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96" r:id="rId5"/>
    <p:sldId id="297" r:id="rId6"/>
    <p:sldId id="260" r:id="rId7"/>
    <p:sldId id="298" r:id="rId8"/>
    <p:sldId id="265" r:id="rId9"/>
  </p:sldIdLst>
  <p:sldSz cx="9144000" cy="5143500" type="screen16x9"/>
  <p:notesSz cx="6858000" cy="9144000"/>
  <p:embeddedFontLst>
    <p:embeddedFont>
      <p:font typeface="Nanum Myeongjo" panose="020B0604020202020204" charset="-127"/>
      <p:regular r:id="rId11"/>
      <p:bold r:id="rId12"/>
    </p:embeddedFont>
    <p:embeddedFont>
      <p:font typeface="NanumMyeongjo ExtraBold" panose="020B0604020202020204" charset="-127"/>
      <p:bold r:id="rId13"/>
    </p:embeddedFont>
    <p:embeddedFont>
      <p:font typeface="Manrope" panose="020B0604020202020204" charset="0"/>
      <p:regular r:id="rId14"/>
      <p:bold r:id="rId15"/>
    </p:embeddedFont>
    <p:embeddedFont>
      <p:font typeface="Palatino Linotype" panose="02040502050505030304" pitchFamily="18" charset="0"/>
      <p:regular r:id="rId16"/>
      <p:bold r:id="rId17"/>
      <p:italic r:id="rId18"/>
      <p:boldItalic r:id="rId19"/>
    </p:embeddedFont>
    <p:embeddedFont>
      <p:font typeface="Uncial Antiqua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D9F03A-FE64-45D1-917C-45DD3DC26AC4}" v="7" dt="2023-01-03T20:00:10.405"/>
  </p1510:revLst>
</p1510:revInfo>
</file>

<file path=ppt/tableStyles.xml><?xml version="1.0" encoding="utf-8"?>
<a:tblStyleLst xmlns:a="http://schemas.openxmlformats.org/drawingml/2006/main" def="{6660177E-A6F1-4D2C-B9D4-5504544AD589}">
  <a:tblStyle styleId="{6660177E-A6F1-4D2C-B9D4-5504544AD5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84" y="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Dokou" userId="591ad1baf906e788" providerId="LiveId" clId="{FFD9F03A-FE64-45D1-917C-45DD3DC26AC4}"/>
    <pc:docChg chg="undo redo custSel addSld modSld">
      <pc:chgData name="Christina Dokou" userId="591ad1baf906e788" providerId="LiveId" clId="{FFD9F03A-FE64-45D1-917C-45DD3DC26AC4}" dt="2023-01-03T20:00:28.042" v="1570" actId="478"/>
      <pc:docMkLst>
        <pc:docMk/>
      </pc:docMkLst>
      <pc:sldChg chg="modSp mod">
        <pc:chgData name="Christina Dokou" userId="591ad1baf906e788" providerId="LiveId" clId="{FFD9F03A-FE64-45D1-917C-45DD3DC26AC4}" dt="2023-01-03T19:36:49.179" v="31" actId="255"/>
        <pc:sldMkLst>
          <pc:docMk/>
          <pc:sldMk cId="0" sldId="257"/>
        </pc:sldMkLst>
        <pc:spChg chg="mod">
          <ac:chgData name="Christina Dokou" userId="591ad1baf906e788" providerId="LiveId" clId="{FFD9F03A-FE64-45D1-917C-45DD3DC26AC4}" dt="2023-01-03T19:36:49.179" v="31" actId="255"/>
          <ac:spMkLst>
            <pc:docMk/>
            <pc:sldMk cId="0" sldId="257"/>
            <ac:spMk id="3136" creationId="{00000000-0000-0000-0000-000000000000}"/>
          </ac:spMkLst>
        </pc:spChg>
      </pc:sldChg>
      <pc:sldChg chg="modSp mod">
        <pc:chgData name="Christina Dokou" userId="591ad1baf906e788" providerId="LiveId" clId="{FFD9F03A-FE64-45D1-917C-45DD3DC26AC4}" dt="2023-01-03T19:37:04.556" v="32" actId="2711"/>
        <pc:sldMkLst>
          <pc:docMk/>
          <pc:sldMk cId="0" sldId="258"/>
        </pc:sldMkLst>
        <pc:spChg chg="mod">
          <ac:chgData name="Christina Dokou" userId="591ad1baf906e788" providerId="LiveId" clId="{FFD9F03A-FE64-45D1-917C-45DD3DC26AC4}" dt="2023-01-03T19:37:04.556" v="32" actId="2711"/>
          <ac:spMkLst>
            <pc:docMk/>
            <pc:sldMk cId="0" sldId="258"/>
            <ac:spMk id="3146" creationId="{00000000-0000-0000-0000-000000000000}"/>
          </ac:spMkLst>
        </pc:spChg>
      </pc:sldChg>
      <pc:sldChg chg="addSp delSp modSp mod">
        <pc:chgData name="Christina Dokou" userId="591ad1baf906e788" providerId="LiveId" clId="{FFD9F03A-FE64-45D1-917C-45DD3DC26AC4}" dt="2023-01-03T20:00:28.042" v="1570" actId="478"/>
        <pc:sldMkLst>
          <pc:docMk/>
          <pc:sldMk cId="0" sldId="260"/>
        </pc:sldMkLst>
        <pc:spChg chg="mod">
          <ac:chgData name="Christina Dokou" userId="591ad1baf906e788" providerId="LiveId" clId="{FFD9F03A-FE64-45D1-917C-45DD3DC26AC4}" dt="2023-01-03T19:38:01.325" v="38" actId="113"/>
          <ac:spMkLst>
            <pc:docMk/>
            <pc:sldMk cId="0" sldId="260"/>
            <ac:spMk id="3189" creationId="{00000000-0000-0000-0000-000000000000}"/>
          </ac:spMkLst>
        </pc:spChg>
        <pc:picChg chg="add del mod">
          <ac:chgData name="Christina Dokou" userId="591ad1baf906e788" providerId="LiveId" clId="{FFD9F03A-FE64-45D1-917C-45DD3DC26AC4}" dt="2023-01-03T20:00:28.042" v="1570" actId="478"/>
          <ac:picMkLst>
            <pc:docMk/>
            <pc:sldMk cId="0" sldId="260"/>
            <ac:picMk id="3" creationId="{F21BB83E-8377-115C-AC45-FA4076876D9D}"/>
          </ac:picMkLst>
        </pc:picChg>
      </pc:sldChg>
      <pc:sldChg chg="addSp delSp modSp mod">
        <pc:chgData name="Christina Dokou" userId="591ad1baf906e788" providerId="LiveId" clId="{FFD9F03A-FE64-45D1-917C-45DD3DC26AC4}" dt="2023-01-03T19:56:32.783" v="1522" actId="1076"/>
        <pc:sldMkLst>
          <pc:docMk/>
          <pc:sldMk cId="0" sldId="265"/>
        </pc:sldMkLst>
        <pc:picChg chg="add del mod">
          <ac:chgData name="Christina Dokou" userId="591ad1baf906e788" providerId="LiveId" clId="{FFD9F03A-FE64-45D1-917C-45DD3DC26AC4}" dt="2023-01-03T19:53:08.151" v="1508" actId="478"/>
          <ac:picMkLst>
            <pc:docMk/>
            <pc:sldMk cId="0" sldId="265"/>
            <ac:picMk id="4" creationId="{2A8670A5-74FF-D7B4-2B7F-AB79617D04B4}"/>
          </ac:picMkLst>
        </pc:picChg>
        <pc:picChg chg="add del mod">
          <ac:chgData name="Christina Dokou" userId="591ad1baf906e788" providerId="LiveId" clId="{FFD9F03A-FE64-45D1-917C-45DD3DC26AC4}" dt="2023-01-03T19:53:29.669" v="1513" actId="478"/>
          <ac:picMkLst>
            <pc:docMk/>
            <pc:sldMk cId="0" sldId="265"/>
            <ac:picMk id="6" creationId="{46E6020B-09A7-A4C5-9956-C6D291CE8531}"/>
          </ac:picMkLst>
        </pc:picChg>
        <pc:picChg chg="add mod">
          <ac:chgData name="Christina Dokou" userId="591ad1baf906e788" providerId="LiveId" clId="{FFD9F03A-FE64-45D1-917C-45DD3DC26AC4}" dt="2023-01-03T19:56:32.783" v="1522" actId="1076"/>
          <ac:picMkLst>
            <pc:docMk/>
            <pc:sldMk cId="0" sldId="265"/>
            <ac:picMk id="8" creationId="{C66A7531-3B8A-1E1E-DD7D-8B92DFB770F0}"/>
          </ac:picMkLst>
        </pc:picChg>
      </pc:sldChg>
      <pc:sldChg chg="modSp mod">
        <pc:chgData name="Christina Dokou" userId="591ad1baf906e788" providerId="LiveId" clId="{FFD9F03A-FE64-45D1-917C-45DD3DC26AC4}" dt="2023-01-03T19:37:21.458" v="34" actId="113"/>
        <pc:sldMkLst>
          <pc:docMk/>
          <pc:sldMk cId="3303048745" sldId="296"/>
        </pc:sldMkLst>
        <pc:spChg chg="mod">
          <ac:chgData name="Christina Dokou" userId="591ad1baf906e788" providerId="LiveId" clId="{FFD9F03A-FE64-45D1-917C-45DD3DC26AC4}" dt="2023-01-03T19:37:21.458" v="34" actId="113"/>
          <ac:spMkLst>
            <pc:docMk/>
            <pc:sldMk cId="3303048745" sldId="296"/>
            <ac:spMk id="2" creationId="{887B1B7D-229D-B663-67B8-A4F26348B325}"/>
          </ac:spMkLst>
        </pc:spChg>
      </pc:sldChg>
      <pc:sldChg chg="modSp mod">
        <pc:chgData name="Christina Dokou" userId="591ad1baf906e788" providerId="LiveId" clId="{FFD9F03A-FE64-45D1-917C-45DD3DC26AC4}" dt="2023-01-03T19:37:39.059" v="36" actId="113"/>
        <pc:sldMkLst>
          <pc:docMk/>
          <pc:sldMk cId="4029792255" sldId="297"/>
        </pc:sldMkLst>
        <pc:spChg chg="mod">
          <ac:chgData name="Christina Dokou" userId="591ad1baf906e788" providerId="LiveId" clId="{FFD9F03A-FE64-45D1-917C-45DD3DC26AC4}" dt="2023-01-03T19:37:39.059" v="36" actId="113"/>
          <ac:spMkLst>
            <pc:docMk/>
            <pc:sldMk cId="4029792255" sldId="297"/>
            <ac:spMk id="3" creationId="{7E7271D2-BF77-92ED-AD30-32E03DB7C056}"/>
          </ac:spMkLst>
        </pc:spChg>
      </pc:sldChg>
      <pc:sldChg chg="addSp modSp new mod">
        <pc:chgData name="Christina Dokou" userId="591ad1baf906e788" providerId="LiveId" clId="{FFD9F03A-FE64-45D1-917C-45DD3DC26AC4}" dt="2023-01-03T19:58:49.790" v="1562" actId="20577"/>
        <pc:sldMkLst>
          <pc:docMk/>
          <pc:sldMk cId="2076143772" sldId="298"/>
        </pc:sldMkLst>
        <pc:spChg chg="mod">
          <ac:chgData name="Christina Dokou" userId="591ad1baf906e788" providerId="LiveId" clId="{FFD9F03A-FE64-45D1-917C-45DD3DC26AC4}" dt="2023-01-03T19:58:49.790" v="1562" actId="20577"/>
          <ac:spMkLst>
            <pc:docMk/>
            <pc:sldMk cId="2076143772" sldId="298"/>
            <ac:spMk id="2" creationId="{E6835B0B-93CE-4079-F2DA-ED1F7938F032}"/>
          </ac:spMkLst>
        </pc:spChg>
        <pc:spChg chg="mod">
          <ac:chgData name="Christina Dokou" userId="591ad1baf906e788" providerId="LiveId" clId="{FFD9F03A-FE64-45D1-917C-45DD3DC26AC4}" dt="2023-01-03T19:48:36.982" v="1481" actId="1076"/>
          <ac:spMkLst>
            <pc:docMk/>
            <pc:sldMk cId="2076143772" sldId="298"/>
            <ac:spMk id="3" creationId="{DD9E8D72-2EAF-48BF-08D7-3EC4CBDBEF76}"/>
          </ac:spMkLst>
        </pc:spChg>
        <pc:picChg chg="add mod">
          <ac:chgData name="Christina Dokou" userId="591ad1baf906e788" providerId="LiveId" clId="{FFD9F03A-FE64-45D1-917C-45DD3DC26AC4}" dt="2023-01-03T19:56:58.845" v="1524" actId="14100"/>
          <ac:picMkLst>
            <pc:docMk/>
            <pc:sldMk cId="2076143772" sldId="298"/>
            <ac:picMk id="5" creationId="{D3645EB6-B0BF-D595-0DB0-0F765E180F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Google Shape;3111;g135208368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2" name="Google Shape;3112;g135208368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6" name="Google Shape;3126;g11fc32b831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7" name="Google Shape;3127;g11fc32b831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Google Shape;3142;g1343b09f55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3" name="Google Shape;3143;g1343b09f55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" name="Google Shape;3177;g1350ea8676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8" name="Google Shape;3178;g1350ea8676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" name="Google Shape;3287;g1352edd8958_1_18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8" name="Google Shape;3288;g1352edd8958_1_18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40000"/>
          </a:blip>
          <a:srcRect l="-70" t="7798" r="69" b="7798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98819" y="107276"/>
            <a:ext cx="3325478" cy="4928949"/>
            <a:chOff x="180978" y="197250"/>
            <a:chExt cx="3296469" cy="4885953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180978" y="197250"/>
              <a:ext cx="3296469" cy="4885953"/>
              <a:chOff x="211050" y="197250"/>
              <a:chExt cx="3296469" cy="488595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553574" y="384008"/>
                <a:ext cx="622530" cy="626205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4452" extrusionOk="0">
                    <a:moveTo>
                      <a:pt x="8230" y="7198"/>
                    </a:moveTo>
                    <a:cubicBezTo>
                      <a:pt x="8216" y="7198"/>
                      <a:pt x="8216" y="7212"/>
                      <a:pt x="8203" y="7212"/>
                    </a:cubicBezTo>
                    <a:lnTo>
                      <a:pt x="8216" y="7212"/>
                    </a:lnTo>
                    <a:lnTo>
                      <a:pt x="8230" y="7198"/>
                    </a:lnTo>
                    <a:close/>
                    <a:moveTo>
                      <a:pt x="7929" y="0"/>
                    </a:moveTo>
                    <a:cubicBezTo>
                      <a:pt x="6604" y="0"/>
                      <a:pt x="5336" y="348"/>
                      <a:pt x="4269" y="977"/>
                    </a:cubicBezTo>
                    <a:cubicBezTo>
                      <a:pt x="3934" y="1172"/>
                      <a:pt x="3641" y="1396"/>
                      <a:pt x="3390" y="1633"/>
                    </a:cubicBezTo>
                    <a:cubicBezTo>
                      <a:pt x="3390" y="1591"/>
                      <a:pt x="3404" y="1521"/>
                      <a:pt x="3432" y="1451"/>
                    </a:cubicBezTo>
                    <a:cubicBezTo>
                      <a:pt x="3460" y="1396"/>
                      <a:pt x="3488" y="1326"/>
                      <a:pt x="3530" y="1270"/>
                    </a:cubicBezTo>
                    <a:cubicBezTo>
                      <a:pt x="3558" y="1200"/>
                      <a:pt x="3586" y="1145"/>
                      <a:pt x="3641" y="1075"/>
                    </a:cubicBezTo>
                    <a:cubicBezTo>
                      <a:pt x="3739" y="935"/>
                      <a:pt x="3878" y="824"/>
                      <a:pt x="4046" y="656"/>
                    </a:cubicBezTo>
                    <a:cubicBezTo>
                      <a:pt x="4104" y="616"/>
                      <a:pt x="4101" y="597"/>
                      <a:pt x="4064" y="597"/>
                    </a:cubicBezTo>
                    <a:cubicBezTo>
                      <a:pt x="4013" y="597"/>
                      <a:pt x="3894" y="633"/>
                      <a:pt x="3781" y="698"/>
                    </a:cubicBezTo>
                    <a:cubicBezTo>
                      <a:pt x="2888" y="1200"/>
                      <a:pt x="2260" y="1898"/>
                      <a:pt x="1814" y="2609"/>
                    </a:cubicBezTo>
                    <a:cubicBezTo>
                      <a:pt x="1591" y="2986"/>
                      <a:pt x="1396" y="3348"/>
                      <a:pt x="1214" y="3725"/>
                    </a:cubicBezTo>
                    <a:cubicBezTo>
                      <a:pt x="1117" y="3906"/>
                      <a:pt x="1047" y="4116"/>
                      <a:pt x="963" y="4311"/>
                    </a:cubicBezTo>
                    <a:cubicBezTo>
                      <a:pt x="893" y="4520"/>
                      <a:pt x="810" y="4701"/>
                      <a:pt x="740" y="4911"/>
                    </a:cubicBezTo>
                    <a:cubicBezTo>
                      <a:pt x="140" y="6543"/>
                      <a:pt x="1" y="8328"/>
                      <a:pt x="363" y="10030"/>
                    </a:cubicBezTo>
                    <a:cubicBezTo>
                      <a:pt x="461" y="10448"/>
                      <a:pt x="573" y="10867"/>
                      <a:pt x="740" y="11257"/>
                    </a:cubicBezTo>
                    <a:cubicBezTo>
                      <a:pt x="893" y="11662"/>
                      <a:pt x="1089" y="12066"/>
                      <a:pt x="1298" y="12429"/>
                    </a:cubicBezTo>
                    <a:cubicBezTo>
                      <a:pt x="1493" y="12820"/>
                      <a:pt x="1744" y="13182"/>
                      <a:pt x="2009" y="13517"/>
                    </a:cubicBezTo>
                    <a:cubicBezTo>
                      <a:pt x="2260" y="13838"/>
                      <a:pt x="2567" y="14159"/>
                      <a:pt x="2874" y="14452"/>
                    </a:cubicBezTo>
                    <a:lnTo>
                      <a:pt x="2776" y="14354"/>
                    </a:lnTo>
                    <a:cubicBezTo>
                      <a:pt x="2707" y="14284"/>
                      <a:pt x="2595" y="14173"/>
                      <a:pt x="2484" y="14033"/>
                    </a:cubicBezTo>
                    <a:cubicBezTo>
                      <a:pt x="2232" y="13754"/>
                      <a:pt x="1884" y="13336"/>
                      <a:pt x="1535" y="12750"/>
                    </a:cubicBezTo>
                    <a:cubicBezTo>
                      <a:pt x="1368" y="12443"/>
                      <a:pt x="1186" y="12122"/>
                      <a:pt x="1033" y="11732"/>
                    </a:cubicBezTo>
                    <a:cubicBezTo>
                      <a:pt x="852" y="11355"/>
                      <a:pt x="712" y="10936"/>
                      <a:pt x="614" y="10462"/>
                    </a:cubicBezTo>
                    <a:cubicBezTo>
                      <a:pt x="391" y="9514"/>
                      <a:pt x="294" y="8440"/>
                      <a:pt x="489" y="7268"/>
                    </a:cubicBezTo>
                    <a:cubicBezTo>
                      <a:pt x="573" y="6696"/>
                      <a:pt x="726" y="6096"/>
                      <a:pt x="977" y="5510"/>
                    </a:cubicBezTo>
                    <a:cubicBezTo>
                      <a:pt x="1214" y="4911"/>
                      <a:pt x="1521" y="4339"/>
                      <a:pt x="1912" y="3795"/>
                    </a:cubicBezTo>
                    <a:cubicBezTo>
                      <a:pt x="2023" y="3655"/>
                      <a:pt x="2135" y="3516"/>
                      <a:pt x="2232" y="3404"/>
                    </a:cubicBezTo>
                    <a:cubicBezTo>
                      <a:pt x="2288" y="3348"/>
                      <a:pt x="2344" y="3279"/>
                      <a:pt x="2386" y="3209"/>
                    </a:cubicBezTo>
                    <a:cubicBezTo>
                      <a:pt x="2442" y="3139"/>
                      <a:pt x="2511" y="3083"/>
                      <a:pt x="2567" y="3014"/>
                    </a:cubicBezTo>
                    <a:cubicBezTo>
                      <a:pt x="2790" y="2777"/>
                      <a:pt x="3042" y="2525"/>
                      <a:pt x="3320" y="2316"/>
                    </a:cubicBezTo>
                    <a:cubicBezTo>
                      <a:pt x="3572" y="2107"/>
                      <a:pt x="3878" y="1912"/>
                      <a:pt x="4185" y="1744"/>
                    </a:cubicBezTo>
                    <a:cubicBezTo>
                      <a:pt x="4506" y="1563"/>
                      <a:pt x="4827" y="1424"/>
                      <a:pt x="5162" y="1312"/>
                    </a:cubicBezTo>
                    <a:cubicBezTo>
                      <a:pt x="5836" y="1071"/>
                      <a:pt x="6561" y="949"/>
                      <a:pt x="7293" y="949"/>
                    </a:cubicBezTo>
                    <a:cubicBezTo>
                      <a:pt x="8046" y="949"/>
                      <a:pt x="8806" y="1078"/>
                      <a:pt x="9528" y="1340"/>
                    </a:cubicBezTo>
                    <a:cubicBezTo>
                      <a:pt x="10239" y="1605"/>
                      <a:pt x="10895" y="1981"/>
                      <a:pt x="11480" y="2498"/>
                    </a:cubicBezTo>
                    <a:cubicBezTo>
                      <a:pt x="12052" y="2986"/>
                      <a:pt x="12499" y="3586"/>
                      <a:pt x="12819" y="4283"/>
                    </a:cubicBezTo>
                    <a:cubicBezTo>
                      <a:pt x="13126" y="4966"/>
                      <a:pt x="13266" y="5734"/>
                      <a:pt x="13252" y="6487"/>
                    </a:cubicBezTo>
                    <a:cubicBezTo>
                      <a:pt x="13238" y="7240"/>
                      <a:pt x="13043" y="7979"/>
                      <a:pt x="12694" y="8649"/>
                    </a:cubicBezTo>
                    <a:cubicBezTo>
                      <a:pt x="12527" y="8984"/>
                      <a:pt x="12331" y="9291"/>
                      <a:pt x="12080" y="9570"/>
                    </a:cubicBezTo>
                    <a:cubicBezTo>
                      <a:pt x="12010" y="9639"/>
                      <a:pt x="11941" y="9709"/>
                      <a:pt x="11899" y="9779"/>
                    </a:cubicBezTo>
                    <a:cubicBezTo>
                      <a:pt x="11843" y="9848"/>
                      <a:pt x="11773" y="9904"/>
                      <a:pt x="11704" y="9974"/>
                    </a:cubicBezTo>
                    <a:lnTo>
                      <a:pt x="11592" y="10058"/>
                    </a:lnTo>
                    <a:cubicBezTo>
                      <a:pt x="11564" y="10100"/>
                      <a:pt x="11522" y="10114"/>
                      <a:pt x="11494" y="10141"/>
                    </a:cubicBezTo>
                    <a:lnTo>
                      <a:pt x="11285" y="10323"/>
                    </a:lnTo>
                    <a:cubicBezTo>
                      <a:pt x="10685" y="10727"/>
                      <a:pt x="10016" y="10978"/>
                      <a:pt x="9318" y="11034"/>
                    </a:cubicBezTo>
                    <a:cubicBezTo>
                      <a:pt x="9217" y="11042"/>
                      <a:pt x="9115" y="11046"/>
                      <a:pt x="9013" y="11046"/>
                    </a:cubicBezTo>
                    <a:cubicBezTo>
                      <a:pt x="8419" y="11046"/>
                      <a:pt x="7834" y="10910"/>
                      <a:pt x="7310" y="10671"/>
                    </a:cubicBezTo>
                    <a:lnTo>
                      <a:pt x="7198" y="10616"/>
                    </a:lnTo>
                    <a:lnTo>
                      <a:pt x="7101" y="10560"/>
                    </a:lnTo>
                    <a:lnTo>
                      <a:pt x="6989" y="10518"/>
                    </a:lnTo>
                    <a:cubicBezTo>
                      <a:pt x="6961" y="10490"/>
                      <a:pt x="6919" y="10462"/>
                      <a:pt x="6891" y="10448"/>
                    </a:cubicBezTo>
                    <a:cubicBezTo>
                      <a:pt x="6752" y="10337"/>
                      <a:pt x="6612" y="10267"/>
                      <a:pt x="6487" y="10141"/>
                    </a:cubicBezTo>
                    <a:cubicBezTo>
                      <a:pt x="6417" y="10100"/>
                      <a:pt x="6361" y="10044"/>
                      <a:pt x="6292" y="9988"/>
                    </a:cubicBezTo>
                    <a:cubicBezTo>
                      <a:pt x="6222" y="9932"/>
                      <a:pt x="6180" y="9862"/>
                      <a:pt x="6124" y="9821"/>
                    </a:cubicBezTo>
                    <a:cubicBezTo>
                      <a:pt x="6054" y="9765"/>
                      <a:pt x="6013" y="9709"/>
                      <a:pt x="5971" y="9639"/>
                    </a:cubicBezTo>
                    <a:cubicBezTo>
                      <a:pt x="5915" y="9570"/>
                      <a:pt x="5859" y="9514"/>
                      <a:pt x="5831" y="9444"/>
                    </a:cubicBezTo>
                    <a:cubicBezTo>
                      <a:pt x="5552" y="9067"/>
                      <a:pt x="5385" y="8607"/>
                      <a:pt x="5315" y="8161"/>
                    </a:cubicBezTo>
                    <a:cubicBezTo>
                      <a:pt x="5245" y="7700"/>
                      <a:pt x="5287" y="7254"/>
                      <a:pt x="5413" y="6836"/>
                    </a:cubicBezTo>
                    <a:cubicBezTo>
                      <a:pt x="5524" y="6473"/>
                      <a:pt x="5706" y="6124"/>
                      <a:pt x="5929" y="5817"/>
                    </a:cubicBezTo>
                    <a:lnTo>
                      <a:pt x="6124" y="5608"/>
                    </a:lnTo>
                    <a:cubicBezTo>
                      <a:pt x="6180" y="5538"/>
                      <a:pt x="6250" y="5497"/>
                      <a:pt x="6319" y="5427"/>
                    </a:cubicBezTo>
                    <a:cubicBezTo>
                      <a:pt x="6403" y="5357"/>
                      <a:pt x="6473" y="5301"/>
                      <a:pt x="6543" y="5245"/>
                    </a:cubicBezTo>
                    <a:lnTo>
                      <a:pt x="6668" y="5176"/>
                    </a:lnTo>
                    <a:cubicBezTo>
                      <a:pt x="6696" y="5162"/>
                      <a:pt x="6752" y="5120"/>
                      <a:pt x="6780" y="5106"/>
                    </a:cubicBezTo>
                    <a:cubicBezTo>
                      <a:pt x="7115" y="4939"/>
                      <a:pt x="7477" y="4827"/>
                      <a:pt x="7840" y="4813"/>
                    </a:cubicBezTo>
                    <a:cubicBezTo>
                      <a:pt x="7872" y="4812"/>
                      <a:pt x="7905" y="4811"/>
                      <a:pt x="7937" y="4811"/>
                    </a:cubicBezTo>
                    <a:cubicBezTo>
                      <a:pt x="8291" y="4811"/>
                      <a:pt x="8622" y="4882"/>
                      <a:pt x="8942" y="5022"/>
                    </a:cubicBezTo>
                    <a:lnTo>
                      <a:pt x="9012" y="5050"/>
                    </a:lnTo>
                    <a:lnTo>
                      <a:pt x="9081" y="5092"/>
                    </a:lnTo>
                    <a:cubicBezTo>
                      <a:pt x="9137" y="5106"/>
                      <a:pt x="9179" y="5148"/>
                      <a:pt x="9221" y="5162"/>
                    </a:cubicBezTo>
                    <a:cubicBezTo>
                      <a:pt x="9263" y="5190"/>
                      <a:pt x="9290" y="5218"/>
                      <a:pt x="9346" y="5245"/>
                    </a:cubicBezTo>
                    <a:cubicBezTo>
                      <a:pt x="9388" y="5259"/>
                      <a:pt x="9430" y="5301"/>
                      <a:pt x="9472" y="5329"/>
                    </a:cubicBezTo>
                    <a:cubicBezTo>
                      <a:pt x="9639" y="5469"/>
                      <a:pt x="9807" y="5608"/>
                      <a:pt x="9918" y="5803"/>
                    </a:cubicBezTo>
                    <a:cubicBezTo>
                      <a:pt x="10169" y="6166"/>
                      <a:pt x="10295" y="6654"/>
                      <a:pt x="10225" y="7129"/>
                    </a:cubicBezTo>
                    <a:cubicBezTo>
                      <a:pt x="10183" y="7449"/>
                      <a:pt x="10044" y="7756"/>
                      <a:pt x="9848" y="8007"/>
                    </a:cubicBezTo>
                    <a:cubicBezTo>
                      <a:pt x="9821" y="8035"/>
                      <a:pt x="9779" y="8077"/>
                      <a:pt x="9751" y="8119"/>
                    </a:cubicBezTo>
                    <a:cubicBezTo>
                      <a:pt x="9723" y="8161"/>
                      <a:pt x="9709" y="8175"/>
                      <a:pt x="9695" y="8189"/>
                    </a:cubicBezTo>
                    <a:lnTo>
                      <a:pt x="9625" y="8244"/>
                    </a:lnTo>
                    <a:cubicBezTo>
                      <a:pt x="9500" y="8356"/>
                      <a:pt x="9360" y="8440"/>
                      <a:pt x="9221" y="8495"/>
                    </a:cubicBezTo>
                    <a:cubicBezTo>
                      <a:pt x="9081" y="8537"/>
                      <a:pt x="8928" y="8579"/>
                      <a:pt x="8774" y="8579"/>
                    </a:cubicBezTo>
                    <a:cubicBezTo>
                      <a:pt x="8741" y="8582"/>
                      <a:pt x="8708" y="8584"/>
                      <a:pt x="8673" y="8584"/>
                    </a:cubicBezTo>
                    <a:cubicBezTo>
                      <a:pt x="8562" y="8584"/>
                      <a:pt x="8445" y="8566"/>
                      <a:pt x="8328" y="8523"/>
                    </a:cubicBezTo>
                    <a:cubicBezTo>
                      <a:pt x="8203" y="8468"/>
                      <a:pt x="8049" y="8426"/>
                      <a:pt x="7951" y="8328"/>
                    </a:cubicBezTo>
                    <a:cubicBezTo>
                      <a:pt x="7979" y="8328"/>
                      <a:pt x="8021" y="8328"/>
                      <a:pt x="8035" y="8314"/>
                    </a:cubicBezTo>
                    <a:cubicBezTo>
                      <a:pt x="8077" y="8314"/>
                      <a:pt x="8105" y="8286"/>
                      <a:pt x="8119" y="8258"/>
                    </a:cubicBezTo>
                    <a:cubicBezTo>
                      <a:pt x="8161" y="8244"/>
                      <a:pt x="8175" y="8230"/>
                      <a:pt x="8203" y="8216"/>
                    </a:cubicBezTo>
                    <a:cubicBezTo>
                      <a:pt x="8272" y="8119"/>
                      <a:pt x="8230" y="8007"/>
                      <a:pt x="8203" y="7896"/>
                    </a:cubicBezTo>
                    <a:cubicBezTo>
                      <a:pt x="8175" y="7868"/>
                      <a:pt x="8175" y="7840"/>
                      <a:pt x="8161" y="7812"/>
                    </a:cubicBezTo>
                    <a:cubicBezTo>
                      <a:pt x="8147" y="7770"/>
                      <a:pt x="8147" y="7756"/>
                      <a:pt x="8133" y="7728"/>
                    </a:cubicBezTo>
                    <a:cubicBezTo>
                      <a:pt x="8105" y="7672"/>
                      <a:pt x="8105" y="7617"/>
                      <a:pt x="8105" y="7589"/>
                    </a:cubicBezTo>
                    <a:cubicBezTo>
                      <a:pt x="8105" y="7491"/>
                      <a:pt x="8133" y="7421"/>
                      <a:pt x="8147" y="7352"/>
                    </a:cubicBezTo>
                    <a:cubicBezTo>
                      <a:pt x="8147" y="7324"/>
                      <a:pt x="8161" y="7282"/>
                      <a:pt x="8175" y="7254"/>
                    </a:cubicBezTo>
                    <a:lnTo>
                      <a:pt x="8175" y="7240"/>
                    </a:lnTo>
                    <a:lnTo>
                      <a:pt x="8161" y="7254"/>
                    </a:lnTo>
                    <a:lnTo>
                      <a:pt x="8161" y="7254"/>
                    </a:lnTo>
                    <a:lnTo>
                      <a:pt x="8175" y="7212"/>
                    </a:lnTo>
                    <a:cubicBezTo>
                      <a:pt x="8175" y="7196"/>
                      <a:pt x="8175" y="7189"/>
                      <a:pt x="8172" y="7189"/>
                    </a:cubicBezTo>
                    <a:cubicBezTo>
                      <a:pt x="8170" y="7189"/>
                      <a:pt x="8166" y="7192"/>
                      <a:pt x="8161" y="7198"/>
                    </a:cubicBezTo>
                    <a:cubicBezTo>
                      <a:pt x="8161" y="7184"/>
                      <a:pt x="8175" y="7170"/>
                      <a:pt x="8203" y="7142"/>
                    </a:cubicBezTo>
                    <a:cubicBezTo>
                      <a:pt x="8230" y="7115"/>
                      <a:pt x="8286" y="7073"/>
                      <a:pt x="8342" y="7045"/>
                    </a:cubicBezTo>
                    <a:lnTo>
                      <a:pt x="8440" y="6989"/>
                    </a:lnTo>
                    <a:cubicBezTo>
                      <a:pt x="8454" y="6975"/>
                      <a:pt x="8495" y="6961"/>
                      <a:pt x="8509" y="6919"/>
                    </a:cubicBezTo>
                    <a:cubicBezTo>
                      <a:pt x="8565" y="6863"/>
                      <a:pt x="8593" y="6822"/>
                      <a:pt x="8621" y="6752"/>
                    </a:cubicBezTo>
                    <a:cubicBezTo>
                      <a:pt x="8635" y="6710"/>
                      <a:pt x="8635" y="6654"/>
                      <a:pt x="8621" y="6626"/>
                    </a:cubicBezTo>
                    <a:cubicBezTo>
                      <a:pt x="8621" y="6571"/>
                      <a:pt x="8593" y="6543"/>
                      <a:pt x="8565" y="6487"/>
                    </a:cubicBezTo>
                    <a:cubicBezTo>
                      <a:pt x="8495" y="6375"/>
                      <a:pt x="8384" y="6292"/>
                      <a:pt x="8216" y="6236"/>
                    </a:cubicBezTo>
                    <a:cubicBezTo>
                      <a:pt x="8145" y="6219"/>
                      <a:pt x="8066" y="6209"/>
                      <a:pt x="7984" y="6209"/>
                    </a:cubicBezTo>
                    <a:cubicBezTo>
                      <a:pt x="7859" y="6209"/>
                      <a:pt x="7724" y="6233"/>
                      <a:pt x="7589" y="6292"/>
                    </a:cubicBezTo>
                    <a:cubicBezTo>
                      <a:pt x="7393" y="6375"/>
                      <a:pt x="7226" y="6557"/>
                      <a:pt x="7101" y="6766"/>
                    </a:cubicBezTo>
                    <a:cubicBezTo>
                      <a:pt x="6975" y="6975"/>
                      <a:pt x="6919" y="7240"/>
                      <a:pt x="6919" y="7491"/>
                    </a:cubicBezTo>
                    <a:cubicBezTo>
                      <a:pt x="6947" y="7742"/>
                      <a:pt x="7017" y="8007"/>
                      <a:pt x="7156" y="8216"/>
                    </a:cubicBezTo>
                    <a:cubicBezTo>
                      <a:pt x="7296" y="8426"/>
                      <a:pt x="7477" y="8579"/>
                      <a:pt x="7672" y="8705"/>
                    </a:cubicBezTo>
                    <a:cubicBezTo>
                      <a:pt x="7951" y="8865"/>
                      <a:pt x="8287" y="8952"/>
                      <a:pt x="8611" y="8952"/>
                    </a:cubicBezTo>
                    <a:cubicBezTo>
                      <a:pt x="8709" y="8952"/>
                      <a:pt x="8806" y="8944"/>
                      <a:pt x="8900" y="8928"/>
                    </a:cubicBezTo>
                    <a:cubicBezTo>
                      <a:pt x="9318" y="8872"/>
                      <a:pt x="9681" y="8649"/>
                      <a:pt x="9946" y="8328"/>
                    </a:cubicBezTo>
                    <a:cubicBezTo>
                      <a:pt x="10183" y="8077"/>
                      <a:pt x="10378" y="7742"/>
                      <a:pt x="10448" y="7394"/>
                    </a:cubicBezTo>
                    <a:cubicBezTo>
                      <a:pt x="10532" y="7045"/>
                      <a:pt x="10532" y="6682"/>
                      <a:pt x="10448" y="6361"/>
                    </a:cubicBezTo>
                    <a:cubicBezTo>
                      <a:pt x="10365" y="5999"/>
                      <a:pt x="10183" y="5664"/>
                      <a:pt x="9918" y="5399"/>
                    </a:cubicBezTo>
                    <a:cubicBezTo>
                      <a:pt x="9667" y="5148"/>
                      <a:pt x="9346" y="4939"/>
                      <a:pt x="9012" y="4799"/>
                    </a:cubicBezTo>
                    <a:cubicBezTo>
                      <a:pt x="8689" y="4665"/>
                      <a:pt x="8337" y="4598"/>
                      <a:pt x="7986" y="4598"/>
                    </a:cubicBezTo>
                    <a:cubicBezTo>
                      <a:pt x="7608" y="4598"/>
                      <a:pt x="7231" y="4675"/>
                      <a:pt x="6891" y="4827"/>
                    </a:cubicBezTo>
                    <a:cubicBezTo>
                      <a:pt x="6598" y="4966"/>
                      <a:pt x="6347" y="5148"/>
                      <a:pt x="6124" y="5357"/>
                    </a:cubicBezTo>
                    <a:cubicBezTo>
                      <a:pt x="5999" y="5455"/>
                      <a:pt x="5915" y="5580"/>
                      <a:pt x="5803" y="5706"/>
                    </a:cubicBezTo>
                    <a:cubicBezTo>
                      <a:pt x="5761" y="5775"/>
                      <a:pt x="5720" y="5817"/>
                      <a:pt x="5664" y="5887"/>
                    </a:cubicBezTo>
                    <a:lnTo>
                      <a:pt x="5594" y="5985"/>
                    </a:lnTo>
                    <a:lnTo>
                      <a:pt x="5552" y="6082"/>
                    </a:lnTo>
                    <a:lnTo>
                      <a:pt x="5441" y="6292"/>
                    </a:lnTo>
                    <a:lnTo>
                      <a:pt x="5357" y="6501"/>
                    </a:lnTo>
                    <a:cubicBezTo>
                      <a:pt x="5343" y="6571"/>
                      <a:pt x="5301" y="6640"/>
                      <a:pt x="5287" y="6710"/>
                    </a:cubicBezTo>
                    <a:cubicBezTo>
                      <a:pt x="5245" y="6794"/>
                      <a:pt x="5231" y="6863"/>
                      <a:pt x="5218" y="6933"/>
                    </a:cubicBezTo>
                    <a:cubicBezTo>
                      <a:pt x="5148" y="7240"/>
                      <a:pt x="5134" y="7533"/>
                      <a:pt x="5134" y="7840"/>
                    </a:cubicBezTo>
                    <a:cubicBezTo>
                      <a:pt x="5134" y="8147"/>
                      <a:pt x="5176" y="8454"/>
                      <a:pt x="5273" y="8747"/>
                    </a:cubicBezTo>
                    <a:cubicBezTo>
                      <a:pt x="5287" y="8844"/>
                      <a:pt x="5315" y="8914"/>
                      <a:pt x="5343" y="8984"/>
                    </a:cubicBezTo>
                    <a:lnTo>
                      <a:pt x="5371" y="9081"/>
                    </a:lnTo>
                    <a:lnTo>
                      <a:pt x="5427" y="9193"/>
                    </a:lnTo>
                    <a:lnTo>
                      <a:pt x="5524" y="9402"/>
                    </a:lnTo>
                    <a:cubicBezTo>
                      <a:pt x="5566" y="9472"/>
                      <a:pt x="5622" y="9542"/>
                      <a:pt x="5650" y="9611"/>
                    </a:cubicBezTo>
                    <a:lnTo>
                      <a:pt x="5803" y="9821"/>
                    </a:lnTo>
                    <a:cubicBezTo>
                      <a:pt x="5859" y="9890"/>
                      <a:pt x="5901" y="9960"/>
                      <a:pt x="5971" y="10002"/>
                    </a:cubicBezTo>
                    <a:cubicBezTo>
                      <a:pt x="6013" y="10072"/>
                      <a:pt x="6082" y="10127"/>
                      <a:pt x="6138" y="10197"/>
                    </a:cubicBezTo>
                    <a:cubicBezTo>
                      <a:pt x="6194" y="10253"/>
                      <a:pt x="6264" y="10323"/>
                      <a:pt x="6333" y="10379"/>
                    </a:cubicBezTo>
                    <a:cubicBezTo>
                      <a:pt x="6459" y="10490"/>
                      <a:pt x="6612" y="10588"/>
                      <a:pt x="6752" y="10685"/>
                    </a:cubicBezTo>
                    <a:cubicBezTo>
                      <a:pt x="6780" y="10727"/>
                      <a:pt x="6822" y="10741"/>
                      <a:pt x="6849" y="10755"/>
                    </a:cubicBezTo>
                    <a:lnTo>
                      <a:pt x="6975" y="10825"/>
                    </a:lnTo>
                    <a:lnTo>
                      <a:pt x="7101" y="10895"/>
                    </a:lnTo>
                    <a:cubicBezTo>
                      <a:pt x="7128" y="10909"/>
                      <a:pt x="7184" y="10936"/>
                      <a:pt x="7226" y="10950"/>
                    </a:cubicBezTo>
                    <a:cubicBezTo>
                      <a:pt x="7770" y="11211"/>
                      <a:pt x="8375" y="11371"/>
                      <a:pt x="9005" y="11371"/>
                    </a:cubicBezTo>
                    <a:cubicBezTo>
                      <a:pt x="9118" y="11371"/>
                      <a:pt x="9232" y="11366"/>
                      <a:pt x="9346" y="11355"/>
                    </a:cubicBezTo>
                    <a:cubicBezTo>
                      <a:pt x="9757" y="11318"/>
                      <a:pt x="10167" y="11236"/>
                      <a:pt x="10568" y="11080"/>
                    </a:cubicBezTo>
                    <a:lnTo>
                      <a:pt x="10568" y="11080"/>
                    </a:lnTo>
                    <a:cubicBezTo>
                      <a:pt x="10312" y="11194"/>
                      <a:pt x="9973" y="11374"/>
                      <a:pt x="9625" y="11467"/>
                    </a:cubicBezTo>
                    <a:lnTo>
                      <a:pt x="9472" y="11522"/>
                    </a:lnTo>
                    <a:cubicBezTo>
                      <a:pt x="9416" y="11522"/>
                      <a:pt x="9360" y="11536"/>
                      <a:pt x="9318" y="11564"/>
                    </a:cubicBezTo>
                    <a:cubicBezTo>
                      <a:pt x="9207" y="11578"/>
                      <a:pt x="9123" y="11606"/>
                      <a:pt x="9039" y="11634"/>
                    </a:cubicBezTo>
                    <a:cubicBezTo>
                      <a:pt x="8872" y="11662"/>
                      <a:pt x="8733" y="11704"/>
                      <a:pt x="8691" y="11732"/>
                    </a:cubicBezTo>
                    <a:cubicBezTo>
                      <a:pt x="8565" y="11773"/>
                      <a:pt x="8635" y="11815"/>
                      <a:pt x="8830" y="11857"/>
                    </a:cubicBezTo>
                    <a:cubicBezTo>
                      <a:pt x="8914" y="11871"/>
                      <a:pt x="9039" y="11885"/>
                      <a:pt x="9179" y="11885"/>
                    </a:cubicBezTo>
                    <a:cubicBezTo>
                      <a:pt x="9290" y="11885"/>
                      <a:pt x="9472" y="11885"/>
                      <a:pt x="9625" y="11871"/>
                    </a:cubicBezTo>
                    <a:cubicBezTo>
                      <a:pt x="9960" y="11843"/>
                      <a:pt x="10323" y="11745"/>
                      <a:pt x="10616" y="11634"/>
                    </a:cubicBezTo>
                    <a:cubicBezTo>
                      <a:pt x="10936" y="11522"/>
                      <a:pt x="11174" y="11369"/>
                      <a:pt x="11341" y="11299"/>
                    </a:cubicBezTo>
                    <a:cubicBezTo>
                      <a:pt x="11425" y="11229"/>
                      <a:pt x="11508" y="11174"/>
                      <a:pt x="11592" y="11118"/>
                    </a:cubicBezTo>
                    <a:lnTo>
                      <a:pt x="11718" y="11034"/>
                    </a:lnTo>
                    <a:lnTo>
                      <a:pt x="11843" y="10936"/>
                    </a:lnTo>
                    <a:cubicBezTo>
                      <a:pt x="11927" y="10867"/>
                      <a:pt x="12010" y="10811"/>
                      <a:pt x="12080" y="10741"/>
                    </a:cubicBezTo>
                    <a:lnTo>
                      <a:pt x="12289" y="10532"/>
                    </a:lnTo>
                    <a:cubicBezTo>
                      <a:pt x="12429" y="10392"/>
                      <a:pt x="12554" y="10239"/>
                      <a:pt x="12680" y="10072"/>
                    </a:cubicBezTo>
                    <a:cubicBezTo>
                      <a:pt x="12778" y="9918"/>
                      <a:pt x="12889" y="9751"/>
                      <a:pt x="12987" y="9583"/>
                    </a:cubicBezTo>
                    <a:lnTo>
                      <a:pt x="12987" y="9583"/>
                    </a:lnTo>
                    <a:cubicBezTo>
                      <a:pt x="12847" y="9960"/>
                      <a:pt x="12708" y="10267"/>
                      <a:pt x="12694" y="10462"/>
                    </a:cubicBezTo>
                    <a:cubicBezTo>
                      <a:pt x="12683" y="10615"/>
                      <a:pt x="12732" y="10708"/>
                      <a:pt x="12874" y="10708"/>
                    </a:cubicBezTo>
                    <a:cubicBezTo>
                      <a:pt x="12913" y="10708"/>
                      <a:pt x="12960" y="10701"/>
                      <a:pt x="13015" y="10685"/>
                    </a:cubicBezTo>
                    <a:cubicBezTo>
                      <a:pt x="13057" y="10671"/>
                      <a:pt x="13112" y="10630"/>
                      <a:pt x="13182" y="10588"/>
                    </a:cubicBezTo>
                    <a:cubicBezTo>
                      <a:pt x="13252" y="10532"/>
                      <a:pt x="13322" y="10462"/>
                      <a:pt x="13391" y="10379"/>
                    </a:cubicBezTo>
                    <a:cubicBezTo>
                      <a:pt x="13461" y="10309"/>
                      <a:pt x="13517" y="10197"/>
                      <a:pt x="13587" y="10114"/>
                    </a:cubicBezTo>
                    <a:cubicBezTo>
                      <a:pt x="13656" y="10002"/>
                      <a:pt x="13712" y="9918"/>
                      <a:pt x="13740" y="9835"/>
                    </a:cubicBezTo>
                    <a:cubicBezTo>
                      <a:pt x="14061" y="9151"/>
                      <a:pt x="14256" y="8398"/>
                      <a:pt x="14312" y="7617"/>
                    </a:cubicBezTo>
                    <a:cubicBezTo>
                      <a:pt x="14368" y="6836"/>
                      <a:pt x="14284" y="6027"/>
                      <a:pt x="14061" y="5259"/>
                    </a:cubicBezTo>
                    <a:cubicBezTo>
                      <a:pt x="13824" y="4492"/>
                      <a:pt x="13447" y="3781"/>
                      <a:pt x="12931" y="3153"/>
                    </a:cubicBezTo>
                    <a:cubicBezTo>
                      <a:pt x="12680" y="2846"/>
                      <a:pt x="12401" y="2567"/>
                      <a:pt x="12094" y="2302"/>
                    </a:cubicBezTo>
                    <a:cubicBezTo>
                      <a:pt x="11801" y="2037"/>
                      <a:pt x="11494" y="1814"/>
                      <a:pt x="11160" y="1605"/>
                    </a:cubicBezTo>
                    <a:lnTo>
                      <a:pt x="11160" y="1605"/>
                    </a:lnTo>
                    <a:cubicBezTo>
                      <a:pt x="11243" y="1633"/>
                      <a:pt x="11313" y="1675"/>
                      <a:pt x="11397" y="1702"/>
                    </a:cubicBezTo>
                    <a:cubicBezTo>
                      <a:pt x="11494" y="1744"/>
                      <a:pt x="11578" y="1772"/>
                      <a:pt x="11648" y="1828"/>
                    </a:cubicBezTo>
                    <a:cubicBezTo>
                      <a:pt x="11745" y="1884"/>
                      <a:pt x="11871" y="1954"/>
                      <a:pt x="11983" y="2023"/>
                    </a:cubicBezTo>
                    <a:cubicBezTo>
                      <a:pt x="12080" y="2093"/>
                      <a:pt x="12206" y="2163"/>
                      <a:pt x="12317" y="2246"/>
                    </a:cubicBezTo>
                    <a:cubicBezTo>
                      <a:pt x="12541" y="2400"/>
                      <a:pt x="12750" y="2595"/>
                      <a:pt x="12959" y="2804"/>
                    </a:cubicBezTo>
                    <a:cubicBezTo>
                      <a:pt x="13168" y="3014"/>
                      <a:pt x="13363" y="3265"/>
                      <a:pt x="13531" y="3516"/>
                    </a:cubicBezTo>
                    <a:cubicBezTo>
                      <a:pt x="13712" y="3781"/>
                      <a:pt x="13866" y="4060"/>
                      <a:pt x="13977" y="4381"/>
                    </a:cubicBezTo>
                    <a:cubicBezTo>
                      <a:pt x="14048" y="4502"/>
                      <a:pt x="14082" y="4557"/>
                      <a:pt x="14106" y="4557"/>
                    </a:cubicBezTo>
                    <a:cubicBezTo>
                      <a:pt x="14115" y="4557"/>
                      <a:pt x="14123" y="4549"/>
                      <a:pt x="14131" y="4534"/>
                    </a:cubicBezTo>
                    <a:cubicBezTo>
                      <a:pt x="14145" y="4478"/>
                      <a:pt x="14131" y="4339"/>
                      <a:pt x="14075" y="4185"/>
                    </a:cubicBezTo>
                    <a:cubicBezTo>
                      <a:pt x="13949" y="3906"/>
                      <a:pt x="13810" y="3586"/>
                      <a:pt x="13629" y="3293"/>
                    </a:cubicBezTo>
                    <a:cubicBezTo>
                      <a:pt x="13461" y="3000"/>
                      <a:pt x="13238" y="2679"/>
                      <a:pt x="12987" y="2400"/>
                    </a:cubicBezTo>
                    <a:cubicBezTo>
                      <a:pt x="12833" y="2219"/>
                      <a:pt x="12666" y="2037"/>
                      <a:pt x="12485" y="1870"/>
                    </a:cubicBezTo>
                    <a:lnTo>
                      <a:pt x="12206" y="1619"/>
                    </a:lnTo>
                    <a:cubicBezTo>
                      <a:pt x="12122" y="1549"/>
                      <a:pt x="12010" y="1465"/>
                      <a:pt x="11927" y="1396"/>
                    </a:cubicBezTo>
                    <a:cubicBezTo>
                      <a:pt x="11550" y="1103"/>
                      <a:pt x="11146" y="852"/>
                      <a:pt x="10713" y="642"/>
                    </a:cubicBezTo>
                    <a:cubicBezTo>
                      <a:pt x="9834" y="238"/>
                      <a:pt x="8914" y="15"/>
                      <a:pt x="8007" y="1"/>
                    </a:cubicBezTo>
                    <a:cubicBezTo>
                      <a:pt x="7981" y="0"/>
                      <a:pt x="7955" y="0"/>
                      <a:pt x="7929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974235" y="362602"/>
                <a:ext cx="1540553" cy="752425"/>
              </a:xfrm>
              <a:custGeom>
                <a:avLst/>
                <a:gdLst/>
                <a:ahLst/>
                <a:cxnLst/>
                <a:rect l="l" t="t" r="r" b="b"/>
                <a:pathLst>
                  <a:path w="35556" h="17365" extrusionOk="0">
                    <a:moveTo>
                      <a:pt x="26618" y="10560"/>
                    </a:moveTo>
                    <a:lnTo>
                      <a:pt x="26618" y="10560"/>
                    </a:lnTo>
                    <a:cubicBezTo>
                      <a:pt x="26617" y="10562"/>
                      <a:pt x="26616" y="10564"/>
                      <a:pt x="26615" y="10566"/>
                    </a:cubicBezTo>
                    <a:cubicBezTo>
                      <a:pt x="26621" y="10566"/>
                      <a:pt x="26624" y="10566"/>
                      <a:pt x="26618" y="10560"/>
                    </a:cubicBezTo>
                    <a:close/>
                    <a:moveTo>
                      <a:pt x="25949" y="0"/>
                    </a:moveTo>
                    <a:cubicBezTo>
                      <a:pt x="25786" y="0"/>
                      <a:pt x="25625" y="7"/>
                      <a:pt x="25457" y="7"/>
                    </a:cubicBezTo>
                    <a:cubicBezTo>
                      <a:pt x="25220" y="21"/>
                      <a:pt x="24969" y="34"/>
                      <a:pt x="24732" y="76"/>
                    </a:cubicBezTo>
                    <a:cubicBezTo>
                      <a:pt x="24481" y="104"/>
                      <a:pt x="24244" y="160"/>
                      <a:pt x="24020" y="202"/>
                    </a:cubicBezTo>
                    <a:cubicBezTo>
                      <a:pt x="23783" y="244"/>
                      <a:pt x="23546" y="299"/>
                      <a:pt x="23323" y="383"/>
                    </a:cubicBezTo>
                    <a:cubicBezTo>
                      <a:pt x="23086" y="453"/>
                      <a:pt x="22863" y="551"/>
                      <a:pt x="22640" y="634"/>
                    </a:cubicBezTo>
                    <a:cubicBezTo>
                      <a:pt x="22528" y="690"/>
                      <a:pt x="22430" y="732"/>
                      <a:pt x="22305" y="774"/>
                    </a:cubicBezTo>
                    <a:lnTo>
                      <a:pt x="22151" y="843"/>
                    </a:lnTo>
                    <a:lnTo>
                      <a:pt x="21998" y="927"/>
                    </a:lnTo>
                    <a:cubicBezTo>
                      <a:pt x="21579" y="1136"/>
                      <a:pt x="21189" y="1415"/>
                      <a:pt x="20826" y="1694"/>
                    </a:cubicBezTo>
                    <a:cubicBezTo>
                      <a:pt x="20715" y="1778"/>
                      <a:pt x="20603" y="1876"/>
                      <a:pt x="20491" y="1973"/>
                    </a:cubicBezTo>
                    <a:cubicBezTo>
                      <a:pt x="20394" y="2057"/>
                      <a:pt x="20296" y="2155"/>
                      <a:pt x="20199" y="2238"/>
                    </a:cubicBezTo>
                    <a:lnTo>
                      <a:pt x="19627" y="2754"/>
                    </a:lnTo>
                    <a:cubicBezTo>
                      <a:pt x="19627" y="2685"/>
                      <a:pt x="19655" y="2587"/>
                      <a:pt x="19696" y="2503"/>
                    </a:cubicBezTo>
                    <a:cubicBezTo>
                      <a:pt x="19766" y="2322"/>
                      <a:pt x="19836" y="2169"/>
                      <a:pt x="19934" y="1973"/>
                    </a:cubicBezTo>
                    <a:cubicBezTo>
                      <a:pt x="20045" y="1778"/>
                      <a:pt x="20157" y="1611"/>
                      <a:pt x="20408" y="1332"/>
                    </a:cubicBezTo>
                    <a:cubicBezTo>
                      <a:pt x="20464" y="1257"/>
                      <a:pt x="20470" y="1226"/>
                      <a:pt x="20439" y="1226"/>
                    </a:cubicBezTo>
                    <a:cubicBezTo>
                      <a:pt x="20423" y="1226"/>
                      <a:pt x="20398" y="1234"/>
                      <a:pt x="20366" y="1248"/>
                    </a:cubicBezTo>
                    <a:cubicBezTo>
                      <a:pt x="20324" y="1262"/>
                      <a:pt x="20268" y="1276"/>
                      <a:pt x="20199" y="1318"/>
                    </a:cubicBezTo>
                    <a:lnTo>
                      <a:pt x="20087" y="1360"/>
                    </a:lnTo>
                    <a:cubicBezTo>
                      <a:pt x="20073" y="1387"/>
                      <a:pt x="20059" y="1387"/>
                      <a:pt x="20045" y="1401"/>
                    </a:cubicBezTo>
                    <a:lnTo>
                      <a:pt x="20003" y="1429"/>
                    </a:lnTo>
                    <a:cubicBezTo>
                      <a:pt x="18971" y="2196"/>
                      <a:pt x="18120" y="2936"/>
                      <a:pt x="17214" y="3633"/>
                    </a:cubicBezTo>
                    <a:cubicBezTo>
                      <a:pt x="17088" y="3717"/>
                      <a:pt x="16990" y="3801"/>
                      <a:pt x="16865" y="3870"/>
                    </a:cubicBezTo>
                    <a:cubicBezTo>
                      <a:pt x="16739" y="3968"/>
                      <a:pt x="16642" y="4052"/>
                      <a:pt x="16516" y="4121"/>
                    </a:cubicBezTo>
                    <a:cubicBezTo>
                      <a:pt x="16279" y="4275"/>
                      <a:pt x="16042" y="4428"/>
                      <a:pt x="15805" y="4568"/>
                    </a:cubicBezTo>
                    <a:cubicBezTo>
                      <a:pt x="15679" y="4637"/>
                      <a:pt x="15554" y="4707"/>
                      <a:pt x="15414" y="4777"/>
                    </a:cubicBezTo>
                    <a:cubicBezTo>
                      <a:pt x="15344" y="4819"/>
                      <a:pt x="15303" y="4847"/>
                      <a:pt x="15233" y="4889"/>
                    </a:cubicBezTo>
                    <a:cubicBezTo>
                      <a:pt x="15163" y="4916"/>
                      <a:pt x="15107" y="4958"/>
                      <a:pt x="15038" y="4972"/>
                    </a:cubicBezTo>
                    <a:cubicBezTo>
                      <a:pt x="14898" y="5028"/>
                      <a:pt x="14759" y="5098"/>
                      <a:pt x="14619" y="5154"/>
                    </a:cubicBezTo>
                    <a:cubicBezTo>
                      <a:pt x="14549" y="5181"/>
                      <a:pt x="14480" y="5195"/>
                      <a:pt x="14410" y="5237"/>
                    </a:cubicBezTo>
                    <a:cubicBezTo>
                      <a:pt x="14340" y="5265"/>
                      <a:pt x="14270" y="5293"/>
                      <a:pt x="14201" y="5307"/>
                    </a:cubicBezTo>
                    <a:cubicBezTo>
                      <a:pt x="14061" y="5363"/>
                      <a:pt x="13908" y="5391"/>
                      <a:pt x="13768" y="5447"/>
                    </a:cubicBezTo>
                    <a:lnTo>
                      <a:pt x="13657" y="5474"/>
                    </a:lnTo>
                    <a:lnTo>
                      <a:pt x="13559" y="5502"/>
                    </a:lnTo>
                    <a:lnTo>
                      <a:pt x="13322" y="5544"/>
                    </a:lnTo>
                    <a:lnTo>
                      <a:pt x="13099" y="5600"/>
                    </a:lnTo>
                    <a:cubicBezTo>
                      <a:pt x="13029" y="5614"/>
                      <a:pt x="12945" y="5642"/>
                      <a:pt x="12876" y="5642"/>
                    </a:cubicBezTo>
                    <a:cubicBezTo>
                      <a:pt x="12722" y="5656"/>
                      <a:pt x="12555" y="5670"/>
                      <a:pt x="12415" y="5712"/>
                    </a:cubicBezTo>
                    <a:cubicBezTo>
                      <a:pt x="12102" y="5748"/>
                      <a:pt x="11773" y="5769"/>
                      <a:pt x="11441" y="5769"/>
                    </a:cubicBezTo>
                    <a:cubicBezTo>
                      <a:pt x="11138" y="5769"/>
                      <a:pt x="10832" y="5751"/>
                      <a:pt x="10532" y="5712"/>
                    </a:cubicBezTo>
                    <a:cubicBezTo>
                      <a:pt x="9263" y="5586"/>
                      <a:pt x="8049" y="5126"/>
                      <a:pt x="6878" y="4568"/>
                    </a:cubicBezTo>
                    <a:cubicBezTo>
                      <a:pt x="5706" y="4010"/>
                      <a:pt x="4604" y="3340"/>
                      <a:pt x="3488" y="2727"/>
                    </a:cubicBezTo>
                    <a:cubicBezTo>
                      <a:pt x="2372" y="2113"/>
                      <a:pt x="1214" y="1611"/>
                      <a:pt x="1" y="1346"/>
                    </a:cubicBezTo>
                    <a:lnTo>
                      <a:pt x="1" y="1346"/>
                    </a:lnTo>
                    <a:lnTo>
                      <a:pt x="210" y="1401"/>
                    </a:lnTo>
                    <a:cubicBezTo>
                      <a:pt x="350" y="1429"/>
                      <a:pt x="545" y="1485"/>
                      <a:pt x="796" y="1569"/>
                    </a:cubicBezTo>
                    <a:cubicBezTo>
                      <a:pt x="1298" y="1736"/>
                      <a:pt x="2024" y="2029"/>
                      <a:pt x="2916" y="2517"/>
                    </a:cubicBezTo>
                    <a:cubicBezTo>
                      <a:pt x="3809" y="2992"/>
                      <a:pt x="4855" y="3689"/>
                      <a:pt x="6124" y="4400"/>
                    </a:cubicBezTo>
                    <a:cubicBezTo>
                      <a:pt x="6752" y="4763"/>
                      <a:pt x="7450" y="5126"/>
                      <a:pt x="8231" y="5447"/>
                    </a:cubicBezTo>
                    <a:cubicBezTo>
                      <a:pt x="8998" y="5753"/>
                      <a:pt x="9863" y="6018"/>
                      <a:pt x="10783" y="6144"/>
                    </a:cubicBezTo>
                    <a:cubicBezTo>
                      <a:pt x="11201" y="6201"/>
                      <a:pt x="11631" y="6232"/>
                      <a:pt x="12068" y="6232"/>
                    </a:cubicBezTo>
                    <a:cubicBezTo>
                      <a:pt x="12594" y="6232"/>
                      <a:pt x="13130" y="6187"/>
                      <a:pt x="13671" y="6088"/>
                    </a:cubicBezTo>
                    <a:cubicBezTo>
                      <a:pt x="14675" y="5935"/>
                      <a:pt x="15651" y="5614"/>
                      <a:pt x="16600" y="5223"/>
                    </a:cubicBezTo>
                    <a:lnTo>
                      <a:pt x="16976" y="5056"/>
                    </a:lnTo>
                    <a:cubicBezTo>
                      <a:pt x="17018" y="5028"/>
                      <a:pt x="17088" y="5014"/>
                      <a:pt x="17144" y="4972"/>
                    </a:cubicBezTo>
                    <a:lnTo>
                      <a:pt x="17325" y="4889"/>
                    </a:lnTo>
                    <a:cubicBezTo>
                      <a:pt x="17562" y="4763"/>
                      <a:pt x="17785" y="4665"/>
                      <a:pt x="18037" y="4540"/>
                    </a:cubicBezTo>
                    <a:cubicBezTo>
                      <a:pt x="18511" y="4275"/>
                      <a:pt x="18971" y="4010"/>
                      <a:pt x="19431" y="3717"/>
                    </a:cubicBezTo>
                    <a:cubicBezTo>
                      <a:pt x="19557" y="3647"/>
                      <a:pt x="19655" y="3577"/>
                      <a:pt x="19780" y="3508"/>
                    </a:cubicBezTo>
                    <a:lnTo>
                      <a:pt x="19947" y="3410"/>
                    </a:lnTo>
                    <a:cubicBezTo>
                      <a:pt x="20003" y="3368"/>
                      <a:pt x="20059" y="3340"/>
                      <a:pt x="20129" y="3284"/>
                    </a:cubicBezTo>
                    <a:lnTo>
                      <a:pt x="20812" y="2810"/>
                    </a:lnTo>
                    <a:lnTo>
                      <a:pt x="20980" y="2685"/>
                    </a:lnTo>
                    <a:lnTo>
                      <a:pt x="21133" y="2587"/>
                    </a:lnTo>
                    <a:lnTo>
                      <a:pt x="21300" y="2475"/>
                    </a:lnTo>
                    <a:lnTo>
                      <a:pt x="21384" y="2434"/>
                    </a:lnTo>
                    <a:lnTo>
                      <a:pt x="21468" y="2378"/>
                    </a:lnTo>
                    <a:cubicBezTo>
                      <a:pt x="21579" y="2308"/>
                      <a:pt x="21691" y="2238"/>
                      <a:pt x="21803" y="2183"/>
                    </a:cubicBezTo>
                    <a:cubicBezTo>
                      <a:pt x="21928" y="2127"/>
                      <a:pt x="22026" y="2057"/>
                      <a:pt x="22151" y="2015"/>
                    </a:cubicBezTo>
                    <a:cubicBezTo>
                      <a:pt x="23086" y="1569"/>
                      <a:pt x="24132" y="1346"/>
                      <a:pt x="25206" y="1346"/>
                    </a:cubicBezTo>
                    <a:cubicBezTo>
                      <a:pt x="26266" y="1346"/>
                      <a:pt x="27340" y="1555"/>
                      <a:pt x="28372" y="1973"/>
                    </a:cubicBezTo>
                    <a:cubicBezTo>
                      <a:pt x="29391" y="2378"/>
                      <a:pt x="30339" y="2992"/>
                      <a:pt x="31162" y="3731"/>
                    </a:cubicBezTo>
                    <a:cubicBezTo>
                      <a:pt x="31581" y="4107"/>
                      <a:pt x="31943" y="4526"/>
                      <a:pt x="32292" y="4958"/>
                    </a:cubicBezTo>
                    <a:cubicBezTo>
                      <a:pt x="32473" y="5181"/>
                      <a:pt x="32627" y="5405"/>
                      <a:pt x="32766" y="5642"/>
                    </a:cubicBezTo>
                    <a:cubicBezTo>
                      <a:pt x="32836" y="5753"/>
                      <a:pt x="32906" y="5879"/>
                      <a:pt x="32975" y="5991"/>
                    </a:cubicBezTo>
                    <a:cubicBezTo>
                      <a:pt x="33045" y="6102"/>
                      <a:pt x="33115" y="6228"/>
                      <a:pt x="33171" y="6353"/>
                    </a:cubicBezTo>
                    <a:cubicBezTo>
                      <a:pt x="33408" y="6841"/>
                      <a:pt x="33589" y="7357"/>
                      <a:pt x="33715" y="7888"/>
                    </a:cubicBezTo>
                    <a:cubicBezTo>
                      <a:pt x="33826" y="8432"/>
                      <a:pt x="33882" y="8962"/>
                      <a:pt x="33868" y="9506"/>
                    </a:cubicBezTo>
                    <a:cubicBezTo>
                      <a:pt x="33854" y="10608"/>
                      <a:pt x="33575" y="11682"/>
                      <a:pt x="33059" y="12630"/>
                    </a:cubicBezTo>
                    <a:cubicBezTo>
                      <a:pt x="32822" y="13104"/>
                      <a:pt x="32501" y="13551"/>
                      <a:pt x="32153" y="13955"/>
                    </a:cubicBezTo>
                    <a:cubicBezTo>
                      <a:pt x="31804" y="14360"/>
                      <a:pt x="31413" y="14722"/>
                      <a:pt x="30967" y="15015"/>
                    </a:cubicBezTo>
                    <a:cubicBezTo>
                      <a:pt x="30758" y="15169"/>
                      <a:pt x="30534" y="15308"/>
                      <a:pt x="30311" y="15434"/>
                    </a:cubicBezTo>
                    <a:cubicBezTo>
                      <a:pt x="30088" y="15559"/>
                      <a:pt x="29851" y="15657"/>
                      <a:pt x="29614" y="15768"/>
                    </a:cubicBezTo>
                    <a:cubicBezTo>
                      <a:pt x="29363" y="15852"/>
                      <a:pt x="29126" y="15922"/>
                      <a:pt x="28875" y="15992"/>
                    </a:cubicBezTo>
                    <a:cubicBezTo>
                      <a:pt x="28637" y="16047"/>
                      <a:pt x="28372" y="16075"/>
                      <a:pt x="28135" y="16117"/>
                    </a:cubicBezTo>
                    <a:cubicBezTo>
                      <a:pt x="27987" y="16129"/>
                      <a:pt x="27840" y="16135"/>
                      <a:pt x="27692" y="16135"/>
                    </a:cubicBezTo>
                    <a:cubicBezTo>
                      <a:pt x="26828" y="16135"/>
                      <a:pt x="25985" y="15929"/>
                      <a:pt x="25234" y="15559"/>
                    </a:cubicBezTo>
                    <a:cubicBezTo>
                      <a:pt x="24369" y="15127"/>
                      <a:pt x="23630" y="14457"/>
                      <a:pt x="23114" y="13690"/>
                    </a:cubicBezTo>
                    <a:cubicBezTo>
                      <a:pt x="23058" y="13620"/>
                      <a:pt x="23016" y="13537"/>
                      <a:pt x="22974" y="13467"/>
                    </a:cubicBezTo>
                    <a:cubicBezTo>
                      <a:pt x="22919" y="13397"/>
                      <a:pt x="22877" y="13314"/>
                      <a:pt x="22849" y="13244"/>
                    </a:cubicBezTo>
                    <a:cubicBezTo>
                      <a:pt x="22807" y="13174"/>
                      <a:pt x="22765" y="13076"/>
                      <a:pt x="22723" y="13007"/>
                    </a:cubicBezTo>
                    <a:cubicBezTo>
                      <a:pt x="22695" y="12923"/>
                      <a:pt x="22654" y="12853"/>
                      <a:pt x="22640" y="12770"/>
                    </a:cubicBezTo>
                    <a:lnTo>
                      <a:pt x="22584" y="12644"/>
                    </a:lnTo>
                    <a:cubicBezTo>
                      <a:pt x="22570" y="12616"/>
                      <a:pt x="22570" y="12560"/>
                      <a:pt x="22556" y="12518"/>
                    </a:cubicBezTo>
                    <a:cubicBezTo>
                      <a:pt x="22528" y="12435"/>
                      <a:pt x="22500" y="12365"/>
                      <a:pt x="22486" y="12281"/>
                    </a:cubicBezTo>
                    <a:cubicBezTo>
                      <a:pt x="22444" y="12198"/>
                      <a:pt x="22444" y="12128"/>
                      <a:pt x="22430" y="12030"/>
                    </a:cubicBezTo>
                    <a:cubicBezTo>
                      <a:pt x="22416" y="11947"/>
                      <a:pt x="22388" y="11877"/>
                      <a:pt x="22375" y="11793"/>
                    </a:cubicBezTo>
                    <a:cubicBezTo>
                      <a:pt x="22291" y="11124"/>
                      <a:pt x="22375" y="10482"/>
                      <a:pt x="22570" y="9896"/>
                    </a:cubicBezTo>
                    <a:cubicBezTo>
                      <a:pt x="22765" y="9366"/>
                      <a:pt x="23044" y="8892"/>
                      <a:pt x="23393" y="8473"/>
                    </a:cubicBezTo>
                    <a:cubicBezTo>
                      <a:pt x="23476" y="8376"/>
                      <a:pt x="23574" y="8264"/>
                      <a:pt x="23672" y="8180"/>
                    </a:cubicBezTo>
                    <a:cubicBezTo>
                      <a:pt x="23714" y="8125"/>
                      <a:pt x="23755" y="8083"/>
                      <a:pt x="23825" y="8041"/>
                    </a:cubicBezTo>
                    <a:lnTo>
                      <a:pt x="23979" y="7915"/>
                    </a:lnTo>
                    <a:cubicBezTo>
                      <a:pt x="24034" y="7888"/>
                      <a:pt x="24090" y="7832"/>
                      <a:pt x="24132" y="7804"/>
                    </a:cubicBezTo>
                    <a:lnTo>
                      <a:pt x="24313" y="7692"/>
                    </a:lnTo>
                    <a:lnTo>
                      <a:pt x="24481" y="7595"/>
                    </a:lnTo>
                    <a:lnTo>
                      <a:pt x="24662" y="7497"/>
                    </a:lnTo>
                    <a:cubicBezTo>
                      <a:pt x="24899" y="7385"/>
                      <a:pt x="25150" y="7288"/>
                      <a:pt x="25415" y="7218"/>
                    </a:cubicBezTo>
                    <a:cubicBezTo>
                      <a:pt x="25666" y="7176"/>
                      <a:pt x="25931" y="7134"/>
                      <a:pt x="26210" y="7134"/>
                    </a:cubicBezTo>
                    <a:lnTo>
                      <a:pt x="26420" y="7134"/>
                    </a:lnTo>
                    <a:lnTo>
                      <a:pt x="26629" y="7148"/>
                    </a:lnTo>
                    <a:cubicBezTo>
                      <a:pt x="26671" y="7148"/>
                      <a:pt x="26699" y="7148"/>
                      <a:pt x="26740" y="7176"/>
                    </a:cubicBezTo>
                    <a:lnTo>
                      <a:pt x="26838" y="7190"/>
                    </a:lnTo>
                    <a:lnTo>
                      <a:pt x="27033" y="7218"/>
                    </a:lnTo>
                    <a:cubicBezTo>
                      <a:pt x="27298" y="7288"/>
                      <a:pt x="27549" y="7385"/>
                      <a:pt x="27787" y="7525"/>
                    </a:cubicBezTo>
                    <a:cubicBezTo>
                      <a:pt x="28038" y="7636"/>
                      <a:pt x="28275" y="7818"/>
                      <a:pt x="28498" y="8027"/>
                    </a:cubicBezTo>
                    <a:lnTo>
                      <a:pt x="28651" y="8180"/>
                    </a:lnTo>
                    <a:lnTo>
                      <a:pt x="28735" y="8264"/>
                    </a:lnTo>
                    <a:lnTo>
                      <a:pt x="28805" y="8362"/>
                    </a:lnTo>
                    <a:cubicBezTo>
                      <a:pt x="28916" y="8473"/>
                      <a:pt x="29000" y="8613"/>
                      <a:pt x="29084" y="8752"/>
                    </a:cubicBezTo>
                    <a:cubicBezTo>
                      <a:pt x="29251" y="9031"/>
                      <a:pt x="29363" y="9352"/>
                      <a:pt x="29419" y="9687"/>
                    </a:cubicBezTo>
                    <a:cubicBezTo>
                      <a:pt x="29474" y="10008"/>
                      <a:pt x="29460" y="10356"/>
                      <a:pt x="29391" y="10691"/>
                    </a:cubicBezTo>
                    <a:lnTo>
                      <a:pt x="29363" y="10775"/>
                    </a:lnTo>
                    <a:lnTo>
                      <a:pt x="29335" y="10873"/>
                    </a:lnTo>
                    <a:lnTo>
                      <a:pt x="29279" y="11026"/>
                    </a:lnTo>
                    <a:lnTo>
                      <a:pt x="29209" y="11179"/>
                    </a:lnTo>
                    <a:cubicBezTo>
                      <a:pt x="29195" y="11193"/>
                      <a:pt x="29195" y="11235"/>
                      <a:pt x="29181" y="11249"/>
                    </a:cubicBezTo>
                    <a:lnTo>
                      <a:pt x="29140" y="11319"/>
                    </a:lnTo>
                    <a:cubicBezTo>
                      <a:pt x="29042" y="11528"/>
                      <a:pt x="28875" y="11709"/>
                      <a:pt x="28735" y="11863"/>
                    </a:cubicBezTo>
                    <a:cubicBezTo>
                      <a:pt x="28693" y="11919"/>
                      <a:pt x="28624" y="11961"/>
                      <a:pt x="28568" y="12016"/>
                    </a:cubicBezTo>
                    <a:cubicBezTo>
                      <a:pt x="28498" y="12072"/>
                      <a:pt x="28428" y="12128"/>
                      <a:pt x="28372" y="12170"/>
                    </a:cubicBezTo>
                    <a:cubicBezTo>
                      <a:pt x="28317" y="12212"/>
                      <a:pt x="28275" y="12239"/>
                      <a:pt x="28219" y="12267"/>
                    </a:cubicBezTo>
                    <a:lnTo>
                      <a:pt x="28149" y="12309"/>
                    </a:lnTo>
                    <a:cubicBezTo>
                      <a:pt x="28135" y="12337"/>
                      <a:pt x="28093" y="12337"/>
                      <a:pt x="28066" y="12351"/>
                    </a:cubicBezTo>
                    <a:cubicBezTo>
                      <a:pt x="27954" y="12407"/>
                      <a:pt x="27856" y="12435"/>
                      <a:pt x="27745" y="12477"/>
                    </a:cubicBezTo>
                    <a:cubicBezTo>
                      <a:pt x="27608" y="12519"/>
                      <a:pt x="27471" y="12536"/>
                      <a:pt x="27338" y="12536"/>
                    </a:cubicBezTo>
                    <a:cubicBezTo>
                      <a:pt x="27253" y="12536"/>
                      <a:pt x="27170" y="12529"/>
                      <a:pt x="27089" y="12518"/>
                    </a:cubicBezTo>
                    <a:cubicBezTo>
                      <a:pt x="26852" y="12505"/>
                      <a:pt x="26643" y="12449"/>
                      <a:pt x="26475" y="12351"/>
                    </a:cubicBezTo>
                    <a:cubicBezTo>
                      <a:pt x="26280" y="12267"/>
                      <a:pt x="26127" y="12142"/>
                      <a:pt x="25987" y="12002"/>
                    </a:cubicBezTo>
                    <a:lnTo>
                      <a:pt x="26113" y="12002"/>
                    </a:lnTo>
                    <a:cubicBezTo>
                      <a:pt x="26155" y="11988"/>
                      <a:pt x="26210" y="11961"/>
                      <a:pt x="26252" y="11933"/>
                    </a:cubicBezTo>
                    <a:cubicBezTo>
                      <a:pt x="26294" y="11919"/>
                      <a:pt x="26336" y="11891"/>
                      <a:pt x="26350" y="11863"/>
                    </a:cubicBezTo>
                    <a:cubicBezTo>
                      <a:pt x="26406" y="11793"/>
                      <a:pt x="26434" y="11723"/>
                      <a:pt x="26434" y="11654"/>
                    </a:cubicBezTo>
                    <a:lnTo>
                      <a:pt x="26434" y="11528"/>
                    </a:lnTo>
                    <a:cubicBezTo>
                      <a:pt x="26434" y="11500"/>
                      <a:pt x="26434" y="11444"/>
                      <a:pt x="26420" y="11403"/>
                    </a:cubicBezTo>
                    <a:cubicBezTo>
                      <a:pt x="26406" y="11375"/>
                      <a:pt x="26406" y="11319"/>
                      <a:pt x="26406" y="11291"/>
                    </a:cubicBezTo>
                    <a:cubicBezTo>
                      <a:pt x="26392" y="11249"/>
                      <a:pt x="26392" y="11193"/>
                      <a:pt x="26392" y="11165"/>
                    </a:cubicBezTo>
                    <a:cubicBezTo>
                      <a:pt x="26392" y="11152"/>
                      <a:pt x="26392" y="11110"/>
                      <a:pt x="26364" y="11096"/>
                    </a:cubicBezTo>
                    <a:cubicBezTo>
                      <a:pt x="26364" y="11082"/>
                      <a:pt x="26350" y="11040"/>
                      <a:pt x="26350" y="11026"/>
                    </a:cubicBezTo>
                    <a:lnTo>
                      <a:pt x="26350" y="10984"/>
                    </a:lnTo>
                    <a:lnTo>
                      <a:pt x="26350" y="10956"/>
                    </a:lnTo>
                    <a:cubicBezTo>
                      <a:pt x="26364" y="10845"/>
                      <a:pt x="26406" y="10775"/>
                      <a:pt x="26434" y="10705"/>
                    </a:cubicBezTo>
                    <a:cubicBezTo>
                      <a:pt x="26461" y="10677"/>
                      <a:pt x="26475" y="10635"/>
                      <a:pt x="26503" y="10608"/>
                    </a:cubicBezTo>
                    <a:cubicBezTo>
                      <a:pt x="26503" y="10594"/>
                      <a:pt x="26531" y="10594"/>
                      <a:pt x="26531" y="10566"/>
                    </a:cubicBezTo>
                    <a:lnTo>
                      <a:pt x="26434" y="10566"/>
                    </a:lnTo>
                    <a:lnTo>
                      <a:pt x="26475" y="10538"/>
                    </a:lnTo>
                    <a:lnTo>
                      <a:pt x="26525" y="10496"/>
                    </a:lnTo>
                    <a:lnTo>
                      <a:pt x="26525" y="10496"/>
                    </a:lnTo>
                    <a:cubicBezTo>
                      <a:pt x="26584" y="10536"/>
                      <a:pt x="26609" y="10553"/>
                      <a:pt x="26618" y="10560"/>
                    </a:cubicBezTo>
                    <a:lnTo>
                      <a:pt x="26618" y="10560"/>
                    </a:lnTo>
                    <a:cubicBezTo>
                      <a:pt x="26631" y="10533"/>
                      <a:pt x="26645" y="10495"/>
                      <a:pt x="26671" y="10482"/>
                    </a:cubicBezTo>
                    <a:cubicBezTo>
                      <a:pt x="26713" y="10426"/>
                      <a:pt x="26782" y="10398"/>
                      <a:pt x="26880" y="10356"/>
                    </a:cubicBezTo>
                    <a:cubicBezTo>
                      <a:pt x="26908" y="10356"/>
                      <a:pt x="26922" y="10342"/>
                      <a:pt x="26936" y="10342"/>
                    </a:cubicBezTo>
                    <a:cubicBezTo>
                      <a:pt x="26964" y="10342"/>
                      <a:pt x="26992" y="10329"/>
                      <a:pt x="27005" y="10329"/>
                    </a:cubicBezTo>
                    <a:cubicBezTo>
                      <a:pt x="27061" y="10315"/>
                      <a:pt x="27117" y="10287"/>
                      <a:pt x="27159" y="10259"/>
                    </a:cubicBezTo>
                    <a:cubicBezTo>
                      <a:pt x="27243" y="10217"/>
                      <a:pt x="27312" y="10175"/>
                      <a:pt x="27354" y="10064"/>
                    </a:cubicBezTo>
                    <a:cubicBezTo>
                      <a:pt x="27410" y="9980"/>
                      <a:pt x="27424" y="9840"/>
                      <a:pt x="27382" y="9687"/>
                    </a:cubicBezTo>
                    <a:cubicBezTo>
                      <a:pt x="27326" y="9520"/>
                      <a:pt x="27201" y="9352"/>
                      <a:pt x="26978" y="9213"/>
                    </a:cubicBezTo>
                    <a:cubicBezTo>
                      <a:pt x="26821" y="9115"/>
                      <a:pt x="26615" y="9051"/>
                      <a:pt x="26381" y="9051"/>
                    </a:cubicBezTo>
                    <a:cubicBezTo>
                      <a:pt x="26282" y="9051"/>
                      <a:pt x="26179" y="9062"/>
                      <a:pt x="26071" y="9087"/>
                    </a:cubicBezTo>
                    <a:cubicBezTo>
                      <a:pt x="25778" y="9157"/>
                      <a:pt x="25457" y="9352"/>
                      <a:pt x="25220" y="9617"/>
                    </a:cubicBezTo>
                    <a:cubicBezTo>
                      <a:pt x="24969" y="9868"/>
                      <a:pt x="24816" y="10245"/>
                      <a:pt x="24746" y="10608"/>
                    </a:cubicBezTo>
                    <a:cubicBezTo>
                      <a:pt x="24718" y="10803"/>
                      <a:pt x="24732" y="10984"/>
                      <a:pt x="24746" y="11165"/>
                    </a:cubicBezTo>
                    <a:cubicBezTo>
                      <a:pt x="24788" y="11361"/>
                      <a:pt x="24829" y="11528"/>
                      <a:pt x="24899" y="11682"/>
                    </a:cubicBezTo>
                    <a:cubicBezTo>
                      <a:pt x="25053" y="12016"/>
                      <a:pt x="25290" y="12295"/>
                      <a:pt x="25527" y="12505"/>
                    </a:cubicBezTo>
                    <a:cubicBezTo>
                      <a:pt x="25961" y="12875"/>
                      <a:pt x="26524" y="13082"/>
                      <a:pt x="27077" y="13082"/>
                    </a:cubicBezTo>
                    <a:cubicBezTo>
                      <a:pt x="27128" y="13082"/>
                      <a:pt x="27178" y="13080"/>
                      <a:pt x="27229" y="13076"/>
                    </a:cubicBezTo>
                    <a:cubicBezTo>
                      <a:pt x="27522" y="13062"/>
                      <a:pt x="27814" y="12993"/>
                      <a:pt x="28093" y="12867"/>
                    </a:cubicBezTo>
                    <a:cubicBezTo>
                      <a:pt x="28163" y="12853"/>
                      <a:pt x="28233" y="12797"/>
                      <a:pt x="28289" y="12770"/>
                    </a:cubicBezTo>
                    <a:lnTo>
                      <a:pt x="28386" y="12714"/>
                    </a:lnTo>
                    <a:lnTo>
                      <a:pt x="28484" y="12644"/>
                    </a:lnTo>
                    <a:cubicBezTo>
                      <a:pt x="28526" y="12616"/>
                      <a:pt x="28596" y="12560"/>
                      <a:pt x="28651" y="12518"/>
                    </a:cubicBezTo>
                    <a:lnTo>
                      <a:pt x="28833" y="12379"/>
                    </a:lnTo>
                    <a:cubicBezTo>
                      <a:pt x="29014" y="12212"/>
                      <a:pt x="29209" y="12016"/>
                      <a:pt x="29349" y="11793"/>
                    </a:cubicBezTo>
                    <a:cubicBezTo>
                      <a:pt x="29433" y="11682"/>
                      <a:pt x="29488" y="11570"/>
                      <a:pt x="29558" y="11458"/>
                    </a:cubicBezTo>
                    <a:cubicBezTo>
                      <a:pt x="29600" y="11403"/>
                      <a:pt x="29614" y="11333"/>
                      <a:pt x="29642" y="11291"/>
                    </a:cubicBezTo>
                    <a:lnTo>
                      <a:pt x="29684" y="11193"/>
                    </a:lnTo>
                    <a:cubicBezTo>
                      <a:pt x="29698" y="11165"/>
                      <a:pt x="29698" y="11124"/>
                      <a:pt x="29711" y="11110"/>
                    </a:cubicBezTo>
                    <a:cubicBezTo>
                      <a:pt x="29739" y="11040"/>
                      <a:pt x="29753" y="10984"/>
                      <a:pt x="29767" y="10914"/>
                    </a:cubicBezTo>
                    <a:cubicBezTo>
                      <a:pt x="29781" y="10845"/>
                      <a:pt x="29809" y="10803"/>
                      <a:pt x="29809" y="10733"/>
                    </a:cubicBezTo>
                    <a:lnTo>
                      <a:pt x="29823" y="10635"/>
                    </a:lnTo>
                    <a:cubicBezTo>
                      <a:pt x="29823" y="10608"/>
                      <a:pt x="29823" y="10566"/>
                      <a:pt x="29837" y="10552"/>
                    </a:cubicBezTo>
                    <a:cubicBezTo>
                      <a:pt x="29837" y="10482"/>
                      <a:pt x="29851" y="10426"/>
                      <a:pt x="29851" y="10356"/>
                    </a:cubicBezTo>
                    <a:cubicBezTo>
                      <a:pt x="29879" y="10119"/>
                      <a:pt x="29879" y="9854"/>
                      <a:pt x="29823" y="9631"/>
                    </a:cubicBezTo>
                    <a:cubicBezTo>
                      <a:pt x="29809" y="9492"/>
                      <a:pt x="29767" y="9366"/>
                      <a:pt x="29739" y="9241"/>
                    </a:cubicBezTo>
                    <a:cubicBezTo>
                      <a:pt x="29711" y="9171"/>
                      <a:pt x="29684" y="9129"/>
                      <a:pt x="29670" y="9059"/>
                    </a:cubicBezTo>
                    <a:cubicBezTo>
                      <a:pt x="29642" y="8989"/>
                      <a:pt x="29614" y="8934"/>
                      <a:pt x="29572" y="8864"/>
                    </a:cubicBezTo>
                    <a:cubicBezTo>
                      <a:pt x="29502" y="8738"/>
                      <a:pt x="29460" y="8613"/>
                      <a:pt x="29391" y="8515"/>
                    </a:cubicBezTo>
                    <a:lnTo>
                      <a:pt x="29279" y="8334"/>
                    </a:lnTo>
                    <a:cubicBezTo>
                      <a:pt x="29251" y="8292"/>
                      <a:pt x="29195" y="8236"/>
                      <a:pt x="29154" y="8180"/>
                    </a:cubicBezTo>
                    <a:cubicBezTo>
                      <a:pt x="28833" y="7762"/>
                      <a:pt x="28386" y="7427"/>
                      <a:pt x="27926" y="7190"/>
                    </a:cubicBezTo>
                    <a:cubicBezTo>
                      <a:pt x="27418" y="6940"/>
                      <a:pt x="26856" y="6818"/>
                      <a:pt x="26298" y="6818"/>
                    </a:cubicBezTo>
                    <a:cubicBezTo>
                      <a:pt x="25800" y="6818"/>
                      <a:pt x="25305" y="6915"/>
                      <a:pt x="24857" y="7106"/>
                    </a:cubicBezTo>
                    <a:cubicBezTo>
                      <a:pt x="24802" y="7120"/>
                      <a:pt x="24746" y="7134"/>
                      <a:pt x="24690" y="7176"/>
                    </a:cubicBezTo>
                    <a:lnTo>
                      <a:pt x="24537" y="7260"/>
                    </a:lnTo>
                    <a:lnTo>
                      <a:pt x="24383" y="7330"/>
                    </a:lnTo>
                    <a:cubicBezTo>
                      <a:pt x="24327" y="7357"/>
                      <a:pt x="24299" y="7399"/>
                      <a:pt x="24244" y="7413"/>
                    </a:cubicBezTo>
                    <a:cubicBezTo>
                      <a:pt x="24160" y="7483"/>
                      <a:pt x="24048" y="7539"/>
                      <a:pt x="23965" y="7609"/>
                    </a:cubicBezTo>
                    <a:lnTo>
                      <a:pt x="23700" y="7818"/>
                    </a:lnTo>
                    <a:cubicBezTo>
                      <a:pt x="23616" y="7888"/>
                      <a:pt x="23546" y="7971"/>
                      <a:pt x="23463" y="8041"/>
                    </a:cubicBezTo>
                    <a:cubicBezTo>
                      <a:pt x="23365" y="8125"/>
                      <a:pt x="23295" y="8194"/>
                      <a:pt x="23225" y="8292"/>
                    </a:cubicBezTo>
                    <a:lnTo>
                      <a:pt x="23016" y="8543"/>
                    </a:lnTo>
                    <a:lnTo>
                      <a:pt x="22835" y="8822"/>
                    </a:lnTo>
                    <a:cubicBezTo>
                      <a:pt x="22765" y="8920"/>
                      <a:pt x="22709" y="9017"/>
                      <a:pt x="22654" y="9129"/>
                    </a:cubicBezTo>
                    <a:cubicBezTo>
                      <a:pt x="22598" y="9227"/>
                      <a:pt x="22556" y="9310"/>
                      <a:pt x="22500" y="9422"/>
                    </a:cubicBezTo>
                    <a:lnTo>
                      <a:pt x="22375" y="9729"/>
                    </a:lnTo>
                    <a:lnTo>
                      <a:pt x="22277" y="10050"/>
                    </a:lnTo>
                    <a:cubicBezTo>
                      <a:pt x="22235" y="10147"/>
                      <a:pt x="22221" y="10259"/>
                      <a:pt x="22207" y="10384"/>
                    </a:cubicBezTo>
                    <a:cubicBezTo>
                      <a:pt x="22179" y="10482"/>
                      <a:pt x="22151" y="10594"/>
                      <a:pt x="22151" y="10705"/>
                    </a:cubicBezTo>
                    <a:cubicBezTo>
                      <a:pt x="22137" y="10817"/>
                      <a:pt x="22110" y="10942"/>
                      <a:pt x="22110" y="11040"/>
                    </a:cubicBezTo>
                    <a:lnTo>
                      <a:pt x="22110" y="11375"/>
                    </a:lnTo>
                    <a:cubicBezTo>
                      <a:pt x="22096" y="11472"/>
                      <a:pt x="22110" y="11598"/>
                      <a:pt x="22137" y="11709"/>
                    </a:cubicBezTo>
                    <a:cubicBezTo>
                      <a:pt x="22137" y="11807"/>
                      <a:pt x="22151" y="11933"/>
                      <a:pt x="22165" y="12030"/>
                    </a:cubicBezTo>
                    <a:cubicBezTo>
                      <a:pt x="22179" y="12142"/>
                      <a:pt x="22207" y="12267"/>
                      <a:pt x="22221" y="12365"/>
                    </a:cubicBezTo>
                    <a:cubicBezTo>
                      <a:pt x="22249" y="12477"/>
                      <a:pt x="22277" y="12574"/>
                      <a:pt x="22305" y="12700"/>
                    </a:cubicBezTo>
                    <a:cubicBezTo>
                      <a:pt x="22444" y="13132"/>
                      <a:pt x="22626" y="13551"/>
                      <a:pt x="22877" y="13941"/>
                    </a:cubicBezTo>
                    <a:cubicBezTo>
                      <a:pt x="23421" y="14778"/>
                      <a:pt x="24188" y="15490"/>
                      <a:pt x="25108" y="15964"/>
                    </a:cubicBezTo>
                    <a:cubicBezTo>
                      <a:pt x="25935" y="16371"/>
                      <a:pt x="26871" y="16603"/>
                      <a:pt x="27829" y="16603"/>
                    </a:cubicBezTo>
                    <a:cubicBezTo>
                      <a:pt x="27954" y="16603"/>
                      <a:pt x="28079" y="16600"/>
                      <a:pt x="28205" y="16591"/>
                    </a:cubicBezTo>
                    <a:cubicBezTo>
                      <a:pt x="28861" y="16536"/>
                      <a:pt x="29544" y="16354"/>
                      <a:pt x="30172" y="16075"/>
                    </a:cubicBezTo>
                    <a:lnTo>
                      <a:pt x="30172" y="16075"/>
                    </a:lnTo>
                    <a:cubicBezTo>
                      <a:pt x="30088" y="16131"/>
                      <a:pt x="29977" y="16173"/>
                      <a:pt x="29851" y="16243"/>
                    </a:cubicBezTo>
                    <a:cubicBezTo>
                      <a:pt x="29739" y="16285"/>
                      <a:pt x="29614" y="16354"/>
                      <a:pt x="29474" y="16410"/>
                    </a:cubicBezTo>
                    <a:cubicBezTo>
                      <a:pt x="29335" y="16480"/>
                      <a:pt x="29195" y="16536"/>
                      <a:pt x="29056" y="16591"/>
                    </a:cubicBezTo>
                    <a:cubicBezTo>
                      <a:pt x="28916" y="16633"/>
                      <a:pt x="28763" y="16703"/>
                      <a:pt x="28596" y="16745"/>
                    </a:cubicBezTo>
                    <a:cubicBezTo>
                      <a:pt x="28010" y="16954"/>
                      <a:pt x="27438" y="17052"/>
                      <a:pt x="27257" y="17122"/>
                    </a:cubicBezTo>
                    <a:cubicBezTo>
                      <a:pt x="27103" y="17191"/>
                      <a:pt x="27187" y="17289"/>
                      <a:pt x="27466" y="17317"/>
                    </a:cubicBezTo>
                    <a:cubicBezTo>
                      <a:pt x="27606" y="17346"/>
                      <a:pt x="27796" y="17364"/>
                      <a:pt x="28014" y="17364"/>
                    </a:cubicBezTo>
                    <a:cubicBezTo>
                      <a:pt x="28209" y="17364"/>
                      <a:pt x="28427" y="17350"/>
                      <a:pt x="28651" y="17317"/>
                    </a:cubicBezTo>
                    <a:cubicBezTo>
                      <a:pt x="29140" y="17261"/>
                      <a:pt x="29670" y="17122"/>
                      <a:pt x="30102" y="16940"/>
                    </a:cubicBezTo>
                    <a:cubicBezTo>
                      <a:pt x="30534" y="16759"/>
                      <a:pt x="30897" y="16550"/>
                      <a:pt x="31106" y="16424"/>
                    </a:cubicBezTo>
                    <a:cubicBezTo>
                      <a:pt x="32139" y="15824"/>
                      <a:pt x="32948" y="14959"/>
                      <a:pt x="33533" y="14011"/>
                    </a:cubicBezTo>
                    <a:lnTo>
                      <a:pt x="33533" y="14011"/>
                    </a:lnTo>
                    <a:cubicBezTo>
                      <a:pt x="33324" y="14541"/>
                      <a:pt x="33129" y="15001"/>
                      <a:pt x="33087" y="15280"/>
                    </a:cubicBezTo>
                    <a:cubicBezTo>
                      <a:pt x="33042" y="15517"/>
                      <a:pt x="33115" y="15653"/>
                      <a:pt x="33335" y="15653"/>
                    </a:cubicBezTo>
                    <a:cubicBezTo>
                      <a:pt x="33388" y="15653"/>
                      <a:pt x="33449" y="15645"/>
                      <a:pt x="33519" y="15629"/>
                    </a:cubicBezTo>
                    <a:cubicBezTo>
                      <a:pt x="33589" y="15615"/>
                      <a:pt x="33673" y="15559"/>
                      <a:pt x="33784" y="15476"/>
                    </a:cubicBezTo>
                    <a:cubicBezTo>
                      <a:pt x="33882" y="15378"/>
                      <a:pt x="33994" y="15294"/>
                      <a:pt x="34091" y="15169"/>
                    </a:cubicBezTo>
                    <a:cubicBezTo>
                      <a:pt x="34147" y="15127"/>
                      <a:pt x="34203" y="15057"/>
                      <a:pt x="34245" y="14987"/>
                    </a:cubicBezTo>
                    <a:cubicBezTo>
                      <a:pt x="34301" y="14918"/>
                      <a:pt x="34356" y="14848"/>
                      <a:pt x="34384" y="14778"/>
                    </a:cubicBezTo>
                    <a:cubicBezTo>
                      <a:pt x="34440" y="14708"/>
                      <a:pt x="34482" y="14639"/>
                      <a:pt x="34510" y="14569"/>
                    </a:cubicBezTo>
                    <a:cubicBezTo>
                      <a:pt x="34552" y="14499"/>
                      <a:pt x="34580" y="14429"/>
                      <a:pt x="34621" y="14374"/>
                    </a:cubicBezTo>
                    <a:cubicBezTo>
                      <a:pt x="35082" y="13397"/>
                      <a:pt x="35403" y="12281"/>
                      <a:pt x="35472" y="11152"/>
                    </a:cubicBezTo>
                    <a:cubicBezTo>
                      <a:pt x="35556" y="9994"/>
                      <a:pt x="35416" y="8822"/>
                      <a:pt x="35040" y="7706"/>
                    </a:cubicBezTo>
                    <a:cubicBezTo>
                      <a:pt x="34845" y="7148"/>
                      <a:pt x="34621" y="6632"/>
                      <a:pt x="34315" y="6130"/>
                    </a:cubicBezTo>
                    <a:cubicBezTo>
                      <a:pt x="34245" y="6004"/>
                      <a:pt x="34161" y="5879"/>
                      <a:pt x="34091" y="5753"/>
                    </a:cubicBezTo>
                    <a:cubicBezTo>
                      <a:pt x="34008" y="5642"/>
                      <a:pt x="33938" y="5516"/>
                      <a:pt x="33854" y="5391"/>
                    </a:cubicBezTo>
                    <a:cubicBezTo>
                      <a:pt x="33757" y="5265"/>
                      <a:pt x="33673" y="5168"/>
                      <a:pt x="33589" y="5042"/>
                    </a:cubicBezTo>
                    <a:cubicBezTo>
                      <a:pt x="33506" y="4944"/>
                      <a:pt x="33408" y="4819"/>
                      <a:pt x="33310" y="4707"/>
                    </a:cubicBezTo>
                    <a:cubicBezTo>
                      <a:pt x="32557" y="3842"/>
                      <a:pt x="31706" y="3075"/>
                      <a:pt x="30744" y="2448"/>
                    </a:cubicBezTo>
                    <a:lnTo>
                      <a:pt x="30744" y="2448"/>
                    </a:lnTo>
                    <a:cubicBezTo>
                      <a:pt x="30869" y="2503"/>
                      <a:pt x="30967" y="2545"/>
                      <a:pt x="31092" y="2601"/>
                    </a:cubicBezTo>
                    <a:cubicBezTo>
                      <a:pt x="31218" y="2657"/>
                      <a:pt x="31316" y="2727"/>
                      <a:pt x="31441" y="2782"/>
                    </a:cubicBezTo>
                    <a:cubicBezTo>
                      <a:pt x="31595" y="2866"/>
                      <a:pt x="31762" y="2964"/>
                      <a:pt x="31929" y="3075"/>
                    </a:cubicBezTo>
                    <a:cubicBezTo>
                      <a:pt x="32083" y="3173"/>
                      <a:pt x="32250" y="3298"/>
                      <a:pt x="32404" y="3410"/>
                    </a:cubicBezTo>
                    <a:cubicBezTo>
                      <a:pt x="32557" y="3522"/>
                      <a:pt x="32710" y="3647"/>
                      <a:pt x="32878" y="3787"/>
                    </a:cubicBezTo>
                    <a:cubicBezTo>
                      <a:pt x="33031" y="3926"/>
                      <a:pt x="33185" y="4066"/>
                      <a:pt x="33324" y="4219"/>
                    </a:cubicBezTo>
                    <a:cubicBezTo>
                      <a:pt x="33394" y="4289"/>
                      <a:pt x="33464" y="4386"/>
                      <a:pt x="33547" y="4456"/>
                    </a:cubicBezTo>
                    <a:cubicBezTo>
                      <a:pt x="33617" y="4540"/>
                      <a:pt x="33687" y="4610"/>
                      <a:pt x="33757" y="4693"/>
                    </a:cubicBezTo>
                    <a:cubicBezTo>
                      <a:pt x="33896" y="4847"/>
                      <a:pt x="34036" y="5042"/>
                      <a:pt x="34175" y="5223"/>
                    </a:cubicBezTo>
                    <a:cubicBezTo>
                      <a:pt x="34440" y="5586"/>
                      <a:pt x="34691" y="6004"/>
                      <a:pt x="34900" y="6437"/>
                    </a:cubicBezTo>
                    <a:cubicBezTo>
                      <a:pt x="34968" y="6612"/>
                      <a:pt x="35023" y="6685"/>
                      <a:pt x="35054" y="6685"/>
                    </a:cubicBezTo>
                    <a:cubicBezTo>
                      <a:pt x="35068" y="6685"/>
                      <a:pt x="35077" y="6671"/>
                      <a:pt x="35082" y="6646"/>
                    </a:cubicBezTo>
                    <a:cubicBezTo>
                      <a:pt x="35110" y="6618"/>
                      <a:pt x="35082" y="6548"/>
                      <a:pt x="35082" y="6451"/>
                    </a:cubicBezTo>
                    <a:cubicBezTo>
                      <a:pt x="35082" y="6409"/>
                      <a:pt x="35068" y="6367"/>
                      <a:pt x="35054" y="6297"/>
                    </a:cubicBezTo>
                    <a:cubicBezTo>
                      <a:pt x="35040" y="6242"/>
                      <a:pt x="35012" y="6200"/>
                      <a:pt x="34984" y="6130"/>
                    </a:cubicBezTo>
                    <a:cubicBezTo>
                      <a:pt x="34900" y="5921"/>
                      <a:pt x="34789" y="5712"/>
                      <a:pt x="34691" y="5502"/>
                    </a:cubicBezTo>
                    <a:cubicBezTo>
                      <a:pt x="34635" y="5391"/>
                      <a:pt x="34566" y="5293"/>
                      <a:pt x="34510" y="5181"/>
                    </a:cubicBezTo>
                    <a:cubicBezTo>
                      <a:pt x="34454" y="5084"/>
                      <a:pt x="34384" y="4972"/>
                      <a:pt x="34315" y="4875"/>
                    </a:cubicBezTo>
                    <a:cubicBezTo>
                      <a:pt x="34203" y="4665"/>
                      <a:pt x="34036" y="4456"/>
                      <a:pt x="33882" y="4247"/>
                    </a:cubicBezTo>
                    <a:cubicBezTo>
                      <a:pt x="33729" y="4038"/>
                      <a:pt x="33547" y="3828"/>
                      <a:pt x="33380" y="3633"/>
                    </a:cubicBezTo>
                    <a:cubicBezTo>
                      <a:pt x="32473" y="2573"/>
                      <a:pt x="31357" y="1666"/>
                      <a:pt x="30116" y="1039"/>
                    </a:cubicBezTo>
                    <a:cubicBezTo>
                      <a:pt x="28875" y="411"/>
                      <a:pt x="27522" y="34"/>
                      <a:pt x="26196" y="7"/>
                    </a:cubicBezTo>
                    <a:cubicBezTo>
                      <a:pt x="26113" y="2"/>
                      <a:pt x="26031" y="0"/>
                      <a:pt x="25949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330245" y="602830"/>
                <a:ext cx="523440" cy="537509"/>
              </a:xfrm>
              <a:custGeom>
                <a:avLst/>
                <a:gdLst/>
                <a:ahLst/>
                <a:cxnLst/>
                <a:rect l="l" t="t" r="r" b="b"/>
                <a:pathLst>
                  <a:path w="12081" h="12405" extrusionOk="0">
                    <a:moveTo>
                      <a:pt x="6236" y="7435"/>
                    </a:moveTo>
                    <a:lnTo>
                      <a:pt x="6264" y="7449"/>
                    </a:lnTo>
                    <a:cubicBezTo>
                      <a:pt x="6266" y="7451"/>
                      <a:pt x="6268" y="7454"/>
                      <a:pt x="6270" y="7458"/>
                    </a:cubicBezTo>
                    <a:lnTo>
                      <a:pt x="6270" y="7458"/>
                    </a:lnTo>
                    <a:lnTo>
                      <a:pt x="6236" y="7435"/>
                    </a:lnTo>
                    <a:close/>
                    <a:moveTo>
                      <a:pt x="1" y="0"/>
                    </a:moveTo>
                    <a:cubicBezTo>
                      <a:pt x="1" y="0"/>
                      <a:pt x="154" y="70"/>
                      <a:pt x="433" y="195"/>
                    </a:cubicBezTo>
                    <a:cubicBezTo>
                      <a:pt x="712" y="321"/>
                      <a:pt x="1144" y="474"/>
                      <a:pt x="1688" y="656"/>
                    </a:cubicBezTo>
                    <a:cubicBezTo>
                      <a:pt x="2246" y="823"/>
                      <a:pt x="2930" y="1004"/>
                      <a:pt x="3711" y="1144"/>
                    </a:cubicBezTo>
                    <a:cubicBezTo>
                      <a:pt x="4116" y="1214"/>
                      <a:pt x="4534" y="1283"/>
                      <a:pt x="4966" y="1325"/>
                    </a:cubicBezTo>
                    <a:cubicBezTo>
                      <a:pt x="5399" y="1395"/>
                      <a:pt x="5873" y="1451"/>
                      <a:pt x="6347" y="1535"/>
                    </a:cubicBezTo>
                    <a:cubicBezTo>
                      <a:pt x="6822" y="1632"/>
                      <a:pt x="7310" y="1730"/>
                      <a:pt x="7798" y="1883"/>
                    </a:cubicBezTo>
                    <a:cubicBezTo>
                      <a:pt x="7910" y="1925"/>
                      <a:pt x="8035" y="1981"/>
                      <a:pt x="8147" y="2023"/>
                    </a:cubicBezTo>
                    <a:cubicBezTo>
                      <a:pt x="8258" y="2079"/>
                      <a:pt x="8384" y="2134"/>
                      <a:pt x="8495" y="2190"/>
                    </a:cubicBezTo>
                    <a:cubicBezTo>
                      <a:pt x="8719" y="2288"/>
                      <a:pt x="8942" y="2427"/>
                      <a:pt x="9151" y="2581"/>
                    </a:cubicBezTo>
                    <a:cubicBezTo>
                      <a:pt x="10002" y="3208"/>
                      <a:pt x="10741" y="4143"/>
                      <a:pt x="11076" y="5259"/>
                    </a:cubicBezTo>
                    <a:cubicBezTo>
                      <a:pt x="11425" y="6347"/>
                      <a:pt x="11369" y="7602"/>
                      <a:pt x="10895" y="8746"/>
                    </a:cubicBezTo>
                    <a:cubicBezTo>
                      <a:pt x="10671" y="9304"/>
                      <a:pt x="10323" y="9820"/>
                      <a:pt x="9904" y="10252"/>
                    </a:cubicBezTo>
                    <a:cubicBezTo>
                      <a:pt x="9793" y="10364"/>
                      <a:pt x="9695" y="10462"/>
                      <a:pt x="9569" y="10573"/>
                    </a:cubicBezTo>
                    <a:lnTo>
                      <a:pt x="9402" y="10713"/>
                    </a:lnTo>
                    <a:cubicBezTo>
                      <a:pt x="9346" y="10768"/>
                      <a:pt x="9277" y="10810"/>
                      <a:pt x="9221" y="10852"/>
                    </a:cubicBezTo>
                    <a:lnTo>
                      <a:pt x="9025" y="10978"/>
                    </a:lnTo>
                    <a:cubicBezTo>
                      <a:pt x="8998" y="10992"/>
                      <a:pt x="8956" y="11006"/>
                      <a:pt x="8942" y="11020"/>
                    </a:cubicBezTo>
                    <a:lnTo>
                      <a:pt x="8844" y="11075"/>
                    </a:lnTo>
                    <a:lnTo>
                      <a:pt x="8635" y="11187"/>
                    </a:lnTo>
                    <a:cubicBezTo>
                      <a:pt x="8565" y="11215"/>
                      <a:pt x="8495" y="11229"/>
                      <a:pt x="8426" y="11271"/>
                    </a:cubicBezTo>
                    <a:cubicBezTo>
                      <a:pt x="8356" y="11299"/>
                      <a:pt x="8286" y="11326"/>
                      <a:pt x="8216" y="11354"/>
                    </a:cubicBezTo>
                    <a:lnTo>
                      <a:pt x="8007" y="11424"/>
                    </a:lnTo>
                    <a:cubicBezTo>
                      <a:pt x="7868" y="11480"/>
                      <a:pt x="7714" y="11494"/>
                      <a:pt x="7561" y="11508"/>
                    </a:cubicBezTo>
                    <a:cubicBezTo>
                      <a:pt x="7505" y="11536"/>
                      <a:pt x="7407" y="11536"/>
                      <a:pt x="7338" y="11550"/>
                    </a:cubicBezTo>
                    <a:lnTo>
                      <a:pt x="7114" y="11564"/>
                    </a:lnTo>
                    <a:lnTo>
                      <a:pt x="6654" y="11564"/>
                    </a:lnTo>
                    <a:cubicBezTo>
                      <a:pt x="6068" y="11508"/>
                      <a:pt x="5469" y="11340"/>
                      <a:pt x="4952" y="11047"/>
                    </a:cubicBezTo>
                    <a:cubicBezTo>
                      <a:pt x="4883" y="11006"/>
                      <a:pt x="4827" y="10978"/>
                      <a:pt x="4757" y="10922"/>
                    </a:cubicBezTo>
                    <a:lnTo>
                      <a:pt x="4562" y="10796"/>
                    </a:lnTo>
                    <a:cubicBezTo>
                      <a:pt x="4450" y="10713"/>
                      <a:pt x="4339" y="10601"/>
                      <a:pt x="4213" y="10517"/>
                    </a:cubicBezTo>
                    <a:lnTo>
                      <a:pt x="4060" y="10364"/>
                    </a:lnTo>
                    <a:lnTo>
                      <a:pt x="3906" y="10211"/>
                    </a:lnTo>
                    <a:lnTo>
                      <a:pt x="3767" y="10029"/>
                    </a:lnTo>
                    <a:cubicBezTo>
                      <a:pt x="3753" y="10001"/>
                      <a:pt x="3711" y="9973"/>
                      <a:pt x="3697" y="9946"/>
                    </a:cubicBezTo>
                    <a:lnTo>
                      <a:pt x="3641" y="9862"/>
                    </a:lnTo>
                    <a:cubicBezTo>
                      <a:pt x="3334" y="9388"/>
                      <a:pt x="3153" y="8816"/>
                      <a:pt x="3139" y="8258"/>
                    </a:cubicBezTo>
                    <a:cubicBezTo>
                      <a:pt x="3139" y="8118"/>
                      <a:pt x="3139" y="7979"/>
                      <a:pt x="3153" y="7839"/>
                    </a:cubicBezTo>
                    <a:cubicBezTo>
                      <a:pt x="3167" y="7770"/>
                      <a:pt x="3167" y="7700"/>
                      <a:pt x="3167" y="7630"/>
                    </a:cubicBezTo>
                    <a:cubicBezTo>
                      <a:pt x="3195" y="7560"/>
                      <a:pt x="3209" y="7491"/>
                      <a:pt x="3209" y="7421"/>
                    </a:cubicBezTo>
                    <a:cubicBezTo>
                      <a:pt x="3223" y="7351"/>
                      <a:pt x="3237" y="7281"/>
                      <a:pt x="3265" y="7226"/>
                    </a:cubicBezTo>
                    <a:lnTo>
                      <a:pt x="3293" y="7114"/>
                    </a:lnTo>
                    <a:cubicBezTo>
                      <a:pt x="3293" y="7086"/>
                      <a:pt x="3307" y="7044"/>
                      <a:pt x="3334" y="7016"/>
                    </a:cubicBezTo>
                    <a:cubicBezTo>
                      <a:pt x="3376" y="6891"/>
                      <a:pt x="3432" y="6751"/>
                      <a:pt x="3502" y="6654"/>
                    </a:cubicBezTo>
                    <a:cubicBezTo>
                      <a:pt x="3627" y="6403"/>
                      <a:pt x="3781" y="6193"/>
                      <a:pt x="3962" y="5984"/>
                    </a:cubicBezTo>
                    <a:cubicBezTo>
                      <a:pt x="4143" y="5789"/>
                      <a:pt x="4325" y="5621"/>
                      <a:pt x="4548" y="5496"/>
                    </a:cubicBezTo>
                    <a:cubicBezTo>
                      <a:pt x="4938" y="5250"/>
                      <a:pt x="5389" y="5138"/>
                      <a:pt x="5830" y="5138"/>
                    </a:cubicBezTo>
                    <a:cubicBezTo>
                      <a:pt x="6116" y="5138"/>
                      <a:pt x="6397" y="5185"/>
                      <a:pt x="6654" y="5273"/>
                    </a:cubicBezTo>
                    <a:cubicBezTo>
                      <a:pt x="6933" y="5370"/>
                      <a:pt x="7212" y="5538"/>
                      <a:pt x="7449" y="5719"/>
                    </a:cubicBezTo>
                    <a:cubicBezTo>
                      <a:pt x="7491" y="5775"/>
                      <a:pt x="7547" y="5831"/>
                      <a:pt x="7617" y="5886"/>
                    </a:cubicBezTo>
                    <a:lnTo>
                      <a:pt x="7700" y="5970"/>
                    </a:lnTo>
                    <a:lnTo>
                      <a:pt x="7770" y="6054"/>
                    </a:lnTo>
                    <a:cubicBezTo>
                      <a:pt x="7868" y="6179"/>
                      <a:pt x="7951" y="6305"/>
                      <a:pt x="8021" y="6444"/>
                    </a:cubicBezTo>
                    <a:cubicBezTo>
                      <a:pt x="8147" y="6695"/>
                      <a:pt x="8216" y="7002"/>
                      <a:pt x="8216" y="7309"/>
                    </a:cubicBezTo>
                    <a:cubicBezTo>
                      <a:pt x="8216" y="7463"/>
                      <a:pt x="8189" y="7602"/>
                      <a:pt x="8161" y="7770"/>
                    </a:cubicBezTo>
                    <a:cubicBezTo>
                      <a:pt x="8119" y="7909"/>
                      <a:pt x="8077" y="8062"/>
                      <a:pt x="8007" y="8188"/>
                    </a:cubicBezTo>
                    <a:lnTo>
                      <a:pt x="7951" y="8286"/>
                    </a:lnTo>
                    <a:cubicBezTo>
                      <a:pt x="7937" y="8327"/>
                      <a:pt x="7896" y="8355"/>
                      <a:pt x="7882" y="8397"/>
                    </a:cubicBezTo>
                    <a:cubicBezTo>
                      <a:pt x="7840" y="8467"/>
                      <a:pt x="7770" y="8537"/>
                      <a:pt x="7728" y="8579"/>
                    </a:cubicBezTo>
                    <a:cubicBezTo>
                      <a:pt x="7603" y="8704"/>
                      <a:pt x="7477" y="8830"/>
                      <a:pt x="7324" y="8913"/>
                    </a:cubicBezTo>
                    <a:cubicBezTo>
                      <a:pt x="7108" y="9047"/>
                      <a:pt x="6833" y="9127"/>
                      <a:pt x="6557" y="9127"/>
                    </a:cubicBezTo>
                    <a:cubicBezTo>
                      <a:pt x="6458" y="9127"/>
                      <a:pt x="6360" y="9117"/>
                      <a:pt x="6264" y="9095"/>
                    </a:cubicBezTo>
                    <a:cubicBezTo>
                      <a:pt x="6138" y="9067"/>
                      <a:pt x="6013" y="9025"/>
                      <a:pt x="5887" y="8969"/>
                    </a:cubicBezTo>
                    <a:cubicBezTo>
                      <a:pt x="5789" y="8899"/>
                      <a:pt x="5664" y="8844"/>
                      <a:pt x="5580" y="8760"/>
                    </a:cubicBezTo>
                    <a:cubicBezTo>
                      <a:pt x="5566" y="8746"/>
                      <a:pt x="5538" y="8718"/>
                      <a:pt x="5524" y="8718"/>
                    </a:cubicBezTo>
                    <a:lnTo>
                      <a:pt x="5469" y="8676"/>
                    </a:lnTo>
                    <a:cubicBezTo>
                      <a:pt x="5441" y="8634"/>
                      <a:pt x="5399" y="8606"/>
                      <a:pt x="5385" y="8565"/>
                    </a:cubicBezTo>
                    <a:cubicBezTo>
                      <a:pt x="5231" y="8355"/>
                      <a:pt x="5148" y="8118"/>
                      <a:pt x="5162" y="7867"/>
                    </a:cubicBezTo>
                    <a:cubicBezTo>
                      <a:pt x="5162" y="7742"/>
                      <a:pt x="5190" y="7630"/>
                      <a:pt x="5231" y="7518"/>
                    </a:cubicBezTo>
                    <a:cubicBezTo>
                      <a:pt x="5259" y="7421"/>
                      <a:pt x="5329" y="7309"/>
                      <a:pt x="5399" y="7226"/>
                    </a:cubicBezTo>
                    <a:lnTo>
                      <a:pt x="5399" y="7295"/>
                    </a:lnTo>
                    <a:cubicBezTo>
                      <a:pt x="5427" y="7323"/>
                      <a:pt x="5441" y="7351"/>
                      <a:pt x="5455" y="7365"/>
                    </a:cubicBezTo>
                    <a:cubicBezTo>
                      <a:pt x="5469" y="7379"/>
                      <a:pt x="5469" y="7393"/>
                      <a:pt x="5510" y="7421"/>
                    </a:cubicBezTo>
                    <a:cubicBezTo>
                      <a:pt x="5538" y="7449"/>
                      <a:pt x="5594" y="7449"/>
                      <a:pt x="5636" y="7449"/>
                    </a:cubicBezTo>
                    <a:lnTo>
                      <a:pt x="5706" y="7449"/>
                    </a:lnTo>
                    <a:cubicBezTo>
                      <a:pt x="5720" y="7449"/>
                      <a:pt x="5748" y="7449"/>
                      <a:pt x="5775" y="7435"/>
                    </a:cubicBezTo>
                    <a:cubicBezTo>
                      <a:pt x="5817" y="7421"/>
                      <a:pt x="5859" y="7393"/>
                      <a:pt x="5915" y="7393"/>
                    </a:cubicBezTo>
                    <a:cubicBezTo>
                      <a:pt x="5929" y="7388"/>
                      <a:pt x="5941" y="7387"/>
                      <a:pt x="5953" y="7387"/>
                    </a:cubicBezTo>
                    <a:cubicBezTo>
                      <a:pt x="5975" y="7387"/>
                      <a:pt x="5994" y="7393"/>
                      <a:pt x="6013" y="7393"/>
                    </a:cubicBezTo>
                    <a:cubicBezTo>
                      <a:pt x="6082" y="7393"/>
                      <a:pt x="6138" y="7421"/>
                      <a:pt x="6194" y="7435"/>
                    </a:cubicBezTo>
                    <a:cubicBezTo>
                      <a:pt x="6208" y="7449"/>
                      <a:pt x="6236" y="7449"/>
                      <a:pt x="6264" y="7463"/>
                    </a:cubicBezTo>
                    <a:lnTo>
                      <a:pt x="6273" y="7463"/>
                    </a:lnTo>
                    <a:cubicBezTo>
                      <a:pt x="6279" y="7476"/>
                      <a:pt x="6281" y="7491"/>
                      <a:pt x="6292" y="7491"/>
                    </a:cubicBezTo>
                    <a:lnTo>
                      <a:pt x="6278" y="7463"/>
                    </a:lnTo>
                    <a:cubicBezTo>
                      <a:pt x="6278" y="7456"/>
                      <a:pt x="6278" y="7456"/>
                      <a:pt x="6279" y="7456"/>
                    </a:cubicBezTo>
                    <a:cubicBezTo>
                      <a:pt x="6281" y="7456"/>
                      <a:pt x="6285" y="7456"/>
                      <a:pt x="6292" y="7449"/>
                    </a:cubicBezTo>
                    <a:cubicBezTo>
                      <a:pt x="6319" y="7449"/>
                      <a:pt x="6347" y="7463"/>
                      <a:pt x="6389" y="7491"/>
                    </a:cubicBezTo>
                    <a:cubicBezTo>
                      <a:pt x="6417" y="7518"/>
                      <a:pt x="6431" y="7560"/>
                      <a:pt x="6473" y="7588"/>
                    </a:cubicBezTo>
                    <a:cubicBezTo>
                      <a:pt x="6487" y="7644"/>
                      <a:pt x="6501" y="7714"/>
                      <a:pt x="6557" y="7742"/>
                    </a:cubicBezTo>
                    <a:cubicBezTo>
                      <a:pt x="6598" y="7783"/>
                      <a:pt x="6626" y="7811"/>
                      <a:pt x="6682" y="7839"/>
                    </a:cubicBezTo>
                    <a:cubicBezTo>
                      <a:pt x="6701" y="7844"/>
                      <a:pt x="6721" y="7847"/>
                      <a:pt x="6743" y="7847"/>
                    </a:cubicBezTo>
                    <a:cubicBezTo>
                      <a:pt x="6786" y="7847"/>
                      <a:pt x="6836" y="7835"/>
                      <a:pt x="6891" y="7797"/>
                    </a:cubicBezTo>
                    <a:cubicBezTo>
                      <a:pt x="6975" y="7770"/>
                      <a:pt x="7045" y="7672"/>
                      <a:pt x="7101" y="7532"/>
                    </a:cubicBezTo>
                    <a:cubicBezTo>
                      <a:pt x="7156" y="7393"/>
                      <a:pt x="7170" y="7226"/>
                      <a:pt x="7073" y="7030"/>
                    </a:cubicBezTo>
                    <a:cubicBezTo>
                      <a:pt x="7017" y="6877"/>
                      <a:pt x="6891" y="6723"/>
                      <a:pt x="6724" y="6612"/>
                    </a:cubicBezTo>
                    <a:cubicBezTo>
                      <a:pt x="6570" y="6514"/>
                      <a:pt x="6361" y="6444"/>
                      <a:pt x="6152" y="6417"/>
                    </a:cubicBezTo>
                    <a:cubicBezTo>
                      <a:pt x="6054" y="6417"/>
                      <a:pt x="5943" y="6417"/>
                      <a:pt x="5845" y="6458"/>
                    </a:cubicBezTo>
                    <a:cubicBezTo>
                      <a:pt x="5734" y="6486"/>
                      <a:pt x="5650" y="6514"/>
                      <a:pt x="5566" y="6556"/>
                    </a:cubicBezTo>
                    <a:cubicBezTo>
                      <a:pt x="5385" y="6668"/>
                      <a:pt x="5245" y="6807"/>
                      <a:pt x="5148" y="6947"/>
                    </a:cubicBezTo>
                    <a:cubicBezTo>
                      <a:pt x="4952" y="7226"/>
                      <a:pt x="4869" y="7574"/>
                      <a:pt x="4897" y="7895"/>
                    </a:cubicBezTo>
                    <a:cubicBezTo>
                      <a:pt x="4938" y="8230"/>
                      <a:pt x="5092" y="8551"/>
                      <a:pt x="5329" y="8760"/>
                    </a:cubicBezTo>
                    <a:cubicBezTo>
                      <a:pt x="5441" y="8858"/>
                      <a:pt x="5538" y="8941"/>
                      <a:pt x="5664" y="9039"/>
                    </a:cubicBezTo>
                    <a:cubicBezTo>
                      <a:pt x="5789" y="9109"/>
                      <a:pt x="5929" y="9178"/>
                      <a:pt x="6068" y="9206"/>
                    </a:cubicBezTo>
                    <a:cubicBezTo>
                      <a:pt x="6245" y="9259"/>
                      <a:pt x="6422" y="9279"/>
                      <a:pt x="6595" y="9279"/>
                    </a:cubicBezTo>
                    <a:cubicBezTo>
                      <a:pt x="6695" y="9279"/>
                      <a:pt x="6794" y="9272"/>
                      <a:pt x="6891" y="9262"/>
                    </a:cubicBezTo>
                    <a:cubicBezTo>
                      <a:pt x="7184" y="9206"/>
                      <a:pt x="7449" y="9067"/>
                      <a:pt x="7672" y="8885"/>
                    </a:cubicBezTo>
                    <a:cubicBezTo>
                      <a:pt x="7896" y="8690"/>
                      <a:pt x="8077" y="8439"/>
                      <a:pt x="8189" y="8188"/>
                    </a:cubicBezTo>
                    <a:cubicBezTo>
                      <a:pt x="8440" y="7658"/>
                      <a:pt x="8454" y="7016"/>
                      <a:pt x="8244" y="6486"/>
                    </a:cubicBezTo>
                    <a:cubicBezTo>
                      <a:pt x="8077" y="6026"/>
                      <a:pt x="7700" y="5649"/>
                      <a:pt x="7310" y="5370"/>
                    </a:cubicBezTo>
                    <a:lnTo>
                      <a:pt x="7240" y="5329"/>
                    </a:lnTo>
                    <a:lnTo>
                      <a:pt x="7156" y="5287"/>
                    </a:lnTo>
                    <a:cubicBezTo>
                      <a:pt x="7101" y="5259"/>
                      <a:pt x="7045" y="5231"/>
                      <a:pt x="6989" y="5203"/>
                    </a:cubicBezTo>
                    <a:cubicBezTo>
                      <a:pt x="6877" y="5147"/>
                      <a:pt x="6766" y="5091"/>
                      <a:pt x="6640" y="5077"/>
                    </a:cubicBezTo>
                    <a:cubicBezTo>
                      <a:pt x="6529" y="5050"/>
                      <a:pt x="6403" y="5022"/>
                      <a:pt x="6278" y="4994"/>
                    </a:cubicBezTo>
                    <a:cubicBezTo>
                      <a:pt x="6222" y="4980"/>
                      <a:pt x="6152" y="4980"/>
                      <a:pt x="6110" y="4980"/>
                    </a:cubicBezTo>
                    <a:lnTo>
                      <a:pt x="5929" y="4980"/>
                    </a:lnTo>
                    <a:cubicBezTo>
                      <a:pt x="5884" y="4977"/>
                      <a:pt x="5840" y="4976"/>
                      <a:pt x="5795" y="4976"/>
                    </a:cubicBezTo>
                    <a:cubicBezTo>
                      <a:pt x="5352" y="4976"/>
                      <a:pt x="4912" y="5102"/>
                      <a:pt x="4506" y="5342"/>
                    </a:cubicBezTo>
                    <a:cubicBezTo>
                      <a:pt x="3572" y="5900"/>
                      <a:pt x="2930" y="7044"/>
                      <a:pt x="2972" y="8230"/>
                    </a:cubicBezTo>
                    <a:cubicBezTo>
                      <a:pt x="2986" y="8606"/>
                      <a:pt x="3055" y="8983"/>
                      <a:pt x="3195" y="9332"/>
                    </a:cubicBezTo>
                    <a:cubicBezTo>
                      <a:pt x="3139" y="9234"/>
                      <a:pt x="3111" y="9095"/>
                      <a:pt x="3041" y="8955"/>
                    </a:cubicBezTo>
                    <a:cubicBezTo>
                      <a:pt x="3000" y="8885"/>
                      <a:pt x="2986" y="8788"/>
                      <a:pt x="2944" y="8704"/>
                    </a:cubicBezTo>
                    <a:cubicBezTo>
                      <a:pt x="2930" y="8676"/>
                      <a:pt x="2916" y="8620"/>
                      <a:pt x="2916" y="8579"/>
                    </a:cubicBezTo>
                    <a:cubicBezTo>
                      <a:pt x="2902" y="8551"/>
                      <a:pt x="2902" y="8495"/>
                      <a:pt x="2874" y="8467"/>
                    </a:cubicBezTo>
                    <a:cubicBezTo>
                      <a:pt x="2776" y="8132"/>
                      <a:pt x="2735" y="7811"/>
                      <a:pt x="2707" y="7714"/>
                    </a:cubicBezTo>
                    <a:cubicBezTo>
                      <a:pt x="2692" y="7685"/>
                      <a:pt x="2679" y="7671"/>
                      <a:pt x="2666" y="7671"/>
                    </a:cubicBezTo>
                    <a:cubicBezTo>
                      <a:pt x="2642" y="7671"/>
                      <a:pt x="2618" y="7720"/>
                      <a:pt x="2581" y="7811"/>
                    </a:cubicBezTo>
                    <a:cubicBezTo>
                      <a:pt x="2567" y="7881"/>
                      <a:pt x="2553" y="7993"/>
                      <a:pt x="2553" y="8090"/>
                    </a:cubicBezTo>
                    <a:lnTo>
                      <a:pt x="2553" y="8272"/>
                    </a:lnTo>
                    <a:cubicBezTo>
                      <a:pt x="2553" y="8341"/>
                      <a:pt x="2553" y="8397"/>
                      <a:pt x="2567" y="8467"/>
                    </a:cubicBezTo>
                    <a:cubicBezTo>
                      <a:pt x="2567" y="8537"/>
                      <a:pt x="2567" y="8606"/>
                      <a:pt x="2581" y="8676"/>
                    </a:cubicBezTo>
                    <a:cubicBezTo>
                      <a:pt x="2595" y="8746"/>
                      <a:pt x="2595" y="8816"/>
                      <a:pt x="2623" y="8885"/>
                    </a:cubicBezTo>
                    <a:cubicBezTo>
                      <a:pt x="2637" y="9025"/>
                      <a:pt x="2693" y="9137"/>
                      <a:pt x="2721" y="9276"/>
                    </a:cubicBezTo>
                    <a:cubicBezTo>
                      <a:pt x="2804" y="9527"/>
                      <a:pt x="2902" y="9736"/>
                      <a:pt x="2972" y="9862"/>
                    </a:cubicBezTo>
                    <a:cubicBezTo>
                      <a:pt x="3111" y="10155"/>
                      <a:pt x="3320" y="10420"/>
                      <a:pt x="3544" y="10657"/>
                    </a:cubicBezTo>
                    <a:cubicBezTo>
                      <a:pt x="3669" y="10768"/>
                      <a:pt x="3767" y="10866"/>
                      <a:pt x="3892" y="10978"/>
                    </a:cubicBezTo>
                    <a:cubicBezTo>
                      <a:pt x="4018" y="11061"/>
                      <a:pt x="4129" y="11159"/>
                      <a:pt x="4255" y="11257"/>
                    </a:cubicBezTo>
                    <a:cubicBezTo>
                      <a:pt x="4116" y="11187"/>
                      <a:pt x="3976" y="11131"/>
                      <a:pt x="3851" y="11075"/>
                    </a:cubicBezTo>
                    <a:cubicBezTo>
                      <a:pt x="3781" y="11061"/>
                      <a:pt x="3753" y="11020"/>
                      <a:pt x="3697" y="11006"/>
                    </a:cubicBezTo>
                    <a:cubicBezTo>
                      <a:pt x="3641" y="10992"/>
                      <a:pt x="3613" y="10978"/>
                      <a:pt x="3558" y="10978"/>
                    </a:cubicBezTo>
                    <a:cubicBezTo>
                      <a:pt x="3529" y="10970"/>
                      <a:pt x="3504" y="10966"/>
                      <a:pt x="3481" y="10966"/>
                    </a:cubicBezTo>
                    <a:cubicBezTo>
                      <a:pt x="3378" y="10966"/>
                      <a:pt x="3328" y="11044"/>
                      <a:pt x="3362" y="11215"/>
                    </a:cubicBezTo>
                    <a:cubicBezTo>
                      <a:pt x="3390" y="11285"/>
                      <a:pt x="3474" y="11424"/>
                      <a:pt x="3613" y="11536"/>
                    </a:cubicBezTo>
                    <a:cubicBezTo>
                      <a:pt x="3739" y="11647"/>
                      <a:pt x="3892" y="11773"/>
                      <a:pt x="4032" y="11829"/>
                    </a:cubicBezTo>
                    <a:cubicBezTo>
                      <a:pt x="4548" y="12108"/>
                      <a:pt x="5148" y="12303"/>
                      <a:pt x="5775" y="12373"/>
                    </a:cubicBezTo>
                    <a:cubicBezTo>
                      <a:pt x="5968" y="12394"/>
                      <a:pt x="6162" y="12405"/>
                      <a:pt x="6356" y="12405"/>
                    </a:cubicBezTo>
                    <a:cubicBezTo>
                      <a:pt x="6794" y="12405"/>
                      <a:pt x="7233" y="12349"/>
                      <a:pt x="7658" y="12233"/>
                    </a:cubicBezTo>
                    <a:cubicBezTo>
                      <a:pt x="8272" y="12066"/>
                      <a:pt x="8858" y="11773"/>
                      <a:pt x="9360" y="11396"/>
                    </a:cubicBezTo>
                    <a:cubicBezTo>
                      <a:pt x="9486" y="11285"/>
                      <a:pt x="9625" y="11201"/>
                      <a:pt x="9737" y="11089"/>
                    </a:cubicBezTo>
                    <a:cubicBezTo>
                      <a:pt x="9848" y="10992"/>
                      <a:pt x="9960" y="10880"/>
                      <a:pt x="10058" y="10768"/>
                    </a:cubicBezTo>
                    <a:cubicBezTo>
                      <a:pt x="10267" y="10531"/>
                      <a:pt x="10476" y="10294"/>
                      <a:pt x="10657" y="10029"/>
                    </a:cubicBezTo>
                    <a:lnTo>
                      <a:pt x="10657" y="10029"/>
                    </a:lnTo>
                    <a:cubicBezTo>
                      <a:pt x="10588" y="10155"/>
                      <a:pt x="10532" y="10280"/>
                      <a:pt x="10462" y="10392"/>
                    </a:cubicBezTo>
                    <a:cubicBezTo>
                      <a:pt x="10448" y="10448"/>
                      <a:pt x="10406" y="10490"/>
                      <a:pt x="10378" y="10531"/>
                    </a:cubicBezTo>
                    <a:cubicBezTo>
                      <a:pt x="10337" y="10573"/>
                      <a:pt x="10323" y="10629"/>
                      <a:pt x="10295" y="10657"/>
                    </a:cubicBezTo>
                    <a:cubicBezTo>
                      <a:pt x="10239" y="10741"/>
                      <a:pt x="10169" y="10838"/>
                      <a:pt x="10099" y="10922"/>
                    </a:cubicBezTo>
                    <a:cubicBezTo>
                      <a:pt x="10030" y="11006"/>
                      <a:pt x="9960" y="11089"/>
                      <a:pt x="9862" y="11159"/>
                    </a:cubicBezTo>
                    <a:cubicBezTo>
                      <a:pt x="9779" y="11257"/>
                      <a:pt x="9709" y="11340"/>
                      <a:pt x="9625" y="11410"/>
                    </a:cubicBezTo>
                    <a:cubicBezTo>
                      <a:pt x="9542" y="11480"/>
                      <a:pt x="9430" y="11564"/>
                      <a:pt x="9346" y="11633"/>
                    </a:cubicBezTo>
                    <a:lnTo>
                      <a:pt x="9025" y="11843"/>
                    </a:lnTo>
                    <a:cubicBezTo>
                      <a:pt x="8928" y="11912"/>
                      <a:pt x="8802" y="11968"/>
                      <a:pt x="8705" y="12024"/>
                    </a:cubicBezTo>
                    <a:cubicBezTo>
                      <a:pt x="8649" y="12052"/>
                      <a:pt x="8579" y="12066"/>
                      <a:pt x="8523" y="12108"/>
                    </a:cubicBezTo>
                    <a:cubicBezTo>
                      <a:pt x="8454" y="12122"/>
                      <a:pt x="8412" y="12163"/>
                      <a:pt x="8328" y="12177"/>
                    </a:cubicBezTo>
                    <a:cubicBezTo>
                      <a:pt x="8144" y="12242"/>
                      <a:pt x="8160" y="12282"/>
                      <a:pt x="8268" y="12282"/>
                    </a:cubicBezTo>
                    <a:cubicBezTo>
                      <a:pt x="8324" y="12282"/>
                      <a:pt x="8405" y="12271"/>
                      <a:pt x="8495" y="12247"/>
                    </a:cubicBezTo>
                    <a:cubicBezTo>
                      <a:pt x="8942" y="12094"/>
                      <a:pt x="9486" y="11829"/>
                      <a:pt x="9960" y="11438"/>
                    </a:cubicBezTo>
                    <a:cubicBezTo>
                      <a:pt x="10267" y="11201"/>
                      <a:pt x="10546" y="10922"/>
                      <a:pt x="10797" y="10629"/>
                    </a:cubicBezTo>
                    <a:cubicBezTo>
                      <a:pt x="11034" y="10322"/>
                      <a:pt x="11257" y="10015"/>
                      <a:pt x="11439" y="9667"/>
                    </a:cubicBezTo>
                    <a:cubicBezTo>
                      <a:pt x="11801" y="8983"/>
                      <a:pt x="12010" y="8258"/>
                      <a:pt x="12052" y="7518"/>
                    </a:cubicBezTo>
                    <a:cubicBezTo>
                      <a:pt x="12080" y="6974"/>
                      <a:pt x="12024" y="6458"/>
                      <a:pt x="11927" y="5956"/>
                    </a:cubicBezTo>
                    <a:cubicBezTo>
                      <a:pt x="11801" y="5440"/>
                      <a:pt x="11634" y="4952"/>
                      <a:pt x="11383" y="4520"/>
                    </a:cubicBezTo>
                    <a:cubicBezTo>
                      <a:pt x="11229" y="4241"/>
                      <a:pt x="11076" y="4003"/>
                      <a:pt x="10881" y="3794"/>
                    </a:cubicBezTo>
                    <a:cubicBezTo>
                      <a:pt x="10909" y="3794"/>
                      <a:pt x="10964" y="3808"/>
                      <a:pt x="11020" y="3836"/>
                    </a:cubicBezTo>
                    <a:cubicBezTo>
                      <a:pt x="11104" y="3892"/>
                      <a:pt x="11215" y="3948"/>
                      <a:pt x="11299" y="4017"/>
                    </a:cubicBezTo>
                    <a:cubicBezTo>
                      <a:pt x="11397" y="4087"/>
                      <a:pt x="11508" y="4185"/>
                      <a:pt x="11606" y="4352"/>
                    </a:cubicBezTo>
                    <a:cubicBezTo>
                      <a:pt x="11627" y="4376"/>
                      <a:pt x="11642" y="4387"/>
                      <a:pt x="11653" y="4387"/>
                    </a:cubicBezTo>
                    <a:cubicBezTo>
                      <a:pt x="11689" y="4387"/>
                      <a:pt x="11657" y="4252"/>
                      <a:pt x="11592" y="4143"/>
                    </a:cubicBezTo>
                    <a:cubicBezTo>
                      <a:pt x="11215" y="3404"/>
                      <a:pt x="10685" y="2901"/>
                      <a:pt x="10113" y="2511"/>
                    </a:cubicBezTo>
                    <a:cubicBezTo>
                      <a:pt x="9834" y="2330"/>
                      <a:pt x="9542" y="2148"/>
                      <a:pt x="9221" y="2009"/>
                    </a:cubicBezTo>
                    <a:cubicBezTo>
                      <a:pt x="8914" y="1869"/>
                      <a:pt x="8593" y="1744"/>
                      <a:pt x="8258" y="1646"/>
                    </a:cubicBezTo>
                    <a:cubicBezTo>
                      <a:pt x="7603" y="1437"/>
                      <a:pt x="6919" y="1353"/>
                      <a:pt x="6222" y="1283"/>
                    </a:cubicBezTo>
                    <a:cubicBezTo>
                      <a:pt x="5524" y="1214"/>
                      <a:pt x="4827" y="1158"/>
                      <a:pt x="4129" y="1074"/>
                    </a:cubicBezTo>
                    <a:cubicBezTo>
                      <a:pt x="3432" y="977"/>
                      <a:pt x="2721" y="865"/>
                      <a:pt x="2037" y="684"/>
                    </a:cubicBezTo>
                    <a:cubicBezTo>
                      <a:pt x="1340" y="516"/>
                      <a:pt x="656" y="279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46589" y="2866930"/>
                <a:ext cx="469020" cy="545741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12595" extrusionOk="0">
                    <a:moveTo>
                      <a:pt x="4827" y="1"/>
                    </a:moveTo>
                    <a:cubicBezTo>
                      <a:pt x="4796" y="12"/>
                      <a:pt x="4765" y="24"/>
                      <a:pt x="4734" y="36"/>
                    </a:cubicBezTo>
                    <a:lnTo>
                      <a:pt x="4734" y="36"/>
                    </a:lnTo>
                    <a:cubicBezTo>
                      <a:pt x="4796" y="21"/>
                      <a:pt x="4827" y="1"/>
                      <a:pt x="4827" y="1"/>
                    </a:cubicBezTo>
                    <a:close/>
                    <a:moveTo>
                      <a:pt x="4734" y="36"/>
                    </a:moveTo>
                    <a:cubicBezTo>
                      <a:pt x="4724" y="38"/>
                      <a:pt x="4713" y="41"/>
                      <a:pt x="4701" y="43"/>
                    </a:cubicBezTo>
                    <a:cubicBezTo>
                      <a:pt x="4632" y="70"/>
                      <a:pt x="4506" y="112"/>
                      <a:pt x="4367" y="168"/>
                    </a:cubicBezTo>
                    <a:cubicBezTo>
                      <a:pt x="4074" y="280"/>
                      <a:pt x="3655" y="461"/>
                      <a:pt x="3181" y="796"/>
                    </a:cubicBezTo>
                    <a:cubicBezTo>
                      <a:pt x="2944" y="949"/>
                      <a:pt x="2679" y="1144"/>
                      <a:pt x="2414" y="1382"/>
                    </a:cubicBezTo>
                    <a:cubicBezTo>
                      <a:pt x="2163" y="1605"/>
                      <a:pt x="1898" y="1884"/>
                      <a:pt x="1633" y="2205"/>
                    </a:cubicBezTo>
                    <a:cubicBezTo>
                      <a:pt x="1131" y="2832"/>
                      <a:pt x="656" y="3655"/>
                      <a:pt x="377" y="4604"/>
                    </a:cubicBezTo>
                    <a:cubicBezTo>
                      <a:pt x="85" y="5566"/>
                      <a:pt x="1" y="6682"/>
                      <a:pt x="210" y="7812"/>
                    </a:cubicBezTo>
                    <a:cubicBezTo>
                      <a:pt x="238" y="7951"/>
                      <a:pt x="252" y="8091"/>
                      <a:pt x="294" y="8230"/>
                    </a:cubicBezTo>
                    <a:lnTo>
                      <a:pt x="350" y="8440"/>
                    </a:lnTo>
                    <a:cubicBezTo>
                      <a:pt x="363" y="8509"/>
                      <a:pt x="391" y="8579"/>
                      <a:pt x="419" y="8649"/>
                    </a:cubicBezTo>
                    <a:cubicBezTo>
                      <a:pt x="503" y="8928"/>
                      <a:pt x="601" y="9235"/>
                      <a:pt x="740" y="9486"/>
                    </a:cubicBezTo>
                    <a:cubicBezTo>
                      <a:pt x="880" y="9765"/>
                      <a:pt x="1047" y="10030"/>
                      <a:pt x="1228" y="10281"/>
                    </a:cubicBezTo>
                    <a:cubicBezTo>
                      <a:pt x="1424" y="10518"/>
                      <a:pt x="1633" y="10769"/>
                      <a:pt x="1856" y="10992"/>
                    </a:cubicBezTo>
                    <a:cubicBezTo>
                      <a:pt x="2763" y="11885"/>
                      <a:pt x="4046" y="12471"/>
                      <a:pt x="5385" y="12582"/>
                    </a:cubicBezTo>
                    <a:cubicBezTo>
                      <a:pt x="5508" y="12590"/>
                      <a:pt x="5632" y="12594"/>
                      <a:pt x="5758" y="12594"/>
                    </a:cubicBezTo>
                    <a:cubicBezTo>
                      <a:pt x="6301" y="12594"/>
                      <a:pt x="6861" y="12520"/>
                      <a:pt x="7394" y="12373"/>
                    </a:cubicBezTo>
                    <a:lnTo>
                      <a:pt x="7631" y="12303"/>
                    </a:lnTo>
                    <a:lnTo>
                      <a:pt x="7882" y="12206"/>
                    </a:lnTo>
                    <a:cubicBezTo>
                      <a:pt x="7965" y="12178"/>
                      <a:pt x="8035" y="12164"/>
                      <a:pt x="8119" y="12108"/>
                    </a:cubicBezTo>
                    <a:lnTo>
                      <a:pt x="8342" y="11983"/>
                    </a:lnTo>
                    <a:cubicBezTo>
                      <a:pt x="8663" y="11829"/>
                      <a:pt x="8942" y="11620"/>
                      <a:pt x="9207" y="11397"/>
                    </a:cubicBezTo>
                    <a:cubicBezTo>
                      <a:pt x="10225" y="10462"/>
                      <a:pt x="10825" y="9067"/>
                      <a:pt x="10741" y="7714"/>
                    </a:cubicBezTo>
                    <a:cubicBezTo>
                      <a:pt x="10713" y="7533"/>
                      <a:pt x="10713" y="7379"/>
                      <a:pt x="10685" y="7212"/>
                    </a:cubicBezTo>
                    <a:lnTo>
                      <a:pt x="10630" y="6961"/>
                    </a:lnTo>
                    <a:cubicBezTo>
                      <a:pt x="10630" y="6933"/>
                      <a:pt x="10616" y="6877"/>
                      <a:pt x="10602" y="6835"/>
                    </a:cubicBezTo>
                    <a:lnTo>
                      <a:pt x="10560" y="6724"/>
                    </a:lnTo>
                    <a:lnTo>
                      <a:pt x="10490" y="6473"/>
                    </a:lnTo>
                    <a:cubicBezTo>
                      <a:pt x="10462" y="6389"/>
                      <a:pt x="10420" y="6319"/>
                      <a:pt x="10406" y="6236"/>
                    </a:cubicBezTo>
                    <a:lnTo>
                      <a:pt x="10351" y="6110"/>
                    </a:lnTo>
                    <a:cubicBezTo>
                      <a:pt x="10337" y="6068"/>
                      <a:pt x="10323" y="6040"/>
                      <a:pt x="10295" y="5985"/>
                    </a:cubicBezTo>
                    <a:lnTo>
                      <a:pt x="10183" y="5761"/>
                    </a:lnTo>
                    <a:cubicBezTo>
                      <a:pt x="9835" y="5190"/>
                      <a:pt x="9346" y="4701"/>
                      <a:pt x="8761" y="4381"/>
                    </a:cubicBezTo>
                    <a:cubicBezTo>
                      <a:pt x="8230" y="4096"/>
                      <a:pt x="7639" y="3931"/>
                      <a:pt x="7055" y="3931"/>
                    </a:cubicBezTo>
                    <a:cubicBezTo>
                      <a:pt x="7010" y="3931"/>
                      <a:pt x="6965" y="3932"/>
                      <a:pt x="6919" y="3934"/>
                    </a:cubicBezTo>
                    <a:cubicBezTo>
                      <a:pt x="6836" y="3934"/>
                      <a:pt x="6766" y="3948"/>
                      <a:pt x="6696" y="3948"/>
                    </a:cubicBezTo>
                    <a:cubicBezTo>
                      <a:pt x="6626" y="3948"/>
                      <a:pt x="6529" y="3948"/>
                      <a:pt x="6459" y="3962"/>
                    </a:cubicBezTo>
                    <a:cubicBezTo>
                      <a:pt x="6306" y="4004"/>
                      <a:pt x="6152" y="4018"/>
                      <a:pt x="6013" y="4074"/>
                    </a:cubicBezTo>
                    <a:cubicBezTo>
                      <a:pt x="5943" y="4088"/>
                      <a:pt x="5873" y="4102"/>
                      <a:pt x="5789" y="4143"/>
                    </a:cubicBezTo>
                    <a:cubicBezTo>
                      <a:pt x="5720" y="4171"/>
                      <a:pt x="5650" y="4185"/>
                      <a:pt x="5580" y="4227"/>
                    </a:cubicBezTo>
                    <a:lnTo>
                      <a:pt x="5371" y="4325"/>
                    </a:lnTo>
                    <a:cubicBezTo>
                      <a:pt x="5301" y="4367"/>
                      <a:pt x="5232" y="4394"/>
                      <a:pt x="5176" y="4450"/>
                    </a:cubicBezTo>
                    <a:cubicBezTo>
                      <a:pt x="4785" y="4701"/>
                      <a:pt x="4464" y="5022"/>
                      <a:pt x="4227" y="5399"/>
                    </a:cubicBezTo>
                    <a:cubicBezTo>
                      <a:pt x="3990" y="5761"/>
                      <a:pt x="3851" y="6180"/>
                      <a:pt x="3795" y="6598"/>
                    </a:cubicBezTo>
                    <a:cubicBezTo>
                      <a:pt x="3739" y="6961"/>
                      <a:pt x="3767" y="7324"/>
                      <a:pt x="3837" y="7672"/>
                    </a:cubicBezTo>
                    <a:cubicBezTo>
                      <a:pt x="3851" y="7770"/>
                      <a:pt x="3879" y="7854"/>
                      <a:pt x="3906" y="7937"/>
                    </a:cubicBezTo>
                    <a:cubicBezTo>
                      <a:pt x="3920" y="8021"/>
                      <a:pt x="3976" y="8119"/>
                      <a:pt x="4004" y="8202"/>
                    </a:cubicBezTo>
                    <a:cubicBezTo>
                      <a:pt x="4046" y="8286"/>
                      <a:pt x="4088" y="8370"/>
                      <a:pt x="4130" y="8440"/>
                    </a:cubicBezTo>
                    <a:cubicBezTo>
                      <a:pt x="4185" y="8509"/>
                      <a:pt x="4227" y="8607"/>
                      <a:pt x="4283" y="8677"/>
                    </a:cubicBezTo>
                    <a:cubicBezTo>
                      <a:pt x="4506" y="8970"/>
                      <a:pt x="4813" y="9207"/>
                      <a:pt x="5134" y="9374"/>
                    </a:cubicBezTo>
                    <a:cubicBezTo>
                      <a:pt x="5469" y="9528"/>
                      <a:pt x="5859" y="9611"/>
                      <a:pt x="6222" y="9611"/>
                    </a:cubicBezTo>
                    <a:lnTo>
                      <a:pt x="6361" y="9611"/>
                    </a:lnTo>
                    <a:cubicBezTo>
                      <a:pt x="6417" y="9611"/>
                      <a:pt x="6459" y="9597"/>
                      <a:pt x="6515" y="9597"/>
                    </a:cubicBezTo>
                    <a:cubicBezTo>
                      <a:pt x="6571" y="9597"/>
                      <a:pt x="6626" y="9583"/>
                      <a:pt x="6668" y="9555"/>
                    </a:cubicBezTo>
                    <a:cubicBezTo>
                      <a:pt x="6724" y="9542"/>
                      <a:pt x="6780" y="9542"/>
                      <a:pt x="6836" y="9528"/>
                    </a:cubicBezTo>
                    <a:cubicBezTo>
                      <a:pt x="7017" y="9472"/>
                      <a:pt x="7254" y="9388"/>
                      <a:pt x="7435" y="9263"/>
                    </a:cubicBezTo>
                    <a:cubicBezTo>
                      <a:pt x="7826" y="9025"/>
                      <a:pt x="8133" y="8621"/>
                      <a:pt x="8272" y="8147"/>
                    </a:cubicBezTo>
                    <a:cubicBezTo>
                      <a:pt x="8384" y="7840"/>
                      <a:pt x="8398" y="7505"/>
                      <a:pt x="8328" y="7170"/>
                    </a:cubicBezTo>
                    <a:cubicBezTo>
                      <a:pt x="8328" y="7114"/>
                      <a:pt x="8300" y="7073"/>
                      <a:pt x="8300" y="7003"/>
                    </a:cubicBezTo>
                    <a:cubicBezTo>
                      <a:pt x="8272" y="6947"/>
                      <a:pt x="8258" y="6877"/>
                      <a:pt x="8244" y="6822"/>
                    </a:cubicBezTo>
                    <a:cubicBezTo>
                      <a:pt x="8175" y="6654"/>
                      <a:pt x="8091" y="6487"/>
                      <a:pt x="7965" y="6347"/>
                    </a:cubicBezTo>
                    <a:cubicBezTo>
                      <a:pt x="7840" y="6208"/>
                      <a:pt x="7700" y="6096"/>
                      <a:pt x="7561" y="5999"/>
                    </a:cubicBezTo>
                    <a:cubicBezTo>
                      <a:pt x="7408" y="5901"/>
                      <a:pt x="7254" y="5831"/>
                      <a:pt x="7073" y="5789"/>
                    </a:cubicBezTo>
                    <a:cubicBezTo>
                      <a:pt x="6944" y="5768"/>
                      <a:pt x="6808" y="5738"/>
                      <a:pt x="6675" y="5738"/>
                    </a:cubicBezTo>
                    <a:cubicBezTo>
                      <a:pt x="6635" y="5738"/>
                      <a:pt x="6596" y="5741"/>
                      <a:pt x="6557" y="5747"/>
                    </a:cubicBezTo>
                    <a:cubicBezTo>
                      <a:pt x="6585" y="5720"/>
                      <a:pt x="6626" y="5706"/>
                      <a:pt x="6640" y="5692"/>
                    </a:cubicBezTo>
                    <a:lnTo>
                      <a:pt x="6710" y="5622"/>
                    </a:lnTo>
                    <a:cubicBezTo>
                      <a:pt x="6738" y="5608"/>
                      <a:pt x="6766" y="5580"/>
                      <a:pt x="6780" y="5552"/>
                    </a:cubicBezTo>
                    <a:cubicBezTo>
                      <a:pt x="6808" y="5469"/>
                      <a:pt x="6710" y="5371"/>
                      <a:pt x="6459" y="5343"/>
                    </a:cubicBezTo>
                    <a:lnTo>
                      <a:pt x="6250" y="5343"/>
                    </a:lnTo>
                    <a:cubicBezTo>
                      <a:pt x="6180" y="5343"/>
                      <a:pt x="6096" y="5357"/>
                      <a:pt x="6013" y="5371"/>
                    </a:cubicBezTo>
                    <a:cubicBezTo>
                      <a:pt x="5817" y="5413"/>
                      <a:pt x="5622" y="5496"/>
                      <a:pt x="5413" y="5636"/>
                    </a:cubicBezTo>
                    <a:cubicBezTo>
                      <a:pt x="5232" y="5775"/>
                      <a:pt x="5036" y="5957"/>
                      <a:pt x="4897" y="6180"/>
                    </a:cubicBezTo>
                    <a:cubicBezTo>
                      <a:pt x="4757" y="6403"/>
                      <a:pt x="4646" y="6668"/>
                      <a:pt x="4618" y="6947"/>
                    </a:cubicBezTo>
                    <a:cubicBezTo>
                      <a:pt x="4576" y="7226"/>
                      <a:pt x="4604" y="7505"/>
                      <a:pt x="4688" y="7770"/>
                    </a:cubicBezTo>
                    <a:lnTo>
                      <a:pt x="4715" y="7868"/>
                    </a:lnTo>
                    <a:lnTo>
                      <a:pt x="4715" y="7882"/>
                    </a:lnTo>
                    <a:lnTo>
                      <a:pt x="4743" y="7937"/>
                    </a:lnTo>
                    <a:lnTo>
                      <a:pt x="4743" y="7951"/>
                    </a:lnTo>
                    <a:lnTo>
                      <a:pt x="4757" y="7979"/>
                    </a:lnTo>
                    <a:lnTo>
                      <a:pt x="4785" y="8049"/>
                    </a:lnTo>
                    <a:cubicBezTo>
                      <a:pt x="4813" y="8077"/>
                      <a:pt x="4827" y="8133"/>
                      <a:pt x="4855" y="8161"/>
                    </a:cubicBezTo>
                    <a:cubicBezTo>
                      <a:pt x="4883" y="8188"/>
                      <a:pt x="4883" y="8202"/>
                      <a:pt x="4897" y="8216"/>
                    </a:cubicBezTo>
                    <a:lnTo>
                      <a:pt x="4925" y="8272"/>
                    </a:lnTo>
                    <a:cubicBezTo>
                      <a:pt x="4953" y="8300"/>
                      <a:pt x="4967" y="8328"/>
                      <a:pt x="4994" y="8356"/>
                    </a:cubicBezTo>
                    <a:cubicBezTo>
                      <a:pt x="4980" y="8398"/>
                      <a:pt x="5036" y="8467"/>
                      <a:pt x="5078" y="8495"/>
                    </a:cubicBezTo>
                    <a:cubicBezTo>
                      <a:pt x="5245" y="8663"/>
                      <a:pt x="5399" y="8760"/>
                      <a:pt x="5580" y="8830"/>
                    </a:cubicBezTo>
                    <a:cubicBezTo>
                      <a:pt x="5734" y="8900"/>
                      <a:pt x="5887" y="8942"/>
                      <a:pt x="6027" y="8956"/>
                    </a:cubicBezTo>
                    <a:cubicBezTo>
                      <a:pt x="6056" y="8957"/>
                      <a:pt x="6084" y="8958"/>
                      <a:pt x="6112" y="8958"/>
                    </a:cubicBezTo>
                    <a:cubicBezTo>
                      <a:pt x="6348" y="8958"/>
                      <a:pt x="6528" y="8907"/>
                      <a:pt x="6640" y="8844"/>
                    </a:cubicBezTo>
                    <a:cubicBezTo>
                      <a:pt x="6738" y="8816"/>
                      <a:pt x="6808" y="8760"/>
                      <a:pt x="6850" y="8719"/>
                    </a:cubicBezTo>
                    <a:cubicBezTo>
                      <a:pt x="6877" y="8691"/>
                      <a:pt x="6877" y="8663"/>
                      <a:pt x="6864" y="8635"/>
                    </a:cubicBezTo>
                    <a:cubicBezTo>
                      <a:pt x="6864" y="8579"/>
                      <a:pt x="6822" y="8551"/>
                      <a:pt x="6738" y="8523"/>
                    </a:cubicBezTo>
                    <a:cubicBezTo>
                      <a:pt x="6668" y="8481"/>
                      <a:pt x="6571" y="8454"/>
                      <a:pt x="6431" y="8412"/>
                    </a:cubicBezTo>
                    <a:cubicBezTo>
                      <a:pt x="6306" y="8370"/>
                      <a:pt x="6166" y="8300"/>
                      <a:pt x="6027" y="8216"/>
                    </a:cubicBezTo>
                    <a:cubicBezTo>
                      <a:pt x="5887" y="8133"/>
                      <a:pt x="5748" y="7993"/>
                      <a:pt x="5664" y="7812"/>
                    </a:cubicBezTo>
                    <a:cubicBezTo>
                      <a:pt x="5497" y="7519"/>
                      <a:pt x="5483" y="7101"/>
                      <a:pt x="5636" y="6766"/>
                    </a:cubicBezTo>
                    <a:cubicBezTo>
                      <a:pt x="5734" y="6598"/>
                      <a:pt x="5845" y="6459"/>
                      <a:pt x="6013" y="6347"/>
                    </a:cubicBezTo>
                    <a:cubicBezTo>
                      <a:pt x="6166" y="6250"/>
                      <a:pt x="6333" y="6180"/>
                      <a:pt x="6515" y="6138"/>
                    </a:cubicBezTo>
                    <a:cubicBezTo>
                      <a:pt x="6593" y="6128"/>
                      <a:pt x="6669" y="6123"/>
                      <a:pt x="6746" y="6123"/>
                    </a:cubicBezTo>
                    <a:cubicBezTo>
                      <a:pt x="6998" y="6123"/>
                      <a:pt x="7242" y="6180"/>
                      <a:pt x="7477" y="6319"/>
                    </a:cubicBezTo>
                    <a:cubicBezTo>
                      <a:pt x="7770" y="6487"/>
                      <a:pt x="7979" y="6780"/>
                      <a:pt x="8105" y="7087"/>
                    </a:cubicBezTo>
                    <a:cubicBezTo>
                      <a:pt x="8189" y="7379"/>
                      <a:pt x="8203" y="7672"/>
                      <a:pt x="8133" y="7979"/>
                    </a:cubicBezTo>
                    <a:cubicBezTo>
                      <a:pt x="8077" y="8258"/>
                      <a:pt x="7965" y="8537"/>
                      <a:pt x="7784" y="8746"/>
                    </a:cubicBezTo>
                    <a:cubicBezTo>
                      <a:pt x="7589" y="8984"/>
                      <a:pt x="7352" y="9179"/>
                      <a:pt x="7073" y="9276"/>
                    </a:cubicBezTo>
                    <a:cubicBezTo>
                      <a:pt x="6794" y="9402"/>
                      <a:pt x="6501" y="9458"/>
                      <a:pt x="6180" y="9458"/>
                    </a:cubicBezTo>
                    <a:cubicBezTo>
                      <a:pt x="5566" y="9458"/>
                      <a:pt x="4967" y="9193"/>
                      <a:pt x="4548" y="8746"/>
                    </a:cubicBezTo>
                    <a:cubicBezTo>
                      <a:pt x="4367" y="8551"/>
                      <a:pt x="4227" y="8328"/>
                      <a:pt x="4130" y="8077"/>
                    </a:cubicBezTo>
                    <a:cubicBezTo>
                      <a:pt x="4074" y="7951"/>
                      <a:pt x="4032" y="7840"/>
                      <a:pt x="4004" y="7714"/>
                    </a:cubicBezTo>
                    <a:cubicBezTo>
                      <a:pt x="3990" y="7645"/>
                      <a:pt x="3990" y="7589"/>
                      <a:pt x="3962" y="7519"/>
                    </a:cubicBezTo>
                    <a:lnTo>
                      <a:pt x="3948" y="7421"/>
                    </a:lnTo>
                    <a:cubicBezTo>
                      <a:pt x="3948" y="7379"/>
                      <a:pt x="3948" y="7352"/>
                      <a:pt x="3934" y="7310"/>
                    </a:cubicBezTo>
                    <a:lnTo>
                      <a:pt x="3920" y="7114"/>
                    </a:lnTo>
                    <a:lnTo>
                      <a:pt x="3920" y="6933"/>
                    </a:lnTo>
                    <a:cubicBezTo>
                      <a:pt x="3920" y="6863"/>
                      <a:pt x="3920" y="6808"/>
                      <a:pt x="3934" y="6738"/>
                    </a:cubicBezTo>
                    <a:cubicBezTo>
                      <a:pt x="3948" y="6668"/>
                      <a:pt x="3948" y="6612"/>
                      <a:pt x="3948" y="6543"/>
                    </a:cubicBezTo>
                    <a:cubicBezTo>
                      <a:pt x="4004" y="6278"/>
                      <a:pt x="4074" y="6040"/>
                      <a:pt x="4199" y="5789"/>
                    </a:cubicBezTo>
                    <a:cubicBezTo>
                      <a:pt x="4311" y="5566"/>
                      <a:pt x="4450" y="5343"/>
                      <a:pt x="4632" y="5148"/>
                    </a:cubicBezTo>
                    <a:cubicBezTo>
                      <a:pt x="4660" y="5092"/>
                      <a:pt x="4715" y="5064"/>
                      <a:pt x="4771" y="5008"/>
                    </a:cubicBezTo>
                    <a:lnTo>
                      <a:pt x="4841" y="4938"/>
                    </a:lnTo>
                    <a:cubicBezTo>
                      <a:pt x="4855" y="4925"/>
                      <a:pt x="4897" y="4911"/>
                      <a:pt x="4911" y="4869"/>
                    </a:cubicBezTo>
                    <a:cubicBezTo>
                      <a:pt x="4967" y="4841"/>
                      <a:pt x="5008" y="4785"/>
                      <a:pt x="5064" y="4743"/>
                    </a:cubicBezTo>
                    <a:cubicBezTo>
                      <a:pt x="5120" y="4715"/>
                      <a:pt x="5176" y="4673"/>
                      <a:pt x="5245" y="4646"/>
                    </a:cubicBezTo>
                    <a:cubicBezTo>
                      <a:pt x="5301" y="4604"/>
                      <a:pt x="5357" y="4576"/>
                      <a:pt x="5427" y="4534"/>
                    </a:cubicBezTo>
                    <a:cubicBezTo>
                      <a:pt x="5511" y="4506"/>
                      <a:pt x="5552" y="4464"/>
                      <a:pt x="5622" y="4450"/>
                    </a:cubicBezTo>
                    <a:cubicBezTo>
                      <a:pt x="5692" y="4422"/>
                      <a:pt x="5762" y="4394"/>
                      <a:pt x="5831" y="4367"/>
                    </a:cubicBezTo>
                    <a:lnTo>
                      <a:pt x="6041" y="4311"/>
                    </a:lnTo>
                    <a:cubicBezTo>
                      <a:pt x="6180" y="4255"/>
                      <a:pt x="6320" y="4241"/>
                      <a:pt x="6473" y="4227"/>
                    </a:cubicBezTo>
                    <a:cubicBezTo>
                      <a:pt x="6543" y="4213"/>
                      <a:pt x="6612" y="4213"/>
                      <a:pt x="6710" y="4213"/>
                    </a:cubicBezTo>
                    <a:cubicBezTo>
                      <a:pt x="6780" y="4213"/>
                      <a:pt x="6850" y="4185"/>
                      <a:pt x="6933" y="4185"/>
                    </a:cubicBezTo>
                    <a:cubicBezTo>
                      <a:pt x="7519" y="4185"/>
                      <a:pt x="8133" y="4325"/>
                      <a:pt x="8677" y="4646"/>
                    </a:cubicBezTo>
                    <a:cubicBezTo>
                      <a:pt x="8995" y="4831"/>
                      <a:pt x="9288" y="5054"/>
                      <a:pt x="9544" y="5315"/>
                    </a:cubicBezTo>
                    <a:lnTo>
                      <a:pt x="9544" y="5315"/>
                    </a:lnTo>
                    <a:cubicBezTo>
                      <a:pt x="9379" y="5152"/>
                      <a:pt x="9085" y="4943"/>
                      <a:pt x="8802" y="4841"/>
                    </a:cubicBezTo>
                    <a:cubicBezTo>
                      <a:pt x="8733" y="4799"/>
                      <a:pt x="8635" y="4785"/>
                      <a:pt x="8565" y="4771"/>
                    </a:cubicBezTo>
                    <a:lnTo>
                      <a:pt x="8356" y="4715"/>
                    </a:lnTo>
                    <a:cubicBezTo>
                      <a:pt x="8244" y="4701"/>
                      <a:pt x="8133" y="4701"/>
                      <a:pt x="8105" y="4701"/>
                    </a:cubicBezTo>
                    <a:cubicBezTo>
                      <a:pt x="8007" y="4715"/>
                      <a:pt x="8049" y="4771"/>
                      <a:pt x="8147" y="4841"/>
                    </a:cubicBezTo>
                    <a:cubicBezTo>
                      <a:pt x="8203" y="4869"/>
                      <a:pt x="8272" y="4911"/>
                      <a:pt x="8342" y="4952"/>
                    </a:cubicBezTo>
                    <a:cubicBezTo>
                      <a:pt x="8412" y="5008"/>
                      <a:pt x="8496" y="5064"/>
                      <a:pt x="8607" y="5120"/>
                    </a:cubicBezTo>
                    <a:cubicBezTo>
                      <a:pt x="8774" y="5231"/>
                      <a:pt x="8970" y="5371"/>
                      <a:pt x="9123" y="5510"/>
                    </a:cubicBezTo>
                    <a:cubicBezTo>
                      <a:pt x="9291" y="5650"/>
                      <a:pt x="9388" y="5817"/>
                      <a:pt x="9458" y="5887"/>
                    </a:cubicBezTo>
                    <a:cubicBezTo>
                      <a:pt x="9500" y="5929"/>
                      <a:pt x="9528" y="5985"/>
                      <a:pt x="9570" y="6054"/>
                    </a:cubicBezTo>
                    <a:lnTo>
                      <a:pt x="9611" y="6138"/>
                    </a:lnTo>
                    <a:lnTo>
                      <a:pt x="9667" y="6236"/>
                    </a:lnTo>
                    <a:cubicBezTo>
                      <a:pt x="9709" y="6278"/>
                      <a:pt x="9737" y="6347"/>
                      <a:pt x="9779" y="6403"/>
                    </a:cubicBezTo>
                    <a:cubicBezTo>
                      <a:pt x="9807" y="6459"/>
                      <a:pt x="9835" y="6529"/>
                      <a:pt x="9862" y="6584"/>
                    </a:cubicBezTo>
                    <a:cubicBezTo>
                      <a:pt x="9918" y="6696"/>
                      <a:pt x="9960" y="6822"/>
                      <a:pt x="10002" y="6947"/>
                    </a:cubicBezTo>
                    <a:cubicBezTo>
                      <a:pt x="10058" y="7073"/>
                      <a:pt x="10072" y="7212"/>
                      <a:pt x="10114" y="7324"/>
                    </a:cubicBezTo>
                    <a:cubicBezTo>
                      <a:pt x="10002" y="7073"/>
                      <a:pt x="9849" y="6905"/>
                      <a:pt x="9723" y="6835"/>
                    </a:cubicBezTo>
                    <a:cubicBezTo>
                      <a:pt x="9683" y="6813"/>
                      <a:pt x="9647" y="6802"/>
                      <a:pt x="9615" y="6802"/>
                    </a:cubicBezTo>
                    <a:cubicBezTo>
                      <a:pt x="9546" y="6802"/>
                      <a:pt x="9492" y="6852"/>
                      <a:pt x="9444" y="6947"/>
                    </a:cubicBezTo>
                    <a:cubicBezTo>
                      <a:pt x="9416" y="7003"/>
                      <a:pt x="9430" y="7101"/>
                      <a:pt x="9444" y="7212"/>
                    </a:cubicBezTo>
                    <a:cubicBezTo>
                      <a:pt x="9458" y="7310"/>
                      <a:pt x="9486" y="7435"/>
                      <a:pt x="9528" y="7533"/>
                    </a:cubicBezTo>
                    <a:cubicBezTo>
                      <a:pt x="9653" y="7910"/>
                      <a:pt x="9723" y="8342"/>
                      <a:pt x="9695" y="8788"/>
                    </a:cubicBezTo>
                    <a:cubicBezTo>
                      <a:pt x="9667" y="9249"/>
                      <a:pt x="9556" y="9737"/>
                      <a:pt x="9305" y="10211"/>
                    </a:cubicBezTo>
                    <a:cubicBezTo>
                      <a:pt x="9067" y="10671"/>
                      <a:pt x="8719" y="11090"/>
                      <a:pt x="8258" y="11439"/>
                    </a:cubicBezTo>
                    <a:cubicBezTo>
                      <a:pt x="8203" y="11494"/>
                      <a:pt x="8133" y="11536"/>
                      <a:pt x="8091" y="11564"/>
                    </a:cubicBezTo>
                    <a:lnTo>
                      <a:pt x="7910" y="11690"/>
                    </a:lnTo>
                    <a:cubicBezTo>
                      <a:pt x="7784" y="11759"/>
                      <a:pt x="7645" y="11815"/>
                      <a:pt x="7533" y="11885"/>
                    </a:cubicBezTo>
                    <a:cubicBezTo>
                      <a:pt x="7268" y="11996"/>
                      <a:pt x="6975" y="12094"/>
                      <a:pt x="6696" y="12136"/>
                    </a:cubicBezTo>
                    <a:cubicBezTo>
                      <a:pt x="6766" y="12122"/>
                      <a:pt x="6808" y="12094"/>
                      <a:pt x="6864" y="12052"/>
                    </a:cubicBezTo>
                    <a:cubicBezTo>
                      <a:pt x="6919" y="12024"/>
                      <a:pt x="6989" y="11996"/>
                      <a:pt x="7045" y="11969"/>
                    </a:cubicBezTo>
                    <a:cubicBezTo>
                      <a:pt x="7129" y="11927"/>
                      <a:pt x="7212" y="11885"/>
                      <a:pt x="7282" y="11843"/>
                    </a:cubicBezTo>
                    <a:cubicBezTo>
                      <a:pt x="7366" y="11787"/>
                      <a:pt x="7463" y="11759"/>
                      <a:pt x="7533" y="11704"/>
                    </a:cubicBezTo>
                    <a:cubicBezTo>
                      <a:pt x="7617" y="11648"/>
                      <a:pt x="7687" y="11606"/>
                      <a:pt x="7770" y="11550"/>
                    </a:cubicBezTo>
                    <a:cubicBezTo>
                      <a:pt x="7854" y="11494"/>
                      <a:pt x="7924" y="11425"/>
                      <a:pt x="7993" y="11369"/>
                    </a:cubicBezTo>
                    <a:cubicBezTo>
                      <a:pt x="8035" y="11341"/>
                      <a:pt x="8091" y="11327"/>
                      <a:pt x="8119" y="11285"/>
                    </a:cubicBezTo>
                    <a:lnTo>
                      <a:pt x="8230" y="11187"/>
                    </a:lnTo>
                    <a:lnTo>
                      <a:pt x="8328" y="11076"/>
                    </a:lnTo>
                    <a:lnTo>
                      <a:pt x="8384" y="11020"/>
                    </a:lnTo>
                    <a:lnTo>
                      <a:pt x="8440" y="10978"/>
                    </a:lnTo>
                    <a:lnTo>
                      <a:pt x="8649" y="10769"/>
                    </a:lnTo>
                    <a:cubicBezTo>
                      <a:pt x="8719" y="10671"/>
                      <a:pt x="8761" y="10602"/>
                      <a:pt x="8830" y="10532"/>
                    </a:cubicBezTo>
                    <a:cubicBezTo>
                      <a:pt x="8872" y="10504"/>
                      <a:pt x="8886" y="10462"/>
                      <a:pt x="8886" y="10434"/>
                    </a:cubicBezTo>
                    <a:cubicBezTo>
                      <a:pt x="8886" y="10420"/>
                      <a:pt x="8886" y="10392"/>
                      <a:pt x="8872" y="10392"/>
                    </a:cubicBezTo>
                    <a:cubicBezTo>
                      <a:pt x="8858" y="10392"/>
                      <a:pt x="8830" y="10420"/>
                      <a:pt x="8802" y="10434"/>
                    </a:cubicBezTo>
                    <a:cubicBezTo>
                      <a:pt x="8761" y="10448"/>
                      <a:pt x="8733" y="10490"/>
                      <a:pt x="8691" y="10518"/>
                    </a:cubicBezTo>
                    <a:cubicBezTo>
                      <a:pt x="8663" y="10560"/>
                      <a:pt x="8621" y="10588"/>
                      <a:pt x="8607" y="10630"/>
                    </a:cubicBezTo>
                    <a:lnTo>
                      <a:pt x="8551" y="10671"/>
                    </a:lnTo>
                    <a:lnTo>
                      <a:pt x="8509" y="10727"/>
                    </a:lnTo>
                    <a:cubicBezTo>
                      <a:pt x="8440" y="10797"/>
                      <a:pt x="8342" y="10853"/>
                      <a:pt x="8272" y="10922"/>
                    </a:cubicBezTo>
                    <a:cubicBezTo>
                      <a:pt x="8189" y="10978"/>
                      <a:pt x="8105" y="11048"/>
                      <a:pt x="8021" y="11090"/>
                    </a:cubicBezTo>
                    <a:cubicBezTo>
                      <a:pt x="7924" y="11146"/>
                      <a:pt x="7826" y="11201"/>
                      <a:pt x="7742" y="11271"/>
                    </a:cubicBezTo>
                    <a:cubicBezTo>
                      <a:pt x="7673" y="11299"/>
                      <a:pt x="7603" y="11327"/>
                      <a:pt x="7533" y="11355"/>
                    </a:cubicBezTo>
                    <a:lnTo>
                      <a:pt x="7324" y="11439"/>
                    </a:lnTo>
                    <a:lnTo>
                      <a:pt x="7115" y="11508"/>
                    </a:lnTo>
                    <a:lnTo>
                      <a:pt x="6877" y="11578"/>
                    </a:lnTo>
                    <a:cubicBezTo>
                      <a:pt x="6585" y="11648"/>
                      <a:pt x="6292" y="11704"/>
                      <a:pt x="5971" y="11717"/>
                    </a:cubicBezTo>
                    <a:cubicBezTo>
                      <a:pt x="5830" y="11731"/>
                      <a:pt x="5689" y="11737"/>
                      <a:pt x="5547" y="11737"/>
                    </a:cubicBezTo>
                    <a:cubicBezTo>
                      <a:pt x="5086" y="11737"/>
                      <a:pt x="4623" y="11671"/>
                      <a:pt x="4185" y="11564"/>
                    </a:cubicBezTo>
                    <a:cubicBezTo>
                      <a:pt x="3321" y="11355"/>
                      <a:pt x="2512" y="10908"/>
                      <a:pt x="1842" y="10253"/>
                    </a:cubicBezTo>
                    <a:cubicBezTo>
                      <a:pt x="1633" y="10072"/>
                      <a:pt x="1438" y="9862"/>
                      <a:pt x="1284" y="9653"/>
                    </a:cubicBezTo>
                    <a:cubicBezTo>
                      <a:pt x="1326" y="9653"/>
                      <a:pt x="1368" y="9667"/>
                      <a:pt x="1424" y="9681"/>
                    </a:cubicBezTo>
                    <a:cubicBezTo>
                      <a:pt x="1507" y="9723"/>
                      <a:pt x="1605" y="9765"/>
                      <a:pt x="1703" y="9820"/>
                    </a:cubicBezTo>
                    <a:cubicBezTo>
                      <a:pt x="1814" y="9876"/>
                      <a:pt x="1912" y="9946"/>
                      <a:pt x="2037" y="10030"/>
                    </a:cubicBezTo>
                    <a:cubicBezTo>
                      <a:pt x="2056" y="10043"/>
                      <a:pt x="2068" y="10049"/>
                      <a:pt x="2076" y="10049"/>
                    </a:cubicBezTo>
                    <a:cubicBezTo>
                      <a:pt x="2109" y="10049"/>
                      <a:pt x="2052" y="9942"/>
                      <a:pt x="1995" y="9862"/>
                    </a:cubicBezTo>
                    <a:cubicBezTo>
                      <a:pt x="1605" y="9346"/>
                      <a:pt x="1270" y="8886"/>
                      <a:pt x="1005" y="8342"/>
                    </a:cubicBezTo>
                    <a:cubicBezTo>
                      <a:pt x="866" y="8063"/>
                      <a:pt x="740" y="7784"/>
                      <a:pt x="656" y="7491"/>
                    </a:cubicBezTo>
                    <a:cubicBezTo>
                      <a:pt x="601" y="7352"/>
                      <a:pt x="573" y="7184"/>
                      <a:pt x="531" y="7031"/>
                    </a:cubicBezTo>
                    <a:cubicBezTo>
                      <a:pt x="503" y="6877"/>
                      <a:pt x="489" y="6724"/>
                      <a:pt x="461" y="6543"/>
                    </a:cubicBezTo>
                    <a:cubicBezTo>
                      <a:pt x="350" y="5217"/>
                      <a:pt x="698" y="3795"/>
                      <a:pt x="1493" y="2609"/>
                    </a:cubicBezTo>
                    <a:cubicBezTo>
                      <a:pt x="1689" y="2302"/>
                      <a:pt x="1912" y="2023"/>
                      <a:pt x="2163" y="1772"/>
                    </a:cubicBezTo>
                    <a:cubicBezTo>
                      <a:pt x="2400" y="1507"/>
                      <a:pt x="2665" y="1256"/>
                      <a:pt x="2944" y="1033"/>
                    </a:cubicBezTo>
                    <a:cubicBezTo>
                      <a:pt x="3223" y="810"/>
                      <a:pt x="3530" y="614"/>
                      <a:pt x="3851" y="447"/>
                    </a:cubicBezTo>
                    <a:cubicBezTo>
                      <a:pt x="4129" y="283"/>
                      <a:pt x="4430" y="153"/>
                      <a:pt x="4734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236563" y="197597"/>
                <a:ext cx="498050" cy="430527"/>
              </a:xfrm>
              <a:custGeom>
                <a:avLst/>
                <a:gdLst/>
                <a:ahLst/>
                <a:cxnLst/>
                <a:rect l="l" t="t" r="r" b="b"/>
                <a:pathLst>
                  <a:path w="11495" h="9936" extrusionOk="0">
                    <a:moveTo>
                      <a:pt x="1" y="6186"/>
                    </a:moveTo>
                    <a:lnTo>
                      <a:pt x="1" y="6186"/>
                    </a:lnTo>
                    <a:cubicBezTo>
                      <a:pt x="22" y="6228"/>
                      <a:pt x="45" y="6269"/>
                      <a:pt x="67" y="6310"/>
                    </a:cubicBezTo>
                    <a:lnTo>
                      <a:pt x="67" y="6310"/>
                    </a:lnTo>
                    <a:cubicBezTo>
                      <a:pt x="63" y="6301"/>
                      <a:pt x="60" y="6292"/>
                      <a:pt x="56" y="6283"/>
                    </a:cubicBezTo>
                    <a:lnTo>
                      <a:pt x="1" y="6186"/>
                    </a:lnTo>
                    <a:close/>
                    <a:moveTo>
                      <a:pt x="7125" y="0"/>
                    </a:moveTo>
                    <a:cubicBezTo>
                      <a:pt x="6916" y="0"/>
                      <a:pt x="6707" y="16"/>
                      <a:pt x="6501" y="48"/>
                    </a:cubicBezTo>
                    <a:cubicBezTo>
                      <a:pt x="6347" y="76"/>
                      <a:pt x="6194" y="104"/>
                      <a:pt x="6054" y="146"/>
                    </a:cubicBezTo>
                    <a:lnTo>
                      <a:pt x="5831" y="216"/>
                    </a:lnTo>
                    <a:cubicBezTo>
                      <a:pt x="5761" y="244"/>
                      <a:pt x="5692" y="272"/>
                      <a:pt x="5622" y="313"/>
                    </a:cubicBezTo>
                    <a:lnTo>
                      <a:pt x="5413" y="397"/>
                    </a:lnTo>
                    <a:lnTo>
                      <a:pt x="5203" y="495"/>
                    </a:lnTo>
                    <a:lnTo>
                      <a:pt x="5092" y="551"/>
                    </a:lnTo>
                    <a:cubicBezTo>
                      <a:pt x="5064" y="565"/>
                      <a:pt x="5022" y="592"/>
                      <a:pt x="4994" y="620"/>
                    </a:cubicBezTo>
                    <a:lnTo>
                      <a:pt x="4799" y="746"/>
                    </a:lnTo>
                    <a:cubicBezTo>
                      <a:pt x="4311" y="1109"/>
                      <a:pt x="3906" y="1611"/>
                      <a:pt x="3683" y="2169"/>
                    </a:cubicBezTo>
                    <a:cubicBezTo>
                      <a:pt x="3432" y="2727"/>
                      <a:pt x="3362" y="3326"/>
                      <a:pt x="3432" y="3898"/>
                    </a:cubicBezTo>
                    <a:cubicBezTo>
                      <a:pt x="3432" y="3968"/>
                      <a:pt x="3460" y="4038"/>
                      <a:pt x="3474" y="4107"/>
                    </a:cubicBezTo>
                    <a:cubicBezTo>
                      <a:pt x="3488" y="4177"/>
                      <a:pt x="3488" y="4247"/>
                      <a:pt x="3530" y="4317"/>
                    </a:cubicBezTo>
                    <a:cubicBezTo>
                      <a:pt x="3558" y="4456"/>
                      <a:pt x="3599" y="4596"/>
                      <a:pt x="3669" y="4721"/>
                    </a:cubicBezTo>
                    <a:cubicBezTo>
                      <a:pt x="3697" y="4791"/>
                      <a:pt x="3711" y="4847"/>
                      <a:pt x="3753" y="4917"/>
                    </a:cubicBezTo>
                    <a:cubicBezTo>
                      <a:pt x="3781" y="4986"/>
                      <a:pt x="3823" y="5028"/>
                      <a:pt x="3850" y="5098"/>
                    </a:cubicBezTo>
                    <a:cubicBezTo>
                      <a:pt x="3892" y="5168"/>
                      <a:pt x="3920" y="5223"/>
                      <a:pt x="3962" y="5279"/>
                    </a:cubicBezTo>
                    <a:cubicBezTo>
                      <a:pt x="3990" y="5335"/>
                      <a:pt x="4032" y="5405"/>
                      <a:pt x="4088" y="5447"/>
                    </a:cubicBezTo>
                    <a:cubicBezTo>
                      <a:pt x="4339" y="5781"/>
                      <a:pt x="4673" y="6046"/>
                      <a:pt x="5036" y="6214"/>
                    </a:cubicBezTo>
                    <a:cubicBezTo>
                      <a:pt x="5413" y="6395"/>
                      <a:pt x="5789" y="6479"/>
                      <a:pt x="6180" y="6493"/>
                    </a:cubicBezTo>
                    <a:cubicBezTo>
                      <a:pt x="6235" y="6497"/>
                      <a:pt x="6291" y="6500"/>
                      <a:pt x="6347" y="6500"/>
                    </a:cubicBezTo>
                    <a:cubicBezTo>
                      <a:pt x="6620" y="6500"/>
                      <a:pt x="6904" y="6446"/>
                      <a:pt x="7170" y="6353"/>
                    </a:cubicBezTo>
                    <a:cubicBezTo>
                      <a:pt x="7240" y="6325"/>
                      <a:pt x="7324" y="6283"/>
                      <a:pt x="7393" y="6270"/>
                    </a:cubicBezTo>
                    <a:cubicBezTo>
                      <a:pt x="7463" y="6242"/>
                      <a:pt x="7547" y="6200"/>
                      <a:pt x="7617" y="6144"/>
                    </a:cubicBezTo>
                    <a:cubicBezTo>
                      <a:pt x="7686" y="6102"/>
                      <a:pt x="7756" y="6060"/>
                      <a:pt x="7826" y="6004"/>
                    </a:cubicBezTo>
                    <a:cubicBezTo>
                      <a:pt x="7896" y="5963"/>
                      <a:pt x="7965" y="5907"/>
                      <a:pt x="8021" y="5837"/>
                    </a:cubicBezTo>
                    <a:cubicBezTo>
                      <a:pt x="8272" y="5586"/>
                      <a:pt x="8454" y="5293"/>
                      <a:pt x="8579" y="4986"/>
                    </a:cubicBezTo>
                    <a:cubicBezTo>
                      <a:pt x="8705" y="4665"/>
                      <a:pt x="8732" y="4317"/>
                      <a:pt x="8705" y="3968"/>
                    </a:cubicBezTo>
                    <a:lnTo>
                      <a:pt x="8705" y="3898"/>
                    </a:lnTo>
                    <a:lnTo>
                      <a:pt x="8691" y="3829"/>
                    </a:lnTo>
                    <a:cubicBezTo>
                      <a:pt x="8691" y="3773"/>
                      <a:pt x="8663" y="3745"/>
                      <a:pt x="8649" y="3689"/>
                    </a:cubicBezTo>
                    <a:cubicBezTo>
                      <a:pt x="8635" y="3633"/>
                      <a:pt x="8635" y="3605"/>
                      <a:pt x="8621" y="3550"/>
                    </a:cubicBezTo>
                    <a:cubicBezTo>
                      <a:pt x="8593" y="3494"/>
                      <a:pt x="8593" y="3466"/>
                      <a:pt x="8565" y="3410"/>
                    </a:cubicBezTo>
                    <a:cubicBezTo>
                      <a:pt x="8495" y="3243"/>
                      <a:pt x="8412" y="3047"/>
                      <a:pt x="8272" y="2894"/>
                    </a:cubicBezTo>
                    <a:cubicBezTo>
                      <a:pt x="8007" y="2559"/>
                      <a:pt x="7603" y="2308"/>
                      <a:pt x="7170" y="2224"/>
                    </a:cubicBezTo>
                    <a:cubicBezTo>
                      <a:pt x="7064" y="2199"/>
                      <a:pt x="6955" y="2189"/>
                      <a:pt x="6845" y="2189"/>
                    </a:cubicBezTo>
                    <a:cubicBezTo>
                      <a:pt x="6651" y="2189"/>
                      <a:pt x="6456" y="2222"/>
                      <a:pt x="6278" y="2266"/>
                    </a:cubicBezTo>
                    <a:lnTo>
                      <a:pt x="6124" y="2308"/>
                    </a:lnTo>
                    <a:cubicBezTo>
                      <a:pt x="6068" y="2336"/>
                      <a:pt x="6013" y="2350"/>
                      <a:pt x="5971" y="2378"/>
                    </a:cubicBezTo>
                    <a:cubicBezTo>
                      <a:pt x="5831" y="2448"/>
                      <a:pt x="5692" y="2559"/>
                      <a:pt x="5566" y="2685"/>
                    </a:cubicBezTo>
                    <a:cubicBezTo>
                      <a:pt x="5441" y="2796"/>
                      <a:pt x="5357" y="2936"/>
                      <a:pt x="5287" y="3075"/>
                    </a:cubicBezTo>
                    <a:cubicBezTo>
                      <a:pt x="5148" y="3382"/>
                      <a:pt x="5092" y="3703"/>
                      <a:pt x="5148" y="4038"/>
                    </a:cubicBezTo>
                    <a:cubicBezTo>
                      <a:pt x="5134" y="4010"/>
                      <a:pt x="5106" y="3982"/>
                      <a:pt x="5092" y="3968"/>
                    </a:cubicBezTo>
                    <a:cubicBezTo>
                      <a:pt x="5064" y="3940"/>
                      <a:pt x="5036" y="3912"/>
                      <a:pt x="5022" y="3912"/>
                    </a:cubicBezTo>
                    <a:cubicBezTo>
                      <a:pt x="5008" y="3898"/>
                      <a:pt x="4994" y="3884"/>
                      <a:pt x="4952" y="3870"/>
                    </a:cubicBezTo>
                    <a:cubicBezTo>
                      <a:pt x="4941" y="3865"/>
                      <a:pt x="4929" y="3862"/>
                      <a:pt x="4918" y="3862"/>
                    </a:cubicBezTo>
                    <a:cubicBezTo>
                      <a:pt x="4851" y="3862"/>
                      <a:pt x="4799" y="3971"/>
                      <a:pt x="4799" y="4163"/>
                    </a:cubicBezTo>
                    <a:cubicBezTo>
                      <a:pt x="4799" y="4219"/>
                      <a:pt x="4799" y="4289"/>
                      <a:pt x="4813" y="4359"/>
                    </a:cubicBezTo>
                    <a:lnTo>
                      <a:pt x="4869" y="4568"/>
                    </a:lnTo>
                    <a:cubicBezTo>
                      <a:pt x="4925" y="4721"/>
                      <a:pt x="5008" y="4917"/>
                      <a:pt x="5162" y="5070"/>
                    </a:cubicBezTo>
                    <a:cubicBezTo>
                      <a:pt x="5301" y="5237"/>
                      <a:pt x="5496" y="5377"/>
                      <a:pt x="5706" y="5502"/>
                    </a:cubicBezTo>
                    <a:cubicBezTo>
                      <a:pt x="5929" y="5614"/>
                      <a:pt x="6180" y="5684"/>
                      <a:pt x="6431" y="5684"/>
                    </a:cubicBezTo>
                    <a:cubicBezTo>
                      <a:pt x="6696" y="5684"/>
                      <a:pt x="6961" y="5642"/>
                      <a:pt x="7184" y="5544"/>
                    </a:cubicBezTo>
                    <a:lnTo>
                      <a:pt x="7268" y="5502"/>
                    </a:lnTo>
                    <a:lnTo>
                      <a:pt x="7296" y="5502"/>
                    </a:lnTo>
                    <a:lnTo>
                      <a:pt x="7324" y="5488"/>
                    </a:lnTo>
                    <a:lnTo>
                      <a:pt x="7338" y="5488"/>
                    </a:lnTo>
                    <a:lnTo>
                      <a:pt x="7366" y="5474"/>
                    </a:lnTo>
                    <a:lnTo>
                      <a:pt x="7407" y="5433"/>
                    </a:lnTo>
                    <a:cubicBezTo>
                      <a:pt x="7449" y="5419"/>
                      <a:pt x="7477" y="5377"/>
                      <a:pt x="7519" y="5363"/>
                    </a:cubicBezTo>
                    <a:cubicBezTo>
                      <a:pt x="7533" y="5349"/>
                      <a:pt x="7547" y="5349"/>
                      <a:pt x="7575" y="5335"/>
                    </a:cubicBezTo>
                    <a:lnTo>
                      <a:pt x="7603" y="5293"/>
                    </a:lnTo>
                    <a:lnTo>
                      <a:pt x="7672" y="5223"/>
                    </a:lnTo>
                    <a:lnTo>
                      <a:pt x="7672" y="5223"/>
                    </a:lnTo>
                    <a:cubicBezTo>
                      <a:pt x="7670" y="5226"/>
                      <a:pt x="7670" y="5227"/>
                      <a:pt x="7671" y="5227"/>
                    </a:cubicBezTo>
                    <a:cubicBezTo>
                      <a:pt x="7677" y="5227"/>
                      <a:pt x="7719" y="5200"/>
                      <a:pt x="7742" y="5154"/>
                    </a:cubicBezTo>
                    <a:cubicBezTo>
                      <a:pt x="7868" y="5000"/>
                      <a:pt x="7951" y="4847"/>
                      <a:pt x="8007" y="4679"/>
                    </a:cubicBezTo>
                    <a:cubicBezTo>
                      <a:pt x="8063" y="4526"/>
                      <a:pt x="8077" y="4386"/>
                      <a:pt x="8077" y="4261"/>
                    </a:cubicBezTo>
                    <a:cubicBezTo>
                      <a:pt x="8077" y="4010"/>
                      <a:pt x="7993" y="3829"/>
                      <a:pt x="7923" y="3703"/>
                    </a:cubicBezTo>
                    <a:cubicBezTo>
                      <a:pt x="7868" y="3619"/>
                      <a:pt x="7812" y="3563"/>
                      <a:pt x="7784" y="3536"/>
                    </a:cubicBezTo>
                    <a:cubicBezTo>
                      <a:pt x="7763" y="3529"/>
                      <a:pt x="7746" y="3525"/>
                      <a:pt x="7730" y="3525"/>
                    </a:cubicBezTo>
                    <a:cubicBezTo>
                      <a:pt x="7714" y="3525"/>
                      <a:pt x="7700" y="3529"/>
                      <a:pt x="7686" y="3536"/>
                    </a:cubicBezTo>
                    <a:cubicBezTo>
                      <a:pt x="7631" y="3536"/>
                      <a:pt x="7603" y="3577"/>
                      <a:pt x="7589" y="3661"/>
                    </a:cubicBezTo>
                    <a:cubicBezTo>
                      <a:pt x="7575" y="3731"/>
                      <a:pt x="7547" y="3829"/>
                      <a:pt x="7519" y="3954"/>
                    </a:cubicBezTo>
                    <a:cubicBezTo>
                      <a:pt x="7477" y="4080"/>
                      <a:pt x="7449" y="4219"/>
                      <a:pt x="7379" y="4331"/>
                    </a:cubicBezTo>
                    <a:cubicBezTo>
                      <a:pt x="7310" y="4470"/>
                      <a:pt x="7198" y="4610"/>
                      <a:pt x="7045" y="4707"/>
                    </a:cubicBezTo>
                    <a:cubicBezTo>
                      <a:pt x="6879" y="4812"/>
                      <a:pt x="6674" y="4873"/>
                      <a:pt x="6462" y="4873"/>
                    </a:cubicBezTo>
                    <a:cubicBezTo>
                      <a:pt x="6336" y="4873"/>
                      <a:pt x="6207" y="4852"/>
                      <a:pt x="6082" y="4805"/>
                    </a:cubicBezTo>
                    <a:cubicBezTo>
                      <a:pt x="5929" y="4735"/>
                      <a:pt x="5775" y="4651"/>
                      <a:pt x="5664" y="4512"/>
                    </a:cubicBezTo>
                    <a:cubicBezTo>
                      <a:pt x="5538" y="4386"/>
                      <a:pt x="5469" y="4233"/>
                      <a:pt x="5441" y="4066"/>
                    </a:cubicBezTo>
                    <a:cubicBezTo>
                      <a:pt x="5357" y="3773"/>
                      <a:pt x="5385" y="3466"/>
                      <a:pt x="5510" y="3187"/>
                    </a:cubicBezTo>
                    <a:cubicBezTo>
                      <a:pt x="5636" y="2908"/>
                      <a:pt x="5873" y="2671"/>
                      <a:pt x="6152" y="2531"/>
                    </a:cubicBezTo>
                    <a:cubicBezTo>
                      <a:pt x="6356" y="2456"/>
                      <a:pt x="6569" y="2406"/>
                      <a:pt x="6777" y="2406"/>
                    </a:cubicBezTo>
                    <a:cubicBezTo>
                      <a:pt x="6839" y="2406"/>
                      <a:pt x="6900" y="2410"/>
                      <a:pt x="6961" y="2420"/>
                    </a:cubicBezTo>
                    <a:cubicBezTo>
                      <a:pt x="7212" y="2448"/>
                      <a:pt x="7477" y="2517"/>
                      <a:pt x="7686" y="2657"/>
                    </a:cubicBezTo>
                    <a:cubicBezTo>
                      <a:pt x="7910" y="2824"/>
                      <a:pt x="8119" y="3006"/>
                      <a:pt x="8244" y="3271"/>
                    </a:cubicBezTo>
                    <a:cubicBezTo>
                      <a:pt x="8384" y="3522"/>
                      <a:pt x="8454" y="3787"/>
                      <a:pt x="8495" y="4052"/>
                    </a:cubicBezTo>
                    <a:cubicBezTo>
                      <a:pt x="8537" y="4610"/>
                      <a:pt x="8370" y="5182"/>
                      <a:pt x="7979" y="5628"/>
                    </a:cubicBezTo>
                    <a:cubicBezTo>
                      <a:pt x="7658" y="5991"/>
                      <a:pt x="7198" y="6214"/>
                      <a:pt x="6752" y="6325"/>
                    </a:cubicBezTo>
                    <a:lnTo>
                      <a:pt x="6570" y="6353"/>
                    </a:lnTo>
                    <a:lnTo>
                      <a:pt x="6403" y="6367"/>
                    </a:lnTo>
                    <a:lnTo>
                      <a:pt x="6054" y="6367"/>
                    </a:lnTo>
                    <a:cubicBezTo>
                      <a:pt x="5803" y="6353"/>
                      <a:pt x="5580" y="6297"/>
                      <a:pt x="5357" y="6228"/>
                    </a:cubicBezTo>
                    <a:cubicBezTo>
                      <a:pt x="5120" y="6144"/>
                      <a:pt x="4911" y="6046"/>
                      <a:pt x="4729" y="5879"/>
                    </a:cubicBezTo>
                    <a:cubicBezTo>
                      <a:pt x="4673" y="5851"/>
                      <a:pt x="4632" y="5809"/>
                      <a:pt x="4590" y="5767"/>
                    </a:cubicBezTo>
                    <a:cubicBezTo>
                      <a:pt x="4534" y="5726"/>
                      <a:pt x="4492" y="5698"/>
                      <a:pt x="4450" y="5642"/>
                    </a:cubicBezTo>
                    <a:cubicBezTo>
                      <a:pt x="4408" y="5586"/>
                      <a:pt x="4353" y="5558"/>
                      <a:pt x="4325" y="5502"/>
                    </a:cubicBezTo>
                    <a:cubicBezTo>
                      <a:pt x="4283" y="5447"/>
                      <a:pt x="4255" y="5405"/>
                      <a:pt x="4199" y="5363"/>
                    </a:cubicBezTo>
                    <a:cubicBezTo>
                      <a:pt x="4171" y="5307"/>
                      <a:pt x="4129" y="5265"/>
                      <a:pt x="4074" y="5209"/>
                    </a:cubicBezTo>
                    <a:cubicBezTo>
                      <a:pt x="4046" y="5154"/>
                      <a:pt x="4004" y="5098"/>
                      <a:pt x="3976" y="5028"/>
                    </a:cubicBezTo>
                    <a:cubicBezTo>
                      <a:pt x="3934" y="4972"/>
                      <a:pt x="3906" y="4903"/>
                      <a:pt x="3892" y="4861"/>
                    </a:cubicBezTo>
                    <a:cubicBezTo>
                      <a:pt x="3864" y="4791"/>
                      <a:pt x="3837" y="4735"/>
                      <a:pt x="3823" y="4665"/>
                    </a:cubicBezTo>
                    <a:cubicBezTo>
                      <a:pt x="3767" y="4540"/>
                      <a:pt x="3725" y="4400"/>
                      <a:pt x="3697" y="4275"/>
                    </a:cubicBezTo>
                    <a:cubicBezTo>
                      <a:pt x="3683" y="4205"/>
                      <a:pt x="3655" y="4135"/>
                      <a:pt x="3655" y="4094"/>
                    </a:cubicBezTo>
                    <a:cubicBezTo>
                      <a:pt x="3641" y="4024"/>
                      <a:pt x="3627" y="3954"/>
                      <a:pt x="3627" y="3884"/>
                    </a:cubicBezTo>
                    <a:cubicBezTo>
                      <a:pt x="3571" y="3340"/>
                      <a:pt x="3641" y="2768"/>
                      <a:pt x="3864" y="2238"/>
                    </a:cubicBezTo>
                    <a:cubicBezTo>
                      <a:pt x="4003" y="1907"/>
                      <a:pt x="4196" y="1616"/>
                      <a:pt x="4444" y="1339"/>
                    </a:cubicBezTo>
                    <a:lnTo>
                      <a:pt x="4444" y="1339"/>
                    </a:lnTo>
                    <a:cubicBezTo>
                      <a:pt x="4305" y="1495"/>
                      <a:pt x="4128" y="1811"/>
                      <a:pt x="4046" y="2099"/>
                    </a:cubicBezTo>
                    <a:cubicBezTo>
                      <a:pt x="4032" y="2169"/>
                      <a:pt x="4004" y="2266"/>
                      <a:pt x="3990" y="2308"/>
                    </a:cubicBezTo>
                    <a:cubicBezTo>
                      <a:pt x="3976" y="2378"/>
                      <a:pt x="3976" y="2448"/>
                      <a:pt x="3976" y="2503"/>
                    </a:cubicBezTo>
                    <a:cubicBezTo>
                      <a:pt x="3976" y="2629"/>
                      <a:pt x="3976" y="2713"/>
                      <a:pt x="3990" y="2741"/>
                    </a:cubicBezTo>
                    <a:cubicBezTo>
                      <a:pt x="4005" y="2771"/>
                      <a:pt x="4018" y="2785"/>
                      <a:pt x="4032" y="2785"/>
                    </a:cubicBezTo>
                    <a:cubicBezTo>
                      <a:pt x="4056" y="2785"/>
                      <a:pt x="4080" y="2742"/>
                      <a:pt x="4115" y="2671"/>
                    </a:cubicBezTo>
                    <a:cubicBezTo>
                      <a:pt x="4143" y="2629"/>
                      <a:pt x="4171" y="2559"/>
                      <a:pt x="4199" y="2489"/>
                    </a:cubicBezTo>
                    <a:cubicBezTo>
                      <a:pt x="4241" y="2420"/>
                      <a:pt x="4269" y="2322"/>
                      <a:pt x="4325" y="2238"/>
                    </a:cubicBezTo>
                    <a:cubicBezTo>
                      <a:pt x="4408" y="2071"/>
                      <a:pt x="4534" y="1876"/>
                      <a:pt x="4632" y="1736"/>
                    </a:cubicBezTo>
                    <a:cubicBezTo>
                      <a:pt x="4757" y="1583"/>
                      <a:pt x="4883" y="1457"/>
                      <a:pt x="4952" y="1388"/>
                    </a:cubicBezTo>
                    <a:cubicBezTo>
                      <a:pt x="5008" y="1346"/>
                      <a:pt x="5036" y="1304"/>
                      <a:pt x="5092" y="1262"/>
                    </a:cubicBezTo>
                    <a:lnTo>
                      <a:pt x="5162" y="1206"/>
                    </a:lnTo>
                    <a:lnTo>
                      <a:pt x="5231" y="1164"/>
                    </a:lnTo>
                    <a:cubicBezTo>
                      <a:pt x="5287" y="1122"/>
                      <a:pt x="5329" y="1095"/>
                      <a:pt x="5371" y="1053"/>
                    </a:cubicBezTo>
                    <a:cubicBezTo>
                      <a:pt x="5427" y="1025"/>
                      <a:pt x="5469" y="983"/>
                      <a:pt x="5524" y="969"/>
                    </a:cubicBezTo>
                    <a:cubicBezTo>
                      <a:pt x="5636" y="899"/>
                      <a:pt x="5734" y="871"/>
                      <a:pt x="5859" y="788"/>
                    </a:cubicBezTo>
                    <a:cubicBezTo>
                      <a:pt x="5971" y="746"/>
                      <a:pt x="6082" y="704"/>
                      <a:pt x="6208" y="648"/>
                    </a:cubicBezTo>
                    <a:lnTo>
                      <a:pt x="6208" y="648"/>
                    </a:lnTo>
                    <a:cubicBezTo>
                      <a:pt x="5985" y="774"/>
                      <a:pt x="5845" y="927"/>
                      <a:pt x="5789" y="1039"/>
                    </a:cubicBezTo>
                    <a:cubicBezTo>
                      <a:pt x="5734" y="1136"/>
                      <a:pt x="5775" y="1234"/>
                      <a:pt x="5915" y="1290"/>
                    </a:cubicBezTo>
                    <a:cubicBezTo>
                      <a:pt x="5929" y="1293"/>
                      <a:pt x="5945" y="1295"/>
                      <a:pt x="5962" y="1295"/>
                    </a:cubicBezTo>
                    <a:cubicBezTo>
                      <a:pt x="6013" y="1295"/>
                      <a:pt x="6079" y="1279"/>
                      <a:pt x="6152" y="1248"/>
                    </a:cubicBezTo>
                    <a:cubicBezTo>
                      <a:pt x="6264" y="1234"/>
                      <a:pt x="6361" y="1192"/>
                      <a:pt x="6445" y="1150"/>
                    </a:cubicBezTo>
                    <a:cubicBezTo>
                      <a:pt x="6780" y="1011"/>
                      <a:pt x="7170" y="899"/>
                      <a:pt x="7589" y="885"/>
                    </a:cubicBezTo>
                    <a:cubicBezTo>
                      <a:pt x="7637" y="884"/>
                      <a:pt x="7685" y="883"/>
                      <a:pt x="7734" y="883"/>
                    </a:cubicBezTo>
                    <a:cubicBezTo>
                      <a:pt x="8110" y="883"/>
                      <a:pt x="8506" y="934"/>
                      <a:pt x="8914" y="1095"/>
                    </a:cubicBezTo>
                    <a:cubicBezTo>
                      <a:pt x="9360" y="1262"/>
                      <a:pt x="9779" y="1541"/>
                      <a:pt x="10127" y="1931"/>
                    </a:cubicBezTo>
                    <a:cubicBezTo>
                      <a:pt x="10183" y="1987"/>
                      <a:pt x="10225" y="2029"/>
                      <a:pt x="10253" y="2085"/>
                    </a:cubicBezTo>
                    <a:lnTo>
                      <a:pt x="10378" y="2238"/>
                    </a:lnTo>
                    <a:cubicBezTo>
                      <a:pt x="10448" y="2350"/>
                      <a:pt x="10518" y="2475"/>
                      <a:pt x="10588" y="2573"/>
                    </a:cubicBezTo>
                    <a:cubicBezTo>
                      <a:pt x="10699" y="2824"/>
                      <a:pt x="10825" y="3061"/>
                      <a:pt x="10895" y="3326"/>
                    </a:cubicBezTo>
                    <a:cubicBezTo>
                      <a:pt x="10867" y="3271"/>
                      <a:pt x="10839" y="3215"/>
                      <a:pt x="10811" y="3173"/>
                    </a:cubicBezTo>
                    <a:cubicBezTo>
                      <a:pt x="10769" y="3117"/>
                      <a:pt x="10755" y="3061"/>
                      <a:pt x="10727" y="3006"/>
                    </a:cubicBezTo>
                    <a:cubicBezTo>
                      <a:pt x="10378" y="2420"/>
                      <a:pt x="9890" y="1876"/>
                      <a:pt x="9263" y="1471"/>
                    </a:cubicBezTo>
                    <a:cubicBezTo>
                      <a:pt x="9216" y="1448"/>
                      <a:pt x="9183" y="1438"/>
                      <a:pt x="9162" y="1438"/>
                    </a:cubicBezTo>
                    <a:cubicBezTo>
                      <a:pt x="9145" y="1438"/>
                      <a:pt x="9137" y="1445"/>
                      <a:pt x="9137" y="1457"/>
                    </a:cubicBezTo>
                    <a:cubicBezTo>
                      <a:pt x="9137" y="1471"/>
                      <a:pt x="9151" y="1499"/>
                      <a:pt x="9179" y="1527"/>
                    </a:cubicBezTo>
                    <a:cubicBezTo>
                      <a:pt x="9193" y="1569"/>
                      <a:pt x="9221" y="1583"/>
                      <a:pt x="9263" y="1611"/>
                    </a:cubicBezTo>
                    <a:cubicBezTo>
                      <a:pt x="9290" y="1639"/>
                      <a:pt x="9332" y="1666"/>
                      <a:pt x="9360" y="1680"/>
                    </a:cubicBezTo>
                    <a:cubicBezTo>
                      <a:pt x="9388" y="1708"/>
                      <a:pt x="9402" y="1722"/>
                      <a:pt x="9416" y="1722"/>
                    </a:cubicBezTo>
                    <a:lnTo>
                      <a:pt x="9472" y="1778"/>
                    </a:lnTo>
                    <a:lnTo>
                      <a:pt x="9667" y="1959"/>
                    </a:lnTo>
                    <a:cubicBezTo>
                      <a:pt x="9737" y="2029"/>
                      <a:pt x="9779" y="2099"/>
                      <a:pt x="9848" y="2197"/>
                    </a:cubicBezTo>
                    <a:cubicBezTo>
                      <a:pt x="9918" y="2266"/>
                      <a:pt x="9974" y="2350"/>
                      <a:pt x="10030" y="2434"/>
                    </a:cubicBezTo>
                    <a:cubicBezTo>
                      <a:pt x="10058" y="2489"/>
                      <a:pt x="10099" y="2559"/>
                      <a:pt x="10127" y="2615"/>
                    </a:cubicBezTo>
                    <a:lnTo>
                      <a:pt x="10239" y="2782"/>
                    </a:lnTo>
                    <a:lnTo>
                      <a:pt x="10392" y="3173"/>
                    </a:lnTo>
                    <a:cubicBezTo>
                      <a:pt x="10448" y="3312"/>
                      <a:pt x="10476" y="3424"/>
                      <a:pt x="10518" y="3563"/>
                    </a:cubicBezTo>
                    <a:cubicBezTo>
                      <a:pt x="10532" y="3605"/>
                      <a:pt x="10532" y="3633"/>
                      <a:pt x="10532" y="3675"/>
                    </a:cubicBezTo>
                    <a:lnTo>
                      <a:pt x="10546" y="3773"/>
                    </a:lnTo>
                    <a:lnTo>
                      <a:pt x="10602" y="3982"/>
                    </a:lnTo>
                    <a:cubicBezTo>
                      <a:pt x="10713" y="4526"/>
                      <a:pt x="10713" y="5098"/>
                      <a:pt x="10616" y="5642"/>
                    </a:cubicBezTo>
                    <a:cubicBezTo>
                      <a:pt x="10616" y="5753"/>
                      <a:pt x="10588" y="5851"/>
                      <a:pt x="10574" y="5935"/>
                    </a:cubicBezTo>
                    <a:lnTo>
                      <a:pt x="10532" y="6102"/>
                    </a:lnTo>
                    <a:cubicBezTo>
                      <a:pt x="10518" y="6144"/>
                      <a:pt x="10518" y="6200"/>
                      <a:pt x="10504" y="6256"/>
                    </a:cubicBezTo>
                    <a:lnTo>
                      <a:pt x="10406" y="6548"/>
                    </a:lnTo>
                    <a:cubicBezTo>
                      <a:pt x="10392" y="6604"/>
                      <a:pt x="10378" y="6660"/>
                      <a:pt x="10364" y="6688"/>
                    </a:cubicBezTo>
                    <a:lnTo>
                      <a:pt x="10309" y="6827"/>
                    </a:lnTo>
                    <a:cubicBezTo>
                      <a:pt x="10239" y="7023"/>
                      <a:pt x="10127" y="7190"/>
                      <a:pt x="10030" y="7385"/>
                    </a:cubicBezTo>
                    <a:cubicBezTo>
                      <a:pt x="9974" y="7469"/>
                      <a:pt x="9904" y="7567"/>
                      <a:pt x="9848" y="7650"/>
                    </a:cubicBezTo>
                    <a:lnTo>
                      <a:pt x="9765" y="7790"/>
                    </a:lnTo>
                    <a:cubicBezTo>
                      <a:pt x="9737" y="7818"/>
                      <a:pt x="9695" y="7874"/>
                      <a:pt x="9667" y="7915"/>
                    </a:cubicBezTo>
                    <a:cubicBezTo>
                      <a:pt x="9625" y="7957"/>
                      <a:pt x="9569" y="8013"/>
                      <a:pt x="9542" y="8069"/>
                    </a:cubicBezTo>
                    <a:cubicBezTo>
                      <a:pt x="9500" y="8125"/>
                      <a:pt x="9472" y="8167"/>
                      <a:pt x="9416" y="8208"/>
                    </a:cubicBezTo>
                    <a:cubicBezTo>
                      <a:pt x="9332" y="8292"/>
                      <a:pt x="9249" y="8404"/>
                      <a:pt x="9151" y="8487"/>
                    </a:cubicBezTo>
                    <a:cubicBezTo>
                      <a:pt x="9151" y="8445"/>
                      <a:pt x="9151" y="8404"/>
                      <a:pt x="9179" y="8348"/>
                    </a:cubicBezTo>
                    <a:cubicBezTo>
                      <a:pt x="9221" y="8167"/>
                      <a:pt x="9290" y="8013"/>
                      <a:pt x="9416" y="7748"/>
                    </a:cubicBezTo>
                    <a:cubicBezTo>
                      <a:pt x="9435" y="7719"/>
                      <a:pt x="9433" y="7707"/>
                      <a:pt x="9418" y="7707"/>
                    </a:cubicBezTo>
                    <a:cubicBezTo>
                      <a:pt x="9389" y="7707"/>
                      <a:pt x="9317" y="7749"/>
                      <a:pt x="9263" y="7804"/>
                    </a:cubicBezTo>
                    <a:cubicBezTo>
                      <a:pt x="8844" y="8222"/>
                      <a:pt x="8440" y="8557"/>
                      <a:pt x="7965" y="8864"/>
                    </a:cubicBezTo>
                    <a:cubicBezTo>
                      <a:pt x="7742" y="9003"/>
                      <a:pt x="7505" y="9143"/>
                      <a:pt x="7240" y="9268"/>
                    </a:cubicBezTo>
                    <a:cubicBezTo>
                      <a:pt x="7114" y="9324"/>
                      <a:pt x="6975" y="9380"/>
                      <a:pt x="6835" y="9422"/>
                    </a:cubicBezTo>
                    <a:cubicBezTo>
                      <a:pt x="6696" y="9464"/>
                      <a:pt x="6557" y="9520"/>
                      <a:pt x="6403" y="9533"/>
                    </a:cubicBezTo>
                    <a:cubicBezTo>
                      <a:pt x="6065" y="9600"/>
                      <a:pt x="5716" y="9634"/>
                      <a:pt x="5364" y="9634"/>
                    </a:cubicBezTo>
                    <a:cubicBezTo>
                      <a:pt x="4468" y="9634"/>
                      <a:pt x="3548" y="9416"/>
                      <a:pt x="2707" y="8976"/>
                    </a:cubicBezTo>
                    <a:cubicBezTo>
                      <a:pt x="2414" y="8822"/>
                      <a:pt x="2135" y="8641"/>
                      <a:pt x="1870" y="8445"/>
                    </a:cubicBezTo>
                    <a:cubicBezTo>
                      <a:pt x="1605" y="8264"/>
                      <a:pt x="1368" y="8027"/>
                      <a:pt x="1130" y="7804"/>
                    </a:cubicBezTo>
                    <a:cubicBezTo>
                      <a:pt x="907" y="7567"/>
                      <a:pt x="698" y="7316"/>
                      <a:pt x="503" y="7037"/>
                    </a:cubicBezTo>
                    <a:cubicBezTo>
                      <a:pt x="347" y="6797"/>
                      <a:pt x="202" y="6558"/>
                      <a:pt x="67" y="6310"/>
                    </a:cubicBezTo>
                    <a:lnTo>
                      <a:pt x="67" y="6310"/>
                    </a:lnTo>
                    <a:cubicBezTo>
                      <a:pt x="95" y="6380"/>
                      <a:pt x="135" y="6480"/>
                      <a:pt x="196" y="6590"/>
                    </a:cubicBezTo>
                    <a:cubicBezTo>
                      <a:pt x="335" y="6827"/>
                      <a:pt x="545" y="7190"/>
                      <a:pt x="879" y="7609"/>
                    </a:cubicBezTo>
                    <a:cubicBezTo>
                      <a:pt x="1047" y="7818"/>
                      <a:pt x="1242" y="8027"/>
                      <a:pt x="1479" y="8264"/>
                    </a:cubicBezTo>
                    <a:cubicBezTo>
                      <a:pt x="1730" y="8473"/>
                      <a:pt x="1995" y="8697"/>
                      <a:pt x="2302" y="8906"/>
                    </a:cubicBezTo>
                    <a:cubicBezTo>
                      <a:pt x="2930" y="9310"/>
                      <a:pt x="3711" y="9659"/>
                      <a:pt x="4618" y="9826"/>
                    </a:cubicBezTo>
                    <a:cubicBezTo>
                      <a:pt x="4977" y="9898"/>
                      <a:pt x="5356" y="9935"/>
                      <a:pt x="5746" y="9935"/>
                    </a:cubicBezTo>
                    <a:cubicBezTo>
                      <a:pt x="6340" y="9935"/>
                      <a:pt x="6960" y="9850"/>
                      <a:pt x="7575" y="9673"/>
                    </a:cubicBezTo>
                    <a:cubicBezTo>
                      <a:pt x="7686" y="9631"/>
                      <a:pt x="7826" y="9603"/>
                      <a:pt x="7951" y="9547"/>
                    </a:cubicBezTo>
                    <a:cubicBezTo>
                      <a:pt x="8021" y="9533"/>
                      <a:pt x="8077" y="9492"/>
                      <a:pt x="8147" y="9478"/>
                    </a:cubicBezTo>
                    <a:cubicBezTo>
                      <a:pt x="8216" y="9450"/>
                      <a:pt x="8272" y="9422"/>
                      <a:pt x="8342" y="9394"/>
                    </a:cubicBezTo>
                    <a:lnTo>
                      <a:pt x="8426" y="9352"/>
                    </a:lnTo>
                    <a:cubicBezTo>
                      <a:pt x="8454" y="9338"/>
                      <a:pt x="8495" y="9324"/>
                      <a:pt x="8509" y="9310"/>
                    </a:cubicBezTo>
                    <a:cubicBezTo>
                      <a:pt x="8579" y="9268"/>
                      <a:pt x="8635" y="9241"/>
                      <a:pt x="8705" y="9213"/>
                    </a:cubicBezTo>
                    <a:cubicBezTo>
                      <a:pt x="8774" y="9185"/>
                      <a:pt x="8830" y="9143"/>
                      <a:pt x="8900" y="9115"/>
                    </a:cubicBezTo>
                    <a:cubicBezTo>
                      <a:pt x="8942" y="9073"/>
                      <a:pt x="9011" y="9045"/>
                      <a:pt x="9067" y="8989"/>
                    </a:cubicBezTo>
                    <a:cubicBezTo>
                      <a:pt x="9123" y="8962"/>
                      <a:pt x="9193" y="8920"/>
                      <a:pt x="9249" y="8864"/>
                    </a:cubicBezTo>
                    <a:lnTo>
                      <a:pt x="9332" y="8822"/>
                    </a:lnTo>
                    <a:cubicBezTo>
                      <a:pt x="9360" y="8794"/>
                      <a:pt x="9388" y="8766"/>
                      <a:pt x="9416" y="8752"/>
                    </a:cubicBezTo>
                    <a:cubicBezTo>
                      <a:pt x="9528" y="8655"/>
                      <a:pt x="9639" y="8571"/>
                      <a:pt x="9751" y="8473"/>
                    </a:cubicBezTo>
                    <a:cubicBezTo>
                      <a:pt x="9848" y="8362"/>
                      <a:pt x="9960" y="8264"/>
                      <a:pt x="10058" y="8167"/>
                    </a:cubicBezTo>
                    <a:cubicBezTo>
                      <a:pt x="10113" y="8125"/>
                      <a:pt x="10155" y="8069"/>
                      <a:pt x="10197" y="8013"/>
                    </a:cubicBezTo>
                    <a:lnTo>
                      <a:pt x="10337" y="7846"/>
                    </a:lnTo>
                    <a:cubicBezTo>
                      <a:pt x="11062" y="6911"/>
                      <a:pt x="11494" y="5712"/>
                      <a:pt x="11452" y="4470"/>
                    </a:cubicBezTo>
                    <a:cubicBezTo>
                      <a:pt x="11439" y="3870"/>
                      <a:pt x="11299" y="3243"/>
                      <a:pt x="11076" y="2657"/>
                    </a:cubicBezTo>
                    <a:cubicBezTo>
                      <a:pt x="10853" y="2085"/>
                      <a:pt x="10476" y="1541"/>
                      <a:pt x="10016" y="1109"/>
                    </a:cubicBezTo>
                    <a:cubicBezTo>
                      <a:pt x="9225" y="399"/>
                      <a:pt x="8173" y="0"/>
                      <a:pt x="7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60914" y="2274245"/>
                <a:ext cx="324566" cy="254477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5873" extrusionOk="0">
                    <a:moveTo>
                      <a:pt x="4828" y="1"/>
                    </a:moveTo>
                    <a:cubicBezTo>
                      <a:pt x="4578" y="1"/>
                      <a:pt x="4332" y="46"/>
                      <a:pt x="4101" y="107"/>
                    </a:cubicBezTo>
                    <a:cubicBezTo>
                      <a:pt x="3794" y="204"/>
                      <a:pt x="3515" y="386"/>
                      <a:pt x="3264" y="595"/>
                    </a:cubicBezTo>
                    <a:cubicBezTo>
                      <a:pt x="3055" y="790"/>
                      <a:pt x="2887" y="999"/>
                      <a:pt x="2762" y="1237"/>
                    </a:cubicBezTo>
                    <a:lnTo>
                      <a:pt x="2678" y="1432"/>
                    </a:lnTo>
                    <a:cubicBezTo>
                      <a:pt x="2636" y="1502"/>
                      <a:pt x="2622" y="1571"/>
                      <a:pt x="2608" y="1627"/>
                    </a:cubicBezTo>
                    <a:cubicBezTo>
                      <a:pt x="2595" y="1697"/>
                      <a:pt x="2567" y="1767"/>
                      <a:pt x="2567" y="1836"/>
                    </a:cubicBezTo>
                    <a:cubicBezTo>
                      <a:pt x="2567" y="1906"/>
                      <a:pt x="2553" y="1976"/>
                      <a:pt x="2553" y="2046"/>
                    </a:cubicBezTo>
                    <a:cubicBezTo>
                      <a:pt x="2553" y="2324"/>
                      <a:pt x="2608" y="2603"/>
                      <a:pt x="2706" y="2855"/>
                    </a:cubicBezTo>
                    <a:cubicBezTo>
                      <a:pt x="2832" y="3120"/>
                      <a:pt x="3013" y="3343"/>
                      <a:pt x="3236" y="3524"/>
                    </a:cubicBezTo>
                    <a:cubicBezTo>
                      <a:pt x="3292" y="3580"/>
                      <a:pt x="3362" y="3608"/>
                      <a:pt x="3404" y="3664"/>
                    </a:cubicBezTo>
                    <a:lnTo>
                      <a:pt x="3613" y="3761"/>
                    </a:lnTo>
                    <a:cubicBezTo>
                      <a:pt x="3752" y="3831"/>
                      <a:pt x="3934" y="3887"/>
                      <a:pt x="4087" y="3901"/>
                    </a:cubicBezTo>
                    <a:cubicBezTo>
                      <a:pt x="4157" y="3912"/>
                      <a:pt x="4229" y="3918"/>
                      <a:pt x="4300" y="3918"/>
                    </a:cubicBezTo>
                    <a:cubicBezTo>
                      <a:pt x="4581" y="3918"/>
                      <a:pt x="4863" y="3831"/>
                      <a:pt x="5119" y="3664"/>
                    </a:cubicBezTo>
                    <a:cubicBezTo>
                      <a:pt x="5328" y="3524"/>
                      <a:pt x="5496" y="3329"/>
                      <a:pt x="5621" y="3120"/>
                    </a:cubicBezTo>
                    <a:cubicBezTo>
                      <a:pt x="5635" y="3092"/>
                      <a:pt x="5663" y="3050"/>
                      <a:pt x="5677" y="2994"/>
                    </a:cubicBezTo>
                    <a:cubicBezTo>
                      <a:pt x="5691" y="2966"/>
                      <a:pt x="5705" y="2910"/>
                      <a:pt x="5733" y="2882"/>
                    </a:cubicBezTo>
                    <a:cubicBezTo>
                      <a:pt x="5761" y="2757"/>
                      <a:pt x="5803" y="2617"/>
                      <a:pt x="5803" y="2478"/>
                    </a:cubicBezTo>
                    <a:cubicBezTo>
                      <a:pt x="5803" y="2338"/>
                      <a:pt x="5789" y="2199"/>
                      <a:pt x="5733" y="2073"/>
                    </a:cubicBezTo>
                    <a:cubicBezTo>
                      <a:pt x="5635" y="1808"/>
                      <a:pt x="5482" y="1585"/>
                      <a:pt x="5259" y="1432"/>
                    </a:cubicBezTo>
                    <a:cubicBezTo>
                      <a:pt x="5287" y="1432"/>
                      <a:pt x="5315" y="1446"/>
                      <a:pt x="5328" y="1446"/>
                    </a:cubicBezTo>
                    <a:cubicBezTo>
                      <a:pt x="5356" y="1446"/>
                      <a:pt x="5384" y="1446"/>
                      <a:pt x="5398" y="1432"/>
                    </a:cubicBezTo>
                    <a:lnTo>
                      <a:pt x="5468" y="1432"/>
                    </a:lnTo>
                    <a:cubicBezTo>
                      <a:pt x="5538" y="1390"/>
                      <a:pt x="5524" y="1292"/>
                      <a:pt x="5384" y="1153"/>
                    </a:cubicBezTo>
                    <a:cubicBezTo>
                      <a:pt x="5342" y="1111"/>
                      <a:pt x="5315" y="1083"/>
                      <a:pt x="5259" y="1041"/>
                    </a:cubicBezTo>
                    <a:lnTo>
                      <a:pt x="5105" y="944"/>
                    </a:lnTo>
                    <a:cubicBezTo>
                      <a:pt x="4980" y="874"/>
                      <a:pt x="4826" y="818"/>
                      <a:pt x="4631" y="804"/>
                    </a:cubicBezTo>
                    <a:cubicBezTo>
                      <a:pt x="4588" y="797"/>
                      <a:pt x="4542" y="793"/>
                      <a:pt x="4494" y="793"/>
                    </a:cubicBezTo>
                    <a:cubicBezTo>
                      <a:pt x="4356" y="793"/>
                      <a:pt x="4204" y="822"/>
                      <a:pt x="4059" y="874"/>
                    </a:cubicBezTo>
                    <a:cubicBezTo>
                      <a:pt x="3864" y="944"/>
                      <a:pt x="3669" y="1041"/>
                      <a:pt x="3515" y="1181"/>
                    </a:cubicBezTo>
                    <a:cubicBezTo>
                      <a:pt x="3362" y="1320"/>
                      <a:pt x="3236" y="1502"/>
                      <a:pt x="3152" y="1683"/>
                    </a:cubicBezTo>
                    <a:lnTo>
                      <a:pt x="3111" y="1753"/>
                    </a:lnTo>
                    <a:lnTo>
                      <a:pt x="3097" y="1794"/>
                    </a:lnTo>
                    <a:lnTo>
                      <a:pt x="3097" y="1808"/>
                    </a:lnTo>
                    <a:lnTo>
                      <a:pt x="3097" y="1822"/>
                    </a:lnTo>
                    <a:lnTo>
                      <a:pt x="3083" y="1878"/>
                    </a:lnTo>
                    <a:cubicBezTo>
                      <a:pt x="3083" y="1920"/>
                      <a:pt x="3069" y="1948"/>
                      <a:pt x="3069" y="1990"/>
                    </a:cubicBezTo>
                    <a:lnTo>
                      <a:pt x="3069" y="2046"/>
                    </a:lnTo>
                    <a:lnTo>
                      <a:pt x="3069" y="2073"/>
                    </a:lnTo>
                    <a:lnTo>
                      <a:pt x="3069" y="2157"/>
                    </a:lnTo>
                    <a:lnTo>
                      <a:pt x="3069" y="2324"/>
                    </a:lnTo>
                    <a:cubicBezTo>
                      <a:pt x="3083" y="2478"/>
                      <a:pt x="3139" y="2631"/>
                      <a:pt x="3180" y="2729"/>
                    </a:cubicBezTo>
                    <a:cubicBezTo>
                      <a:pt x="3236" y="2855"/>
                      <a:pt x="3320" y="2938"/>
                      <a:pt x="3390" y="3036"/>
                    </a:cubicBezTo>
                    <a:cubicBezTo>
                      <a:pt x="3557" y="3189"/>
                      <a:pt x="3696" y="3245"/>
                      <a:pt x="3794" y="3273"/>
                    </a:cubicBezTo>
                    <a:cubicBezTo>
                      <a:pt x="3840" y="3296"/>
                      <a:pt x="3878" y="3306"/>
                      <a:pt x="3909" y="3306"/>
                    </a:cubicBezTo>
                    <a:cubicBezTo>
                      <a:pt x="3935" y="3306"/>
                      <a:pt x="3957" y="3299"/>
                      <a:pt x="3975" y="3287"/>
                    </a:cubicBezTo>
                    <a:cubicBezTo>
                      <a:pt x="4003" y="3287"/>
                      <a:pt x="4017" y="3273"/>
                      <a:pt x="4017" y="3245"/>
                    </a:cubicBezTo>
                    <a:cubicBezTo>
                      <a:pt x="4073" y="3175"/>
                      <a:pt x="3989" y="3064"/>
                      <a:pt x="3878" y="2910"/>
                    </a:cubicBezTo>
                    <a:cubicBezTo>
                      <a:pt x="3836" y="2827"/>
                      <a:pt x="3780" y="2715"/>
                      <a:pt x="3738" y="2590"/>
                    </a:cubicBezTo>
                    <a:cubicBezTo>
                      <a:pt x="3710" y="2478"/>
                      <a:pt x="3696" y="2338"/>
                      <a:pt x="3724" y="2171"/>
                    </a:cubicBezTo>
                    <a:cubicBezTo>
                      <a:pt x="3780" y="1934"/>
                      <a:pt x="3975" y="1669"/>
                      <a:pt x="4227" y="1543"/>
                    </a:cubicBezTo>
                    <a:cubicBezTo>
                      <a:pt x="4347" y="1507"/>
                      <a:pt x="4468" y="1471"/>
                      <a:pt x="4589" y="1471"/>
                    </a:cubicBezTo>
                    <a:cubicBezTo>
                      <a:pt x="4608" y="1471"/>
                      <a:pt x="4626" y="1472"/>
                      <a:pt x="4645" y="1474"/>
                    </a:cubicBezTo>
                    <a:cubicBezTo>
                      <a:pt x="4784" y="1502"/>
                      <a:pt x="4924" y="1529"/>
                      <a:pt x="5036" y="1599"/>
                    </a:cubicBezTo>
                    <a:cubicBezTo>
                      <a:pt x="5245" y="1725"/>
                      <a:pt x="5412" y="1934"/>
                      <a:pt x="5510" y="2157"/>
                    </a:cubicBezTo>
                    <a:cubicBezTo>
                      <a:pt x="5593" y="2408"/>
                      <a:pt x="5593" y="2659"/>
                      <a:pt x="5482" y="2910"/>
                    </a:cubicBezTo>
                    <a:cubicBezTo>
                      <a:pt x="5398" y="3120"/>
                      <a:pt x="5259" y="3315"/>
                      <a:pt x="5091" y="3454"/>
                    </a:cubicBezTo>
                    <a:cubicBezTo>
                      <a:pt x="4910" y="3594"/>
                      <a:pt x="4715" y="3678"/>
                      <a:pt x="4505" y="3733"/>
                    </a:cubicBezTo>
                    <a:cubicBezTo>
                      <a:pt x="4424" y="3754"/>
                      <a:pt x="4342" y="3763"/>
                      <a:pt x="4260" y="3763"/>
                    </a:cubicBezTo>
                    <a:cubicBezTo>
                      <a:pt x="4119" y="3763"/>
                      <a:pt x="3977" y="3736"/>
                      <a:pt x="3836" y="3691"/>
                    </a:cubicBezTo>
                    <a:cubicBezTo>
                      <a:pt x="3599" y="3622"/>
                      <a:pt x="3418" y="3524"/>
                      <a:pt x="3236" y="3371"/>
                    </a:cubicBezTo>
                    <a:cubicBezTo>
                      <a:pt x="2887" y="3064"/>
                      <a:pt x="2664" y="2617"/>
                      <a:pt x="2622" y="2157"/>
                    </a:cubicBezTo>
                    <a:cubicBezTo>
                      <a:pt x="2608" y="1767"/>
                      <a:pt x="2748" y="1362"/>
                      <a:pt x="2957" y="1027"/>
                    </a:cubicBezTo>
                    <a:cubicBezTo>
                      <a:pt x="3055" y="860"/>
                      <a:pt x="3208" y="720"/>
                      <a:pt x="3334" y="595"/>
                    </a:cubicBezTo>
                    <a:cubicBezTo>
                      <a:pt x="3501" y="469"/>
                      <a:pt x="3655" y="372"/>
                      <a:pt x="3836" y="274"/>
                    </a:cubicBezTo>
                    <a:cubicBezTo>
                      <a:pt x="4003" y="204"/>
                      <a:pt x="4199" y="135"/>
                      <a:pt x="4408" y="121"/>
                    </a:cubicBezTo>
                    <a:cubicBezTo>
                      <a:pt x="4521" y="113"/>
                      <a:pt x="4638" y="105"/>
                      <a:pt x="4757" y="105"/>
                    </a:cubicBezTo>
                    <a:cubicBezTo>
                      <a:pt x="4845" y="105"/>
                      <a:pt x="4933" y="109"/>
                      <a:pt x="5022" y="121"/>
                    </a:cubicBezTo>
                    <a:cubicBezTo>
                      <a:pt x="5231" y="162"/>
                      <a:pt x="5454" y="204"/>
                      <a:pt x="5649" y="316"/>
                    </a:cubicBezTo>
                    <a:cubicBezTo>
                      <a:pt x="5747" y="344"/>
                      <a:pt x="5831" y="414"/>
                      <a:pt x="5942" y="469"/>
                    </a:cubicBezTo>
                    <a:cubicBezTo>
                      <a:pt x="5998" y="511"/>
                      <a:pt x="6026" y="539"/>
                      <a:pt x="6082" y="553"/>
                    </a:cubicBezTo>
                    <a:cubicBezTo>
                      <a:pt x="6137" y="595"/>
                      <a:pt x="6165" y="623"/>
                      <a:pt x="6221" y="665"/>
                    </a:cubicBezTo>
                    <a:cubicBezTo>
                      <a:pt x="6570" y="944"/>
                      <a:pt x="6849" y="1320"/>
                      <a:pt x="7016" y="1767"/>
                    </a:cubicBezTo>
                    <a:cubicBezTo>
                      <a:pt x="7128" y="2018"/>
                      <a:pt x="7198" y="2324"/>
                      <a:pt x="7198" y="2617"/>
                    </a:cubicBezTo>
                    <a:cubicBezTo>
                      <a:pt x="7184" y="2436"/>
                      <a:pt x="7114" y="2157"/>
                      <a:pt x="6988" y="1934"/>
                    </a:cubicBezTo>
                    <a:lnTo>
                      <a:pt x="6877" y="1780"/>
                    </a:lnTo>
                    <a:cubicBezTo>
                      <a:pt x="6849" y="1725"/>
                      <a:pt x="6807" y="1697"/>
                      <a:pt x="6793" y="1655"/>
                    </a:cubicBezTo>
                    <a:lnTo>
                      <a:pt x="6654" y="1515"/>
                    </a:lnTo>
                    <a:cubicBezTo>
                      <a:pt x="6639" y="1510"/>
                      <a:pt x="6629" y="1507"/>
                      <a:pt x="6621" y="1507"/>
                    </a:cubicBezTo>
                    <a:cubicBezTo>
                      <a:pt x="6590" y="1507"/>
                      <a:pt x="6603" y="1549"/>
                      <a:pt x="6626" y="1627"/>
                    </a:cubicBezTo>
                    <a:cubicBezTo>
                      <a:pt x="6640" y="1669"/>
                      <a:pt x="6654" y="1725"/>
                      <a:pt x="6695" y="1780"/>
                    </a:cubicBezTo>
                    <a:cubicBezTo>
                      <a:pt x="6709" y="1850"/>
                      <a:pt x="6737" y="1920"/>
                      <a:pt x="6765" y="1990"/>
                    </a:cubicBezTo>
                    <a:cubicBezTo>
                      <a:pt x="6807" y="2143"/>
                      <a:pt x="6849" y="2324"/>
                      <a:pt x="6863" y="2478"/>
                    </a:cubicBezTo>
                    <a:cubicBezTo>
                      <a:pt x="6877" y="2631"/>
                      <a:pt x="6877" y="2771"/>
                      <a:pt x="6877" y="2855"/>
                    </a:cubicBezTo>
                    <a:cubicBezTo>
                      <a:pt x="6877" y="2910"/>
                      <a:pt x="6863" y="2966"/>
                      <a:pt x="6863" y="3022"/>
                    </a:cubicBezTo>
                    <a:lnTo>
                      <a:pt x="6863" y="3092"/>
                    </a:lnTo>
                    <a:lnTo>
                      <a:pt x="6849" y="3161"/>
                    </a:lnTo>
                    <a:cubicBezTo>
                      <a:pt x="6835" y="3203"/>
                      <a:pt x="6835" y="3259"/>
                      <a:pt x="6835" y="3301"/>
                    </a:cubicBezTo>
                    <a:cubicBezTo>
                      <a:pt x="6807" y="3343"/>
                      <a:pt x="6793" y="3399"/>
                      <a:pt x="6793" y="3440"/>
                    </a:cubicBezTo>
                    <a:cubicBezTo>
                      <a:pt x="6779" y="3538"/>
                      <a:pt x="6723" y="3622"/>
                      <a:pt x="6709" y="3719"/>
                    </a:cubicBezTo>
                    <a:cubicBezTo>
                      <a:pt x="6668" y="3817"/>
                      <a:pt x="6626" y="3901"/>
                      <a:pt x="6584" y="3998"/>
                    </a:cubicBezTo>
                    <a:cubicBezTo>
                      <a:pt x="6640" y="3789"/>
                      <a:pt x="6640" y="3608"/>
                      <a:pt x="6598" y="3524"/>
                    </a:cubicBezTo>
                    <a:cubicBezTo>
                      <a:pt x="6580" y="3454"/>
                      <a:pt x="6546" y="3422"/>
                      <a:pt x="6492" y="3422"/>
                    </a:cubicBezTo>
                    <a:cubicBezTo>
                      <a:pt x="6460" y="3422"/>
                      <a:pt x="6421" y="3434"/>
                      <a:pt x="6375" y="3454"/>
                    </a:cubicBezTo>
                    <a:cubicBezTo>
                      <a:pt x="6347" y="3468"/>
                      <a:pt x="6291" y="3538"/>
                      <a:pt x="6249" y="3608"/>
                    </a:cubicBezTo>
                    <a:cubicBezTo>
                      <a:pt x="6207" y="3678"/>
                      <a:pt x="6165" y="3761"/>
                      <a:pt x="6151" y="3831"/>
                    </a:cubicBezTo>
                    <a:cubicBezTo>
                      <a:pt x="6040" y="4110"/>
                      <a:pt x="5872" y="4389"/>
                      <a:pt x="5649" y="4640"/>
                    </a:cubicBezTo>
                    <a:cubicBezTo>
                      <a:pt x="5412" y="4905"/>
                      <a:pt x="5105" y="5128"/>
                      <a:pt x="4743" y="5268"/>
                    </a:cubicBezTo>
                    <a:cubicBezTo>
                      <a:pt x="4414" y="5401"/>
                      <a:pt x="4054" y="5482"/>
                      <a:pt x="3690" y="5482"/>
                    </a:cubicBezTo>
                    <a:cubicBezTo>
                      <a:pt x="3636" y="5482"/>
                      <a:pt x="3583" y="5480"/>
                      <a:pt x="3529" y="5477"/>
                    </a:cubicBezTo>
                    <a:cubicBezTo>
                      <a:pt x="3431" y="5477"/>
                      <a:pt x="3320" y="5463"/>
                      <a:pt x="3222" y="5435"/>
                    </a:cubicBezTo>
                    <a:cubicBezTo>
                      <a:pt x="3111" y="5421"/>
                      <a:pt x="3013" y="5393"/>
                      <a:pt x="2901" y="5365"/>
                    </a:cubicBezTo>
                    <a:cubicBezTo>
                      <a:pt x="2692" y="5296"/>
                      <a:pt x="2483" y="5226"/>
                      <a:pt x="2302" y="5114"/>
                    </a:cubicBezTo>
                    <a:lnTo>
                      <a:pt x="2302" y="5114"/>
                    </a:lnTo>
                    <a:cubicBezTo>
                      <a:pt x="2343" y="5128"/>
                      <a:pt x="2385" y="5142"/>
                      <a:pt x="2441" y="5142"/>
                    </a:cubicBezTo>
                    <a:cubicBezTo>
                      <a:pt x="2483" y="5156"/>
                      <a:pt x="2525" y="5184"/>
                      <a:pt x="2581" y="5184"/>
                    </a:cubicBezTo>
                    <a:cubicBezTo>
                      <a:pt x="2901" y="5264"/>
                      <a:pt x="3230" y="5312"/>
                      <a:pt x="3568" y="5312"/>
                    </a:cubicBezTo>
                    <a:cubicBezTo>
                      <a:pt x="3820" y="5312"/>
                      <a:pt x="4076" y="5285"/>
                      <a:pt x="4338" y="5226"/>
                    </a:cubicBezTo>
                    <a:cubicBezTo>
                      <a:pt x="4422" y="5212"/>
                      <a:pt x="4436" y="5184"/>
                      <a:pt x="4408" y="5184"/>
                    </a:cubicBezTo>
                    <a:cubicBezTo>
                      <a:pt x="4394" y="5184"/>
                      <a:pt x="4366" y="5156"/>
                      <a:pt x="4352" y="5156"/>
                    </a:cubicBezTo>
                    <a:lnTo>
                      <a:pt x="4254" y="5156"/>
                    </a:lnTo>
                    <a:cubicBezTo>
                      <a:pt x="4213" y="5156"/>
                      <a:pt x="4185" y="5156"/>
                      <a:pt x="4143" y="5184"/>
                    </a:cubicBezTo>
                    <a:lnTo>
                      <a:pt x="3808" y="5184"/>
                    </a:lnTo>
                    <a:cubicBezTo>
                      <a:pt x="3738" y="5184"/>
                      <a:pt x="3655" y="5156"/>
                      <a:pt x="3571" y="5156"/>
                    </a:cubicBezTo>
                    <a:cubicBezTo>
                      <a:pt x="3487" y="5142"/>
                      <a:pt x="3418" y="5128"/>
                      <a:pt x="3320" y="5128"/>
                    </a:cubicBezTo>
                    <a:cubicBezTo>
                      <a:pt x="3278" y="5128"/>
                      <a:pt x="3222" y="5086"/>
                      <a:pt x="3166" y="5072"/>
                    </a:cubicBezTo>
                    <a:lnTo>
                      <a:pt x="3013" y="5017"/>
                    </a:lnTo>
                    <a:lnTo>
                      <a:pt x="2692" y="4877"/>
                    </a:lnTo>
                    <a:lnTo>
                      <a:pt x="2385" y="4724"/>
                    </a:lnTo>
                    <a:cubicBezTo>
                      <a:pt x="2274" y="4668"/>
                      <a:pt x="2190" y="4598"/>
                      <a:pt x="2092" y="4528"/>
                    </a:cubicBezTo>
                    <a:cubicBezTo>
                      <a:pt x="1716" y="4277"/>
                      <a:pt x="1395" y="3943"/>
                      <a:pt x="1130" y="3580"/>
                    </a:cubicBezTo>
                    <a:cubicBezTo>
                      <a:pt x="1074" y="3510"/>
                      <a:pt x="1018" y="3440"/>
                      <a:pt x="990" y="3371"/>
                    </a:cubicBezTo>
                    <a:cubicBezTo>
                      <a:pt x="949" y="3301"/>
                      <a:pt x="893" y="3231"/>
                      <a:pt x="851" y="3161"/>
                    </a:cubicBezTo>
                    <a:lnTo>
                      <a:pt x="725" y="2924"/>
                    </a:lnTo>
                    <a:cubicBezTo>
                      <a:pt x="711" y="2896"/>
                      <a:pt x="698" y="2855"/>
                      <a:pt x="670" y="2813"/>
                    </a:cubicBezTo>
                    <a:lnTo>
                      <a:pt x="614" y="2687"/>
                    </a:lnTo>
                    <a:cubicBezTo>
                      <a:pt x="544" y="2534"/>
                      <a:pt x="516" y="2352"/>
                      <a:pt x="460" y="2199"/>
                    </a:cubicBezTo>
                    <a:lnTo>
                      <a:pt x="405" y="1934"/>
                    </a:lnTo>
                    <a:lnTo>
                      <a:pt x="391" y="1808"/>
                    </a:lnTo>
                    <a:cubicBezTo>
                      <a:pt x="391" y="1780"/>
                      <a:pt x="391" y="1725"/>
                      <a:pt x="377" y="1697"/>
                    </a:cubicBezTo>
                    <a:cubicBezTo>
                      <a:pt x="377" y="1641"/>
                      <a:pt x="363" y="1585"/>
                      <a:pt x="363" y="1529"/>
                    </a:cubicBezTo>
                    <a:cubicBezTo>
                      <a:pt x="363" y="1488"/>
                      <a:pt x="335" y="1432"/>
                      <a:pt x="335" y="1376"/>
                    </a:cubicBezTo>
                    <a:lnTo>
                      <a:pt x="335" y="1069"/>
                    </a:lnTo>
                    <a:cubicBezTo>
                      <a:pt x="363" y="1083"/>
                      <a:pt x="391" y="1111"/>
                      <a:pt x="405" y="1153"/>
                    </a:cubicBezTo>
                    <a:cubicBezTo>
                      <a:pt x="474" y="1292"/>
                      <a:pt x="530" y="1418"/>
                      <a:pt x="600" y="1641"/>
                    </a:cubicBezTo>
                    <a:cubicBezTo>
                      <a:pt x="604" y="1663"/>
                      <a:pt x="610" y="1672"/>
                      <a:pt x="618" y="1672"/>
                    </a:cubicBezTo>
                    <a:cubicBezTo>
                      <a:pt x="638" y="1672"/>
                      <a:pt x="666" y="1598"/>
                      <a:pt x="656" y="1515"/>
                    </a:cubicBezTo>
                    <a:cubicBezTo>
                      <a:pt x="656" y="1348"/>
                      <a:pt x="656" y="1181"/>
                      <a:pt x="670" y="1013"/>
                    </a:cubicBezTo>
                    <a:cubicBezTo>
                      <a:pt x="614" y="971"/>
                      <a:pt x="586" y="930"/>
                      <a:pt x="544" y="874"/>
                    </a:cubicBezTo>
                    <a:cubicBezTo>
                      <a:pt x="405" y="665"/>
                      <a:pt x="293" y="455"/>
                      <a:pt x="223" y="260"/>
                    </a:cubicBezTo>
                    <a:cubicBezTo>
                      <a:pt x="195" y="302"/>
                      <a:pt x="195" y="330"/>
                      <a:pt x="181" y="372"/>
                    </a:cubicBezTo>
                    <a:lnTo>
                      <a:pt x="126" y="525"/>
                    </a:lnTo>
                    <a:cubicBezTo>
                      <a:pt x="112" y="581"/>
                      <a:pt x="112" y="623"/>
                      <a:pt x="98" y="693"/>
                    </a:cubicBezTo>
                    <a:cubicBezTo>
                      <a:pt x="84" y="748"/>
                      <a:pt x="84" y="818"/>
                      <a:pt x="70" y="874"/>
                    </a:cubicBezTo>
                    <a:lnTo>
                      <a:pt x="42" y="958"/>
                    </a:lnTo>
                    <a:cubicBezTo>
                      <a:pt x="42" y="999"/>
                      <a:pt x="42" y="1013"/>
                      <a:pt x="28" y="1041"/>
                    </a:cubicBezTo>
                    <a:cubicBezTo>
                      <a:pt x="14" y="1167"/>
                      <a:pt x="0" y="1278"/>
                      <a:pt x="0" y="1390"/>
                    </a:cubicBezTo>
                    <a:lnTo>
                      <a:pt x="0" y="1739"/>
                    </a:lnTo>
                    <a:cubicBezTo>
                      <a:pt x="0" y="1864"/>
                      <a:pt x="14" y="1990"/>
                      <a:pt x="14" y="2115"/>
                    </a:cubicBezTo>
                    <a:cubicBezTo>
                      <a:pt x="112" y="3064"/>
                      <a:pt x="558" y="4026"/>
                      <a:pt x="1283" y="4724"/>
                    </a:cubicBezTo>
                    <a:cubicBezTo>
                      <a:pt x="1646" y="5072"/>
                      <a:pt x="2092" y="5365"/>
                      <a:pt x="2553" y="5561"/>
                    </a:cubicBezTo>
                    <a:cubicBezTo>
                      <a:pt x="2979" y="5749"/>
                      <a:pt x="3450" y="5858"/>
                      <a:pt x="3916" y="5858"/>
                    </a:cubicBezTo>
                    <a:cubicBezTo>
                      <a:pt x="3968" y="5858"/>
                      <a:pt x="4021" y="5856"/>
                      <a:pt x="4073" y="5853"/>
                    </a:cubicBezTo>
                    <a:cubicBezTo>
                      <a:pt x="4186" y="5866"/>
                      <a:pt x="4299" y="5872"/>
                      <a:pt x="4410" y="5872"/>
                    </a:cubicBezTo>
                    <a:cubicBezTo>
                      <a:pt x="5403" y="5872"/>
                      <a:pt x="6283" y="5379"/>
                      <a:pt x="6835" y="4626"/>
                    </a:cubicBezTo>
                    <a:cubicBezTo>
                      <a:pt x="6905" y="4514"/>
                      <a:pt x="6988" y="4417"/>
                      <a:pt x="7044" y="4305"/>
                    </a:cubicBezTo>
                    <a:lnTo>
                      <a:pt x="7128" y="4138"/>
                    </a:lnTo>
                    <a:cubicBezTo>
                      <a:pt x="7156" y="4082"/>
                      <a:pt x="7184" y="4012"/>
                      <a:pt x="7212" y="3956"/>
                    </a:cubicBezTo>
                    <a:lnTo>
                      <a:pt x="7281" y="3789"/>
                    </a:lnTo>
                    <a:cubicBezTo>
                      <a:pt x="7295" y="3733"/>
                      <a:pt x="7323" y="3664"/>
                      <a:pt x="7337" y="3594"/>
                    </a:cubicBezTo>
                    <a:cubicBezTo>
                      <a:pt x="7393" y="3468"/>
                      <a:pt x="7407" y="3343"/>
                      <a:pt x="7421" y="3217"/>
                    </a:cubicBezTo>
                    <a:cubicBezTo>
                      <a:pt x="7490" y="2715"/>
                      <a:pt x="7435" y="2199"/>
                      <a:pt x="7253" y="1739"/>
                    </a:cubicBezTo>
                    <a:cubicBezTo>
                      <a:pt x="7072" y="1278"/>
                      <a:pt x="6765" y="888"/>
                      <a:pt x="6389" y="581"/>
                    </a:cubicBezTo>
                    <a:cubicBezTo>
                      <a:pt x="6347" y="539"/>
                      <a:pt x="6291" y="511"/>
                      <a:pt x="6249" y="469"/>
                    </a:cubicBezTo>
                    <a:cubicBezTo>
                      <a:pt x="6207" y="427"/>
                      <a:pt x="6165" y="400"/>
                      <a:pt x="6110" y="358"/>
                    </a:cubicBezTo>
                    <a:cubicBezTo>
                      <a:pt x="6012" y="316"/>
                      <a:pt x="5900" y="246"/>
                      <a:pt x="5803" y="204"/>
                    </a:cubicBezTo>
                    <a:cubicBezTo>
                      <a:pt x="5747" y="190"/>
                      <a:pt x="5691" y="149"/>
                      <a:pt x="5635" y="135"/>
                    </a:cubicBezTo>
                    <a:cubicBezTo>
                      <a:pt x="5593" y="121"/>
                      <a:pt x="5538" y="107"/>
                      <a:pt x="5468" y="79"/>
                    </a:cubicBezTo>
                    <a:cubicBezTo>
                      <a:pt x="5412" y="65"/>
                      <a:pt x="5356" y="51"/>
                      <a:pt x="5287" y="51"/>
                    </a:cubicBezTo>
                    <a:cubicBezTo>
                      <a:pt x="5245" y="37"/>
                      <a:pt x="5189" y="23"/>
                      <a:pt x="5119" y="23"/>
                    </a:cubicBezTo>
                    <a:cubicBezTo>
                      <a:pt x="5022" y="7"/>
                      <a:pt x="4924" y="1"/>
                      <a:pt x="4828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50541" y="1865415"/>
                <a:ext cx="378379" cy="208591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4814" extrusionOk="0">
                    <a:moveTo>
                      <a:pt x="1" y="1"/>
                    </a:moveTo>
                    <a:cubicBezTo>
                      <a:pt x="1" y="1"/>
                      <a:pt x="85" y="154"/>
                      <a:pt x="266" y="433"/>
                    </a:cubicBezTo>
                    <a:cubicBezTo>
                      <a:pt x="350" y="573"/>
                      <a:pt x="447" y="726"/>
                      <a:pt x="573" y="921"/>
                    </a:cubicBezTo>
                    <a:cubicBezTo>
                      <a:pt x="629" y="1005"/>
                      <a:pt x="712" y="1117"/>
                      <a:pt x="782" y="1214"/>
                    </a:cubicBezTo>
                    <a:cubicBezTo>
                      <a:pt x="852" y="1326"/>
                      <a:pt x="922" y="1424"/>
                      <a:pt x="1005" y="1535"/>
                    </a:cubicBezTo>
                    <a:cubicBezTo>
                      <a:pt x="1340" y="1968"/>
                      <a:pt x="1772" y="2470"/>
                      <a:pt x="2289" y="2944"/>
                    </a:cubicBezTo>
                    <a:cubicBezTo>
                      <a:pt x="2400" y="3070"/>
                      <a:pt x="2540" y="3167"/>
                      <a:pt x="2679" y="3293"/>
                    </a:cubicBezTo>
                    <a:cubicBezTo>
                      <a:pt x="2819" y="3418"/>
                      <a:pt x="2958" y="3516"/>
                      <a:pt x="3125" y="3627"/>
                    </a:cubicBezTo>
                    <a:lnTo>
                      <a:pt x="3223" y="3711"/>
                    </a:lnTo>
                    <a:lnTo>
                      <a:pt x="3349" y="3781"/>
                    </a:lnTo>
                    <a:cubicBezTo>
                      <a:pt x="3432" y="3837"/>
                      <a:pt x="3502" y="3892"/>
                      <a:pt x="3586" y="3920"/>
                    </a:cubicBezTo>
                    <a:cubicBezTo>
                      <a:pt x="3656" y="3976"/>
                      <a:pt x="3753" y="4004"/>
                      <a:pt x="3837" y="4060"/>
                    </a:cubicBezTo>
                    <a:lnTo>
                      <a:pt x="4074" y="4185"/>
                    </a:lnTo>
                    <a:cubicBezTo>
                      <a:pt x="4255" y="4255"/>
                      <a:pt x="4423" y="4339"/>
                      <a:pt x="4590" y="4409"/>
                    </a:cubicBezTo>
                    <a:cubicBezTo>
                      <a:pt x="4674" y="4450"/>
                      <a:pt x="4757" y="4464"/>
                      <a:pt x="4841" y="4492"/>
                    </a:cubicBezTo>
                    <a:cubicBezTo>
                      <a:pt x="4939" y="4534"/>
                      <a:pt x="5022" y="4562"/>
                      <a:pt x="5106" y="4590"/>
                    </a:cubicBezTo>
                    <a:cubicBezTo>
                      <a:pt x="5455" y="4674"/>
                      <a:pt x="5818" y="4743"/>
                      <a:pt x="6166" y="4771"/>
                    </a:cubicBezTo>
                    <a:cubicBezTo>
                      <a:pt x="6264" y="4771"/>
                      <a:pt x="6348" y="4799"/>
                      <a:pt x="6431" y="4799"/>
                    </a:cubicBezTo>
                    <a:cubicBezTo>
                      <a:pt x="6473" y="4799"/>
                      <a:pt x="6515" y="4799"/>
                      <a:pt x="6557" y="4813"/>
                    </a:cubicBezTo>
                    <a:lnTo>
                      <a:pt x="6682" y="4813"/>
                    </a:lnTo>
                    <a:cubicBezTo>
                      <a:pt x="6850" y="4813"/>
                      <a:pt x="7003" y="4771"/>
                      <a:pt x="7185" y="4743"/>
                    </a:cubicBezTo>
                    <a:cubicBezTo>
                      <a:pt x="7422" y="4674"/>
                      <a:pt x="7631" y="4562"/>
                      <a:pt x="7826" y="4450"/>
                    </a:cubicBezTo>
                    <a:cubicBezTo>
                      <a:pt x="7910" y="4395"/>
                      <a:pt x="7980" y="4325"/>
                      <a:pt x="8049" y="4269"/>
                    </a:cubicBezTo>
                    <a:lnTo>
                      <a:pt x="8161" y="4171"/>
                    </a:lnTo>
                    <a:lnTo>
                      <a:pt x="8259" y="4060"/>
                    </a:lnTo>
                    <a:cubicBezTo>
                      <a:pt x="8384" y="3906"/>
                      <a:pt x="8496" y="3725"/>
                      <a:pt x="8565" y="3558"/>
                    </a:cubicBezTo>
                    <a:cubicBezTo>
                      <a:pt x="8649" y="3362"/>
                      <a:pt x="8705" y="3125"/>
                      <a:pt x="8719" y="2874"/>
                    </a:cubicBezTo>
                    <a:cubicBezTo>
                      <a:pt x="8733" y="2791"/>
                      <a:pt x="8719" y="2707"/>
                      <a:pt x="8719" y="2609"/>
                    </a:cubicBezTo>
                    <a:cubicBezTo>
                      <a:pt x="8719" y="2581"/>
                      <a:pt x="8705" y="2539"/>
                      <a:pt x="8705" y="2526"/>
                    </a:cubicBezTo>
                    <a:cubicBezTo>
                      <a:pt x="8649" y="2330"/>
                      <a:pt x="8538" y="2177"/>
                      <a:pt x="8398" y="2051"/>
                    </a:cubicBezTo>
                    <a:lnTo>
                      <a:pt x="8496" y="2051"/>
                    </a:lnTo>
                    <a:cubicBezTo>
                      <a:pt x="8538" y="2037"/>
                      <a:pt x="8468" y="1898"/>
                      <a:pt x="8286" y="1814"/>
                    </a:cubicBezTo>
                    <a:cubicBezTo>
                      <a:pt x="8189" y="1758"/>
                      <a:pt x="8091" y="1730"/>
                      <a:pt x="7966" y="1730"/>
                    </a:cubicBezTo>
                    <a:cubicBezTo>
                      <a:pt x="7910" y="1730"/>
                      <a:pt x="7826" y="1730"/>
                      <a:pt x="7756" y="1744"/>
                    </a:cubicBezTo>
                    <a:cubicBezTo>
                      <a:pt x="7732" y="1742"/>
                      <a:pt x="7711" y="1741"/>
                      <a:pt x="7691" y="1741"/>
                    </a:cubicBezTo>
                    <a:cubicBezTo>
                      <a:pt x="7594" y="1741"/>
                      <a:pt x="7540" y="1768"/>
                      <a:pt x="7505" y="1814"/>
                    </a:cubicBezTo>
                    <a:cubicBezTo>
                      <a:pt x="7408" y="1884"/>
                      <a:pt x="7366" y="1968"/>
                      <a:pt x="7338" y="2023"/>
                    </a:cubicBezTo>
                    <a:cubicBezTo>
                      <a:pt x="7324" y="2065"/>
                      <a:pt x="7324" y="2093"/>
                      <a:pt x="7324" y="2107"/>
                    </a:cubicBezTo>
                    <a:lnTo>
                      <a:pt x="7324" y="2177"/>
                    </a:lnTo>
                    <a:cubicBezTo>
                      <a:pt x="7324" y="2220"/>
                      <a:pt x="7333" y="2255"/>
                      <a:pt x="7350" y="2255"/>
                    </a:cubicBezTo>
                    <a:cubicBezTo>
                      <a:pt x="7354" y="2255"/>
                      <a:pt x="7360" y="2253"/>
                      <a:pt x="7366" y="2247"/>
                    </a:cubicBezTo>
                    <a:cubicBezTo>
                      <a:pt x="7371" y="2252"/>
                      <a:pt x="7376" y="2254"/>
                      <a:pt x="7380" y="2254"/>
                    </a:cubicBezTo>
                    <a:cubicBezTo>
                      <a:pt x="7400" y="2254"/>
                      <a:pt x="7418" y="2208"/>
                      <a:pt x="7463" y="2163"/>
                    </a:cubicBezTo>
                    <a:cubicBezTo>
                      <a:pt x="7491" y="2107"/>
                      <a:pt x="7561" y="2023"/>
                      <a:pt x="7673" y="1982"/>
                    </a:cubicBezTo>
                    <a:cubicBezTo>
                      <a:pt x="7722" y="1965"/>
                      <a:pt x="7785" y="1958"/>
                      <a:pt x="7852" y="1958"/>
                    </a:cubicBezTo>
                    <a:cubicBezTo>
                      <a:pt x="7899" y="1958"/>
                      <a:pt x="7947" y="1962"/>
                      <a:pt x="7994" y="1968"/>
                    </a:cubicBezTo>
                    <a:cubicBezTo>
                      <a:pt x="8091" y="1982"/>
                      <a:pt x="8189" y="2037"/>
                      <a:pt x="8286" y="2093"/>
                    </a:cubicBezTo>
                    <a:cubicBezTo>
                      <a:pt x="8440" y="2191"/>
                      <a:pt x="8565" y="2358"/>
                      <a:pt x="8621" y="2539"/>
                    </a:cubicBezTo>
                    <a:cubicBezTo>
                      <a:pt x="8649" y="2721"/>
                      <a:pt x="8635" y="2874"/>
                      <a:pt x="8621" y="3028"/>
                    </a:cubicBezTo>
                    <a:cubicBezTo>
                      <a:pt x="8565" y="3362"/>
                      <a:pt x="8426" y="3697"/>
                      <a:pt x="8217" y="3976"/>
                    </a:cubicBezTo>
                    <a:cubicBezTo>
                      <a:pt x="8035" y="4199"/>
                      <a:pt x="7798" y="4395"/>
                      <a:pt x="7547" y="4534"/>
                    </a:cubicBezTo>
                    <a:cubicBezTo>
                      <a:pt x="7477" y="4562"/>
                      <a:pt x="7408" y="4590"/>
                      <a:pt x="7352" y="4618"/>
                    </a:cubicBezTo>
                    <a:cubicBezTo>
                      <a:pt x="7282" y="4632"/>
                      <a:pt x="7212" y="4674"/>
                      <a:pt x="7143" y="4688"/>
                    </a:cubicBezTo>
                    <a:cubicBezTo>
                      <a:pt x="6989" y="4729"/>
                      <a:pt x="6836" y="4757"/>
                      <a:pt x="6654" y="4757"/>
                    </a:cubicBezTo>
                    <a:lnTo>
                      <a:pt x="6543" y="4757"/>
                    </a:lnTo>
                    <a:cubicBezTo>
                      <a:pt x="6501" y="4757"/>
                      <a:pt x="6445" y="4757"/>
                      <a:pt x="6417" y="4743"/>
                    </a:cubicBezTo>
                    <a:cubicBezTo>
                      <a:pt x="6334" y="4743"/>
                      <a:pt x="6250" y="4729"/>
                      <a:pt x="6152" y="4729"/>
                    </a:cubicBezTo>
                    <a:cubicBezTo>
                      <a:pt x="6097" y="4729"/>
                      <a:pt x="6055" y="4729"/>
                      <a:pt x="5999" y="4701"/>
                    </a:cubicBezTo>
                    <a:cubicBezTo>
                      <a:pt x="5943" y="4688"/>
                      <a:pt x="5901" y="4688"/>
                      <a:pt x="5845" y="4674"/>
                    </a:cubicBezTo>
                    <a:cubicBezTo>
                      <a:pt x="5873" y="4674"/>
                      <a:pt x="5915" y="4674"/>
                      <a:pt x="5957" y="4688"/>
                    </a:cubicBezTo>
                    <a:lnTo>
                      <a:pt x="6097" y="4688"/>
                    </a:lnTo>
                    <a:cubicBezTo>
                      <a:pt x="6208" y="4674"/>
                      <a:pt x="6278" y="4674"/>
                      <a:pt x="6306" y="4660"/>
                    </a:cubicBezTo>
                    <a:cubicBezTo>
                      <a:pt x="6362" y="4632"/>
                      <a:pt x="6264" y="4618"/>
                      <a:pt x="6124" y="4604"/>
                    </a:cubicBezTo>
                    <a:cubicBezTo>
                      <a:pt x="6055" y="4604"/>
                      <a:pt x="5985" y="4590"/>
                      <a:pt x="5915" y="4562"/>
                    </a:cubicBezTo>
                    <a:cubicBezTo>
                      <a:pt x="5845" y="4548"/>
                      <a:pt x="5790" y="4548"/>
                      <a:pt x="5748" y="4548"/>
                    </a:cubicBezTo>
                    <a:cubicBezTo>
                      <a:pt x="5664" y="4534"/>
                      <a:pt x="5580" y="4534"/>
                      <a:pt x="5511" y="4520"/>
                    </a:cubicBezTo>
                    <a:cubicBezTo>
                      <a:pt x="5427" y="4492"/>
                      <a:pt x="5357" y="4478"/>
                      <a:pt x="5260" y="4464"/>
                    </a:cubicBezTo>
                    <a:cubicBezTo>
                      <a:pt x="5441" y="4464"/>
                      <a:pt x="5525" y="4423"/>
                      <a:pt x="5469" y="4339"/>
                    </a:cubicBezTo>
                    <a:cubicBezTo>
                      <a:pt x="5455" y="4311"/>
                      <a:pt x="5357" y="4283"/>
                      <a:pt x="5288" y="4269"/>
                    </a:cubicBezTo>
                    <a:cubicBezTo>
                      <a:pt x="5218" y="4269"/>
                      <a:pt x="5148" y="4269"/>
                      <a:pt x="5078" y="4255"/>
                    </a:cubicBezTo>
                    <a:cubicBezTo>
                      <a:pt x="5009" y="4241"/>
                      <a:pt x="4939" y="4241"/>
                      <a:pt x="4869" y="4213"/>
                    </a:cubicBezTo>
                    <a:cubicBezTo>
                      <a:pt x="4799" y="4199"/>
                      <a:pt x="4702" y="4185"/>
                      <a:pt x="4632" y="4185"/>
                    </a:cubicBezTo>
                    <a:cubicBezTo>
                      <a:pt x="4562" y="4171"/>
                      <a:pt x="4478" y="4144"/>
                      <a:pt x="4409" y="4116"/>
                    </a:cubicBezTo>
                    <a:cubicBezTo>
                      <a:pt x="4339" y="4102"/>
                      <a:pt x="4255" y="4060"/>
                      <a:pt x="4172" y="4046"/>
                    </a:cubicBezTo>
                    <a:cubicBezTo>
                      <a:pt x="4102" y="4004"/>
                      <a:pt x="4004" y="3976"/>
                      <a:pt x="3934" y="3962"/>
                    </a:cubicBezTo>
                    <a:cubicBezTo>
                      <a:pt x="3865" y="3920"/>
                      <a:pt x="3781" y="3892"/>
                      <a:pt x="3711" y="3851"/>
                    </a:cubicBezTo>
                    <a:cubicBezTo>
                      <a:pt x="3653" y="3827"/>
                      <a:pt x="3585" y="3785"/>
                      <a:pt x="3524" y="3747"/>
                    </a:cubicBezTo>
                    <a:lnTo>
                      <a:pt x="3524" y="3747"/>
                    </a:lnTo>
                    <a:cubicBezTo>
                      <a:pt x="3545" y="3755"/>
                      <a:pt x="3568" y="3758"/>
                      <a:pt x="3586" y="3767"/>
                    </a:cubicBezTo>
                    <a:lnTo>
                      <a:pt x="3753" y="3823"/>
                    </a:lnTo>
                    <a:cubicBezTo>
                      <a:pt x="3795" y="3837"/>
                      <a:pt x="3851" y="3851"/>
                      <a:pt x="3921" y="3865"/>
                    </a:cubicBezTo>
                    <a:cubicBezTo>
                      <a:pt x="3976" y="3892"/>
                      <a:pt x="4046" y="3906"/>
                      <a:pt x="4102" y="3934"/>
                    </a:cubicBezTo>
                    <a:cubicBezTo>
                      <a:pt x="4144" y="3962"/>
                      <a:pt x="4213" y="3990"/>
                      <a:pt x="4269" y="4004"/>
                    </a:cubicBezTo>
                    <a:cubicBezTo>
                      <a:pt x="4286" y="4011"/>
                      <a:pt x="4298" y="4013"/>
                      <a:pt x="4305" y="4013"/>
                    </a:cubicBezTo>
                    <a:cubicBezTo>
                      <a:pt x="4329" y="4013"/>
                      <a:pt x="4308" y="3987"/>
                      <a:pt x="4255" y="3976"/>
                    </a:cubicBezTo>
                    <a:cubicBezTo>
                      <a:pt x="4144" y="3920"/>
                      <a:pt x="4032" y="3865"/>
                      <a:pt x="3893" y="3795"/>
                    </a:cubicBezTo>
                    <a:cubicBezTo>
                      <a:pt x="3795" y="3767"/>
                      <a:pt x="3711" y="3711"/>
                      <a:pt x="3642" y="3655"/>
                    </a:cubicBezTo>
                    <a:cubicBezTo>
                      <a:pt x="3558" y="3614"/>
                      <a:pt x="3488" y="3558"/>
                      <a:pt x="3404" y="3516"/>
                    </a:cubicBezTo>
                    <a:cubicBezTo>
                      <a:pt x="3237" y="3418"/>
                      <a:pt x="3084" y="3307"/>
                      <a:pt x="2930" y="3223"/>
                    </a:cubicBezTo>
                    <a:cubicBezTo>
                      <a:pt x="2819" y="3153"/>
                      <a:pt x="2707" y="3070"/>
                      <a:pt x="2595" y="3000"/>
                    </a:cubicBezTo>
                    <a:cubicBezTo>
                      <a:pt x="2498" y="2930"/>
                      <a:pt x="2386" y="2846"/>
                      <a:pt x="2261" y="2749"/>
                    </a:cubicBezTo>
                    <a:cubicBezTo>
                      <a:pt x="2191" y="2707"/>
                      <a:pt x="2121" y="2665"/>
                      <a:pt x="2079" y="2609"/>
                    </a:cubicBezTo>
                    <a:lnTo>
                      <a:pt x="2107" y="2609"/>
                    </a:lnTo>
                    <a:cubicBezTo>
                      <a:pt x="2163" y="2637"/>
                      <a:pt x="2219" y="2637"/>
                      <a:pt x="2302" y="2679"/>
                    </a:cubicBezTo>
                    <a:cubicBezTo>
                      <a:pt x="2309" y="2685"/>
                      <a:pt x="2313" y="2688"/>
                      <a:pt x="2316" y="2688"/>
                    </a:cubicBezTo>
                    <a:cubicBezTo>
                      <a:pt x="2323" y="2688"/>
                      <a:pt x="2310" y="2659"/>
                      <a:pt x="2289" y="2637"/>
                    </a:cubicBezTo>
                    <a:cubicBezTo>
                      <a:pt x="2219" y="2567"/>
                      <a:pt x="2121" y="2512"/>
                      <a:pt x="2051" y="2442"/>
                    </a:cubicBezTo>
                    <a:cubicBezTo>
                      <a:pt x="1982" y="2386"/>
                      <a:pt x="1912" y="2316"/>
                      <a:pt x="1842" y="2260"/>
                    </a:cubicBezTo>
                    <a:cubicBezTo>
                      <a:pt x="1703" y="2163"/>
                      <a:pt x="1563" y="2037"/>
                      <a:pt x="1424" y="1898"/>
                    </a:cubicBezTo>
                    <a:cubicBezTo>
                      <a:pt x="894" y="1354"/>
                      <a:pt x="419" y="684"/>
                      <a:pt x="1" y="1"/>
                    </a:cubicBez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225991" y="277629"/>
                <a:ext cx="594713" cy="308033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7109" extrusionOk="0">
                    <a:moveTo>
                      <a:pt x="1" y="2651"/>
                    </a:moveTo>
                    <a:lnTo>
                      <a:pt x="1" y="2651"/>
                    </a:lnTo>
                    <a:cubicBezTo>
                      <a:pt x="29" y="2698"/>
                      <a:pt x="57" y="2744"/>
                      <a:pt x="86" y="2790"/>
                    </a:cubicBezTo>
                    <a:lnTo>
                      <a:pt x="86" y="2790"/>
                    </a:lnTo>
                    <a:cubicBezTo>
                      <a:pt x="33" y="2705"/>
                      <a:pt x="2" y="2653"/>
                      <a:pt x="1" y="2651"/>
                    </a:cubicBezTo>
                    <a:close/>
                    <a:moveTo>
                      <a:pt x="11620" y="1"/>
                    </a:moveTo>
                    <a:cubicBezTo>
                      <a:pt x="11466" y="15"/>
                      <a:pt x="11271" y="71"/>
                      <a:pt x="11118" y="154"/>
                    </a:cubicBezTo>
                    <a:lnTo>
                      <a:pt x="11076" y="168"/>
                    </a:lnTo>
                    <a:lnTo>
                      <a:pt x="11062" y="168"/>
                    </a:lnTo>
                    <a:lnTo>
                      <a:pt x="11048" y="182"/>
                    </a:lnTo>
                    <a:cubicBezTo>
                      <a:pt x="11006" y="210"/>
                      <a:pt x="10992" y="224"/>
                      <a:pt x="10978" y="238"/>
                    </a:cubicBezTo>
                    <a:cubicBezTo>
                      <a:pt x="10922" y="280"/>
                      <a:pt x="10866" y="322"/>
                      <a:pt x="10839" y="363"/>
                    </a:cubicBezTo>
                    <a:cubicBezTo>
                      <a:pt x="10811" y="377"/>
                      <a:pt x="10797" y="419"/>
                      <a:pt x="10783" y="433"/>
                    </a:cubicBezTo>
                    <a:cubicBezTo>
                      <a:pt x="10769" y="461"/>
                      <a:pt x="10741" y="489"/>
                      <a:pt x="10727" y="517"/>
                    </a:cubicBezTo>
                    <a:cubicBezTo>
                      <a:pt x="10713" y="559"/>
                      <a:pt x="10699" y="573"/>
                      <a:pt x="10699" y="601"/>
                    </a:cubicBezTo>
                    <a:cubicBezTo>
                      <a:pt x="10615" y="656"/>
                      <a:pt x="10615" y="698"/>
                      <a:pt x="10588" y="712"/>
                    </a:cubicBezTo>
                    <a:cubicBezTo>
                      <a:pt x="10546" y="880"/>
                      <a:pt x="10546" y="1019"/>
                      <a:pt x="10574" y="1145"/>
                    </a:cubicBezTo>
                    <a:cubicBezTo>
                      <a:pt x="10615" y="1242"/>
                      <a:pt x="10643" y="1340"/>
                      <a:pt x="10699" y="1368"/>
                    </a:cubicBezTo>
                    <a:cubicBezTo>
                      <a:pt x="10740" y="1419"/>
                      <a:pt x="10774" y="1448"/>
                      <a:pt x="10789" y="1448"/>
                    </a:cubicBezTo>
                    <a:cubicBezTo>
                      <a:pt x="10794" y="1448"/>
                      <a:pt x="10797" y="1445"/>
                      <a:pt x="10797" y="1438"/>
                    </a:cubicBezTo>
                    <a:cubicBezTo>
                      <a:pt x="10853" y="1424"/>
                      <a:pt x="10866" y="1354"/>
                      <a:pt x="10866" y="1228"/>
                    </a:cubicBezTo>
                    <a:cubicBezTo>
                      <a:pt x="10894" y="1117"/>
                      <a:pt x="10908" y="949"/>
                      <a:pt x="11006" y="796"/>
                    </a:cubicBezTo>
                    <a:cubicBezTo>
                      <a:pt x="11062" y="726"/>
                      <a:pt x="11118" y="670"/>
                      <a:pt x="11187" y="628"/>
                    </a:cubicBezTo>
                    <a:cubicBezTo>
                      <a:pt x="11201" y="601"/>
                      <a:pt x="11215" y="601"/>
                      <a:pt x="11243" y="587"/>
                    </a:cubicBezTo>
                    <a:lnTo>
                      <a:pt x="11285" y="545"/>
                    </a:lnTo>
                    <a:lnTo>
                      <a:pt x="11341" y="517"/>
                    </a:lnTo>
                    <a:lnTo>
                      <a:pt x="11410" y="503"/>
                    </a:lnTo>
                    <a:cubicBezTo>
                      <a:pt x="11592" y="433"/>
                      <a:pt x="11759" y="391"/>
                      <a:pt x="11941" y="391"/>
                    </a:cubicBezTo>
                    <a:cubicBezTo>
                      <a:pt x="12094" y="391"/>
                      <a:pt x="12247" y="419"/>
                      <a:pt x="12387" y="461"/>
                    </a:cubicBezTo>
                    <a:cubicBezTo>
                      <a:pt x="12526" y="517"/>
                      <a:pt x="12666" y="587"/>
                      <a:pt x="12805" y="698"/>
                    </a:cubicBezTo>
                    <a:cubicBezTo>
                      <a:pt x="12861" y="740"/>
                      <a:pt x="12917" y="796"/>
                      <a:pt x="12959" y="838"/>
                    </a:cubicBezTo>
                    <a:cubicBezTo>
                      <a:pt x="13001" y="880"/>
                      <a:pt x="13056" y="935"/>
                      <a:pt x="13084" y="1005"/>
                    </a:cubicBezTo>
                    <a:cubicBezTo>
                      <a:pt x="13112" y="1061"/>
                      <a:pt x="13154" y="1131"/>
                      <a:pt x="13196" y="1186"/>
                    </a:cubicBezTo>
                    <a:cubicBezTo>
                      <a:pt x="13224" y="1228"/>
                      <a:pt x="13238" y="1298"/>
                      <a:pt x="13280" y="1354"/>
                    </a:cubicBezTo>
                    <a:cubicBezTo>
                      <a:pt x="13517" y="1856"/>
                      <a:pt x="13628" y="2442"/>
                      <a:pt x="13614" y="3000"/>
                    </a:cubicBezTo>
                    <a:cubicBezTo>
                      <a:pt x="13586" y="3488"/>
                      <a:pt x="13461" y="3948"/>
                      <a:pt x="13238" y="4395"/>
                    </a:cubicBezTo>
                    <a:cubicBezTo>
                      <a:pt x="13210" y="4436"/>
                      <a:pt x="13182" y="4492"/>
                      <a:pt x="13154" y="4548"/>
                    </a:cubicBezTo>
                    <a:cubicBezTo>
                      <a:pt x="13112" y="4604"/>
                      <a:pt x="13098" y="4646"/>
                      <a:pt x="13070" y="4701"/>
                    </a:cubicBezTo>
                    <a:lnTo>
                      <a:pt x="12959" y="4855"/>
                    </a:lnTo>
                    <a:lnTo>
                      <a:pt x="12903" y="4925"/>
                    </a:lnTo>
                    <a:cubicBezTo>
                      <a:pt x="12889" y="4953"/>
                      <a:pt x="12875" y="4980"/>
                      <a:pt x="12861" y="4994"/>
                    </a:cubicBezTo>
                    <a:cubicBezTo>
                      <a:pt x="12764" y="5106"/>
                      <a:pt x="12680" y="5204"/>
                      <a:pt x="12596" y="5301"/>
                    </a:cubicBezTo>
                    <a:cubicBezTo>
                      <a:pt x="12540" y="5343"/>
                      <a:pt x="12485" y="5385"/>
                      <a:pt x="12457" y="5441"/>
                    </a:cubicBezTo>
                    <a:cubicBezTo>
                      <a:pt x="12401" y="5469"/>
                      <a:pt x="12345" y="5524"/>
                      <a:pt x="12303" y="5552"/>
                    </a:cubicBezTo>
                    <a:cubicBezTo>
                      <a:pt x="12094" y="5734"/>
                      <a:pt x="11829" y="5873"/>
                      <a:pt x="11578" y="5999"/>
                    </a:cubicBezTo>
                    <a:cubicBezTo>
                      <a:pt x="11508" y="6027"/>
                      <a:pt x="11424" y="6082"/>
                      <a:pt x="11341" y="6110"/>
                    </a:cubicBezTo>
                    <a:cubicBezTo>
                      <a:pt x="11286" y="6137"/>
                      <a:pt x="11238" y="6159"/>
                      <a:pt x="11184" y="6186"/>
                    </a:cubicBezTo>
                    <a:lnTo>
                      <a:pt x="11184" y="6186"/>
                    </a:lnTo>
                    <a:cubicBezTo>
                      <a:pt x="11275" y="6135"/>
                      <a:pt x="11374" y="6070"/>
                      <a:pt x="11466" y="5999"/>
                    </a:cubicBezTo>
                    <a:cubicBezTo>
                      <a:pt x="11578" y="5887"/>
                      <a:pt x="11689" y="5803"/>
                      <a:pt x="11703" y="5748"/>
                    </a:cubicBezTo>
                    <a:cubicBezTo>
                      <a:pt x="11715" y="5728"/>
                      <a:pt x="11711" y="5720"/>
                      <a:pt x="11694" y="5720"/>
                    </a:cubicBezTo>
                    <a:cubicBezTo>
                      <a:pt x="11652" y="5720"/>
                      <a:pt x="11528" y="5779"/>
                      <a:pt x="11397" y="5859"/>
                    </a:cubicBezTo>
                    <a:cubicBezTo>
                      <a:pt x="11201" y="5943"/>
                      <a:pt x="10950" y="6068"/>
                      <a:pt x="10853" y="6110"/>
                    </a:cubicBezTo>
                    <a:cubicBezTo>
                      <a:pt x="10588" y="6222"/>
                      <a:pt x="10350" y="6320"/>
                      <a:pt x="10099" y="6431"/>
                    </a:cubicBezTo>
                    <a:cubicBezTo>
                      <a:pt x="10225" y="6361"/>
                      <a:pt x="10309" y="6292"/>
                      <a:pt x="10350" y="6222"/>
                    </a:cubicBezTo>
                    <a:cubicBezTo>
                      <a:pt x="10378" y="6166"/>
                      <a:pt x="10364" y="6110"/>
                      <a:pt x="10295" y="6082"/>
                    </a:cubicBezTo>
                    <a:cubicBezTo>
                      <a:pt x="10282" y="6078"/>
                      <a:pt x="10270" y="6077"/>
                      <a:pt x="10257" y="6077"/>
                    </a:cubicBezTo>
                    <a:cubicBezTo>
                      <a:pt x="10227" y="6077"/>
                      <a:pt x="10195" y="6086"/>
                      <a:pt x="10155" y="6096"/>
                    </a:cubicBezTo>
                    <a:cubicBezTo>
                      <a:pt x="10099" y="6110"/>
                      <a:pt x="10030" y="6138"/>
                      <a:pt x="9974" y="6166"/>
                    </a:cubicBezTo>
                    <a:cubicBezTo>
                      <a:pt x="9597" y="6361"/>
                      <a:pt x="9123" y="6557"/>
                      <a:pt x="8621" y="6668"/>
                    </a:cubicBezTo>
                    <a:cubicBezTo>
                      <a:pt x="8161" y="6796"/>
                      <a:pt x="7631" y="6865"/>
                      <a:pt x="7116" y="6865"/>
                    </a:cubicBezTo>
                    <a:cubicBezTo>
                      <a:pt x="7069" y="6865"/>
                      <a:pt x="7022" y="6865"/>
                      <a:pt x="6975" y="6864"/>
                    </a:cubicBezTo>
                    <a:cubicBezTo>
                      <a:pt x="7045" y="6850"/>
                      <a:pt x="7100" y="6850"/>
                      <a:pt x="7170" y="6836"/>
                    </a:cubicBezTo>
                    <a:cubicBezTo>
                      <a:pt x="7519" y="6780"/>
                      <a:pt x="7923" y="6710"/>
                      <a:pt x="8342" y="6654"/>
                    </a:cubicBezTo>
                    <a:cubicBezTo>
                      <a:pt x="8467" y="6640"/>
                      <a:pt x="8398" y="6598"/>
                      <a:pt x="8286" y="6598"/>
                    </a:cubicBezTo>
                    <a:cubicBezTo>
                      <a:pt x="8202" y="6626"/>
                      <a:pt x="8091" y="6626"/>
                      <a:pt x="7979" y="6626"/>
                    </a:cubicBezTo>
                    <a:cubicBezTo>
                      <a:pt x="7868" y="6626"/>
                      <a:pt x="7742" y="6640"/>
                      <a:pt x="7630" y="6640"/>
                    </a:cubicBezTo>
                    <a:cubicBezTo>
                      <a:pt x="7576" y="6642"/>
                      <a:pt x="7521" y="6642"/>
                      <a:pt x="7466" y="6642"/>
                    </a:cubicBezTo>
                    <a:cubicBezTo>
                      <a:pt x="6894" y="6642"/>
                      <a:pt x="6323" y="6578"/>
                      <a:pt x="5775" y="6515"/>
                    </a:cubicBezTo>
                    <a:cubicBezTo>
                      <a:pt x="5343" y="6459"/>
                      <a:pt x="4910" y="6361"/>
                      <a:pt x="4464" y="6250"/>
                    </a:cubicBezTo>
                    <a:cubicBezTo>
                      <a:pt x="4325" y="6222"/>
                      <a:pt x="4213" y="6180"/>
                      <a:pt x="4087" y="6152"/>
                    </a:cubicBezTo>
                    <a:cubicBezTo>
                      <a:pt x="4101" y="6138"/>
                      <a:pt x="4115" y="6138"/>
                      <a:pt x="4157" y="6138"/>
                    </a:cubicBezTo>
                    <a:cubicBezTo>
                      <a:pt x="4218" y="6118"/>
                      <a:pt x="4295" y="6105"/>
                      <a:pt x="4391" y="6105"/>
                    </a:cubicBezTo>
                    <a:cubicBezTo>
                      <a:pt x="4427" y="6105"/>
                      <a:pt x="4465" y="6107"/>
                      <a:pt x="4506" y="6110"/>
                    </a:cubicBezTo>
                    <a:cubicBezTo>
                      <a:pt x="4562" y="6110"/>
                      <a:pt x="4506" y="6082"/>
                      <a:pt x="4436" y="6041"/>
                    </a:cubicBezTo>
                    <a:cubicBezTo>
                      <a:pt x="4366" y="6013"/>
                      <a:pt x="4283" y="5999"/>
                      <a:pt x="4213" y="5957"/>
                    </a:cubicBezTo>
                    <a:cubicBezTo>
                      <a:pt x="4143" y="5929"/>
                      <a:pt x="4074" y="5901"/>
                      <a:pt x="4004" y="5887"/>
                    </a:cubicBezTo>
                    <a:cubicBezTo>
                      <a:pt x="3864" y="5859"/>
                      <a:pt x="3725" y="5803"/>
                      <a:pt x="3585" y="5748"/>
                    </a:cubicBezTo>
                    <a:cubicBezTo>
                      <a:pt x="3306" y="5664"/>
                      <a:pt x="3027" y="5552"/>
                      <a:pt x="2748" y="5399"/>
                    </a:cubicBezTo>
                    <a:cubicBezTo>
                      <a:pt x="2190" y="5092"/>
                      <a:pt x="1674" y="4688"/>
                      <a:pt x="1214" y="4213"/>
                    </a:cubicBezTo>
                    <a:cubicBezTo>
                      <a:pt x="779" y="3779"/>
                      <a:pt x="403" y="3297"/>
                      <a:pt x="86" y="2790"/>
                    </a:cubicBezTo>
                    <a:lnTo>
                      <a:pt x="86" y="2790"/>
                    </a:lnTo>
                    <a:cubicBezTo>
                      <a:pt x="94" y="2804"/>
                      <a:pt x="103" y="2818"/>
                      <a:pt x="112" y="2832"/>
                    </a:cubicBezTo>
                    <a:cubicBezTo>
                      <a:pt x="140" y="2902"/>
                      <a:pt x="196" y="2972"/>
                      <a:pt x="252" y="3070"/>
                    </a:cubicBezTo>
                    <a:cubicBezTo>
                      <a:pt x="307" y="3153"/>
                      <a:pt x="377" y="3251"/>
                      <a:pt x="447" y="3362"/>
                    </a:cubicBezTo>
                    <a:cubicBezTo>
                      <a:pt x="517" y="3460"/>
                      <a:pt x="614" y="3586"/>
                      <a:pt x="698" y="3725"/>
                    </a:cubicBezTo>
                    <a:cubicBezTo>
                      <a:pt x="810" y="3851"/>
                      <a:pt x="907" y="3990"/>
                      <a:pt x="1033" y="4130"/>
                    </a:cubicBezTo>
                    <a:cubicBezTo>
                      <a:pt x="1284" y="4409"/>
                      <a:pt x="1577" y="4701"/>
                      <a:pt x="1925" y="5022"/>
                    </a:cubicBezTo>
                    <a:cubicBezTo>
                      <a:pt x="2623" y="5608"/>
                      <a:pt x="3543" y="6208"/>
                      <a:pt x="4631" y="6585"/>
                    </a:cubicBezTo>
                    <a:cubicBezTo>
                      <a:pt x="5162" y="6780"/>
                      <a:pt x="5747" y="6933"/>
                      <a:pt x="6347" y="7017"/>
                    </a:cubicBezTo>
                    <a:cubicBezTo>
                      <a:pt x="6740" y="7081"/>
                      <a:pt x="7145" y="7109"/>
                      <a:pt x="7549" y="7109"/>
                    </a:cubicBezTo>
                    <a:cubicBezTo>
                      <a:pt x="7763" y="7109"/>
                      <a:pt x="7976" y="7101"/>
                      <a:pt x="8188" y="7087"/>
                    </a:cubicBezTo>
                    <a:cubicBezTo>
                      <a:pt x="8788" y="7059"/>
                      <a:pt x="9402" y="6933"/>
                      <a:pt x="10002" y="6780"/>
                    </a:cubicBezTo>
                    <a:cubicBezTo>
                      <a:pt x="10574" y="6598"/>
                      <a:pt x="11132" y="6375"/>
                      <a:pt x="11634" y="6110"/>
                    </a:cubicBezTo>
                    <a:cubicBezTo>
                      <a:pt x="11885" y="5971"/>
                      <a:pt x="12136" y="5831"/>
                      <a:pt x="12373" y="5664"/>
                    </a:cubicBezTo>
                    <a:cubicBezTo>
                      <a:pt x="12415" y="5608"/>
                      <a:pt x="12471" y="5580"/>
                      <a:pt x="12526" y="5524"/>
                    </a:cubicBezTo>
                    <a:cubicBezTo>
                      <a:pt x="12582" y="5469"/>
                      <a:pt x="12624" y="5413"/>
                      <a:pt x="12680" y="5385"/>
                    </a:cubicBezTo>
                    <a:cubicBezTo>
                      <a:pt x="12791" y="5301"/>
                      <a:pt x="12875" y="5176"/>
                      <a:pt x="12959" y="5064"/>
                    </a:cubicBezTo>
                    <a:cubicBezTo>
                      <a:pt x="13210" y="4757"/>
                      <a:pt x="13391" y="4409"/>
                      <a:pt x="13517" y="4060"/>
                    </a:cubicBezTo>
                    <a:lnTo>
                      <a:pt x="13586" y="3837"/>
                    </a:lnTo>
                    <a:cubicBezTo>
                      <a:pt x="13600" y="3795"/>
                      <a:pt x="13600" y="3767"/>
                      <a:pt x="13628" y="3711"/>
                    </a:cubicBezTo>
                    <a:lnTo>
                      <a:pt x="13656" y="3586"/>
                    </a:lnTo>
                    <a:cubicBezTo>
                      <a:pt x="13698" y="3432"/>
                      <a:pt x="13712" y="3279"/>
                      <a:pt x="13726" y="3097"/>
                    </a:cubicBezTo>
                    <a:lnTo>
                      <a:pt x="13726" y="2860"/>
                    </a:lnTo>
                    <a:lnTo>
                      <a:pt x="13726" y="2735"/>
                    </a:lnTo>
                    <a:lnTo>
                      <a:pt x="13712" y="2609"/>
                    </a:lnTo>
                    <a:cubicBezTo>
                      <a:pt x="13712" y="2526"/>
                      <a:pt x="13698" y="2456"/>
                      <a:pt x="13698" y="2372"/>
                    </a:cubicBezTo>
                    <a:lnTo>
                      <a:pt x="13642" y="2121"/>
                    </a:lnTo>
                    <a:cubicBezTo>
                      <a:pt x="13573" y="1786"/>
                      <a:pt x="13433" y="1410"/>
                      <a:pt x="13238" y="1047"/>
                    </a:cubicBezTo>
                    <a:cubicBezTo>
                      <a:pt x="13168" y="921"/>
                      <a:pt x="13084" y="796"/>
                      <a:pt x="12973" y="698"/>
                    </a:cubicBezTo>
                    <a:cubicBezTo>
                      <a:pt x="12945" y="656"/>
                      <a:pt x="12903" y="628"/>
                      <a:pt x="12861" y="587"/>
                    </a:cubicBezTo>
                    <a:cubicBezTo>
                      <a:pt x="12610" y="391"/>
                      <a:pt x="12303" y="280"/>
                      <a:pt x="12024" y="238"/>
                    </a:cubicBezTo>
                    <a:cubicBezTo>
                      <a:pt x="12038" y="238"/>
                      <a:pt x="12052" y="224"/>
                      <a:pt x="12052" y="224"/>
                    </a:cubicBezTo>
                    <a:lnTo>
                      <a:pt x="12094" y="182"/>
                    </a:lnTo>
                    <a:cubicBezTo>
                      <a:pt x="12108" y="182"/>
                      <a:pt x="12108" y="168"/>
                      <a:pt x="12122" y="154"/>
                    </a:cubicBezTo>
                    <a:cubicBezTo>
                      <a:pt x="12136" y="112"/>
                      <a:pt x="12108" y="71"/>
                      <a:pt x="12024" y="29"/>
                    </a:cubicBezTo>
                    <a:cubicBezTo>
                      <a:pt x="11968" y="15"/>
                      <a:pt x="11913" y="1"/>
                      <a:pt x="118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50229" y="409400"/>
                <a:ext cx="462998" cy="944551"/>
              </a:xfrm>
              <a:custGeom>
                <a:avLst/>
                <a:gdLst/>
                <a:ahLst/>
                <a:cxnLst/>
                <a:rect l="l" t="t" r="r" b="b"/>
                <a:pathLst>
                  <a:path w="10686" h="21799" extrusionOk="0">
                    <a:moveTo>
                      <a:pt x="8105" y="1"/>
                    </a:moveTo>
                    <a:lnTo>
                      <a:pt x="7784" y="154"/>
                    </a:lnTo>
                    <a:cubicBezTo>
                      <a:pt x="7686" y="210"/>
                      <a:pt x="7561" y="266"/>
                      <a:pt x="7407" y="349"/>
                    </a:cubicBezTo>
                    <a:cubicBezTo>
                      <a:pt x="7268" y="433"/>
                      <a:pt x="7086" y="531"/>
                      <a:pt x="6905" y="628"/>
                    </a:cubicBezTo>
                    <a:cubicBezTo>
                      <a:pt x="6710" y="740"/>
                      <a:pt x="6515" y="879"/>
                      <a:pt x="6291" y="991"/>
                    </a:cubicBezTo>
                    <a:cubicBezTo>
                      <a:pt x="6194" y="1061"/>
                      <a:pt x="6068" y="1158"/>
                      <a:pt x="5957" y="1228"/>
                    </a:cubicBezTo>
                    <a:cubicBezTo>
                      <a:pt x="5845" y="1312"/>
                      <a:pt x="5719" y="1382"/>
                      <a:pt x="5594" y="1479"/>
                    </a:cubicBezTo>
                    <a:cubicBezTo>
                      <a:pt x="5106" y="1856"/>
                      <a:pt x="4576" y="2288"/>
                      <a:pt x="4060" y="2804"/>
                    </a:cubicBezTo>
                    <a:cubicBezTo>
                      <a:pt x="3013" y="3850"/>
                      <a:pt x="1953" y="5287"/>
                      <a:pt x="1200" y="6989"/>
                    </a:cubicBezTo>
                    <a:cubicBezTo>
                      <a:pt x="823" y="7854"/>
                      <a:pt x="517" y="8774"/>
                      <a:pt x="307" y="9737"/>
                    </a:cubicBezTo>
                    <a:cubicBezTo>
                      <a:pt x="98" y="10685"/>
                      <a:pt x="1" y="11690"/>
                      <a:pt x="14" y="12680"/>
                    </a:cubicBezTo>
                    <a:cubicBezTo>
                      <a:pt x="14" y="13670"/>
                      <a:pt x="140" y="14661"/>
                      <a:pt x="349" y="15623"/>
                    </a:cubicBezTo>
                    <a:cubicBezTo>
                      <a:pt x="558" y="16586"/>
                      <a:pt x="865" y="17506"/>
                      <a:pt x="1256" y="18343"/>
                    </a:cubicBezTo>
                    <a:cubicBezTo>
                      <a:pt x="1451" y="18775"/>
                      <a:pt x="1674" y="19180"/>
                      <a:pt x="1953" y="19543"/>
                    </a:cubicBezTo>
                    <a:cubicBezTo>
                      <a:pt x="2232" y="19919"/>
                      <a:pt x="2539" y="20226"/>
                      <a:pt x="2888" y="20505"/>
                    </a:cubicBezTo>
                    <a:cubicBezTo>
                      <a:pt x="3404" y="20924"/>
                      <a:pt x="3976" y="21244"/>
                      <a:pt x="4534" y="21426"/>
                    </a:cubicBezTo>
                    <a:cubicBezTo>
                      <a:pt x="5155" y="21674"/>
                      <a:pt x="5827" y="21798"/>
                      <a:pt x="6496" y="21798"/>
                    </a:cubicBezTo>
                    <a:cubicBezTo>
                      <a:pt x="6879" y="21798"/>
                      <a:pt x="7260" y="21758"/>
                      <a:pt x="7630" y="21677"/>
                    </a:cubicBezTo>
                    <a:cubicBezTo>
                      <a:pt x="7895" y="21621"/>
                      <a:pt x="8188" y="21537"/>
                      <a:pt x="8495" y="21426"/>
                    </a:cubicBezTo>
                    <a:cubicBezTo>
                      <a:pt x="8565" y="21398"/>
                      <a:pt x="8649" y="21384"/>
                      <a:pt x="8718" y="21342"/>
                    </a:cubicBezTo>
                    <a:cubicBezTo>
                      <a:pt x="8788" y="21314"/>
                      <a:pt x="8872" y="21272"/>
                      <a:pt x="8942" y="21244"/>
                    </a:cubicBezTo>
                    <a:cubicBezTo>
                      <a:pt x="9011" y="21202"/>
                      <a:pt x="9095" y="21147"/>
                      <a:pt x="9165" y="21119"/>
                    </a:cubicBezTo>
                    <a:cubicBezTo>
                      <a:pt x="9234" y="21063"/>
                      <a:pt x="9332" y="21035"/>
                      <a:pt x="9402" y="20965"/>
                    </a:cubicBezTo>
                    <a:cubicBezTo>
                      <a:pt x="9583" y="20826"/>
                      <a:pt x="9765" y="20645"/>
                      <a:pt x="9904" y="20449"/>
                    </a:cubicBezTo>
                    <a:cubicBezTo>
                      <a:pt x="9960" y="20380"/>
                      <a:pt x="10002" y="20310"/>
                      <a:pt x="10044" y="20240"/>
                    </a:cubicBezTo>
                    <a:cubicBezTo>
                      <a:pt x="10071" y="20198"/>
                      <a:pt x="10113" y="20142"/>
                      <a:pt x="10127" y="20073"/>
                    </a:cubicBezTo>
                    <a:cubicBezTo>
                      <a:pt x="10169" y="20017"/>
                      <a:pt x="10183" y="19947"/>
                      <a:pt x="10197" y="19891"/>
                    </a:cubicBezTo>
                    <a:cubicBezTo>
                      <a:pt x="10239" y="19780"/>
                      <a:pt x="10281" y="19654"/>
                      <a:pt x="10309" y="19529"/>
                    </a:cubicBezTo>
                    <a:cubicBezTo>
                      <a:pt x="10350" y="19292"/>
                      <a:pt x="10392" y="19040"/>
                      <a:pt x="10378" y="18803"/>
                    </a:cubicBezTo>
                    <a:lnTo>
                      <a:pt x="10378" y="18803"/>
                    </a:lnTo>
                    <a:cubicBezTo>
                      <a:pt x="10392" y="18817"/>
                      <a:pt x="10406" y="18845"/>
                      <a:pt x="10406" y="18845"/>
                    </a:cubicBezTo>
                    <a:cubicBezTo>
                      <a:pt x="10420" y="18873"/>
                      <a:pt x="10448" y="18887"/>
                      <a:pt x="10462" y="18887"/>
                    </a:cubicBezTo>
                    <a:cubicBezTo>
                      <a:pt x="10476" y="18901"/>
                      <a:pt x="10490" y="18915"/>
                      <a:pt x="10518" y="18915"/>
                    </a:cubicBezTo>
                    <a:cubicBezTo>
                      <a:pt x="10528" y="18919"/>
                      <a:pt x="10537" y="18921"/>
                      <a:pt x="10546" y="18921"/>
                    </a:cubicBezTo>
                    <a:cubicBezTo>
                      <a:pt x="10599" y="18921"/>
                      <a:pt x="10635" y="18849"/>
                      <a:pt x="10671" y="18706"/>
                    </a:cubicBezTo>
                    <a:cubicBezTo>
                      <a:pt x="10685" y="18636"/>
                      <a:pt x="10685" y="18538"/>
                      <a:pt x="10685" y="18427"/>
                    </a:cubicBezTo>
                    <a:cubicBezTo>
                      <a:pt x="10685" y="18385"/>
                      <a:pt x="10671" y="18329"/>
                      <a:pt x="10671" y="18259"/>
                    </a:cubicBezTo>
                    <a:cubicBezTo>
                      <a:pt x="10657" y="18204"/>
                      <a:pt x="10657" y="18134"/>
                      <a:pt x="10629" y="18064"/>
                    </a:cubicBezTo>
                    <a:cubicBezTo>
                      <a:pt x="10615" y="17994"/>
                      <a:pt x="10601" y="17939"/>
                      <a:pt x="10560" y="17869"/>
                    </a:cubicBezTo>
                    <a:lnTo>
                      <a:pt x="10546" y="17827"/>
                    </a:lnTo>
                    <a:cubicBezTo>
                      <a:pt x="10546" y="17799"/>
                      <a:pt x="10532" y="17785"/>
                      <a:pt x="10518" y="17757"/>
                    </a:cubicBezTo>
                    <a:cubicBezTo>
                      <a:pt x="10490" y="17701"/>
                      <a:pt x="10476" y="17660"/>
                      <a:pt x="10448" y="17632"/>
                    </a:cubicBezTo>
                    <a:cubicBezTo>
                      <a:pt x="10336" y="17450"/>
                      <a:pt x="10197" y="17297"/>
                      <a:pt x="10030" y="17171"/>
                    </a:cubicBezTo>
                    <a:cubicBezTo>
                      <a:pt x="9848" y="17060"/>
                      <a:pt x="9653" y="16990"/>
                      <a:pt x="9444" y="16934"/>
                    </a:cubicBezTo>
                    <a:cubicBezTo>
                      <a:pt x="9290" y="16948"/>
                      <a:pt x="9095" y="16948"/>
                      <a:pt x="8914" y="17004"/>
                    </a:cubicBezTo>
                    <a:cubicBezTo>
                      <a:pt x="8760" y="17046"/>
                      <a:pt x="8649" y="17088"/>
                      <a:pt x="8537" y="17143"/>
                    </a:cubicBezTo>
                    <a:cubicBezTo>
                      <a:pt x="8523" y="17157"/>
                      <a:pt x="8481" y="17185"/>
                      <a:pt x="8467" y="17185"/>
                    </a:cubicBezTo>
                    <a:lnTo>
                      <a:pt x="8453" y="17185"/>
                    </a:lnTo>
                    <a:lnTo>
                      <a:pt x="8439" y="17199"/>
                    </a:lnTo>
                    <a:cubicBezTo>
                      <a:pt x="8425" y="17213"/>
                      <a:pt x="8425" y="17213"/>
                      <a:pt x="8370" y="17255"/>
                    </a:cubicBezTo>
                    <a:cubicBezTo>
                      <a:pt x="8314" y="17283"/>
                      <a:pt x="8286" y="17325"/>
                      <a:pt x="8244" y="17367"/>
                    </a:cubicBezTo>
                    <a:cubicBezTo>
                      <a:pt x="8230" y="17395"/>
                      <a:pt x="8216" y="17408"/>
                      <a:pt x="8216" y="17422"/>
                    </a:cubicBezTo>
                    <a:cubicBezTo>
                      <a:pt x="8188" y="17436"/>
                      <a:pt x="8188" y="17464"/>
                      <a:pt x="8174" y="17478"/>
                    </a:cubicBezTo>
                    <a:cubicBezTo>
                      <a:pt x="8021" y="17743"/>
                      <a:pt x="8035" y="17980"/>
                      <a:pt x="8091" y="18120"/>
                    </a:cubicBezTo>
                    <a:cubicBezTo>
                      <a:pt x="8119" y="18245"/>
                      <a:pt x="8174" y="18301"/>
                      <a:pt x="8188" y="18329"/>
                    </a:cubicBezTo>
                    <a:cubicBezTo>
                      <a:pt x="8211" y="18352"/>
                      <a:pt x="8226" y="18362"/>
                      <a:pt x="8237" y="18362"/>
                    </a:cubicBezTo>
                    <a:cubicBezTo>
                      <a:pt x="8246" y="18362"/>
                      <a:pt x="8252" y="18356"/>
                      <a:pt x="8258" y="18343"/>
                    </a:cubicBezTo>
                    <a:cubicBezTo>
                      <a:pt x="8300" y="18343"/>
                      <a:pt x="8328" y="18315"/>
                      <a:pt x="8356" y="18245"/>
                    </a:cubicBezTo>
                    <a:cubicBezTo>
                      <a:pt x="8356" y="18231"/>
                      <a:pt x="8356" y="18204"/>
                      <a:pt x="8370" y="18190"/>
                    </a:cubicBezTo>
                    <a:cubicBezTo>
                      <a:pt x="8370" y="18176"/>
                      <a:pt x="8384" y="18162"/>
                      <a:pt x="8384" y="18120"/>
                    </a:cubicBezTo>
                    <a:lnTo>
                      <a:pt x="8439" y="17966"/>
                    </a:lnTo>
                    <a:cubicBezTo>
                      <a:pt x="8495" y="17855"/>
                      <a:pt x="8579" y="17757"/>
                      <a:pt x="8718" y="17701"/>
                    </a:cubicBezTo>
                    <a:cubicBezTo>
                      <a:pt x="8844" y="17673"/>
                      <a:pt x="8983" y="17646"/>
                      <a:pt x="9137" y="17646"/>
                    </a:cubicBezTo>
                    <a:cubicBezTo>
                      <a:pt x="9402" y="17660"/>
                      <a:pt x="9681" y="17785"/>
                      <a:pt x="9848" y="18008"/>
                    </a:cubicBezTo>
                    <a:cubicBezTo>
                      <a:pt x="9932" y="18120"/>
                      <a:pt x="9988" y="18273"/>
                      <a:pt x="10044" y="18399"/>
                    </a:cubicBezTo>
                    <a:cubicBezTo>
                      <a:pt x="10057" y="18469"/>
                      <a:pt x="10099" y="18538"/>
                      <a:pt x="10113" y="18608"/>
                    </a:cubicBezTo>
                    <a:cubicBezTo>
                      <a:pt x="10127" y="18678"/>
                      <a:pt x="10141" y="18748"/>
                      <a:pt x="10141" y="18803"/>
                    </a:cubicBezTo>
                    <a:cubicBezTo>
                      <a:pt x="10239" y="19305"/>
                      <a:pt x="10127" y="19822"/>
                      <a:pt x="9862" y="20268"/>
                    </a:cubicBezTo>
                    <a:cubicBezTo>
                      <a:pt x="9625" y="20645"/>
                      <a:pt x="9262" y="20937"/>
                      <a:pt x="8886" y="21119"/>
                    </a:cubicBezTo>
                    <a:cubicBezTo>
                      <a:pt x="8467" y="21314"/>
                      <a:pt x="8035" y="21454"/>
                      <a:pt x="7603" y="21551"/>
                    </a:cubicBezTo>
                    <a:cubicBezTo>
                      <a:pt x="7201" y="21624"/>
                      <a:pt x="6809" y="21665"/>
                      <a:pt x="6410" y="21665"/>
                    </a:cubicBezTo>
                    <a:cubicBezTo>
                      <a:pt x="6352" y="21665"/>
                      <a:pt x="6294" y="21665"/>
                      <a:pt x="6236" y="21663"/>
                    </a:cubicBezTo>
                    <a:cubicBezTo>
                      <a:pt x="5454" y="21621"/>
                      <a:pt x="4687" y="21398"/>
                      <a:pt x="3990" y="21049"/>
                    </a:cubicBezTo>
                    <a:cubicBezTo>
                      <a:pt x="3655" y="20868"/>
                      <a:pt x="3334" y="20645"/>
                      <a:pt x="3013" y="20407"/>
                    </a:cubicBezTo>
                    <a:cubicBezTo>
                      <a:pt x="2679" y="20128"/>
                      <a:pt x="2386" y="19808"/>
                      <a:pt x="2107" y="19445"/>
                    </a:cubicBezTo>
                    <a:cubicBezTo>
                      <a:pt x="1842" y="19082"/>
                      <a:pt x="1619" y="18678"/>
                      <a:pt x="1423" y="18259"/>
                    </a:cubicBezTo>
                    <a:cubicBezTo>
                      <a:pt x="1381" y="18120"/>
                      <a:pt x="1312" y="17994"/>
                      <a:pt x="1256" y="17855"/>
                    </a:cubicBezTo>
                    <a:cubicBezTo>
                      <a:pt x="1210" y="17740"/>
                      <a:pt x="1164" y="17625"/>
                      <a:pt x="1126" y="17518"/>
                    </a:cubicBezTo>
                    <a:lnTo>
                      <a:pt x="1126" y="17518"/>
                    </a:lnTo>
                    <a:cubicBezTo>
                      <a:pt x="1156" y="17593"/>
                      <a:pt x="1199" y="17671"/>
                      <a:pt x="1242" y="17757"/>
                    </a:cubicBezTo>
                    <a:cubicBezTo>
                      <a:pt x="1284" y="17855"/>
                      <a:pt x="1381" y="17980"/>
                      <a:pt x="1451" y="18078"/>
                    </a:cubicBezTo>
                    <a:cubicBezTo>
                      <a:pt x="1521" y="18190"/>
                      <a:pt x="1591" y="18287"/>
                      <a:pt x="1660" y="18357"/>
                    </a:cubicBezTo>
                    <a:lnTo>
                      <a:pt x="1800" y="18496"/>
                    </a:lnTo>
                    <a:cubicBezTo>
                      <a:pt x="1813" y="18505"/>
                      <a:pt x="1823" y="18509"/>
                      <a:pt x="1831" y="18509"/>
                    </a:cubicBezTo>
                    <a:cubicBezTo>
                      <a:pt x="1888" y="18509"/>
                      <a:pt x="1797" y="18289"/>
                      <a:pt x="1674" y="17994"/>
                    </a:cubicBezTo>
                    <a:cubicBezTo>
                      <a:pt x="1535" y="17660"/>
                      <a:pt x="1381" y="17269"/>
                      <a:pt x="1312" y="17102"/>
                    </a:cubicBezTo>
                    <a:cubicBezTo>
                      <a:pt x="1242" y="16892"/>
                      <a:pt x="1172" y="16683"/>
                      <a:pt x="1075" y="16474"/>
                    </a:cubicBezTo>
                    <a:cubicBezTo>
                      <a:pt x="1005" y="16265"/>
                      <a:pt x="935" y="16083"/>
                      <a:pt x="865" y="15874"/>
                    </a:cubicBezTo>
                    <a:lnTo>
                      <a:pt x="865" y="15874"/>
                    </a:lnTo>
                    <a:cubicBezTo>
                      <a:pt x="1027" y="16141"/>
                      <a:pt x="1164" y="16310"/>
                      <a:pt x="1269" y="16310"/>
                    </a:cubicBezTo>
                    <a:cubicBezTo>
                      <a:pt x="1318" y="16310"/>
                      <a:pt x="1360" y="16274"/>
                      <a:pt x="1395" y="16195"/>
                    </a:cubicBezTo>
                    <a:cubicBezTo>
                      <a:pt x="1423" y="16111"/>
                      <a:pt x="1354" y="15832"/>
                      <a:pt x="1284" y="15679"/>
                    </a:cubicBezTo>
                    <a:cubicBezTo>
                      <a:pt x="1033" y="15037"/>
                      <a:pt x="768" y="14270"/>
                      <a:pt x="614" y="13405"/>
                    </a:cubicBezTo>
                    <a:cubicBezTo>
                      <a:pt x="447" y="12568"/>
                      <a:pt x="377" y="11648"/>
                      <a:pt x="489" y="10741"/>
                    </a:cubicBezTo>
                    <a:lnTo>
                      <a:pt x="489" y="10741"/>
                    </a:lnTo>
                    <a:cubicBezTo>
                      <a:pt x="489" y="10853"/>
                      <a:pt x="503" y="10950"/>
                      <a:pt x="503" y="11034"/>
                    </a:cubicBezTo>
                    <a:cubicBezTo>
                      <a:pt x="503" y="11173"/>
                      <a:pt x="545" y="11341"/>
                      <a:pt x="545" y="11494"/>
                    </a:cubicBezTo>
                    <a:cubicBezTo>
                      <a:pt x="558" y="11648"/>
                      <a:pt x="558" y="11801"/>
                      <a:pt x="572" y="11969"/>
                    </a:cubicBezTo>
                    <a:cubicBezTo>
                      <a:pt x="586" y="12122"/>
                      <a:pt x="614" y="12275"/>
                      <a:pt x="614" y="12457"/>
                    </a:cubicBezTo>
                    <a:cubicBezTo>
                      <a:pt x="628" y="12610"/>
                      <a:pt x="642" y="12778"/>
                      <a:pt x="656" y="12959"/>
                    </a:cubicBezTo>
                    <a:cubicBezTo>
                      <a:pt x="667" y="13032"/>
                      <a:pt x="683" y="13062"/>
                      <a:pt x="699" y="13062"/>
                    </a:cubicBezTo>
                    <a:cubicBezTo>
                      <a:pt x="727" y="13062"/>
                      <a:pt x="754" y="12980"/>
                      <a:pt x="754" y="12875"/>
                    </a:cubicBezTo>
                    <a:cubicBezTo>
                      <a:pt x="754" y="12708"/>
                      <a:pt x="726" y="12554"/>
                      <a:pt x="726" y="12359"/>
                    </a:cubicBezTo>
                    <a:lnTo>
                      <a:pt x="726" y="11801"/>
                    </a:lnTo>
                    <a:cubicBezTo>
                      <a:pt x="782" y="10797"/>
                      <a:pt x="963" y="9779"/>
                      <a:pt x="1144" y="8844"/>
                    </a:cubicBezTo>
                    <a:cubicBezTo>
                      <a:pt x="1284" y="8133"/>
                      <a:pt x="1493" y="7449"/>
                      <a:pt x="1730" y="6766"/>
                    </a:cubicBezTo>
                    <a:cubicBezTo>
                      <a:pt x="1814" y="6556"/>
                      <a:pt x="1884" y="6361"/>
                      <a:pt x="1953" y="6152"/>
                    </a:cubicBezTo>
                    <a:cubicBezTo>
                      <a:pt x="1967" y="6194"/>
                      <a:pt x="1967" y="6222"/>
                      <a:pt x="1981" y="6264"/>
                    </a:cubicBezTo>
                    <a:cubicBezTo>
                      <a:pt x="2009" y="6417"/>
                      <a:pt x="2023" y="6556"/>
                      <a:pt x="1967" y="6821"/>
                    </a:cubicBezTo>
                    <a:cubicBezTo>
                      <a:pt x="1963" y="6846"/>
                      <a:pt x="1967" y="6856"/>
                      <a:pt x="1977" y="6856"/>
                    </a:cubicBezTo>
                    <a:cubicBezTo>
                      <a:pt x="1999" y="6856"/>
                      <a:pt x="2049" y="6797"/>
                      <a:pt x="2079" y="6738"/>
                    </a:cubicBezTo>
                    <a:cubicBezTo>
                      <a:pt x="2121" y="6612"/>
                      <a:pt x="2176" y="6487"/>
                      <a:pt x="2232" y="6389"/>
                    </a:cubicBezTo>
                    <a:cubicBezTo>
                      <a:pt x="2288" y="6264"/>
                      <a:pt x="2330" y="6152"/>
                      <a:pt x="2372" y="6040"/>
                    </a:cubicBezTo>
                    <a:cubicBezTo>
                      <a:pt x="2428" y="5929"/>
                      <a:pt x="2455" y="5803"/>
                      <a:pt x="2511" y="5706"/>
                    </a:cubicBezTo>
                    <a:cubicBezTo>
                      <a:pt x="2567" y="5594"/>
                      <a:pt x="2595" y="5482"/>
                      <a:pt x="2651" y="5371"/>
                    </a:cubicBezTo>
                    <a:cubicBezTo>
                      <a:pt x="2707" y="5273"/>
                      <a:pt x="2734" y="5148"/>
                      <a:pt x="2790" y="5036"/>
                    </a:cubicBezTo>
                    <a:cubicBezTo>
                      <a:pt x="2846" y="4938"/>
                      <a:pt x="2888" y="4827"/>
                      <a:pt x="2944" y="4715"/>
                    </a:cubicBezTo>
                    <a:cubicBezTo>
                      <a:pt x="3055" y="4478"/>
                      <a:pt x="3167" y="4269"/>
                      <a:pt x="3306" y="4060"/>
                    </a:cubicBezTo>
                    <a:cubicBezTo>
                      <a:pt x="3864" y="3209"/>
                      <a:pt x="4590" y="2428"/>
                      <a:pt x="5399" y="1744"/>
                    </a:cubicBezTo>
                    <a:cubicBezTo>
                      <a:pt x="6222" y="1061"/>
                      <a:pt x="7142" y="475"/>
                      <a:pt x="8105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20694" y="347739"/>
                <a:ext cx="797399" cy="711435"/>
              </a:xfrm>
              <a:custGeom>
                <a:avLst/>
                <a:gdLst/>
                <a:ahLst/>
                <a:cxnLst/>
                <a:rect l="l" t="t" r="r" b="b"/>
                <a:pathLst>
                  <a:path w="18404" h="16419" extrusionOk="0">
                    <a:moveTo>
                      <a:pt x="8551" y="1"/>
                    </a:moveTo>
                    <a:lnTo>
                      <a:pt x="8132" y="43"/>
                    </a:lnTo>
                    <a:cubicBezTo>
                      <a:pt x="7993" y="71"/>
                      <a:pt x="7853" y="98"/>
                      <a:pt x="7728" y="140"/>
                    </a:cubicBezTo>
                    <a:cubicBezTo>
                      <a:pt x="7588" y="168"/>
                      <a:pt x="7463" y="182"/>
                      <a:pt x="7337" y="238"/>
                    </a:cubicBezTo>
                    <a:cubicBezTo>
                      <a:pt x="7100" y="322"/>
                      <a:pt x="6835" y="391"/>
                      <a:pt x="6598" y="503"/>
                    </a:cubicBezTo>
                    <a:cubicBezTo>
                      <a:pt x="6472" y="559"/>
                      <a:pt x="6347" y="587"/>
                      <a:pt x="6221" y="642"/>
                    </a:cubicBezTo>
                    <a:cubicBezTo>
                      <a:pt x="6110" y="698"/>
                      <a:pt x="5984" y="740"/>
                      <a:pt x="5844" y="782"/>
                    </a:cubicBezTo>
                    <a:cubicBezTo>
                      <a:pt x="5719" y="838"/>
                      <a:pt x="5593" y="880"/>
                      <a:pt x="5454" y="935"/>
                    </a:cubicBezTo>
                    <a:cubicBezTo>
                      <a:pt x="5342" y="991"/>
                      <a:pt x="5203" y="1047"/>
                      <a:pt x="5077" y="1089"/>
                    </a:cubicBezTo>
                    <a:cubicBezTo>
                      <a:pt x="4826" y="1214"/>
                      <a:pt x="4575" y="1326"/>
                      <a:pt x="4324" y="1438"/>
                    </a:cubicBezTo>
                    <a:cubicBezTo>
                      <a:pt x="4199" y="1493"/>
                      <a:pt x="4087" y="1563"/>
                      <a:pt x="3961" y="1619"/>
                    </a:cubicBezTo>
                    <a:cubicBezTo>
                      <a:pt x="3836" y="1689"/>
                      <a:pt x="3710" y="1744"/>
                      <a:pt x="3599" y="1814"/>
                    </a:cubicBezTo>
                    <a:cubicBezTo>
                      <a:pt x="3348" y="1926"/>
                      <a:pt x="3111" y="2065"/>
                      <a:pt x="2859" y="2191"/>
                    </a:cubicBezTo>
                    <a:cubicBezTo>
                      <a:pt x="1883" y="2735"/>
                      <a:pt x="921" y="3321"/>
                      <a:pt x="0" y="3934"/>
                    </a:cubicBezTo>
                    <a:cubicBezTo>
                      <a:pt x="0" y="3934"/>
                      <a:pt x="112" y="3865"/>
                      <a:pt x="321" y="3739"/>
                    </a:cubicBezTo>
                    <a:cubicBezTo>
                      <a:pt x="418" y="3669"/>
                      <a:pt x="544" y="3600"/>
                      <a:pt x="697" y="3516"/>
                    </a:cubicBezTo>
                    <a:cubicBezTo>
                      <a:pt x="851" y="3432"/>
                      <a:pt x="1032" y="3335"/>
                      <a:pt x="1227" y="3223"/>
                    </a:cubicBezTo>
                    <a:cubicBezTo>
                      <a:pt x="2009" y="2763"/>
                      <a:pt x="3125" y="2135"/>
                      <a:pt x="4533" y="1563"/>
                    </a:cubicBezTo>
                    <a:cubicBezTo>
                      <a:pt x="5245" y="1284"/>
                      <a:pt x="6040" y="1019"/>
                      <a:pt x="6891" y="866"/>
                    </a:cubicBezTo>
                    <a:cubicBezTo>
                      <a:pt x="7392" y="767"/>
                      <a:pt x="7918" y="712"/>
                      <a:pt x="8457" y="712"/>
                    </a:cubicBezTo>
                    <a:cubicBezTo>
                      <a:pt x="8832" y="712"/>
                      <a:pt x="9213" y="739"/>
                      <a:pt x="9597" y="796"/>
                    </a:cubicBezTo>
                    <a:cubicBezTo>
                      <a:pt x="9820" y="852"/>
                      <a:pt x="10057" y="880"/>
                      <a:pt x="10294" y="949"/>
                    </a:cubicBezTo>
                    <a:lnTo>
                      <a:pt x="10461" y="1005"/>
                    </a:lnTo>
                    <a:lnTo>
                      <a:pt x="10545" y="1019"/>
                    </a:lnTo>
                    <a:lnTo>
                      <a:pt x="10643" y="1061"/>
                    </a:lnTo>
                    <a:cubicBezTo>
                      <a:pt x="10740" y="1089"/>
                      <a:pt x="10866" y="1145"/>
                      <a:pt x="10964" y="1186"/>
                    </a:cubicBezTo>
                    <a:cubicBezTo>
                      <a:pt x="11089" y="1214"/>
                      <a:pt x="11201" y="1270"/>
                      <a:pt x="11298" y="1326"/>
                    </a:cubicBezTo>
                    <a:lnTo>
                      <a:pt x="11480" y="1396"/>
                    </a:lnTo>
                    <a:cubicBezTo>
                      <a:pt x="11522" y="1410"/>
                      <a:pt x="11577" y="1438"/>
                      <a:pt x="11633" y="1479"/>
                    </a:cubicBezTo>
                    <a:cubicBezTo>
                      <a:pt x="11731" y="1535"/>
                      <a:pt x="11842" y="1577"/>
                      <a:pt x="11968" y="1647"/>
                    </a:cubicBezTo>
                    <a:cubicBezTo>
                      <a:pt x="12066" y="1717"/>
                      <a:pt x="12177" y="1772"/>
                      <a:pt x="12275" y="1842"/>
                    </a:cubicBezTo>
                    <a:lnTo>
                      <a:pt x="12428" y="1954"/>
                    </a:lnTo>
                    <a:lnTo>
                      <a:pt x="12596" y="2051"/>
                    </a:lnTo>
                    <a:lnTo>
                      <a:pt x="12902" y="2261"/>
                    </a:lnTo>
                    <a:lnTo>
                      <a:pt x="13209" y="2484"/>
                    </a:lnTo>
                    <a:lnTo>
                      <a:pt x="13349" y="2609"/>
                    </a:lnTo>
                    <a:cubicBezTo>
                      <a:pt x="13391" y="2651"/>
                      <a:pt x="13433" y="2693"/>
                      <a:pt x="13488" y="2735"/>
                    </a:cubicBezTo>
                    <a:lnTo>
                      <a:pt x="13767" y="2972"/>
                    </a:lnTo>
                    <a:cubicBezTo>
                      <a:pt x="13851" y="3070"/>
                      <a:pt x="13949" y="3153"/>
                      <a:pt x="14046" y="3237"/>
                    </a:cubicBezTo>
                    <a:cubicBezTo>
                      <a:pt x="14130" y="3321"/>
                      <a:pt x="14228" y="3418"/>
                      <a:pt x="14325" y="3502"/>
                    </a:cubicBezTo>
                    <a:lnTo>
                      <a:pt x="14576" y="3781"/>
                    </a:lnTo>
                    <a:cubicBezTo>
                      <a:pt x="15274" y="4534"/>
                      <a:pt x="15901" y="5329"/>
                      <a:pt x="16487" y="6152"/>
                    </a:cubicBezTo>
                    <a:lnTo>
                      <a:pt x="16906" y="6780"/>
                    </a:lnTo>
                    <a:lnTo>
                      <a:pt x="17115" y="7087"/>
                    </a:lnTo>
                    <a:lnTo>
                      <a:pt x="17199" y="7254"/>
                    </a:lnTo>
                    <a:cubicBezTo>
                      <a:pt x="17227" y="7296"/>
                      <a:pt x="17254" y="7352"/>
                      <a:pt x="17282" y="7408"/>
                    </a:cubicBezTo>
                    <a:cubicBezTo>
                      <a:pt x="17506" y="7826"/>
                      <a:pt x="17701" y="8258"/>
                      <a:pt x="17826" y="8719"/>
                    </a:cubicBezTo>
                    <a:cubicBezTo>
                      <a:pt x="18091" y="9597"/>
                      <a:pt x="18133" y="10532"/>
                      <a:pt x="18008" y="11383"/>
                    </a:cubicBezTo>
                    <a:cubicBezTo>
                      <a:pt x="17966" y="11704"/>
                      <a:pt x="17910" y="12011"/>
                      <a:pt x="17826" y="12304"/>
                    </a:cubicBezTo>
                    <a:cubicBezTo>
                      <a:pt x="17743" y="12610"/>
                      <a:pt x="17631" y="12903"/>
                      <a:pt x="17506" y="13168"/>
                    </a:cubicBezTo>
                    <a:cubicBezTo>
                      <a:pt x="17408" y="13392"/>
                      <a:pt x="17282" y="13615"/>
                      <a:pt x="17143" y="13838"/>
                    </a:cubicBezTo>
                    <a:cubicBezTo>
                      <a:pt x="17003" y="14047"/>
                      <a:pt x="16864" y="14284"/>
                      <a:pt x="16710" y="14466"/>
                    </a:cubicBezTo>
                    <a:cubicBezTo>
                      <a:pt x="16390" y="14870"/>
                      <a:pt x="16027" y="15261"/>
                      <a:pt x="15609" y="15567"/>
                    </a:cubicBezTo>
                    <a:cubicBezTo>
                      <a:pt x="15553" y="15609"/>
                      <a:pt x="15497" y="15651"/>
                      <a:pt x="15455" y="15693"/>
                    </a:cubicBezTo>
                    <a:cubicBezTo>
                      <a:pt x="15399" y="15721"/>
                      <a:pt x="15330" y="15777"/>
                      <a:pt x="15274" y="15819"/>
                    </a:cubicBezTo>
                    <a:cubicBezTo>
                      <a:pt x="15218" y="15846"/>
                      <a:pt x="15148" y="15902"/>
                      <a:pt x="15078" y="15930"/>
                    </a:cubicBezTo>
                    <a:cubicBezTo>
                      <a:pt x="15009" y="15972"/>
                      <a:pt x="14967" y="16028"/>
                      <a:pt x="14897" y="16042"/>
                    </a:cubicBezTo>
                    <a:cubicBezTo>
                      <a:pt x="14632" y="16181"/>
                      <a:pt x="14311" y="16265"/>
                      <a:pt x="13990" y="16279"/>
                    </a:cubicBezTo>
                    <a:lnTo>
                      <a:pt x="13656" y="16279"/>
                    </a:lnTo>
                    <a:cubicBezTo>
                      <a:pt x="13600" y="16279"/>
                      <a:pt x="13558" y="16279"/>
                      <a:pt x="13502" y="16265"/>
                    </a:cubicBezTo>
                    <a:lnTo>
                      <a:pt x="13335" y="16237"/>
                    </a:lnTo>
                    <a:cubicBezTo>
                      <a:pt x="13265" y="16209"/>
                      <a:pt x="13195" y="16195"/>
                      <a:pt x="13112" y="16181"/>
                    </a:cubicBezTo>
                    <a:cubicBezTo>
                      <a:pt x="12902" y="16111"/>
                      <a:pt x="12679" y="16000"/>
                      <a:pt x="12498" y="15888"/>
                    </a:cubicBezTo>
                    <a:lnTo>
                      <a:pt x="12428" y="15833"/>
                    </a:lnTo>
                    <a:lnTo>
                      <a:pt x="12358" y="15777"/>
                    </a:lnTo>
                    <a:cubicBezTo>
                      <a:pt x="12331" y="15749"/>
                      <a:pt x="12275" y="15707"/>
                      <a:pt x="12247" y="15679"/>
                    </a:cubicBezTo>
                    <a:cubicBezTo>
                      <a:pt x="12205" y="15637"/>
                      <a:pt x="12177" y="15609"/>
                      <a:pt x="12135" y="15554"/>
                    </a:cubicBezTo>
                    <a:lnTo>
                      <a:pt x="12080" y="15498"/>
                    </a:lnTo>
                    <a:lnTo>
                      <a:pt x="12038" y="15428"/>
                    </a:lnTo>
                    <a:cubicBezTo>
                      <a:pt x="12052" y="15428"/>
                      <a:pt x="12080" y="15442"/>
                      <a:pt x="12107" y="15442"/>
                    </a:cubicBezTo>
                    <a:cubicBezTo>
                      <a:pt x="12135" y="15442"/>
                      <a:pt x="12149" y="15442"/>
                      <a:pt x="12177" y="15428"/>
                    </a:cubicBezTo>
                    <a:cubicBezTo>
                      <a:pt x="12191" y="15428"/>
                      <a:pt x="12219" y="15428"/>
                      <a:pt x="12219" y="15414"/>
                    </a:cubicBezTo>
                    <a:cubicBezTo>
                      <a:pt x="12289" y="15372"/>
                      <a:pt x="12289" y="15289"/>
                      <a:pt x="12261" y="15177"/>
                    </a:cubicBezTo>
                    <a:cubicBezTo>
                      <a:pt x="12247" y="15135"/>
                      <a:pt x="12219" y="15079"/>
                      <a:pt x="12191" y="15010"/>
                    </a:cubicBezTo>
                    <a:cubicBezTo>
                      <a:pt x="12177" y="14982"/>
                      <a:pt x="12149" y="14940"/>
                      <a:pt x="12149" y="14912"/>
                    </a:cubicBezTo>
                    <a:cubicBezTo>
                      <a:pt x="12149" y="14884"/>
                      <a:pt x="12135" y="14870"/>
                      <a:pt x="12135" y="14856"/>
                    </a:cubicBezTo>
                    <a:lnTo>
                      <a:pt x="12135" y="14814"/>
                    </a:lnTo>
                    <a:cubicBezTo>
                      <a:pt x="12107" y="14703"/>
                      <a:pt x="12135" y="14521"/>
                      <a:pt x="12233" y="14396"/>
                    </a:cubicBezTo>
                    <a:cubicBezTo>
                      <a:pt x="12233" y="14382"/>
                      <a:pt x="12247" y="14382"/>
                      <a:pt x="12247" y="14368"/>
                    </a:cubicBezTo>
                    <a:lnTo>
                      <a:pt x="12247" y="14354"/>
                    </a:lnTo>
                    <a:cubicBezTo>
                      <a:pt x="12243" y="14349"/>
                      <a:pt x="12240" y="14345"/>
                      <a:pt x="12238" y="14341"/>
                    </a:cubicBezTo>
                    <a:lnTo>
                      <a:pt x="12238" y="14341"/>
                    </a:lnTo>
                    <a:cubicBezTo>
                      <a:pt x="12254" y="14357"/>
                      <a:pt x="12261" y="14363"/>
                      <a:pt x="12262" y="14363"/>
                    </a:cubicBezTo>
                    <a:cubicBezTo>
                      <a:pt x="12264" y="14363"/>
                      <a:pt x="12237" y="14332"/>
                      <a:pt x="12234" y="14332"/>
                    </a:cubicBezTo>
                    <a:lnTo>
                      <a:pt x="12234" y="14332"/>
                    </a:lnTo>
                    <a:cubicBezTo>
                      <a:pt x="12233" y="14332"/>
                      <a:pt x="12234" y="14334"/>
                      <a:pt x="12238" y="14341"/>
                    </a:cubicBezTo>
                    <a:lnTo>
                      <a:pt x="12238" y="14341"/>
                    </a:lnTo>
                    <a:cubicBezTo>
                      <a:pt x="12212" y="14315"/>
                      <a:pt x="12161" y="14261"/>
                      <a:pt x="12066" y="14159"/>
                    </a:cubicBezTo>
                    <a:lnTo>
                      <a:pt x="12080" y="14159"/>
                    </a:lnTo>
                    <a:cubicBezTo>
                      <a:pt x="12107" y="14145"/>
                      <a:pt x="12121" y="14145"/>
                      <a:pt x="12135" y="14117"/>
                    </a:cubicBezTo>
                    <a:lnTo>
                      <a:pt x="12121" y="14117"/>
                    </a:lnTo>
                    <a:cubicBezTo>
                      <a:pt x="12135" y="14117"/>
                      <a:pt x="12135" y="14103"/>
                      <a:pt x="12135" y="14103"/>
                    </a:cubicBezTo>
                    <a:cubicBezTo>
                      <a:pt x="12177" y="14089"/>
                      <a:pt x="12205" y="14075"/>
                      <a:pt x="12233" y="14019"/>
                    </a:cubicBezTo>
                    <a:cubicBezTo>
                      <a:pt x="12247" y="14005"/>
                      <a:pt x="12247" y="13977"/>
                      <a:pt x="12247" y="13949"/>
                    </a:cubicBezTo>
                    <a:lnTo>
                      <a:pt x="12247" y="13908"/>
                    </a:lnTo>
                    <a:cubicBezTo>
                      <a:pt x="12247" y="13894"/>
                      <a:pt x="12247" y="13894"/>
                      <a:pt x="12233" y="13880"/>
                    </a:cubicBezTo>
                    <a:cubicBezTo>
                      <a:pt x="12205" y="13824"/>
                      <a:pt x="12121" y="13754"/>
                      <a:pt x="12024" y="13754"/>
                    </a:cubicBezTo>
                    <a:cubicBezTo>
                      <a:pt x="11912" y="13754"/>
                      <a:pt x="11773" y="13824"/>
                      <a:pt x="11647" y="13936"/>
                    </a:cubicBezTo>
                    <a:cubicBezTo>
                      <a:pt x="11438" y="14103"/>
                      <a:pt x="11298" y="14438"/>
                      <a:pt x="11340" y="14772"/>
                    </a:cubicBezTo>
                    <a:cubicBezTo>
                      <a:pt x="11354" y="14926"/>
                      <a:pt x="11410" y="15079"/>
                      <a:pt x="11494" y="15219"/>
                    </a:cubicBezTo>
                    <a:cubicBezTo>
                      <a:pt x="11577" y="15344"/>
                      <a:pt x="11675" y="15470"/>
                      <a:pt x="11773" y="15567"/>
                    </a:cubicBezTo>
                    <a:cubicBezTo>
                      <a:pt x="11856" y="15679"/>
                      <a:pt x="11968" y="15763"/>
                      <a:pt x="12066" y="15846"/>
                    </a:cubicBezTo>
                    <a:cubicBezTo>
                      <a:pt x="12177" y="15916"/>
                      <a:pt x="12275" y="16000"/>
                      <a:pt x="12400" y="16056"/>
                    </a:cubicBezTo>
                    <a:cubicBezTo>
                      <a:pt x="12624" y="16181"/>
                      <a:pt x="12875" y="16279"/>
                      <a:pt x="13126" y="16335"/>
                    </a:cubicBezTo>
                    <a:lnTo>
                      <a:pt x="13223" y="16349"/>
                    </a:lnTo>
                    <a:lnTo>
                      <a:pt x="13307" y="16377"/>
                    </a:lnTo>
                    <a:cubicBezTo>
                      <a:pt x="13363" y="16390"/>
                      <a:pt x="13433" y="16390"/>
                      <a:pt x="13474" y="16404"/>
                    </a:cubicBezTo>
                    <a:cubicBezTo>
                      <a:pt x="13600" y="16404"/>
                      <a:pt x="13712" y="16418"/>
                      <a:pt x="13823" y="16418"/>
                    </a:cubicBezTo>
                    <a:cubicBezTo>
                      <a:pt x="14060" y="16418"/>
                      <a:pt x="14283" y="16390"/>
                      <a:pt x="14493" y="16335"/>
                    </a:cubicBezTo>
                    <a:cubicBezTo>
                      <a:pt x="14548" y="16321"/>
                      <a:pt x="14604" y="16307"/>
                      <a:pt x="14674" y="16279"/>
                    </a:cubicBezTo>
                    <a:lnTo>
                      <a:pt x="14758" y="16251"/>
                    </a:lnTo>
                    <a:lnTo>
                      <a:pt x="14841" y="16209"/>
                    </a:lnTo>
                    <a:lnTo>
                      <a:pt x="14995" y="16139"/>
                    </a:lnTo>
                    <a:lnTo>
                      <a:pt x="15162" y="16056"/>
                    </a:lnTo>
                    <a:cubicBezTo>
                      <a:pt x="15371" y="15930"/>
                      <a:pt x="15539" y="15791"/>
                      <a:pt x="15734" y="15637"/>
                    </a:cubicBezTo>
                    <a:cubicBezTo>
                      <a:pt x="16097" y="15344"/>
                      <a:pt x="16431" y="15010"/>
                      <a:pt x="16724" y="14633"/>
                    </a:cubicBezTo>
                    <a:cubicBezTo>
                      <a:pt x="17227" y="14005"/>
                      <a:pt x="17631" y="13280"/>
                      <a:pt x="17882" y="12541"/>
                    </a:cubicBezTo>
                    <a:cubicBezTo>
                      <a:pt x="17994" y="12164"/>
                      <a:pt x="18105" y="11773"/>
                      <a:pt x="18161" y="11355"/>
                    </a:cubicBezTo>
                    <a:cubicBezTo>
                      <a:pt x="18273" y="10476"/>
                      <a:pt x="18245" y="9542"/>
                      <a:pt x="17980" y="8607"/>
                    </a:cubicBezTo>
                    <a:cubicBezTo>
                      <a:pt x="17896" y="8328"/>
                      <a:pt x="17784" y="8035"/>
                      <a:pt x="17659" y="7756"/>
                    </a:cubicBezTo>
                    <a:lnTo>
                      <a:pt x="17659" y="7756"/>
                    </a:lnTo>
                    <a:cubicBezTo>
                      <a:pt x="17701" y="7840"/>
                      <a:pt x="17757" y="7952"/>
                      <a:pt x="17826" y="8049"/>
                    </a:cubicBezTo>
                    <a:cubicBezTo>
                      <a:pt x="17882" y="8175"/>
                      <a:pt x="17966" y="8300"/>
                      <a:pt x="18008" y="8426"/>
                    </a:cubicBezTo>
                    <a:cubicBezTo>
                      <a:pt x="18050" y="8468"/>
                      <a:pt x="18091" y="8537"/>
                      <a:pt x="18105" y="8593"/>
                    </a:cubicBezTo>
                    <a:cubicBezTo>
                      <a:pt x="18133" y="8649"/>
                      <a:pt x="18161" y="8691"/>
                      <a:pt x="18189" y="8747"/>
                    </a:cubicBezTo>
                    <a:cubicBezTo>
                      <a:pt x="18245" y="8844"/>
                      <a:pt x="18273" y="8914"/>
                      <a:pt x="18315" y="8942"/>
                    </a:cubicBezTo>
                    <a:cubicBezTo>
                      <a:pt x="18327" y="8954"/>
                      <a:pt x="18337" y="8960"/>
                      <a:pt x="18346" y="8960"/>
                    </a:cubicBezTo>
                    <a:cubicBezTo>
                      <a:pt x="18404" y="8960"/>
                      <a:pt x="18368" y="8683"/>
                      <a:pt x="18259" y="8342"/>
                    </a:cubicBezTo>
                    <a:cubicBezTo>
                      <a:pt x="18147" y="7966"/>
                      <a:pt x="17938" y="7533"/>
                      <a:pt x="17854" y="7338"/>
                    </a:cubicBezTo>
                    <a:cubicBezTo>
                      <a:pt x="17757" y="7115"/>
                      <a:pt x="17617" y="6905"/>
                      <a:pt x="17478" y="6710"/>
                    </a:cubicBezTo>
                    <a:cubicBezTo>
                      <a:pt x="17338" y="6515"/>
                      <a:pt x="17199" y="6334"/>
                      <a:pt x="17059" y="6152"/>
                    </a:cubicBezTo>
                    <a:lnTo>
                      <a:pt x="17059" y="6152"/>
                    </a:lnTo>
                    <a:cubicBezTo>
                      <a:pt x="17278" y="6354"/>
                      <a:pt x="17461" y="6475"/>
                      <a:pt x="17575" y="6475"/>
                    </a:cubicBezTo>
                    <a:cubicBezTo>
                      <a:pt x="17650" y="6475"/>
                      <a:pt x="17695" y="6422"/>
                      <a:pt x="17701" y="6306"/>
                    </a:cubicBezTo>
                    <a:cubicBezTo>
                      <a:pt x="17701" y="6208"/>
                      <a:pt x="17519" y="5929"/>
                      <a:pt x="17380" y="5790"/>
                    </a:cubicBezTo>
                    <a:cubicBezTo>
                      <a:pt x="16292" y="4618"/>
                      <a:pt x="14869" y="3223"/>
                      <a:pt x="13265" y="2093"/>
                    </a:cubicBezTo>
                    <a:lnTo>
                      <a:pt x="13265" y="2093"/>
                    </a:lnTo>
                    <a:cubicBezTo>
                      <a:pt x="13377" y="2149"/>
                      <a:pt x="13460" y="2177"/>
                      <a:pt x="13572" y="2233"/>
                    </a:cubicBezTo>
                    <a:cubicBezTo>
                      <a:pt x="14130" y="2526"/>
                      <a:pt x="14702" y="2944"/>
                      <a:pt x="15260" y="3488"/>
                    </a:cubicBezTo>
                    <a:cubicBezTo>
                      <a:pt x="15307" y="3536"/>
                      <a:pt x="15339" y="3555"/>
                      <a:pt x="15355" y="3555"/>
                    </a:cubicBezTo>
                    <a:cubicBezTo>
                      <a:pt x="15393" y="3555"/>
                      <a:pt x="15356" y="3459"/>
                      <a:pt x="15260" y="3362"/>
                    </a:cubicBezTo>
                    <a:lnTo>
                      <a:pt x="14855" y="2958"/>
                    </a:lnTo>
                    <a:cubicBezTo>
                      <a:pt x="14786" y="2888"/>
                      <a:pt x="14716" y="2818"/>
                      <a:pt x="14632" y="2749"/>
                    </a:cubicBezTo>
                    <a:cubicBezTo>
                      <a:pt x="14562" y="2679"/>
                      <a:pt x="14479" y="2609"/>
                      <a:pt x="14381" y="2539"/>
                    </a:cubicBezTo>
                    <a:cubicBezTo>
                      <a:pt x="14283" y="2442"/>
                      <a:pt x="14172" y="2358"/>
                      <a:pt x="14074" y="2261"/>
                    </a:cubicBezTo>
                    <a:cubicBezTo>
                      <a:pt x="13963" y="2177"/>
                      <a:pt x="13865" y="2079"/>
                      <a:pt x="13739" y="1982"/>
                    </a:cubicBezTo>
                    <a:cubicBezTo>
                      <a:pt x="13516" y="1814"/>
                      <a:pt x="13293" y="1633"/>
                      <a:pt x="13042" y="1479"/>
                    </a:cubicBezTo>
                    <a:lnTo>
                      <a:pt x="12875" y="1354"/>
                    </a:lnTo>
                    <a:cubicBezTo>
                      <a:pt x="12819" y="1326"/>
                      <a:pt x="12749" y="1284"/>
                      <a:pt x="12679" y="1256"/>
                    </a:cubicBezTo>
                    <a:lnTo>
                      <a:pt x="12317" y="1047"/>
                    </a:lnTo>
                    <a:cubicBezTo>
                      <a:pt x="12191" y="977"/>
                      <a:pt x="12052" y="921"/>
                      <a:pt x="11926" y="866"/>
                    </a:cubicBezTo>
                    <a:cubicBezTo>
                      <a:pt x="11856" y="838"/>
                      <a:pt x="11801" y="824"/>
                      <a:pt x="11731" y="782"/>
                    </a:cubicBezTo>
                    <a:cubicBezTo>
                      <a:pt x="11661" y="768"/>
                      <a:pt x="11591" y="726"/>
                      <a:pt x="11549" y="712"/>
                    </a:cubicBezTo>
                    <a:cubicBezTo>
                      <a:pt x="10782" y="433"/>
                      <a:pt x="9959" y="308"/>
                      <a:pt x="9178" y="308"/>
                    </a:cubicBezTo>
                    <a:cubicBezTo>
                      <a:pt x="9053" y="308"/>
                      <a:pt x="8927" y="322"/>
                      <a:pt x="8829" y="322"/>
                    </a:cubicBezTo>
                    <a:cubicBezTo>
                      <a:pt x="8704" y="350"/>
                      <a:pt x="8592" y="350"/>
                      <a:pt x="8481" y="364"/>
                    </a:cubicBezTo>
                    <a:cubicBezTo>
                      <a:pt x="8495" y="322"/>
                      <a:pt x="8523" y="308"/>
                      <a:pt x="8564" y="280"/>
                    </a:cubicBezTo>
                    <a:cubicBezTo>
                      <a:pt x="8704" y="210"/>
                      <a:pt x="8843" y="112"/>
                      <a:pt x="9136" y="71"/>
                    </a:cubicBezTo>
                    <a:cubicBezTo>
                      <a:pt x="9192" y="71"/>
                      <a:pt x="9192" y="57"/>
                      <a:pt x="9150" y="29"/>
                    </a:cubicBezTo>
                    <a:cubicBezTo>
                      <a:pt x="9122" y="15"/>
                      <a:pt x="9053" y="1"/>
                      <a:pt x="8997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4634" y="2345352"/>
                <a:ext cx="458752" cy="575422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3280" extrusionOk="0">
                    <a:moveTo>
                      <a:pt x="1423" y="9583"/>
                    </a:moveTo>
                    <a:lnTo>
                      <a:pt x="1423" y="9589"/>
                    </a:lnTo>
                    <a:lnTo>
                      <a:pt x="1423" y="9589"/>
                    </a:lnTo>
                    <a:cubicBezTo>
                      <a:pt x="1417" y="9592"/>
                      <a:pt x="1410" y="9596"/>
                      <a:pt x="1409" y="9596"/>
                    </a:cubicBezTo>
                    <a:cubicBezTo>
                      <a:pt x="1407" y="9596"/>
                      <a:pt x="1411" y="9593"/>
                      <a:pt x="1423" y="9583"/>
                    </a:cubicBezTo>
                    <a:close/>
                    <a:moveTo>
                      <a:pt x="1423" y="9611"/>
                    </a:moveTo>
                    <a:lnTo>
                      <a:pt x="1423" y="9611"/>
                    </a:lnTo>
                    <a:cubicBezTo>
                      <a:pt x="1423" y="9611"/>
                      <a:pt x="1431" y="9618"/>
                      <a:pt x="1429" y="9622"/>
                    </a:cubicBezTo>
                    <a:lnTo>
                      <a:pt x="1429" y="9622"/>
                    </a:lnTo>
                    <a:cubicBezTo>
                      <a:pt x="1423" y="9618"/>
                      <a:pt x="1423" y="9611"/>
                      <a:pt x="1423" y="9611"/>
                    </a:cubicBezTo>
                    <a:close/>
                    <a:moveTo>
                      <a:pt x="1089" y="9149"/>
                    </a:moveTo>
                    <a:cubicBezTo>
                      <a:pt x="1038" y="9149"/>
                      <a:pt x="986" y="9154"/>
                      <a:pt x="935" y="9164"/>
                    </a:cubicBezTo>
                    <a:cubicBezTo>
                      <a:pt x="879" y="9192"/>
                      <a:pt x="823" y="9206"/>
                      <a:pt x="795" y="9234"/>
                    </a:cubicBezTo>
                    <a:cubicBezTo>
                      <a:pt x="740" y="9276"/>
                      <a:pt x="698" y="9290"/>
                      <a:pt x="670" y="9332"/>
                    </a:cubicBezTo>
                    <a:cubicBezTo>
                      <a:pt x="628" y="9360"/>
                      <a:pt x="586" y="9401"/>
                      <a:pt x="544" y="9415"/>
                    </a:cubicBezTo>
                    <a:lnTo>
                      <a:pt x="447" y="9513"/>
                    </a:lnTo>
                    <a:cubicBezTo>
                      <a:pt x="196" y="9778"/>
                      <a:pt x="56" y="10127"/>
                      <a:pt x="42" y="10461"/>
                    </a:cubicBezTo>
                    <a:cubicBezTo>
                      <a:pt x="0" y="10768"/>
                      <a:pt x="98" y="11075"/>
                      <a:pt x="223" y="11312"/>
                    </a:cubicBezTo>
                    <a:cubicBezTo>
                      <a:pt x="516" y="11870"/>
                      <a:pt x="963" y="12331"/>
                      <a:pt x="1493" y="12651"/>
                    </a:cubicBezTo>
                    <a:cubicBezTo>
                      <a:pt x="1740" y="12806"/>
                      <a:pt x="2004" y="12935"/>
                      <a:pt x="2279" y="13033"/>
                    </a:cubicBezTo>
                    <a:lnTo>
                      <a:pt x="2279" y="13033"/>
                    </a:lnTo>
                    <a:cubicBezTo>
                      <a:pt x="1723" y="12826"/>
                      <a:pt x="1201" y="12493"/>
                      <a:pt x="809" y="12052"/>
                    </a:cubicBezTo>
                    <a:cubicBezTo>
                      <a:pt x="767" y="12010"/>
                      <a:pt x="740" y="11982"/>
                      <a:pt x="726" y="11940"/>
                    </a:cubicBezTo>
                    <a:cubicBezTo>
                      <a:pt x="684" y="11912"/>
                      <a:pt x="670" y="11870"/>
                      <a:pt x="628" y="11842"/>
                    </a:cubicBezTo>
                    <a:cubicBezTo>
                      <a:pt x="600" y="11801"/>
                      <a:pt x="586" y="11773"/>
                      <a:pt x="544" y="11717"/>
                    </a:cubicBezTo>
                    <a:cubicBezTo>
                      <a:pt x="516" y="11675"/>
                      <a:pt x="474" y="11633"/>
                      <a:pt x="461" y="11591"/>
                    </a:cubicBezTo>
                    <a:cubicBezTo>
                      <a:pt x="405" y="11508"/>
                      <a:pt x="349" y="11424"/>
                      <a:pt x="279" y="11312"/>
                    </a:cubicBezTo>
                    <a:cubicBezTo>
                      <a:pt x="265" y="11257"/>
                      <a:pt x="237" y="11229"/>
                      <a:pt x="209" y="11173"/>
                    </a:cubicBezTo>
                    <a:lnTo>
                      <a:pt x="168" y="11019"/>
                    </a:lnTo>
                    <a:cubicBezTo>
                      <a:pt x="126" y="10880"/>
                      <a:pt x="112" y="10740"/>
                      <a:pt x="112" y="10601"/>
                    </a:cubicBezTo>
                    <a:cubicBezTo>
                      <a:pt x="112" y="10545"/>
                      <a:pt x="112" y="10489"/>
                      <a:pt x="126" y="10448"/>
                    </a:cubicBezTo>
                    <a:cubicBezTo>
                      <a:pt x="140" y="10280"/>
                      <a:pt x="196" y="10141"/>
                      <a:pt x="265" y="10029"/>
                    </a:cubicBezTo>
                    <a:cubicBezTo>
                      <a:pt x="335" y="9904"/>
                      <a:pt x="419" y="9778"/>
                      <a:pt x="530" y="9694"/>
                    </a:cubicBezTo>
                    <a:lnTo>
                      <a:pt x="530" y="9722"/>
                    </a:lnTo>
                    <a:cubicBezTo>
                      <a:pt x="530" y="9750"/>
                      <a:pt x="530" y="9764"/>
                      <a:pt x="544" y="9778"/>
                    </a:cubicBezTo>
                    <a:cubicBezTo>
                      <a:pt x="544" y="9792"/>
                      <a:pt x="544" y="9820"/>
                      <a:pt x="558" y="9820"/>
                    </a:cubicBezTo>
                    <a:cubicBezTo>
                      <a:pt x="578" y="9844"/>
                      <a:pt x="603" y="9854"/>
                      <a:pt x="633" y="9854"/>
                    </a:cubicBezTo>
                    <a:cubicBezTo>
                      <a:pt x="706" y="9854"/>
                      <a:pt x="810" y="9792"/>
                      <a:pt x="949" y="9722"/>
                    </a:cubicBezTo>
                    <a:cubicBezTo>
                      <a:pt x="963" y="9708"/>
                      <a:pt x="1005" y="9708"/>
                      <a:pt x="1018" y="9694"/>
                    </a:cubicBezTo>
                    <a:lnTo>
                      <a:pt x="1032" y="9680"/>
                    </a:lnTo>
                    <a:lnTo>
                      <a:pt x="1102" y="9680"/>
                    </a:lnTo>
                    <a:cubicBezTo>
                      <a:pt x="1127" y="9661"/>
                      <a:pt x="1150" y="9654"/>
                      <a:pt x="1169" y="9654"/>
                    </a:cubicBezTo>
                    <a:cubicBezTo>
                      <a:pt x="1193" y="9654"/>
                      <a:pt x="1212" y="9665"/>
                      <a:pt x="1228" y="9680"/>
                    </a:cubicBezTo>
                    <a:cubicBezTo>
                      <a:pt x="1242" y="9680"/>
                      <a:pt x="1242" y="9680"/>
                      <a:pt x="1242" y="9694"/>
                    </a:cubicBezTo>
                    <a:cubicBezTo>
                      <a:pt x="1242" y="9694"/>
                      <a:pt x="1270" y="9694"/>
                      <a:pt x="1270" y="9708"/>
                    </a:cubicBezTo>
                    <a:cubicBezTo>
                      <a:pt x="1359" y="9643"/>
                      <a:pt x="1403" y="9610"/>
                      <a:pt x="1423" y="9595"/>
                    </a:cubicBezTo>
                    <a:lnTo>
                      <a:pt x="1423" y="9595"/>
                    </a:lnTo>
                    <a:lnTo>
                      <a:pt x="1423" y="9611"/>
                    </a:lnTo>
                    <a:lnTo>
                      <a:pt x="1423" y="9625"/>
                    </a:lnTo>
                    <a:cubicBezTo>
                      <a:pt x="1426" y="9625"/>
                      <a:pt x="1428" y="9624"/>
                      <a:pt x="1429" y="9622"/>
                    </a:cubicBezTo>
                    <a:lnTo>
                      <a:pt x="1429" y="9622"/>
                    </a:lnTo>
                    <a:cubicBezTo>
                      <a:pt x="1431" y="9624"/>
                      <a:pt x="1433" y="9625"/>
                      <a:pt x="1437" y="9625"/>
                    </a:cubicBezTo>
                    <a:cubicBezTo>
                      <a:pt x="1437" y="9639"/>
                      <a:pt x="1451" y="9639"/>
                      <a:pt x="1451" y="9652"/>
                    </a:cubicBezTo>
                    <a:cubicBezTo>
                      <a:pt x="1465" y="9680"/>
                      <a:pt x="1465" y="9680"/>
                      <a:pt x="1493" y="9680"/>
                    </a:cubicBezTo>
                    <a:lnTo>
                      <a:pt x="1535" y="9680"/>
                    </a:lnTo>
                    <a:cubicBezTo>
                      <a:pt x="1576" y="9652"/>
                      <a:pt x="1618" y="9611"/>
                      <a:pt x="1618" y="9555"/>
                    </a:cubicBezTo>
                    <a:cubicBezTo>
                      <a:pt x="1590" y="9485"/>
                      <a:pt x="1562" y="9401"/>
                      <a:pt x="1493" y="9304"/>
                    </a:cubicBezTo>
                    <a:cubicBezTo>
                      <a:pt x="1398" y="9198"/>
                      <a:pt x="1248" y="9149"/>
                      <a:pt x="1089" y="9149"/>
                    </a:cubicBezTo>
                    <a:close/>
                    <a:moveTo>
                      <a:pt x="2279" y="13033"/>
                    </a:moveTo>
                    <a:cubicBezTo>
                      <a:pt x="2356" y="13062"/>
                      <a:pt x="2433" y="13088"/>
                      <a:pt x="2511" y="13112"/>
                    </a:cubicBezTo>
                    <a:cubicBezTo>
                      <a:pt x="2544" y="13120"/>
                      <a:pt x="2578" y="13129"/>
                      <a:pt x="2612" y="13136"/>
                    </a:cubicBezTo>
                    <a:lnTo>
                      <a:pt x="2612" y="13136"/>
                    </a:lnTo>
                    <a:cubicBezTo>
                      <a:pt x="2500" y="13107"/>
                      <a:pt x="2388" y="13073"/>
                      <a:pt x="2279" y="13033"/>
                    </a:cubicBezTo>
                    <a:close/>
                    <a:moveTo>
                      <a:pt x="9164" y="0"/>
                    </a:moveTo>
                    <a:lnTo>
                      <a:pt x="9262" y="209"/>
                    </a:lnTo>
                    <a:cubicBezTo>
                      <a:pt x="9304" y="279"/>
                      <a:pt x="9346" y="363"/>
                      <a:pt x="9388" y="474"/>
                    </a:cubicBezTo>
                    <a:cubicBezTo>
                      <a:pt x="9443" y="572"/>
                      <a:pt x="9485" y="697"/>
                      <a:pt x="9541" y="837"/>
                    </a:cubicBezTo>
                    <a:cubicBezTo>
                      <a:pt x="9764" y="1381"/>
                      <a:pt x="10029" y="2176"/>
                      <a:pt x="10169" y="3194"/>
                    </a:cubicBezTo>
                    <a:cubicBezTo>
                      <a:pt x="10308" y="4185"/>
                      <a:pt x="10294" y="5384"/>
                      <a:pt x="10001" y="6612"/>
                    </a:cubicBezTo>
                    <a:cubicBezTo>
                      <a:pt x="9862" y="7211"/>
                      <a:pt x="9653" y="7839"/>
                      <a:pt x="9374" y="8439"/>
                    </a:cubicBezTo>
                    <a:cubicBezTo>
                      <a:pt x="9095" y="9025"/>
                      <a:pt x="8746" y="9625"/>
                      <a:pt x="8342" y="10141"/>
                    </a:cubicBezTo>
                    <a:cubicBezTo>
                      <a:pt x="7937" y="10685"/>
                      <a:pt x="7491" y="11173"/>
                      <a:pt x="6975" y="11605"/>
                    </a:cubicBezTo>
                    <a:cubicBezTo>
                      <a:pt x="6472" y="12052"/>
                      <a:pt x="5956" y="12414"/>
                      <a:pt x="5398" y="12721"/>
                    </a:cubicBezTo>
                    <a:cubicBezTo>
                      <a:pt x="5259" y="12819"/>
                      <a:pt x="5119" y="12861"/>
                      <a:pt x="4994" y="12930"/>
                    </a:cubicBezTo>
                    <a:cubicBezTo>
                      <a:pt x="4924" y="12972"/>
                      <a:pt x="4854" y="12986"/>
                      <a:pt x="4785" y="13028"/>
                    </a:cubicBezTo>
                    <a:cubicBezTo>
                      <a:pt x="4715" y="13042"/>
                      <a:pt x="4645" y="13070"/>
                      <a:pt x="4575" y="13098"/>
                    </a:cubicBezTo>
                    <a:cubicBezTo>
                      <a:pt x="4296" y="13168"/>
                      <a:pt x="4003" y="13237"/>
                      <a:pt x="3725" y="13237"/>
                    </a:cubicBezTo>
                    <a:cubicBezTo>
                      <a:pt x="3672" y="13239"/>
                      <a:pt x="3620" y="13240"/>
                      <a:pt x="3568" y="13240"/>
                    </a:cubicBezTo>
                    <a:cubicBezTo>
                      <a:pt x="3239" y="13240"/>
                      <a:pt x="2914" y="13205"/>
                      <a:pt x="2612" y="13136"/>
                    </a:cubicBezTo>
                    <a:lnTo>
                      <a:pt x="2612" y="13136"/>
                    </a:lnTo>
                    <a:cubicBezTo>
                      <a:pt x="2726" y="13166"/>
                      <a:pt x="2841" y="13191"/>
                      <a:pt x="2957" y="13209"/>
                    </a:cubicBezTo>
                    <a:cubicBezTo>
                      <a:pt x="3027" y="13237"/>
                      <a:pt x="3083" y="13237"/>
                      <a:pt x="3139" y="13251"/>
                    </a:cubicBezTo>
                    <a:cubicBezTo>
                      <a:pt x="3222" y="13265"/>
                      <a:pt x="3278" y="13265"/>
                      <a:pt x="3334" y="13265"/>
                    </a:cubicBezTo>
                    <a:cubicBezTo>
                      <a:pt x="3404" y="13265"/>
                      <a:pt x="3473" y="13265"/>
                      <a:pt x="3543" y="13279"/>
                    </a:cubicBezTo>
                    <a:lnTo>
                      <a:pt x="3752" y="13279"/>
                    </a:lnTo>
                    <a:cubicBezTo>
                      <a:pt x="4059" y="13279"/>
                      <a:pt x="4324" y="13209"/>
                      <a:pt x="4631" y="13140"/>
                    </a:cubicBezTo>
                    <a:cubicBezTo>
                      <a:pt x="4701" y="13126"/>
                      <a:pt x="4771" y="13098"/>
                      <a:pt x="4840" y="13070"/>
                    </a:cubicBezTo>
                    <a:cubicBezTo>
                      <a:pt x="4910" y="13042"/>
                      <a:pt x="4980" y="13028"/>
                      <a:pt x="5050" y="12986"/>
                    </a:cubicBezTo>
                    <a:cubicBezTo>
                      <a:pt x="5189" y="12916"/>
                      <a:pt x="5329" y="12861"/>
                      <a:pt x="5468" y="12777"/>
                    </a:cubicBezTo>
                    <a:cubicBezTo>
                      <a:pt x="5552" y="12721"/>
                      <a:pt x="5635" y="12679"/>
                      <a:pt x="5733" y="12637"/>
                    </a:cubicBezTo>
                    <a:lnTo>
                      <a:pt x="5954" y="12502"/>
                    </a:lnTo>
                    <a:lnTo>
                      <a:pt x="5954" y="12502"/>
                    </a:lnTo>
                    <a:cubicBezTo>
                      <a:pt x="5912" y="12533"/>
                      <a:pt x="5873" y="12578"/>
                      <a:pt x="5817" y="12624"/>
                    </a:cubicBezTo>
                    <a:cubicBezTo>
                      <a:pt x="5747" y="12679"/>
                      <a:pt x="5677" y="12721"/>
                      <a:pt x="5608" y="12791"/>
                    </a:cubicBezTo>
                    <a:cubicBezTo>
                      <a:pt x="5538" y="12847"/>
                      <a:pt x="5468" y="12916"/>
                      <a:pt x="5426" y="12958"/>
                    </a:cubicBezTo>
                    <a:lnTo>
                      <a:pt x="5329" y="13056"/>
                    </a:lnTo>
                    <a:cubicBezTo>
                      <a:pt x="5312" y="13081"/>
                      <a:pt x="5318" y="13092"/>
                      <a:pt x="5339" y="13092"/>
                    </a:cubicBezTo>
                    <a:cubicBezTo>
                      <a:pt x="5391" y="13092"/>
                      <a:pt x="5534" y="13028"/>
                      <a:pt x="5691" y="12930"/>
                    </a:cubicBezTo>
                    <a:cubicBezTo>
                      <a:pt x="5914" y="12819"/>
                      <a:pt x="6179" y="12637"/>
                      <a:pt x="6291" y="12568"/>
                    </a:cubicBezTo>
                    <a:cubicBezTo>
                      <a:pt x="6431" y="12484"/>
                      <a:pt x="6542" y="12372"/>
                      <a:pt x="6668" y="12289"/>
                    </a:cubicBezTo>
                    <a:cubicBezTo>
                      <a:pt x="6793" y="12191"/>
                      <a:pt x="6891" y="12080"/>
                      <a:pt x="7016" y="11996"/>
                    </a:cubicBezTo>
                    <a:lnTo>
                      <a:pt x="7016" y="11996"/>
                    </a:lnTo>
                    <a:cubicBezTo>
                      <a:pt x="6821" y="12261"/>
                      <a:pt x="6737" y="12428"/>
                      <a:pt x="6947" y="12428"/>
                    </a:cubicBezTo>
                    <a:cubicBezTo>
                      <a:pt x="7016" y="12428"/>
                      <a:pt x="7198" y="12289"/>
                      <a:pt x="7281" y="12191"/>
                    </a:cubicBezTo>
                    <a:cubicBezTo>
                      <a:pt x="7644" y="11787"/>
                      <a:pt x="8007" y="11298"/>
                      <a:pt x="8342" y="10768"/>
                    </a:cubicBezTo>
                    <a:cubicBezTo>
                      <a:pt x="8690" y="10252"/>
                      <a:pt x="9011" y="9694"/>
                      <a:pt x="9290" y="9122"/>
                    </a:cubicBezTo>
                    <a:lnTo>
                      <a:pt x="9290" y="9122"/>
                    </a:lnTo>
                    <a:cubicBezTo>
                      <a:pt x="9262" y="9192"/>
                      <a:pt x="9248" y="9262"/>
                      <a:pt x="9220" y="9332"/>
                    </a:cubicBezTo>
                    <a:cubicBezTo>
                      <a:pt x="9067" y="9708"/>
                      <a:pt x="8886" y="10141"/>
                      <a:pt x="8593" y="10559"/>
                    </a:cubicBezTo>
                    <a:cubicBezTo>
                      <a:pt x="8548" y="10616"/>
                      <a:pt x="8544" y="10642"/>
                      <a:pt x="8561" y="10642"/>
                    </a:cubicBezTo>
                    <a:cubicBezTo>
                      <a:pt x="8581" y="10642"/>
                      <a:pt x="8631" y="10606"/>
                      <a:pt x="8676" y="10545"/>
                    </a:cubicBezTo>
                    <a:cubicBezTo>
                      <a:pt x="8746" y="10461"/>
                      <a:pt x="8816" y="10350"/>
                      <a:pt x="8899" y="10252"/>
                    </a:cubicBezTo>
                    <a:cubicBezTo>
                      <a:pt x="8969" y="10141"/>
                      <a:pt x="9053" y="10029"/>
                      <a:pt x="9123" y="9904"/>
                    </a:cubicBezTo>
                    <a:cubicBezTo>
                      <a:pt x="9527" y="9276"/>
                      <a:pt x="9862" y="8578"/>
                      <a:pt x="10057" y="7895"/>
                    </a:cubicBezTo>
                    <a:cubicBezTo>
                      <a:pt x="10197" y="7393"/>
                      <a:pt x="10294" y="6863"/>
                      <a:pt x="10350" y="6361"/>
                    </a:cubicBezTo>
                    <a:cubicBezTo>
                      <a:pt x="10364" y="6207"/>
                      <a:pt x="10364" y="6054"/>
                      <a:pt x="10364" y="5914"/>
                    </a:cubicBezTo>
                    <a:cubicBezTo>
                      <a:pt x="10378" y="5928"/>
                      <a:pt x="10406" y="5942"/>
                      <a:pt x="10406" y="5984"/>
                    </a:cubicBezTo>
                    <a:cubicBezTo>
                      <a:pt x="10434" y="6082"/>
                      <a:pt x="10490" y="6165"/>
                      <a:pt x="10490" y="6361"/>
                    </a:cubicBezTo>
                    <a:cubicBezTo>
                      <a:pt x="10490" y="6381"/>
                      <a:pt x="10494" y="6389"/>
                      <a:pt x="10501" y="6389"/>
                    </a:cubicBezTo>
                    <a:cubicBezTo>
                      <a:pt x="10517" y="6389"/>
                      <a:pt x="10545" y="6337"/>
                      <a:pt x="10545" y="6277"/>
                    </a:cubicBezTo>
                    <a:cubicBezTo>
                      <a:pt x="10559" y="6165"/>
                      <a:pt x="10573" y="6082"/>
                      <a:pt x="10573" y="5998"/>
                    </a:cubicBezTo>
                    <a:cubicBezTo>
                      <a:pt x="10587" y="5914"/>
                      <a:pt x="10587" y="5803"/>
                      <a:pt x="10587" y="5719"/>
                    </a:cubicBezTo>
                    <a:lnTo>
                      <a:pt x="10587" y="5454"/>
                    </a:lnTo>
                    <a:cubicBezTo>
                      <a:pt x="10587" y="5370"/>
                      <a:pt x="10573" y="5287"/>
                      <a:pt x="10573" y="5189"/>
                    </a:cubicBezTo>
                    <a:cubicBezTo>
                      <a:pt x="10559" y="5022"/>
                      <a:pt x="10545" y="4840"/>
                      <a:pt x="10517" y="4687"/>
                    </a:cubicBezTo>
                    <a:cubicBezTo>
                      <a:pt x="10504" y="4519"/>
                      <a:pt x="10462" y="4338"/>
                      <a:pt x="10448" y="4171"/>
                    </a:cubicBezTo>
                    <a:cubicBezTo>
                      <a:pt x="10294" y="2734"/>
                      <a:pt x="9876" y="1283"/>
                      <a:pt x="9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29083" y="1692827"/>
                <a:ext cx="595926" cy="489976"/>
              </a:xfrm>
              <a:custGeom>
                <a:avLst/>
                <a:gdLst/>
                <a:ahLst/>
                <a:cxnLst/>
                <a:rect l="l" t="t" r="r" b="b"/>
                <a:pathLst>
                  <a:path w="13754" h="11308" extrusionOk="0">
                    <a:moveTo>
                      <a:pt x="10239" y="10107"/>
                    </a:move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253" y="10123"/>
                      <a:pt x="10263" y="10131"/>
                      <a:pt x="10264" y="10131"/>
                    </a:cubicBezTo>
                    <a:cubicBezTo>
                      <a:pt x="10265" y="10131"/>
                      <a:pt x="10258" y="10124"/>
                      <a:pt x="10239" y="10107"/>
                    </a:cubicBezTo>
                    <a:close/>
                    <a:moveTo>
                      <a:pt x="5777" y="1"/>
                    </a:moveTo>
                    <a:cubicBezTo>
                      <a:pt x="5616" y="1"/>
                      <a:pt x="5458" y="10"/>
                      <a:pt x="5301" y="22"/>
                    </a:cubicBezTo>
                    <a:cubicBezTo>
                      <a:pt x="4952" y="64"/>
                      <a:pt x="4603" y="120"/>
                      <a:pt x="4241" y="190"/>
                    </a:cubicBezTo>
                    <a:cubicBezTo>
                      <a:pt x="3501" y="287"/>
                      <a:pt x="2776" y="497"/>
                      <a:pt x="2079" y="748"/>
                    </a:cubicBezTo>
                    <a:cubicBezTo>
                      <a:pt x="1353" y="985"/>
                      <a:pt x="656" y="1306"/>
                      <a:pt x="0" y="1668"/>
                    </a:cubicBezTo>
                    <a:cubicBezTo>
                      <a:pt x="0" y="1668"/>
                      <a:pt x="84" y="1626"/>
                      <a:pt x="223" y="1557"/>
                    </a:cubicBezTo>
                    <a:cubicBezTo>
                      <a:pt x="293" y="1529"/>
                      <a:pt x="377" y="1487"/>
                      <a:pt x="502" y="1445"/>
                    </a:cubicBezTo>
                    <a:cubicBezTo>
                      <a:pt x="614" y="1389"/>
                      <a:pt x="726" y="1334"/>
                      <a:pt x="865" y="1278"/>
                    </a:cubicBezTo>
                    <a:cubicBezTo>
                      <a:pt x="1144" y="1166"/>
                      <a:pt x="1493" y="1041"/>
                      <a:pt x="1897" y="901"/>
                    </a:cubicBezTo>
                    <a:cubicBezTo>
                      <a:pt x="2302" y="776"/>
                      <a:pt x="2748" y="636"/>
                      <a:pt x="3278" y="552"/>
                    </a:cubicBezTo>
                    <a:cubicBezTo>
                      <a:pt x="3719" y="455"/>
                      <a:pt x="4202" y="410"/>
                      <a:pt x="4719" y="410"/>
                    </a:cubicBezTo>
                    <a:cubicBezTo>
                      <a:pt x="4791" y="410"/>
                      <a:pt x="4864" y="411"/>
                      <a:pt x="4938" y="413"/>
                    </a:cubicBezTo>
                    <a:cubicBezTo>
                      <a:pt x="5524" y="427"/>
                      <a:pt x="6138" y="497"/>
                      <a:pt x="6765" y="678"/>
                    </a:cubicBezTo>
                    <a:cubicBezTo>
                      <a:pt x="7393" y="831"/>
                      <a:pt x="8007" y="1110"/>
                      <a:pt x="8593" y="1445"/>
                    </a:cubicBezTo>
                    <a:cubicBezTo>
                      <a:pt x="9192" y="1766"/>
                      <a:pt x="9750" y="2170"/>
                      <a:pt x="10280" y="2603"/>
                    </a:cubicBezTo>
                    <a:cubicBezTo>
                      <a:pt x="10824" y="3049"/>
                      <a:pt x="11327" y="3537"/>
                      <a:pt x="11801" y="4026"/>
                    </a:cubicBezTo>
                    <a:cubicBezTo>
                      <a:pt x="11926" y="4137"/>
                      <a:pt x="12024" y="4263"/>
                      <a:pt x="12150" y="4388"/>
                    </a:cubicBezTo>
                    <a:cubicBezTo>
                      <a:pt x="12275" y="4514"/>
                      <a:pt x="12373" y="4625"/>
                      <a:pt x="12484" y="4765"/>
                    </a:cubicBezTo>
                    <a:cubicBezTo>
                      <a:pt x="12540" y="4835"/>
                      <a:pt x="12582" y="4890"/>
                      <a:pt x="12652" y="4960"/>
                    </a:cubicBezTo>
                    <a:cubicBezTo>
                      <a:pt x="12707" y="5030"/>
                      <a:pt x="12763" y="5086"/>
                      <a:pt x="12819" y="5155"/>
                    </a:cubicBezTo>
                    <a:cubicBezTo>
                      <a:pt x="12861" y="5225"/>
                      <a:pt x="12917" y="5281"/>
                      <a:pt x="12959" y="5351"/>
                    </a:cubicBezTo>
                    <a:cubicBezTo>
                      <a:pt x="12986" y="5421"/>
                      <a:pt x="13042" y="5490"/>
                      <a:pt x="13070" y="5560"/>
                    </a:cubicBezTo>
                    <a:cubicBezTo>
                      <a:pt x="13168" y="5672"/>
                      <a:pt x="13238" y="5839"/>
                      <a:pt x="13307" y="5978"/>
                    </a:cubicBezTo>
                    <a:cubicBezTo>
                      <a:pt x="13335" y="6048"/>
                      <a:pt x="13377" y="6118"/>
                      <a:pt x="13391" y="6188"/>
                    </a:cubicBezTo>
                    <a:cubicBezTo>
                      <a:pt x="13419" y="6257"/>
                      <a:pt x="13447" y="6327"/>
                      <a:pt x="13475" y="6397"/>
                    </a:cubicBezTo>
                    <a:cubicBezTo>
                      <a:pt x="13517" y="6536"/>
                      <a:pt x="13558" y="6690"/>
                      <a:pt x="13600" y="6829"/>
                    </a:cubicBezTo>
                    <a:cubicBezTo>
                      <a:pt x="13614" y="6899"/>
                      <a:pt x="13614" y="6969"/>
                      <a:pt x="13628" y="7053"/>
                    </a:cubicBezTo>
                    <a:cubicBezTo>
                      <a:pt x="13656" y="7122"/>
                      <a:pt x="13670" y="7192"/>
                      <a:pt x="13670" y="7262"/>
                    </a:cubicBezTo>
                    <a:cubicBezTo>
                      <a:pt x="13670" y="7373"/>
                      <a:pt x="13684" y="7485"/>
                      <a:pt x="13684" y="7597"/>
                    </a:cubicBezTo>
                    <a:lnTo>
                      <a:pt x="13684" y="7903"/>
                    </a:lnTo>
                    <a:lnTo>
                      <a:pt x="13684" y="8001"/>
                    </a:lnTo>
                    <a:lnTo>
                      <a:pt x="13670" y="8071"/>
                    </a:lnTo>
                    <a:cubicBezTo>
                      <a:pt x="13670" y="8113"/>
                      <a:pt x="13656" y="8168"/>
                      <a:pt x="13656" y="8224"/>
                    </a:cubicBezTo>
                    <a:cubicBezTo>
                      <a:pt x="13656" y="8280"/>
                      <a:pt x="13628" y="8322"/>
                      <a:pt x="13628" y="8378"/>
                    </a:cubicBezTo>
                    <a:cubicBezTo>
                      <a:pt x="13614" y="8433"/>
                      <a:pt x="13614" y="8489"/>
                      <a:pt x="13600" y="8517"/>
                    </a:cubicBezTo>
                    <a:lnTo>
                      <a:pt x="13544" y="8782"/>
                    </a:lnTo>
                    <a:lnTo>
                      <a:pt x="13461" y="9019"/>
                    </a:lnTo>
                    <a:lnTo>
                      <a:pt x="13419" y="9145"/>
                    </a:lnTo>
                    <a:lnTo>
                      <a:pt x="13377" y="9270"/>
                    </a:lnTo>
                    <a:lnTo>
                      <a:pt x="13265" y="9507"/>
                    </a:lnTo>
                    <a:lnTo>
                      <a:pt x="13140" y="9745"/>
                    </a:lnTo>
                    <a:lnTo>
                      <a:pt x="13070" y="9856"/>
                    </a:lnTo>
                    <a:cubicBezTo>
                      <a:pt x="13056" y="9898"/>
                      <a:pt x="13028" y="9926"/>
                      <a:pt x="13000" y="9968"/>
                    </a:cubicBezTo>
                    <a:lnTo>
                      <a:pt x="12847" y="10191"/>
                    </a:lnTo>
                    <a:cubicBezTo>
                      <a:pt x="12791" y="10261"/>
                      <a:pt x="12749" y="10330"/>
                      <a:pt x="12680" y="10400"/>
                    </a:cubicBezTo>
                    <a:cubicBezTo>
                      <a:pt x="12568" y="10540"/>
                      <a:pt x="12415" y="10679"/>
                      <a:pt x="12261" y="10833"/>
                    </a:cubicBezTo>
                    <a:cubicBezTo>
                      <a:pt x="12094" y="10972"/>
                      <a:pt x="11912" y="11084"/>
                      <a:pt x="11703" y="11153"/>
                    </a:cubicBezTo>
                    <a:cubicBezTo>
                      <a:pt x="11564" y="11181"/>
                      <a:pt x="11424" y="11223"/>
                      <a:pt x="11257" y="11223"/>
                    </a:cubicBezTo>
                    <a:lnTo>
                      <a:pt x="11103" y="11223"/>
                    </a:lnTo>
                    <a:cubicBezTo>
                      <a:pt x="10950" y="11209"/>
                      <a:pt x="10797" y="11167"/>
                      <a:pt x="10671" y="11112"/>
                    </a:cubicBezTo>
                    <a:cubicBezTo>
                      <a:pt x="10532" y="11042"/>
                      <a:pt x="10406" y="10972"/>
                      <a:pt x="10308" y="10888"/>
                    </a:cubicBezTo>
                    <a:lnTo>
                      <a:pt x="10350" y="10888"/>
                    </a:lnTo>
                    <a:cubicBezTo>
                      <a:pt x="10378" y="10888"/>
                      <a:pt x="10392" y="10874"/>
                      <a:pt x="10392" y="10874"/>
                    </a:cubicBezTo>
                    <a:cubicBezTo>
                      <a:pt x="10406" y="10874"/>
                      <a:pt x="10420" y="10847"/>
                      <a:pt x="10420" y="10847"/>
                    </a:cubicBezTo>
                    <a:cubicBezTo>
                      <a:pt x="10490" y="10777"/>
                      <a:pt x="10392" y="10637"/>
                      <a:pt x="10280" y="10470"/>
                    </a:cubicBezTo>
                    <a:lnTo>
                      <a:pt x="10266" y="10456"/>
                    </a:lnTo>
                    <a:lnTo>
                      <a:pt x="10266" y="10428"/>
                    </a:lnTo>
                    <a:lnTo>
                      <a:pt x="10266" y="10414"/>
                    </a:lnTo>
                    <a:cubicBezTo>
                      <a:pt x="10266" y="10400"/>
                      <a:pt x="10266" y="10400"/>
                      <a:pt x="10253" y="10386"/>
                    </a:cubicBezTo>
                    <a:lnTo>
                      <a:pt x="10253" y="10316"/>
                    </a:lnTo>
                    <a:cubicBezTo>
                      <a:pt x="10197" y="10233"/>
                      <a:pt x="10211" y="10191"/>
                      <a:pt x="10211" y="10135"/>
                    </a:cubicBezTo>
                    <a:cubicBezTo>
                      <a:pt x="10211" y="10135"/>
                      <a:pt x="10211" y="10121"/>
                      <a:pt x="10239" y="10121"/>
                    </a:cubicBez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188" y="10071"/>
                      <a:pt x="10082" y="9981"/>
                      <a:pt x="10096" y="9981"/>
                    </a:cubicBezTo>
                    <a:cubicBezTo>
                      <a:pt x="10097" y="9981"/>
                      <a:pt x="10098" y="9981"/>
                      <a:pt x="10099" y="9982"/>
                    </a:cubicBezTo>
                    <a:lnTo>
                      <a:pt x="10113" y="9968"/>
                    </a:lnTo>
                    <a:lnTo>
                      <a:pt x="10169" y="9912"/>
                    </a:lnTo>
                    <a:cubicBezTo>
                      <a:pt x="10169" y="9898"/>
                      <a:pt x="10183" y="9870"/>
                      <a:pt x="10183" y="9856"/>
                    </a:cubicBezTo>
                    <a:lnTo>
                      <a:pt x="10183" y="9842"/>
                    </a:lnTo>
                    <a:cubicBezTo>
                      <a:pt x="10183" y="9842"/>
                      <a:pt x="10183" y="9828"/>
                      <a:pt x="10169" y="9828"/>
                    </a:cubicBezTo>
                    <a:cubicBezTo>
                      <a:pt x="10146" y="9794"/>
                      <a:pt x="10113" y="9769"/>
                      <a:pt x="10056" y="9769"/>
                    </a:cubicBezTo>
                    <a:cubicBezTo>
                      <a:pt x="10044" y="9769"/>
                      <a:pt x="10030" y="9770"/>
                      <a:pt x="10015" y="9772"/>
                    </a:cubicBezTo>
                    <a:cubicBezTo>
                      <a:pt x="10001" y="9772"/>
                      <a:pt x="9988" y="9786"/>
                      <a:pt x="9974" y="9786"/>
                    </a:cubicBezTo>
                    <a:cubicBezTo>
                      <a:pt x="9946" y="9786"/>
                      <a:pt x="9932" y="9800"/>
                      <a:pt x="9918" y="9828"/>
                    </a:cubicBezTo>
                    <a:lnTo>
                      <a:pt x="9806" y="9926"/>
                    </a:lnTo>
                    <a:cubicBezTo>
                      <a:pt x="9695" y="10065"/>
                      <a:pt x="9653" y="10316"/>
                      <a:pt x="9722" y="10526"/>
                    </a:cubicBezTo>
                    <a:cubicBezTo>
                      <a:pt x="9764" y="10623"/>
                      <a:pt x="9834" y="10707"/>
                      <a:pt x="9904" y="10805"/>
                    </a:cubicBezTo>
                    <a:cubicBezTo>
                      <a:pt x="9974" y="10874"/>
                      <a:pt x="10057" y="10944"/>
                      <a:pt x="10127" y="10986"/>
                    </a:cubicBezTo>
                    <a:cubicBezTo>
                      <a:pt x="10405" y="11185"/>
                      <a:pt x="10759" y="11308"/>
                      <a:pt x="11092" y="11308"/>
                    </a:cubicBezTo>
                    <a:cubicBezTo>
                      <a:pt x="11110" y="11308"/>
                      <a:pt x="11128" y="11308"/>
                      <a:pt x="11145" y="11307"/>
                    </a:cubicBezTo>
                    <a:lnTo>
                      <a:pt x="11382" y="11307"/>
                    </a:lnTo>
                    <a:cubicBezTo>
                      <a:pt x="11452" y="11293"/>
                      <a:pt x="11536" y="11293"/>
                      <a:pt x="11606" y="11251"/>
                    </a:cubicBezTo>
                    <a:cubicBezTo>
                      <a:pt x="11773" y="11223"/>
                      <a:pt x="11898" y="11153"/>
                      <a:pt x="12024" y="11084"/>
                    </a:cubicBezTo>
                    <a:cubicBezTo>
                      <a:pt x="12163" y="10986"/>
                      <a:pt x="12289" y="10888"/>
                      <a:pt x="12415" y="10777"/>
                    </a:cubicBezTo>
                    <a:lnTo>
                      <a:pt x="12582" y="10609"/>
                    </a:lnTo>
                    <a:cubicBezTo>
                      <a:pt x="12638" y="10554"/>
                      <a:pt x="12694" y="10484"/>
                      <a:pt x="12749" y="10414"/>
                    </a:cubicBezTo>
                    <a:cubicBezTo>
                      <a:pt x="12791" y="10344"/>
                      <a:pt x="12847" y="10289"/>
                      <a:pt x="12903" y="10219"/>
                    </a:cubicBezTo>
                    <a:lnTo>
                      <a:pt x="13042" y="10038"/>
                    </a:lnTo>
                    <a:cubicBezTo>
                      <a:pt x="13126" y="9912"/>
                      <a:pt x="13196" y="9759"/>
                      <a:pt x="13279" y="9619"/>
                    </a:cubicBezTo>
                    <a:cubicBezTo>
                      <a:pt x="13530" y="9131"/>
                      <a:pt x="13684" y="8601"/>
                      <a:pt x="13740" y="8057"/>
                    </a:cubicBezTo>
                    <a:cubicBezTo>
                      <a:pt x="13754" y="7987"/>
                      <a:pt x="13754" y="7917"/>
                      <a:pt x="13754" y="7848"/>
                    </a:cubicBezTo>
                    <a:lnTo>
                      <a:pt x="13754" y="7638"/>
                    </a:lnTo>
                    <a:lnTo>
                      <a:pt x="13754" y="7429"/>
                    </a:lnTo>
                    <a:cubicBezTo>
                      <a:pt x="13754" y="7359"/>
                      <a:pt x="13740" y="7290"/>
                      <a:pt x="13740" y="7220"/>
                    </a:cubicBezTo>
                    <a:cubicBezTo>
                      <a:pt x="13740" y="7150"/>
                      <a:pt x="13726" y="7080"/>
                      <a:pt x="13698" y="6997"/>
                    </a:cubicBezTo>
                    <a:cubicBezTo>
                      <a:pt x="13684" y="6927"/>
                      <a:pt x="13684" y="6843"/>
                      <a:pt x="13670" y="6774"/>
                    </a:cubicBezTo>
                    <a:cubicBezTo>
                      <a:pt x="13628" y="6620"/>
                      <a:pt x="13600" y="6481"/>
                      <a:pt x="13544" y="6313"/>
                    </a:cubicBezTo>
                    <a:cubicBezTo>
                      <a:pt x="13517" y="6243"/>
                      <a:pt x="13489" y="6174"/>
                      <a:pt x="13461" y="6090"/>
                    </a:cubicBezTo>
                    <a:cubicBezTo>
                      <a:pt x="13419" y="6020"/>
                      <a:pt x="13405" y="5937"/>
                      <a:pt x="13377" y="5867"/>
                    </a:cubicBezTo>
                    <a:cubicBezTo>
                      <a:pt x="13307" y="5727"/>
                      <a:pt x="13238" y="5574"/>
                      <a:pt x="13140" y="5448"/>
                    </a:cubicBezTo>
                    <a:lnTo>
                      <a:pt x="12986" y="5183"/>
                    </a:lnTo>
                    <a:cubicBezTo>
                      <a:pt x="12917" y="5100"/>
                      <a:pt x="12861" y="5030"/>
                      <a:pt x="12791" y="4946"/>
                    </a:cubicBezTo>
                    <a:lnTo>
                      <a:pt x="12791" y="4946"/>
                    </a:lnTo>
                    <a:cubicBezTo>
                      <a:pt x="12833" y="4988"/>
                      <a:pt x="12889" y="5044"/>
                      <a:pt x="12959" y="5114"/>
                    </a:cubicBezTo>
                    <a:lnTo>
                      <a:pt x="13056" y="5225"/>
                    </a:lnTo>
                    <a:cubicBezTo>
                      <a:pt x="13098" y="5253"/>
                      <a:pt x="13126" y="5295"/>
                      <a:pt x="13140" y="5323"/>
                    </a:cubicBezTo>
                    <a:cubicBezTo>
                      <a:pt x="13210" y="5393"/>
                      <a:pt x="13265" y="5462"/>
                      <a:pt x="13321" y="5504"/>
                    </a:cubicBezTo>
                    <a:lnTo>
                      <a:pt x="13419" y="5602"/>
                    </a:lnTo>
                    <a:cubicBezTo>
                      <a:pt x="13430" y="5608"/>
                      <a:pt x="13439" y="5611"/>
                      <a:pt x="13446" y="5611"/>
                    </a:cubicBezTo>
                    <a:cubicBezTo>
                      <a:pt x="13499" y="5611"/>
                      <a:pt x="13427" y="5435"/>
                      <a:pt x="13279" y="5225"/>
                    </a:cubicBezTo>
                    <a:cubicBezTo>
                      <a:pt x="13251" y="5169"/>
                      <a:pt x="13210" y="5100"/>
                      <a:pt x="13182" y="5044"/>
                    </a:cubicBezTo>
                    <a:cubicBezTo>
                      <a:pt x="13126" y="5002"/>
                      <a:pt x="13098" y="4946"/>
                      <a:pt x="13056" y="4890"/>
                    </a:cubicBezTo>
                    <a:cubicBezTo>
                      <a:pt x="12973" y="4793"/>
                      <a:pt x="12903" y="4695"/>
                      <a:pt x="12861" y="4653"/>
                    </a:cubicBezTo>
                    <a:cubicBezTo>
                      <a:pt x="12763" y="4528"/>
                      <a:pt x="12638" y="4402"/>
                      <a:pt x="12540" y="4305"/>
                    </a:cubicBezTo>
                    <a:cubicBezTo>
                      <a:pt x="12415" y="4193"/>
                      <a:pt x="12303" y="4068"/>
                      <a:pt x="12205" y="3970"/>
                    </a:cubicBezTo>
                    <a:lnTo>
                      <a:pt x="12205" y="3970"/>
                    </a:lnTo>
                    <a:cubicBezTo>
                      <a:pt x="12362" y="4064"/>
                      <a:pt x="12493" y="4127"/>
                      <a:pt x="12572" y="4127"/>
                    </a:cubicBezTo>
                    <a:cubicBezTo>
                      <a:pt x="12633" y="4127"/>
                      <a:pt x="12664" y="4089"/>
                      <a:pt x="12652" y="3998"/>
                    </a:cubicBezTo>
                    <a:cubicBezTo>
                      <a:pt x="12652" y="3928"/>
                      <a:pt x="12498" y="3761"/>
                      <a:pt x="12401" y="3691"/>
                    </a:cubicBezTo>
                    <a:cubicBezTo>
                      <a:pt x="11536" y="3007"/>
                      <a:pt x="10448" y="2254"/>
                      <a:pt x="9304" y="1585"/>
                    </a:cubicBezTo>
                    <a:lnTo>
                      <a:pt x="9304" y="1585"/>
                    </a:lnTo>
                    <a:cubicBezTo>
                      <a:pt x="9374" y="1613"/>
                      <a:pt x="9444" y="1626"/>
                      <a:pt x="9513" y="1668"/>
                    </a:cubicBezTo>
                    <a:cubicBezTo>
                      <a:pt x="9904" y="1836"/>
                      <a:pt x="10336" y="2073"/>
                      <a:pt x="10741" y="2366"/>
                    </a:cubicBezTo>
                    <a:cubicBezTo>
                      <a:pt x="10778" y="2390"/>
                      <a:pt x="10800" y="2400"/>
                      <a:pt x="10811" y="2400"/>
                    </a:cubicBezTo>
                    <a:cubicBezTo>
                      <a:pt x="10837" y="2400"/>
                      <a:pt x="10796" y="2341"/>
                      <a:pt x="10727" y="2282"/>
                    </a:cubicBezTo>
                    <a:cubicBezTo>
                      <a:pt x="10629" y="2212"/>
                      <a:pt x="10532" y="2115"/>
                      <a:pt x="10420" y="2031"/>
                    </a:cubicBezTo>
                    <a:cubicBezTo>
                      <a:pt x="10322" y="1947"/>
                      <a:pt x="10197" y="1878"/>
                      <a:pt x="10071" y="1794"/>
                    </a:cubicBezTo>
                    <a:cubicBezTo>
                      <a:pt x="9471" y="1334"/>
                      <a:pt x="8788" y="929"/>
                      <a:pt x="8091" y="692"/>
                    </a:cubicBezTo>
                    <a:cubicBezTo>
                      <a:pt x="7588" y="497"/>
                      <a:pt x="7044" y="371"/>
                      <a:pt x="6514" y="301"/>
                    </a:cubicBezTo>
                    <a:cubicBezTo>
                      <a:pt x="6361" y="287"/>
                      <a:pt x="6207" y="273"/>
                      <a:pt x="6054" y="273"/>
                    </a:cubicBezTo>
                    <a:cubicBezTo>
                      <a:pt x="6068" y="260"/>
                      <a:pt x="6082" y="232"/>
                      <a:pt x="6124" y="218"/>
                    </a:cubicBezTo>
                    <a:cubicBezTo>
                      <a:pt x="6221" y="190"/>
                      <a:pt x="6333" y="148"/>
                      <a:pt x="6514" y="134"/>
                    </a:cubicBezTo>
                    <a:cubicBezTo>
                      <a:pt x="6584" y="134"/>
                      <a:pt x="6514" y="78"/>
                      <a:pt x="6431" y="64"/>
                    </a:cubicBezTo>
                    <a:cubicBezTo>
                      <a:pt x="6202" y="17"/>
                      <a:pt x="5986" y="1"/>
                      <a:pt x="5777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938271" y="268660"/>
                <a:ext cx="788734" cy="480400"/>
              </a:xfrm>
              <a:custGeom>
                <a:avLst/>
                <a:gdLst/>
                <a:ahLst/>
                <a:cxnLst/>
                <a:rect l="l" t="t" r="r" b="b"/>
                <a:pathLst>
                  <a:path w="18204" h="11087" extrusionOk="0">
                    <a:moveTo>
                      <a:pt x="14343" y="9648"/>
                    </a:moveTo>
                    <a:cubicBezTo>
                      <a:pt x="14351" y="9655"/>
                      <a:pt x="14358" y="9661"/>
                      <a:pt x="14357" y="9661"/>
                    </a:cubicBezTo>
                    <a:cubicBezTo>
                      <a:pt x="14356" y="9661"/>
                      <a:pt x="14351" y="9658"/>
                      <a:pt x="14340" y="9651"/>
                    </a:cubicBezTo>
                    <a:lnTo>
                      <a:pt x="14343" y="9648"/>
                    </a:lnTo>
                    <a:close/>
                    <a:moveTo>
                      <a:pt x="7039" y="1"/>
                    </a:moveTo>
                    <a:cubicBezTo>
                      <a:pt x="7014" y="1"/>
                      <a:pt x="6986" y="4"/>
                      <a:pt x="6961" y="13"/>
                    </a:cubicBezTo>
                    <a:cubicBezTo>
                      <a:pt x="6836" y="26"/>
                      <a:pt x="6724" y="40"/>
                      <a:pt x="6613" y="82"/>
                    </a:cubicBezTo>
                    <a:cubicBezTo>
                      <a:pt x="6487" y="96"/>
                      <a:pt x="6389" y="124"/>
                      <a:pt x="6278" y="166"/>
                    </a:cubicBezTo>
                    <a:lnTo>
                      <a:pt x="5971" y="264"/>
                    </a:lnTo>
                    <a:cubicBezTo>
                      <a:pt x="5859" y="305"/>
                      <a:pt x="5762" y="361"/>
                      <a:pt x="5678" y="389"/>
                    </a:cubicBezTo>
                    <a:cubicBezTo>
                      <a:pt x="5566" y="431"/>
                      <a:pt x="5483" y="459"/>
                      <a:pt x="5371" y="515"/>
                    </a:cubicBezTo>
                    <a:cubicBezTo>
                      <a:pt x="5274" y="570"/>
                      <a:pt x="5190" y="598"/>
                      <a:pt x="5078" y="654"/>
                    </a:cubicBezTo>
                    <a:cubicBezTo>
                      <a:pt x="4883" y="738"/>
                      <a:pt x="4674" y="849"/>
                      <a:pt x="4492" y="933"/>
                    </a:cubicBezTo>
                    <a:cubicBezTo>
                      <a:pt x="2847" y="1645"/>
                      <a:pt x="1256" y="2677"/>
                      <a:pt x="1" y="4002"/>
                    </a:cubicBezTo>
                    <a:cubicBezTo>
                      <a:pt x="1" y="4002"/>
                      <a:pt x="71" y="3932"/>
                      <a:pt x="238" y="3793"/>
                    </a:cubicBezTo>
                    <a:cubicBezTo>
                      <a:pt x="308" y="3723"/>
                      <a:pt x="392" y="3639"/>
                      <a:pt x="489" y="3542"/>
                    </a:cubicBezTo>
                    <a:cubicBezTo>
                      <a:pt x="601" y="3458"/>
                      <a:pt x="726" y="3360"/>
                      <a:pt x="866" y="3235"/>
                    </a:cubicBezTo>
                    <a:cubicBezTo>
                      <a:pt x="1005" y="3109"/>
                      <a:pt x="1173" y="2984"/>
                      <a:pt x="1354" y="2872"/>
                    </a:cubicBezTo>
                    <a:cubicBezTo>
                      <a:pt x="1438" y="2802"/>
                      <a:pt x="1535" y="2746"/>
                      <a:pt x="1633" y="2677"/>
                    </a:cubicBezTo>
                    <a:cubicBezTo>
                      <a:pt x="1731" y="2607"/>
                      <a:pt x="1814" y="2537"/>
                      <a:pt x="1940" y="2467"/>
                    </a:cubicBezTo>
                    <a:cubicBezTo>
                      <a:pt x="2372" y="2189"/>
                      <a:pt x="2888" y="1910"/>
                      <a:pt x="3446" y="1631"/>
                    </a:cubicBezTo>
                    <a:cubicBezTo>
                      <a:pt x="4576" y="1101"/>
                      <a:pt x="5999" y="682"/>
                      <a:pt x="7575" y="570"/>
                    </a:cubicBezTo>
                    <a:cubicBezTo>
                      <a:pt x="7866" y="550"/>
                      <a:pt x="8162" y="539"/>
                      <a:pt x="8461" y="539"/>
                    </a:cubicBezTo>
                    <a:cubicBezTo>
                      <a:pt x="8965" y="539"/>
                      <a:pt x="9475" y="570"/>
                      <a:pt x="9974" y="640"/>
                    </a:cubicBezTo>
                    <a:cubicBezTo>
                      <a:pt x="10797" y="738"/>
                      <a:pt x="11620" y="933"/>
                      <a:pt x="12401" y="1226"/>
                    </a:cubicBezTo>
                    <a:cubicBezTo>
                      <a:pt x="13182" y="1505"/>
                      <a:pt x="13950" y="1868"/>
                      <a:pt x="14647" y="2314"/>
                    </a:cubicBezTo>
                    <a:cubicBezTo>
                      <a:pt x="15344" y="2746"/>
                      <a:pt x="16000" y="3235"/>
                      <a:pt x="16572" y="3779"/>
                    </a:cubicBezTo>
                    <a:cubicBezTo>
                      <a:pt x="16725" y="3890"/>
                      <a:pt x="16837" y="4058"/>
                      <a:pt x="16976" y="4197"/>
                    </a:cubicBezTo>
                    <a:lnTo>
                      <a:pt x="17018" y="4239"/>
                    </a:lnTo>
                    <a:lnTo>
                      <a:pt x="17060" y="4295"/>
                    </a:lnTo>
                    <a:lnTo>
                      <a:pt x="17144" y="4406"/>
                    </a:lnTo>
                    <a:cubicBezTo>
                      <a:pt x="17200" y="4476"/>
                      <a:pt x="17269" y="4546"/>
                      <a:pt x="17325" y="4630"/>
                    </a:cubicBezTo>
                    <a:cubicBezTo>
                      <a:pt x="17506" y="4936"/>
                      <a:pt x="17688" y="5257"/>
                      <a:pt x="17813" y="5592"/>
                    </a:cubicBezTo>
                    <a:cubicBezTo>
                      <a:pt x="17995" y="6094"/>
                      <a:pt x="18092" y="6596"/>
                      <a:pt x="18106" y="7071"/>
                    </a:cubicBezTo>
                    <a:cubicBezTo>
                      <a:pt x="18106" y="7921"/>
                      <a:pt x="17911" y="8758"/>
                      <a:pt x="17479" y="9512"/>
                    </a:cubicBezTo>
                    <a:cubicBezTo>
                      <a:pt x="17437" y="9567"/>
                      <a:pt x="17423" y="9609"/>
                      <a:pt x="17395" y="9665"/>
                    </a:cubicBezTo>
                    <a:cubicBezTo>
                      <a:pt x="17353" y="9721"/>
                      <a:pt x="17325" y="9777"/>
                      <a:pt x="17283" y="9804"/>
                    </a:cubicBezTo>
                    <a:lnTo>
                      <a:pt x="17186" y="9972"/>
                    </a:lnTo>
                    <a:cubicBezTo>
                      <a:pt x="17144" y="10014"/>
                      <a:pt x="17116" y="10069"/>
                      <a:pt x="17060" y="10125"/>
                    </a:cubicBezTo>
                    <a:cubicBezTo>
                      <a:pt x="16976" y="10223"/>
                      <a:pt x="16879" y="10321"/>
                      <a:pt x="16795" y="10418"/>
                    </a:cubicBezTo>
                    <a:lnTo>
                      <a:pt x="16656" y="10558"/>
                    </a:lnTo>
                    <a:cubicBezTo>
                      <a:pt x="16600" y="10600"/>
                      <a:pt x="16558" y="10641"/>
                      <a:pt x="16502" y="10683"/>
                    </a:cubicBezTo>
                    <a:cubicBezTo>
                      <a:pt x="16349" y="10767"/>
                      <a:pt x="16181" y="10837"/>
                      <a:pt x="16014" y="10892"/>
                    </a:cubicBezTo>
                    <a:cubicBezTo>
                      <a:pt x="15958" y="10906"/>
                      <a:pt x="15888" y="10920"/>
                      <a:pt x="15819" y="10920"/>
                    </a:cubicBezTo>
                    <a:cubicBezTo>
                      <a:pt x="15763" y="10920"/>
                      <a:pt x="15735" y="10934"/>
                      <a:pt x="15679" y="10934"/>
                    </a:cubicBezTo>
                    <a:lnTo>
                      <a:pt x="15540" y="10934"/>
                    </a:lnTo>
                    <a:cubicBezTo>
                      <a:pt x="15456" y="10934"/>
                      <a:pt x="15344" y="10920"/>
                      <a:pt x="15261" y="10906"/>
                    </a:cubicBezTo>
                    <a:cubicBezTo>
                      <a:pt x="15093" y="10865"/>
                      <a:pt x="14912" y="10823"/>
                      <a:pt x="14773" y="10711"/>
                    </a:cubicBezTo>
                    <a:cubicBezTo>
                      <a:pt x="14787" y="10711"/>
                      <a:pt x="14814" y="10711"/>
                      <a:pt x="14828" y="10697"/>
                    </a:cubicBezTo>
                    <a:cubicBezTo>
                      <a:pt x="14842" y="10697"/>
                      <a:pt x="14856" y="10683"/>
                      <a:pt x="14884" y="10669"/>
                    </a:cubicBezTo>
                    <a:cubicBezTo>
                      <a:pt x="14898" y="10669"/>
                      <a:pt x="14912" y="10641"/>
                      <a:pt x="14912" y="10627"/>
                    </a:cubicBezTo>
                    <a:cubicBezTo>
                      <a:pt x="14982" y="10530"/>
                      <a:pt x="14828" y="10404"/>
                      <a:pt x="14675" y="10209"/>
                    </a:cubicBezTo>
                    <a:cubicBezTo>
                      <a:pt x="14647" y="10195"/>
                      <a:pt x="14633" y="10153"/>
                      <a:pt x="14605" y="10139"/>
                    </a:cubicBezTo>
                    <a:lnTo>
                      <a:pt x="14577" y="10125"/>
                    </a:lnTo>
                    <a:lnTo>
                      <a:pt x="14577" y="10111"/>
                    </a:lnTo>
                    <a:lnTo>
                      <a:pt x="14577" y="10083"/>
                    </a:lnTo>
                    <a:cubicBezTo>
                      <a:pt x="14563" y="10069"/>
                      <a:pt x="14563" y="10056"/>
                      <a:pt x="14563" y="10042"/>
                    </a:cubicBezTo>
                    <a:cubicBezTo>
                      <a:pt x="14494" y="9930"/>
                      <a:pt x="14494" y="9902"/>
                      <a:pt x="14508" y="9846"/>
                    </a:cubicBezTo>
                    <a:cubicBezTo>
                      <a:pt x="14508" y="9832"/>
                      <a:pt x="14508" y="9804"/>
                      <a:pt x="14535" y="9791"/>
                    </a:cubicBezTo>
                    <a:cubicBezTo>
                      <a:pt x="14429" y="9710"/>
                      <a:pt x="14372" y="9668"/>
                      <a:pt x="14344" y="9647"/>
                    </a:cubicBezTo>
                    <a:lnTo>
                      <a:pt x="14344" y="9647"/>
                    </a:lnTo>
                    <a:lnTo>
                      <a:pt x="14354" y="9637"/>
                    </a:lnTo>
                    <a:cubicBezTo>
                      <a:pt x="14354" y="9627"/>
                      <a:pt x="14361" y="9611"/>
                      <a:pt x="14365" y="9611"/>
                    </a:cubicBezTo>
                    <a:cubicBezTo>
                      <a:pt x="14367" y="9611"/>
                      <a:pt x="14368" y="9614"/>
                      <a:pt x="14368" y="9623"/>
                    </a:cubicBezTo>
                    <a:lnTo>
                      <a:pt x="14410" y="9581"/>
                    </a:lnTo>
                    <a:cubicBezTo>
                      <a:pt x="14410" y="9581"/>
                      <a:pt x="14410" y="9567"/>
                      <a:pt x="14424" y="9567"/>
                    </a:cubicBezTo>
                    <a:lnTo>
                      <a:pt x="14424" y="9553"/>
                    </a:lnTo>
                    <a:cubicBezTo>
                      <a:pt x="14424" y="9525"/>
                      <a:pt x="14410" y="9512"/>
                      <a:pt x="14410" y="9498"/>
                    </a:cubicBezTo>
                    <a:cubicBezTo>
                      <a:pt x="14410" y="9498"/>
                      <a:pt x="14396" y="9484"/>
                      <a:pt x="14368" y="9484"/>
                    </a:cubicBezTo>
                    <a:cubicBezTo>
                      <a:pt x="14354" y="9484"/>
                      <a:pt x="14354" y="9456"/>
                      <a:pt x="14340" y="9456"/>
                    </a:cubicBezTo>
                    <a:lnTo>
                      <a:pt x="14284" y="9456"/>
                    </a:lnTo>
                    <a:cubicBezTo>
                      <a:pt x="14270" y="9456"/>
                      <a:pt x="14256" y="9456"/>
                      <a:pt x="14229" y="9484"/>
                    </a:cubicBezTo>
                    <a:cubicBezTo>
                      <a:pt x="14145" y="9512"/>
                      <a:pt x="14061" y="9595"/>
                      <a:pt x="13991" y="9721"/>
                    </a:cubicBezTo>
                    <a:cubicBezTo>
                      <a:pt x="13936" y="9832"/>
                      <a:pt x="13908" y="9944"/>
                      <a:pt x="13922" y="10069"/>
                    </a:cubicBezTo>
                    <a:cubicBezTo>
                      <a:pt x="13922" y="10195"/>
                      <a:pt x="13978" y="10334"/>
                      <a:pt x="14047" y="10432"/>
                    </a:cubicBezTo>
                    <a:cubicBezTo>
                      <a:pt x="14117" y="10558"/>
                      <a:pt x="14229" y="10627"/>
                      <a:pt x="14326" y="10711"/>
                    </a:cubicBezTo>
                    <a:lnTo>
                      <a:pt x="14480" y="10823"/>
                    </a:lnTo>
                    <a:cubicBezTo>
                      <a:pt x="14535" y="10851"/>
                      <a:pt x="14577" y="10878"/>
                      <a:pt x="14633" y="10906"/>
                    </a:cubicBezTo>
                    <a:cubicBezTo>
                      <a:pt x="14889" y="11030"/>
                      <a:pt x="15162" y="11087"/>
                      <a:pt x="15435" y="11087"/>
                    </a:cubicBezTo>
                    <a:cubicBezTo>
                      <a:pt x="15592" y="11087"/>
                      <a:pt x="15749" y="11068"/>
                      <a:pt x="15902" y="11032"/>
                    </a:cubicBezTo>
                    <a:cubicBezTo>
                      <a:pt x="16293" y="10962"/>
                      <a:pt x="16628" y="10753"/>
                      <a:pt x="16865" y="10488"/>
                    </a:cubicBezTo>
                    <a:cubicBezTo>
                      <a:pt x="17409" y="9916"/>
                      <a:pt x="17785" y="9219"/>
                      <a:pt x="17995" y="8465"/>
                    </a:cubicBezTo>
                    <a:cubicBezTo>
                      <a:pt x="18176" y="7824"/>
                      <a:pt x="18204" y="7154"/>
                      <a:pt x="18120" y="6513"/>
                    </a:cubicBezTo>
                    <a:cubicBezTo>
                      <a:pt x="18106" y="6429"/>
                      <a:pt x="18106" y="6359"/>
                      <a:pt x="18092" y="6275"/>
                    </a:cubicBezTo>
                    <a:cubicBezTo>
                      <a:pt x="18064" y="6178"/>
                      <a:pt x="18050" y="6108"/>
                      <a:pt x="18037" y="6024"/>
                    </a:cubicBezTo>
                    <a:cubicBezTo>
                      <a:pt x="18023" y="5941"/>
                      <a:pt x="17995" y="5871"/>
                      <a:pt x="17981" y="5773"/>
                    </a:cubicBezTo>
                    <a:cubicBezTo>
                      <a:pt x="17953" y="5690"/>
                      <a:pt x="17925" y="5620"/>
                      <a:pt x="17897" y="5536"/>
                    </a:cubicBezTo>
                    <a:cubicBezTo>
                      <a:pt x="17772" y="5187"/>
                      <a:pt x="17604" y="4867"/>
                      <a:pt x="17409" y="4546"/>
                    </a:cubicBezTo>
                    <a:cubicBezTo>
                      <a:pt x="17353" y="4448"/>
                      <a:pt x="17297" y="4378"/>
                      <a:pt x="17228" y="4309"/>
                    </a:cubicBezTo>
                    <a:lnTo>
                      <a:pt x="17144" y="4197"/>
                    </a:lnTo>
                    <a:lnTo>
                      <a:pt x="17116" y="4141"/>
                    </a:lnTo>
                    <a:lnTo>
                      <a:pt x="17060" y="4086"/>
                    </a:lnTo>
                    <a:cubicBezTo>
                      <a:pt x="16921" y="3946"/>
                      <a:pt x="16795" y="3793"/>
                      <a:pt x="16656" y="3667"/>
                    </a:cubicBezTo>
                    <a:cubicBezTo>
                      <a:pt x="16572" y="3583"/>
                      <a:pt x="16488" y="3500"/>
                      <a:pt x="16377" y="3402"/>
                    </a:cubicBezTo>
                    <a:cubicBezTo>
                      <a:pt x="16293" y="3318"/>
                      <a:pt x="16181" y="3249"/>
                      <a:pt x="16098" y="3165"/>
                    </a:cubicBezTo>
                    <a:lnTo>
                      <a:pt x="16098" y="3165"/>
                    </a:lnTo>
                    <a:cubicBezTo>
                      <a:pt x="16154" y="3221"/>
                      <a:pt x="16237" y="3263"/>
                      <a:pt x="16321" y="3318"/>
                    </a:cubicBezTo>
                    <a:cubicBezTo>
                      <a:pt x="16419" y="3374"/>
                      <a:pt x="16516" y="3444"/>
                      <a:pt x="16600" y="3514"/>
                    </a:cubicBezTo>
                    <a:cubicBezTo>
                      <a:pt x="16697" y="3569"/>
                      <a:pt x="16795" y="3639"/>
                      <a:pt x="16865" y="3667"/>
                    </a:cubicBezTo>
                    <a:cubicBezTo>
                      <a:pt x="16935" y="3723"/>
                      <a:pt x="17004" y="3751"/>
                      <a:pt x="17018" y="3751"/>
                    </a:cubicBezTo>
                    <a:cubicBezTo>
                      <a:pt x="17029" y="3754"/>
                      <a:pt x="17038" y="3756"/>
                      <a:pt x="17045" y="3756"/>
                    </a:cubicBezTo>
                    <a:cubicBezTo>
                      <a:pt x="17116" y="3756"/>
                      <a:pt x="16969" y="3564"/>
                      <a:pt x="16739" y="3360"/>
                    </a:cubicBezTo>
                    <a:cubicBezTo>
                      <a:pt x="16516" y="3123"/>
                      <a:pt x="16195" y="2886"/>
                      <a:pt x="16084" y="2774"/>
                    </a:cubicBezTo>
                    <a:cubicBezTo>
                      <a:pt x="15916" y="2663"/>
                      <a:pt x="15763" y="2537"/>
                      <a:pt x="15596" y="2426"/>
                    </a:cubicBezTo>
                    <a:cubicBezTo>
                      <a:pt x="15428" y="2328"/>
                      <a:pt x="15261" y="2216"/>
                      <a:pt x="15107" y="2133"/>
                    </a:cubicBezTo>
                    <a:lnTo>
                      <a:pt x="15107" y="2133"/>
                    </a:lnTo>
                    <a:cubicBezTo>
                      <a:pt x="15281" y="2197"/>
                      <a:pt x="15428" y="2235"/>
                      <a:pt x="15526" y="2235"/>
                    </a:cubicBezTo>
                    <a:cubicBezTo>
                      <a:pt x="15641" y="2235"/>
                      <a:pt x="15690" y="2183"/>
                      <a:pt x="15637" y="2063"/>
                    </a:cubicBezTo>
                    <a:cubicBezTo>
                      <a:pt x="15609" y="1979"/>
                      <a:pt x="15400" y="1826"/>
                      <a:pt x="15247" y="1756"/>
                    </a:cubicBezTo>
                    <a:cubicBezTo>
                      <a:pt x="14633" y="1477"/>
                      <a:pt x="13922" y="1212"/>
                      <a:pt x="13168" y="1003"/>
                    </a:cubicBezTo>
                    <a:cubicBezTo>
                      <a:pt x="12415" y="794"/>
                      <a:pt x="11634" y="612"/>
                      <a:pt x="10839" y="501"/>
                    </a:cubicBezTo>
                    <a:lnTo>
                      <a:pt x="11118" y="501"/>
                    </a:lnTo>
                    <a:cubicBezTo>
                      <a:pt x="11620" y="515"/>
                      <a:pt x="12206" y="584"/>
                      <a:pt x="12820" y="780"/>
                    </a:cubicBezTo>
                    <a:cubicBezTo>
                      <a:pt x="12854" y="788"/>
                      <a:pt x="12879" y="791"/>
                      <a:pt x="12897" y="791"/>
                    </a:cubicBezTo>
                    <a:cubicBezTo>
                      <a:pt x="12971" y="791"/>
                      <a:pt x="12900" y="727"/>
                      <a:pt x="12764" y="682"/>
                    </a:cubicBezTo>
                    <a:cubicBezTo>
                      <a:pt x="12624" y="640"/>
                      <a:pt x="12485" y="584"/>
                      <a:pt x="12332" y="529"/>
                    </a:cubicBezTo>
                    <a:cubicBezTo>
                      <a:pt x="12178" y="473"/>
                      <a:pt x="11997" y="445"/>
                      <a:pt x="11829" y="389"/>
                    </a:cubicBezTo>
                    <a:cubicBezTo>
                      <a:pt x="10964" y="163"/>
                      <a:pt x="10061" y="26"/>
                      <a:pt x="9217" y="26"/>
                    </a:cubicBezTo>
                    <a:cubicBezTo>
                      <a:pt x="9176" y="26"/>
                      <a:pt x="9136" y="26"/>
                      <a:pt x="9095" y="26"/>
                    </a:cubicBezTo>
                    <a:cubicBezTo>
                      <a:pt x="8426" y="40"/>
                      <a:pt x="7784" y="110"/>
                      <a:pt x="7157" y="236"/>
                    </a:cubicBezTo>
                    <a:cubicBezTo>
                      <a:pt x="6961" y="291"/>
                      <a:pt x="6766" y="319"/>
                      <a:pt x="6599" y="375"/>
                    </a:cubicBezTo>
                    <a:cubicBezTo>
                      <a:pt x="6613" y="361"/>
                      <a:pt x="6627" y="319"/>
                      <a:pt x="6668" y="305"/>
                    </a:cubicBezTo>
                    <a:cubicBezTo>
                      <a:pt x="6766" y="222"/>
                      <a:pt x="6878" y="124"/>
                      <a:pt x="7087" y="40"/>
                    </a:cubicBezTo>
                    <a:cubicBezTo>
                      <a:pt x="7146" y="21"/>
                      <a:pt x="7101" y="1"/>
                      <a:pt x="70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67717" y="2756348"/>
                <a:ext cx="509488" cy="382907"/>
              </a:xfrm>
              <a:custGeom>
                <a:avLst/>
                <a:gdLst/>
                <a:ahLst/>
                <a:cxnLst/>
                <a:rect l="l" t="t" r="r" b="b"/>
                <a:pathLst>
                  <a:path w="11759" h="8837" extrusionOk="0">
                    <a:moveTo>
                      <a:pt x="2134" y="5468"/>
                    </a:moveTo>
                    <a:cubicBezTo>
                      <a:pt x="2134" y="5482"/>
                      <a:pt x="2131" y="5492"/>
                      <a:pt x="2127" y="5499"/>
                    </a:cubicBezTo>
                    <a:lnTo>
                      <a:pt x="2127" y="5499"/>
                    </a:lnTo>
                    <a:cubicBezTo>
                      <a:pt x="2134" y="5492"/>
                      <a:pt x="2134" y="5482"/>
                      <a:pt x="2134" y="5468"/>
                    </a:cubicBezTo>
                    <a:close/>
                    <a:moveTo>
                      <a:pt x="11759" y="0"/>
                    </a:moveTo>
                    <a:lnTo>
                      <a:pt x="11577" y="167"/>
                    </a:lnTo>
                    <a:cubicBezTo>
                      <a:pt x="11536" y="223"/>
                      <a:pt x="11466" y="307"/>
                      <a:pt x="11368" y="391"/>
                    </a:cubicBezTo>
                    <a:cubicBezTo>
                      <a:pt x="11284" y="488"/>
                      <a:pt x="11201" y="586"/>
                      <a:pt x="11089" y="711"/>
                    </a:cubicBezTo>
                    <a:cubicBezTo>
                      <a:pt x="10699" y="1186"/>
                      <a:pt x="10155" y="1883"/>
                      <a:pt x="9583" y="2762"/>
                    </a:cubicBezTo>
                    <a:cubicBezTo>
                      <a:pt x="9290" y="3208"/>
                      <a:pt x="8969" y="3669"/>
                      <a:pt x="8634" y="4185"/>
                    </a:cubicBezTo>
                    <a:cubicBezTo>
                      <a:pt x="8299" y="4673"/>
                      <a:pt x="7937" y="5189"/>
                      <a:pt x="7518" y="5677"/>
                    </a:cubicBezTo>
                    <a:cubicBezTo>
                      <a:pt x="7100" y="6193"/>
                      <a:pt x="6654" y="6681"/>
                      <a:pt x="6123" y="7100"/>
                    </a:cubicBezTo>
                    <a:cubicBezTo>
                      <a:pt x="5858" y="7309"/>
                      <a:pt x="5579" y="7477"/>
                      <a:pt x="5273" y="7616"/>
                    </a:cubicBezTo>
                    <a:cubicBezTo>
                      <a:pt x="4952" y="7755"/>
                      <a:pt x="4645" y="7881"/>
                      <a:pt x="4310" y="7965"/>
                    </a:cubicBezTo>
                    <a:cubicBezTo>
                      <a:pt x="3975" y="8048"/>
                      <a:pt x="3655" y="8118"/>
                      <a:pt x="3320" y="8174"/>
                    </a:cubicBezTo>
                    <a:cubicBezTo>
                      <a:pt x="3097" y="8211"/>
                      <a:pt x="2867" y="8224"/>
                      <a:pt x="2640" y="8224"/>
                    </a:cubicBezTo>
                    <a:cubicBezTo>
                      <a:pt x="2526" y="8224"/>
                      <a:pt x="2413" y="8220"/>
                      <a:pt x="2302" y="8216"/>
                    </a:cubicBezTo>
                    <a:cubicBezTo>
                      <a:pt x="1981" y="8188"/>
                      <a:pt x="1646" y="8146"/>
                      <a:pt x="1353" y="8034"/>
                    </a:cubicBezTo>
                    <a:cubicBezTo>
                      <a:pt x="1046" y="7937"/>
                      <a:pt x="767" y="7769"/>
                      <a:pt x="558" y="7560"/>
                    </a:cubicBezTo>
                    <a:cubicBezTo>
                      <a:pt x="349" y="7351"/>
                      <a:pt x="209" y="7072"/>
                      <a:pt x="140" y="6793"/>
                    </a:cubicBezTo>
                    <a:cubicBezTo>
                      <a:pt x="70" y="6514"/>
                      <a:pt x="98" y="6221"/>
                      <a:pt x="126" y="5928"/>
                    </a:cubicBezTo>
                    <a:lnTo>
                      <a:pt x="181" y="5607"/>
                    </a:lnTo>
                    <a:cubicBezTo>
                      <a:pt x="195" y="5510"/>
                      <a:pt x="237" y="5398"/>
                      <a:pt x="265" y="5301"/>
                    </a:cubicBezTo>
                    <a:cubicBezTo>
                      <a:pt x="321" y="5091"/>
                      <a:pt x="405" y="4910"/>
                      <a:pt x="516" y="4757"/>
                    </a:cubicBezTo>
                    <a:cubicBezTo>
                      <a:pt x="614" y="4617"/>
                      <a:pt x="739" y="4519"/>
                      <a:pt x="865" y="4408"/>
                    </a:cubicBezTo>
                    <a:cubicBezTo>
                      <a:pt x="1004" y="4296"/>
                      <a:pt x="1144" y="4240"/>
                      <a:pt x="1297" y="4185"/>
                    </a:cubicBezTo>
                    <a:cubicBezTo>
                      <a:pt x="1451" y="4129"/>
                      <a:pt x="1632" y="4101"/>
                      <a:pt x="1785" y="4101"/>
                    </a:cubicBezTo>
                    <a:cubicBezTo>
                      <a:pt x="1953" y="4101"/>
                      <a:pt x="2120" y="4115"/>
                      <a:pt x="2274" y="4157"/>
                    </a:cubicBezTo>
                    <a:cubicBezTo>
                      <a:pt x="2427" y="4213"/>
                      <a:pt x="2608" y="4296"/>
                      <a:pt x="2748" y="4464"/>
                    </a:cubicBezTo>
                    <a:cubicBezTo>
                      <a:pt x="2818" y="4533"/>
                      <a:pt x="2859" y="4617"/>
                      <a:pt x="2915" y="4701"/>
                    </a:cubicBezTo>
                    <a:cubicBezTo>
                      <a:pt x="2971" y="4784"/>
                      <a:pt x="2999" y="4896"/>
                      <a:pt x="3027" y="4994"/>
                    </a:cubicBezTo>
                    <a:cubicBezTo>
                      <a:pt x="3041" y="5133"/>
                      <a:pt x="3041" y="5273"/>
                      <a:pt x="2999" y="5412"/>
                    </a:cubicBezTo>
                    <a:cubicBezTo>
                      <a:pt x="2985" y="5468"/>
                      <a:pt x="2985" y="5524"/>
                      <a:pt x="2957" y="5552"/>
                    </a:cubicBezTo>
                    <a:cubicBezTo>
                      <a:pt x="2929" y="5621"/>
                      <a:pt x="2887" y="5677"/>
                      <a:pt x="2846" y="5733"/>
                    </a:cubicBezTo>
                    <a:cubicBezTo>
                      <a:pt x="2790" y="5789"/>
                      <a:pt x="2748" y="5831"/>
                      <a:pt x="2692" y="5872"/>
                    </a:cubicBezTo>
                    <a:cubicBezTo>
                      <a:pt x="2567" y="5942"/>
                      <a:pt x="2441" y="5970"/>
                      <a:pt x="2329" y="5970"/>
                    </a:cubicBezTo>
                    <a:cubicBezTo>
                      <a:pt x="2343" y="5970"/>
                      <a:pt x="2343" y="5956"/>
                      <a:pt x="2357" y="5942"/>
                    </a:cubicBezTo>
                    <a:cubicBezTo>
                      <a:pt x="2371" y="5928"/>
                      <a:pt x="2371" y="5900"/>
                      <a:pt x="2371" y="5900"/>
                    </a:cubicBezTo>
                    <a:cubicBezTo>
                      <a:pt x="2371" y="5886"/>
                      <a:pt x="2399" y="5886"/>
                      <a:pt x="2399" y="5872"/>
                    </a:cubicBezTo>
                    <a:cubicBezTo>
                      <a:pt x="2399" y="5817"/>
                      <a:pt x="2357" y="5789"/>
                      <a:pt x="2302" y="5747"/>
                    </a:cubicBezTo>
                    <a:cubicBezTo>
                      <a:pt x="2288" y="5733"/>
                      <a:pt x="2260" y="5719"/>
                      <a:pt x="2232" y="5691"/>
                    </a:cubicBezTo>
                    <a:cubicBezTo>
                      <a:pt x="2218" y="5691"/>
                      <a:pt x="2204" y="5677"/>
                      <a:pt x="2204" y="5677"/>
                    </a:cubicBezTo>
                    <a:lnTo>
                      <a:pt x="2190" y="5663"/>
                    </a:lnTo>
                    <a:lnTo>
                      <a:pt x="2190" y="5649"/>
                    </a:lnTo>
                    <a:cubicBezTo>
                      <a:pt x="2162" y="5621"/>
                      <a:pt x="2148" y="5593"/>
                      <a:pt x="2148" y="5580"/>
                    </a:cubicBezTo>
                    <a:lnTo>
                      <a:pt x="2148" y="5552"/>
                    </a:lnTo>
                    <a:lnTo>
                      <a:pt x="2148" y="5538"/>
                    </a:lnTo>
                    <a:lnTo>
                      <a:pt x="2148" y="5527"/>
                    </a:lnTo>
                    <a:lnTo>
                      <a:pt x="2148" y="5527"/>
                    </a:lnTo>
                    <a:cubicBezTo>
                      <a:pt x="2153" y="5527"/>
                      <a:pt x="2158" y="5525"/>
                      <a:pt x="2154" y="5525"/>
                    </a:cubicBezTo>
                    <a:cubicBezTo>
                      <a:pt x="2153" y="5525"/>
                      <a:pt x="2151" y="5525"/>
                      <a:pt x="2148" y="5525"/>
                    </a:cubicBezTo>
                    <a:lnTo>
                      <a:pt x="2148" y="5525"/>
                    </a:lnTo>
                    <a:lnTo>
                      <a:pt x="2148" y="5524"/>
                    </a:lnTo>
                    <a:cubicBezTo>
                      <a:pt x="2147" y="5524"/>
                      <a:pt x="2145" y="5525"/>
                      <a:pt x="2145" y="5526"/>
                    </a:cubicBezTo>
                    <a:lnTo>
                      <a:pt x="2145" y="5526"/>
                    </a:lnTo>
                    <a:cubicBezTo>
                      <a:pt x="2134" y="5527"/>
                      <a:pt x="2114" y="5531"/>
                      <a:pt x="2078" y="5538"/>
                    </a:cubicBezTo>
                    <a:lnTo>
                      <a:pt x="2078" y="5510"/>
                    </a:lnTo>
                    <a:cubicBezTo>
                      <a:pt x="2099" y="5510"/>
                      <a:pt x="2112" y="5508"/>
                      <a:pt x="2120" y="5504"/>
                    </a:cubicBezTo>
                    <a:lnTo>
                      <a:pt x="2120" y="5504"/>
                    </a:lnTo>
                    <a:lnTo>
                      <a:pt x="2120" y="5510"/>
                    </a:lnTo>
                    <a:cubicBezTo>
                      <a:pt x="2120" y="5510"/>
                      <a:pt x="2124" y="5506"/>
                      <a:pt x="2127" y="5499"/>
                    </a:cubicBezTo>
                    <a:lnTo>
                      <a:pt x="2127" y="5499"/>
                    </a:lnTo>
                    <a:cubicBezTo>
                      <a:pt x="2125" y="5501"/>
                      <a:pt x="2123" y="5503"/>
                      <a:pt x="2120" y="5504"/>
                    </a:cubicBezTo>
                    <a:lnTo>
                      <a:pt x="2120" y="5504"/>
                    </a:lnTo>
                    <a:lnTo>
                      <a:pt x="2120" y="5496"/>
                    </a:lnTo>
                    <a:cubicBezTo>
                      <a:pt x="2120" y="5496"/>
                      <a:pt x="2120" y="5468"/>
                      <a:pt x="2134" y="5468"/>
                    </a:cubicBezTo>
                    <a:cubicBezTo>
                      <a:pt x="2134" y="5440"/>
                      <a:pt x="2148" y="5398"/>
                      <a:pt x="2148" y="5384"/>
                    </a:cubicBezTo>
                    <a:cubicBezTo>
                      <a:pt x="2162" y="5356"/>
                      <a:pt x="2162" y="5328"/>
                      <a:pt x="2162" y="5301"/>
                    </a:cubicBezTo>
                    <a:cubicBezTo>
                      <a:pt x="2162" y="5287"/>
                      <a:pt x="2148" y="5259"/>
                      <a:pt x="2148" y="5245"/>
                    </a:cubicBezTo>
                    <a:cubicBezTo>
                      <a:pt x="2134" y="5231"/>
                      <a:pt x="2120" y="5231"/>
                      <a:pt x="2106" y="5217"/>
                    </a:cubicBezTo>
                    <a:cubicBezTo>
                      <a:pt x="2078" y="5189"/>
                      <a:pt x="2050" y="5189"/>
                      <a:pt x="2023" y="5189"/>
                    </a:cubicBezTo>
                    <a:lnTo>
                      <a:pt x="1981" y="5189"/>
                    </a:lnTo>
                    <a:cubicBezTo>
                      <a:pt x="1967" y="5189"/>
                      <a:pt x="1939" y="5189"/>
                      <a:pt x="1925" y="5217"/>
                    </a:cubicBezTo>
                    <a:cubicBezTo>
                      <a:pt x="1855" y="5231"/>
                      <a:pt x="1771" y="5287"/>
                      <a:pt x="1716" y="5384"/>
                    </a:cubicBezTo>
                    <a:cubicBezTo>
                      <a:pt x="1632" y="5566"/>
                      <a:pt x="1660" y="5803"/>
                      <a:pt x="1799" y="5984"/>
                    </a:cubicBezTo>
                    <a:lnTo>
                      <a:pt x="1855" y="6026"/>
                    </a:lnTo>
                    <a:cubicBezTo>
                      <a:pt x="1869" y="6054"/>
                      <a:pt x="1911" y="6068"/>
                      <a:pt x="1925" y="6082"/>
                    </a:cubicBezTo>
                    <a:cubicBezTo>
                      <a:pt x="1967" y="6124"/>
                      <a:pt x="2023" y="6137"/>
                      <a:pt x="2064" y="6151"/>
                    </a:cubicBezTo>
                    <a:cubicBezTo>
                      <a:pt x="2138" y="6183"/>
                      <a:pt x="2219" y="6198"/>
                      <a:pt x="2290" y="6198"/>
                    </a:cubicBezTo>
                    <a:cubicBezTo>
                      <a:pt x="2314" y="6198"/>
                      <a:pt x="2336" y="6197"/>
                      <a:pt x="2357" y="6193"/>
                    </a:cubicBezTo>
                    <a:cubicBezTo>
                      <a:pt x="2553" y="6193"/>
                      <a:pt x="2720" y="6096"/>
                      <a:pt x="2873" y="5998"/>
                    </a:cubicBezTo>
                    <a:cubicBezTo>
                      <a:pt x="3013" y="5872"/>
                      <a:pt x="3111" y="5733"/>
                      <a:pt x="3152" y="5552"/>
                    </a:cubicBezTo>
                    <a:cubicBezTo>
                      <a:pt x="3250" y="5259"/>
                      <a:pt x="3194" y="4924"/>
                      <a:pt x="3055" y="4673"/>
                    </a:cubicBezTo>
                    <a:cubicBezTo>
                      <a:pt x="2915" y="4394"/>
                      <a:pt x="2636" y="4157"/>
                      <a:pt x="2343" y="4087"/>
                    </a:cubicBezTo>
                    <a:cubicBezTo>
                      <a:pt x="2190" y="4045"/>
                      <a:pt x="2037" y="4017"/>
                      <a:pt x="1869" y="4017"/>
                    </a:cubicBezTo>
                    <a:cubicBezTo>
                      <a:pt x="1716" y="4017"/>
                      <a:pt x="1562" y="4045"/>
                      <a:pt x="1409" y="4087"/>
                    </a:cubicBezTo>
                    <a:cubicBezTo>
                      <a:pt x="1144" y="4157"/>
                      <a:pt x="893" y="4296"/>
                      <a:pt x="711" y="4478"/>
                    </a:cubicBezTo>
                    <a:cubicBezTo>
                      <a:pt x="516" y="4645"/>
                      <a:pt x="349" y="4882"/>
                      <a:pt x="265" y="5133"/>
                    </a:cubicBezTo>
                    <a:cubicBezTo>
                      <a:pt x="237" y="5189"/>
                      <a:pt x="237" y="5259"/>
                      <a:pt x="195" y="5328"/>
                    </a:cubicBezTo>
                    <a:cubicBezTo>
                      <a:pt x="181" y="5398"/>
                      <a:pt x="167" y="5454"/>
                      <a:pt x="140" y="5524"/>
                    </a:cubicBezTo>
                    <a:lnTo>
                      <a:pt x="98" y="5733"/>
                    </a:lnTo>
                    <a:cubicBezTo>
                      <a:pt x="84" y="5803"/>
                      <a:pt x="56" y="5872"/>
                      <a:pt x="56" y="5942"/>
                    </a:cubicBezTo>
                    <a:cubicBezTo>
                      <a:pt x="28" y="6235"/>
                      <a:pt x="0" y="6528"/>
                      <a:pt x="70" y="6849"/>
                    </a:cubicBezTo>
                    <a:cubicBezTo>
                      <a:pt x="126" y="7142"/>
                      <a:pt x="279" y="7435"/>
                      <a:pt x="516" y="7672"/>
                    </a:cubicBezTo>
                    <a:lnTo>
                      <a:pt x="614" y="7769"/>
                    </a:lnTo>
                    <a:cubicBezTo>
                      <a:pt x="656" y="7811"/>
                      <a:pt x="697" y="7839"/>
                      <a:pt x="739" y="7853"/>
                    </a:cubicBezTo>
                    <a:cubicBezTo>
                      <a:pt x="802" y="7905"/>
                      <a:pt x="864" y="7942"/>
                      <a:pt x="932" y="7980"/>
                    </a:cubicBezTo>
                    <a:lnTo>
                      <a:pt x="932" y="7980"/>
                    </a:lnTo>
                    <a:cubicBezTo>
                      <a:pt x="892" y="7961"/>
                      <a:pt x="846" y="7943"/>
                      <a:pt x="795" y="7909"/>
                    </a:cubicBezTo>
                    <a:cubicBezTo>
                      <a:pt x="753" y="7895"/>
                      <a:pt x="697" y="7881"/>
                      <a:pt x="670" y="7839"/>
                    </a:cubicBezTo>
                    <a:lnTo>
                      <a:pt x="600" y="7811"/>
                    </a:lnTo>
                    <a:cubicBezTo>
                      <a:pt x="586" y="7783"/>
                      <a:pt x="558" y="7783"/>
                      <a:pt x="544" y="7769"/>
                    </a:cubicBezTo>
                    <a:cubicBezTo>
                      <a:pt x="391" y="7686"/>
                      <a:pt x="251" y="7560"/>
                      <a:pt x="195" y="7546"/>
                    </a:cubicBezTo>
                    <a:cubicBezTo>
                      <a:pt x="186" y="7544"/>
                      <a:pt x="178" y="7543"/>
                      <a:pt x="172" y="7543"/>
                    </a:cubicBezTo>
                    <a:cubicBezTo>
                      <a:pt x="141" y="7543"/>
                      <a:pt x="149" y="7572"/>
                      <a:pt x="195" y="7630"/>
                    </a:cubicBezTo>
                    <a:cubicBezTo>
                      <a:pt x="209" y="7672"/>
                      <a:pt x="251" y="7700"/>
                      <a:pt x="279" y="7755"/>
                    </a:cubicBezTo>
                    <a:cubicBezTo>
                      <a:pt x="321" y="7811"/>
                      <a:pt x="377" y="7839"/>
                      <a:pt x="418" y="7895"/>
                    </a:cubicBezTo>
                    <a:cubicBezTo>
                      <a:pt x="628" y="8090"/>
                      <a:pt x="949" y="8244"/>
                      <a:pt x="1074" y="8299"/>
                    </a:cubicBezTo>
                    <a:cubicBezTo>
                      <a:pt x="1395" y="8439"/>
                      <a:pt x="1730" y="8481"/>
                      <a:pt x="2050" y="8509"/>
                    </a:cubicBezTo>
                    <a:cubicBezTo>
                      <a:pt x="1869" y="8523"/>
                      <a:pt x="1744" y="8537"/>
                      <a:pt x="1660" y="8592"/>
                    </a:cubicBezTo>
                    <a:cubicBezTo>
                      <a:pt x="1590" y="8620"/>
                      <a:pt x="1576" y="8676"/>
                      <a:pt x="1646" y="8746"/>
                    </a:cubicBezTo>
                    <a:cubicBezTo>
                      <a:pt x="1692" y="8791"/>
                      <a:pt x="1858" y="8837"/>
                      <a:pt x="1993" y="8837"/>
                    </a:cubicBezTo>
                    <a:cubicBezTo>
                      <a:pt x="2024" y="8837"/>
                      <a:pt x="2053" y="8835"/>
                      <a:pt x="2078" y="8830"/>
                    </a:cubicBezTo>
                    <a:cubicBezTo>
                      <a:pt x="2218" y="8830"/>
                      <a:pt x="2371" y="8816"/>
                      <a:pt x="2539" y="8802"/>
                    </a:cubicBezTo>
                    <a:cubicBezTo>
                      <a:pt x="2692" y="8788"/>
                      <a:pt x="2832" y="8760"/>
                      <a:pt x="2985" y="8732"/>
                    </a:cubicBezTo>
                    <a:cubicBezTo>
                      <a:pt x="3278" y="8676"/>
                      <a:pt x="3599" y="8592"/>
                      <a:pt x="3906" y="8481"/>
                    </a:cubicBezTo>
                    <a:cubicBezTo>
                      <a:pt x="4226" y="8383"/>
                      <a:pt x="4519" y="8258"/>
                      <a:pt x="4812" y="8118"/>
                    </a:cubicBezTo>
                    <a:cubicBezTo>
                      <a:pt x="5119" y="7979"/>
                      <a:pt x="5412" y="7825"/>
                      <a:pt x="5705" y="7672"/>
                    </a:cubicBezTo>
                    <a:lnTo>
                      <a:pt x="5705" y="7672"/>
                    </a:lnTo>
                    <a:cubicBezTo>
                      <a:pt x="5649" y="7714"/>
                      <a:pt x="5607" y="7755"/>
                      <a:pt x="5538" y="7811"/>
                    </a:cubicBezTo>
                    <a:cubicBezTo>
                      <a:pt x="5203" y="8062"/>
                      <a:pt x="4770" y="8313"/>
                      <a:pt x="4254" y="8467"/>
                    </a:cubicBezTo>
                    <a:cubicBezTo>
                      <a:pt x="4161" y="8504"/>
                      <a:pt x="4174" y="8523"/>
                      <a:pt x="4225" y="8523"/>
                    </a:cubicBezTo>
                    <a:cubicBezTo>
                      <a:pt x="4251" y="8523"/>
                      <a:pt x="4287" y="8518"/>
                      <a:pt x="4324" y="8509"/>
                    </a:cubicBezTo>
                    <a:cubicBezTo>
                      <a:pt x="4450" y="8467"/>
                      <a:pt x="4575" y="8439"/>
                      <a:pt x="4701" y="8383"/>
                    </a:cubicBezTo>
                    <a:cubicBezTo>
                      <a:pt x="4812" y="8327"/>
                      <a:pt x="4952" y="8299"/>
                      <a:pt x="5091" y="8230"/>
                    </a:cubicBezTo>
                    <a:cubicBezTo>
                      <a:pt x="5468" y="8090"/>
                      <a:pt x="5817" y="7895"/>
                      <a:pt x="6137" y="7672"/>
                    </a:cubicBezTo>
                    <a:cubicBezTo>
                      <a:pt x="6179" y="7630"/>
                      <a:pt x="6235" y="7616"/>
                      <a:pt x="6263" y="7588"/>
                    </a:cubicBezTo>
                    <a:lnTo>
                      <a:pt x="6388" y="7477"/>
                    </a:lnTo>
                    <a:cubicBezTo>
                      <a:pt x="6472" y="7407"/>
                      <a:pt x="6528" y="7351"/>
                      <a:pt x="6598" y="7281"/>
                    </a:cubicBezTo>
                    <a:cubicBezTo>
                      <a:pt x="6737" y="7142"/>
                      <a:pt x="6877" y="7016"/>
                      <a:pt x="6974" y="6877"/>
                    </a:cubicBezTo>
                    <a:lnTo>
                      <a:pt x="7239" y="6570"/>
                    </a:lnTo>
                    <a:cubicBezTo>
                      <a:pt x="7323" y="6458"/>
                      <a:pt x="7393" y="6361"/>
                      <a:pt x="7490" y="6249"/>
                    </a:cubicBezTo>
                    <a:lnTo>
                      <a:pt x="7602" y="6096"/>
                    </a:lnTo>
                    <a:lnTo>
                      <a:pt x="7714" y="5942"/>
                    </a:lnTo>
                    <a:cubicBezTo>
                      <a:pt x="7783" y="5831"/>
                      <a:pt x="7853" y="5733"/>
                      <a:pt x="7937" y="5607"/>
                    </a:cubicBezTo>
                    <a:cubicBezTo>
                      <a:pt x="8020" y="5468"/>
                      <a:pt x="8090" y="5328"/>
                      <a:pt x="8188" y="5203"/>
                    </a:cubicBezTo>
                    <a:lnTo>
                      <a:pt x="8188" y="5301"/>
                    </a:lnTo>
                    <a:cubicBezTo>
                      <a:pt x="8160" y="5398"/>
                      <a:pt x="8160" y="5524"/>
                      <a:pt x="8076" y="5691"/>
                    </a:cubicBezTo>
                    <a:cubicBezTo>
                      <a:pt x="8066" y="5716"/>
                      <a:pt x="8071" y="5727"/>
                      <a:pt x="8082" y="5727"/>
                    </a:cubicBezTo>
                    <a:cubicBezTo>
                      <a:pt x="8102" y="5727"/>
                      <a:pt x="8142" y="5694"/>
                      <a:pt x="8160" y="5649"/>
                    </a:cubicBezTo>
                    <a:cubicBezTo>
                      <a:pt x="8634" y="4994"/>
                      <a:pt x="8829" y="4394"/>
                      <a:pt x="9178" y="3724"/>
                    </a:cubicBezTo>
                    <a:cubicBezTo>
                      <a:pt x="9527" y="3083"/>
                      <a:pt x="9904" y="2441"/>
                      <a:pt x="10322" y="1785"/>
                    </a:cubicBezTo>
                    <a:cubicBezTo>
                      <a:pt x="10740" y="1158"/>
                      <a:pt x="11215" y="558"/>
                      <a:pt x="11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47134" y="538743"/>
                <a:ext cx="420710" cy="729201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16829" extrusionOk="0">
                    <a:moveTo>
                      <a:pt x="3111" y="11508"/>
                    </a:moveTo>
                    <a:lnTo>
                      <a:pt x="3097" y="11550"/>
                    </a:lnTo>
                    <a:cubicBezTo>
                      <a:pt x="3111" y="11550"/>
                      <a:pt x="3111" y="11550"/>
                      <a:pt x="3111" y="11508"/>
                    </a:cubicBezTo>
                    <a:close/>
                    <a:moveTo>
                      <a:pt x="7784" y="1"/>
                    </a:moveTo>
                    <a:lnTo>
                      <a:pt x="7631" y="363"/>
                    </a:lnTo>
                    <a:cubicBezTo>
                      <a:pt x="7533" y="614"/>
                      <a:pt x="7394" y="949"/>
                      <a:pt x="7212" y="1395"/>
                    </a:cubicBezTo>
                    <a:cubicBezTo>
                      <a:pt x="7045" y="1856"/>
                      <a:pt x="6863" y="2414"/>
                      <a:pt x="6724" y="3069"/>
                    </a:cubicBezTo>
                    <a:cubicBezTo>
                      <a:pt x="6654" y="3404"/>
                      <a:pt x="6598" y="3767"/>
                      <a:pt x="6585" y="4157"/>
                    </a:cubicBezTo>
                    <a:cubicBezTo>
                      <a:pt x="6571" y="4534"/>
                      <a:pt x="6571" y="4938"/>
                      <a:pt x="6626" y="5357"/>
                    </a:cubicBezTo>
                    <a:cubicBezTo>
                      <a:pt x="6668" y="5775"/>
                      <a:pt x="6780" y="6208"/>
                      <a:pt x="6919" y="6626"/>
                    </a:cubicBezTo>
                    <a:cubicBezTo>
                      <a:pt x="7059" y="7059"/>
                      <a:pt x="7254" y="7477"/>
                      <a:pt x="7477" y="7896"/>
                    </a:cubicBezTo>
                    <a:cubicBezTo>
                      <a:pt x="7896" y="8760"/>
                      <a:pt x="8412" y="9597"/>
                      <a:pt x="8747" y="10518"/>
                    </a:cubicBezTo>
                    <a:cubicBezTo>
                      <a:pt x="8928" y="10964"/>
                      <a:pt x="9039" y="11452"/>
                      <a:pt x="9067" y="11969"/>
                    </a:cubicBezTo>
                    <a:cubicBezTo>
                      <a:pt x="9081" y="12457"/>
                      <a:pt x="9026" y="12959"/>
                      <a:pt x="8830" y="13433"/>
                    </a:cubicBezTo>
                    <a:lnTo>
                      <a:pt x="8761" y="13601"/>
                    </a:lnTo>
                    <a:cubicBezTo>
                      <a:pt x="8747" y="13656"/>
                      <a:pt x="8719" y="13712"/>
                      <a:pt x="8677" y="13782"/>
                    </a:cubicBezTo>
                    <a:lnTo>
                      <a:pt x="8649" y="13866"/>
                    </a:lnTo>
                    <a:lnTo>
                      <a:pt x="8593" y="13949"/>
                    </a:lnTo>
                    <a:lnTo>
                      <a:pt x="8482" y="14103"/>
                    </a:lnTo>
                    <a:cubicBezTo>
                      <a:pt x="8342" y="14312"/>
                      <a:pt x="8189" y="14507"/>
                      <a:pt x="7993" y="14688"/>
                    </a:cubicBezTo>
                    <a:cubicBezTo>
                      <a:pt x="7812" y="14856"/>
                      <a:pt x="7617" y="15037"/>
                      <a:pt x="7407" y="15149"/>
                    </a:cubicBezTo>
                    <a:lnTo>
                      <a:pt x="7254" y="15260"/>
                    </a:lnTo>
                    <a:cubicBezTo>
                      <a:pt x="7198" y="15288"/>
                      <a:pt x="7142" y="15330"/>
                      <a:pt x="7073" y="15358"/>
                    </a:cubicBezTo>
                    <a:cubicBezTo>
                      <a:pt x="6947" y="15414"/>
                      <a:pt x="6850" y="15484"/>
                      <a:pt x="6724" y="15539"/>
                    </a:cubicBezTo>
                    <a:cubicBezTo>
                      <a:pt x="6501" y="15637"/>
                      <a:pt x="6236" y="15735"/>
                      <a:pt x="5999" y="15804"/>
                    </a:cubicBezTo>
                    <a:cubicBezTo>
                      <a:pt x="5873" y="15832"/>
                      <a:pt x="5748" y="15874"/>
                      <a:pt x="5608" y="15888"/>
                    </a:cubicBezTo>
                    <a:lnTo>
                      <a:pt x="5413" y="15916"/>
                    </a:lnTo>
                    <a:lnTo>
                      <a:pt x="5232" y="15958"/>
                    </a:lnTo>
                    <a:cubicBezTo>
                      <a:pt x="4952" y="15995"/>
                      <a:pt x="4676" y="16012"/>
                      <a:pt x="4402" y="16012"/>
                    </a:cubicBezTo>
                    <a:cubicBezTo>
                      <a:pt x="4157" y="16012"/>
                      <a:pt x="3913" y="15998"/>
                      <a:pt x="3669" y="15972"/>
                    </a:cubicBezTo>
                    <a:cubicBezTo>
                      <a:pt x="3153" y="15916"/>
                      <a:pt x="2679" y="15804"/>
                      <a:pt x="2233" y="15567"/>
                    </a:cubicBezTo>
                    <a:cubicBezTo>
                      <a:pt x="1786" y="15344"/>
                      <a:pt x="1396" y="15051"/>
                      <a:pt x="1075" y="14688"/>
                    </a:cubicBezTo>
                    <a:cubicBezTo>
                      <a:pt x="768" y="14312"/>
                      <a:pt x="517" y="13893"/>
                      <a:pt x="363" y="13475"/>
                    </a:cubicBezTo>
                    <a:cubicBezTo>
                      <a:pt x="210" y="13043"/>
                      <a:pt x="140" y="12596"/>
                      <a:pt x="140" y="12150"/>
                    </a:cubicBezTo>
                    <a:cubicBezTo>
                      <a:pt x="140" y="12066"/>
                      <a:pt x="140" y="11982"/>
                      <a:pt x="154" y="11913"/>
                    </a:cubicBezTo>
                    <a:cubicBezTo>
                      <a:pt x="154" y="11829"/>
                      <a:pt x="168" y="11759"/>
                      <a:pt x="182" y="11662"/>
                    </a:cubicBezTo>
                    <a:cubicBezTo>
                      <a:pt x="210" y="11578"/>
                      <a:pt x="210" y="11508"/>
                      <a:pt x="224" y="11425"/>
                    </a:cubicBezTo>
                    <a:lnTo>
                      <a:pt x="238" y="11229"/>
                    </a:lnTo>
                    <a:cubicBezTo>
                      <a:pt x="238" y="11201"/>
                      <a:pt x="252" y="11159"/>
                      <a:pt x="280" y="11132"/>
                    </a:cubicBezTo>
                    <a:cubicBezTo>
                      <a:pt x="308" y="11062"/>
                      <a:pt x="322" y="10992"/>
                      <a:pt x="363" y="10894"/>
                    </a:cubicBezTo>
                    <a:lnTo>
                      <a:pt x="461" y="10685"/>
                    </a:lnTo>
                    <a:cubicBezTo>
                      <a:pt x="503" y="10616"/>
                      <a:pt x="531" y="10574"/>
                      <a:pt x="587" y="10504"/>
                    </a:cubicBezTo>
                    <a:cubicBezTo>
                      <a:pt x="628" y="10434"/>
                      <a:pt x="670" y="10378"/>
                      <a:pt x="712" y="10323"/>
                    </a:cubicBezTo>
                    <a:cubicBezTo>
                      <a:pt x="880" y="10127"/>
                      <a:pt x="1061" y="9946"/>
                      <a:pt x="1284" y="9806"/>
                    </a:cubicBezTo>
                    <a:cubicBezTo>
                      <a:pt x="1493" y="9667"/>
                      <a:pt x="1744" y="9541"/>
                      <a:pt x="1981" y="9472"/>
                    </a:cubicBezTo>
                    <a:cubicBezTo>
                      <a:pt x="2233" y="9402"/>
                      <a:pt x="2484" y="9346"/>
                      <a:pt x="2749" y="9346"/>
                    </a:cubicBezTo>
                    <a:lnTo>
                      <a:pt x="2944" y="9346"/>
                    </a:lnTo>
                    <a:cubicBezTo>
                      <a:pt x="3014" y="9346"/>
                      <a:pt x="3069" y="9360"/>
                      <a:pt x="3139" y="9360"/>
                    </a:cubicBezTo>
                    <a:lnTo>
                      <a:pt x="3237" y="9388"/>
                    </a:lnTo>
                    <a:lnTo>
                      <a:pt x="3321" y="9402"/>
                    </a:lnTo>
                    <a:cubicBezTo>
                      <a:pt x="3362" y="9402"/>
                      <a:pt x="3390" y="9416"/>
                      <a:pt x="3404" y="9416"/>
                    </a:cubicBezTo>
                    <a:lnTo>
                      <a:pt x="3502" y="9458"/>
                    </a:lnTo>
                    <a:cubicBezTo>
                      <a:pt x="3627" y="9486"/>
                      <a:pt x="3739" y="9555"/>
                      <a:pt x="3865" y="9625"/>
                    </a:cubicBezTo>
                    <a:cubicBezTo>
                      <a:pt x="3990" y="9709"/>
                      <a:pt x="4102" y="9806"/>
                      <a:pt x="4199" y="9918"/>
                    </a:cubicBezTo>
                    <a:cubicBezTo>
                      <a:pt x="4241" y="9974"/>
                      <a:pt x="4297" y="10044"/>
                      <a:pt x="4339" y="10099"/>
                    </a:cubicBezTo>
                    <a:cubicBezTo>
                      <a:pt x="4353" y="10127"/>
                      <a:pt x="4367" y="10169"/>
                      <a:pt x="4409" y="10197"/>
                    </a:cubicBezTo>
                    <a:lnTo>
                      <a:pt x="4436" y="10253"/>
                    </a:lnTo>
                    <a:lnTo>
                      <a:pt x="4450" y="10309"/>
                    </a:lnTo>
                    <a:cubicBezTo>
                      <a:pt x="4534" y="10448"/>
                      <a:pt x="4576" y="10602"/>
                      <a:pt x="4618" y="10769"/>
                    </a:cubicBezTo>
                    <a:cubicBezTo>
                      <a:pt x="4646" y="10978"/>
                      <a:pt x="4646" y="11215"/>
                      <a:pt x="4604" y="11438"/>
                    </a:cubicBezTo>
                    <a:cubicBezTo>
                      <a:pt x="4576" y="11466"/>
                      <a:pt x="4576" y="11508"/>
                      <a:pt x="4562" y="11550"/>
                    </a:cubicBezTo>
                    <a:cubicBezTo>
                      <a:pt x="4548" y="11578"/>
                      <a:pt x="4534" y="11620"/>
                      <a:pt x="4534" y="11648"/>
                    </a:cubicBezTo>
                    <a:cubicBezTo>
                      <a:pt x="4436" y="11857"/>
                      <a:pt x="4283" y="12024"/>
                      <a:pt x="4102" y="12136"/>
                    </a:cubicBezTo>
                    <a:cubicBezTo>
                      <a:pt x="4018" y="12192"/>
                      <a:pt x="3920" y="12247"/>
                      <a:pt x="3837" y="12261"/>
                    </a:cubicBezTo>
                    <a:cubicBezTo>
                      <a:pt x="3725" y="12289"/>
                      <a:pt x="3641" y="12289"/>
                      <a:pt x="3530" y="12289"/>
                    </a:cubicBezTo>
                    <a:lnTo>
                      <a:pt x="3586" y="12234"/>
                    </a:lnTo>
                    <a:cubicBezTo>
                      <a:pt x="3600" y="12220"/>
                      <a:pt x="3600" y="12192"/>
                      <a:pt x="3600" y="12164"/>
                    </a:cubicBezTo>
                    <a:cubicBezTo>
                      <a:pt x="3613" y="12150"/>
                      <a:pt x="3613" y="12136"/>
                      <a:pt x="3613" y="12122"/>
                    </a:cubicBezTo>
                    <a:cubicBezTo>
                      <a:pt x="3613" y="12024"/>
                      <a:pt x="3572" y="11982"/>
                      <a:pt x="3502" y="11941"/>
                    </a:cubicBezTo>
                    <a:cubicBezTo>
                      <a:pt x="3460" y="11927"/>
                      <a:pt x="3404" y="11885"/>
                      <a:pt x="3376" y="11871"/>
                    </a:cubicBezTo>
                    <a:cubicBezTo>
                      <a:pt x="3362" y="11871"/>
                      <a:pt x="3362" y="11857"/>
                      <a:pt x="3334" y="11857"/>
                    </a:cubicBezTo>
                    <a:cubicBezTo>
                      <a:pt x="3321" y="11857"/>
                      <a:pt x="3321" y="11843"/>
                      <a:pt x="3307" y="11843"/>
                    </a:cubicBezTo>
                    <a:lnTo>
                      <a:pt x="3265" y="11801"/>
                    </a:lnTo>
                    <a:cubicBezTo>
                      <a:pt x="3237" y="11773"/>
                      <a:pt x="3195" y="11717"/>
                      <a:pt x="3181" y="11662"/>
                    </a:cubicBezTo>
                    <a:cubicBezTo>
                      <a:pt x="3167" y="11648"/>
                      <a:pt x="3167" y="11606"/>
                      <a:pt x="3167" y="11592"/>
                    </a:cubicBezTo>
                    <a:lnTo>
                      <a:pt x="3167" y="11578"/>
                    </a:lnTo>
                    <a:lnTo>
                      <a:pt x="3167" y="11564"/>
                    </a:lnTo>
                    <a:cubicBezTo>
                      <a:pt x="3132" y="11571"/>
                      <a:pt x="3112" y="11575"/>
                      <a:pt x="3101" y="11578"/>
                    </a:cubicBezTo>
                    <a:lnTo>
                      <a:pt x="3101" y="11578"/>
                    </a:lnTo>
                    <a:cubicBezTo>
                      <a:pt x="3100" y="11578"/>
                      <a:pt x="3099" y="11578"/>
                      <a:pt x="3097" y="11578"/>
                    </a:cubicBezTo>
                    <a:lnTo>
                      <a:pt x="3097" y="11564"/>
                    </a:lnTo>
                    <a:lnTo>
                      <a:pt x="3097" y="11550"/>
                    </a:lnTo>
                    <a:cubicBezTo>
                      <a:pt x="3083" y="11508"/>
                      <a:pt x="3097" y="11480"/>
                      <a:pt x="3097" y="11438"/>
                    </a:cubicBezTo>
                    <a:cubicBezTo>
                      <a:pt x="3111" y="11411"/>
                      <a:pt x="3153" y="11355"/>
                      <a:pt x="3153" y="11313"/>
                    </a:cubicBezTo>
                    <a:cubicBezTo>
                      <a:pt x="3167" y="11285"/>
                      <a:pt x="3167" y="11229"/>
                      <a:pt x="3153" y="11173"/>
                    </a:cubicBezTo>
                    <a:cubicBezTo>
                      <a:pt x="3139" y="11132"/>
                      <a:pt x="3097" y="11090"/>
                      <a:pt x="3028" y="11062"/>
                    </a:cubicBezTo>
                    <a:cubicBezTo>
                      <a:pt x="2993" y="11041"/>
                      <a:pt x="2951" y="11030"/>
                      <a:pt x="2904" y="11030"/>
                    </a:cubicBezTo>
                    <a:cubicBezTo>
                      <a:pt x="2857" y="11030"/>
                      <a:pt x="2804" y="11041"/>
                      <a:pt x="2749" y="11062"/>
                    </a:cubicBezTo>
                    <a:cubicBezTo>
                      <a:pt x="2651" y="11090"/>
                      <a:pt x="2525" y="11201"/>
                      <a:pt x="2456" y="11355"/>
                    </a:cubicBezTo>
                    <a:cubicBezTo>
                      <a:pt x="2400" y="11494"/>
                      <a:pt x="2386" y="11648"/>
                      <a:pt x="2414" y="11801"/>
                    </a:cubicBezTo>
                    <a:cubicBezTo>
                      <a:pt x="2456" y="11969"/>
                      <a:pt x="2525" y="12136"/>
                      <a:pt x="2651" y="12261"/>
                    </a:cubicBezTo>
                    <a:cubicBezTo>
                      <a:pt x="2763" y="12387"/>
                      <a:pt x="2902" y="12485"/>
                      <a:pt x="3069" y="12540"/>
                    </a:cubicBezTo>
                    <a:cubicBezTo>
                      <a:pt x="3223" y="12596"/>
                      <a:pt x="3390" y="12596"/>
                      <a:pt x="3530" y="12596"/>
                    </a:cubicBezTo>
                    <a:cubicBezTo>
                      <a:pt x="3600" y="12596"/>
                      <a:pt x="3669" y="12568"/>
                      <a:pt x="3739" y="12554"/>
                    </a:cubicBezTo>
                    <a:cubicBezTo>
                      <a:pt x="3809" y="12540"/>
                      <a:pt x="3878" y="12526"/>
                      <a:pt x="3948" y="12485"/>
                    </a:cubicBezTo>
                    <a:cubicBezTo>
                      <a:pt x="4074" y="12429"/>
                      <a:pt x="4199" y="12359"/>
                      <a:pt x="4325" y="12275"/>
                    </a:cubicBezTo>
                    <a:cubicBezTo>
                      <a:pt x="4422" y="12192"/>
                      <a:pt x="4506" y="12080"/>
                      <a:pt x="4604" y="11969"/>
                    </a:cubicBezTo>
                    <a:cubicBezTo>
                      <a:pt x="4674" y="11843"/>
                      <a:pt x="4715" y="11717"/>
                      <a:pt x="4771" y="11592"/>
                    </a:cubicBezTo>
                    <a:cubicBezTo>
                      <a:pt x="4841" y="11369"/>
                      <a:pt x="4855" y="11104"/>
                      <a:pt x="4841" y="10881"/>
                    </a:cubicBezTo>
                    <a:cubicBezTo>
                      <a:pt x="4827" y="10643"/>
                      <a:pt x="4743" y="10406"/>
                      <a:pt x="4646" y="10225"/>
                    </a:cubicBezTo>
                    <a:cubicBezTo>
                      <a:pt x="4422" y="9779"/>
                      <a:pt x="4018" y="9430"/>
                      <a:pt x="3558" y="9276"/>
                    </a:cubicBezTo>
                    <a:cubicBezTo>
                      <a:pt x="3502" y="9262"/>
                      <a:pt x="3432" y="9249"/>
                      <a:pt x="3376" y="9221"/>
                    </a:cubicBezTo>
                    <a:cubicBezTo>
                      <a:pt x="3321" y="9207"/>
                      <a:pt x="3251" y="9207"/>
                      <a:pt x="3209" y="9193"/>
                    </a:cubicBezTo>
                    <a:cubicBezTo>
                      <a:pt x="3139" y="9193"/>
                      <a:pt x="3083" y="9179"/>
                      <a:pt x="3014" y="9179"/>
                    </a:cubicBezTo>
                    <a:lnTo>
                      <a:pt x="2651" y="9179"/>
                    </a:lnTo>
                    <a:cubicBezTo>
                      <a:pt x="2581" y="9179"/>
                      <a:pt x="2525" y="9179"/>
                      <a:pt x="2456" y="9193"/>
                    </a:cubicBezTo>
                    <a:cubicBezTo>
                      <a:pt x="2330" y="9207"/>
                      <a:pt x="2205" y="9221"/>
                      <a:pt x="2093" y="9262"/>
                    </a:cubicBezTo>
                    <a:cubicBezTo>
                      <a:pt x="1689" y="9360"/>
                      <a:pt x="1298" y="9555"/>
                      <a:pt x="991" y="9834"/>
                    </a:cubicBezTo>
                    <a:cubicBezTo>
                      <a:pt x="670" y="10113"/>
                      <a:pt x="433" y="10448"/>
                      <a:pt x="252" y="10825"/>
                    </a:cubicBezTo>
                    <a:cubicBezTo>
                      <a:pt x="224" y="10922"/>
                      <a:pt x="182" y="11020"/>
                      <a:pt x="154" y="11104"/>
                    </a:cubicBezTo>
                    <a:cubicBezTo>
                      <a:pt x="140" y="11215"/>
                      <a:pt x="98" y="11299"/>
                      <a:pt x="84" y="11411"/>
                    </a:cubicBezTo>
                    <a:lnTo>
                      <a:pt x="29" y="11717"/>
                    </a:lnTo>
                    <a:cubicBezTo>
                      <a:pt x="15" y="11829"/>
                      <a:pt x="15" y="11927"/>
                      <a:pt x="15" y="12052"/>
                    </a:cubicBezTo>
                    <a:cubicBezTo>
                      <a:pt x="1" y="12499"/>
                      <a:pt x="71" y="12973"/>
                      <a:pt x="224" y="13447"/>
                    </a:cubicBezTo>
                    <a:cubicBezTo>
                      <a:pt x="377" y="13893"/>
                      <a:pt x="628" y="14340"/>
                      <a:pt x="949" y="14716"/>
                    </a:cubicBezTo>
                    <a:cubicBezTo>
                      <a:pt x="1005" y="14772"/>
                      <a:pt x="1061" y="14842"/>
                      <a:pt x="1117" y="14898"/>
                    </a:cubicBezTo>
                    <a:cubicBezTo>
                      <a:pt x="1159" y="14940"/>
                      <a:pt x="1228" y="14995"/>
                      <a:pt x="1284" y="15051"/>
                    </a:cubicBezTo>
                    <a:lnTo>
                      <a:pt x="1368" y="15135"/>
                    </a:lnTo>
                    <a:cubicBezTo>
                      <a:pt x="1410" y="15177"/>
                      <a:pt x="1424" y="15191"/>
                      <a:pt x="1465" y="15205"/>
                    </a:cubicBezTo>
                    <a:lnTo>
                      <a:pt x="1610" y="15316"/>
                    </a:lnTo>
                    <a:lnTo>
                      <a:pt x="1610" y="15316"/>
                    </a:lnTo>
                    <a:cubicBezTo>
                      <a:pt x="1581" y="15297"/>
                      <a:pt x="1544" y="15279"/>
                      <a:pt x="1507" y="15260"/>
                    </a:cubicBezTo>
                    <a:lnTo>
                      <a:pt x="1354" y="15149"/>
                    </a:lnTo>
                    <a:cubicBezTo>
                      <a:pt x="1298" y="15121"/>
                      <a:pt x="1228" y="15065"/>
                      <a:pt x="1186" y="15037"/>
                    </a:cubicBezTo>
                    <a:lnTo>
                      <a:pt x="1089" y="14981"/>
                    </a:lnTo>
                    <a:cubicBezTo>
                      <a:pt x="1061" y="14967"/>
                      <a:pt x="1047" y="14926"/>
                      <a:pt x="1005" y="14912"/>
                    </a:cubicBezTo>
                    <a:cubicBezTo>
                      <a:pt x="768" y="14730"/>
                      <a:pt x="573" y="14563"/>
                      <a:pt x="489" y="14521"/>
                    </a:cubicBezTo>
                    <a:cubicBezTo>
                      <a:pt x="477" y="14516"/>
                      <a:pt x="467" y="14514"/>
                      <a:pt x="459" y="14514"/>
                    </a:cubicBezTo>
                    <a:cubicBezTo>
                      <a:pt x="421" y="14514"/>
                      <a:pt x="427" y="14566"/>
                      <a:pt x="461" y="14647"/>
                    </a:cubicBezTo>
                    <a:cubicBezTo>
                      <a:pt x="503" y="14702"/>
                      <a:pt x="531" y="14772"/>
                      <a:pt x="587" y="14842"/>
                    </a:cubicBezTo>
                    <a:cubicBezTo>
                      <a:pt x="642" y="14912"/>
                      <a:pt x="712" y="14995"/>
                      <a:pt x="782" y="15065"/>
                    </a:cubicBezTo>
                    <a:cubicBezTo>
                      <a:pt x="1075" y="15386"/>
                      <a:pt x="1493" y="15693"/>
                      <a:pt x="1703" y="15804"/>
                    </a:cubicBezTo>
                    <a:cubicBezTo>
                      <a:pt x="2177" y="16083"/>
                      <a:pt x="2679" y="16237"/>
                      <a:pt x="3181" y="16293"/>
                    </a:cubicBezTo>
                    <a:cubicBezTo>
                      <a:pt x="3111" y="16293"/>
                      <a:pt x="3069" y="16307"/>
                      <a:pt x="3000" y="16307"/>
                    </a:cubicBezTo>
                    <a:cubicBezTo>
                      <a:pt x="2944" y="16307"/>
                      <a:pt x="2874" y="16307"/>
                      <a:pt x="2818" y="16320"/>
                    </a:cubicBezTo>
                    <a:cubicBezTo>
                      <a:pt x="2721" y="16334"/>
                      <a:pt x="2623" y="16362"/>
                      <a:pt x="2553" y="16376"/>
                    </a:cubicBezTo>
                    <a:cubicBezTo>
                      <a:pt x="2442" y="16404"/>
                      <a:pt x="2400" y="16502"/>
                      <a:pt x="2512" y="16613"/>
                    </a:cubicBezTo>
                    <a:cubicBezTo>
                      <a:pt x="2539" y="16669"/>
                      <a:pt x="2665" y="16725"/>
                      <a:pt x="2804" y="16753"/>
                    </a:cubicBezTo>
                    <a:lnTo>
                      <a:pt x="3014" y="16809"/>
                    </a:lnTo>
                    <a:cubicBezTo>
                      <a:pt x="3083" y="16809"/>
                      <a:pt x="3153" y="16823"/>
                      <a:pt x="3209" y="16823"/>
                    </a:cubicBezTo>
                    <a:cubicBezTo>
                      <a:pt x="3296" y="16827"/>
                      <a:pt x="3383" y="16829"/>
                      <a:pt x="3472" y="16829"/>
                    </a:cubicBezTo>
                    <a:cubicBezTo>
                      <a:pt x="4319" y="16829"/>
                      <a:pt x="5225" y="16648"/>
                      <a:pt x="6096" y="16307"/>
                    </a:cubicBezTo>
                    <a:cubicBezTo>
                      <a:pt x="7059" y="15916"/>
                      <a:pt x="7965" y="15288"/>
                      <a:pt x="8593" y="14437"/>
                    </a:cubicBezTo>
                    <a:lnTo>
                      <a:pt x="8593" y="14437"/>
                    </a:lnTo>
                    <a:cubicBezTo>
                      <a:pt x="8537" y="14549"/>
                      <a:pt x="8482" y="14647"/>
                      <a:pt x="8412" y="14758"/>
                    </a:cubicBezTo>
                    <a:cubicBezTo>
                      <a:pt x="8049" y="15330"/>
                      <a:pt x="7435" y="15874"/>
                      <a:pt x="6654" y="16237"/>
                    </a:cubicBezTo>
                    <a:cubicBezTo>
                      <a:pt x="6515" y="16298"/>
                      <a:pt x="6522" y="16331"/>
                      <a:pt x="6598" y="16331"/>
                    </a:cubicBezTo>
                    <a:cubicBezTo>
                      <a:pt x="6644" y="16331"/>
                      <a:pt x="6715" y="16319"/>
                      <a:pt x="6794" y="16293"/>
                    </a:cubicBezTo>
                    <a:cubicBezTo>
                      <a:pt x="7156" y="16153"/>
                      <a:pt x="7575" y="15916"/>
                      <a:pt x="7965" y="15623"/>
                    </a:cubicBezTo>
                    <a:cubicBezTo>
                      <a:pt x="8230" y="15428"/>
                      <a:pt x="8468" y="15219"/>
                      <a:pt x="8691" y="14981"/>
                    </a:cubicBezTo>
                    <a:cubicBezTo>
                      <a:pt x="8900" y="14730"/>
                      <a:pt x="9109" y="14451"/>
                      <a:pt x="9249" y="14172"/>
                    </a:cubicBezTo>
                    <a:cubicBezTo>
                      <a:pt x="9416" y="13879"/>
                      <a:pt x="9514" y="13587"/>
                      <a:pt x="9597" y="13266"/>
                    </a:cubicBezTo>
                    <a:cubicBezTo>
                      <a:pt x="9625" y="13196"/>
                      <a:pt x="9639" y="13112"/>
                      <a:pt x="9653" y="13043"/>
                    </a:cubicBezTo>
                    <a:lnTo>
                      <a:pt x="9667" y="12917"/>
                    </a:lnTo>
                    <a:cubicBezTo>
                      <a:pt x="9667" y="12889"/>
                      <a:pt x="9667" y="12833"/>
                      <a:pt x="9695" y="12805"/>
                    </a:cubicBezTo>
                    <a:cubicBezTo>
                      <a:pt x="9695" y="12736"/>
                      <a:pt x="9709" y="12638"/>
                      <a:pt x="9709" y="12568"/>
                    </a:cubicBezTo>
                    <a:lnTo>
                      <a:pt x="9709" y="12345"/>
                    </a:lnTo>
                    <a:cubicBezTo>
                      <a:pt x="9667" y="11438"/>
                      <a:pt x="9360" y="10602"/>
                      <a:pt x="8956" y="9890"/>
                    </a:cubicBezTo>
                    <a:cubicBezTo>
                      <a:pt x="8886" y="9779"/>
                      <a:pt x="8830" y="9681"/>
                      <a:pt x="8761" y="9569"/>
                    </a:cubicBezTo>
                    <a:cubicBezTo>
                      <a:pt x="8691" y="9472"/>
                      <a:pt x="8621" y="9360"/>
                      <a:pt x="8579" y="9276"/>
                    </a:cubicBezTo>
                    <a:cubicBezTo>
                      <a:pt x="8607" y="9276"/>
                      <a:pt x="8649" y="9290"/>
                      <a:pt x="8691" y="9332"/>
                    </a:cubicBezTo>
                    <a:cubicBezTo>
                      <a:pt x="8761" y="9388"/>
                      <a:pt x="8830" y="9416"/>
                      <a:pt x="8928" y="9486"/>
                    </a:cubicBezTo>
                    <a:cubicBezTo>
                      <a:pt x="8998" y="9555"/>
                      <a:pt x="9081" y="9625"/>
                      <a:pt x="9179" y="9751"/>
                    </a:cubicBezTo>
                    <a:cubicBezTo>
                      <a:pt x="9194" y="9768"/>
                      <a:pt x="9205" y="9776"/>
                      <a:pt x="9212" y="9776"/>
                    </a:cubicBezTo>
                    <a:cubicBezTo>
                      <a:pt x="9241" y="9776"/>
                      <a:pt x="9223" y="9668"/>
                      <a:pt x="9179" y="9569"/>
                    </a:cubicBezTo>
                    <a:cubicBezTo>
                      <a:pt x="8900" y="8997"/>
                      <a:pt x="8551" y="8565"/>
                      <a:pt x="8244" y="8133"/>
                    </a:cubicBezTo>
                    <a:cubicBezTo>
                      <a:pt x="7910" y="7714"/>
                      <a:pt x="7603" y="7296"/>
                      <a:pt x="7338" y="6780"/>
                    </a:cubicBezTo>
                    <a:cubicBezTo>
                      <a:pt x="7073" y="6277"/>
                      <a:pt x="6905" y="5733"/>
                      <a:pt x="6794" y="5162"/>
                    </a:cubicBezTo>
                    <a:cubicBezTo>
                      <a:pt x="6738" y="4883"/>
                      <a:pt x="6724" y="4590"/>
                      <a:pt x="6724" y="4297"/>
                    </a:cubicBezTo>
                    <a:cubicBezTo>
                      <a:pt x="6724" y="4157"/>
                      <a:pt x="6724" y="3990"/>
                      <a:pt x="6738" y="3850"/>
                    </a:cubicBezTo>
                    <a:cubicBezTo>
                      <a:pt x="6766" y="3711"/>
                      <a:pt x="6766" y="3558"/>
                      <a:pt x="6780" y="3418"/>
                    </a:cubicBezTo>
                    <a:cubicBezTo>
                      <a:pt x="6919" y="2232"/>
                      <a:pt x="7352" y="1103"/>
                      <a:pt x="7784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15113" y="236508"/>
                <a:ext cx="429722" cy="707839"/>
              </a:xfrm>
              <a:custGeom>
                <a:avLst/>
                <a:gdLst/>
                <a:ahLst/>
                <a:cxnLst/>
                <a:rect l="l" t="t" r="r" b="b"/>
                <a:pathLst>
                  <a:path w="9918" h="16336" extrusionOk="0">
                    <a:moveTo>
                      <a:pt x="4506" y="0"/>
                    </a:moveTo>
                    <a:cubicBezTo>
                      <a:pt x="4070" y="0"/>
                      <a:pt x="3638" y="55"/>
                      <a:pt x="3223" y="183"/>
                    </a:cubicBezTo>
                    <a:cubicBezTo>
                      <a:pt x="2149" y="490"/>
                      <a:pt x="1242" y="1201"/>
                      <a:pt x="698" y="2066"/>
                    </a:cubicBezTo>
                    <a:lnTo>
                      <a:pt x="656" y="2108"/>
                    </a:lnTo>
                    <a:lnTo>
                      <a:pt x="531" y="2163"/>
                    </a:lnTo>
                    <a:lnTo>
                      <a:pt x="461" y="2289"/>
                    </a:lnTo>
                    <a:cubicBezTo>
                      <a:pt x="405" y="2373"/>
                      <a:pt x="363" y="2442"/>
                      <a:pt x="321" y="2554"/>
                    </a:cubicBezTo>
                    <a:cubicBezTo>
                      <a:pt x="279" y="2638"/>
                      <a:pt x="252" y="2721"/>
                      <a:pt x="210" y="2833"/>
                    </a:cubicBezTo>
                    <a:cubicBezTo>
                      <a:pt x="182" y="2917"/>
                      <a:pt x="154" y="3014"/>
                      <a:pt x="126" y="3112"/>
                    </a:cubicBezTo>
                    <a:cubicBezTo>
                      <a:pt x="42" y="3475"/>
                      <a:pt x="0" y="3851"/>
                      <a:pt x="42" y="4228"/>
                    </a:cubicBezTo>
                    <a:cubicBezTo>
                      <a:pt x="42" y="4381"/>
                      <a:pt x="70" y="4535"/>
                      <a:pt x="112" y="4688"/>
                    </a:cubicBezTo>
                    <a:cubicBezTo>
                      <a:pt x="140" y="4855"/>
                      <a:pt x="196" y="5009"/>
                      <a:pt x="252" y="5148"/>
                    </a:cubicBezTo>
                    <a:cubicBezTo>
                      <a:pt x="363" y="5441"/>
                      <a:pt x="531" y="5720"/>
                      <a:pt x="740" y="5971"/>
                    </a:cubicBezTo>
                    <a:cubicBezTo>
                      <a:pt x="949" y="6208"/>
                      <a:pt x="1172" y="6432"/>
                      <a:pt x="1451" y="6613"/>
                    </a:cubicBezTo>
                    <a:lnTo>
                      <a:pt x="1549" y="6683"/>
                    </a:lnTo>
                    <a:lnTo>
                      <a:pt x="1660" y="6738"/>
                    </a:lnTo>
                    <a:lnTo>
                      <a:pt x="1870" y="6836"/>
                    </a:lnTo>
                    <a:cubicBezTo>
                      <a:pt x="1939" y="6878"/>
                      <a:pt x="2023" y="6906"/>
                      <a:pt x="2093" y="6920"/>
                    </a:cubicBezTo>
                    <a:cubicBezTo>
                      <a:pt x="2176" y="6948"/>
                      <a:pt x="2246" y="6976"/>
                      <a:pt x="2344" y="6990"/>
                    </a:cubicBezTo>
                    <a:cubicBezTo>
                      <a:pt x="2491" y="7022"/>
                      <a:pt x="2655" y="7039"/>
                      <a:pt x="2828" y="7039"/>
                    </a:cubicBezTo>
                    <a:cubicBezTo>
                      <a:pt x="3032" y="7039"/>
                      <a:pt x="3248" y="7015"/>
                      <a:pt x="3460" y="6962"/>
                    </a:cubicBezTo>
                    <a:cubicBezTo>
                      <a:pt x="3641" y="6906"/>
                      <a:pt x="3836" y="6836"/>
                      <a:pt x="4018" y="6738"/>
                    </a:cubicBezTo>
                    <a:cubicBezTo>
                      <a:pt x="4060" y="6711"/>
                      <a:pt x="4101" y="6683"/>
                      <a:pt x="4157" y="6641"/>
                    </a:cubicBezTo>
                    <a:cubicBezTo>
                      <a:pt x="4199" y="6613"/>
                      <a:pt x="4241" y="6599"/>
                      <a:pt x="4269" y="6557"/>
                    </a:cubicBezTo>
                    <a:lnTo>
                      <a:pt x="4394" y="6460"/>
                    </a:lnTo>
                    <a:lnTo>
                      <a:pt x="4520" y="6348"/>
                    </a:lnTo>
                    <a:lnTo>
                      <a:pt x="4673" y="6194"/>
                    </a:lnTo>
                    <a:cubicBezTo>
                      <a:pt x="4729" y="6139"/>
                      <a:pt x="4757" y="6083"/>
                      <a:pt x="4813" y="6013"/>
                    </a:cubicBezTo>
                    <a:lnTo>
                      <a:pt x="4883" y="5929"/>
                    </a:lnTo>
                    <a:lnTo>
                      <a:pt x="4938" y="5846"/>
                    </a:lnTo>
                    <a:lnTo>
                      <a:pt x="4994" y="5762"/>
                    </a:lnTo>
                    <a:lnTo>
                      <a:pt x="4994" y="5734"/>
                    </a:lnTo>
                    <a:lnTo>
                      <a:pt x="5008" y="5720"/>
                    </a:lnTo>
                    <a:lnTo>
                      <a:pt x="5022" y="5706"/>
                    </a:lnTo>
                    <a:lnTo>
                      <a:pt x="5036" y="5664"/>
                    </a:lnTo>
                    <a:cubicBezTo>
                      <a:pt x="5064" y="5650"/>
                      <a:pt x="5064" y="5637"/>
                      <a:pt x="5078" y="5623"/>
                    </a:cubicBezTo>
                    <a:cubicBezTo>
                      <a:pt x="5092" y="5595"/>
                      <a:pt x="5092" y="5567"/>
                      <a:pt x="5106" y="5525"/>
                    </a:cubicBezTo>
                    <a:cubicBezTo>
                      <a:pt x="5134" y="5483"/>
                      <a:pt x="5148" y="5413"/>
                      <a:pt x="5161" y="5358"/>
                    </a:cubicBezTo>
                    <a:cubicBezTo>
                      <a:pt x="5245" y="5023"/>
                      <a:pt x="5231" y="4688"/>
                      <a:pt x="5148" y="4367"/>
                    </a:cubicBezTo>
                    <a:cubicBezTo>
                      <a:pt x="5092" y="4200"/>
                      <a:pt x="5036" y="4046"/>
                      <a:pt x="4952" y="3907"/>
                    </a:cubicBezTo>
                    <a:cubicBezTo>
                      <a:pt x="4869" y="3767"/>
                      <a:pt x="4785" y="3628"/>
                      <a:pt x="4659" y="3502"/>
                    </a:cubicBezTo>
                    <a:lnTo>
                      <a:pt x="4785" y="3502"/>
                    </a:lnTo>
                    <a:cubicBezTo>
                      <a:pt x="4827" y="3502"/>
                      <a:pt x="4869" y="3488"/>
                      <a:pt x="4924" y="3475"/>
                    </a:cubicBezTo>
                    <a:cubicBezTo>
                      <a:pt x="4966" y="3475"/>
                      <a:pt x="5008" y="3461"/>
                      <a:pt x="5036" y="3433"/>
                    </a:cubicBezTo>
                    <a:cubicBezTo>
                      <a:pt x="5175" y="3363"/>
                      <a:pt x="5203" y="3196"/>
                      <a:pt x="5078" y="2944"/>
                    </a:cubicBezTo>
                    <a:cubicBezTo>
                      <a:pt x="5036" y="2903"/>
                      <a:pt x="5008" y="2833"/>
                      <a:pt x="4952" y="2777"/>
                    </a:cubicBezTo>
                    <a:cubicBezTo>
                      <a:pt x="4938" y="2735"/>
                      <a:pt x="4896" y="2707"/>
                      <a:pt x="4869" y="2693"/>
                    </a:cubicBezTo>
                    <a:cubicBezTo>
                      <a:pt x="4827" y="2652"/>
                      <a:pt x="4799" y="2638"/>
                      <a:pt x="4757" y="2596"/>
                    </a:cubicBezTo>
                    <a:cubicBezTo>
                      <a:pt x="4729" y="2568"/>
                      <a:pt x="4687" y="2554"/>
                      <a:pt x="4659" y="2512"/>
                    </a:cubicBezTo>
                    <a:lnTo>
                      <a:pt x="4659" y="2512"/>
                    </a:lnTo>
                    <a:cubicBezTo>
                      <a:pt x="4667" y="2514"/>
                      <a:pt x="4672" y="2515"/>
                      <a:pt x="4673" y="2515"/>
                    </a:cubicBezTo>
                    <a:cubicBezTo>
                      <a:pt x="4682" y="2515"/>
                      <a:pt x="4590" y="2484"/>
                      <a:pt x="4590" y="2484"/>
                    </a:cubicBezTo>
                    <a:lnTo>
                      <a:pt x="4576" y="2456"/>
                    </a:lnTo>
                    <a:lnTo>
                      <a:pt x="4534" y="2442"/>
                    </a:lnTo>
                    <a:lnTo>
                      <a:pt x="4366" y="2359"/>
                    </a:lnTo>
                    <a:cubicBezTo>
                      <a:pt x="4325" y="2345"/>
                      <a:pt x="4269" y="2317"/>
                      <a:pt x="4241" y="2303"/>
                    </a:cubicBezTo>
                    <a:cubicBezTo>
                      <a:pt x="4199" y="2289"/>
                      <a:pt x="4171" y="2289"/>
                      <a:pt x="4129" y="2275"/>
                    </a:cubicBezTo>
                    <a:cubicBezTo>
                      <a:pt x="3939" y="2201"/>
                      <a:pt x="3709" y="2167"/>
                      <a:pt x="3475" y="2167"/>
                    </a:cubicBezTo>
                    <a:cubicBezTo>
                      <a:pt x="3400" y="2167"/>
                      <a:pt x="3325" y="2171"/>
                      <a:pt x="3251" y="2177"/>
                    </a:cubicBezTo>
                    <a:cubicBezTo>
                      <a:pt x="2930" y="2219"/>
                      <a:pt x="2623" y="2317"/>
                      <a:pt x="2344" y="2498"/>
                    </a:cubicBezTo>
                    <a:cubicBezTo>
                      <a:pt x="2065" y="2665"/>
                      <a:pt x="1814" y="2903"/>
                      <a:pt x="1619" y="3154"/>
                    </a:cubicBezTo>
                    <a:cubicBezTo>
                      <a:pt x="1591" y="3223"/>
                      <a:pt x="1535" y="3293"/>
                      <a:pt x="1507" y="3363"/>
                    </a:cubicBezTo>
                    <a:lnTo>
                      <a:pt x="1451" y="3475"/>
                    </a:lnTo>
                    <a:lnTo>
                      <a:pt x="1437" y="3530"/>
                    </a:lnTo>
                    <a:lnTo>
                      <a:pt x="1437" y="3544"/>
                    </a:lnTo>
                    <a:lnTo>
                      <a:pt x="1395" y="3614"/>
                    </a:lnTo>
                    <a:lnTo>
                      <a:pt x="1395" y="3628"/>
                    </a:lnTo>
                    <a:lnTo>
                      <a:pt x="1381" y="3684"/>
                    </a:lnTo>
                    <a:lnTo>
                      <a:pt x="1381" y="3698"/>
                    </a:lnTo>
                    <a:lnTo>
                      <a:pt x="1367" y="3753"/>
                    </a:lnTo>
                    <a:cubicBezTo>
                      <a:pt x="1340" y="3781"/>
                      <a:pt x="1340" y="3809"/>
                      <a:pt x="1326" y="3837"/>
                    </a:cubicBezTo>
                    <a:cubicBezTo>
                      <a:pt x="1312" y="3879"/>
                      <a:pt x="1312" y="3893"/>
                      <a:pt x="1312" y="3921"/>
                    </a:cubicBezTo>
                    <a:lnTo>
                      <a:pt x="1298" y="3977"/>
                    </a:lnTo>
                    <a:lnTo>
                      <a:pt x="1298" y="4019"/>
                    </a:lnTo>
                    <a:cubicBezTo>
                      <a:pt x="1289" y="4012"/>
                      <a:pt x="1281" y="4010"/>
                      <a:pt x="1276" y="4010"/>
                    </a:cubicBezTo>
                    <a:cubicBezTo>
                      <a:pt x="1255" y="4010"/>
                      <a:pt x="1253" y="4045"/>
                      <a:pt x="1242" y="4088"/>
                    </a:cubicBezTo>
                    <a:cubicBezTo>
                      <a:pt x="1200" y="4367"/>
                      <a:pt x="1242" y="4646"/>
                      <a:pt x="1312" y="4855"/>
                    </a:cubicBezTo>
                    <a:cubicBezTo>
                      <a:pt x="1381" y="5079"/>
                      <a:pt x="1479" y="5246"/>
                      <a:pt x="1591" y="5385"/>
                    </a:cubicBezTo>
                    <a:cubicBezTo>
                      <a:pt x="1814" y="5664"/>
                      <a:pt x="2065" y="5804"/>
                      <a:pt x="2246" y="5846"/>
                    </a:cubicBezTo>
                    <a:cubicBezTo>
                      <a:pt x="2328" y="5878"/>
                      <a:pt x="2400" y="5892"/>
                      <a:pt x="2460" y="5892"/>
                    </a:cubicBezTo>
                    <a:cubicBezTo>
                      <a:pt x="2502" y="5892"/>
                      <a:pt x="2538" y="5885"/>
                      <a:pt x="2567" y="5874"/>
                    </a:cubicBezTo>
                    <a:cubicBezTo>
                      <a:pt x="2637" y="5860"/>
                      <a:pt x="2665" y="5832"/>
                      <a:pt x="2665" y="5776"/>
                    </a:cubicBezTo>
                    <a:cubicBezTo>
                      <a:pt x="2790" y="5637"/>
                      <a:pt x="2679" y="5413"/>
                      <a:pt x="2623" y="5134"/>
                    </a:cubicBezTo>
                    <a:cubicBezTo>
                      <a:pt x="2581" y="4995"/>
                      <a:pt x="2567" y="4828"/>
                      <a:pt x="2567" y="4674"/>
                    </a:cubicBezTo>
                    <a:cubicBezTo>
                      <a:pt x="2581" y="4521"/>
                      <a:pt x="2623" y="4339"/>
                      <a:pt x="2707" y="4200"/>
                    </a:cubicBezTo>
                    <a:cubicBezTo>
                      <a:pt x="2776" y="4088"/>
                      <a:pt x="2874" y="3977"/>
                      <a:pt x="2999" y="3893"/>
                    </a:cubicBezTo>
                    <a:cubicBezTo>
                      <a:pt x="3125" y="3809"/>
                      <a:pt x="3264" y="3740"/>
                      <a:pt x="3404" y="3698"/>
                    </a:cubicBezTo>
                    <a:cubicBezTo>
                      <a:pt x="3474" y="3684"/>
                      <a:pt x="3547" y="3677"/>
                      <a:pt x="3622" y="3677"/>
                    </a:cubicBezTo>
                    <a:cubicBezTo>
                      <a:pt x="3697" y="3677"/>
                      <a:pt x="3774" y="3684"/>
                      <a:pt x="3850" y="3698"/>
                    </a:cubicBezTo>
                    <a:cubicBezTo>
                      <a:pt x="3990" y="3740"/>
                      <a:pt x="4129" y="3809"/>
                      <a:pt x="4255" y="3893"/>
                    </a:cubicBezTo>
                    <a:cubicBezTo>
                      <a:pt x="4352" y="3963"/>
                      <a:pt x="4464" y="4060"/>
                      <a:pt x="4548" y="4172"/>
                    </a:cubicBezTo>
                    <a:cubicBezTo>
                      <a:pt x="4631" y="4270"/>
                      <a:pt x="4715" y="4395"/>
                      <a:pt x="4757" y="4535"/>
                    </a:cubicBezTo>
                    <a:cubicBezTo>
                      <a:pt x="4813" y="4660"/>
                      <a:pt x="4841" y="4800"/>
                      <a:pt x="4841" y="4953"/>
                    </a:cubicBezTo>
                    <a:cubicBezTo>
                      <a:pt x="4869" y="5093"/>
                      <a:pt x="4841" y="5232"/>
                      <a:pt x="4813" y="5372"/>
                    </a:cubicBezTo>
                    <a:cubicBezTo>
                      <a:pt x="4631" y="5860"/>
                      <a:pt x="4269" y="6222"/>
                      <a:pt x="3864" y="6460"/>
                    </a:cubicBezTo>
                    <a:cubicBezTo>
                      <a:pt x="3559" y="6627"/>
                      <a:pt x="3199" y="6718"/>
                      <a:pt x="2837" y="6718"/>
                    </a:cubicBezTo>
                    <a:cubicBezTo>
                      <a:pt x="2686" y="6718"/>
                      <a:pt x="2534" y="6702"/>
                      <a:pt x="2386" y="6669"/>
                    </a:cubicBezTo>
                    <a:lnTo>
                      <a:pt x="2190" y="6613"/>
                    </a:lnTo>
                    <a:cubicBezTo>
                      <a:pt x="2149" y="6599"/>
                      <a:pt x="2079" y="6557"/>
                      <a:pt x="2023" y="6543"/>
                    </a:cubicBezTo>
                    <a:cubicBezTo>
                      <a:pt x="1967" y="6529"/>
                      <a:pt x="1898" y="6487"/>
                      <a:pt x="1842" y="6460"/>
                    </a:cubicBezTo>
                    <a:cubicBezTo>
                      <a:pt x="1800" y="6418"/>
                      <a:pt x="1730" y="6404"/>
                      <a:pt x="1674" y="6362"/>
                    </a:cubicBezTo>
                    <a:lnTo>
                      <a:pt x="1521" y="6264"/>
                    </a:lnTo>
                    <a:cubicBezTo>
                      <a:pt x="1465" y="6222"/>
                      <a:pt x="1409" y="6194"/>
                      <a:pt x="1354" y="6139"/>
                    </a:cubicBezTo>
                    <a:cubicBezTo>
                      <a:pt x="1256" y="6069"/>
                      <a:pt x="1172" y="5971"/>
                      <a:pt x="1075" y="5874"/>
                    </a:cubicBezTo>
                    <a:cubicBezTo>
                      <a:pt x="768" y="5553"/>
                      <a:pt x="558" y="5148"/>
                      <a:pt x="433" y="4730"/>
                    </a:cubicBezTo>
                    <a:cubicBezTo>
                      <a:pt x="307" y="4311"/>
                      <a:pt x="279" y="3851"/>
                      <a:pt x="349" y="3419"/>
                    </a:cubicBezTo>
                    <a:cubicBezTo>
                      <a:pt x="377" y="3209"/>
                      <a:pt x="447" y="2986"/>
                      <a:pt x="544" y="2791"/>
                    </a:cubicBezTo>
                    <a:cubicBezTo>
                      <a:pt x="558" y="2735"/>
                      <a:pt x="586" y="2693"/>
                      <a:pt x="614" y="2638"/>
                    </a:cubicBezTo>
                    <a:cubicBezTo>
                      <a:pt x="628" y="2582"/>
                      <a:pt x="656" y="2526"/>
                      <a:pt x="698" y="2498"/>
                    </a:cubicBezTo>
                    <a:cubicBezTo>
                      <a:pt x="726" y="2442"/>
                      <a:pt x="754" y="2387"/>
                      <a:pt x="782" y="2359"/>
                    </a:cubicBezTo>
                    <a:cubicBezTo>
                      <a:pt x="823" y="2303"/>
                      <a:pt x="837" y="2247"/>
                      <a:pt x="865" y="2219"/>
                    </a:cubicBezTo>
                    <a:cubicBezTo>
                      <a:pt x="1395" y="1410"/>
                      <a:pt x="2246" y="768"/>
                      <a:pt x="3237" y="503"/>
                    </a:cubicBezTo>
                    <a:cubicBezTo>
                      <a:pt x="3404" y="462"/>
                      <a:pt x="3557" y="434"/>
                      <a:pt x="3711" y="406"/>
                    </a:cubicBezTo>
                    <a:cubicBezTo>
                      <a:pt x="3795" y="392"/>
                      <a:pt x="3864" y="392"/>
                      <a:pt x="3962" y="364"/>
                    </a:cubicBezTo>
                    <a:cubicBezTo>
                      <a:pt x="4046" y="364"/>
                      <a:pt x="4115" y="350"/>
                      <a:pt x="4199" y="350"/>
                    </a:cubicBezTo>
                    <a:cubicBezTo>
                      <a:pt x="4101" y="350"/>
                      <a:pt x="3976" y="392"/>
                      <a:pt x="3850" y="434"/>
                    </a:cubicBezTo>
                    <a:cubicBezTo>
                      <a:pt x="3711" y="490"/>
                      <a:pt x="3585" y="559"/>
                      <a:pt x="3474" y="643"/>
                    </a:cubicBezTo>
                    <a:cubicBezTo>
                      <a:pt x="3348" y="741"/>
                      <a:pt x="3237" y="824"/>
                      <a:pt x="3167" y="908"/>
                    </a:cubicBezTo>
                    <a:cubicBezTo>
                      <a:pt x="3097" y="992"/>
                      <a:pt x="3055" y="1061"/>
                      <a:pt x="3027" y="1117"/>
                    </a:cubicBezTo>
                    <a:cubicBezTo>
                      <a:pt x="3013" y="1201"/>
                      <a:pt x="3069" y="1243"/>
                      <a:pt x="3167" y="1243"/>
                    </a:cubicBezTo>
                    <a:cubicBezTo>
                      <a:pt x="3195" y="1243"/>
                      <a:pt x="3223" y="1243"/>
                      <a:pt x="3264" y="1229"/>
                    </a:cubicBezTo>
                    <a:cubicBezTo>
                      <a:pt x="3292" y="1229"/>
                      <a:pt x="3334" y="1229"/>
                      <a:pt x="3362" y="1201"/>
                    </a:cubicBezTo>
                    <a:cubicBezTo>
                      <a:pt x="3432" y="1187"/>
                      <a:pt x="3516" y="1173"/>
                      <a:pt x="3585" y="1159"/>
                    </a:cubicBezTo>
                    <a:cubicBezTo>
                      <a:pt x="3920" y="1089"/>
                      <a:pt x="4325" y="1047"/>
                      <a:pt x="4492" y="1047"/>
                    </a:cubicBezTo>
                    <a:cubicBezTo>
                      <a:pt x="4910" y="1061"/>
                      <a:pt x="5329" y="1103"/>
                      <a:pt x="5733" y="1201"/>
                    </a:cubicBezTo>
                    <a:cubicBezTo>
                      <a:pt x="5664" y="1201"/>
                      <a:pt x="5608" y="1229"/>
                      <a:pt x="5566" y="1243"/>
                    </a:cubicBezTo>
                    <a:lnTo>
                      <a:pt x="5399" y="1299"/>
                    </a:lnTo>
                    <a:cubicBezTo>
                      <a:pt x="5315" y="1340"/>
                      <a:pt x="5231" y="1396"/>
                      <a:pt x="5175" y="1452"/>
                    </a:cubicBezTo>
                    <a:cubicBezTo>
                      <a:pt x="5120" y="1522"/>
                      <a:pt x="5092" y="1591"/>
                      <a:pt x="5078" y="1675"/>
                    </a:cubicBezTo>
                    <a:cubicBezTo>
                      <a:pt x="5050" y="1759"/>
                      <a:pt x="5050" y="1856"/>
                      <a:pt x="5078" y="1954"/>
                    </a:cubicBezTo>
                    <a:cubicBezTo>
                      <a:pt x="5092" y="2024"/>
                      <a:pt x="5120" y="2080"/>
                      <a:pt x="5189" y="2108"/>
                    </a:cubicBezTo>
                    <a:cubicBezTo>
                      <a:pt x="5231" y="2135"/>
                      <a:pt x="5259" y="2149"/>
                      <a:pt x="5301" y="2149"/>
                    </a:cubicBezTo>
                    <a:cubicBezTo>
                      <a:pt x="5329" y="2163"/>
                      <a:pt x="5371" y="2163"/>
                      <a:pt x="5399" y="2163"/>
                    </a:cubicBezTo>
                    <a:lnTo>
                      <a:pt x="5510" y="2163"/>
                    </a:lnTo>
                    <a:cubicBezTo>
                      <a:pt x="5538" y="2163"/>
                      <a:pt x="5594" y="2163"/>
                      <a:pt x="5636" y="2177"/>
                    </a:cubicBezTo>
                    <a:cubicBezTo>
                      <a:pt x="5719" y="2177"/>
                      <a:pt x="5803" y="2205"/>
                      <a:pt x="5887" y="2219"/>
                    </a:cubicBezTo>
                    <a:cubicBezTo>
                      <a:pt x="6068" y="2247"/>
                      <a:pt x="6236" y="2289"/>
                      <a:pt x="6431" y="2345"/>
                    </a:cubicBezTo>
                    <a:cubicBezTo>
                      <a:pt x="6793" y="2456"/>
                      <a:pt x="7170" y="2638"/>
                      <a:pt x="7519" y="2875"/>
                    </a:cubicBezTo>
                    <a:cubicBezTo>
                      <a:pt x="7868" y="3126"/>
                      <a:pt x="8188" y="3461"/>
                      <a:pt x="8453" y="3837"/>
                    </a:cubicBezTo>
                    <a:cubicBezTo>
                      <a:pt x="8718" y="4228"/>
                      <a:pt x="8928" y="4674"/>
                      <a:pt x="9053" y="5148"/>
                    </a:cubicBezTo>
                    <a:cubicBezTo>
                      <a:pt x="9011" y="5093"/>
                      <a:pt x="8983" y="5065"/>
                      <a:pt x="8942" y="5009"/>
                    </a:cubicBezTo>
                    <a:cubicBezTo>
                      <a:pt x="8914" y="4953"/>
                      <a:pt x="8872" y="4925"/>
                      <a:pt x="8844" y="4869"/>
                    </a:cubicBezTo>
                    <a:cubicBezTo>
                      <a:pt x="8467" y="4339"/>
                      <a:pt x="8049" y="3837"/>
                      <a:pt x="7602" y="3349"/>
                    </a:cubicBezTo>
                    <a:cubicBezTo>
                      <a:pt x="7570" y="3313"/>
                      <a:pt x="7541" y="3298"/>
                      <a:pt x="7518" y="3298"/>
                    </a:cubicBezTo>
                    <a:cubicBezTo>
                      <a:pt x="7452" y="3298"/>
                      <a:pt x="7432" y="3420"/>
                      <a:pt x="7505" y="3502"/>
                    </a:cubicBezTo>
                    <a:cubicBezTo>
                      <a:pt x="7658" y="3740"/>
                      <a:pt x="7826" y="4032"/>
                      <a:pt x="7979" y="4367"/>
                    </a:cubicBezTo>
                    <a:cubicBezTo>
                      <a:pt x="8077" y="4576"/>
                      <a:pt x="8146" y="4800"/>
                      <a:pt x="8202" y="5023"/>
                    </a:cubicBezTo>
                    <a:cubicBezTo>
                      <a:pt x="8244" y="5246"/>
                      <a:pt x="8300" y="5483"/>
                      <a:pt x="8314" y="5720"/>
                    </a:cubicBezTo>
                    <a:cubicBezTo>
                      <a:pt x="8356" y="5943"/>
                      <a:pt x="8370" y="6194"/>
                      <a:pt x="8370" y="6418"/>
                    </a:cubicBezTo>
                    <a:lnTo>
                      <a:pt x="8370" y="7129"/>
                    </a:lnTo>
                    <a:cubicBezTo>
                      <a:pt x="8356" y="7478"/>
                      <a:pt x="8300" y="7854"/>
                      <a:pt x="8216" y="8203"/>
                    </a:cubicBezTo>
                    <a:lnTo>
                      <a:pt x="8202" y="8273"/>
                    </a:lnTo>
                    <a:lnTo>
                      <a:pt x="8174" y="8343"/>
                    </a:lnTo>
                    <a:lnTo>
                      <a:pt x="8146" y="8482"/>
                    </a:lnTo>
                    <a:lnTo>
                      <a:pt x="8063" y="8775"/>
                    </a:lnTo>
                    <a:cubicBezTo>
                      <a:pt x="8021" y="8873"/>
                      <a:pt x="8007" y="8970"/>
                      <a:pt x="7965" y="9068"/>
                    </a:cubicBezTo>
                    <a:cubicBezTo>
                      <a:pt x="7937" y="9152"/>
                      <a:pt x="7923" y="9263"/>
                      <a:pt x="7881" y="9347"/>
                    </a:cubicBezTo>
                    <a:cubicBezTo>
                      <a:pt x="7854" y="9472"/>
                      <a:pt x="7812" y="9598"/>
                      <a:pt x="7798" y="9696"/>
                    </a:cubicBezTo>
                    <a:cubicBezTo>
                      <a:pt x="7756" y="9821"/>
                      <a:pt x="7742" y="9919"/>
                      <a:pt x="7714" y="10044"/>
                    </a:cubicBezTo>
                    <a:lnTo>
                      <a:pt x="7602" y="9891"/>
                    </a:lnTo>
                    <a:cubicBezTo>
                      <a:pt x="7575" y="9779"/>
                      <a:pt x="7519" y="9682"/>
                      <a:pt x="7477" y="9570"/>
                    </a:cubicBezTo>
                    <a:cubicBezTo>
                      <a:pt x="7449" y="9458"/>
                      <a:pt x="7435" y="9333"/>
                      <a:pt x="7435" y="9179"/>
                    </a:cubicBezTo>
                    <a:cubicBezTo>
                      <a:pt x="7435" y="9135"/>
                      <a:pt x="7419" y="9117"/>
                      <a:pt x="7396" y="9117"/>
                    </a:cubicBezTo>
                    <a:cubicBezTo>
                      <a:pt x="7355" y="9117"/>
                      <a:pt x="7290" y="9177"/>
                      <a:pt x="7254" y="9249"/>
                    </a:cubicBezTo>
                    <a:cubicBezTo>
                      <a:pt x="7198" y="9389"/>
                      <a:pt x="7128" y="9500"/>
                      <a:pt x="7100" y="9626"/>
                    </a:cubicBezTo>
                    <a:cubicBezTo>
                      <a:pt x="7045" y="9751"/>
                      <a:pt x="7017" y="9891"/>
                      <a:pt x="6975" y="10016"/>
                    </a:cubicBezTo>
                    <a:cubicBezTo>
                      <a:pt x="6891" y="10254"/>
                      <a:pt x="6835" y="10519"/>
                      <a:pt x="6766" y="10756"/>
                    </a:cubicBezTo>
                    <a:cubicBezTo>
                      <a:pt x="6724" y="10881"/>
                      <a:pt x="6696" y="11007"/>
                      <a:pt x="6640" y="11132"/>
                    </a:cubicBezTo>
                    <a:cubicBezTo>
                      <a:pt x="6584" y="11244"/>
                      <a:pt x="6556" y="11369"/>
                      <a:pt x="6501" y="11495"/>
                    </a:cubicBezTo>
                    <a:cubicBezTo>
                      <a:pt x="6459" y="11620"/>
                      <a:pt x="6375" y="11732"/>
                      <a:pt x="6333" y="11844"/>
                    </a:cubicBezTo>
                    <a:cubicBezTo>
                      <a:pt x="6291" y="11899"/>
                      <a:pt x="6263" y="11969"/>
                      <a:pt x="6222" y="12011"/>
                    </a:cubicBezTo>
                    <a:cubicBezTo>
                      <a:pt x="6194" y="12067"/>
                      <a:pt x="6138" y="12123"/>
                      <a:pt x="6110" y="12192"/>
                    </a:cubicBezTo>
                    <a:cubicBezTo>
                      <a:pt x="5943" y="12416"/>
                      <a:pt x="5733" y="12611"/>
                      <a:pt x="5538" y="12820"/>
                    </a:cubicBezTo>
                    <a:cubicBezTo>
                      <a:pt x="5440" y="12918"/>
                      <a:pt x="5329" y="13015"/>
                      <a:pt x="5231" y="13113"/>
                    </a:cubicBezTo>
                    <a:lnTo>
                      <a:pt x="5078" y="13252"/>
                    </a:lnTo>
                    <a:lnTo>
                      <a:pt x="4896" y="13392"/>
                    </a:lnTo>
                    <a:cubicBezTo>
                      <a:pt x="4799" y="13476"/>
                      <a:pt x="4673" y="13573"/>
                      <a:pt x="4562" y="13671"/>
                    </a:cubicBezTo>
                    <a:cubicBezTo>
                      <a:pt x="4450" y="13755"/>
                      <a:pt x="4339" y="13852"/>
                      <a:pt x="4213" y="13936"/>
                    </a:cubicBezTo>
                    <a:cubicBezTo>
                      <a:pt x="3990" y="14103"/>
                      <a:pt x="3753" y="14285"/>
                      <a:pt x="3502" y="14438"/>
                    </a:cubicBezTo>
                    <a:cubicBezTo>
                      <a:pt x="2539" y="15108"/>
                      <a:pt x="1549" y="15707"/>
                      <a:pt x="572" y="16335"/>
                    </a:cubicBezTo>
                    <a:cubicBezTo>
                      <a:pt x="572" y="16335"/>
                      <a:pt x="1047" y="16084"/>
                      <a:pt x="1870" y="15624"/>
                    </a:cubicBezTo>
                    <a:cubicBezTo>
                      <a:pt x="2274" y="15401"/>
                      <a:pt x="2776" y="15122"/>
                      <a:pt x="3334" y="14787"/>
                    </a:cubicBezTo>
                    <a:cubicBezTo>
                      <a:pt x="3613" y="14633"/>
                      <a:pt x="3920" y="14452"/>
                      <a:pt x="4241" y="14271"/>
                    </a:cubicBezTo>
                    <a:cubicBezTo>
                      <a:pt x="4394" y="14159"/>
                      <a:pt x="4548" y="14075"/>
                      <a:pt x="4729" y="13964"/>
                    </a:cubicBezTo>
                    <a:cubicBezTo>
                      <a:pt x="4883" y="13866"/>
                      <a:pt x="5064" y="13755"/>
                      <a:pt x="5231" y="13643"/>
                    </a:cubicBezTo>
                    <a:cubicBezTo>
                      <a:pt x="5413" y="13531"/>
                      <a:pt x="5580" y="13392"/>
                      <a:pt x="5761" y="13266"/>
                    </a:cubicBezTo>
                    <a:cubicBezTo>
                      <a:pt x="5929" y="13155"/>
                      <a:pt x="6110" y="13015"/>
                      <a:pt x="6277" y="12876"/>
                    </a:cubicBezTo>
                    <a:cubicBezTo>
                      <a:pt x="6626" y="12569"/>
                      <a:pt x="6975" y="12262"/>
                      <a:pt x="7296" y="11872"/>
                    </a:cubicBezTo>
                    <a:cubicBezTo>
                      <a:pt x="7602" y="11509"/>
                      <a:pt x="7881" y="11090"/>
                      <a:pt x="8160" y="10672"/>
                    </a:cubicBezTo>
                    <a:cubicBezTo>
                      <a:pt x="8286" y="10463"/>
                      <a:pt x="8425" y="10240"/>
                      <a:pt x="8551" y="10030"/>
                    </a:cubicBezTo>
                    <a:cubicBezTo>
                      <a:pt x="8663" y="9807"/>
                      <a:pt x="8788" y="9598"/>
                      <a:pt x="8914" y="9361"/>
                    </a:cubicBezTo>
                    <a:cubicBezTo>
                      <a:pt x="8969" y="9263"/>
                      <a:pt x="9039" y="9138"/>
                      <a:pt x="9081" y="9012"/>
                    </a:cubicBezTo>
                    <a:lnTo>
                      <a:pt x="9179" y="8845"/>
                    </a:lnTo>
                    <a:lnTo>
                      <a:pt x="9221" y="8761"/>
                    </a:lnTo>
                    <a:lnTo>
                      <a:pt x="9276" y="8663"/>
                    </a:lnTo>
                    <a:lnTo>
                      <a:pt x="9360" y="8482"/>
                    </a:lnTo>
                    <a:lnTo>
                      <a:pt x="9458" y="8287"/>
                    </a:lnTo>
                    <a:cubicBezTo>
                      <a:pt x="9500" y="8161"/>
                      <a:pt x="9541" y="8022"/>
                      <a:pt x="9597" y="7882"/>
                    </a:cubicBezTo>
                    <a:cubicBezTo>
                      <a:pt x="9765" y="7338"/>
                      <a:pt x="9876" y="6780"/>
                      <a:pt x="9890" y="6208"/>
                    </a:cubicBezTo>
                    <a:cubicBezTo>
                      <a:pt x="9918" y="5065"/>
                      <a:pt x="9639" y="3893"/>
                      <a:pt x="9053" y="2903"/>
                    </a:cubicBezTo>
                    <a:cubicBezTo>
                      <a:pt x="8481" y="1884"/>
                      <a:pt x="7589" y="1061"/>
                      <a:pt x="6570" y="531"/>
                    </a:cubicBezTo>
                    <a:cubicBezTo>
                      <a:pt x="6501" y="490"/>
                      <a:pt x="6459" y="462"/>
                      <a:pt x="6389" y="420"/>
                    </a:cubicBezTo>
                    <a:lnTo>
                      <a:pt x="6180" y="336"/>
                    </a:lnTo>
                    <a:cubicBezTo>
                      <a:pt x="6110" y="294"/>
                      <a:pt x="6040" y="280"/>
                      <a:pt x="5971" y="252"/>
                    </a:cubicBezTo>
                    <a:lnTo>
                      <a:pt x="5761" y="183"/>
                    </a:lnTo>
                    <a:lnTo>
                      <a:pt x="5538" y="113"/>
                    </a:lnTo>
                    <a:lnTo>
                      <a:pt x="5329" y="71"/>
                    </a:lnTo>
                    <a:lnTo>
                      <a:pt x="5120" y="43"/>
                    </a:lnTo>
                    <a:lnTo>
                      <a:pt x="4910" y="15"/>
                    </a:lnTo>
                    <a:cubicBezTo>
                      <a:pt x="4775" y="5"/>
                      <a:pt x="4640" y="0"/>
                      <a:pt x="4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65290" y="1077264"/>
                <a:ext cx="500433" cy="691763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5965" extrusionOk="0">
                    <a:moveTo>
                      <a:pt x="4785" y="1"/>
                    </a:moveTo>
                    <a:cubicBezTo>
                      <a:pt x="4785" y="1"/>
                      <a:pt x="4785" y="168"/>
                      <a:pt x="4813" y="447"/>
                    </a:cubicBezTo>
                    <a:cubicBezTo>
                      <a:pt x="4826" y="726"/>
                      <a:pt x="4840" y="1117"/>
                      <a:pt x="4826" y="1647"/>
                    </a:cubicBezTo>
                    <a:cubicBezTo>
                      <a:pt x="4813" y="1912"/>
                      <a:pt x="4813" y="2191"/>
                      <a:pt x="4757" y="2498"/>
                    </a:cubicBezTo>
                    <a:cubicBezTo>
                      <a:pt x="4715" y="2818"/>
                      <a:pt x="4673" y="3125"/>
                      <a:pt x="4575" y="3474"/>
                    </a:cubicBezTo>
                    <a:cubicBezTo>
                      <a:pt x="4492" y="3823"/>
                      <a:pt x="4366" y="4171"/>
                      <a:pt x="4199" y="4534"/>
                    </a:cubicBezTo>
                    <a:cubicBezTo>
                      <a:pt x="4017" y="4911"/>
                      <a:pt x="3808" y="5259"/>
                      <a:pt x="3557" y="5608"/>
                    </a:cubicBezTo>
                    <a:cubicBezTo>
                      <a:pt x="3027" y="6320"/>
                      <a:pt x="2371" y="7031"/>
                      <a:pt x="1716" y="7840"/>
                    </a:cubicBezTo>
                    <a:cubicBezTo>
                      <a:pt x="1395" y="8231"/>
                      <a:pt x="1060" y="8677"/>
                      <a:pt x="781" y="9165"/>
                    </a:cubicBezTo>
                    <a:cubicBezTo>
                      <a:pt x="488" y="9625"/>
                      <a:pt x="237" y="10169"/>
                      <a:pt x="98" y="10769"/>
                    </a:cubicBezTo>
                    <a:cubicBezTo>
                      <a:pt x="28" y="11062"/>
                      <a:pt x="0" y="11355"/>
                      <a:pt x="14" y="11676"/>
                    </a:cubicBezTo>
                    <a:cubicBezTo>
                      <a:pt x="14" y="11983"/>
                      <a:pt x="56" y="12276"/>
                      <a:pt x="154" y="12596"/>
                    </a:cubicBezTo>
                    <a:cubicBezTo>
                      <a:pt x="196" y="12750"/>
                      <a:pt x="237" y="12889"/>
                      <a:pt x="307" y="13029"/>
                    </a:cubicBezTo>
                    <a:cubicBezTo>
                      <a:pt x="363" y="13168"/>
                      <a:pt x="433" y="13308"/>
                      <a:pt x="502" y="13447"/>
                    </a:cubicBezTo>
                    <a:cubicBezTo>
                      <a:pt x="642" y="13726"/>
                      <a:pt x="809" y="13991"/>
                      <a:pt x="1018" y="14228"/>
                    </a:cubicBezTo>
                    <a:cubicBezTo>
                      <a:pt x="1423" y="14717"/>
                      <a:pt x="1939" y="15107"/>
                      <a:pt x="2511" y="15386"/>
                    </a:cubicBezTo>
                    <a:cubicBezTo>
                      <a:pt x="3083" y="15665"/>
                      <a:pt x="3683" y="15832"/>
                      <a:pt x="4296" y="15902"/>
                    </a:cubicBezTo>
                    <a:cubicBezTo>
                      <a:pt x="4575" y="15946"/>
                      <a:pt x="4853" y="15964"/>
                      <a:pt x="5130" y="15964"/>
                    </a:cubicBezTo>
                    <a:cubicBezTo>
                      <a:pt x="5478" y="15964"/>
                      <a:pt x="5824" y="15935"/>
                      <a:pt x="6166" y="15888"/>
                    </a:cubicBezTo>
                    <a:cubicBezTo>
                      <a:pt x="6779" y="15805"/>
                      <a:pt x="7393" y="15665"/>
                      <a:pt x="7965" y="15428"/>
                    </a:cubicBezTo>
                    <a:cubicBezTo>
                      <a:pt x="8537" y="15205"/>
                      <a:pt x="9081" y="14926"/>
                      <a:pt x="9569" y="14563"/>
                    </a:cubicBezTo>
                    <a:cubicBezTo>
                      <a:pt x="10057" y="14201"/>
                      <a:pt x="10490" y="13782"/>
                      <a:pt x="10824" y="13294"/>
                    </a:cubicBezTo>
                    <a:cubicBezTo>
                      <a:pt x="11145" y="12806"/>
                      <a:pt x="11382" y="12248"/>
                      <a:pt x="11480" y="11662"/>
                    </a:cubicBezTo>
                    <a:cubicBezTo>
                      <a:pt x="11536" y="11383"/>
                      <a:pt x="11550" y="11090"/>
                      <a:pt x="11536" y="10811"/>
                    </a:cubicBezTo>
                    <a:cubicBezTo>
                      <a:pt x="11522" y="10532"/>
                      <a:pt x="11480" y="10253"/>
                      <a:pt x="11410" y="10002"/>
                    </a:cubicBezTo>
                    <a:cubicBezTo>
                      <a:pt x="11396" y="9890"/>
                      <a:pt x="11354" y="9807"/>
                      <a:pt x="11327" y="9695"/>
                    </a:cubicBezTo>
                    <a:cubicBezTo>
                      <a:pt x="11299" y="9597"/>
                      <a:pt x="11257" y="9514"/>
                      <a:pt x="11229" y="9416"/>
                    </a:cubicBezTo>
                    <a:cubicBezTo>
                      <a:pt x="11187" y="9332"/>
                      <a:pt x="11159" y="9235"/>
                      <a:pt x="11117" y="9137"/>
                    </a:cubicBezTo>
                    <a:cubicBezTo>
                      <a:pt x="11089" y="9053"/>
                      <a:pt x="11034" y="8970"/>
                      <a:pt x="10992" y="8858"/>
                    </a:cubicBezTo>
                    <a:cubicBezTo>
                      <a:pt x="10810" y="8509"/>
                      <a:pt x="10559" y="8203"/>
                      <a:pt x="10280" y="7938"/>
                    </a:cubicBezTo>
                    <a:lnTo>
                      <a:pt x="10085" y="7784"/>
                    </a:lnTo>
                    <a:lnTo>
                      <a:pt x="9876" y="7645"/>
                    </a:lnTo>
                    <a:cubicBezTo>
                      <a:pt x="9806" y="7589"/>
                      <a:pt x="9736" y="7561"/>
                      <a:pt x="9667" y="7519"/>
                    </a:cubicBezTo>
                    <a:lnTo>
                      <a:pt x="9569" y="7449"/>
                    </a:lnTo>
                    <a:cubicBezTo>
                      <a:pt x="9527" y="7435"/>
                      <a:pt x="9499" y="7421"/>
                      <a:pt x="9443" y="7394"/>
                    </a:cubicBezTo>
                    <a:cubicBezTo>
                      <a:pt x="9374" y="7366"/>
                      <a:pt x="9290" y="7324"/>
                      <a:pt x="9220" y="7296"/>
                    </a:cubicBezTo>
                    <a:lnTo>
                      <a:pt x="8969" y="7212"/>
                    </a:lnTo>
                    <a:cubicBezTo>
                      <a:pt x="8816" y="7170"/>
                      <a:pt x="8648" y="7115"/>
                      <a:pt x="8481" y="7101"/>
                    </a:cubicBezTo>
                    <a:cubicBezTo>
                      <a:pt x="8357" y="7090"/>
                      <a:pt x="8228" y="7083"/>
                      <a:pt x="8099" y="7083"/>
                    </a:cubicBezTo>
                    <a:cubicBezTo>
                      <a:pt x="7894" y="7083"/>
                      <a:pt x="7687" y="7100"/>
                      <a:pt x="7491" y="7143"/>
                    </a:cubicBezTo>
                    <a:cubicBezTo>
                      <a:pt x="7463" y="7143"/>
                      <a:pt x="7407" y="7156"/>
                      <a:pt x="7365" y="7156"/>
                    </a:cubicBezTo>
                    <a:lnTo>
                      <a:pt x="7254" y="7184"/>
                    </a:lnTo>
                    <a:cubicBezTo>
                      <a:pt x="7156" y="7198"/>
                      <a:pt x="7086" y="7226"/>
                      <a:pt x="7002" y="7254"/>
                    </a:cubicBezTo>
                    <a:lnTo>
                      <a:pt x="6779" y="7338"/>
                    </a:lnTo>
                    <a:cubicBezTo>
                      <a:pt x="6710" y="7380"/>
                      <a:pt x="6626" y="7408"/>
                      <a:pt x="6556" y="7463"/>
                    </a:cubicBezTo>
                    <a:cubicBezTo>
                      <a:pt x="6235" y="7645"/>
                      <a:pt x="5942" y="7924"/>
                      <a:pt x="5733" y="8272"/>
                    </a:cubicBezTo>
                    <a:cubicBezTo>
                      <a:pt x="5622" y="8440"/>
                      <a:pt x="5538" y="8635"/>
                      <a:pt x="5468" y="8844"/>
                    </a:cubicBezTo>
                    <a:cubicBezTo>
                      <a:pt x="5412" y="9053"/>
                      <a:pt x="5384" y="9263"/>
                      <a:pt x="5384" y="9486"/>
                    </a:cubicBezTo>
                    <a:cubicBezTo>
                      <a:pt x="5384" y="9779"/>
                      <a:pt x="5440" y="10086"/>
                      <a:pt x="5538" y="10365"/>
                    </a:cubicBezTo>
                    <a:cubicBezTo>
                      <a:pt x="5552" y="10406"/>
                      <a:pt x="5580" y="10462"/>
                      <a:pt x="5608" y="10504"/>
                    </a:cubicBezTo>
                    <a:cubicBezTo>
                      <a:pt x="5622" y="10546"/>
                      <a:pt x="5663" y="10602"/>
                      <a:pt x="5691" y="10658"/>
                    </a:cubicBezTo>
                    <a:cubicBezTo>
                      <a:pt x="5873" y="10937"/>
                      <a:pt x="6110" y="11188"/>
                      <a:pt x="6417" y="11341"/>
                    </a:cubicBezTo>
                    <a:cubicBezTo>
                      <a:pt x="6556" y="11411"/>
                      <a:pt x="6710" y="11453"/>
                      <a:pt x="6863" y="11508"/>
                    </a:cubicBezTo>
                    <a:cubicBezTo>
                      <a:pt x="6978" y="11540"/>
                      <a:pt x="7101" y="11556"/>
                      <a:pt x="7220" y="11556"/>
                    </a:cubicBezTo>
                    <a:cubicBezTo>
                      <a:pt x="7260" y="11556"/>
                      <a:pt x="7299" y="11554"/>
                      <a:pt x="7337" y="11550"/>
                    </a:cubicBezTo>
                    <a:lnTo>
                      <a:pt x="7337" y="11550"/>
                    </a:lnTo>
                    <a:cubicBezTo>
                      <a:pt x="7295" y="11564"/>
                      <a:pt x="7281" y="11578"/>
                      <a:pt x="7254" y="11592"/>
                    </a:cubicBezTo>
                    <a:cubicBezTo>
                      <a:pt x="7212" y="11620"/>
                      <a:pt x="7198" y="11648"/>
                      <a:pt x="7198" y="11662"/>
                    </a:cubicBezTo>
                    <a:cubicBezTo>
                      <a:pt x="7156" y="11690"/>
                      <a:pt x="7142" y="11704"/>
                      <a:pt x="7142" y="11718"/>
                    </a:cubicBezTo>
                    <a:cubicBezTo>
                      <a:pt x="7128" y="11760"/>
                      <a:pt x="7142" y="11801"/>
                      <a:pt x="7198" y="11843"/>
                    </a:cubicBezTo>
                    <a:cubicBezTo>
                      <a:pt x="7254" y="11871"/>
                      <a:pt x="7323" y="11913"/>
                      <a:pt x="7421" y="11913"/>
                    </a:cubicBezTo>
                    <a:cubicBezTo>
                      <a:pt x="7477" y="11913"/>
                      <a:pt x="7546" y="11927"/>
                      <a:pt x="7602" y="11927"/>
                    </a:cubicBezTo>
                    <a:cubicBezTo>
                      <a:pt x="7672" y="11927"/>
                      <a:pt x="7742" y="11913"/>
                      <a:pt x="7811" y="11913"/>
                    </a:cubicBezTo>
                    <a:cubicBezTo>
                      <a:pt x="7881" y="11899"/>
                      <a:pt x="7965" y="11871"/>
                      <a:pt x="8049" y="11857"/>
                    </a:cubicBezTo>
                    <a:cubicBezTo>
                      <a:pt x="8132" y="11829"/>
                      <a:pt x="8244" y="11787"/>
                      <a:pt x="8328" y="11732"/>
                    </a:cubicBezTo>
                    <a:cubicBezTo>
                      <a:pt x="8523" y="11634"/>
                      <a:pt x="8718" y="11481"/>
                      <a:pt x="8858" y="11271"/>
                    </a:cubicBezTo>
                    <a:cubicBezTo>
                      <a:pt x="9011" y="11076"/>
                      <a:pt x="9109" y="10825"/>
                      <a:pt x="9164" y="10574"/>
                    </a:cubicBezTo>
                    <a:cubicBezTo>
                      <a:pt x="9220" y="10309"/>
                      <a:pt x="9220" y="10044"/>
                      <a:pt x="9164" y="9807"/>
                    </a:cubicBezTo>
                    <a:cubicBezTo>
                      <a:pt x="9137" y="9681"/>
                      <a:pt x="9095" y="9556"/>
                      <a:pt x="9039" y="9458"/>
                    </a:cubicBezTo>
                    <a:lnTo>
                      <a:pt x="9025" y="9430"/>
                    </a:lnTo>
                    <a:lnTo>
                      <a:pt x="9025" y="9416"/>
                    </a:lnTo>
                    <a:lnTo>
                      <a:pt x="9011" y="9388"/>
                    </a:lnTo>
                    <a:lnTo>
                      <a:pt x="8997" y="9360"/>
                    </a:lnTo>
                    <a:lnTo>
                      <a:pt x="8955" y="9318"/>
                    </a:lnTo>
                    <a:cubicBezTo>
                      <a:pt x="8913" y="9263"/>
                      <a:pt x="8872" y="9179"/>
                      <a:pt x="8830" y="9137"/>
                    </a:cubicBezTo>
                    <a:cubicBezTo>
                      <a:pt x="8690" y="8984"/>
                      <a:pt x="8537" y="8858"/>
                      <a:pt x="8383" y="8788"/>
                    </a:cubicBezTo>
                    <a:cubicBezTo>
                      <a:pt x="8216" y="8719"/>
                      <a:pt x="8063" y="8677"/>
                      <a:pt x="7923" y="8677"/>
                    </a:cubicBezTo>
                    <a:cubicBezTo>
                      <a:pt x="7865" y="8668"/>
                      <a:pt x="7810" y="8664"/>
                      <a:pt x="7760" y="8664"/>
                    </a:cubicBezTo>
                    <a:cubicBezTo>
                      <a:pt x="7570" y="8664"/>
                      <a:pt x="7434" y="8719"/>
                      <a:pt x="7323" y="8774"/>
                    </a:cubicBezTo>
                    <a:cubicBezTo>
                      <a:pt x="7267" y="8788"/>
                      <a:pt x="7226" y="8830"/>
                      <a:pt x="7198" y="8844"/>
                    </a:cubicBezTo>
                    <a:cubicBezTo>
                      <a:pt x="7156" y="8858"/>
                      <a:pt x="7142" y="8900"/>
                      <a:pt x="7128" y="8914"/>
                    </a:cubicBezTo>
                    <a:cubicBezTo>
                      <a:pt x="7086" y="8956"/>
                      <a:pt x="7086" y="8984"/>
                      <a:pt x="7128" y="8998"/>
                    </a:cubicBezTo>
                    <a:cubicBezTo>
                      <a:pt x="7128" y="9053"/>
                      <a:pt x="7170" y="9095"/>
                      <a:pt x="7254" y="9109"/>
                    </a:cubicBezTo>
                    <a:cubicBezTo>
                      <a:pt x="7323" y="9123"/>
                      <a:pt x="7421" y="9137"/>
                      <a:pt x="7546" y="9179"/>
                    </a:cubicBezTo>
                    <a:cubicBezTo>
                      <a:pt x="7672" y="9207"/>
                      <a:pt x="7811" y="9263"/>
                      <a:pt x="7923" y="9346"/>
                    </a:cubicBezTo>
                    <a:cubicBezTo>
                      <a:pt x="8049" y="9444"/>
                      <a:pt x="8174" y="9584"/>
                      <a:pt x="8244" y="9751"/>
                    </a:cubicBezTo>
                    <a:cubicBezTo>
                      <a:pt x="8369" y="10044"/>
                      <a:pt x="8369" y="10434"/>
                      <a:pt x="8174" y="10727"/>
                    </a:cubicBezTo>
                    <a:cubicBezTo>
                      <a:pt x="8090" y="10881"/>
                      <a:pt x="7965" y="11006"/>
                      <a:pt x="7811" y="11090"/>
                    </a:cubicBezTo>
                    <a:cubicBezTo>
                      <a:pt x="7644" y="11188"/>
                      <a:pt x="7491" y="11229"/>
                      <a:pt x="7337" y="11271"/>
                    </a:cubicBezTo>
                    <a:cubicBezTo>
                      <a:pt x="7241" y="11279"/>
                      <a:pt x="7149" y="11287"/>
                      <a:pt x="7061" y="11287"/>
                    </a:cubicBezTo>
                    <a:cubicBezTo>
                      <a:pt x="6997" y="11287"/>
                      <a:pt x="6936" y="11283"/>
                      <a:pt x="6877" y="11271"/>
                    </a:cubicBezTo>
                    <a:cubicBezTo>
                      <a:pt x="6723" y="11257"/>
                      <a:pt x="6584" y="11202"/>
                      <a:pt x="6444" y="11132"/>
                    </a:cubicBezTo>
                    <a:cubicBezTo>
                      <a:pt x="6305" y="11062"/>
                      <a:pt x="6179" y="10978"/>
                      <a:pt x="6068" y="10867"/>
                    </a:cubicBezTo>
                    <a:cubicBezTo>
                      <a:pt x="5942" y="10769"/>
                      <a:pt x="5859" y="10644"/>
                      <a:pt x="5789" y="10504"/>
                    </a:cubicBezTo>
                    <a:cubicBezTo>
                      <a:pt x="5663" y="10239"/>
                      <a:pt x="5594" y="9974"/>
                      <a:pt x="5580" y="9695"/>
                    </a:cubicBezTo>
                    <a:cubicBezTo>
                      <a:pt x="5552" y="9444"/>
                      <a:pt x="5594" y="9165"/>
                      <a:pt x="5663" y="8914"/>
                    </a:cubicBezTo>
                    <a:cubicBezTo>
                      <a:pt x="5817" y="8370"/>
                      <a:pt x="6207" y="7910"/>
                      <a:pt x="6696" y="7631"/>
                    </a:cubicBezTo>
                    <a:cubicBezTo>
                      <a:pt x="6933" y="7491"/>
                      <a:pt x="7212" y="7394"/>
                      <a:pt x="7477" y="7324"/>
                    </a:cubicBezTo>
                    <a:lnTo>
                      <a:pt x="7686" y="7296"/>
                    </a:lnTo>
                    <a:cubicBezTo>
                      <a:pt x="7756" y="7282"/>
                      <a:pt x="7825" y="7282"/>
                      <a:pt x="7895" y="7282"/>
                    </a:cubicBezTo>
                    <a:cubicBezTo>
                      <a:pt x="7942" y="7273"/>
                      <a:pt x="7988" y="7270"/>
                      <a:pt x="8035" y="7270"/>
                    </a:cubicBezTo>
                    <a:cubicBezTo>
                      <a:pt x="8128" y="7270"/>
                      <a:pt x="8221" y="7282"/>
                      <a:pt x="8314" y="7282"/>
                    </a:cubicBezTo>
                    <a:cubicBezTo>
                      <a:pt x="8802" y="7310"/>
                      <a:pt x="9276" y="7463"/>
                      <a:pt x="9695" y="7714"/>
                    </a:cubicBezTo>
                    <a:cubicBezTo>
                      <a:pt x="10113" y="7952"/>
                      <a:pt x="10462" y="8300"/>
                      <a:pt x="10713" y="8705"/>
                    </a:cubicBezTo>
                    <a:cubicBezTo>
                      <a:pt x="10755" y="8761"/>
                      <a:pt x="10783" y="8816"/>
                      <a:pt x="10810" y="8858"/>
                    </a:cubicBezTo>
                    <a:cubicBezTo>
                      <a:pt x="10838" y="8914"/>
                      <a:pt x="10852" y="8970"/>
                      <a:pt x="10894" y="9026"/>
                    </a:cubicBezTo>
                    <a:cubicBezTo>
                      <a:pt x="10950" y="9123"/>
                      <a:pt x="10992" y="9249"/>
                      <a:pt x="11034" y="9346"/>
                    </a:cubicBezTo>
                    <a:cubicBezTo>
                      <a:pt x="11089" y="9458"/>
                      <a:pt x="11117" y="9584"/>
                      <a:pt x="11159" y="9695"/>
                    </a:cubicBezTo>
                    <a:cubicBezTo>
                      <a:pt x="11187" y="9821"/>
                      <a:pt x="11229" y="9946"/>
                      <a:pt x="11243" y="10072"/>
                    </a:cubicBezTo>
                    <a:cubicBezTo>
                      <a:pt x="11313" y="10323"/>
                      <a:pt x="11340" y="10588"/>
                      <a:pt x="11340" y="10853"/>
                    </a:cubicBezTo>
                    <a:cubicBezTo>
                      <a:pt x="11368" y="11118"/>
                      <a:pt x="11340" y="11397"/>
                      <a:pt x="11299" y="11676"/>
                    </a:cubicBezTo>
                    <a:cubicBezTo>
                      <a:pt x="11187" y="12206"/>
                      <a:pt x="10978" y="12750"/>
                      <a:pt x="10643" y="13224"/>
                    </a:cubicBezTo>
                    <a:cubicBezTo>
                      <a:pt x="10434" y="13517"/>
                      <a:pt x="10197" y="13782"/>
                      <a:pt x="9932" y="14019"/>
                    </a:cubicBezTo>
                    <a:cubicBezTo>
                      <a:pt x="10085" y="13880"/>
                      <a:pt x="10294" y="13587"/>
                      <a:pt x="10434" y="13308"/>
                    </a:cubicBezTo>
                    <a:cubicBezTo>
                      <a:pt x="10573" y="13029"/>
                      <a:pt x="10643" y="12750"/>
                      <a:pt x="10629" y="12680"/>
                    </a:cubicBezTo>
                    <a:cubicBezTo>
                      <a:pt x="10629" y="12646"/>
                      <a:pt x="10620" y="12631"/>
                      <a:pt x="10604" y="12631"/>
                    </a:cubicBezTo>
                    <a:cubicBezTo>
                      <a:pt x="10581" y="12631"/>
                      <a:pt x="10545" y="12664"/>
                      <a:pt x="10504" y="12722"/>
                    </a:cubicBezTo>
                    <a:cubicBezTo>
                      <a:pt x="10434" y="12806"/>
                      <a:pt x="10336" y="12959"/>
                      <a:pt x="10211" y="13113"/>
                    </a:cubicBezTo>
                    <a:cubicBezTo>
                      <a:pt x="10085" y="13280"/>
                      <a:pt x="9932" y="13447"/>
                      <a:pt x="9792" y="13601"/>
                    </a:cubicBezTo>
                    <a:cubicBezTo>
                      <a:pt x="9722" y="13670"/>
                      <a:pt x="9653" y="13740"/>
                      <a:pt x="9583" y="13796"/>
                    </a:cubicBezTo>
                    <a:cubicBezTo>
                      <a:pt x="9513" y="13852"/>
                      <a:pt x="9457" y="13908"/>
                      <a:pt x="9429" y="13935"/>
                    </a:cubicBezTo>
                    <a:cubicBezTo>
                      <a:pt x="9011" y="14270"/>
                      <a:pt x="8593" y="14563"/>
                      <a:pt x="8132" y="14786"/>
                    </a:cubicBezTo>
                    <a:cubicBezTo>
                      <a:pt x="8342" y="14619"/>
                      <a:pt x="8481" y="14466"/>
                      <a:pt x="8523" y="14340"/>
                    </a:cubicBezTo>
                    <a:cubicBezTo>
                      <a:pt x="8579" y="14214"/>
                      <a:pt x="8523" y="14131"/>
                      <a:pt x="8369" y="14089"/>
                    </a:cubicBezTo>
                    <a:cubicBezTo>
                      <a:pt x="8364" y="14088"/>
                      <a:pt x="8357" y="14088"/>
                      <a:pt x="8351" y="14088"/>
                    </a:cubicBezTo>
                    <a:cubicBezTo>
                      <a:pt x="8218" y="14088"/>
                      <a:pt x="7956" y="14220"/>
                      <a:pt x="7784" y="14326"/>
                    </a:cubicBezTo>
                    <a:cubicBezTo>
                      <a:pt x="7114" y="14758"/>
                      <a:pt x="6235" y="15163"/>
                      <a:pt x="5231" y="15302"/>
                    </a:cubicBezTo>
                    <a:cubicBezTo>
                      <a:pt x="4961" y="15339"/>
                      <a:pt x="4692" y="15360"/>
                      <a:pt x="4420" y="15360"/>
                    </a:cubicBezTo>
                    <a:cubicBezTo>
                      <a:pt x="4172" y="15360"/>
                      <a:pt x="3922" y="15342"/>
                      <a:pt x="3669" y="15302"/>
                    </a:cubicBezTo>
                    <a:cubicBezTo>
                      <a:pt x="3153" y="15205"/>
                      <a:pt x="2609" y="15051"/>
                      <a:pt x="2134" y="14758"/>
                    </a:cubicBezTo>
                    <a:lnTo>
                      <a:pt x="2134" y="14758"/>
                    </a:lnTo>
                    <a:cubicBezTo>
                      <a:pt x="2260" y="14814"/>
                      <a:pt x="2371" y="14828"/>
                      <a:pt x="2483" y="14884"/>
                    </a:cubicBezTo>
                    <a:cubicBezTo>
                      <a:pt x="3153" y="15093"/>
                      <a:pt x="3906" y="15177"/>
                      <a:pt x="4701" y="15177"/>
                    </a:cubicBezTo>
                    <a:cubicBezTo>
                      <a:pt x="4924" y="15177"/>
                      <a:pt x="4813" y="15093"/>
                      <a:pt x="4617" y="15065"/>
                    </a:cubicBezTo>
                    <a:cubicBezTo>
                      <a:pt x="4269" y="15051"/>
                      <a:pt x="3850" y="14982"/>
                      <a:pt x="3432" y="14856"/>
                    </a:cubicBezTo>
                    <a:cubicBezTo>
                      <a:pt x="2888" y="14689"/>
                      <a:pt x="2385" y="14424"/>
                      <a:pt x="1967" y="14075"/>
                    </a:cubicBezTo>
                    <a:cubicBezTo>
                      <a:pt x="1549" y="13726"/>
                      <a:pt x="1214" y="13294"/>
                      <a:pt x="949" y="12792"/>
                    </a:cubicBezTo>
                    <a:cubicBezTo>
                      <a:pt x="767" y="12443"/>
                      <a:pt x="642" y="12038"/>
                      <a:pt x="586" y="11634"/>
                    </a:cubicBezTo>
                    <a:cubicBezTo>
                      <a:pt x="530" y="11229"/>
                      <a:pt x="586" y="10811"/>
                      <a:pt x="670" y="10393"/>
                    </a:cubicBezTo>
                    <a:cubicBezTo>
                      <a:pt x="740" y="10141"/>
                      <a:pt x="809" y="9890"/>
                      <a:pt x="907" y="9653"/>
                    </a:cubicBezTo>
                    <a:cubicBezTo>
                      <a:pt x="921" y="9681"/>
                      <a:pt x="935" y="9737"/>
                      <a:pt x="935" y="9793"/>
                    </a:cubicBezTo>
                    <a:cubicBezTo>
                      <a:pt x="949" y="9960"/>
                      <a:pt x="977" y="10155"/>
                      <a:pt x="949" y="10434"/>
                    </a:cubicBezTo>
                    <a:cubicBezTo>
                      <a:pt x="949" y="10462"/>
                      <a:pt x="954" y="10474"/>
                      <a:pt x="964" y="10474"/>
                    </a:cubicBezTo>
                    <a:cubicBezTo>
                      <a:pt x="987" y="10474"/>
                      <a:pt x="1034" y="10399"/>
                      <a:pt x="1074" y="10309"/>
                    </a:cubicBezTo>
                    <a:cubicBezTo>
                      <a:pt x="1284" y="9751"/>
                      <a:pt x="1535" y="9235"/>
                      <a:pt x="1786" y="8705"/>
                    </a:cubicBezTo>
                    <a:cubicBezTo>
                      <a:pt x="2051" y="8189"/>
                      <a:pt x="2344" y="7673"/>
                      <a:pt x="2720" y="7156"/>
                    </a:cubicBezTo>
                    <a:cubicBezTo>
                      <a:pt x="3083" y="6654"/>
                      <a:pt x="3459" y="6124"/>
                      <a:pt x="3794" y="5580"/>
                    </a:cubicBezTo>
                    <a:cubicBezTo>
                      <a:pt x="4143" y="5050"/>
                      <a:pt x="4408" y="4450"/>
                      <a:pt x="4575" y="3837"/>
                    </a:cubicBezTo>
                    <a:cubicBezTo>
                      <a:pt x="4757" y="3237"/>
                      <a:pt x="4840" y="2581"/>
                      <a:pt x="4854" y="1940"/>
                    </a:cubicBezTo>
                    <a:cubicBezTo>
                      <a:pt x="4882" y="1298"/>
                      <a:pt x="4840" y="656"/>
                      <a:pt x="47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38685" y="1636973"/>
                <a:ext cx="556672" cy="1068344"/>
              </a:xfrm>
              <a:custGeom>
                <a:avLst/>
                <a:gdLst/>
                <a:ahLst/>
                <a:cxnLst/>
                <a:rect l="l" t="t" r="r" b="b"/>
                <a:pathLst>
                  <a:path w="12848" h="24656" extrusionOk="0">
                    <a:moveTo>
                      <a:pt x="503" y="0"/>
                    </a:moveTo>
                    <a:cubicBezTo>
                      <a:pt x="503" y="0"/>
                      <a:pt x="1144" y="516"/>
                      <a:pt x="2260" y="1381"/>
                    </a:cubicBezTo>
                    <a:cubicBezTo>
                      <a:pt x="2818" y="1814"/>
                      <a:pt x="3502" y="2358"/>
                      <a:pt x="4255" y="2985"/>
                    </a:cubicBezTo>
                    <a:cubicBezTo>
                      <a:pt x="4994" y="3627"/>
                      <a:pt x="5817" y="4366"/>
                      <a:pt x="6682" y="5217"/>
                    </a:cubicBezTo>
                    <a:cubicBezTo>
                      <a:pt x="7100" y="5649"/>
                      <a:pt x="7519" y="6110"/>
                      <a:pt x="7937" y="6612"/>
                    </a:cubicBezTo>
                    <a:cubicBezTo>
                      <a:pt x="8356" y="7100"/>
                      <a:pt x="8746" y="7644"/>
                      <a:pt x="9137" y="8202"/>
                    </a:cubicBezTo>
                    <a:cubicBezTo>
                      <a:pt x="9513" y="8774"/>
                      <a:pt x="9890" y="9374"/>
                      <a:pt x="10197" y="10015"/>
                    </a:cubicBezTo>
                    <a:cubicBezTo>
                      <a:pt x="10518" y="10657"/>
                      <a:pt x="10811" y="11327"/>
                      <a:pt x="11034" y="12038"/>
                    </a:cubicBezTo>
                    <a:cubicBezTo>
                      <a:pt x="11257" y="12735"/>
                      <a:pt x="11452" y="13489"/>
                      <a:pt x="11578" y="14228"/>
                    </a:cubicBezTo>
                    <a:cubicBezTo>
                      <a:pt x="11717" y="14981"/>
                      <a:pt x="11773" y="15748"/>
                      <a:pt x="11773" y="16529"/>
                    </a:cubicBezTo>
                    <a:cubicBezTo>
                      <a:pt x="11745" y="17297"/>
                      <a:pt x="11648" y="18092"/>
                      <a:pt x="11452" y="18817"/>
                    </a:cubicBezTo>
                    <a:cubicBezTo>
                      <a:pt x="11243" y="19570"/>
                      <a:pt x="10922" y="20282"/>
                      <a:pt x="10504" y="20909"/>
                    </a:cubicBezTo>
                    <a:cubicBezTo>
                      <a:pt x="10071" y="21537"/>
                      <a:pt x="9527" y="22095"/>
                      <a:pt x="8886" y="22485"/>
                    </a:cubicBezTo>
                    <a:cubicBezTo>
                      <a:pt x="8244" y="22862"/>
                      <a:pt x="7505" y="23085"/>
                      <a:pt x="6780" y="23141"/>
                    </a:cubicBezTo>
                    <a:cubicBezTo>
                      <a:pt x="6649" y="23141"/>
                      <a:pt x="6532" y="23147"/>
                      <a:pt x="6410" y="23147"/>
                    </a:cubicBezTo>
                    <a:cubicBezTo>
                      <a:pt x="6349" y="23147"/>
                      <a:pt x="6287" y="23146"/>
                      <a:pt x="6222" y="23141"/>
                    </a:cubicBezTo>
                    <a:cubicBezTo>
                      <a:pt x="6138" y="23141"/>
                      <a:pt x="6026" y="23141"/>
                      <a:pt x="5943" y="23127"/>
                    </a:cubicBezTo>
                    <a:lnTo>
                      <a:pt x="5803" y="23113"/>
                    </a:lnTo>
                    <a:lnTo>
                      <a:pt x="5664" y="23085"/>
                    </a:lnTo>
                    <a:cubicBezTo>
                      <a:pt x="5301" y="23043"/>
                      <a:pt x="4952" y="22932"/>
                      <a:pt x="4617" y="22778"/>
                    </a:cubicBezTo>
                    <a:cubicBezTo>
                      <a:pt x="3962" y="22485"/>
                      <a:pt x="3348" y="22067"/>
                      <a:pt x="2818" y="21551"/>
                    </a:cubicBezTo>
                    <a:cubicBezTo>
                      <a:pt x="1772" y="20547"/>
                      <a:pt x="1047" y="19277"/>
                      <a:pt x="628" y="17994"/>
                    </a:cubicBezTo>
                    <a:cubicBezTo>
                      <a:pt x="475" y="17506"/>
                      <a:pt x="349" y="17018"/>
                      <a:pt x="279" y="16557"/>
                    </a:cubicBezTo>
                    <a:cubicBezTo>
                      <a:pt x="210" y="16083"/>
                      <a:pt x="196" y="15609"/>
                      <a:pt x="238" y="15176"/>
                    </a:cubicBezTo>
                    <a:cubicBezTo>
                      <a:pt x="266" y="14981"/>
                      <a:pt x="307" y="14786"/>
                      <a:pt x="363" y="14604"/>
                    </a:cubicBezTo>
                    <a:cubicBezTo>
                      <a:pt x="419" y="14409"/>
                      <a:pt x="489" y="14228"/>
                      <a:pt x="558" y="14060"/>
                    </a:cubicBezTo>
                    <a:cubicBezTo>
                      <a:pt x="712" y="13712"/>
                      <a:pt x="921" y="13391"/>
                      <a:pt x="1200" y="13140"/>
                    </a:cubicBezTo>
                    <a:cubicBezTo>
                      <a:pt x="1479" y="12889"/>
                      <a:pt x="1800" y="12693"/>
                      <a:pt x="2163" y="12610"/>
                    </a:cubicBezTo>
                    <a:cubicBezTo>
                      <a:pt x="2330" y="12554"/>
                      <a:pt x="2525" y="12540"/>
                      <a:pt x="2720" y="12540"/>
                    </a:cubicBezTo>
                    <a:lnTo>
                      <a:pt x="2860" y="12540"/>
                    </a:lnTo>
                    <a:cubicBezTo>
                      <a:pt x="2916" y="12540"/>
                      <a:pt x="2944" y="12554"/>
                      <a:pt x="2999" y="12554"/>
                    </a:cubicBezTo>
                    <a:cubicBezTo>
                      <a:pt x="3055" y="12554"/>
                      <a:pt x="3083" y="12554"/>
                      <a:pt x="3139" y="12582"/>
                    </a:cubicBezTo>
                    <a:lnTo>
                      <a:pt x="3278" y="12610"/>
                    </a:lnTo>
                    <a:cubicBezTo>
                      <a:pt x="3641" y="12693"/>
                      <a:pt x="4032" y="12945"/>
                      <a:pt x="4380" y="13251"/>
                    </a:cubicBezTo>
                    <a:cubicBezTo>
                      <a:pt x="4729" y="13572"/>
                      <a:pt x="5022" y="13991"/>
                      <a:pt x="5231" y="14465"/>
                    </a:cubicBezTo>
                    <a:cubicBezTo>
                      <a:pt x="5371" y="14772"/>
                      <a:pt x="5468" y="15107"/>
                      <a:pt x="5538" y="15441"/>
                    </a:cubicBezTo>
                    <a:cubicBezTo>
                      <a:pt x="5566" y="15553"/>
                      <a:pt x="5594" y="15678"/>
                      <a:pt x="5594" y="15804"/>
                    </a:cubicBezTo>
                    <a:cubicBezTo>
                      <a:pt x="5636" y="16153"/>
                      <a:pt x="5566" y="16501"/>
                      <a:pt x="5440" y="16780"/>
                    </a:cubicBezTo>
                    <a:cubicBezTo>
                      <a:pt x="5301" y="17059"/>
                      <a:pt x="5092" y="17255"/>
                      <a:pt x="4869" y="17324"/>
                    </a:cubicBezTo>
                    <a:cubicBezTo>
                      <a:pt x="4883" y="17283"/>
                      <a:pt x="4883" y="17269"/>
                      <a:pt x="4896" y="17255"/>
                    </a:cubicBezTo>
                    <a:cubicBezTo>
                      <a:pt x="4896" y="17213"/>
                      <a:pt x="4896" y="17185"/>
                      <a:pt x="4883" y="17143"/>
                    </a:cubicBezTo>
                    <a:cubicBezTo>
                      <a:pt x="4883" y="17115"/>
                      <a:pt x="4883" y="17087"/>
                      <a:pt x="4869" y="17059"/>
                    </a:cubicBezTo>
                    <a:cubicBezTo>
                      <a:pt x="4841" y="17004"/>
                      <a:pt x="4813" y="16976"/>
                      <a:pt x="4771" y="16948"/>
                    </a:cubicBezTo>
                    <a:cubicBezTo>
                      <a:pt x="4743" y="16920"/>
                      <a:pt x="4701" y="16906"/>
                      <a:pt x="4687" y="16864"/>
                    </a:cubicBezTo>
                    <a:cubicBezTo>
                      <a:pt x="4673" y="16850"/>
                      <a:pt x="4659" y="16850"/>
                      <a:pt x="4659" y="16836"/>
                    </a:cubicBezTo>
                    <a:cubicBezTo>
                      <a:pt x="4631" y="16808"/>
                      <a:pt x="4617" y="16808"/>
                      <a:pt x="4617" y="16794"/>
                    </a:cubicBezTo>
                    <a:lnTo>
                      <a:pt x="4590" y="16766"/>
                    </a:lnTo>
                    <a:lnTo>
                      <a:pt x="4562" y="16739"/>
                    </a:lnTo>
                    <a:cubicBezTo>
                      <a:pt x="4562" y="16739"/>
                      <a:pt x="4562" y="16725"/>
                      <a:pt x="4548" y="16725"/>
                    </a:cubicBezTo>
                    <a:lnTo>
                      <a:pt x="4548" y="16711"/>
                    </a:lnTo>
                    <a:lnTo>
                      <a:pt x="4548" y="16697"/>
                    </a:lnTo>
                    <a:cubicBezTo>
                      <a:pt x="4548" y="16669"/>
                      <a:pt x="4534" y="16669"/>
                      <a:pt x="4534" y="16641"/>
                    </a:cubicBezTo>
                    <a:cubicBezTo>
                      <a:pt x="4492" y="16599"/>
                      <a:pt x="4450" y="16529"/>
                      <a:pt x="4380" y="16460"/>
                    </a:cubicBezTo>
                    <a:cubicBezTo>
                      <a:pt x="4325" y="16376"/>
                      <a:pt x="4255" y="16292"/>
                      <a:pt x="4213" y="16181"/>
                    </a:cubicBezTo>
                    <a:cubicBezTo>
                      <a:pt x="4199" y="16167"/>
                      <a:pt x="4199" y="16139"/>
                      <a:pt x="4185" y="16111"/>
                    </a:cubicBezTo>
                    <a:cubicBezTo>
                      <a:pt x="4185" y="16097"/>
                      <a:pt x="4171" y="16069"/>
                      <a:pt x="4143" y="16041"/>
                    </a:cubicBezTo>
                    <a:cubicBezTo>
                      <a:pt x="4143" y="16027"/>
                      <a:pt x="4129" y="15999"/>
                      <a:pt x="4129" y="15971"/>
                    </a:cubicBezTo>
                    <a:cubicBezTo>
                      <a:pt x="4129" y="15957"/>
                      <a:pt x="4129" y="15957"/>
                      <a:pt x="4115" y="15944"/>
                    </a:cubicBezTo>
                    <a:lnTo>
                      <a:pt x="4115" y="15944"/>
                    </a:lnTo>
                    <a:cubicBezTo>
                      <a:pt x="4120" y="15948"/>
                      <a:pt x="4123" y="15950"/>
                      <a:pt x="4125" y="15950"/>
                    </a:cubicBezTo>
                    <a:cubicBezTo>
                      <a:pt x="4128" y="15950"/>
                      <a:pt x="4125" y="15944"/>
                      <a:pt x="4115" y="15944"/>
                    </a:cubicBezTo>
                    <a:cubicBezTo>
                      <a:pt x="4115" y="15930"/>
                      <a:pt x="4101" y="15930"/>
                      <a:pt x="4101" y="15916"/>
                    </a:cubicBezTo>
                    <a:lnTo>
                      <a:pt x="4060" y="15916"/>
                    </a:lnTo>
                    <a:cubicBezTo>
                      <a:pt x="4046" y="15916"/>
                      <a:pt x="4032" y="15916"/>
                      <a:pt x="4032" y="15888"/>
                    </a:cubicBezTo>
                    <a:cubicBezTo>
                      <a:pt x="3920" y="15860"/>
                      <a:pt x="3836" y="15818"/>
                      <a:pt x="3781" y="15776"/>
                    </a:cubicBezTo>
                    <a:cubicBezTo>
                      <a:pt x="3753" y="15748"/>
                      <a:pt x="3725" y="15734"/>
                      <a:pt x="3711" y="15720"/>
                    </a:cubicBezTo>
                    <a:lnTo>
                      <a:pt x="3697" y="15692"/>
                    </a:lnTo>
                    <a:cubicBezTo>
                      <a:pt x="3697" y="15692"/>
                      <a:pt x="3697" y="15679"/>
                      <a:pt x="3683" y="15678"/>
                    </a:cubicBezTo>
                    <a:lnTo>
                      <a:pt x="3683" y="15678"/>
                    </a:lnTo>
                    <a:cubicBezTo>
                      <a:pt x="3685" y="15627"/>
                      <a:pt x="3693" y="15575"/>
                      <a:pt x="3655" y="15511"/>
                    </a:cubicBezTo>
                    <a:cubicBezTo>
                      <a:pt x="3641" y="15441"/>
                      <a:pt x="3585" y="15386"/>
                      <a:pt x="3502" y="15372"/>
                    </a:cubicBezTo>
                    <a:cubicBezTo>
                      <a:pt x="3446" y="15372"/>
                      <a:pt x="3404" y="15372"/>
                      <a:pt x="3348" y="15386"/>
                    </a:cubicBezTo>
                    <a:cubicBezTo>
                      <a:pt x="3292" y="15413"/>
                      <a:pt x="3223" y="15455"/>
                      <a:pt x="3167" y="15525"/>
                    </a:cubicBezTo>
                    <a:cubicBezTo>
                      <a:pt x="3125" y="15595"/>
                      <a:pt x="3069" y="15678"/>
                      <a:pt x="3055" y="15790"/>
                    </a:cubicBezTo>
                    <a:cubicBezTo>
                      <a:pt x="3013" y="15888"/>
                      <a:pt x="3013" y="16013"/>
                      <a:pt x="3013" y="16139"/>
                    </a:cubicBezTo>
                    <a:cubicBezTo>
                      <a:pt x="3027" y="16487"/>
                      <a:pt x="3167" y="16878"/>
                      <a:pt x="3432" y="17213"/>
                    </a:cubicBezTo>
                    <a:cubicBezTo>
                      <a:pt x="3557" y="17366"/>
                      <a:pt x="3711" y="17534"/>
                      <a:pt x="3892" y="17631"/>
                    </a:cubicBezTo>
                    <a:cubicBezTo>
                      <a:pt x="4060" y="17743"/>
                      <a:pt x="4269" y="17813"/>
                      <a:pt x="4464" y="17827"/>
                    </a:cubicBezTo>
                    <a:cubicBezTo>
                      <a:pt x="4645" y="17827"/>
                      <a:pt x="4813" y="17813"/>
                      <a:pt x="4966" y="17743"/>
                    </a:cubicBezTo>
                    <a:cubicBezTo>
                      <a:pt x="5175" y="17673"/>
                      <a:pt x="5357" y="17534"/>
                      <a:pt x="5468" y="17366"/>
                    </a:cubicBezTo>
                    <a:cubicBezTo>
                      <a:pt x="5608" y="17213"/>
                      <a:pt x="5705" y="17018"/>
                      <a:pt x="5775" y="16836"/>
                    </a:cubicBezTo>
                    <a:cubicBezTo>
                      <a:pt x="5845" y="16641"/>
                      <a:pt x="5873" y="16432"/>
                      <a:pt x="5873" y="16222"/>
                    </a:cubicBezTo>
                    <a:cubicBezTo>
                      <a:pt x="5887" y="16013"/>
                      <a:pt x="5859" y="15804"/>
                      <a:pt x="5817" y="15609"/>
                    </a:cubicBezTo>
                    <a:cubicBezTo>
                      <a:pt x="5775" y="15246"/>
                      <a:pt x="5664" y="14897"/>
                      <a:pt x="5538" y="14563"/>
                    </a:cubicBezTo>
                    <a:cubicBezTo>
                      <a:pt x="5399" y="14228"/>
                      <a:pt x="5245" y="13921"/>
                      <a:pt x="5036" y="13656"/>
                    </a:cubicBezTo>
                    <a:cubicBezTo>
                      <a:pt x="4813" y="13363"/>
                      <a:pt x="4562" y="13084"/>
                      <a:pt x="4269" y="12861"/>
                    </a:cubicBezTo>
                    <a:cubicBezTo>
                      <a:pt x="3976" y="12624"/>
                      <a:pt x="3641" y="12470"/>
                      <a:pt x="3278" y="12387"/>
                    </a:cubicBezTo>
                    <a:cubicBezTo>
                      <a:pt x="3223" y="12373"/>
                      <a:pt x="3195" y="12373"/>
                      <a:pt x="3139" y="12345"/>
                    </a:cubicBezTo>
                    <a:lnTo>
                      <a:pt x="2999" y="12331"/>
                    </a:lnTo>
                    <a:cubicBezTo>
                      <a:pt x="2916" y="12317"/>
                      <a:pt x="2818" y="12317"/>
                      <a:pt x="2720" y="12317"/>
                    </a:cubicBezTo>
                    <a:cubicBezTo>
                      <a:pt x="2539" y="12317"/>
                      <a:pt x="2358" y="12331"/>
                      <a:pt x="2176" y="12387"/>
                    </a:cubicBezTo>
                    <a:cubicBezTo>
                      <a:pt x="1828" y="12470"/>
                      <a:pt x="1493" y="12624"/>
                      <a:pt x="1214" y="12861"/>
                    </a:cubicBezTo>
                    <a:cubicBezTo>
                      <a:pt x="726" y="13237"/>
                      <a:pt x="405" y="13795"/>
                      <a:pt x="224" y="14395"/>
                    </a:cubicBezTo>
                    <a:cubicBezTo>
                      <a:pt x="28" y="14981"/>
                      <a:pt x="0" y="15609"/>
                      <a:pt x="56" y="16222"/>
                    </a:cubicBezTo>
                    <a:cubicBezTo>
                      <a:pt x="56" y="16292"/>
                      <a:pt x="70" y="16376"/>
                      <a:pt x="70" y="16446"/>
                    </a:cubicBezTo>
                    <a:cubicBezTo>
                      <a:pt x="70" y="16515"/>
                      <a:pt x="84" y="16599"/>
                      <a:pt x="98" y="16669"/>
                    </a:cubicBezTo>
                    <a:cubicBezTo>
                      <a:pt x="126" y="16739"/>
                      <a:pt x="126" y="16836"/>
                      <a:pt x="140" y="16906"/>
                    </a:cubicBezTo>
                    <a:cubicBezTo>
                      <a:pt x="154" y="16976"/>
                      <a:pt x="168" y="17059"/>
                      <a:pt x="196" y="17129"/>
                    </a:cubicBezTo>
                    <a:cubicBezTo>
                      <a:pt x="266" y="17436"/>
                      <a:pt x="335" y="17757"/>
                      <a:pt x="433" y="18064"/>
                    </a:cubicBezTo>
                    <a:cubicBezTo>
                      <a:pt x="851" y="19375"/>
                      <a:pt x="1591" y="20686"/>
                      <a:pt x="2651" y="21746"/>
                    </a:cubicBezTo>
                    <a:cubicBezTo>
                      <a:pt x="2985" y="22081"/>
                      <a:pt x="3362" y="22374"/>
                      <a:pt x="3753" y="22639"/>
                    </a:cubicBezTo>
                    <a:cubicBezTo>
                      <a:pt x="3502" y="22485"/>
                      <a:pt x="3097" y="22276"/>
                      <a:pt x="2734" y="22039"/>
                    </a:cubicBezTo>
                    <a:cubicBezTo>
                      <a:pt x="2372" y="21816"/>
                      <a:pt x="2037" y="21593"/>
                      <a:pt x="1911" y="21551"/>
                    </a:cubicBezTo>
                    <a:cubicBezTo>
                      <a:pt x="1895" y="21547"/>
                      <a:pt x="1882" y="21545"/>
                      <a:pt x="1871" y="21545"/>
                    </a:cubicBezTo>
                    <a:cubicBezTo>
                      <a:pt x="1806" y="21545"/>
                      <a:pt x="1828" y="21615"/>
                      <a:pt x="1911" y="21746"/>
                    </a:cubicBezTo>
                    <a:cubicBezTo>
                      <a:pt x="2023" y="21900"/>
                      <a:pt x="2218" y="22109"/>
                      <a:pt x="2441" y="22318"/>
                    </a:cubicBezTo>
                    <a:cubicBezTo>
                      <a:pt x="2665" y="22527"/>
                      <a:pt x="2944" y="22764"/>
                      <a:pt x="3209" y="22932"/>
                    </a:cubicBezTo>
                    <a:cubicBezTo>
                      <a:pt x="3348" y="23015"/>
                      <a:pt x="3474" y="23113"/>
                      <a:pt x="3571" y="23155"/>
                    </a:cubicBezTo>
                    <a:cubicBezTo>
                      <a:pt x="3683" y="23225"/>
                      <a:pt x="3781" y="23280"/>
                      <a:pt x="3850" y="23322"/>
                    </a:cubicBezTo>
                    <a:cubicBezTo>
                      <a:pt x="4538" y="23686"/>
                      <a:pt x="5317" y="23881"/>
                      <a:pt x="6073" y="23881"/>
                    </a:cubicBezTo>
                    <a:cubicBezTo>
                      <a:pt x="6100" y="23881"/>
                      <a:pt x="6126" y="23881"/>
                      <a:pt x="6152" y="23880"/>
                    </a:cubicBezTo>
                    <a:lnTo>
                      <a:pt x="6152" y="23880"/>
                    </a:lnTo>
                    <a:cubicBezTo>
                      <a:pt x="5747" y="23964"/>
                      <a:pt x="5427" y="23992"/>
                      <a:pt x="5231" y="24089"/>
                    </a:cubicBezTo>
                    <a:cubicBezTo>
                      <a:pt x="5036" y="24159"/>
                      <a:pt x="4980" y="24271"/>
                      <a:pt x="5175" y="24466"/>
                    </a:cubicBezTo>
                    <a:cubicBezTo>
                      <a:pt x="5217" y="24508"/>
                      <a:pt x="5287" y="24536"/>
                      <a:pt x="5371" y="24550"/>
                    </a:cubicBezTo>
                    <a:cubicBezTo>
                      <a:pt x="5454" y="24592"/>
                      <a:pt x="5566" y="24606"/>
                      <a:pt x="5664" y="24620"/>
                    </a:cubicBezTo>
                    <a:cubicBezTo>
                      <a:pt x="5805" y="24646"/>
                      <a:pt x="5958" y="24656"/>
                      <a:pt x="6100" y="24656"/>
                    </a:cubicBezTo>
                    <a:cubicBezTo>
                      <a:pt x="6183" y="24656"/>
                      <a:pt x="6262" y="24653"/>
                      <a:pt x="6333" y="24647"/>
                    </a:cubicBezTo>
                    <a:cubicBezTo>
                      <a:pt x="6696" y="24592"/>
                      <a:pt x="7058" y="24522"/>
                      <a:pt x="7421" y="24410"/>
                    </a:cubicBezTo>
                    <a:cubicBezTo>
                      <a:pt x="7616" y="24368"/>
                      <a:pt x="7798" y="24299"/>
                      <a:pt x="7979" y="24229"/>
                    </a:cubicBezTo>
                    <a:cubicBezTo>
                      <a:pt x="8077" y="24187"/>
                      <a:pt x="8160" y="24131"/>
                      <a:pt x="8244" y="24103"/>
                    </a:cubicBezTo>
                    <a:lnTo>
                      <a:pt x="8384" y="24034"/>
                    </a:lnTo>
                    <a:lnTo>
                      <a:pt x="8523" y="23964"/>
                    </a:lnTo>
                    <a:cubicBezTo>
                      <a:pt x="8872" y="23783"/>
                      <a:pt x="9207" y="23559"/>
                      <a:pt x="9513" y="23294"/>
                    </a:cubicBezTo>
                    <a:cubicBezTo>
                      <a:pt x="9834" y="23057"/>
                      <a:pt x="10113" y="22764"/>
                      <a:pt x="10350" y="22458"/>
                    </a:cubicBezTo>
                    <a:lnTo>
                      <a:pt x="10727" y="21997"/>
                    </a:lnTo>
                    <a:cubicBezTo>
                      <a:pt x="10825" y="21816"/>
                      <a:pt x="10950" y="21662"/>
                      <a:pt x="11034" y="21481"/>
                    </a:cubicBezTo>
                    <a:cubicBezTo>
                      <a:pt x="11229" y="21132"/>
                      <a:pt x="11397" y="20784"/>
                      <a:pt x="11536" y="20421"/>
                    </a:cubicBezTo>
                    <a:cubicBezTo>
                      <a:pt x="11606" y="20254"/>
                      <a:pt x="11675" y="20058"/>
                      <a:pt x="11731" y="19863"/>
                    </a:cubicBezTo>
                    <a:cubicBezTo>
                      <a:pt x="11787" y="19668"/>
                      <a:pt x="11843" y="19500"/>
                      <a:pt x="11885" y="19305"/>
                    </a:cubicBezTo>
                    <a:cubicBezTo>
                      <a:pt x="11941" y="19110"/>
                      <a:pt x="11982" y="18929"/>
                      <a:pt x="12010" y="18733"/>
                    </a:cubicBezTo>
                    <a:cubicBezTo>
                      <a:pt x="12024" y="18650"/>
                      <a:pt x="12052" y="18538"/>
                      <a:pt x="12066" y="18454"/>
                    </a:cubicBezTo>
                    <a:cubicBezTo>
                      <a:pt x="12080" y="18371"/>
                      <a:pt x="12094" y="18259"/>
                      <a:pt x="12122" y="18161"/>
                    </a:cubicBezTo>
                    <a:cubicBezTo>
                      <a:pt x="12136" y="18329"/>
                      <a:pt x="12122" y="18510"/>
                      <a:pt x="12122" y="18677"/>
                    </a:cubicBezTo>
                    <a:cubicBezTo>
                      <a:pt x="12094" y="19180"/>
                      <a:pt x="12010" y="19724"/>
                      <a:pt x="11857" y="20268"/>
                    </a:cubicBezTo>
                    <a:cubicBezTo>
                      <a:pt x="11675" y="20826"/>
                      <a:pt x="11438" y="21383"/>
                      <a:pt x="11048" y="21927"/>
                    </a:cubicBezTo>
                    <a:cubicBezTo>
                      <a:pt x="10954" y="22058"/>
                      <a:pt x="10944" y="22117"/>
                      <a:pt x="10980" y="22117"/>
                    </a:cubicBezTo>
                    <a:cubicBezTo>
                      <a:pt x="11025" y="22117"/>
                      <a:pt x="11141" y="22026"/>
                      <a:pt x="11257" y="21872"/>
                    </a:cubicBezTo>
                    <a:cubicBezTo>
                      <a:pt x="11606" y="21397"/>
                      <a:pt x="11954" y="20770"/>
                      <a:pt x="12219" y="20086"/>
                    </a:cubicBezTo>
                    <a:cubicBezTo>
                      <a:pt x="12401" y="19654"/>
                      <a:pt x="12540" y="19180"/>
                      <a:pt x="12624" y="18733"/>
                    </a:cubicBezTo>
                    <a:cubicBezTo>
                      <a:pt x="12722" y="18273"/>
                      <a:pt x="12777" y="17813"/>
                      <a:pt x="12819" y="17352"/>
                    </a:cubicBezTo>
                    <a:cubicBezTo>
                      <a:pt x="12847" y="16906"/>
                      <a:pt x="12833" y="16432"/>
                      <a:pt x="12819" y="15999"/>
                    </a:cubicBezTo>
                    <a:cubicBezTo>
                      <a:pt x="12791" y="15762"/>
                      <a:pt x="12777" y="15539"/>
                      <a:pt x="12750" y="15330"/>
                    </a:cubicBezTo>
                    <a:cubicBezTo>
                      <a:pt x="12722" y="15232"/>
                      <a:pt x="12708" y="15107"/>
                      <a:pt x="12694" y="14995"/>
                    </a:cubicBezTo>
                    <a:cubicBezTo>
                      <a:pt x="12680" y="14897"/>
                      <a:pt x="12652" y="14786"/>
                      <a:pt x="12624" y="14688"/>
                    </a:cubicBezTo>
                    <a:cubicBezTo>
                      <a:pt x="12485" y="14060"/>
                      <a:pt x="12331" y="13447"/>
                      <a:pt x="12122" y="12861"/>
                    </a:cubicBezTo>
                    <a:cubicBezTo>
                      <a:pt x="12066" y="12721"/>
                      <a:pt x="12010" y="12554"/>
                      <a:pt x="11954" y="12415"/>
                    </a:cubicBezTo>
                    <a:cubicBezTo>
                      <a:pt x="11899" y="12275"/>
                      <a:pt x="11843" y="12122"/>
                      <a:pt x="11787" y="11982"/>
                    </a:cubicBezTo>
                    <a:cubicBezTo>
                      <a:pt x="11662" y="11703"/>
                      <a:pt x="11536" y="11424"/>
                      <a:pt x="11383" y="11145"/>
                    </a:cubicBezTo>
                    <a:cubicBezTo>
                      <a:pt x="11327" y="11061"/>
                      <a:pt x="11299" y="10978"/>
                      <a:pt x="11257" y="10908"/>
                    </a:cubicBezTo>
                    <a:cubicBezTo>
                      <a:pt x="11229" y="10810"/>
                      <a:pt x="11173" y="10755"/>
                      <a:pt x="11118" y="10657"/>
                    </a:cubicBezTo>
                    <a:cubicBezTo>
                      <a:pt x="11034" y="10504"/>
                      <a:pt x="10950" y="10350"/>
                      <a:pt x="10839" y="10211"/>
                    </a:cubicBezTo>
                    <a:lnTo>
                      <a:pt x="10839" y="10211"/>
                    </a:lnTo>
                    <a:cubicBezTo>
                      <a:pt x="10894" y="10225"/>
                      <a:pt x="10950" y="10239"/>
                      <a:pt x="11020" y="10280"/>
                    </a:cubicBezTo>
                    <a:cubicBezTo>
                      <a:pt x="11118" y="10350"/>
                      <a:pt x="11229" y="10420"/>
                      <a:pt x="11355" y="10517"/>
                    </a:cubicBezTo>
                    <a:cubicBezTo>
                      <a:pt x="11466" y="10629"/>
                      <a:pt x="11592" y="10741"/>
                      <a:pt x="11717" y="10936"/>
                    </a:cubicBezTo>
                    <a:cubicBezTo>
                      <a:pt x="11739" y="10968"/>
                      <a:pt x="11756" y="10981"/>
                      <a:pt x="11767" y="10981"/>
                    </a:cubicBezTo>
                    <a:cubicBezTo>
                      <a:pt x="11805" y="10981"/>
                      <a:pt x="11782" y="10822"/>
                      <a:pt x="11717" y="10671"/>
                    </a:cubicBezTo>
                    <a:cubicBezTo>
                      <a:pt x="11327" y="9806"/>
                      <a:pt x="10825" y="9109"/>
                      <a:pt x="10281" y="8481"/>
                    </a:cubicBezTo>
                    <a:cubicBezTo>
                      <a:pt x="9751" y="7853"/>
                      <a:pt x="9165" y="7295"/>
                      <a:pt x="8579" y="6668"/>
                    </a:cubicBezTo>
                    <a:cubicBezTo>
                      <a:pt x="7393" y="5426"/>
                      <a:pt x="6082" y="4282"/>
                      <a:pt x="4729" y="3181"/>
                    </a:cubicBezTo>
                    <a:cubicBezTo>
                      <a:pt x="3348" y="2079"/>
                      <a:pt x="1911" y="1032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687164" y="197250"/>
                <a:ext cx="592287" cy="19706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4548" extrusionOk="0">
                    <a:moveTo>
                      <a:pt x="9681" y="1"/>
                    </a:moveTo>
                    <a:cubicBezTo>
                      <a:pt x="9485" y="1"/>
                      <a:pt x="9276" y="1"/>
                      <a:pt x="9081" y="15"/>
                    </a:cubicBezTo>
                    <a:cubicBezTo>
                      <a:pt x="8704" y="56"/>
                      <a:pt x="8314" y="154"/>
                      <a:pt x="8035" y="363"/>
                    </a:cubicBezTo>
                    <a:cubicBezTo>
                      <a:pt x="7923" y="461"/>
                      <a:pt x="7826" y="545"/>
                      <a:pt x="7742" y="628"/>
                    </a:cubicBezTo>
                    <a:cubicBezTo>
                      <a:pt x="7658" y="712"/>
                      <a:pt x="7574" y="810"/>
                      <a:pt x="7477" y="879"/>
                    </a:cubicBezTo>
                    <a:cubicBezTo>
                      <a:pt x="7393" y="949"/>
                      <a:pt x="7309" y="1033"/>
                      <a:pt x="7184" y="1089"/>
                    </a:cubicBezTo>
                    <a:cubicBezTo>
                      <a:pt x="7086" y="1158"/>
                      <a:pt x="6961" y="1200"/>
                      <a:pt x="6807" y="1256"/>
                    </a:cubicBezTo>
                    <a:cubicBezTo>
                      <a:pt x="6640" y="1312"/>
                      <a:pt x="6500" y="1368"/>
                      <a:pt x="6361" y="1437"/>
                    </a:cubicBezTo>
                    <a:cubicBezTo>
                      <a:pt x="5357" y="1674"/>
                      <a:pt x="4380" y="2065"/>
                      <a:pt x="3474" y="2525"/>
                    </a:cubicBezTo>
                    <a:cubicBezTo>
                      <a:pt x="3181" y="2693"/>
                      <a:pt x="2860" y="2846"/>
                      <a:pt x="2553" y="2986"/>
                    </a:cubicBezTo>
                    <a:cubicBezTo>
                      <a:pt x="2581" y="2930"/>
                      <a:pt x="2623" y="2874"/>
                      <a:pt x="2637" y="2832"/>
                    </a:cubicBezTo>
                    <a:cubicBezTo>
                      <a:pt x="2665" y="2735"/>
                      <a:pt x="2692" y="2651"/>
                      <a:pt x="2706" y="2581"/>
                    </a:cubicBezTo>
                    <a:cubicBezTo>
                      <a:pt x="2804" y="2344"/>
                      <a:pt x="2902" y="2065"/>
                      <a:pt x="2985" y="1800"/>
                    </a:cubicBezTo>
                    <a:cubicBezTo>
                      <a:pt x="3055" y="1716"/>
                      <a:pt x="3125" y="1619"/>
                      <a:pt x="3195" y="1549"/>
                    </a:cubicBezTo>
                    <a:cubicBezTo>
                      <a:pt x="3209" y="1535"/>
                      <a:pt x="3222" y="1535"/>
                      <a:pt x="3250" y="1521"/>
                    </a:cubicBezTo>
                    <a:cubicBezTo>
                      <a:pt x="3278" y="1507"/>
                      <a:pt x="3292" y="1479"/>
                      <a:pt x="3292" y="1451"/>
                    </a:cubicBezTo>
                    <a:cubicBezTo>
                      <a:pt x="3474" y="1312"/>
                      <a:pt x="3669" y="1186"/>
                      <a:pt x="3850" y="1089"/>
                    </a:cubicBezTo>
                    <a:cubicBezTo>
                      <a:pt x="3911" y="1052"/>
                      <a:pt x="3887" y="972"/>
                      <a:pt x="3832" y="972"/>
                    </a:cubicBezTo>
                    <a:cubicBezTo>
                      <a:pt x="3825" y="972"/>
                      <a:pt x="3817" y="974"/>
                      <a:pt x="3808" y="977"/>
                    </a:cubicBezTo>
                    <a:cubicBezTo>
                      <a:pt x="3334" y="1172"/>
                      <a:pt x="2665" y="1256"/>
                      <a:pt x="2316" y="1647"/>
                    </a:cubicBezTo>
                    <a:cubicBezTo>
                      <a:pt x="2176" y="1800"/>
                      <a:pt x="2107" y="1926"/>
                      <a:pt x="2093" y="2135"/>
                    </a:cubicBezTo>
                    <a:cubicBezTo>
                      <a:pt x="2079" y="2525"/>
                      <a:pt x="1953" y="2832"/>
                      <a:pt x="1744" y="3097"/>
                    </a:cubicBezTo>
                    <a:lnTo>
                      <a:pt x="1688" y="3153"/>
                    </a:lnTo>
                    <a:cubicBezTo>
                      <a:pt x="1674" y="3167"/>
                      <a:pt x="1660" y="3195"/>
                      <a:pt x="1660" y="3209"/>
                    </a:cubicBezTo>
                    <a:cubicBezTo>
                      <a:pt x="1521" y="3362"/>
                      <a:pt x="1367" y="3502"/>
                      <a:pt x="1186" y="3641"/>
                    </a:cubicBezTo>
                    <a:cubicBezTo>
                      <a:pt x="1130" y="3683"/>
                      <a:pt x="1130" y="3725"/>
                      <a:pt x="1158" y="3781"/>
                    </a:cubicBezTo>
                    <a:cubicBezTo>
                      <a:pt x="781" y="4060"/>
                      <a:pt x="419" y="4353"/>
                      <a:pt x="0" y="4548"/>
                    </a:cubicBezTo>
                    <a:cubicBezTo>
                      <a:pt x="0" y="4548"/>
                      <a:pt x="154" y="4478"/>
                      <a:pt x="433" y="4339"/>
                    </a:cubicBezTo>
                    <a:cubicBezTo>
                      <a:pt x="712" y="4199"/>
                      <a:pt x="1102" y="4004"/>
                      <a:pt x="1577" y="3767"/>
                    </a:cubicBezTo>
                    <a:cubicBezTo>
                      <a:pt x="2037" y="3516"/>
                      <a:pt x="2581" y="3237"/>
                      <a:pt x="3181" y="2972"/>
                    </a:cubicBezTo>
                    <a:cubicBezTo>
                      <a:pt x="3250" y="2930"/>
                      <a:pt x="3320" y="2888"/>
                      <a:pt x="3362" y="2874"/>
                    </a:cubicBezTo>
                    <a:cubicBezTo>
                      <a:pt x="3404" y="2860"/>
                      <a:pt x="3418" y="2860"/>
                      <a:pt x="3460" y="2846"/>
                    </a:cubicBezTo>
                    <a:cubicBezTo>
                      <a:pt x="3678" y="2764"/>
                      <a:pt x="3899" y="2729"/>
                      <a:pt x="4118" y="2729"/>
                    </a:cubicBezTo>
                    <a:cubicBezTo>
                      <a:pt x="4349" y="2729"/>
                      <a:pt x="4577" y="2768"/>
                      <a:pt x="4799" y="2832"/>
                    </a:cubicBezTo>
                    <a:cubicBezTo>
                      <a:pt x="5133" y="2916"/>
                      <a:pt x="5357" y="3041"/>
                      <a:pt x="5594" y="3139"/>
                    </a:cubicBezTo>
                    <a:cubicBezTo>
                      <a:pt x="5719" y="3195"/>
                      <a:pt x="5831" y="3223"/>
                      <a:pt x="5970" y="3265"/>
                    </a:cubicBezTo>
                    <a:cubicBezTo>
                      <a:pt x="6082" y="3293"/>
                      <a:pt x="6221" y="3293"/>
                      <a:pt x="6403" y="3293"/>
                    </a:cubicBezTo>
                    <a:lnTo>
                      <a:pt x="6431" y="3293"/>
                    </a:lnTo>
                    <a:cubicBezTo>
                      <a:pt x="6443" y="3294"/>
                      <a:pt x="6454" y="3295"/>
                      <a:pt x="6465" y="3295"/>
                    </a:cubicBezTo>
                    <a:cubicBezTo>
                      <a:pt x="6626" y="3295"/>
                      <a:pt x="6619" y="3109"/>
                      <a:pt x="6514" y="3069"/>
                    </a:cubicBezTo>
                    <a:cubicBezTo>
                      <a:pt x="6124" y="2944"/>
                      <a:pt x="5789" y="2707"/>
                      <a:pt x="5412" y="2525"/>
                    </a:cubicBezTo>
                    <a:lnTo>
                      <a:pt x="5412" y="2525"/>
                    </a:lnTo>
                    <a:cubicBezTo>
                      <a:pt x="5719" y="2567"/>
                      <a:pt x="6040" y="2665"/>
                      <a:pt x="6347" y="2776"/>
                    </a:cubicBezTo>
                    <a:cubicBezTo>
                      <a:pt x="6612" y="2868"/>
                      <a:pt x="6859" y="2923"/>
                      <a:pt x="7111" y="2923"/>
                    </a:cubicBezTo>
                    <a:cubicBezTo>
                      <a:pt x="7244" y="2923"/>
                      <a:pt x="7379" y="2908"/>
                      <a:pt x="7519" y="2874"/>
                    </a:cubicBezTo>
                    <a:cubicBezTo>
                      <a:pt x="7602" y="2860"/>
                      <a:pt x="7644" y="2693"/>
                      <a:pt x="7519" y="2693"/>
                    </a:cubicBezTo>
                    <a:cubicBezTo>
                      <a:pt x="7156" y="2665"/>
                      <a:pt x="6807" y="2595"/>
                      <a:pt x="6486" y="2372"/>
                    </a:cubicBezTo>
                    <a:cubicBezTo>
                      <a:pt x="6263" y="2218"/>
                      <a:pt x="6124" y="2079"/>
                      <a:pt x="5845" y="2009"/>
                    </a:cubicBezTo>
                    <a:cubicBezTo>
                      <a:pt x="5775" y="1995"/>
                      <a:pt x="5705" y="1995"/>
                      <a:pt x="5636" y="1967"/>
                    </a:cubicBezTo>
                    <a:cubicBezTo>
                      <a:pt x="5789" y="1926"/>
                      <a:pt x="5956" y="1870"/>
                      <a:pt x="6096" y="1814"/>
                    </a:cubicBezTo>
                    <a:cubicBezTo>
                      <a:pt x="6194" y="1786"/>
                      <a:pt x="6291" y="1744"/>
                      <a:pt x="6389" y="1716"/>
                    </a:cubicBezTo>
                    <a:cubicBezTo>
                      <a:pt x="6486" y="1674"/>
                      <a:pt x="6598" y="1647"/>
                      <a:pt x="6682" y="1619"/>
                    </a:cubicBezTo>
                    <a:cubicBezTo>
                      <a:pt x="6807" y="1591"/>
                      <a:pt x="6919" y="1549"/>
                      <a:pt x="7030" y="1521"/>
                    </a:cubicBezTo>
                    <a:cubicBezTo>
                      <a:pt x="7184" y="1479"/>
                      <a:pt x="7337" y="1451"/>
                      <a:pt x="7505" y="1396"/>
                    </a:cubicBezTo>
                    <a:cubicBezTo>
                      <a:pt x="7658" y="1368"/>
                      <a:pt x="7812" y="1326"/>
                      <a:pt x="7951" y="1312"/>
                    </a:cubicBezTo>
                    <a:cubicBezTo>
                      <a:pt x="8174" y="1270"/>
                      <a:pt x="8383" y="1242"/>
                      <a:pt x="8593" y="1200"/>
                    </a:cubicBezTo>
                    <a:cubicBezTo>
                      <a:pt x="8953" y="1150"/>
                      <a:pt x="9307" y="1125"/>
                      <a:pt x="9666" y="1125"/>
                    </a:cubicBezTo>
                    <a:cubicBezTo>
                      <a:pt x="9906" y="1125"/>
                      <a:pt x="10147" y="1136"/>
                      <a:pt x="10392" y="1158"/>
                    </a:cubicBezTo>
                    <a:cubicBezTo>
                      <a:pt x="11006" y="1186"/>
                      <a:pt x="11592" y="1312"/>
                      <a:pt x="12150" y="1507"/>
                    </a:cubicBezTo>
                    <a:cubicBezTo>
                      <a:pt x="12387" y="1577"/>
                      <a:pt x="12596" y="1661"/>
                      <a:pt x="12805" y="1758"/>
                    </a:cubicBezTo>
                    <a:lnTo>
                      <a:pt x="12819" y="1786"/>
                    </a:lnTo>
                    <a:cubicBezTo>
                      <a:pt x="12833" y="1814"/>
                      <a:pt x="12847" y="1828"/>
                      <a:pt x="12875" y="1870"/>
                    </a:cubicBezTo>
                    <a:cubicBezTo>
                      <a:pt x="12945" y="1939"/>
                      <a:pt x="13014" y="2079"/>
                      <a:pt x="13084" y="2205"/>
                    </a:cubicBezTo>
                    <a:cubicBezTo>
                      <a:pt x="13154" y="2316"/>
                      <a:pt x="13238" y="2442"/>
                      <a:pt x="13363" y="2442"/>
                    </a:cubicBezTo>
                    <a:cubicBezTo>
                      <a:pt x="13371" y="2442"/>
                      <a:pt x="13379" y="2443"/>
                      <a:pt x="13387" y="2443"/>
                    </a:cubicBezTo>
                    <a:cubicBezTo>
                      <a:pt x="13515" y="2443"/>
                      <a:pt x="13616" y="2336"/>
                      <a:pt x="13642" y="2205"/>
                    </a:cubicBezTo>
                    <a:cubicBezTo>
                      <a:pt x="13656" y="2177"/>
                      <a:pt x="13670" y="2163"/>
                      <a:pt x="13656" y="2135"/>
                    </a:cubicBezTo>
                    <a:cubicBezTo>
                      <a:pt x="13600" y="1967"/>
                      <a:pt x="13503" y="1800"/>
                      <a:pt x="13363" y="1661"/>
                    </a:cubicBezTo>
                    <a:cubicBezTo>
                      <a:pt x="13224" y="1521"/>
                      <a:pt x="13042" y="1396"/>
                      <a:pt x="12875" y="1340"/>
                    </a:cubicBezTo>
                    <a:cubicBezTo>
                      <a:pt x="12136" y="1061"/>
                      <a:pt x="11355" y="1019"/>
                      <a:pt x="10601" y="991"/>
                    </a:cubicBezTo>
                    <a:cubicBezTo>
                      <a:pt x="10448" y="963"/>
                      <a:pt x="10267" y="963"/>
                      <a:pt x="10127" y="949"/>
                    </a:cubicBezTo>
                    <a:lnTo>
                      <a:pt x="9625" y="949"/>
                    </a:lnTo>
                    <a:lnTo>
                      <a:pt x="9137" y="977"/>
                    </a:lnTo>
                    <a:cubicBezTo>
                      <a:pt x="8941" y="991"/>
                      <a:pt x="8732" y="1019"/>
                      <a:pt x="8551" y="1033"/>
                    </a:cubicBezTo>
                    <a:cubicBezTo>
                      <a:pt x="8565" y="1019"/>
                      <a:pt x="8579" y="1019"/>
                      <a:pt x="8593" y="991"/>
                    </a:cubicBezTo>
                    <a:cubicBezTo>
                      <a:pt x="8718" y="921"/>
                      <a:pt x="8872" y="782"/>
                      <a:pt x="8983" y="698"/>
                    </a:cubicBezTo>
                    <a:cubicBezTo>
                      <a:pt x="9346" y="391"/>
                      <a:pt x="9681" y="224"/>
                      <a:pt x="10225" y="182"/>
                    </a:cubicBezTo>
                    <a:cubicBezTo>
                      <a:pt x="10308" y="182"/>
                      <a:pt x="10336" y="42"/>
                      <a:pt x="10239" y="42"/>
                    </a:cubicBezTo>
                    <a:cubicBezTo>
                      <a:pt x="10057" y="15"/>
                      <a:pt x="9876" y="15"/>
                      <a:pt x="96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721368" y="219055"/>
                <a:ext cx="46871" cy="27367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78" extrusionOk="0">
                    <a:moveTo>
                      <a:pt x="1605" y="1"/>
                    </a:moveTo>
                    <a:cubicBezTo>
                      <a:pt x="1465" y="1"/>
                      <a:pt x="1326" y="43"/>
                      <a:pt x="1186" y="71"/>
                    </a:cubicBezTo>
                    <a:cubicBezTo>
                      <a:pt x="1117" y="85"/>
                      <a:pt x="1047" y="126"/>
                      <a:pt x="977" y="140"/>
                    </a:cubicBezTo>
                    <a:cubicBezTo>
                      <a:pt x="907" y="182"/>
                      <a:pt x="852" y="196"/>
                      <a:pt x="782" y="224"/>
                    </a:cubicBezTo>
                    <a:cubicBezTo>
                      <a:pt x="670" y="280"/>
                      <a:pt x="587" y="336"/>
                      <a:pt x="517" y="405"/>
                    </a:cubicBezTo>
                    <a:cubicBezTo>
                      <a:pt x="447" y="461"/>
                      <a:pt x="377" y="531"/>
                      <a:pt x="322" y="601"/>
                    </a:cubicBezTo>
                    <a:cubicBezTo>
                      <a:pt x="210" y="740"/>
                      <a:pt x="98" y="852"/>
                      <a:pt x="1" y="977"/>
                    </a:cubicBezTo>
                    <a:cubicBezTo>
                      <a:pt x="70" y="963"/>
                      <a:pt x="112" y="963"/>
                      <a:pt x="182" y="935"/>
                    </a:cubicBezTo>
                    <a:cubicBezTo>
                      <a:pt x="294" y="935"/>
                      <a:pt x="391" y="921"/>
                      <a:pt x="503" y="908"/>
                    </a:cubicBezTo>
                    <a:cubicBezTo>
                      <a:pt x="698" y="838"/>
                      <a:pt x="866" y="754"/>
                      <a:pt x="1019" y="587"/>
                    </a:cubicBezTo>
                    <a:cubicBezTo>
                      <a:pt x="1228" y="377"/>
                      <a:pt x="1410" y="168"/>
                      <a:pt x="1675" y="15"/>
                    </a:cubicBezTo>
                    <a:cubicBezTo>
                      <a:pt x="1647" y="15"/>
                      <a:pt x="1633" y="1"/>
                      <a:pt x="1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514620" y="518204"/>
                <a:ext cx="846749" cy="173840"/>
              </a:xfrm>
              <a:custGeom>
                <a:avLst/>
                <a:gdLst/>
                <a:ahLst/>
                <a:cxnLst/>
                <a:rect l="l" t="t" r="r" b="b"/>
                <a:pathLst>
                  <a:path w="19543" h="4012" extrusionOk="0">
                    <a:moveTo>
                      <a:pt x="0" y="2441"/>
                    </a:moveTo>
                    <a:cubicBezTo>
                      <a:pt x="6" y="2442"/>
                      <a:pt x="11" y="2443"/>
                      <a:pt x="17" y="2444"/>
                    </a:cubicBezTo>
                    <a:lnTo>
                      <a:pt x="17" y="2444"/>
                    </a:lnTo>
                    <a:cubicBezTo>
                      <a:pt x="6" y="2442"/>
                      <a:pt x="0" y="2441"/>
                      <a:pt x="0" y="2441"/>
                    </a:cubicBezTo>
                    <a:close/>
                    <a:moveTo>
                      <a:pt x="13363" y="0"/>
                    </a:moveTo>
                    <a:cubicBezTo>
                      <a:pt x="13223" y="0"/>
                      <a:pt x="13098" y="0"/>
                      <a:pt x="12958" y="42"/>
                    </a:cubicBezTo>
                    <a:cubicBezTo>
                      <a:pt x="12833" y="56"/>
                      <a:pt x="12707" y="70"/>
                      <a:pt x="12582" y="112"/>
                    </a:cubicBezTo>
                    <a:cubicBezTo>
                      <a:pt x="12540" y="126"/>
                      <a:pt x="12470" y="140"/>
                      <a:pt x="12414" y="154"/>
                    </a:cubicBezTo>
                    <a:cubicBezTo>
                      <a:pt x="12358" y="182"/>
                      <a:pt x="12303" y="196"/>
                      <a:pt x="12261" y="224"/>
                    </a:cubicBezTo>
                    <a:cubicBezTo>
                      <a:pt x="12080" y="293"/>
                      <a:pt x="11940" y="391"/>
                      <a:pt x="11801" y="461"/>
                    </a:cubicBezTo>
                    <a:cubicBezTo>
                      <a:pt x="11661" y="544"/>
                      <a:pt x="11536" y="614"/>
                      <a:pt x="11396" y="684"/>
                    </a:cubicBezTo>
                    <a:cubicBezTo>
                      <a:pt x="11257" y="754"/>
                      <a:pt x="11117" y="823"/>
                      <a:pt x="10964" y="893"/>
                    </a:cubicBezTo>
                    <a:cubicBezTo>
                      <a:pt x="10810" y="949"/>
                      <a:pt x="10615" y="991"/>
                      <a:pt x="10406" y="1046"/>
                    </a:cubicBezTo>
                    <a:cubicBezTo>
                      <a:pt x="10183" y="1102"/>
                      <a:pt x="9973" y="1158"/>
                      <a:pt x="9764" y="1200"/>
                    </a:cubicBezTo>
                    <a:cubicBezTo>
                      <a:pt x="8341" y="1409"/>
                      <a:pt x="6919" y="1716"/>
                      <a:pt x="5524" y="2023"/>
                    </a:cubicBezTo>
                    <a:cubicBezTo>
                      <a:pt x="5300" y="2079"/>
                      <a:pt x="5049" y="2107"/>
                      <a:pt x="4826" y="2148"/>
                    </a:cubicBezTo>
                    <a:cubicBezTo>
                      <a:pt x="4701" y="2162"/>
                      <a:pt x="4603" y="2176"/>
                      <a:pt x="4478" y="2204"/>
                    </a:cubicBezTo>
                    <a:lnTo>
                      <a:pt x="4129" y="2232"/>
                    </a:lnTo>
                    <a:cubicBezTo>
                      <a:pt x="4199" y="2204"/>
                      <a:pt x="4268" y="2162"/>
                      <a:pt x="4324" y="2107"/>
                    </a:cubicBezTo>
                    <a:cubicBezTo>
                      <a:pt x="4394" y="2037"/>
                      <a:pt x="4464" y="1967"/>
                      <a:pt x="4533" y="1883"/>
                    </a:cubicBezTo>
                    <a:cubicBezTo>
                      <a:pt x="4798" y="1674"/>
                      <a:pt x="5008" y="1409"/>
                      <a:pt x="5231" y="1186"/>
                    </a:cubicBezTo>
                    <a:lnTo>
                      <a:pt x="5593" y="977"/>
                    </a:lnTo>
                    <a:cubicBezTo>
                      <a:pt x="5621" y="977"/>
                      <a:pt x="5649" y="963"/>
                      <a:pt x="5663" y="963"/>
                    </a:cubicBezTo>
                    <a:cubicBezTo>
                      <a:pt x="5719" y="949"/>
                      <a:pt x="5747" y="921"/>
                      <a:pt x="5775" y="907"/>
                    </a:cubicBezTo>
                    <a:cubicBezTo>
                      <a:pt x="5914" y="851"/>
                      <a:pt x="6040" y="809"/>
                      <a:pt x="6179" y="768"/>
                    </a:cubicBezTo>
                    <a:cubicBezTo>
                      <a:pt x="6319" y="712"/>
                      <a:pt x="6458" y="684"/>
                      <a:pt x="6598" y="642"/>
                    </a:cubicBezTo>
                    <a:cubicBezTo>
                      <a:pt x="6686" y="629"/>
                      <a:pt x="6660" y="526"/>
                      <a:pt x="6593" y="526"/>
                    </a:cubicBezTo>
                    <a:cubicBezTo>
                      <a:pt x="6586" y="526"/>
                      <a:pt x="6578" y="528"/>
                      <a:pt x="6570" y="530"/>
                    </a:cubicBezTo>
                    <a:cubicBezTo>
                      <a:pt x="6249" y="572"/>
                      <a:pt x="5872" y="614"/>
                      <a:pt x="5510" y="642"/>
                    </a:cubicBezTo>
                    <a:cubicBezTo>
                      <a:pt x="5328" y="670"/>
                      <a:pt x="5161" y="684"/>
                      <a:pt x="4980" y="740"/>
                    </a:cubicBezTo>
                    <a:cubicBezTo>
                      <a:pt x="4812" y="768"/>
                      <a:pt x="4659" y="823"/>
                      <a:pt x="4519" y="893"/>
                    </a:cubicBezTo>
                    <a:cubicBezTo>
                      <a:pt x="4268" y="1019"/>
                      <a:pt x="4129" y="1102"/>
                      <a:pt x="4031" y="1312"/>
                    </a:cubicBezTo>
                    <a:cubicBezTo>
                      <a:pt x="3920" y="1507"/>
                      <a:pt x="3780" y="1660"/>
                      <a:pt x="3627" y="1786"/>
                    </a:cubicBezTo>
                    <a:cubicBezTo>
                      <a:pt x="3543" y="1856"/>
                      <a:pt x="3473" y="1897"/>
                      <a:pt x="3362" y="1953"/>
                    </a:cubicBezTo>
                    <a:cubicBezTo>
                      <a:pt x="3306" y="1995"/>
                      <a:pt x="3278" y="2009"/>
                      <a:pt x="3222" y="2023"/>
                    </a:cubicBezTo>
                    <a:cubicBezTo>
                      <a:pt x="3166" y="2037"/>
                      <a:pt x="3125" y="2079"/>
                      <a:pt x="3069" y="2093"/>
                    </a:cubicBezTo>
                    <a:cubicBezTo>
                      <a:pt x="3027" y="2093"/>
                      <a:pt x="3013" y="2107"/>
                      <a:pt x="2985" y="2107"/>
                    </a:cubicBezTo>
                    <a:cubicBezTo>
                      <a:pt x="2943" y="2107"/>
                      <a:pt x="2929" y="2134"/>
                      <a:pt x="2915" y="2148"/>
                    </a:cubicBezTo>
                    <a:cubicBezTo>
                      <a:pt x="2790" y="2176"/>
                      <a:pt x="2650" y="2232"/>
                      <a:pt x="2511" y="2274"/>
                    </a:cubicBezTo>
                    <a:cubicBezTo>
                      <a:pt x="2371" y="2302"/>
                      <a:pt x="2218" y="2316"/>
                      <a:pt x="2050" y="2358"/>
                    </a:cubicBezTo>
                    <a:cubicBezTo>
                      <a:pt x="1981" y="2372"/>
                      <a:pt x="1939" y="2413"/>
                      <a:pt x="1911" y="2455"/>
                    </a:cubicBezTo>
                    <a:cubicBezTo>
                      <a:pt x="1564" y="2485"/>
                      <a:pt x="1218" y="2512"/>
                      <a:pt x="873" y="2512"/>
                    </a:cubicBezTo>
                    <a:cubicBezTo>
                      <a:pt x="586" y="2512"/>
                      <a:pt x="300" y="2493"/>
                      <a:pt x="17" y="2444"/>
                    </a:cubicBezTo>
                    <a:lnTo>
                      <a:pt x="17" y="2444"/>
                    </a:lnTo>
                    <a:cubicBezTo>
                      <a:pt x="78" y="2455"/>
                      <a:pt x="302" y="2494"/>
                      <a:pt x="656" y="2553"/>
                    </a:cubicBezTo>
                    <a:cubicBezTo>
                      <a:pt x="767" y="2567"/>
                      <a:pt x="893" y="2567"/>
                      <a:pt x="1004" y="2581"/>
                    </a:cubicBezTo>
                    <a:cubicBezTo>
                      <a:pt x="1130" y="2595"/>
                      <a:pt x="1269" y="2623"/>
                      <a:pt x="1423" y="2623"/>
                    </a:cubicBezTo>
                    <a:cubicBezTo>
                      <a:pt x="1590" y="2623"/>
                      <a:pt x="1744" y="2637"/>
                      <a:pt x="1897" y="2637"/>
                    </a:cubicBezTo>
                    <a:lnTo>
                      <a:pt x="2427" y="2637"/>
                    </a:lnTo>
                    <a:cubicBezTo>
                      <a:pt x="3152" y="2623"/>
                      <a:pt x="4031" y="2553"/>
                      <a:pt x="4938" y="2413"/>
                    </a:cubicBezTo>
                    <a:lnTo>
                      <a:pt x="5245" y="2358"/>
                    </a:lnTo>
                    <a:cubicBezTo>
                      <a:pt x="5287" y="2358"/>
                      <a:pt x="5328" y="2344"/>
                      <a:pt x="5370" y="2344"/>
                    </a:cubicBezTo>
                    <a:cubicBezTo>
                      <a:pt x="5518" y="2328"/>
                      <a:pt x="5663" y="2321"/>
                      <a:pt x="5807" y="2321"/>
                    </a:cubicBezTo>
                    <a:cubicBezTo>
                      <a:pt x="6300" y="2321"/>
                      <a:pt x="6768" y="2406"/>
                      <a:pt x="7211" y="2525"/>
                    </a:cubicBezTo>
                    <a:cubicBezTo>
                      <a:pt x="7630" y="2651"/>
                      <a:pt x="7937" y="2804"/>
                      <a:pt x="8230" y="2916"/>
                    </a:cubicBezTo>
                    <a:cubicBezTo>
                      <a:pt x="8523" y="3041"/>
                      <a:pt x="8857" y="3111"/>
                      <a:pt x="9346" y="3111"/>
                    </a:cubicBezTo>
                    <a:lnTo>
                      <a:pt x="9401" y="3111"/>
                    </a:lnTo>
                    <a:cubicBezTo>
                      <a:pt x="9611" y="3097"/>
                      <a:pt x="9666" y="2888"/>
                      <a:pt x="9499" y="2846"/>
                    </a:cubicBezTo>
                    <a:cubicBezTo>
                      <a:pt x="9234" y="2776"/>
                      <a:pt x="9011" y="2665"/>
                      <a:pt x="8788" y="2567"/>
                    </a:cubicBezTo>
                    <a:cubicBezTo>
                      <a:pt x="8564" y="2469"/>
                      <a:pt x="8355" y="2344"/>
                      <a:pt x="8104" y="2232"/>
                    </a:cubicBezTo>
                    <a:lnTo>
                      <a:pt x="8104" y="2232"/>
                    </a:lnTo>
                    <a:cubicBezTo>
                      <a:pt x="8313" y="2274"/>
                      <a:pt x="8523" y="2302"/>
                      <a:pt x="8732" y="2358"/>
                    </a:cubicBezTo>
                    <a:cubicBezTo>
                      <a:pt x="8941" y="2413"/>
                      <a:pt x="9150" y="2455"/>
                      <a:pt x="9360" y="2525"/>
                    </a:cubicBezTo>
                    <a:cubicBezTo>
                      <a:pt x="9724" y="2640"/>
                      <a:pt x="10096" y="2709"/>
                      <a:pt x="10483" y="2709"/>
                    </a:cubicBezTo>
                    <a:cubicBezTo>
                      <a:pt x="10658" y="2709"/>
                      <a:pt x="10837" y="2695"/>
                      <a:pt x="11019" y="2665"/>
                    </a:cubicBezTo>
                    <a:cubicBezTo>
                      <a:pt x="11159" y="2651"/>
                      <a:pt x="11229" y="2483"/>
                      <a:pt x="11061" y="2483"/>
                    </a:cubicBezTo>
                    <a:cubicBezTo>
                      <a:pt x="10936" y="2469"/>
                      <a:pt x="10796" y="2469"/>
                      <a:pt x="10671" y="2441"/>
                    </a:cubicBezTo>
                    <a:cubicBezTo>
                      <a:pt x="10545" y="2427"/>
                      <a:pt x="10434" y="2413"/>
                      <a:pt x="10308" y="2372"/>
                    </a:cubicBezTo>
                    <a:cubicBezTo>
                      <a:pt x="10085" y="2316"/>
                      <a:pt x="9848" y="2232"/>
                      <a:pt x="9666" y="2121"/>
                    </a:cubicBezTo>
                    <a:cubicBezTo>
                      <a:pt x="9401" y="1939"/>
                      <a:pt x="9206" y="1800"/>
                      <a:pt x="8857" y="1716"/>
                    </a:cubicBezTo>
                    <a:cubicBezTo>
                      <a:pt x="8774" y="1702"/>
                      <a:pt x="8662" y="1674"/>
                      <a:pt x="8564" y="1674"/>
                    </a:cubicBezTo>
                    <a:cubicBezTo>
                      <a:pt x="8788" y="1618"/>
                      <a:pt x="9011" y="1590"/>
                      <a:pt x="9234" y="1535"/>
                    </a:cubicBezTo>
                    <a:cubicBezTo>
                      <a:pt x="9541" y="1479"/>
                      <a:pt x="9834" y="1437"/>
                      <a:pt x="10113" y="1381"/>
                    </a:cubicBezTo>
                    <a:cubicBezTo>
                      <a:pt x="10280" y="1367"/>
                      <a:pt x="10461" y="1325"/>
                      <a:pt x="10615" y="1298"/>
                    </a:cubicBezTo>
                    <a:cubicBezTo>
                      <a:pt x="10838" y="1256"/>
                      <a:pt x="11075" y="1242"/>
                      <a:pt x="11298" y="1200"/>
                    </a:cubicBezTo>
                    <a:cubicBezTo>
                      <a:pt x="11522" y="1186"/>
                      <a:pt x="11731" y="1158"/>
                      <a:pt x="11940" y="1130"/>
                    </a:cubicBezTo>
                    <a:cubicBezTo>
                      <a:pt x="12093" y="1116"/>
                      <a:pt x="12261" y="1116"/>
                      <a:pt x="12414" y="1102"/>
                    </a:cubicBezTo>
                    <a:cubicBezTo>
                      <a:pt x="12568" y="1102"/>
                      <a:pt x="12707" y="1102"/>
                      <a:pt x="12861" y="1088"/>
                    </a:cubicBezTo>
                    <a:cubicBezTo>
                      <a:pt x="12954" y="1085"/>
                      <a:pt x="13047" y="1084"/>
                      <a:pt x="13141" y="1084"/>
                    </a:cubicBezTo>
                    <a:cubicBezTo>
                      <a:pt x="13889" y="1084"/>
                      <a:pt x="14652" y="1183"/>
                      <a:pt x="15371" y="1381"/>
                    </a:cubicBezTo>
                    <a:cubicBezTo>
                      <a:pt x="16194" y="1590"/>
                      <a:pt x="16975" y="1939"/>
                      <a:pt x="17701" y="2372"/>
                    </a:cubicBezTo>
                    <a:cubicBezTo>
                      <a:pt x="17771" y="2413"/>
                      <a:pt x="17840" y="2455"/>
                      <a:pt x="17910" y="2511"/>
                    </a:cubicBezTo>
                    <a:cubicBezTo>
                      <a:pt x="17980" y="2567"/>
                      <a:pt x="18050" y="2595"/>
                      <a:pt x="18119" y="2651"/>
                    </a:cubicBezTo>
                    <a:cubicBezTo>
                      <a:pt x="18259" y="2748"/>
                      <a:pt x="18370" y="2846"/>
                      <a:pt x="18496" y="2944"/>
                    </a:cubicBezTo>
                    <a:lnTo>
                      <a:pt x="18538" y="2985"/>
                    </a:lnTo>
                    <a:lnTo>
                      <a:pt x="18580" y="3083"/>
                    </a:lnTo>
                    <a:cubicBezTo>
                      <a:pt x="18677" y="3195"/>
                      <a:pt x="18747" y="3390"/>
                      <a:pt x="18817" y="3557"/>
                    </a:cubicBezTo>
                    <a:cubicBezTo>
                      <a:pt x="18886" y="3739"/>
                      <a:pt x="18984" y="3906"/>
                      <a:pt x="19124" y="3976"/>
                    </a:cubicBezTo>
                    <a:cubicBezTo>
                      <a:pt x="19177" y="4001"/>
                      <a:pt x="19229" y="4012"/>
                      <a:pt x="19275" y="4012"/>
                    </a:cubicBezTo>
                    <a:cubicBezTo>
                      <a:pt x="19385" y="4012"/>
                      <a:pt x="19467" y="3948"/>
                      <a:pt x="19486" y="3850"/>
                    </a:cubicBezTo>
                    <a:cubicBezTo>
                      <a:pt x="19528" y="3850"/>
                      <a:pt x="19542" y="3822"/>
                      <a:pt x="19528" y="3780"/>
                    </a:cubicBezTo>
                    <a:cubicBezTo>
                      <a:pt x="19472" y="3571"/>
                      <a:pt x="19375" y="3348"/>
                      <a:pt x="19207" y="3125"/>
                    </a:cubicBezTo>
                    <a:cubicBezTo>
                      <a:pt x="19179" y="3069"/>
                      <a:pt x="19138" y="3013"/>
                      <a:pt x="19096" y="2971"/>
                    </a:cubicBezTo>
                    <a:cubicBezTo>
                      <a:pt x="19040" y="2916"/>
                      <a:pt x="18998" y="2860"/>
                      <a:pt x="18956" y="2804"/>
                    </a:cubicBezTo>
                    <a:cubicBezTo>
                      <a:pt x="18845" y="2706"/>
                      <a:pt x="18761" y="2623"/>
                      <a:pt x="18635" y="2553"/>
                    </a:cubicBezTo>
                    <a:cubicBezTo>
                      <a:pt x="18412" y="2386"/>
                      <a:pt x="18189" y="2246"/>
                      <a:pt x="17952" y="2107"/>
                    </a:cubicBezTo>
                    <a:lnTo>
                      <a:pt x="17589" y="1939"/>
                    </a:lnTo>
                    <a:lnTo>
                      <a:pt x="17422" y="1856"/>
                    </a:lnTo>
                    <a:lnTo>
                      <a:pt x="17324" y="1814"/>
                    </a:lnTo>
                    <a:lnTo>
                      <a:pt x="17240" y="1786"/>
                    </a:lnTo>
                    <a:lnTo>
                      <a:pt x="16878" y="1646"/>
                    </a:lnTo>
                    <a:cubicBezTo>
                      <a:pt x="16808" y="1618"/>
                      <a:pt x="16752" y="1590"/>
                      <a:pt x="16683" y="1577"/>
                    </a:cubicBezTo>
                    <a:lnTo>
                      <a:pt x="16487" y="1521"/>
                    </a:lnTo>
                    <a:lnTo>
                      <a:pt x="16111" y="1395"/>
                    </a:lnTo>
                    <a:cubicBezTo>
                      <a:pt x="15985" y="1367"/>
                      <a:pt x="15846" y="1325"/>
                      <a:pt x="15720" y="1312"/>
                    </a:cubicBezTo>
                    <a:cubicBezTo>
                      <a:pt x="15622" y="1270"/>
                      <a:pt x="15511" y="1228"/>
                      <a:pt x="15399" y="1200"/>
                    </a:cubicBezTo>
                    <a:cubicBezTo>
                      <a:pt x="15288" y="1172"/>
                      <a:pt x="15190" y="1158"/>
                      <a:pt x="15078" y="1116"/>
                    </a:cubicBezTo>
                    <a:cubicBezTo>
                      <a:pt x="14632" y="1019"/>
                      <a:pt x="14158" y="977"/>
                      <a:pt x="13698" y="949"/>
                    </a:cubicBezTo>
                    <a:cubicBezTo>
                      <a:pt x="13558" y="949"/>
                      <a:pt x="13419" y="921"/>
                      <a:pt x="13279" y="921"/>
                    </a:cubicBezTo>
                    <a:lnTo>
                      <a:pt x="12861" y="921"/>
                    </a:lnTo>
                    <a:cubicBezTo>
                      <a:pt x="12902" y="921"/>
                      <a:pt x="12916" y="907"/>
                      <a:pt x="12958" y="907"/>
                    </a:cubicBezTo>
                    <a:cubicBezTo>
                      <a:pt x="13126" y="851"/>
                      <a:pt x="13377" y="740"/>
                      <a:pt x="13530" y="670"/>
                    </a:cubicBezTo>
                    <a:cubicBezTo>
                      <a:pt x="13670" y="600"/>
                      <a:pt x="13795" y="544"/>
                      <a:pt x="13935" y="503"/>
                    </a:cubicBezTo>
                    <a:lnTo>
                      <a:pt x="14353" y="405"/>
                    </a:lnTo>
                    <a:cubicBezTo>
                      <a:pt x="14493" y="391"/>
                      <a:pt x="14646" y="363"/>
                      <a:pt x="14799" y="363"/>
                    </a:cubicBezTo>
                    <a:lnTo>
                      <a:pt x="15065" y="363"/>
                    </a:lnTo>
                    <a:cubicBezTo>
                      <a:pt x="15148" y="363"/>
                      <a:pt x="15232" y="391"/>
                      <a:pt x="15343" y="405"/>
                    </a:cubicBezTo>
                    <a:cubicBezTo>
                      <a:pt x="15350" y="406"/>
                      <a:pt x="15356" y="406"/>
                      <a:pt x="15363" y="406"/>
                    </a:cubicBezTo>
                    <a:cubicBezTo>
                      <a:pt x="15474" y="406"/>
                      <a:pt x="15518" y="292"/>
                      <a:pt x="15385" y="265"/>
                    </a:cubicBezTo>
                    <a:cubicBezTo>
                      <a:pt x="15260" y="224"/>
                      <a:pt x="15134" y="196"/>
                      <a:pt x="14995" y="182"/>
                    </a:cubicBezTo>
                    <a:cubicBezTo>
                      <a:pt x="14869" y="154"/>
                      <a:pt x="14730" y="126"/>
                      <a:pt x="14590" y="84"/>
                    </a:cubicBezTo>
                    <a:cubicBezTo>
                      <a:pt x="14521" y="70"/>
                      <a:pt x="14451" y="70"/>
                      <a:pt x="14381" y="56"/>
                    </a:cubicBezTo>
                    <a:cubicBezTo>
                      <a:pt x="14311" y="56"/>
                      <a:pt x="14242" y="42"/>
                      <a:pt x="14172" y="42"/>
                    </a:cubicBezTo>
                    <a:cubicBezTo>
                      <a:pt x="14032" y="14"/>
                      <a:pt x="13893" y="0"/>
                      <a:pt x="137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021684" y="526654"/>
                <a:ext cx="106412" cy="33884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782" extrusionOk="0">
                    <a:moveTo>
                      <a:pt x="2051" y="1"/>
                    </a:moveTo>
                    <a:cubicBezTo>
                      <a:pt x="1954" y="1"/>
                      <a:pt x="1870" y="15"/>
                      <a:pt x="1758" y="15"/>
                    </a:cubicBezTo>
                    <a:cubicBezTo>
                      <a:pt x="1563" y="29"/>
                      <a:pt x="1368" y="56"/>
                      <a:pt x="1187" y="112"/>
                    </a:cubicBezTo>
                    <a:cubicBezTo>
                      <a:pt x="1019" y="154"/>
                      <a:pt x="908" y="210"/>
                      <a:pt x="796" y="266"/>
                    </a:cubicBezTo>
                    <a:cubicBezTo>
                      <a:pt x="698" y="321"/>
                      <a:pt x="587" y="391"/>
                      <a:pt x="503" y="433"/>
                    </a:cubicBezTo>
                    <a:cubicBezTo>
                      <a:pt x="322" y="559"/>
                      <a:pt x="154" y="684"/>
                      <a:pt x="1" y="782"/>
                    </a:cubicBezTo>
                    <a:cubicBezTo>
                      <a:pt x="85" y="782"/>
                      <a:pt x="168" y="768"/>
                      <a:pt x="252" y="768"/>
                    </a:cubicBezTo>
                    <a:cubicBezTo>
                      <a:pt x="419" y="768"/>
                      <a:pt x="559" y="754"/>
                      <a:pt x="712" y="754"/>
                    </a:cubicBezTo>
                    <a:cubicBezTo>
                      <a:pt x="852" y="740"/>
                      <a:pt x="991" y="698"/>
                      <a:pt x="1117" y="670"/>
                    </a:cubicBezTo>
                    <a:cubicBezTo>
                      <a:pt x="1242" y="628"/>
                      <a:pt x="1354" y="559"/>
                      <a:pt x="1479" y="503"/>
                    </a:cubicBezTo>
                    <a:cubicBezTo>
                      <a:pt x="1633" y="419"/>
                      <a:pt x="1800" y="349"/>
                      <a:pt x="1954" y="266"/>
                    </a:cubicBezTo>
                    <a:cubicBezTo>
                      <a:pt x="2107" y="182"/>
                      <a:pt x="2261" y="126"/>
                      <a:pt x="2456" y="56"/>
                    </a:cubicBezTo>
                    <a:cubicBezTo>
                      <a:pt x="2414" y="29"/>
                      <a:pt x="2386" y="29"/>
                      <a:pt x="2344" y="15"/>
                    </a:cubicBezTo>
                    <a:cubicBezTo>
                      <a:pt x="2261" y="1"/>
                      <a:pt x="2163" y="1"/>
                      <a:pt x="20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469557" y="663277"/>
                <a:ext cx="416464" cy="244251"/>
              </a:xfrm>
              <a:custGeom>
                <a:avLst/>
                <a:gdLst/>
                <a:ahLst/>
                <a:cxnLst/>
                <a:rect l="l" t="t" r="r" b="b"/>
                <a:pathLst>
                  <a:path w="9612" h="5637" extrusionOk="0">
                    <a:moveTo>
                      <a:pt x="1" y="0"/>
                    </a:moveTo>
                    <a:cubicBezTo>
                      <a:pt x="1" y="0"/>
                      <a:pt x="29" y="140"/>
                      <a:pt x="126" y="377"/>
                    </a:cubicBezTo>
                    <a:cubicBezTo>
                      <a:pt x="154" y="488"/>
                      <a:pt x="210" y="628"/>
                      <a:pt x="280" y="795"/>
                    </a:cubicBezTo>
                    <a:lnTo>
                      <a:pt x="377" y="1046"/>
                    </a:lnTo>
                    <a:cubicBezTo>
                      <a:pt x="419" y="1144"/>
                      <a:pt x="475" y="1227"/>
                      <a:pt x="503" y="1325"/>
                    </a:cubicBezTo>
                    <a:cubicBezTo>
                      <a:pt x="684" y="1716"/>
                      <a:pt x="907" y="2162"/>
                      <a:pt x="1242" y="2581"/>
                    </a:cubicBezTo>
                    <a:cubicBezTo>
                      <a:pt x="1270" y="2636"/>
                      <a:pt x="1312" y="2678"/>
                      <a:pt x="1340" y="2720"/>
                    </a:cubicBezTo>
                    <a:cubicBezTo>
                      <a:pt x="1354" y="2748"/>
                      <a:pt x="1382" y="2762"/>
                      <a:pt x="1382" y="2790"/>
                    </a:cubicBezTo>
                    <a:cubicBezTo>
                      <a:pt x="1424" y="2887"/>
                      <a:pt x="1479" y="2971"/>
                      <a:pt x="1521" y="3055"/>
                    </a:cubicBezTo>
                    <a:cubicBezTo>
                      <a:pt x="1549" y="3138"/>
                      <a:pt x="1591" y="3250"/>
                      <a:pt x="1619" y="3334"/>
                    </a:cubicBezTo>
                    <a:cubicBezTo>
                      <a:pt x="1661" y="3417"/>
                      <a:pt x="1675" y="3529"/>
                      <a:pt x="1703" y="3627"/>
                    </a:cubicBezTo>
                    <a:cubicBezTo>
                      <a:pt x="1744" y="3738"/>
                      <a:pt x="1758" y="3836"/>
                      <a:pt x="1800" y="3947"/>
                    </a:cubicBezTo>
                    <a:cubicBezTo>
                      <a:pt x="1828" y="4101"/>
                      <a:pt x="1870" y="4240"/>
                      <a:pt x="1898" y="4394"/>
                    </a:cubicBezTo>
                    <a:lnTo>
                      <a:pt x="1954" y="4603"/>
                    </a:lnTo>
                    <a:cubicBezTo>
                      <a:pt x="1968" y="4673"/>
                      <a:pt x="1982" y="4729"/>
                      <a:pt x="2023" y="4798"/>
                    </a:cubicBezTo>
                    <a:cubicBezTo>
                      <a:pt x="2079" y="4924"/>
                      <a:pt x="2121" y="5063"/>
                      <a:pt x="2233" y="5161"/>
                    </a:cubicBezTo>
                    <a:cubicBezTo>
                      <a:pt x="2316" y="5287"/>
                      <a:pt x="2456" y="5412"/>
                      <a:pt x="2637" y="5510"/>
                    </a:cubicBezTo>
                    <a:cubicBezTo>
                      <a:pt x="2651" y="5510"/>
                      <a:pt x="2651" y="5538"/>
                      <a:pt x="2665" y="5538"/>
                    </a:cubicBezTo>
                    <a:cubicBezTo>
                      <a:pt x="2684" y="5548"/>
                      <a:pt x="2704" y="5553"/>
                      <a:pt x="2723" y="5553"/>
                    </a:cubicBezTo>
                    <a:cubicBezTo>
                      <a:pt x="2824" y="5553"/>
                      <a:pt x="2903" y="5411"/>
                      <a:pt x="2832" y="5328"/>
                    </a:cubicBezTo>
                    <a:cubicBezTo>
                      <a:pt x="2763" y="5231"/>
                      <a:pt x="2693" y="5147"/>
                      <a:pt x="2637" y="5049"/>
                    </a:cubicBezTo>
                    <a:cubicBezTo>
                      <a:pt x="2581" y="4952"/>
                      <a:pt x="2553" y="4854"/>
                      <a:pt x="2498" y="4743"/>
                    </a:cubicBezTo>
                    <a:cubicBezTo>
                      <a:pt x="2456" y="4645"/>
                      <a:pt x="2428" y="4561"/>
                      <a:pt x="2414" y="4450"/>
                    </a:cubicBezTo>
                    <a:cubicBezTo>
                      <a:pt x="2386" y="4352"/>
                      <a:pt x="2358" y="4254"/>
                      <a:pt x="2344" y="4157"/>
                    </a:cubicBezTo>
                    <a:lnTo>
                      <a:pt x="2344" y="4157"/>
                    </a:lnTo>
                    <a:cubicBezTo>
                      <a:pt x="2372" y="4226"/>
                      <a:pt x="2428" y="4296"/>
                      <a:pt x="2456" y="4366"/>
                    </a:cubicBezTo>
                    <a:lnTo>
                      <a:pt x="2581" y="4575"/>
                    </a:lnTo>
                    <a:cubicBezTo>
                      <a:pt x="2609" y="4645"/>
                      <a:pt x="2665" y="4715"/>
                      <a:pt x="2721" y="4784"/>
                    </a:cubicBezTo>
                    <a:lnTo>
                      <a:pt x="2874" y="4994"/>
                    </a:lnTo>
                    <a:cubicBezTo>
                      <a:pt x="3139" y="5356"/>
                      <a:pt x="3544" y="5607"/>
                      <a:pt x="4004" y="5635"/>
                    </a:cubicBezTo>
                    <a:cubicBezTo>
                      <a:pt x="4009" y="5636"/>
                      <a:pt x="4014" y="5636"/>
                      <a:pt x="4018" y="5636"/>
                    </a:cubicBezTo>
                    <a:cubicBezTo>
                      <a:pt x="4123" y="5636"/>
                      <a:pt x="4194" y="5494"/>
                      <a:pt x="4074" y="5454"/>
                    </a:cubicBezTo>
                    <a:cubicBezTo>
                      <a:pt x="3892" y="5384"/>
                      <a:pt x="3711" y="5300"/>
                      <a:pt x="3572" y="5189"/>
                    </a:cubicBezTo>
                    <a:cubicBezTo>
                      <a:pt x="3502" y="5133"/>
                      <a:pt x="3432" y="5063"/>
                      <a:pt x="3376" y="4994"/>
                    </a:cubicBezTo>
                    <a:cubicBezTo>
                      <a:pt x="3335" y="4924"/>
                      <a:pt x="3279" y="4840"/>
                      <a:pt x="3237" y="4743"/>
                    </a:cubicBezTo>
                    <a:cubicBezTo>
                      <a:pt x="3139" y="4505"/>
                      <a:pt x="3097" y="4296"/>
                      <a:pt x="2986" y="4087"/>
                    </a:cubicBezTo>
                    <a:lnTo>
                      <a:pt x="2874" y="3920"/>
                    </a:lnTo>
                    <a:lnTo>
                      <a:pt x="2874" y="3920"/>
                    </a:lnTo>
                    <a:cubicBezTo>
                      <a:pt x="2944" y="3947"/>
                      <a:pt x="3000" y="3975"/>
                      <a:pt x="3070" y="3989"/>
                    </a:cubicBezTo>
                    <a:cubicBezTo>
                      <a:pt x="3139" y="4017"/>
                      <a:pt x="3195" y="4031"/>
                      <a:pt x="3265" y="4059"/>
                    </a:cubicBezTo>
                    <a:cubicBezTo>
                      <a:pt x="3348" y="4101"/>
                      <a:pt x="3432" y="4115"/>
                      <a:pt x="3516" y="4129"/>
                    </a:cubicBezTo>
                    <a:lnTo>
                      <a:pt x="3781" y="4185"/>
                    </a:lnTo>
                    <a:cubicBezTo>
                      <a:pt x="3837" y="4213"/>
                      <a:pt x="3892" y="4213"/>
                      <a:pt x="3934" y="4226"/>
                    </a:cubicBezTo>
                    <a:cubicBezTo>
                      <a:pt x="3990" y="4226"/>
                      <a:pt x="4046" y="4240"/>
                      <a:pt x="4074" y="4240"/>
                    </a:cubicBezTo>
                    <a:cubicBezTo>
                      <a:pt x="4229" y="4257"/>
                      <a:pt x="4384" y="4264"/>
                      <a:pt x="4534" y="4264"/>
                    </a:cubicBezTo>
                    <a:cubicBezTo>
                      <a:pt x="4640" y="4264"/>
                      <a:pt x="4743" y="4260"/>
                      <a:pt x="4841" y="4254"/>
                    </a:cubicBezTo>
                    <a:cubicBezTo>
                      <a:pt x="5036" y="4240"/>
                      <a:pt x="5218" y="4240"/>
                      <a:pt x="5371" y="4226"/>
                    </a:cubicBezTo>
                    <a:cubicBezTo>
                      <a:pt x="6333" y="4115"/>
                      <a:pt x="7282" y="3878"/>
                      <a:pt x="8231" y="3696"/>
                    </a:cubicBezTo>
                    <a:cubicBezTo>
                      <a:pt x="8426" y="3669"/>
                      <a:pt x="8607" y="3627"/>
                      <a:pt x="8788" y="3613"/>
                    </a:cubicBezTo>
                    <a:lnTo>
                      <a:pt x="8802" y="3613"/>
                    </a:lnTo>
                    <a:cubicBezTo>
                      <a:pt x="8816" y="3627"/>
                      <a:pt x="8858" y="3641"/>
                      <a:pt x="8872" y="3641"/>
                    </a:cubicBezTo>
                    <a:cubicBezTo>
                      <a:pt x="9003" y="3688"/>
                      <a:pt x="9246" y="3898"/>
                      <a:pt x="9409" y="3898"/>
                    </a:cubicBezTo>
                    <a:cubicBezTo>
                      <a:pt x="9438" y="3898"/>
                      <a:pt x="9463" y="3892"/>
                      <a:pt x="9486" y="3878"/>
                    </a:cubicBezTo>
                    <a:cubicBezTo>
                      <a:pt x="9570" y="3808"/>
                      <a:pt x="9611" y="3627"/>
                      <a:pt x="9542" y="3529"/>
                    </a:cubicBezTo>
                    <a:cubicBezTo>
                      <a:pt x="9542" y="3501"/>
                      <a:pt x="9542" y="3473"/>
                      <a:pt x="9514" y="3459"/>
                    </a:cubicBezTo>
                    <a:cubicBezTo>
                      <a:pt x="9321" y="3289"/>
                      <a:pt x="9054" y="3193"/>
                      <a:pt x="8804" y="3193"/>
                    </a:cubicBezTo>
                    <a:cubicBezTo>
                      <a:pt x="8746" y="3193"/>
                      <a:pt x="8690" y="3198"/>
                      <a:pt x="8635" y="3208"/>
                    </a:cubicBezTo>
                    <a:cubicBezTo>
                      <a:pt x="8035" y="3334"/>
                      <a:pt x="7491" y="3599"/>
                      <a:pt x="6919" y="3766"/>
                    </a:cubicBezTo>
                    <a:cubicBezTo>
                      <a:pt x="6794" y="3780"/>
                      <a:pt x="6654" y="3808"/>
                      <a:pt x="6557" y="3822"/>
                    </a:cubicBezTo>
                    <a:cubicBezTo>
                      <a:pt x="6292" y="3850"/>
                      <a:pt x="6055" y="3947"/>
                      <a:pt x="5789" y="3975"/>
                    </a:cubicBezTo>
                    <a:cubicBezTo>
                      <a:pt x="5636" y="3989"/>
                      <a:pt x="5469" y="4031"/>
                      <a:pt x="5329" y="4031"/>
                    </a:cubicBezTo>
                    <a:cubicBezTo>
                      <a:pt x="5357" y="4017"/>
                      <a:pt x="5371" y="4017"/>
                      <a:pt x="5385" y="4017"/>
                    </a:cubicBezTo>
                    <a:cubicBezTo>
                      <a:pt x="5469" y="3961"/>
                      <a:pt x="5594" y="3808"/>
                      <a:pt x="5664" y="3724"/>
                    </a:cubicBezTo>
                    <a:cubicBezTo>
                      <a:pt x="5915" y="3403"/>
                      <a:pt x="6124" y="3208"/>
                      <a:pt x="6473" y="3055"/>
                    </a:cubicBezTo>
                    <a:cubicBezTo>
                      <a:pt x="6539" y="3041"/>
                      <a:pt x="6517" y="2914"/>
                      <a:pt x="6455" y="2914"/>
                    </a:cubicBezTo>
                    <a:cubicBezTo>
                      <a:pt x="6452" y="2914"/>
                      <a:pt x="6448" y="2915"/>
                      <a:pt x="6445" y="2915"/>
                    </a:cubicBezTo>
                    <a:cubicBezTo>
                      <a:pt x="6208" y="2943"/>
                      <a:pt x="5929" y="2971"/>
                      <a:pt x="5678" y="3013"/>
                    </a:cubicBezTo>
                    <a:cubicBezTo>
                      <a:pt x="5427" y="3069"/>
                      <a:pt x="5190" y="3138"/>
                      <a:pt x="5008" y="3320"/>
                    </a:cubicBezTo>
                    <a:cubicBezTo>
                      <a:pt x="4694" y="3593"/>
                      <a:pt x="4487" y="3906"/>
                      <a:pt x="4034" y="3906"/>
                    </a:cubicBezTo>
                    <a:cubicBezTo>
                      <a:pt x="4024" y="3906"/>
                      <a:pt x="4014" y="3906"/>
                      <a:pt x="4004" y="3906"/>
                    </a:cubicBezTo>
                    <a:lnTo>
                      <a:pt x="3641" y="3906"/>
                    </a:lnTo>
                    <a:cubicBezTo>
                      <a:pt x="3265" y="3808"/>
                      <a:pt x="2916" y="3627"/>
                      <a:pt x="2581" y="3417"/>
                    </a:cubicBezTo>
                    <a:cubicBezTo>
                      <a:pt x="2247" y="3208"/>
                      <a:pt x="1968" y="2943"/>
                      <a:pt x="1689" y="2664"/>
                    </a:cubicBezTo>
                    <a:cubicBezTo>
                      <a:pt x="1605" y="2581"/>
                      <a:pt x="1521" y="2483"/>
                      <a:pt x="1424" y="2371"/>
                    </a:cubicBezTo>
                    <a:cubicBezTo>
                      <a:pt x="1354" y="2274"/>
                      <a:pt x="1270" y="2148"/>
                      <a:pt x="1200" y="2037"/>
                    </a:cubicBezTo>
                    <a:lnTo>
                      <a:pt x="1200" y="2037"/>
                    </a:lnTo>
                    <a:cubicBezTo>
                      <a:pt x="1256" y="2064"/>
                      <a:pt x="1284" y="2078"/>
                      <a:pt x="1340" y="2078"/>
                    </a:cubicBezTo>
                    <a:lnTo>
                      <a:pt x="1563" y="2078"/>
                    </a:lnTo>
                    <a:cubicBezTo>
                      <a:pt x="1629" y="2086"/>
                      <a:pt x="1697" y="2090"/>
                      <a:pt x="1764" y="2090"/>
                    </a:cubicBezTo>
                    <a:cubicBezTo>
                      <a:pt x="1937" y="2090"/>
                      <a:pt x="2110" y="2067"/>
                      <a:pt x="2260" y="2037"/>
                    </a:cubicBezTo>
                    <a:cubicBezTo>
                      <a:pt x="2330" y="2064"/>
                      <a:pt x="2428" y="2064"/>
                      <a:pt x="2498" y="2092"/>
                    </a:cubicBezTo>
                    <a:cubicBezTo>
                      <a:pt x="2512" y="2092"/>
                      <a:pt x="2512" y="2106"/>
                      <a:pt x="2526" y="2106"/>
                    </a:cubicBezTo>
                    <a:cubicBezTo>
                      <a:pt x="2539" y="2134"/>
                      <a:pt x="2567" y="2134"/>
                      <a:pt x="2581" y="2134"/>
                    </a:cubicBezTo>
                    <a:cubicBezTo>
                      <a:pt x="2637" y="2162"/>
                      <a:pt x="2707" y="2176"/>
                      <a:pt x="2749" y="2204"/>
                    </a:cubicBezTo>
                    <a:cubicBezTo>
                      <a:pt x="2804" y="2232"/>
                      <a:pt x="2860" y="2274"/>
                      <a:pt x="2916" y="2288"/>
                    </a:cubicBezTo>
                    <a:cubicBezTo>
                      <a:pt x="2918" y="2289"/>
                      <a:pt x="2921" y="2289"/>
                      <a:pt x="2923" y="2289"/>
                    </a:cubicBezTo>
                    <a:cubicBezTo>
                      <a:pt x="2954" y="2289"/>
                      <a:pt x="3012" y="2217"/>
                      <a:pt x="2986" y="2204"/>
                    </a:cubicBezTo>
                    <a:cubicBezTo>
                      <a:pt x="2930" y="2162"/>
                      <a:pt x="2888" y="2092"/>
                      <a:pt x="2860" y="2037"/>
                    </a:cubicBezTo>
                    <a:cubicBezTo>
                      <a:pt x="2818" y="1995"/>
                      <a:pt x="2791" y="1925"/>
                      <a:pt x="2735" y="1855"/>
                    </a:cubicBezTo>
                    <a:cubicBezTo>
                      <a:pt x="2721" y="1813"/>
                      <a:pt x="2707" y="1799"/>
                      <a:pt x="2665" y="1758"/>
                    </a:cubicBezTo>
                    <a:cubicBezTo>
                      <a:pt x="2651" y="1730"/>
                      <a:pt x="2609" y="1716"/>
                      <a:pt x="2595" y="1674"/>
                    </a:cubicBezTo>
                    <a:cubicBezTo>
                      <a:pt x="2539" y="1618"/>
                      <a:pt x="2470" y="1590"/>
                      <a:pt x="2400" y="1548"/>
                    </a:cubicBezTo>
                    <a:cubicBezTo>
                      <a:pt x="2316" y="1523"/>
                      <a:pt x="2248" y="1503"/>
                      <a:pt x="2164" y="1503"/>
                    </a:cubicBezTo>
                    <a:cubicBezTo>
                      <a:pt x="2108" y="1503"/>
                      <a:pt x="2046" y="1512"/>
                      <a:pt x="1968" y="1534"/>
                    </a:cubicBezTo>
                    <a:cubicBezTo>
                      <a:pt x="1842" y="1563"/>
                      <a:pt x="1726" y="1577"/>
                      <a:pt x="1619" y="1577"/>
                    </a:cubicBezTo>
                    <a:cubicBezTo>
                      <a:pt x="1418" y="1577"/>
                      <a:pt x="1249" y="1528"/>
                      <a:pt x="1103" y="1437"/>
                    </a:cubicBezTo>
                    <a:lnTo>
                      <a:pt x="1061" y="1395"/>
                    </a:lnTo>
                    <a:cubicBezTo>
                      <a:pt x="1047" y="1381"/>
                      <a:pt x="1033" y="1381"/>
                      <a:pt x="1005" y="1381"/>
                    </a:cubicBezTo>
                    <a:cubicBezTo>
                      <a:pt x="866" y="1297"/>
                      <a:pt x="768" y="1158"/>
                      <a:pt x="642" y="1018"/>
                    </a:cubicBezTo>
                    <a:cubicBezTo>
                      <a:pt x="615" y="976"/>
                      <a:pt x="573" y="976"/>
                      <a:pt x="517" y="976"/>
                    </a:cubicBezTo>
                    <a:cubicBezTo>
                      <a:pt x="419" y="823"/>
                      <a:pt x="308" y="670"/>
                      <a:pt x="224" y="516"/>
                    </a:cubicBezTo>
                    <a:cubicBezTo>
                      <a:pt x="140" y="349"/>
                      <a:pt x="57" y="181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669011" y="801071"/>
                <a:ext cx="53856" cy="3813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880" extrusionOk="0">
                    <a:moveTo>
                      <a:pt x="1186" y="0"/>
                    </a:moveTo>
                    <a:cubicBezTo>
                      <a:pt x="1103" y="14"/>
                      <a:pt x="991" y="56"/>
                      <a:pt x="908" y="84"/>
                    </a:cubicBezTo>
                    <a:cubicBezTo>
                      <a:pt x="824" y="126"/>
                      <a:pt x="740" y="168"/>
                      <a:pt x="642" y="223"/>
                    </a:cubicBezTo>
                    <a:cubicBezTo>
                      <a:pt x="573" y="265"/>
                      <a:pt x="531" y="321"/>
                      <a:pt x="475" y="377"/>
                    </a:cubicBezTo>
                    <a:cubicBezTo>
                      <a:pt x="405" y="433"/>
                      <a:pt x="364" y="502"/>
                      <a:pt x="322" y="558"/>
                    </a:cubicBezTo>
                    <a:cubicBezTo>
                      <a:pt x="266" y="628"/>
                      <a:pt x="224" y="670"/>
                      <a:pt x="182" y="726"/>
                    </a:cubicBezTo>
                    <a:cubicBezTo>
                      <a:pt x="140" y="781"/>
                      <a:pt x="85" y="837"/>
                      <a:pt x="1" y="879"/>
                    </a:cubicBezTo>
                    <a:lnTo>
                      <a:pt x="419" y="879"/>
                    </a:lnTo>
                    <a:cubicBezTo>
                      <a:pt x="573" y="837"/>
                      <a:pt x="712" y="754"/>
                      <a:pt x="824" y="600"/>
                    </a:cubicBezTo>
                    <a:cubicBezTo>
                      <a:pt x="977" y="391"/>
                      <a:pt x="1089" y="210"/>
                      <a:pt x="1242" y="14"/>
                    </a:cubicBezTo>
                    <a:cubicBezTo>
                      <a:pt x="1228" y="14"/>
                      <a:pt x="1200" y="0"/>
                      <a:pt x="1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26111" y="556899"/>
                <a:ext cx="458752" cy="471257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0876" extrusionOk="0">
                    <a:moveTo>
                      <a:pt x="1" y="0"/>
                    </a:moveTo>
                    <a:lnTo>
                      <a:pt x="1" y="140"/>
                    </a:lnTo>
                    <a:cubicBezTo>
                      <a:pt x="1" y="223"/>
                      <a:pt x="1" y="363"/>
                      <a:pt x="15" y="544"/>
                    </a:cubicBezTo>
                    <a:cubicBezTo>
                      <a:pt x="56" y="893"/>
                      <a:pt x="126" y="1381"/>
                      <a:pt x="266" y="1953"/>
                    </a:cubicBezTo>
                    <a:cubicBezTo>
                      <a:pt x="405" y="2525"/>
                      <a:pt x="628" y="3194"/>
                      <a:pt x="921" y="3864"/>
                    </a:cubicBezTo>
                    <a:cubicBezTo>
                      <a:pt x="963" y="3948"/>
                      <a:pt x="991" y="4031"/>
                      <a:pt x="1033" y="4101"/>
                    </a:cubicBezTo>
                    <a:cubicBezTo>
                      <a:pt x="1047" y="4129"/>
                      <a:pt x="1047" y="4171"/>
                      <a:pt x="1061" y="4199"/>
                    </a:cubicBezTo>
                    <a:cubicBezTo>
                      <a:pt x="1116" y="4324"/>
                      <a:pt x="1144" y="4450"/>
                      <a:pt x="1186" y="4589"/>
                    </a:cubicBezTo>
                    <a:cubicBezTo>
                      <a:pt x="1214" y="4701"/>
                      <a:pt x="1242" y="4840"/>
                      <a:pt x="1256" y="4966"/>
                    </a:cubicBezTo>
                    <a:cubicBezTo>
                      <a:pt x="1284" y="5217"/>
                      <a:pt x="1312" y="5468"/>
                      <a:pt x="1312" y="5733"/>
                    </a:cubicBezTo>
                    <a:cubicBezTo>
                      <a:pt x="1312" y="5928"/>
                      <a:pt x="1284" y="6096"/>
                      <a:pt x="1284" y="6263"/>
                    </a:cubicBezTo>
                    <a:cubicBezTo>
                      <a:pt x="1270" y="6416"/>
                      <a:pt x="1270" y="6556"/>
                      <a:pt x="1270" y="6709"/>
                    </a:cubicBezTo>
                    <a:cubicBezTo>
                      <a:pt x="1270" y="6863"/>
                      <a:pt x="1284" y="7002"/>
                      <a:pt x="1326" y="7170"/>
                    </a:cubicBezTo>
                    <a:cubicBezTo>
                      <a:pt x="1354" y="7323"/>
                      <a:pt x="1423" y="7518"/>
                      <a:pt x="1535" y="7700"/>
                    </a:cubicBezTo>
                    <a:cubicBezTo>
                      <a:pt x="1535" y="7728"/>
                      <a:pt x="1549" y="7728"/>
                      <a:pt x="1549" y="7742"/>
                    </a:cubicBezTo>
                    <a:cubicBezTo>
                      <a:pt x="1599" y="7803"/>
                      <a:pt x="1662" y="7828"/>
                      <a:pt x="1718" y="7828"/>
                    </a:cubicBezTo>
                    <a:cubicBezTo>
                      <a:pt x="1803" y="7828"/>
                      <a:pt x="1873" y="7770"/>
                      <a:pt x="1856" y="7686"/>
                    </a:cubicBezTo>
                    <a:cubicBezTo>
                      <a:pt x="1800" y="7449"/>
                      <a:pt x="1786" y="7198"/>
                      <a:pt x="1800" y="6974"/>
                    </a:cubicBezTo>
                    <a:lnTo>
                      <a:pt x="1856" y="6291"/>
                    </a:lnTo>
                    <a:cubicBezTo>
                      <a:pt x="1884" y="6486"/>
                      <a:pt x="1925" y="6668"/>
                      <a:pt x="1953" y="6849"/>
                    </a:cubicBezTo>
                    <a:cubicBezTo>
                      <a:pt x="1967" y="7044"/>
                      <a:pt x="2009" y="7239"/>
                      <a:pt x="2037" y="7435"/>
                    </a:cubicBezTo>
                    <a:cubicBezTo>
                      <a:pt x="2107" y="7937"/>
                      <a:pt x="2330" y="8383"/>
                      <a:pt x="2734" y="8788"/>
                    </a:cubicBezTo>
                    <a:cubicBezTo>
                      <a:pt x="2774" y="8817"/>
                      <a:pt x="2819" y="8831"/>
                      <a:pt x="2856" y="8831"/>
                    </a:cubicBezTo>
                    <a:cubicBezTo>
                      <a:pt x="2925" y="8831"/>
                      <a:pt x="2970" y="8785"/>
                      <a:pt x="2916" y="8704"/>
                    </a:cubicBezTo>
                    <a:cubicBezTo>
                      <a:pt x="2776" y="8495"/>
                      <a:pt x="2665" y="8286"/>
                      <a:pt x="2581" y="8090"/>
                    </a:cubicBezTo>
                    <a:cubicBezTo>
                      <a:pt x="2511" y="7881"/>
                      <a:pt x="2483" y="7672"/>
                      <a:pt x="2497" y="7463"/>
                    </a:cubicBezTo>
                    <a:cubicBezTo>
                      <a:pt x="2525" y="7170"/>
                      <a:pt x="2581" y="6960"/>
                      <a:pt x="2525" y="6668"/>
                    </a:cubicBezTo>
                    <a:cubicBezTo>
                      <a:pt x="2511" y="6570"/>
                      <a:pt x="2497" y="6500"/>
                      <a:pt x="2469" y="6416"/>
                    </a:cubicBezTo>
                    <a:lnTo>
                      <a:pt x="2469" y="6416"/>
                    </a:lnTo>
                    <a:cubicBezTo>
                      <a:pt x="2581" y="6556"/>
                      <a:pt x="2707" y="6709"/>
                      <a:pt x="2818" y="6849"/>
                    </a:cubicBezTo>
                    <a:cubicBezTo>
                      <a:pt x="2986" y="7044"/>
                      <a:pt x="3153" y="7225"/>
                      <a:pt x="3306" y="7393"/>
                    </a:cubicBezTo>
                    <a:cubicBezTo>
                      <a:pt x="3418" y="7504"/>
                      <a:pt x="3502" y="7602"/>
                      <a:pt x="3613" y="7686"/>
                    </a:cubicBezTo>
                    <a:cubicBezTo>
                      <a:pt x="3864" y="7951"/>
                      <a:pt x="4143" y="8174"/>
                      <a:pt x="4408" y="8383"/>
                    </a:cubicBezTo>
                    <a:cubicBezTo>
                      <a:pt x="4520" y="8481"/>
                      <a:pt x="4618" y="8551"/>
                      <a:pt x="4701" y="8620"/>
                    </a:cubicBezTo>
                    <a:cubicBezTo>
                      <a:pt x="4813" y="8690"/>
                      <a:pt x="4897" y="8760"/>
                      <a:pt x="5008" y="8830"/>
                    </a:cubicBezTo>
                    <a:cubicBezTo>
                      <a:pt x="5566" y="9206"/>
                      <a:pt x="6152" y="9541"/>
                      <a:pt x="6766" y="9806"/>
                    </a:cubicBezTo>
                    <a:cubicBezTo>
                      <a:pt x="7393" y="10057"/>
                      <a:pt x="8035" y="10252"/>
                      <a:pt x="8677" y="10378"/>
                    </a:cubicBezTo>
                    <a:cubicBezTo>
                      <a:pt x="8802" y="10392"/>
                      <a:pt x="8942" y="10406"/>
                      <a:pt x="9067" y="10448"/>
                    </a:cubicBezTo>
                    <a:cubicBezTo>
                      <a:pt x="9193" y="10462"/>
                      <a:pt x="9332" y="10475"/>
                      <a:pt x="9444" y="10503"/>
                    </a:cubicBezTo>
                    <a:lnTo>
                      <a:pt x="9486" y="10503"/>
                    </a:lnTo>
                    <a:cubicBezTo>
                      <a:pt x="9500" y="10517"/>
                      <a:pt x="9541" y="10545"/>
                      <a:pt x="9569" y="10545"/>
                    </a:cubicBezTo>
                    <a:cubicBezTo>
                      <a:pt x="9681" y="10587"/>
                      <a:pt x="9820" y="10685"/>
                      <a:pt x="9960" y="10782"/>
                    </a:cubicBezTo>
                    <a:cubicBezTo>
                      <a:pt x="10030" y="10824"/>
                      <a:pt x="10113" y="10852"/>
                      <a:pt x="10183" y="10866"/>
                    </a:cubicBezTo>
                    <a:cubicBezTo>
                      <a:pt x="10212" y="10872"/>
                      <a:pt x="10241" y="10875"/>
                      <a:pt x="10270" y="10875"/>
                    </a:cubicBezTo>
                    <a:cubicBezTo>
                      <a:pt x="10311" y="10875"/>
                      <a:pt x="10351" y="10868"/>
                      <a:pt x="10392" y="10852"/>
                    </a:cubicBezTo>
                    <a:cubicBezTo>
                      <a:pt x="10546" y="10782"/>
                      <a:pt x="10588" y="10615"/>
                      <a:pt x="10518" y="10503"/>
                    </a:cubicBezTo>
                    <a:cubicBezTo>
                      <a:pt x="10532" y="10475"/>
                      <a:pt x="10518" y="10448"/>
                      <a:pt x="10490" y="10434"/>
                    </a:cubicBezTo>
                    <a:cubicBezTo>
                      <a:pt x="10336" y="10308"/>
                      <a:pt x="10169" y="10238"/>
                      <a:pt x="9974" y="10169"/>
                    </a:cubicBezTo>
                    <a:cubicBezTo>
                      <a:pt x="9890" y="10127"/>
                      <a:pt x="9779" y="10113"/>
                      <a:pt x="9681" y="10085"/>
                    </a:cubicBezTo>
                    <a:cubicBezTo>
                      <a:pt x="9625" y="10057"/>
                      <a:pt x="9569" y="10057"/>
                      <a:pt x="9541" y="10057"/>
                    </a:cubicBezTo>
                    <a:cubicBezTo>
                      <a:pt x="9486" y="10057"/>
                      <a:pt x="9430" y="10043"/>
                      <a:pt x="9402" y="10043"/>
                    </a:cubicBezTo>
                    <a:cubicBezTo>
                      <a:pt x="9290" y="10043"/>
                      <a:pt x="9207" y="10029"/>
                      <a:pt x="9095" y="10029"/>
                    </a:cubicBezTo>
                    <a:lnTo>
                      <a:pt x="8802" y="10015"/>
                    </a:lnTo>
                    <a:cubicBezTo>
                      <a:pt x="8607" y="10015"/>
                      <a:pt x="8426" y="9973"/>
                      <a:pt x="8216" y="9959"/>
                    </a:cubicBezTo>
                    <a:cubicBezTo>
                      <a:pt x="8105" y="9959"/>
                      <a:pt x="8021" y="9918"/>
                      <a:pt x="7909" y="9918"/>
                    </a:cubicBezTo>
                    <a:cubicBezTo>
                      <a:pt x="7812" y="9904"/>
                      <a:pt x="7728" y="9890"/>
                      <a:pt x="7616" y="9876"/>
                    </a:cubicBezTo>
                    <a:lnTo>
                      <a:pt x="7324" y="9806"/>
                    </a:lnTo>
                    <a:lnTo>
                      <a:pt x="7184" y="9764"/>
                    </a:lnTo>
                    <a:lnTo>
                      <a:pt x="7045" y="9708"/>
                    </a:lnTo>
                    <a:cubicBezTo>
                      <a:pt x="6891" y="9639"/>
                      <a:pt x="6724" y="9569"/>
                      <a:pt x="6570" y="9485"/>
                    </a:cubicBezTo>
                    <a:cubicBezTo>
                      <a:pt x="6487" y="9457"/>
                      <a:pt x="6417" y="9415"/>
                      <a:pt x="6333" y="9387"/>
                    </a:cubicBezTo>
                    <a:cubicBezTo>
                      <a:pt x="6236" y="9346"/>
                      <a:pt x="6166" y="9318"/>
                      <a:pt x="6082" y="9262"/>
                    </a:cubicBezTo>
                    <a:lnTo>
                      <a:pt x="5845" y="9136"/>
                    </a:lnTo>
                    <a:cubicBezTo>
                      <a:pt x="5747" y="9109"/>
                      <a:pt x="5678" y="9053"/>
                      <a:pt x="5608" y="9011"/>
                    </a:cubicBezTo>
                    <a:cubicBezTo>
                      <a:pt x="5524" y="8969"/>
                      <a:pt x="5427" y="8913"/>
                      <a:pt x="5329" y="8843"/>
                    </a:cubicBezTo>
                    <a:cubicBezTo>
                      <a:pt x="5245" y="8788"/>
                      <a:pt x="5162" y="8718"/>
                      <a:pt x="5078" y="8662"/>
                    </a:cubicBezTo>
                    <a:cubicBezTo>
                      <a:pt x="5092" y="8662"/>
                      <a:pt x="5120" y="8690"/>
                      <a:pt x="5148" y="8690"/>
                    </a:cubicBezTo>
                    <a:cubicBezTo>
                      <a:pt x="5217" y="8704"/>
                      <a:pt x="5308" y="8707"/>
                      <a:pt x="5399" y="8707"/>
                    </a:cubicBezTo>
                    <a:cubicBezTo>
                      <a:pt x="5489" y="8707"/>
                      <a:pt x="5580" y="8704"/>
                      <a:pt x="5650" y="8704"/>
                    </a:cubicBezTo>
                    <a:cubicBezTo>
                      <a:pt x="5768" y="8697"/>
                      <a:pt x="5880" y="8694"/>
                      <a:pt x="5988" y="8694"/>
                    </a:cubicBezTo>
                    <a:cubicBezTo>
                      <a:pt x="6096" y="8694"/>
                      <a:pt x="6201" y="8697"/>
                      <a:pt x="6305" y="8704"/>
                    </a:cubicBezTo>
                    <a:cubicBezTo>
                      <a:pt x="6417" y="8704"/>
                      <a:pt x="6515" y="8718"/>
                      <a:pt x="6626" y="8760"/>
                    </a:cubicBezTo>
                    <a:cubicBezTo>
                      <a:pt x="6724" y="8774"/>
                      <a:pt x="6849" y="8802"/>
                      <a:pt x="6975" y="8843"/>
                    </a:cubicBezTo>
                    <a:cubicBezTo>
                      <a:pt x="6980" y="8844"/>
                      <a:pt x="6986" y="8845"/>
                      <a:pt x="6991" y="8845"/>
                    </a:cubicBezTo>
                    <a:cubicBezTo>
                      <a:pt x="7065" y="8845"/>
                      <a:pt x="7110" y="8756"/>
                      <a:pt x="7045" y="8704"/>
                    </a:cubicBezTo>
                    <a:cubicBezTo>
                      <a:pt x="6905" y="8634"/>
                      <a:pt x="6752" y="8565"/>
                      <a:pt x="6612" y="8453"/>
                    </a:cubicBezTo>
                    <a:cubicBezTo>
                      <a:pt x="6542" y="8411"/>
                      <a:pt x="6445" y="8369"/>
                      <a:pt x="6375" y="8313"/>
                    </a:cubicBezTo>
                    <a:cubicBezTo>
                      <a:pt x="6305" y="8272"/>
                      <a:pt x="6222" y="8230"/>
                      <a:pt x="6152" y="8174"/>
                    </a:cubicBezTo>
                    <a:cubicBezTo>
                      <a:pt x="6082" y="8132"/>
                      <a:pt x="5998" y="8090"/>
                      <a:pt x="5929" y="8062"/>
                    </a:cubicBezTo>
                    <a:cubicBezTo>
                      <a:pt x="5859" y="8021"/>
                      <a:pt x="5775" y="7965"/>
                      <a:pt x="5706" y="7951"/>
                    </a:cubicBezTo>
                    <a:cubicBezTo>
                      <a:pt x="5538" y="7881"/>
                      <a:pt x="5385" y="7825"/>
                      <a:pt x="5217" y="7811"/>
                    </a:cubicBezTo>
                    <a:cubicBezTo>
                      <a:pt x="5078" y="7797"/>
                      <a:pt x="4952" y="7783"/>
                      <a:pt x="4827" y="7755"/>
                    </a:cubicBezTo>
                    <a:lnTo>
                      <a:pt x="4464" y="7714"/>
                    </a:lnTo>
                    <a:cubicBezTo>
                      <a:pt x="4339" y="7672"/>
                      <a:pt x="4213" y="7644"/>
                      <a:pt x="4115" y="7588"/>
                    </a:cubicBezTo>
                    <a:cubicBezTo>
                      <a:pt x="4060" y="7546"/>
                      <a:pt x="3990" y="7518"/>
                      <a:pt x="3920" y="7477"/>
                    </a:cubicBezTo>
                    <a:cubicBezTo>
                      <a:pt x="3864" y="7449"/>
                      <a:pt x="3795" y="7393"/>
                      <a:pt x="3725" y="7337"/>
                    </a:cubicBezTo>
                    <a:cubicBezTo>
                      <a:pt x="3655" y="7295"/>
                      <a:pt x="3585" y="7239"/>
                      <a:pt x="3544" y="7170"/>
                    </a:cubicBezTo>
                    <a:lnTo>
                      <a:pt x="3348" y="6988"/>
                    </a:lnTo>
                    <a:cubicBezTo>
                      <a:pt x="2609" y="6124"/>
                      <a:pt x="2009" y="5161"/>
                      <a:pt x="1423" y="4185"/>
                    </a:cubicBezTo>
                    <a:cubicBezTo>
                      <a:pt x="1340" y="4031"/>
                      <a:pt x="1256" y="3850"/>
                      <a:pt x="1172" y="3682"/>
                    </a:cubicBezTo>
                    <a:cubicBezTo>
                      <a:pt x="1102" y="3501"/>
                      <a:pt x="1005" y="3334"/>
                      <a:pt x="963" y="3152"/>
                    </a:cubicBezTo>
                    <a:lnTo>
                      <a:pt x="963" y="3152"/>
                    </a:lnTo>
                    <a:cubicBezTo>
                      <a:pt x="1005" y="3208"/>
                      <a:pt x="1047" y="3250"/>
                      <a:pt x="1116" y="3264"/>
                    </a:cubicBezTo>
                    <a:cubicBezTo>
                      <a:pt x="1200" y="3292"/>
                      <a:pt x="1284" y="3334"/>
                      <a:pt x="1354" y="3348"/>
                    </a:cubicBezTo>
                    <a:cubicBezTo>
                      <a:pt x="1479" y="3417"/>
                      <a:pt x="1605" y="3473"/>
                      <a:pt x="1744" y="3529"/>
                    </a:cubicBezTo>
                    <a:cubicBezTo>
                      <a:pt x="1884" y="3571"/>
                      <a:pt x="2009" y="3613"/>
                      <a:pt x="2149" y="3669"/>
                    </a:cubicBezTo>
                    <a:cubicBezTo>
                      <a:pt x="2190" y="3696"/>
                      <a:pt x="2232" y="3738"/>
                      <a:pt x="2260" y="3766"/>
                    </a:cubicBezTo>
                    <a:cubicBezTo>
                      <a:pt x="2316" y="3808"/>
                      <a:pt x="2358" y="3836"/>
                      <a:pt x="2386" y="3878"/>
                    </a:cubicBezTo>
                    <a:cubicBezTo>
                      <a:pt x="2400" y="3892"/>
                      <a:pt x="2400" y="3906"/>
                      <a:pt x="2428" y="3920"/>
                    </a:cubicBezTo>
                    <a:cubicBezTo>
                      <a:pt x="2442" y="3961"/>
                      <a:pt x="2469" y="3975"/>
                      <a:pt x="2497" y="3975"/>
                    </a:cubicBezTo>
                    <a:cubicBezTo>
                      <a:pt x="2637" y="4129"/>
                      <a:pt x="2790" y="4310"/>
                      <a:pt x="2888" y="4478"/>
                    </a:cubicBezTo>
                    <a:cubicBezTo>
                      <a:pt x="2900" y="4498"/>
                      <a:pt x="2917" y="4506"/>
                      <a:pt x="2934" y="4506"/>
                    </a:cubicBezTo>
                    <a:cubicBezTo>
                      <a:pt x="2976" y="4506"/>
                      <a:pt x="3019" y="4457"/>
                      <a:pt x="3000" y="4408"/>
                    </a:cubicBezTo>
                    <a:cubicBezTo>
                      <a:pt x="2944" y="4310"/>
                      <a:pt x="2888" y="4185"/>
                      <a:pt x="2846" y="4059"/>
                    </a:cubicBezTo>
                    <a:cubicBezTo>
                      <a:pt x="2790" y="3948"/>
                      <a:pt x="2748" y="3822"/>
                      <a:pt x="2679" y="3696"/>
                    </a:cubicBezTo>
                    <a:cubicBezTo>
                      <a:pt x="2637" y="3571"/>
                      <a:pt x="2581" y="3459"/>
                      <a:pt x="2511" y="3348"/>
                    </a:cubicBezTo>
                    <a:lnTo>
                      <a:pt x="2400" y="3194"/>
                    </a:lnTo>
                    <a:cubicBezTo>
                      <a:pt x="2372" y="3139"/>
                      <a:pt x="2330" y="3083"/>
                      <a:pt x="2288" y="3055"/>
                    </a:cubicBezTo>
                    <a:cubicBezTo>
                      <a:pt x="2121" y="2915"/>
                      <a:pt x="2023" y="2846"/>
                      <a:pt x="1814" y="2804"/>
                    </a:cubicBezTo>
                    <a:cubicBezTo>
                      <a:pt x="1619" y="2790"/>
                      <a:pt x="1451" y="2720"/>
                      <a:pt x="1284" y="2636"/>
                    </a:cubicBezTo>
                    <a:cubicBezTo>
                      <a:pt x="1130" y="2553"/>
                      <a:pt x="1005" y="2441"/>
                      <a:pt x="893" y="2302"/>
                    </a:cubicBezTo>
                    <a:cubicBezTo>
                      <a:pt x="865" y="2288"/>
                      <a:pt x="865" y="2274"/>
                      <a:pt x="851" y="2246"/>
                    </a:cubicBezTo>
                    <a:lnTo>
                      <a:pt x="796" y="2204"/>
                    </a:lnTo>
                    <a:cubicBezTo>
                      <a:pt x="684" y="2023"/>
                      <a:pt x="558" y="1813"/>
                      <a:pt x="475" y="1590"/>
                    </a:cubicBezTo>
                    <a:cubicBezTo>
                      <a:pt x="447" y="1534"/>
                      <a:pt x="405" y="1507"/>
                      <a:pt x="349" y="1507"/>
                    </a:cubicBezTo>
                    <a:cubicBezTo>
                      <a:pt x="168" y="1004"/>
                      <a:pt x="15" y="50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816509" y="907449"/>
                <a:ext cx="82236" cy="23008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531" extrusionOk="0">
                    <a:moveTo>
                      <a:pt x="0" y="0"/>
                    </a:moveTo>
                    <a:lnTo>
                      <a:pt x="154" y="140"/>
                    </a:lnTo>
                    <a:cubicBezTo>
                      <a:pt x="251" y="223"/>
                      <a:pt x="349" y="293"/>
                      <a:pt x="433" y="363"/>
                    </a:cubicBezTo>
                    <a:cubicBezTo>
                      <a:pt x="530" y="419"/>
                      <a:pt x="628" y="475"/>
                      <a:pt x="740" y="488"/>
                    </a:cubicBezTo>
                    <a:cubicBezTo>
                      <a:pt x="837" y="530"/>
                      <a:pt x="963" y="530"/>
                      <a:pt x="1060" y="530"/>
                    </a:cubicBezTo>
                    <a:cubicBezTo>
                      <a:pt x="1130" y="530"/>
                      <a:pt x="1200" y="502"/>
                      <a:pt x="1270" y="502"/>
                    </a:cubicBezTo>
                    <a:cubicBezTo>
                      <a:pt x="1339" y="488"/>
                      <a:pt x="1409" y="488"/>
                      <a:pt x="1479" y="475"/>
                    </a:cubicBezTo>
                    <a:cubicBezTo>
                      <a:pt x="1618" y="433"/>
                      <a:pt x="1758" y="433"/>
                      <a:pt x="1897" y="419"/>
                    </a:cubicBezTo>
                    <a:lnTo>
                      <a:pt x="1856" y="363"/>
                    </a:lnTo>
                    <a:lnTo>
                      <a:pt x="1479" y="209"/>
                    </a:lnTo>
                    <a:cubicBezTo>
                      <a:pt x="1367" y="154"/>
                      <a:pt x="1242" y="112"/>
                      <a:pt x="1102" y="70"/>
                    </a:cubicBezTo>
                    <a:cubicBezTo>
                      <a:pt x="886" y="28"/>
                      <a:pt x="694" y="25"/>
                      <a:pt x="515" y="25"/>
                    </a:cubicBezTo>
                    <a:cubicBezTo>
                      <a:pt x="479" y="25"/>
                      <a:pt x="443" y="25"/>
                      <a:pt x="408" y="25"/>
                    </a:cubicBezTo>
                    <a:cubicBezTo>
                      <a:pt x="268" y="25"/>
                      <a:pt x="134" y="2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92026" y="1249549"/>
                <a:ext cx="271230" cy="486249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11222" extrusionOk="0">
                    <a:moveTo>
                      <a:pt x="3930" y="0"/>
                    </a:moveTo>
                    <a:cubicBezTo>
                      <a:pt x="3930" y="1"/>
                      <a:pt x="3833" y="140"/>
                      <a:pt x="3665" y="405"/>
                    </a:cubicBezTo>
                    <a:cubicBezTo>
                      <a:pt x="3512" y="670"/>
                      <a:pt x="3275" y="1032"/>
                      <a:pt x="3052" y="1479"/>
                    </a:cubicBezTo>
                    <a:cubicBezTo>
                      <a:pt x="2815" y="1939"/>
                      <a:pt x="2564" y="2497"/>
                      <a:pt x="2326" y="3111"/>
                    </a:cubicBezTo>
                    <a:cubicBezTo>
                      <a:pt x="2298" y="3180"/>
                      <a:pt x="2271" y="3250"/>
                      <a:pt x="2257" y="3320"/>
                    </a:cubicBezTo>
                    <a:cubicBezTo>
                      <a:pt x="2229" y="3348"/>
                      <a:pt x="2229" y="3362"/>
                      <a:pt x="2215" y="3404"/>
                    </a:cubicBezTo>
                    <a:cubicBezTo>
                      <a:pt x="2117" y="3613"/>
                      <a:pt x="1992" y="3808"/>
                      <a:pt x="1838" y="3976"/>
                    </a:cubicBezTo>
                    <a:cubicBezTo>
                      <a:pt x="1768" y="4059"/>
                      <a:pt x="1671" y="4157"/>
                      <a:pt x="1587" y="4227"/>
                    </a:cubicBezTo>
                    <a:cubicBezTo>
                      <a:pt x="1503" y="4310"/>
                      <a:pt x="1420" y="4380"/>
                      <a:pt x="1322" y="4450"/>
                    </a:cubicBezTo>
                    <a:cubicBezTo>
                      <a:pt x="1183" y="4575"/>
                      <a:pt x="1071" y="4659"/>
                      <a:pt x="945" y="4743"/>
                    </a:cubicBezTo>
                    <a:cubicBezTo>
                      <a:pt x="820" y="4826"/>
                      <a:pt x="722" y="4924"/>
                      <a:pt x="611" y="5008"/>
                    </a:cubicBezTo>
                    <a:cubicBezTo>
                      <a:pt x="401" y="5175"/>
                      <a:pt x="206" y="5412"/>
                      <a:pt x="95" y="5803"/>
                    </a:cubicBezTo>
                    <a:cubicBezTo>
                      <a:pt x="95" y="5831"/>
                      <a:pt x="67" y="5831"/>
                      <a:pt x="67" y="5845"/>
                    </a:cubicBezTo>
                    <a:cubicBezTo>
                      <a:pt x="1" y="5901"/>
                      <a:pt x="69" y="5971"/>
                      <a:pt x="141" y="5971"/>
                    </a:cubicBezTo>
                    <a:cubicBezTo>
                      <a:pt x="176" y="5971"/>
                      <a:pt x="212" y="5955"/>
                      <a:pt x="234" y="5914"/>
                    </a:cubicBezTo>
                    <a:cubicBezTo>
                      <a:pt x="374" y="5719"/>
                      <a:pt x="527" y="5566"/>
                      <a:pt x="708" y="5426"/>
                    </a:cubicBezTo>
                    <a:cubicBezTo>
                      <a:pt x="876" y="5287"/>
                      <a:pt x="1057" y="5175"/>
                      <a:pt x="1224" y="5064"/>
                    </a:cubicBezTo>
                    <a:lnTo>
                      <a:pt x="1224" y="5064"/>
                    </a:lnTo>
                    <a:cubicBezTo>
                      <a:pt x="1127" y="5203"/>
                      <a:pt x="1015" y="5329"/>
                      <a:pt x="890" y="5468"/>
                    </a:cubicBezTo>
                    <a:cubicBezTo>
                      <a:pt x="778" y="5608"/>
                      <a:pt x="667" y="5747"/>
                      <a:pt x="541" y="5886"/>
                    </a:cubicBezTo>
                    <a:cubicBezTo>
                      <a:pt x="471" y="5970"/>
                      <a:pt x="401" y="6068"/>
                      <a:pt x="360" y="6179"/>
                    </a:cubicBezTo>
                    <a:cubicBezTo>
                      <a:pt x="304" y="6277"/>
                      <a:pt x="248" y="6389"/>
                      <a:pt x="220" y="6514"/>
                    </a:cubicBezTo>
                    <a:cubicBezTo>
                      <a:pt x="178" y="6626"/>
                      <a:pt x="150" y="6751"/>
                      <a:pt x="123" y="6877"/>
                    </a:cubicBezTo>
                    <a:cubicBezTo>
                      <a:pt x="109" y="7002"/>
                      <a:pt x="109" y="7142"/>
                      <a:pt x="123" y="7281"/>
                    </a:cubicBezTo>
                    <a:cubicBezTo>
                      <a:pt x="123" y="7351"/>
                      <a:pt x="178" y="7393"/>
                      <a:pt x="220" y="7393"/>
                    </a:cubicBezTo>
                    <a:cubicBezTo>
                      <a:pt x="229" y="7399"/>
                      <a:pt x="238" y="7402"/>
                      <a:pt x="247" y="7402"/>
                    </a:cubicBezTo>
                    <a:cubicBezTo>
                      <a:pt x="279" y="7402"/>
                      <a:pt x="307" y="7364"/>
                      <a:pt x="318" y="7309"/>
                    </a:cubicBezTo>
                    <a:cubicBezTo>
                      <a:pt x="360" y="7072"/>
                      <a:pt x="388" y="6863"/>
                      <a:pt x="499" y="6668"/>
                    </a:cubicBezTo>
                    <a:lnTo>
                      <a:pt x="653" y="6403"/>
                    </a:lnTo>
                    <a:cubicBezTo>
                      <a:pt x="722" y="6319"/>
                      <a:pt x="792" y="6249"/>
                      <a:pt x="862" y="6193"/>
                    </a:cubicBezTo>
                    <a:cubicBezTo>
                      <a:pt x="959" y="6110"/>
                      <a:pt x="1071" y="6040"/>
                      <a:pt x="1169" y="5970"/>
                    </a:cubicBezTo>
                    <a:cubicBezTo>
                      <a:pt x="1280" y="5900"/>
                      <a:pt x="1364" y="5817"/>
                      <a:pt x="1448" y="5705"/>
                    </a:cubicBezTo>
                    <a:cubicBezTo>
                      <a:pt x="1503" y="5649"/>
                      <a:pt x="1545" y="5580"/>
                      <a:pt x="1573" y="5538"/>
                    </a:cubicBezTo>
                    <a:lnTo>
                      <a:pt x="1573" y="5538"/>
                    </a:lnTo>
                    <a:cubicBezTo>
                      <a:pt x="1559" y="5691"/>
                      <a:pt x="1545" y="5845"/>
                      <a:pt x="1517" y="6026"/>
                    </a:cubicBezTo>
                    <a:cubicBezTo>
                      <a:pt x="1503" y="6235"/>
                      <a:pt x="1489" y="6444"/>
                      <a:pt x="1503" y="6654"/>
                    </a:cubicBezTo>
                    <a:lnTo>
                      <a:pt x="1503" y="6835"/>
                    </a:lnTo>
                    <a:cubicBezTo>
                      <a:pt x="1503" y="6891"/>
                      <a:pt x="1517" y="6961"/>
                      <a:pt x="1517" y="7016"/>
                    </a:cubicBezTo>
                    <a:cubicBezTo>
                      <a:pt x="1517" y="7100"/>
                      <a:pt x="1545" y="7170"/>
                      <a:pt x="1545" y="7253"/>
                    </a:cubicBezTo>
                    <a:cubicBezTo>
                      <a:pt x="1559" y="7351"/>
                      <a:pt x="1559" y="7421"/>
                      <a:pt x="1573" y="7491"/>
                    </a:cubicBezTo>
                    <a:cubicBezTo>
                      <a:pt x="1573" y="7518"/>
                      <a:pt x="1587" y="7560"/>
                      <a:pt x="1587" y="7602"/>
                    </a:cubicBezTo>
                    <a:cubicBezTo>
                      <a:pt x="1587" y="7644"/>
                      <a:pt x="1615" y="7672"/>
                      <a:pt x="1629" y="7714"/>
                    </a:cubicBezTo>
                    <a:cubicBezTo>
                      <a:pt x="1643" y="7784"/>
                      <a:pt x="1657" y="7853"/>
                      <a:pt x="1685" y="7937"/>
                    </a:cubicBezTo>
                    <a:lnTo>
                      <a:pt x="1727" y="8090"/>
                    </a:lnTo>
                    <a:lnTo>
                      <a:pt x="1782" y="8258"/>
                    </a:lnTo>
                    <a:cubicBezTo>
                      <a:pt x="1824" y="8355"/>
                      <a:pt x="1866" y="8439"/>
                      <a:pt x="1908" y="8551"/>
                    </a:cubicBezTo>
                    <a:cubicBezTo>
                      <a:pt x="2033" y="8816"/>
                      <a:pt x="2201" y="9053"/>
                      <a:pt x="2382" y="9304"/>
                    </a:cubicBezTo>
                    <a:lnTo>
                      <a:pt x="2536" y="9457"/>
                    </a:lnTo>
                    <a:lnTo>
                      <a:pt x="2689" y="9611"/>
                    </a:lnTo>
                    <a:lnTo>
                      <a:pt x="2870" y="9750"/>
                    </a:lnTo>
                    <a:cubicBezTo>
                      <a:pt x="2912" y="9806"/>
                      <a:pt x="2968" y="9862"/>
                      <a:pt x="3038" y="9890"/>
                    </a:cubicBezTo>
                    <a:cubicBezTo>
                      <a:pt x="3526" y="10238"/>
                      <a:pt x="4070" y="10448"/>
                      <a:pt x="4628" y="10601"/>
                    </a:cubicBezTo>
                    <a:cubicBezTo>
                      <a:pt x="4851" y="10657"/>
                      <a:pt x="5074" y="10727"/>
                      <a:pt x="5283" y="10755"/>
                    </a:cubicBezTo>
                    <a:lnTo>
                      <a:pt x="5325" y="10755"/>
                    </a:lnTo>
                    <a:cubicBezTo>
                      <a:pt x="5339" y="10782"/>
                      <a:pt x="5353" y="10810"/>
                      <a:pt x="5395" y="10824"/>
                    </a:cubicBezTo>
                    <a:cubicBezTo>
                      <a:pt x="5479" y="10880"/>
                      <a:pt x="5590" y="11006"/>
                      <a:pt x="5702" y="11089"/>
                    </a:cubicBezTo>
                    <a:cubicBezTo>
                      <a:pt x="5808" y="11160"/>
                      <a:pt x="5915" y="11221"/>
                      <a:pt x="6021" y="11221"/>
                    </a:cubicBezTo>
                    <a:cubicBezTo>
                      <a:pt x="6040" y="11221"/>
                      <a:pt x="6059" y="11219"/>
                      <a:pt x="6079" y="11215"/>
                    </a:cubicBezTo>
                    <a:cubicBezTo>
                      <a:pt x="6218" y="11173"/>
                      <a:pt x="6260" y="11020"/>
                      <a:pt x="6232" y="10880"/>
                    </a:cubicBezTo>
                    <a:cubicBezTo>
                      <a:pt x="6246" y="10866"/>
                      <a:pt x="6246" y="10824"/>
                      <a:pt x="6232" y="10810"/>
                    </a:cubicBezTo>
                    <a:cubicBezTo>
                      <a:pt x="6106" y="10671"/>
                      <a:pt x="5967" y="10573"/>
                      <a:pt x="5814" y="10503"/>
                    </a:cubicBezTo>
                    <a:cubicBezTo>
                      <a:pt x="5772" y="10476"/>
                      <a:pt x="5730" y="10462"/>
                      <a:pt x="5688" y="10448"/>
                    </a:cubicBezTo>
                    <a:cubicBezTo>
                      <a:pt x="5660" y="10434"/>
                      <a:pt x="5604" y="10406"/>
                      <a:pt x="5562" y="10392"/>
                    </a:cubicBezTo>
                    <a:cubicBezTo>
                      <a:pt x="5479" y="10364"/>
                      <a:pt x="5395" y="10336"/>
                      <a:pt x="5325" y="10336"/>
                    </a:cubicBezTo>
                    <a:cubicBezTo>
                      <a:pt x="4991" y="10294"/>
                      <a:pt x="4642" y="10252"/>
                      <a:pt x="4307" y="10183"/>
                    </a:cubicBezTo>
                    <a:cubicBezTo>
                      <a:pt x="4223" y="10169"/>
                      <a:pt x="4154" y="10155"/>
                      <a:pt x="4070" y="10127"/>
                    </a:cubicBezTo>
                    <a:lnTo>
                      <a:pt x="3819" y="10057"/>
                    </a:lnTo>
                    <a:lnTo>
                      <a:pt x="3582" y="9973"/>
                    </a:lnTo>
                    <a:cubicBezTo>
                      <a:pt x="3484" y="9946"/>
                      <a:pt x="3414" y="9918"/>
                      <a:pt x="3345" y="9876"/>
                    </a:cubicBezTo>
                    <a:cubicBezTo>
                      <a:pt x="3233" y="9778"/>
                      <a:pt x="3108" y="9694"/>
                      <a:pt x="3024" y="9611"/>
                    </a:cubicBezTo>
                    <a:cubicBezTo>
                      <a:pt x="2968" y="9555"/>
                      <a:pt x="2898" y="9499"/>
                      <a:pt x="2842" y="9471"/>
                    </a:cubicBezTo>
                    <a:lnTo>
                      <a:pt x="2689" y="9318"/>
                    </a:lnTo>
                    <a:lnTo>
                      <a:pt x="2605" y="9248"/>
                    </a:lnTo>
                    <a:cubicBezTo>
                      <a:pt x="2564" y="9220"/>
                      <a:pt x="2550" y="9192"/>
                      <a:pt x="2536" y="9164"/>
                    </a:cubicBezTo>
                    <a:lnTo>
                      <a:pt x="2396" y="8983"/>
                    </a:lnTo>
                    <a:cubicBezTo>
                      <a:pt x="2340" y="8913"/>
                      <a:pt x="2285" y="8830"/>
                      <a:pt x="2257" y="8760"/>
                    </a:cubicBezTo>
                    <a:cubicBezTo>
                      <a:pt x="2229" y="8718"/>
                      <a:pt x="2201" y="8690"/>
                      <a:pt x="2187" y="8634"/>
                    </a:cubicBezTo>
                    <a:lnTo>
                      <a:pt x="2131" y="8509"/>
                    </a:lnTo>
                    <a:lnTo>
                      <a:pt x="2159" y="8551"/>
                    </a:lnTo>
                    <a:cubicBezTo>
                      <a:pt x="2187" y="8565"/>
                      <a:pt x="2215" y="8579"/>
                      <a:pt x="2257" y="8620"/>
                    </a:cubicBezTo>
                    <a:lnTo>
                      <a:pt x="2354" y="8662"/>
                    </a:lnTo>
                    <a:cubicBezTo>
                      <a:pt x="2424" y="8704"/>
                      <a:pt x="2508" y="8718"/>
                      <a:pt x="2564" y="8732"/>
                    </a:cubicBezTo>
                    <a:cubicBezTo>
                      <a:pt x="2968" y="8844"/>
                      <a:pt x="3233" y="8913"/>
                      <a:pt x="3540" y="9067"/>
                    </a:cubicBezTo>
                    <a:cubicBezTo>
                      <a:pt x="3548" y="9073"/>
                      <a:pt x="3558" y="9076"/>
                      <a:pt x="3567" y="9076"/>
                    </a:cubicBezTo>
                    <a:cubicBezTo>
                      <a:pt x="3618" y="9076"/>
                      <a:pt x="3671" y="8989"/>
                      <a:pt x="3624" y="8941"/>
                    </a:cubicBezTo>
                    <a:cubicBezTo>
                      <a:pt x="3596" y="8913"/>
                      <a:pt x="3540" y="8871"/>
                      <a:pt x="3512" y="8844"/>
                    </a:cubicBezTo>
                    <a:cubicBezTo>
                      <a:pt x="3484" y="8830"/>
                      <a:pt x="3470" y="8802"/>
                      <a:pt x="3456" y="8774"/>
                    </a:cubicBezTo>
                    <a:cubicBezTo>
                      <a:pt x="3442" y="8760"/>
                      <a:pt x="3414" y="8732"/>
                      <a:pt x="3400" y="8704"/>
                    </a:cubicBezTo>
                    <a:cubicBezTo>
                      <a:pt x="3317" y="8620"/>
                      <a:pt x="3261" y="8523"/>
                      <a:pt x="3191" y="8439"/>
                    </a:cubicBezTo>
                    <a:cubicBezTo>
                      <a:pt x="3066" y="8244"/>
                      <a:pt x="2898" y="8076"/>
                      <a:pt x="2689" y="7923"/>
                    </a:cubicBezTo>
                    <a:cubicBezTo>
                      <a:pt x="2326" y="7672"/>
                      <a:pt x="1950" y="7477"/>
                      <a:pt x="1866" y="6905"/>
                    </a:cubicBezTo>
                    <a:cubicBezTo>
                      <a:pt x="1852" y="6765"/>
                      <a:pt x="1838" y="6612"/>
                      <a:pt x="1810" y="6472"/>
                    </a:cubicBezTo>
                    <a:cubicBezTo>
                      <a:pt x="1852" y="5984"/>
                      <a:pt x="1936" y="5496"/>
                      <a:pt x="2047" y="5022"/>
                    </a:cubicBezTo>
                    <a:cubicBezTo>
                      <a:pt x="2145" y="4533"/>
                      <a:pt x="2285" y="4059"/>
                      <a:pt x="2410" y="3599"/>
                    </a:cubicBezTo>
                    <a:cubicBezTo>
                      <a:pt x="2494" y="3278"/>
                      <a:pt x="2619" y="2971"/>
                      <a:pt x="2759" y="2664"/>
                    </a:cubicBezTo>
                    <a:cubicBezTo>
                      <a:pt x="2759" y="2720"/>
                      <a:pt x="2773" y="2790"/>
                      <a:pt x="2787" y="2846"/>
                    </a:cubicBezTo>
                    <a:cubicBezTo>
                      <a:pt x="2829" y="2929"/>
                      <a:pt x="2856" y="2999"/>
                      <a:pt x="2912" y="3069"/>
                    </a:cubicBezTo>
                    <a:cubicBezTo>
                      <a:pt x="2996" y="3320"/>
                      <a:pt x="3135" y="3557"/>
                      <a:pt x="3261" y="3780"/>
                    </a:cubicBezTo>
                    <a:cubicBezTo>
                      <a:pt x="3275" y="3892"/>
                      <a:pt x="3303" y="3976"/>
                      <a:pt x="3317" y="4087"/>
                    </a:cubicBezTo>
                    <a:cubicBezTo>
                      <a:pt x="3317" y="4101"/>
                      <a:pt x="3317" y="4115"/>
                      <a:pt x="3303" y="4129"/>
                    </a:cubicBezTo>
                    <a:cubicBezTo>
                      <a:pt x="3303" y="4171"/>
                      <a:pt x="3303" y="4185"/>
                      <a:pt x="3317" y="4199"/>
                    </a:cubicBezTo>
                    <a:cubicBezTo>
                      <a:pt x="3317" y="4310"/>
                      <a:pt x="3317" y="4394"/>
                      <a:pt x="3303" y="4478"/>
                    </a:cubicBezTo>
                    <a:cubicBezTo>
                      <a:pt x="3275" y="4575"/>
                      <a:pt x="3261" y="4673"/>
                      <a:pt x="3261" y="4757"/>
                    </a:cubicBezTo>
                    <a:cubicBezTo>
                      <a:pt x="3252" y="4801"/>
                      <a:pt x="3299" y="4828"/>
                      <a:pt x="3338" y="4828"/>
                    </a:cubicBezTo>
                    <a:cubicBezTo>
                      <a:pt x="3361" y="4828"/>
                      <a:pt x="3381" y="4819"/>
                      <a:pt x="3386" y="4798"/>
                    </a:cubicBezTo>
                    <a:cubicBezTo>
                      <a:pt x="3512" y="4394"/>
                      <a:pt x="3861" y="3962"/>
                      <a:pt x="3819" y="3501"/>
                    </a:cubicBezTo>
                    <a:cubicBezTo>
                      <a:pt x="3805" y="3320"/>
                      <a:pt x="3791" y="3194"/>
                      <a:pt x="3652" y="3041"/>
                    </a:cubicBezTo>
                    <a:cubicBezTo>
                      <a:pt x="3512" y="2901"/>
                      <a:pt x="3414" y="2734"/>
                      <a:pt x="3373" y="2581"/>
                    </a:cubicBezTo>
                    <a:cubicBezTo>
                      <a:pt x="3317" y="2427"/>
                      <a:pt x="3275" y="2274"/>
                      <a:pt x="3275" y="2106"/>
                    </a:cubicBezTo>
                    <a:cubicBezTo>
                      <a:pt x="3275" y="2092"/>
                      <a:pt x="3275" y="2079"/>
                      <a:pt x="3303" y="2037"/>
                    </a:cubicBezTo>
                    <a:lnTo>
                      <a:pt x="3303" y="1995"/>
                    </a:lnTo>
                    <a:cubicBezTo>
                      <a:pt x="3317" y="1800"/>
                      <a:pt x="3345" y="1590"/>
                      <a:pt x="3414" y="1381"/>
                    </a:cubicBezTo>
                    <a:cubicBezTo>
                      <a:pt x="3442" y="1325"/>
                      <a:pt x="3414" y="1269"/>
                      <a:pt x="3386" y="1242"/>
                    </a:cubicBezTo>
                    <a:cubicBezTo>
                      <a:pt x="3540" y="809"/>
                      <a:pt x="3679" y="363"/>
                      <a:pt x="393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72275" y="1584369"/>
                <a:ext cx="54419" cy="4177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4" extrusionOk="0">
                    <a:moveTo>
                      <a:pt x="0" y="1"/>
                    </a:moveTo>
                    <a:lnTo>
                      <a:pt x="42" y="182"/>
                    </a:lnTo>
                    <a:cubicBezTo>
                      <a:pt x="42" y="210"/>
                      <a:pt x="56" y="266"/>
                      <a:pt x="70" y="322"/>
                    </a:cubicBezTo>
                    <a:cubicBezTo>
                      <a:pt x="70" y="363"/>
                      <a:pt x="84" y="405"/>
                      <a:pt x="112" y="461"/>
                    </a:cubicBezTo>
                    <a:cubicBezTo>
                      <a:pt x="140" y="503"/>
                      <a:pt x="154" y="545"/>
                      <a:pt x="195" y="573"/>
                    </a:cubicBezTo>
                    <a:lnTo>
                      <a:pt x="293" y="684"/>
                    </a:lnTo>
                    <a:cubicBezTo>
                      <a:pt x="363" y="740"/>
                      <a:pt x="460" y="782"/>
                      <a:pt x="544" y="824"/>
                    </a:cubicBezTo>
                    <a:cubicBezTo>
                      <a:pt x="656" y="852"/>
                      <a:pt x="781" y="893"/>
                      <a:pt x="907" y="907"/>
                    </a:cubicBezTo>
                    <a:cubicBezTo>
                      <a:pt x="1032" y="921"/>
                      <a:pt x="1158" y="949"/>
                      <a:pt x="1256" y="963"/>
                    </a:cubicBezTo>
                    <a:lnTo>
                      <a:pt x="1256" y="907"/>
                    </a:lnTo>
                    <a:lnTo>
                      <a:pt x="1158" y="810"/>
                    </a:lnTo>
                    <a:lnTo>
                      <a:pt x="1046" y="698"/>
                    </a:lnTo>
                    <a:lnTo>
                      <a:pt x="949" y="587"/>
                    </a:lnTo>
                    <a:cubicBezTo>
                      <a:pt x="893" y="559"/>
                      <a:pt x="851" y="517"/>
                      <a:pt x="823" y="489"/>
                    </a:cubicBezTo>
                    <a:cubicBezTo>
                      <a:pt x="753" y="447"/>
                      <a:pt x="670" y="405"/>
                      <a:pt x="600" y="363"/>
                    </a:cubicBezTo>
                    <a:cubicBezTo>
                      <a:pt x="530" y="308"/>
                      <a:pt x="460" y="280"/>
                      <a:pt x="391" y="238"/>
                    </a:cubicBezTo>
                    <a:cubicBezTo>
                      <a:pt x="251" y="182"/>
                      <a:pt x="112" y="112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414567" y="1772340"/>
                <a:ext cx="326386" cy="742200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17129" extrusionOk="0">
                    <a:moveTo>
                      <a:pt x="1" y="1"/>
                    </a:moveTo>
                    <a:cubicBezTo>
                      <a:pt x="63" y="67"/>
                      <a:pt x="126" y="132"/>
                      <a:pt x="189" y="197"/>
                    </a:cubicBezTo>
                    <a:lnTo>
                      <a:pt x="189" y="197"/>
                    </a:lnTo>
                    <a:cubicBezTo>
                      <a:pt x="172" y="177"/>
                      <a:pt x="155" y="158"/>
                      <a:pt x="140" y="140"/>
                    </a:cubicBezTo>
                    <a:lnTo>
                      <a:pt x="1" y="1"/>
                    </a:lnTo>
                    <a:close/>
                    <a:moveTo>
                      <a:pt x="189" y="197"/>
                    </a:moveTo>
                    <a:cubicBezTo>
                      <a:pt x="270" y="289"/>
                      <a:pt x="377" y="407"/>
                      <a:pt x="503" y="545"/>
                    </a:cubicBezTo>
                    <a:cubicBezTo>
                      <a:pt x="824" y="893"/>
                      <a:pt x="1242" y="1423"/>
                      <a:pt x="1716" y="2051"/>
                    </a:cubicBezTo>
                    <a:cubicBezTo>
                      <a:pt x="2177" y="2693"/>
                      <a:pt x="2707" y="3460"/>
                      <a:pt x="3223" y="4297"/>
                    </a:cubicBezTo>
                    <a:cubicBezTo>
                      <a:pt x="3278" y="4381"/>
                      <a:pt x="3348" y="4492"/>
                      <a:pt x="3404" y="4576"/>
                    </a:cubicBezTo>
                    <a:cubicBezTo>
                      <a:pt x="3418" y="4604"/>
                      <a:pt x="3460" y="4660"/>
                      <a:pt x="3474" y="4701"/>
                    </a:cubicBezTo>
                    <a:cubicBezTo>
                      <a:pt x="3809" y="5343"/>
                      <a:pt x="3920" y="5985"/>
                      <a:pt x="3920" y="6598"/>
                    </a:cubicBezTo>
                    <a:cubicBezTo>
                      <a:pt x="3920" y="7045"/>
                      <a:pt x="3850" y="7380"/>
                      <a:pt x="3822" y="7714"/>
                    </a:cubicBezTo>
                    <a:cubicBezTo>
                      <a:pt x="3781" y="8035"/>
                      <a:pt x="3781" y="8370"/>
                      <a:pt x="3892" y="8858"/>
                    </a:cubicBezTo>
                    <a:cubicBezTo>
                      <a:pt x="3892" y="8886"/>
                      <a:pt x="3892" y="8900"/>
                      <a:pt x="3906" y="8914"/>
                    </a:cubicBezTo>
                    <a:cubicBezTo>
                      <a:pt x="3914" y="9019"/>
                      <a:pt x="3978" y="9072"/>
                      <a:pt x="4040" y="9072"/>
                    </a:cubicBezTo>
                    <a:cubicBezTo>
                      <a:pt x="4093" y="9072"/>
                      <a:pt x="4144" y="9033"/>
                      <a:pt x="4157" y="8956"/>
                    </a:cubicBezTo>
                    <a:cubicBezTo>
                      <a:pt x="4185" y="8398"/>
                      <a:pt x="4339" y="7937"/>
                      <a:pt x="4422" y="7393"/>
                    </a:cubicBezTo>
                    <a:cubicBezTo>
                      <a:pt x="4478" y="7854"/>
                      <a:pt x="4464" y="8286"/>
                      <a:pt x="4422" y="8747"/>
                    </a:cubicBezTo>
                    <a:cubicBezTo>
                      <a:pt x="4380" y="9318"/>
                      <a:pt x="4422" y="9876"/>
                      <a:pt x="4590" y="10448"/>
                    </a:cubicBezTo>
                    <a:cubicBezTo>
                      <a:pt x="4605" y="10525"/>
                      <a:pt x="4667" y="10577"/>
                      <a:pt x="4715" y="10577"/>
                    </a:cubicBezTo>
                    <a:cubicBezTo>
                      <a:pt x="4754" y="10577"/>
                      <a:pt x="4783" y="10543"/>
                      <a:pt x="4771" y="10462"/>
                    </a:cubicBezTo>
                    <a:cubicBezTo>
                      <a:pt x="4729" y="9932"/>
                      <a:pt x="4729" y="9416"/>
                      <a:pt x="4883" y="8970"/>
                    </a:cubicBezTo>
                    <a:cubicBezTo>
                      <a:pt x="4938" y="8816"/>
                      <a:pt x="4980" y="8691"/>
                      <a:pt x="5036" y="8551"/>
                    </a:cubicBezTo>
                    <a:cubicBezTo>
                      <a:pt x="5078" y="8412"/>
                      <a:pt x="5106" y="8258"/>
                      <a:pt x="5106" y="8063"/>
                    </a:cubicBezTo>
                    <a:cubicBezTo>
                      <a:pt x="5106" y="7951"/>
                      <a:pt x="5092" y="7854"/>
                      <a:pt x="5078" y="7742"/>
                    </a:cubicBezTo>
                    <a:lnTo>
                      <a:pt x="5078" y="7742"/>
                    </a:lnTo>
                    <a:cubicBezTo>
                      <a:pt x="5175" y="7979"/>
                      <a:pt x="5273" y="8203"/>
                      <a:pt x="5371" y="8426"/>
                    </a:cubicBezTo>
                    <a:cubicBezTo>
                      <a:pt x="5496" y="8719"/>
                      <a:pt x="5622" y="9039"/>
                      <a:pt x="5719" y="9332"/>
                    </a:cubicBezTo>
                    <a:cubicBezTo>
                      <a:pt x="5775" y="9514"/>
                      <a:pt x="5845" y="9695"/>
                      <a:pt x="5901" y="9862"/>
                    </a:cubicBezTo>
                    <a:cubicBezTo>
                      <a:pt x="6040" y="10323"/>
                      <a:pt x="6152" y="10797"/>
                      <a:pt x="6250" y="11257"/>
                    </a:cubicBezTo>
                    <a:cubicBezTo>
                      <a:pt x="6291" y="11578"/>
                      <a:pt x="6347" y="11913"/>
                      <a:pt x="6361" y="12234"/>
                    </a:cubicBezTo>
                    <a:cubicBezTo>
                      <a:pt x="6403" y="12680"/>
                      <a:pt x="6375" y="13140"/>
                      <a:pt x="6305" y="13587"/>
                    </a:cubicBezTo>
                    <a:cubicBezTo>
                      <a:pt x="6222" y="14047"/>
                      <a:pt x="6082" y="14479"/>
                      <a:pt x="5845" y="14884"/>
                    </a:cubicBezTo>
                    <a:cubicBezTo>
                      <a:pt x="5594" y="15274"/>
                      <a:pt x="5287" y="15609"/>
                      <a:pt x="4897" y="15888"/>
                    </a:cubicBezTo>
                    <a:cubicBezTo>
                      <a:pt x="4534" y="16153"/>
                      <a:pt x="4101" y="16349"/>
                      <a:pt x="3683" y="16488"/>
                    </a:cubicBezTo>
                    <a:cubicBezTo>
                      <a:pt x="3502" y="16530"/>
                      <a:pt x="3334" y="16586"/>
                      <a:pt x="3153" y="16627"/>
                    </a:cubicBezTo>
                    <a:lnTo>
                      <a:pt x="2888" y="16669"/>
                    </a:lnTo>
                    <a:cubicBezTo>
                      <a:pt x="2804" y="16697"/>
                      <a:pt x="2721" y="16697"/>
                      <a:pt x="2637" y="16711"/>
                    </a:cubicBezTo>
                    <a:lnTo>
                      <a:pt x="2581" y="16711"/>
                    </a:lnTo>
                    <a:cubicBezTo>
                      <a:pt x="2539" y="16697"/>
                      <a:pt x="2511" y="16669"/>
                      <a:pt x="2455" y="16669"/>
                    </a:cubicBezTo>
                    <a:cubicBezTo>
                      <a:pt x="2316" y="16655"/>
                      <a:pt x="2121" y="16572"/>
                      <a:pt x="1939" y="16502"/>
                    </a:cubicBezTo>
                    <a:cubicBezTo>
                      <a:pt x="1842" y="16460"/>
                      <a:pt x="1744" y="16432"/>
                      <a:pt x="1660" y="16418"/>
                    </a:cubicBezTo>
                    <a:cubicBezTo>
                      <a:pt x="1612" y="16404"/>
                      <a:pt x="1566" y="16397"/>
                      <a:pt x="1523" y="16397"/>
                    </a:cubicBezTo>
                    <a:cubicBezTo>
                      <a:pt x="1479" y="16397"/>
                      <a:pt x="1437" y="16404"/>
                      <a:pt x="1395" y="16418"/>
                    </a:cubicBezTo>
                    <a:cubicBezTo>
                      <a:pt x="1200" y="16460"/>
                      <a:pt x="1116" y="16641"/>
                      <a:pt x="1200" y="16767"/>
                    </a:cubicBezTo>
                    <a:cubicBezTo>
                      <a:pt x="1186" y="16781"/>
                      <a:pt x="1186" y="16809"/>
                      <a:pt x="1214" y="16837"/>
                    </a:cubicBezTo>
                    <a:cubicBezTo>
                      <a:pt x="1506" y="17014"/>
                      <a:pt x="1939" y="17129"/>
                      <a:pt x="2377" y="17129"/>
                    </a:cubicBezTo>
                    <a:cubicBezTo>
                      <a:pt x="2525" y="17129"/>
                      <a:pt x="2674" y="17116"/>
                      <a:pt x="2818" y="17088"/>
                    </a:cubicBezTo>
                    <a:cubicBezTo>
                      <a:pt x="3404" y="16990"/>
                      <a:pt x="3976" y="16795"/>
                      <a:pt x="4492" y="16502"/>
                    </a:cubicBezTo>
                    <a:cubicBezTo>
                      <a:pt x="4618" y="16418"/>
                      <a:pt x="4757" y="16349"/>
                      <a:pt x="4869" y="16251"/>
                    </a:cubicBezTo>
                    <a:cubicBezTo>
                      <a:pt x="4910" y="16209"/>
                      <a:pt x="4980" y="16167"/>
                      <a:pt x="5036" y="16111"/>
                    </a:cubicBezTo>
                    <a:lnTo>
                      <a:pt x="5217" y="15958"/>
                    </a:lnTo>
                    <a:cubicBezTo>
                      <a:pt x="5427" y="15749"/>
                      <a:pt x="5636" y="15526"/>
                      <a:pt x="5789" y="15274"/>
                    </a:cubicBezTo>
                    <a:cubicBezTo>
                      <a:pt x="5845" y="15233"/>
                      <a:pt x="5873" y="15177"/>
                      <a:pt x="5915" y="15121"/>
                    </a:cubicBezTo>
                    <a:lnTo>
                      <a:pt x="6012" y="14968"/>
                    </a:lnTo>
                    <a:cubicBezTo>
                      <a:pt x="6054" y="14912"/>
                      <a:pt x="6082" y="14856"/>
                      <a:pt x="6096" y="14814"/>
                    </a:cubicBezTo>
                    <a:cubicBezTo>
                      <a:pt x="6124" y="14772"/>
                      <a:pt x="6138" y="14758"/>
                      <a:pt x="6152" y="14717"/>
                    </a:cubicBezTo>
                    <a:cubicBezTo>
                      <a:pt x="6166" y="14689"/>
                      <a:pt x="6166" y="14675"/>
                      <a:pt x="6194" y="14633"/>
                    </a:cubicBezTo>
                    <a:lnTo>
                      <a:pt x="6277" y="14465"/>
                    </a:lnTo>
                    <a:cubicBezTo>
                      <a:pt x="6291" y="14410"/>
                      <a:pt x="6305" y="14340"/>
                      <a:pt x="6347" y="14270"/>
                    </a:cubicBezTo>
                    <a:cubicBezTo>
                      <a:pt x="6403" y="14145"/>
                      <a:pt x="6417" y="14019"/>
                      <a:pt x="6445" y="13907"/>
                    </a:cubicBezTo>
                    <a:cubicBezTo>
                      <a:pt x="6501" y="13656"/>
                      <a:pt x="6542" y="13391"/>
                      <a:pt x="6542" y="13154"/>
                    </a:cubicBezTo>
                    <a:cubicBezTo>
                      <a:pt x="6556" y="12833"/>
                      <a:pt x="6556" y="12541"/>
                      <a:pt x="6542" y="12248"/>
                    </a:cubicBezTo>
                    <a:lnTo>
                      <a:pt x="6542" y="12248"/>
                    </a:lnTo>
                    <a:cubicBezTo>
                      <a:pt x="6556" y="12276"/>
                      <a:pt x="6556" y="12303"/>
                      <a:pt x="6570" y="12331"/>
                    </a:cubicBezTo>
                    <a:cubicBezTo>
                      <a:pt x="6612" y="12443"/>
                      <a:pt x="6640" y="12541"/>
                      <a:pt x="6696" y="12652"/>
                    </a:cubicBezTo>
                    <a:cubicBezTo>
                      <a:pt x="6752" y="12750"/>
                      <a:pt x="6794" y="12875"/>
                      <a:pt x="6835" y="12945"/>
                    </a:cubicBezTo>
                    <a:cubicBezTo>
                      <a:pt x="6961" y="13238"/>
                      <a:pt x="7045" y="13531"/>
                      <a:pt x="7059" y="13880"/>
                    </a:cubicBezTo>
                    <a:cubicBezTo>
                      <a:pt x="7072" y="14214"/>
                      <a:pt x="7031" y="14605"/>
                      <a:pt x="6849" y="15051"/>
                    </a:cubicBezTo>
                    <a:cubicBezTo>
                      <a:pt x="6807" y="15145"/>
                      <a:pt x="6832" y="15207"/>
                      <a:pt x="6879" y="15207"/>
                    </a:cubicBezTo>
                    <a:cubicBezTo>
                      <a:pt x="6910" y="15207"/>
                      <a:pt x="6951" y="15181"/>
                      <a:pt x="6989" y="15121"/>
                    </a:cubicBezTo>
                    <a:cubicBezTo>
                      <a:pt x="7268" y="14549"/>
                      <a:pt x="7477" y="13866"/>
                      <a:pt x="7519" y="13224"/>
                    </a:cubicBezTo>
                    <a:cubicBezTo>
                      <a:pt x="7533" y="12889"/>
                      <a:pt x="7519" y="12596"/>
                      <a:pt x="7477" y="12303"/>
                    </a:cubicBezTo>
                    <a:cubicBezTo>
                      <a:pt x="7449" y="12164"/>
                      <a:pt x="7435" y="12024"/>
                      <a:pt x="7379" y="11885"/>
                    </a:cubicBezTo>
                    <a:cubicBezTo>
                      <a:pt x="7324" y="11759"/>
                      <a:pt x="7296" y="11634"/>
                      <a:pt x="7226" y="11508"/>
                    </a:cubicBezTo>
                    <a:cubicBezTo>
                      <a:pt x="7170" y="11425"/>
                      <a:pt x="7128" y="11341"/>
                      <a:pt x="7086" y="11257"/>
                    </a:cubicBezTo>
                    <a:cubicBezTo>
                      <a:pt x="7031" y="11160"/>
                      <a:pt x="6975" y="11090"/>
                      <a:pt x="6947" y="11020"/>
                    </a:cubicBezTo>
                    <a:cubicBezTo>
                      <a:pt x="6849" y="10881"/>
                      <a:pt x="6752" y="10741"/>
                      <a:pt x="6668" y="10602"/>
                    </a:cubicBezTo>
                    <a:cubicBezTo>
                      <a:pt x="6473" y="10323"/>
                      <a:pt x="6319" y="10030"/>
                      <a:pt x="6138" y="9597"/>
                    </a:cubicBezTo>
                    <a:cubicBezTo>
                      <a:pt x="6054" y="9374"/>
                      <a:pt x="5971" y="9137"/>
                      <a:pt x="5859" y="8928"/>
                    </a:cubicBezTo>
                    <a:cubicBezTo>
                      <a:pt x="5357" y="7449"/>
                      <a:pt x="4673" y="6027"/>
                      <a:pt x="3836" y="4715"/>
                    </a:cubicBezTo>
                    <a:cubicBezTo>
                      <a:pt x="3557" y="4283"/>
                      <a:pt x="3278" y="3837"/>
                      <a:pt x="2999" y="3390"/>
                    </a:cubicBezTo>
                    <a:lnTo>
                      <a:pt x="2999" y="3390"/>
                    </a:lnTo>
                    <a:cubicBezTo>
                      <a:pt x="3069" y="3446"/>
                      <a:pt x="3139" y="3488"/>
                      <a:pt x="3209" y="3530"/>
                    </a:cubicBezTo>
                    <a:cubicBezTo>
                      <a:pt x="3320" y="3586"/>
                      <a:pt x="3418" y="3613"/>
                      <a:pt x="3502" y="3655"/>
                    </a:cubicBezTo>
                    <a:cubicBezTo>
                      <a:pt x="3822" y="3823"/>
                      <a:pt x="4171" y="3962"/>
                      <a:pt x="4478" y="4116"/>
                    </a:cubicBezTo>
                    <a:cubicBezTo>
                      <a:pt x="4604" y="4213"/>
                      <a:pt x="4729" y="4325"/>
                      <a:pt x="4827" y="4450"/>
                    </a:cubicBezTo>
                    <a:cubicBezTo>
                      <a:pt x="4855" y="4464"/>
                      <a:pt x="4869" y="4506"/>
                      <a:pt x="4883" y="4520"/>
                    </a:cubicBezTo>
                    <a:cubicBezTo>
                      <a:pt x="4924" y="4576"/>
                      <a:pt x="4952" y="4590"/>
                      <a:pt x="4966" y="4604"/>
                    </a:cubicBezTo>
                    <a:cubicBezTo>
                      <a:pt x="5175" y="4855"/>
                      <a:pt x="5371" y="5134"/>
                      <a:pt x="5552" y="5427"/>
                    </a:cubicBezTo>
                    <a:cubicBezTo>
                      <a:pt x="5568" y="5465"/>
                      <a:pt x="5595" y="5481"/>
                      <a:pt x="5618" y="5481"/>
                    </a:cubicBezTo>
                    <a:cubicBezTo>
                      <a:pt x="5655" y="5481"/>
                      <a:pt x="5684" y="5439"/>
                      <a:pt x="5650" y="5371"/>
                    </a:cubicBezTo>
                    <a:cubicBezTo>
                      <a:pt x="5482" y="5036"/>
                      <a:pt x="5315" y="4646"/>
                      <a:pt x="5106" y="4255"/>
                    </a:cubicBezTo>
                    <a:cubicBezTo>
                      <a:pt x="4924" y="3878"/>
                      <a:pt x="4687" y="3502"/>
                      <a:pt x="4408" y="3265"/>
                    </a:cubicBezTo>
                    <a:cubicBezTo>
                      <a:pt x="4185" y="3055"/>
                      <a:pt x="4018" y="2944"/>
                      <a:pt x="3767" y="2916"/>
                    </a:cubicBezTo>
                    <a:cubicBezTo>
                      <a:pt x="3320" y="2860"/>
                      <a:pt x="2916" y="2651"/>
                      <a:pt x="2525" y="2358"/>
                    </a:cubicBezTo>
                    <a:lnTo>
                      <a:pt x="2455" y="2288"/>
                    </a:lnTo>
                    <a:cubicBezTo>
                      <a:pt x="2428" y="2260"/>
                      <a:pt x="2414" y="2260"/>
                      <a:pt x="2386" y="2233"/>
                    </a:cubicBezTo>
                    <a:cubicBezTo>
                      <a:pt x="2163" y="2037"/>
                      <a:pt x="1939" y="1814"/>
                      <a:pt x="1674" y="1577"/>
                    </a:cubicBezTo>
                    <a:cubicBezTo>
                      <a:pt x="1619" y="1507"/>
                      <a:pt x="1549" y="1507"/>
                      <a:pt x="1507" y="1507"/>
                    </a:cubicBezTo>
                    <a:cubicBezTo>
                      <a:pt x="1081" y="1069"/>
                      <a:pt x="623" y="642"/>
                      <a:pt x="189" y="197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90198" y="2248030"/>
                <a:ext cx="41724" cy="117901"/>
              </a:xfrm>
              <a:custGeom>
                <a:avLst/>
                <a:gdLst/>
                <a:ahLst/>
                <a:cxnLst/>
                <a:rect l="l" t="t" r="r" b="b"/>
                <a:pathLst>
                  <a:path w="963" h="272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" y="98"/>
                      <a:pt x="42" y="210"/>
                      <a:pt x="56" y="293"/>
                    </a:cubicBezTo>
                    <a:cubicBezTo>
                      <a:pt x="70" y="377"/>
                      <a:pt x="70" y="447"/>
                      <a:pt x="98" y="530"/>
                    </a:cubicBezTo>
                    <a:cubicBezTo>
                      <a:pt x="112" y="628"/>
                      <a:pt x="126" y="698"/>
                      <a:pt x="126" y="781"/>
                    </a:cubicBezTo>
                    <a:cubicBezTo>
                      <a:pt x="154" y="921"/>
                      <a:pt x="195" y="1060"/>
                      <a:pt x="251" y="1200"/>
                    </a:cubicBezTo>
                    <a:cubicBezTo>
                      <a:pt x="279" y="1270"/>
                      <a:pt x="307" y="1339"/>
                      <a:pt x="335" y="1409"/>
                    </a:cubicBezTo>
                    <a:cubicBezTo>
                      <a:pt x="349" y="1465"/>
                      <a:pt x="391" y="1535"/>
                      <a:pt x="419" y="1604"/>
                    </a:cubicBezTo>
                    <a:cubicBezTo>
                      <a:pt x="474" y="1688"/>
                      <a:pt x="530" y="1772"/>
                      <a:pt x="558" y="1855"/>
                    </a:cubicBezTo>
                    <a:cubicBezTo>
                      <a:pt x="600" y="1953"/>
                      <a:pt x="656" y="2037"/>
                      <a:pt x="684" y="2120"/>
                    </a:cubicBezTo>
                    <a:cubicBezTo>
                      <a:pt x="711" y="2204"/>
                      <a:pt x="753" y="2302"/>
                      <a:pt x="781" y="2399"/>
                    </a:cubicBezTo>
                    <a:cubicBezTo>
                      <a:pt x="823" y="2511"/>
                      <a:pt x="851" y="2609"/>
                      <a:pt x="879" y="2720"/>
                    </a:cubicBezTo>
                    <a:cubicBezTo>
                      <a:pt x="879" y="2678"/>
                      <a:pt x="893" y="2623"/>
                      <a:pt x="907" y="2595"/>
                    </a:cubicBezTo>
                    <a:cubicBezTo>
                      <a:pt x="963" y="2107"/>
                      <a:pt x="921" y="1674"/>
                      <a:pt x="809" y="1256"/>
                    </a:cubicBezTo>
                    <a:cubicBezTo>
                      <a:pt x="767" y="1158"/>
                      <a:pt x="753" y="1088"/>
                      <a:pt x="711" y="1019"/>
                    </a:cubicBezTo>
                    <a:cubicBezTo>
                      <a:pt x="684" y="949"/>
                      <a:pt x="642" y="879"/>
                      <a:pt x="614" y="837"/>
                    </a:cubicBezTo>
                    <a:cubicBezTo>
                      <a:pt x="586" y="767"/>
                      <a:pt x="544" y="712"/>
                      <a:pt x="502" y="656"/>
                    </a:cubicBezTo>
                    <a:cubicBezTo>
                      <a:pt x="474" y="628"/>
                      <a:pt x="433" y="572"/>
                      <a:pt x="405" y="516"/>
                    </a:cubicBezTo>
                    <a:cubicBezTo>
                      <a:pt x="265" y="321"/>
                      <a:pt x="126" y="168"/>
                      <a:pt x="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82311" y="1592255"/>
                <a:ext cx="420710" cy="257164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5935" extrusionOk="0">
                    <a:moveTo>
                      <a:pt x="93" y="2342"/>
                    </a:moveTo>
                    <a:cubicBezTo>
                      <a:pt x="31" y="2370"/>
                      <a:pt x="1" y="2385"/>
                      <a:pt x="1" y="2385"/>
                    </a:cubicBezTo>
                    <a:cubicBezTo>
                      <a:pt x="32" y="2372"/>
                      <a:pt x="62" y="2357"/>
                      <a:pt x="93" y="2342"/>
                    </a:cubicBezTo>
                    <a:close/>
                    <a:moveTo>
                      <a:pt x="2888" y="0"/>
                    </a:moveTo>
                    <a:cubicBezTo>
                      <a:pt x="2818" y="0"/>
                      <a:pt x="2749" y="0"/>
                      <a:pt x="2693" y="14"/>
                    </a:cubicBezTo>
                    <a:cubicBezTo>
                      <a:pt x="2581" y="28"/>
                      <a:pt x="2442" y="70"/>
                      <a:pt x="2330" y="112"/>
                    </a:cubicBezTo>
                    <a:cubicBezTo>
                      <a:pt x="2163" y="223"/>
                      <a:pt x="2051" y="307"/>
                      <a:pt x="1981" y="502"/>
                    </a:cubicBezTo>
                    <a:cubicBezTo>
                      <a:pt x="1926" y="697"/>
                      <a:pt x="1856" y="851"/>
                      <a:pt x="1772" y="976"/>
                    </a:cubicBezTo>
                    <a:cubicBezTo>
                      <a:pt x="1689" y="1116"/>
                      <a:pt x="1605" y="1214"/>
                      <a:pt x="1493" y="1325"/>
                    </a:cubicBezTo>
                    <a:cubicBezTo>
                      <a:pt x="1479" y="1339"/>
                      <a:pt x="1465" y="1339"/>
                      <a:pt x="1437" y="1353"/>
                    </a:cubicBezTo>
                    <a:lnTo>
                      <a:pt x="1410" y="1395"/>
                    </a:lnTo>
                    <a:lnTo>
                      <a:pt x="1200" y="1548"/>
                    </a:lnTo>
                    <a:cubicBezTo>
                      <a:pt x="1131" y="1604"/>
                      <a:pt x="1061" y="1646"/>
                      <a:pt x="977" y="1702"/>
                    </a:cubicBezTo>
                    <a:cubicBezTo>
                      <a:pt x="935" y="1716"/>
                      <a:pt x="921" y="1772"/>
                      <a:pt x="935" y="1827"/>
                    </a:cubicBezTo>
                    <a:cubicBezTo>
                      <a:pt x="658" y="1979"/>
                      <a:pt x="381" y="2198"/>
                      <a:pt x="93" y="2342"/>
                    </a:cubicBezTo>
                    <a:lnTo>
                      <a:pt x="93" y="2342"/>
                    </a:lnTo>
                    <a:cubicBezTo>
                      <a:pt x="150" y="2316"/>
                      <a:pt x="235" y="2279"/>
                      <a:pt x="349" y="2232"/>
                    </a:cubicBezTo>
                    <a:cubicBezTo>
                      <a:pt x="447" y="2176"/>
                      <a:pt x="587" y="2134"/>
                      <a:pt x="740" y="2064"/>
                    </a:cubicBezTo>
                    <a:cubicBezTo>
                      <a:pt x="810" y="2037"/>
                      <a:pt x="907" y="2023"/>
                      <a:pt x="991" y="1981"/>
                    </a:cubicBezTo>
                    <a:cubicBezTo>
                      <a:pt x="1075" y="1953"/>
                      <a:pt x="1159" y="1911"/>
                      <a:pt x="1270" y="1897"/>
                    </a:cubicBezTo>
                    <a:cubicBezTo>
                      <a:pt x="1647" y="1772"/>
                      <a:pt x="2121" y="1674"/>
                      <a:pt x="2609" y="1632"/>
                    </a:cubicBezTo>
                    <a:lnTo>
                      <a:pt x="2860" y="1632"/>
                    </a:lnTo>
                    <a:cubicBezTo>
                      <a:pt x="3223" y="1674"/>
                      <a:pt x="3516" y="1911"/>
                      <a:pt x="3725" y="2232"/>
                    </a:cubicBezTo>
                    <a:cubicBezTo>
                      <a:pt x="3878" y="2469"/>
                      <a:pt x="3934" y="2678"/>
                      <a:pt x="4004" y="2887"/>
                    </a:cubicBezTo>
                    <a:cubicBezTo>
                      <a:pt x="4074" y="3083"/>
                      <a:pt x="4144" y="3250"/>
                      <a:pt x="4297" y="3417"/>
                    </a:cubicBezTo>
                    <a:lnTo>
                      <a:pt x="4325" y="3431"/>
                    </a:lnTo>
                    <a:cubicBezTo>
                      <a:pt x="4331" y="3442"/>
                      <a:pt x="4340" y="3447"/>
                      <a:pt x="4350" y="3447"/>
                    </a:cubicBezTo>
                    <a:cubicBezTo>
                      <a:pt x="4402" y="3447"/>
                      <a:pt x="4488" y="3307"/>
                      <a:pt x="4464" y="3236"/>
                    </a:cubicBezTo>
                    <a:cubicBezTo>
                      <a:pt x="4422" y="3166"/>
                      <a:pt x="4409" y="3083"/>
                      <a:pt x="4395" y="2999"/>
                    </a:cubicBezTo>
                    <a:cubicBezTo>
                      <a:pt x="4367" y="2901"/>
                      <a:pt x="4353" y="2832"/>
                      <a:pt x="4339" y="2748"/>
                    </a:cubicBezTo>
                    <a:cubicBezTo>
                      <a:pt x="4325" y="2664"/>
                      <a:pt x="4297" y="2581"/>
                      <a:pt x="4269" y="2483"/>
                    </a:cubicBezTo>
                    <a:cubicBezTo>
                      <a:pt x="4255" y="2399"/>
                      <a:pt x="4213" y="2316"/>
                      <a:pt x="4171" y="2232"/>
                    </a:cubicBezTo>
                    <a:lnTo>
                      <a:pt x="4171" y="2232"/>
                    </a:lnTo>
                    <a:lnTo>
                      <a:pt x="4283" y="2385"/>
                    </a:lnTo>
                    <a:cubicBezTo>
                      <a:pt x="4311" y="2441"/>
                      <a:pt x="4353" y="2483"/>
                      <a:pt x="4367" y="2553"/>
                    </a:cubicBezTo>
                    <a:cubicBezTo>
                      <a:pt x="4409" y="2608"/>
                      <a:pt x="4422" y="2678"/>
                      <a:pt x="4450" y="2734"/>
                    </a:cubicBezTo>
                    <a:cubicBezTo>
                      <a:pt x="4478" y="2804"/>
                      <a:pt x="4506" y="2860"/>
                      <a:pt x="4520" y="2929"/>
                    </a:cubicBezTo>
                    <a:cubicBezTo>
                      <a:pt x="4646" y="3236"/>
                      <a:pt x="4771" y="3487"/>
                      <a:pt x="5022" y="3627"/>
                    </a:cubicBezTo>
                    <a:cubicBezTo>
                      <a:pt x="5026" y="3629"/>
                      <a:pt x="5031" y="3631"/>
                      <a:pt x="5037" y="3631"/>
                    </a:cubicBezTo>
                    <a:cubicBezTo>
                      <a:pt x="5087" y="3631"/>
                      <a:pt x="5184" y="3525"/>
                      <a:pt x="5134" y="3487"/>
                    </a:cubicBezTo>
                    <a:cubicBezTo>
                      <a:pt x="4966" y="3278"/>
                      <a:pt x="4841" y="3041"/>
                      <a:pt x="4827" y="2678"/>
                    </a:cubicBezTo>
                    <a:cubicBezTo>
                      <a:pt x="4799" y="2441"/>
                      <a:pt x="4799" y="2246"/>
                      <a:pt x="4688" y="2037"/>
                    </a:cubicBezTo>
                    <a:cubicBezTo>
                      <a:pt x="4646" y="1981"/>
                      <a:pt x="4618" y="1925"/>
                      <a:pt x="4576" y="1897"/>
                    </a:cubicBezTo>
                    <a:lnTo>
                      <a:pt x="4576" y="1897"/>
                    </a:lnTo>
                    <a:cubicBezTo>
                      <a:pt x="4632" y="1911"/>
                      <a:pt x="4701" y="1925"/>
                      <a:pt x="4757" y="1953"/>
                    </a:cubicBezTo>
                    <a:cubicBezTo>
                      <a:pt x="4799" y="1967"/>
                      <a:pt x="4869" y="1995"/>
                      <a:pt x="4925" y="2023"/>
                    </a:cubicBezTo>
                    <a:cubicBezTo>
                      <a:pt x="4966" y="2037"/>
                      <a:pt x="4994" y="2050"/>
                      <a:pt x="5050" y="2064"/>
                    </a:cubicBezTo>
                    <a:lnTo>
                      <a:pt x="5148" y="2120"/>
                    </a:lnTo>
                    <a:cubicBezTo>
                      <a:pt x="5218" y="2162"/>
                      <a:pt x="5315" y="2190"/>
                      <a:pt x="5385" y="2232"/>
                    </a:cubicBezTo>
                    <a:cubicBezTo>
                      <a:pt x="5469" y="2274"/>
                      <a:pt x="5552" y="2316"/>
                      <a:pt x="5622" y="2343"/>
                    </a:cubicBezTo>
                    <a:cubicBezTo>
                      <a:pt x="5859" y="2469"/>
                      <a:pt x="6054" y="2594"/>
                      <a:pt x="6250" y="2720"/>
                    </a:cubicBezTo>
                    <a:cubicBezTo>
                      <a:pt x="6319" y="2762"/>
                      <a:pt x="6389" y="2804"/>
                      <a:pt x="6459" y="2860"/>
                    </a:cubicBezTo>
                    <a:cubicBezTo>
                      <a:pt x="6529" y="2901"/>
                      <a:pt x="6598" y="2943"/>
                      <a:pt x="6668" y="2999"/>
                    </a:cubicBezTo>
                    <a:cubicBezTo>
                      <a:pt x="7421" y="3515"/>
                      <a:pt x="8133" y="4157"/>
                      <a:pt x="8761" y="4812"/>
                    </a:cubicBezTo>
                    <a:cubicBezTo>
                      <a:pt x="8886" y="4924"/>
                      <a:pt x="9012" y="5063"/>
                      <a:pt x="9123" y="5203"/>
                    </a:cubicBezTo>
                    <a:lnTo>
                      <a:pt x="9151" y="5231"/>
                    </a:lnTo>
                    <a:lnTo>
                      <a:pt x="9151" y="5314"/>
                    </a:lnTo>
                    <a:cubicBezTo>
                      <a:pt x="9193" y="5468"/>
                      <a:pt x="9095" y="5858"/>
                      <a:pt x="9291" y="5928"/>
                    </a:cubicBezTo>
                    <a:cubicBezTo>
                      <a:pt x="9305" y="5932"/>
                      <a:pt x="9321" y="5934"/>
                      <a:pt x="9337" y="5934"/>
                    </a:cubicBezTo>
                    <a:cubicBezTo>
                      <a:pt x="9431" y="5934"/>
                      <a:pt x="9550" y="5868"/>
                      <a:pt x="9597" y="5761"/>
                    </a:cubicBezTo>
                    <a:cubicBezTo>
                      <a:pt x="9611" y="5747"/>
                      <a:pt x="9653" y="5733"/>
                      <a:pt x="9653" y="5719"/>
                    </a:cubicBezTo>
                    <a:cubicBezTo>
                      <a:pt x="9709" y="5398"/>
                      <a:pt x="9597" y="5091"/>
                      <a:pt x="9388" y="4882"/>
                    </a:cubicBezTo>
                    <a:cubicBezTo>
                      <a:pt x="8984" y="4478"/>
                      <a:pt x="8482" y="4185"/>
                      <a:pt x="8007" y="3836"/>
                    </a:cubicBezTo>
                    <a:lnTo>
                      <a:pt x="7756" y="3571"/>
                    </a:lnTo>
                    <a:cubicBezTo>
                      <a:pt x="7561" y="3390"/>
                      <a:pt x="7352" y="3250"/>
                      <a:pt x="7142" y="3111"/>
                    </a:cubicBezTo>
                    <a:lnTo>
                      <a:pt x="6780" y="2860"/>
                    </a:lnTo>
                    <a:cubicBezTo>
                      <a:pt x="6794" y="2860"/>
                      <a:pt x="6808" y="2860"/>
                      <a:pt x="6822" y="2873"/>
                    </a:cubicBezTo>
                    <a:cubicBezTo>
                      <a:pt x="6842" y="2876"/>
                      <a:pt x="6865" y="2877"/>
                      <a:pt x="6890" y="2877"/>
                    </a:cubicBezTo>
                    <a:cubicBezTo>
                      <a:pt x="7002" y="2877"/>
                      <a:pt x="7146" y="2854"/>
                      <a:pt x="7226" y="2832"/>
                    </a:cubicBezTo>
                    <a:cubicBezTo>
                      <a:pt x="7331" y="2825"/>
                      <a:pt x="7428" y="2821"/>
                      <a:pt x="7519" y="2821"/>
                    </a:cubicBezTo>
                    <a:cubicBezTo>
                      <a:pt x="7610" y="2821"/>
                      <a:pt x="7693" y="2825"/>
                      <a:pt x="7770" y="2832"/>
                    </a:cubicBezTo>
                    <a:cubicBezTo>
                      <a:pt x="7951" y="2873"/>
                      <a:pt x="8105" y="2929"/>
                      <a:pt x="8272" y="3027"/>
                    </a:cubicBezTo>
                    <a:cubicBezTo>
                      <a:pt x="8282" y="3034"/>
                      <a:pt x="8293" y="3037"/>
                      <a:pt x="8305" y="3037"/>
                    </a:cubicBezTo>
                    <a:cubicBezTo>
                      <a:pt x="8361" y="3037"/>
                      <a:pt x="8430" y="2964"/>
                      <a:pt x="8384" y="2929"/>
                    </a:cubicBezTo>
                    <a:cubicBezTo>
                      <a:pt x="8189" y="2748"/>
                      <a:pt x="7979" y="2525"/>
                      <a:pt x="7756" y="2343"/>
                    </a:cubicBezTo>
                    <a:cubicBezTo>
                      <a:pt x="7631" y="2260"/>
                      <a:pt x="7505" y="2190"/>
                      <a:pt x="7366" y="2134"/>
                    </a:cubicBezTo>
                    <a:cubicBezTo>
                      <a:pt x="7226" y="2092"/>
                      <a:pt x="7087" y="2050"/>
                      <a:pt x="6947" y="2050"/>
                    </a:cubicBezTo>
                    <a:cubicBezTo>
                      <a:pt x="6710" y="2050"/>
                      <a:pt x="6515" y="2092"/>
                      <a:pt x="6306" y="2106"/>
                    </a:cubicBezTo>
                    <a:cubicBezTo>
                      <a:pt x="6264" y="2109"/>
                      <a:pt x="6221" y="2111"/>
                      <a:pt x="6178" y="2111"/>
                    </a:cubicBezTo>
                    <a:cubicBezTo>
                      <a:pt x="6020" y="2111"/>
                      <a:pt x="5856" y="2088"/>
                      <a:pt x="5692" y="2023"/>
                    </a:cubicBezTo>
                    <a:cubicBezTo>
                      <a:pt x="5580" y="1967"/>
                      <a:pt x="5469" y="1925"/>
                      <a:pt x="5329" y="1897"/>
                    </a:cubicBezTo>
                    <a:cubicBezTo>
                      <a:pt x="4966" y="1702"/>
                      <a:pt x="4576" y="1548"/>
                      <a:pt x="4185" y="1437"/>
                    </a:cubicBezTo>
                    <a:cubicBezTo>
                      <a:pt x="3887" y="1365"/>
                      <a:pt x="3580" y="1323"/>
                      <a:pt x="3272" y="1323"/>
                    </a:cubicBezTo>
                    <a:cubicBezTo>
                      <a:pt x="3163" y="1323"/>
                      <a:pt x="3053" y="1328"/>
                      <a:pt x="2944" y="1339"/>
                    </a:cubicBezTo>
                    <a:cubicBezTo>
                      <a:pt x="2804" y="1353"/>
                      <a:pt x="2665" y="1367"/>
                      <a:pt x="2525" y="1367"/>
                    </a:cubicBezTo>
                    <a:cubicBezTo>
                      <a:pt x="2386" y="1395"/>
                      <a:pt x="2247" y="1409"/>
                      <a:pt x="2121" y="1423"/>
                    </a:cubicBezTo>
                    <a:cubicBezTo>
                      <a:pt x="2163" y="1395"/>
                      <a:pt x="2191" y="1353"/>
                      <a:pt x="2233" y="1297"/>
                    </a:cubicBezTo>
                    <a:cubicBezTo>
                      <a:pt x="2260" y="1228"/>
                      <a:pt x="2302" y="1158"/>
                      <a:pt x="2344" y="1088"/>
                    </a:cubicBezTo>
                    <a:cubicBezTo>
                      <a:pt x="2512" y="907"/>
                      <a:pt x="2637" y="670"/>
                      <a:pt x="2818" y="488"/>
                    </a:cubicBezTo>
                    <a:cubicBezTo>
                      <a:pt x="2902" y="432"/>
                      <a:pt x="2986" y="377"/>
                      <a:pt x="3097" y="349"/>
                    </a:cubicBezTo>
                    <a:lnTo>
                      <a:pt x="3153" y="349"/>
                    </a:lnTo>
                    <a:cubicBezTo>
                      <a:pt x="3181" y="349"/>
                      <a:pt x="3209" y="321"/>
                      <a:pt x="3223" y="307"/>
                    </a:cubicBezTo>
                    <a:cubicBezTo>
                      <a:pt x="3321" y="279"/>
                      <a:pt x="3432" y="279"/>
                      <a:pt x="3530" y="251"/>
                    </a:cubicBezTo>
                    <a:lnTo>
                      <a:pt x="3851" y="251"/>
                    </a:lnTo>
                    <a:cubicBezTo>
                      <a:pt x="3920" y="251"/>
                      <a:pt x="3934" y="153"/>
                      <a:pt x="3865" y="140"/>
                    </a:cubicBezTo>
                    <a:cubicBezTo>
                      <a:pt x="3809" y="112"/>
                      <a:pt x="3739" y="112"/>
                      <a:pt x="3697" y="98"/>
                    </a:cubicBezTo>
                    <a:cubicBezTo>
                      <a:pt x="3627" y="84"/>
                      <a:pt x="3572" y="84"/>
                      <a:pt x="3502" y="70"/>
                    </a:cubicBezTo>
                    <a:cubicBezTo>
                      <a:pt x="3432" y="42"/>
                      <a:pt x="3362" y="42"/>
                      <a:pt x="3307" y="28"/>
                    </a:cubicBezTo>
                    <a:cubicBezTo>
                      <a:pt x="3237" y="14"/>
                      <a:pt x="3167" y="14"/>
                      <a:pt x="3097" y="14"/>
                    </a:cubicBezTo>
                    <a:cubicBezTo>
                      <a:pt x="3028" y="14"/>
                      <a:pt x="2958" y="0"/>
                      <a:pt x="2888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953089" y="1693000"/>
                <a:ext cx="67721" cy="1880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434" extrusionOk="0">
                    <a:moveTo>
                      <a:pt x="836" y="1"/>
                    </a:moveTo>
                    <a:cubicBezTo>
                      <a:pt x="508" y="1"/>
                      <a:pt x="255" y="119"/>
                      <a:pt x="1" y="144"/>
                    </a:cubicBezTo>
                    <a:cubicBezTo>
                      <a:pt x="43" y="172"/>
                      <a:pt x="98" y="200"/>
                      <a:pt x="126" y="228"/>
                    </a:cubicBezTo>
                    <a:cubicBezTo>
                      <a:pt x="196" y="269"/>
                      <a:pt x="266" y="311"/>
                      <a:pt x="336" y="367"/>
                    </a:cubicBezTo>
                    <a:cubicBezTo>
                      <a:pt x="438" y="408"/>
                      <a:pt x="547" y="434"/>
                      <a:pt x="675" y="434"/>
                    </a:cubicBezTo>
                    <a:cubicBezTo>
                      <a:pt x="722" y="434"/>
                      <a:pt x="771" y="430"/>
                      <a:pt x="824" y="423"/>
                    </a:cubicBezTo>
                    <a:cubicBezTo>
                      <a:pt x="949" y="381"/>
                      <a:pt x="1075" y="367"/>
                      <a:pt x="1186" y="353"/>
                    </a:cubicBezTo>
                    <a:cubicBezTo>
                      <a:pt x="1312" y="339"/>
                      <a:pt x="1437" y="325"/>
                      <a:pt x="1563" y="325"/>
                    </a:cubicBezTo>
                    <a:cubicBezTo>
                      <a:pt x="1535" y="297"/>
                      <a:pt x="1535" y="283"/>
                      <a:pt x="1521" y="269"/>
                    </a:cubicBezTo>
                    <a:cubicBezTo>
                      <a:pt x="1354" y="144"/>
                      <a:pt x="1158" y="60"/>
                      <a:pt x="935" y="4"/>
                    </a:cubicBezTo>
                    <a:cubicBezTo>
                      <a:pt x="901" y="2"/>
                      <a:pt x="868" y="1"/>
                      <a:pt x="836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77380" y="512745"/>
                <a:ext cx="187998" cy="401019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9255" extrusionOk="0">
                    <a:moveTo>
                      <a:pt x="3836" y="1"/>
                    </a:moveTo>
                    <a:cubicBezTo>
                      <a:pt x="3808" y="29"/>
                      <a:pt x="3808" y="43"/>
                      <a:pt x="3808" y="57"/>
                    </a:cubicBezTo>
                    <a:cubicBezTo>
                      <a:pt x="3766" y="615"/>
                      <a:pt x="3724" y="1159"/>
                      <a:pt x="3669" y="1716"/>
                    </a:cubicBezTo>
                    <a:cubicBezTo>
                      <a:pt x="3599" y="2260"/>
                      <a:pt x="3515" y="2791"/>
                      <a:pt x="3362" y="3321"/>
                    </a:cubicBezTo>
                    <a:cubicBezTo>
                      <a:pt x="3306" y="3488"/>
                      <a:pt x="3236" y="3669"/>
                      <a:pt x="3180" y="3823"/>
                    </a:cubicBezTo>
                    <a:cubicBezTo>
                      <a:pt x="3139" y="3879"/>
                      <a:pt x="3083" y="3920"/>
                      <a:pt x="3041" y="3962"/>
                    </a:cubicBezTo>
                    <a:cubicBezTo>
                      <a:pt x="2748" y="4269"/>
                      <a:pt x="2623" y="4618"/>
                      <a:pt x="2525" y="5008"/>
                    </a:cubicBezTo>
                    <a:cubicBezTo>
                      <a:pt x="2441" y="5036"/>
                      <a:pt x="2371" y="5064"/>
                      <a:pt x="2302" y="5120"/>
                    </a:cubicBezTo>
                    <a:cubicBezTo>
                      <a:pt x="2232" y="5148"/>
                      <a:pt x="2162" y="5218"/>
                      <a:pt x="2106" y="5287"/>
                    </a:cubicBezTo>
                    <a:cubicBezTo>
                      <a:pt x="1953" y="5469"/>
                      <a:pt x="1841" y="5734"/>
                      <a:pt x="1772" y="5971"/>
                    </a:cubicBezTo>
                    <a:cubicBezTo>
                      <a:pt x="1674" y="6013"/>
                      <a:pt x="1576" y="6027"/>
                      <a:pt x="1479" y="6082"/>
                    </a:cubicBezTo>
                    <a:cubicBezTo>
                      <a:pt x="1395" y="6124"/>
                      <a:pt x="1297" y="6180"/>
                      <a:pt x="1214" y="6264"/>
                    </a:cubicBezTo>
                    <a:cubicBezTo>
                      <a:pt x="991" y="6473"/>
                      <a:pt x="809" y="6752"/>
                      <a:pt x="628" y="7003"/>
                    </a:cubicBezTo>
                    <a:cubicBezTo>
                      <a:pt x="586" y="7059"/>
                      <a:pt x="558" y="7101"/>
                      <a:pt x="516" y="7143"/>
                    </a:cubicBezTo>
                    <a:cubicBezTo>
                      <a:pt x="488" y="7198"/>
                      <a:pt x="461" y="7240"/>
                      <a:pt x="433" y="7282"/>
                    </a:cubicBezTo>
                    <a:cubicBezTo>
                      <a:pt x="419" y="7338"/>
                      <a:pt x="377" y="7380"/>
                      <a:pt x="377" y="7435"/>
                    </a:cubicBezTo>
                    <a:cubicBezTo>
                      <a:pt x="363" y="7491"/>
                      <a:pt x="349" y="7547"/>
                      <a:pt x="349" y="7589"/>
                    </a:cubicBezTo>
                    <a:lnTo>
                      <a:pt x="321" y="7617"/>
                    </a:lnTo>
                    <a:cubicBezTo>
                      <a:pt x="251" y="7700"/>
                      <a:pt x="182" y="7798"/>
                      <a:pt x="140" y="7910"/>
                    </a:cubicBezTo>
                    <a:cubicBezTo>
                      <a:pt x="84" y="8007"/>
                      <a:pt x="28" y="8119"/>
                      <a:pt x="0" y="8244"/>
                    </a:cubicBezTo>
                    <a:lnTo>
                      <a:pt x="14" y="8217"/>
                    </a:lnTo>
                    <a:cubicBezTo>
                      <a:pt x="237" y="8119"/>
                      <a:pt x="461" y="8007"/>
                      <a:pt x="698" y="7896"/>
                    </a:cubicBezTo>
                    <a:cubicBezTo>
                      <a:pt x="739" y="7854"/>
                      <a:pt x="795" y="7826"/>
                      <a:pt x="865" y="7798"/>
                    </a:cubicBezTo>
                    <a:lnTo>
                      <a:pt x="949" y="7756"/>
                    </a:lnTo>
                    <a:lnTo>
                      <a:pt x="1046" y="7700"/>
                    </a:lnTo>
                    <a:cubicBezTo>
                      <a:pt x="1088" y="7659"/>
                      <a:pt x="1158" y="7631"/>
                      <a:pt x="1214" y="7589"/>
                    </a:cubicBezTo>
                    <a:cubicBezTo>
                      <a:pt x="1270" y="7561"/>
                      <a:pt x="1325" y="7505"/>
                      <a:pt x="1395" y="7477"/>
                    </a:cubicBezTo>
                    <a:cubicBezTo>
                      <a:pt x="1437" y="7435"/>
                      <a:pt x="1493" y="7380"/>
                      <a:pt x="1548" y="7352"/>
                    </a:cubicBezTo>
                    <a:cubicBezTo>
                      <a:pt x="1604" y="7296"/>
                      <a:pt x="1646" y="7268"/>
                      <a:pt x="1702" y="7212"/>
                    </a:cubicBezTo>
                    <a:lnTo>
                      <a:pt x="1841" y="7073"/>
                    </a:lnTo>
                    <a:lnTo>
                      <a:pt x="1855" y="7059"/>
                    </a:lnTo>
                    <a:lnTo>
                      <a:pt x="1911" y="7003"/>
                    </a:lnTo>
                    <a:cubicBezTo>
                      <a:pt x="1953" y="6961"/>
                      <a:pt x="1981" y="6905"/>
                      <a:pt x="1981" y="6905"/>
                    </a:cubicBezTo>
                    <a:cubicBezTo>
                      <a:pt x="2176" y="6682"/>
                      <a:pt x="2330" y="6459"/>
                      <a:pt x="2483" y="6208"/>
                    </a:cubicBezTo>
                    <a:cubicBezTo>
                      <a:pt x="2650" y="5971"/>
                      <a:pt x="2790" y="5706"/>
                      <a:pt x="2902" y="5469"/>
                    </a:cubicBezTo>
                    <a:cubicBezTo>
                      <a:pt x="2971" y="5343"/>
                      <a:pt x="3027" y="5218"/>
                      <a:pt x="3083" y="5092"/>
                    </a:cubicBezTo>
                    <a:lnTo>
                      <a:pt x="3236" y="4729"/>
                    </a:lnTo>
                    <a:cubicBezTo>
                      <a:pt x="3292" y="4618"/>
                      <a:pt x="3348" y="4506"/>
                      <a:pt x="3376" y="4381"/>
                    </a:cubicBezTo>
                    <a:cubicBezTo>
                      <a:pt x="3432" y="4283"/>
                      <a:pt x="3459" y="4158"/>
                      <a:pt x="3501" y="4046"/>
                    </a:cubicBezTo>
                    <a:lnTo>
                      <a:pt x="3599" y="3739"/>
                    </a:lnTo>
                    <a:cubicBezTo>
                      <a:pt x="3641" y="3627"/>
                      <a:pt x="3655" y="3544"/>
                      <a:pt x="3669" y="3460"/>
                    </a:cubicBezTo>
                    <a:cubicBezTo>
                      <a:pt x="3711" y="3279"/>
                      <a:pt x="3738" y="3125"/>
                      <a:pt x="3766" y="2986"/>
                    </a:cubicBezTo>
                    <a:cubicBezTo>
                      <a:pt x="3794" y="2721"/>
                      <a:pt x="3808" y="2567"/>
                      <a:pt x="3808" y="2567"/>
                    </a:cubicBezTo>
                    <a:lnTo>
                      <a:pt x="3808" y="2986"/>
                    </a:lnTo>
                    <a:cubicBezTo>
                      <a:pt x="3794" y="3125"/>
                      <a:pt x="3794" y="3279"/>
                      <a:pt x="3780" y="3474"/>
                    </a:cubicBezTo>
                    <a:cubicBezTo>
                      <a:pt x="3766" y="3572"/>
                      <a:pt x="3766" y="3669"/>
                      <a:pt x="3738" y="3767"/>
                    </a:cubicBezTo>
                    <a:cubicBezTo>
                      <a:pt x="3724" y="3879"/>
                      <a:pt x="3711" y="3976"/>
                      <a:pt x="3669" y="4102"/>
                    </a:cubicBezTo>
                    <a:cubicBezTo>
                      <a:pt x="3627" y="4339"/>
                      <a:pt x="3557" y="4576"/>
                      <a:pt x="3487" y="4813"/>
                    </a:cubicBezTo>
                    <a:cubicBezTo>
                      <a:pt x="3390" y="5064"/>
                      <a:pt x="3320" y="5329"/>
                      <a:pt x="3222" y="5608"/>
                    </a:cubicBezTo>
                    <a:cubicBezTo>
                      <a:pt x="3111" y="5859"/>
                      <a:pt x="3013" y="6138"/>
                      <a:pt x="2874" y="6403"/>
                    </a:cubicBezTo>
                    <a:cubicBezTo>
                      <a:pt x="2748" y="6668"/>
                      <a:pt x="2595" y="6947"/>
                      <a:pt x="2413" y="7212"/>
                    </a:cubicBezTo>
                    <a:lnTo>
                      <a:pt x="2344" y="7310"/>
                    </a:lnTo>
                    <a:lnTo>
                      <a:pt x="2316" y="7366"/>
                    </a:lnTo>
                    <a:lnTo>
                      <a:pt x="2302" y="7380"/>
                    </a:lnTo>
                    <a:lnTo>
                      <a:pt x="2302" y="7394"/>
                    </a:lnTo>
                    <a:cubicBezTo>
                      <a:pt x="2246" y="7463"/>
                      <a:pt x="2204" y="7533"/>
                      <a:pt x="2162" y="7589"/>
                    </a:cubicBezTo>
                    <a:cubicBezTo>
                      <a:pt x="2106" y="7659"/>
                      <a:pt x="2051" y="7728"/>
                      <a:pt x="1995" y="7784"/>
                    </a:cubicBezTo>
                    <a:cubicBezTo>
                      <a:pt x="1953" y="7854"/>
                      <a:pt x="1897" y="7910"/>
                      <a:pt x="1841" y="7979"/>
                    </a:cubicBezTo>
                    <a:cubicBezTo>
                      <a:pt x="1786" y="8021"/>
                      <a:pt x="1744" y="8091"/>
                      <a:pt x="1674" y="8147"/>
                    </a:cubicBezTo>
                    <a:cubicBezTo>
                      <a:pt x="1618" y="8203"/>
                      <a:pt x="1548" y="8258"/>
                      <a:pt x="1493" y="8328"/>
                    </a:cubicBezTo>
                    <a:lnTo>
                      <a:pt x="1409" y="8412"/>
                    </a:lnTo>
                    <a:lnTo>
                      <a:pt x="1325" y="8482"/>
                    </a:lnTo>
                    <a:cubicBezTo>
                      <a:pt x="1256" y="8537"/>
                      <a:pt x="1200" y="8579"/>
                      <a:pt x="1130" y="8621"/>
                    </a:cubicBezTo>
                    <a:cubicBezTo>
                      <a:pt x="865" y="8788"/>
                      <a:pt x="600" y="8928"/>
                      <a:pt x="349" y="9040"/>
                    </a:cubicBezTo>
                    <a:cubicBezTo>
                      <a:pt x="293" y="9053"/>
                      <a:pt x="223" y="9095"/>
                      <a:pt x="168" y="9109"/>
                    </a:cubicBezTo>
                    <a:cubicBezTo>
                      <a:pt x="312" y="9205"/>
                      <a:pt x="496" y="9254"/>
                      <a:pt x="702" y="9254"/>
                    </a:cubicBezTo>
                    <a:cubicBezTo>
                      <a:pt x="916" y="9254"/>
                      <a:pt x="1154" y="9202"/>
                      <a:pt x="1395" y="9095"/>
                    </a:cubicBezTo>
                    <a:cubicBezTo>
                      <a:pt x="1507" y="9081"/>
                      <a:pt x="1646" y="9053"/>
                      <a:pt x="1786" y="9026"/>
                    </a:cubicBezTo>
                    <a:cubicBezTo>
                      <a:pt x="1925" y="8984"/>
                      <a:pt x="2065" y="8928"/>
                      <a:pt x="2246" y="8844"/>
                    </a:cubicBezTo>
                    <a:cubicBezTo>
                      <a:pt x="2371" y="8788"/>
                      <a:pt x="2483" y="8733"/>
                      <a:pt x="2609" y="8635"/>
                    </a:cubicBezTo>
                    <a:cubicBezTo>
                      <a:pt x="2734" y="8551"/>
                      <a:pt x="2860" y="8468"/>
                      <a:pt x="2957" y="8356"/>
                    </a:cubicBezTo>
                    <a:lnTo>
                      <a:pt x="3111" y="8203"/>
                    </a:lnTo>
                    <a:cubicBezTo>
                      <a:pt x="3167" y="8147"/>
                      <a:pt x="3222" y="8077"/>
                      <a:pt x="3250" y="8035"/>
                    </a:cubicBezTo>
                    <a:cubicBezTo>
                      <a:pt x="3292" y="7979"/>
                      <a:pt x="3348" y="7910"/>
                      <a:pt x="3376" y="7854"/>
                    </a:cubicBezTo>
                    <a:cubicBezTo>
                      <a:pt x="3348" y="7756"/>
                      <a:pt x="3376" y="7700"/>
                      <a:pt x="3418" y="7631"/>
                    </a:cubicBezTo>
                    <a:cubicBezTo>
                      <a:pt x="3446" y="7519"/>
                      <a:pt x="3446" y="7435"/>
                      <a:pt x="3446" y="7366"/>
                    </a:cubicBezTo>
                    <a:cubicBezTo>
                      <a:pt x="3557" y="7282"/>
                      <a:pt x="3669" y="7170"/>
                      <a:pt x="3766" y="7059"/>
                    </a:cubicBezTo>
                    <a:cubicBezTo>
                      <a:pt x="3808" y="7003"/>
                      <a:pt x="3850" y="6933"/>
                      <a:pt x="3878" y="6864"/>
                    </a:cubicBezTo>
                    <a:cubicBezTo>
                      <a:pt x="3920" y="6794"/>
                      <a:pt x="3934" y="6724"/>
                      <a:pt x="3976" y="6668"/>
                    </a:cubicBezTo>
                    <a:cubicBezTo>
                      <a:pt x="4003" y="6571"/>
                      <a:pt x="4017" y="6459"/>
                      <a:pt x="4017" y="6361"/>
                    </a:cubicBezTo>
                    <a:cubicBezTo>
                      <a:pt x="4017" y="6250"/>
                      <a:pt x="4017" y="6166"/>
                      <a:pt x="4003" y="6082"/>
                    </a:cubicBezTo>
                    <a:lnTo>
                      <a:pt x="4003" y="6055"/>
                    </a:lnTo>
                    <a:cubicBezTo>
                      <a:pt x="4017" y="6013"/>
                      <a:pt x="4059" y="5957"/>
                      <a:pt x="4073" y="5901"/>
                    </a:cubicBezTo>
                    <a:cubicBezTo>
                      <a:pt x="4115" y="5817"/>
                      <a:pt x="4129" y="5734"/>
                      <a:pt x="4157" y="5636"/>
                    </a:cubicBezTo>
                    <a:cubicBezTo>
                      <a:pt x="4185" y="5552"/>
                      <a:pt x="4213" y="5469"/>
                      <a:pt x="4213" y="5385"/>
                    </a:cubicBezTo>
                    <a:lnTo>
                      <a:pt x="4213" y="5273"/>
                    </a:lnTo>
                    <a:lnTo>
                      <a:pt x="4213" y="5176"/>
                    </a:lnTo>
                    <a:cubicBezTo>
                      <a:pt x="4213" y="5106"/>
                      <a:pt x="4213" y="5008"/>
                      <a:pt x="4199" y="4925"/>
                    </a:cubicBezTo>
                    <a:cubicBezTo>
                      <a:pt x="4255" y="4841"/>
                      <a:pt x="4282" y="4729"/>
                      <a:pt x="4296" y="4618"/>
                    </a:cubicBezTo>
                    <a:cubicBezTo>
                      <a:pt x="4324" y="4506"/>
                      <a:pt x="4338" y="4367"/>
                      <a:pt x="4338" y="4241"/>
                    </a:cubicBezTo>
                    <a:cubicBezTo>
                      <a:pt x="4338" y="4102"/>
                      <a:pt x="4324" y="3920"/>
                      <a:pt x="4296" y="3739"/>
                    </a:cubicBezTo>
                    <a:cubicBezTo>
                      <a:pt x="4282" y="3572"/>
                      <a:pt x="4227" y="3390"/>
                      <a:pt x="4157" y="3293"/>
                    </a:cubicBezTo>
                    <a:cubicBezTo>
                      <a:pt x="4185" y="3056"/>
                      <a:pt x="4185" y="2832"/>
                      <a:pt x="4157" y="2623"/>
                    </a:cubicBezTo>
                    <a:cubicBezTo>
                      <a:pt x="4143" y="2135"/>
                      <a:pt x="4073" y="1661"/>
                      <a:pt x="4017" y="1172"/>
                    </a:cubicBezTo>
                    <a:cubicBezTo>
                      <a:pt x="3990" y="796"/>
                      <a:pt x="3948" y="377"/>
                      <a:pt x="3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737647" y="276026"/>
                <a:ext cx="316724" cy="148145"/>
              </a:xfrm>
              <a:custGeom>
                <a:avLst/>
                <a:gdLst/>
                <a:ahLst/>
                <a:cxnLst/>
                <a:rect l="l" t="t" r="r" b="b"/>
                <a:pathLst>
                  <a:path w="7310" h="3419" extrusionOk="0">
                    <a:moveTo>
                      <a:pt x="3669" y="0"/>
                    </a:moveTo>
                    <a:cubicBezTo>
                      <a:pt x="3422" y="0"/>
                      <a:pt x="3183" y="87"/>
                      <a:pt x="2957" y="219"/>
                    </a:cubicBezTo>
                    <a:cubicBezTo>
                      <a:pt x="2842" y="156"/>
                      <a:pt x="2735" y="125"/>
                      <a:pt x="2600" y="125"/>
                    </a:cubicBezTo>
                    <a:cubicBezTo>
                      <a:pt x="2555" y="125"/>
                      <a:pt x="2507" y="128"/>
                      <a:pt x="2455" y="135"/>
                    </a:cubicBezTo>
                    <a:cubicBezTo>
                      <a:pt x="2329" y="149"/>
                      <a:pt x="2218" y="205"/>
                      <a:pt x="2092" y="275"/>
                    </a:cubicBezTo>
                    <a:cubicBezTo>
                      <a:pt x="2037" y="317"/>
                      <a:pt x="1967" y="345"/>
                      <a:pt x="1911" y="400"/>
                    </a:cubicBezTo>
                    <a:cubicBezTo>
                      <a:pt x="1869" y="456"/>
                      <a:pt x="1813" y="484"/>
                      <a:pt x="1772" y="540"/>
                    </a:cubicBezTo>
                    <a:cubicBezTo>
                      <a:pt x="1723" y="533"/>
                      <a:pt x="1670" y="529"/>
                      <a:pt x="1616" y="529"/>
                    </a:cubicBezTo>
                    <a:cubicBezTo>
                      <a:pt x="1562" y="529"/>
                      <a:pt x="1507" y="533"/>
                      <a:pt x="1451" y="540"/>
                    </a:cubicBezTo>
                    <a:cubicBezTo>
                      <a:pt x="1339" y="554"/>
                      <a:pt x="1214" y="610"/>
                      <a:pt x="1102" y="665"/>
                    </a:cubicBezTo>
                    <a:cubicBezTo>
                      <a:pt x="781" y="833"/>
                      <a:pt x="516" y="1154"/>
                      <a:pt x="335" y="1433"/>
                    </a:cubicBezTo>
                    <a:lnTo>
                      <a:pt x="223" y="1586"/>
                    </a:lnTo>
                    <a:cubicBezTo>
                      <a:pt x="195" y="1642"/>
                      <a:pt x="167" y="1684"/>
                      <a:pt x="153" y="1753"/>
                    </a:cubicBezTo>
                    <a:cubicBezTo>
                      <a:pt x="126" y="1865"/>
                      <a:pt x="98" y="1991"/>
                      <a:pt x="126" y="2088"/>
                    </a:cubicBezTo>
                    <a:lnTo>
                      <a:pt x="98" y="2102"/>
                    </a:lnTo>
                    <a:cubicBezTo>
                      <a:pt x="14" y="2311"/>
                      <a:pt x="0" y="2563"/>
                      <a:pt x="28" y="2772"/>
                    </a:cubicBezTo>
                    <a:lnTo>
                      <a:pt x="56" y="2758"/>
                    </a:lnTo>
                    <a:cubicBezTo>
                      <a:pt x="195" y="2590"/>
                      <a:pt x="349" y="2437"/>
                      <a:pt x="516" y="2297"/>
                    </a:cubicBezTo>
                    <a:lnTo>
                      <a:pt x="781" y="2088"/>
                    </a:lnTo>
                    <a:cubicBezTo>
                      <a:pt x="865" y="2019"/>
                      <a:pt x="976" y="1949"/>
                      <a:pt x="1060" y="1879"/>
                    </a:cubicBezTo>
                    <a:cubicBezTo>
                      <a:pt x="1144" y="1809"/>
                      <a:pt x="1255" y="1740"/>
                      <a:pt x="1339" y="1670"/>
                    </a:cubicBezTo>
                    <a:cubicBezTo>
                      <a:pt x="1395" y="1642"/>
                      <a:pt x="1423" y="1600"/>
                      <a:pt x="1479" y="1572"/>
                    </a:cubicBezTo>
                    <a:cubicBezTo>
                      <a:pt x="1479" y="1572"/>
                      <a:pt x="1520" y="1530"/>
                      <a:pt x="1548" y="1516"/>
                    </a:cubicBezTo>
                    <a:cubicBezTo>
                      <a:pt x="1590" y="1475"/>
                      <a:pt x="1618" y="1461"/>
                      <a:pt x="1618" y="1461"/>
                    </a:cubicBezTo>
                    <a:cubicBezTo>
                      <a:pt x="1730" y="1391"/>
                      <a:pt x="1813" y="1321"/>
                      <a:pt x="1911" y="1251"/>
                    </a:cubicBezTo>
                    <a:cubicBezTo>
                      <a:pt x="2023" y="1182"/>
                      <a:pt x="2120" y="1126"/>
                      <a:pt x="2232" y="1056"/>
                    </a:cubicBezTo>
                    <a:cubicBezTo>
                      <a:pt x="2329" y="986"/>
                      <a:pt x="2441" y="944"/>
                      <a:pt x="2567" y="889"/>
                    </a:cubicBezTo>
                    <a:cubicBezTo>
                      <a:pt x="2664" y="833"/>
                      <a:pt x="2776" y="777"/>
                      <a:pt x="2887" y="749"/>
                    </a:cubicBezTo>
                    <a:lnTo>
                      <a:pt x="3208" y="638"/>
                    </a:lnTo>
                    <a:cubicBezTo>
                      <a:pt x="3306" y="610"/>
                      <a:pt x="3417" y="596"/>
                      <a:pt x="3515" y="568"/>
                    </a:cubicBezTo>
                    <a:cubicBezTo>
                      <a:pt x="3724" y="526"/>
                      <a:pt x="3920" y="498"/>
                      <a:pt x="4101" y="484"/>
                    </a:cubicBezTo>
                    <a:cubicBezTo>
                      <a:pt x="4185" y="470"/>
                      <a:pt x="4268" y="470"/>
                      <a:pt x="4352" y="456"/>
                    </a:cubicBezTo>
                    <a:cubicBezTo>
                      <a:pt x="4450" y="428"/>
                      <a:pt x="4519" y="428"/>
                      <a:pt x="4589" y="414"/>
                    </a:cubicBezTo>
                    <a:cubicBezTo>
                      <a:pt x="4617" y="414"/>
                      <a:pt x="4659" y="400"/>
                      <a:pt x="4687" y="400"/>
                    </a:cubicBezTo>
                    <a:cubicBezTo>
                      <a:pt x="4729" y="400"/>
                      <a:pt x="4757" y="400"/>
                      <a:pt x="4798" y="387"/>
                    </a:cubicBezTo>
                    <a:cubicBezTo>
                      <a:pt x="4868" y="387"/>
                      <a:pt x="4910" y="359"/>
                      <a:pt x="4966" y="359"/>
                    </a:cubicBezTo>
                    <a:cubicBezTo>
                      <a:pt x="5077" y="345"/>
                      <a:pt x="5147" y="331"/>
                      <a:pt x="5217" y="331"/>
                    </a:cubicBezTo>
                    <a:lnTo>
                      <a:pt x="5301" y="331"/>
                    </a:lnTo>
                    <a:cubicBezTo>
                      <a:pt x="5301" y="331"/>
                      <a:pt x="5259" y="331"/>
                      <a:pt x="5217" y="345"/>
                    </a:cubicBezTo>
                    <a:cubicBezTo>
                      <a:pt x="5161" y="359"/>
                      <a:pt x="5077" y="387"/>
                      <a:pt x="4980" y="414"/>
                    </a:cubicBezTo>
                    <a:cubicBezTo>
                      <a:pt x="4938" y="428"/>
                      <a:pt x="4882" y="428"/>
                      <a:pt x="4826" y="456"/>
                    </a:cubicBezTo>
                    <a:cubicBezTo>
                      <a:pt x="4798" y="456"/>
                      <a:pt x="4757" y="470"/>
                      <a:pt x="4743" y="470"/>
                    </a:cubicBezTo>
                    <a:cubicBezTo>
                      <a:pt x="4701" y="484"/>
                      <a:pt x="4673" y="484"/>
                      <a:pt x="4631" y="498"/>
                    </a:cubicBezTo>
                    <a:cubicBezTo>
                      <a:pt x="4561" y="526"/>
                      <a:pt x="4492" y="540"/>
                      <a:pt x="4408" y="554"/>
                    </a:cubicBezTo>
                    <a:cubicBezTo>
                      <a:pt x="4324" y="568"/>
                      <a:pt x="4254" y="596"/>
                      <a:pt x="4171" y="624"/>
                    </a:cubicBezTo>
                    <a:cubicBezTo>
                      <a:pt x="3989" y="679"/>
                      <a:pt x="3822" y="707"/>
                      <a:pt x="3627" y="805"/>
                    </a:cubicBezTo>
                    <a:cubicBezTo>
                      <a:pt x="3543" y="833"/>
                      <a:pt x="3431" y="875"/>
                      <a:pt x="3348" y="903"/>
                    </a:cubicBezTo>
                    <a:cubicBezTo>
                      <a:pt x="3264" y="958"/>
                      <a:pt x="3152" y="986"/>
                      <a:pt x="3069" y="1042"/>
                    </a:cubicBezTo>
                    <a:lnTo>
                      <a:pt x="2999" y="1084"/>
                    </a:lnTo>
                    <a:lnTo>
                      <a:pt x="2929" y="1112"/>
                    </a:lnTo>
                    <a:cubicBezTo>
                      <a:pt x="2873" y="1154"/>
                      <a:pt x="2846" y="1168"/>
                      <a:pt x="2790" y="1196"/>
                    </a:cubicBezTo>
                    <a:cubicBezTo>
                      <a:pt x="2706" y="1251"/>
                      <a:pt x="2594" y="1321"/>
                      <a:pt x="2511" y="1391"/>
                    </a:cubicBezTo>
                    <a:lnTo>
                      <a:pt x="2246" y="1600"/>
                    </a:lnTo>
                    <a:cubicBezTo>
                      <a:pt x="2162" y="1670"/>
                      <a:pt x="2078" y="1753"/>
                      <a:pt x="2009" y="1851"/>
                    </a:cubicBezTo>
                    <a:lnTo>
                      <a:pt x="1939" y="1893"/>
                    </a:lnTo>
                    <a:lnTo>
                      <a:pt x="1897" y="1935"/>
                    </a:lnTo>
                    <a:lnTo>
                      <a:pt x="1883" y="1949"/>
                    </a:lnTo>
                    <a:cubicBezTo>
                      <a:pt x="1841" y="1991"/>
                      <a:pt x="1799" y="2032"/>
                      <a:pt x="1758" y="2088"/>
                    </a:cubicBezTo>
                    <a:cubicBezTo>
                      <a:pt x="1688" y="2172"/>
                      <a:pt x="1604" y="2270"/>
                      <a:pt x="1534" y="2353"/>
                    </a:cubicBezTo>
                    <a:lnTo>
                      <a:pt x="1325" y="2618"/>
                    </a:lnTo>
                    <a:cubicBezTo>
                      <a:pt x="1255" y="2702"/>
                      <a:pt x="1186" y="2786"/>
                      <a:pt x="1116" y="2855"/>
                    </a:cubicBezTo>
                    <a:cubicBezTo>
                      <a:pt x="976" y="3009"/>
                      <a:pt x="837" y="3176"/>
                      <a:pt x="684" y="3288"/>
                    </a:cubicBezTo>
                    <a:cubicBezTo>
                      <a:pt x="642" y="3330"/>
                      <a:pt x="614" y="3344"/>
                      <a:pt x="572" y="3385"/>
                    </a:cubicBezTo>
                    <a:cubicBezTo>
                      <a:pt x="656" y="3409"/>
                      <a:pt x="745" y="3419"/>
                      <a:pt x="831" y="3419"/>
                    </a:cubicBezTo>
                    <a:cubicBezTo>
                      <a:pt x="901" y="3419"/>
                      <a:pt x="970" y="3412"/>
                      <a:pt x="1032" y="3399"/>
                    </a:cubicBezTo>
                    <a:cubicBezTo>
                      <a:pt x="1102" y="3385"/>
                      <a:pt x="1172" y="3358"/>
                      <a:pt x="1241" y="3330"/>
                    </a:cubicBezTo>
                    <a:cubicBezTo>
                      <a:pt x="1311" y="3288"/>
                      <a:pt x="1381" y="3274"/>
                      <a:pt x="1451" y="3218"/>
                    </a:cubicBezTo>
                    <a:cubicBezTo>
                      <a:pt x="1534" y="3218"/>
                      <a:pt x="1618" y="3204"/>
                      <a:pt x="1702" y="3190"/>
                    </a:cubicBezTo>
                    <a:cubicBezTo>
                      <a:pt x="1799" y="3176"/>
                      <a:pt x="1883" y="3148"/>
                      <a:pt x="1981" y="3120"/>
                    </a:cubicBezTo>
                    <a:cubicBezTo>
                      <a:pt x="2050" y="3107"/>
                      <a:pt x="2120" y="3065"/>
                      <a:pt x="2190" y="3037"/>
                    </a:cubicBezTo>
                    <a:lnTo>
                      <a:pt x="2399" y="2925"/>
                    </a:lnTo>
                    <a:cubicBezTo>
                      <a:pt x="2539" y="2925"/>
                      <a:pt x="2664" y="2828"/>
                      <a:pt x="2734" y="2702"/>
                    </a:cubicBezTo>
                    <a:cubicBezTo>
                      <a:pt x="2776" y="2646"/>
                      <a:pt x="2776" y="2576"/>
                      <a:pt x="2776" y="2521"/>
                    </a:cubicBezTo>
                    <a:cubicBezTo>
                      <a:pt x="2860" y="2521"/>
                      <a:pt x="2943" y="2507"/>
                      <a:pt x="3013" y="2493"/>
                    </a:cubicBezTo>
                    <a:cubicBezTo>
                      <a:pt x="3083" y="2451"/>
                      <a:pt x="3152" y="2409"/>
                      <a:pt x="3208" y="2353"/>
                    </a:cubicBezTo>
                    <a:cubicBezTo>
                      <a:pt x="3292" y="2270"/>
                      <a:pt x="3334" y="2144"/>
                      <a:pt x="3362" y="2005"/>
                    </a:cubicBezTo>
                    <a:lnTo>
                      <a:pt x="3362" y="1991"/>
                    </a:lnTo>
                    <a:cubicBezTo>
                      <a:pt x="3390" y="1991"/>
                      <a:pt x="3417" y="1963"/>
                      <a:pt x="3445" y="1949"/>
                    </a:cubicBezTo>
                    <a:cubicBezTo>
                      <a:pt x="3543" y="1893"/>
                      <a:pt x="3641" y="1823"/>
                      <a:pt x="3710" y="1781"/>
                    </a:cubicBezTo>
                    <a:lnTo>
                      <a:pt x="3766" y="1726"/>
                    </a:lnTo>
                    <a:lnTo>
                      <a:pt x="3822" y="1670"/>
                    </a:lnTo>
                    <a:cubicBezTo>
                      <a:pt x="3850" y="1642"/>
                      <a:pt x="3892" y="1586"/>
                      <a:pt x="3920" y="1530"/>
                    </a:cubicBezTo>
                    <a:cubicBezTo>
                      <a:pt x="4059" y="1516"/>
                      <a:pt x="4185" y="1475"/>
                      <a:pt x="4324" y="1377"/>
                    </a:cubicBezTo>
                    <a:cubicBezTo>
                      <a:pt x="4394" y="1307"/>
                      <a:pt x="4492" y="1251"/>
                      <a:pt x="4603" y="1168"/>
                    </a:cubicBezTo>
                    <a:cubicBezTo>
                      <a:pt x="4701" y="1098"/>
                      <a:pt x="4798" y="986"/>
                      <a:pt x="4840" y="889"/>
                    </a:cubicBezTo>
                    <a:lnTo>
                      <a:pt x="5077" y="819"/>
                    </a:lnTo>
                    <a:lnTo>
                      <a:pt x="5189" y="777"/>
                    </a:lnTo>
                    <a:cubicBezTo>
                      <a:pt x="5231" y="763"/>
                      <a:pt x="5259" y="763"/>
                      <a:pt x="5314" y="749"/>
                    </a:cubicBezTo>
                    <a:cubicBezTo>
                      <a:pt x="5496" y="707"/>
                      <a:pt x="5663" y="638"/>
                      <a:pt x="5845" y="610"/>
                    </a:cubicBezTo>
                    <a:cubicBezTo>
                      <a:pt x="6012" y="568"/>
                      <a:pt x="6193" y="526"/>
                      <a:pt x="6375" y="498"/>
                    </a:cubicBezTo>
                    <a:cubicBezTo>
                      <a:pt x="6444" y="498"/>
                      <a:pt x="6542" y="484"/>
                      <a:pt x="6612" y="484"/>
                    </a:cubicBezTo>
                    <a:lnTo>
                      <a:pt x="6723" y="470"/>
                    </a:lnTo>
                    <a:lnTo>
                      <a:pt x="6849" y="470"/>
                    </a:lnTo>
                    <a:cubicBezTo>
                      <a:pt x="7002" y="456"/>
                      <a:pt x="7170" y="428"/>
                      <a:pt x="7309" y="400"/>
                    </a:cubicBezTo>
                    <a:lnTo>
                      <a:pt x="7267" y="359"/>
                    </a:lnTo>
                    <a:cubicBezTo>
                      <a:pt x="6849" y="261"/>
                      <a:pt x="6416" y="177"/>
                      <a:pt x="5984" y="149"/>
                    </a:cubicBezTo>
                    <a:cubicBezTo>
                      <a:pt x="5538" y="121"/>
                      <a:pt x="5091" y="121"/>
                      <a:pt x="4631" y="121"/>
                    </a:cubicBezTo>
                    <a:cubicBezTo>
                      <a:pt x="4478" y="121"/>
                      <a:pt x="4338" y="135"/>
                      <a:pt x="4185" y="135"/>
                    </a:cubicBezTo>
                    <a:cubicBezTo>
                      <a:pt x="4129" y="108"/>
                      <a:pt x="4073" y="80"/>
                      <a:pt x="4031" y="66"/>
                    </a:cubicBezTo>
                    <a:cubicBezTo>
                      <a:pt x="3909" y="20"/>
                      <a:pt x="3788" y="0"/>
                      <a:pt x="3669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02353" y="1764843"/>
                <a:ext cx="128163" cy="345947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7984" extrusionOk="0">
                    <a:moveTo>
                      <a:pt x="875" y="0"/>
                    </a:moveTo>
                    <a:cubicBezTo>
                      <a:pt x="848" y="0"/>
                      <a:pt x="821" y="2"/>
                      <a:pt x="796" y="5"/>
                    </a:cubicBezTo>
                    <a:lnTo>
                      <a:pt x="810" y="19"/>
                    </a:lnTo>
                    <a:cubicBezTo>
                      <a:pt x="977" y="172"/>
                      <a:pt x="1144" y="382"/>
                      <a:pt x="1256" y="591"/>
                    </a:cubicBezTo>
                    <a:cubicBezTo>
                      <a:pt x="1326" y="703"/>
                      <a:pt x="1382" y="828"/>
                      <a:pt x="1437" y="926"/>
                    </a:cubicBezTo>
                    <a:cubicBezTo>
                      <a:pt x="1479" y="1051"/>
                      <a:pt x="1535" y="1149"/>
                      <a:pt x="1577" y="1274"/>
                    </a:cubicBezTo>
                    <a:cubicBezTo>
                      <a:pt x="1619" y="1400"/>
                      <a:pt x="1660" y="1498"/>
                      <a:pt x="1716" y="1623"/>
                    </a:cubicBezTo>
                    <a:cubicBezTo>
                      <a:pt x="1730" y="1679"/>
                      <a:pt x="1744" y="1749"/>
                      <a:pt x="1786" y="1804"/>
                    </a:cubicBezTo>
                    <a:cubicBezTo>
                      <a:pt x="1786" y="1804"/>
                      <a:pt x="1800" y="1846"/>
                      <a:pt x="1814" y="1888"/>
                    </a:cubicBezTo>
                    <a:cubicBezTo>
                      <a:pt x="1828" y="1944"/>
                      <a:pt x="1856" y="1972"/>
                      <a:pt x="1856" y="1972"/>
                    </a:cubicBezTo>
                    <a:cubicBezTo>
                      <a:pt x="1939" y="2209"/>
                      <a:pt x="2009" y="2460"/>
                      <a:pt x="2065" y="2711"/>
                    </a:cubicBezTo>
                    <a:cubicBezTo>
                      <a:pt x="2121" y="2948"/>
                      <a:pt x="2149" y="3213"/>
                      <a:pt x="2163" y="3436"/>
                    </a:cubicBezTo>
                    <a:cubicBezTo>
                      <a:pt x="2177" y="3674"/>
                      <a:pt x="2177" y="3911"/>
                      <a:pt x="2163" y="4120"/>
                    </a:cubicBezTo>
                    <a:cubicBezTo>
                      <a:pt x="2149" y="4329"/>
                      <a:pt x="2135" y="4538"/>
                      <a:pt x="2121" y="4720"/>
                    </a:cubicBezTo>
                    <a:cubicBezTo>
                      <a:pt x="2093" y="4817"/>
                      <a:pt x="2093" y="4901"/>
                      <a:pt x="2079" y="4985"/>
                    </a:cubicBezTo>
                    <a:cubicBezTo>
                      <a:pt x="2065" y="5068"/>
                      <a:pt x="2065" y="5138"/>
                      <a:pt x="2037" y="5208"/>
                    </a:cubicBezTo>
                    <a:cubicBezTo>
                      <a:pt x="2023" y="5347"/>
                      <a:pt x="2009" y="5501"/>
                      <a:pt x="1995" y="5599"/>
                    </a:cubicBezTo>
                    <a:cubicBezTo>
                      <a:pt x="1981" y="5696"/>
                      <a:pt x="1981" y="5794"/>
                      <a:pt x="1953" y="5836"/>
                    </a:cubicBezTo>
                    <a:cubicBezTo>
                      <a:pt x="1953" y="5891"/>
                      <a:pt x="1939" y="5933"/>
                      <a:pt x="1939" y="5933"/>
                    </a:cubicBezTo>
                    <a:lnTo>
                      <a:pt x="1939" y="5836"/>
                    </a:lnTo>
                    <a:lnTo>
                      <a:pt x="1939" y="5599"/>
                    </a:lnTo>
                    <a:lnTo>
                      <a:pt x="1939" y="5208"/>
                    </a:lnTo>
                    <a:lnTo>
                      <a:pt x="1939" y="4971"/>
                    </a:lnTo>
                    <a:lnTo>
                      <a:pt x="1939" y="4706"/>
                    </a:lnTo>
                    <a:cubicBezTo>
                      <a:pt x="1939" y="4538"/>
                      <a:pt x="1926" y="4329"/>
                      <a:pt x="1926" y="4120"/>
                    </a:cubicBezTo>
                    <a:cubicBezTo>
                      <a:pt x="1912" y="3911"/>
                      <a:pt x="1870" y="3701"/>
                      <a:pt x="1842" y="3478"/>
                    </a:cubicBezTo>
                    <a:cubicBezTo>
                      <a:pt x="1800" y="3241"/>
                      <a:pt x="1730" y="3032"/>
                      <a:pt x="1647" y="2809"/>
                    </a:cubicBezTo>
                    <a:cubicBezTo>
                      <a:pt x="1577" y="2600"/>
                      <a:pt x="1465" y="2376"/>
                      <a:pt x="1368" y="2167"/>
                    </a:cubicBezTo>
                    <a:lnTo>
                      <a:pt x="1326" y="2083"/>
                    </a:lnTo>
                    <a:lnTo>
                      <a:pt x="1312" y="2042"/>
                    </a:lnTo>
                    <a:lnTo>
                      <a:pt x="1298" y="2028"/>
                    </a:lnTo>
                    <a:lnTo>
                      <a:pt x="1298" y="2014"/>
                    </a:lnTo>
                    <a:cubicBezTo>
                      <a:pt x="1256" y="1958"/>
                      <a:pt x="1242" y="1902"/>
                      <a:pt x="1214" y="1846"/>
                    </a:cubicBezTo>
                    <a:cubicBezTo>
                      <a:pt x="1144" y="1749"/>
                      <a:pt x="1075" y="1665"/>
                      <a:pt x="1005" y="1553"/>
                    </a:cubicBezTo>
                    <a:cubicBezTo>
                      <a:pt x="935" y="1456"/>
                      <a:pt x="865" y="1358"/>
                      <a:pt x="796" y="1274"/>
                    </a:cubicBezTo>
                    <a:lnTo>
                      <a:pt x="586" y="1009"/>
                    </a:lnTo>
                    <a:cubicBezTo>
                      <a:pt x="447" y="856"/>
                      <a:pt x="321" y="703"/>
                      <a:pt x="196" y="563"/>
                    </a:cubicBezTo>
                    <a:cubicBezTo>
                      <a:pt x="168" y="521"/>
                      <a:pt x="140" y="493"/>
                      <a:pt x="112" y="465"/>
                    </a:cubicBezTo>
                    <a:lnTo>
                      <a:pt x="112" y="465"/>
                    </a:lnTo>
                    <a:cubicBezTo>
                      <a:pt x="1" y="786"/>
                      <a:pt x="42" y="1051"/>
                      <a:pt x="126" y="1316"/>
                    </a:cubicBezTo>
                    <a:cubicBezTo>
                      <a:pt x="126" y="1344"/>
                      <a:pt x="112" y="1400"/>
                      <a:pt x="112" y="1428"/>
                    </a:cubicBezTo>
                    <a:cubicBezTo>
                      <a:pt x="112" y="1470"/>
                      <a:pt x="98" y="1512"/>
                      <a:pt x="98" y="1553"/>
                    </a:cubicBezTo>
                    <a:lnTo>
                      <a:pt x="98" y="1818"/>
                    </a:lnTo>
                    <a:cubicBezTo>
                      <a:pt x="112" y="1958"/>
                      <a:pt x="126" y="2111"/>
                      <a:pt x="168" y="2251"/>
                    </a:cubicBezTo>
                    <a:cubicBezTo>
                      <a:pt x="182" y="2321"/>
                      <a:pt x="210" y="2390"/>
                      <a:pt x="238" y="2460"/>
                    </a:cubicBezTo>
                    <a:cubicBezTo>
                      <a:pt x="266" y="2600"/>
                      <a:pt x="307" y="2655"/>
                      <a:pt x="349" y="2725"/>
                    </a:cubicBezTo>
                    <a:cubicBezTo>
                      <a:pt x="391" y="2781"/>
                      <a:pt x="461" y="2795"/>
                      <a:pt x="517" y="2809"/>
                    </a:cubicBezTo>
                    <a:cubicBezTo>
                      <a:pt x="461" y="2962"/>
                      <a:pt x="475" y="3157"/>
                      <a:pt x="559" y="3297"/>
                    </a:cubicBezTo>
                    <a:cubicBezTo>
                      <a:pt x="628" y="3423"/>
                      <a:pt x="740" y="3492"/>
                      <a:pt x="865" y="3576"/>
                    </a:cubicBezTo>
                    <a:cubicBezTo>
                      <a:pt x="865" y="3576"/>
                      <a:pt x="865" y="3590"/>
                      <a:pt x="879" y="3590"/>
                    </a:cubicBezTo>
                    <a:cubicBezTo>
                      <a:pt x="879" y="3632"/>
                      <a:pt x="879" y="3660"/>
                      <a:pt x="893" y="3701"/>
                    </a:cubicBezTo>
                    <a:cubicBezTo>
                      <a:pt x="907" y="3799"/>
                      <a:pt x="963" y="3925"/>
                      <a:pt x="991" y="4036"/>
                    </a:cubicBezTo>
                    <a:cubicBezTo>
                      <a:pt x="991" y="4050"/>
                      <a:pt x="1019" y="4064"/>
                      <a:pt x="1033" y="4078"/>
                    </a:cubicBezTo>
                    <a:cubicBezTo>
                      <a:pt x="1047" y="4106"/>
                      <a:pt x="1047" y="4120"/>
                      <a:pt x="1075" y="4134"/>
                    </a:cubicBezTo>
                    <a:cubicBezTo>
                      <a:pt x="1103" y="4190"/>
                      <a:pt x="1144" y="4245"/>
                      <a:pt x="1172" y="4273"/>
                    </a:cubicBezTo>
                    <a:cubicBezTo>
                      <a:pt x="1130" y="4413"/>
                      <a:pt x="1158" y="4566"/>
                      <a:pt x="1228" y="4748"/>
                    </a:cubicBezTo>
                    <a:cubicBezTo>
                      <a:pt x="1298" y="4943"/>
                      <a:pt x="1382" y="5250"/>
                      <a:pt x="1563" y="5403"/>
                    </a:cubicBezTo>
                    <a:cubicBezTo>
                      <a:pt x="1577" y="5585"/>
                      <a:pt x="1577" y="5738"/>
                      <a:pt x="1591" y="5919"/>
                    </a:cubicBezTo>
                    <a:cubicBezTo>
                      <a:pt x="1605" y="6282"/>
                      <a:pt x="1633" y="6659"/>
                      <a:pt x="1577" y="7035"/>
                    </a:cubicBezTo>
                    <a:cubicBezTo>
                      <a:pt x="1535" y="7342"/>
                      <a:pt x="1437" y="7663"/>
                      <a:pt x="1382" y="7984"/>
                    </a:cubicBezTo>
                    <a:cubicBezTo>
                      <a:pt x="1395" y="7984"/>
                      <a:pt x="1423" y="7970"/>
                      <a:pt x="1437" y="7956"/>
                    </a:cubicBezTo>
                    <a:cubicBezTo>
                      <a:pt x="1577" y="7761"/>
                      <a:pt x="1674" y="7551"/>
                      <a:pt x="1786" y="7342"/>
                    </a:cubicBezTo>
                    <a:cubicBezTo>
                      <a:pt x="1870" y="7133"/>
                      <a:pt x="1953" y="6910"/>
                      <a:pt x="2023" y="6686"/>
                    </a:cubicBezTo>
                    <a:cubicBezTo>
                      <a:pt x="2163" y="6226"/>
                      <a:pt x="2274" y="5780"/>
                      <a:pt x="2358" y="5320"/>
                    </a:cubicBezTo>
                    <a:cubicBezTo>
                      <a:pt x="2372" y="5250"/>
                      <a:pt x="2400" y="5166"/>
                      <a:pt x="2414" y="5096"/>
                    </a:cubicBezTo>
                    <a:cubicBezTo>
                      <a:pt x="2428" y="5027"/>
                      <a:pt x="2442" y="4943"/>
                      <a:pt x="2470" y="4873"/>
                    </a:cubicBezTo>
                    <a:cubicBezTo>
                      <a:pt x="2497" y="4817"/>
                      <a:pt x="2539" y="4762"/>
                      <a:pt x="2567" y="4734"/>
                    </a:cubicBezTo>
                    <a:cubicBezTo>
                      <a:pt x="2790" y="4399"/>
                      <a:pt x="2776" y="4036"/>
                      <a:pt x="2693" y="3646"/>
                    </a:cubicBezTo>
                    <a:cubicBezTo>
                      <a:pt x="2818" y="3520"/>
                      <a:pt x="2902" y="3381"/>
                      <a:pt x="2916" y="3199"/>
                    </a:cubicBezTo>
                    <a:cubicBezTo>
                      <a:pt x="2958" y="2948"/>
                      <a:pt x="2860" y="2641"/>
                      <a:pt x="2721" y="2404"/>
                    </a:cubicBezTo>
                    <a:cubicBezTo>
                      <a:pt x="2776" y="2307"/>
                      <a:pt x="2818" y="2195"/>
                      <a:pt x="2832" y="2083"/>
                    </a:cubicBezTo>
                    <a:cubicBezTo>
                      <a:pt x="2846" y="1958"/>
                      <a:pt x="2832" y="1832"/>
                      <a:pt x="2818" y="1693"/>
                    </a:cubicBezTo>
                    <a:cubicBezTo>
                      <a:pt x="2721" y="1316"/>
                      <a:pt x="2483" y="926"/>
                      <a:pt x="2218" y="633"/>
                    </a:cubicBezTo>
                    <a:cubicBezTo>
                      <a:pt x="2121" y="507"/>
                      <a:pt x="2009" y="424"/>
                      <a:pt x="1884" y="354"/>
                    </a:cubicBezTo>
                    <a:cubicBezTo>
                      <a:pt x="1772" y="284"/>
                      <a:pt x="1660" y="242"/>
                      <a:pt x="1535" y="228"/>
                    </a:cubicBezTo>
                    <a:cubicBezTo>
                      <a:pt x="1535" y="228"/>
                      <a:pt x="1521" y="214"/>
                      <a:pt x="1507" y="214"/>
                    </a:cubicBezTo>
                    <a:cubicBezTo>
                      <a:pt x="1322" y="91"/>
                      <a:pt x="1082" y="0"/>
                      <a:pt x="8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924695" y="3156265"/>
                <a:ext cx="234532" cy="116341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2685" extrusionOk="0">
                    <a:moveTo>
                      <a:pt x="1927" y="0"/>
                    </a:moveTo>
                    <a:cubicBezTo>
                      <a:pt x="1905" y="0"/>
                      <a:pt x="1881" y="2"/>
                      <a:pt x="1856" y="6"/>
                    </a:cubicBezTo>
                    <a:cubicBezTo>
                      <a:pt x="1772" y="6"/>
                      <a:pt x="1675" y="34"/>
                      <a:pt x="1577" y="90"/>
                    </a:cubicBezTo>
                    <a:cubicBezTo>
                      <a:pt x="1493" y="146"/>
                      <a:pt x="1410" y="215"/>
                      <a:pt x="1340" y="285"/>
                    </a:cubicBezTo>
                    <a:cubicBezTo>
                      <a:pt x="1245" y="249"/>
                      <a:pt x="1154" y="228"/>
                      <a:pt x="1061" y="228"/>
                    </a:cubicBezTo>
                    <a:cubicBezTo>
                      <a:pt x="976" y="228"/>
                      <a:pt x="889" y="245"/>
                      <a:pt x="796" y="285"/>
                    </a:cubicBezTo>
                    <a:cubicBezTo>
                      <a:pt x="531" y="383"/>
                      <a:pt x="349" y="634"/>
                      <a:pt x="182" y="843"/>
                    </a:cubicBezTo>
                    <a:cubicBezTo>
                      <a:pt x="71" y="1011"/>
                      <a:pt x="29" y="1206"/>
                      <a:pt x="71" y="1401"/>
                    </a:cubicBezTo>
                    <a:lnTo>
                      <a:pt x="71" y="1415"/>
                    </a:lnTo>
                    <a:cubicBezTo>
                      <a:pt x="15" y="1568"/>
                      <a:pt x="1" y="1778"/>
                      <a:pt x="43" y="1973"/>
                    </a:cubicBezTo>
                    <a:lnTo>
                      <a:pt x="71" y="1959"/>
                    </a:lnTo>
                    <a:cubicBezTo>
                      <a:pt x="168" y="1847"/>
                      <a:pt x="294" y="1750"/>
                      <a:pt x="433" y="1638"/>
                    </a:cubicBezTo>
                    <a:cubicBezTo>
                      <a:pt x="503" y="1582"/>
                      <a:pt x="573" y="1555"/>
                      <a:pt x="642" y="1499"/>
                    </a:cubicBezTo>
                    <a:cubicBezTo>
                      <a:pt x="712" y="1471"/>
                      <a:pt x="782" y="1415"/>
                      <a:pt x="866" y="1373"/>
                    </a:cubicBezTo>
                    <a:cubicBezTo>
                      <a:pt x="935" y="1331"/>
                      <a:pt x="1005" y="1290"/>
                      <a:pt x="1089" y="1234"/>
                    </a:cubicBezTo>
                    <a:cubicBezTo>
                      <a:pt x="1131" y="1220"/>
                      <a:pt x="1158" y="1192"/>
                      <a:pt x="1200" y="1164"/>
                    </a:cubicBezTo>
                    <a:cubicBezTo>
                      <a:pt x="1200" y="1164"/>
                      <a:pt x="1228" y="1150"/>
                      <a:pt x="1256" y="1136"/>
                    </a:cubicBezTo>
                    <a:cubicBezTo>
                      <a:pt x="1284" y="1122"/>
                      <a:pt x="1298" y="1108"/>
                      <a:pt x="1298" y="1108"/>
                    </a:cubicBezTo>
                    <a:cubicBezTo>
                      <a:pt x="1368" y="1052"/>
                      <a:pt x="1465" y="1011"/>
                      <a:pt x="1535" y="969"/>
                    </a:cubicBezTo>
                    <a:cubicBezTo>
                      <a:pt x="1605" y="913"/>
                      <a:pt x="1689" y="871"/>
                      <a:pt x="1772" y="843"/>
                    </a:cubicBezTo>
                    <a:cubicBezTo>
                      <a:pt x="1926" y="759"/>
                      <a:pt x="2107" y="704"/>
                      <a:pt x="2260" y="662"/>
                    </a:cubicBezTo>
                    <a:cubicBezTo>
                      <a:pt x="2344" y="648"/>
                      <a:pt x="2414" y="634"/>
                      <a:pt x="2512" y="620"/>
                    </a:cubicBezTo>
                    <a:cubicBezTo>
                      <a:pt x="2539" y="620"/>
                      <a:pt x="2595" y="592"/>
                      <a:pt x="2623" y="592"/>
                    </a:cubicBezTo>
                    <a:lnTo>
                      <a:pt x="2749" y="592"/>
                    </a:lnTo>
                    <a:cubicBezTo>
                      <a:pt x="2818" y="592"/>
                      <a:pt x="2902" y="578"/>
                      <a:pt x="2972" y="578"/>
                    </a:cubicBezTo>
                    <a:lnTo>
                      <a:pt x="4060" y="578"/>
                    </a:lnTo>
                    <a:cubicBezTo>
                      <a:pt x="4060" y="578"/>
                      <a:pt x="3976" y="592"/>
                      <a:pt x="3809" y="606"/>
                    </a:cubicBezTo>
                    <a:cubicBezTo>
                      <a:pt x="3781" y="606"/>
                      <a:pt x="3739" y="606"/>
                      <a:pt x="3697" y="634"/>
                    </a:cubicBezTo>
                    <a:cubicBezTo>
                      <a:pt x="3641" y="648"/>
                      <a:pt x="3600" y="648"/>
                      <a:pt x="3558" y="662"/>
                    </a:cubicBezTo>
                    <a:cubicBezTo>
                      <a:pt x="3502" y="662"/>
                      <a:pt x="3446" y="676"/>
                      <a:pt x="3390" y="676"/>
                    </a:cubicBezTo>
                    <a:cubicBezTo>
                      <a:pt x="3348" y="704"/>
                      <a:pt x="3279" y="704"/>
                      <a:pt x="3223" y="718"/>
                    </a:cubicBezTo>
                    <a:cubicBezTo>
                      <a:pt x="3153" y="732"/>
                      <a:pt x="3097" y="732"/>
                      <a:pt x="3028" y="746"/>
                    </a:cubicBezTo>
                    <a:lnTo>
                      <a:pt x="2818" y="801"/>
                    </a:lnTo>
                    <a:cubicBezTo>
                      <a:pt x="2790" y="801"/>
                      <a:pt x="2749" y="815"/>
                      <a:pt x="2721" y="843"/>
                    </a:cubicBezTo>
                    <a:cubicBezTo>
                      <a:pt x="2679" y="857"/>
                      <a:pt x="2651" y="871"/>
                      <a:pt x="2609" y="871"/>
                    </a:cubicBezTo>
                    <a:cubicBezTo>
                      <a:pt x="2539" y="913"/>
                      <a:pt x="2470" y="927"/>
                      <a:pt x="2400" y="955"/>
                    </a:cubicBezTo>
                    <a:lnTo>
                      <a:pt x="2191" y="1066"/>
                    </a:lnTo>
                    <a:cubicBezTo>
                      <a:pt x="2163" y="1080"/>
                      <a:pt x="2121" y="1094"/>
                      <a:pt x="2093" y="1136"/>
                    </a:cubicBezTo>
                    <a:lnTo>
                      <a:pt x="1981" y="1206"/>
                    </a:lnTo>
                    <a:cubicBezTo>
                      <a:pt x="1912" y="1262"/>
                      <a:pt x="1856" y="1290"/>
                      <a:pt x="1786" y="1345"/>
                    </a:cubicBezTo>
                    <a:cubicBezTo>
                      <a:pt x="1744" y="1401"/>
                      <a:pt x="1675" y="1443"/>
                      <a:pt x="1619" y="1513"/>
                    </a:cubicBezTo>
                    <a:lnTo>
                      <a:pt x="1563" y="1555"/>
                    </a:lnTo>
                    <a:lnTo>
                      <a:pt x="1549" y="1568"/>
                    </a:lnTo>
                    <a:lnTo>
                      <a:pt x="1535" y="1582"/>
                    </a:lnTo>
                    <a:cubicBezTo>
                      <a:pt x="1493" y="1624"/>
                      <a:pt x="1479" y="1652"/>
                      <a:pt x="1437" y="1680"/>
                    </a:cubicBezTo>
                    <a:cubicBezTo>
                      <a:pt x="1396" y="1750"/>
                      <a:pt x="1340" y="1792"/>
                      <a:pt x="1284" y="1861"/>
                    </a:cubicBezTo>
                    <a:cubicBezTo>
                      <a:pt x="1228" y="1931"/>
                      <a:pt x="1186" y="1987"/>
                      <a:pt x="1131" y="2057"/>
                    </a:cubicBezTo>
                    <a:cubicBezTo>
                      <a:pt x="1075" y="2112"/>
                      <a:pt x="1019" y="2182"/>
                      <a:pt x="977" y="2238"/>
                    </a:cubicBezTo>
                    <a:cubicBezTo>
                      <a:pt x="866" y="2336"/>
                      <a:pt x="768" y="2447"/>
                      <a:pt x="656" y="2531"/>
                    </a:cubicBezTo>
                    <a:cubicBezTo>
                      <a:pt x="642" y="2545"/>
                      <a:pt x="601" y="2559"/>
                      <a:pt x="587" y="2587"/>
                    </a:cubicBezTo>
                    <a:cubicBezTo>
                      <a:pt x="726" y="2656"/>
                      <a:pt x="866" y="2684"/>
                      <a:pt x="991" y="2684"/>
                    </a:cubicBezTo>
                    <a:cubicBezTo>
                      <a:pt x="1047" y="2684"/>
                      <a:pt x="1117" y="2684"/>
                      <a:pt x="1158" y="2670"/>
                    </a:cubicBezTo>
                    <a:cubicBezTo>
                      <a:pt x="1214" y="2670"/>
                      <a:pt x="1270" y="2656"/>
                      <a:pt x="1326" y="2643"/>
                    </a:cubicBezTo>
                    <a:cubicBezTo>
                      <a:pt x="1396" y="2656"/>
                      <a:pt x="1465" y="2656"/>
                      <a:pt x="1535" y="2656"/>
                    </a:cubicBezTo>
                    <a:lnTo>
                      <a:pt x="1744" y="2656"/>
                    </a:lnTo>
                    <a:cubicBezTo>
                      <a:pt x="1786" y="2656"/>
                      <a:pt x="1842" y="2643"/>
                      <a:pt x="1898" y="2615"/>
                    </a:cubicBezTo>
                    <a:lnTo>
                      <a:pt x="2051" y="2573"/>
                    </a:lnTo>
                    <a:cubicBezTo>
                      <a:pt x="2107" y="2545"/>
                      <a:pt x="2135" y="2517"/>
                      <a:pt x="2191" y="2475"/>
                    </a:cubicBezTo>
                    <a:cubicBezTo>
                      <a:pt x="2197" y="2528"/>
                      <a:pt x="2207" y="2547"/>
                      <a:pt x="2219" y="2547"/>
                    </a:cubicBezTo>
                    <a:cubicBezTo>
                      <a:pt x="2231" y="2547"/>
                      <a:pt x="2246" y="2525"/>
                      <a:pt x="2260" y="2503"/>
                    </a:cubicBezTo>
                    <a:cubicBezTo>
                      <a:pt x="2274" y="2461"/>
                      <a:pt x="2274" y="2391"/>
                      <a:pt x="2260" y="2336"/>
                    </a:cubicBezTo>
                    <a:lnTo>
                      <a:pt x="2260" y="2336"/>
                    </a:lnTo>
                    <a:cubicBezTo>
                      <a:pt x="2302" y="2350"/>
                      <a:pt x="2344" y="2357"/>
                      <a:pt x="2383" y="2357"/>
                    </a:cubicBezTo>
                    <a:cubicBezTo>
                      <a:pt x="2460" y="2357"/>
                      <a:pt x="2525" y="2326"/>
                      <a:pt x="2553" y="2252"/>
                    </a:cubicBezTo>
                    <a:cubicBezTo>
                      <a:pt x="2609" y="2182"/>
                      <a:pt x="2623" y="2085"/>
                      <a:pt x="2651" y="1959"/>
                    </a:cubicBezTo>
                    <a:lnTo>
                      <a:pt x="2651" y="1945"/>
                    </a:lnTo>
                    <a:cubicBezTo>
                      <a:pt x="2665" y="1945"/>
                      <a:pt x="2679" y="1917"/>
                      <a:pt x="2693" y="1917"/>
                    </a:cubicBezTo>
                    <a:cubicBezTo>
                      <a:pt x="2763" y="1889"/>
                      <a:pt x="2818" y="1847"/>
                      <a:pt x="2874" y="1806"/>
                    </a:cubicBezTo>
                    <a:lnTo>
                      <a:pt x="2902" y="1764"/>
                    </a:lnTo>
                    <a:lnTo>
                      <a:pt x="2944" y="1736"/>
                    </a:lnTo>
                    <a:cubicBezTo>
                      <a:pt x="2958" y="1694"/>
                      <a:pt x="3000" y="1666"/>
                      <a:pt x="3014" y="1624"/>
                    </a:cubicBezTo>
                    <a:cubicBezTo>
                      <a:pt x="3030" y="1628"/>
                      <a:pt x="3044" y="1630"/>
                      <a:pt x="3057" y="1630"/>
                    </a:cubicBezTo>
                    <a:cubicBezTo>
                      <a:pt x="3088" y="1630"/>
                      <a:pt x="3114" y="1620"/>
                      <a:pt x="3153" y="1610"/>
                    </a:cubicBezTo>
                    <a:cubicBezTo>
                      <a:pt x="3209" y="1582"/>
                      <a:pt x="3237" y="1568"/>
                      <a:pt x="3293" y="1513"/>
                    </a:cubicBezTo>
                    <a:cubicBezTo>
                      <a:pt x="3390" y="1415"/>
                      <a:pt x="3572" y="1331"/>
                      <a:pt x="3655" y="1122"/>
                    </a:cubicBezTo>
                    <a:cubicBezTo>
                      <a:pt x="3767" y="1094"/>
                      <a:pt x="3865" y="1080"/>
                      <a:pt x="3976" y="1052"/>
                    </a:cubicBezTo>
                    <a:cubicBezTo>
                      <a:pt x="4018" y="1024"/>
                      <a:pt x="4088" y="1024"/>
                      <a:pt x="4143" y="1011"/>
                    </a:cubicBezTo>
                    <a:cubicBezTo>
                      <a:pt x="4213" y="997"/>
                      <a:pt x="4269" y="983"/>
                      <a:pt x="4339" y="983"/>
                    </a:cubicBezTo>
                    <a:cubicBezTo>
                      <a:pt x="4409" y="983"/>
                      <a:pt x="4464" y="969"/>
                      <a:pt x="4534" y="969"/>
                    </a:cubicBezTo>
                    <a:lnTo>
                      <a:pt x="4743" y="969"/>
                    </a:lnTo>
                    <a:cubicBezTo>
                      <a:pt x="4785" y="969"/>
                      <a:pt x="4841" y="983"/>
                      <a:pt x="4897" y="983"/>
                    </a:cubicBezTo>
                    <a:cubicBezTo>
                      <a:pt x="4953" y="983"/>
                      <a:pt x="5022" y="997"/>
                      <a:pt x="5064" y="997"/>
                    </a:cubicBezTo>
                    <a:cubicBezTo>
                      <a:pt x="5176" y="1011"/>
                      <a:pt x="5301" y="1038"/>
                      <a:pt x="5413" y="1038"/>
                    </a:cubicBezTo>
                    <a:cubicBezTo>
                      <a:pt x="5413" y="1011"/>
                      <a:pt x="5413" y="997"/>
                      <a:pt x="5399" y="997"/>
                    </a:cubicBezTo>
                    <a:cubicBezTo>
                      <a:pt x="5329" y="941"/>
                      <a:pt x="5259" y="913"/>
                      <a:pt x="5204" y="857"/>
                    </a:cubicBezTo>
                    <a:cubicBezTo>
                      <a:pt x="5176" y="843"/>
                      <a:pt x="5134" y="801"/>
                      <a:pt x="5106" y="787"/>
                    </a:cubicBezTo>
                    <a:lnTo>
                      <a:pt x="4994" y="732"/>
                    </a:lnTo>
                    <a:lnTo>
                      <a:pt x="4771" y="634"/>
                    </a:lnTo>
                    <a:cubicBezTo>
                      <a:pt x="4701" y="592"/>
                      <a:pt x="4618" y="578"/>
                      <a:pt x="4534" y="550"/>
                    </a:cubicBezTo>
                    <a:lnTo>
                      <a:pt x="4409" y="508"/>
                    </a:lnTo>
                    <a:cubicBezTo>
                      <a:pt x="4367" y="494"/>
                      <a:pt x="4325" y="494"/>
                      <a:pt x="4283" y="480"/>
                    </a:cubicBezTo>
                    <a:lnTo>
                      <a:pt x="4046" y="411"/>
                    </a:lnTo>
                    <a:lnTo>
                      <a:pt x="3795" y="355"/>
                    </a:lnTo>
                    <a:lnTo>
                      <a:pt x="3669" y="313"/>
                    </a:lnTo>
                    <a:lnTo>
                      <a:pt x="3558" y="299"/>
                    </a:lnTo>
                    <a:lnTo>
                      <a:pt x="3376" y="271"/>
                    </a:lnTo>
                    <a:cubicBezTo>
                      <a:pt x="3348" y="271"/>
                      <a:pt x="3321" y="243"/>
                      <a:pt x="3293" y="243"/>
                    </a:cubicBezTo>
                    <a:lnTo>
                      <a:pt x="3209" y="243"/>
                    </a:lnTo>
                    <a:cubicBezTo>
                      <a:pt x="3167" y="215"/>
                      <a:pt x="3111" y="174"/>
                      <a:pt x="3083" y="160"/>
                    </a:cubicBezTo>
                    <a:cubicBezTo>
                      <a:pt x="3014" y="104"/>
                      <a:pt x="2944" y="90"/>
                      <a:pt x="2874" y="62"/>
                    </a:cubicBezTo>
                    <a:cubicBezTo>
                      <a:pt x="2804" y="34"/>
                      <a:pt x="2735" y="34"/>
                      <a:pt x="2665" y="34"/>
                    </a:cubicBezTo>
                    <a:cubicBezTo>
                      <a:pt x="2595" y="34"/>
                      <a:pt x="2525" y="62"/>
                      <a:pt x="2456" y="76"/>
                    </a:cubicBezTo>
                    <a:cubicBezTo>
                      <a:pt x="2386" y="90"/>
                      <a:pt x="2316" y="118"/>
                      <a:pt x="2260" y="160"/>
                    </a:cubicBezTo>
                    <a:cubicBezTo>
                      <a:pt x="2154" y="65"/>
                      <a:pt x="2057" y="0"/>
                      <a:pt x="1927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34248" y="2599186"/>
                <a:ext cx="273223" cy="217603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022" extrusionOk="0">
                    <a:moveTo>
                      <a:pt x="5133" y="0"/>
                    </a:moveTo>
                    <a:lnTo>
                      <a:pt x="5133" y="0"/>
                    </a:lnTo>
                    <a:cubicBezTo>
                      <a:pt x="4980" y="28"/>
                      <a:pt x="4841" y="84"/>
                      <a:pt x="4715" y="168"/>
                    </a:cubicBezTo>
                    <a:cubicBezTo>
                      <a:pt x="4659" y="210"/>
                      <a:pt x="4617" y="265"/>
                      <a:pt x="4562" y="307"/>
                    </a:cubicBezTo>
                    <a:cubicBezTo>
                      <a:pt x="4506" y="363"/>
                      <a:pt x="4450" y="419"/>
                      <a:pt x="4422" y="489"/>
                    </a:cubicBezTo>
                    <a:cubicBezTo>
                      <a:pt x="4338" y="517"/>
                      <a:pt x="4269" y="572"/>
                      <a:pt x="4213" y="614"/>
                    </a:cubicBezTo>
                    <a:lnTo>
                      <a:pt x="4004" y="768"/>
                    </a:lnTo>
                    <a:lnTo>
                      <a:pt x="3850" y="921"/>
                    </a:lnTo>
                    <a:lnTo>
                      <a:pt x="3683" y="1074"/>
                    </a:lnTo>
                    <a:cubicBezTo>
                      <a:pt x="3641" y="1130"/>
                      <a:pt x="3613" y="1200"/>
                      <a:pt x="3585" y="1256"/>
                    </a:cubicBezTo>
                    <a:cubicBezTo>
                      <a:pt x="3571" y="1381"/>
                      <a:pt x="3557" y="1451"/>
                      <a:pt x="3557" y="1521"/>
                    </a:cubicBezTo>
                    <a:cubicBezTo>
                      <a:pt x="3557" y="1563"/>
                      <a:pt x="3571" y="1632"/>
                      <a:pt x="3585" y="1688"/>
                    </a:cubicBezTo>
                    <a:cubicBezTo>
                      <a:pt x="3515" y="1702"/>
                      <a:pt x="3432" y="1758"/>
                      <a:pt x="3376" y="1800"/>
                    </a:cubicBezTo>
                    <a:cubicBezTo>
                      <a:pt x="3348" y="1814"/>
                      <a:pt x="3320" y="1842"/>
                      <a:pt x="3306" y="1883"/>
                    </a:cubicBezTo>
                    <a:cubicBezTo>
                      <a:pt x="3292" y="1897"/>
                      <a:pt x="3292" y="1911"/>
                      <a:pt x="3278" y="1939"/>
                    </a:cubicBezTo>
                    <a:cubicBezTo>
                      <a:pt x="3250" y="1953"/>
                      <a:pt x="3250" y="1967"/>
                      <a:pt x="3250" y="1981"/>
                    </a:cubicBezTo>
                    <a:cubicBezTo>
                      <a:pt x="3209" y="2093"/>
                      <a:pt x="3222" y="2232"/>
                      <a:pt x="3236" y="2358"/>
                    </a:cubicBezTo>
                    <a:lnTo>
                      <a:pt x="3236" y="2372"/>
                    </a:lnTo>
                    <a:cubicBezTo>
                      <a:pt x="3222" y="2386"/>
                      <a:pt x="3181" y="2400"/>
                      <a:pt x="3167" y="2427"/>
                    </a:cubicBezTo>
                    <a:cubicBezTo>
                      <a:pt x="3097" y="2497"/>
                      <a:pt x="3027" y="2581"/>
                      <a:pt x="2971" y="2665"/>
                    </a:cubicBezTo>
                    <a:cubicBezTo>
                      <a:pt x="2957" y="2679"/>
                      <a:pt x="2957" y="2706"/>
                      <a:pt x="2944" y="2720"/>
                    </a:cubicBezTo>
                    <a:cubicBezTo>
                      <a:pt x="2930" y="2734"/>
                      <a:pt x="2930" y="2748"/>
                      <a:pt x="2902" y="2776"/>
                    </a:cubicBezTo>
                    <a:lnTo>
                      <a:pt x="2860" y="2930"/>
                    </a:lnTo>
                    <a:cubicBezTo>
                      <a:pt x="2790" y="2944"/>
                      <a:pt x="2734" y="2985"/>
                      <a:pt x="2678" y="3027"/>
                    </a:cubicBezTo>
                    <a:cubicBezTo>
                      <a:pt x="2623" y="3069"/>
                      <a:pt x="2581" y="3139"/>
                      <a:pt x="2525" y="3209"/>
                    </a:cubicBezTo>
                    <a:cubicBezTo>
                      <a:pt x="2483" y="3237"/>
                      <a:pt x="2469" y="3292"/>
                      <a:pt x="2441" y="3348"/>
                    </a:cubicBezTo>
                    <a:cubicBezTo>
                      <a:pt x="2400" y="3404"/>
                      <a:pt x="2372" y="3432"/>
                      <a:pt x="2330" y="3488"/>
                    </a:cubicBezTo>
                    <a:cubicBezTo>
                      <a:pt x="2260" y="3585"/>
                      <a:pt x="2190" y="3711"/>
                      <a:pt x="2176" y="3822"/>
                    </a:cubicBezTo>
                    <a:cubicBezTo>
                      <a:pt x="2037" y="3906"/>
                      <a:pt x="1911" y="3990"/>
                      <a:pt x="1772" y="4073"/>
                    </a:cubicBezTo>
                    <a:cubicBezTo>
                      <a:pt x="1702" y="4129"/>
                      <a:pt x="1618" y="4171"/>
                      <a:pt x="1549" y="4213"/>
                    </a:cubicBezTo>
                    <a:cubicBezTo>
                      <a:pt x="1479" y="4269"/>
                      <a:pt x="1395" y="4324"/>
                      <a:pt x="1325" y="4352"/>
                    </a:cubicBezTo>
                    <a:lnTo>
                      <a:pt x="1074" y="4492"/>
                    </a:lnTo>
                    <a:lnTo>
                      <a:pt x="949" y="4562"/>
                    </a:lnTo>
                    <a:lnTo>
                      <a:pt x="837" y="4617"/>
                    </a:lnTo>
                    <a:cubicBezTo>
                      <a:pt x="698" y="4673"/>
                      <a:pt x="558" y="4743"/>
                      <a:pt x="419" y="4799"/>
                    </a:cubicBezTo>
                    <a:cubicBezTo>
                      <a:pt x="279" y="4841"/>
                      <a:pt x="140" y="4910"/>
                      <a:pt x="0" y="5008"/>
                    </a:cubicBezTo>
                    <a:cubicBezTo>
                      <a:pt x="14" y="5022"/>
                      <a:pt x="28" y="5022"/>
                      <a:pt x="42" y="5022"/>
                    </a:cubicBezTo>
                    <a:cubicBezTo>
                      <a:pt x="154" y="5022"/>
                      <a:pt x="251" y="5008"/>
                      <a:pt x="377" y="5008"/>
                    </a:cubicBezTo>
                    <a:lnTo>
                      <a:pt x="530" y="4980"/>
                    </a:lnTo>
                    <a:lnTo>
                      <a:pt x="698" y="4966"/>
                    </a:lnTo>
                    <a:lnTo>
                      <a:pt x="1019" y="4910"/>
                    </a:lnTo>
                    <a:cubicBezTo>
                      <a:pt x="1130" y="4896"/>
                      <a:pt x="1228" y="4868"/>
                      <a:pt x="1353" y="4841"/>
                    </a:cubicBezTo>
                    <a:cubicBezTo>
                      <a:pt x="1563" y="4813"/>
                      <a:pt x="1786" y="4743"/>
                      <a:pt x="1995" y="4687"/>
                    </a:cubicBezTo>
                    <a:lnTo>
                      <a:pt x="2316" y="4590"/>
                    </a:lnTo>
                    <a:cubicBezTo>
                      <a:pt x="2413" y="4548"/>
                      <a:pt x="2525" y="4534"/>
                      <a:pt x="2623" y="4478"/>
                    </a:cubicBezTo>
                    <a:cubicBezTo>
                      <a:pt x="2762" y="4422"/>
                      <a:pt x="2930" y="4380"/>
                      <a:pt x="3069" y="4338"/>
                    </a:cubicBezTo>
                    <a:cubicBezTo>
                      <a:pt x="3111" y="4338"/>
                      <a:pt x="3181" y="4352"/>
                      <a:pt x="3236" y="4352"/>
                    </a:cubicBezTo>
                    <a:cubicBezTo>
                      <a:pt x="3432" y="4352"/>
                      <a:pt x="3627" y="4324"/>
                      <a:pt x="3766" y="4241"/>
                    </a:cubicBezTo>
                    <a:cubicBezTo>
                      <a:pt x="3920" y="4143"/>
                      <a:pt x="4073" y="4032"/>
                      <a:pt x="4199" y="3892"/>
                    </a:cubicBezTo>
                    <a:cubicBezTo>
                      <a:pt x="4283" y="3906"/>
                      <a:pt x="4366" y="3906"/>
                      <a:pt x="4436" y="3906"/>
                    </a:cubicBezTo>
                    <a:cubicBezTo>
                      <a:pt x="4534" y="3892"/>
                      <a:pt x="4617" y="3864"/>
                      <a:pt x="4701" y="3822"/>
                    </a:cubicBezTo>
                    <a:cubicBezTo>
                      <a:pt x="4813" y="3767"/>
                      <a:pt x="4910" y="3655"/>
                      <a:pt x="4994" y="3557"/>
                    </a:cubicBezTo>
                    <a:cubicBezTo>
                      <a:pt x="5050" y="3502"/>
                      <a:pt x="5092" y="3432"/>
                      <a:pt x="5120" y="3376"/>
                    </a:cubicBezTo>
                    <a:cubicBezTo>
                      <a:pt x="5161" y="3306"/>
                      <a:pt x="5189" y="3264"/>
                      <a:pt x="5203" y="3195"/>
                    </a:cubicBezTo>
                    <a:cubicBezTo>
                      <a:pt x="5315" y="3167"/>
                      <a:pt x="5440" y="3139"/>
                      <a:pt x="5524" y="3069"/>
                    </a:cubicBezTo>
                    <a:cubicBezTo>
                      <a:pt x="5622" y="2999"/>
                      <a:pt x="5719" y="2930"/>
                      <a:pt x="5817" y="2804"/>
                    </a:cubicBezTo>
                    <a:cubicBezTo>
                      <a:pt x="6068" y="2511"/>
                      <a:pt x="6207" y="2107"/>
                      <a:pt x="6277" y="1744"/>
                    </a:cubicBezTo>
                    <a:cubicBezTo>
                      <a:pt x="6291" y="1674"/>
                      <a:pt x="6291" y="1605"/>
                      <a:pt x="6305" y="1535"/>
                    </a:cubicBezTo>
                    <a:cubicBezTo>
                      <a:pt x="6305" y="1465"/>
                      <a:pt x="6305" y="1409"/>
                      <a:pt x="6291" y="1339"/>
                    </a:cubicBezTo>
                    <a:cubicBezTo>
                      <a:pt x="6277" y="1214"/>
                      <a:pt x="6235" y="1116"/>
                      <a:pt x="6180" y="1005"/>
                    </a:cubicBezTo>
                    <a:lnTo>
                      <a:pt x="6180" y="977"/>
                    </a:lnTo>
                    <a:cubicBezTo>
                      <a:pt x="6180" y="865"/>
                      <a:pt x="6152" y="754"/>
                      <a:pt x="6110" y="628"/>
                    </a:cubicBezTo>
                    <a:cubicBezTo>
                      <a:pt x="6082" y="517"/>
                      <a:pt x="6026" y="419"/>
                      <a:pt x="5956" y="335"/>
                    </a:cubicBezTo>
                    <a:lnTo>
                      <a:pt x="5956" y="349"/>
                    </a:lnTo>
                    <a:cubicBezTo>
                      <a:pt x="5942" y="447"/>
                      <a:pt x="5901" y="558"/>
                      <a:pt x="5873" y="656"/>
                    </a:cubicBezTo>
                    <a:lnTo>
                      <a:pt x="5817" y="823"/>
                    </a:lnTo>
                    <a:cubicBezTo>
                      <a:pt x="5803" y="865"/>
                      <a:pt x="5761" y="921"/>
                      <a:pt x="5747" y="977"/>
                    </a:cubicBezTo>
                    <a:cubicBezTo>
                      <a:pt x="5691" y="1074"/>
                      <a:pt x="5664" y="1186"/>
                      <a:pt x="5594" y="1284"/>
                    </a:cubicBezTo>
                    <a:cubicBezTo>
                      <a:pt x="5538" y="1395"/>
                      <a:pt x="5468" y="1493"/>
                      <a:pt x="5412" y="1605"/>
                    </a:cubicBezTo>
                    <a:cubicBezTo>
                      <a:pt x="5357" y="1702"/>
                      <a:pt x="5301" y="1814"/>
                      <a:pt x="5231" y="1897"/>
                    </a:cubicBezTo>
                    <a:cubicBezTo>
                      <a:pt x="5189" y="1953"/>
                      <a:pt x="5147" y="2009"/>
                      <a:pt x="5133" y="2051"/>
                    </a:cubicBezTo>
                    <a:cubicBezTo>
                      <a:pt x="5133" y="2051"/>
                      <a:pt x="5120" y="2093"/>
                      <a:pt x="5078" y="2149"/>
                    </a:cubicBezTo>
                    <a:cubicBezTo>
                      <a:pt x="5050" y="2176"/>
                      <a:pt x="5036" y="2218"/>
                      <a:pt x="5036" y="2218"/>
                    </a:cubicBezTo>
                    <a:lnTo>
                      <a:pt x="4827" y="2525"/>
                    </a:lnTo>
                    <a:cubicBezTo>
                      <a:pt x="4757" y="2637"/>
                      <a:pt x="4659" y="2720"/>
                      <a:pt x="4576" y="2804"/>
                    </a:cubicBezTo>
                    <a:cubicBezTo>
                      <a:pt x="4548" y="2860"/>
                      <a:pt x="4492" y="2888"/>
                      <a:pt x="4450" y="2944"/>
                    </a:cubicBezTo>
                    <a:cubicBezTo>
                      <a:pt x="4408" y="2985"/>
                      <a:pt x="4366" y="3027"/>
                      <a:pt x="4310" y="3069"/>
                    </a:cubicBezTo>
                    <a:cubicBezTo>
                      <a:pt x="4227" y="3153"/>
                      <a:pt x="4143" y="3237"/>
                      <a:pt x="4059" y="3292"/>
                    </a:cubicBezTo>
                    <a:cubicBezTo>
                      <a:pt x="3962" y="3362"/>
                      <a:pt x="3864" y="3432"/>
                      <a:pt x="3780" y="3502"/>
                    </a:cubicBezTo>
                    <a:lnTo>
                      <a:pt x="3711" y="3557"/>
                    </a:lnTo>
                    <a:cubicBezTo>
                      <a:pt x="3683" y="3571"/>
                      <a:pt x="3655" y="3585"/>
                      <a:pt x="3641" y="3585"/>
                    </a:cubicBezTo>
                    <a:cubicBezTo>
                      <a:pt x="3585" y="3627"/>
                      <a:pt x="3543" y="3641"/>
                      <a:pt x="3501" y="3683"/>
                    </a:cubicBezTo>
                    <a:cubicBezTo>
                      <a:pt x="3404" y="3725"/>
                      <a:pt x="3320" y="3781"/>
                      <a:pt x="3236" y="3822"/>
                    </a:cubicBezTo>
                    <a:cubicBezTo>
                      <a:pt x="3153" y="3850"/>
                      <a:pt x="3055" y="3906"/>
                      <a:pt x="2971" y="3934"/>
                    </a:cubicBezTo>
                    <a:cubicBezTo>
                      <a:pt x="2944" y="3962"/>
                      <a:pt x="2888" y="3976"/>
                      <a:pt x="2846" y="3990"/>
                    </a:cubicBezTo>
                    <a:cubicBezTo>
                      <a:pt x="2818" y="4004"/>
                      <a:pt x="2762" y="4032"/>
                      <a:pt x="2734" y="4046"/>
                    </a:cubicBezTo>
                    <a:cubicBezTo>
                      <a:pt x="2665" y="4073"/>
                      <a:pt x="2595" y="4115"/>
                      <a:pt x="2525" y="4129"/>
                    </a:cubicBezTo>
                    <a:cubicBezTo>
                      <a:pt x="2400" y="4199"/>
                      <a:pt x="2274" y="4241"/>
                      <a:pt x="2190" y="4283"/>
                    </a:cubicBezTo>
                    <a:cubicBezTo>
                      <a:pt x="2107" y="4324"/>
                      <a:pt x="2009" y="4352"/>
                      <a:pt x="1981" y="4394"/>
                    </a:cubicBezTo>
                    <a:cubicBezTo>
                      <a:pt x="1967" y="4408"/>
                      <a:pt x="1925" y="4408"/>
                      <a:pt x="1925" y="4408"/>
                    </a:cubicBezTo>
                    <a:lnTo>
                      <a:pt x="1911" y="4408"/>
                    </a:lnTo>
                    <a:lnTo>
                      <a:pt x="1925" y="4394"/>
                    </a:lnTo>
                    <a:cubicBezTo>
                      <a:pt x="1939" y="4394"/>
                      <a:pt x="1967" y="4380"/>
                      <a:pt x="1981" y="4352"/>
                    </a:cubicBezTo>
                    <a:cubicBezTo>
                      <a:pt x="2037" y="4324"/>
                      <a:pt x="2107" y="4283"/>
                      <a:pt x="2190" y="4241"/>
                    </a:cubicBezTo>
                    <a:cubicBezTo>
                      <a:pt x="2274" y="4185"/>
                      <a:pt x="2386" y="4115"/>
                      <a:pt x="2511" y="4046"/>
                    </a:cubicBezTo>
                    <a:cubicBezTo>
                      <a:pt x="2581" y="4004"/>
                      <a:pt x="2623" y="3976"/>
                      <a:pt x="2692" y="3920"/>
                    </a:cubicBezTo>
                    <a:cubicBezTo>
                      <a:pt x="2762" y="3892"/>
                      <a:pt x="2832" y="3836"/>
                      <a:pt x="2902" y="3781"/>
                    </a:cubicBezTo>
                    <a:cubicBezTo>
                      <a:pt x="2971" y="3725"/>
                      <a:pt x="3055" y="3697"/>
                      <a:pt x="3139" y="3641"/>
                    </a:cubicBezTo>
                    <a:cubicBezTo>
                      <a:pt x="3209" y="3585"/>
                      <a:pt x="3292" y="3515"/>
                      <a:pt x="3362" y="3474"/>
                    </a:cubicBezTo>
                    <a:cubicBezTo>
                      <a:pt x="3515" y="3362"/>
                      <a:pt x="3669" y="3209"/>
                      <a:pt x="3808" y="3055"/>
                    </a:cubicBezTo>
                    <a:cubicBezTo>
                      <a:pt x="3878" y="2985"/>
                      <a:pt x="3948" y="2888"/>
                      <a:pt x="4018" y="2804"/>
                    </a:cubicBezTo>
                    <a:cubicBezTo>
                      <a:pt x="4059" y="2776"/>
                      <a:pt x="4087" y="2720"/>
                      <a:pt x="4129" y="2679"/>
                    </a:cubicBezTo>
                    <a:cubicBezTo>
                      <a:pt x="4157" y="2651"/>
                      <a:pt x="4199" y="2595"/>
                      <a:pt x="4213" y="2539"/>
                    </a:cubicBezTo>
                    <a:cubicBezTo>
                      <a:pt x="4283" y="2455"/>
                      <a:pt x="4338" y="2358"/>
                      <a:pt x="4380" y="2260"/>
                    </a:cubicBezTo>
                    <a:cubicBezTo>
                      <a:pt x="4436" y="2162"/>
                      <a:pt x="4492" y="2051"/>
                      <a:pt x="4534" y="1953"/>
                    </a:cubicBezTo>
                    <a:lnTo>
                      <a:pt x="4562" y="1883"/>
                    </a:lnTo>
                    <a:lnTo>
                      <a:pt x="4576" y="1842"/>
                    </a:lnTo>
                    <a:lnTo>
                      <a:pt x="4576" y="1828"/>
                    </a:lnTo>
                    <a:lnTo>
                      <a:pt x="4576" y="1814"/>
                    </a:lnTo>
                    <a:lnTo>
                      <a:pt x="4631" y="1660"/>
                    </a:lnTo>
                    <a:lnTo>
                      <a:pt x="4687" y="1493"/>
                    </a:lnTo>
                    <a:lnTo>
                      <a:pt x="4715" y="1409"/>
                    </a:lnTo>
                    <a:lnTo>
                      <a:pt x="4729" y="1326"/>
                    </a:lnTo>
                    <a:cubicBezTo>
                      <a:pt x="4771" y="1214"/>
                      <a:pt x="4785" y="1116"/>
                      <a:pt x="4827" y="1005"/>
                    </a:cubicBezTo>
                    <a:cubicBezTo>
                      <a:pt x="4854" y="907"/>
                      <a:pt x="4882" y="795"/>
                      <a:pt x="4910" y="698"/>
                    </a:cubicBezTo>
                    <a:cubicBezTo>
                      <a:pt x="4980" y="503"/>
                      <a:pt x="5036" y="307"/>
                      <a:pt x="5078" y="126"/>
                    </a:cubicBezTo>
                    <a:cubicBezTo>
                      <a:pt x="5106" y="84"/>
                      <a:pt x="5120" y="28"/>
                      <a:pt x="5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2371672" y="923135"/>
                <a:ext cx="224870" cy="246938"/>
              </a:xfrm>
              <a:custGeom>
                <a:avLst/>
                <a:gdLst/>
                <a:ahLst/>
                <a:cxnLst/>
                <a:rect l="l" t="t" r="r" b="b"/>
                <a:pathLst>
                  <a:path w="5190" h="5699" extrusionOk="0">
                    <a:moveTo>
                      <a:pt x="4059" y="1"/>
                    </a:moveTo>
                    <a:lnTo>
                      <a:pt x="4073" y="29"/>
                    </a:lnTo>
                    <a:cubicBezTo>
                      <a:pt x="4129" y="113"/>
                      <a:pt x="4157" y="238"/>
                      <a:pt x="4213" y="336"/>
                    </a:cubicBezTo>
                    <a:cubicBezTo>
                      <a:pt x="4227" y="391"/>
                      <a:pt x="4254" y="461"/>
                      <a:pt x="4268" y="517"/>
                    </a:cubicBezTo>
                    <a:lnTo>
                      <a:pt x="4282" y="601"/>
                    </a:lnTo>
                    <a:lnTo>
                      <a:pt x="4296" y="684"/>
                    </a:lnTo>
                    <a:cubicBezTo>
                      <a:pt x="4296" y="740"/>
                      <a:pt x="4324" y="810"/>
                      <a:pt x="4324" y="866"/>
                    </a:cubicBezTo>
                    <a:lnTo>
                      <a:pt x="4324" y="1047"/>
                    </a:lnTo>
                    <a:cubicBezTo>
                      <a:pt x="4324" y="1117"/>
                      <a:pt x="4296" y="1173"/>
                      <a:pt x="4296" y="1228"/>
                    </a:cubicBezTo>
                    <a:cubicBezTo>
                      <a:pt x="4296" y="1284"/>
                      <a:pt x="4282" y="1354"/>
                      <a:pt x="4282" y="1396"/>
                    </a:cubicBezTo>
                    <a:cubicBezTo>
                      <a:pt x="4268" y="1452"/>
                      <a:pt x="4268" y="1521"/>
                      <a:pt x="4254" y="1577"/>
                    </a:cubicBezTo>
                    <a:cubicBezTo>
                      <a:pt x="4227" y="1633"/>
                      <a:pt x="4213" y="1703"/>
                      <a:pt x="4213" y="1745"/>
                    </a:cubicBezTo>
                    <a:cubicBezTo>
                      <a:pt x="4199" y="1800"/>
                      <a:pt x="4185" y="1870"/>
                      <a:pt x="4157" y="1926"/>
                    </a:cubicBezTo>
                    <a:cubicBezTo>
                      <a:pt x="4157" y="1926"/>
                      <a:pt x="4143" y="1982"/>
                      <a:pt x="4143" y="2010"/>
                    </a:cubicBezTo>
                    <a:cubicBezTo>
                      <a:pt x="4129" y="2065"/>
                      <a:pt x="4115" y="2093"/>
                      <a:pt x="4115" y="2093"/>
                    </a:cubicBezTo>
                    <a:cubicBezTo>
                      <a:pt x="4045" y="2330"/>
                      <a:pt x="3934" y="2554"/>
                      <a:pt x="3808" y="2749"/>
                    </a:cubicBezTo>
                    <a:cubicBezTo>
                      <a:pt x="3697" y="2944"/>
                      <a:pt x="3557" y="3125"/>
                      <a:pt x="3418" y="3293"/>
                    </a:cubicBezTo>
                    <a:cubicBezTo>
                      <a:pt x="3278" y="3460"/>
                      <a:pt x="3111" y="3614"/>
                      <a:pt x="2957" y="3739"/>
                    </a:cubicBezTo>
                    <a:cubicBezTo>
                      <a:pt x="2804" y="3851"/>
                      <a:pt x="2664" y="3962"/>
                      <a:pt x="2525" y="4074"/>
                    </a:cubicBezTo>
                    <a:cubicBezTo>
                      <a:pt x="2455" y="4116"/>
                      <a:pt x="2385" y="4158"/>
                      <a:pt x="2330" y="4213"/>
                    </a:cubicBezTo>
                    <a:cubicBezTo>
                      <a:pt x="2274" y="4255"/>
                      <a:pt x="2204" y="4297"/>
                      <a:pt x="2162" y="4325"/>
                    </a:cubicBezTo>
                    <a:cubicBezTo>
                      <a:pt x="2051" y="4423"/>
                      <a:pt x="1967" y="4492"/>
                      <a:pt x="1883" y="4534"/>
                    </a:cubicBezTo>
                    <a:cubicBezTo>
                      <a:pt x="1716" y="4660"/>
                      <a:pt x="1632" y="4716"/>
                      <a:pt x="1632" y="4716"/>
                    </a:cubicBezTo>
                    <a:cubicBezTo>
                      <a:pt x="1632" y="4716"/>
                      <a:pt x="1716" y="4646"/>
                      <a:pt x="1841" y="4506"/>
                    </a:cubicBezTo>
                    <a:lnTo>
                      <a:pt x="2092" y="4255"/>
                    </a:lnTo>
                    <a:lnTo>
                      <a:pt x="2246" y="4102"/>
                    </a:lnTo>
                    <a:cubicBezTo>
                      <a:pt x="2302" y="4046"/>
                      <a:pt x="2344" y="3990"/>
                      <a:pt x="2413" y="3948"/>
                    </a:cubicBezTo>
                    <a:lnTo>
                      <a:pt x="2595" y="3767"/>
                    </a:lnTo>
                    <a:lnTo>
                      <a:pt x="2790" y="3572"/>
                    </a:lnTo>
                    <a:cubicBezTo>
                      <a:pt x="2901" y="3432"/>
                      <a:pt x="3027" y="3279"/>
                      <a:pt x="3139" y="3125"/>
                    </a:cubicBezTo>
                    <a:cubicBezTo>
                      <a:pt x="3236" y="2944"/>
                      <a:pt x="3348" y="2777"/>
                      <a:pt x="3418" y="2581"/>
                    </a:cubicBezTo>
                    <a:cubicBezTo>
                      <a:pt x="3459" y="2498"/>
                      <a:pt x="3487" y="2400"/>
                      <a:pt x="3515" y="2288"/>
                    </a:cubicBezTo>
                    <a:cubicBezTo>
                      <a:pt x="3529" y="2191"/>
                      <a:pt x="3571" y="2079"/>
                      <a:pt x="3585" y="1996"/>
                    </a:cubicBezTo>
                    <a:lnTo>
                      <a:pt x="3599" y="1926"/>
                    </a:lnTo>
                    <a:lnTo>
                      <a:pt x="3599" y="1884"/>
                    </a:lnTo>
                    <a:lnTo>
                      <a:pt x="3599" y="1870"/>
                    </a:lnTo>
                    <a:lnTo>
                      <a:pt x="3599" y="1856"/>
                    </a:lnTo>
                    <a:cubicBezTo>
                      <a:pt x="3599" y="1800"/>
                      <a:pt x="3599" y="1745"/>
                      <a:pt x="3627" y="1703"/>
                    </a:cubicBezTo>
                    <a:cubicBezTo>
                      <a:pt x="3627" y="1591"/>
                      <a:pt x="3627" y="1493"/>
                      <a:pt x="3599" y="1396"/>
                    </a:cubicBezTo>
                    <a:cubicBezTo>
                      <a:pt x="3599" y="1354"/>
                      <a:pt x="3599" y="1312"/>
                      <a:pt x="3585" y="1256"/>
                    </a:cubicBezTo>
                    <a:cubicBezTo>
                      <a:pt x="3571" y="1214"/>
                      <a:pt x="3571" y="1173"/>
                      <a:pt x="3557" y="1117"/>
                    </a:cubicBezTo>
                    <a:cubicBezTo>
                      <a:pt x="3529" y="1075"/>
                      <a:pt x="3529" y="1033"/>
                      <a:pt x="3515" y="1005"/>
                    </a:cubicBezTo>
                    <a:cubicBezTo>
                      <a:pt x="3501" y="963"/>
                      <a:pt x="3501" y="908"/>
                      <a:pt x="3487" y="880"/>
                    </a:cubicBezTo>
                    <a:lnTo>
                      <a:pt x="3459" y="824"/>
                    </a:lnTo>
                    <a:lnTo>
                      <a:pt x="3445" y="768"/>
                    </a:lnTo>
                    <a:cubicBezTo>
                      <a:pt x="3432" y="740"/>
                      <a:pt x="3432" y="698"/>
                      <a:pt x="3418" y="657"/>
                    </a:cubicBezTo>
                    <a:cubicBezTo>
                      <a:pt x="3376" y="587"/>
                      <a:pt x="3362" y="489"/>
                      <a:pt x="3320" y="419"/>
                    </a:cubicBezTo>
                    <a:cubicBezTo>
                      <a:pt x="3306" y="391"/>
                      <a:pt x="3292" y="350"/>
                      <a:pt x="3292" y="322"/>
                    </a:cubicBezTo>
                    <a:cubicBezTo>
                      <a:pt x="3236" y="391"/>
                      <a:pt x="3208" y="447"/>
                      <a:pt x="3166" y="489"/>
                    </a:cubicBezTo>
                    <a:cubicBezTo>
                      <a:pt x="3139" y="545"/>
                      <a:pt x="3097" y="615"/>
                      <a:pt x="3083" y="670"/>
                    </a:cubicBezTo>
                    <a:cubicBezTo>
                      <a:pt x="3027" y="768"/>
                      <a:pt x="2999" y="880"/>
                      <a:pt x="2971" y="963"/>
                    </a:cubicBezTo>
                    <a:lnTo>
                      <a:pt x="2832" y="1103"/>
                    </a:lnTo>
                    <a:cubicBezTo>
                      <a:pt x="2818" y="1117"/>
                      <a:pt x="2804" y="1159"/>
                      <a:pt x="2790" y="1173"/>
                    </a:cubicBezTo>
                    <a:cubicBezTo>
                      <a:pt x="2762" y="1187"/>
                      <a:pt x="2748" y="1228"/>
                      <a:pt x="2720" y="1242"/>
                    </a:cubicBezTo>
                    <a:cubicBezTo>
                      <a:pt x="2664" y="1312"/>
                      <a:pt x="2595" y="1382"/>
                      <a:pt x="2553" y="1466"/>
                    </a:cubicBezTo>
                    <a:cubicBezTo>
                      <a:pt x="2469" y="1535"/>
                      <a:pt x="2455" y="1633"/>
                      <a:pt x="2469" y="1745"/>
                    </a:cubicBezTo>
                    <a:cubicBezTo>
                      <a:pt x="2483" y="1800"/>
                      <a:pt x="2525" y="1842"/>
                      <a:pt x="2553" y="1884"/>
                    </a:cubicBezTo>
                    <a:cubicBezTo>
                      <a:pt x="2483" y="1926"/>
                      <a:pt x="2441" y="1954"/>
                      <a:pt x="2399" y="2010"/>
                    </a:cubicBezTo>
                    <a:cubicBezTo>
                      <a:pt x="2344" y="2065"/>
                      <a:pt x="2330" y="2121"/>
                      <a:pt x="2330" y="2191"/>
                    </a:cubicBezTo>
                    <a:cubicBezTo>
                      <a:pt x="2330" y="2233"/>
                      <a:pt x="2330" y="2288"/>
                      <a:pt x="2344" y="2358"/>
                    </a:cubicBezTo>
                    <a:cubicBezTo>
                      <a:pt x="2371" y="2414"/>
                      <a:pt x="2385" y="2484"/>
                      <a:pt x="2399" y="2540"/>
                    </a:cubicBezTo>
                    <a:lnTo>
                      <a:pt x="2399" y="2554"/>
                    </a:lnTo>
                    <a:cubicBezTo>
                      <a:pt x="2385" y="2567"/>
                      <a:pt x="2371" y="2581"/>
                      <a:pt x="2344" y="2623"/>
                    </a:cubicBezTo>
                    <a:cubicBezTo>
                      <a:pt x="2302" y="2707"/>
                      <a:pt x="2260" y="2791"/>
                      <a:pt x="2204" y="2888"/>
                    </a:cubicBezTo>
                    <a:cubicBezTo>
                      <a:pt x="2204" y="2902"/>
                      <a:pt x="2190" y="2916"/>
                      <a:pt x="2190" y="2930"/>
                    </a:cubicBezTo>
                    <a:cubicBezTo>
                      <a:pt x="2190" y="2958"/>
                      <a:pt x="2176" y="2972"/>
                      <a:pt x="2176" y="2986"/>
                    </a:cubicBezTo>
                    <a:cubicBezTo>
                      <a:pt x="2162" y="3042"/>
                      <a:pt x="2162" y="3098"/>
                      <a:pt x="2162" y="3139"/>
                    </a:cubicBezTo>
                    <a:cubicBezTo>
                      <a:pt x="2051" y="3209"/>
                      <a:pt x="1967" y="3307"/>
                      <a:pt x="1897" y="3460"/>
                    </a:cubicBezTo>
                    <a:cubicBezTo>
                      <a:pt x="1855" y="3544"/>
                      <a:pt x="1813" y="3655"/>
                      <a:pt x="1772" y="3753"/>
                    </a:cubicBezTo>
                    <a:cubicBezTo>
                      <a:pt x="1716" y="3865"/>
                      <a:pt x="1702" y="3976"/>
                      <a:pt x="1702" y="4102"/>
                    </a:cubicBezTo>
                    <a:cubicBezTo>
                      <a:pt x="1604" y="4213"/>
                      <a:pt x="1493" y="4325"/>
                      <a:pt x="1409" y="4437"/>
                    </a:cubicBezTo>
                    <a:cubicBezTo>
                      <a:pt x="1186" y="4674"/>
                      <a:pt x="949" y="4939"/>
                      <a:pt x="698" y="5148"/>
                    </a:cubicBezTo>
                    <a:cubicBezTo>
                      <a:pt x="460" y="5329"/>
                      <a:pt x="223" y="5483"/>
                      <a:pt x="0" y="5692"/>
                    </a:cubicBezTo>
                    <a:cubicBezTo>
                      <a:pt x="9" y="5692"/>
                      <a:pt x="19" y="5698"/>
                      <a:pt x="28" y="5698"/>
                    </a:cubicBezTo>
                    <a:cubicBezTo>
                      <a:pt x="33" y="5698"/>
                      <a:pt x="37" y="5697"/>
                      <a:pt x="42" y="5692"/>
                    </a:cubicBezTo>
                    <a:cubicBezTo>
                      <a:pt x="447" y="5608"/>
                      <a:pt x="837" y="5441"/>
                      <a:pt x="1200" y="5260"/>
                    </a:cubicBezTo>
                    <a:cubicBezTo>
                      <a:pt x="1562" y="5064"/>
                      <a:pt x="1925" y="4855"/>
                      <a:pt x="2302" y="4646"/>
                    </a:cubicBezTo>
                    <a:lnTo>
                      <a:pt x="2664" y="4437"/>
                    </a:lnTo>
                    <a:cubicBezTo>
                      <a:pt x="2720" y="4437"/>
                      <a:pt x="2790" y="4437"/>
                      <a:pt x="2818" y="4423"/>
                    </a:cubicBezTo>
                    <a:cubicBezTo>
                      <a:pt x="3180" y="4381"/>
                      <a:pt x="3432" y="4144"/>
                      <a:pt x="3641" y="3823"/>
                    </a:cubicBezTo>
                    <a:cubicBezTo>
                      <a:pt x="3666" y="3825"/>
                      <a:pt x="3691" y="3826"/>
                      <a:pt x="3715" y="3826"/>
                    </a:cubicBezTo>
                    <a:cubicBezTo>
                      <a:pt x="3851" y="3826"/>
                      <a:pt x="3973" y="3790"/>
                      <a:pt x="4115" y="3683"/>
                    </a:cubicBezTo>
                    <a:cubicBezTo>
                      <a:pt x="4296" y="3544"/>
                      <a:pt x="4436" y="3251"/>
                      <a:pt x="4492" y="3000"/>
                    </a:cubicBezTo>
                    <a:cubicBezTo>
                      <a:pt x="4701" y="2916"/>
                      <a:pt x="4882" y="2777"/>
                      <a:pt x="5022" y="2484"/>
                    </a:cubicBezTo>
                    <a:cubicBezTo>
                      <a:pt x="5036" y="2428"/>
                      <a:pt x="5050" y="2400"/>
                      <a:pt x="5063" y="2344"/>
                    </a:cubicBezTo>
                    <a:lnTo>
                      <a:pt x="5119" y="2191"/>
                    </a:lnTo>
                    <a:cubicBezTo>
                      <a:pt x="5133" y="2135"/>
                      <a:pt x="5133" y="2079"/>
                      <a:pt x="5161" y="2023"/>
                    </a:cubicBezTo>
                    <a:cubicBezTo>
                      <a:pt x="5161" y="1982"/>
                      <a:pt x="5175" y="1912"/>
                      <a:pt x="5175" y="1856"/>
                    </a:cubicBezTo>
                    <a:cubicBezTo>
                      <a:pt x="5189" y="1745"/>
                      <a:pt x="5175" y="1633"/>
                      <a:pt x="5175" y="1507"/>
                    </a:cubicBezTo>
                    <a:cubicBezTo>
                      <a:pt x="5175" y="1396"/>
                      <a:pt x="5161" y="1284"/>
                      <a:pt x="5119" y="1173"/>
                    </a:cubicBezTo>
                    <a:cubicBezTo>
                      <a:pt x="5105" y="1089"/>
                      <a:pt x="5091" y="1019"/>
                      <a:pt x="5050" y="935"/>
                    </a:cubicBezTo>
                    <a:cubicBezTo>
                      <a:pt x="5022" y="852"/>
                      <a:pt x="4994" y="782"/>
                      <a:pt x="4952" y="740"/>
                    </a:cubicBezTo>
                    <a:cubicBezTo>
                      <a:pt x="4854" y="615"/>
                      <a:pt x="4771" y="531"/>
                      <a:pt x="4673" y="461"/>
                    </a:cubicBezTo>
                    <a:lnTo>
                      <a:pt x="4645" y="419"/>
                    </a:lnTo>
                    <a:cubicBezTo>
                      <a:pt x="4617" y="378"/>
                      <a:pt x="4561" y="322"/>
                      <a:pt x="4533" y="266"/>
                    </a:cubicBezTo>
                    <a:cubicBezTo>
                      <a:pt x="4492" y="210"/>
                      <a:pt x="4422" y="182"/>
                      <a:pt x="4394" y="140"/>
                    </a:cubicBezTo>
                    <a:cubicBezTo>
                      <a:pt x="4338" y="113"/>
                      <a:pt x="4282" y="71"/>
                      <a:pt x="4227" y="57"/>
                    </a:cubicBezTo>
                    <a:cubicBezTo>
                      <a:pt x="4185" y="43"/>
                      <a:pt x="4129" y="29"/>
                      <a:pt x="4059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777512" y="1109459"/>
                <a:ext cx="75606" cy="73011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685" extrusionOk="0">
                    <a:moveTo>
                      <a:pt x="729" y="1"/>
                    </a:moveTo>
                    <a:cubicBezTo>
                      <a:pt x="666" y="1"/>
                      <a:pt x="605" y="8"/>
                      <a:pt x="545" y="25"/>
                    </a:cubicBezTo>
                    <a:cubicBezTo>
                      <a:pt x="503" y="53"/>
                      <a:pt x="475" y="67"/>
                      <a:pt x="433" y="95"/>
                    </a:cubicBezTo>
                    <a:cubicBezTo>
                      <a:pt x="405" y="123"/>
                      <a:pt x="363" y="151"/>
                      <a:pt x="335" y="192"/>
                    </a:cubicBezTo>
                    <a:cubicBezTo>
                      <a:pt x="266" y="262"/>
                      <a:pt x="210" y="332"/>
                      <a:pt x="154" y="416"/>
                    </a:cubicBezTo>
                    <a:cubicBezTo>
                      <a:pt x="70" y="583"/>
                      <a:pt x="1" y="820"/>
                      <a:pt x="29" y="1043"/>
                    </a:cubicBezTo>
                    <a:cubicBezTo>
                      <a:pt x="70" y="1266"/>
                      <a:pt x="196" y="1462"/>
                      <a:pt x="405" y="1587"/>
                    </a:cubicBezTo>
                    <a:cubicBezTo>
                      <a:pt x="503" y="1657"/>
                      <a:pt x="628" y="1671"/>
                      <a:pt x="754" y="1685"/>
                    </a:cubicBezTo>
                    <a:cubicBezTo>
                      <a:pt x="824" y="1685"/>
                      <a:pt x="893" y="1685"/>
                      <a:pt x="963" y="1671"/>
                    </a:cubicBezTo>
                    <a:cubicBezTo>
                      <a:pt x="1033" y="1657"/>
                      <a:pt x="1103" y="1629"/>
                      <a:pt x="1172" y="1601"/>
                    </a:cubicBezTo>
                    <a:cubicBezTo>
                      <a:pt x="1451" y="1490"/>
                      <a:pt x="1661" y="1266"/>
                      <a:pt x="1716" y="1029"/>
                    </a:cubicBezTo>
                    <a:cubicBezTo>
                      <a:pt x="1744" y="918"/>
                      <a:pt x="1744" y="792"/>
                      <a:pt x="1730" y="681"/>
                    </a:cubicBezTo>
                    <a:cubicBezTo>
                      <a:pt x="1716" y="569"/>
                      <a:pt x="1661" y="471"/>
                      <a:pt x="1577" y="374"/>
                    </a:cubicBezTo>
                    <a:cubicBezTo>
                      <a:pt x="1521" y="304"/>
                      <a:pt x="1409" y="234"/>
                      <a:pt x="1326" y="164"/>
                    </a:cubicBezTo>
                    <a:cubicBezTo>
                      <a:pt x="1242" y="123"/>
                      <a:pt x="1130" y="67"/>
                      <a:pt x="1047" y="53"/>
                    </a:cubicBezTo>
                    <a:cubicBezTo>
                      <a:pt x="929" y="19"/>
                      <a:pt x="826" y="1"/>
                      <a:pt x="7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853688" y="1041429"/>
                <a:ext cx="64688" cy="6408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479" extrusionOk="0">
                    <a:moveTo>
                      <a:pt x="725" y="0"/>
                    </a:moveTo>
                    <a:cubicBezTo>
                      <a:pt x="609" y="0"/>
                      <a:pt x="499" y="29"/>
                      <a:pt x="405" y="89"/>
                    </a:cubicBezTo>
                    <a:cubicBezTo>
                      <a:pt x="251" y="158"/>
                      <a:pt x="126" y="270"/>
                      <a:pt x="56" y="437"/>
                    </a:cubicBezTo>
                    <a:cubicBezTo>
                      <a:pt x="28" y="521"/>
                      <a:pt x="0" y="591"/>
                      <a:pt x="0" y="674"/>
                    </a:cubicBezTo>
                    <a:cubicBezTo>
                      <a:pt x="0" y="758"/>
                      <a:pt x="28" y="828"/>
                      <a:pt x="56" y="925"/>
                    </a:cubicBezTo>
                    <a:cubicBezTo>
                      <a:pt x="126" y="1079"/>
                      <a:pt x="209" y="1246"/>
                      <a:pt x="391" y="1358"/>
                    </a:cubicBezTo>
                    <a:cubicBezTo>
                      <a:pt x="498" y="1439"/>
                      <a:pt x="617" y="1479"/>
                      <a:pt x="741" y="1479"/>
                    </a:cubicBezTo>
                    <a:cubicBezTo>
                      <a:pt x="809" y="1479"/>
                      <a:pt x="879" y="1466"/>
                      <a:pt x="949" y="1442"/>
                    </a:cubicBezTo>
                    <a:cubicBezTo>
                      <a:pt x="1032" y="1414"/>
                      <a:pt x="1144" y="1358"/>
                      <a:pt x="1214" y="1288"/>
                    </a:cubicBezTo>
                    <a:cubicBezTo>
                      <a:pt x="1270" y="1218"/>
                      <a:pt x="1367" y="1107"/>
                      <a:pt x="1395" y="1009"/>
                    </a:cubicBezTo>
                    <a:cubicBezTo>
                      <a:pt x="1493" y="786"/>
                      <a:pt x="1465" y="549"/>
                      <a:pt x="1381" y="381"/>
                    </a:cubicBezTo>
                    <a:cubicBezTo>
                      <a:pt x="1297" y="200"/>
                      <a:pt x="1144" y="89"/>
                      <a:pt x="949" y="33"/>
                    </a:cubicBezTo>
                    <a:cubicBezTo>
                      <a:pt x="873" y="11"/>
                      <a:pt x="798" y="0"/>
                      <a:pt x="7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876047" y="952773"/>
                <a:ext cx="53813" cy="533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231" extrusionOk="0">
                    <a:moveTo>
                      <a:pt x="614" y="0"/>
                    </a:moveTo>
                    <a:cubicBezTo>
                      <a:pt x="447" y="14"/>
                      <a:pt x="307" y="84"/>
                      <a:pt x="182" y="196"/>
                    </a:cubicBezTo>
                    <a:cubicBezTo>
                      <a:pt x="70" y="293"/>
                      <a:pt x="14" y="433"/>
                      <a:pt x="0" y="600"/>
                    </a:cubicBezTo>
                    <a:cubicBezTo>
                      <a:pt x="0" y="754"/>
                      <a:pt x="42" y="893"/>
                      <a:pt x="154" y="1019"/>
                    </a:cubicBezTo>
                    <a:cubicBezTo>
                      <a:pt x="251" y="1130"/>
                      <a:pt x="391" y="1200"/>
                      <a:pt x="572" y="1228"/>
                    </a:cubicBezTo>
                    <a:cubicBezTo>
                      <a:pt x="589" y="1229"/>
                      <a:pt x="606" y="1230"/>
                      <a:pt x="623" y="1230"/>
                    </a:cubicBezTo>
                    <a:cubicBezTo>
                      <a:pt x="771" y="1230"/>
                      <a:pt x="906" y="1176"/>
                      <a:pt x="1019" y="1088"/>
                    </a:cubicBezTo>
                    <a:cubicBezTo>
                      <a:pt x="1144" y="977"/>
                      <a:pt x="1228" y="823"/>
                      <a:pt x="1228" y="628"/>
                    </a:cubicBezTo>
                    <a:cubicBezTo>
                      <a:pt x="1242" y="461"/>
                      <a:pt x="1158" y="279"/>
                      <a:pt x="1060" y="182"/>
                    </a:cubicBezTo>
                    <a:cubicBezTo>
                      <a:pt x="949" y="56"/>
                      <a:pt x="795" y="0"/>
                      <a:pt x="6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876654" y="874084"/>
                <a:ext cx="45364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97" extrusionOk="0">
                    <a:moveTo>
                      <a:pt x="503" y="0"/>
                    </a:moveTo>
                    <a:cubicBezTo>
                      <a:pt x="484" y="0"/>
                      <a:pt x="466" y="1"/>
                      <a:pt x="447" y="3"/>
                    </a:cubicBezTo>
                    <a:cubicBezTo>
                      <a:pt x="182" y="59"/>
                      <a:pt x="0" y="296"/>
                      <a:pt x="14" y="561"/>
                    </a:cubicBezTo>
                    <a:cubicBezTo>
                      <a:pt x="40" y="809"/>
                      <a:pt x="250" y="996"/>
                      <a:pt x="505" y="996"/>
                    </a:cubicBezTo>
                    <a:cubicBezTo>
                      <a:pt x="523" y="996"/>
                      <a:pt x="540" y="995"/>
                      <a:pt x="558" y="993"/>
                    </a:cubicBezTo>
                    <a:cubicBezTo>
                      <a:pt x="837" y="979"/>
                      <a:pt x="1046" y="742"/>
                      <a:pt x="1005" y="435"/>
                    </a:cubicBezTo>
                    <a:cubicBezTo>
                      <a:pt x="979" y="175"/>
                      <a:pt x="759" y="0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869374" y="806574"/>
                <a:ext cx="36915" cy="32974"/>
              </a:xfrm>
              <a:custGeom>
                <a:avLst/>
                <a:gdLst/>
                <a:ahLst/>
                <a:cxnLst/>
                <a:rect l="l" t="t" r="r" b="b"/>
                <a:pathLst>
                  <a:path w="852" h="761" extrusionOk="0">
                    <a:moveTo>
                      <a:pt x="449" y="0"/>
                    </a:moveTo>
                    <a:cubicBezTo>
                      <a:pt x="416" y="0"/>
                      <a:pt x="383" y="4"/>
                      <a:pt x="350" y="13"/>
                    </a:cubicBezTo>
                    <a:cubicBezTo>
                      <a:pt x="154" y="69"/>
                      <a:pt x="1" y="250"/>
                      <a:pt x="57" y="459"/>
                    </a:cubicBezTo>
                    <a:cubicBezTo>
                      <a:pt x="93" y="641"/>
                      <a:pt x="246" y="760"/>
                      <a:pt x="423" y="760"/>
                    </a:cubicBezTo>
                    <a:cubicBezTo>
                      <a:pt x="449" y="760"/>
                      <a:pt x="476" y="757"/>
                      <a:pt x="503" y="752"/>
                    </a:cubicBezTo>
                    <a:cubicBezTo>
                      <a:pt x="698" y="724"/>
                      <a:pt x="852" y="515"/>
                      <a:pt x="810" y="306"/>
                    </a:cubicBezTo>
                    <a:cubicBezTo>
                      <a:pt x="786" y="128"/>
                      <a:pt x="631" y="0"/>
                      <a:pt x="4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199688" y="2564651"/>
                <a:ext cx="55676" cy="53556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236" extrusionOk="0">
                    <a:moveTo>
                      <a:pt x="602" y="0"/>
                    </a:moveTo>
                    <a:cubicBezTo>
                      <a:pt x="507" y="0"/>
                      <a:pt x="416" y="22"/>
                      <a:pt x="336" y="58"/>
                    </a:cubicBezTo>
                    <a:cubicBezTo>
                      <a:pt x="168" y="128"/>
                      <a:pt x="71" y="267"/>
                      <a:pt x="29" y="435"/>
                    </a:cubicBezTo>
                    <a:cubicBezTo>
                      <a:pt x="1" y="602"/>
                      <a:pt x="29" y="756"/>
                      <a:pt x="84" y="895"/>
                    </a:cubicBezTo>
                    <a:cubicBezTo>
                      <a:pt x="154" y="1035"/>
                      <a:pt x="238" y="1146"/>
                      <a:pt x="363" y="1202"/>
                    </a:cubicBezTo>
                    <a:cubicBezTo>
                      <a:pt x="433" y="1225"/>
                      <a:pt x="510" y="1235"/>
                      <a:pt x="589" y="1235"/>
                    </a:cubicBezTo>
                    <a:cubicBezTo>
                      <a:pt x="654" y="1235"/>
                      <a:pt x="719" y="1228"/>
                      <a:pt x="782" y="1216"/>
                    </a:cubicBezTo>
                    <a:cubicBezTo>
                      <a:pt x="921" y="1160"/>
                      <a:pt x="1061" y="1076"/>
                      <a:pt x="1159" y="937"/>
                    </a:cubicBezTo>
                    <a:cubicBezTo>
                      <a:pt x="1256" y="797"/>
                      <a:pt x="1284" y="616"/>
                      <a:pt x="1242" y="463"/>
                    </a:cubicBezTo>
                    <a:cubicBezTo>
                      <a:pt x="1186" y="309"/>
                      <a:pt x="1061" y="156"/>
                      <a:pt x="866" y="58"/>
                    </a:cubicBezTo>
                    <a:cubicBezTo>
                      <a:pt x="779" y="18"/>
                      <a:pt x="689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127758" y="2557241"/>
                <a:ext cx="48397" cy="45626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53" extrusionOk="0">
                    <a:moveTo>
                      <a:pt x="585" y="0"/>
                    </a:moveTo>
                    <a:cubicBezTo>
                      <a:pt x="559" y="0"/>
                      <a:pt x="532" y="2"/>
                      <a:pt x="503" y="6"/>
                    </a:cubicBezTo>
                    <a:cubicBezTo>
                      <a:pt x="419" y="6"/>
                      <a:pt x="350" y="34"/>
                      <a:pt x="280" y="76"/>
                    </a:cubicBezTo>
                    <a:cubicBezTo>
                      <a:pt x="210" y="104"/>
                      <a:pt x="154" y="159"/>
                      <a:pt x="112" y="229"/>
                    </a:cubicBezTo>
                    <a:cubicBezTo>
                      <a:pt x="15" y="355"/>
                      <a:pt x="1" y="494"/>
                      <a:pt x="43" y="634"/>
                    </a:cubicBezTo>
                    <a:cubicBezTo>
                      <a:pt x="71" y="773"/>
                      <a:pt x="182" y="885"/>
                      <a:pt x="280" y="954"/>
                    </a:cubicBezTo>
                    <a:cubicBezTo>
                      <a:pt x="336" y="982"/>
                      <a:pt x="391" y="1024"/>
                      <a:pt x="461" y="1038"/>
                    </a:cubicBezTo>
                    <a:cubicBezTo>
                      <a:pt x="503" y="1052"/>
                      <a:pt x="573" y="1052"/>
                      <a:pt x="629" y="1052"/>
                    </a:cubicBezTo>
                    <a:cubicBezTo>
                      <a:pt x="698" y="1052"/>
                      <a:pt x="754" y="1038"/>
                      <a:pt x="810" y="996"/>
                    </a:cubicBezTo>
                    <a:cubicBezTo>
                      <a:pt x="852" y="968"/>
                      <a:pt x="908" y="927"/>
                      <a:pt x="949" y="885"/>
                    </a:cubicBezTo>
                    <a:cubicBezTo>
                      <a:pt x="1033" y="787"/>
                      <a:pt x="1103" y="648"/>
                      <a:pt x="1103" y="508"/>
                    </a:cubicBezTo>
                    <a:cubicBezTo>
                      <a:pt x="1117" y="369"/>
                      <a:pt x="1047" y="229"/>
                      <a:pt x="949" y="132"/>
                    </a:cubicBezTo>
                    <a:cubicBezTo>
                      <a:pt x="894" y="76"/>
                      <a:pt x="824" y="48"/>
                      <a:pt x="754" y="20"/>
                    </a:cubicBezTo>
                    <a:cubicBezTo>
                      <a:pt x="705" y="10"/>
                      <a:pt x="649" y="0"/>
                      <a:pt x="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067917" y="2582460"/>
                <a:ext cx="40555" cy="38737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94" extrusionOk="0">
                    <a:moveTo>
                      <a:pt x="471" y="0"/>
                    </a:moveTo>
                    <a:cubicBezTo>
                      <a:pt x="390" y="0"/>
                      <a:pt x="313" y="22"/>
                      <a:pt x="252" y="66"/>
                    </a:cubicBezTo>
                    <a:cubicBezTo>
                      <a:pt x="127" y="135"/>
                      <a:pt x="57" y="261"/>
                      <a:pt x="29" y="372"/>
                    </a:cubicBezTo>
                    <a:cubicBezTo>
                      <a:pt x="1" y="484"/>
                      <a:pt x="29" y="610"/>
                      <a:pt x="113" y="693"/>
                    </a:cubicBezTo>
                    <a:cubicBezTo>
                      <a:pt x="168" y="805"/>
                      <a:pt x="280" y="861"/>
                      <a:pt x="392" y="889"/>
                    </a:cubicBezTo>
                    <a:cubicBezTo>
                      <a:pt x="415" y="892"/>
                      <a:pt x="438" y="894"/>
                      <a:pt x="463" y="894"/>
                    </a:cubicBezTo>
                    <a:cubicBezTo>
                      <a:pt x="541" y="894"/>
                      <a:pt x="624" y="875"/>
                      <a:pt x="698" y="833"/>
                    </a:cubicBezTo>
                    <a:cubicBezTo>
                      <a:pt x="796" y="791"/>
                      <a:pt x="866" y="693"/>
                      <a:pt x="894" y="582"/>
                    </a:cubicBezTo>
                    <a:cubicBezTo>
                      <a:pt x="936" y="470"/>
                      <a:pt x="936" y="345"/>
                      <a:pt x="880" y="247"/>
                    </a:cubicBezTo>
                    <a:cubicBezTo>
                      <a:pt x="824" y="135"/>
                      <a:pt x="740" y="52"/>
                      <a:pt x="615" y="24"/>
                    </a:cubicBezTo>
                    <a:cubicBezTo>
                      <a:pt x="568" y="8"/>
                      <a:pt x="519" y="0"/>
                      <a:pt x="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1025626" y="2627481"/>
                <a:ext cx="32669" cy="3137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24" extrusionOk="0">
                    <a:moveTo>
                      <a:pt x="387" y="0"/>
                    </a:moveTo>
                    <a:cubicBezTo>
                      <a:pt x="375" y="0"/>
                      <a:pt x="362" y="1"/>
                      <a:pt x="349" y="3"/>
                    </a:cubicBezTo>
                    <a:cubicBezTo>
                      <a:pt x="266" y="31"/>
                      <a:pt x="168" y="73"/>
                      <a:pt x="98" y="170"/>
                    </a:cubicBezTo>
                    <a:cubicBezTo>
                      <a:pt x="28" y="254"/>
                      <a:pt x="1" y="352"/>
                      <a:pt x="28" y="463"/>
                    </a:cubicBezTo>
                    <a:cubicBezTo>
                      <a:pt x="42" y="547"/>
                      <a:pt x="98" y="631"/>
                      <a:pt x="182" y="686"/>
                    </a:cubicBezTo>
                    <a:cubicBezTo>
                      <a:pt x="250" y="711"/>
                      <a:pt x="320" y="723"/>
                      <a:pt x="386" y="723"/>
                    </a:cubicBezTo>
                    <a:cubicBezTo>
                      <a:pt x="509" y="723"/>
                      <a:pt x="620" y="680"/>
                      <a:pt x="684" y="589"/>
                    </a:cubicBezTo>
                    <a:cubicBezTo>
                      <a:pt x="740" y="519"/>
                      <a:pt x="754" y="421"/>
                      <a:pt x="740" y="338"/>
                    </a:cubicBezTo>
                    <a:cubicBezTo>
                      <a:pt x="726" y="254"/>
                      <a:pt x="684" y="170"/>
                      <a:pt x="614" y="101"/>
                    </a:cubicBezTo>
                    <a:cubicBezTo>
                      <a:pt x="554" y="40"/>
                      <a:pt x="472" y="0"/>
                      <a:pt x="3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9" name="Google Shape;59;p2"/>
              <p:cNvGrpSpPr/>
              <p:nvPr/>
            </p:nvGrpSpPr>
            <p:grpSpPr>
              <a:xfrm>
                <a:off x="750602" y="2674149"/>
                <a:ext cx="472684" cy="418878"/>
                <a:chOff x="750602" y="2674149"/>
                <a:chExt cx="472684" cy="418878"/>
              </a:xfrm>
            </p:grpSpPr>
            <p:sp>
              <p:nvSpPr>
                <p:cNvPr id="60" name="Google Shape;60;p2"/>
                <p:cNvSpPr/>
                <p:nvPr/>
              </p:nvSpPr>
              <p:spPr>
                <a:xfrm>
                  <a:off x="1021986" y="2889289"/>
                  <a:ext cx="200086" cy="87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8" h="2010" extrusionOk="0">
                      <a:moveTo>
                        <a:pt x="1" y="1"/>
                      </a:moveTo>
                      <a:lnTo>
                        <a:pt x="4618" y="2009"/>
                      </a:lnTo>
                      <a:cubicBezTo>
                        <a:pt x="3321" y="628"/>
                        <a:pt x="1898" y="15"/>
                        <a:pt x="1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1021986" y="2846867"/>
                  <a:ext cx="201300" cy="12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2989" extrusionOk="0">
                      <a:moveTo>
                        <a:pt x="1496" y="1"/>
                      </a:moveTo>
                      <a:cubicBezTo>
                        <a:pt x="1154" y="1"/>
                        <a:pt x="867" y="91"/>
                        <a:pt x="643" y="213"/>
                      </a:cubicBezTo>
                      <a:cubicBezTo>
                        <a:pt x="322" y="380"/>
                        <a:pt x="126" y="645"/>
                        <a:pt x="1" y="798"/>
                      </a:cubicBezTo>
                      <a:cubicBezTo>
                        <a:pt x="71" y="784"/>
                        <a:pt x="140" y="771"/>
                        <a:pt x="224" y="757"/>
                      </a:cubicBezTo>
                      <a:cubicBezTo>
                        <a:pt x="280" y="729"/>
                        <a:pt x="336" y="729"/>
                        <a:pt x="364" y="715"/>
                      </a:cubicBezTo>
                      <a:cubicBezTo>
                        <a:pt x="419" y="715"/>
                        <a:pt x="475" y="701"/>
                        <a:pt x="531" y="701"/>
                      </a:cubicBezTo>
                      <a:cubicBezTo>
                        <a:pt x="629" y="673"/>
                        <a:pt x="740" y="673"/>
                        <a:pt x="838" y="659"/>
                      </a:cubicBezTo>
                      <a:cubicBezTo>
                        <a:pt x="1047" y="659"/>
                        <a:pt x="1256" y="659"/>
                        <a:pt x="1465" y="701"/>
                      </a:cubicBezTo>
                      <a:cubicBezTo>
                        <a:pt x="1521" y="701"/>
                        <a:pt x="1577" y="715"/>
                        <a:pt x="1619" y="715"/>
                      </a:cubicBezTo>
                      <a:cubicBezTo>
                        <a:pt x="1675" y="729"/>
                        <a:pt x="1731" y="729"/>
                        <a:pt x="1786" y="757"/>
                      </a:cubicBezTo>
                      <a:cubicBezTo>
                        <a:pt x="1828" y="771"/>
                        <a:pt x="1884" y="771"/>
                        <a:pt x="1926" y="784"/>
                      </a:cubicBezTo>
                      <a:cubicBezTo>
                        <a:pt x="1968" y="798"/>
                        <a:pt x="2009" y="812"/>
                        <a:pt x="2065" y="840"/>
                      </a:cubicBezTo>
                      <a:cubicBezTo>
                        <a:pt x="2149" y="868"/>
                        <a:pt x="2247" y="910"/>
                        <a:pt x="2344" y="938"/>
                      </a:cubicBezTo>
                      <a:cubicBezTo>
                        <a:pt x="2428" y="980"/>
                        <a:pt x="2512" y="1036"/>
                        <a:pt x="2581" y="1063"/>
                      </a:cubicBezTo>
                      <a:cubicBezTo>
                        <a:pt x="2623" y="1077"/>
                        <a:pt x="2651" y="1105"/>
                        <a:pt x="2707" y="1133"/>
                      </a:cubicBezTo>
                      <a:cubicBezTo>
                        <a:pt x="2735" y="1147"/>
                        <a:pt x="2777" y="1189"/>
                        <a:pt x="2805" y="1203"/>
                      </a:cubicBezTo>
                      <a:cubicBezTo>
                        <a:pt x="2874" y="1259"/>
                        <a:pt x="2944" y="1287"/>
                        <a:pt x="3000" y="1342"/>
                      </a:cubicBezTo>
                      <a:cubicBezTo>
                        <a:pt x="3125" y="1454"/>
                        <a:pt x="3223" y="1538"/>
                        <a:pt x="3293" y="1621"/>
                      </a:cubicBezTo>
                      <a:cubicBezTo>
                        <a:pt x="3390" y="1705"/>
                        <a:pt x="3460" y="1803"/>
                        <a:pt x="3488" y="1859"/>
                      </a:cubicBezTo>
                      <a:cubicBezTo>
                        <a:pt x="3544" y="1928"/>
                        <a:pt x="3572" y="2012"/>
                        <a:pt x="3600" y="2040"/>
                      </a:cubicBezTo>
                      <a:lnTo>
                        <a:pt x="3628" y="2110"/>
                      </a:lnTo>
                      <a:cubicBezTo>
                        <a:pt x="3628" y="2110"/>
                        <a:pt x="3614" y="2096"/>
                        <a:pt x="3572" y="2068"/>
                      </a:cubicBezTo>
                      <a:cubicBezTo>
                        <a:pt x="3544" y="2054"/>
                        <a:pt x="3474" y="2026"/>
                        <a:pt x="3404" y="1970"/>
                      </a:cubicBezTo>
                      <a:cubicBezTo>
                        <a:pt x="3335" y="1914"/>
                        <a:pt x="3251" y="1886"/>
                        <a:pt x="3139" y="1817"/>
                      </a:cubicBezTo>
                      <a:cubicBezTo>
                        <a:pt x="3084" y="1775"/>
                        <a:pt x="3042" y="1761"/>
                        <a:pt x="2986" y="1719"/>
                      </a:cubicBezTo>
                      <a:cubicBezTo>
                        <a:pt x="2930" y="1691"/>
                        <a:pt x="2860" y="1677"/>
                        <a:pt x="2805" y="1635"/>
                      </a:cubicBezTo>
                      <a:cubicBezTo>
                        <a:pt x="2665" y="1580"/>
                        <a:pt x="2553" y="1510"/>
                        <a:pt x="2386" y="1482"/>
                      </a:cubicBezTo>
                      <a:cubicBezTo>
                        <a:pt x="2316" y="1468"/>
                        <a:pt x="2233" y="1426"/>
                        <a:pt x="2163" y="1412"/>
                      </a:cubicBezTo>
                      <a:cubicBezTo>
                        <a:pt x="2135" y="1398"/>
                        <a:pt x="2079" y="1398"/>
                        <a:pt x="2037" y="1384"/>
                      </a:cubicBezTo>
                      <a:cubicBezTo>
                        <a:pt x="2009" y="1356"/>
                        <a:pt x="1954" y="1356"/>
                        <a:pt x="1926" y="1342"/>
                      </a:cubicBezTo>
                      <a:cubicBezTo>
                        <a:pt x="1884" y="1342"/>
                        <a:pt x="1828" y="1328"/>
                        <a:pt x="1800" y="1328"/>
                      </a:cubicBezTo>
                      <a:cubicBezTo>
                        <a:pt x="1758" y="1328"/>
                        <a:pt x="1717" y="1315"/>
                        <a:pt x="1675" y="1315"/>
                      </a:cubicBezTo>
                      <a:cubicBezTo>
                        <a:pt x="1591" y="1287"/>
                        <a:pt x="1507" y="1287"/>
                        <a:pt x="1410" y="1273"/>
                      </a:cubicBezTo>
                      <a:cubicBezTo>
                        <a:pt x="1368" y="1266"/>
                        <a:pt x="1326" y="1266"/>
                        <a:pt x="1284" y="1266"/>
                      </a:cubicBezTo>
                      <a:cubicBezTo>
                        <a:pt x="1242" y="1266"/>
                        <a:pt x="1200" y="1266"/>
                        <a:pt x="1159" y="1259"/>
                      </a:cubicBezTo>
                      <a:lnTo>
                        <a:pt x="880" y="1259"/>
                      </a:lnTo>
                      <a:cubicBezTo>
                        <a:pt x="698" y="1259"/>
                        <a:pt x="531" y="1287"/>
                        <a:pt x="350" y="1315"/>
                      </a:cubicBezTo>
                      <a:cubicBezTo>
                        <a:pt x="280" y="1328"/>
                        <a:pt x="224" y="1328"/>
                        <a:pt x="154" y="1342"/>
                      </a:cubicBezTo>
                      <a:cubicBezTo>
                        <a:pt x="224" y="1426"/>
                        <a:pt x="294" y="1510"/>
                        <a:pt x="391" y="1621"/>
                      </a:cubicBezTo>
                      <a:cubicBezTo>
                        <a:pt x="475" y="1733"/>
                        <a:pt x="559" y="1817"/>
                        <a:pt x="684" y="1900"/>
                      </a:cubicBezTo>
                      <a:cubicBezTo>
                        <a:pt x="894" y="2082"/>
                        <a:pt x="1159" y="2235"/>
                        <a:pt x="1465" y="2319"/>
                      </a:cubicBezTo>
                      <a:cubicBezTo>
                        <a:pt x="1731" y="2389"/>
                        <a:pt x="2023" y="2403"/>
                        <a:pt x="2358" y="2458"/>
                      </a:cubicBezTo>
                      <a:cubicBezTo>
                        <a:pt x="2693" y="2500"/>
                        <a:pt x="3056" y="2542"/>
                        <a:pt x="3390" y="2640"/>
                      </a:cubicBezTo>
                      <a:cubicBezTo>
                        <a:pt x="3739" y="2709"/>
                        <a:pt x="4046" y="2793"/>
                        <a:pt x="4269" y="2863"/>
                      </a:cubicBezTo>
                      <a:cubicBezTo>
                        <a:pt x="4506" y="2933"/>
                        <a:pt x="4646" y="2988"/>
                        <a:pt x="4646" y="2988"/>
                      </a:cubicBezTo>
                      <a:cubicBezTo>
                        <a:pt x="4646" y="2988"/>
                        <a:pt x="4604" y="2849"/>
                        <a:pt x="4520" y="2598"/>
                      </a:cubicBezTo>
                      <a:cubicBezTo>
                        <a:pt x="4437" y="2375"/>
                        <a:pt x="4297" y="2040"/>
                        <a:pt x="4088" y="1691"/>
                      </a:cubicBezTo>
                      <a:cubicBezTo>
                        <a:pt x="3879" y="1342"/>
                        <a:pt x="3572" y="980"/>
                        <a:pt x="3209" y="687"/>
                      </a:cubicBezTo>
                      <a:cubicBezTo>
                        <a:pt x="2846" y="380"/>
                        <a:pt x="2428" y="157"/>
                        <a:pt x="2037" y="73"/>
                      </a:cubicBezTo>
                      <a:cubicBezTo>
                        <a:pt x="1844" y="23"/>
                        <a:pt x="1663" y="1"/>
                        <a:pt x="1496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1006907" y="2674149"/>
                  <a:ext cx="78596" cy="177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" h="4087" extrusionOk="0">
                      <a:moveTo>
                        <a:pt x="1576" y="0"/>
                      </a:moveTo>
                      <a:lnTo>
                        <a:pt x="0" y="4087"/>
                      </a:lnTo>
                      <a:cubicBezTo>
                        <a:pt x="1367" y="2901"/>
                        <a:pt x="1813" y="1813"/>
                        <a:pt x="1576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999627" y="2674149"/>
                  <a:ext cx="113691" cy="1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4325" extrusionOk="0">
                      <a:moveTo>
                        <a:pt x="1772" y="0"/>
                      </a:moveTo>
                      <a:cubicBezTo>
                        <a:pt x="1772" y="0"/>
                        <a:pt x="1716" y="112"/>
                        <a:pt x="1633" y="321"/>
                      </a:cubicBezTo>
                      <a:cubicBezTo>
                        <a:pt x="1577" y="432"/>
                        <a:pt x="1535" y="530"/>
                        <a:pt x="1479" y="670"/>
                      </a:cubicBezTo>
                      <a:cubicBezTo>
                        <a:pt x="1410" y="795"/>
                        <a:pt x="1340" y="935"/>
                        <a:pt x="1270" y="1060"/>
                      </a:cubicBezTo>
                      <a:cubicBezTo>
                        <a:pt x="1117" y="1325"/>
                        <a:pt x="921" y="1576"/>
                        <a:pt x="740" y="1772"/>
                      </a:cubicBezTo>
                      <a:cubicBezTo>
                        <a:pt x="517" y="1967"/>
                        <a:pt x="363" y="2120"/>
                        <a:pt x="238" y="2302"/>
                      </a:cubicBezTo>
                      <a:cubicBezTo>
                        <a:pt x="71" y="2553"/>
                        <a:pt x="1" y="2873"/>
                        <a:pt x="1" y="3166"/>
                      </a:cubicBezTo>
                      <a:lnTo>
                        <a:pt x="1" y="3390"/>
                      </a:lnTo>
                      <a:cubicBezTo>
                        <a:pt x="1" y="3459"/>
                        <a:pt x="1" y="3529"/>
                        <a:pt x="15" y="3599"/>
                      </a:cubicBezTo>
                      <a:cubicBezTo>
                        <a:pt x="29" y="3738"/>
                        <a:pt x="43" y="3850"/>
                        <a:pt x="71" y="3948"/>
                      </a:cubicBezTo>
                      <a:cubicBezTo>
                        <a:pt x="98" y="3906"/>
                        <a:pt x="140" y="3850"/>
                        <a:pt x="168" y="3780"/>
                      </a:cubicBezTo>
                      <a:cubicBezTo>
                        <a:pt x="224" y="3710"/>
                        <a:pt x="252" y="3641"/>
                        <a:pt x="308" y="3571"/>
                      </a:cubicBezTo>
                      <a:cubicBezTo>
                        <a:pt x="363" y="3501"/>
                        <a:pt x="391" y="3431"/>
                        <a:pt x="447" y="3362"/>
                      </a:cubicBezTo>
                      <a:lnTo>
                        <a:pt x="587" y="3152"/>
                      </a:lnTo>
                      <a:cubicBezTo>
                        <a:pt x="628" y="3083"/>
                        <a:pt x="670" y="3013"/>
                        <a:pt x="726" y="2957"/>
                      </a:cubicBezTo>
                      <a:lnTo>
                        <a:pt x="782" y="2860"/>
                      </a:lnTo>
                      <a:cubicBezTo>
                        <a:pt x="796" y="2818"/>
                        <a:pt x="810" y="2790"/>
                        <a:pt x="852" y="2762"/>
                      </a:cubicBezTo>
                      <a:cubicBezTo>
                        <a:pt x="866" y="2734"/>
                        <a:pt x="880" y="2692"/>
                        <a:pt x="907" y="2678"/>
                      </a:cubicBezTo>
                      <a:cubicBezTo>
                        <a:pt x="921" y="2650"/>
                        <a:pt x="935" y="2608"/>
                        <a:pt x="977" y="2594"/>
                      </a:cubicBezTo>
                      <a:cubicBezTo>
                        <a:pt x="1005" y="2539"/>
                        <a:pt x="1047" y="2469"/>
                        <a:pt x="1089" y="2413"/>
                      </a:cubicBezTo>
                      <a:cubicBezTo>
                        <a:pt x="1131" y="2357"/>
                        <a:pt x="1159" y="2302"/>
                        <a:pt x="1200" y="2246"/>
                      </a:cubicBezTo>
                      <a:cubicBezTo>
                        <a:pt x="1214" y="2204"/>
                        <a:pt x="1228" y="2190"/>
                        <a:pt x="1256" y="2162"/>
                      </a:cubicBezTo>
                      <a:cubicBezTo>
                        <a:pt x="1270" y="2120"/>
                        <a:pt x="1284" y="2106"/>
                        <a:pt x="1298" y="2064"/>
                      </a:cubicBezTo>
                      <a:lnTo>
                        <a:pt x="1410" y="1911"/>
                      </a:lnTo>
                      <a:cubicBezTo>
                        <a:pt x="1438" y="1855"/>
                        <a:pt x="1479" y="1813"/>
                        <a:pt x="1493" y="1758"/>
                      </a:cubicBezTo>
                      <a:cubicBezTo>
                        <a:pt x="1535" y="1702"/>
                        <a:pt x="1549" y="1674"/>
                        <a:pt x="1577" y="1618"/>
                      </a:cubicBezTo>
                      <a:cubicBezTo>
                        <a:pt x="1619" y="1562"/>
                        <a:pt x="1633" y="1534"/>
                        <a:pt x="1647" y="1493"/>
                      </a:cubicBezTo>
                      <a:cubicBezTo>
                        <a:pt x="1675" y="1465"/>
                        <a:pt x="1689" y="1423"/>
                        <a:pt x="1716" y="1395"/>
                      </a:cubicBezTo>
                      <a:cubicBezTo>
                        <a:pt x="1758" y="1325"/>
                        <a:pt x="1786" y="1269"/>
                        <a:pt x="1814" y="1228"/>
                      </a:cubicBezTo>
                      <a:cubicBezTo>
                        <a:pt x="1828" y="1200"/>
                        <a:pt x="1842" y="1186"/>
                        <a:pt x="1842" y="1186"/>
                      </a:cubicBezTo>
                      <a:lnTo>
                        <a:pt x="1842" y="1255"/>
                      </a:lnTo>
                      <a:cubicBezTo>
                        <a:pt x="1842" y="1283"/>
                        <a:pt x="1842" y="1353"/>
                        <a:pt x="1828" y="1423"/>
                      </a:cubicBezTo>
                      <a:cubicBezTo>
                        <a:pt x="1828" y="1465"/>
                        <a:pt x="1828" y="1507"/>
                        <a:pt x="1814" y="1548"/>
                      </a:cubicBezTo>
                      <a:cubicBezTo>
                        <a:pt x="1814" y="1604"/>
                        <a:pt x="1786" y="1632"/>
                        <a:pt x="1786" y="1688"/>
                      </a:cubicBezTo>
                      <a:cubicBezTo>
                        <a:pt x="1772" y="1744"/>
                        <a:pt x="1772" y="1785"/>
                        <a:pt x="1758" y="1841"/>
                      </a:cubicBezTo>
                      <a:cubicBezTo>
                        <a:pt x="1744" y="1897"/>
                        <a:pt x="1716" y="1967"/>
                        <a:pt x="1716" y="2009"/>
                      </a:cubicBezTo>
                      <a:cubicBezTo>
                        <a:pt x="1703" y="2078"/>
                        <a:pt x="1689" y="2134"/>
                        <a:pt x="1675" y="2204"/>
                      </a:cubicBezTo>
                      <a:cubicBezTo>
                        <a:pt x="1647" y="2246"/>
                        <a:pt x="1647" y="2274"/>
                        <a:pt x="1633" y="2316"/>
                      </a:cubicBezTo>
                      <a:cubicBezTo>
                        <a:pt x="1619" y="2343"/>
                        <a:pt x="1619" y="2385"/>
                        <a:pt x="1605" y="2413"/>
                      </a:cubicBezTo>
                      <a:cubicBezTo>
                        <a:pt x="1577" y="2483"/>
                        <a:pt x="1549" y="2553"/>
                        <a:pt x="1535" y="2622"/>
                      </a:cubicBezTo>
                      <a:lnTo>
                        <a:pt x="1479" y="2734"/>
                      </a:lnTo>
                      <a:lnTo>
                        <a:pt x="1424" y="2832"/>
                      </a:lnTo>
                      <a:lnTo>
                        <a:pt x="1368" y="2943"/>
                      </a:lnTo>
                      <a:lnTo>
                        <a:pt x="1326" y="3041"/>
                      </a:lnTo>
                      <a:cubicBezTo>
                        <a:pt x="1284" y="3111"/>
                        <a:pt x="1228" y="3180"/>
                        <a:pt x="1200" y="3278"/>
                      </a:cubicBezTo>
                      <a:cubicBezTo>
                        <a:pt x="1159" y="3348"/>
                        <a:pt x="1117" y="3417"/>
                        <a:pt x="1075" y="3501"/>
                      </a:cubicBezTo>
                      <a:cubicBezTo>
                        <a:pt x="1019" y="3571"/>
                        <a:pt x="991" y="3641"/>
                        <a:pt x="935" y="3710"/>
                      </a:cubicBezTo>
                      <a:cubicBezTo>
                        <a:pt x="852" y="3850"/>
                        <a:pt x="740" y="3989"/>
                        <a:pt x="656" y="4129"/>
                      </a:cubicBezTo>
                      <a:lnTo>
                        <a:pt x="559" y="4282"/>
                      </a:lnTo>
                      <a:cubicBezTo>
                        <a:pt x="656" y="4296"/>
                        <a:pt x="782" y="4324"/>
                        <a:pt x="907" y="4324"/>
                      </a:cubicBezTo>
                      <a:cubicBezTo>
                        <a:pt x="1047" y="4324"/>
                        <a:pt x="1186" y="4296"/>
                        <a:pt x="1326" y="4268"/>
                      </a:cubicBezTo>
                      <a:cubicBezTo>
                        <a:pt x="1619" y="4185"/>
                        <a:pt x="1954" y="3989"/>
                        <a:pt x="2205" y="3585"/>
                      </a:cubicBezTo>
                      <a:cubicBezTo>
                        <a:pt x="2414" y="3278"/>
                        <a:pt x="2581" y="2818"/>
                        <a:pt x="2595" y="2371"/>
                      </a:cubicBezTo>
                      <a:cubicBezTo>
                        <a:pt x="2623" y="1911"/>
                        <a:pt x="2525" y="1479"/>
                        <a:pt x="2400" y="1116"/>
                      </a:cubicBezTo>
                      <a:cubicBezTo>
                        <a:pt x="2344" y="935"/>
                        <a:pt x="2260" y="781"/>
                        <a:pt x="2191" y="642"/>
                      </a:cubicBezTo>
                      <a:cubicBezTo>
                        <a:pt x="2121" y="502"/>
                        <a:pt x="2051" y="391"/>
                        <a:pt x="1981" y="293"/>
                      </a:cubicBezTo>
                      <a:cubicBezTo>
                        <a:pt x="1842" y="98"/>
                        <a:pt x="1772" y="0"/>
                        <a:pt x="1772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863047" y="2704351"/>
                  <a:ext cx="110052" cy="12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958" extrusionOk="0">
                      <a:moveTo>
                        <a:pt x="0" y="0"/>
                      </a:moveTo>
                      <a:lnTo>
                        <a:pt x="2358" y="2958"/>
                      </a:lnTo>
                      <a:cubicBezTo>
                        <a:pt x="2539" y="1563"/>
                        <a:pt x="1144" y="558"/>
                        <a:pt x="0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864260" y="2703528"/>
                  <a:ext cx="141464" cy="12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5" h="2963" extrusionOk="0">
                      <a:moveTo>
                        <a:pt x="657" y="0"/>
                      </a:moveTo>
                      <a:cubicBezTo>
                        <a:pt x="537" y="0"/>
                        <a:pt x="429" y="7"/>
                        <a:pt x="335" y="19"/>
                      </a:cubicBezTo>
                      <a:cubicBezTo>
                        <a:pt x="126" y="33"/>
                        <a:pt x="0" y="47"/>
                        <a:pt x="0" y="47"/>
                      </a:cubicBezTo>
                      <a:cubicBezTo>
                        <a:pt x="0" y="47"/>
                        <a:pt x="56" y="159"/>
                        <a:pt x="154" y="326"/>
                      </a:cubicBezTo>
                      <a:cubicBezTo>
                        <a:pt x="237" y="508"/>
                        <a:pt x="377" y="745"/>
                        <a:pt x="502" y="1010"/>
                      </a:cubicBezTo>
                      <a:cubicBezTo>
                        <a:pt x="628" y="1275"/>
                        <a:pt x="754" y="1526"/>
                        <a:pt x="837" y="1777"/>
                      </a:cubicBezTo>
                      <a:cubicBezTo>
                        <a:pt x="907" y="1972"/>
                        <a:pt x="963" y="2154"/>
                        <a:pt x="1033" y="2279"/>
                      </a:cubicBezTo>
                      <a:cubicBezTo>
                        <a:pt x="1046" y="2293"/>
                        <a:pt x="1060" y="2321"/>
                        <a:pt x="1074" y="2349"/>
                      </a:cubicBezTo>
                      <a:lnTo>
                        <a:pt x="1130" y="2405"/>
                      </a:lnTo>
                      <a:cubicBezTo>
                        <a:pt x="1172" y="2433"/>
                        <a:pt x="1200" y="2460"/>
                        <a:pt x="1256" y="2488"/>
                      </a:cubicBezTo>
                      <a:cubicBezTo>
                        <a:pt x="1311" y="2502"/>
                        <a:pt x="1339" y="2544"/>
                        <a:pt x="1395" y="2558"/>
                      </a:cubicBezTo>
                      <a:cubicBezTo>
                        <a:pt x="1451" y="2572"/>
                        <a:pt x="1493" y="2614"/>
                        <a:pt x="1549" y="2628"/>
                      </a:cubicBezTo>
                      <a:cubicBezTo>
                        <a:pt x="1772" y="2726"/>
                        <a:pt x="2009" y="2865"/>
                        <a:pt x="2162" y="2963"/>
                      </a:cubicBezTo>
                      <a:lnTo>
                        <a:pt x="2107" y="2795"/>
                      </a:lnTo>
                      <a:cubicBezTo>
                        <a:pt x="2093" y="2767"/>
                        <a:pt x="2093" y="2726"/>
                        <a:pt x="2079" y="2712"/>
                      </a:cubicBezTo>
                      <a:cubicBezTo>
                        <a:pt x="2051" y="2684"/>
                        <a:pt x="2037" y="2642"/>
                        <a:pt x="2037" y="2628"/>
                      </a:cubicBezTo>
                      <a:lnTo>
                        <a:pt x="2009" y="2544"/>
                      </a:lnTo>
                      <a:lnTo>
                        <a:pt x="1953" y="2447"/>
                      </a:lnTo>
                      <a:cubicBezTo>
                        <a:pt x="1911" y="2405"/>
                        <a:pt x="1897" y="2335"/>
                        <a:pt x="1869" y="2279"/>
                      </a:cubicBezTo>
                      <a:cubicBezTo>
                        <a:pt x="1828" y="2223"/>
                        <a:pt x="1814" y="2168"/>
                        <a:pt x="1772" y="2126"/>
                      </a:cubicBezTo>
                      <a:lnTo>
                        <a:pt x="1730" y="2056"/>
                      </a:lnTo>
                      <a:cubicBezTo>
                        <a:pt x="1702" y="2014"/>
                        <a:pt x="1688" y="2000"/>
                        <a:pt x="1674" y="1972"/>
                      </a:cubicBezTo>
                      <a:cubicBezTo>
                        <a:pt x="1660" y="1944"/>
                        <a:pt x="1632" y="1916"/>
                        <a:pt x="1618" y="1903"/>
                      </a:cubicBezTo>
                      <a:cubicBezTo>
                        <a:pt x="1604" y="1875"/>
                        <a:pt x="1590" y="1847"/>
                        <a:pt x="1563" y="1833"/>
                      </a:cubicBezTo>
                      <a:lnTo>
                        <a:pt x="1465" y="1665"/>
                      </a:lnTo>
                      <a:cubicBezTo>
                        <a:pt x="1423" y="1624"/>
                        <a:pt x="1395" y="1568"/>
                        <a:pt x="1381" y="1512"/>
                      </a:cubicBezTo>
                      <a:cubicBezTo>
                        <a:pt x="1339" y="1456"/>
                        <a:pt x="1311" y="1414"/>
                        <a:pt x="1284" y="1373"/>
                      </a:cubicBezTo>
                      <a:cubicBezTo>
                        <a:pt x="1256" y="1317"/>
                        <a:pt x="1228" y="1275"/>
                        <a:pt x="1200" y="1233"/>
                      </a:cubicBezTo>
                      <a:cubicBezTo>
                        <a:pt x="1144" y="1149"/>
                        <a:pt x="1102" y="1038"/>
                        <a:pt x="1046" y="968"/>
                      </a:cubicBezTo>
                      <a:cubicBezTo>
                        <a:pt x="1005" y="884"/>
                        <a:pt x="949" y="815"/>
                        <a:pt x="935" y="759"/>
                      </a:cubicBezTo>
                      <a:cubicBezTo>
                        <a:pt x="907" y="717"/>
                        <a:pt x="879" y="661"/>
                        <a:pt x="865" y="619"/>
                      </a:cubicBezTo>
                      <a:cubicBezTo>
                        <a:pt x="851" y="591"/>
                        <a:pt x="851" y="577"/>
                        <a:pt x="851" y="577"/>
                      </a:cubicBezTo>
                      <a:lnTo>
                        <a:pt x="851" y="577"/>
                      </a:lnTo>
                      <a:cubicBezTo>
                        <a:pt x="851" y="577"/>
                        <a:pt x="865" y="591"/>
                        <a:pt x="907" y="605"/>
                      </a:cubicBezTo>
                      <a:cubicBezTo>
                        <a:pt x="935" y="619"/>
                        <a:pt x="977" y="661"/>
                        <a:pt x="1033" y="689"/>
                      </a:cubicBezTo>
                      <a:cubicBezTo>
                        <a:pt x="1074" y="731"/>
                        <a:pt x="1144" y="787"/>
                        <a:pt x="1214" y="829"/>
                      </a:cubicBezTo>
                      <a:cubicBezTo>
                        <a:pt x="1256" y="870"/>
                        <a:pt x="1284" y="884"/>
                        <a:pt x="1339" y="926"/>
                      </a:cubicBezTo>
                      <a:cubicBezTo>
                        <a:pt x="1367" y="954"/>
                        <a:pt x="1423" y="996"/>
                        <a:pt x="1465" y="1024"/>
                      </a:cubicBezTo>
                      <a:cubicBezTo>
                        <a:pt x="1493" y="1066"/>
                        <a:pt x="1549" y="1094"/>
                        <a:pt x="1604" y="1135"/>
                      </a:cubicBezTo>
                      <a:cubicBezTo>
                        <a:pt x="1660" y="1163"/>
                        <a:pt x="1688" y="1219"/>
                        <a:pt x="1744" y="1247"/>
                      </a:cubicBezTo>
                      <a:lnTo>
                        <a:pt x="1883" y="1386"/>
                      </a:lnTo>
                      <a:lnTo>
                        <a:pt x="1953" y="1456"/>
                      </a:lnTo>
                      <a:lnTo>
                        <a:pt x="2023" y="1526"/>
                      </a:lnTo>
                      <a:cubicBezTo>
                        <a:pt x="2037" y="1554"/>
                        <a:pt x="2079" y="1582"/>
                        <a:pt x="2093" y="1624"/>
                      </a:cubicBezTo>
                      <a:cubicBezTo>
                        <a:pt x="2107" y="1651"/>
                        <a:pt x="2148" y="1665"/>
                        <a:pt x="2162" y="1707"/>
                      </a:cubicBezTo>
                      <a:cubicBezTo>
                        <a:pt x="2218" y="1763"/>
                        <a:pt x="2246" y="1833"/>
                        <a:pt x="2302" y="1875"/>
                      </a:cubicBezTo>
                      <a:cubicBezTo>
                        <a:pt x="2316" y="1916"/>
                        <a:pt x="2330" y="1944"/>
                        <a:pt x="2372" y="1972"/>
                      </a:cubicBezTo>
                      <a:lnTo>
                        <a:pt x="2427" y="2070"/>
                      </a:lnTo>
                      <a:cubicBezTo>
                        <a:pt x="2455" y="2140"/>
                        <a:pt x="2511" y="2209"/>
                        <a:pt x="2525" y="2279"/>
                      </a:cubicBezTo>
                      <a:cubicBezTo>
                        <a:pt x="2567" y="2349"/>
                        <a:pt x="2595" y="2433"/>
                        <a:pt x="2609" y="2502"/>
                      </a:cubicBezTo>
                      <a:cubicBezTo>
                        <a:pt x="2637" y="2600"/>
                        <a:pt x="2664" y="2670"/>
                        <a:pt x="2678" y="2753"/>
                      </a:cubicBezTo>
                      <a:cubicBezTo>
                        <a:pt x="2706" y="2809"/>
                        <a:pt x="2706" y="2879"/>
                        <a:pt x="2720" y="2921"/>
                      </a:cubicBezTo>
                      <a:cubicBezTo>
                        <a:pt x="2776" y="2893"/>
                        <a:pt x="2804" y="2851"/>
                        <a:pt x="2860" y="2823"/>
                      </a:cubicBezTo>
                      <a:cubicBezTo>
                        <a:pt x="2916" y="2781"/>
                        <a:pt x="2943" y="2739"/>
                        <a:pt x="2999" y="2684"/>
                      </a:cubicBezTo>
                      <a:cubicBezTo>
                        <a:pt x="3027" y="2628"/>
                        <a:pt x="3083" y="2558"/>
                        <a:pt x="3125" y="2502"/>
                      </a:cubicBezTo>
                      <a:lnTo>
                        <a:pt x="3167" y="2405"/>
                      </a:lnTo>
                      <a:cubicBezTo>
                        <a:pt x="3195" y="2363"/>
                        <a:pt x="3208" y="2335"/>
                        <a:pt x="3208" y="2279"/>
                      </a:cubicBezTo>
                      <a:lnTo>
                        <a:pt x="3264" y="2014"/>
                      </a:lnTo>
                      <a:lnTo>
                        <a:pt x="3264" y="1721"/>
                      </a:lnTo>
                      <a:cubicBezTo>
                        <a:pt x="3236" y="1624"/>
                        <a:pt x="3222" y="1512"/>
                        <a:pt x="3195" y="1414"/>
                      </a:cubicBezTo>
                      <a:cubicBezTo>
                        <a:pt x="3167" y="1359"/>
                        <a:pt x="3153" y="1303"/>
                        <a:pt x="3125" y="1247"/>
                      </a:cubicBezTo>
                      <a:cubicBezTo>
                        <a:pt x="3097" y="1205"/>
                        <a:pt x="3069" y="1149"/>
                        <a:pt x="3027" y="1107"/>
                      </a:cubicBezTo>
                      <a:cubicBezTo>
                        <a:pt x="2846" y="801"/>
                        <a:pt x="2511" y="522"/>
                        <a:pt x="2176" y="340"/>
                      </a:cubicBezTo>
                      <a:cubicBezTo>
                        <a:pt x="1828" y="173"/>
                        <a:pt x="1465" y="89"/>
                        <a:pt x="1144" y="33"/>
                      </a:cubicBezTo>
                      <a:cubicBezTo>
                        <a:pt x="967" y="10"/>
                        <a:pt x="804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753635" y="2847604"/>
                  <a:ext cx="196490" cy="22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5" h="527" extrusionOk="0">
                      <a:moveTo>
                        <a:pt x="4534" y="0"/>
                      </a:moveTo>
                      <a:lnTo>
                        <a:pt x="1" y="182"/>
                      </a:lnTo>
                      <a:cubicBezTo>
                        <a:pt x="693" y="399"/>
                        <a:pt x="1460" y="526"/>
                        <a:pt x="2211" y="526"/>
                      </a:cubicBezTo>
                      <a:cubicBezTo>
                        <a:pt x="3048" y="526"/>
                        <a:pt x="3865" y="368"/>
                        <a:pt x="4534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50602" y="2816145"/>
                  <a:ext cx="203726" cy="102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" h="2366" extrusionOk="0">
                      <a:moveTo>
                        <a:pt x="3065" y="1"/>
                      </a:moveTo>
                      <a:cubicBezTo>
                        <a:pt x="3003" y="1"/>
                        <a:pt x="2940" y="5"/>
                        <a:pt x="2874" y="15"/>
                      </a:cubicBezTo>
                      <a:cubicBezTo>
                        <a:pt x="2651" y="43"/>
                        <a:pt x="2372" y="140"/>
                        <a:pt x="2079" y="238"/>
                      </a:cubicBezTo>
                      <a:cubicBezTo>
                        <a:pt x="1786" y="350"/>
                        <a:pt x="1452" y="447"/>
                        <a:pt x="1159" y="559"/>
                      </a:cubicBezTo>
                      <a:cubicBezTo>
                        <a:pt x="838" y="657"/>
                        <a:pt x="559" y="726"/>
                        <a:pt x="350" y="782"/>
                      </a:cubicBezTo>
                      <a:lnTo>
                        <a:pt x="1" y="866"/>
                      </a:lnTo>
                      <a:cubicBezTo>
                        <a:pt x="1" y="866"/>
                        <a:pt x="85" y="977"/>
                        <a:pt x="266" y="1131"/>
                      </a:cubicBezTo>
                      <a:cubicBezTo>
                        <a:pt x="419" y="1284"/>
                        <a:pt x="671" y="1493"/>
                        <a:pt x="977" y="1689"/>
                      </a:cubicBezTo>
                      <a:cubicBezTo>
                        <a:pt x="1298" y="1884"/>
                        <a:pt x="1661" y="2065"/>
                        <a:pt x="2037" y="2191"/>
                      </a:cubicBezTo>
                      <a:cubicBezTo>
                        <a:pt x="2391" y="2305"/>
                        <a:pt x="2714" y="2365"/>
                        <a:pt x="3000" y="2365"/>
                      </a:cubicBezTo>
                      <a:cubicBezTo>
                        <a:pt x="3097" y="2365"/>
                        <a:pt x="3190" y="2359"/>
                        <a:pt x="3279" y="2344"/>
                      </a:cubicBezTo>
                      <a:cubicBezTo>
                        <a:pt x="3823" y="2275"/>
                        <a:pt x="4213" y="1982"/>
                        <a:pt x="4423" y="1689"/>
                      </a:cubicBezTo>
                      <a:cubicBezTo>
                        <a:pt x="4632" y="1396"/>
                        <a:pt x="4674" y="1075"/>
                        <a:pt x="4702" y="880"/>
                      </a:cubicBezTo>
                      <a:lnTo>
                        <a:pt x="4702" y="880"/>
                      </a:lnTo>
                      <a:cubicBezTo>
                        <a:pt x="4646" y="936"/>
                        <a:pt x="4590" y="977"/>
                        <a:pt x="4534" y="1019"/>
                      </a:cubicBezTo>
                      <a:cubicBezTo>
                        <a:pt x="4465" y="1089"/>
                        <a:pt x="4395" y="1145"/>
                        <a:pt x="4311" y="1201"/>
                      </a:cubicBezTo>
                      <a:cubicBezTo>
                        <a:pt x="4227" y="1256"/>
                        <a:pt x="4158" y="1298"/>
                        <a:pt x="4060" y="1340"/>
                      </a:cubicBezTo>
                      <a:cubicBezTo>
                        <a:pt x="4032" y="1354"/>
                        <a:pt x="3976" y="1396"/>
                        <a:pt x="3948" y="1410"/>
                      </a:cubicBezTo>
                      <a:lnTo>
                        <a:pt x="3809" y="1466"/>
                      </a:lnTo>
                      <a:lnTo>
                        <a:pt x="3669" y="1507"/>
                      </a:lnTo>
                      <a:cubicBezTo>
                        <a:pt x="3614" y="1535"/>
                        <a:pt x="3572" y="1549"/>
                        <a:pt x="3530" y="1549"/>
                      </a:cubicBezTo>
                      <a:cubicBezTo>
                        <a:pt x="3474" y="1563"/>
                        <a:pt x="3432" y="1563"/>
                        <a:pt x="3390" y="1577"/>
                      </a:cubicBezTo>
                      <a:cubicBezTo>
                        <a:pt x="3335" y="1605"/>
                        <a:pt x="3293" y="1605"/>
                        <a:pt x="3251" y="1605"/>
                      </a:cubicBezTo>
                      <a:cubicBezTo>
                        <a:pt x="3195" y="1605"/>
                        <a:pt x="3153" y="1619"/>
                        <a:pt x="3112" y="1619"/>
                      </a:cubicBezTo>
                      <a:cubicBezTo>
                        <a:pt x="3056" y="1619"/>
                        <a:pt x="3014" y="1633"/>
                        <a:pt x="2972" y="1633"/>
                      </a:cubicBezTo>
                      <a:cubicBezTo>
                        <a:pt x="2874" y="1633"/>
                        <a:pt x="2791" y="1647"/>
                        <a:pt x="2707" y="1647"/>
                      </a:cubicBezTo>
                      <a:cubicBezTo>
                        <a:pt x="2623" y="1647"/>
                        <a:pt x="2526" y="1647"/>
                        <a:pt x="2456" y="1633"/>
                      </a:cubicBezTo>
                      <a:cubicBezTo>
                        <a:pt x="2372" y="1633"/>
                        <a:pt x="2302" y="1619"/>
                        <a:pt x="2233" y="1605"/>
                      </a:cubicBezTo>
                      <a:lnTo>
                        <a:pt x="2024" y="1549"/>
                      </a:lnTo>
                      <a:cubicBezTo>
                        <a:pt x="1884" y="1507"/>
                        <a:pt x="1786" y="1480"/>
                        <a:pt x="1675" y="1424"/>
                      </a:cubicBezTo>
                      <a:cubicBezTo>
                        <a:pt x="1577" y="1368"/>
                        <a:pt x="1480" y="1340"/>
                        <a:pt x="1410" y="1298"/>
                      </a:cubicBezTo>
                      <a:cubicBezTo>
                        <a:pt x="1340" y="1270"/>
                        <a:pt x="1298" y="1228"/>
                        <a:pt x="1256" y="1201"/>
                      </a:cubicBezTo>
                      <a:cubicBezTo>
                        <a:pt x="1228" y="1187"/>
                        <a:pt x="1201" y="1159"/>
                        <a:pt x="1201" y="1159"/>
                      </a:cubicBezTo>
                      <a:lnTo>
                        <a:pt x="1270" y="1159"/>
                      </a:lnTo>
                      <a:cubicBezTo>
                        <a:pt x="1312" y="1159"/>
                        <a:pt x="1382" y="1159"/>
                        <a:pt x="1452" y="1187"/>
                      </a:cubicBezTo>
                      <a:cubicBezTo>
                        <a:pt x="1521" y="1187"/>
                        <a:pt x="1619" y="1201"/>
                        <a:pt x="1717" y="1201"/>
                      </a:cubicBezTo>
                      <a:lnTo>
                        <a:pt x="2037" y="1201"/>
                      </a:lnTo>
                      <a:cubicBezTo>
                        <a:pt x="2163" y="1201"/>
                        <a:pt x="2302" y="1187"/>
                        <a:pt x="2442" y="1159"/>
                      </a:cubicBezTo>
                      <a:cubicBezTo>
                        <a:pt x="2512" y="1159"/>
                        <a:pt x="2581" y="1145"/>
                        <a:pt x="2651" y="1131"/>
                      </a:cubicBezTo>
                      <a:cubicBezTo>
                        <a:pt x="2693" y="1131"/>
                        <a:pt x="2721" y="1117"/>
                        <a:pt x="2763" y="1117"/>
                      </a:cubicBezTo>
                      <a:cubicBezTo>
                        <a:pt x="2791" y="1117"/>
                        <a:pt x="2833" y="1089"/>
                        <a:pt x="2860" y="1089"/>
                      </a:cubicBezTo>
                      <a:cubicBezTo>
                        <a:pt x="2902" y="1089"/>
                        <a:pt x="2930" y="1075"/>
                        <a:pt x="2972" y="1075"/>
                      </a:cubicBezTo>
                      <a:cubicBezTo>
                        <a:pt x="3000" y="1061"/>
                        <a:pt x="3042" y="1061"/>
                        <a:pt x="3070" y="1047"/>
                      </a:cubicBezTo>
                      <a:cubicBezTo>
                        <a:pt x="3112" y="1019"/>
                        <a:pt x="3139" y="1019"/>
                        <a:pt x="3181" y="1005"/>
                      </a:cubicBezTo>
                      <a:cubicBezTo>
                        <a:pt x="3209" y="991"/>
                        <a:pt x="3251" y="991"/>
                        <a:pt x="3279" y="977"/>
                      </a:cubicBezTo>
                      <a:cubicBezTo>
                        <a:pt x="3349" y="949"/>
                        <a:pt x="3432" y="922"/>
                        <a:pt x="3502" y="880"/>
                      </a:cubicBezTo>
                      <a:lnTo>
                        <a:pt x="3711" y="782"/>
                      </a:lnTo>
                      <a:cubicBezTo>
                        <a:pt x="3781" y="740"/>
                        <a:pt x="3851" y="712"/>
                        <a:pt x="3921" y="657"/>
                      </a:cubicBezTo>
                      <a:cubicBezTo>
                        <a:pt x="3990" y="629"/>
                        <a:pt x="4046" y="573"/>
                        <a:pt x="4116" y="531"/>
                      </a:cubicBezTo>
                      <a:cubicBezTo>
                        <a:pt x="4172" y="503"/>
                        <a:pt x="4200" y="461"/>
                        <a:pt x="4241" y="433"/>
                      </a:cubicBezTo>
                      <a:cubicBezTo>
                        <a:pt x="4158" y="378"/>
                        <a:pt x="4060" y="322"/>
                        <a:pt x="3962" y="280"/>
                      </a:cubicBezTo>
                      <a:cubicBezTo>
                        <a:pt x="3851" y="224"/>
                        <a:pt x="3753" y="168"/>
                        <a:pt x="3628" y="113"/>
                      </a:cubicBezTo>
                      <a:cubicBezTo>
                        <a:pt x="3457" y="48"/>
                        <a:pt x="3269" y="1"/>
                        <a:pt x="306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02599" y="2889289"/>
                  <a:ext cx="167461" cy="14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" h="3405" extrusionOk="0">
                      <a:moveTo>
                        <a:pt x="3585" y="1"/>
                      </a:moveTo>
                      <a:lnTo>
                        <a:pt x="1" y="3404"/>
                      </a:lnTo>
                      <a:cubicBezTo>
                        <a:pt x="1842" y="3376"/>
                        <a:pt x="3864" y="2093"/>
                        <a:pt x="358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803813" y="2886862"/>
                  <a:ext cx="194627" cy="164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3795" extrusionOk="0">
                      <a:moveTo>
                        <a:pt x="3725" y="1"/>
                      </a:moveTo>
                      <a:cubicBezTo>
                        <a:pt x="3767" y="71"/>
                        <a:pt x="3781" y="154"/>
                        <a:pt x="3822" y="238"/>
                      </a:cubicBezTo>
                      <a:cubicBezTo>
                        <a:pt x="3836" y="294"/>
                        <a:pt x="3850" y="350"/>
                        <a:pt x="3850" y="405"/>
                      </a:cubicBezTo>
                      <a:cubicBezTo>
                        <a:pt x="3864" y="447"/>
                        <a:pt x="3864" y="503"/>
                        <a:pt x="3892" y="573"/>
                      </a:cubicBezTo>
                      <a:cubicBezTo>
                        <a:pt x="3906" y="698"/>
                        <a:pt x="3906" y="796"/>
                        <a:pt x="3906" y="922"/>
                      </a:cubicBezTo>
                      <a:cubicBezTo>
                        <a:pt x="3892" y="1173"/>
                        <a:pt x="3850" y="1410"/>
                        <a:pt x="3753" y="1633"/>
                      </a:cubicBezTo>
                      <a:cubicBezTo>
                        <a:pt x="3725" y="1689"/>
                        <a:pt x="3697" y="1745"/>
                        <a:pt x="3669" y="1814"/>
                      </a:cubicBezTo>
                      <a:cubicBezTo>
                        <a:pt x="3641" y="1870"/>
                        <a:pt x="3627" y="1926"/>
                        <a:pt x="3585" y="1968"/>
                      </a:cubicBezTo>
                      <a:cubicBezTo>
                        <a:pt x="3557" y="2024"/>
                        <a:pt x="3515" y="2079"/>
                        <a:pt x="3502" y="2121"/>
                      </a:cubicBezTo>
                      <a:cubicBezTo>
                        <a:pt x="3474" y="2177"/>
                        <a:pt x="3432" y="2219"/>
                        <a:pt x="3404" y="2261"/>
                      </a:cubicBezTo>
                      <a:cubicBezTo>
                        <a:pt x="3320" y="2358"/>
                        <a:pt x="3250" y="2442"/>
                        <a:pt x="3167" y="2512"/>
                      </a:cubicBezTo>
                      <a:cubicBezTo>
                        <a:pt x="3139" y="2540"/>
                        <a:pt x="3097" y="2581"/>
                        <a:pt x="3055" y="2609"/>
                      </a:cubicBezTo>
                      <a:cubicBezTo>
                        <a:pt x="3013" y="2651"/>
                        <a:pt x="2958" y="2679"/>
                        <a:pt x="2930" y="2707"/>
                      </a:cubicBezTo>
                      <a:cubicBezTo>
                        <a:pt x="2888" y="2735"/>
                        <a:pt x="2846" y="2749"/>
                        <a:pt x="2804" y="2791"/>
                      </a:cubicBezTo>
                      <a:cubicBezTo>
                        <a:pt x="2776" y="2805"/>
                        <a:pt x="2720" y="2846"/>
                        <a:pt x="2679" y="2860"/>
                      </a:cubicBezTo>
                      <a:cubicBezTo>
                        <a:pt x="2595" y="2916"/>
                        <a:pt x="2525" y="2944"/>
                        <a:pt x="2441" y="2986"/>
                      </a:cubicBezTo>
                      <a:cubicBezTo>
                        <a:pt x="2288" y="3056"/>
                        <a:pt x="2149" y="3098"/>
                        <a:pt x="2009" y="3125"/>
                      </a:cubicBezTo>
                      <a:cubicBezTo>
                        <a:pt x="1939" y="3139"/>
                        <a:pt x="1884" y="3139"/>
                        <a:pt x="1814" y="3153"/>
                      </a:cubicBezTo>
                      <a:cubicBezTo>
                        <a:pt x="1758" y="3167"/>
                        <a:pt x="1702" y="3167"/>
                        <a:pt x="1660" y="3167"/>
                      </a:cubicBezTo>
                      <a:lnTo>
                        <a:pt x="1381" y="3167"/>
                      </a:lnTo>
                      <a:cubicBezTo>
                        <a:pt x="1381" y="3167"/>
                        <a:pt x="1395" y="3153"/>
                        <a:pt x="1451" y="3139"/>
                      </a:cubicBezTo>
                      <a:cubicBezTo>
                        <a:pt x="1493" y="3125"/>
                        <a:pt x="1549" y="3084"/>
                        <a:pt x="1632" y="3056"/>
                      </a:cubicBezTo>
                      <a:cubicBezTo>
                        <a:pt x="1730" y="3014"/>
                        <a:pt x="1814" y="2958"/>
                        <a:pt x="1911" y="2888"/>
                      </a:cubicBezTo>
                      <a:cubicBezTo>
                        <a:pt x="1967" y="2860"/>
                        <a:pt x="2023" y="2833"/>
                        <a:pt x="2093" y="2791"/>
                      </a:cubicBezTo>
                      <a:cubicBezTo>
                        <a:pt x="2149" y="2749"/>
                        <a:pt x="2218" y="2707"/>
                        <a:pt x="2260" y="2665"/>
                      </a:cubicBezTo>
                      <a:cubicBezTo>
                        <a:pt x="2386" y="2581"/>
                        <a:pt x="2511" y="2470"/>
                        <a:pt x="2637" y="2358"/>
                      </a:cubicBezTo>
                      <a:cubicBezTo>
                        <a:pt x="2679" y="2289"/>
                        <a:pt x="2748" y="2233"/>
                        <a:pt x="2804" y="2163"/>
                      </a:cubicBezTo>
                      <a:cubicBezTo>
                        <a:pt x="2818" y="2121"/>
                        <a:pt x="2860" y="2093"/>
                        <a:pt x="2888" y="2051"/>
                      </a:cubicBezTo>
                      <a:cubicBezTo>
                        <a:pt x="2916" y="2024"/>
                        <a:pt x="2944" y="1982"/>
                        <a:pt x="2958" y="1954"/>
                      </a:cubicBezTo>
                      <a:cubicBezTo>
                        <a:pt x="2985" y="1912"/>
                        <a:pt x="3013" y="1884"/>
                        <a:pt x="3027" y="1828"/>
                      </a:cubicBezTo>
                      <a:cubicBezTo>
                        <a:pt x="3055" y="1800"/>
                        <a:pt x="3069" y="1745"/>
                        <a:pt x="3097" y="1703"/>
                      </a:cubicBezTo>
                      <a:cubicBezTo>
                        <a:pt x="3125" y="1675"/>
                        <a:pt x="3139" y="1619"/>
                        <a:pt x="3153" y="1591"/>
                      </a:cubicBezTo>
                      <a:cubicBezTo>
                        <a:pt x="3167" y="1549"/>
                        <a:pt x="3195" y="1493"/>
                        <a:pt x="3209" y="1466"/>
                      </a:cubicBezTo>
                      <a:cubicBezTo>
                        <a:pt x="3237" y="1382"/>
                        <a:pt x="3264" y="1284"/>
                        <a:pt x="3278" y="1201"/>
                      </a:cubicBezTo>
                      <a:cubicBezTo>
                        <a:pt x="3278" y="1145"/>
                        <a:pt x="3292" y="1117"/>
                        <a:pt x="3292" y="1061"/>
                      </a:cubicBezTo>
                      <a:lnTo>
                        <a:pt x="3306" y="922"/>
                      </a:lnTo>
                      <a:cubicBezTo>
                        <a:pt x="3334" y="754"/>
                        <a:pt x="3306" y="573"/>
                        <a:pt x="3278" y="405"/>
                      </a:cubicBezTo>
                      <a:cubicBezTo>
                        <a:pt x="3264" y="336"/>
                        <a:pt x="3237" y="280"/>
                        <a:pt x="3223" y="224"/>
                      </a:cubicBezTo>
                      <a:cubicBezTo>
                        <a:pt x="3097" y="350"/>
                        <a:pt x="2916" y="503"/>
                        <a:pt x="2679" y="698"/>
                      </a:cubicBezTo>
                      <a:cubicBezTo>
                        <a:pt x="2595" y="782"/>
                        <a:pt x="2511" y="852"/>
                        <a:pt x="2428" y="936"/>
                      </a:cubicBezTo>
                      <a:cubicBezTo>
                        <a:pt x="2330" y="1033"/>
                        <a:pt x="2260" y="1117"/>
                        <a:pt x="2190" y="1214"/>
                      </a:cubicBezTo>
                      <a:cubicBezTo>
                        <a:pt x="2149" y="1312"/>
                        <a:pt x="2093" y="1410"/>
                        <a:pt x="2023" y="1521"/>
                      </a:cubicBezTo>
                      <a:cubicBezTo>
                        <a:pt x="1953" y="1633"/>
                        <a:pt x="1884" y="1758"/>
                        <a:pt x="1800" y="1884"/>
                      </a:cubicBezTo>
                      <a:cubicBezTo>
                        <a:pt x="1618" y="2149"/>
                        <a:pt x="1381" y="2428"/>
                        <a:pt x="1116" y="2665"/>
                      </a:cubicBezTo>
                      <a:cubicBezTo>
                        <a:pt x="851" y="2916"/>
                        <a:pt x="572" y="3098"/>
                        <a:pt x="363" y="3237"/>
                      </a:cubicBezTo>
                      <a:cubicBezTo>
                        <a:pt x="265" y="3307"/>
                        <a:pt x="168" y="3363"/>
                        <a:pt x="98" y="3404"/>
                      </a:cubicBezTo>
                      <a:lnTo>
                        <a:pt x="0" y="3446"/>
                      </a:lnTo>
                      <a:lnTo>
                        <a:pt x="98" y="3502"/>
                      </a:lnTo>
                      <a:cubicBezTo>
                        <a:pt x="168" y="3544"/>
                        <a:pt x="265" y="3572"/>
                        <a:pt x="405" y="3628"/>
                      </a:cubicBezTo>
                      <a:cubicBezTo>
                        <a:pt x="656" y="3711"/>
                        <a:pt x="1019" y="3795"/>
                        <a:pt x="1479" y="3795"/>
                      </a:cubicBezTo>
                      <a:cubicBezTo>
                        <a:pt x="1925" y="3795"/>
                        <a:pt x="2455" y="3725"/>
                        <a:pt x="2944" y="3502"/>
                      </a:cubicBezTo>
                      <a:cubicBezTo>
                        <a:pt x="3195" y="3404"/>
                        <a:pt x="3432" y="3265"/>
                        <a:pt x="3641" y="3084"/>
                      </a:cubicBezTo>
                      <a:cubicBezTo>
                        <a:pt x="3836" y="2902"/>
                        <a:pt x="4004" y="2707"/>
                        <a:pt x="4143" y="2484"/>
                      </a:cubicBezTo>
                      <a:cubicBezTo>
                        <a:pt x="4352" y="2149"/>
                        <a:pt x="4464" y="1814"/>
                        <a:pt x="4478" y="1507"/>
                      </a:cubicBezTo>
                      <a:cubicBezTo>
                        <a:pt x="4492" y="1201"/>
                        <a:pt x="4450" y="922"/>
                        <a:pt x="4352" y="712"/>
                      </a:cubicBezTo>
                      <a:cubicBezTo>
                        <a:pt x="4185" y="294"/>
                        <a:pt x="3906" y="113"/>
                        <a:pt x="372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1006907" y="2911647"/>
                  <a:ext cx="90078" cy="181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4186" extrusionOk="0">
                      <a:moveTo>
                        <a:pt x="0" y="1"/>
                      </a:moveTo>
                      <a:lnTo>
                        <a:pt x="781" y="4185"/>
                      </a:lnTo>
                      <a:cubicBezTo>
                        <a:pt x="2079" y="3139"/>
                        <a:pt x="1046" y="866"/>
                        <a:pt x="0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997244" y="2902288"/>
                  <a:ext cx="109402" cy="187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4318" extrusionOk="0">
                      <a:moveTo>
                        <a:pt x="781" y="0"/>
                      </a:moveTo>
                      <a:cubicBezTo>
                        <a:pt x="597" y="0"/>
                        <a:pt x="442" y="36"/>
                        <a:pt x="335" y="77"/>
                      </a:cubicBezTo>
                      <a:cubicBezTo>
                        <a:pt x="405" y="119"/>
                        <a:pt x="474" y="133"/>
                        <a:pt x="516" y="175"/>
                      </a:cubicBezTo>
                      <a:cubicBezTo>
                        <a:pt x="614" y="217"/>
                        <a:pt x="697" y="273"/>
                        <a:pt x="767" y="328"/>
                      </a:cubicBezTo>
                      <a:cubicBezTo>
                        <a:pt x="837" y="384"/>
                        <a:pt x="921" y="440"/>
                        <a:pt x="990" y="524"/>
                      </a:cubicBezTo>
                      <a:cubicBezTo>
                        <a:pt x="1130" y="663"/>
                        <a:pt x="1269" y="803"/>
                        <a:pt x="1381" y="956"/>
                      </a:cubicBezTo>
                      <a:cubicBezTo>
                        <a:pt x="1409" y="984"/>
                        <a:pt x="1423" y="1040"/>
                        <a:pt x="1465" y="1082"/>
                      </a:cubicBezTo>
                      <a:cubicBezTo>
                        <a:pt x="1479" y="1110"/>
                        <a:pt x="1520" y="1165"/>
                        <a:pt x="1534" y="1193"/>
                      </a:cubicBezTo>
                      <a:cubicBezTo>
                        <a:pt x="1548" y="1235"/>
                        <a:pt x="1590" y="1277"/>
                        <a:pt x="1604" y="1319"/>
                      </a:cubicBezTo>
                      <a:cubicBezTo>
                        <a:pt x="1618" y="1347"/>
                        <a:pt x="1632" y="1402"/>
                        <a:pt x="1660" y="1444"/>
                      </a:cubicBezTo>
                      <a:cubicBezTo>
                        <a:pt x="1688" y="1528"/>
                        <a:pt x="1730" y="1612"/>
                        <a:pt x="1744" y="1695"/>
                      </a:cubicBezTo>
                      <a:cubicBezTo>
                        <a:pt x="1771" y="1793"/>
                        <a:pt x="1799" y="1877"/>
                        <a:pt x="1813" y="1960"/>
                      </a:cubicBezTo>
                      <a:cubicBezTo>
                        <a:pt x="1827" y="2044"/>
                        <a:pt x="1841" y="2114"/>
                        <a:pt x="1841" y="2212"/>
                      </a:cubicBezTo>
                      <a:lnTo>
                        <a:pt x="1841" y="2435"/>
                      </a:lnTo>
                      <a:cubicBezTo>
                        <a:pt x="1841" y="2504"/>
                        <a:pt x="1827" y="2574"/>
                        <a:pt x="1827" y="2644"/>
                      </a:cubicBezTo>
                      <a:cubicBezTo>
                        <a:pt x="1813" y="2714"/>
                        <a:pt x="1813" y="2769"/>
                        <a:pt x="1799" y="2839"/>
                      </a:cubicBezTo>
                      <a:cubicBezTo>
                        <a:pt x="1758" y="2951"/>
                        <a:pt x="1730" y="3048"/>
                        <a:pt x="1688" y="3118"/>
                      </a:cubicBezTo>
                      <a:cubicBezTo>
                        <a:pt x="1660" y="3188"/>
                        <a:pt x="1618" y="3230"/>
                        <a:pt x="1604" y="3286"/>
                      </a:cubicBezTo>
                      <a:cubicBezTo>
                        <a:pt x="1590" y="3327"/>
                        <a:pt x="1562" y="3341"/>
                        <a:pt x="1562" y="3341"/>
                      </a:cubicBezTo>
                      <a:lnTo>
                        <a:pt x="1562" y="3272"/>
                      </a:lnTo>
                      <a:lnTo>
                        <a:pt x="1562" y="3104"/>
                      </a:lnTo>
                      <a:lnTo>
                        <a:pt x="1562" y="2979"/>
                      </a:lnTo>
                      <a:cubicBezTo>
                        <a:pt x="1562" y="2923"/>
                        <a:pt x="1562" y="2895"/>
                        <a:pt x="1548" y="2825"/>
                      </a:cubicBezTo>
                      <a:cubicBezTo>
                        <a:pt x="1548" y="2769"/>
                        <a:pt x="1534" y="2714"/>
                        <a:pt x="1520" y="2644"/>
                      </a:cubicBezTo>
                      <a:cubicBezTo>
                        <a:pt x="1493" y="2588"/>
                        <a:pt x="1493" y="2518"/>
                        <a:pt x="1479" y="2477"/>
                      </a:cubicBezTo>
                      <a:cubicBezTo>
                        <a:pt x="1451" y="2351"/>
                        <a:pt x="1409" y="2212"/>
                        <a:pt x="1353" y="2086"/>
                      </a:cubicBezTo>
                      <a:cubicBezTo>
                        <a:pt x="1325" y="2016"/>
                        <a:pt x="1311" y="1946"/>
                        <a:pt x="1269" y="1877"/>
                      </a:cubicBezTo>
                      <a:lnTo>
                        <a:pt x="1214" y="1779"/>
                      </a:lnTo>
                      <a:lnTo>
                        <a:pt x="1172" y="1668"/>
                      </a:lnTo>
                      <a:lnTo>
                        <a:pt x="1116" y="1570"/>
                      </a:lnTo>
                      <a:cubicBezTo>
                        <a:pt x="1102" y="1528"/>
                        <a:pt x="1074" y="1500"/>
                        <a:pt x="1046" y="1458"/>
                      </a:cubicBezTo>
                      <a:cubicBezTo>
                        <a:pt x="990" y="1389"/>
                        <a:pt x="962" y="1333"/>
                        <a:pt x="907" y="1263"/>
                      </a:cubicBezTo>
                      <a:cubicBezTo>
                        <a:pt x="851" y="1193"/>
                        <a:pt x="795" y="1137"/>
                        <a:pt x="753" y="1068"/>
                      </a:cubicBezTo>
                      <a:cubicBezTo>
                        <a:pt x="697" y="998"/>
                        <a:pt x="642" y="956"/>
                        <a:pt x="572" y="900"/>
                      </a:cubicBezTo>
                      <a:cubicBezTo>
                        <a:pt x="446" y="789"/>
                        <a:pt x="335" y="691"/>
                        <a:pt x="209" y="607"/>
                      </a:cubicBezTo>
                      <a:cubicBezTo>
                        <a:pt x="153" y="566"/>
                        <a:pt x="126" y="552"/>
                        <a:pt x="70" y="510"/>
                      </a:cubicBezTo>
                      <a:cubicBezTo>
                        <a:pt x="28" y="705"/>
                        <a:pt x="0" y="956"/>
                        <a:pt x="0" y="1193"/>
                      </a:cubicBezTo>
                      <a:cubicBezTo>
                        <a:pt x="0" y="1444"/>
                        <a:pt x="28" y="1681"/>
                        <a:pt x="153" y="1946"/>
                      </a:cubicBezTo>
                      <a:cubicBezTo>
                        <a:pt x="363" y="2351"/>
                        <a:pt x="795" y="2783"/>
                        <a:pt x="990" y="3272"/>
                      </a:cubicBezTo>
                      <a:cubicBezTo>
                        <a:pt x="1102" y="3509"/>
                        <a:pt x="1116" y="3774"/>
                        <a:pt x="1102" y="3983"/>
                      </a:cubicBezTo>
                      <a:cubicBezTo>
                        <a:pt x="1074" y="4095"/>
                        <a:pt x="1060" y="4178"/>
                        <a:pt x="1046" y="4234"/>
                      </a:cubicBezTo>
                      <a:cubicBezTo>
                        <a:pt x="1032" y="4276"/>
                        <a:pt x="1004" y="4318"/>
                        <a:pt x="1004" y="4318"/>
                      </a:cubicBezTo>
                      <a:cubicBezTo>
                        <a:pt x="1004" y="4318"/>
                        <a:pt x="1046" y="4318"/>
                        <a:pt x="1116" y="4304"/>
                      </a:cubicBezTo>
                      <a:cubicBezTo>
                        <a:pt x="1186" y="4276"/>
                        <a:pt x="1269" y="4262"/>
                        <a:pt x="1395" y="4206"/>
                      </a:cubicBezTo>
                      <a:cubicBezTo>
                        <a:pt x="1493" y="4164"/>
                        <a:pt x="1632" y="4095"/>
                        <a:pt x="1771" y="3969"/>
                      </a:cubicBezTo>
                      <a:cubicBezTo>
                        <a:pt x="1911" y="3844"/>
                        <a:pt x="2050" y="3690"/>
                        <a:pt x="2162" y="3495"/>
                      </a:cubicBezTo>
                      <a:cubicBezTo>
                        <a:pt x="2385" y="3118"/>
                        <a:pt x="2511" y="2630"/>
                        <a:pt x="2525" y="2156"/>
                      </a:cubicBezTo>
                      <a:cubicBezTo>
                        <a:pt x="2525" y="1933"/>
                        <a:pt x="2511" y="1681"/>
                        <a:pt x="2455" y="1472"/>
                      </a:cubicBezTo>
                      <a:cubicBezTo>
                        <a:pt x="2399" y="1319"/>
                        <a:pt x="2329" y="1124"/>
                        <a:pt x="2246" y="956"/>
                      </a:cubicBezTo>
                      <a:cubicBezTo>
                        <a:pt x="1981" y="426"/>
                        <a:pt x="1562" y="175"/>
                        <a:pt x="1200" y="63"/>
                      </a:cubicBezTo>
                      <a:cubicBezTo>
                        <a:pt x="1051" y="18"/>
                        <a:pt x="909" y="0"/>
                        <a:pt x="781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" name="Google Shape;72;p2"/>
              <p:cNvSpPr/>
              <p:nvPr/>
            </p:nvSpPr>
            <p:spPr>
              <a:xfrm>
                <a:off x="898708" y="2546062"/>
                <a:ext cx="31456" cy="28078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48" extrusionOk="0">
                    <a:moveTo>
                      <a:pt x="355" y="1"/>
                    </a:moveTo>
                    <a:cubicBezTo>
                      <a:pt x="255" y="1"/>
                      <a:pt x="161" y="48"/>
                      <a:pt x="112" y="138"/>
                    </a:cubicBezTo>
                    <a:cubicBezTo>
                      <a:pt x="0" y="292"/>
                      <a:pt x="42" y="487"/>
                      <a:pt x="182" y="585"/>
                    </a:cubicBezTo>
                    <a:cubicBezTo>
                      <a:pt x="241" y="626"/>
                      <a:pt x="311" y="648"/>
                      <a:pt x="380" y="648"/>
                    </a:cubicBezTo>
                    <a:cubicBezTo>
                      <a:pt x="472" y="648"/>
                      <a:pt x="564" y="609"/>
                      <a:pt x="628" y="529"/>
                    </a:cubicBezTo>
                    <a:cubicBezTo>
                      <a:pt x="726" y="403"/>
                      <a:pt x="698" y="180"/>
                      <a:pt x="558" y="69"/>
                    </a:cubicBezTo>
                    <a:cubicBezTo>
                      <a:pt x="496" y="23"/>
                      <a:pt x="424" y="1"/>
                      <a:pt x="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930123" y="2575007"/>
                <a:ext cx="27253" cy="2352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543" extrusionOk="0">
                    <a:moveTo>
                      <a:pt x="308" y="0"/>
                    </a:moveTo>
                    <a:cubicBezTo>
                      <a:pt x="238" y="0"/>
                      <a:pt x="168" y="14"/>
                      <a:pt x="112" y="70"/>
                    </a:cubicBezTo>
                    <a:cubicBezTo>
                      <a:pt x="15" y="168"/>
                      <a:pt x="1" y="349"/>
                      <a:pt x="98" y="447"/>
                    </a:cubicBezTo>
                    <a:cubicBezTo>
                      <a:pt x="146" y="511"/>
                      <a:pt x="226" y="542"/>
                      <a:pt x="309" y="542"/>
                    </a:cubicBezTo>
                    <a:cubicBezTo>
                      <a:pt x="371" y="542"/>
                      <a:pt x="435" y="525"/>
                      <a:pt x="489" y="489"/>
                    </a:cubicBezTo>
                    <a:cubicBezTo>
                      <a:pt x="587" y="419"/>
                      <a:pt x="628" y="224"/>
                      <a:pt x="503" y="98"/>
                    </a:cubicBezTo>
                    <a:cubicBezTo>
                      <a:pt x="447" y="28"/>
                      <a:pt x="377" y="0"/>
                      <a:pt x="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951269" y="2606466"/>
                <a:ext cx="23007" cy="20062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63" extrusionOk="0">
                    <a:moveTo>
                      <a:pt x="259" y="0"/>
                    </a:moveTo>
                    <a:cubicBezTo>
                      <a:pt x="222" y="0"/>
                      <a:pt x="186" y="10"/>
                      <a:pt x="154" y="28"/>
                    </a:cubicBezTo>
                    <a:cubicBezTo>
                      <a:pt x="43" y="84"/>
                      <a:pt x="1" y="237"/>
                      <a:pt x="71" y="335"/>
                    </a:cubicBezTo>
                    <a:cubicBezTo>
                      <a:pt x="102" y="418"/>
                      <a:pt x="187" y="462"/>
                      <a:pt x="280" y="462"/>
                    </a:cubicBezTo>
                    <a:cubicBezTo>
                      <a:pt x="312" y="462"/>
                      <a:pt x="345" y="457"/>
                      <a:pt x="378" y="446"/>
                    </a:cubicBezTo>
                    <a:cubicBezTo>
                      <a:pt x="489" y="404"/>
                      <a:pt x="531" y="251"/>
                      <a:pt x="461" y="125"/>
                    </a:cubicBezTo>
                    <a:cubicBezTo>
                      <a:pt x="414" y="41"/>
                      <a:pt x="335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965179" y="2637924"/>
                <a:ext cx="18198" cy="16379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78" extrusionOk="0">
                    <a:moveTo>
                      <a:pt x="222" y="1"/>
                    </a:moveTo>
                    <a:cubicBezTo>
                      <a:pt x="203" y="1"/>
                      <a:pt x="185" y="5"/>
                      <a:pt x="168" y="13"/>
                    </a:cubicBezTo>
                    <a:cubicBezTo>
                      <a:pt x="57" y="41"/>
                      <a:pt x="1" y="153"/>
                      <a:pt x="43" y="236"/>
                    </a:cubicBezTo>
                    <a:cubicBezTo>
                      <a:pt x="55" y="313"/>
                      <a:pt x="150" y="378"/>
                      <a:pt x="240" y="378"/>
                    </a:cubicBezTo>
                    <a:cubicBezTo>
                      <a:pt x="249" y="378"/>
                      <a:pt x="257" y="377"/>
                      <a:pt x="266" y="376"/>
                    </a:cubicBezTo>
                    <a:cubicBezTo>
                      <a:pt x="349" y="362"/>
                      <a:pt x="419" y="250"/>
                      <a:pt x="391" y="153"/>
                    </a:cubicBezTo>
                    <a:cubicBezTo>
                      <a:pt x="380" y="63"/>
                      <a:pt x="298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971245" y="2668083"/>
                <a:ext cx="13345" cy="12739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4" extrusionOk="0">
                    <a:moveTo>
                      <a:pt x="140" y="1"/>
                    </a:moveTo>
                    <a:cubicBezTo>
                      <a:pt x="56" y="1"/>
                      <a:pt x="0" y="56"/>
                      <a:pt x="0" y="154"/>
                    </a:cubicBezTo>
                    <a:cubicBezTo>
                      <a:pt x="0" y="224"/>
                      <a:pt x="70" y="293"/>
                      <a:pt x="154" y="293"/>
                    </a:cubicBezTo>
                    <a:cubicBezTo>
                      <a:pt x="251" y="293"/>
                      <a:pt x="307" y="224"/>
                      <a:pt x="307" y="140"/>
                    </a:cubicBezTo>
                    <a:cubicBezTo>
                      <a:pt x="307" y="42"/>
                      <a:pt x="237" y="1"/>
                      <a:pt x="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261348" y="2405756"/>
                <a:ext cx="65901" cy="641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480" extrusionOk="0">
                    <a:moveTo>
                      <a:pt x="768" y="1"/>
                    </a:moveTo>
                    <a:cubicBezTo>
                      <a:pt x="558" y="1"/>
                      <a:pt x="349" y="85"/>
                      <a:pt x="210" y="224"/>
                    </a:cubicBezTo>
                    <a:cubicBezTo>
                      <a:pt x="70" y="364"/>
                      <a:pt x="1" y="559"/>
                      <a:pt x="28" y="768"/>
                    </a:cubicBezTo>
                    <a:cubicBezTo>
                      <a:pt x="28" y="963"/>
                      <a:pt x="112" y="1131"/>
                      <a:pt x="252" y="1270"/>
                    </a:cubicBezTo>
                    <a:cubicBezTo>
                      <a:pt x="391" y="1396"/>
                      <a:pt x="558" y="1479"/>
                      <a:pt x="754" y="1479"/>
                    </a:cubicBezTo>
                    <a:cubicBezTo>
                      <a:pt x="949" y="1479"/>
                      <a:pt x="1116" y="1410"/>
                      <a:pt x="1256" y="1270"/>
                    </a:cubicBezTo>
                    <a:cubicBezTo>
                      <a:pt x="1395" y="1145"/>
                      <a:pt x="1493" y="963"/>
                      <a:pt x="1507" y="768"/>
                    </a:cubicBezTo>
                    <a:cubicBezTo>
                      <a:pt x="1521" y="559"/>
                      <a:pt x="1451" y="364"/>
                      <a:pt x="1312" y="224"/>
                    </a:cubicBezTo>
                    <a:cubicBezTo>
                      <a:pt x="1172" y="85"/>
                      <a:pt x="977" y="1"/>
                      <a:pt x="7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174296" y="2418755"/>
                <a:ext cx="56889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280" extrusionOk="0">
                    <a:moveTo>
                      <a:pt x="632" y="0"/>
                    </a:moveTo>
                    <a:cubicBezTo>
                      <a:pt x="599" y="0"/>
                      <a:pt x="566" y="3"/>
                      <a:pt x="531" y="8"/>
                    </a:cubicBezTo>
                    <a:cubicBezTo>
                      <a:pt x="336" y="50"/>
                      <a:pt x="196" y="175"/>
                      <a:pt x="113" y="315"/>
                    </a:cubicBezTo>
                    <a:cubicBezTo>
                      <a:pt x="29" y="454"/>
                      <a:pt x="1" y="621"/>
                      <a:pt x="43" y="803"/>
                    </a:cubicBezTo>
                    <a:cubicBezTo>
                      <a:pt x="99" y="956"/>
                      <a:pt x="196" y="1096"/>
                      <a:pt x="336" y="1179"/>
                    </a:cubicBezTo>
                    <a:cubicBezTo>
                      <a:pt x="438" y="1241"/>
                      <a:pt x="555" y="1280"/>
                      <a:pt x="670" y="1280"/>
                    </a:cubicBezTo>
                    <a:cubicBezTo>
                      <a:pt x="713" y="1280"/>
                      <a:pt x="755" y="1274"/>
                      <a:pt x="796" y="1263"/>
                    </a:cubicBezTo>
                    <a:cubicBezTo>
                      <a:pt x="949" y="1235"/>
                      <a:pt x="1089" y="1152"/>
                      <a:pt x="1173" y="1012"/>
                    </a:cubicBezTo>
                    <a:cubicBezTo>
                      <a:pt x="1270" y="873"/>
                      <a:pt x="1312" y="705"/>
                      <a:pt x="1298" y="538"/>
                    </a:cubicBezTo>
                    <a:cubicBezTo>
                      <a:pt x="1284" y="356"/>
                      <a:pt x="1173" y="203"/>
                      <a:pt x="1033" y="119"/>
                    </a:cubicBezTo>
                    <a:cubicBezTo>
                      <a:pt x="918" y="50"/>
                      <a:pt x="785" y="0"/>
                      <a:pt x="6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101196" y="2450517"/>
                <a:ext cx="48397" cy="46103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64" extrusionOk="0">
                    <a:moveTo>
                      <a:pt x="544" y="0"/>
                    </a:moveTo>
                    <a:cubicBezTo>
                      <a:pt x="474" y="0"/>
                      <a:pt x="391" y="14"/>
                      <a:pt x="321" y="70"/>
                    </a:cubicBezTo>
                    <a:cubicBezTo>
                      <a:pt x="181" y="140"/>
                      <a:pt x="70" y="279"/>
                      <a:pt x="42" y="391"/>
                    </a:cubicBezTo>
                    <a:cubicBezTo>
                      <a:pt x="0" y="530"/>
                      <a:pt x="28" y="670"/>
                      <a:pt x="112" y="795"/>
                    </a:cubicBezTo>
                    <a:cubicBezTo>
                      <a:pt x="181" y="921"/>
                      <a:pt x="307" y="1004"/>
                      <a:pt x="447" y="1046"/>
                    </a:cubicBezTo>
                    <a:cubicBezTo>
                      <a:pt x="490" y="1057"/>
                      <a:pt x="537" y="1064"/>
                      <a:pt x="586" y="1064"/>
                    </a:cubicBezTo>
                    <a:cubicBezTo>
                      <a:pt x="664" y="1064"/>
                      <a:pt x="746" y="1047"/>
                      <a:pt x="823" y="1004"/>
                    </a:cubicBezTo>
                    <a:cubicBezTo>
                      <a:pt x="879" y="976"/>
                      <a:pt x="921" y="935"/>
                      <a:pt x="977" y="879"/>
                    </a:cubicBezTo>
                    <a:cubicBezTo>
                      <a:pt x="1018" y="837"/>
                      <a:pt x="1046" y="781"/>
                      <a:pt x="1074" y="711"/>
                    </a:cubicBezTo>
                    <a:cubicBezTo>
                      <a:pt x="1116" y="586"/>
                      <a:pt x="1116" y="432"/>
                      <a:pt x="1046" y="307"/>
                    </a:cubicBezTo>
                    <a:cubicBezTo>
                      <a:pt x="991" y="167"/>
                      <a:pt x="893" y="70"/>
                      <a:pt x="753" y="28"/>
                    </a:cubicBezTo>
                    <a:cubicBezTo>
                      <a:pt x="684" y="14"/>
                      <a:pt x="614" y="0"/>
                      <a:pt x="5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047985" y="2497054"/>
                <a:ext cx="37522" cy="3821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82" extrusionOk="0">
                    <a:moveTo>
                      <a:pt x="461" y="0"/>
                    </a:moveTo>
                    <a:cubicBezTo>
                      <a:pt x="363" y="0"/>
                      <a:pt x="238" y="56"/>
                      <a:pt x="140" y="140"/>
                    </a:cubicBezTo>
                    <a:cubicBezTo>
                      <a:pt x="43" y="223"/>
                      <a:pt x="1" y="349"/>
                      <a:pt x="15" y="474"/>
                    </a:cubicBezTo>
                    <a:cubicBezTo>
                      <a:pt x="15" y="600"/>
                      <a:pt x="70" y="698"/>
                      <a:pt x="168" y="767"/>
                    </a:cubicBezTo>
                    <a:cubicBezTo>
                      <a:pt x="241" y="840"/>
                      <a:pt x="335" y="882"/>
                      <a:pt x="423" y="882"/>
                    </a:cubicBezTo>
                    <a:cubicBezTo>
                      <a:pt x="436" y="882"/>
                      <a:pt x="449" y="881"/>
                      <a:pt x="461" y="879"/>
                    </a:cubicBezTo>
                    <a:cubicBezTo>
                      <a:pt x="573" y="879"/>
                      <a:pt x="670" y="823"/>
                      <a:pt x="740" y="753"/>
                    </a:cubicBezTo>
                    <a:cubicBezTo>
                      <a:pt x="810" y="670"/>
                      <a:pt x="865" y="572"/>
                      <a:pt x="865" y="460"/>
                    </a:cubicBezTo>
                    <a:cubicBezTo>
                      <a:pt x="865" y="349"/>
                      <a:pt x="838" y="223"/>
                      <a:pt x="768" y="140"/>
                    </a:cubicBezTo>
                    <a:cubicBezTo>
                      <a:pt x="670" y="56"/>
                      <a:pt x="573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012323" y="2554728"/>
                <a:ext cx="31499" cy="2872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3" extrusionOk="0">
                    <a:moveTo>
                      <a:pt x="381" y="0"/>
                    </a:moveTo>
                    <a:cubicBezTo>
                      <a:pt x="351" y="0"/>
                      <a:pt x="322" y="4"/>
                      <a:pt x="294" y="8"/>
                    </a:cubicBezTo>
                    <a:cubicBezTo>
                      <a:pt x="210" y="36"/>
                      <a:pt x="140" y="106"/>
                      <a:pt x="84" y="190"/>
                    </a:cubicBezTo>
                    <a:cubicBezTo>
                      <a:pt x="1" y="357"/>
                      <a:pt x="70" y="566"/>
                      <a:pt x="238" y="636"/>
                    </a:cubicBezTo>
                    <a:cubicBezTo>
                      <a:pt x="289" y="654"/>
                      <a:pt x="341" y="663"/>
                      <a:pt x="390" y="663"/>
                    </a:cubicBezTo>
                    <a:cubicBezTo>
                      <a:pt x="527" y="663"/>
                      <a:pt x="647" y="595"/>
                      <a:pt x="698" y="482"/>
                    </a:cubicBezTo>
                    <a:cubicBezTo>
                      <a:pt x="726" y="413"/>
                      <a:pt x="726" y="329"/>
                      <a:pt x="712" y="245"/>
                    </a:cubicBezTo>
                    <a:cubicBezTo>
                      <a:pt x="698" y="148"/>
                      <a:pt x="642" y="78"/>
                      <a:pt x="559" y="50"/>
                    </a:cubicBezTo>
                    <a:cubicBezTo>
                      <a:pt x="503" y="13"/>
                      <a:pt x="441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2276169" y="446881"/>
                <a:ext cx="820753" cy="219033"/>
              </a:xfrm>
              <a:custGeom>
                <a:avLst/>
                <a:gdLst/>
                <a:ahLst/>
                <a:cxnLst/>
                <a:rect l="l" t="t" r="r" b="b"/>
                <a:pathLst>
                  <a:path w="18943" h="5055" extrusionOk="0">
                    <a:moveTo>
                      <a:pt x="0" y="0"/>
                    </a:moveTo>
                    <a:lnTo>
                      <a:pt x="154" y="154"/>
                    </a:lnTo>
                    <a:cubicBezTo>
                      <a:pt x="265" y="238"/>
                      <a:pt x="419" y="377"/>
                      <a:pt x="642" y="558"/>
                    </a:cubicBezTo>
                    <a:cubicBezTo>
                      <a:pt x="1060" y="879"/>
                      <a:pt x="1702" y="1298"/>
                      <a:pt x="2511" y="1744"/>
                    </a:cubicBezTo>
                    <a:cubicBezTo>
                      <a:pt x="3306" y="2176"/>
                      <a:pt x="4255" y="2651"/>
                      <a:pt x="5301" y="3083"/>
                    </a:cubicBezTo>
                    <a:cubicBezTo>
                      <a:pt x="5817" y="3292"/>
                      <a:pt x="6361" y="3515"/>
                      <a:pt x="6933" y="3711"/>
                    </a:cubicBezTo>
                    <a:cubicBezTo>
                      <a:pt x="7491" y="3892"/>
                      <a:pt x="8077" y="4087"/>
                      <a:pt x="8662" y="4269"/>
                    </a:cubicBezTo>
                    <a:cubicBezTo>
                      <a:pt x="9234" y="4436"/>
                      <a:pt x="9834" y="4576"/>
                      <a:pt x="10420" y="4701"/>
                    </a:cubicBezTo>
                    <a:cubicBezTo>
                      <a:pt x="11020" y="4827"/>
                      <a:pt x="11592" y="4910"/>
                      <a:pt x="12163" y="4980"/>
                    </a:cubicBezTo>
                    <a:cubicBezTo>
                      <a:pt x="12618" y="5034"/>
                      <a:pt x="13055" y="5055"/>
                      <a:pt x="13469" y="5055"/>
                    </a:cubicBezTo>
                    <a:cubicBezTo>
                      <a:pt x="13589" y="5055"/>
                      <a:pt x="13707" y="5053"/>
                      <a:pt x="13823" y="5050"/>
                    </a:cubicBezTo>
                    <a:cubicBezTo>
                      <a:pt x="14228" y="5036"/>
                      <a:pt x="14604" y="4994"/>
                      <a:pt x="14981" y="4938"/>
                    </a:cubicBezTo>
                    <a:cubicBezTo>
                      <a:pt x="15609" y="4855"/>
                      <a:pt x="16264" y="4659"/>
                      <a:pt x="16808" y="4283"/>
                    </a:cubicBezTo>
                    <a:cubicBezTo>
                      <a:pt x="17101" y="4087"/>
                      <a:pt x="17394" y="3794"/>
                      <a:pt x="17659" y="3432"/>
                    </a:cubicBezTo>
                    <a:cubicBezTo>
                      <a:pt x="17743" y="3306"/>
                      <a:pt x="17813" y="3181"/>
                      <a:pt x="17882" y="3055"/>
                    </a:cubicBezTo>
                    <a:cubicBezTo>
                      <a:pt x="17910" y="3013"/>
                      <a:pt x="17924" y="2971"/>
                      <a:pt x="17952" y="2916"/>
                    </a:cubicBezTo>
                    <a:cubicBezTo>
                      <a:pt x="18092" y="2637"/>
                      <a:pt x="18203" y="2344"/>
                      <a:pt x="18287" y="2065"/>
                    </a:cubicBezTo>
                    <a:cubicBezTo>
                      <a:pt x="18301" y="2079"/>
                      <a:pt x="18329" y="2107"/>
                      <a:pt x="18329" y="2121"/>
                    </a:cubicBezTo>
                    <a:cubicBezTo>
                      <a:pt x="18343" y="2135"/>
                      <a:pt x="18371" y="2149"/>
                      <a:pt x="18398" y="2149"/>
                    </a:cubicBezTo>
                    <a:cubicBezTo>
                      <a:pt x="18412" y="2176"/>
                      <a:pt x="18426" y="2190"/>
                      <a:pt x="18468" y="2190"/>
                    </a:cubicBezTo>
                    <a:cubicBezTo>
                      <a:pt x="18490" y="2198"/>
                      <a:pt x="18511" y="2201"/>
                      <a:pt x="18533" y="2201"/>
                    </a:cubicBezTo>
                    <a:cubicBezTo>
                      <a:pt x="18594" y="2201"/>
                      <a:pt x="18654" y="2172"/>
                      <a:pt x="18705" y="2121"/>
                    </a:cubicBezTo>
                    <a:cubicBezTo>
                      <a:pt x="18775" y="2051"/>
                      <a:pt x="18845" y="1925"/>
                      <a:pt x="18887" y="1772"/>
                    </a:cubicBezTo>
                    <a:cubicBezTo>
                      <a:pt x="18942" y="1465"/>
                      <a:pt x="18942" y="1074"/>
                      <a:pt x="18845" y="782"/>
                    </a:cubicBezTo>
                    <a:cubicBezTo>
                      <a:pt x="18803" y="558"/>
                      <a:pt x="18691" y="419"/>
                      <a:pt x="18594" y="349"/>
                    </a:cubicBezTo>
                    <a:cubicBezTo>
                      <a:pt x="18551" y="307"/>
                      <a:pt x="18500" y="288"/>
                      <a:pt x="18454" y="288"/>
                    </a:cubicBezTo>
                    <a:cubicBezTo>
                      <a:pt x="18440" y="288"/>
                      <a:pt x="18426" y="290"/>
                      <a:pt x="18412" y="293"/>
                    </a:cubicBezTo>
                    <a:cubicBezTo>
                      <a:pt x="18203" y="307"/>
                      <a:pt x="18008" y="530"/>
                      <a:pt x="17966" y="921"/>
                    </a:cubicBezTo>
                    <a:cubicBezTo>
                      <a:pt x="17924" y="1228"/>
                      <a:pt x="17938" y="1632"/>
                      <a:pt x="17910" y="1967"/>
                    </a:cubicBezTo>
                    <a:cubicBezTo>
                      <a:pt x="17882" y="2274"/>
                      <a:pt x="17841" y="2581"/>
                      <a:pt x="17715" y="2874"/>
                    </a:cubicBezTo>
                    <a:cubicBezTo>
                      <a:pt x="17589" y="3111"/>
                      <a:pt x="17450" y="3362"/>
                      <a:pt x="17283" y="3557"/>
                    </a:cubicBezTo>
                    <a:cubicBezTo>
                      <a:pt x="16906" y="3976"/>
                      <a:pt x="16446" y="4297"/>
                      <a:pt x="15916" y="4506"/>
                    </a:cubicBezTo>
                    <a:cubicBezTo>
                      <a:pt x="15469" y="4687"/>
                      <a:pt x="14995" y="4771"/>
                      <a:pt x="14521" y="4827"/>
                    </a:cubicBezTo>
                    <a:cubicBezTo>
                      <a:pt x="14298" y="4841"/>
                      <a:pt x="14047" y="4855"/>
                      <a:pt x="13809" y="4855"/>
                    </a:cubicBezTo>
                    <a:cubicBezTo>
                      <a:pt x="13279" y="4855"/>
                      <a:pt x="12749" y="4827"/>
                      <a:pt x="12191" y="4757"/>
                    </a:cubicBezTo>
                    <a:cubicBezTo>
                      <a:pt x="12021" y="4744"/>
                      <a:pt x="11863" y="4706"/>
                      <a:pt x="11694" y="4690"/>
                    </a:cubicBezTo>
                    <a:lnTo>
                      <a:pt x="11694" y="4690"/>
                    </a:lnTo>
                    <a:cubicBezTo>
                      <a:pt x="11702" y="4690"/>
                      <a:pt x="11710" y="4690"/>
                      <a:pt x="11718" y="4690"/>
                    </a:cubicBezTo>
                    <a:cubicBezTo>
                      <a:pt x="11950" y="4690"/>
                      <a:pt x="12378" y="4555"/>
                      <a:pt x="12442" y="4478"/>
                    </a:cubicBezTo>
                    <a:cubicBezTo>
                      <a:pt x="12610" y="4297"/>
                      <a:pt x="11787" y="4269"/>
                      <a:pt x="11564" y="4227"/>
                    </a:cubicBezTo>
                    <a:cubicBezTo>
                      <a:pt x="11285" y="4199"/>
                      <a:pt x="11020" y="4185"/>
                      <a:pt x="10755" y="4157"/>
                    </a:cubicBezTo>
                    <a:cubicBezTo>
                      <a:pt x="11048" y="4059"/>
                      <a:pt x="11229" y="3906"/>
                      <a:pt x="11145" y="3655"/>
                    </a:cubicBezTo>
                    <a:cubicBezTo>
                      <a:pt x="11112" y="3589"/>
                      <a:pt x="11009" y="3549"/>
                      <a:pt x="10905" y="3549"/>
                    </a:cubicBezTo>
                    <a:cubicBezTo>
                      <a:pt x="10878" y="3549"/>
                      <a:pt x="10851" y="3551"/>
                      <a:pt x="10824" y="3557"/>
                    </a:cubicBezTo>
                    <a:cubicBezTo>
                      <a:pt x="10340" y="3617"/>
                      <a:pt x="9779" y="3677"/>
                      <a:pt x="9197" y="3677"/>
                    </a:cubicBezTo>
                    <a:cubicBezTo>
                      <a:pt x="8689" y="3677"/>
                      <a:pt x="8164" y="3631"/>
                      <a:pt x="7658" y="3502"/>
                    </a:cubicBezTo>
                    <a:cubicBezTo>
                      <a:pt x="7728" y="3502"/>
                      <a:pt x="7798" y="3488"/>
                      <a:pt x="7867" y="3460"/>
                    </a:cubicBezTo>
                    <a:cubicBezTo>
                      <a:pt x="8056" y="3446"/>
                      <a:pt x="8251" y="3439"/>
                      <a:pt x="8453" y="3439"/>
                    </a:cubicBezTo>
                    <a:cubicBezTo>
                      <a:pt x="8655" y="3439"/>
                      <a:pt x="8865" y="3446"/>
                      <a:pt x="9081" y="3460"/>
                    </a:cubicBezTo>
                    <a:cubicBezTo>
                      <a:pt x="9095" y="3463"/>
                      <a:pt x="9106" y="3464"/>
                      <a:pt x="9116" y="3464"/>
                    </a:cubicBezTo>
                    <a:cubicBezTo>
                      <a:pt x="9197" y="3464"/>
                      <a:pt x="9154" y="3373"/>
                      <a:pt x="9067" y="3348"/>
                    </a:cubicBezTo>
                    <a:cubicBezTo>
                      <a:pt x="8872" y="3292"/>
                      <a:pt x="8662" y="3236"/>
                      <a:pt x="8425" y="3181"/>
                    </a:cubicBezTo>
                    <a:cubicBezTo>
                      <a:pt x="7825" y="3013"/>
                      <a:pt x="7212" y="2818"/>
                      <a:pt x="6612" y="2720"/>
                    </a:cubicBezTo>
                    <a:cubicBezTo>
                      <a:pt x="6152" y="2623"/>
                      <a:pt x="5719" y="2553"/>
                      <a:pt x="5287" y="2469"/>
                    </a:cubicBezTo>
                    <a:cubicBezTo>
                      <a:pt x="5147" y="2455"/>
                      <a:pt x="5008" y="2441"/>
                      <a:pt x="4882" y="2414"/>
                    </a:cubicBezTo>
                    <a:cubicBezTo>
                      <a:pt x="4896" y="2386"/>
                      <a:pt x="4938" y="2372"/>
                      <a:pt x="4966" y="2344"/>
                    </a:cubicBezTo>
                    <a:cubicBezTo>
                      <a:pt x="5092" y="2274"/>
                      <a:pt x="5189" y="2204"/>
                      <a:pt x="5370" y="2190"/>
                    </a:cubicBezTo>
                    <a:cubicBezTo>
                      <a:pt x="5440" y="2176"/>
                      <a:pt x="5384" y="2107"/>
                      <a:pt x="5315" y="2093"/>
                    </a:cubicBezTo>
                    <a:cubicBezTo>
                      <a:pt x="4687" y="1856"/>
                      <a:pt x="4101" y="1967"/>
                      <a:pt x="3473" y="1786"/>
                    </a:cubicBezTo>
                    <a:cubicBezTo>
                      <a:pt x="2860" y="1618"/>
                      <a:pt x="2260" y="1367"/>
                      <a:pt x="1674" y="1074"/>
                    </a:cubicBezTo>
                    <a:cubicBezTo>
                      <a:pt x="1102" y="782"/>
                      <a:pt x="516" y="433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070953" y="1174542"/>
                <a:ext cx="76213" cy="70758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633" extrusionOk="0">
                    <a:moveTo>
                      <a:pt x="972" y="1"/>
                    </a:moveTo>
                    <a:cubicBezTo>
                      <a:pt x="690" y="1"/>
                      <a:pt x="401" y="158"/>
                      <a:pt x="224" y="434"/>
                    </a:cubicBezTo>
                    <a:cubicBezTo>
                      <a:pt x="1" y="811"/>
                      <a:pt x="140" y="1313"/>
                      <a:pt x="573" y="1550"/>
                    </a:cubicBezTo>
                    <a:cubicBezTo>
                      <a:pt x="705" y="1604"/>
                      <a:pt x="833" y="1633"/>
                      <a:pt x="956" y="1633"/>
                    </a:cubicBezTo>
                    <a:cubicBezTo>
                      <a:pt x="1054" y="1633"/>
                      <a:pt x="1150" y="1615"/>
                      <a:pt x="1242" y="1578"/>
                    </a:cubicBezTo>
                    <a:cubicBezTo>
                      <a:pt x="1451" y="1508"/>
                      <a:pt x="1605" y="1355"/>
                      <a:pt x="1688" y="1145"/>
                    </a:cubicBezTo>
                    <a:cubicBezTo>
                      <a:pt x="1758" y="922"/>
                      <a:pt x="1758" y="685"/>
                      <a:pt x="1688" y="518"/>
                    </a:cubicBezTo>
                    <a:cubicBezTo>
                      <a:pt x="1619" y="322"/>
                      <a:pt x="1507" y="169"/>
                      <a:pt x="1312" y="85"/>
                    </a:cubicBezTo>
                    <a:cubicBezTo>
                      <a:pt x="1205" y="28"/>
                      <a:pt x="1089" y="1"/>
                      <a:pt x="9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70702" y="1212500"/>
                <a:ext cx="67114" cy="6135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416" extrusionOk="0">
                    <a:moveTo>
                      <a:pt x="815" y="1"/>
                    </a:moveTo>
                    <a:cubicBezTo>
                      <a:pt x="516" y="1"/>
                      <a:pt x="234" y="211"/>
                      <a:pt x="126" y="534"/>
                    </a:cubicBezTo>
                    <a:cubicBezTo>
                      <a:pt x="0" y="897"/>
                      <a:pt x="223" y="1302"/>
                      <a:pt x="642" y="1399"/>
                    </a:cubicBezTo>
                    <a:cubicBezTo>
                      <a:pt x="698" y="1410"/>
                      <a:pt x="754" y="1416"/>
                      <a:pt x="808" y="1416"/>
                    </a:cubicBezTo>
                    <a:cubicBezTo>
                      <a:pt x="1156" y="1416"/>
                      <a:pt x="1446" y="1191"/>
                      <a:pt x="1507" y="841"/>
                    </a:cubicBezTo>
                    <a:cubicBezTo>
                      <a:pt x="1549" y="465"/>
                      <a:pt x="1311" y="88"/>
                      <a:pt x="963" y="18"/>
                    </a:cubicBezTo>
                    <a:cubicBezTo>
                      <a:pt x="913" y="6"/>
                      <a:pt x="864" y="1"/>
                      <a:pt x="8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267374" y="1228360"/>
                <a:ext cx="53249" cy="51433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187" extrusionOk="0">
                    <a:moveTo>
                      <a:pt x="643" y="1"/>
                    </a:moveTo>
                    <a:cubicBezTo>
                      <a:pt x="350" y="1"/>
                      <a:pt x="71" y="238"/>
                      <a:pt x="43" y="559"/>
                    </a:cubicBezTo>
                    <a:cubicBezTo>
                      <a:pt x="1" y="880"/>
                      <a:pt x="266" y="1173"/>
                      <a:pt x="615" y="1187"/>
                    </a:cubicBezTo>
                    <a:cubicBezTo>
                      <a:pt x="963" y="1187"/>
                      <a:pt x="1228" y="936"/>
                      <a:pt x="1228" y="601"/>
                    </a:cubicBezTo>
                    <a:cubicBezTo>
                      <a:pt x="1228" y="266"/>
                      <a:pt x="963" y="1"/>
                      <a:pt x="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350695" y="1197064"/>
                <a:ext cx="33667" cy="30622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24" extrusionOk="0">
                    <a:moveTo>
                      <a:pt x="377" y="0"/>
                    </a:moveTo>
                    <a:cubicBezTo>
                      <a:pt x="358" y="0"/>
                      <a:pt x="340" y="2"/>
                      <a:pt x="321" y="5"/>
                    </a:cubicBezTo>
                    <a:cubicBezTo>
                      <a:pt x="126" y="46"/>
                      <a:pt x="0" y="256"/>
                      <a:pt x="28" y="437"/>
                    </a:cubicBezTo>
                    <a:cubicBezTo>
                      <a:pt x="65" y="607"/>
                      <a:pt x="228" y="724"/>
                      <a:pt x="398" y="724"/>
                    </a:cubicBezTo>
                    <a:cubicBezTo>
                      <a:pt x="424" y="724"/>
                      <a:pt x="449" y="721"/>
                      <a:pt x="475" y="716"/>
                    </a:cubicBezTo>
                    <a:cubicBezTo>
                      <a:pt x="684" y="674"/>
                      <a:pt x="795" y="479"/>
                      <a:pt x="754" y="284"/>
                    </a:cubicBezTo>
                    <a:cubicBezTo>
                      <a:pt x="704" y="108"/>
                      <a:pt x="541" y="0"/>
                      <a:pt x="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689594" y="906235"/>
                <a:ext cx="369887" cy="288578"/>
              </a:xfrm>
              <a:custGeom>
                <a:avLst/>
                <a:gdLst/>
                <a:ahLst/>
                <a:cxnLst/>
                <a:rect l="l" t="t" r="r" b="b"/>
                <a:pathLst>
                  <a:path w="8537" h="6660" extrusionOk="0">
                    <a:moveTo>
                      <a:pt x="0" y="0"/>
                    </a:moveTo>
                    <a:cubicBezTo>
                      <a:pt x="25" y="18"/>
                      <a:pt x="52" y="34"/>
                      <a:pt x="80" y="49"/>
                    </a:cubicBezTo>
                    <a:lnTo>
                      <a:pt x="80" y="49"/>
                    </a:lnTo>
                    <a:cubicBezTo>
                      <a:pt x="54" y="32"/>
                      <a:pt x="27" y="16"/>
                      <a:pt x="0" y="0"/>
                    </a:cubicBezTo>
                    <a:close/>
                    <a:moveTo>
                      <a:pt x="80" y="49"/>
                    </a:moveTo>
                    <a:cubicBezTo>
                      <a:pt x="776" y="471"/>
                      <a:pt x="1432" y="969"/>
                      <a:pt x="2037" y="1507"/>
                    </a:cubicBezTo>
                    <a:cubicBezTo>
                      <a:pt x="3153" y="2483"/>
                      <a:pt x="4115" y="3585"/>
                      <a:pt x="5147" y="4701"/>
                    </a:cubicBezTo>
                    <a:cubicBezTo>
                      <a:pt x="5426" y="5022"/>
                      <a:pt x="5747" y="5301"/>
                      <a:pt x="6026" y="5608"/>
                    </a:cubicBezTo>
                    <a:cubicBezTo>
                      <a:pt x="6277" y="5873"/>
                      <a:pt x="6444" y="6207"/>
                      <a:pt x="6751" y="6431"/>
                    </a:cubicBezTo>
                    <a:cubicBezTo>
                      <a:pt x="6967" y="6586"/>
                      <a:pt x="7234" y="6660"/>
                      <a:pt x="7482" y="6660"/>
                    </a:cubicBezTo>
                    <a:cubicBezTo>
                      <a:pt x="7522" y="6660"/>
                      <a:pt x="7563" y="6658"/>
                      <a:pt x="7602" y="6654"/>
                    </a:cubicBezTo>
                    <a:cubicBezTo>
                      <a:pt x="7881" y="6626"/>
                      <a:pt x="8160" y="6445"/>
                      <a:pt x="8313" y="6180"/>
                    </a:cubicBezTo>
                    <a:cubicBezTo>
                      <a:pt x="8495" y="5929"/>
                      <a:pt x="8537" y="5622"/>
                      <a:pt x="8495" y="5343"/>
                    </a:cubicBezTo>
                    <a:cubicBezTo>
                      <a:pt x="8467" y="5050"/>
                      <a:pt x="8327" y="4813"/>
                      <a:pt x="8104" y="4631"/>
                    </a:cubicBezTo>
                    <a:cubicBezTo>
                      <a:pt x="7602" y="4255"/>
                      <a:pt x="6933" y="3948"/>
                      <a:pt x="6375" y="3585"/>
                    </a:cubicBezTo>
                    <a:cubicBezTo>
                      <a:pt x="5789" y="3181"/>
                      <a:pt x="5189" y="2762"/>
                      <a:pt x="4589" y="2372"/>
                    </a:cubicBezTo>
                    <a:cubicBezTo>
                      <a:pt x="3404" y="1577"/>
                      <a:pt x="2162" y="837"/>
                      <a:pt x="837" y="307"/>
                    </a:cubicBezTo>
                    <a:cubicBezTo>
                      <a:pt x="614" y="221"/>
                      <a:pt x="303" y="167"/>
                      <a:pt x="80" y="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554198" y="4146750"/>
                <a:ext cx="630073" cy="633756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4452" extrusionOk="0">
                    <a:moveTo>
                      <a:pt x="8203" y="7239"/>
                    </a:moveTo>
                    <a:cubicBezTo>
                      <a:pt x="8216" y="7239"/>
                      <a:pt x="8216" y="7253"/>
                      <a:pt x="8230" y="7253"/>
                    </a:cubicBezTo>
                    <a:lnTo>
                      <a:pt x="8216" y="7239"/>
                    </a:lnTo>
                    <a:close/>
                    <a:moveTo>
                      <a:pt x="2874" y="0"/>
                    </a:moveTo>
                    <a:lnTo>
                      <a:pt x="2874" y="0"/>
                    </a:lnTo>
                    <a:cubicBezTo>
                      <a:pt x="2567" y="293"/>
                      <a:pt x="2260" y="614"/>
                      <a:pt x="2009" y="935"/>
                    </a:cubicBezTo>
                    <a:cubicBezTo>
                      <a:pt x="1744" y="1269"/>
                      <a:pt x="1493" y="1632"/>
                      <a:pt x="1298" y="2023"/>
                    </a:cubicBezTo>
                    <a:cubicBezTo>
                      <a:pt x="1089" y="2385"/>
                      <a:pt x="893" y="2790"/>
                      <a:pt x="740" y="3194"/>
                    </a:cubicBezTo>
                    <a:cubicBezTo>
                      <a:pt x="573" y="3585"/>
                      <a:pt x="461" y="4003"/>
                      <a:pt x="363" y="4422"/>
                    </a:cubicBezTo>
                    <a:cubicBezTo>
                      <a:pt x="1" y="6124"/>
                      <a:pt x="140" y="7909"/>
                      <a:pt x="740" y="9541"/>
                    </a:cubicBezTo>
                    <a:cubicBezTo>
                      <a:pt x="810" y="9750"/>
                      <a:pt x="893" y="9932"/>
                      <a:pt x="963" y="10141"/>
                    </a:cubicBezTo>
                    <a:cubicBezTo>
                      <a:pt x="1047" y="10336"/>
                      <a:pt x="1117" y="10545"/>
                      <a:pt x="1214" y="10727"/>
                    </a:cubicBezTo>
                    <a:cubicBezTo>
                      <a:pt x="1396" y="11103"/>
                      <a:pt x="1591" y="11466"/>
                      <a:pt x="1814" y="11843"/>
                    </a:cubicBezTo>
                    <a:cubicBezTo>
                      <a:pt x="2260" y="12554"/>
                      <a:pt x="2888" y="13251"/>
                      <a:pt x="3781" y="13753"/>
                    </a:cubicBezTo>
                    <a:cubicBezTo>
                      <a:pt x="3894" y="13818"/>
                      <a:pt x="4013" y="13855"/>
                      <a:pt x="4064" y="13855"/>
                    </a:cubicBezTo>
                    <a:cubicBezTo>
                      <a:pt x="4101" y="13855"/>
                      <a:pt x="4104" y="13836"/>
                      <a:pt x="4046" y="13795"/>
                    </a:cubicBezTo>
                    <a:cubicBezTo>
                      <a:pt x="3878" y="13628"/>
                      <a:pt x="3739" y="13516"/>
                      <a:pt x="3641" y="13377"/>
                    </a:cubicBezTo>
                    <a:cubicBezTo>
                      <a:pt x="3586" y="13307"/>
                      <a:pt x="3558" y="13251"/>
                      <a:pt x="3530" y="13182"/>
                    </a:cubicBezTo>
                    <a:cubicBezTo>
                      <a:pt x="3488" y="13126"/>
                      <a:pt x="3460" y="13056"/>
                      <a:pt x="3432" y="13000"/>
                    </a:cubicBezTo>
                    <a:cubicBezTo>
                      <a:pt x="3404" y="12931"/>
                      <a:pt x="3390" y="12861"/>
                      <a:pt x="3390" y="12819"/>
                    </a:cubicBezTo>
                    <a:lnTo>
                      <a:pt x="3390" y="12819"/>
                    </a:lnTo>
                    <a:cubicBezTo>
                      <a:pt x="3641" y="13056"/>
                      <a:pt x="3934" y="13279"/>
                      <a:pt x="4269" y="13475"/>
                    </a:cubicBezTo>
                    <a:cubicBezTo>
                      <a:pt x="5336" y="14104"/>
                      <a:pt x="6604" y="14451"/>
                      <a:pt x="7929" y="14451"/>
                    </a:cubicBezTo>
                    <a:cubicBezTo>
                      <a:pt x="7955" y="14451"/>
                      <a:pt x="7981" y="14451"/>
                      <a:pt x="8007" y="14451"/>
                    </a:cubicBezTo>
                    <a:cubicBezTo>
                      <a:pt x="8914" y="14437"/>
                      <a:pt x="9834" y="14214"/>
                      <a:pt x="10713" y="13809"/>
                    </a:cubicBezTo>
                    <a:cubicBezTo>
                      <a:pt x="11146" y="13600"/>
                      <a:pt x="11550" y="13349"/>
                      <a:pt x="11927" y="13056"/>
                    </a:cubicBezTo>
                    <a:cubicBezTo>
                      <a:pt x="12010" y="12986"/>
                      <a:pt x="12122" y="12903"/>
                      <a:pt x="12206" y="12833"/>
                    </a:cubicBezTo>
                    <a:lnTo>
                      <a:pt x="12485" y="12582"/>
                    </a:lnTo>
                    <a:cubicBezTo>
                      <a:pt x="12666" y="12414"/>
                      <a:pt x="12833" y="12233"/>
                      <a:pt x="12987" y="12052"/>
                    </a:cubicBezTo>
                    <a:cubicBezTo>
                      <a:pt x="13238" y="11773"/>
                      <a:pt x="13461" y="11452"/>
                      <a:pt x="13629" y="11159"/>
                    </a:cubicBezTo>
                    <a:cubicBezTo>
                      <a:pt x="13810" y="10866"/>
                      <a:pt x="13949" y="10545"/>
                      <a:pt x="14075" y="10266"/>
                    </a:cubicBezTo>
                    <a:cubicBezTo>
                      <a:pt x="14131" y="10113"/>
                      <a:pt x="14145" y="9973"/>
                      <a:pt x="14131" y="9918"/>
                    </a:cubicBezTo>
                    <a:cubicBezTo>
                      <a:pt x="14123" y="9902"/>
                      <a:pt x="14115" y="9894"/>
                      <a:pt x="14106" y="9894"/>
                    </a:cubicBezTo>
                    <a:cubicBezTo>
                      <a:pt x="14082" y="9894"/>
                      <a:pt x="14048" y="9950"/>
                      <a:pt x="13977" y="10071"/>
                    </a:cubicBezTo>
                    <a:cubicBezTo>
                      <a:pt x="13866" y="10392"/>
                      <a:pt x="13712" y="10671"/>
                      <a:pt x="13531" y="10936"/>
                    </a:cubicBezTo>
                    <a:cubicBezTo>
                      <a:pt x="13363" y="11187"/>
                      <a:pt x="13168" y="11438"/>
                      <a:pt x="12959" y="11647"/>
                    </a:cubicBezTo>
                    <a:cubicBezTo>
                      <a:pt x="12750" y="11856"/>
                      <a:pt x="12541" y="12052"/>
                      <a:pt x="12317" y="12205"/>
                    </a:cubicBezTo>
                    <a:cubicBezTo>
                      <a:pt x="12206" y="12289"/>
                      <a:pt x="12080" y="12359"/>
                      <a:pt x="11983" y="12428"/>
                    </a:cubicBezTo>
                    <a:cubicBezTo>
                      <a:pt x="11871" y="12498"/>
                      <a:pt x="11745" y="12568"/>
                      <a:pt x="11648" y="12624"/>
                    </a:cubicBezTo>
                    <a:cubicBezTo>
                      <a:pt x="11578" y="12679"/>
                      <a:pt x="11494" y="12707"/>
                      <a:pt x="11397" y="12749"/>
                    </a:cubicBezTo>
                    <a:cubicBezTo>
                      <a:pt x="11313" y="12777"/>
                      <a:pt x="11243" y="12819"/>
                      <a:pt x="11160" y="12847"/>
                    </a:cubicBezTo>
                    <a:cubicBezTo>
                      <a:pt x="11494" y="12638"/>
                      <a:pt x="11801" y="12414"/>
                      <a:pt x="12094" y="12149"/>
                    </a:cubicBezTo>
                    <a:cubicBezTo>
                      <a:pt x="12401" y="11884"/>
                      <a:pt x="12680" y="11605"/>
                      <a:pt x="12931" y="11299"/>
                    </a:cubicBezTo>
                    <a:cubicBezTo>
                      <a:pt x="13447" y="10671"/>
                      <a:pt x="13824" y="9959"/>
                      <a:pt x="14061" y="9192"/>
                    </a:cubicBezTo>
                    <a:cubicBezTo>
                      <a:pt x="14284" y="8425"/>
                      <a:pt x="14368" y="7616"/>
                      <a:pt x="14312" y="6835"/>
                    </a:cubicBezTo>
                    <a:cubicBezTo>
                      <a:pt x="14256" y="6054"/>
                      <a:pt x="14061" y="5301"/>
                      <a:pt x="13740" y="4617"/>
                    </a:cubicBezTo>
                    <a:cubicBezTo>
                      <a:pt x="13712" y="4533"/>
                      <a:pt x="13656" y="4450"/>
                      <a:pt x="13587" y="4338"/>
                    </a:cubicBezTo>
                    <a:cubicBezTo>
                      <a:pt x="13517" y="4254"/>
                      <a:pt x="13461" y="4143"/>
                      <a:pt x="13391" y="4073"/>
                    </a:cubicBezTo>
                    <a:cubicBezTo>
                      <a:pt x="13322" y="3989"/>
                      <a:pt x="13252" y="3920"/>
                      <a:pt x="13182" y="3864"/>
                    </a:cubicBezTo>
                    <a:cubicBezTo>
                      <a:pt x="13112" y="3822"/>
                      <a:pt x="13057" y="3780"/>
                      <a:pt x="13015" y="3766"/>
                    </a:cubicBezTo>
                    <a:cubicBezTo>
                      <a:pt x="12960" y="3751"/>
                      <a:pt x="12913" y="3744"/>
                      <a:pt x="12874" y="3744"/>
                    </a:cubicBezTo>
                    <a:cubicBezTo>
                      <a:pt x="12732" y="3744"/>
                      <a:pt x="12683" y="3837"/>
                      <a:pt x="12694" y="3989"/>
                    </a:cubicBezTo>
                    <a:cubicBezTo>
                      <a:pt x="12708" y="4185"/>
                      <a:pt x="12847" y="4492"/>
                      <a:pt x="12987" y="4868"/>
                    </a:cubicBezTo>
                    <a:cubicBezTo>
                      <a:pt x="12889" y="4701"/>
                      <a:pt x="12778" y="4533"/>
                      <a:pt x="12680" y="4380"/>
                    </a:cubicBezTo>
                    <a:cubicBezTo>
                      <a:pt x="12554" y="4213"/>
                      <a:pt x="12429" y="4059"/>
                      <a:pt x="12289" y="3920"/>
                    </a:cubicBezTo>
                    <a:lnTo>
                      <a:pt x="12080" y="3710"/>
                    </a:lnTo>
                    <a:cubicBezTo>
                      <a:pt x="12010" y="3641"/>
                      <a:pt x="11927" y="3585"/>
                      <a:pt x="11843" y="3515"/>
                    </a:cubicBezTo>
                    <a:lnTo>
                      <a:pt x="11718" y="3418"/>
                    </a:lnTo>
                    <a:lnTo>
                      <a:pt x="11592" y="3334"/>
                    </a:lnTo>
                    <a:cubicBezTo>
                      <a:pt x="11508" y="3278"/>
                      <a:pt x="11425" y="3222"/>
                      <a:pt x="11341" y="3153"/>
                    </a:cubicBezTo>
                    <a:cubicBezTo>
                      <a:pt x="11174" y="3083"/>
                      <a:pt x="10936" y="2929"/>
                      <a:pt x="10616" y="2818"/>
                    </a:cubicBezTo>
                    <a:cubicBezTo>
                      <a:pt x="10323" y="2706"/>
                      <a:pt x="9960" y="2609"/>
                      <a:pt x="9625" y="2581"/>
                    </a:cubicBezTo>
                    <a:cubicBezTo>
                      <a:pt x="9472" y="2567"/>
                      <a:pt x="9290" y="2567"/>
                      <a:pt x="9179" y="2567"/>
                    </a:cubicBezTo>
                    <a:cubicBezTo>
                      <a:pt x="9039" y="2567"/>
                      <a:pt x="8914" y="2581"/>
                      <a:pt x="8830" y="2595"/>
                    </a:cubicBezTo>
                    <a:cubicBezTo>
                      <a:pt x="8635" y="2636"/>
                      <a:pt x="8565" y="2678"/>
                      <a:pt x="8691" y="2720"/>
                    </a:cubicBezTo>
                    <a:cubicBezTo>
                      <a:pt x="8733" y="2748"/>
                      <a:pt x="8872" y="2790"/>
                      <a:pt x="9039" y="2818"/>
                    </a:cubicBezTo>
                    <a:cubicBezTo>
                      <a:pt x="9123" y="2846"/>
                      <a:pt x="9207" y="2874"/>
                      <a:pt x="9318" y="2888"/>
                    </a:cubicBezTo>
                    <a:cubicBezTo>
                      <a:pt x="9360" y="2915"/>
                      <a:pt x="9416" y="2929"/>
                      <a:pt x="9472" y="2929"/>
                    </a:cubicBezTo>
                    <a:lnTo>
                      <a:pt x="9625" y="2985"/>
                    </a:lnTo>
                    <a:cubicBezTo>
                      <a:pt x="9973" y="3078"/>
                      <a:pt x="10312" y="3258"/>
                      <a:pt x="10568" y="3372"/>
                    </a:cubicBezTo>
                    <a:lnTo>
                      <a:pt x="10568" y="3372"/>
                    </a:lnTo>
                    <a:cubicBezTo>
                      <a:pt x="10167" y="3216"/>
                      <a:pt x="9757" y="3134"/>
                      <a:pt x="9346" y="3097"/>
                    </a:cubicBezTo>
                    <a:cubicBezTo>
                      <a:pt x="9232" y="3086"/>
                      <a:pt x="9118" y="3081"/>
                      <a:pt x="9005" y="3081"/>
                    </a:cubicBezTo>
                    <a:cubicBezTo>
                      <a:pt x="8375" y="3081"/>
                      <a:pt x="7770" y="3241"/>
                      <a:pt x="7226" y="3501"/>
                    </a:cubicBezTo>
                    <a:cubicBezTo>
                      <a:pt x="7184" y="3515"/>
                      <a:pt x="7128" y="3543"/>
                      <a:pt x="7101" y="3557"/>
                    </a:cubicBezTo>
                    <a:lnTo>
                      <a:pt x="6975" y="3627"/>
                    </a:lnTo>
                    <a:lnTo>
                      <a:pt x="6849" y="3697"/>
                    </a:lnTo>
                    <a:cubicBezTo>
                      <a:pt x="6822" y="3710"/>
                      <a:pt x="6780" y="3724"/>
                      <a:pt x="6752" y="3766"/>
                    </a:cubicBezTo>
                    <a:cubicBezTo>
                      <a:pt x="6612" y="3864"/>
                      <a:pt x="6459" y="3962"/>
                      <a:pt x="6333" y="4073"/>
                    </a:cubicBezTo>
                    <a:cubicBezTo>
                      <a:pt x="6264" y="4129"/>
                      <a:pt x="6194" y="4199"/>
                      <a:pt x="6138" y="4254"/>
                    </a:cubicBezTo>
                    <a:cubicBezTo>
                      <a:pt x="6082" y="4324"/>
                      <a:pt x="6013" y="4380"/>
                      <a:pt x="5971" y="4450"/>
                    </a:cubicBezTo>
                    <a:cubicBezTo>
                      <a:pt x="5901" y="4492"/>
                      <a:pt x="5859" y="4561"/>
                      <a:pt x="5803" y="4631"/>
                    </a:cubicBezTo>
                    <a:lnTo>
                      <a:pt x="5650" y="4840"/>
                    </a:lnTo>
                    <a:cubicBezTo>
                      <a:pt x="5622" y="4910"/>
                      <a:pt x="5566" y="4980"/>
                      <a:pt x="5524" y="5050"/>
                    </a:cubicBezTo>
                    <a:lnTo>
                      <a:pt x="5427" y="5259"/>
                    </a:lnTo>
                    <a:lnTo>
                      <a:pt x="5371" y="5370"/>
                    </a:lnTo>
                    <a:lnTo>
                      <a:pt x="5343" y="5468"/>
                    </a:lnTo>
                    <a:cubicBezTo>
                      <a:pt x="5315" y="5538"/>
                      <a:pt x="5287" y="5607"/>
                      <a:pt x="5273" y="5705"/>
                    </a:cubicBezTo>
                    <a:cubicBezTo>
                      <a:pt x="5176" y="5998"/>
                      <a:pt x="5134" y="6305"/>
                      <a:pt x="5134" y="6612"/>
                    </a:cubicBezTo>
                    <a:cubicBezTo>
                      <a:pt x="5134" y="6919"/>
                      <a:pt x="5148" y="7212"/>
                      <a:pt x="5218" y="7518"/>
                    </a:cubicBezTo>
                    <a:cubicBezTo>
                      <a:pt x="5231" y="7588"/>
                      <a:pt x="5245" y="7658"/>
                      <a:pt x="5287" y="7742"/>
                    </a:cubicBezTo>
                    <a:cubicBezTo>
                      <a:pt x="5301" y="7811"/>
                      <a:pt x="5343" y="7881"/>
                      <a:pt x="5357" y="7951"/>
                    </a:cubicBezTo>
                    <a:lnTo>
                      <a:pt x="5441" y="8160"/>
                    </a:lnTo>
                    <a:lnTo>
                      <a:pt x="5552" y="8369"/>
                    </a:lnTo>
                    <a:lnTo>
                      <a:pt x="5594" y="8467"/>
                    </a:lnTo>
                    <a:lnTo>
                      <a:pt x="5664" y="8565"/>
                    </a:lnTo>
                    <a:cubicBezTo>
                      <a:pt x="5720" y="8634"/>
                      <a:pt x="5761" y="8676"/>
                      <a:pt x="5803" y="8746"/>
                    </a:cubicBezTo>
                    <a:cubicBezTo>
                      <a:pt x="5915" y="8871"/>
                      <a:pt x="5999" y="8997"/>
                      <a:pt x="6124" y="9095"/>
                    </a:cubicBezTo>
                    <a:cubicBezTo>
                      <a:pt x="6347" y="9304"/>
                      <a:pt x="6598" y="9485"/>
                      <a:pt x="6891" y="9625"/>
                    </a:cubicBezTo>
                    <a:cubicBezTo>
                      <a:pt x="7231" y="9777"/>
                      <a:pt x="7608" y="9853"/>
                      <a:pt x="7986" y="9853"/>
                    </a:cubicBezTo>
                    <a:cubicBezTo>
                      <a:pt x="8337" y="9853"/>
                      <a:pt x="8689" y="9787"/>
                      <a:pt x="9012" y="9653"/>
                    </a:cubicBezTo>
                    <a:cubicBezTo>
                      <a:pt x="9346" y="9513"/>
                      <a:pt x="9667" y="9304"/>
                      <a:pt x="9918" y="9053"/>
                    </a:cubicBezTo>
                    <a:cubicBezTo>
                      <a:pt x="10183" y="8788"/>
                      <a:pt x="10365" y="8453"/>
                      <a:pt x="10448" y="8090"/>
                    </a:cubicBezTo>
                    <a:cubicBezTo>
                      <a:pt x="10532" y="7770"/>
                      <a:pt x="10532" y="7407"/>
                      <a:pt x="10448" y="7058"/>
                    </a:cubicBezTo>
                    <a:cubicBezTo>
                      <a:pt x="10378" y="6709"/>
                      <a:pt x="10183" y="6375"/>
                      <a:pt x="9946" y="6124"/>
                    </a:cubicBezTo>
                    <a:cubicBezTo>
                      <a:pt x="9681" y="5803"/>
                      <a:pt x="9318" y="5580"/>
                      <a:pt x="8900" y="5524"/>
                    </a:cubicBezTo>
                    <a:cubicBezTo>
                      <a:pt x="8806" y="5508"/>
                      <a:pt x="8709" y="5500"/>
                      <a:pt x="8611" y="5500"/>
                    </a:cubicBezTo>
                    <a:cubicBezTo>
                      <a:pt x="8287" y="5500"/>
                      <a:pt x="7951" y="5586"/>
                      <a:pt x="7672" y="5747"/>
                    </a:cubicBezTo>
                    <a:cubicBezTo>
                      <a:pt x="7477" y="5873"/>
                      <a:pt x="7296" y="6026"/>
                      <a:pt x="7156" y="6235"/>
                    </a:cubicBezTo>
                    <a:cubicBezTo>
                      <a:pt x="7017" y="6444"/>
                      <a:pt x="6947" y="6709"/>
                      <a:pt x="6919" y="6961"/>
                    </a:cubicBezTo>
                    <a:cubicBezTo>
                      <a:pt x="6919" y="7212"/>
                      <a:pt x="6975" y="7477"/>
                      <a:pt x="7101" y="7686"/>
                    </a:cubicBezTo>
                    <a:cubicBezTo>
                      <a:pt x="7226" y="7895"/>
                      <a:pt x="7393" y="8076"/>
                      <a:pt x="7589" y="8160"/>
                    </a:cubicBezTo>
                    <a:cubicBezTo>
                      <a:pt x="7724" y="8219"/>
                      <a:pt x="7859" y="8242"/>
                      <a:pt x="7984" y="8242"/>
                    </a:cubicBezTo>
                    <a:cubicBezTo>
                      <a:pt x="8066" y="8242"/>
                      <a:pt x="8145" y="8232"/>
                      <a:pt x="8216" y="8216"/>
                    </a:cubicBezTo>
                    <a:cubicBezTo>
                      <a:pt x="8384" y="8160"/>
                      <a:pt x="8495" y="8076"/>
                      <a:pt x="8565" y="7965"/>
                    </a:cubicBezTo>
                    <a:cubicBezTo>
                      <a:pt x="8593" y="7909"/>
                      <a:pt x="8621" y="7881"/>
                      <a:pt x="8621" y="7825"/>
                    </a:cubicBezTo>
                    <a:cubicBezTo>
                      <a:pt x="8635" y="7797"/>
                      <a:pt x="8635" y="7742"/>
                      <a:pt x="8621" y="7700"/>
                    </a:cubicBezTo>
                    <a:cubicBezTo>
                      <a:pt x="8593" y="7630"/>
                      <a:pt x="8565" y="7588"/>
                      <a:pt x="8509" y="7532"/>
                    </a:cubicBezTo>
                    <a:cubicBezTo>
                      <a:pt x="8495" y="7491"/>
                      <a:pt x="8454" y="7477"/>
                      <a:pt x="8440" y="7463"/>
                    </a:cubicBezTo>
                    <a:lnTo>
                      <a:pt x="8342" y="7407"/>
                    </a:lnTo>
                    <a:cubicBezTo>
                      <a:pt x="8286" y="7379"/>
                      <a:pt x="8230" y="7337"/>
                      <a:pt x="8203" y="7309"/>
                    </a:cubicBezTo>
                    <a:cubicBezTo>
                      <a:pt x="8175" y="7281"/>
                      <a:pt x="8161" y="7267"/>
                      <a:pt x="8161" y="7253"/>
                    </a:cubicBezTo>
                    <a:lnTo>
                      <a:pt x="8161" y="7253"/>
                    </a:lnTo>
                    <a:cubicBezTo>
                      <a:pt x="8166" y="7264"/>
                      <a:pt x="8169" y="7269"/>
                      <a:pt x="8171" y="7269"/>
                    </a:cubicBezTo>
                    <a:cubicBezTo>
                      <a:pt x="8175" y="7269"/>
                      <a:pt x="8175" y="7257"/>
                      <a:pt x="8175" y="7239"/>
                    </a:cubicBezTo>
                    <a:lnTo>
                      <a:pt x="8161" y="7198"/>
                    </a:lnTo>
                    <a:lnTo>
                      <a:pt x="8161" y="7198"/>
                    </a:lnTo>
                    <a:lnTo>
                      <a:pt x="8175" y="7212"/>
                    </a:lnTo>
                    <a:lnTo>
                      <a:pt x="8175" y="7198"/>
                    </a:lnTo>
                    <a:cubicBezTo>
                      <a:pt x="8161" y="7156"/>
                      <a:pt x="8147" y="7128"/>
                      <a:pt x="8147" y="7086"/>
                    </a:cubicBezTo>
                    <a:cubicBezTo>
                      <a:pt x="8133" y="7016"/>
                      <a:pt x="8105" y="6961"/>
                      <a:pt x="8105" y="6863"/>
                    </a:cubicBezTo>
                    <a:cubicBezTo>
                      <a:pt x="8105" y="6835"/>
                      <a:pt x="8105" y="6779"/>
                      <a:pt x="8133" y="6723"/>
                    </a:cubicBezTo>
                    <a:cubicBezTo>
                      <a:pt x="8147" y="6695"/>
                      <a:pt x="8147" y="6682"/>
                      <a:pt x="8161" y="6640"/>
                    </a:cubicBezTo>
                    <a:cubicBezTo>
                      <a:pt x="8175" y="6612"/>
                      <a:pt x="8175" y="6584"/>
                      <a:pt x="8203" y="6556"/>
                    </a:cubicBezTo>
                    <a:cubicBezTo>
                      <a:pt x="8230" y="6444"/>
                      <a:pt x="8272" y="6333"/>
                      <a:pt x="8203" y="6235"/>
                    </a:cubicBezTo>
                    <a:cubicBezTo>
                      <a:pt x="8175" y="6221"/>
                      <a:pt x="8161" y="6207"/>
                      <a:pt x="8119" y="6193"/>
                    </a:cubicBezTo>
                    <a:cubicBezTo>
                      <a:pt x="8105" y="6165"/>
                      <a:pt x="8077" y="6138"/>
                      <a:pt x="8035" y="6138"/>
                    </a:cubicBezTo>
                    <a:cubicBezTo>
                      <a:pt x="8021" y="6124"/>
                      <a:pt x="7979" y="6124"/>
                      <a:pt x="7951" y="6124"/>
                    </a:cubicBezTo>
                    <a:cubicBezTo>
                      <a:pt x="8049" y="6026"/>
                      <a:pt x="8203" y="5984"/>
                      <a:pt x="8328" y="5928"/>
                    </a:cubicBezTo>
                    <a:cubicBezTo>
                      <a:pt x="8445" y="5886"/>
                      <a:pt x="8562" y="5867"/>
                      <a:pt x="8673" y="5867"/>
                    </a:cubicBezTo>
                    <a:cubicBezTo>
                      <a:pt x="8708" y="5867"/>
                      <a:pt x="8741" y="5869"/>
                      <a:pt x="8774" y="5873"/>
                    </a:cubicBezTo>
                    <a:cubicBezTo>
                      <a:pt x="8928" y="5873"/>
                      <a:pt x="9081" y="5914"/>
                      <a:pt x="9221" y="5956"/>
                    </a:cubicBezTo>
                    <a:cubicBezTo>
                      <a:pt x="9360" y="6012"/>
                      <a:pt x="9500" y="6096"/>
                      <a:pt x="9625" y="6207"/>
                    </a:cubicBezTo>
                    <a:lnTo>
                      <a:pt x="9695" y="6263"/>
                    </a:lnTo>
                    <a:cubicBezTo>
                      <a:pt x="9709" y="6277"/>
                      <a:pt x="9723" y="6291"/>
                      <a:pt x="9751" y="6333"/>
                    </a:cubicBezTo>
                    <a:cubicBezTo>
                      <a:pt x="9779" y="6375"/>
                      <a:pt x="9821" y="6417"/>
                      <a:pt x="9848" y="6444"/>
                    </a:cubicBezTo>
                    <a:cubicBezTo>
                      <a:pt x="10044" y="6695"/>
                      <a:pt x="10183" y="7002"/>
                      <a:pt x="10225" y="7323"/>
                    </a:cubicBezTo>
                    <a:cubicBezTo>
                      <a:pt x="10295" y="7797"/>
                      <a:pt x="10169" y="8286"/>
                      <a:pt x="9918" y="8648"/>
                    </a:cubicBezTo>
                    <a:cubicBezTo>
                      <a:pt x="9807" y="8844"/>
                      <a:pt x="9639" y="8983"/>
                      <a:pt x="9472" y="9123"/>
                    </a:cubicBezTo>
                    <a:cubicBezTo>
                      <a:pt x="9430" y="9150"/>
                      <a:pt x="9388" y="9192"/>
                      <a:pt x="9346" y="9206"/>
                    </a:cubicBezTo>
                    <a:cubicBezTo>
                      <a:pt x="9290" y="9234"/>
                      <a:pt x="9263" y="9262"/>
                      <a:pt x="9221" y="9290"/>
                    </a:cubicBezTo>
                    <a:cubicBezTo>
                      <a:pt x="9179" y="9304"/>
                      <a:pt x="9137" y="9346"/>
                      <a:pt x="9081" y="9360"/>
                    </a:cubicBezTo>
                    <a:lnTo>
                      <a:pt x="9012" y="9402"/>
                    </a:lnTo>
                    <a:lnTo>
                      <a:pt x="8942" y="9429"/>
                    </a:lnTo>
                    <a:cubicBezTo>
                      <a:pt x="8622" y="9570"/>
                      <a:pt x="8291" y="9640"/>
                      <a:pt x="7937" y="9640"/>
                    </a:cubicBezTo>
                    <a:cubicBezTo>
                      <a:pt x="7905" y="9640"/>
                      <a:pt x="7872" y="9640"/>
                      <a:pt x="7840" y="9639"/>
                    </a:cubicBezTo>
                    <a:cubicBezTo>
                      <a:pt x="7477" y="9625"/>
                      <a:pt x="7115" y="9513"/>
                      <a:pt x="6780" y="9346"/>
                    </a:cubicBezTo>
                    <a:cubicBezTo>
                      <a:pt x="6752" y="9332"/>
                      <a:pt x="6696" y="9290"/>
                      <a:pt x="6668" y="9276"/>
                    </a:cubicBezTo>
                    <a:lnTo>
                      <a:pt x="6543" y="9206"/>
                    </a:lnTo>
                    <a:cubicBezTo>
                      <a:pt x="6473" y="9150"/>
                      <a:pt x="6403" y="9095"/>
                      <a:pt x="6319" y="9025"/>
                    </a:cubicBezTo>
                    <a:cubicBezTo>
                      <a:pt x="6250" y="8955"/>
                      <a:pt x="6180" y="8913"/>
                      <a:pt x="6124" y="8844"/>
                    </a:cubicBezTo>
                    <a:lnTo>
                      <a:pt x="5929" y="8634"/>
                    </a:lnTo>
                    <a:cubicBezTo>
                      <a:pt x="5706" y="8327"/>
                      <a:pt x="5524" y="7979"/>
                      <a:pt x="5413" y="7616"/>
                    </a:cubicBezTo>
                    <a:cubicBezTo>
                      <a:pt x="5287" y="7198"/>
                      <a:pt x="5245" y="6751"/>
                      <a:pt x="5315" y="6291"/>
                    </a:cubicBezTo>
                    <a:cubicBezTo>
                      <a:pt x="5385" y="5845"/>
                      <a:pt x="5552" y="5384"/>
                      <a:pt x="5831" y="5008"/>
                    </a:cubicBezTo>
                    <a:cubicBezTo>
                      <a:pt x="5859" y="4938"/>
                      <a:pt x="5915" y="4882"/>
                      <a:pt x="5971" y="4812"/>
                    </a:cubicBezTo>
                    <a:cubicBezTo>
                      <a:pt x="6013" y="4743"/>
                      <a:pt x="6054" y="4687"/>
                      <a:pt x="6124" y="4631"/>
                    </a:cubicBezTo>
                    <a:cubicBezTo>
                      <a:pt x="6180" y="4589"/>
                      <a:pt x="6222" y="4520"/>
                      <a:pt x="6292" y="4464"/>
                    </a:cubicBezTo>
                    <a:cubicBezTo>
                      <a:pt x="6361" y="4408"/>
                      <a:pt x="6417" y="4352"/>
                      <a:pt x="6487" y="4310"/>
                    </a:cubicBezTo>
                    <a:cubicBezTo>
                      <a:pt x="6612" y="4185"/>
                      <a:pt x="6752" y="4115"/>
                      <a:pt x="6891" y="4003"/>
                    </a:cubicBezTo>
                    <a:cubicBezTo>
                      <a:pt x="6919" y="3989"/>
                      <a:pt x="6961" y="3962"/>
                      <a:pt x="6989" y="3934"/>
                    </a:cubicBezTo>
                    <a:lnTo>
                      <a:pt x="7101" y="3892"/>
                    </a:lnTo>
                    <a:lnTo>
                      <a:pt x="7198" y="3836"/>
                    </a:lnTo>
                    <a:lnTo>
                      <a:pt x="7310" y="3780"/>
                    </a:lnTo>
                    <a:cubicBezTo>
                      <a:pt x="7834" y="3542"/>
                      <a:pt x="8419" y="3405"/>
                      <a:pt x="9013" y="3405"/>
                    </a:cubicBezTo>
                    <a:cubicBezTo>
                      <a:pt x="9115" y="3405"/>
                      <a:pt x="9217" y="3409"/>
                      <a:pt x="9318" y="3418"/>
                    </a:cubicBezTo>
                    <a:cubicBezTo>
                      <a:pt x="10016" y="3473"/>
                      <a:pt x="10685" y="3724"/>
                      <a:pt x="11285" y="4129"/>
                    </a:cubicBezTo>
                    <a:lnTo>
                      <a:pt x="11494" y="4310"/>
                    </a:lnTo>
                    <a:cubicBezTo>
                      <a:pt x="11522" y="4338"/>
                      <a:pt x="11564" y="4352"/>
                      <a:pt x="11592" y="4394"/>
                    </a:cubicBezTo>
                    <a:lnTo>
                      <a:pt x="11704" y="4478"/>
                    </a:lnTo>
                    <a:cubicBezTo>
                      <a:pt x="11773" y="4547"/>
                      <a:pt x="11843" y="4603"/>
                      <a:pt x="11899" y="4673"/>
                    </a:cubicBezTo>
                    <a:cubicBezTo>
                      <a:pt x="11941" y="4743"/>
                      <a:pt x="12010" y="4812"/>
                      <a:pt x="12080" y="4882"/>
                    </a:cubicBezTo>
                    <a:cubicBezTo>
                      <a:pt x="12331" y="5161"/>
                      <a:pt x="12527" y="5468"/>
                      <a:pt x="12694" y="5803"/>
                    </a:cubicBezTo>
                    <a:cubicBezTo>
                      <a:pt x="13043" y="6472"/>
                      <a:pt x="13238" y="7212"/>
                      <a:pt x="13252" y="7965"/>
                    </a:cubicBezTo>
                    <a:cubicBezTo>
                      <a:pt x="13266" y="8718"/>
                      <a:pt x="13126" y="9485"/>
                      <a:pt x="12819" y="10169"/>
                    </a:cubicBezTo>
                    <a:cubicBezTo>
                      <a:pt x="12499" y="10866"/>
                      <a:pt x="12052" y="11466"/>
                      <a:pt x="11480" y="11954"/>
                    </a:cubicBezTo>
                    <a:cubicBezTo>
                      <a:pt x="10895" y="12470"/>
                      <a:pt x="10239" y="12847"/>
                      <a:pt x="9528" y="13112"/>
                    </a:cubicBezTo>
                    <a:cubicBezTo>
                      <a:pt x="8806" y="13373"/>
                      <a:pt x="8046" y="13502"/>
                      <a:pt x="7293" y="13502"/>
                    </a:cubicBezTo>
                    <a:cubicBezTo>
                      <a:pt x="6561" y="13502"/>
                      <a:pt x="5836" y="13380"/>
                      <a:pt x="5162" y="13140"/>
                    </a:cubicBezTo>
                    <a:cubicBezTo>
                      <a:pt x="4827" y="13028"/>
                      <a:pt x="4506" y="12889"/>
                      <a:pt x="4185" y="12707"/>
                    </a:cubicBezTo>
                    <a:cubicBezTo>
                      <a:pt x="3878" y="12540"/>
                      <a:pt x="3572" y="12345"/>
                      <a:pt x="3320" y="12135"/>
                    </a:cubicBezTo>
                    <a:cubicBezTo>
                      <a:pt x="3042" y="11926"/>
                      <a:pt x="2790" y="11675"/>
                      <a:pt x="2567" y="11438"/>
                    </a:cubicBezTo>
                    <a:cubicBezTo>
                      <a:pt x="2511" y="11368"/>
                      <a:pt x="2442" y="11312"/>
                      <a:pt x="2386" y="11243"/>
                    </a:cubicBezTo>
                    <a:cubicBezTo>
                      <a:pt x="2344" y="11173"/>
                      <a:pt x="2288" y="11103"/>
                      <a:pt x="2232" y="11047"/>
                    </a:cubicBezTo>
                    <a:cubicBezTo>
                      <a:pt x="2135" y="10936"/>
                      <a:pt x="2023" y="10796"/>
                      <a:pt x="1912" y="10657"/>
                    </a:cubicBezTo>
                    <a:cubicBezTo>
                      <a:pt x="1521" y="10113"/>
                      <a:pt x="1214" y="9541"/>
                      <a:pt x="977" y="8941"/>
                    </a:cubicBezTo>
                    <a:cubicBezTo>
                      <a:pt x="726" y="8355"/>
                      <a:pt x="573" y="7756"/>
                      <a:pt x="489" y="7184"/>
                    </a:cubicBezTo>
                    <a:cubicBezTo>
                      <a:pt x="294" y="6012"/>
                      <a:pt x="391" y="4938"/>
                      <a:pt x="614" y="3989"/>
                    </a:cubicBezTo>
                    <a:cubicBezTo>
                      <a:pt x="712" y="3515"/>
                      <a:pt x="852" y="3097"/>
                      <a:pt x="1033" y="2720"/>
                    </a:cubicBezTo>
                    <a:cubicBezTo>
                      <a:pt x="1186" y="2330"/>
                      <a:pt x="1368" y="2009"/>
                      <a:pt x="1535" y="1702"/>
                    </a:cubicBezTo>
                    <a:cubicBezTo>
                      <a:pt x="1884" y="1116"/>
                      <a:pt x="2232" y="698"/>
                      <a:pt x="2484" y="419"/>
                    </a:cubicBezTo>
                    <a:cubicBezTo>
                      <a:pt x="2595" y="279"/>
                      <a:pt x="2707" y="168"/>
                      <a:pt x="2776" y="98"/>
                    </a:cubicBezTo>
                    <a:lnTo>
                      <a:pt x="28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986060" y="4036985"/>
                <a:ext cx="1558606" cy="761499"/>
              </a:xfrm>
              <a:custGeom>
                <a:avLst/>
                <a:gdLst/>
                <a:ahLst/>
                <a:cxnLst/>
                <a:rect l="l" t="t" r="r" b="b"/>
                <a:pathLst>
                  <a:path w="35542" h="17365" extrusionOk="0">
                    <a:moveTo>
                      <a:pt x="229" y="15957"/>
                    </a:moveTo>
                    <a:lnTo>
                      <a:pt x="229" y="15957"/>
                    </a:lnTo>
                    <a:cubicBezTo>
                      <a:pt x="175" y="15969"/>
                      <a:pt x="122" y="15981"/>
                      <a:pt x="67" y="15992"/>
                    </a:cubicBezTo>
                    <a:lnTo>
                      <a:pt x="67" y="15992"/>
                    </a:lnTo>
                    <a:lnTo>
                      <a:pt x="210" y="15964"/>
                    </a:lnTo>
                    <a:cubicBezTo>
                      <a:pt x="216" y="15961"/>
                      <a:pt x="223" y="15959"/>
                      <a:pt x="229" y="15957"/>
                    </a:cubicBezTo>
                    <a:close/>
                    <a:moveTo>
                      <a:pt x="67" y="15992"/>
                    </a:moveTo>
                    <a:lnTo>
                      <a:pt x="0" y="16005"/>
                    </a:lnTo>
                    <a:cubicBezTo>
                      <a:pt x="23" y="16001"/>
                      <a:pt x="45" y="15997"/>
                      <a:pt x="67" y="15992"/>
                    </a:cubicBezTo>
                    <a:close/>
                    <a:moveTo>
                      <a:pt x="28008" y="1"/>
                    </a:moveTo>
                    <a:cubicBezTo>
                      <a:pt x="27791" y="1"/>
                      <a:pt x="27605" y="19"/>
                      <a:pt x="27465" y="48"/>
                    </a:cubicBezTo>
                    <a:cubicBezTo>
                      <a:pt x="27200" y="90"/>
                      <a:pt x="27103" y="160"/>
                      <a:pt x="27256" y="230"/>
                    </a:cubicBezTo>
                    <a:cubicBezTo>
                      <a:pt x="27437" y="327"/>
                      <a:pt x="28009" y="411"/>
                      <a:pt x="28595" y="620"/>
                    </a:cubicBezTo>
                    <a:cubicBezTo>
                      <a:pt x="28762" y="676"/>
                      <a:pt x="28902" y="718"/>
                      <a:pt x="29055" y="774"/>
                    </a:cubicBezTo>
                    <a:cubicBezTo>
                      <a:pt x="29195" y="843"/>
                      <a:pt x="29348" y="899"/>
                      <a:pt x="29474" y="955"/>
                    </a:cubicBezTo>
                    <a:cubicBezTo>
                      <a:pt x="29613" y="997"/>
                      <a:pt x="29739" y="1066"/>
                      <a:pt x="29850" y="1122"/>
                    </a:cubicBezTo>
                    <a:cubicBezTo>
                      <a:pt x="29976" y="1178"/>
                      <a:pt x="30088" y="1234"/>
                      <a:pt x="30171" y="1276"/>
                    </a:cubicBezTo>
                    <a:cubicBezTo>
                      <a:pt x="29544" y="997"/>
                      <a:pt x="28860" y="829"/>
                      <a:pt x="28205" y="774"/>
                    </a:cubicBezTo>
                    <a:cubicBezTo>
                      <a:pt x="28060" y="762"/>
                      <a:pt x="27916" y="757"/>
                      <a:pt x="27772" y="757"/>
                    </a:cubicBezTo>
                    <a:cubicBezTo>
                      <a:pt x="26834" y="757"/>
                      <a:pt x="25918" y="990"/>
                      <a:pt x="25108" y="1401"/>
                    </a:cubicBezTo>
                    <a:cubicBezTo>
                      <a:pt x="24187" y="1875"/>
                      <a:pt x="23420" y="2587"/>
                      <a:pt x="22876" y="3424"/>
                    </a:cubicBezTo>
                    <a:cubicBezTo>
                      <a:pt x="22625" y="3828"/>
                      <a:pt x="22444" y="4247"/>
                      <a:pt x="22304" y="4665"/>
                    </a:cubicBezTo>
                    <a:cubicBezTo>
                      <a:pt x="22276" y="4763"/>
                      <a:pt x="22248" y="4874"/>
                      <a:pt x="22221" y="5000"/>
                    </a:cubicBezTo>
                    <a:cubicBezTo>
                      <a:pt x="22207" y="5098"/>
                      <a:pt x="22179" y="5223"/>
                      <a:pt x="22165" y="5321"/>
                    </a:cubicBezTo>
                    <a:cubicBezTo>
                      <a:pt x="22151" y="5432"/>
                      <a:pt x="22137" y="5558"/>
                      <a:pt x="22137" y="5656"/>
                    </a:cubicBezTo>
                    <a:cubicBezTo>
                      <a:pt x="22137" y="5767"/>
                      <a:pt x="22109" y="5879"/>
                      <a:pt x="22109" y="5990"/>
                    </a:cubicBezTo>
                    <a:lnTo>
                      <a:pt x="22109" y="6325"/>
                    </a:lnTo>
                    <a:cubicBezTo>
                      <a:pt x="22137" y="6423"/>
                      <a:pt x="22137" y="6548"/>
                      <a:pt x="22151" y="6646"/>
                    </a:cubicBezTo>
                    <a:cubicBezTo>
                      <a:pt x="22151" y="6757"/>
                      <a:pt x="22179" y="6883"/>
                      <a:pt x="22207" y="6981"/>
                    </a:cubicBezTo>
                    <a:cubicBezTo>
                      <a:pt x="22221" y="7092"/>
                      <a:pt x="22235" y="7204"/>
                      <a:pt x="22276" y="7315"/>
                    </a:cubicBezTo>
                    <a:lnTo>
                      <a:pt x="22374" y="7622"/>
                    </a:lnTo>
                    <a:lnTo>
                      <a:pt x="22500" y="7943"/>
                    </a:lnTo>
                    <a:cubicBezTo>
                      <a:pt x="22527" y="8041"/>
                      <a:pt x="22597" y="8124"/>
                      <a:pt x="22653" y="8236"/>
                    </a:cubicBezTo>
                    <a:cubicBezTo>
                      <a:pt x="22709" y="8348"/>
                      <a:pt x="22765" y="8431"/>
                      <a:pt x="22834" y="8529"/>
                    </a:cubicBezTo>
                    <a:lnTo>
                      <a:pt x="23016" y="8808"/>
                    </a:lnTo>
                    <a:lnTo>
                      <a:pt x="23225" y="9073"/>
                    </a:lnTo>
                    <a:cubicBezTo>
                      <a:pt x="23295" y="9157"/>
                      <a:pt x="23392" y="9226"/>
                      <a:pt x="23462" y="9324"/>
                    </a:cubicBezTo>
                    <a:cubicBezTo>
                      <a:pt x="23546" y="9394"/>
                      <a:pt x="23615" y="9477"/>
                      <a:pt x="23699" y="9547"/>
                    </a:cubicBezTo>
                    <a:lnTo>
                      <a:pt x="23964" y="9756"/>
                    </a:lnTo>
                    <a:cubicBezTo>
                      <a:pt x="24048" y="9826"/>
                      <a:pt x="24159" y="9882"/>
                      <a:pt x="24243" y="9952"/>
                    </a:cubicBezTo>
                    <a:cubicBezTo>
                      <a:pt x="24299" y="9980"/>
                      <a:pt x="24327" y="10021"/>
                      <a:pt x="24383" y="10035"/>
                    </a:cubicBezTo>
                    <a:lnTo>
                      <a:pt x="24536" y="10105"/>
                    </a:lnTo>
                    <a:lnTo>
                      <a:pt x="24689" y="10189"/>
                    </a:lnTo>
                    <a:cubicBezTo>
                      <a:pt x="24745" y="10231"/>
                      <a:pt x="24801" y="10231"/>
                      <a:pt x="24857" y="10259"/>
                    </a:cubicBezTo>
                    <a:cubicBezTo>
                      <a:pt x="25305" y="10450"/>
                      <a:pt x="25799" y="10547"/>
                      <a:pt x="26298" y="10547"/>
                    </a:cubicBezTo>
                    <a:cubicBezTo>
                      <a:pt x="26855" y="10547"/>
                      <a:pt x="27418" y="10425"/>
                      <a:pt x="27926" y="10175"/>
                    </a:cubicBezTo>
                    <a:cubicBezTo>
                      <a:pt x="28386" y="9952"/>
                      <a:pt x="28832" y="9603"/>
                      <a:pt x="29153" y="9171"/>
                    </a:cubicBezTo>
                    <a:cubicBezTo>
                      <a:pt x="29195" y="9129"/>
                      <a:pt x="29251" y="9073"/>
                      <a:pt x="29279" y="9017"/>
                    </a:cubicBezTo>
                    <a:lnTo>
                      <a:pt x="29390" y="8850"/>
                    </a:lnTo>
                    <a:cubicBezTo>
                      <a:pt x="29474" y="8738"/>
                      <a:pt x="29530" y="8627"/>
                      <a:pt x="29571" y="8501"/>
                    </a:cubicBezTo>
                    <a:cubicBezTo>
                      <a:pt x="29613" y="8445"/>
                      <a:pt x="29627" y="8376"/>
                      <a:pt x="29669" y="8306"/>
                    </a:cubicBezTo>
                    <a:cubicBezTo>
                      <a:pt x="29683" y="8236"/>
                      <a:pt x="29711" y="8180"/>
                      <a:pt x="29739" y="8110"/>
                    </a:cubicBezTo>
                    <a:cubicBezTo>
                      <a:pt x="29767" y="7985"/>
                      <a:pt x="29809" y="7845"/>
                      <a:pt x="29823" y="7734"/>
                    </a:cubicBezTo>
                    <a:cubicBezTo>
                      <a:pt x="29878" y="7483"/>
                      <a:pt x="29878" y="7246"/>
                      <a:pt x="29850" y="6995"/>
                    </a:cubicBezTo>
                    <a:cubicBezTo>
                      <a:pt x="29850" y="6925"/>
                      <a:pt x="29837" y="6869"/>
                      <a:pt x="29837" y="6799"/>
                    </a:cubicBezTo>
                    <a:cubicBezTo>
                      <a:pt x="29837" y="6771"/>
                      <a:pt x="29837" y="6730"/>
                      <a:pt x="29823" y="6716"/>
                    </a:cubicBezTo>
                    <a:lnTo>
                      <a:pt x="29809" y="6632"/>
                    </a:lnTo>
                    <a:cubicBezTo>
                      <a:pt x="29781" y="6562"/>
                      <a:pt x="29767" y="6506"/>
                      <a:pt x="29767" y="6437"/>
                    </a:cubicBezTo>
                    <a:cubicBezTo>
                      <a:pt x="29753" y="6381"/>
                      <a:pt x="29739" y="6311"/>
                      <a:pt x="29711" y="6241"/>
                    </a:cubicBezTo>
                    <a:cubicBezTo>
                      <a:pt x="29697" y="6213"/>
                      <a:pt x="29697" y="6172"/>
                      <a:pt x="29683" y="6158"/>
                    </a:cubicBezTo>
                    <a:lnTo>
                      <a:pt x="29641" y="6074"/>
                    </a:lnTo>
                    <a:cubicBezTo>
                      <a:pt x="29613" y="6018"/>
                      <a:pt x="29599" y="5948"/>
                      <a:pt x="29558" y="5893"/>
                    </a:cubicBezTo>
                    <a:cubicBezTo>
                      <a:pt x="29488" y="5795"/>
                      <a:pt x="29432" y="5669"/>
                      <a:pt x="29348" y="5572"/>
                    </a:cubicBezTo>
                    <a:cubicBezTo>
                      <a:pt x="29209" y="5335"/>
                      <a:pt x="29014" y="5153"/>
                      <a:pt x="28832" y="4972"/>
                    </a:cubicBezTo>
                    <a:lnTo>
                      <a:pt x="28651" y="4833"/>
                    </a:lnTo>
                    <a:cubicBezTo>
                      <a:pt x="28595" y="4777"/>
                      <a:pt x="28525" y="4749"/>
                      <a:pt x="28484" y="4707"/>
                    </a:cubicBezTo>
                    <a:lnTo>
                      <a:pt x="28386" y="4637"/>
                    </a:lnTo>
                    <a:lnTo>
                      <a:pt x="28288" y="4595"/>
                    </a:lnTo>
                    <a:cubicBezTo>
                      <a:pt x="28218" y="4554"/>
                      <a:pt x="28163" y="4526"/>
                      <a:pt x="28093" y="4484"/>
                    </a:cubicBezTo>
                    <a:cubicBezTo>
                      <a:pt x="27814" y="4358"/>
                      <a:pt x="27521" y="4289"/>
                      <a:pt x="27214" y="4275"/>
                    </a:cubicBezTo>
                    <a:cubicBezTo>
                      <a:pt x="27179" y="4273"/>
                      <a:pt x="27143" y="4272"/>
                      <a:pt x="27107" y="4272"/>
                    </a:cubicBezTo>
                    <a:cubicBezTo>
                      <a:pt x="26542" y="4272"/>
                      <a:pt x="25973" y="4479"/>
                      <a:pt x="25526" y="4847"/>
                    </a:cubicBezTo>
                    <a:cubicBezTo>
                      <a:pt x="25289" y="5056"/>
                      <a:pt x="25052" y="5335"/>
                      <a:pt x="24899" y="5669"/>
                    </a:cubicBezTo>
                    <a:cubicBezTo>
                      <a:pt x="24829" y="5851"/>
                      <a:pt x="24773" y="6018"/>
                      <a:pt x="24745" y="6200"/>
                    </a:cubicBezTo>
                    <a:cubicBezTo>
                      <a:pt x="24731" y="6381"/>
                      <a:pt x="24703" y="6562"/>
                      <a:pt x="24745" y="6757"/>
                    </a:cubicBezTo>
                    <a:cubicBezTo>
                      <a:pt x="24801" y="7120"/>
                      <a:pt x="24968" y="7483"/>
                      <a:pt x="25220" y="7748"/>
                    </a:cubicBezTo>
                    <a:cubicBezTo>
                      <a:pt x="25457" y="8013"/>
                      <a:pt x="25750" y="8194"/>
                      <a:pt x="26070" y="8264"/>
                    </a:cubicBezTo>
                    <a:cubicBezTo>
                      <a:pt x="26175" y="8292"/>
                      <a:pt x="26276" y="8304"/>
                      <a:pt x="26373" y="8304"/>
                    </a:cubicBezTo>
                    <a:cubicBezTo>
                      <a:pt x="26610" y="8304"/>
                      <a:pt x="26818" y="8232"/>
                      <a:pt x="26977" y="8152"/>
                    </a:cubicBezTo>
                    <a:cubicBezTo>
                      <a:pt x="27200" y="8013"/>
                      <a:pt x="27326" y="7832"/>
                      <a:pt x="27382" y="7678"/>
                    </a:cubicBezTo>
                    <a:cubicBezTo>
                      <a:pt x="27423" y="7525"/>
                      <a:pt x="27409" y="7399"/>
                      <a:pt x="27354" y="7288"/>
                    </a:cubicBezTo>
                    <a:cubicBezTo>
                      <a:pt x="27312" y="7204"/>
                      <a:pt x="27242" y="7134"/>
                      <a:pt x="27144" y="7106"/>
                    </a:cubicBezTo>
                    <a:cubicBezTo>
                      <a:pt x="27117" y="7064"/>
                      <a:pt x="27061" y="7050"/>
                      <a:pt x="27005" y="7036"/>
                    </a:cubicBezTo>
                    <a:cubicBezTo>
                      <a:pt x="26991" y="7036"/>
                      <a:pt x="26963" y="7009"/>
                      <a:pt x="26935" y="7009"/>
                    </a:cubicBezTo>
                    <a:cubicBezTo>
                      <a:pt x="26921" y="7009"/>
                      <a:pt x="26893" y="6995"/>
                      <a:pt x="26865" y="6995"/>
                    </a:cubicBezTo>
                    <a:cubicBezTo>
                      <a:pt x="26782" y="6967"/>
                      <a:pt x="26712" y="6925"/>
                      <a:pt x="26656" y="6869"/>
                    </a:cubicBezTo>
                    <a:cubicBezTo>
                      <a:pt x="26584" y="6909"/>
                      <a:pt x="26542" y="6923"/>
                      <a:pt x="26517" y="6923"/>
                    </a:cubicBezTo>
                    <a:cubicBezTo>
                      <a:pt x="26490" y="6923"/>
                      <a:pt x="26482" y="6905"/>
                      <a:pt x="26475" y="6883"/>
                    </a:cubicBezTo>
                    <a:lnTo>
                      <a:pt x="26503" y="6883"/>
                    </a:lnTo>
                    <a:cubicBezTo>
                      <a:pt x="26531" y="6883"/>
                      <a:pt x="26545" y="6897"/>
                      <a:pt x="26559" y="6897"/>
                    </a:cubicBezTo>
                    <a:lnTo>
                      <a:pt x="26475" y="6827"/>
                    </a:lnTo>
                    <a:lnTo>
                      <a:pt x="26433" y="6785"/>
                    </a:lnTo>
                    <a:lnTo>
                      <a:pt x="26531" y="6785"/>
                    </a:lnTo>
                    <a:cubicBezTo>
                      <a:pt x="26531" y="6771"/>
                      <a:pt x="26503" y="6771"/>
                      <a:pt x="26503" y="6757"/>
                    </a:cubicBezTo>
                    <a:cubicBezTo>
                      <a:pt x="26489" y="6716"/>
                      <a:pt x="26447" y="6688"/>
                      <a:pt x="26433" y="6646"/>
                    </a:cubicBezTo>
                    <a:cubicBezTo>
                      <a:pt x="26405" y="6576"/>
                      <a:pt x="26363" y="6492"/>
                      <a:pt x="26349" y="6409"/>
                    </a:cubicBezTo>
                    <a:lnTo>
                      <a:pt x="26349" y="6367"/>
                    </a:lnTo>
                    <a:lnTo>
                      <a:pt x="26349" y="6339"/>
                    </a:lnTo>
                    <a:cubicBezTo>
                      <a:pt x="26349" y="6311"/>
                      <a:pt x="26349" y="6297"/>
                      <a:pt x="26363" y="6269"/>
                    </a:cubicBezTo>
                    <a:cubicBezTo>
                      <a:pt x="26363" y="6241"/>
                      <a:pt x="26363" y="6213"/>
                      <a:pt x="26391" y="6200"/>
                    </a:cubicBezTo>
                    <a:cubicBezTo>
                      <a:pt x="26405" y="6158"/>
                      <a:pt x="26405" y="6102"/>
                      <a:pt x="26405" y="6074"/>
                    </a:cubicBezTo>
                    <a:cubicBezTo>
                      <a:pt x="26405" y="6032"/>
                      <a:pt x="26419" y="5990"/>
                      <a:pt x="26419" y="5948"/>
                    </a:cubicBezTo>
                    <a:cubicBezTo>
                      <a:pt x="26419" y="5921"/>
                      <a:pt x="26419" y="5865"/>
                      <a:pt x="26433" y="5823"/>
                    </a:cubicBezTo>
                    <a:lnTo>
                      <a:pt x="26433" y="5711"/>
                    </a:lnTo>
                    <a:cubicBezTo>
                      <a:pt x="26419" y="5642"/>
                      <a:pt x="26405" y="5544"/>
                      <a:pt x="26349" y="5502"/>
                    </a:cubicBezTo>
                    <a:cubicBezTo>
                      <a:pt x="26321" y="5460"/>
                      <a:pt x="26280" y="5446"/>
                      <a:pt x="26252" y="5432"/>
                    </a:cubicBezTo>
                    <a:cubicBezTo>
                      <a:pt x="26210" y="5391"/>
                      <a:pt x="26182" y="5377"/>
                      <a:pt x="26112" y="5363"/>
                    </a:cubicBezTo>
                    <a:cubicBezTo>
                      <a:pt x="26091" y="5349"/>
                      <a:pt x="26067" y="5342"/>
                      <a:pt x="26044" y="5342"/>
                    </a:cubicBezTo>
                    <a:cubicBezTo>
                      <a:pt x="26022" y="5342"/>
                      <a:pt x="26001" y="5349"/>
                      <a:pt x="25987" y="5363"/>
                    </a:cubicBezTo>
                    <a:cubicBezTo>
                      <a:pt x="26126" y="5223"/>
                      <a:pt x="26280" y="5098"/>
                      <a:pt x="26475" y="5014"/>
                    </a:cubicBezTo>
                    <a:cubicBezTo>
                      <a:pt x="26670" y="4916"/>
                      <a:pt x="26879" y="4874"/>
                      <a:pt x="27089" y="4833"/>
                    </a:cubicBezTo>
                    <a:cubicBezTo>
                      <a:pt x="27141" y="4829"/>
                      <a:pt x="27194" y="4828"/>
                      <a:pt x="27247" y="4828"/>
                    </a:cubicBezTo>
                    <a:cubicBezTo>
                      <a:pt x="27416" y="4828"/>
                      <a:pt x="27584" y="4846"/>
                      <a:pt x="27744" y="4888"/>
                    </a:cubicBezTo>
                    <a:cubicBezTo>
                      <a:pt x="27856" y="4916"/>
                      <a:pt x="27953" y="4958"/>
                      <a:pt x="28065" y="5014"/>
                    </a:cubicBezTo>
                    <a:cubicBezTo>
                      <a:pt x="28093" y="5028"/>
                      <a:pt x="28107" y="5028"/>
                      <a:pt x="28149" y="5042"/>
                    </a:cubicBezTo>
                    <a:lnTo>
                      <a:pt x="28218" y="5098"/>
                    </a:lnTo>
                    <a:cubicBezTo>
                      <a:pt x="28274" y="5125"/>
                      <a:pt x="28316" y="5153"/>
                      <a:pt x="28372" y="5181"/>
                    </a:cubicBezTo>
                    <a:cubicBezTo>
                      <a:pt x="28442" y="5237"/>
                      <a:pt x="28511" y="5293"/>
                      <a:pt x="28567" y="5335"/>
                    </a:cubicBezTo>
                    <a:cubicBezTo>
                      <a:pt x="28623" y="5391"/>
                      <a:pt x="28693" y="5446"/>
                      <a:pt x="28735" y="5502"/>
                    </a:cubicBezTo>
                    <a:cubicBezTo>
                      <a:pt x="28902" y="5669"/>
                      <a:pt x="29041" y="5851"/>
                      <a:pt x="29139" y="6032"/>
                    </a:cubicBezTo>
                    <a:lnTo>
                      <a:pt x="29181" y="6102"/>
                    </a:lnTo>
                    <a:cubicBezTo>
                      <a:pt x="29195" y="6130"/>
                      <a:pt x="29195" y="6158"/>
                      <a:pt x="29209" y="6172"/>
                    </a:cubicBezTo>
                    <a:lnTo>
                      <a:pt x="29279" y="6339"/>
                    </a:lnTo>
                    <a:lnTo>
                      <a:pt x="29334" y="6492"/>
                    </a:lnTo>
                    <a:lnTo>
                      <a:pt x="29362" y="6576"/>
                    </a:lnTo>
                    <a:lnTo>
                      <a:pt x="29390" y="6660"/>
                    </a:lnTo>
                    <a:cubicBezTo>
                      <a:pt x="29474" y="6995"/>
                      <a:pt x="29474" y="7343"/>
                      <a:pt x="29418" y="7678"/>
                    </a:cubicBezTo>
                    <a:cubicBezTo>
                      <a:pt x="29362" y="8013"/>
                      <a:pt x="29251" y="8320"/>
                      <a:pt x="29083" y="8599"/>
                    </a:cubicBezTo>
                    <a:cubicBezTo>
                      <a:pt x="29000" y="8738"/>
                      <a:pt x="28916" y="8878"/>
                      <a:pt x="28804" y="9003"/>
                    </a:cubicBezTo>
                    <a:lnTo>
                      <a:pt x="28735" y="9087"/>
                    </a:lnTo>
                    <a:cubicBezTo>
                      <a:pt x="28721" y="9129"/>
                      <a:pt x="28693" y="9157"/>
                      <a:pt x="28651" y="9171"/>
                    </a:cubicBezTo>
                    <a:lnTo>
                      <a:pt x="28497" y="9338"/>
                    </a:lnTo>
                    <a:cubicBezTo>
                      <a:pt x="28274" y="9547"/>
                      <a:pt x="28023" y="9715"/>
                      <a:pt x="27786" y="9840"/>
                    </a:cubicBezTo>
                    <a:cubicBezTo>
                      <a:pt x="27535" y="9980"/>
                      <a:pt x="27270" y="10063"/>
                      <a:pt x="27033" y="10133"/>
                    </a:cubicBezTo>
                    <a:lnTo>
                      <a:pt x="26838" y="10175"/>
                    </a:lnTo>
                    <a:lnTo>
                      <a:pt x="26740" y="10189"/>
                    </a:lnTo>
                    <a:cubicBezTo>
                      <a:pt x="26698" y="10189"/>
                      <a:pt x="26670" y="10189"/>
                      <a:pt x="26628" y="10203"/>
                    </a:cubicBezTo>
                    <a:lnTo>
                      <a:pt x="26419" y="10217"/>
                    </a:lnTo>
                    <a:lnTo>
                      <a:pt x="26210" y="10217"/>
                    </a:lnTo>
                    <a:cubicBezTo>
                      <a:pt x="26161" y="10222"/>
                      <a:pt x="26112" y="10224"/>
                      <a:pt x="26063" y="10224"/>
                    </a:cubicBezTo>
                    <a:cubicBezTo>
                      <a:pt x="25843" y="10224"/>
                      <a:pt x="25620" y="10179"/>
                      <a:pt x="25415" y="10133"/>
                    </a:cubicBezTo>
                    <a:cubicBezTo>
                      <a:pt x="25150" y="10063"/>
                      <a:pt x="24885" y="9980"/>
                      <a:pt x="24662" y="9854"/>
                    </a:cubicBezTo>
                    <a:lnTo>
                      <a:pt x="24480" y="9770"/>
                    </a:lnTo>
                    <a:lnTo>
                      <a:pt x="24313" y="9659"/>
                    </a:lnTo>
                    <a:lnTo>
                      <a:pt x="24132" y="9561"/>
                    </a:lnTo>
                    <a:cubicBezTo>
                      <a:pt x="24090" y="9519"/>
                      <a:pt x="24034" y="9477"/>
                      <a:pt x="23978" y="9436"/>
                    </a:cubicBezTo>
                    <a:lnTo>
                      <a:pt x="23825" y="9310"/>
                    </a:lnTo>
                    <a:cubicBezTo>
                      <a:pt x="23769" y="9282"/>
                      <a:pt x="23713" y="9226"/>
                      <a:pt x="23671" y="9171"/>
                    </a:cubicBezTo>
                    <a:cubicBezTo>
                      <a:pt x="23560" y="9073"/>
                      <a:pt x="23462" y="8989"/>
                      <a:pt x="23392" y="8878"/>
                    </a:cubicBezTo>
                    <a:cubicBezTo>
                      <a:pt x="23016" y="8459"/>
                      <a:pt x="22737" y="7985"/>
                      <a:pt x="22569" y="7469"/>
                    </a:cubicBezTo>
                    <a:cubicBezTo>
                      <a:pt x="22374" y="6869"/>
                      <a:pt x="22304" y="6213"/>
                      <a:pt x="22374" y="5572"/>
                    </a:cubicBezTo>
                    <a:cubicBezTo>
                      <a:pt x="22388" y="5474"/>
                      <a:pt x="22416" y="5404"/>
                      <a:pt x="22430" y="5321"/>
                    </a:cubicBezTo>
                    <a:cubicBezTo>
                      <a:pt x="22444" y="5237"/>
                      <a:pt x="22444" y="5167"/>
                      <a:pt x="22486" y="5084"/>
                    </a:cubicBezTo>
                    <a:cubicBezTo>
                      <a:pt x="22500" y="4986"/>
                      <a:pt x="22527" y="4916"/>
                      <a:pt x="22555" y="4833"/>
                    </a:cubicBezTo>
                    <a:cubicBezTo>
                      <a:pt x="22569" y="4805"/>
                      <a:pt x="22569" y="4749"/>
                      <a:pt x="22583" y="4707"/>
                    </a:cubicBezTo>
                    <a:lnTo>
                      <a:pt x="22639" y="4595"/>
                    </a:lnTo>
                    <a:cubicBezTo>
                      <a:pt x="22667" y="4526"/>
                      <a:pt x="22709" y="4428"/>
                      <a:pt x="22723" y="4344"/>
                    </a:cubicBezTo>
                    <a:cubicBezTo>
                      <a:pt x="22765" y="4275"/>
                      <a:pt x="22792" y="4191"/>
                      <a:pt x="22848" y="4121"/>
                    </a:cubicBezTo>
                    <a:cubicBezTo>
                      <a:pt x="22876" y="4051"/>
                      <a:pt x="22918" y="3968"/>
                      <a:pt x="22974" y="3898"/>
                    </a:cubicBezTo>
                    <a:cubicBezTo>
                      <a:pt x="23016" y="3828"/>
                      <a:pt x="23057" y="3731"/>
                      <a:pt x="23113" y="3661"/>
                    </a:cubicBezTo>
                    <a:cubicBezTo>
                      <a:pt x="23629" y="2880"/>
                      <a:pt x="24341" y="2224"/>
                      <a:pt x="25233" y="1806"/>
                    </a:cubicBezTo>
                    <a:cubicBezTo>
                      <a:pt x="25970" y="1432"/>
                      <a:pt x="26794" y="1224"/>
                      <a:pt x="27641" y="1224"/>
                    </a:cubicBezTo>
                    <a:cubicBezTo>
                      <a:pt x="27805" y="1224"/>
                      <a:pt x="27970" y="1232"/>
                      <a:pt x="28135" y="1248"/>
                    </a:cubicBezTo>
                    <a:cubicBezTo>
                      <a:pt x="28372" y="1262"/>
                      <a:pt x="28637" y="1290"/>
                      <a:pt x="28874" y="1359"/>
                    </a:cubicBezTo>
                    <a:cubicBezTo>
                      <a:pt x="29125" y="1415"/>
                      <a:pt x="29362" y="1485"/>
                      <a:pt x="29613" y="1596"/>
                    </a:cubicBezTo>
                    <a:cubicBezTo>
                      <a:pt x="29850" y="1680"/>
                      <a:pt x="30088" y="1778"/>
                      <a:pt x="30311" y="1917"/>
                    </a:cubicBezTo>
                    <a:cubicBezTo>
                      <a:pt x="30534" y="2043"/>
                      <a:pt x="30757" y="2196"/>
                      <a:pt x="30966" y="2336"/>
                    </a:cubicBezTo>
                    <a:cubicBezTo>
                      <a:pt x="31413" y="2657"/>
                      <a:pt x="31789" y="3005"/>
                      <a:pt x="32152" y="3410"/>
                    </a:cubicBezTo>
                    <a:cubicBezTo>
                      <a:pt x="32501" y="3800"/>
                      <a:pt x="32822" y="4261"/>
                      <a:pt x="33059" y="4735"/>
                    </a:cubicBezTo>
                    <a:cubicBezTo>
                      <a:pt x="33575" y="5683"/>
                      <a:pt x="33854" y="6771"/>
                      <a:pt x="33868" y="7845"/>
                    </a:cubicBezTo>
                    <a:cubicBezTo>
                      <a:pt x="33868" y="8389"/>
                      <a:pt x="33812" y="8947"/>
                      <a:pt x="33714" y="9477"/>
                    </a:cubicBezTo>
                    <a:cubicBezTo>
                      <a:pt x="33589" y="10008"/>
                      <a:pt x="33393" y="10524"/>
                      <a:pt x="33170" y="11012"/>
                    </a:cubicBezTo>
                    <a:cubicBezTo>
                      <a:pt x="33114" y="11123"/>
                      <a:pt x="33045" y="11249"/>
                      <a:pt x="32975" y="11374"/>
                    </a:cubicBezTo>
                    <a:cubicBezTo>
                      <a:pt x="32905" y="11500"/>
                      <a:pt x="32835" y="11612"/>
                      <a:pt x="32766" y="11723"/>
                    </a:cubicBezTo>
                    <a:cubicBezTo>
                      <a:pt x="32612" y="11946"/>
                      <a:pt x="32459" y="12197"/>
                      <a:pt x="32291" y="12407"/>
                    </a:cubicBezTo>
                    <a:cubicBezTo>
                      <a:pt x="31971" y="12839"/>
                      <a:pt x="31580" y="13258"/>
                      <a:pt x="31162" y="13620"/>
                    </a:cubicBezTo>
                    <a:cubicBezTo>
                      <a:pt x="30339" y="14373"/>
                      <a:pt x="29390" y="14959"/>
                      <a:pt x="28372" y="15378"/>
                    </a:cubicBezTo>
                    <a:cubicBezTo>
                      <a:pt x="27368" y="15782"/>
                      <a:pt x="26266" y="16005"/>
                      <a:pt x="25206" y="16005"/>
                    </a:cubicBezTo>
                    <a:cubicBezTo>
                      <a:pt x="24132" y="16005"/>
                      <a:pt x="23085" y="15782"/>
                      <a:pt x="22151" y="15350"/>
                    </a:cubicBezTo>
                    <a:cubicBezTo>
                      <a:pt x="22025" y="15294"/>
                      <a:pt x="21928" y="15224"/>
                      <a:pt x="21802" y="15168"/>
                    </a:cubicBezTo>
                    <a:cubicBezTo>
                      <a:pt x="21677" y="15127"/>
                      <a:pt x="21579" y="15057"/>
                      <a:pt x="21467" y="14987"/>
                    </a:cubicBezTo>
                    <a:lnTo>
                      <a:pt x="21384" y="14931"/>
                    </a:lnTo>
                    <a:lnTo>
                      <a:pt x="21300" y="14876"/>
                    </a:lnTo>
                    <a:lnTo>
                      <a:pt x="21133" y="14778"/>
                    </a:lnTo>
                    <a:lnTo>
                      <a:pt x="20979" y="14666"/>
                    </a:lnTo>
                    <a:lnTo>
                      <a:pt x="20812" y="14541"/>
                    </a:lnTo>
                    <a:lnTo>
                      <a:pt x="20128" y="14081"/>
                    </a:lnTo>
                    <a:cubicBezTo>
                      <a:pt x="20072" y="14039"/>
                      <a:pt x="20017" y="14011"/>
                      <a:pt x="19947" y="13955"/>
                    </a:cubicBezTo>
                    <a:lnTo>
                      <a:pt x="19780" y="13843"/>
                    </a:lnTo>
                    <a:cubicBezTo>
                      <a:pt x="19654" y="13774"/>
                      <a:pt x="19556" y="13704"/>
                      <a:pt x="19431" y="13634"/>
                    </a:cubicBezTo>
                    <a:cubicBezTo>
                      <a:pt x="18971" y="13341"/>
                      <a:pt x="18482" y="13104"/>
                      <a:pt x="18036" y="12825"/>
                    </a:cubicBezTo>
                    <a:cubicBezTo>
                      <a:pt x="17785" y="12700"/>
                      <a:pt x="17562" y="12574"/>
                      <a:pt x="17325" y="12476"/>
                    </a:cubicBezTo>
                    <a:lnTo>
                      <a:pt x="17143" y="12379"/>
                    </a:lnTo>
                    <a:cubicBezTo>
                      <a:pt x="17087" y="12351"/>
                      <a:pt x="17018" y="12337"/>
                      <a:pt x="16976" y="12295"/>
                    </a:cubicBezTo>
                    <a:lnTo>
                      <a:pt x="16599" y="12142"/>
                    </a:lnTo>
                    <a:cubicBezTo>
                      <a:pt x="15651" y="11737"/>
                      <a:pt x="14646" y="11430"/>
                      <a:pt x="13670" y="11263"/>
                    </a:cubicBezTo>
                    <a:cubicBezTo>
                      <a:pt x="13133" y="11178"/>
                      <a:pt x="12592" y="11136"/>
                      <a:pt x="12060" y="11136"/>
                    </a:cubicBezTo>
                    <a:cubicBezTo>
                      <a:pt x="11625" y="11136"/>
                      <a:pt x="11197" y="11165"/>
                      <a:pt x="10783" y="11221"/>
                    </a:cubicBezTo>
                    <a:cubicBezTo>
                      <a:pt x="9862" y="11333"/>
                      <a:pt x="8997" y="11598"/>
                      <a:pt x="8230" y="11918"/>
                    </a:cubicBezTo>
                    <a:cubicBezTo>
                      <a:pt x="7463" y="12225"/>
                      <a:pt x="6766" y="12588"/>
                      <a:pt x="6124" y="12965"/>
                    </a:cubicBezTo>
                    <a:cubicBezTo>
                      <a:pt x="4855" y="13690"/>
                      <a:pt x="3822" y="14373"/>
                      <a:pt x="2916" y="14848"/>
                    </a:cubicBezTo>
                    <a:cubicBezTo>
                      <a:pt x="2023" y="15336"/>
                      <a:pt x="1298" y="15629"/>
                      <a:pt x="796" y="15782"/>
                    </a:cubicBezTo>
                    <a:cubicBezTo>
                      <a:pt x="557" y="15862"/>
                      <a:pt x="356" y="15916"/>
                      <a:pt x="229" y="15957"/>
                    </a:cubicBezTo>
                    <a:lnTo>
                      <a:pt x="229" y="15957"/>
                    </a:lnTo>
                    <a:cubicBezTo>
                      <a:pt x="1360" y="15701"/>
                      <a:pt x="2442" y="15200"/>
                      <a:pt x="3488" y="14638"/>
                    </a:cubicBezTo>
                    <a:cubicBezTo>
                      <a:pt x="4603" y="14025"/>
                      <a:pt x="5719" y="13355"/>
                      <a:pt x="6877" y="12783"/>
                    </a:cubicBezTo>
                    <a:cubicBezTo>
                      <a:pt x="8049" y="12225"/>
                      <a:pt x="9262" y="11793"/>
                      <a:pt x="10532" y="11653"/>
                    </a:cubicBezTo>
                    <a:cubicBezTo>
                      <a:pt x="10815" y="11616"/>
                      <a:pt x="11098" y="11601"/>
                      <a:pt x="11382" y="11601"/>
                    </a:cubicBezTo>
                    <a:cubicBezTo>
                      <a:pt x="11726" y="11601"/>
                      <a:pt x="12070" y="11623"/>
                      <a:pt x="12415" y="11653"/>
                    </a:cubicBezTo>
                    <a:cubicBezTo>
                      <a:pt x="12582" y="11667"/>
                      <a:pt x="12736" y="11681"/>
                      <a:pt x="12875" y="11723"/>
                    </a:cubicBezTo>
                    <a:cubicBezTo>
                      <a:pt x="12945" y="11723"/>
                      <a:pt x="13028" y="11751"/>
                      <a:pt x="13098" y="11751"/>
                    </a:cubicBezTo>
                    <a:lnTo>
                      <a:pt x="13321" y="11807"/>
                    </a:lnTo>
                    <a:lnTo>
                      <a:pt x="13558" y="11863"/>
                    </a:lnTo>
                    <a:lnTo>
                      <a:pt x="13656" y="11877"/>
                    </a:lnTo>
                    <a:lnTo>
                      <a:pt x="13768" y="11918"/>
                    </a:lnTo>
                    <a:cubicBezTo>
                      <a:pt x="13907" y="11960"/>
                      <a:pt x="14061" y="12002"/>
                      <a:pt x="14200" y="12058"/>
                    </a:cubicBezTo>
                    <a:cubicBezTo>
                      <a:pt x="14270" y="12072"/>
                      <a:pt x="14340" y="12086"/>
                      <a:pt x="14409" y="12128"/>
                    </a:cubicBezTo>
                    <a:cubicBezTo>
                      <a:pt x="14479" y="12156"/>
                      <a:pt x="14549" y="12170"/>
                      <a:pt x="14619" y="12211"/>
                    </a:cubicBezTo>
                    <a:cubicBezTo>
                      <a:pt x="14758" y="12267"/>
                      <a:pt x="14898" y="12337"/>
                      <a:pt x="15037" y="12379"/>
                    </a:cubicBezTo>
                    <a:cubicBezTo>
                      <a:pt x="15107" y="12421"/>
                      <a:pt x="15177" y="12435"/>
                      <a:pt x="15232" y="12476"/>
                    </a:cubicBezTo>
                    <a:cubicBezTo>
                      <a:pt x="15302" y="12504"/>
                      <a:pt x="15344" y="12546"/>
                      <a:pt x="15414" y="12574"/>
                    </a:cubicBezTo>
                    <a:cubicBezTo>
                      <a:pt x="15539" y="12644"/>
                      <a:pt x="15679" y="12714"/>
                      <a:pt x="15804" y="12783"/>
                    </a:cubicBezTo>
                    <a:cubicBezTo>
                      <a:pt x="16041" y="12923"/>
                      <a:pt x="16292" y="13104"/>
                      <a:pt x="16516" y="13244"/>
                    </a:cubicBezTo>
                    <a:cubicBezTo>
                      <a:pt x="16641" y="13313"/>
                      <a:pt x="16739" y="13397"/>
                      <a:pt x="16864" y="13481"/>
                    </a:cubicBezTo>
                    <a:cubicBezTo>
                      <a:pt x="16976" y="13564"/>
                      <a:pt x="17087" y="13662"/>
                      <a:pt x="17213" y="13732"/>
                    </a:cubicBezTo>
                    <a:cubicBezTo>
                      <a:pt x="18120" y="14401"/>
                      <a:pt x="18971" y="15141"/>
                      <a:pt x="20003" y="15922"/>
                    </a:cubicBezTo>
                    <a:lnTo>
                      <a:pt x="20045" y="15964"/>
                    </a:lnTo>
                    <a:cubicBezTo>
                      <a:pt x="20059" y="15978"/>
                      <a:pt x="20072" y="15978"/>
                      <a:pt x="20086" y="15991"/>
                    </a:cubicBezTo>
                    <a:lnTo>
                      <a:pt x="20198" y="16047"/>
                    </a:lnTo>
                    <a:cubicBezTo>
                      <a:pt x="20268" y="16075"/>
                      <a:pt x="20324" y="16103"/>
                      <a:pt x="20365" y="16117"/>
                    </a:cubicBezTo>
                    <a:cubicBezTo>
                      <a:pt x="20386" y="16120"/>
                      <a:pt x="20404" y="16122"/>
                      <a:pt x="20418" y="16122"/>
                    </a:cubicBezTo>
                    <a:cubicBezTo>
                      <a:pt x="20470" y="16122"/>
                      <a:pt x="20473" y="16099"/>
                      <a:pt x="20407" y="16033"/>
                    </a:cubicBezTo>
                    <a:cubicBezTo>
                      <a:pt x="20142" y="15768"/>
                      <a:pt x="20045" y="15573"/>
                      <a:pt x="19933" y="15378"/>
                    </a:cubicBezTo>
                    <a:cubicBezTo>
                      <a:pt x="19835" y="15196"/>
                      <a:pt x="19766" y="15029"/>
                      <a:pt x="19696" y="14862"/>
                    </a:cubicBezTo>
                    <a:cubicBezTo>
                      <a:pt x="19654" y="14750"/>
                      <a:pt x="19626" y="14666"/>
                      <a:pt x="19626" y="14597"/>
                    </a:cubicBezTo>
                    <a:lnTo>
                      <a:pt x="19626" y="14597"/>
                    </a:lnTo>
                    <a:lnTo>
                      <a:pt x="20198" y="15127"/>
                    </a:lnTo>
                    <a:cubicBezTo>
                      <a:pt x="20296" y="15210"/>
                      <a:pt x="20393" y="15294"/>
                      <a:pt x="20491" y="15378"/>
                    </a:cubicBezTo>
                    <a:cubicBezTo>
                      <a:pt x="20603" y="15475"/>
                      <a:pt x="20700" y="15559"/>
                      <a:pt x="20826" y="15657"/>
                    </a:cubicBezTo>
                    <a:cubicBezTo>
                      <a:pt x="21188" y="15936"/>
                      <a:pt x="21579" y="16201"/>
                      <a:pt x="21997" y="16424"/>
                    </a:cubicBezTo>
                    <a:lnTo>
                      <a:pt x="22151" y="16522"/>
                    </a:lnTo>
                    <a:lnTo>
                      <a:pt x="22304" y="16591"/>
                    </a:lnTo>
                    <a:cubicBezTo>
                      <a:pt x="22416" y="16633"/>
                      <a:pt x="22514" y="16689"/>
                      <a:pt x="22639" y="16731"/>
                    </a:cubicBezTo>
                    <a:cubicBezTo>
                      <a:pt x="22862" y="16814"/>
                      <a:pt x="23071" y="16898"/>
                      <a:pt x="23323" y="16968"/>
                    </a:cubicBezTo>
                    <a:cubicBezTo>
                      <a:pt x="23546" y="17052"/>
                      <a:pt x="23783" y="17093"/>
                      <a:pt x="24020" y="17163"/>
                    </a:cubicBezTo>
                    <a:cubicBezTo>
                      <a:pt x="24257" y="17219"/>
                      <a:pt x="24480" y="17261"/>
                      <a:pt x="24731" y="17289"/>
                    </a:cubicBezTo>
                    <a:cubicBezTo>
                      <a:pt x="24968" y="17317"/>
                      <a:pt x="25220" y="17331"/>
                      <a:pt x="25457" y="17358"/>
                    </a:cubicBezTo>
                    <a:cubicBezTo>
                      <a:pt x="25624" y="17358"/>
                      <a:pt x="25785" y="17365"/>
                      <a:pt x="25948" y="17365"/>
                    </a:cubicBezTo>
                    <a:cubicBezTo>
                      <a:pt x="26030" y="17365"/>
                      <a:pt x="26112" y="17363"/>
                      <a:pt x="26196" y="17358"/>
                    </a:cubicBezTo>
                    <a:cubicBezTo>
                      <a:pt x="27521" y="17317"/>
                      <a:pt x="28874" y="16954"/>
                      <a:pt x="30115" y="16326"/>
                    </a:cubicBezTo>
                    <a:cubicBezTo>
                      <a:pt x="31357" y="15699"/>
                      <a:pt x="32473" y="14792"/>
                      <a:pt x="33379" y="13732"/>
                    </a:cubicBezTo>
                    <a:cubicBezTo>
                      <a:pt x="33547" y="13537"/>
                      <a:pt x="33728" y="13327"/>
                      <a:pt x="33882" y="13118"/>
                    </a:cubicBezTo>
                    <a:cubicBezTo>
                      <a:pt x="34035" y="12909"/>
                      <a:pt x="34202" y="12700"/>
                      <a:pt x="34314" y="12490"/>
                    </a:cubicBezTo>
                    <a:cubicBezTo>
                      <a:pt x="34384" y="12379"/>
                      <a:pt x="34454" y="12281"/>
                      <a:pt x="34509" y="12170"/>
                    </a:cubicBezTo>
                    <a:cubicBezTo>
                      <a:pt x="34579" y="12072"/>
                      <a:pt x="34635" y="11960"/>
                      <a:pt x="34691" y="11863"/>
                    </a:cubicBezTo>
                    <a:cubicBezTo>
                      <a:pt x="34788" y="11653"/>
                      <a:pt x="34900" y="11444"/>
                      <a:pt x="34984" y="11235"/>
                    </a:cubicBezTo>
                    <a:cubicBezTo>
                      <a:pt x="34998" y="11179"/>
                      <a:pt x="35039" y="11109"/>
                      <a:pt x="35053" y="11054"/>
                    </a:cubicBezTo>
                    <a:cubicBezTo>
                      <a:pt x="35067" y="11012"/>
                      <a:pt x="35081" y="10956"/>
                      <a:pt x="35081" y="10900"/>
                    </a:cubicBezTo>
                    <a:cubicBezTo>
                      <a:pt x="35109" y="10817"/>
                      <a:pt x="35109" y="10747"/>
                      <a:pt x="35081" y="10705"/>
                    </a:cubicBezTo>
                    <a:cubicBezTo>
                      <a:pt x="35077" y="10685"/>
                      <a:pt x="35069" y="10674"/>
                      <a:pt x="35057" y="10674"/>
                    </a:cubicBezTo>
                    <a:cubicBezTo>
                      <a:pt x="35026" y="10674"/>
                      <a:pt x="34970" y="10744"/>
                      <a:pt x="34900" y="10914"/>
                    </a:cubicBezTo>
                    <a:cubicBezTo>
                      <a:pt x="34691" y="11361"/>
                      <a:pt x="34454" y="11779"/>
                      <a:pt x="34175" y="12142"/>
                    </a:cubicBezTo>
                    <a:cubicBezTo>
                      <a:pt x="34035" y="12309"/>
                      <a:pt x="33923" y="12504"/>
                      <a:pt x="33756" y="12658"/>
                    </a:cubicBezTo>
                    <a:cubicBezTo>
                      <a:pt x="33686" y="12755"/>
                      <a:pt x="33617" y="12825"/>
                      <a:pt x="33547" y="12909"/>
                    </a:cubicBezTo>
                    <a:lnTo>
                      <a:pt x="33324" y="13132"/>
                    </a:lnTo>
                    <a:cubicBezTo>
                      <a:pt x="33184" y="13299"/>
                      <a:pt x="33031" y="13439"/>
                      <a:pt x="32877" y="13578"/>
                    </a:cubicBezTo>
                    <a:cubicBezTo>
                      <a:pt x="32710" y="13704"/>
                      <a:pt x="32557" y="13829"/>
                      <a:pt x="32403" y="13955"/>
                    </a:cubicBezTo>
                    <a:cubicBezTo>
                      <a:pt x="32250" y="14081"/>
                      <a:pt x="32082" y="14178"/>
                      <a:pt x="31929" y="14290"/>
                    </a:cubicBezTo>
                    <a:cubicBezTo>
                      <a:pt x="31775" y="14387"/>
                      <a:pt x="31622" y="14499"/>
                      <a:pt x="31441" y="14583"/>
                    </a:cubicBezTo>
                    <a:cubicBezTo>
                      <a:pt x="31315" y="14652"/>
                      <a:pt x="31217" y="14708"/>
                      <a:pt x="31092" y="14764"/>
                    </a:cubicBezTo>
                    <a:cubicBezTo>
                      <a:pt x="30966" y="14806"/>
                      <a:pt x="30869" y="14862"/>
                      <a:pt x="30743" y="14917"/>
                    </a:cubicBezTo>
                    <a:cubicBezTo>
                      <a:pt x="31706" y="14290"/>
                      <a:pt x="32557" y="13523"/>
                      <a:pt x="33310" y="12644"/>
                    </a:cubicBezTo>
                    <a:cubicBezTo>
                      <a:pt x="33393" y="12546"/>
                      <a:pt x="33477" y="12421"/>
                      <a:pt x="33589" y="12323"/>
                    </a:cubicBezTo>
                    <a:cubicBezTo>
                      <a:pt x="33672" y="12197"/>
                      <a:pt x="33756" y="12086"/>
                      <a:pt x="33854" y="11974"/>
                    </a:cubicBezTo>
                    <a:cubicBezTo>
                      <a:pt x="33937" y="11849"/>
                      <a:pt x="34007" y="11723"/>
                      <a:pt x="34091" y="11598"/>
                    </a:cubicBezTo>
                    <a:cubicBezTo>
                      <a:pt x="34175" y="11486"/>
                      <a:pt x="34244" y="11361"/>
                      <a:pt x="34314" y="11235"/>
                    </a:cubicBezTo>
                    <a:cubicBezTo>
                      <a:pt x="34621" y="10733"/>
                      <a:pt x="34858" y="10189"/>
                      <a:pt x="35039" y="9645"/>
                    </a:cubicBezTo>
                    <a:cubicBezTo>
                      <a:pt x="35402" y="8529"/>
                      <a:pt x="35542" y="7371"/>
                      <a:pt x="35472" y="6213"/>
                    </a:cubicBezTo>
                    <a:cubicBezTo>
                      <a:pt x="35388" y="5070"/>
                      <a:pt x="35081" y="3968"/>
                      <a:pt x="34621" y="2991"/>
                    </a:cubicBezTo>
                    <a:cubicBezTo>
                      <a:pt x="34579" y="2922"/>
                      <a:pt x="34551" y="2866"/>
                      <a:pt x="34509" y="2796"/>
                    </a:cubicBezTo>
                    <a:cubicBezTo>
                      <a:pt x="34481" y="2726"/>
                      <a:pt x="34426" y="2657"/>
                      <a:pt x="34384" y="2587"/>
                    </a:cubicBezTo>
                    <a:cubicBezTo>
                      <a:pt x="34342" y="2517"/>
                      <a:pt x="34300" y="2447"/>
                      <a:pt x="34244" y="2378"/>
                    </a:cubicBezTo>
                    <a:cubicBezTo>
                      <a:pt x="34202" y="2308"/>
                      <a:pt x="34147" y="2252"/>
                      <a:pt x="34091" y="2182"/>
                    </a:cubicBezTo>
                    <a:cubicBezTo>
                      <a:pt x="33993" y="2071"/>
                      <a:pt x="33882" y="1959"/>
                      <a:pt x="33784" y="1889"/>
                    </a:cubicBezTo>
                    <a:cubicBezTo>
                      <a:pt x="33672" y="1806"/>
                      <a:pt x="33589" y="1750"/>
                      <a:pt x="33519" y="1736"/>
                    </a:cubicBezTo>
                    <a:cubicBezTo>
                      <a:pt x="33449" y="1720"/>
                      <a:pt x="33388" y="1712"/>
                      <a:pt x="33335" y="1712"/>
                    </a:cubicBezTo>
                    <a:cubicBezTo>
                      <a:pt x="33115" y="1712"/>
                      <a:pt x="33042" y="1848"/>
                      <a:pt x="33087" y="2085"/>
                    </a:cubicBezTo>
                    <a:cubicBezTo>
                      <a:pt x="33128" y="2378"/>
                      <a:pt x="33324" y="2810"/>
                      <a:pt x="33533" y="3354"/>
                    </a:cubicBezTo>
                    <a:cubicBezTo>
                      <a:pt x="32947" y="2392"/>
                      <a:pt x="32138" y="1541"/>
                      <a:pt x="31106" y="927"/>
                    </a:cubicBezTo>
                    <a:cubicBezTo>
                      <a:pt x="30897" y="815"/>
                      <a:pt x="30534" y="606"/>
                      <a:pt x="30102" y="425"/>
                    </a:cubicBezTo>
                    <a:cubicBezTo>
                      <a:pt x="29669" y="257"/>
                      <a:pt x="29139" y="118"/>
                      <a:pt x="28651" y="48"/>
                    </a:cubicBezTo>
                    <a:cubicBezTo>
                      <a:pt x="28420" y="15"/>
                      <a:pt x="28202" y="1"/>
                      <a:pt x="280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1339600" y="4015760"/>
                <a:ext cx="529782" cy="543903"/>
              </a:xfrm>
              <a:custGeom>
                <a:avLst/>
                <a:gdLst/>
                <a:ahLst/>
                <a:cxnLst/>
                <a:rect l="l" t="t" r="r" b="b"/>
                <a:pathLst>
                  <a:path w="12081" h="12403" extrusionOk="0">
                    <a:moveTo>
                      <a:pt x="6306" y="4898"/>
                    </a:moveTo>
                    <a:cubicBezTo>
                      <a:pt x="6296" y="4898"/>
                      <a:pt x="6293" y="4910"/>
                      <a:pt x="6288" y="4923"/>
                    </a:cubicBezTo>
                    <a:lnTo>
                      <a:pt x="6288" y="4923"/>
                    </a:lnTo>
                    <a:cubicBezTo>
                      <a:pt x="6288" y="4920"/>
                      <a:pt x="6288" y="4919"/>
                      <a:pt x="6287" y="4919"/>
                    </a:cubicBezTo>
                    <a:cubicBezTo>
                      <a:pt x="6286" y="4919"/>
                      <a:pt x="6282" y="4924"/>
                      <a:pt x="6272" y="4940"/>
                    </a:cubicBezTo>
                    <a:lnTo>
                      <a:pt x="6278" y="4940"/>
                    </a:lnTo>
                    <a:cubicBezTo>
                      <a:pt x="6282" y="4935"/>
                      <a:pt x="6285" y="4929"/>
                      <a:pt x="6288" y="4923"/>
                    </a:cubicBezTo>
                    <a:lnTo>
                      <a:pt x="6288" y="4923"/>
                    </a:lnTo>
                    <a:cubicBezTo>
                      <a:pt x="6287" y="4929"/>
                      <a:pt x="6285" y="4940"/>
                      <a:pt x="6292" y="4940"/>
                    </a:cubicBezTo>
                    <a:cubicBezTo>
                      <a:pt x="6292" y="4926"/>
                      <a:pt x="6306" y="4898"/>
                      <a:pt x="6306" y="4898"/>
                    </a:cubicBezTo>
                    <a:close/>
                    <a:moveTo>
                      <a:pt x="6306" y="0"/>
                    </a:moveTo>
                    <a:cubicBezTo>
                      <a:pt x="6125" y="0"/>
                      <a:pt x="5948" y="10"/>
                      <a:pt x="5775" y="30"/>
                    </a:cubicBezTo>
                    <a:cubicBezTo>
                      <a:pt x="5148" y="100"/>
                      <a:pt x="4548" y="295"/>
                      <a:pt x="4032" y="574"/>
                    </a:cubicBezTo>
                    <a:cubicBezTo>
                      <a:pt x="3892" y="644"/>
                      <a:pt x="3725" y="769"/>
                      <a:pt x="3613" y="867"/>
                    </a:cubicBezTo>
                    <a:cubicBezTo>
                      <a:pt x="3474" y="979"/>
                      <a:pt x="3376" y="1118"/>
                      <a:pt x="3362" y="1188"/>
                    </a:cubicBezTo>
                    <a:cubicBezTo>
                      <a:pt x="3315" y="1364"/>
                      <a:pt x="3377" y="1432"/>
                      <a:pt x="3490" y="1432"/>
                    </a:cubicBezTo>
                    <a:cubicBezTo>
                      <a:pt x="3511" y="1432"/>
                      <a:pt x="3534" y="1429"/>
                      <a:pt x="3558" y="1425"/>
                    </a:cubicBezTo>
                    <a:cubicBezTo>
                      <a:pt x="3586" y="1425"/>
                      <a:pt x="3641" y="1411"/>
                      <a:pt x="3697" y="1397"/>
                    </a:cubicBezTo>
                    <a:cubicBezTo>
                      <a:pt x="3753" y="1383"/>
                      <a:pt x="3795" y="1355"/>
                      <a:pt x="3851" y="1327"/>
                    </a:cubicBezTo>
                    <a:cubicBezTo>
                      <a:pt x="3976" y="1271"/>
                      <a:pt x="4102" y="1216"/>
                      <a:pt x="4255" y="1146"/>
                    </a:cubicBezTo>
                    <a:lnTo>
                      <a:pt x="4255" y="1146"/>
                    </a:lnTo>
                    <a:cubicBezTo>
                      <a:pt x="4130" y="1244"/>
                      <a:pt x="4004" y="1341"/>
                      <a:pt x="3892" y="1425"/>
                    </a:cubicBezTo>
                    <a:cubicBezTo>
                      <a:pt x="3767" y="1536"/>
                      <a:pt x="3655" y="1634"/>
                      <a:pt x="3544" y="1746"/>
                    </a:cubicBezTo>
                    <a:cubicBezTo>
                      <a:pt x="3334" y="1983"/>
                      <a:pt x="3125" y="2234"/>
                      <a:pt x="2958" y="2541"/>
                    </a:cubicBezTo>
                    <a:cubicBezTo>
                      <a:pt x="2888" y="2666"/>
                      <a:pt x="2804" y="2876"/>
                      <a:pt x="2721" y="3127"/>
                    </a:cubicBezTo>
                    <a:cubicBezTo>
                      <a:pt x="2679" y="3238"/>
                      <a:pt x="2637" y="3378"/>
                      <a:pt x="2609" y="3517"/>
                    </a:cubicBezTo>
                    <a:cubicBezTo>
                      <a:pt x="2595" y="3587"/>
                      <a:pt x="2595" y="3657"/>
                      <a:pt x="2581" y="3726"/>
                    </a:cubicBezTo>
                    <a:cubicBezTo>
                      <a:pt x="2567" y="3796"/>
                      <a:pt x="2567" y="3866"/>
                      <a:pt x="2567" y="3936"/>
                    </a:cubicBezTo>
                    <a:cubicBezTo>
                      <a:pt x="2567" y="4005"/>
                      <a:pt x="2567" y="4075"/>
                      <a:pt x="2539" y="4131"/>
                    </a:cubicBezTo>
                    <a:lnTo>
                      <a:pt x="2539" y="4312"/>
                    </a:lnTo>
                    <a:cubicBezTo>
                      <a:pt x="2539" y="4410"/>
                      <a:pt x="2567" y="4522"/>
                      <a:pt x="2581" y="4591"/>
                    </a:cubicBezTo>
                    <a:cubicBezTo>
                      <a:pt x="2599" y="4682"/>
                      <a:pt x="2624" y="4732"/>
                      <a:pt x="2654" y="4732"/>
                    </a:cubicBezTo>
                    <a:cubicBezTo>
                      <a:pt x="2670" y="4732"/>
                      <a:pt x="2687" y="4718"/>
                      <a:pt x="2707" y="4689"/>
                    </a:cubicBezTo>
                    <a:cubicBezTo>
                      <a:pt x="2735" y="4605"/>
                      <a:pt x="2790" y="4270"/>
                      <a:pt x="2874" y="3936"/>
                    </a:cubicBezTo>
                    <a:cubicBezTo>
                      <a:pt x="2888" y="3908"/>
                      <a:pt x="2888" y="3852"/>
                      <a:pt x="2916" y="3824"/>
                    </a:cubicBezTo>
                    <a:cubicBezTo>
                      <a:pt x="2930" y="3782"/>
                      <a:pt x="2944" y="3726"/>
                      <a:pt x="2944" y="3699"/>
                    </a:cubicBezTo>
                    <a:cubicBezTo>
                      <a:pt x="2986" y="3615"/>
                      <a:pt x="3000" y="3545"/>
                      <a:pt x="3028" y="3447"/>
                    </a:cubicBezTo>
                    <a:cubicBezTo>
                      <a:pt x="3097" y="3294"/>
                      <a:pt x="3139" y="3155"/>
                      <a:pt x="3195" y="3071"/>
                    </a:cubicBezTo>
                    <a:lnTo>
                      <a:pt x="3195" y="3071"/>
                    </a:lnTo>
                    <a:cubicBezTo>
                      <a:pt x="3055" y="3420"/>
                      <a:pt x="2986" y="3796"/>
                      <a:pt x="2958" y="4173"/>
                    </a:cubicBezTo>
                    <a:cubicBezTo>
                      <a:pt x="2930" y="5372"/>
                      <a:pt x="3572" y="6502"/>
                      <a:pt x="4492" y="7060"/>
                    </a:cubicBezTo>
                    <a:cubicBezTo>
                      <a:pt x="4898" y="7301"/>
                      <a:pt x="5349" y="7427"/>
                      <a:pt x="5795" y="7427"/>
                    </a:cubicBezTo>
                    <a:cubicBezTo>
                      <a:pt x="5840" y="7427"/>
                      <a:pt x="5884" y="7425"/>
                      <a:pt x="5929" y="7423"/>
                    </a:cubicBezTo>
                    <a:lnTo>
                      <a:pt x="6096" y="7423"/>
                    </a:lnTo>
                    <a:cubicBezTo>
                      <a:pt x="6152" y="7423"/>
                      <a:pt x="6222" y="7409"/>
                      <a:pt x="6278" y="7409"/>
                    </a:cubicBezTo>
                    <a:cubicBezTo>
                      <a:pt x="6403" y="7395"/>
                      <a:pt x="6515" y="7381"/>
                      <a:pt x="6640" y="7325"/>
                    </a:cubicBezTo>
                    <a:cubicBezTo>
                      <a:pt x="6766" y="7283"/>
                      <a:pt x="6863" y="7241"/>
                      <a:pt x="6989" y="7200"/>
                    </a:cubicBezTo>
                    <a:cubicBezTo>
                      <a:pt x="7045" y="7186"/>
                      <a:pt x="7101" y="7144"/>
                      <a:pt x="7142" y="7116"/>
                    </a:cubicBezTo>
                    <a:lnTo>
                      <a:pt x="7240" y="7074"/>
                    </a:lnTo>
                    <a:lnTo>
                      <a:pt x="7310" y="7032"/>
                    </a:lnTo>
                    <a:cubicBezTo>
                      <a:pt x="7728" y="6767"/>
                      <a:pt x="8077" y="6377"/>
                      <a:pt x="8244" y="5916"/>
                    </a:cubicBezTo>
                    <a:cubicBezTo>
                      <a:pt x="8454" y="5372"/>
                      <a:pt x="8454" y="4745"/>
                      <a:pt x="8189" y="4215"/>
                    </a:cubicBezTo>
                    <a:cubicBezTo>
                      <a:pt x="8077" y="3964"/>
                      <a:pt x="7896" y="3712"/>
                      <a:pt x="7672" y="3517"/>
                    </a:cubicBezTo>
                    <a:cubicBezTo>
                      <a:pt x="7449" y="3336"/>
                      <a:pt x="7184" y="3196"/>
                      <a:pt x="6891" y="3141"/>
                    </a:cubicBezTo>
                    <a:cubicBezTo>
                      <a:pt x="6789" y="3119"/>
                      <a:pt x="6685" y="3108"/>
                      <a:pt x="6580" y="3108"/>
                    </a:cubicBezTo>
                    <a:cubicBezTo>
                      <a:pt x="6411" y="3108"/>
                      <a:pt x="6240" y="3136"/>
                      <a:pt x="6068" y="3196"/>
                    </a:cubicBezTo>
                    <a:cubicBezTo>
                      <a:pt x="5929" y="3224"/>
                      <a:pt x="5803" y="3294"/>
                      <a:pt x="5664" y="3364"/>
                    </a:cubicBezTo>
                    <a:cubicBezTo>
                      <a:pt x="5538" y="3447"/>
                      <a:pt x="5427" y="3545"/>
                      <a:pt x="5329" y="3643"/>
                    </a:cubicBezTo>
                    <a:cubicBezTo>
                      <a:pt x="5092" y="3866"/>
                      <a:pt x="4939" y="4187"/>
                      <a:pt x="4897" y="4494"/>
                    </a:cubicBezTo>
                    <a:cubicBezTo>
                      <a:pt x="4869" y="4828"/>
                      <a:pt x="4952" y="5177"/>
                      <a:pt x="5148" y="5456"/>
                    </a:cubicBezTo>
                    <a:cubicBezTo>
                      <a:pt x="5245" y="5596"/>
                      <a:pt x="5385" y="5749"/>
                      <a:pt x="5566" y="5847"/>
                    </a:cubicBezTo>
                    <a:cubicBezTo>
                      <a:pt x="5650" y="5888"/>
                      <a:pt x="5748" y="5930"/>
                      <a:pt x="5845" y="5944"/>
                    </a:cubicBezTo>
                    <a:cubicBezTo>
                      <a:pt x="5943" y="5958"/>
                      <a:pt x="6054" y="5986"/>
                      <a:pt x="6152" y="5986"/>
                    </a:cubicBezTo>
                    <a:cubicBezTo>
                      <a:pt x="6361" y="5986"/>
                      <a:pt x="6571" y="5916"/>
                      <a:pt x="6724" y="5791"/>
                    </a:cubicBezTo>
                    <a:cubicBezTo>
                      <a:pt x="6891" y="5679"/>
                      <a:pt x="7031" y="5526"/>
                      <a:pt x="7073" y="5372"/>
                    </a:cubicBezTo>
                    <a:cubicBezTo>
                      <a:pt x="7142" y="5177"/>
                      <a:pt x="7142" y="5010"/>
                      <a:pt x="7101" y="4870"/>
                    </a:cubicBezTo>
                    <a:cubicBezTo>
                      <a:pt x="7045" y="4731"/>
                      <a:pt x="6961" y="4633"/>
                      <a:pt x="6891" y="4605"/>
                    </a:cubicBezTo>
                    <a:cubicBezTo>
                      <a:pt x="6818" y="4574"/>
                      <a:pt x="6761" y="4558"/>
                      <a:pt x="6719" y="4558"/>
                    </a:cubicBezTo>
                    <a:cubicBezTo>
                      <a:pt x="6705" y="4558"/>
                      <a:pt x="6693" y="4560"/>
                      <a:pt x="6682" y="4563"/>
                    </a:cubicBezTo>
                    <a:cubicBezTo>
                      <a:pt x="6626" y="4591"/>
                      <a:pt x="6571" y="4619"/>
                      <a:pt x="6557" y="4661"/>
                    </a:cubicBezTo>
                    <a:cubicBezTo>
                      <a:pt x="6501" y="4689"/>
                      <a:pt x="6501" y="4745"/>
                      <a:pt x="6473" y="4814"/>
                    </a:cubicBezTo>
                    <a:cubicBezTo>
                      <a:pt x="6445" y="4870"/>
                      <a:pt x="6417" y="4898"/>
                      <a:pt x="6375" y="4912"/>
                    </a:cubicBezTo>
                    <a:cubicBezTo>
                      <a:pt x="6361" y="4926"/>
                      <a:pt x="6333" y="4940"/>
                      <a:pt x="6292" y="4940"/>
                    </a:cubicBezTo>
                    <a:lnTo>
                      <a:pt x="6278" y="4940"/>
                    </a:lnTo>
                    <a:lnTo>
                      <a:pt x="6264" y="4954"/>
                    </a:lnTo>
                    <a:cubicBezTo>
                      <a:pt x="6267" y="4949"/>
                      <a:pt x="6270" y="4944"/>
                      <a:pt x="6272" y="4940"/>
                    </a:cubicBezTo>
                    <a:lnTo>
                      <a:pt x="6264" y="4940"/>
                    </a:lnTo>
                    <a:cubicBezTo>
                      <a:pt x="6236" y="4954"/>
                      <a:pt x="6208" y="4968"/>
                      <a:pt x="6194" y="4968"/>
                    </a:cubicBezTo>
                    <a:cubicBezTo>
                      <a:pt x="6138" y="4996"/>
                      <a:pt x="6082" y="5010"/>
                      <a:pt x="6013" y="5010"/>
                    </a:cubicBezTo>
                    <a:lnTo>
                      <a:pt x="5915" y="5010"/>
                    </a:lnTo>
                    <a:cubicBezTo>
                      <a:pt x="5859" y="4996"/>
                      <a:pt x="5803" y="4968"/>
                      <a:pt x="5775" y="4968"/>
                    </a:cubicBezTo>
                    <a:cubicBezTo>
                      <a:pt x="5748" y="4968"/>
                      <a:pt x="5720" y="4954"/>
                      <a:pt x="5706" y="4954"/>
                    </a:cubicBezTo>
                    <a:lnTo>
                      <a:pt x="5636" y="4954"/>
                    </a:lnTo>
                    <a:cubicBezTo>
                      <a:pt x="5594" y="4954"/>
                      <a:pt x="5538" y="4968"/>
                      <a:pt x="5510" y="4996"/>
                    </a:cubicBezTo>
                    <a:lnTo>
                      <a:pt x="5455" y="5038"/>
                    </a:lnTo>
                    <a:cubicBezTo>
                      <a:pt x="5441" y="5065"/>
                      <a:pt x="5427" y="5079"/>
                      <a:pt x="5399" y="5107"/>
                    </a:cubicBezTo>
                    <a:lnTo>
                      <a:pt x="5399" y="5177"/>
                    </a:lnTo>
                    <a:cubicBezTo>
                      <a:pt x="5329" y="5093"/>
                      <a:pt x="5259" y="5010"/>
                      <a:pt x="5231" y="4884"/>
                    </a:cubicBezTo>
                    <a:cubicBezTo>
                      <a:pt x="5190" y="4773"/>
                      <a:pt x="5162" y="4661"/>
                      <a:pt x="5162" y="4535"/>
                    </a:cubicBezTo>
                    <a:cubicBezTo>
                      <a:pt x="5162" y="4298"/>
                      <a:pt x="5231" y="4033"/>
                      <a:pt x="5385" y="3838"/>
                    </a:cubicBezTo>
                    <a:cubicBezTo>
                      <a:pt x="5399" y="3796"/>
                      <a:pt x="5441" y="3768"/>
                      <a:pt x="5469" y="3726"/>
                    </a:cubicBezTo>
                    <a:lnTo>
                      <a:pt x="5524" y="3685"/>
                    </a:lnTo>
                    <a:cubicBezTo>
                      <a:pt x="5538" y="3671"/>
                      <a:pt x="5566" y="3643"/>
                      <a:pt x="5580" y="3643"/>
                    </a:cubicBezTo>
                    <a:cubicBezTo>
                      <a:pt x="5664" y="3559"/>
                      <a:pt x="5789" y="3489"/>
                      <a:pt x="5887" y="3434"/>
                    </a:cubicBezTo>
                    <a:cubicBezTo>
                      <a:pt x="6013" y="3378"/>
                      <a:pt x="6124" y="3336"/>
                      <a:pt x="6264" y="3308"/>
                    </a:cubicBezTo>
                    <a:cubicBezTo>
                      <a:pt x="6357" y="3290"/>
                      <a:pt x="6453" y="3281"/>
                      <a:pt x="6548" y="3281"/>
                    </a:cubicBezTo>
                    <a:cubicBezTo>
                      <a:pt x="6827" y="3281"/>
                      <a:pt x="7106" y="3354"/>
                      <a:pt x="7324" y="3489"/>
                    </a:cubicBezTo>
                    <a:cubicBezTo>
                      <a:pt x="7477" y="3573"/>
                      <a:pt x="7603" y="3699"/>
                      <a:pt x="7728" y="3824"/>
                    </a:cubicBezTo>
                    <a:cubicBezTo>
                      <a:pt x="7770" y="3894"/>
                      <a:pt x="7826" y="3936"/>
                      <a:pt x="7882" y="4005"/>
                    </a:cubicBezTo>
                    <a:cubicBezTo>
                      <a:pt x="7896" y="4047"/>
                      <a:pt x="7937" y="4075"/>
                      <a:pt x="7951" y="4117"/>
                    </a:cubicBezTo>
                    <a:lnTo>
                      <a:pt x="8007" y="4215"/>
                    </a:lnTo>
                    <a:cubicBezTo>
                      <a:pt x="8077" y="4354"/>
                      <a:pt x="8119" y="4494"/>
                      <a:pt x="8161" y="4633"/>
                    </a:cubicBezTo>
                    <a:cubicBezTo>
                      <a:pt x="8189" y="4773"/>
                      <a:pt x="8216" y="4940"/>
                      <a:pt x="8216" y="5093"/>
                    </a:cubicBezTo>
                    <a:cubicBezTo>
                      <a:pt x="8216" y="5386"/>
                      <a:pt x="8161" y="5679"/>
                      <a:pt x="8021" y="5958"/>
                    </a:cubicBezTo>
                    <a:cubicBezTo>
                      <a:pt x="7951" y="6098"/>
                      <a:pt x="7882" y="6223"/>
                      <a:pt x="7770" y="6349"/>
                    </a:cubicBezTo>
                    <a:lnTo>
                      <a:pt x="7700" y="6432"/>
                    </a:lnTo>
                    <a:lnTo>
                      <a:pt x="7617" y="6516"/>
                    </a:lnTo>
                    <a:cubicBezTo>
                      <a:pt x="7561" y="6572"/>
                      <a:pt x="7519" y="6628"/>
                      <a:pt x="7449" y="6684"/>
                    </a:cubicBezTo>
                    <a:cubicBezTo>
                      <a:pt x="7212" y="6865"/>
                      <a:pt x="6961" y="7032"/>
                      <a:pt x="6654" y="7130"/>
                    </a:cubicBezTo>
                    <a:cubicBezTo>
                      <a:pt x="6397" y="7218"/>
                      <a:pt x="6116" y="7264"/>
                      <a:pt x="5830" y="7264"/>
                    </a:cubicBezTo>
                    <a:cubicBezTo>
                      <a:pt x="5389" y="7264"/>
                      <a:pt x="4938" y="7152"/>
                      <a:pt x="4548" y="6907"/>
                    </a:cubicBezTo>
                    <a:cubicBezTo>
                      <a:pt x="4325" y="6781"/>
                      <a:pt x="4143" y="6614"/>
                      <a:pt x="3962" y="6419"/>
                    </a:cubicBezTo>
                    <a:cubicBezTo>
                      <a:pt x="3781" y="6223"/>
                      <a:pt x="3627" y="6000"/>
                      <a:pt x="3502" y="5763"/>
                    </a:cubicBezTo>
                    <a:cubicBezTo>
                      <a:pt x="3432" y="5637"/>
                      <a:pt x="3376" y="5512"/>
                      <a:pt x="3334" y="5386"/>
                    </a:cubicBezTo>
                    <a:cubicBezTo>
                      <a:pt x="3307" y="5358"/>
                      <a:pt x="3307" y="5317"/>
                      <a:pt x="3293" y="5289"/>
                    </a:cubicBezTo>
                    <a:lnTo>
                      <a:pt x="3265" y="5177"/>
                    </a:lnTo>
                    <a:cubicBezTo>
                      <a:pt x="3237" y="5107"/>
                      <a:pt x="3209" y="5065"/>
                      <a:pt x="3209" y="4996"/>
                    </a:cubicBezTo>
                    <a:cubicBezTo>
                      <a:pt x="3195" y="4926"/>
                      <a:pt x="3167" y="4856"/>
                      <a:pt x="3167" y="4773"/>
                    </a:cubicBezTo>
                    <a:cubicBezTo>
                      <a:pt x="3153" y="4717"/>
                      <a:pt x="3153" y="4647"/>
                      <a:pt x="3153" y="4563"/>
                    </a:cubicBezTo>
                    <a:cubicBezTo>
                      <a:pt x="3139" y="4424"/>
                      <a:pt x="3139" y="4284"/>
                      <a:pt x="3139" y="4145"/>
                    </a:cubicBezTo>
                    <a:cubicBezTo>
                      <a:pt x="3153" y="3587"/>
                      <a:pt x="3334" y="3029"/>
                      <a:pt x="3641" y="2541"/>
                    </a:cubicBezTo>
                    <a:lnTo>
                      <a:pt x="3697" y="2457"/>
                    </a:lnTo>
                    <a:cubicBezTo>
                      <a:pt x="3711" y="2429"/>
                      <a:pt x="3725" y="2401"/>
                      <a:pt x="3767" y="2373"/>
                    </a:cubicBezTo>
                    <a:lnTo>
                      <a:pt x="3906" y="2192"/>
                    </a:lnTo>
                    <a:cubicBezTo>
                      <a:pt x="3934" y="2150"/>
                      <a:pt x="4004" y="2094"/>
                      <a:pt x="4060" y="2039"/>
                    </a:cubicBezTo>
                    <a:lnTo>
                      <a:pt x="4213" y="1885"/>
                    </a:lnTo>
                    <a:cubicBezTo>
                      <a:pt x="4325" y="1774"/>
                      <a:pt x="4450" y="1690"/>
                      <a:pt x="4562" y="1606"/>
                    </a:cubicBezTo>
                    <a:lnTo>
                      <a:pt x="4757" y="1481"/>
                    </a:lnTo>
                    <a:cubicBezTo>
                      <a:pt x="4827" y="1453"/>
                      <a:pt x="4883" y="1397"/>
                      <a:pt x="4952" y="1355"/>
                    </a:cubicBezTo>
                    <a:cubicBezTo>
                      <a:pt x="5469" y="1062"/>
                      <a:pt x="6054" y="895"/>
                      <a:pt x="6654" y="839"/>
                    </a:cubicBezTo>
                    <a:cubicBezTo>
                      <a:pt x="6677" y="834"/>
                      <a:pt x="6704" y="833"/>
                      <a:pt x="6731" y="833"/>
                    </a:cubicBezTo>
                    <a:cubicBezTo>
                      <a:pt x="6786" y="833"/>
                      <a:pt x="6845" y="839"/>
                      <a:pt x="6891" y="839"/>
                    </a:cubicBezTo>
                    <a:lnTo>
                      <a:pt x="7115" y="839"/>
                    </a:lnTo>
                    <a:lnTo>
                      <a:pt x="7338" y="853"/>
                    </a:lnTo>
                    <a:cubicBezTo>
                      <a:pt x="7407" y="853"/>
                      <a:pt x="7491" y="867"/>
                      <a:pt x="7561" y="895"/>
                    </a:cubicBezTo>
                    <a:cubicBezTo>
                      <a:pt x="7700" y="923"/>
                      <a:pt x="7868" y="937"/>
                      <a:pt x="8007" y="979"/>
                    </a:cubicBezTo>
                    <a:lnTo>
                      <a:pt x="8216" y="1048"/>
                    </a:lnTo>
                    <a:cubicBezTo>
                      <a:pt x="8286" y="1062"/>
                      <a:pt x="8356" y="1104"/>
                      <a:pt x="8426" y="1132"/>
                    </a:cubicBezTo>
                    <a:cubicBezTo>
                      <a:pt x="8495" y="1174"/>
                      <a:pt x="8565" y="1188"/>
                      <a:pt x="8635" y="1216"/>
                    </a:cubicBezTo>
                    <a:lnTo>
                      <a:pt x="8844" y="1327"/>
                    </a:lnTo>
                    <a:lnTo>
                      <a:pt x="8942" y="1383"/>
                    </a:lnTo>
                    <a:cubicBezTo>
                      <a:pt x="8984" y="1397"/>
                      <a:pt x="9012" y="1411"/>
                      <a:pt x="9025" y="1425"/>
                    </a:cubicBezTo>
                    <a:lnTo>
                      <a:pt x="9221" y="1550"/>
                    </a:lnTo>
                    <a:cubicBezTo>
                      <a:pt x="9291" y="1592"/>
                      <a:pt x="9346" y="1634"/>
                      <a:pt x="9402" y="1690"/>
                    </a:cubicBezTo>
                    <a:lnTo>
                      <a:pt x="9569" y="1829"/>
                    </a:lnTo>
                    <a:cubicBezTo>
                      <a:pt x="9695" y="1941"/>
                      <a:pt x="9793" y="2039"/>
                      <a:pt x="9904" y="2150"/>
                    </a:cubicBezTo>
                    <a:cubicBezTo>
                      <a:pt x="10323" y="2583"/>
                      <a:pt x="10671" y="3099"/>
                      <a:pt x="10895" y="3657"/>
                    </a:cubicBezTo>
                    <a:cubicBezTo>
                      <a:pt x="11369" y="4773"/>
                      <a:pt x="11425" y="6028"/>
                      <a:pt x="11076" y="7144"/>
                    </a:cubicBezTo>
                    <a:cubicBezTo>
                      <a:pt x="10741" y="8246"/>
                      <a:pt x="10002" y="9194"/>
                      <a:pt x="9151" y="9822"/>
                    </a:cubicBezTo>
                    <a:cubicBezTo>
                      <a:pt x="8942" y="9975"/>
                      <a:pt x="8719" y="10115"/>
                      <a:pt x="8495" y="10213"/>
                    </a:cubicBezTo>
                    <a:cubicBezTo>
                      <a:pt x="8370" y="10282"/>
                      <a:pt x="8258" y="10324"/>
                      <a:pt x="8147" y="10380"/>
                    </a:cubicBezTo>
                    <a:cubicBezTo>
                      <a:pt x="8021" y="10422"/>
                      <a:pt x="7896" y="10464"/>
                      <a:pt x="7798" y="10519"/>
                    </a:cubicBezTo>
                    <a:cubicBezTo>
                      <a:pt x="7324" y="10673"/>
                      <a:pt x="6836" y="10770"/>
                      <a:pt x="6347" y="10868"/>
                    </a:cubicBezTo>
                    <a:cubicBezTo>
                      <a:pt x="5873" y="10952"/>
                      <a:pt x="5399" y="11008"/>
                      <a:pt x="4966" y="11077"/>
                    </a:cubicBezTo>
                    <a:cubicBezTo>
                      <a:pt x="4534" y="11147"/>
                      <a:pt x="4116" y="11189"/>
                      <a:pt x="3711" y="11259"/>
                    </a:cubicBezTo>
                    <a:cubicBezTo>
                      <a:pt x="2930" y="11398"/>
                      <a:pt x="2246" y="11579"/>
                      <a:pt x="1689" y="11747"/>
                    </a:cubicBezTo>
                    <a:cubicBezTo>
                      <a:pt x="1131" y="11928"/>
                      <a:pt x="712" y="12082"/>
                      <a:pt x="433" y="12207"/>
                    </a:cubicBezTo>
                    <a:cubicBezTo>
                      <a:pt x="154" y="12333"/>
                      <a:pt x="1" y="12402"/>
                      <a:pt x="1" y="12402"/>
                    </a:cubicBezTo>
                    <a:cubicBezTo>
                      <a:pt x="656" y="12123"/>
                      <a:pt x="1340" y="11886"/>
                      <a:pt x="2037" y="11719"/>
                    </a:cubicBezTo>
                    <a:cubicBezTo>
                      <a:pt x="2735" y="11538"/>
                      <a:pt x="3432" y="11426"/>
                      <a:pt x="4130" y="11328"/>
                    </a:cubicBezTo>
                    <a:cubicBezTo>
                      <a:pt x="4827" y="11245"/>
                      <a:pt x="5524" y="11189"/>
                      <a:pt x="6222" y="11119"/>
                    </a:cubicBezTo>
                    <a:cubicBezTo>
                      <a:pt x="6919" y="11049"/>
                      <a:pt x="7603" y="10952"/>
                      <a:pt x="8258" y="10757"/>
                    </a:cubicBezTo>
                    <a:cubicBezTo>
                      <a:pt x="8593" y="10659"/>
                      <a:pt x="8928" y="10533"/>
                      <a:pt x="9221" y="10394"/>
                    </a:cubicBezTo>
                    <a:cubicBezTo>
                      <a:pt x="9542" y="10254"/>
                      <a:pt x="9835" y="10101"/>
                      <a:pt x="10113" y="9892"/>
                    </a:cubicBezTo>
                    <a:cubicBezTo>
                      <a:pt x="10671" y="9501"/>
                      <a:pt x="11215" y="8985"/>
                      <a:pt x="11592" y="8260"/>
                    </a:cubicBezTo>
                    <a:cubicBezTo>
                      <a:pt x="11657" y="8141"/>
                      <a:pt x="11688" y="8014"/>
                      <a:pt x="11654" y="8014"/>
                    </a:cubicBezTo>
                    <a:cubicBezTo>
                      <a:pt x="11644" y="8014"/>
                      <a:pt x="11628" y="8025"/>
                      <a:pt x="11606" y="8051"/>
                    </a:cubicBezTo>
                    <a:cubicBezTo>
                      <a:pt x="11494" y="8218"/>
                      <a:pt x="11383" y="8316"/>
                      <a:pt x="11299" y="8385"/>
                    </a:cubicBezTo>
                    <a:cubicBezTo>
                      <a:pt x="11188" y="8455"/>
                      <a:pt x="11104" y="8511"/>
                      <a:pt x="11020" y="8567"/>
                    </a:cubicBezTo>
                    <a:cubicBezTo>
                      <a:pt x="10964" y="8581"/>
                      <a:pt x="10909" y="8594"/>
                      <a:pt x="10881" y="8608"/>
                    </a:cubicBezTo>
                    <a:cubicBezTo>
                      <a:pt x="11076" y="8385"/>
                      <a:pt x="11229" y="8148"/>
                      <a:pt x="11383" y="7883"/>
                    </a:cubicBezTo>
                    <a:cubicBezTo>
                      <a:pt x="11634" y="7451"/>
                      <a:pt x="11801" y="6963"/>
                      <a:pt x="11927" y="6446"/>
                    </a:cubicBezTo>
                    <a:cubicBezTo>
                      <a:pt x="12024" y="5944"/>
                      <a:pt x="12080" y="5400"/>
                      <a:pt x="12052" y="4884"/>
                    </a:cubicBezTo>
                    <a:cubicBezTo>
                      <a:pt x="12010" y="4173"/>
                      <a:pt x="11801" y="3420"/>
                      <a:pt x="11439" y="2736"/>
                    </a:cubicBezTo>
                    <a:cubicBezTo>
                      <a:pt x="11257" y="2401"/>
                      <a:pt x="11034" y="2080"/>
                      <a:pt x="10797" y="1774"/>
                    </a:cubicBezTo>
                    <a:cubicBezTo>
                      <a:pt x="10546" y="1481"/>
                      <a:pt x="10267" y="1202"/>
                      <a:pt x="9960" y="965"/>
                    </a:cubicBezTo>
                    <a:cubicBezTo>
                      <a:pt x="9486" y="574"/>
                      <a:pt x="8956" y="309"/>
                      <a:pt x="8495" y="156"/>
                    </a:cubicBezTo>
                    <a:cubicBezTo>
                      <a:pt x="8405" y="127"/>
                      <a:pt x="8325" y="115"/>
                      <a:pt x="8269" y="115"/>
                    </a:cubicBezTo>
                    <a:cubicBezTo>
                      <a:pt x="8160" y="115"/>
                      <a:pt x="8144" y="161"/>
                      <a:pt x="8328" y="225"/>
                    </a:cubicBezTo>
                    <a:cubicBezTo>
                      <a:pt x="8398" y="239"/>
                      <a:pt x="8454" y="281"/>
                      <a:pt x="8523" y="295"/>
                    </a:cubicBezTo>
                    <a:cubicBezTo>
                      <a:pt x="8579" y="337"/>
                      <a:pt x="8649" y="351"/>
                      <a:pt x="8705" y="379"/>
                    </a:cubicBezTo>
                    <a:cubicBezTo>
                      <a:pt x="8816" y="435"/>
                      <a:pt x="8928" y="490"/>
                      <a:pt x="9025" y="560"/>
                    </a:cubicBezTo>
                    <a:lnTo>
                      <a:pt x="9346" y="769"/>
                    </a:lnTo>
                    <a:cubicBezTo>
                      <a:pt x="9430" y="839"/>
                      <a:pt x="9542" y="923"/>
                      <a:pt x="9625" y="993"/>
                    </a:cubicBezTo>
                    <a:cubicBezTo>
                      <a:pt x="9709" y="1062"/>
                      <a:pt x="9793" y="1146"/>
                      <a:pt x="9862" y="1244"/>
                    </a:cubicBezTo>
                    <a:cubicBezTo>
                      <a:pt x="9932" y="1327"/>
                      <a:pt x="10030" y="1397"/>
                      <a:pt x="10100" y="1481"/>
                    </a:cubicBezTo>
                    <a:cubicBezTo>
                      <a:pt x="10169" y="1564"/>
                      <a:pt x="10239" y="1662"/>
                      <a:pt x="10281" y="1746"/>
                    </a:cubicBezTo>
                    <a:cubicBezTo>
                      <a:pt x="10323" y="1802"/>
                      <a:pt x="10337" y="1829"/>
                      <a:pt x="10379" y="1871"/>
                    </a:cubicBezTo>
                    <a:cubicBezTo>
                      <a:pt x="10406" y="1913"/>
                      <a:pt x="10420" y="1955"/>
                      <a:pt x="10462" y="2011"/>
                    </a:cubicBezTo>
                    <a:cubicBezTo>
                      <a:pt x="10532" y="2122"/>
                      <a:pt x="10602" y="2248"/>
                      <a:pt x="10657" y="2373"/>
                    </a:cubicBezTo>
                    <a:cubicBezTo>
                      <a:pt x="10476" y="2108"/>
                      <a:pt x="10267" y="1871"/>
                      <a:pt x="10058" y="1634"/>
                    </a:cubicBezTo>
                    <a:cubicBezTo>
                      <a:pt x="9960" y="1523"/>
                      <a:pt x="9835" y="1411"/>
                      <a:pt x="9723" y="1313"/>
                    </a:cubicBezTo>
                    <a:cubicBezTo>
                      <a:pt x="9625" y="1188"/>
                      <a:pt x="9486" y="1104"/>
                      <a:pt x="9360" y="1006"/>
                    </a:cubicBezTo>
                    <a:cubicBezTo>
                      <a:pt x="8858" y="630"/>
                      <a:pt x="8258" y="351"/>
                      <a:pt x="7659" y="170"/>
                    </a:cubicBezTo>
                    <a:cubicBezTo>
                      <a:pt x="7221" y="60"/>
                      <a:pt x="6755" y="0"/>
                      <a:pt x="6306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1242335" y="4530380"/>
                <a:ext cx="504084" cy="435982"/>
              </a:xfrm>
              <a:custGeom>
                <a:avLst/>
                <a:gdLst/>
                <a:ahLst/>
                <a:cxnLst/>
                <a:rect l="l" t="t" r="r" b="b"/>
                <a:pathLst>
                  <a:path w="11495" h="9942" extrusionOk="0">
                    <a:moveTo>
                      <a:pt x="58" y="3635"/>
                    </a:moveTo>
                    <a:lnTo>
                      <a:pt x="58" y="3635"/>
                    </a:lnTo>
                    <a:cubicBezTo>
                      <a:pt x="38" y="3673"/>
                      <a:pt x="19" y="3712"/>
                      <a:pt x="1" y="3750"/>
                    </a:cubicBezTo>
                    <a:lnTo>
                      <a:pt x="57" y="3639"/>
                    </a:lnTo>
                    <a:cubicBezTo>
                      <a:pt x="57" y="3637"/>
                      <a:pt x="58" y="3636"/>
                      <a:pt x="58" y="3635"/>
                    </a:cubicBezTo>
                    <a:close/>
                    <a:moveTo>
                      <a:pt x="5747" y="1"/>
                    </a:moveTo>
                    <a:cubicBezTo>
                      <a:pt x="5356" y="1"/>
                      <a:pt x="4977" y="38"/>
                      <a:pt x="4618" y="110"/>
                    </a:cubicBezTo>
                    <a:cubicBezTo>
                      <a:pt x="3711" y="277"/>
                      <a:pt x="2930" y="626"/>
                      <a:pt x="2302" y="1030"/>
                    </a:cubicBezTo>
                    <a:cubicBezTo>
                      <a:pt x="1996" y="1239"/>
                      <a:pt x="1717" y="1449"/>
                      <a:pt x="1479" y="1672"/>
                    </a:cubicBezTo>
                    <a:cubicBezTo>
                      <a:pt x="1256" y="1895"/>
                      <a:pt x="1047" y="2104"/>
                      <a:pt x="880" y="2313"/>
                    </a:cubicBezTo>
                    <a:cubicBezTo>
                      <a:pt x="531" y="2732"/>
                      <a:pt x="322" y="3108"/>
                      <a:pt x="196" y="3346"/>
                    </a:cubicBezTo>
                    <a:cubicBezTo>
                      <a:pt x="128" y="3469"/>
                      <a:pt x="86" y="3566"/>
                      <a:pt x="58" y="3635"/>
                    </a:cubicBezTo>
                    <a:lnTo>
                      <a:pt x="58" y="3635"/>
                    </a:lnTo>
                    <a:cubicBezTo>
                      <a:pt x="188" y="3384"/>
                      <a:pt x="346" y="3142"/>
                      <a:pt x="503" y="2899"/>
                    </a:cubicBezTo>
                    <a:cubicBezTo>
                      <a:pt x="698" y="2620"/>
                      <a:pt x="908" y="2369"/>
                      <a:pt x="1131" y="2132"/>
                    </a:cubicBezTo>
                    <a:cubicBezTo>
                      <a:pt x="1368" y="1881"/>
                      <a:pt x="1605" y="1672"/>
                      <a:pt x="1870" y="1476"/>
                    </a:cubicBezTo>
                    <a:cubicBezTo>
                      <a:pt x="2135" y="1295"/>
                      <a:pt x="2414" y="1114"/>
                      <a:pt x="2707" y="960"/>
                    </a:cubicBezTo>
                    <a:cubicBezTo>
                      <a:pt x="3526" y="521"/>
                      <a:pt x="4453" y="296"/>
                      <a:pt x="5353" y="296"/>
                    </a:cubicBezTo>
                    <a:cubicBezTo>
                      <a:pt x="5710" y="296"/>
                      <a:pt x="6063" y="331"/>
                      <a:pt x="6403" y="402"/>
                    </a:cubicBezTo>
                    <a:cubicBezTo>
                      <a:pt x="6557" y="430"/>
                      <a:pt x="6696" y="472"/>
                      <a:pt x="6836" y="500"/>
                    </a:cubicBezTo>
                    <a:cubicBezTo>
                      <a:pt x="6975" y="556"/>
                      <a:pt x="7115" y="598"/>
                      <a:pt x="7240" y="667"/>
                    </a:cubicBezTo>
                    <a:cubicBezTo>
                      <a:pt x="7505" y="765"/>
                      <a:pt x="7742" y="905"/>
                      <a:pt x="7966" y="1058"/>
                    </a:cubicBezTo>
                    <a:cubicBezTo>
                      <a:pt x="8440" y="1379"/>
                      <a:pt x="8844" y="1714"/>
                      <a:pt x="9263" y="2132"/>
                    </a:cubicBezTo>
                    <a:cubicBezTo>
                      <a:pt x="9315" y="2184"/>
                      <a:pt x="9384" y="2226"/>
                      <a:pt x="9414" y="2226"/>
                    </a:cubicBezTo>
                    <a:cubicBezTo>
                      <a:pt x="9433" y="2226"/>
                      <a:pt x="9437" y="2211"/>
                      <a:pt x="9416" y="2174"/>
                    </a:cubicBezTo>
                    <a:cubicBezTo>
                      <a:pt x="9277" y="1923"/>
                      <a:pt x="9221" y="1755"/>
                      <a:pt x="9179" y="1588"/>
                    </a:cubicBezTo>
                    <a:cubicBezTo>
                      <a:pt x="9151" y="1532"/>
                      <a:pt x="9151" y="1476"/>
                      <a:pt x="9151" y="1449"/>
                    </a:cubicBezTo>
                    <a:lnTo>
                      <a:pt x="9151" y="1449"/>
                    </a:lnTo>
                    <a:cubicBezTo>
                      <a:pt x="9249" y="1532"/>
                      <a:pt x="9333" y="1644"/>
                      <a:pt x="9416" y="1728"/>
                    </a:cubicBezTo>
                    <a:cubicBezTo>
                      <a:pt x="9472" y="1755"/>
                      <a:pt x="9500" y="1825"/>
                      <a:pt x="9542" y="1867"/>
                    </a:cubicBezTo>
                    <a:cubicBezTo>
                      <a:pt x="9570" y="1923"/>
                      <a:pt x="9625" y="1965"/>
                      <a:pt x="9653" y="2020"/>
                    </a:cubicBezTo>
                    <a:cubicBezTo>
                      <a:pt x="9695" y="2062"/>
                      <a:pt x="9723" y="2104"/>
                      <a:pt x="9765" y="2146"/>
                    </a:cubicBezTo>
                    <a:lnTo>
                      <a:pt x="9849" y="2286"/>
                    </a:lnTo>
                    <a:cubicBezTo>
                      <a:pt x="9904" y="2369"/>
                      <a:pt x="9974" y="2453"/>
                      <a:pt x="10030" y="2551"/>
                    </a:cubicBezTo>
                    <a:cubicBezTo>
                      <a:pt x="10128" y="2732"/>
                      <a:pt x="10239" y="2913"/>
                      <a:pt x="10309" y="3108"/>
                    </a:cubicBezTo>
                    <a:lnTo>
                      <a:pt x="10365" y="3248"/>
                    </a:lnTo>
                    <a:cubicBezTo>
                      <a:pt x="10379" y="3290"/>
                      <a:pt x="10393" y="3332"/>
                      <a:pt x="10407" y="3387"/>
                    </a:cubicBezTo>
                    <a:lnTo>
                      <a:pt x="10504" y="3680"/>
                    </a:lnTo>
                    <a:cubicBezTo>
                      <a:pt x="10518" y="3736"/>
                      <a:pt x="10532" y="3778"/>
                      <a:pt x="10532" y="3834"/>
                    </a:cubicBezTo>
                    <a:lnTo>
                      <a:pt x="10574" y="3987"/>
                    </a:lnTo>
                    <a:cubicBezTo>
                      <a:pt x="10588" y="4099"/>
                      <a:pt x="10616" y="4183"/>
                      <a:pt x="10616" y="4294"/>
                    </a:cubicBezTo>
                    <a:cubicBezTo>
                      <a:pt x="10686" y="4824"/>
                      <a:pt x="10686" y="5382"/>
                      <a:pt x="10602" y="5940"/>
                    </a:cubicBezTo>
                    <a:lnTo>
                      <a:pt x="10546" y="6149"/>
                    </a:lnTo>
                    <a:lnTo>
                      <a:pt x="10532" y="6261"/>
                    </a:lnTo>
                    <a:cubicBezTo>
                      <a:pt x="10532" y="6289"/>
                      <a:pt x="10518" y="6331"/>
                      <a:pt x="10518" y="6359"/>
                    </a:cubicBezTo>
                    <a:cubicBezTo>
                      <a:pt x="10462" y="6498"/>
                      <a:pt x="10421" y="6624"/>
                      <a:pt x="10393" y="6763"/>
                    </a:cubicBezTo>
                    <a:lnTo>
                      <a:pt x="10239" y="7154"/>
                    </a:lnTo>
                    <a:lnTo>
                      <a:pt x="10128" y="7321"/>
                    </a:lnTo>
                    <a:cubicBezTo>
                      <a:pt x="10100" y="7377"/>
                      <a:pt x="10072" y="7446"/>
                      <a:pt x="10030" y="7502"/>
                    </a:cubicBezTo>
                    <a:cubicBezTo>
                      <a:pt x="9960" y="7586"/>
                      <a:pt x="9904" y="7670"/>
                      <a:pt x="9849" y="7739"/>
                    </a:cubicBezTo>
                    <a:cubicBezTo>
                      <a:pt x="9779" y="7809"/>
                      <a:pt x="9723" y="7879"/>
                      <a:pt x="9653" y="7963"/>
                    </a:cubicBezTo>
                    <a:cubicBezTo>
                      <a:pt x="9584" y="8032"/>
                      <a:pt x="9514" y="8088"/>
                      <a:pt x="9472" y="8158"/>
                    </a:cubicBezTo>
                    <a:lnTo>
                      <a:pt x="9416" y="8214"/>
                    </a:lnTo>
                    <a:cubicBezTo>
                      <a:pt x="9402" y="8228"/>
                      <a:pt x="9374" y="8242"/>
                      <a:pt x="9360" y="8242"/>
                    </a:cubicBezTo>
                    <a:cubicBezTo>
                      <a:pt x="9333" y="8283"/>
                      <a:pt x="9291" y="8297"/>
                      <a:pt x="9263" y="8311"/>
                    </a:cubicBezTo>
                    <a:cubicBezTo>
                      <a:pt x="9221" y="8353"/>
                      <a:pt x="9193" y="8367"/>
                      <a:pt x="9165" y="8409"/>
                    </a:cubicBezTo>
                    <a:cubicBezTo>
                      <a:pt x="9151" y="8437"/>
                      <a:pt x="9137" y="8451"/>
                      <a:pt x="9137" y="8479"/>
                    </a:cubicBezTo>
                    <a:cubicBezTo>
                      <a:pt x="9131" y="8492"/>
                      <a:pt x="9136" y="8502"/>
                      <a:pt x="9154" y="8502"/>
                    </a:cubicBezTo>
                    <a:cubicBezTo>
                      <a:pt x="9174" y="8502"/>
                      <a:pt x="9210" y="8488"/>
                      <a:pt x="9263" y="8451"/>
                    </a:cubicBezTo>
                    <a:cubicBezTo>
                      <a:pt x="9890" y="8060"/>
                      <a:pt x="10379" y="7516"/>
                      <a:pt x="10727" y="6916"/>
                    </a:cubicBezTo>
                    <a:cubicBezTo>
                      <a:pt x="10755" y="6875"/>
                      <a:pt x="10797" y="6819"/>
                      <a:pt x="10811" y="6763"/>
                    </a:cubicBezTo>
                    <a:cubicBezTo>
                      <a:pt x="10839" y="6707"/>
                      <a:pt x="10867" y="6665"/>
                      <a:pt x="10895" y="6610"/>
                    </a:cubicBezTo>
                    <a:lnTo>
                      <a:pt x="10895" y="6610"/>
                    </a:lnTo>
                    <a:cubicBezTo>
                      <a:pt x="10825" y="6875"/>
                      <a:pt x="10699" y="7112"/>
                      <a:pt x="10588" y="7363"/>
                    </a:cubicBezTo>
                    <a:cubicBezTo>
                      <a:pt x="10518" y="7460"/>
                      <a:pt x="10448" y="7586"/>
                      <a:pt x="10379" y="7684"/>
                    </a:cubicBezTo>
                    <a:lnTo>
                      <a:pt x="10253" y="7851"/>
                    </a:lnTo>
                    <a:cubicBezTo>
                      <a:pt x="10211" y="7893"/>
                      <a:pt x="10183" y="7949"/>
                      <a:pt x="10128" y="8004"/>
                    </a:cubicBezTo>
                    <a:cubicBezTo>
                      <a:pt x="9779" y="8381"/>
                      <a:pt x="9346" y="8660"/>
                      <a:pt x="8914" y="8841"/>
                    </a:cubicBezTo>
                    <a:cubicBezTo>
                      <a:pt x="8520" y="8985"/>
                      <a:pt x="8135" y="9057"/>
                      <a:pt x="7770" y="9057"/>
                    </a:cubicBezTo>
                    <a:cubicBezTo>
                      <a:pt x="7709" y="9057"/>
                      <a:pt x="7649" y="9055"/>
                      <a:pt x="7589" y="9051"/>
                    </a:cubicBezTo>
                    <a:cubicBezTo>
                      <a:pt x="7170" y="9037"/>
                      <a:pt x="6780" y="8925"/>
                      <a:pt x="6445" y="8786"/>
                    </a:cubicBezTo>
                    <a:cubicBezTo>
                      <a:pt x="6361" y="8730"/>
                      <a:pt x="6264" y="8702"/>
                      <a:pt x="6152" y="8688"/>
                    </a:cubicBezTo>
                    <a:cubicBezTo>
                      <a:pt x="6079" y="8657"/>
                      <a:pt x="6006" y="8641"/>
                      <a:pt x="5956" y="8641"/>
                    </a:cubicBezTo>
                    <a:cubicBezTo>
                      <a:pt x="5940" y="8641"/>
                      <a:pt x="5926" y="8643"/>
                      <a:pt x="5915" y="8646"/>
                    </a:cubicBezTo>
                    <a:cubicBezTo>
                      <a:pt x="5776" y="8702"/>
                      <a:pt x="5734" y="8786"/>
                      <a:pt x="5790" y="8897"/>
                    </a:cubicBezTo>
                    <a:cubicBezTo>
                      <a:pt x="5845" y="8995"/>
                      <a:pt x="5985" y="9148"/>
                      <a:pt x="6208" y="9274"/>
                    </a:cubicBezTo>
                    <a:cubicBezTo>
                      <a:pt x="6083" y="9246"/>
                      <a:pt x="5985" y="9204"/>
                      <a:pt x="5859" y="9134"/>
                    </a:cubicBezTo>
                    <a:cubicBezTo>
                      <a:pt x="5748" y="9078"/>
                      <a:pt x="5636" y="9037"/>
                      <a:pt x="5525" y="8967"/>
                    </a:cubicBezTo>
                    <a:cubicBezTo>
                      <a:pt x="5469" y="8925"/>
                      <a:pt x="5427" y="8911"/>
                      <a:pt x="5371" y="8869"/>
                    </a:cubicBezTo>
                    <a:cubicBezTo>
                      <a:pt x="5315" y="8841"/>
                      <a:pt x="5260" y="8800"/>
                      <a:pt x="5232" y="8772"/>
                    </a:cubicBezTo>
                    <a:lnTo>
                      <a:pt x="5162" y="8716"/>
                    </a:lnTo>
                    <a:lnTo>
                      <a:pt x="5092" y="8674"/>
                    </a:lnTo>
                    <a:cubicBezTo>
                      <a:pt x="5036" y="8632"/>
                      <a:pt x="5008" y="8576"/>
                      <a:pt x="4953" y="8548"/>
                    </a:cubicBezTo>
                    <a:cubicBezTo>
                      <a:pt x="4883" y="8479"/>
                      <a:pt x="4757" y="8353"/>
                      <a:pt x="4632" y="8200"/>
                    </a:cubicBezTo>
                    <a:cubicBezTo>
                      <a:pt x="4520" y="8032"/>
                      <a:pt x="4409" y="7865"/>
                      <a:pt x="4325" y="7684"/>
                    </a:cubicBezTo>
                    <a:cubicBezTo>
                      <a:pt x="4269" y="7600"/>
                      <a:pt x="4241" y="7516"/>
                      <a:pt x="4199" y="7446"/>
                    </a:cubicBezTo>
                    <a:cubicBezTo>
                      <a:pt x="4172" y="7377"/>
                      <a:pt x="4144" y="7307"/>
                      <a:pt x="4116" y="7251"/>
                    </a:cubicBezTo>
                    <a:cubicBezTo>
                      <a:pt x="4079" y="7187"/>
                      <a:pt x="4054" y="7147"/>
                      <a:pt x="4030" y="7147"/>
                    </a:cubicBezTo>
                    <a:cubicBezTo>
                      <a:pt x="4017" y="7147"/>
                      <a:pt x="4005" y="7158"/>
                      <a:pt x="3990" y="7181"/>
                    </a:cubicBezTo>
                    <a:cubicBezTo>
                      <a:pt x="3976" y="7223"/>
                      <a:pt x="3976" y="7307"/>
                      <a:pt x="3976" y="7433"/>
                    </a:cubicBezTo>
                    <a:cubicBezTo>
                      <a:pt x="3976" y="7474"/>
                      <a:pt x="3990" y="7558"/>
                      <a:pt x="3990" y="7614"/>
                    </a:cubicBezTo>
                    <a:cubicBezTo>
                      <a:pt x="4004" y="7684"/>
                      <a:pt x="4004" y="7753"/>
                      <a:pt x="4046" y="7823"/>
                    </a:cubicBezTo>
                    <a:cubicBezTo>
                      <a:pt x="4116" y="8130"/>
                      <a:pt x="4311" y="8437"/>
                      <a:pt x="4451" y="8604"/>
                    </a:cubicBezTo>
                    <a:cubicBezTo>
                      <a:pt x="4199" y="8339"/>
                      <a:pt x="4004" y="8018"/>
                      <a:pt x="3865" y="7684"/>
                    </a:cubicBezTo>
                    <a:cubicBezTo>
                      <a:pt x="3641" y="7168"/>
                      <a:pt x="3572" y="6596"/>
                      <a:pt x="3628" y="6052"/>
                    </a:cubicBezTo>
                    <a:cubicBezTo>
                      <a:pt x="3628" y="5982"/>
                      <a:pt x="3641" y="5912"/>
                      <a:pt x="3655" y="5842"/>
                    </a:cubicBezTo>
                    <a:cubicBezTo>
                      <a:pt x="3683" y="5773"/>
                      <a:pt x="3683" y="5703"/>
                      <a:pt x="3697" y="5647"/>
                    </a:cubicBezTo>
                    <a:cubicBezTo>
                      <a:pt x="3725" y="5522"/>
                      <a:pt x="3767" y="5382"/>
                      <a:pt x="3823" y="5271"/>
                    </a:cubicBezTo>
                    <a:cubicBezTo>
                      <a:pt x="3837" y="5201"/>
                      <a:pt x="3865" y="5145"/>
                      <a:pt x="3893" y="5075"/>
                    </a:cubicBezTo>
                    <a:cubicBezTo>
                      <a:pt x="3920" y="5019"/>
                      <a:pt x="3962" y="4950"/>
                      <a:pt x="3976" y="4894"/>
                    </a:cubicBezTo>
                    <a:cubicBezTo>
                      <a:pt x="4004" y="4852"/>
                      <a:pt x="4046" y="4782"/>
                      <a:pt x="4074" y="4727"/>
                    </a:cubicBezTo>
                    <a:cubicBezTo>
                      <a:pt x="4116" y="4671"/>
                      <a:pt x="4144" y="4629"/>
                      <a:pt x="4199" y="4573"/>
                    </a:cubicBezTo>
                    <a:cubicBezTo>
                      <a:pt x="4241" y="4517"/>
                      <a:pt x="4283" y="4461"/>
                      <a:pt x="4325" y="4434"/>
                    </a:cubicBezTo>
                    <a:cubicBezTo>
                      <a:pt x="4353" y="4378"/>
                      <a:pt x="4409" y="4336"/>
                      <a:pt x="4451" y="4294"/>
                    </a:cubicBezTo>
                    <a:cubicBezTo>
                      <a:pt x="4478" y="4238"/>
                      <a:pt x="4534" y="4196"/>
                      <a:pt x="4590" y="4169"/>
                    </a:cubicBezTo>
                    <a:cubicBezTo>
                      <a:pt x="4632" y="4127"/>
                      <a:pt x="4674" y="4085"/>
                      <a:pt x="4729" y="4043"/>
                    </a:cubicBezTo>
                    <a:cubicBezTo>
                      <a:pt x="4911" y="3904"/>
                      <a:pt x="5148" y="3806"/>
                      <a:pt x="5357" y="3694"/>
                    </a:cubicBezTo>
                    <a:cubicBezTo>
                      <a:pt x="5580" y="3625"/>
                      <a:pt x="5817" y="3569"/>
                      <a:pt x="6055" y="3555"/>
                    </a:cubicBezTo>
                    <a:lnTo>
                      <a:pt x="6403" y="3555"/>
                    </a:lnTo>
                    <a:lnTo>
                      <a:pt x="6571" y="3569"/>
                    </a:lnTo>
                    <a:lnTo>
                      <a:pt x="6752" y="3611"/>
                    </a:lnTo>
                    <a:cubicBezTo>
                      <a:pt x="7212" y="3694"/>
                      <a:pt x="7673" y="3945"/>
                      <a:pt x="7980" y="4308"/>
                    </a:cubicBezTo>
                    <a:cubicBezTo>
                      <a:pt x="8370" y="4727"/>
                      <a:pt x="8537" y="5312"/>
                      <a:pt x="8496" y="5870"/>
                    </a:cubicBezTo>
                    <a:cubicBezTo>
                      <a:pt x="8454" y="6149"/>
                      <a:pt x="8384" y="6414"/>
                      <a:pt x="8245" y="6665"/>
                    </a:cubicBezTo>
                    <a:cubicBezTo>
                      <a:pt x="8105" y="6902"/>
                      <a:pt x="7910" y="7112"/>
                      <a:pt x="7687" y="7265"/>
                    </a:cubicBezTo>
                    <a:cubicBezTo>
                      <a:pt x="7477" y="7405"/>
                      <a:pt x="7212" y="7502"/>
                      <a:pt x="6961" y="7516"/>
                    </a:cubicBezTo>
                    <a:cubicBezTo>
                      <a:pt x="6902" y="7526"/>
                      <a:pt x="6841" y="7530"/>
                      <a:pt x="6780" y="7530"/>
                    </a:cubicBezTo>
                    <a:cubicBezTo>
                      <a:pt x="6571" y="7530"/>
                      <a:pt x="6358" y="7477"/>
                      <a:pt x="6152" y="7391"/>
                    </a:cubicBezTo>
                    <a:cubicBezTo>
                      <a:pt x="5873" y="7265"/>
                      <a:pt x="5636" y="7028"/>
                      <a:pt x="5511" y="6749"/>
                    </a:cubicBezTo>
                    <a:cubicBezTo>
                      <a:pt x="5385" y="6470"/>
                      <a:pt x="5357" y="6149"/>
                      <a:pt x="5441" y="5856"/>
                    </a:cubicBezTo>
                    <a:cubicBezTo>
                      <a:pt x="5469" y="5703"/>
                      <a:pt x="5566" y="5549"/>
                      <a:pt x="5664" y="5424"/>
                    </a:cubicBezTo>
                    <a:cubicBezTo>
                      <a:pt x="5776" y="5298"/>
                      <a:pt x="5929" y="5201"/>
                      <a:pt x="6083" y="5131"/>
                    </a:cubicBezTo>
                    <a:cubicBezTo>
                      <a:pt x="6207" y="5084"/>
                      <a:pt x="6336" y="5063"/>
                      <a:pt x="6462" y="5063"/>
                    </a:cubicBezTo>
                    <a:cubicBezTo>
                      <a:pt x="6674" y="5063"/>
                      <a:pt x="6879" y="5124"/>
                      <a:pt x="7045" y="5229"/>
                    </a:cubicBezTo>
                    <a:cubicBezTo>
                      <a:pt x="7198" y="5340"/>
                      <a:pt x="7310" y="5480"/>
                      <a:pt x="7380" y="5591"/>
                    </a:cubicBezTo>
                    <a:cubicBezTo>
                      <a:pt x="7449" y="5731"/>
                      <a:pt x="7491" y="5870"/>
                      <a:pt x="7519" y="5982"/>
                    </a:cubicBezTo>
                    <a:cubicBezTo>
                      <a:pt x="7533" y="6107"/>
                      <a:pt x="7547" y="6191"/>
                      <a:pt x="7589" y="6275"/>
                    </a:cubicBezTo>
                    <a:cubicBezTo>
                      <a:pt x="7603" y="6345"/>
                      <a:pt x="7631" y="6400"/>
                      <a:pt x="7687" y="6400"/>
                    </a:cubicBezTo>
                    <a:cubicBezTo>
                      <a:pt x="7694" y="6407"/>
                      <a:pt x="7708" y="6411"/>
                      <a:pt x="7723" y="6411"/>
                    </a:cubicBezTo>
                    <a:cubicBezTo>
                      <a:pt x="7739" y="6411"/>
                      <a:pt x="7756" y="6407"/>
                      <a:pt x="7770" y="6400"/>
                    </a:cubicBezTo>
                    <a:cubicBezTo>
                      <a:pt x="7812" y="6386"/>
                      <a:pt x="7868" y="6331"/>
                      <a:pt x="7910" y="6219"/>
                    </a:cubicBezTo>
                    <a:cubicBezTo>
                      <a:pt x="7980" y="6121"/>
                      <a:pt x="8049" y="5926"/>
                      <a:pt x="8077" y="5661"/>
                    </a:cubicBezTo>
                    <a:cubicBezTo>
                      <a:pt x="8077" y="5549"/>
                      <a:pt x="8049" y="5382"/>
                      <a:pt x="8007" y="5243"/>
                    </a:cubicBezTo>
                    <a:cubicBezTo>
                      <a:pt x="7952" y="5089"/>
                      <a:pt x="7882" y="4936"/>
                      <a:pt x="7742" y="4782"/>
                    </a:cubicBezTo>
                    <a:lnTo>
                      <a:pt x="7673" y="4713"/>
                    </a:lnTo>
                    <a:cubicBezTo>
                      <a:pt x="7659" y="4699"/>
                      <a:pt x="7617" y="4671"/>
                      <a:pt x="7603" y="4643"/>
                    </a:cubicBezTo>
                    <a:lnTo>
                      <a:pt x="7575" y="4601"/>
                    </a:lnTo>
                    <a:cubicBezTo>
                      <a:pt x="7547" y="4587"/>
                      <a:pt x="7533" y="4587"/>
                      <a:pt x="7519" y="4573"/>
                    </a:cubicBezTo>
                    <a:cubicBezTo>
                      <a:pt x="7477" y="4545"/>
                      <a:pt x="7449" y="4517"/>
                      <a:pt x="7408" y="4503"/>
                    </a:cubicBezTo>
                    <a:lnTo>
                      <a:pt x="7352" y="4461"/>
                    </a:lnTo>
                    <a:lnTo>
                      <a:pt x="7338" y="4448"/>
                    </a:lnTo>
                    <a:lnTo>
                      <a:pt x="7324" y="4448"/>
                    </a:lnTo>
                    <a:lnTo>
                      <a:pt x="7296" y="4434"/>
                    </a:lnTo>
                    <a:lnTo>
                      <a:pt x="7268" y="4434"/>
                    </a:lnTo>
                    <a:lnTo>
                      <a:pt x="7184" y="4392"/>
                    </a:lnTo>
                    <a:cubicBezTo>
                      <a:pt x="6961" y="4294"/>
                      <a:pt x="6696" y="4252"/>
                      <a:pt x="6431" y="4252"/>
                    </a:cubicBezTo>
                    <a:cubicBezTo>
                      <a:pt x="6180" y="4252"/>
                      <a:pt x="5929" y="4322"/>
                      <a:pt x="5706" y="4434"/>
                    </a:cubicBezTo>
                    <a:cubicBezTo>
                      <a:pt x="5483" y="4531"/>
                      <a:pt x="5301" y="4685"/>
                      <a:pt x="5162" y="4866"/>
                    </a:cubicBezTo>
                    <a:cubicBezTo>
                      <a:pt x="5022" y="5033"/>
                      <a:pt x="4939" y="5215"/>
                      <a:pt x="4869" y="5368"/>
                    </a:cubicBezTo>
                    <a:cubicBezTo>
                      <a:pt x="4855" y="5438"/>
                      <a:pt x="4827" y="5536"/>
                      <a:pt x="4813" y="5577"/>
                    </a:cubicBezTo>
                    <a:cubicBezTo>
                      <a:pt x="4813" y="5647"/>
                      <a:pt x="4799" y="5717"/>
                      <a:pt x="4799" y="5773"/>
                    </a:cubicBezTo>
                    <a:cubicBezTo>
                      <a:pt x="4799" y="5965"/>
                      <a:pt x="4851" y="6074"/>
                      <a:pt x="4919" y="6074"/>
                    </a:cubicBezTo>
                    <a:cubicBezTo>
                      <a:pt x="4930" y="6074"/>
                      <a:pt x="4941" y="6071"/>
                      <a:pt x="4953" y="6066"/>
                    </a:cubicBezTo>
                    <a:cubicBezTo>
                      <a:pt x="4967" y="6066"/>
                      <a:pt x="4995" y="6052"/>
                      <a:pt x="5022" y="6024"/>
                    </a:cubicBezTo>
                    <a:cubicBezTo>
                      <a:pt x="5036" y="6024"/>
                      <a:pt x="5078" y="5996"/>
                      <a:pt x="5092" y="5968"/>
                    </a:cubicBezTo>
                    <a:cubicBezTo>
                      <a:pt x="5106" y="5954"/>
                      <a:pt x="5134" y="5912"/>
                      <a:pt x="5148" y="5898"/>
                    </a:cubicBezTo>
                    <a:lnTo>
                      <a:pt x="5148" y="5898"/>
                    </a:lnTo>
                    <a:cubicBezTo>
                      <a:pt x="5092" y="6205"/>
                      <a:pt x="5148" y="6554"/>
                      <a:pt x="5287" y="6861"/>
                    </a:cubicBezTo>
                    <a:cubicBezTo>
                      <a:pt x="5357" y="7014"/>
                      <a:pt x="5455" y="7126"/>
                      <a:pt x="5566" y="7251"/>
                    </a:cubicBezTo>
                    <a:cubicBezTo>
                      <a:pt x="5692" y="7377"/>
                      <a:pt x="5831" y="7474"/>
                      <a:pt x="5971" y="7558"/>
                    </a:cubicBezTo>
                    <a:cubicBezTo>
                      <a:pt x="6013" y="7586"/>
                      <a:pt x="6069" y="7600"/>
                      <a:pt x="6124" y="7628"/>
                    </a:cubicBezTo>
                    <a:lnTo>
                      <a:pt x="6278" y="7670"/>
                    </a:lnTo>
                    <a:cubicBezTo>
                      <a:pt x="6449" y="7727"/>
                      <a:pt x="6624" y="7755"/>
                      <a:pt x="6799" y="7755"/>
                    </a:cubicBezTo>
                    <a:cubicBezTo>
                      <a:pt x="6924" y="7755"/>
                      <a:pt x="7048" y="7741"/>
                      <a:pt x="7170" y="7712"/>
                    </a:cubicBezTo>
                    <a:cubicBezTo>
                      <a:pt x="7603" y="7628"/>
                      <a:pt x="8007" y="7377"/>
                      <a:pt x="8272" y="7042"/>
                    </a:cubicBezTo>
                    <a:cubicBezTo>
                      <a:pt x="8384" y="6889"/>
                      <a:pt x="8496" y="6693"/>
                      <a:pt x="8565" y="6526"/>
                    </a:cubicBezTo>
                    <a:cubicBezTo>
                      <a:pt x="8579" y="6470"/>
                      <a:pt x="8593" y="6442"/>
                      <a:pt x="8621" y="6386"/>
                    </a:cubicBezTo>
                    <a:cubicBezTo>
                      <a:pt x="8635" y="6331"/>
                      <a:pt x="8649" y="6303"/>
                      <a:pt x="8649" y="6247"/>
                    </a:cubicBezTo>
                    <a:cubicBezTo>
                      <a:pt x="8663" y="6191"/>
                      <a:pt x="8663" y="6163"/>
                      <a:pt x="8691" y="6107"/>
                    </a:cubicBezTo>
                    <a:lnTo>
                      <a:pt x="8705" y="6038"/>
                    </a:lnTo>
                    <a:lnTo>
                      <a:pt x="8705" y="5968"/>
                    </a:lnTo>
                    <a:cubicBezTo>
                      <a:pt x="8733" y="5633"/>
                      <a:pt x="8705" y="5284"/>
                      <a:pt x="8579" y="4950"/>
                    </a:cubicBezTo>
                    <a:cubicBezTo>
                      <a:pt x="8454" y="4643"/>
                      <a:pt x="8272" y="4350"/>
                      <a:pt x="8021" y="4099"/>
                    </a:cubicBezTo>
                    <a:cubicBezTo>
                      <a:pt x="7966" y="4029"/>
                      <a:pt x="7896" y="4001"/>
                      <a:pt x="7826" y="3931"/>
                    </a:cubicBezTo>
                    <a:cubicBezTo>
                      <a:pt x="7756" y="3876"/>
                      <a:pt x="7687" y="3820"/>
                      <a:pt x="7617" y="3792"/>
                    </a:cubicBezTo>
                    <a:cubicBezTo>
                      <a:pt x="7547" y="3750"/>
                      <a:pt x="7463" y="3694"/>
                      <a:pt x="7394" y="3666"/>
                    </a:cubicBezTo>
                    <a:cubicBezTo>
                      <a:pt x="7324" y="3625"/>
                      <a:pt x="7240" y="3597"/>
                      <a:pt x="7170" y="3583"/>
                    </a:cubicBezTo>
                    <a:cubicBezTo>
                      <a:pt x="6905" y="3490"/>
                      <a:pt x="6620" y="3436"/>
                      <a:pt x="6347" y="3436"/>
                    </a:cubicBezTo>
                    <a:cubicBezTo>
                      <a:pt x="6291" y="3436"/>
                      <a:pt x="6235" y="3438"/>
                      <a:pt x="6180" y="3443"/>
                    </a:cubicBezTo>
                    <a:cubicBezTo>
                      <a:pt x="5790" y="3457"/>
                      <a:pt x="5413" y="3541"/>
                      <a:pt x="5036" y="3722"/>
                    </a:cubicBezTo>
                    <a:cubicBezTo>
                      <a:pt x="4674" y="3890"/>
                      <a:pt x="4339" y="4155"/>
                      <a:pt x="4088" y="4489"/>
                    </a:cubicBezTo>
                    <a:cubicBezTo>
                      <a:pt x="4032" y="4531"/>
                      <a:pt x="3990" y="4587"/>
                      <a:pt x="3962" y="4657"/>
                    </a:cubicBezTo>
                    <a:cubicBezTo>
                      <a:pt x="3920" y="4713"/>
                      <a:pt x="3879" y="4782"/>
                      <a:pt x="3851" y="4838"/>
                    </a:cubicBezTo>
                    <a:cubicBezTo>
                      <a:pt x="3823" y="4908"/>
                      <a:pt x="3781" y="4950"/>
                      <a:pt x="3753" y="5019"/>
                    </a:cubicBezTo>
                    <a:cubicBezTo>
                      <a:pt x="3711" y="5089"/>
                      <a:pt x="3697" y="5145"/>
                      <a:pt x="3669" y="5215"/>
                    </a:cubicBezTo>
                    <a:cubicBezTo>
                      <a:pt x="3614" y="5340"/>
                      <a:pt x="3572" y="5480"/>
                      <a:pt x="3530" y="5619"/>
                    </a:cubicBezTo>
                    <a:lnTo>
                      <a:pt x="3474" y="5828"/>
                    </a:lnTo>
                    <a:cubicBezTo>
                      <a:pt x="3460" y="5898"/>
                      <a:pt x="3432" y="5968"/>
                      <a:pt x="3432" y="6038"/>
                    </a:cubicBezTo>
                    <a:cubicBezTo>
                      <a:pt x="3363" y="6610"/>
                      <a:pt x="3432" y="7223"/>
                      <a:pt x="3683" y="7767"/>
                    </a:cubicBezTo>
                    <a:cubicBezTo>
                      <a:pt x="3907" y="8325"/>
                      <a:pt x="4311" y="8813"/>
                      <a:pt x="4799" y="9190"/>
                    </a:cubicBezTo>
                    <a:lnTo>
                      <a:pt x="4995" y="9316"/>
                    </a:lnTo>
                    <a:cubicBezTo>
                      <a:pt x="5022" y="9330"/>
                      <a:pt x="5064" y="9371"/>
                      <a:pt x="5092" y="9385"/>
                    </a:cubicBezTo>
                    <a:lnTo>
                      <a:pt x="5204" y="9441"/>
                    </a:lnTo>
                    <a:lnTo>
                      <a:pt x="5413" y="9539"/>
                    </a:lnTo>
                    <a:lnTo>
                      <a:pt x="5622" y="9622"/>
                    </a:lnTo>
                    <a:cubicBezTo>
                      <a:pt x="5692" y="9664"/>
                      <a:pt x="5762" y="9692"/>
                      <a:pt x="5831" y="9720"/>
                    </a:cubicBezTo>
                    <a:lnTo>
                      <a:pt x="6055" y="9790"/>
                    </a:lnTo>
                    <a:cubicBezTo>
                      <a:pt x="6194" y="9832"/>
                      <a:pt x="6348" y="9860"/>
                      <a:pt x="6501" y="9888"/>
                    </a:cubicBezTo>
                    <a:cubicBezTo>
                      <a:pt x="6717" y="9924"/>
                      <a:pt x="6936" y="9942"/>
                      <a:pt x="7155" y="9942"/>
                    </a:cubicBezTo>
                    <a:cubicBezTo>
                      <a:pt x="8193" y="9942"/>
                      <a:pt x="9233" y="9542"/>
                      <a:pt x="10016" y="8827"/>
                    </a:cubicBezTo>
                    <a:cubicBezTo>
                      <a:pt x="10476" y="8395"/>
                      <a:pt x="10853" y="7851"/>
                      <a:pt x="11076" y="7279"/>
                    </a:cubicBezTo>
                    <a:cubicBezTo>
                      <a:pt x="11313" y="6693"/>
                      <a:pt x="11439" y="6093"/>
                      <a:pt x="11453" y="5466"/>
                    </a:cubicBezTo>
                    <a:cubicBezTo>
                      <a:pt x="11495" y="4224"/>
                      <a:pt x="11076" y="3025"/>
                      <a:pt x="10337" y="2090"/>
                    </a:cubicBezTo>
                    <a:lnTo>
                      <a:pt x="10197" y="1923"/>
                    </a:lnTo>
                    <a:cubicBezTo>
                      <a:pt x="10155" y="1867"/>
                      <a:pt x="10114" y="1797"/>
                      <a:pt x="10058" y="1755"/>
                    </a:cubicBezTo>
                    <a:cubicBezTo>
                      <a:pt x="9960" y="1658"/>
                      <a:pt x="9849" y="1546"/>
                      <a:pt x="9751" y="1463"/>
                    </a:cubicBezTo>
                    <a:cubicBezTo>
                      <a:pt x="9639" y="1379"/>
                      <a:pt x="9528" y="1295"/>
                      <a:pt x="9416" y="1184"/>
                    </a:cubicBezTo>
                    <a:cubicBezTo>
                      <a:pt x="9388" y="1170"/>
                      <a:pt x="9360" y="1142"/>
                      <a:pt x="9333" y="1114"/>
                    </a:cubicBezTo>
                    <a:lnTo>
                      <a:pt x="9249" y="1058"/>
                    </a:lnTo>
                    <a:cubicBezTo>
                      <a:pt x="9193" y="1030"/>
                      <a:pt x="9123" y="988"/>
                      <a:pt x="9068" y="946"/>
                    </a:cubicBezTo>
                    <a:cubicBezTo>
                      <a:pt x="9012" y="905"/>
                      <a:pt x="8942" y="849"/>
                      <a:pt x="8900" y="821"/>
                    </a:cubicBezTo>
                    <a:cubicBezTo>
                      <a:pt x="8830" y="779"/>
                      <a:pt x="8775" y="751"/>
                      <a:pt x="8705" y="709"/>
                    </a:cubicBezTo>
                    <a:cubicBezTo>
                      <a:pt x="8635" y="681"/>
                      <a:pt x="8579" y="640"/>
                      <a:pt x="8510" y="626"/>
                    </a:cubicBezTo>
                    <a:cubicBezTo>
                      <a:pt x="8482" y="612"/>
                      <a:pt x="8440" y="598"/>
                      <a:pt x="8426" y="584"/>
                    </a:cubicBezTo>
                    <a:lnTo>
                      <a:pt x="8342" y="542"/>
                    </a:lnTo>
                    <a:cubicBezTo>
                      <a:pt x="8272" y="500"/>
                      <a:pt x="8217" y="486"/>
                      <a:pt x="8147" y="458"/>
                    </a:cubicBezTo>
                    <a:cubicBezTo>
                      <a:pt x="8077" y="444"/>
                      <a:pt x="8021" y="402"/>
                      <a:pt x="7952" y="388"/>
                    </a:cubicBezTo>
                    <a:cubicBezTo>
                      <a:pt x="7826" y="333"/>
                      <a:pt x="7687" y="291"/>
                      <a:pt x="7575" y="263"/>
                    </a:cubicBezTo>
                    <a:cubicBezTo>
                      <a:pt x="6960" y="86"/>
                      <a:pt x="6341" y="1"/>
                      <a:pt x="5747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2244282" y="4575593"/>
                <a:ext cx="601349" cy="311923"/>
              </a:xfrm>
              <a:custGeom>
                <a:avLst/>
                <a:gdLst/>
                <a:ahLst/>
                <a:cxnLst/>
                <a:rect l="l" t="t" r="r" b="b"/>
                <a:pathLst>
                  <a:path w="13713" h="7113" extrusionOk="0">
                    <a:moveTo>
                      <a:pt x="7615" y="0"/>
                    </a:moveTo>
                    <a:cubicBezTo>
                      <a:pt x="7185" y="0"/>
                      <a:pt x="6756" y="24"/>
                      <a:pt x="6347" y="83"/>
                    </a:cubicBezTo>
                    <a:cubicBezTo>
                      <a:pt x="5748" y="180"/>
                      <a:pt x="5162" y="320"/>
                      <a:pt x="4618" y="529"/>
                    </a:cubicBezTo>
                    <a:cubicBezTo>
                      <a:pt x="3530" y="906"/>
                      <a:pt x="2609" y="1506"/>
                      <a:pt x="1912" y="2091"/>
                    </a:cubicBezTo>
                    <a:cubicBezTo>
                      <a:pt x="1563" y="2384"/>
                      <a:pt x="1270" y="2705"/>
                      <a:pt x="1019" y="2984"/>
                    </a:cubicBezTo>
                    <a:cubicBezTo>
                      <a:pt x="907" y="3124"/>
                      <a:pt x="796" y="3263"/>
                      <a:pt x="698" y="3389"/>
                    </a:cubicBezTo>
                    <a:cubicBezTo>
                      <a:pt x="601" y="3500"/>
                      <a:pt x="503" y="3626"/>
                      <a:pt x="433" y="3751"/>
                    </a:cubicBezTo>
                    <a:cubicBezTo>
                      <a:pt x="363" y="3849"/>
                      <a:pt x="294" y="3961"/>
                      <a:pt x="238" y="4044"/>
                    </a:cubicBezTo>
                    <a:cubicBezTo>
                      <a:pt x="182" y="4128"/>
                      <a:pt x="140" y="4198"/>
                      <a:pt x="98" y="4267"/>
                    </a:cubicBezTo>
                    <a:cubicBezTo>
                      <a:pt x="29" y="4393"/>
                      <a:pt x="1" y="4463"/>
                      <a:pt x="1" y="4463"/>
                    </a:cubicBezTo>
                    <a:cubicBezTo>
                      <a:pt x="322" y="3891"/>
                      <a:pt x="740" y="3361"/>
                      <a:pt x="1200" y="2886"/>
                    </a:cubicBezTo>
                    <a:cubicBezTo>
                      <a:pt x="1675" y="2426"/>
                      <a:pt x="2177" y="2022"/>
                      <a:pt x="2735" y="1701"/>
                    </a:cubicBezTo>
                    <a:cubicBezTo>
                      <a:pt x="3014" y="1547"/>
                      <a:pt x="3293" y="1450"/>
                      <a:pt x="3572" y="1352"/>
                    </a:cubicBezTo>
                    <a:cubicBezTo>
                      <a:pt x="3711" y="1310"/>
                      <a:pt x="3851" y="1255"/>
                      <a:pt x="3990" y="1213"/>
                    </a:cubicBezTo>
                    <a:cubicBezTo>
                      <a:pt x="4060" y="1199"/>
                      <a:pt x="4130" y="1171"/>
                      <a:pt x="4199" y="1143"/>
                    </a:cubicBezTo>
                    <a:cubicBezTo>
                      <a:pt x="4269" y="1115"/>
                      <a:pt x="4353" y="1101"/>
                      <a:pt x="4422" y="1059"/>
                    </a:cubicBezTo>
                    <a:cubicBezTo>
                      <a:pt x="4492" y="1045"/>
                      <a:pt x="4548" y="989"/>
                      <a:pt x="4492" y="989"/>
                    </a:cubicBezTo>
                    <a:cubicBezTo>
                      <a:pt x="4447" y="994"/>
                      <a:pt x="4408" y="995"/>
                      <a:pt x="4373" y="995"/>
                    </a:cubicBezTo>
                    <a:cubicBezTo>
                      <a:pt x="4287" y="995"/>
                      <a:pt x="4222" y="985"/>
                      <a:pt x="4143" y="976"/>
                    </a:cubicBezTo>
                    <a:cubicBezTo>
                      <a:pt x="4130" y="976"/>
                      <a:pt x="4088" y="962"/>
                      <a:pt x="4074" y="962"/>
                    </a:cubicBezTo>
                    <a:cubicBezTo>
                      <a:pt x="4199" y="920"/>
                      <a:pt x="4339" y="892"/>
                      <a:pt x="4464" y="850"/>
                    </a:cubicBezTo>
                    <a:cubicBezTo>
                      <a:pt x="4897" y="724"/>
                      <a:pt x="5329" y="641"/>
                      <a:pt x="5762" y="599"/>
                    </a:cubicBezTo>
                    <a:cubicBezTo>
                      <a:pt x="6299" y="524"/>
                      <a:pt x="6860" y="471"/>
                      <a:pt x="7422" y="471"/>
                    </a:cubicBezTo>
                    <a:cubicBezTo>
                      <a:pt x="7487" y="471"/>
                      <a:pt x="7552" y="472"/>
                      <a:pt x="7617" y="473"/>
                    </a:cubicBezTo>
                    <a:cubicBezTo>
                      <a:pt x="7742" y="473"/>
                      <a:pt x="7840" y="487"/>
                      <a:pt x="7965" y="487"/>
                    </a:cubicBezTo>
                    <a:cubicBezTo>
                      <a:pt x="8063" y="487"/>
                      <a:pt x="8175" y="501"/>
                      <a:pt x="8272" y="501"/>
                    </a:cubicBezTo>
                    <a:cubicBezTo>
                      <a:pt x="8292" y="504"/>
                      <a:pt x="8310" y="505"/>
                      <a:pt x="8327" y="505"/>
                    </a:cubicBezTo>
                    <a:cubicBezTo>
                      <a:pt x="8402" y="505"/>
                      <a:pt x="8431" y="480"/>
                      <a:pt x="8328" y="445"/>
                    </a:cubicBezTo>
                    <a:cubicBezTo>
                      <a:pt x="7910" y="376"/>
                      <a:pt x="7505" y="306"/>
                      <a:pt x="7156" y="278"/>
                    </a:cubicBezTo>
                    <a:cubicBezTo>
                      <a:pt x="7087" y="264"/>
                      <a:pt x="7045" y="264"/>
                      <a:pt x="6975" y="236"/>
                    </a:cubicBezTo>
                    <a:cubicBezTo>
                      <a:pt x="7022" y="235"/>
                      <a:pt x="7069" y="235"/>
                      <a:pt x="7116" y="235"/>
                    </a:cubicBezTo>
                    <a:cubicBezTo>
                      <a:pt x="7628" y="235"/>
                      <a:pt x="8147" y="304"/>
                      <a:pt x="8607" y="432"/>
                    </a:cubicBezTo>
                    <a:cubicBezTo>
                      <a:pt x="9109" y="557"/>
                      <a:pt x="9583" y="752"/>
                      <a:pt x="9974" y="934"/>
                    </a:cubicBezTo>
                    <a:cubicBezTo>
                      <a:pt x="10016" y="962"/>
                      <a:pt x="10086" y="989"/>
                      <a:pt x="10141" y="1003"/>
                    </a:cubicBezTo>
                    <a:cubicBezTo>
                      <a:pt x="10182" y="1024"/>
                      <a:pt x="10231" y="1037"/>
                      <a:pt x="10259" y="1037"/>
                    </a:cubicBezTo>
                    <a:cubicBezTo>
                      <a:pt x="10269" y="1037"/>
                      <a:pt x="10277" y="1035"/>
                      <a:pt x="10281" y="1031"/>
                    </a:cubicBezTo>
                    <a:cubicBezTo>
                      <a:pt x="10365" y="989"/>
                      <a:pt x="10365" y="962"/>
                      <a:pt x="10337" y="892"/>
                    </a:cubicBezTo>
                    <a:cubicBezTo>
                      <a:pt x="10295" y="836"/>
                      <a:pt x="10211" y="752"/>
                      <a:pt x="10086" y="683"/>
                    </a:cubicBezTo>
                    <a:lnTo>
                      <a:pt x="10086" y="683"/>
                    </a:lnTo>
                    <a:cubicBezTo>
                      <a:pt x="10337" y="766"/>
                      <a:pt x="10574" y="864"/>
                      <a:pt x="10839" y="989"/>
                    </a:cubicBezTo>
                    <a:cubicBezTo>
                      <a:pt x="10950" y="1031"/>
                      <a:pt x="11188" y="1143"/>
                      <a:pt x="11383" y="1255"/>
                    </a:cubicBezTo>
                    <a:cubicBezTo>
                      <a:pt x="11523" y="1325"/>
                      <a:pt x="11642" y="1380"/>
                      <a:pt x="11682" y="1380"/>
                    </a:cubicBezTo>
                    <a:cubicBezTo>
                      <a:pt x="11698" y="1380"/>
                      <a:pt x="11701" y="1372"/>
                      <a:pt x="11690" y="1352"/>
                    </a:cubicBezTo>
                    <a:cubicBezTo>
                      <a:pt x="11676" y="1324"/>
                      <a:pt x="11578" y="1213"/>
                      <a:pt x="11453" y="1115"/>
                    </a:cubicBezTo>
                    <a:cubicBezTo>
                      <a:pt x="11327" y="1031"/>
                      <a:pt x="11174" y="920"/>
                      <a:pt x="11090" y="864"/>
                    </a:cubicBezTo>
                    <a:lnTo>
                      <a:pt x="11090" y="864"/>
                    </a:lnTo>
                    <a:cubicBezTo>
                      <a:pt x="11174" y="906"/>
                      <a:pt x="11243" y="934"/>
                      <a:pt x="11327" y="989"/>
                    </a:cubicBezTo>
                    <a:cubicBezTo>
                      <a:pt x="11411" y="1031"/>
                      <a:pt x="11480" y="1059"/>
                      <a:pt x="11578" y="1115"/>
                    </a:cubicBezTo>
                    <a:cubicBezTo>
                      <a:pt x="11815" y="1255"/>
                      <a:pt x="12080" y="1380"/>
                      <a:pt x="12289" y="1547"/>
                    </a:cubicBezTo>
                    <a:cubicBezTo>
                      <a:pt x="12345" y="1589"/>
                      <a:pt x="12387" y="1631"/>
                      <a:pt x="12443" y="1673"/>
                    </a:cubicBezTo>
                    <a:cubicBezTo>
                      <a:pt x="12499" y="1729"/>
                      <a:pt x="12554" y="1757"/>
                      <a:pt x="12582" y="1812"/>
                    </a:cubicBezTo>
                    <a:cubicBezTo>
                      <a:pt x="12694" y="1896"/>
                      <a:pt x="12778" y="2008"/>
                      <a:pt x="12847" y="2105"/>
                    </a:cubicBezTo>
                    <a:cubicBezTo>
                      <a:pt x="12861" y="2119"/>
                      <a:pt x="12875" y="2161"/>
                      <a:pt x="12903" y="2175"/>
                    </a:cubicBezTo>
                    <a:lnTo>
                      <a:pt x="12945" y="2245"/>
                    </a:lnTo>
                    <a:lnTo>
                      <a:pt x="13057" y="2398"/>
                    </a:lnTo>
                    <a:cubicBezTo>
                      <a:pt x="13085" y="2454"/>
                      <a:pt x="13126" y="2510"/>
                      <a:pt x="13140" y="2566"/>
                    </a:cubicBezTo>
                    <a:cubicBezTo>
                      <a:pt x="13182" y="2608"/>
                      <a:pt x="13196" y="2663"/>
                      <a:pt x="13224" y="2719"/>
                    </a:cubicBezTo>
                    <a:cubicBezTo>
                      <a:pt x="13433" y="3152"/>
                      <a:pt x="13559" y="3626"/>
                      <a:pt x="13601" y="4114"/>
                    </a:cubicBezTo>
                    <a:cubicBezTo>
                      <a:pt x="13615" y="4672"/>
                      <a:pt x="13503" y="5244"/>
                      <a:pt x="13266" y="5760"/>
                    </a:cubicBezTo>
                    <a:cubicBezTo>
                      <a:pt x="13224" y="5802"/>
                      <a:pt x="13210" y="5871"/>
                      <a:pt x="13182" y="5927"/>
                    </a:cubicBezTo>
                    <a:cubicBezTo>
                      <a:pt x="13140" y="5983"/>
                      <a:pt x="13126" y="6053"/>
                      <a:pt x="13071" y="6109"/>
                    </a:cubicBezTo>
                    <a:cubicBezTo>
                      <a:pt x="13043" y="6150"/>
                      <a:pt x="12987" y="6206"/>
                      <a:pt x="12945" y="6276"/>
                    </a:cubicBezTo>
                    <a:cubicBezTo>
                      <a:pt x="12903" y="6332"/>
                      <a:pt x="12861" y="6388"/>
                      <a:pt x="12792" y="6415"/>
                    </a:cubicBezTo>
                    <a:cubicBezTo>
                      <a:pt x="12666" y="6527"/>
                      <a:pt x="12527" y="6597"/>
                      <a:pt x="12373" y="6639"/>
                    </a:cubicBezTo>
                    <a:cubicBezTo>
                      <a:pt x="12234" y="6694"/>
                      <a:pt x="12080" y="6708"/>
                      <a:pt x="11927" y="6708"/>
                    </a:cubicBezTo>
                    <a:cubicBezTo>
                      <a:pt x="11759" y="6708"/>
                      <a:pt x="11578" y="6681"/>
                      <a:pt x="11397" y="6611"/>
                    </a:cubicBezTo>
                    <a:lnTo>
                      <a:pt x="11327" y="6597"/>
                    </a:lnTo>
                    <a:lnTo>
                      <a:pt x="11271" y="6555"/>
                    </a:lnTo>
                    <a:lnTo>
                      <a:pt x="11229" y="6527"/>
                    </a:lnTo>
                    <a:cubicBezTo>
                      <a:pt x="11201" y="6499"/>
                      <a:pt x="11188" y="6499"/>
                      <a:pt x="11174" y="6485"/>
                    </a:cubicBezTo>
                    <a:cubicBezTo>
                      <a:pt x="11104" y="6429"/>
                      <a:pt x="11048" y="6388"/>
                      <a:pt x="10992" y="6318"/>
                    </a:cubicBezTo>
                    <a:cubicBezTo>
                      <a:pt x="10895" y="6150"/>
                      <a:pt x="10881" y="5997"/>
                      <a:pt x="10853" y="5871"/>
                    </a:cubicBezTo>
                    <a:cubicBezTo>
                      <a:pt x="10853" y="5760"/>
                      <a:pt x="10839" y="5690"/>
                      <a:pt x="10783" y="5662"/>
                    </a:cubicBezTo>
                    <a:cubicBezTo>
                      <a:pt x="10779" y="5658"/>
                      <a:pt x="10774" y="5655"/>
                      <a:pt x="10767" y="5655"/>
                    </a:cubicBezTo>
                    <a:cubicBezTo>
                      <a:pt x="10751" y="5655"/>
                      <a:pt x="10725" y="5673"/>
                      <a:pt x="10685" y="5732"/>
                    </a:cubicBezTo>
                    <a:cubicBezTo>
                      <a:pt x="10630" y="5788"/>
                      <a:pt x="10602" y="5858"/>
                      <a:pt x="10560" y="5969"/>
                    </a:cubicBezTo>
                    <a:cubicBezTo>
                      <a:pt x="10546" y="6067"/>
                      <a:pt x="10532" y="6220"/>
                      <a:pt x="10574" y="6402"/>
                    </a:cubicBezTo>
                    <a:cubicBezTo>
                      <a:pt x="10671" y="6457"/>
                      <a:pt x="10671" y="6471"/>
                      <a:pt x="10685" y="6499"/>
                    </a:cubicBezTo>
                    <a:cubicBezTo>
                      <a:pt x="10699" y="6541"/>
                      <a:pt x="10713" y="6555"/>
                      <a:pt x="10713" y="6597"/>
                    </a:cubicBezTo>
                    <a:cubicBezTo>
                      <a:pt x="10741" y="6625"/>
                      <a:pt x="10755" y="6639"/>
                      <a:pt x="10769" y="6681"/>
                    </a:cubicBezTo>
                    <a:cubicBezTo>
                      <a:pt x="10783" y="6694"/>
                      <a:pt x="10811" y="6736"/>
                      <a:pt x="10825" y="6750"/>
                    </a:cubicBezTo>
                    <a:cubicBezTo>
                      <a:pt x="10853" y="6806"/>
                      <a:pt x="10909" y="6834"/>
                      <a:pt x="10964" y="6876"/>
                    </a:cubicBezTo>
                    <a:cubicBezTo>
                      <a:pt x="10978" y="6890"/>
                      <a:pt x="11020" y="6904"/>
                      <a:pt x="11034" y="6918"/>
                    </a:cubicBezTo>
                    <a:lnTo>
                      <a:pt x="11048" y="6946"/>
                    </a:lnTo>
                    <a:lnTo>
                      <a:pt x="11062" y="6946"/>
                    </a:lnTo>
                    <a:lnTo>
                      <a:pt x="11104" y="6959"/>
                    </a:lnTo>
                    <a:cubicBezTo>
                      <a:pt x="11257" y="7043"/>
                      <a:pt x="11453" y="7099"/>
                      <a:pt x="11606" y="7113"/>
                    </a:cubicBezTo>
                    <a:lnTo>
                      <a:pt x="11829" y="7113"/>
                    </a:lnTo>
                    <a:cubicBezTo>
                      <a:pt x="11899" y="7113"/>
                      <a:pt x="11955" y="7099"/>
                      <a:pt x="12010" y="7085"/>
                    </a:cubicBezTo>
                    <a:cubicBezTo>
                      <a:pt x="12094" y="7043"/>
                      <a:pt x="12136" y="7001"/>
                      <a:pt x="12108" y="6959"/>
                    </a:cubicBezTo>
                    <a:cubicBezTo>
                      <a:pt x="12108" y="6946"/>
                      <a:pt x="12094" y="6946"/>
                      <a:pt x="12080" y="6918"/>
                    </a:cubicBezTo>
                    <a:cubicBezTo>
                      <a:pt x="12080" y="6904"/>
                      <a:pt x="12066" y="6904"/>
                      <a:pt x="12038" y="6890"/>
                    </a:cubicBezTo>
                    <a:cubicBezTo>
                      <a:pt x="12024" y="6890"/>
                      <a:pt x="12024" y="6876"/>
                      <a:pt x="12010" y="6876"/>
                    </a:cubicBezTo>
                    <a:cubicBezTo>
                      <a:pt x="12303" y="6834"/>
                      <a:pt x="12596" y="6736"/>
                      <a:pt x="12847" y="6527"/>
                    </a:cubicBezTo>
                    <a:cubicBezTo>
                      <a:pt x="12875" y="6485"/>
                      <a:pt x="12931" y="6443"/>
                      <a:pt x="12973" y="6415"/>
                    </a:cubicBezTo>
                    <a:cubicBezTo>
                      <a:pt x="13071" y="6318"/>
                      <a:pt x="13154" y="6192"/>
                      <a:pt x="13224" y="6067"/>
                    </a:cubicBezTo>
                    <a:cubicBezTo>
                      <a:pt x="13433" y="5704"/>
                      <a:pt x="13559" y="5314"/>
                      <a:pt x="13629" y="4993"/>
                    </a:cubicBezTo>
                    <a:lnTo>
                      <a:pt x="13684" y="4742"/>
                    </a:lnTo>
                    <a:cubicBezTo>
                      <a:pt x="13698" y="4658"/>
                      <a:pt x="13698" y="4588"/>
                      <a:pt x="13698" y="4491"/>
                    </a:cubicBezTo>
                    <a:lnTo>
                      <a:pt x="13712" y="4379"/>
                    </a:lnTo>
                    <a:lnTo>
                      <a:pt x="13712" y="4253"/>
                    </a:lnTo>
                    <a:lnTo>
                      <a:pt x="13712" y="4002"/>
                    </a:lnTo>
                    <a:cubicBezTo>
                      <a:pt x="13698" y="3849"/>
                      <a:pt x="13684" y="3682"/>
                      <a:pt x="13642" y="3514"/>
                    </a:cubicBezTo>
                    <a:lnTo>
                      <a:pt x="13615" y="3403"/>
                    </a:lnTo>
                    <a:cubicBezTo>
                      <a:pt x="13615" y="3361"/>
                      <a:pt x="13601" y="3305"/>
                      <a:pt x="13573" y="3277"/>
                    </a:cubicBezTo>
                    <a:lnTo>
                      <a:pt x="13503" y="3054"/>
                    </a:lnTo>
                    <a:cubicBezTo>
                      <a:pt x="13391" y="2705"/>
                      <a:pt x="13196" y="2356"/>
                      <a:pt x="12945" y="2036"/>
                    </a:cubicBezTo>
                    <a:cubicBezTo>
                      <a:pt x="12861" y="1938"/>
                      <a:pt x="12778" y="1826"/>
                      <a:pt x="12666" y="1729"/>
                    </a:cubicBezTo>
                    <a:cubicBezTo>
                      <a:pt x="12624" y="1673"/>
                      <a:pt x="12568" y="1617"/>
                      <a:pt x="12513" y="1589"/>
                    </a:cubicBezTo>
                    <a:cubicBezTo>
                      <a:pt x="12457" y="1533"/>
                      <a:pt x="12415" y="1492"/>
                      <a:pt x="12359" y="1450"/>
                    </a:cubicBezTo>
                    <a:cubicBezTo>
                      <a:pt x="12136" y="1268"/>
                      <a:pt x="11885" y="1115"/>
                      <a:pt x="11620" y="989"/>
                    </a:cubicBezTo>
                    <a:cubicBezTo>
                      <a:pt x="11118" y="724"/>
                      <a:pt x="10560" y="501"/>
                      <a:pt x="9988" y="334"/>
                    </a:cubicBezTo>
                    <a:cubicBezTo>
                      <a:pt x="9416" y="153"/>
                      <a:pt x="8802" y="55"/>
                      <a:pt x="8175" y="13"/>
                    </a:cubicBezTo>
                    <a:cubicBezTo>
                      <a:pt x="7989" y="5"/>
                      <a:pt x="7802" y="0"/>
                      <a:pt x="7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52679" y="3796361"/>
                <a:ext cx="467950" cy="955985"/>
              </a:xfrm>
              <a:custGeom>
                <a:avLst/>
                <a:gdLst/>
                <a:ahLst/>
                <a:cxnLst/>
                <a:rect l="l" t="t" r="r" b="b"/>
                <a:pathLst>
                  <a:path w="10671" h="21800" extrusionOk="0">
                    <a:moveTo>
                      <a:pt x="6462" y="1"/>
                    </a:moveTo>
                    <a:cubicBezTo>
                      <a:pt x="5793" y="1"/>
                      <a:pt x="5124" y="122"/>
                      <a:pt x="4506" y="360"/>
                    </a:cubicBezTo>
                    <a:cubicBezTo>
                      <a:pt x="3948" y="569"/>
                      <a:pt x="3390" y="876"/>
                      <a:pt x="2874" y="1295"/>
                    </a:cubicBezTo>
                    <a:cubicBezTo>
                      <a:pt x="2539" y="1574"/>
                      <a:pt x="2204" y="1881"/>
                      <a:pt x="1925" y="2243"/>
                    </a:cubicBezTo>
                    <a:cubicBezTo>
                      <a:pt x="1646" y="2620"/>
                      <a:pt x="1409" y="3038"/>
                      <a:pt x="1228" y="3457"/>
                    </a:cubicBezTo>
                    <a:cubicBezTo>
                      <a:pt x="851" y="4308"/>
                      <a:pt x="530" y="5214"/>
                      <a:pt x="321" y="6177"/>
                    </a:cubicBezTo>
                    <a:cubicBezTo>
                      <a:pt x="112" y="7125"/>
                      <a:pt x="0" y="8130"/>
                      <a:pt x="0" y="9120"/>
                    </a:cubicBezTo>
                    <a:cubicBezTo>
                      <a:pt x="0" y="10110"/>
                      <a:pt x="98" y="11101"/>
                      <a:pt x="293" y="12063"/>
                    </a:cubicBezTo>
                    <a:cubicBezTo>
                      <a:pt x="502" y="13026"/>
                      <a:pt x="795" y="13946"/>
                      <a:pt x="1186" y="14797"/>
                    </a:cubicBezTo>
                    <a:cubicBezTo>
                      <a:pt x="1925" y="16513"/>
                      <a:pt x="2999" y="17936"/>
                      <a:pt x="4045" y="18982"/>
                    </a:cubicBezTo>
                    <a:cubicBezTo>
                      <a:pt x="4561" y="19512"/>
                      <a:pt x="5091" y="19944"/>
                      <a:pt x="5580" y="20307"/>
                    </a:cubicBezTo>
                    <a:lnTo>
                      <a:pt x="5942" y="20572"/>
                    </a:lnTo>
                    <a:cubicBezTo>
                      <a:pt x="6068" y="20655"/>
                      <a:pt x="6166" y="20725"/>
                      <a:pt x="6277" y="20795"/>
                    </a:cubicBezTo>
                    <a:cubicBezTo>
                      <a:pt x="6500" y="20934"/>
                      <a:pt x="6696" y="21060"/>
                      <a:pt x="6877" y="21172"/>
                    </a:cubicBezTo>
                    <a:cubicBezTo>
                      <a:pt x="7072" y="21269"/>
                      <a:pt x="7254" y="21353"/>
                      <a:pt x="7393" y="21451"/>
                    </a:cubicBezTo>
                    <a:cubicBezTo>
                      <a:pt x="7526" y="21523"/>
                      <a:pt x="7638" y="21575"/>
                      <a:pt x="7730" y="21615"/>
                    </a:cubicBezTo>
                    <a:lnTo>
                      <a:pt x="7730" y="21615"/>
                    </a:lnTo>
                    <a:cubicBezTo>
                      <a:pt x="6898" y="21173"/>
                      <a:pt x="6104" y="20641"/>
                      <a:pt x="5384" y="20056"/>
                    </a:cubicBezTo>
                    <a:cubicBezTo>
                      <a:pt x="4561" y="19372"/>
                      <a:pt x="3850" y="18591"/>
                      <a:pt x="3292" y="17726"/>
                    </a:cubicBezTo>
                    <a:cubicBezTo>
                      <a:pt x="3153" y="17503"/>
                      <a:pt x="3027" y="17294"/>
                      <a:pt x="2929" y="17085"/>
                    </a:cubicBezTo>
                    <a:cubicBezTo>
                      <a:pt x="2874" y="16987"/>
                      <a:pt x="2818" y="16875"/>
                      <a:pt x="2762" y="16750"/>
                    </a:cubicBezTo>
                    <a:cubicBezTo>
                      <a:pt x="2720" y="16652"/>
                      <a:pt x="2678" y="16527"/>
                      <a:pt x="2623" y="16429"/>
                    </a:cubicBezTo>
                    <a:cubicBezTo>
                      <a:pt x="2581" y="16317"/>
                      <a:pt x="2539" y="16220"/>
                      <a:pt x="2483" y="16094"/>
                    </a:cubicBezTo>
                    <a:cubicBezTo>
                      <a:pt x="2441" y="15983"/>
                      <a:pt x="2399" y="15871"/>
                      <a:pt x="2344" y="15760"/>
                    </a:cubicBezTo>
                    <a:cubicBezTo>
                      <a:pt x="2302" y="15634"/>
                      <a:pt x="2246" y="15536"/>
                      <a:pt x="2204" y="15411"/>
                    </a:cubicBezTo>
                    <a:cubicBezTo>
                      <a:pt x="2162" y="15285"/>
                      <a:pt x="2106" y="15174"/>
                      <a:pt x="2051" y="15062"/>
                    </a:cubicBezTo>
                    <a:cubicBezTo>
                      <a:pt x="2013" y="14995"/>
                      <a:pt x="1961" y="14929"/>
                      <a:pt x="1946" y="14929"/>
                    </a:cubicBezTo>
                    <a:cubicBezTo>
                      <a:pt x="1939" y="14929"/>
                      <a:pt x="1940" y="14943"/>
                      <a:pt x="1953" y="14978"/>
                    </a:cubicBezTo>
                    <a:cubicBezTo>
                      <a:pt x="1995" y="15216"/>
                      <a:pt x="1981" y="15383"/>
                      <a:pt x="1967" y="15536"/>
                    </a:cubicBezTo>
                    <a:cubicBezTo>
                      <a:pt x="1967" y="15564"/>
                      <a:pt x="1953" y="15620"/>
                      <a:pt x="1925" y="15634"/>
                    </a:cubicBezTo>
                    <a:cubicBezTo>
                      <a:pt x="1855" y="15425"/>
                      <a:pt x="1786" y="15243"/>
                      <a:pt x="1702" y="15034"/>
                    </a:cubicBezTo>
                    <a:cubicBezTo>
                      <a:pt x="1465" y="14351"/>
                      <a:pt x="1270" y="13653"/>
                      <a:pt x="1130" y="12956"/>
                    </a:cubicBezTo>
                    <a:cubicBezTo>
                      <a:pt x="935" y="11993"/>
                      <a:pt x="767" y="11003"/>
                      <a:pt x="712" y="9985"/>
                    </a:cubicBezTo>
                    <a:lnTo>
                      <a:pt x="712" y="9427"/>
                    </a:lnTo>
                    <a:cubicBezTo>
                      <a:pt x="712" y="9259"/>
                      <a:pt x="726" y="9078"/>
                      <a:pt x="726" y="8925"/>
                    </a:cubicBezTo>
                    <a:cubicBezTo>
                      <a:pt x="726" y="8820"/>
                      <a:pt x="698" y="8738"/>
                      <a:pt x="675" y="8738"/>
                    </a:cubicBezTo>
                    <a:cubicBezTo>
                      <a:pt x="660" y="8738"/>
                      <a:pt x="647" y="8768"/>
                      <a:pt x="642" y="8841"/>
                    </a:cubicBezTo>
                    <a:cubicBezTo>
                      <a:pt x="628" y="9008"/>
                      <a:pt x="600" y="9190"/>
                      <a:pt x="586" y="9343"/>
                    </a:cubicBezTo>
                    <a:cubicBezTo>
                      <a:pt x="572" y="9497"/>
                      <a:pt x="572" y="9678"/>
                      <a:pt x="558" y="9831"/>
                    </a:cubicBezTo>
                    <a:cubicBezTo>
                      <a:pt x="530" y="9985"/>
                      <a:pt x="530" y="10152"/>
                      <a:pt x="516" y="10306"/>
                    </a:cubicBezTo>
                    <a:cubicBezTo>
                      <a:pt x="502" y="10459"/>
                      <a:pt x="488" y="10599"/>
                      <a:pt x="488" y="10752"/>
                    </a:cubicBezTo>
                    <a:cubicBezTo>
                      <a:pt x="488" y="10864"/>
                      <a:pt x="461" y="10961"/>
                      <a:pt x="461" y="11059"/>
                    </a:cubicBezTo>
                    <a:cubicBezTo>
                      <a:pt x="377" y="10152"/>
                      <a:pt x="433" y="9218"/>
                      <a:pt x="586" y="8381"/>
                    </a:cubicBezTo>
                    <a:cubicBezTo>
                      <a:pt x="740" y="7544"/>
                      <a:pt x="1005" y="6777"/>
                      <a:pt x="1270" y="6121"/>
                    </a:cubicBezTo>
                    <a:cubicBezTo>
                      <a:pt x="1339" y="5940"/>
                      <a:pt x="1409" y="5689"/>
                      <a:pt x="1367" y="5591"/>
                    </a:cubicBezTo>
                    <a:cubicBezTo>
                      <a:pt x="1337" y="5517"/>
                      <a:pt x="1296" y="5482"/>
                      <a:pt x="1249" y="5482"/>
                    </a:cubicBezTo>
                    <a:cubicBezTo>
                      <a:pt x="1144" y="5482"/>
                      <a:pt x="1004" y="5648"/>
                      <a:pt x="851" y="5926"/>
                    </a:cubicBezTo>
                    <a:cubicBezTo>
                      <a:pt x="921" y="5717"/>
                      <a:pt x="977" y="5521"/>
                      <a:pt x="1060" y="5312"/>
                    </a:cubicBezTo>
                    <a:cubicBezTo>
                      <a:pt x="1130" y="5103"/>
                      <a:pt x="1200" y="4894"/>
                      <a:pt x="1284" y="4684"/>
                    </a:cubicBezTo>
                    <a:cubicBezTo>
                      <a:pt x="1353" y="4517"/>
                      <a:pt x="1507" y="4112"/>
                      <a:pt x="1646" y="3806"/>
                    </a:cubicBezTo>
                    <a:cubicBezTo>
                      <a:pt x="1770" y="3509"/>
                      <a:pt x="1872" y="3278"/>
                      <a:pt x="1806" y="3278"/>
                    </a:cubicBezTo>
                    <a:cubicBezTo>
                      <a:pt x="1797" y="3278"/>
                      <a:pt x="1786" y="3282"/>
                      <a:pt x="1772" y="3289"/>
                    </a:cubicBezTo>
                    <a:cubicBezTo>
                      <a:pt x="1744" y="3317"/>
                      <a:pt x="1688" y="3359"/>
                      <a:pt x="1632" y="3429"/>
                    </a:cubicBezTo>
                    <a:cubicBezTo>
                      <a:pt x="1576" y="3499"/>
                      <a:pt x="1493" y="3610"/>
                      <a:pt x="1423" y="3708"/>
                    </a:cubicBezTo>
                    <a:cubicBezTo>
                      <a:pt x="1353" y="3820"/>
                      <a:pt x="1284" y="3945"/>
                      <a:pt x="1214" y="4043"/>
                    </a:cubicBezTo>
                    <a:cubicBezTo>
                      <a:pt x="1158" y="4154"/>
                      <a:pt x="1116" y="4252"/>
                      <a:pt x="1074" y="4336"/>
                    </a:cubicBezTo>
                    <a:cubicBezTo>
                      <a:pt x="1130" y="4196"/>
                      <a:pt x="1186" y="4057"/>
                      <a:pt x="1228" y="3945"/>
                    </a:cubicBezTo>
                    <a:cubicBezTo>
                      <a:pt x="1284" y="3806"/>
                      <a:pt x="1353" y="3680"/>
                      <a:pt x="1409" y="3541"/>
                    </a:cubicBezTo>
                    <a:cubicBezTo>
                      <a:pt x="1576" y="3122"/>
                      <a:pt x="1814" y="2718"/>
                      <a:pt x="2093" y="2355"/>
                    </a:cubicBezTo>
                    <a:cubicBezTo>
                      <a:pt x="2344" y="1992"/>
                      <a:pt x="2664" y="1671"/>
                      <a:pt x="2999" y="1392"/>
                    </a:cubicBezTo>
                    <a:cubicBezTo>
                      <a:pt x="3306" y="1127"/>
                      <a:pt x="3641" y="918"/>
                      <a:pt x="3976" y="751"/>
                    </a:cubicBezTo>
                    <a:cubicBezTo>
                      <a:pt x="4673" y="402"/>
                      <a:pt x="5412" y="193"/>
                      <a:pt x="6221" y="137"/>
                    </a:cubicBezTo>
                    <a:cubicBezTo>
                      <a:pt x="6292" y="135"/>
                      <a:pt x="6363" y="134"/>
                      <a:pt x="6434" y="134"/>
                    </a:cubicBezTo>
                    <a:cubicBezTo>
                      <a:pt x="6813" y="134"/>
                      <a:pt x="7199" y="166"/>
                      <a:pt x="7574" y="249"/>
                    </a:cubicBezTo>
                    <a:cubicBezTo>
                      <a:pt x="8035" y="332"/>
                      <a:pt x="8453" y="486"/>
                      <a:pt x="8872" y="681"/>
                    </a:cubicBezTo>
                    <a:cubicBezTo>
                      <a:pt x="9248" y="848"/>
                      <a:pt x="9597" y="1155"/>
                      <a:pt x="9848" y="1532"/>
                    </a:cubicBezTo>
                    <a:cubicBezTo>
                      <a:pt x="10113" y="1964"/>
                      <a:pt x="10197" y="2494"/>
                      <a:pt x="10127" y="2997"/>
                    </a:cubicBezTo>
                    <a:cubicBezTo>
                      <a:pt x="10113" y="3066"/>
                      <a:pt x="10085" y="3136"/>
                      <a:pt x="10085" y="3192"/>
                    </a:cubicBezTo>
                    <a:cubicBezTo>
                      <a:pt x="10071" y="3262"/>
                      <a:pt x="10057" y="3331"/>
                      <a:pt x="10015" y="3401"/>
                    </a:cubicBezTo>
                    <a:cubicBezTo>
                      <a:pt x="9974" y="3541"/>
                      <a:pt x="9918" y="3680"/>
                      <a:pt x="9834" y="3778"/>
                    </a:cubicBezTo>
                    <a:cubicBezTo>
                      <a:pt x="9653" y="4015"/>
                      <a:pt x="9374" y="4126"/>
                      <a:pt x="9109" y="4154"/>
                    </a:cubicBezTo>
                    <a:cubicBezTo>
                      <a:pt x="8955" y="4154"/>
                      <a:pt x="8816" y="4126"/>
                      <a:pt x="8690" y="4098"/>
                    </a:cubicBezTo>
                    <a:cubicBezTo>
                      <a:pt x="8551" y="4043"/>
                      <a:pt x="8481" y="3945"/>
                      <a:pt x="8411" y="3833"/>
                    </a:cubicBezTo>
                    <a:cubicBezTo>
                      <a:pt x="8397" y="3778"/>
                      <a:pt x="8369" y="3736"/>
                      <a:pt x="8369" y="3680"/>
                    </a:cubicBezTo>
                    <a:cubicBezTo>
                      <a:pt x="8369" y="3666"/>
                      <a:pt x="8342" y="3624"/>
                      <a:pt x="8342" y="3610"/>
                    </a:cubicBezTo>
                    <a:cubicBezTo>
                      <a:pt x="8342" y="3596"/>
                      <a:pt x="8342" y="3568"/>
                      <a:pt x="8328" y="3554"/>
                    </a:cubicBezTo>
                    <a:cubicBezTo>
                      <a:pt x="8316" y="3497"/>
                      <a:pt x="8305" y="3450"/>
                      <a:pt x="8270" y="3450"/>
                    </a:cubicBezTo>
                    <a:cubicBezTo>
                      <a:pt x="8263" y="3450"/>
                      <a:pt x="8254" y="3452"/>
                      <a:pt x="8244" y="3457"/>
                    </a:cubicBezTo>
                    <a:cubicBezTo>
                      <a:pt x="8238" y="3444"/>
                      <a:pt x="8229" y="3437"/>
                      <a:pt x="8218" y="3437"/>
                    </a:cubicBezTo>
                    <a:cubicBezTo>
                      <a:pt x="8205" y="3437"/>
                      <a:pt x="8189" y="3448"/>
                      <a:pt x="8174" y="3471"/>
                    </a:cubicBezTo>
                    <a:cubicBezTo>
                      <a:pt x="8132" y="3499"/>
                      <a:pt x="8090" y="3568"/>
                      <a:pt x="8063" y="3680"/>
                    </a:cubicBezTo>
                    <a:cubicBezTo>
                      <a:pt x="8021" y="3820"/>
                      <a:pt x="7993" y="4057"/>
                      <a:pt x="8160" y="4322"/>
                    </a:cubicBezTo>
                    <a:cubicBezTo>
                      <a:pt x="8174" y="4336"/>
                      <a:pt x="8174" y="4364"/>
                      <a:pt x="8188" y="4377"/>
                    </a:cubicBezTo>
                    <a:cubicBezTo>
                      <a:pt x="8202" y="4391"/>
                      <a:pt x="8202" y="4405"/>
                      <a:pt x="8230" y="4433"/>
                    </a:cubicBezTo>
                    <a:cubicBezTo>
                      <a:pt x="8258" y="4461"/>
                      <a:pt x="8300" y="4517"/>
                      <a:pt x="8342" y="4545"/>
                    </a:cubicBezTo>
                    <a:cubicBezTo>
                      <a:pt x="8397" y="4601"/>
                      <a:pt x="8397" y="4587"/>
                      <a:pt x="8411" y="4601"/>
                    </a:cubicBezTo>
                    <a:lnTo>
                      <a:pt x="8439" y="4615"/>
                    </a:lnTo>
                    <a:lnTo>
                      <a:pt x="8453" y="4615"/>
                    </a:lnTo>
                    <a:cubicBezTo>
                      <a:pt x="8467" y="4642"/>
                      <a:pt x="8509" y="4656"/>
                      <a:pt x="8523" y="4656"/>
                    </a:cubicBezTo>
                    <a:cubicBezTo>
                      <a:pt x="8620" y="4712"/>
                      <a:pt x="8746" y="4754"/>
                      <a:pt x="8886" y="4796"/>
                    </a:cubicBezTo>
                    <a:cubicBezTo>
                      <a:pt x="8972" y="4865"/>
                      <a:pt x="9080" y="4891"/>
                      <a:pt x="9199" y="4891"/>
                    </a:cubicBezTo>
                    <a:cubicBezTo>
                      <a:pt x="9273" y="4891"/>
                      <a:pt x="9350" y="4882"/>
                      <a:pt x="9430" y="4866"/>
                    </a:cubicBezTo>
                    <a:cubicBezTo>
                      <a:pt x="9625" y="4838"/>
                      <a:pt x="9834" y="4740"/>
                      <a:pt x="10001" y="4629"/>
                    </a:cubicBezTo>
                    <a:cubicBezTo>
                      <a:pt x="10183" y="4503"/>
                      <a:pt x="10322" y="4350"/>
                      <a:pt x="10420" y="4168"/>
                    </a:cubicBezTo>
                    <a:cubicBezTo>
                      <a:pt x="10462" y="4140"/>
                      <a:pt x="10476" y="4085"/>
                      <a:pt x="10490" y="4043"/>
                    </a:cubicBezTo>
                    <a:cubicBezTo>
                      <a:pt x="10518" y="4029"/>
                      <a:pt x="10518" y="4001"/>
                      <a:pt x="10531" y="3973"/>
                    </a:cubicBezTo>
                    <a:lnTo>
                      <a:pt x="10545" y="3931"/>
                    </a:lnTo>
                    <a:cubicBezTo>
                      <a:pt x="10559" y="3861"/>
                      <a:pt x="10601" y="3792"/>
                      <a:pt x="10615" y="3736"/>
                    </a:cubicBezTo>
                    <a:cubicBezTo>
                      <a:pt x="10629" y="3666"/>
                      <a:pt x="10657" y="3610"/>
                      <a:pt x="10657" y="3541"/>
                    </a:cubicBezTo>
                    <a:cubicBezTo>
                      <a:pt x="10671" y="3485"/>
                      <a:pt x="10671" y="3415"/>
                      <a:pt x="10671" y="3373"/>
                    </a:cubicBezTo>
                    <a:cubicBezTo>
                      <a:pt x="10671" y="3262"/>
                      <a:pt x="10671" y="3150"/>
                      <a:pt x="10657" y="3094"/>
                    </a:cubicBezTo>
                    <a:cubicBezTo>
                      <a:pt x="10619" y="2941"/>
                      <a:pt x="10568" y="2869"/>
                      <a:pt x="10507" y="2869"/>
                    </a:cubicBezTo>
                    <a:cubicBezTo>
                      <a:pt x="10501" y="2869"/>
                      <a:pt x="10495" y="2870"/>
                      <a:pt x="10490" y="2871"/>
                    </a:cubicBezTo>
                    <a:cubicBezTo>
                      <a:pt x="10476" y="2871"/>
                      <a:pt x="10462" y="2899"/>
                      <a:pt x="10434" y="2913"/>
                    </a:cubicBezTo>
                    <a:cubicBezTo>
                      <a:pt x="10420" y="2913"/>
                      <a:pt x="10406" y="2927"/>
                      <a:pt x="10392" y="2955"/>
                    </a:cubicBezTo>
                    <a:cubicBezTo>
                      <a:pt x="10366" y="2968"/>
                      <a:pt x="10352" y="2981"/>
                      <a:pt x="10350" y="2994"/>
                    </a:cubicBezTo>
                    <a:lnTo>
                      <a:pt x="10350" y="2994"/>
                    </a:lnTo>
                    <a:cubicBezTo>
                      <a:pt x="10364" y="2758"/>
                      <a:pt x="10336" y="2508"/>
                      <a:pt x="10280" y="2271"/>
                    </a:cubicBezTo>
                    <a:lnTo>
                      <a:pt x="10183" y="1895"/>
                    </a:lnTo>
                    <a:cubicBezTo>
                      <a:pt x="10155" y="1853"/>
                      <a:pt x="10127" y="1783"/>
                      <a:pt x="10113" y="1727"/>
                    </a:cubicBezTo>
                    <a:cubicBezTo>
                      <a:pt x="10085" y="1671"/>
                      <a:pt x="10043" y="1616"/>
                      <a:pt x="10015" y="1546"/>
                    </a:cubicBezTo>
                    <a:cubicBezTo>
                      <a:pt x="9987" y="1462"/>
                      <a:pt x="9932" y="1406"/>
                      <a:pt x="9876" y="1337"/>
                    </a:cubicBezTo>
                    <a:cubicBezTo>
                      <a:pt x="9736" y="1155"/>
                      <a:pt x="9569" y="974"/>
                      <a:pt x="9374" y="835"/>
                    </a:cubicBezTo>
                    <a:cubicBezTo>
                      <a:pt x="9304" y="779"/>
                      <a:pt x="9234" y="737"/>
                      <a:pt x="9151" y="681"/>
                    </a:cubicBezTo>
                    <a:cubicBezTo>
                      <a:pt x="9081" y="639"/>
                      <a:pt x="8997" y="597"/>
                      <a:pt x="8927" y="556"/>
                    </a:cubicBezTo>
                    <a:cubicBezTo>
                      <a:pt x="8858" y="528"/>
                      <a:pt x="8760" y="486"/>
                      <a:pt x="8690" y="458"/>
                    </a:cubicBezTo>
                    <a:cubicBezTo>
                      <a:pt x="8620" y="416"/>
                      <a:pt x="8537" y="402"/>
                      <a:pt x="8467" y="360"/>
                    </a:cubicBezTo>
                    <a:cubicBezTo>
                      <a:pt x="8174" y="263"/>
                      <a:pt x="7881" y="179"/>
                      <a:pt x="7616" y="123"/>
                    </a:cubicBezTo>
                    <a:cubicBezTo>
                      <a:pt x="7238" y="41"/>
                      <a:pt x="6850" y="1"/>
                      <a:pt x="6462" y="1"/>
                    </a:cubicBezTo>
                    <a:close/>
                    <a:moveTo>
                      <a:pt x="7730" y="21615"/>
                    </a:moveTo>
                    <a:cubicBezTo>
                      <a:pt x="7849" y="21678"/>
                      <a:pt x="7969" y="21740"/>
                      <a:pt x="8090" y="21799"/>
                    </a:cubicBezTo>
                    <a:lnTo>
                      <a:pt x="7770" y="21632"/>
                    </a:lnTo>
                    <a:cubicBezTo>
                      <a:pt x="7757" y="21626"/>
                      <a:pt x="7743" y="21621"/>
                      <a:pt x="7730" y="21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622126" y="4095968"/>
                <a:ext cx="806579" cy="720584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6432" extrusionOk="0">
                    <a:moveTo>
                      <a:pt x="13837" y="0"/>
                    </a:moveTo>
                    <a:cubicBezTo>
                      <a:pt x="13712" y="0"/>
                      <a:pt x="13600" y="14"/>
                      <a:pt x="13488" y="14"/>
                    </a:cubicBezTo>
                    <a:cubicBezTo>
                      <a:pt x="13433" y="14"/>
                      <a:pt x="13363" y="42"/>
                      <a:pt x="13307" y="56"/>
                    </a:cubicBezTo>
                    <a:lnTo>
                      <a:pt x="13223" y="70"/>
                    </a:lnTo>
                    <a:lnTo>
                      <a:pt x="13140" y="84"/>
                    </a:lnTo>
                    <a:cubicBezTo>
                      <a:pt x="12875" y="140"/>
                      <a:pt x="12624" y="251"/>
                      <a:pt x="12400" y="363"/>
                    </a:cubicBezTo>
                    <a:cubicBezTo>
                      <a:pt x="12275" y="419"/>
                      <a:pt x="12177" y="503"/>
                      <a:pt x="12066" y="572"/>
                    </a:cubicBezTo>
                    <a:cubicBezTo>
                      <a:pt x="11968" y="670"/>
                      <a:pt x="11856" y="754"/>
                      <a:pt x="11773" y="851"/>
                    </a:cubicBezTo>
                    <a:cubicBezTo>
                      <a:pt x="11675" y="963"/>
                      <a:pt x="11577" y="1088"/>
                      <a:pt x="11494" y="1200"/>
                    </a:cubicBezTo>
                    <a:cubicBezTo>
                      <a:pt x="11410" y="1339"/>
                      <a:pt x="11354" y="1507"/>
                      <a:pt x="11340" y="1660"/>
                    </a:cubicBezTo>
                    <a:cubicBezTo>
                      <a:pt x="11298" y="1995"/>
                      <a:pt x="11438" y="2316"/>
                      <a:pt x="11647" y="2497"/>
                    </a:cubicBezTo>
                    <a:cubicBezTo>
                      <a:pt x="11773" y="2595"/>
                      <a:pt x="11912" y="2665"/>
                      <a:pt x="12024" y="2665"/>
                    </a:cubicBezTo>
                    <a:cubicBezTo>
                      <a:pt x="12121" y="2665"/>
                      <a:pt x="12191" y="2595"/>
                      <a:pt x="12233" y="2553"/>
                    </a:cubicBezTo>
                    <a:cubicBezTo>
                      <a:pt x="12233" y="2525"/>
                      <a:pt x="12247" y="2525"/>
                      <a:pt x="12247" y="2511"/>
                    </a:cubicBezTo>
                    <a:lnTo>
                      <a:pt x="12247" y="2483"/>
                    </a:lnTo>
                    <a:cubicBezTo>
                      <a:pt x="12247" y="2455"/>
                      <a:pt x="12233" y="2427"/>
                      <a:pt x="12233" y="2414"/>
                    </a:cubicBezTo>
                    <a:cubicBezTo>
                      <a:pt x="12205" y="2372"/>
                      <a:pt x="12177" y="2358"/>
                      <a:pt x="12135" y="2316"/>
                    </a:cubicBezTo>
                    <a:cubicBezTo>
                      <a:pt x="12121" y="2316"/>
                      <a:pt x="12121" y="2302"/>
                      <a:pt x="12121" y="2302"/>
                    </a:cubicBezTo>
                    <a:lnTo>
                      <a:pt x="12135" y="2302"/>
                    </a:lnTo>
                    <a:cubicBezTo>
                      <a:pt x="12121" y="2288"/>
                      <a:pt x="12107" y="2288"/>
                      <a:pt x="12093" y="2274"/>
                    </a:cubicBezTo>
                    <a:lnTo>
                      <a:pt x="12066" y="2274"/>
                    </a:lnTo>
                    <a:cubicBezTo>
                      <a:pt x="12156" y="2176"/>
                      <a:pt x="12206" y="2122"/>
                      <a:pt x="12232" y="2093"/>
                    </a:cubicBezTo>
                    <a:lnTo>
                      <a:pt x="12232" y="2093"/>
                    </a:lnTo>
                    <a:cubicBezTo>
                      <a:pt x="12235" y="2091"/>
                      <a:pt x="12240" y="2086"/>
                      <a:pt x="12247" y="2079"/>
                    </a:cubicBezTo>
                    <a:lnTo>
                      <a:pt x="12247" y="2077"/>
                    </a:lnTo>
                    <a:lnTo>
                      <a:pt x="12247" y="2077"/>
                    </a:lnTo>
                    <a:cubicBezTo>
                      <a:pt x="12255" y="2068"/>
                      <a:pt x="12257" y="2065"/>
                      <a:pt x="12257" y="2065"/>
                    </a:cubicBezTo>
                    <a:lnTo>
                      <a:pt x="12257" y="2065"/>
                    </a:lnTo>
                    <a:cubicBezTo>
                      <a:pt x="12257" y="2065"/>
                      <a:pt x="12252" y="2070"/>
                      <a:pt x="12247" y="2076"/>
                    </a:cubicBezTo>
                    <a:lnTo>
                      <a:pt x="12247" y="2076"/>
                    </a:lnTo>
                    <a:lnTo>
                      <a:pt x="12247" y="2065"/>
                    </a:lnTo>
                    <a:cubicBezTo>
                      <a:pt x="12233" y="2037"/>
                      <a:pt x="12233" y="2037"/>
                      <a:pt x="12233" y="2023"/>
                    </a:cubicBezTo>
                    <a:cubicBezTo>
                      <a:pt x="12135" y="1925"/>
                      <a:pt x="12107" y="1772"/>
                      <a:pt x="12135" y="1605"/>
                    </a:cubicBezTo>
                    <a:lnTo>
                      <a:pt x="12135" y="1577"/>
                    </a:lnTo>
                    <a:cubicBezTo>
                      <a:pt x="12135" y="1549"/>
                      <a:pt x="12163" y="1535"/>
                      <a:pt x="12163" y="1521"/>
                    </a:cubicBezTo>
                    <a:cubicBezTo>
                      <a:pt x="12177" y="1493"/>
                      <a:pt x="12191" y="1451"/>
                      <a:pt x="12191" y="1423"/>
                    </a:cubicBezTo>
                    <a:cubicBezTo>
                      <a:pt x="12205" y="1353"/>
                      <a:pt x="12247" y="1298"/>
                      <a:pt x="12261" y="1242"/>
                    </a:cubicBezTo>
                    <a:cubicBezTo>
                      <a:pt x="12275" y="1144"/>
                      <a:pt x="12289" y="1074"/>
                      <a:pt x="12233" y="1019"/>
                    </a:cubicBezTo>
                    <a:cubicBezTo>
                      <a:pt x="12205" y="1005"/>
                      <a:pt x="12191" y="1005"/>
                      <a:pt x="12177" y="1005"/>
                    </a:cubicBezTo>
                    <a:cubicBezTo>
                      <a:pt x="12163" y="977"/>
                      <a:pt x="12135" y="977"/>
                      <a:pt x="12107" y="977"/>
                    </a:cubicBezTo>
                    <a:cubicBezTo>
                      <a:pt x="12080" y="977"/>
                      <a:pt x="12066" y="977"/>
                      <a:pt x="12038" y="1005"/>
                    </a:cubicBezTo>
                    <a:lnTo>
                      <a:pt x="12080" y="935"/>
                    </a:lnTo>
                    <a:lnTo>
                      <a:pt x="12135" y="879"/>
                    </a:lnTo>
                    <a:cubicBezTo>
                      <a:pt x="12177" y="837"/>
                      <a:pt x="12205" y="809"/>
                      <a:pt x="12247" y="754"/>
                    </a:cubicBezTo>
                    <a:cubicBezTo>
                      <a:pt x="12275" y="726"/>
                      <a:pt x="12331" y="684"/>
                      <a:pt x="12358" y="656"/>
                    </a:cubicBezTo>
                    <a:lnTo>
                      <a:pt x="12428" y="600"/>
                    </a:lnTo>
                    <a:lnTo>
                      <a:pt x="12512" y="544"/>
                    </a:lnTo>
                    <a:cubicBezTo>
                      <a:pt x="12679" y="405"/>
                      <a:pt x="12889" y="321"/>
                      <a:pt x="13112" y="251"/>
                    </a:cubicBezTo>
                    <a:cubicBezTo>
                      <a:pt x="13181" y="238"/>
                      <a:pt x="13279" y="196"/>
                      <a:pt x="13349" y="196"/>
                    </a:cubicBezTo>
                    <a:lnTo>
                      <a:pt x="13502" y="168"/>
                    </a:lnTo>
                    <a:cubicBezTo>
                      <a:pt x="13558" y="140"/>
                      <a:pt x="13600" y="140"/>
                      <a:pt x="13656" y="140"/>
                    </a:cubicBezTo>
                    <a:cubicBezTo>
                      <a:pt x="13693" y="135"/>
                      <a:pt x="13729" y="134"/>
                      <a:pt x="13764" y="134"/>
                    </a:cubicBezTo>
                    <a:cubicBezTo>
                      <a:pt x="13835" y="134"/>
                      <a:pt x="13907" y="140"/>
                      <a:pt x="13990" y="140"/>
                    </a:cubicBezTo>
                    <a:cubicBezTo>
                      <a:pt x="14325" y="168"/>
                      <a:pt x="14618" y="251"/>
                      <a:pt x="14897" y="391"/>
                    </a:cubicBezTo>
                    <a:cubicBezTo>
                      <a:pt x="14967" y="419"/>
                      <a:pt x="15023" y="461"/>
                      <a:pt x="15092" y="489"/>
                    </a:cubicBezTo>
                    <a:cubicBezTo>
                      <a:pt x="15162" y="530"/>
                      <a:pt x="15204" y="558"/>
                      <a:pt x="15274" y="614"/>
                    </a:cubicBezTo>
                    <a:cubicBezTo>
                      <a:pt x="15330" y="656"/>
                      <a:pt x="15399" y="698"/>
                      <a:pt x="15455" y="740"/>
                    </a:cubicBezTo>
                    <a:cubicBezTo>
                      <a:pt x="15511" y="795"/>
                      <a:pt x="15553" y="823"/>
                      <a:pt x="15609" y="865"/>
                    </a:cubicBezTo>
                    <a:cubicBezTo>
                      <a:pt x="16013" y="1186"/>
                      <a:pt x="16376" y="1563"/>
                      <a:pt x="16710" y="1953"/>
                    </a:cubicBezTo>
                    <a:cubicBezTo>
                      <a:pt x="16864" y="2162"/>
                      <a:pt x="17017" y="2372"/>
                      <a:pt x="17143" y="2581"/>
                    </a:cubicBezTo>
                    <a:cubicBezTo>
                      <a:pt x="17282" y="2818"/>
                      <a:pt x="17408" y="3041"/>
                      <a:pt x="17506" y="3264"/>
                    </a:cubicBezTo>
                    <a:cubicBezTo>
                      <a:pt x="17631" y="3529"/>
                      <a:pt x="17743" y="3822"/>
                      <a:pt x="17826" y="4115"/>
                    </a:cubicBezTo>
                    <a:cubicBezTo>
                      <a:pt x="17910" y="4422"/>
                      <a:pt x="17980" y="4729"/>
                      <a:pt x="18022" y="5050"/>
                    </a:cubicBezTo>
                    <a:cubicBezTo>
                      <a:pt x="18133" y="5901"/>
                      <a:pt x="18091" y="6821"/>
                      <a:pt x="17826" y="7714"/>
                    </a:cubicBezTo>
                    <a:cubicBezTo>
                      <a:pt x="17701" y="8160"/>
                      <a:pt x="17506" y="8607"/>
                      <a:pt x="17282" y="9025"/>
                    </a:cubicBezTo>
                    <a:cubicBezTo>
                      <a:pt x="17254" y="9067"/>
                      <a:pt x="17227" y="9123"/>
                      <a:pt x="17199" y="9179"/>
                    </a:cubicBezTo>
                    <a:lnTo>
                      <a:pt x="17115" y="9332"/>
                    </a:lnTo>
                    <a:cubicBezTo>
                      <a:pt x="17059" y="9444"/>
                      <a:pt x="16975" y="9541"/>
                      <a:pt x="16906" y="9639"/>
                    </a:cubicBezTo>
                    <a:lnTo>
                      <a:pt x="16487" y="10267"/>
                    </a:lnTo>
                    <a:cubicBezTo>
                      <a:pt x="15901" y="11090"/>
                      <a:pt x="15274" y="11913"/>
                      <a:pt x="14576" y="12638"/>
                    </a:cubicBezTo>
                    <a:lnTo>
                      <a:pt x="14325" y="12917"/>
                    </a:lnTo>
                    <a:cubicBezTo>
                      <a:pt x="14228" y="13014"/>
                      <a:pt x="14144" y="13098"/>
                      <a:pt x="14046" y="13182"/>
                    </a:cubicBezTo>
                    <a:cubicBezTo>
                      <a:pt x="13949" y="13266"/>
                      <a:pt x="13865" y="13363"/>
                      <a:pt x="13767" y="13447"/>
                    </a:cubicBezTo>
                    <a:lnTo>
                      <a:pt x="13488" y="13684"/>
                    </a:lnTo>
                    <a:cubicBezTo>
                      <a:pt x="13433" y="13726"/>
                      <a:pt x="13391" y="13782"/>
                      <a:pt x="13349" y="13810"/>
                    </a:cubicBezTo>
                    <a:lnTo>
                      <a:pt x="13209" y="13935"/>
                    </a:lnTo>
                    <a:lnTo>
                      <a:pt x="12902" y="14158"/>
                    </a:lnTo>
                    <a:lnTo>
                      <a:pt x="12596" y="14367"/>
                    </a:lnTo>
                    <a:lnTo>
                      <a:pt x="12442" y="14479"/>
                    </a:lnTo>
                    <a:lnTo>
                      <a:pt x="12275" y="14577"/>
                    </a:lnTo>
                    <a:cubicBezTo>
                      <a:pt x="12177" y="14646"/>
                      <a:pt x="12066" y="14702"/>
                      <a:pt x="11968" y="14772"/>
                    </a:cubicBezTo>
                    <a:cubicBezTo>
                      <a:pt x="11856" y="14828"/>
                      <a:pt x="11759" y="14870"/>
                      <a:pt x="11633" y="14939"/>
                    </a:cubicBezTo>
                    <a:cubicBezTo>
                      <a:pt x="11577" y="14981"/>
                      <a:pt x="11536" y="14995"/>
                      <a:pt x="11480" y="15037"/>
                    </a:cubicBezTo>
                    <a:lnTo>
                      <a:pt x="11298" y="15107"/>
                    </a:lnTo>
                    <a:cubicBezTo>
                      <a:pt x="11201" y="15149"/>
                      <a:pt x="11075" y="15204"/>
                      <a:pt x="10964" y="15246"/>
                    </a:cubicBezTo>
                    <a:cubicBezTo>
                      <a:pt x="10852" y="15274"/>
                      <a:pt x="10740" y="15330"/>
                      <a:pt x="10643" y="15358"/>
                    </a:cubicBezTo>
                    <a:lnTo>
                      <a:pt x="10545" y="15400"/>
                    </a:lnTo>
                    <a:lnTo>
                      <a:pt x="10461" y="15414"/>
                    </a:lnTo>
                    <a:lnTo>
                      <a:pt x="10294" y="15469"/>
                    </a:lnTo>
                    <a:cubicBezTo>
                      <a:pt x="10057" y="15539"/>
                      <a:pt x="9834" y="15567"/>
                      <a:pt x="9597" y="15623"/>
                    </a:cubicBezTo>
                    <a:cubicBezTo>
                      <a:pt x="9226" y="15678"/>
                      <a:pt x="8858" y="15703"/>
                      <a:pt x="8495" y="15703"/>
                    </a:cubicBezTo>
                    <a:cubicBezTo>
                      <a:pt x="7943" y="15703"/>
                      <a:pt x="7404" y="15646"/>
                      <a:pt x="6891" y="15553"/>
                    </a:cubicBezTo>
                    <a:cubicBezTo>
                      <a:pt x="6040" y="15400"/>
                      <a:pt x="5245" y="15135"/>
                      <a:pt x="4533" y="14856"/>
                    </a:cubicBezTo>
                    <a:cubicBezTo>
                      <a:pt x="3111" y="14284"/>
                      <a:pt x="1995" y="13656"/>
                      <a:pt x="1227" y="13196"/>
                    </a:cubicBezTo>
                    <a:cubicBezTo>
                      <a:pt x="1032" y="13084"/>
                      <a:pt x="851" y="12987"/>
                      <a:pt x="697" y="12903"/>
                    </a:cubicBezTo>
                    <a:cubicBezTo>
                      <a:pt x="544" y="12819"/>
                      <a:pt x="418" y="12736"/>
                      <a:pt x="321" y="12680"/>
                    </a:cubicBezTo>
                    <a:cubicBezTo>
                      <a:pt x="112" y="12554"/>
                      <a:pt x="0" y="12484"/>
                      <a:pt x="0" y="12484"/>
                    </a:cubicBezTo>
                    <a:lnTo>
                      <a:pt x="0" y="12484"/>
                    </a:lnTo>
                    <a:cubicBezTo>
                      <a:pt x="921" y="13112"/>
                      <a:pt x="1883" y="13712"/>
                      <a:pt x="2859" y="14228"/>
                    </a:cubicBezTo>
                    <a:cubicBezTo>
                      <a:pt x="3111" y="14367"/>
                      <a:pt x="3348" y="14493"/>
                      <a:pt x="3599" y="14619"/>
                    </a:cubicBezTo>
                    <a:cubicBezTo>
                      <a:pt x="3710" y="14688"/>
                      <a:pt x="3836" y="14730"/>
                      <a:pt x="3961" y="14800"/>
                    </a:cubicBezTo>
                    <a:cubicBezTo>
                      <a:pt x="4087" y="14856"/>
                      <a:pt x="4199" y="14925"/>
                      <a:pt x="4324" y="14981"/>
                    </a:cubicBezTo>
                    <a:cubicBezTo>
                      <a:pt x="4575" y="15107"/>
                      <a:pt x="4826" y="15204"/>
                      <a:pt x="5077" y="15330"/>
                    </a:cubicBezTo>
                    <a:cubicBezTo>
                      <a:pt x="5203" y="15386"/>
                      <a:pt x="5342" y="15428"/>
                      <a:pt x="5454" y="15483"/>
                    </a:cubicBezTo>
                    <a:cubicBezTo>
                      <a:pt x="5579" y="15539"/>
                      <a:pt x="5705" y="15595"/>
                      <a:pt x="5844" y="15637"/>
                    </a:cubicBezTo>
                    <a:cubicBezTo>
                      <a:pt x="5970" y="15693"/>
                      <a:pt x="6110" y="15748"/>
                      <a:pt x="6221" y="15776"/>
                    </a:cubicBezTo>
                    <a:cubicBezTo>
                      <a:pt x="6347" y="15832"/>
                      <a:pt x="6472" y="15874"/>
                      <a:pt x="6598" y="15916"/>
                    </a:cubicBezTo>
                    <a:cubicBezTo>
                      <a:pt x="6835" y="16027"/>
                      <a:pt x="7086" y="16097"/>
                      <a:pt x="7337" y="16181"/>
                    </a:cubicBezTo>
                    <a:cubicBezTo>
                      <a:pt x="7463" y="16223"/>
                      <a:pt x="7602" y="16251"/>
                      <a:pt x="7728" y="16292"/>
                    </a:cubicBezTo>
                    <a:cubicBezTo>
                      <a:pt x="7867" y="16320"/>
                      <a:pt x="7993" y="16362"/>
                      <a:pt x="8132" y="16376"/>
                    </a:cubicBezTo>
                    <a:lnTo>
                      <a:pt x="8551" y="16432"/>
                    </a:lnTo>
                    <a:lnTo>
                      <a:pt x="8997" y="16432"/>
                    </a:lnTo>
                    <a:cubicBezTo>
                      <a:pt x="9067" y="16432"/>
                      <a:pt x="9122" y="16404"/>
                      <a:pt x="9150" y="16390"/>
                    </a:cubicBezTo>
                    <a:cubicBezTo>
                      <a:pt x="9192" y="16376"/>
                      <a:pt x="9192" y="16362"/>
                      <a:pt x="9136" y="16362"/>
                    </a:cubicBezTo>
                    <a:cubicBezTo>
                      <a:pt x="8857" y="16306"/>
                      <a:pt x="8704" y="16223"/>
                      <a:pt x="8564" y="16153"/>
                    </a:cubicBezTo>
                    <a:cubicBezTo>
                      <a:pt x="8523" y="16125"/>
                      <a:pt x="8495" y="16097"/>
                      <a:pt x="8481" y="16055"/>
                    </a:cubicBezTo>
                    <a:lnTo>
                      <a:pt x="8481" y="16055"/>
                    </a:lnTo>
                    <a:cubicBezTo>
                      <a:pt x="8578" y="16083"/>
                      <a:pt x="8704" y="16083"/>
                      <a:pt x="8829" y="16097"/>
                    </a:cubicBezTo>
                    <a:cubicBezTo>
                      <a:pt x="8941" y="16097"/>
                      <a:pt x="9053" y="16111"/>
                      <a:pt x="9178" y="16111"/>
                    </a:cubicBezTo>
                    <a:cubicBezTo>
                      <a:pt x="9959" y="16111"/>
                      <a:pt x="10754" y="15972"/>
                      <a:pt x="11549" y="15707"/>
                    </a:cubicBezTo>
                    <a:cubicBezTo>
                      <a:pt x="11619" y="15693"/>
                      <a:pt x="11689" y="15665"/>
                      <a:pt x="11731" y="15637"/>
                    </a:cubicBezTo>
                    <a:cubicBezTo>
                      <a:pt x="11801" y="15609"/>
                      <a:pt x="11856" y="15595"/>
                      <a:pt x="11926" y="15553"/>
                    </a:cubicBezTo>
                    <a:cubicBezTo>
                      <a:pt x="12052" y="15497"/>
                      <a:pt x="12191" y="15455"/>
                      <a:pt x="12317" y="15386"/>
                    </a:cubicBezTo>
                    <a:lnTo>
                      <a:pt x="12679" y="15177"/>
                    </a:lnTo>
                    <a:cubicBezTo>
                      <a:pt x="12749" y="15135"/>
                      <a:pt x="12805" y="15107"/>
                      <a:pt x="12875" y="15065"/>
                    </a:cubicBezTo>
                    <a:lnTo>
                      <a:pt x="13042" y="14939"/>
                    </a:lnTo>
                    <a:cubicBezTo>
                      <a:pt x="13293" y="14786"/>
                      <a:pt x="13516" y="14619"/>
                      <a:pt x="13739" y="14437"/>
                    </a:cubicBezTo>
                    <a:cubicBezTo>
                      <a:pt x="13851" y="14354"/>
                      <a:pt x="13963" y="14242"/>
                      <a:pt x="14074" y="14158"/>
                    </a:cubicBezTo>
                    <a:cubicBezTo>
                      <a:pt x="14172" y="14075"/>
                      <a:pt x="14297" y="13963"/>
                      <a:pt x="14381" y="13879"/>
                    </a:cubicBezTo>
                    <a:cubicBezTo>
                      <a:pt x="14479" y="13810"/>
                      <a:pt x="14548" y="13740"/>
                      <a:pt x="14632" y="13670"/>
                    </a:cubicBezTo>
                    <a:cubicBezTo>
                      <a:pt x="14716" y="13600"/>
                      <a:pt x="14786" y="13531"/>
                      <a:pt x="14855" y="13461"/>
                    </a:cubicBezTo>
                    <a:lnTo>
                      <a:pt x="15260" y="13056"/>
                    </a:lnTo>
                    <a:cubicBezTo>
                      <a:pt x="15354" y="12962"/>
                      <a:pt x="15391" y="12868"/>
                      <a:pt x="15358" y="12868"/>
                    </a:cubicBezTo>
                    <a:cubicBezTo>
                      <a:pt x="15342" y="12868"/>
                      <a:pt x="15310" y="12890"/>
                      <a:pt x="15260" y="12945"/>
                    </a:cubicBezTo>
                    <a:cubicBezTo>
                      <a:pt x="14702" y="13475"/>
                      <a:pt x="14130" y="13879"/>
                      <a:pt x="13572" y="14200"/>
                    </a:cubicBezTo>
                    <a:cubicBezTo>
                      <a:pt x="13460" y="14242"/>
                      <a:pt x="13377" y="14298"/>
                      <a:pt x="13265" y="14340"/>
                    </a:cubicBezTo>
                    <a:cubicBezTo>
                      <a:pt x="14855" y="13196"/>
                      <a:pt x="16292" y="11801"/>
                      <a:pt x="17380" y="10643"/>
                    </a:cubicBezTo>
                    <a:cubicBezTo>
                      <a:pt x="17519" y="10476"/>
                      <a:pt x="17701" y="10225"/>
                      <a:pt x="17701" y="10113"/>
                    </a:cubicBezTo>
                    <a:cubicBezTo>
                      <a:pt x="17695" y="10001"/>
                      <a:pt x="17653" y="9952"/>
                      <a:pt x="17582" y="9952"/>
                    </a:cubicBezTo>
                    <a:cubicBezTo>
                      <a:pt x="17469" y="9952"/>
                      <a:pt x="17283" y="10078"/>
                      <a:pt x="17059" y="10267"/>
                    </a:cubicBezTo>
                    <a:cubicBezTo>
                      <a:pt x="17199" y="10085"/>
                      <a:pt x="17338" y="9904"/>
                      <a:pt x="17478" y="9709"/>
                    </a:cubicBezTo>
                    <a:cubicBezTo>
                      <a:pt x="17617" y="9527"/>
                      <a:pt x="17743" y="9318"/>
                      <a:pt x="17854" y="9081"/>
                    </a:cubicBezTo>
                    <a:cubicBezTo>
                      <a:pt x="17938" y="8914"/>
                      <a:pt x="18147" y="8481"/>
                      <a:pt x="18259" y="8077"/>
                    </a:cubicBezTo>
                    <a:cubicBezTo>
                      <a:pt x="18368" y="7736"/>
                      <a:pt x="18393" y="7459"/>
                      <a:pt x="18342" y="7459"/>
                    </a:cubicBezTo>
                    <a:cubicBezTo>
                      <a:pt x="18334" y="7459"/>
                      <a:pt x="18325" y="7464"/>
                      <a:pt x="18315" y="7477"/>
                    </a:cubicBezTo>
                    <a:cubicBezTo>
                      <a:pt x="18301" y="7519"/>
                      <a:pt x="18245" y="7588"/>
                      <a:pt x="18189" y="7672"/>
                    </a:cubicBezTo>
                    <a:cubicBezTo>
                      <a:pt x="18175" y="7728"/>
                      <a:pt x="18133" y="7784"/>
                      <a:pt x="18105" y="7826"/>
                    </a:cubicBezTo>
                    <a:cubicBezTo>
                      <a:pt x="18063" y="7881"/>
                      <a:pt x="18036" y="7951"/>
                      <a:pt x="18022" y="8007"/>
                    </a:cubicBezTo>
                    <a:cubicBezTo>
                      <a:pt x="17966" y="8132"/>
                      <a:pt x="17882" y="8244"/>
                      <a:pt x="17826" y="8370"/>
                    </a:cubicBezTo>
                    <a:cubicBezTo>
                      <a:pt x="17771" y="8495"/>
                      <a:pt x="17701" y="8593"/>
                      <a:pt x="17673" y="8663"/>
                    </a:cubicBezTo>
                    <a:cubicBezTo>
                      <a:pt x="17784" y="8384"/>
                      <a:pt x="17896" y="8105"/>
                      <a:pt x="17980" y="7812"/>
                    </a:cubicBezTo>
                    <a:cubicBezTo>
                      <a:pt x="18245" y="6891"/>
                      <a:pt x="18273" y="5943"/>
                      <a:pt x="18161" y="5078"/>
                    </a:cubicBezTo>
                    <a:cubicBezTo>
                      <a:pt x="18105" y="4659"/>
                      <a:pt x="17994" y="4269"/>
                      <a:pt x="17882" y="3892"/>
                    </a:cubicBezTo>
                    <a:cubicBezTo>
                      <a:pt x="17631" y="3139"/>
                      <a:pt x="17254" y="2427"/>
                      <a:pt x="16724" y="1800"/>
                    </a:cubicBezTo>
                    <a:cubicBezTo>
                      <a:pt x="16431" y="1437"/>
                      <a:pt x="16097" y="1102"/>
                      <a:pt x="15734" y="782"/>
                    </a:cubicBezTo>
                    <a:cubicBezTo>
                      <a:pt x="15539" y="642"/>
                      <a:pt x="15371" y="489"/>
                      <a:pt x="15162" y="363"/>
                    </a:cubicBezTo>
                    <a:lnTo>
                      <a:pt x="14995" y="279"/>
                    </a:lnTo>
                    <a:lnTo>
                      <a:pt x="14841" y="210"/>
                    </a:lnTo>
                    <a:lnTo>
                      <a:pt x="14758" y="182"/>
                    </a:lnTo>
                    <a:lnTo>
                      <a:pt x="14674" y="140"/>
                    </a:lnTo>
                    <a:cubicBezTo>
                      <a:pt x="14618" y="126"/>
                      <a:pt x="14562" y="112"/>
                      <a:pt x="14493" y="84"/>
                    </a:cubicBezTo>
                    <a:cubicBezTo>
                      <a:pt x="14283" y="42"/>
                      <a:pt x="14074" y="0"/>
                      <a:pt x="138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953758" y="4413818"/>
                <a:ext cx="798905" cy="486193"/>
              </a:xfrm>
              <a:custGeom>
                <a:avLst/>
                <a:gdLst/>
                <a:ahLst/>
                <a:cxnLst/>
                <a:rect l="l" t="t" r="r" b="b"/>
                <a:pathLst>
                  <a:path w="18218" h="11087" extrusionOk="0">
                    <a:moveTo>
                      <a:pt x="15433" y="1"/>
                    </a:moveTo>
                    <a:cubicBezTo>
                      <a:pt x="15156" y="1"/>
                      <a:pt x="14876" y="63"/>
                      <a:pt x="14618" y="187"/>
                    </a:cubicBezTo>
                    <a:cubicBezTo>
                      <a:pt x="14576" y="201"/>
                      <a:pt x="14521" y="229"/>
                      <a:pt x="14465" y="271"/>
                    </a:cubicBezTo>
                    <a:lnTo>
                      <a:pt x="14311" y="368"/>
                    </a:lnTo>
                    <a:cubicBezTo>
                      <a:pt x="14200" y="466"/>
                      <a:pt x="14102" y="536"/>
                      <a:pt x="14032" y="647"/>
                    </a:cubicBezTo>
                    <a:cubicBezTo>
                      <a:pt x="13963" y="759"/>
                      <a:pt x="13907" y="898"/>
                      <a:pt x="13907" y="1024"/>
                    </a:cubicBezTo>
                    <a:cubicBezTo>
                      <a:pt x="13907" y="1136"/>
                      <a:pt x="13921" y="1275"/>
                      <a:pt x="13977" y="1373"/>
                    </a:cubicBezTo>
                    <a:cubicBezTo>
                      <a:pt x="14046" y="1484"/>
                      <a:pt x="14130" y="1554"/>
                      <a:pt x="14228" y="1610"/>
                    </a:cubicBezTo>
                    <a:cubicBezTo>
                      <a:pt x="14235" y="1617"/>
                      <a:pt x="14242" y="1617"/>
                      <a:pt x="14249" y="1617"/>
                    </a:cubicBezTo>
                    <a:cubicBezTo>
                      <a:pt x="14256" y="1617"/>
                      <a:pt x="14263" y="1617"/>
                      <a:pt x="14270" y="1624"/>
                    </a:cubicBezTo>
                    <a:lnTo>
                      <a:pt x="14325" y="1624"/>
                    </a:lnTo>
                    <a:cubicBezTo>
                      <a:pt x="14339" y="1624"/>
                      <a:pt x="14367" y="1610"/>
                      <a:pt x="14367" y="1610"/>
                    </a:cubicBezTo>
                    <a:cubicBezTo>
                      <a:pt x="14381" y="1610"/>
                      <a:pt x="14381" y="1596"/>
                      <a:pt x="14395" y="1596"/>
                    </a:cubicBezTo>
                    <a:cubicBezTo>
                      <a:pt x="14409" y="1582"/>
                      <a:pt x="14409" y="1554"/>
                      <a:pt x="14409" y="1540"/>
                    </a:cubicBezTo>
                    <a:lnTo>
                      <a:pt x="14409" y="1526"/>
                    </a:lnTo>
                    <a:cubicBezTo>
                      <a:pt x="14409" y="1512"/>
                      <a:pt x="14409" y="1512"/>
                      <a:pt x="14395" y="1512"/>
                    </a:cubicBezTo>
                    <a:cubicBezTo>
                      <a:pt x="14395" y="1484"/>
                      <a:pt x="14381" y="1470"/>
                      <a:pt x="14367" y="1470"/>
                    </a:cubicBezTo>
                    <a:cubicBezTo>
                      <a:pt x="14367" y="1456"/>
                      <a:pt x="14339" y="1456"/>
                      <a:pt x="14339" y="1456"/>
                    </a:cubicBezTo>
                    <a:lnTo>
                      <a:pt x="14339" y="1456"/>
                    </a:lnTo>
                    <a:lnTo>
                      <a:pt x="14339" y="1456"/>
                    </a:lnTo>
                    <a:lnTo>
                      <a:pt x="14325" y="1442"/>
                    </a:lnTo>
                    <a:cubicBezTo>
                      <a:pt x="14330" y="1439"/>
                      <a:pt x="14333" y="1436"/>
                      <a:pt x="14336" y="1433"/>
                    </a:cubicBezTo>
                    <a:lnTo>
                      <a:pt x="14336" y="1433"/>
                    </a:lnTo>
                    <a:cubicBezTo>
                      <a:pt x="14366" y="1413"/>
                      <a:pt x="14422" y="1374"/>
                      <a:pt x="14521" y="1303"/>
                    </a:cubicBezTo>
                    <a:cubicBezTo>
                      <a:pt x="14521" y="1275"/>
                      <a:pt x="14507" y="1261"/>
                      <a:pt x="14507" y="1247"/>
                    </a:cubicBezTo>
                    <a:cubicBezTo>
                      <a:pt x="14535" y="1149"/>
                      <a:pt x="14535" y="1094"/>
                      <a:pt x="14549" y="1052"/>
                    </a:cubicBezTo>
                    <a:cubicBezTo>
                      <a:pt x="14549" y="1038"/>
                      <a:pt x="14576" y="1024"/>
                      <a:pt x="14576" y="1010"/>
                    </a:cubicBezTo>
                    <a:lnTo>
                      <a:pt x="14576" y="982"/>
                    </a:lnTo>
                    <a:lnTo>
                      <a:pt x="14576" y="968"/>
                    </a:lnTo>
                    <a:lnTo>
                      <a:pt x="14590" y="954"/>
                    </a:lnTo>
                    <a:cubicBezTo>
                      <a:pt x="14604" y="926"/>
                      <a:pt x="14618" y="898"/>
                      <a:pt x="14660" y="884"/>
                    </a:cubicBezTo>
                    <a:cubicBezTo>
                      <a:pt x="14814" y="689"/>
                      <a:pt x="14967" y="564"/>
                      <a:pt x="14897" y="466"/>
                    </a:cubicBezTo>
                    <a:lnTo>
                      <a:pt x="14869" y="424"/>
                    </a:lnTo>
                    <a:cubicBezTo>
                      <a:pt x="14855" y="410"/>
                      <a:pt x="14855" y="410"/>
                      <a:pt x="14814" y="396"/>
                    </a:cubicBezTo>
                    <a:cubicBezTo>
                      <a:pt x="14800" y="396"/>
                      <a:pt x="14786" y="396"/>
                      <a:pt x="14758" y="368"/>
                    </a:cubicBezTo>
                    <a:cubicBezTo>
                      <a:pt x="14897" y="285"/>
                      <a:pt x="15079" y="229"/>
                      <a:pt x="15246" y="187"/>
                    </a:cubicBezTo>
                    <a:cubicBezTo>
                      <a:pt x="15344" y="159"/>
                      <a:pt x="15427" y="159"/>
                      <a:pt x="15525" y="145"/>
                    </a:cubicBezTo>
                    <a:lnTo>
                      <a:pt x="15664" y="145"/>
                    </a:lnTo>
                    <a:cubicBezTo>
                      <a:pt x="15720" y="145"/>
                      <a:pt x="15762" y="159"/>
                      <a:pt x="15804" y="159"/>
                    </a:cubicBezTo>
                    <a:cubicBezTo>
                      <a:pt x="15874" y="159"/>
                      <a:pt x="15929" y="201"/>
                      <a:pt x="15999" y="201"/>
                    </a:cubicBezTo>
                    <a:cubicBezTo>
                      <a:pt x="16181" y="257"/>
                      <a:pt x="16334" y="327"/>
                      <a:pt x="16487" y="410"/>
                    </a:cubicBezTo>
                    <a:cubicBezTo>
                      <a:pt x="16543" y="452"/>
                      <a:pt x="16599" y="480"/>
                      <a:pt x="16641" y="536"/>
                    </a:cubicBezTo>
                    <a:cubicBezTo>
                      <a:pt x="16697" y="578"/>
                      <a:pt x="16752" y="619"/>
                      <a:pt x="16780" y="675"/>
                    </a:cubicBezTo>
                    <a:cubicBezTo>
                      <a:pt x="16878" y="773"/>
                      <a:pt x="16962" y="884"/>
                      <a:pt x="17045" y="968"/>
                    </a:cubicBezTo>
                    <a:cubicBezTo>
                      <a:pt x="17101" y="1024"/>
                      <a:pt x="17129" y="1080"/>
                      <a:pt x="17171" y="1122"/>
                    </a:cubicBezTo>
                    <a:lnTo>
                      <a:pt x="17269" y="1275"/>
                    </a:lnTo>
                    <a:cubicBezTo>
                      <a:pt x="17310" y="1331"/>
                      <a:pt x="17338" y="1387"/>
                      <a:pt x="17380" y="1415"/>
                    </a:cubicBezTo>
                    <a:cubicBezTo>
                      <a:pt x="17408" y="1470"/>
                      <a:pt x="17436" y="1526"/>
                      <a:pt x="17464" y="1582"/>
                    </a:cubicBezTo>
                    <a:cubicBezTo>
                      <a:pt x="17896" y="2321"/>
                      <a:pt x="18091" y="3158"/>
                      <a:pt x="18091" y="4023"/>
                    </a:cubicBezTo>
                    <a:cubicBezTo>
                      <a:pt x="18078" y="4511"/>
                      <a:pt x="17994" y="5013"/>
                      <a:pt x="17799" y="5501"/>
                    </a:cubicBezTo>
                    <a:cubicBezTo>
                      <a:pt x="17673" y="5836"/>
                      <a:pt x="17506" y="6143"/>
                      <a:pt x="17310" y="6464"/>
                    </a:cubicBezTo>
                    <a:cubicBezTo>
                      <a:pt x="17255" y="6534"/>
                      <a:pt x="17199" y="6617"/>
                      <a:pt x="17129" y="6687"/>
                    </a:cubicBezTo>
                    <a:lnTo>
                      <a:pt x="17045" y="6785"/>
                    </a:lnTo>
                    <a:lnTo>
                      <a:pt x="17017" y="6841"/>
                    </a:lnTo>
                    <a:lnTo>
                      <a:pt x="16962" y="6896"/>
                    </a:lnTo>
                    <a:cubicBezTo>
                      <a:pt x="16822" y="7036"/>
                      <a:pt x="16711" y="7175"/>
                      <a:pt x="16557" y="7315"/>
                    </a:cubicBezTo>
                    <a:cubicBezTo>
                      <a:pt x="15985" y="7859"/>
                      <a:pt x="15344" y="8361"/>
                      <a:pt x="14646" y="8779"/>
                    </a:cubicBezTo>
                    <a:cubicBezTo>
                      <a:pt x="13949" y="9212"/>
                      <a:pt x="13182" y="9574"/>
                      <a:pt x="12387" y="9853"/>
                    </a:cubicBezTo>
                    <a:cubicBezTo>
                      <a:pt x="11605" y="10132"/>
                      <a:pt x="10782" y="10342"/>
                      <a:pt x="9973" y="10453"/>
                    </a:cubicBezTo>
                    <a:cubicBezTo>
                      <a:pt x="9433" y="10517"/>
                      <a:pt x="8892" y="10551"/>
                      <a:pt x="8368" y="10551"/>
                    </a:cubicBezTo>
                    <a:cubicBezTo>
                      <a:pt x="8093" y="10551"/>
                      <a:pt x="7824" y="10542"/>
                      <a:pt x="7560" y="10523"/>
                    </a:cubicBezTo>
                    <a:cubicBezTo>
                      <a:pt x="5998" y="10425"/>
                      <a:pt x="4561" y="9979"/>
                      <a:pt x="3432" y="9463"/>
                    </a:cubicBezTo>
                    <a:cubicBezTo>
                      <a:pt x="2860" y="9198"/>
                      <a:pt x="2344" y="8905"/>
                      <a:pt x="1925" y="8626"/>
                    </a:cubicBezTo>
                    <a:lnTo>
                      <a:pt x="1618" y="8417"/>
                    </a:lnTo>
                    <a:cubicBezTo>
                      <a:pt x="1507" y="8347"/>
                      <a:pt x="1423" y="8277"/>
                      <a:pt x="1339" y="8221"/>
                    </a:cubicBezTo>
                    <a:cubicBezTo>
                      <a:pt x="1158" y="8082"/>
                      <a:pt x="1004" y="7956"/>
                      <a:pt x="851" y="7859"/>
                    </a:cubicBezTo>
                    <a:cubicBezTo>
                      <a:pt x="712" y="7733"/>
                      <a:pt x="586" y="7636"/>
                      <a:pt x="488" y="7538"/>
                    </a:cubicBezTo>
                    <a:cubicBezTo>
                      <a:pt x="377" y="7454"/>
                      <a:pt x="293" y="7371"/>
                      <a:pt x="223" y="7301"/>
                    </a:cubicBezTo>
                    <a:cubicBezTo>
                      <a:pt x="84" y="7161"/>
                      <a:pt x="0" y="7092"/>
                      <a:pt x="0" y="7092"/>
                    </a:cubicBezTo>
                    <a:lnTo>
                      <a:pt x="0" y="7092"/>
                    </a:lnTo>
                    <a:cubicBezTo>
                      <a:pt x="1269" y="8417"/>
                      <a:pt x="2860" y="9449"/>
                      <a:pt x="4478" y="10160"/>
                    </a:cubicBezTo>
                    <a:cubicBezTo>
                      <a:pt x="4687" y="10244"/>
                      <a:pt x="4882" y="10342"/>
                      <a:pt x="5063" y="10439"/>
                    </a:cubicBezTo>
                    <a:cubicBezTo>
                      <a:pt x="5175" y="10481"/>
                      <a:pt x="5259" y="10523"/>
                      <a:pt x="5370" y="10579"/>
                    </a:cubicBezTo>
                    <a:cubicBezTo>
                      <a:pt x="5468" y="10621"/>
                      <a:pt x="5552" y="10662"/>
                      <a:pt x="5663" y="10690"/>
                    </a:cubicBezTo>
                    <a:cubicBezTo>
                      <a:pt x="5761" y="10732"/>
                      <a:pt x="5873" y="10788"/>
                      <a:pt x="5956" y="10816"/>
                    </a:cubicBezTo>
                    <a:lnTo>
                      <a:pt x="6277" y="10927"/>
                    </a:lnTo>
                    <a:cubicBezTo>
                      <a:pt x="6375" y="10955"/>
                      <a:pt x="6486" y="10997"/>
                      <a:pt x="6598" y="11011"/>
                    </a:cubicBezTo>
                    <a:cubicBezTo>
                      <a:pt x="6723" y="11025"/>
                      <a:pt x="6835" y="11067"/>
                      <a:pt x="6947" y="11081"/>
                    </a:cubicBezTo>
                    <a:cubicBezTo>
                      <a:pt x="6974" y="11084"/>
                      <a:pt x="7001" y="11086"/>
                      <a:pt x="7025" y="11086"/>
                    </a:cubicBezTo>
                    <a:cubicBezTo>
                      <a:pt x="7096" y="11086"/>
                      <a:pt x="7135" y="11070"/>
                      <a:pt x="7072" y="11039"/>
                    </a:cubicBezTo>
                    <a:cubicBezTo>
                      <a:pt x="6863" y="10955"/>
                      <a:pt x="6737" y="10872"/>
                      <a:pt x="6654" y="10788"/>
                    </a:cubicBezTo>
                    <a:cubicBezTo>
                      <a:pt x="6626" y="10774"/>
                      <a:pt x="6598" y="10732"/>
                      <a:pt x="6584" y="10718"/>
                    </a:cubicBezTo>
                    <a:lnTo>
                      <a:pt x="6584" y="10718"/>
                    </a:lnTo>
                    <a:cubicBezTo>
                      <a:pt x="6765" y="10760"/>
                      <a:pt x="6947" y="10816"/>
                      <a:pt x="7142" y="10858"/>
                    </a:cubicBezTo>
                    <a:cubicBezTo>
                      <a:pt x="7770" y="10969"/>
                      <a:pt x="8411" y="11039"/>
                      <a:pt x="9081" y="11067"/>
                    </a:cubicBezTo>
                    <a:cubicBezTo>
                      <a:pt x="9122" y="11068"/>
                      <a:pt x="9162" y="11068"/>
                      <a:pt x="9203" y="11068"/>
                    </a:cubicBezTo>
                    <a:cubicBezTo>
                      <a:pt x="10059" y="11068"/>
                      <a:pt x="10949" y="10930"/>
                      <a:pt x="11815" y="10690"/>
                    </a:cubicBezTo>
                    <a:cubicBezTo>
                      <a:pt x="11996" y="10648"/>
                      <a:pt x="12163" y="10607"/>
                      <a:pt x="12317" y="10565"/>
                    </a:cubicBezTo>
                    <a:cubicBezTo>
                      <a:pt x="12470" y="10509"/>
                      <a:pt x="12638" y="10453"/>
                      <a:pt x="12763" y="10397"/>
                    </a:cubicBezTo>
                    <a:cubicBezTo>
                      <a:pt x="12881" y="10355"/>
                      <a:pt x="12949" y="10295"/>
                      <a:pt x="12893" y="10295"/>
                    </a:cubicBezTo>
                    <a:cubicBezTo>
                      <a:pt x="12876" y="10295"/>
                      <a:pt x="12847" y="10301"/>
                      <a:pt x="12805" y="10314"/>
                    </a:cubicBezTo>
                    <a:cubicBezTo>
                      <a:pt x="12205" y="10509"/>
                      <a:pt x="11619" y="10579"/>
                      <a:pt x="11103" y="10593"/>
                    </a:cubicBezTo>
                    <a:lnTo>
                      <a:pt x="10824" y="10593"/>
                    </a:lnTo>
                    <a:cubicBezTo>
                      <a:pt x="11619" y="10467"/>
                      <a:pt x="12414" y="10300"/>
                      <a:pt x="13154" y="10091"/>
                    </a:cubicBezTo>
                    <a:cubicBezTo>
                      <a:pt x="13907" y="9881"/>
                      <a:pt x="14604" y="9616"/>
                      <a:pt x="15232" y="9337"/>
                    </a:cubicBezTo>
                    <a:cubicBezTo>
                      <a:pt x="15385" y="9268"/>
                      <a:pt x="15609" y="9114"/>
                      <a:pt x="15637" y="9017"/>
                    </a:cubicBezTo>
                    <a:cubicBezTo>
                      <a:pt x="15682" y="8896"/>
                      <a:pt x="15625" y="8845"/>
                      <a:pt x="15507" y="8845"/>
                    </a:cubicBezTo>
                    <a:cubicBezTo>
                      <a:pt x="15406" y="8845"/>
                      <a:pt x="15260" y="8882"/>
                      <a:pt x="15093" y="8947"/>
                    </a:cubicBezTo>
                    <a:cubicBezTo>
                      <a:pt x="15246" y="8849"/>
                      <a:pt x="15427" y="8765"/>
                      <a:pt x="15581" y="8654"/>
                    </a:cubicBezTo>
                    <a:cubicBezTo>
                      <a:pt x="15734" y="8556"/>
                      <a:pt x="15916" y="8431"/>
                      <a:pt x="16069" y="8305"/>
                    </a:cubicBezTo>
                    <a:cubicBezTo>
                      <a:pt x="16194" y="8207"/>
                      <a:pt x="16501" y="7956"/>
                      <a:pt x="16725" y="7733"/>
                    </a:cubicBezTo>
                    <a:cubicBezTo>
                      <a:pt x="16961" y="7536"/>
                      <a:pt x="17111" y="7326"/>
                      <a:pt x="17022" y="7326"/>
                    </a:cubicBezTo>
                    <a:cubicBezTo>
                      <a:pt x="17017" y="7326"/>
                      <a:pt x="17011" y="7327"/>
                      <a:pt x="17004" y="7329"/>
                    </a:cubicBezTo>
                    <a:cubicBezTo>
                      <a:pt x="16976" y="7329"/>
                      <a:pt x="16920" y="7371"/>
                      <a:pt x="16850" y="7412"/>
                    </a:cubicBezTo>
                    <a:cubicBezTo>
                      <a:pt x="16780" y="7454"/>
                      <a:pt x="16683" y="7524"/>
                      <a:pt x="16599" y="7580"/>
                    </a:cubicBezTo>
                    <a:cubicBezTo>
                      <a:pt x="16501" y="7622"/>
                      <a:pt x="16404" y="7691"/>
                      <a:pt x="16306" y="7761"/>
                    </a:cubicBezTo>
                    <a:cubicBezTo>
                      <a:pt x="16222" y="7817"/>
                      <a:pt x="16139" y="7887"/>
                      <a:pt x="16083" y="7929"/>
                    </a:cubicBezTo>
                    <a:cubicBezTo>
                      <a:pt x="16167" y="7831"/>
                      <a:pt x="16278" y="7761"/>
                      <a:pt x="16362" y="7677"/>
                    </a:cubicBezTo>
                    <a:cubicBezTo>
                      <a:pt x="16460" y="7594"/>
                      <a:pt x="16543" y="7510"/>
                      <a:pt x="16641" y="7412"/>
                    </a:cubicBezTo>
                    <a:cubicBezTo>
                      <a:pt x="16808" y="7273"/>
                      <a:pt x="16920" y="7133"/>
                      <a:pt x="17045" y="6994"/>
                    </a:cubicBezTo>
                    <a:lnTo>
                      <a:pt x="17101" y="6952"/>
                    </a:lnTo>
                    <a:lnTo>
                      <a:pt x="17129" y="6896"/>
                    </a:lnTo>
                    <a:lnTo>
                      <a:pt x="17227" y="6771"/>
                    </a:lnTo>
                    <a:cubicBezTo>
                      <a:pt x="17269" y="6701"/>
                      <a:pt x="17338" y="6617"/>
                      <a:pt x="17394" y="6548"/>
                    </a:cubicBezTo>
                    <a:cubicBezTo>
                      <a:pt x="17589" y="6227"/>
                      <a:pt x="17785" y="5906"/>
                      <a:pt x="17882" y="5557"/>
                    </a:cubicBezTo>
                    <a:cubicBezTo>
                      <a:pt x="17924" y="5460"/>
                      <a:pt x="17938" y="5390"/>
                      <a:pt x="17966" y="5306"/>
                    </a:cubicBezTo>
                    <a:cubicBezTo>
                      <a:pt x="17994" y="5222"/>
                      <a:pt x="18008" y="5153"/>
                      <a:pt x="18022" y="5069"/>
                    </a:cubicBezTo>
                    <a:cubicBezTo>
                      <a:pt x="18036" y="4971"/>
                      <a:pt x="18078" y="4902"/>
                      <a:pt x="18078" y="4818"/>
                    </a:cubicBezTo>
                    <a:cubicBezTo>
                      <a:pt x="18091" y="4734"/>
                      <a:pt x="18091" y="4665"/>
                      <a:pt x="18105" y="4581"/>
                    </a:cubicBezTo>
                    <a:cubicBezTo>
                      <a:pt x="18217" y="3925"/>
                      <a:pt x="18161" y="3270"/>
                      <a:pt x="17994" y="2628"/>
                    </a:cubicBezTo>
                    <a:cubicBezTo>
                      <a:pt x="17785" y="1875"/>
                      <a:pt x="17394" y="1177"/>
                      <a:pt x="16850" y="605"/>
                    </a:cubicBezTo>
                    <a:cubicBezTo>
                      <a:pt x="16613" y="340"/>
                      <a:pt x="16278" y="145"/>
                      <a:pt x="15902" y="61"/>
                    </a:cubicBezTo>
                    <a:cubicBezTo>
                      <a:pt x="15749" y="21"/>
                      <a:pt x="15592" y="1"/>
                      <a:pt x="154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43457" y="3886655"/>
                <a:ext cx="426422" cy="740274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16881" extrusionOk="0">
                    <a:moveTo>
                      <a:pt x="3125" y="5234"/>
                    </a:moveTo>
                    <a:cubicBezTo>
                      <a:pt x="3128" y="5234"/>
                      <a:pt x="3129" y="5235"/>
                      <a:pt x="3131" y="5236"/>
                    </a:cubicBezTo>
                    <a:lnTo>
                      <a:pt x="3131" y="5236"/>
                    </a:lnTo>
                    <a:cubicBezTo>
                      <a:pt x="3128" y="5235"/>
                      <a:pt x="3127" y="5235"/>
                      <a:pt x="3125" y="5235"/>
                    </a:cubicBezTo>
                    <a:lnTo>
                      <a:pt x="3125" y="5235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3" y="5235"/>
                      <a:pt x="3121" y="5235"/>
                      <a:pt x="3123" y="5235"/>
                    </a:cubicBezTo>
                    <a:cubicBezTo>
                      <a:pt x="3123" y="5235"/>
                      <a:pt x="3124" y="5235"/>
                      <a:pt x="3125" y="5235"/>
                    </a:cubicBezTo>
                    <a:lnTo>
                      <a:pt x="3125" y="5235"/>
                    </a:lnTo>
                    <a:lnTo>
                      <a:pt x="3125" y="5234"/>
                    </a:lnTo>
                    <a:close/>
                    <a:moveTo>
                      <a:pt x="3111" y="5262"/>
                    </a:moveTo>
                    <a:cubicBezTo>
                      <a:pt x="3111" y="5262"/>
                      <a:pt x="3111" y="5290"/>
                      <a:pt x="3125" y="5290"/>
                    </a:cubicBezTo>
                    <a:lnTo>
                      <a:pt x="3111" y="5262"/>
                    </a:lnTo>
                    <a:close/>
                    <a:moveTo>
                      <a:pt x="3410" y="0"/>
                    </a:moveTo>
                    <a:cubicBezTo>
                      <a:pt x="3343" y="0"/>
                      <a:pt x="3276" y="1"/>
                      <a:pt x="3209" y="3"/>
                    </a:cubicBezTo>
                    <a:cubicBezTo>
                      <a:pt x="3167" y="3"/>
                      <a:pt x="3097" y="3"/>
                      <a:pt x="3028" y="17"/>
                    </a:cubicBezTo>
                    <a:lnTo>
                      <a:pt x="2818" y="73"/>
                    </a:lnTo>
                    <a:cubicBezTo>
                      <a:pt x="2679" y="101"/>
                      <a:pt x="2553" y="156"/>
                      <a:pt x="2512" y="212"/>
                    </a:cubicBezTo>
                    <a:cubicBezTo>
                      <a:pt x="2414" y="352"/>
                      <a:pt x="2442" y="421"/>
                      <a:pt x="2567" y="449"/>
                    </a:cubicBezTo>
                    <a:cubicBezTo>
                      <a:pt x="2637" y="463"/>
                      <a:pt x="2721" y="491"/>
                      <a:pt x="2832" y="505"/>
                    </a:cubicBezTo>
                    <a:cubicBezTo>
                      <a:pt x="2888" y="505"/>
                      <a:pt x="2930" y="519"/>
                      <a:pt x="3000" y="519"/>
                    </a:cubicBezTo>
                    <a:cubicBezTo>
                      <a:pt x="3056" y="519"/>
                      <a:pt x="3125" y="519"/>
                      <a:pt x="3195" y="533"/>
                    </a:cubicBezTo>
                    <a:cubicBezTo>
                      <a:pt x="2693" y="603"/>
                      <a:pt x="2191" y="742"/>
                      <a:pt x="1717" y="1021"/>
                    </a:cubicBezTo>
                    <a:cubicBezTo>
                      <a:pt x="1521" y="1133"/>
                      <a:pt x="1089" y="1426"/>
                      <a:pt x="796" y="1761"/>
                    </a:cubicBezTo>
                    <a:cubicBezTo>
                      <a:pt x="726" y="1844"/>
                      <a:pt x="656" y="1914"/>
                      <a:pt x="601" y="1984"/>
                    </a:cubicBezTo>
                    <a:cubicBezTo>
                      <a:pt x="545" y="2053"/>
                      <a:pt x="517" y="2123"/>
                      <a:pt x="475" y="2179"/>
                    </a:cubicBezTo>
                    <a:cubicBezTo>
                      <a:pt x="429" y="2260"/>
                      <a:pt x="411" y="2312"/>
                      <a:pt x="454" y="2312"/>
                    </a:cubicBezTo>
                    <a:cubicBezTo>
                      <a:pt x="463" y="2312"/>
                      <a:pt x="474" y="2309"/>
                      <a:pt x="489" y="2305"/>
                    </a:cubicBezTo>
                    <a:cubicBezTo>
                      <a:pt x="587" y="2263"/>
                      <a:pt x="768" y="2095"/>
                      <a:pt x="1019" y="1914"/>
                    </a:cubicBezTo>
                    <a:cubicBezTo>
                      <a:pt x="1047" y="1900"/>
                      <a:pt x="1075" y="1886"/>
                      <a:pt x="1103" y="1844"/>
                    </a:cubicBezTo>
                    <a:lnTo>
                      <a:pt x="1186" y="1788"/>
                    </a:lnTo>
                    <a:cubicBezTo>
                      <a:pt x="1256" y="1761"/>
                      <a:pt x="1312" y="1705"/>
                      <a:pt x="1368" y="1677"/>
                    </a:cubicBezTo>
                    <a:cubicBezTo>
                      <a:pt x="1424" y="1635"/>
                      <a:pt x="1493" y="1607"/>
                      <a:pt x="1521" y="1565"/>
                    </a:cubicBezTo>
                    <a:cubicBezTo>
                      <a:pt x="1577" y="1537"/>
                      <a:pt x="1633" y="1495"/>
                      <a:pt x="1661" y="1482"/>
                    </a:cubicBezTo>
                    <a:lnTo>
                      <a:pt x="1661" y="1482"/>
                    </a:lnTo>
                    <a:lnTo>
                      <a:pt x="1465" y="1621"/>
                    </a:lnTo>
                    <a:cubicBezTo>
                      <a:pt x="1438" y="1635"/>
                      <a:pt x="1396" y="1677"/>
                      <a:pt x="1382" y="1691"/>
                    </a:cubicBezTo>
                    <a:lnTo>
                      <a:pt x="1298" y="1774"/>
                    </a:lnTo>
                    <a:cubicBezTo>
                      <a:pt x="1242" y="1830"/>
                      <a:pt x="1173" y="1886"/>
                      <a:pt x="1117" y="1928"/>
                    </a:cubicBezTo>
                    <a:cubicBezTo>
                      <a:pt x="1075" y="1984"/>
                      <a:pt x="1019" y="2053"/>
                      <a:pt x="963" y="2109"/>
                    </a:cubicBezTo>
                    <a:cubicBezTo>
                      <a:pt x="629" y="2486"/>
                      <a:pt x="391" y="2932"/>
                      <a:pt x="238" y="3379"/>
                    </a:cubicBezTo>
                    <a:cubicBezTo>
                      <a:pt x="71" y="3839"/>
                      <a:pt x="1" y="4299"/>
                      <a:pt x="29" y="4773"/>
                    </a:cubicBezTo>
                    <a:cubicBezTo>
                      <a:pt x="29" y="4885"/>
                      <a:pt x="29" y="4983"/>
                      <a:pt x="43" y="5108"/>
                    </a:cubicBezTo>
                    <a:lnTo>
                      <a:pt x="98" y="5415"/>
                    </a:lnTo>
                    <a:cubicBezTo>
                      <a:pt x="112" y="5527"/>
                      <a:pt x="140" y="5624"/>
                      <a:pt x="168" y="5722"/>
                    </a:cubicBezTo>
                    <a:cubicBezTo>
                      <a:pt x="196" y="5820"/>
                      <a:pt x="238" y="5903"/>
                      <a:pt x="266" y="6001"/>
                    </a:cubicBezTo>
                    <a:cubicBezTo>
                      <a:pt x="419" y="6378"/>
                      <a:pt x="684" y="6712"/>
                      <a:pt x="1005" y="6991"/>
                    </a:cubicBezTo>
                    <a:cubicBezTo>
                      <a:pt x="1312" y="7270"/>
                      <a:pt x="1703" y="7466"/>
                      <a:pt x="2093" y="7563"/>
                    </a:cubicBezTo>
                    <a:cubicBezTo>
                      <a:pt x="2219" y="7605"/>
                      <a:pt x="2344" y="7619"/>
                      <a:pt x="2470" y="7633"/>
                    </a:cubicBezTo>
                    <a:cubicBezTo>
                      <a:pt x="2512" y="7633"/>
                      <a:pt x="2581" y="7647"/>
                      <a:pt x="2651" y="7647"/>
                    </a:cubicBezTo>
                    <a:lnTo>
                      <a:pt x="3028" y="7647"/>
                    </a:lnTo>
                    <a:cubicBezTo>
                      <a:pt x="3097" y="7647"/>
                      <a:pt x="3139" y="7633"/>
                      <a:pt x="3209" y="7633"/>
                    </a:cubicBezTo>
                    <a:cubicBezTo>
                      <a:pt x="3279" y="7633"/>
                      <a:pt x="3335" y="7619"/>
                      <a:pt x="3390" y="7605"/>
                    </a:cubicBezTo>
                    <a:cubicBezTo>
                      <a:pt x="3446" y="7577"/>
                      <a:pt x="3516" y="7577"/>
                      <a:pt x="3558" y="7549"/>
                    </a:cubicBezTo>
                    <a:cubicBezTo>
                      <a:pt x="4032" y="7410"/>
                      <a:pt x="4436" y="7061"/>
                      <a:pt x="4660" y="6601"/>
                    </a:cubicBezTo>
                    <a:cubicBezTo>
                      <a:pt x="4771" y="6419"/>
                      <a:pt x="4841" y="6182"/>
                      <a:pt x="4855" y="5945"/>
                    </a:cubicBezTo>
                    <a:cubicBezTo>
                      <a:pt x="4869" y="5694"/>
                      <a:pt x="4855" y="5457"/>
                      <a:pt x="4785" y="5234"/>
                    </a:cubicBezTo>
                    <a:cubicBezTo>
                      <a:pt x="4743" y="5094"/>
                      <a:pt x="4702" y="4969"/>
                      <a:pt x="4604" y="4857"/>
                    </a:cubicBezTo>
                    <a:cubicBezTo>
                      <a:pt x="4534" y="4746"/>
                      <a:pt x="4436" y="4634"/>
                      <a:pt x="4325" y="4550"/>
                    </a:cubicBezTo>
                    <a:cubicBezTo>
                      <a:pt x="4227" y="4467"/>
                      <a:pt x="4102" y="4397"/>
                      <a:pt x="3962" y="4341"/>
                    </a:cubicBezTo>
                    <a:cubicBezTo>
                      <a:pt x="3892" y="4299"/>
                      <a:pt x="3823" y="4285"/>
                      <a:pt x="3753" y="4271"/>
                    </a:cubicBezTo>
                    <a:cubicBezTo>
                      <a:pt x="3683" y="4257"/>
                      <a:pt x="3614" y="4229"/>
                      <a:pt x="3544" y="4229"/>
                    </a:cubicBezTo>
                    <a:cubicBezTo>
                      <a:pt x="3508" y="4226"/>
                      <a:pt x="3471" y="4224"/>
                      <a:pt x="3435" y="4224"/>
                    </a:cubicBezTo>
                    <a:cubicBezTo>
                      <a:pt x="3317" y="4224"/>
                      <a:pt x="3197" y="4243"/>
                      <a:pt x="3070" y="4285"/>
                    </a:cubicBezTo>
                    <a:cubicBezTo>
                      <a:pt x="2916" y="4341"/>
                      <a:pt x="2763" y="4425"/>
                      <a:pt x="2651" y="4564"/>
                    </a:cubicBezTo>
                    <a:cubicBezTo>
                      <a:pt x="2539" y="4690"/>
                      <a:pt x="2470" y="4857"/>
                      <a:pt x="2428" y="5024"/>
                    </a:cubicBezTo>
                    <a:cubicBezTo>
                      <a:pt x="2400" y="5178"/>
                      <a:pt x="2414" y="5345"/>
                      <a:pt x="2470" y="5471"/>
                    </a:cubicBezTo>
                    <a:cubicBezTo>
                      <a:pt x="2539" y="5624"/>
                      <a:pt x="2651" y="5736"/>
                      <a:pt x="2763" y="5764"/>
                    </a:cubicBezTo>
                    <a:cubicBezTo>
                      <a:pt x="2808" y="5790"/>
                      <a:pt x="2856" y="5801"/>
                      <a:pt x="2902" y="5801"/>
                    </a:cubicBezTo>
                    <a:cubicBezTo>
                      <a:pt x="2955" y="5801"/>
                      <a:pt x="3004" y="5786"/>
                      <a:pt x="3042" y="5764"/>
                    </a:cubicBezTo>
                    <a:cubicBezTo>
                      <a:pt x="3111" y="5736"/>
                      <a:pt x="3139" y="5694"/>
                      <a:pt x="3167" y="5652"/>
                    </a:cubicBezTo>
                    <a:cubicBezTo>
                      <a:pt x="3181" y="5596"/>
                      <a:pt x="3181" y="5555"/>
                      <a:pt x="3167" y="5513"/>
                    </a:cubicBezTo>
                    <a:cubicBezTo>
                      <a:pt x="3167" y="5457"/>
                      <a:pt x="3125" y="5415"/>
                      <a:pt x="3111" y="5387"/>
                    </a:cubicBezTo>
                    <a:lnTo>
                      <a:pt x="3111" y="5262"/>
                    </a:lnTo>
                    <a:lnTo>
                      <a:pt x="3125" y="5248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9" y="5237"/>
                      <a:pt x="3133" y="5238"/>
                      <a:pt x="3135" y="5238"/>
                    </a:cubicBezTo>
                    <a:cubicBezTo>
                      <a:pt x="3136" y="5238"/>
                      <a:pt x="3135" y="5237"/>
                      <a:pt x="3131" y="5236"/>
                    </a:cubicBezTo>
                    <a:lnTo>
                      <a:pt x="3131" y="5236"/>
                    </a:lnTo>
                    <a:cubicBezTo>
                      <a:pt x="3140" y="5237"/>
                      <a:pt x="3160" y="5241"/>
                      <a:pt x="3195" y="5248"/>
                    </a:cubicBezTo>
                    <a:lnTo>
                      <a:pt x="3195" y="5234"/>
                    </a:lnTo>
                    <a:lnTo>
                      <a:pt x="3195" y="5220"/>
                    </a:lnTo>
                    <a:cubicBezTo>
                      <a:pt x="3195" y="5192"/>
                      <a:pt x="3223" y="5164"/>
                      <a:pt x="3223" y="5150"/>
                    </a:cubicBezTo>
                    <a:cubicBezTo>
                      <a:pt x="3237" y="5094"/>
                      <a:pt x="3265" y="5052"/>
                      <a:pt x="3307" y="5011"/>
                    </a:cubicBezTo>
                    <a:lnTo>
                      <a:pt x="3335" y="4969"/>
                    </a:lnTo>
                    <a:cubicBezTo>
                      <a:pt x="3335" y="4969"/>
                      <a:pt x="3362" y="4955"/>
                      <a:pt x="3376" y="4955"/>
                    </a:cubicBezTo>
                    <a:cubicBezTo>
                      <a:pt x="3390" y="4955"/>
                      <a:pt x="3390" y="4927"/>
                      <a:pt x="3404" y="4927"/>
                    </a:cubicBezTo>
                    <a:cubicBezTo>
                      <a:pt x="3460" y="4913"/>
                      <a:pt x="3502" y="4885"/>
                      <a:pt x="3530" y="4871"/>
                    </a:cubicBezTo>
                    <a:cubicBezTo>
                      <a:pt x="3600" y="4815"/>
                      <a:pt x="3669" y="4759"/>
                      <a:pt x="3655" y="4690"/>
                    </a:cubicBezTo>
                    <a:cubicBezTo>
                      <a:pt x="3655" y="4676"/>
                      <a:pt x="3655" y="4648"/>
                      <a:pt x="3641" y="4634"/>
                    </a:cubicBezTo>
                    <a:cubicBezTo>
                      <a:pt x="3641" y="4620"/>
                      <a:pt x="3641" y="4606"/>
                      <a:pt x="3614" y="4564"/>
                    </a:cubicBezTo>
                    <a:cubicBezTo>
                      <a:pt x="3600" y="4550"/>
                      <a:pt x="3600" y="4536"/>
                      <a:pt x="3572" y="4522"/>
                    </a:cubicBezTo>
                    <a:cubicBezTo>
                      <a:pt x="3655" y="4522"/>
                      <a:pt x="3753" y="4536"/>
                      <a:pt x="3865" y="4550"/>
                    </a:cubicBezTo>
                    <a:cubicBezTo>
                      <a:pt x="3962" y="4564"/>
                      <a:pt x="4060" y="4620"/>
                      <a:pt x="4144" y="4676"/>
                    </a:cubicBezTo>
                    <a:cubicBezTo>
                      <a:pt x="4311" y="4773"/>
                      <a:pt x="4478" y="4955"/>
                      <a:pt x="4562" y="5164"/>
                    </a:cubicBezTo>
                    <a:cubicBezTo>
                      <a:pt x="4576" y="5192"/>
                      <a:pt x="4590" y="5234"/>
                      <a:pt x="4590" y="5262"/>
                    </a:cubicBezTo>
                    <a:cubicBezTo>
                      <a:pt x="4618" y="5303"/>
                      <a:pt x="4618" y="5331"/>
                      <a:pt x="4632" y="5373"/>
                    </a:cubicBezTo>
                    <a:cubicBezTo>
                      <a:pt x="4688" y="5582"/>
                      <a:pt x="4688" y="5806"/>
                      <a:pt x="4646" y="6029"/>
                    </a:cubicBezTo>
                    <a:cubicBezTo>
                      <a:pt x="4618" y="6196"/>
                      <a:pt x="4562" y="6350"/>
                      <a:pt x="4492" y="6503"/>
                    </a:cubicBezTo>
                    <a:lnTo>
                      <a:pt x="4478" y="6559"/>
                    </a:lnTo>
                    <a:lnTo>
                      <a:pt x="4436" y="6615"/>
                    </a:lnTo>
                    <a:cubicBezTo>
                      <a:pt x="4423" y="6643"/>
                      <a:pt x="4409" y="6684"/>
                      <a:pt x="4367" y="6712"/>
                    </a:cubicBezTo>
                    <a:cubicBezTo>
                      <a:pt x="4311" y="6782"/>
                      <a:pt x="4283" y="6838"/>
                      <a:pt x="4227" y="6894"/>
                    </a:cubicBezTo>
                    <a:cubicBezTo>
                      <a:pt x="4130" y="7005"/>
                      <a:pt x="4004" y="7103"/>
                      <a:pt x="3892" y="7187"/>
                    </a:cubicBezTo>
                    <a:cubicBezTo>
                      <a:pt x="3781" y="7256"/>
                      <a:pt x="3655" y="7326"/>
                      <a:pt x="3530" y="7354"/>
                    </a:cubicBezTo>
                    <a:lnTo>
                      <a:pt x="3446" y="7396"/>
                    </a:lnTo>
                    <a:cubicBezTo>
                      <a:pt x="3404" y="7410"/>
                      <a:pt x="3376" y="7410"/>
                      <a:pt x="3362" y="7410"/>
                    </a:cubicBezTo>
                    <a:lnTo>
                      <a:pt x="3265" y="7424"/>
                    </a:lnTo>
                    <a:lnTo>
                      <a:pt x="3167" y="7452"/>
                    </a:lnTo>
                    <a:cubicBezTo>
                      <a:pt x="3097" y="7452"/>
                      <a:pt x="3042" y="7466"/>
                      <a:pt x="2972" y="7466"/>
                    </a:cubicBezTo>
                    <a:lnTo>
                      <a:pt x="2777" y="7466"/>
                    </a:lnTo>
                    <a:cubicBezTo>
                      <a:pt x="2526" y="7466"/>
                      <a:pt x="2260" y="7424"/>
                      <a:pt x="2009" y="7340"/>
                    </a:cubicBezTo>
                    <a:cubicBezTo>
                      <a:pt x="1772" y="7256"/>
                      <a:pt x="1521" y="7145"/>
                      <a:pt x="1312" y="7005"/>
                    </a:cubicBezTo>
                    <a:cubicBezTo>
                      <a:pt x="1103" y="6866"/>
                      <a:pt x="921" y="6684"/>
                      <a:pt x="740" y="6489"/>
                    </a:cubicBezTo>
                    <a:cubicBezTo>
                      <a:pt x="712" y="6433"/>
                      <a:pt x="656" y="6364"/>
                      <a:pt x="615" y="6308"/>
                    </a:cubicBezTo>
                    <a:cubicBezTo>
                      <a:pt x="587" y="6238"/>
                      <a:pt x="545" y="6196"/>
                      <a:pt x="503" y="6126"/>
                    </a:cubicBezTo>
                    <a:lnTo>
                      <a:pt x="391" y="5917"/>
                    </a:lnTo>
                    <a:cubicBezTo>
                      <a:pt x="363" y="5847"/>
                      <a:pt x="336" y="5778"/>
                      <a:pt x="308" y="5680"/>
                    </a:cubicBezTo>
                    <a:cubicBezTo>
                      <a:pt x="294" y="5652"/>
                      <a:pt x="294" y="5610"/>
                      <a:pt x="266" y="5582"/>
                    </a:cubicBezTo>
                    <a:lnTo>
                      <a:pt x="238" y="5457"/>
                    </a:lnTo>
                    <a:cubicBezTo>
                      <a:pt x="224" y="5387"/>
                      <a:pt x="196" y="5303"/>
                      <a:pt x="196" y="5220"/>
                    </a:cubicBezTo>
                    <a:cubicBezTo>
                      <a:pt x="182" y="5122"/>
                      <a:pt x="182" y="5052"/>
                      <a:pt x="168" y="4969"/>
                    </a:cubicBezTo>
                    <a:cubicBezTo>
                      <a:pt x="168" y="4885"/>
                      <a:pt x="168" y="4815"/>
                      <a:pt x="154" y="4732"/>
                    </a:cubicBezTo>
                    <a:cubicBezTo>
                      <a:pt x="154" y="4285"/>
                      <a:pt x="224" y="3839"/>
                      <a:pt x="377" y="3406"/>
                    </a:cubicBezTo>
                    <a:cubicBezTo>
                      <a:pt x="531" y="2960"/>
                      <a:pt x="782" y="2542"/>
                      <a:pt x="1089" y="2193"/>
                    </a:cubicBezTo>
                    <a:cubicBezTo>
                      <a:pt x="1410" y="1830"/>
                      <a:pt x="1786" y="1537"/>
                      <a:pt x="2247" y="1314"/>
                    </a:cubicBezTo>
                    <a:cubicBezTo>
                      <a:pt x="2679" y="1077"/>
                      <a:pt x="3167" y="965"/>
                      <a:pt x="3683" y="910"/>
                    </a:cubicBezTo>
                    <a:cubicBezTo>
                      <a:pt x="3927" y="883"/>
                      <a:pt x="4171" y="869"/>
                      <a:pt x="4416" y="869"/>
                    </a:cubicBezTo>
                    <a:cubicBezTo>
                      <a:pt x="4690" y="869"/>
                      <a:pt x="4966" y="887"/>
                      <a:pt x="5246" y="924"/>
                    </a:cubicBezTo>
                    <a:lnTo>
                      <a:pt x="5427" y="965"/>
                    </a:lnTo>
                    <a:lnTo>
                      <a:pt x="5622" y="993"/>
                    </a:lnTo>
                    <a:cubicBezTo>
                      <a:pt x="5748" y="1007"/>
                      <a:pt x="5873" y="1063"/>
                      <a:pt x="6013" y="1077"/>
                    </a:cubicBezTo>
                    <a:cubicBezTo>
                      <a:pt x="6250" y="1147"/>
                      <a:pt x="6501" y="1244"/>
                      <a:pt x="6738" y="1342"/>
                    </a:cubicBezTo>
                    <a:cubicBezTo>
                      <a:pt x="6864" y="1398"/>
                      <a:pt x="6961" y="1468"/>
                      <a:pt x="7087" y="1523"/>
                    </a:cubicBezTo>
                    <a:cubicBezTo>
                      <a:pt x="7143" y="1551"/>
                      <a:pt x="7198" y="1593"/>
                      <a:pt x="7268" y="1621"/>
                    </a:cubicBezTo>
                    <a:lnTo>
                      <a:pt x="7421" y="1733"/>
                    </a:lnTo>
                    <a:cubicBezTo>
                      <a:pt x="7631" y="1872"/>
                      <a:pt x="7840" y="2039"/>
                      <a:pt x="8007" y="2193"/>
                    </a:cubicBezTo>
                    <a:cubicBezTo>
                      <a:pt x="8189" y="2374"/>
                      <a:pt x="8356" y="2570"/>
                      <a:pt x="8496" y="2779"/>
                    </a:cubicBezTo>
                    <a:lnTo>
                      <a:pt x="8607" y="2932"/>
                    </a:lnTo>
                    <a:lnTo>
                      <a:pt x="8663" y="3016"/>
                    </a:lnTo>
                    <a:lnTo>
                      <a:pt x="8691" y="3100"/>
                    </a:lnTo>
                    <a:cubicBezTo>
                      <a:pt x="8733" y="3155"/>
                      <a:pt x="8747" y="3211"/>
                      <a:pt x="8775" y="3281"/>
                    </a:cubicBezTo>
                    <a:lnTo>
                      <a:pt x="8844" y="3448"/>
                    </a:lnTo>
                    <a:cubicBezTo>
                      <a:pt x="9026" y="3923"/>
                      <a:pt x="9095" y="4411"/>
                      <a:pt x="9081" y="4913"/>
                    </a:cubicBezTo>
                    <a:cubicBezTo>
                      <a:pt x="9040" y="5401"/>
                      <a:pt x="8942" y="5889"/>
                      <a:pt x="8761" y="6364"/>
                    </a:cubicBezTo>
                    <a:cubicBezTo>
                      <a:pt x="8412" y="7284"/>
                      <a:pt x="7910" y="8149"/>
                      <a:pt x="7491" y="8986"/>
                    </a:cubicBezTo>
                    <a:cubicBezTo>
                      <a:pt x="7282" y="9404"/>
                      <a:pt x="7087" y="9837"/>
                      <a:pt x="6933" y="10255"/>
                    </a:cubicBezTo>
                    <a:cubicBezTo>
                      <a:pt x="6780" y="10688"/>
                      <a:pt x="6682" y="11106"/>
                      <a:pt x="6640" y="11525"/>
                    </a:cubicBezTo>
                    <a:cubicBezTo>
                      <a:pt x="6585" y="11943"/>
                      <a:pt x="6585" y="12348"/>
                      <a:pt x="6599" y="12724"/>
                    </a:cubicBezTo>
                    <a:cubicBezTo>
                      <a:pt x="6612" y="13115"/>
                      <a:pt x="6668" y="13463"/>
                      <a:pt x="6738" y="13812"/>
                    </a:cubicBezTo>
                    <a:cubicBezTo>
                      <a:pt x="6877" y="14468"/>
                      <a:pt x="7059" y="15026"/>
                      <a:pt x="7226" y="15486"/>
                    </a:cubicBezTo>
                    <a:cubicBezTo>
                      <a:pt x="7408" y="15932"/>
                      <a:pt x="7547" y="16281"/>
                      <a:pt x="7645" y="16518"/>
                    </a:cubicBezTo>
                    <a:cubicBezTo>
                      <a:pt x="7662" y="16553"/>
                      <a:pt x="7677" y="16585"/>
                      <a:pt x="7691" y="16615"/>
                    </a:cubicBezTo>
                    <a:lnTo>
                      <a:pt x="7691" y="16615"/>
                    </a:lnTo>
                    <a:cubicBezTo>
                      <a:pt x="7286" y="15597"/>
                      <a:pt x="6922" y="14554"/>
                      <a:pt x="6794" y="13463"/>
                    </a:cubicBezTo>
                    <a:cubicBezTo>
                      <a:pt x="6780" y="13324"/>
                      <a:pt x="6752" y="13170"/>
                      <a:pt x="6752" y="13031"/>
                    </a:cubicBezTo>
                    <a:cubicBezTo>
                      <a:pt x="6738" y="12892"/>
                      <a:pt x="6738" y="12724"/>
                      <a:pt x="6738" y="12585"/>
                    </a:cubicBezTo>
                    <a:cubicBezTo>
                      <a:pt x="6738" y="12292"/>
                      <a:pt x="6752" y="11999"/>
                      <a:pt x="6808" y="11720"/>
                    </a:cubicBezTo>
                    <a:cubicBezTo>
                      <a:pt x="6891" y="11148"/>
                      <a:pt x="7087" y="10590"/>
                      <a:pt x="7352" y="10102"/>
                    </a:cubicBezTo>
                    <a:cubicBezTo>
                      <a:pt x="7617" y="9586"/>
                      <a:pt x="7924" y="9167"/>
                      <a:pt x="8258" y="8749"/>
                    </a:cubicBezTo>
                    <a:cubicBezTo>
                      <a:pt x="8593" y="8330"/>
                      <a:pt x="8914" y="7884"/>
                      <a:pt x="9193" y="7312"/>
                    </a:cubicBezTo>
                    <a:cubicBezTo>
                      <a:pt x="9237" y="7213"/>
                      <a:pt x="9255" y="7105"/>
                      <a:pt x="9226" y="7105"/>
                    </a:cubicBezTo>
                    <a:cubicBezTo>
                      <a:pt x="9219" y="7105"/>
                      <a:pt x="9208" y="7113"/>
                      <a:pt x="9193" y="7131"/>
                    </a:cubicBezTo>
                    <a:cubicBezTo>
                      <a:pt x="9109" y="7256"/>
                      <a:pt x="9026" y="7340"/>
                      <a:pt x="8942" y="7396"/>
                    </a:cubicBezTo>
                    <a:cubicBezTo>
                      <a:pt x="8844" y="7466"/>
                      <a:pt x="8775" y="7493"/>
                      <a:pt x="8705" y="7549"/>
                    </a:cubicBezTo>
                    <a:cubicBezTo>
                      <a:pt x="8677" y="7563"/>
                      <a:pt x="8621" y="7591"/>
                      <a:pt x="8593" y="7605"/>
                    </a:cubicBezTo>
                    <a:cubicBezTo>
                      <a:pt x="8663" y="7493"/>
                      <a:pt x="8733" y="7410"/>
                      <a:pt x="8775" y="7312"/>
                    </a:cubicBezTo>
                    <a:cubicBezTo>
                      <a:pt x="8844" y="7200"/>
                      <a:pt x="8900" y="7103"/>
                      <a:pt x="8970" y="6991"/>
                    </a:cubicBezTo>
                    <a:cubicBezTo>
                      <a:pt x="9374" y="6280"/>
                      <a:pt x="9681" y="5443"/>
                      <a:pt x="9723" y="4536"/>
                    </a:cubicBezTo>
                    <a:lnTo>
                      <a:pt x="9723" y="4313"/>
                    </a:lnTo>
                    <a:cubicBezTo>
                      <a:pt x="9723" y="4243"/>
                      <a:pt x="9709" y="4146"/>
                      <a:pt x="9709" y="4076"/>
                    </a:cubicBezTo>
                    <a:cubicBezTo>
                      <a:pt x="9709" y="4048"/>
                      <a:pt x="9709" y="3992"/>
                      <a:pt x="9681" y="3964"/>
                    </a:cubicBezTo>
                    <a:lnTo>
                      <a:pt x="9667" y="3783"/>
                    </a:lnTo>
                    <a:cubicBezTo>
                      <a:pt x="9653" y="3713"/>
                      <a:pt x="9653" y="3630"/>
                      <a:pt x="9611" y="3560"/>
                    </a:cubicBezTo>
                    <a:cubicBezTo>
                      <a:pt x="9542" y="3239"/>
                      <a:pt x="9430" y="2932"/>
                      <a:pt x="9263" y="2653"/>
                    </a:cubicBezTo>
                    <a:cubicBezTo>
                      <a:pt x="9109" y="2360"/>
                      <a:pt x="8914" y="2095"/>
                      <a:pt x="8705" y="1844"/>
                    </a:cubicBezTo>
                    <a:cubicBezTo>
                      <a:pt x="8482" y="1607"/>
                      <a:pt x="8231" y="1398"/>
                      <a:pt x="7979" y="1203"/>
                    </a:cubicBezTo>
                    <a:cubicBezTo>
                      <a:pt x="7575" y="910"/>
                      <a:pt x="7156" y="686"/>
                      <a:pt x="6808" y="547"/>
                    </a:cubicBezTo>
                    <a:cubicBezTo>
                      <a:pt x="6725" y="508"/>
                      <a:pt x="6652" y="491"/>
                      <a:pt x="6609" y="491"/>
                    </a:cubicBezTo>
                    <a:cubicBezTo>
                      <a:pt x="6543" y="491"/>
                      <a:pt x="6542" y="530"/>
                      <a:pt x="6668" y="589"/>
                    </a:cubicBezTo>
                    <a:cubicBezTo>
                      <a:pt x="7449" y="938"/>
                      <a:pt x="8063" y="1482"/>
                      <a:pt x="8426" y="2081"/>
                    </a:cubicBezTo>
                    <a:cubicBezTo>
                      <a:pt x="8496" y="2179"/>
                      <a:pt x="8551" y="2291"/>
                      <a:pt x="8607" y="2388"/>
                    </a:cubicBezTo>
                    <a:cubicBezTo>
                      <a:pt x="7979" y="1537"/>
                      <a:pt x="7073" y="910"/>
                      <a:pt x="6110" y="519"/>
                    </a:cubicBezTo>
                    <a:cubicBezTo>
                      <a:pt x="5216" y="169"/>
                      <a:pt x="4286" y="0"/>
                      <a:pt x="3410" y="0"/>
                    </a:cubicBezTo>
                    <a:close/>
                    <a:moveTo>
                      <a:pt x="7691" y="16615"/>
                    </a:moveTo>
                    <a:lnTo>
                      <a:pt x="7691" y="16615"/>
                    </a:lnTo>
                    <a:cubicBezTo>
                      <a:pt x="7727" y="16704"/>
                      <a:pt x="7762" y="16792"/>
                      <a:pt x="7798" y="16881"/>
                    </a:cubicBezTo>
                    <a:cubicBezTo>
                      <a:pt x="7798" y="16881"/>
                      <a:pt x="7768" y="16781"/>
                      <a:pt x="7691" y="16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11050" y="4217091"/>
                <a:ext cx="430061" cy="716638"/>
              </a:xfrm>
              <a:custGeom>
                <a:avLst/>
                <a:gdLst/>
                <a:ahLst/>
                <a:cxnLst/>
                <a:rect l="l" t="t" r="r" b="b"/>
                <a:pathLst>
                  <a:path w="9807" h="16342" extrusionOk="0">
                    <a:moveTo>
                      <a:pt x="461" y="0"/>
                    </a:moveTo>
                    <a:lnTo>
                      <a:pt x="461" y="0"/>
                    </a:lnTo>
                    <a:cubicBezTo>
                      <a:pt x="1437" y="628"/>
                      <a:pt x="2442" y="1256"/>
                      <a:pt x="3390" y="1897"/>
                    </a:cubicBezTo>
                    <a:cubicBezTo>
                      <a:pt x="3641" y="2051"/>
                      <a:pt x="3864" y="2232"/>
                      <a:pt x="4115" y="2399"/>
                    </a:cubicBezTo>
                    <a:cubicBezTo>
                      <a:pt x="4227" y="2497"/>
                      <a:pt x="4339" y="2581"/>
                      <a:pt x="4464" y="2664"/>
                    </a:cubicBezTo>
                    <a:cubicBezTo>
                      <a:pt x="4562" y="2748"/>
                      <a:pt x="4687" y="2846"/>
                      <a:pt x="4785" y="2943"/>
                    </a:cubicBezTo>
                    <a:lnTo>
                      <a:pt x="4966" y="3083"/>
                    </a:lnTo>
                    <a:lnTo>
                      <a:pt x="5120" y="3222"/>
                    </a:lnTo>
                    <a:cubicBezTo>
                      <a:pt x="5231" y="3334"/>
                      <a:pt x="5329" y="3418"/>
                      <a:pt x="5441" y="3515"/>
                    </a:cubicBezTo>
                    <a:cubicBezTo>
                      <a:pt x="5622" y="3725"/>
                      <a:pt x="5817" y="3920"/>
                      <a:pt x="5998" y="4143"/>
                    </a:cubicBezTo>
                    <a:cubicBezTo>
                      <a:pt x="6026" y="4199"/>
                      <a:pt x="6082" y="4255"/>
                      <a:pt x="6110" y="4324"/>
                    </a:cubicBezTo>
                    <a:cubicBezTo>
                      <a:pt x="6152" y="4380"/>
                      <a:pt x="6180" y="4450"/>
                      <a:pt x="6222" y="4492"/>
                    </a:cubicBezTo>
                    <a:cubicBezTo>
                      <a:pt x="6291" y="4617"/>
                      <a:pt x="6347" y="4729"/>
                      <a:pt x="6389" y="4840"/>
                    </a:cubicBezTo>
                    <a:cubicBezTo>
                      <a:pt x="6445" y="4966"/>
                      <a:pt x="6487" y="5091"/>
                      <a:pt x="6528" y="5217"/>
                    </a:cubicBezTo>
                    <a:cubicBezTo>
                      <a:pt x="6584" y="5329"/>
                      <a:pt x="6598" y="5454"/>
                      <a:pt x="6654" y="5580"/>
                    </a:cubicBezTo>
                    <a:cubicBezTo>
                      <a:pt x="6724" y="5817"/>
                      <a:pt x="6794" y="6082"/>
                      <a:pt x="6863" y="6333"/>
                    </a:cubicBezTo>
                    <a:cubicBezTo>
                      <a:pt x="6905" y="6445"/>
                      <a:pt x="6947" y="6584"/>
                      <a:pt x="6989" y="6710"/>
                    </a:cubicBezTo>
                    <a:cubicBezTo>
                      <a:pt x="7045" y="6835"/>
                      <a:pt x="7086" y="6961"/>
                      <a:pt x="7142" y="7100"/>
                    </a:cubicBezTo>
                    <a:cubicBezTo>
                      <a:pt x="7179" y="7165"/>
                      <a:pt x="7246" y="7217"/>
                      <a:pt x="7288" y="7217"/>
                    </a:cubicBezTo>
                    <a:cubicBezTo>
                      <a:pt x="7309" y="7217"/>
                      <a:pt x="7324" y="7203"/>
                      <a:pt x="7324" y="7170"/>
                    </a:cubicBezTo>
                    <a:cubicBezTo>
                      <a:pt x="7324" y="7002"/>
                      <a:pt x="7338" y="6891"/>
                      <a:pt x="7365" y="6765"/>
                    </a:cubicBezTo>
                    <a:cubicBezTo>
                      <a:pt x="7407" y="6640"/>
                      <a:pt x="7435" y="6556"/>
                      <a:pt x="7491" y="6445"/>
                    </a:cubicBezTo>
                    <a:cubicBezTo>
                      <a:pt x="7533" y="6403"/>
                      <a:pt x="7547" y="6333"/>
                      <a:pt x="7603" y="6291"/>
                    </a:cubicBezTo>
                    <a:cubicBezTo>
                      <a:pt x="7630" y="6417"/>
                      <a:pt x="7644" y="6514"/>
                      <a:pt x="7686" y="6640"/>
                    </a:cubicBezTo>
                    <a:cubicBezTo>
                      <a:pt x="7714" y="6765"/>
                      <a:pt x="7742" y="6863"/>
                      <a:pt x="7770" y="6988"/>
                    </a:cubicBezTo>
                    <a:cubicBezTo>
                      <a:pt x="7812" y="7072"/>
                      <a:pt x="7826" y="7184"/>
                      <a:pt x="7854" y="7267"/>
                    </a:cubicBezTo>
                    <a:cubicBezTo>
                      <a:pt x="7895" y="7351"/>
                      <a:pt x="7909" y="7463"/>
                      <a:pt x="7951" y="7560"/>
                    </a:cubicBezTo>
                    <a:lnTo>
                      <a:pt x="8035" y="7867"/>
                    </a:lnTo>
                    <a:lnTo>
                      <a:pt x="8063" y="8007"/>
                    </a:lnTo>
                    <a:lnTo>
                      <a:pt x="8091" y="8076"/>
                    </a:lnTo>
                    <a:lnTo>
                      <a:pt x="8105" y="8146"/>
                    </a:lnTo>
                    <a:cubicBezTo>
                      <a:pt x="8188" y="8495"/>
                      <a:pt x="8244" y="8858"/>
                      <a:pt x="8258" y="9206"/>
                    </a:cubicBezTo>
                    <a:cubicBezTo>
                      <a:pt x="8272" y="9443"/>
                      <a:pt x="8272" y="9681"/>
                      <a:pt x="8258" y="9918"/>
                    </a:cubicBezTo>
                    <a:cubicBezTo>
                      <a:pt x="8258" y="10141"/>
                      <a:pt x="8244" y="10392"/>
                      <a:pt x="8202" y="10615"/>
                    </a:cubicBezTo>
                    <a:cubicBezTo>
                      <a:pt x="8174" y="10838"/>
                      <a:pt x="8133" y="11089"/>
                      <a:pt x="8091" y="11313"/>
                    </a:cubicBezTo>
                    <a:cubicBezTo>
                      <a:pt x="8035" y="11536"/>
                      <a:pt x="7965" y="11773"/>
                      <a:pt x="7882" y="11982"/>
                    </a:cubicBezTo>
                    <a:cubicBezTo>
                      <a:pt x="7714" y="12303"/>
                      <a:pt x="7547" y="12582"/>
                      <a:pt x="7393" y="12833"/>
                    </a:cubicBezTo>
                    <a:cubicBezTo>
                      <a:pt x="7322" y="12925"/>
                      <a:pt x="7340" y="13039"/>
                      <a:pt x="7404" y="13039"/>
                    </a:cubicBezTo>
                    <a:cubicBezTo>
                      <a:pt x="7428" y="13039"/>
                      <a:pt x="7457" y="13024"/>
                      <a:pt x="7491" y="12986"/>
                    </a:cubicBezTo>
                    <a:cubicBezTo>
                      <a:pt x="7951" y="12498"/>
                      <a:pt x="8370" y="12010"/>
                      <a:pt x="8732" y="11466"/>
                    </a:cubicBezTo>
                    <a:cubicBezTo>
                      <a:pt x="8760" y="11424"/>
                      <a:pt x="8802" y="11382"/>
                      <a:pt x="8830" y="11327"/>
                    </a:cubicBezTo>
                    <a:cubicBezTo>
                      <a:pt x="8872" y="11285"/>
                      <a:pt x="8900" y="11243"/>
                      <a:pt x="8942" y="11187"/>
                    </a:cubicBezTo>
                    <a:lnTo>
                      <a:pt x="8942" y="11187"/>
                    </a:lnTo>
                    <a:cubicBezTo>
                      <a:pt x="8830" y="11661"/>
                      <a:pt x="8621" y="12122"/>
                      <a:pt x="8342" y="12498"/>
                    </a:cubicBezTo>
                    <a:cubicBezTo>
                      <a:pt x="8091" y="12889"/>
                      <a:pt x="7756" y="13210"/>
                      <a:pt x="7407" y="13461"/>
                    </a:cubicBezTo>
                    <a:cubicBezTo>
                      <a:pt x="7059" y="13698"/>
                      <a:pt x="6668" y="13893"/>
                      <a:pt x="6319" y="14005"/>
                    </a:cubicBezTo>
                    <a:cubicBezTo>
                      <a:pt x="6152" y="14046"/>
                      <a:pt x="5957" y="14102"/>
                      <a:pt x="5789" y="14116"/>
                    </a:cubicBezTo>
                    <a:cubicBezTo>
                      <a:pt x="5692" y="14144"/>
                      <a:pt x="5608" y="14158"/>
                      <a:pt x="5524" y="14158"/>
                    </a:cubicBezTo>
                    <a:cubicBezTo>
                      <a:pt x="5482" y="14158"/>
                      <a:pt x="5441" y="14158"/>
                      <a:pt x="5399" y="14172"/>
                    </a:cubicBezTo>
                    <a:lnTo>
                      <a:pt x="5301" y="14172"/>
                    </a:lnTo>
                    <a:cubicBezTo>
                      <a:pt x="5259" y="14172"/>
                      <a:pt x="5231" y="14172"/>
                      <a:pt x="5189" y="14186"/>
                    </a:cubicBezTo>
                    <a:cubicBezTo>
                      <a:pt x="5162" y="14214"/>
                      <a:pt x="5120" y="14228"/>
                      <a:pt x="5092" y="14228"/>
                    </a:cubicBezTo>
                    <a:cubicBezTo>
                      <a:pt x="5022" y="14256"/>
                      <a:pt x="4966" y="14312"/>
                      <a:pt x="4966" y="14381"/>
                    </a:cubicBezTo>
                    <a:cubicBezTo>
                      <a:pt x="4952" y="14493"/>
                      <a:pt x="4952" y="14577"/>
                      <a:pt x="4966" y="14660"/>
                    </a:cubicBezTo>
                    <a:cubicBezTo>
                      <a:pt x="4980" y="14744"/>
                      <a:pt x="5022" y="14814"/>
                      <a:pt x="5064" y="14883"/>
                    </a:cubicBezTo>
                    <a:cubicBezTo>
                      <a:pt x="5120" y="14953"/>
                      <a:pt x="5189" y="15009"/>
                      <a:pt x="5301" y="15051"/>
                    </a:cubicBezTo>
                    <a:lnTo>
                      <a:pt x="5454" y="15093"/>
                    </a:lnTo>
                    <a:cubicBezTo>
                      <a:pt x="5510" y="15121"/>
                      <a:pt x="5552" y="15121"/>
                      <a:pt x="5622" y="15134"/>
                    </a:cubicBezTo>
                    <a:cubicBezTo>
                      <a:pt x="5231" y="15232"/>
                      <a:pt x="4813" y="15274"/>
                      <a:pt x="4394" y="15288"/>
                    </a:cubicBezTo>
                    <a:cubicBezTo>
                      <a:pt x="4371" y="15290"/>
                      <a:pt x="4344" y="15291"/>
                      <a:pt x="4314" y="15291"/>
                    </a:cubicBezTo>
                    <a:cubicBezTo>
                      <a:pt x="4110" y="15291"/>
                      <a:pt x="3767" y="15251"/>
                      <a:pt x="3488" y="15190"/>
                    </a:cubicBezTo>
                    <a:cubicBezTo>
                      <a:pt x="3390" y="15162"/>
                      <a:pt x="3320" y="15148"/>
                      <a:pt x="3251" y="15134"/>
                    </a:cubicBezTo>
                    <a:cubicBezTo>
                      <a:pt x="3223" y="15134"/>
                      <a:pt x="3181" y="15134"/>
                      <a:pt x="3153" y="15121"/>
                    </a:cubicBezTo>
                    <a:cubicBezTo>
                      <a:pt x="3111" y="15121"/>
                      <a:pt x="3097" y="15121"/>
                      <a:pt x="3069" y="15093"/>
                    </a:cubicBezTo>
                    <a:cubicBezTo>
                      <a:pt x="2958" y="15093"/>
                      <a:pt x="2902" y="15134"/>
                      <a:pt x="2930" y="15218"/>
                    </a:cubicBezTo>
                    <a:cubicBezTo>
                      <a:pt x="2944" y="15274"/>
                      <a:pt x="2972" y="15344"/>
                      <a:pt x="3069" y="15427"/>
                    </a:cubicBezTo>
                    <a:cubicBezTo>
                      <a:pt x="3139" y="15497"/>
                      <a:pt x="3237" y="15609"/>
                      <a:pt x="3362" y="15692"/>
                    </a:cubicBezTo>
                    <a:cubicBezTo>
                      <a:pt x="3488" y="15762"/>
                      <a:pt x="3627" y="15846"/>
                      <a:pt x="3739" y="15902"/>
                    </a:cubicBezTo>
                    <a:cubicBezTo>
                      <a:pt x="3878" y="15957"/>
                      <a:pt x="4004" y="15971"/>
                      <a:pt x="4087" y="15985"/>
                    </a:cubicBezTo>
                    <a:cubicBezTo>
                      <a:pt x="4004" y="15985"/>
                      <a:pt x="3934" y="15971"/>
                      <a:pt x="3850" y="15971"/>
                    </a:cubicBezTo>
                    <a:cubicBezTo>
                      <a:pt x="3767" y="15971"/>
                      <a:pt x="3697" y="15957"/>
                      <a:pt x="3599" y="15930"/>
                    </a:cubicBezTo>
                    <a:cubicBezTo>
                      <a:pt x="3446" y="15902"/>
                      <a:pt x="3292" y="15888"/>
                      <a:pt x="3139" y="15832"/>
                    </a:cubicBezTo>
                    <a:cubicBezTo>
                      <a:pt x="2135" y="15553"/>
                      <a:pt x="1284" y="14925"/>
                      <a:pt x="768" y="14116"/>
                    </a:cubicBezTo>
                    <a:cubicBezTo>
                      <a:pt x="726" y="14074"/>
                      <a:pt x="698" y="14033"/>
                      <a:pt x="670" y="13977"/>
                    </a:cubicBezTo>
                    <a:cubicBezTo>
                      <a:pt x="642" y="13935"/>
                      <a:pt x="628" y="13879"/>
                      <a:pt x="586" y="13837"/>
                    </a:cubicBezTo>
                    <a:cubicBezTo>
                      <a:pt x="558" y="13795"/>
                      <a:pt x="531" y="13740"/>
                      <a:pt x="503" y="13698"/>
                    </a:cubicBezTo>
                    <a:cubicBezTo>
                      <a:pt x="489" y="13656"/>
                      <a:pt x="447" y="13600"/>
                      <a:pt x="433" y="13544"/>
                    </a:cubicBezTo>
                    <a:cubicBezTo>
                      <a:pt x="349" y="13335"/>
                      <a:pt x="280" y="13126"/>
                      <a:pt x="238" y="12917"/>
                    </a:cubicBezTo>
                    <a:cubicBezTo>
                      <a:pt x="168" y="12484"/>
                      <a:pt x="210" y="12024"/>
                      <a:pt x="321" y="11605"/>
                    </a:cubicBezTo>
                    <a:cubicBezTo>
                      <a:pt x="447" y="11187"/>
                      <a:pt x="656" y="10796"/>
                      <a:pt x="977" y="10462"/>
                    </a:cubicBezTo>
                    <a:cubicBezTo>
                      <a:pt x="1061" y="10378"/>
                      <a:pt x="1144" y="10266"/>
                      <a:pt x="1256" y="10197"/>
                    </a:cubicBezTo>
                    <a:cubicBezTo>
                      <a:pt x="1298" y="10169"/>
                      <a:pt x="1354" y="10113"/>
                      <a:pt x="1409" y="10071"/>
                    </a:cubicBezTo>
                    <a:lnTo>
                      <a:pt x="1563" y="9974"/>
                    </a:lnTo>
                    <a:cubicBezTo>
                      <a:pt x="1619" y="9932"/>
                      <a:pt x="1674" y="9904"/>
                      <a:pt x="1744" y="9890"/>
                    </a:cubicBezTo>
                    <a:cubicBezTo>
                      <a:pt x="1786" y="9848"/>
                      <a:pt x="1842" y="9834"/>
                      <a:pt x="1912" y="9792"/>
                    </a:cubicBezTo>
                    <a:cubicBezTo>
                      <a:pt x="1967" y="9778"/>
                      <a:pt x="2037" y="9750"/>
                      <a:pt x="2093" y="9722"/>
                    </a:cubicBezTo>
                    <a:lnTo>
                      <a:pt x="2274" y="9681"/>
                    </a:lnTo>
                    <a:cubicBezTo>
                      <a:pt x="2433" y="9646"/>
                      <a:pt x="2592" y="9629"/>
                      <a:pt x="2749" y="9629"/>
                    </a:cubicBezTo>
                    <a:cubicBezTo>
                      <a:pt x="3103" y="9629"/>
                      <a:pt x="3448" y="9716"/>
                      <a:pt x="3767" y="9890"/>
                    </a:cubicBezTo>
                    <a:cubicBezTo>
                      <a:pt x="4157" y="10113"/>
                      <a:pt x="4534" y="10476"/>
                      <a:pt x="4701" y="10964"/>
                    </a:cubicBezTo>
                    <a:cubicBezTo>
                      <a:pt x="4743" y="11103"/>
                      <a:pt x="4757" y="11243"/>
                      <a:pt x="4743" y="11382"/>
                    </a:cubicBezTo>
                    <a:cubicBezTo>
                      <a:pt x="4715" y="11522"/>
                      <a:pt x="4701" y="11661"/>
                      <a:pt x="4645" y="11801"/>
                    </a:cubicBezTo>
                    <a:cubicBezTo>
                      <a:pt x="4604" y="11926"/>
                      <a:pt x="4534" y="12052"/>
                      <a:pt x="4436" y="12163"/>
                    </a:cubicBezTo>
                    <a:cubicBezTo>
                      <a:pt x="4353" y="12275"/>
                      <a:pt x="4255" y="12373"/>
                      <a:pt x="4143" y="12442"/>
                    </a:cubicBezTo>
                    <a:cubicBezTo>
                      <a:pt x="4018" y="12512"/>
                      <a:pt x="3878" y="12610"/>
                      <a:pt x="3739" y="12638"/>
                    </a:cubicBezTo>
                    <a:cubicBezTo>
                      <a:pt x="3669" y="12659"/>
                      <a:pt x="3596" y="12669"/>
                      <a:pt x="3521" y="12669"/>
                    </a:cubicBezTo>
                    <a:cubicBezTo>
                      <a:pt x="3446" y="12669"/>
                      <a:pt x="3369" y="12659"/>
                      <a:pt x="3292" y="12638"/>
                    </a:cubicBezTo>
                    <a:cubicBezTo>
                      <a:pt x="3153" y="12610"/>
                      <a:pt x="3013" y="12540"/>
                      <a:pt x="2888" y="12442"/>
                    </a:cubicBezTo>
                    <a:cubicBezTo>
                      <a:pt x="2762" y="12359"/>
                      <a:pt x="2679" y="12233"/>
                      <a:pt x="2595" y="12136"/>
                    </a:cubicBezTo>
                    <a:cubicBezTo>
                      <a:pt x="2511" y="11996"/>
                      <a:pt x="2469" y="11815"/>
                      <a:pt x="2456" y="11661"/>
                    </a:cubicBezTo>
                    <a:cubicBezTo>
                      <a:pt x="2442" y="11508"/>
                      <a:pt x="2469" y="11354"/>
                      <a:pt x="2511" y="11215"/>
                    </a:cubicBezTo>
                    <a:cubicBezTo>
                      <a:pt x="2581" y="10936"/>
                      <a:pt x="2679" y="10699"/>
                      <a:pt x="2553" y="10559"/>
                    </a:cubicBezTo>
                    <a:cubicBezTo>
                      <a:pt x="2553" y="10517"/>
                      <a:pt x="2525" y="10476"/>
                      <a:pt x="2456" y="10462"/>
                    </a:cubicBezTo>
                    <a:cubicBezTo>
                      <a:pt x="2430" y="10457"/>
                      <a:pt x="2399" y="10453"/>
                      <a:pt x="2363" y="10453"/>
                    </a:cubicBezTo>
                    <a:cubicBezTo>
                      <a:pt x="2300" y="10453"/>
                      <a:pt x="2223" y="10463"/>
                      <a:pt x="2135" y="10490"/>
                    </a:cubicBezTo>
                    <a:cubicBezTo>
                      <a:pt x="1953" y="10545"/>
                      <a:pt x="1702" y="10671"/>
                      <a:pt x="1479" y="10950"/>
                    </a:cubicBezTo>
                    <a:cubicBezTo>
                      <a:pt x="1368" y="11089"/>
                      <a:pt x="1270" y="11285"/>
                      <a:pt x="1200" y="11494"/>
                    </a:cubicBezTo>
                    <a:cubicBezTo>
                      <a:pt x="1130" y="11717"/>
                      <a:pt x="1089" y="11982"/>
                      <a:pt x="1130" y="12261"/>
                    </a:cubicBezTo>
                    <a:cubicBezTo>
                      <a:pt x="1171" y="12249"/>
                      <a:pt x="1200" y="12244"/>
                      <a:pt x="1221" y="12244"/>
                    </a:cubicBezTo>
                    <a:cubicBezTo>
                      <a:pt x="1271" y="12244"/>
                      <a:pt x="1274" y="12273"/>
                      <a:pt x="1284" y="12303"/>
                    </a:cubicBezTo>
                    <a:lnTo>
                      <a:pt x="1284" y="12345"/>
                    </a:lnTo>
                    <a:lnTo>
                      <a:pt x="1312" y="12387"/>
                    </a:lnTo>
                    <a:cubicBezTo>
                      <a:pt x="1312" y="12428"/>
                      <a:pt x="1326" y="12442"/>
                      <a:pt x="1326" y="12484"/>
                    </a:cubicBezTo>
                    <a:cubicBezTo>
                      <a:pt x="1340" y="12512"/>
                      <a:pt x="1340" y="12526"/>
                      <a:pt x="1354" y="12568"/>
                    </a:cubicBezTo>
                    <a:lnTo>
                      <a:pt x="1368" y="12624"/>
                    </a:lnTo>
                    <a:lnTo>
                      <a:pt x="1368" y="12638"/>
                    </a:lnTo>
                    <a:lnTo>
                      <a:pt x="1395" y="12693"/>
                    </a:lnTo>
                    <a:lnTo>
                      <a:pt x="1395" y="12707"/>
                    </a:lnTo>
                    <a:lnTo>
                      <a:pt x="1423" y="12777"/>
                    </a:lnTo>
                    <a:lnTo>
                      <a:pt x="1423" y="12791"/>
                    </a:lnTo>
                    <a:lnTo>
                      <a:pt x="1437" y="12847"/>
                    </a:lnTo>
                    <a:lnTo>
                      <a:pt x="1493" y="12945"/>
                    </a:lnTo>
                    <a:cubicBezTo>
                      <a:pt x="1535" y="13014"/>
                      <a:pt x="1577" y="13084"/>
                      <a:pt x="1619" y="13154"/>
                    </a:cubicBezTo>
                    <a:cubicBezTo>
                      <a:pt x="1786" y="13419"/>
                      <a:pt x="2037" y="13670"/>
                      <a:pt x="2330" y="13823"/>
                    </a:cubicBezTo>
                    <a:cubicBezTo>
                      <a:pt x="2609" y="13991"/>
                      <a:pt x="2930" y="14102"/>
                      <a:pt x="3237" y="14130"/>
                    </a:cubicBezTo>
                    <a:cubicBezTo>
                      <a:pt x="3323" y="14141"/>
                      <a:pt x="3408" y="14147"/>
                      <a:pt x="3491" y="14147"/>
                    </a:cubicBezTo>
                    <a:cubicBezTo>
                      <a:pt x="3719" y="14147"/>
                      <a:pt x="3935" y="14108"/>
                      <a:pt x="4129" y="14046"/>
                    </a:cubicBezTo>
                    <a:cubicBezTo>
                      <a:pt x="4157" y="14033"/>
                      <a:pt x="4199" y="14033"/>
                      <a:pt x="4227" y="14019"/>
                    </a:cubicBezTo>
                    <a:cubicBezTo>
                      <a:pt x="4269" y="13991"/>
                      <a:pt x="4325" y="13977"/>
                      <a:pt x="4353" y="13963"/>
                    </a:cubicBezTo>
                    <a:lnTo>
                      <a:pt x="4534" y="13879"/>
                    </a:lnTo>
                    <a:lnTo>
                      <a:pt x="4562" y="13851"/>
                    </a:lnTo>
                    <a:lnTo>
                      <a:pt x="4576" y="13837"/>
                    </a:lnTo>
                    <a:cubicBezTo>
                      <a:pt x="4566" y="13837"/>
                      <a:pt x="4630" y="13811"/>
                      <a:pt x="4652" y="13803"/>
                    </a:cubicBezTo>
                    <a:lnTo>
                      <a:pt x="4652" y="13803"/>
                    </a:lnTo>
                    <a:cubicBezTo>
                      <a:pt x="4650" y="13805"/>
                      <a:pt x="4648" y="13807"/>
                      <a:pt x="4645" y="13809"/>
                    </a:cubicBezTo>
                    <a:cubicBezTo>
                      <a:pt x="4657" y="13804"/>
                      <a:pt x="4660" y="13802"/>
                      <a:pt x="4658" y="13802"/>
                    </a:cubicBezTo>
                    <a:cubicBezTo>
                      <a:pt x="4657" y="13802"/>
                      <a:pt x="4655" y="13802"/>
                      <a:pt x="4652" y="13803"/>
                    </a:cubicBezTo>
                    <a:lnTo>
                      <a:pt x="4652" y="13803"/>
                    </a:lnTo>
                    <a:cubicBezTo>
                      <a:pt x="4690" y="13766"/>
                      <a:pt x="4717" y="13752"/>
                      <a:pt x="4757" y="13712"/>
                    </a:cubicBezTo>
                    <a:cubicBezTo>
                      <a:pt x="4785" y="13684"/>
                      <a:pt x="4827" y="13670"/>
                      <a:pt x="4855" y="13628"/>
                    </a:cubicBezTo>
                    <a:cubicBezTo>
                      <a:pt x="4897" y="13600"/>
                      <a:pt x="4910" y="13558"/>
                      <a:pt x="4952" y="13544"/>
                    </a:cubicBezTo>
                    <a:cubicBezTo>
                      <a:pt x="4994" y="13475"/>
                      <a:pt x="5036" y="13419"/>
                      <a:pt x="5064" y="13363"/>
                    </a:cubicBezTo>
                    <a:cubicBezTo>
                      <a:pt x="5189" y="13140"/>
                      <a:pt x="5175" y="12972"/>
                      <a:pt x="5036" y="12875"/>
                    </a:cubicBezTo>
                    <a:cubicBezTo>
                      <a:pt x="4994" y="12861"/>
                      <a:pt x="4966" y="12847"/>
                      <a:pt x="4910" y="12847"/>
                    </a:cubicBezTo>
                    <a:cubicBezTo>
                      <a:pt x="4883" y="12833"/>
                      <a:pt x="4841" y="12805"/>
                      <a:pt x="4771" y="12805"/>
                    </a:cubicBezTo>
                    <a:lnTo>
                      <a:pt x="4645" y="12805"/>
                    </a:lnTo>
                    <a:cubicBezTo>
                      <a:pt x="4771" y="12693"/>
                      <a:pt x="4855" y="12554"/>
                      <a:pt x="4952" y="12415"/>
                    </a:cubicBezTo>
                    <a:cubicBezTo>
                      <a:pt x="5036" y="12275"/>
                      <a:pt x="5092" y="12108"/>
                      <a:pt x="5134" y="11954"/>
                    </a:cubicBezTo>
                    <a:cubicBezTo>
                      <a:pt x="5231" y="11647"/>
                      <a:pt x="5231" y="11299"/>
                      <a:pt x="5162" y="10964"/>
                    </a:cubicBezTo>
                    <a:cubicBezTo>
                      <a:pt x="5134" y="10908"/>
                      <a:pt x="5120" y="10838"/>
                      <a:pt x="5106" y="10783"/>
                    </a:cubicBezTo>
                    <a:cubicBezTo>
                      <a:pt x="5092" y="10755"/>
                      <a:pt x="5092" y="10741"/>
                      <a:pt x="5064" y="10699"/>
                    </a:cubicBezTo>
                    <a:cubicBezTo>
                      <a:pt x="5050" y="10685"/>
                      <a:pt x="5050" y="10671"/>
                      <a:pt x="5036" y="10643"/>
                    </a:cubicBezTo>
                    <a:lnTo>
                      <a:pt x="5022" y="10615"/>
                    </a:lnTo>
                    <a:lnTo>
                      <a:pt x="4994" y="10601"/>
                    </a:lnTo>
                    <a:lnTo>
                      <a:pt x="4980" y="10573"/>
                    </a:lnTo>
                    <a:lnTo>
                      <a:pt x="4980" y="10559"/>
                    </a:lnTo>
                    <a:lnTo>
                      <a:pt x="4924" y="10476"/>
                    </a:lnTo>
                    <a:lnTo>
                      <a:pt x="4883" y="10392"/>
                    </a:lnTo>
                    <a:lnTo>
                      <a:pt x="4813" y="10294"/>
                    </a:lnTo>
                    <a:cubicBezTo>
                      <a:pt x="4771" y="10252"/>
                      <a:pt x="4715" y="10183"/>
                      <a:pt x="4673" y="10127"/>
                    </a:cubicBezTo>
                    <a:cubicBezTo>
                      <a:pt x="4618" y="10071"/>
                      <a:pt x="4576" y="10029"/>
                      <a:pt x="4506" y="9974"/>
                    </a:cubicBezTo>
                    <a:lnTo>
                      <a:pt x="4394" y="9862"/>
                    </a:lnTo>
                    <a:lnTo>
                      <a:pt x="4269" y="9764"/>
                    </a:lnTo>
                    <a:cubicBezTo>
                      <a:pt x="4227" y="9722"/>
                      <a:pt x="4185" y="9695"/>
                      <a:pt x="4143" y="9681"/>
                    </a:cubicBezTo>
                    <a:cubicBezTo>
                      <a:pt x="4087" y="9639"/>
                      <a:pt x="4060" y="9625"/>
                      <a:pt x="4004" y="9583"/>
                    </a:cubicBezTo>
                    <a:cubicBezTo>
                      <a:pt x="3836" y="9485"/>
                      <a:pt x="3641" y="9416"/>
                      <a:pt x="3446" y="9360"/>
                    </a:cubicBezTo>
                    <a:cubicBezTo>
                      <a:pt x="3242" y="9307"/>
                      <a:pt x="3034" y="9283"/>
                      <a:pt x="2830" y="9283"/>
                    </a:cubicBezTo>
                    <a:cubicBezTo>
                      <a:pt x="2658" y="9283"/>
                      <a:pt x="2490" y="9300"/>
                      <a:pt x="2330" y="9332"/>
                    </a:cubicBezTo>
                    <a:cubicBezTo>
                      <a:pt x="2246" y="9346"/>
                      <a:pt x="2177" y="9360"/>
                      <a:pt x="2093" y="9402"/>
                    </a:cubicBezTo>
                    <a:cubicBezTo>
                      <a:pt x="1995" y="9416"/>
                      <a:pt x="1925" y="9443"/>
                      <a:pt x="1856" y="9485"/>
                    </a:cubicBezTo>
                    <a:lnTo>
                      <a:pt x="1646" y="9583"/>
                    </a:lnTo>
                    <a:lnTo>
                      <a:pt x="1549" y="9639"/>
                    </a:lnTo>
                    <a:lnTo>
                      <a:pt x="1437" y="9708"/>
                    </a:lnTo>
                    <a:cubicBezTo>
                      <a:pt x="1158" y="9890"/>
                      <a:pt x="935" y="10099"/>
                      <a:pt x="726" y="10350"/>
                    </a:cubicBezTo>
                    <a:cubicBezTo>
                      <a:pt x="517" y="10601"/>
                      <a:pt x="363" y="10880"/>
                      <a:pt x="238" y="11173"/>
                    </a:cubicBezTo>
                    <a:cubicBezTo>
                      <a:pt x="168" y="11313"/>
                      <a:pt x="140" y="11466"/>
                      <a:pt x="98" y="11633"/>
                    </a:cubicBezTo>
                    <a:cubicBezTo>
                      <a:pt x="70" y="11787"/>
                      <a:pt x="42" y="11940"/>
                      <a:pt x="28" y="12094"/>
                    </a:cubicBezTo>
                    <a:cubicBezTo>
                      <a:pt x="1" y="12470"/>
                      <a:pt x="14" y="12833"/>
                      <a:pt x="112" y="13210"/>
                    </a:cubicBezTo>
                    <a:cubicBezTo>
                      <a:pt x="154" y="13307"/>
                      <a:pt x="168" y="13405"/>
                      <a:pt x="210" y="13489"/>
                    </a:cubicBezTo>
                    <a:cubicBezTo>
                      <a:pt x="238" y="13586"/>
                      <a:pt x="280" y="13670"/>
                      <a:pt x="307" y="13768"/>
                    </a:cubicBezTo>
                    <a:cubicBezTo>
                      <a:pt x="349" y="13865"/>
                      <a:pt x="391" y="13949"/>
                      <a:pt x="447" y="14033"/>
                    </a:cubicBezTo>
                    <a:lnTo>
                      <a:pt x="517" y="14158"/>
                    </a:lnTo>
                    <a:lnTo>
                      <a:pt x="558" y="14228"/>
                    </a:lnTo>
                    <a:lnTo>
                      <a:pt x="586" y="14284"/>
                    </a:lnTo>
                    <a:cubicBezTo>
                      <a:pt x="1130" y="15148"/>
                      <a:pt x="2037" y="15860"/>
                      <a:pt x="3111" y="16167"/>
                    </a:cubicBezTo>
                    <a:cubicBezTo>
                      <a:pt x="3517" y="16281"/>
                      <a:pt x="3938" y="16341"/>
                      <a:pt x="4369" y="16341"/>
                    </a:cubicBezTo>
                    <a:cubicBezTo>
                      <a:pt x="4516" y="16341"/>
                      <a:pt x="4664" y="16334"/>
                      <a:pt x="4813" y="16320"/>
                    </a:cubicBezTo>
                    <a:lnTo>
                      <a:pt x="5022" y="16306"/>
                    </a:lnTo>
                    <a:lnTo>
                      <a:pt x="5231" y="16264"/>
                    </a:lnTo>
                    <a:lnTo>
                      <a:pt x="5441" y="16236"/>
                    </a:lnTo>
                    <a:lnTo>
                      <a:pt x="5650" y="16167"/>
                    </a:lnTo>
                    <a:lnTo>
                      <a:pt x="5859" y="16097"/>
                    </a:lnTo>
                    <a:cubicBezTo>
                      <a:pt x="5929" y="16055"/>
                      <a:pt x="5998" y="16041"/>
                      <a:pt x="6068" y="15999"/>
                    </a:cubicBezTo>
                    <a:lnTo>
                      <a:pt x="6277" y="15916"/>
                    </a:lnTo>
                    <a:cubicBezTo>
                      <a:pt x="6347" y="15874"/>
                      <a:pt x="6389" y="15846"/>
                      <a:pt x="6459" y="15818"/>
                    </a:cubicBezTo>
                    <a:cubicBezTo>
                      <a:pt x="7477" y="15288"/>
                      <a:pt x="8370" y="14451"/>
                      <a:pt x="8942" y="13447"/>
                    </a:cubicBezTo>
                    <a:cubicBezTo>
                      <a:pt x="9514" y="12428"/>
                      <a:pt x="9806" y="11257"/>
                      <a:pt x="9779" y="10127"/>
                    </a:cubicBezTo>
                    <a:cubicBezTo>
                      <a:pt x="9765" y="9555"/>
                      <a:pt x="9653" y="8997"/>
                      <a:pt x="9486" y="8453"/>
                    </a:cubicBezTo>
                    <a:cubicBezTo>
                      <a:pt x="9430" y="8314"/>
                      <a:pt x="9388" y="8188"/>
                      <a:pt x="9346" y="8049"/>
                    </a:cubicBezTo>
                    <a:lnTo>
                      <a:pt x="9248" y="7867"/>
                    </a:lnTo>
                    <a:lnTo>
                      <a:pt x="9165" y="7672"/>
                    </a:lnTo>
                    <a:lnTo>
                      <a:pt x="9109" y="7588"/>
                    </a:lnTo>
                    <a:lnTo>
                      <a:pt x="9067" y="7491"/>
                    </a:lnTo>
                    <a:lnTo>
                      <a:pt x="8970" y="7323"/>
                    </a:lnTo>
                    <a:cubicBezTo>
                      <a:pt x="8928" y="7198"/>
                      <a:pt x="8858" y="7100"/>
                      <a:pt x="8802" y="6975"/>
                    </a:cubicBezTo>
                    <a:cubicBezTo>
                      <a:pt x="8677" y="6751"/>
                      <a:pt x="8551" y="6514"/>
                      <a:pt x="8439" y="6305"/>
                    </a:cubicBezTo>
                    <a:cubicBezTo>
                      <a:pt x="8314" y="6082"/>
                      <a:pt x="8188" y="5873"/>
                      <a:pt x="8049" y="5663"/>
                    </a:cubicBezTo>
                    <a:cubicBezTo>
                      <a:pt x="7784" y="5245"/>
                      <a:pt x="7519" y="4826"/>
                      <a:pt x="7184" y="4464"/>
                    </a:cubicBezTo>
                    <a:cubicBezTo>
                      <a:pt x="6863" y="4073"/>
                      <a:pt x="6515" y="3766"/>
                      <a:pt x="6166" y="3473"/>
                    </a:cubicBezTo>
                    <a:cubicBezTo>
                      <a:pt x="5998" y="3334"/>
                      <a:pt x="5817" y="3194"/>
                      <a:pt x="5650" y="3069"/>
                    </a:cubicBezTo>
                    <a:lnTo>
                      <a:pt x="5120" y="2706"/>
                    </a:lnTo>
                    <a:cubicBezTo>
                      <a:pt x="4952" y="2595"/>
                      <a:pt x="4771" y="2469"/>
                      <a:pt x="4618" y="2372"/>
                    </a:cubicBezTo>
                    <a:cubicBezTo>
                      <a:pt x="4436" y="2260"/>
                      <a:pt x="4283" y="2176"/>
                      <a:pt x="4129" y="2079"/>
                    </a:cubicBezTo>
                    <a:cubicBezTo>
                      <a:pt x="3809" y="1883"/>
                      <a:pt x="3516" y="1702"/>
                      <a:pt x="3223" y="1549"/>
                    </a:cubicBezTo>
                    <a:cubicBezTo>
                      <a:pt x="2651" y="1242"/>
                      <a:pt x="2163" y="935"/>
                      <a:pt x="1758" y="712"/>
                    </a:cubicBezTo>
                    <a:cubicBezTo>
                      <a:pt x="935" y="265"/>
                      <a:pt x="461" y="0"/>
                      <a:pt x="461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63673" y="3378130"/>
                <a:ext cx="505882" cy="699491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5951" extrusionOk="0">
                    <a:moveTo>
                      <a:pt x="5144" y="0"/>
                    </a:moveTo>
                    <a:cubicBezTo>
                      <a:pt x="4857" y="0"/>
                      <a:pt x="4570" y="18"/>
                      <a:pt x="4282" y="50"/>
                    </a:cubicBezTo>
                    <a:cubicBezTo>
                      <a:pt x="3655" y="133"/>
                      <a:pt x="3055" y="301"/>
                      <a:pt x="2497" y="580"/>
                    </a:cubicBezTo>
                    <a:cubicBezTo>
                      <a:pt x="1911" y="859"/>
                      <a:pt x="1409" y="1235"/>
                      <a:pt x="1004" y="1723"/>
                    </a:cubicBezTo>
                    <a:cubicBezTo>
                      <a:pt x="795" y="1974"/>
                      <a:pt x="628" y="2226"/>
                      <a:pt x="488" y="2518"/>
                    </a:cubicBezTo>
                    <a:cubicBezTo>
                      <a:pt x="419" y="2644"/>
                      <a:pt x="349" y="2797"/>
                      <a:pt x="293" y="2923"/>
                    </a:cubicBezTo>
                    <a:cubicBezTo>
                      <a:pt x="223" y="3062"/>
                      <a:pt x="195" y="3230"/>
                      <a:pt x="140" y="3369"/>
                    </a:cubicBezTo>
                    <a:cubicBezTo>
                      <a:pt x="70" y="3662"/>
                      <a:pt x="0" y="3969"/>
                      <a:pt x="0" y="4290"/>
                    </a:cubicBezTo>
                    <a:cubicBezTo>
                      <a:pt x="0" y="4597"/>
                      <a:pt x="28" y="4904"/>
                      <a:pt x="84" y="5197"/>
                    </a:cubicBezTo>
                    <a:cubicBezTo>
                      <a:pt x="223" y="5782"/>
                      <a:pt x="474" y="6312"/>
                      <a:pt x="767" y="6801"/>
                    </a:cubicBezTo>
                    <a:cubicBezTo>
                      <a:pt x="1060" y="7289"/>
                      <a:pt x="1381" y="7707"/>
                      <a:pt x="1702" y="8126"/>
                    </a:cubicBezTo>
                    <a:cubicBezTo>
                      <a:pt x="2371" y="8935"/>
                      <a:pt x="3027" y="9646"/>
                      <a:pt x="3543" y="10358"/>
                    </a:cubicBezTo>
                    <a:cubicBezTo>
                      <a:pt x="3794" y="10706"/>
                      <a:pt x="4031" y="11069"/>
                      <a:pt x="4185" y="11418"/>
                    </a:cubicBezTo>
                    <a:cubicBezTo>
                      <a:pt x="4352" y="11766"/>
                      <a:pt x="4478" y="12143"/>
                      <a:pt x="4561" y="12492"/>
                    </a:cubicBezTo>
                    <a:cubicBezTo>
                      <a:pt x="4659" y="12840"/>
                      <a:pt x="4701" y="13161"/>
                      <a:pt x="4743" y="13468"/>
                    </a:cubicBezTo>
                    <a:cubicBezTo>
                      <a:pt x="4771" y="13775"/>
                      <a:pt x="4798" y="14054"/>
                      <a:pt x="4812" y="14319"/>
                    </a:cubicBezTo>
                    <a:cubicBezTo>
                      <a:pt x="4826" y="14835"/>
                      <a:pt x="4812" y="15240"/>
                      <a:pt x="4798" y="15519"/>
                    </a:cubicBezTo>
                    <a:cubicBezTo>
                      <a:pt x="4771" y="15798"/>
                      <a:pt x="4771" y="15951"/>
                      <a:pt x="4771" y="15951"/>
                    </a:cubicBezTo>
                    <a:cubicBezTo>
                      <a:pt x="4826" y="15309"/>
                      <a:pt x="4868" y="14668"/>
                      <a:pt x="4840" y="14026"/>
                    </a:cubicBezTo>
                    <a:cubicBezTo>
                      <a:pt x="4826" y="13370"/>
                      <a:pt x="4743" y="12729"/>
                      <a:pt x="4561" y="12115"/>
                    </a:cubicBezTo>
                    <a:cubicBezTo>
                      <a:pt x="4394" y="11515"/>
                      <a:pt x="4129" y="10916"/>
                      <a:pt x="3780" y="10372"/>
                    </a:cubicBezTo>
                    <a:cubicBezTo>
                      <a:pt x="3431" y="9841"/>
                      <a:pt x="3069" y="9311"/>
                      <a:pt x="2706" y="8809"/>
                    </a:cubicBezTo>
                    <a:cubicBezTo>
                      <a:pt x="2330" y="8279"/>
                      <a:pt x="2037" y="7777"/>
                      <a:pt x="1772" y="7261"/>
                    </a:cubicBezTo>
                    <a:cubicBezTo>
                      <a:pt x="1521" y="6731"/>
                      <a:pt x="1283" y="6229"/>
                      <a:pt x="1060" y="5657"/>
                    </a:cubicBezTo>
                    <a:cubicBezTo>
                      <a:pt x="1021" y="5568"/>
                      <a:pt x="974" y="5485"/>
                      <a:pt x="950" y="5485"/>
                    </a:cubicBezTo>
                    <a:cubicBezTo>
                      <a:pt x="941" y="5485"/>
                      <a:pt x="935" y="5499"/>
                      <a:pt x="935" y="5531"/>
                    </a:cubicBezTo>
                    <a:cubicBezTo>
                      <a:pt x="963" y="5824"/>
                      <a:pt x="935" y="6006"/>
                      <a:pt x="921" y="6173"/>
                    </a:cubicBezTo>
                    <a:cubicBezTo>
                      <a:pt x="921" y="6229"/>
                      <a:pt x="907" y="6285"/>
                      <a:pt x="893" y="6312"/>
                    </a:cubicBezTo>
                    <a:cubicBezTo>
                      <a:pt x="795" y="6061"/>
                      <a:pt x="725" y="5824"/>
                      <a:pt x="656" y="5559"/>
                    </a:cubicBezTo>
                    <a:cubicBezTo>
                      <a:pt x="558" y="5141"/>
                      <a:pt x="516" y="4722"/>
                      <a:pt x="572" y="4318"/>
                    </a:cubicBezTo>
                    <a:cubicBezTo>
                      <a:pt x="628" y="3927"/>
                      <a:pt x="753" y="3537"/>
                      <a:pt x="935" y="3174"/>
                    </a:cubicBezTo>
                    <a:cubicBezTo>
                      <a:pt x="1186" y="2686"/>
                      <a:pt x="1534" y="2253"/>
                      <a:pt x="1953" y="1877"/>
                    </a:cubicBezTo>
                    <a:cubicBezTo>
                      <a:pt x="2371" y="1528"/>
                      <a:pt x="2874" y="1249"/>
                      <a:pt x="3418" y="1096"/>
                    </a:cubicBezTo>
                    <a:cubicBezTo>
                      <a:pt x="3836" y="970"/>
                      <a:pt x="4254" y="928"/>
                      <a:pt x="4603" y="886"/>
                    </a:cubicBezTo>
                    <a:cubicBezTo>
                      <a:pt x="4798" y="873"/>
                      <a:pt x="4910" y="789"/>
                      <a:pt x="4687" y="789"/>
                    </a:cubicBezTo>
                    <a:cubicBezTo>
                      <a:pt x="3892" y="789"/>
                      <a:pt x="3139" y="873"/>
                      <a:pt x="2469" y="1082"/>
                    </a:cubicBezTo>
                    <a:cubicBezTo>
                      <a:pt x="2357" y="1124"/>
                      <a:pt x="2246" y="1151"/>
                      <a:pt x="2120" y="1207"/>
                    </a:cubicBezTo>
                    <a:cubicBezTo>
                      <a:pt x="2595" y="928"/>
                      <a:pt x="3125" y="747"/>
                      <a:pt x="3655" y="663"/>
                    </a:cubicBezTo>
                    <a:cubicBezTo>
                      <a:pt x="3908" y="623"/>
                      <a:pt x="4164" y="606"/>
                      <a:pt x="4416" y="606"/>
                    </a:cubicBezTo>
                    <a:cubicBezTo>
                      <a:pt x="4691" y="606"/>
                      <a:pt x="4962" y="627"/>
                      <a:pt x="5217" y="663"/>
                    </a:cubicBezTo>
                    <a:cubicBezTo>
                      <a:pt x="6221" y="803"/>
                      <a:pt x="7100" y="1207"/>
                      <a:pt x="7770" y="1640"/>
                    </a:cubicBezTo>
                    <a:cubicBezTo>
                      <a:pt x="7942" y="1746"/>
                      <a:pt x="8201" y="1864"/>
                      <a:pt x="8335" y="1864"/>
                    </a:cubicBezTo>
                    <a:cubicBezTo>
                      <a:pt x="8342" y="1864"/>
                      <a:pt x="8349" y="1864"/>
                      <a:pt x="8355" y="1863"/>
                    </a:cubicBezTo>
                    <a:cubicBezTo>
                      <a:pt x="8509" y="1835"/>
                      <a:pt x="8565" y="1765"/>
                      <a:pt x="8509" y="1626"/>
                    </a:cubicBezTo>
                    <a:cubicBezTo>
                      <a:pt x="8453" y="1500"/>
                      <a:pt x="8327" y="1319"/>
                      <a:pt x="8118" y="1165"/>
                    </a:cubicBezTo>
                    <a:lnTo>
                      <a:pt x="8118" y="1165"/>
                    </a:lnTo>
                    <a:cubicBezTo>
                      <a:pt x="8579" y="1417"/>
                      <a:pt x="8997" y="1695"/>
                      <a:pt x="9415" y="2016"/>
                    </a:cubicBezTo>
                    <a:cubicBezTo>
                      <a:pt x="9443" y="2058"/>
                      <a:pt x="9499" y="2114"/>
                      <a:pt x="9569" y="2156"/>
                    </a:cubicBezTo>
                    <a:cubicBezTo>
                      <a:pt x="9639" y="2212"/>
                      <a:pt x="9694" y="2281"/>
                      <a:pt x="9778" y="2351"/>
                    </a:cubicBezTo>
                    <a:cubicBezTo>
                      <a:pt x="9918" y="2491"/>
                      <a:pt x="10071" y="2672"/>
                      <a:pt x="10197" y="2839"/>
                    </a:cubicBezTo>
                    <a:cubicBezTo>
                      <a:pt x="10322" y="2993"/>
                      <a:pt x="10420" y="3160"/>
                      <a:pt x="10489" y="3244"/>
                    </a:cubicBezTo>
                    <a:cubicBezTo>
                      <a:pt x="10531" y="3293"/>
                      <a:pt x="10567" y="3328"/>
                      <a:pt x="10590" y="3328"/>
                    </a:cubicBezTo>
                    <a:cubicBezTo>
                      <a:pt x="10606" y="3328"/>
                      <a:pt x="10615" y="3312"/>
                      <a:pt x="10615" y="3272"/>
                    </a:cubicBezTo>
                    <a:cubicBezTo>
                      <a:pt x="10615" y="3188"/>
                      <a:pt x="10559" y="2923"/>
                      <a:pt x="10420" y="2644"/>
                    </a:cubicBezTo>
                    <a:cubicBezTo>
                      <a:pt x="10290" y="2385"/>
                      <a:pt x="10101" y="2115"/>
                      <a:pt x="9952" y="1966"/>
                    </a:cubicBezTo>
                    <a:lnTo>
                      <a:pt x="9952" y="1966"/>
                    </a:lnTo>
                    <a:cubicBezTo>
                      <a:pt x="10203" y="2208"/>
                      <a:pt x="10429" y="2475"/>
                      <a:pt x="10629" y="2742"/>
                    </a:cubicBezTo>
                    <a:cubicBezTo>
                      <a:pt x="10964" y="3202"/>
                      <a:pt x="11173" y="3732"/>
                      <a:pt x="11285" y="4290"/>
                    </a:cubicBezTo>
                    <a:cubicBezTo>
                      <a:pt x="11326" y="4569"/>
                      <a:pt x="11354" y="4834"/>
                      <a:pt x="11326" y="5113"/>
                    </a:cubicBezTo>
                    <a:cubicBezTo>
                      <a:pt x="11312" y="5364"/>
                      <a:pt x="11285" y="5643"/>
                      <a:pt x="11229" y="5894"/>
                    </a:cubicBezTo>
                    <a:cubicBezTo>
                      <a:pt x="11215" y="6020"/>
                      <a:pt x="11159" y="6131"/>
                      <a:pt x="11145" y="6257"/>
                    </a:cubicBezTo>
                    <a:cubicBezTo>
                      <a:pt x="11103" y="6382"/>
                      <a:pt x="11075" y="6480"/>
                      <a:pt x="11020" y="6605"/>
                    </a:cubicBezTo>
                    <a:cubicBezTo>
                      <a:pt x="10964" y="6717"/>
                      <a:pt x="10936" y="6829"/>
                      <a:pt x="10880" y="6940"/>
                    </a:cubicBezTo>
                    <a:cubicBezTo>
                      <a:pt x="10838" y="6996"/>
                      <a:pt x="10824" y="7038"/>
                      <a:pt x="10796" y="7094"/>
                    </a:cubicBezTo>
                    <a:cubicBezTo>
                      <a:pt x="10755" y="7149"/>
                      <a:pt x="10727" y="7205"/>
                      <a:pt x="10699" y="7247"/>
                    </a:cubicBezTo>
                    <a:cubicBezTo>
                      <a:pt x="10448" y="7652"/>
                      <a:pt x="10099" y="8000"/>
                      <a:pt x="9680" y="8251"/>
                    </a:cubicBezTo>
                    <a:cubicBezTo>
                      <a:pt x="9262" y="8488"/>
                      <a:pt x="8788" y="8642"/>
                      <a:pt x="8300" y="8684"/>
                    </a:cubicBezTo>
                    <a:cubicBezTo>
                      <a:pt x="8207" y="8684"/>
                      <a:pt x="8114" y="8690"/>
                      <a:pt x="8021" y="8690"/>
                    </a:cubicBezTo>
                    <a:cubicBezTo>
                      <a:pt x="7974" y="8690"/>
                      <a:pt x="7928" y="8688"/>
                      <a:pt x="7881" y="8684"/>
                    </a:cubicBezTo>
                    <a:cubicBezTo>
                      <a:pt x="7811" y="8684"/>
                      <a:pt x="7742" y="8684"/>
                      <a:pt x="7672" y="8670"/>
                    </a:cubicBezTo>
                    <a:lnTo>
                      <a:pt x="7463" y="8628"/>
                    </a:lnTo>
                    <a:cubicBezTo>
                      <a:pt x="7184" y="8558"/>
                      <a:pt x="6919" y="8475"/>
                      <a:pt x="6682" y="8335"/>
                    </a:cubicBezTo>
                    <a:cubicBezTo>
                      <a:pt x="6193" y="8056"/>
                      <a:pt x="5803" y="7582"/>
                      <a:pt x="5649" y="7038"/>
                    </a:cubicBezTo>
                    <a:cubicBezTo>
                      <a:pt x="5580" y="6801"/>
                      <a:pt x="5538" y="6536"/>
                      <a:pt x="5566" y="6257"/>
                    </a:cubicBezTo>
                    <a:cubicBezTo>
                      <a:pt x="5580" y="5992"/>
                      <a:pt x="5649" y="5713"/>
                      <a:pt x="5775" y="5462"/>
                    </a:cubicBezTo>
                    <a:cubicBezTo>
                      <a:pt x="5845" y="5322"/>
                      <a:pt x="5942" y="5197"/>
                      <a:pt x="6054" y="5085"/>
                    </a:cubicBezTo>
                    <a:cubicBezTo>
                      <a:pt x="6165" y="4987"/>
                      <a:pt x="6291" y="4904"/>
                      <a:pt x="6430" y="4834"/>
                    </a:cubicBezTo>
                    <a:cubicBezTo>
                      <a:pt x="6570" y="4764"/>
                      <a:pt x="6723" y="4722"/>
                      <a:pt x="6863" y="4694"/>
                    </a:cubicBezTo>
                    <a:cubicBezTo>
                      <a:pt x="6947" y="4680"/>
                      <a:pt x="7027" y="4674"/>
                      <a:pt x="7103" y="4674"/>
                    </a:cubicBezTo>
                    <a:cubicBezTo>
                      <a:pt x="7180" y="4674"/>
                      <a:pt x="7253" y="4680"/>
                      <a:pt x="7323" y="4694"/>
                    </a:cubicBezTo>
                    <a:cubicBezTo>
                      <a:pt x="7477" y="4708"/>
                      <a:pt x="7658" y="4778"/>
                      <a:pt x="7797" y="4862"/>
                    </a:cubicBezTo>
                    <a:cubicBezTo>
                      <a:pt x="7937" y="4946"/>
                      <a:pt x="8076" y="5071"/>
                      <a:pt x="8160" y="5224"/>
                    </a:cubicBezTo>
                    <a:cubicBezTo>
                      <a:pt x="8355" y="5545"/>
                      <a:pt x="8355" y="5908"/>
                      <a:pt x="8230" y="6201"/>
                    </a:cubicBezTo>
                    <a:cubicBezTo>
                      <a:pt x="8160" y="6382"/>
                      <a:pt x="8035" y="6508"/>
                      <a:pt x="7909" y="6605"/>
                    </a:cubicBezTo>
                    <a:cubicBezTo>
                      <a:pt x="7797" y="6689"/>
                      <a:pt x="7658" y="6745"/>
                      <a:pt x="7532" y="6787"/>
                    </a:cubicBezTo>
                    <a:cubicBezTo>
                      <a:pt x="7407" y="6815"/>
                      <a:pt x="7309" y="6829"/>
                      <a:pt x="7239" y="6856"/>
                    </a:cubicBezTo>
                    <a:cubicBezTo>
                      <a:pt x="7170" y="6870"/>
                      <a:pt x="7114" y="6898"/>
                      <a:pt x="7114" y="6954"/>
                    </a:cubicBezTo>
                    <a:cubicBezTo>
                      <a:pt x="7100" y="6968"/>
                      <a:pt x="7100" y="7010"/>
                      <a:pt x="7114" y="7038"/>
                    </a:cubicBezTo>
                    <a:lnTo>
                      <a:pt x="7184" y="7108"/>
                    </a:lnTo>
                    <a:cubicBezTo>
                      <a:pt x="7212" y="7135"/>
                      <a:pt x="7253" y="7163"/>
                      <a:pt x="7309" y="7177"/>
                    </a:cubicBezTo>
                    <a:cubicBezTo>
                      <a:pt x="7404" y="7236"/>
                      <a:pt x="7568" y="7295"/>
                      <a:pt x="7785" y="7295"/>
                    </a:cubicBezTo>
                    <a:cubicBezTo>
                      <a:pt x="7824" y="7295"/>
                      <a:pt x="7866" y="7293"/>
                      <a:pt x="7909" y="7289"/>
                    </a:cubicBezTo>
                    <a:cubicBezTo>
                      <a:pt x="8048" y="7275"/>
                      <a:pt x="8216" y="7233"/>
                      <a:pt x="8369" y="7163"/>
                    </a:cubicBezTo>
                    <a:cubicBezTo>
                      <a:pt x="8523" y="7094"/>
                      <a:pt x="8676" y="6968"/>
                      <a:pt x="8816" y="6815"/>
                    </a:cubicBezTo>
                    <a:cubicBezTo>
                      <a:pt x="8844" y="6801"/>
                      <a:pt x="8885" y="6717"/>
                      <a:pt x="8941" y="6647"/>
                    </a:cubicBezTo>
                    <a:lnTo>
                      <a:pt x="8983" y="6591"/>
                    </a:lnTo>
                    <a:lnTo>
                      <a:pt x="8997" y="6577"/>
                    </a:lnTo>
                    <a:lnTo>
                      <a:pt x="9011" y="6536"/>
                    </a:lnTo>
                    <a:lnTo>
                      <a:pt x="9011" y="6522"/>
                    </a:lnTo>
                    <a:lnTo>
                      <a:pt x="9025" y="6508"/>
                    </a:lnTo>
                    <a:cubicBezTo>
                      <a:pt x="9081" y="6396"/>
                      <a:pt x="9123" y="6285"/>
                      <a:pt x="9150" y="6159"/>
                    </a:cubicBezTo>
                    <a:cubicBezTo>
                      <a:pt x="9206" y="5908"/>
                      <a:pt x="9206" y="5629"/>
                      <a:pt x="9150" y="5392"/>
                    </a:cubicBezTo>
                    <a:cubicBezTo>
                      <a:pt x="9095" y="5127"/>
                      <a:pt x="8997" y="4904"/>
                      <a:pt x="8844" y="4694"/>
                    </a:cubicBezTo>
                    <a:cubicBezTo>
                      <a:pt x="8676" y="4499"/>
                      <a:pt x="8509" y="4318"/>
                      <a:pt x="8314" y="4220"/>
                    </a:cubicBezTo>
                    <a:cubicBezTo>
                      <a:pt x="8230" y="4164"/>
                      <a:pt x="8118" y="4109"/>
                      <a:pt x="8035" y="4095"/>
                    </a:cubicBezTo>
                    <a:cubicBezTo>
                      <a:pt x="7951" y="4081"/>
                      <a:pt x="7881" y="4039"/>
                      <a:pt x="7797" y="4039"/>
                    </a:cubicBezTo>
                    <a:cubicBezTo>
                      <a:pt x="7728" y="4025"/>
                      <a:pt x="7630" y="4025"/>
                      <a:pt x="7588" y="4025"/>
                    </a:cubicBezTo>
                    <a:cubicBezTo>
                      <a:pt x="7518" y="4025"/>
                      <a:pt x="7463" y="4025"/>
                      <a:pt x="7407" y="4039"/>
                    </a:cubicBezTo>
                    <a:cubicBezTo>
                      <a:pt x="7309" y="4067"/>
                      <a:pt x="7212" y="4095"/>
                      <a:pt x="7184" y="4109"/>
                    </a:cubicBezTo>
                    <a:cubicBezTo>
                      <a:pt x="7128" y="4150"/>
                      <a:pt x="7114" y="4178"/>
                      <a:pt x="7128" y="4234"/>
                    </a:cubicBezTo>
                    <a:lnTo>
                      <a:pt x="7184" y="4290"/>
                    </a:lnTo>
                    <a:cubicBezTo>
                      <a:pt x="7198" y="4304"/>
                      <a:pt x="7212" y="4346"/>
                      <a:pt x="7239" y="4360"/>
                    </a:cubicBezTo>
                    <a:cubicBezTo>
                      <a:pt x="7253" y="4374"/>
                      <a:pt x="7281" y="4388"/>
                      <a:pt x="7323" y="4415"/>
                    </a:cubicBezTo>
                    <a:cubicBezTo>
                      <a:pt x="7170" y="4415"/>
                      <a:pt x="7002" y="4415"/>
                      <a:pt x="6849" y="4443"/>
                    </a:cubicBezTo>
                    <a:cubicBezTo>
                      <a:pt x="6695" y="4485"/>
                      <a:pt x="6542" y="4527"/>
                      <a:pt x="6403" y="4625"/>
                    </a:cubicBezTo>
                    <a:cubicBezTo>
                      <a:pt x="6096" y="4778"/>
                      <a:pt x="5859" y="5001"/>
                      <a:pt x="5677" y="5294"/>
                    </a:cubicBezTo>
                    <a:cubicBezTo>
                      <a:pt x="5649" y="5350"/>
                      <a:pt x="5635" y="5406"/>
                      <a:pt x="5594" y="5462"/>
                    </a:cubicBezTo>
                    <a:cubicBezTo>
                      <a:pt x="5566" y="5503"/>
                      <a:pt x="5538" y="5559"/>
                      <a:pt x="5524" y="5601"/>
                    </a:cubicBezTo>
                    <a:cubicBezTo>
                      <a:pt x="5426" y="5880"/>
                      <a:pt x="5370" y="6173"/>
                      <a:pt x="5370" y="6466"/>
                    </a:cubicBezTo>
                    <a:cubicBezTo>
                      <a:pt x="5370" y="6689"/>
                      <a:pt x="5398" y="6898"/>
                      <a:pt x="5454" y="7108"/>
                    </a:cubicBezTo>
                    <a:cubicBezTo>
                      <a:pt x="5510" y="7317"/>
                      <a:pt x="5607" y="7512"/>
                      <a:pt x="5719" y="7693"/>
                    </a:cubicBezTo>
                    <a:cubicBezTo>
                      <a:pt x="5928" y="8042"/>
                      <a:pt x="6221" y="8321"/>
                      <a:pt x="6542" y="8488"/>
                    </a:cubicBezTo>
                    <a:cubicBezTo>
                      <a:pt x="6612" y="8530"/>
                      <a:pt x="6695" y="8572"/>
                      <a:pt x="6765" y="8614"/>
                    </a:cubicBezTo>
                    <a:lnTo>
                      <a:pt x="6988" y="8698"/>
                    </a:lnTo>
                    <a:cubicBezTo>
                      <a:pt x="7058" y="8740"/>
                      <a:pt x="7142" y="8753"/>
                      <a:pt x="7239" y="8767"/>
                    </a:cubicBezTo>
                    <a:lnTo>
                      <a:pt x="7351" y="8809"/>
                    </a:lnTo>
                    <a:cubicBezTo>
                      <a:pt x="7393" y="8823"/>
                      <a:pt x="7449" y="8823"/>
                      <a:pt x="7477" y="8823"/>
                    </a:cubicBezTo>
                    <a:cubicBezTo>
                      <a:pt x="7665" y="8863"/>
                      <a:pt x="7854" y="8880"/>
                      <a:pt x="8040" y="8880"/>
                    </a:cubicBezTo>
                    <a:cubicBezTo>
                      <a:pt x="8184" y="8880"/>
                      <a:pt x="8327" y="8869"/>
                      <a:pt x="8467" y="8851"/>
                    </a:cubicBezTo>
                    <a:cubicBezTo>
                      <a:pt x="8648" y="8837"/>
                      <a:pt x="8802" y="8809"/>
                      <a:pt x="8955" y="8753"/>
                    </a:cubicBezTo>
                    <a:lnTo>
                      <a:pt x="9206" y="8670"/>
                    </a:lnTo>
                    <a:cubicBezTo>
                      <a:pt x="9290" y="8642"/>
                      <a:pt x="9360" y="8600"/>
                      <a:pt x="9429" y="8558"/>
                    </a:cubicBezTo>
                    <a:cubicBezTo>
                      <a:pt x="9471" y="8544"/>
                      <a:pt x="9499" y="8530"/>
                      <a:pt x="9555" y="8502"/>
                    </a:cubicBezTo>
                    <a:lnTo>
                      <a:pt x="9653" y="8447"/>
                    </a:lnTo>
                    <a:cubicBezTo>
                      <a:pt x="9722" y="8405"/>
                      <a:pt x="9792" y="8349"/>
                      <a:pt x="9862" y="8321"/>
                    </a:cubicBezTo>
                    <a:lnTo>
                      <a:pt x="10071" y="8182"/>
                    </a:lnTo>
                    <a:lnTo>
                      <a:pt x="10266" y="8028"/>
                    </a:lnTo>
                    <a:cubicBezTo>
                      <a:pt x="10545" y="7763"/>
                      <a:pt x="10796" y="7456"/>
                      <a:pt x="10978" y="7094"/>
                    </a:cubicBezTo>
                    <a:cubicBezTo>
                      <a:pt x="11033" y="7010"/>
                      <a:pt x="11075" y="6926"/>
                      <a:pt x="11103" y="6815"/>
                    </a:cubicBezTo>
                    <a:cubicBezTo>
                      <a:pt x="11145" y="6731"/>
                      <a:pt x="11187" y="6647"/>
                      <a:pt x="11215" y="6536"/>
                    </a:cubicBezTo>
                    <a:cubicBezTo>
                      <a:pt x="11243" y="6452"/>
                      <a:pt x="11285" y="6354"/>
                      <a:pt x="11312" y="6257"/>
                    </a:cubicBezTo>
                    <a:cubicBezTo>
                      <a:pt x="11354" y="6159"/>
                      <a:pt x="11368" y="6061"/>
                      <a:pt x="11396" y="5964"/>
                    </a:cubicBezTo>
                    <a:cubicBezTo>
                      <a:pt x="11466" y="5699"/>
                      <a:pt x="11508" y="5420"/>
                      <a:pt x="11522" y="5141"/>
                    </a:cubicBezTo>
                    <a:cubicBezTo>
                      <a:pt x="11536" y="4862"/>
                      <a:pt x="11522" y="4569"/>
                      <a:pt x="11466" y="4290"/>
                    </a:cubicBezTo>
                    <a:cubicBezTo>
                      <a:pt x="11382" y="3718"/>
                      <a:pt x="11145" y="3160"/>
                      <a:pt x="10810" y="2672"/>
                    </a:cubicBezTo>
                    <a:cubicBezTo>
                      <a:pt x="10476" y="2184"/>
                      <a:pt x="10043" y="1751"/>
                      <a:pt x="9555" y="1403"/>
                    </a:cubicBezTo>
                    <a:cubicBezTo>
                      <a:pt x="9067" y="1026"/>
                      <a:pt x="8523" y="747"/>
                      <a:pt x="7951" y="524"/>
                    </a:cubicBezTo>
                    <a:cubicBezTo>
                      <a:pt x="7379" y="301"/>
                      <a:pt x="6779" y="161"/>
                      <a:pt x="6151" y="77"/>
                    </a:cubicBezTo>
                    <a:cubicBezTo>
                      <a:pt x="5819" y="25"/>
                      <a:pt x="5482" y="0"/>
                      <a:pt x="514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691851" y="4768198"/>
                <a:ext cx="599464" cy="19948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454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9" y="210"/>
                      <a:pt x="781" y="503"/>
                      <a:pt x="1158" y="768"/>
                    </a:cubicBezTo>
                    <a:cubicBezTo>
                      <a:pt x="1130" y="824"/>
                      <a:pt x="1158" y="880"/>
                      <a:pt x="1186" y="908"/>
                    </a:cubicBezTo>
                    <a:cubicBezTo>
                      <a:pt x="1367" y="1047"/>
                      <a:pt x="1521" y="1187"/>
                      <a:pt x="1660" y="1340"/>
                    </a:cubicBezTo>
                    <a:cubicBezTo>
                      <a:pt x="1660" y="1368"/>
                      <a:pt x="1674" y="1382"/>
                      <a:pt x="1688" y="1396"/>
                    </a:cubicBezTo>
                    <a:lnTo>
                      <a:pt x="1744" y="1452"/>
                    </a:lnTo>
                    <a:cubicBezTo>
                      <a:pt x="1953" y="1717"/>
                      <a:pt x="2092" y="2023"/>
                      <a:pt x="2092" y="2428"/>
                    </a:cubicBezTo>
                    <a:cubicBezTo>
                      <a:pt x="2092" y="2637"/>
                      <a:pt x="2162" y="2763"/>
                      <a:pt x="2316" y="2916"/>
                    </a:cubicBezTo>
                    <a:cubicBezTo>
                      <a:pt x="2664" y="3293"/>
                      <a:pt x="3334" y="3404"/>
                      <a:pt x="3808" y="3572"/>
                    </a:cubicBezTo>
                    <a:cubicBezTo>
                      <a:pt x="3819" y="3578"/>
                      <a:pt x="3829" y="3581"/>
                      <a:pt x="3838" y="3581"/>
                    </a:cubicBezTo>
                    <a:cubicBezTo>
                      <a:pt x="3888" y="3581"/>
                      <a:pt x="3909" y="3498"/>
                      <a:pt x="3850" y="3474"/>
                    </a:cubicBezTo>
                    <a:cubicBezTo>
                      <a:pt x="3669" y="3363"/>
                      <a:pt x="3473" y="3265"/>
                      <a:pt x="3292" y="3111"/>
                    </a:cubicBezTo>
                    <a:cubicBezTo>
                      <a:pt x="3292" y="3084"/>
                      <a:pt x="3278" y="3056"/>
                      <a:pt x="3250" y="3042"/>
                    </a:cubicBezTo>
                    <a:cubicBezTo>
                      <a:pt x="3222" y="3014"/>
                      <a:pt x="3208" y="3014"/>
                      <a:pt x="3194" y="3000"/>
                    </a:cubicBezTo>
                    <a:cubicBezTo>
                      <a:pt x="3111" y="2930"/>
                      <a:pt x="3041" y="2846"/>
                      <a:pt x="2985" y="2749"/>
                    </a:cubicBezTo>
                    <a:cubicBezTo>
                      <a:pt x="2901" y="2512"/>
                      <a:pt x="2804" y="2233"/>
                      <a:pt x="2706" y="1968"/>
                    </a:cubicBezTo>
                    <a:cubicBezTo>
                      <a:pt x="2692" y="1884"/>
                      <a:pt x="2664" y="1800"/>
                      <a:pt x="2636" y="1731"/>
                    </a:cubicBezTo>
                    <a:cubicBezTo>
                      <a:pt x="2622" y="1675"/>
                      <a:pt x="2581" y="1619"/>
                      <a:pt x="2553" y="1563"/>
                    </a:cubicBezTo>
                    <a:lnTo>
                      <a:pt x="2553" y="1563"/>
                    </a:lnTo>
                    <a:cubicBezTo>
                      <a:pt x="2860" y="1731"/>
                      <a:pt x="3180" y="1870"/>
                      <a:pt x="3473" y="2023"/>
                    </a:cubicBezTo>
                    <a:cubicBezTo>
                      <a:pt x="4380" y="2512"/>
                      <a:pt x="5356" y="2874"/>
                      <a:pt x="6361" y="3125"/>
                    </a:cubicBezTo>
                    <a:cubicBezTo>
                      <a:pt x="6500" y="3195"/>
                      <a:pt x="6668" y="3237"/>
                      <a:pt x="6807" y="3293"/>
                    </a:cubicBezTo>
                    <a:cubicBezTo>
                      <a:pt x="6947" y="3349"/>
                      <a:pt x="7058" y="3404"/>
                      <a:pt x="7184" y="3474"/>
                    </a:cubicBezTo>
                    <a:cubicBezTo>
                      <a:pt x="7295" y="3544"/>
                      <a:pt x="7379" y="3614"/>
                      <a:pt x="7477" y="3683"/>
                    </a:cubicBezTo>
                    <a:cubicBezTo>
                      <a:pt x="7574" y="3753"/>
                      <a:pt x="7658" y="3837"/>
                      <a:pt x="7742" y="3921"/>
                    </a:cubicBezTo>
                    <a:cubicBezTo>
                      <a:pt x="7825" y="4004"/>
                      <a:pt x="7937" y="4102"/>
                      <a:pt x="8035" y="4186"/>
                    </a:cubicBezTo>
                    <a:cubicBezTo>
                      <a:pt x="8314" y="4395"/>
                      <a:pt x="8704" y="4492"/>
                      <a:pt x="9081" y="4534"/>
                    </a:cubicBezTo>
                    <a:cubicBezTo>
                      <a:pt x="9276" y="4548"/>
                      <a:pt x="9485" y="4548"/>
                      <a:pt x="9680" y="4548"/>
                    </a:cubicBezTo>
                    <a:cubicBezTo>
                      <a:pt x="9876" y="4534"/>
                      <a:pt x="10057" y="4534"/>
                      <a:pt x="10238" y="4520"/>
                    </a:cubicBezTo>
                    <a:cubicBezTo>
                      <a:pt x="10336" y="4492"/>
                      <a:pt x="10322" y="4381"/>
                      <a:pt x="10224" y="4381"/>
                    </a:cubicBezTo>
                    <a:cubicBezTo>
                      <a:pt x="9667" y="4325"/>
                      <a:pt x="9332" y="4144"/>
                      <a:pt x="8983" y="3851"/>
                    </a:cubicBezTo>
                    <a:cubicBezTo>
                      <a:pt x="8871" y="3767"/>
                      <a:pt x="8718" y="3614"/>
                      <a:pt x="8593" y="3558"/>
                    </a:cubicBezTo>
                    <a:cubicBezTo>
                      <a:pt x="8579" y="3544"/>
                      <a:pt x="8565" y="3544"/>
                      <a:pt x="8551" y="3516"/>
                    </a:cubicBezTo>
                    <a:lnTo>
                      <a:pt x="8551" y="3516"/>
                    </a:lnTo>
                    <a:cubicBezTo>
                      <a:pt x="8732" y="3558"/>
                      <a:pt x="8927" y="3558"/>
                      <a:pt x="9136" y="3572"/>
                    </a:cubicBezTo>
                    <a:lnTo>
                      <a:pt x="9625" y="3614"/>
                    </a:lnTo>
                    <a:cubicBezTo>
                      <a:pt x="9727" y="3614"/>
                      <a:pt x="9842" y="3620"/>
                      <a:pt x="9956" y="3620"/>
                    </a:cubicBezTo>
                    <a:cubicBezTo>
                      <a:pt x="10014" y="3620"/>
                      <a:pt x="10071" y="3618"/>
                      <a:pt x="10127" y="3614"/>
                    </a:cubicBezTo>
                    <a:lnTo>
                      <a:pt x="10601" y="3558"/>
                    </a:lnTo>
                    <a:cubicBezTo>
                      <a:pt x="11354" y="3544"/>
                      <a:pt x="12135" y="3488"/>
                      <a:pt x="12875" y="3209"/>
                    </a:cubicBezTo>
                    <a:cubicBezTo>
                      <a:pt x="13042" y="3139"/>
                      <a:pt x="13223" y="3014"/>
                      <a:pt x="13363" y="2888"/>
                    </a:cubicBezTo>
                    <a:cubicBezTo>
                      <a:pt x="13502" y="2749"/>
                      <a:pt x="13600" y="2581"/>
                      <a:pt x="13656" y="2428"/>
                    </a:cubicBezTo>
                    <a:cubicBezTo>
                      <a:pt x="13670" y="2386"/>
                      <a:pt x="13656" y="2372"/>
                      <a:pt x="13642" y="2358"/>
                    </a:cubicBezTo>
                    <a:cubicBezTo>
                      <a:pt x="13614" y="2219"/>
                      <a:pt x="13502" y="2107"/>
                      <a:pt x="13363" y="2107"/>
                    </a:cubicBezTo>
                    <a:cubicBezTo>
                      <a:pt x="13237" y="2121"/>
                      <a:pt x="13168" y="2233"/>
                      <a:pt x="13084" y="2358"/>
                    </a:cubicBezTo>
                    <a:cubicBezTo>
                      <a:pt x="13014" y="2470"/>
                      <a:pt x="12944" y="2609"/>
                      <a:pt x="12875" y="2679"/>
                    </a:cubicBezTo>
                    <a:cubicBezTo>
                      <a:pt x="12833" y="2721"/>
                      <a:pt x="12833" y="2735"/>
                      <a:pt x="12819" y="2777"/>
                    </a:cubicBezTo>
                    <a:lnTo>
                      <a:pt x="12805" y="2791"/>
                    </a:lnTo>
                    <a:cubicBezTo>
                      <a:pt x="12596" y="2888"/>
                      <a:pt x="12387" y="2986"/>
                      <a:pt x="12149" y="3056"/>
                    </a:cubicBezTo>
                    <a:cubicBezTo>
                      <a:pt x="11591" y="3237"/>
                      <a:pt x="10992" y="3349"/>
                      <a:pt x="10392" y="3404"/>
                    </a:cubicBezTo>
                    <a:cubicBezTo>
                      <a:pt x="10195" y="3418"/>
                      <a:pt x="10001" y="3424"/>
                      <a:pt x="9809" y="3424"/>
                    </a:cubicBezTo>
                    <a:cubicBezTo>
                      <a:pt x="9401" y="3424"/>
                      <a:pt x="9000" y="3396"/>
                      <a:pt x="8593" y="3349"/>
                    </a:cubicBezTo>
                    <a:cubicBezTo>
                      <a:pt x="8383" y="3335"/>
                      <a:pt x="8174" y="3279"/>
                      <a:pt x="7951" y="3237"/>
                    </a:cubicBezTo>
                    <a:cubicBezTo>
                      <a:pt x="7811" y="3209"/>
                      <a:pt x="7658" y="3167"/>
                      <a:pt x="7505" y="3153"/>
                    </a:cubicBezTo>
                    <a:cubicBezTo>
                      <a:pt x="7337" y="3125"/>
                      <a:pt x="7184" y="3084"/>
                      <a:pt x="7030" y="3028"/>
                    </a:cubicBezTo>
                    <a:cubicBezTo>
                      <a:pt x="6919" y="3000"/>
                      <a:pt x="6807" y="2958"/>
                      <a:pt x="6682" y="2930"/>
                    </a:cubicBezTo>
                    <a:cubicBezTo>
                      <a:pt x="6570" y="2888"/>
                      <a:pt x="6486" y="2860"/>
                      <a:pt x="6389" y="2846"/>
                    </a:cubicBezTo>
                    <a:cubicBezTo>
                      <a:pt x="6277" y="2805"/>
                      <a:pt x="6179" y="2777"/>
                      <a:pt x="6082" y="2735"/>
                    </a:cubicBezTo>
                    <a:cubicBezTo>
                      <a:pt x="5928" y="2679"/>
                      <a:pt x="5775" y="2637"/>
                      <a:pt x="5635" y="2581"/>
                    </a:cubicBezTo>
                    <a:cubicBezTo>
                      <a:pt x="5705" y="2581"/>
                      <a:pt x="5775" y="2581"/>
                      <a:pt x="5845" y="2540"/>
                    </a:cubicBezTo>
                    <a:cubicBezTo>
                      <a:pt x="6124" y="2470"/>
                      <a:pt x="6263" y="2330"/>
                      <a:pt x="6486" y="2177"/>
                    </a:cubicBezTo>
                    <a:cubicBezTo>
                      <a:pt x="6807" y="1954"/>
                      <a:pt x="7156" y="1884"/>
                      <a:pt x="7518" y="1870"/>
                    </a:cubicBezTo>
                    <a:cubicBezTo>
                      <a:pt x="7644" y="1870"/>
                      <a:pt x="7602" y="1689"/>
                      <a:pt x="7518" y="1675"/>
                    </a:cubicBezTo>
                    <a:cubicBezTo>
                      <a:pt x="7375" y="1644"/>
                      <a:pt x="7234" y="1628"/>
                      <a:pt x="7092" y="1628"/>
                    </a:cubicBezTo>
                    <a:cubicBezTo>
                      <a:pt x="6848" y="1628"/>
                      <a:pt x="6603" y="1675"/>
                      <a:pt x="6347" y="1772"/>
                    </a:cubicBezTo>
                    <a:cubicBezTo>
                      <a:pt x="6040" y="1898"/>
                      <a:pt x="5719" y="1982"/>
                      <a:pt x="5412" y="2023"/>
                    </a:cubicBezTo>
                    <a:cubicBezTo>
                      <a:pt x="5789" y="1842"/>
                      <a:pt x="6124" y="1605"/>
                      <a:pt x="6500" y="1479"/>
                    </a:cubicBezTo>
                    <a:cubicBezTo>
                      <a:pt x="6570" y="1479"/>
                      <a:pt x="6570" y="1270"/>
                      <a:pt x="6430" y="1256"/>
                    </a:cubicBezTo>
                    <a:lnTo>
                      <a:pt x="6403" y="1256"/>
                    </a:lnTo>
                    <a:cubicBezTo>
                      <a:pt x="6249" y="1256"/>
                      <a:pt x="6110" y="1256"/>
                      <a:pt x="5970" y="1298"/>
                    </a:cubicBezTo>
                    <a:cubicBezTo>
                      <a:pt x="5845" y="1326"/>
                      <a:pt x="5719" y="1368"/>
                      <a:pt x="5594" y="1410"/>
                    </a:cubicBezTo>
                    <a:cubicBezTo>
                      <a:pt x="5370" y="1521"/>
                      <a:pt x="5133" y="1647"/>
                      <a:pt x="4798" y="1731"/>
                    </a:cubicBezTo>
                    <a:cubicBezTo>
                      <a:pt x="4582" y="1793"/>
                      <a:pt x="4356" y="1828"/>
                      <a:pt x="4129" y="1828"/>
                    </a:cubicBezTo>
                    <a:cubicBezTo>
                      <a:pt x="3902" y="1828"/>
                      <a:pt x="3676" y="1793"/>
                      <a:pt x="3459" y="1717"/>
                    </a:cubicBezTo>
                    <a:cubicBezTo>
                      <a:pt x="3418" y="1689"/>
                      <a:pt x="3404" y="1689"/>
                      <a:pt x="3362" y="1675"/>
                    </a:cubicBezTo>
                    <a:cubicBezTo>
                      <a:pt x="3292" y="1647"/>
                      <a:pt x="3222" y="1605"/>
                      <a:pt x="3180" y="1591"/>
                    </a:cubicBezTo>
                    <a:cubicBezTo>
                      <a:pt x="2581" y="1312"/>
                      <a:pt x="2037" y="1033"/>
                      <a:pt x="1576" y="782"/>
                    </a:cubicBezTo>
                    <a:cubicBezTo>
                      <a:pt x="1102" y="545"/>
                      <a:pt x="712" y="350"/>
                      <a:pt x="433" y="210"/>
                    </a:cubicBezTo>
                    <a:cubicBezTo>
                      <a:pt x="154" y="7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009306" y="4805252"/>
                <a:ext cx="71698" cy="4182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6" y="112"/>
                      <a:pt x="238" y="237"/>
                      <a:pt x="336" y="377"/>
                    </a:cubicBezTo>
                    <a:lnTo>
                      <a:pt x="531" y="572"/>
                    </a:lnTo>
                    <a:cubicBezTo>
                      <a:pt x="615" y="628"/>
                      <a:pt x="684" y="698"/>
                      <a:pt x="796" y="754"/>
                    </a:cubicBezTo>
                    <a:cubicBezTo>
                      <a:pt x="838" y="781"/>
                      <a:pt x="908" y="823"/>
                      <a:pt x="977" y="837"/>
                    </a:cubicBezTo>
                    <a:cubicBezTo>
                      <a:pt x="1047" y="865"/>
                      <a:pt x="1117" y="893"/>
                      <a:pt x="1186" y="907"/>
                    </a:cubicBezTo>
                    <a:cubicBezTo>
                      <a:pt x="1326" y="935"/>
                      <a:pt x="1465" y="963"/>
                      <a:pt x="1605" y="977"/>
                    </a:cubicBezTo>
                    <a:cubicBezTo>
                      <a:pt x="1633" y="977"/>
                      <a:pt x="1661" y="963"/>
                      <a:pt x="1675" y="963"/>
                    </a:cubicBezTo>
                    <a:cubicBezTo>
                      <a:pt x="1438" y="781"/>
                      <a:pt x="1242" y="572"/>
                      <a:pt x="1033" y="391"/>
                    </a:cubicBezTo>
                    <a:cubicBezTo>
                      <a:pt x="880" y="224"/>
                      <a:pt x="698" y="140"/>
                      <a:pt x="517" y="70"/>
                    </a:cubicBezTo>
                    <a:cubicBezTo>
                      <a:pt x="405" y="70"/>
                      <a:pt x="308" y="56"/>
                      <a:pt x="196" y="42"/>
                    </a:cubicBezTo>
                    <a:cubicBezTo>
                      <a:pt x="126" y="14"/>
                      <a:pt x="71" y="14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527378" y="4469336"/>
                <a:ext cx="856439" cy="175980"/>
              </a:xfrm>
              <a:custGeom>
                <a:avLst/>
                <a:gdLst/>
                <a:ahLst/>
                <a:cxnLst/>
                <a:rect l="l" t="t" r="r" b="b"/>
                <a:pathLst>
                  <a:path w="19530" h="4013" extrusionOk="0">
                    <a:moveTo>
                      <a:pt x="92" y="1556"/>
                    </a:moveTo>
                    <a:cubicBezTo>
                      <a:pt x="62" y="1561"/>
                      <a:pt x="31" y="1566"/>
                      <a:pt x="1" y="1571"/>
                    </a:cubicBezTo>
                    <a:cubicBezTo>
                      <a:pt x="1" y="1571"/>
                      <a:pt x="33" y="1566"/>
                      <a:pt x="92" y="1556"/>
                    </a:cubicBezTo>
                    <a:close/>
                    <a:moveTo>
                      <a:pt x="19276" y="1"/>
                    </a:moveTo>
                    <a:cubicBezTo>
                      <a:pt x="19230" y="1"/>
                      <a:pt x="19178" y="12"/>
                      <a:pt x="19125" y="37"/>
                    </a:cubicBezTo>
                    <a:cubicBezTo>
                      <a:pt x="18985" y="107"/>
                      <a:pt x="18887" y="260"/>
                      <a:pt x="18818" y="455"/>
                    </a:cubicBezTo>
                    <a:cubicBezTo>
                      <a:pt x="18748" y="623"/>
                      <a:pt x="18664" y="804"/>
                      <a:pt x="18594" y="930"/>
                    </a:cubicBezTo>
                    <a:cubicBezTo>
                      <a:pt x="18553" y="958"/>
                      <a:pt x="18539" y="1013"/>
                      <a:pt x="18539" y="1027"/>
                    </a:cubicBezTo>
                    <a:lnTo>
                      <a:pt x="18497" y="1069"/>
                    </a:lnTo>
                    <a:cubicBezTo>
                      <a:pt x="18385" y="1167"/>
                      <a:pt x="18246" y="1278"/>
                      <a:pt x="18120" y="1362"/>
                    </a:cubicBezTo>
                    <a:cubicBezTo>
                      <a:pt x="18050" y="1418"/>
                      <a:pt x="17981" y="1446"/>
                      <a:pt x="17911" y="1502"/>
                    </a:cubicBezTo>
                    <a:cubicBezTo>
                      <a:pt x="17841" y="1557"/>
                      <a:pt x="17771" y="1585"/>
                      <a:pt x="17702" y="1641"/>
                    </a:cubicBezTo>
                    <a:cubicBezTo>
                      <a:pt x="16990" y="2073"/>
                      <a:pt x="16195" y="2422"/>
                      <a:pt x="15386" y="2631"/>
                    </a:cubicBezTo>
                    <a:cubicBezTo>
                      <a:pt x="14563" y="2841"/>
                      <a:pt x="13712" y="2924"/>
                      <a:pt x="12876" y="2924"/>
                    </a:cubicBezTo>
                    <a:cubicBezTo>
                      <a:pt x="12736" y="2924"/>
                      <a:pt x="12569" y="2924"/>
                      <a:pt x="12415" y="2910"/>
                    </a:cubicBezTo>
                    <a:cubicBezTo>
                      <a:pt x="12262" y="2896"/>
                      <a:pt x="12108" y="2896"/>
                      <a:pt x="11941" y="2882"/>
                    </a:cubicBezTo>
                    <a:cubicBezTo>
                      <a:pt x="11732" y="2855"/>
                      <a:pt x="11523" y="2841"/>
                      <a:pt x="11299" y="2813"/>
                    </a:cubicBezTo>
                    <a:cubicBezTo>
                      <a:pt x="11076" y="2771"/>
                      <a:pt x="10867" y="2757"/>
                      <a:pt x="10616" y="2715"/>
                    </a:cubicBezTo>
                    <a:cubicBezTo>
                      <a:pt x="10462" y="2687"/>
                      <a:pt x="10295" y="2673"/>
                      <a:pt x="10114" y="2631"/>
                    </a:cubicBezTo>
                    <a:cubicBezTo>
                      <a:pt x="9821" y="2576"/>
                      <a:pt x="9542" y="2534"/>
                      <a:pt x="9249" y="2478"/>
                    </a:cubicBezTo>
                    <a:cubicBezTo>
                      <a:pt x="9026" y="2436"/>
                      <a:pt x="8789" y="2394"/>
                      <a:pt x="8565" y="2338"/>
                    </a:cubicBezTo>
                    <a:cubicBezTo>
                      <a:pt x="8677" y="2338"/>
                      <a:pt x="8761" y="2324"/>
                      <a:pt x="8858" y="2297"/>
                    </a:cubicBezTo>
                    <a:cubicBezTo>
                      <a:pt x="9207" y="2213"/>
                      <a:pt x="9402" y="2073"/>
                      <a:pt x="9667" y="1906"/>
                    </a:cubicBezTo>
                    <a:cubicBezTo>
                      <a:pt x="9863" y="1780"/>
                      <a:pt x="10086" y="1697"/>
                      <a:pt x="10309" y="1641"/>
                    </a:cubicBezTo>
                    <a:cubicBezTo>
                      <a:pt x="10435" y="1599"/>
                      <a:pt x="10560" y="1585"/>
                      <a:pt x="10672" y="1571"/>
                    </a:cubicBezTo>
                    <a:cubicBezTo>
                      <a:pt x="10797" y="1557"/>
                      <a:pt x="10923" y="1557"/>
                      <a:pt x="11062" y="1529"/>
                    </a:cubicBezTo>
                    <a:cubicBezTo>
                      <a:pt x="11216" y="1515"/>
                      <a:pt x="11146" y="1362"/>
                      <a:pt x="11020" y="1348"/>
                    </a:cubicBezTo>
                    <a:cubicBezTo>
                      <a:pt x="10845" y="1327"/>
                      <a:pt x="10672" y="1316"/>
                      <a:pt x="10502" y="1316"/>
                    </a:cubicBezTo>
                    <a:cubicBezTo>
                      <a:pt x="10116" y="1316"/>
                      <a:pt x="9742" y="1372"/>
                      <a:pt x="9374" y="1488"/>
                    </a:cubicBezTo>
                    <a:cubicBezTo>
                      <a:pt x="9165" y="1557"/>
                      <a:pt x="8956" y="1599"/>
                      <a:pt x="8747" y="1655"/>
                    </a:cubicBezTo>
                    <a:cubicBezTo>
                      <a:pt x="8538" y="1711"/>
                      <a:pt x="8328" y="1767"/>
                      <a:pt x="8119" y="1780"/>
                    </a:cubicBezTo>
                    <a:cubicBezTo>
                      <a:pt x="8356" y="1669"/>
                      <a:pt x="8565" y="1557"/>
                      <a:pt x="8789" y="1446"/>
                    </a:cubicBezTo>
                    <a:cubicBezTo>
                      <a:pt x="9026" y="1348"/>
                      <a:pt x="9249" y="1236"/>
                      <a:pt x="9514" y="1167"/>
                    </a:cubicBezTo>
                    <a:cubicBezTo>
                      <a:pt x="9653" y="1111"/>
                      <a:pt x="9598" y="902"/>
                      <a:pt x="9402" y="902"/>
                    </a:cubicBezTo>
                    <a:lnTo>
                      <a:pt x="9347" y="902"/>
                    </a:lnTo>
                    <a:cubicBezTo>
                      <a:pt x="8858" y="902"/>
                      <a:pt x="8551" y="999"/>
                      <a:pt x="8231" y="1097"/>
                    </a:cubicBezTo>
                    <a:cubicBezTo>
                      <a:pt x="7938" y="1223"/>
                      <a:pt x="7645" y="1362"/>
                      <a:pt x="7226" y="1488"/>
                    </a:cubicBezTo>
                    <a:cubicBezTo>
                      <a:pt x="6772" y="1606"/>
                      <a:pt x="6319" y="1692"/>
                      <a:pt x="5819" y="1692"/>
                    </a:cubicBezTo>
                    <a:cubicBezTo>
                      <a:pt x="5674" y="1692"/>
                      <a:pt x="5525" y="1685"/>
                      <a:pt x="5371" y="1669"/>
                    </a:cubicBezTo>
                    <a:cubicBezTo>
                      <a:pt x="5315" y="1669"/>
                      <a:pt x="5287" y="1655"/>
                      <a:pt x="5246" y="1655"/>
                    </a:cubicBezTo>
                    <a:lnTo>
                      <a:pt x="4939" y="1599"/>
                    </a:lnTo>
                    <a:cubicBezTo>
                      <a:pt x="4032" y="1460"/>
                      <a:pt x="3153" y="1390"/>
                      <a:pt x="2428" y="1376"/>
                    </a:cubicBezTo>
                    <a:lnTo>
                      <a:pt x="1898" y="1376"/>
                    </a:lnTo>
                    <a:cubicBezTo>
                      <a:pt x="1731" y="1376"/>
                      <a:pt x="1577" y="1390"/>
                      <a:pt x="1438" y="1390"/>
                    </a:cubicBezTo>
                    <a:cubicBezTo>
                      <a:pt x="1284" y="1390"/>
                      <a:pt x="1145" y="1404"/>
                      <a:pt x="1019" y="1432"/>
                    </a:cubicBezTo>
                    <a:cubicBezTo>
                      <a:pt x="894" y="1446"/>
                      <a:pt x="768" y="1446"/>
                      <a:pt x="670" y="1460"/>
                    </a:cubicBezTo>
                    <a:cubicBezTo>
                      <a:pt x="400" y="1505"/>
                      <a:pt x="200" y="1538"/>
                      <a:pt x="92" y="1556"/>
                    </a:cubicBezTo>
                    <a:lnTo>
                      <a:pt x="92" y="1556"/>
                    </a:lnTo>
                    <a:cubicBezTo>
                      <a:pt x="365" y="1514"/>
                      <a:pt x="646" y="1496"/>
                      <a:pt x="926" y="1496"/>
                    </a:cubicBezTo>
                    <a:cubicBezTo>
                      <a:pt x="1263" y="1496"/>
                      <a:pt x="1600" y="1521"/>
                      <a:pt x="1926" y="1557"/>
                    </a:cubicBezTo>
                    <a:cubicBezTo>
                      <a:pt x="1940" y="1599"/>
                      <a:pt x="1996" y="1641"/>
                      <a:pt x="2065" y="1655"/>
                    </a:cubicBezTo>
                    <a:cubicBezTo>
                      <a:pt x="2219" y="1669"/>
                      <a:pt x="2358" y="1711"/>
                      <a:pt x="2512" y="1739"/>
                    </a:cubicBezTo>
                    <a:cubicBezTo>
                      <a:pt x="2651" y="1780"/>
                      <a:pt x="2791" y="1808"/>
                      <a:pt x="2916" y="1864"/>
                    </a:cubicBezTo>
                    <a:cubicBezTo>
                      <a:pt x="2930" y="1878"/>
                      <a:pt x="2944" y="1906"/>
                      <a:pt x="2986" y="1906"/>
                    </a:cubicBezTo>
                    <a:cubicBezTo>
                      <a:pt x="3014" y="1906"/>
                      <a:pt x="3042" y="1920"/>
                      <a:pt x="3070" y="1920"/>
                    </a:cubicBezTo>
                    <a:cubicBezTo>
                      <a:pt x="3125" y="1934"/>
                      <a:pt x="3181" y="1948"/>
                      <a:pt x="3223" y="1990"/>
                    </a:cubicBezTo>
                    <a:cubicBezTo>
                      <a:pt x="3279" y="2004"/>
                      <a:pt x="3321" y="2046"/>
                      <a:pt x="3363" y="2059"/>
                    </a:cubicBezTo>
                    <a:cubicBezTo>
                      <a:pt x="3460" y="2115"/>
                      <a:pt x="3544" y="2157"/>
                      <a:pt x="3628" y="2227"/>
                    </a:cubicBezTo>
                    <a:cubicBezTo>
                      <a:pt x="3781" y="2352"/>
                      <a:pt x="3921" y="2506"/>
                      <a:pt x="4032" y="2701"/>
                    </a:cubicBezTo>
                    <a:cubicBezTo>
                      <a:pt x="4144" y="2910"/>
                      <a:pt x="4269" y="2994"/>
                      <a:pt x="4520" y="3120"/>
                    </a:cubicBezTo>
                    <a:cubicBezTo>
                      <a:pt x="4660" y="3189"/>
                      <a:pt x="4813" y="3245"/>
                      <a:pt x="4995" y="3273"/>
                    </a:cubicBezTo>
                    <a:cubicBezTo>
                      <a:pt x="5162" y="3315"/>
                      <a:pt x="5343" y="3343"/>
                      <a:pt x="5511" y="3371"/>
                    </a:cubicBezTo>
                    <a:cubicBezTo>
                      <a:pt x="5887" y="3399"/>
                      <a:pt x="6250" y="3440"/>
                      <a:pt x="6585" y="3482"/>
                    </a:cubicBezTo>
                    <a:cubicBezTo>
                      <a:pt x="6595" y="3485"/>
                      <a:pt x="6605" y="3487"/>
                      <a:pt x="6614" y="3487"/>
                    </a:cubicBezTo>
                    <a:cubicBezTo>
                      <a:pt x="6684" y="3487"/>
                      <a:pt x="6686" y="3395"/>
                      <a:pt x="6599" y="3371"/>
                    </a:cubicBezTo>
                    <a:cubicBezTo>
                      <a:pt x="6459" y="3329"/>
                      <a:pt x="6320" y="3301"/>
                      <a:pt x="6180" y="3245"/>
                    </a:cubicBezTo>
                    <a:cubicBezTo>
                      <a:pt x="6041" y="3203"/>
                      <a:pt x="5901" y="3161"/>
                      <a:pt x="5776" y="3106"/>
                    </a:cubicBezTo>
                    <a:cubicBezTo>
                      <a:pt x="5762" y="3092"/>
                      <a:pt x="5720" y="3050"/>
                      <a:pt x="5678" y="3050"/>
                    </a:cubicBezTo>
                    <a:cubicBezTo>
                      <a:pt x="5650" y="3050"/>
                      <a:pt x="5622" y="3036"/>
                      <a:pt x="5608" y="3036"/>
                    </a:cubicBezTo>
                    <a:cubicBezTo>
                      <a:pt x="5483" y="2980"/>
                      <a:pt x="5357" y="2910"/>
                      <a:pt x="5232" y="2827"/>
                    </a:cubicBezTo>
                    <a:cubicBezTo>
                      <a:pt x="5009" y="2603"/>
                      <a:pt x="4799" y="2338"/>
                      <a:pt x="4534" y="2129"/>
                    </a:cubicBezTo>
                    <a:cubicBezTo>
                      <a:pt x="4465" y="2059"/>
                      <a:pt x="4423" y="1976"/>
                      <a:pt x="4325" y="1906"/>
                    </a:cubicBezTo>
                    <a:cubicBezTo>
                      <a:pt x="4283" y="1850"/>
                      <a:pt x="4213" y="1808"/>
                      <a:pt x="4144" y="1780"/>
                    </a:cubicBezTo>
                    <a:lnTo>
                      <a:pt x="4144" y="1780"/>
                    </a:lnTo>
                    <a:lnTo>
                      <a:pt x="4492" y="1808"/>
                    </a:lnTo>
                    <a:cubicBezTo>
                      <a:pt x="4604" y="1836"/>
                      <a:pt x="4716" y="1850"/>
                      <a:pt x="4841" y="1864"/>
                    </a:cubicBezTo>
                    <a:cubicBezTo>
                      <a:pt x="5064" y="1906"/>
                      <a:pt x="5301" y="1948"/>
                      <a:pt x="5539" y="1990"/>
                    </a:cubicBezTo>
                    <a:cubicBezTo>
                      <a:pt x="6933" y="2283"/>
                      <a:pt x="8342" y="2603"/>
                      <a:pt x="9765" y="2813"/>
                    </a:cubicBezTo>
                    <a:cubicBezTo>
                      <a:pt x="9974" y="2882"/>
                      <a:pt x="10183" y="2924"/>
                      <a:pt x="10421" y="2966"/>
                    </a:cubicBezTo>
                    <a:cubicBezTo>
                      <a:pt x="10616" y="3022"/>
                      <a:pt x="10797" y="3050"/>
                      <a:pt x="10965" y="3120"/>
                    </a:cubicBezTo>
                    <a:cubicBezTo>
                      <a:pt x="11132" y="3175"/>
                      <a:pt x="11271" y="3259"/>
                      <a:pt x="11411" y="3329"/>
                    </a:cubicBezTo>
                    <a:cubicBezTo>
                      <a:pt x="11550" y="3399"/>
                      <a:pt x="11662" y="3482"/>
                      <a:pt x="11815" y="3552"/>
                    </a:cubicBezTo>
                    <a:cubicBezTo>
                      <a:pt x="11955" y="3622"/>
                      <a:pt x="12108" y="3719"/>
                      <a:pt x="12262" y="3789"/>
                    </a:cubicBezTo>
                    <a:cubicBezTo>
                      <a:pt x="12318" y="3803"/>
                      <a:pt x="12373" y="3831"/>
                      <a:pt x="12415" y="3859"/>
                    </a:cubicBezTo>
                    <a:cubicBezTo>
                      <a:pt x="12471" y="3873"/>
                      <a:pt x="12541" y="3887"/>
                      <a:pt x="12597" y="3901"/>
                    </a:cubicBezTo>
                    <a:cubicBezTo>
                      <a:pt x="12708" y="3943"/>
                      <a:pt x="12834" y="3956"/>
                      <a:pt x="12959" y="3970"/>
                    </a:cubicBezTo>
                    <a:cubicBezTo>
                      <a:pt x="13085" y="3998"/>
                      <a:pt x="13224" y="3998"/>
                      <a:pt x="13364" y="4012"/>
                    </a:cubicBezTo>
                    <a:lnTo>
                      <a:pt x="13768" y="4012"/>
                    </a:lnTo>
                    <a:cubicBezTo>
                      <a:pt x="13908" y="3998"/>
                      <a:pt x="14047" y="3998"/>
                      <a:pt x="14187" y="3970"/>
                    </a:cubicBezTo>
                    <a:cubicBezTo>
                      <a:pt x="14256" y="3970"/>
                      <a:pt x="14326" y="3956"/>
                      <a:pt x="14396" y="3956"/>
                    </a:cubicBezTo>
                    <a:cubicBezTo>
                      <a:pt x="14452" y="3943"/>
                      <a:pt x="14535" y="3943"/>
                      <a:pt x="14605" y="3929"/>
                    </a:cubicBezTo>
                    <a:cubicBezTo>
                      <a:pt x="14745" y="3887"/>
                      <a:pt x="14856" y="3873"/>
                      <a:pt x="14996" y="3831"/>
                    </a:cubicBezTo>
                    <a:cubicBezTo>
                      <a:pt x="15121" y="3817"/>
                      <a:pt x="15261" y="3761"/>
                      <a:pt x="15386" y="3747"/>
                    </a:cubicBezTo>
                    <a:cubicBezTo>
                      <a:pt x="15518" y="3721"/>
                      <a:pt x="15488" y="3607"/>
                      <a:pt x="15366" y="3607"/>
                    </a:cubicBezTo>
                    <a:cubicBezTo>
                      <a:pt x="15359" y="3607"/>
                      <a:pt x="15352" y="3607"/>
                      <a:pt x="15344" y="3608"/>
                    </a:cubicBezTo>
                    <a:cubicBezTo>
                      <a:pt x="15261" y="3622"/>
                      <a:pt x="15163" y="3622"/>
                      <a:pt x="15065" y="3650"/>
                    </a:cubicBezTo>
                    <a:lnTo>
                      <a:pt x="14814" y="3650"/>
                    </a:lnTo>
                    <a:cubicBezTo>
                      <a:pt x="14647" y="3650"/>
                      <a:pt x="14494" y="3622"/>
                      <a:pt x="14354" y="3608"/>
                    </a:cubicBezTo>
                    <a:lnTo>
                      <a:pt x="13936" y="3510"/>
                    </a:lnTo>
                    <a:cubicBezTo>
                      <a:pt x="13796" y="3468"/>
                      <a:pt x="13671" y="3412"/>
                      <a:pt x="13531" y="3343"/>
                    </a:cubicBezTo>
                    <a:cubicBezTo>
                      <a:pt x="13378" y="3273"/>
                      <a:pt x="13155" y="3161"/>
                      <a:pt x="12959" y="3106"/>
                    </a:cubicBezTo>
                    <a:cubicBezTo>
                      <a:pt x="12917" y="3106"/>
                      <a:pt x="12903" y="3092"/>
                      <a:pt x="12876" y="3092"/>
                    </a:cubicBezTo>
                    <a:lnTo>
                      <a:pt x="13294" y="3092"/>
                    </a:lnTo>
                    <a:cubicBezTo>
                      <a:pt x="13433" y="3092"/>
                      <a:pt x="13573" y="3092"/>
                      <a:pt x="13712" y="3064"/>
                    </a:cubicBezTo>
                    <a:cubicBezTo>
                      <a:pt x="14159" y="3036"/>
                      <a:pt x="14633" y="3022"/>
                      <a:pt x="15079" y="2896"/>
                    </a:cubicBezTo>
                    <a:cubicBezTo>
                      <a:pt x="15191" y="2882"/>
                      <a:pt x="15289" y="2841"/>
                      <a:pt x="15400" y="2813"/>
                    </a:cubicBezTo>
                    <a:cubicBezTo>
                      <a:pt x="15498" y="2771"/>
                      <a:pt x="15609" y="2743"/>
                      <a:pt x="15735" y="2701"/>
                    </a:cubicBezTo>
                    <a:cubicBezTo>
                      <a:pt x="15847" y="2673"/>
                      <a:pt x="15986" y="2645"/>
                      <a:pt x="16112" y="2617"/>
                    </a:cubicBezTo>
                    <a:lnTo>
                      <a:pt x="16502" y="2492"/>
                    </a:lnTo>
                    <a:lnTo>
                      <a:pt x="16684" y="2436"/>
                    </a:lnTo>
                    <a:cubicBezTo>
                      <a:pt x="16753" y="2422"/>
                      <a:pt x="16809" y="2394"/>
                      <a:pt x="16879" y="2366"/>
                    </a:cubicBezTo>
                    <a:lnTo>
                      <a:pt x="17241" y="2227"/>
                    </a:lnTo>
                    <a:lnTo>
                      <a:pt x="17339" y="2199"/>
                    </a:lnTo>
                    <a:lnTo>
                      <a:pt x="17423" y="2157"/>
                    </a:lnTo>
                    <a:lnTo>
                      <a:pt x="17590" y="2073"/>
                    </a:lnTo>
                    <a:lnTo>
                      <a:pt x="17967" y="1906"/>
                    </a:lnTo>
                    <a:cubicBezTo>
                      <a:pt x="18190" y="1767"/>
                      <a:pt x="18427" y="1627"/>
                      <a:pt x="18636" y="1460"/>
                    </a:cubicBezTo>
                    <a:lnTo>
                      <a:pt x="18957" y="1209"/>
                    </a:lnTo>
                    <a:cubicBezTo>
                      <a:pt x="19013" y="1153"/>
                      <a:pt x="19041" y="1097"/>
                      <a:pt x="19097" y="1041"/>
                    </a:cubicBezTo>
                    <a:cubicBezTo>
                      <a:pt x="19152" y="999"/>
                      <a:pt x="19180" y="944"/>
                      <a:pt x="19222" y="888"/>
                    </a:cubicBezTo>
                    <a:cubicBezTo>
                      <a:pt x="19376" y="665"/>
                      <a:pt x="19473" y="441"/>
                      <a:pt x="19529" y="232"/>
                    </a:cubicBezTo>
                    <a:cubicBezTo>
                      <a:pt x="19529" y="190"/>
                      <a:pt x="19515" y="176"/>
                      <a:pt x="19501" y="162"/>
                    </a:cubicBezTo>
                    <a:cubicBezTo>
                      <a:pt x="19472" y="64"/>
                      <a:pt x="19387" y="1"/>
                      <a:pt x="19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038788" y="4601818"/>
                <a:ext cx="108272" cy="34337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783" extrusionOk="0">
                    <a:moveTo>
                      <a:pt x="0" y="1"/>
                    </a:moveTo>
                    <a:cubicBezTo>
                      <a:pt x="181" y="99"/>
                      <a:pt x="349" y="224"/>
                      <a:pt x="516" y="350"/>
                    </a:cubicBezTo>
                    <a:cubicBezTo>
                      <a:pt x="600" y="391"/>
                      <a:pt x="697" y="461"/>
                      <a:pt x="809" y="517"/>
                    </a:cubicBezTo>
                    <a:cubicBezTo>
                      <a:pt x="935" y="573"/>
                      <a:pt x="1046" y="629"/>
                      <a:pt x="1200" y="670"/>
                    </a:cubicBezTo>
                    <a:cubicBezTo>
                      <a:pt x="1381" y="726"/>
                      <a:pt x="1576" y="740"/>
                      <a:pt x="1771" y="768"/>
                    </a:cubicBezTo>
                    <a:cubicBezTo>
                      <a:pt x="1869" y="768"/>
                      <a:pt x="1953" y="782"/>
                      <a:pt x="2064" y="782"/>
                    </a:cubicBezTo>
                    <a:cubicBezTo>
                      <a:pt x="2148" y="782"/>
                      <a:pt x="2260" y="768"/>
                      <a:pt x="2357" y="768"/>
                    </a:cubicBezTo>
                    <a:cubicBezTo>
                      <a:pt x="2399" y="740"/>
                      <a:pt x="2427" y="740"/>
                      <a:pt x="2469" y="726"/>
                    </a:cubicBezTo>
                    <a:cubicBezTo>
                      <a:pt x="2288" y="657"/>
                      <a:pt x="2120" y="601"/>
                      <a:pt x="1967" y="517"/>
                    </a:cubicBezTo>
                    <a:cubicBezTo>
                      <a:pt x="1799" y="447"/>
                      <a:pt x="1646" y="364"/>
                      <a:pt x="1493" y="266"/>
                    </a:cubicBezTo>
                    <a:cubicBezTo>
                      <a:pt x="1381" y="224"/>
                      <a:pt x="1241" y="154"/>
                      <a:pt x="1130" y="113"/>
                    </a:cubicBezTo>
                    <a:cubicBezTo>
                      <a:pt x="1004" y="85"/>
                      <a:pt x="865" y="57"/>
                      <a:pt x="725" y="29"/>
                    </a:cubicBezTo>
                    <a:cubicBezTo>
                      <a:pt x="558" y="29"/>
                      <a:pt x="418" y="15"/>
                      <a:pt x="265" y="15"/>
                    </a:cubicBezTo>
                    <a:cubicBezTo>
                      <a:pt x="181" y="15"/>
                      <a:pt x="98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29449" y="4128595"/>
                <a:ext cx="463696" cy="476940"/>
              </a:xfrm>
              <a:custGeom>
                <a:avLst/>
                <a:gdLst/>
                <a:ahLst/>
                <a:cxnLst/>
                <a:rect l="l" t="t" r="r" b="b"/>
                <a:pathLst>
                  <a:path w="10574" h="10876" extrusionOk="0">
                    <a:moveTo>
                      <a:pt x="10256" y="0"/>
                    </a:moveTo>
                    <a:cubicBezTo>
                      <a:pt x="10227" y="0"/>
                      <a:pt x="10198" y="4"/>
                      <a:pt x="10169" y="10"/>
                    </a:cubicBezTo>
                    <a:cubicBezTo>
                      <a:pt x="10099" y="24"/>
                      <a:pt x="10016" y="65"/>
                      <a:pt x="9946" y="93"/>
                    </a:cubicBezTo>
                    <a:cubicBezTo>
                      <a:pt x="9806" y="191"/>
                      <a:pt x="9667" y="289"/>
                      <a:pt x="9569" y="330"/>
                    </a:cubicBezTo>
                    <a:cubicBezTo>
                      <a:pt x="9527" y="344"/>
                      <a:pt x="9499" y="358"/>
                      <a:pt x="9472" y="372"/>
                    </a:cubicBezTo>
                    <a:lnTo>
                      <a:pt x="9444" y="372"/>
                    </a:lnTo>
                    <a:cubicBezTo>
                      <a:pt x="9318" y="400"/>
                      <a:pt x="9179" y="414"/>
                      <a:pt x="9067" y="428"/>
                    </a:cubicBezTo>
                    <a:cubicBezTo>
                      <a:pt x="8941" y="442"/>
                      <a:pt x="8802" y="470"/>
                      <a:pt x="8676" y="498"/>
                    </a:cubicBezTo>
                    <a:cubicBezTo>
                      <a:pt x="8035" y="609"/>
                      <a:pt x="7365" y="819"/>
                      <a:pt x="6765" y="1070"/>
                    </a:cubicBezTo>
                    <a:cubicBezTo>
                      <a:pt x="6138" y="1335"/>
                      <a:pt x="5538" y="1670"/>
                      <a:pt x="4994" y="2046"/>
                    </a:cubicBezTo>
                    <a:cubicBezTo>
                      <a:pt x="4896" y="2116"/>
                      <a:pt x="4813" y="2186"/>
                      <a:pt x="4701" y="2255"/>
                    </a:cubicBezTo>
                    <a:cubicBezTo>
                      <a:pt x="4603" y="2325"/>
                      <a:pt x="4492" y="2395"/>
                      <a:pt x="4408" y="2492"/>
                    </a:cubicBezTo>
                    <a:cubicBezTo>
                      <a:pt x="4143" y="2702"/>
                      <a:pt x="3864" y="2939"/>
                      <a:pt x="3599" y="3190"/>
                    </a:cubicBezTo>
                    <a:cubicBezTo>
                      <a:pt x="3502" y="3274"/>
                      <a:pt x="3418" y="3371"/>
                      <a:pt x="3306" y="3483"/>
                    </a:cubicBezTo>
                    <a:cubicBezTo>
                      <a:pt x="3153" y="3650"/>
                      <a:pt x="2971" y="3832"/>
                      <a:pt x="2818" y="4027"/>
                    </a:cubicBezTo>
                    <a:cubicBezTo>
                      <a:pt x="2692" y="4166"/>
                      <a:pt x="2581" y="4306"/>
                      <a:pt x="2469" y="4459"/>
                    </a:cubicBezTo>
                    <a:cubicBezTo>
                      <a:pt x="2483" y="4376"/>
                      <a:pt x="2525" y="4306"/>
                      <a:pt x="2525" y="4208"/>
                    </a:cubicBezTo>
                    <a:cubicBezTo>
                      <a:pt x="2581" y="3915"/>
                      <a:pt x="2525" y="3692"/>
                      <a:pt x="2483" y="3413"/>
                    </a:cubicBezTo>
                    <a:cubicBezTo>
                      <a:pt x="2469" y="3204"/>
                      <a:pt x="2511" y="2995"/>
                      <a:pt x="2581" y="2785"/>
                    </a:cubicBezTo>
                    <a:cubicBezTo>
                      <a:pt x="2651" y="2576"/>
                      <a:pt x="2762" y="2367"/>
                      <a:pt x="2902" y="2172"/>
                    </a:cubicBezTo>
                    <a:cubicBezTo>
                      <a:pt x="2965" y="2090"/>
                      <a:pt x="2911" y="2032"/>
                      <a:pt x="2842" y="2032"/>
                    </a:cubicBezTo>
                    <a:cubicBezTo>
                      <a:pt x="2805" y="2032"/>
                      <a:pt x="2764" y="2049"/>
                      <a:pt x="2734" y="2088"/>
                    </a:cubicBezTo>
                    <a:cubicBezTo>
                      <a:pt x="2330" y="2492"/>
                      <a:pt x="2107" y="2939"/>
                      <a:pt x="2037" y="3441"/>
                    </a:cubicBezTo>
                    <a:cubicBezTo>
                      <a:pt x="1995" y="3636"/>
                      <a:pt x="1967" y="3832"/>
                      <a:pt x="1953" y="4027"/>
                    </a:cubicBezTo>
                    <a:cubicBezTo>
                      <a:pt x="1911" y="4208"/>
                      <a:pt x="1883" y="4390"/>
                      <a:pt x="1842" y="4585"/>
                    </a:cubicBezTo>
                    <a:cubicBezTo>
                      <a:pt x="1828" y="4348"/>
                      <a:pt x="1786" y="4124"/>
                      <a:pt x="1786" y="3901"/>
                    </a:cubicBezTo>
                    <a:cubicBezTo>
                      <a:pt x="1772" y="3678"/>
                      <a:pt x="1772" y="3427"/>
                      <a:pt x="1842" y="3190"/>
                    </a:cubicBezTo>
                    <a:cubicBezTo>
                      <a:pt x="1842" y="3106"/>
                      <a:pt x="1766" y="3047"/>
                      <a:pt x="1687" y="3047"/>
                    </a:cubicBezTo>
                    <a:cubicBezTo>
                      <a:pt x="1635" y="3047"/>
                      <a:pt x="1582" y="3073"/>
                      <a:pt x="1549" y="3134"/>
                    </a:cubicBezTo>
                    <a:cubicBezTo>
                      <a:pt x="1549" y="3148"/>
                      <a:pt x="1535" y="3148"/>
                      <a:pt x="1535" y="3162"/>
                    </a:cubicBezTo>
                    <a:cubicBezTo>
                      <a:pt x="1423" y="3357"/>
                      <a:pt x="1353" y="3553"/>
                      <a:pt x="1326" y="3706"/>
                    </a:cubicBezTo>
                    <a:cubicBezTo>
                      <a:pt x="1284" y="3859"/>
                      <a:pt x="1270" y="4027"/>
                      <a:pt x="1270" y="4166"/>
                    </a:cubicBezTo>
                    <a:cubicBezTo>
                      <a:pt x="1270" y="4320"/>
                      <a:pt x="1284" y="4459"/>
                      <a:pt x="1284" y="4613"/>
                    </a:cubicBezTo>
                    <a:cubicBezTo>
                      <a:pt x="1298" y="4766"/>
                      <a:pt x="1298" y="4947"/>
                      <a:pt x="1298" y="5143"/>
                    </a:cubicBezTo>
                    <a:cubicBezTo>
                      <a:pt x="1298" y="5394"/>
                      <a:pt x="1284" y="5659"/>
                      <a:pt x="1242" y="5910"/>
                    </a:cubicBezTo>
                    <a:cubicBezTo>
                      <a:pt x="1228" y="6021"/>
                      <a:pt x="1214" y="6161"/>
                      <a:pt x="1172" y="6287"/>
                    </a:cubicBezTo>
                    <a:cubicBezTo>
                      <a:pt x="1144" y="6412"/>
                      <a:pt x="1102" y="6538"/>
                      <a:pt x="1060" y="6677"/>
                    </a:cubicBezTo>
                    <a:cubicBezTo>
                      <a:pt x="1047" y="6705"/>
                      <a:pt x="1047" y="6747"/>
                      <a:pt x="1019" y="6775"/>
                    </a:cubicBezTo>
                    <a:cubicBezTo>
                      <a:pt x="991" y="6844"/>
                      <a:pt x="949" y="6928"/>
                      <a:pt x="921" y="6998"/>
                    </a:cubicBezTo>
                    <a:cubicBezTo>
                      <a:pt x="600" y="7681"/>
                      <a:pt x="391" y="8351"/>
                      <a:pt x="251" y="8923"/>
                    </a:cubicBezTo>
                    <a:cubicBezTo>
                      <a:pt x="112" y="9495"/>
                      <a:pt x="42" y="9983"/>
                      <a:pt x="14" y="10332"/>
                    </a:cubicBezTo>
                    <a:cubicBezTo>
                      <a:pt x="0" y="10513"/>
                      <a:pt x="0" y="10652"/>
                      <a:pt x="0" y="10736"/>
                    </a:cubicBezTo>
                    <a:lnTo>
                      <a:pt x="0" y="10876"/>
                    </a:lnTo>
                    <a:cubicBezTo>
                      <a:pt x="14" y="10360"/>
                      <a:pt x="168" y="9843"/>
                      <a:pt x="349" y="9369"/>
                    </a:cubicBezTo>
                    <a:cubicBezTo>
                      <a:pt x="391" y="9369"/>
                      <a:pt x="447" y="9341"/>
                      <a:pt x="461" y="9285"/>
                    </a:cubicBezTo>
                    <a:cubicBezTo>
                      <a:pt x="544" y="9062"/>
                      <a:pt x="670" y="8853"/>
                      <a:pt x="795" y="8672"/>
                    </a:cubicBezTo>
                    <a:cubicBezTo>
                      <a:pt x="809" y="8658"/>
                      <a:pt x="823" y="8658"/>
                      <a:pt x="851" y="8630"/>
                    </a:cubicBezTo>
                    <a:cubicBezTo>
                      <a:pt x="865" y="8602"/>
                      <a:pt x="865" y="8588"/>
                      <a:pt x="879" y="8574"/>
                    </a:cubicBezTo>
                    <a:cubicBezTo>
                      <a:pt x="1005" y="8435"/>
                      <a:pt x="1130" y="8323"/>
                      <a:pt x="1284" y="8239"/>
                    </a:cubicBezTo>
                    <a:cubicBezTo>
                      <a:pt x="1437" y="8156"/>
                      <a:pt x="1618" y="8100"/>
                      <a:pt x="1814" y="8072"/>
                    </a:cubicBezTo>
                    <a:cubicBezTo>
                      <a:pt x="2023" y="8044"/>
                      <a:pt x="2135" y="7960"/>
                      <a:pt x="2274" y="7821"/>
                    </a:cubicBezTo>
                    <a:cubicBezTo>
                      <a:pt x="2330" y="7793"/>
                      <a:pt x="2372" y="7737"/>
                      <a:pt x="2400" y="7681"/>
                    </a:cubicBezTo>
                    <a:lnTo>
                      <a:pt x="2497" y="7528"/>
                    </a:lnTo>
                    <a:cubicBezTo>
                      <a:pt x="2567" y="7416"/>
                      <a:pt x="2609" y="7305"/>
                      <a:pt x="2679" y="7179"/>
                    </a:cubicBezTo>
                    <a:lnTo>
                      <a:pt x="2832" y="6817"/>
                    </a:lnTo>
                    <a:cubicBezTo>
                      <a:pt x="2888" y="6691"/>
                      <a:pt x="2944" y="6565"/>
                      <a:pt x="2985" y="6468"/>
                    </a:cubicBezTo>
                    <a:cubicBezTo>
                      <a:pt x="3015" y="6418"/>
                      <a:pt x="2967" y="6375"/>
                      <a:pt x="2927" y="6375"/>
                    </a:cubicBezTo>
                    <a:cubicBezTo>
                      <a:pt x="2911" y="6375"/>
                      <a:pt x="2896" y="6382"/>
                      <a:pt x="2888" y="6398"/>
                    </a:cubicBezTo>
                    <a:cubicBezTo>
                      <a:pt x="2790" y="6565"/>
                      <a:pt x="2623" y="6747"/>
                      <a:pt x="2483" y="6900"/>
                    </a:cubicBezTo>
                    <a:cubicBezTo>
                      <a:pt x="2469" y="6900"/>
                      <a:pt x="2427" y="6914"/>
                      <a:pt x="2414" y="6956"/>
                    </a:cubicBezTo>
                    <a:cubicBezTo>
                      <a:pt x="2400" y="6970"/>
                      <a:pt x="2400" y="6984"/>
                      <a:pt x="2386" y="6998"/>
                    </a:cubicBezTo>
                    <a:cubicBezTo>
                      <a:pt x="2344" y="7040"/>
                      <a:pt x="2288" y="7068"/>
                      <a:pt x="2260" y="7109"/>
                    </a:cubicBezTo>
                    <a:cubicBezTo>
                      <a:pt x="2232" y="7137"/>
                      <a:pt x="2176" y="7179"/>
                      <a:pt x="2135" y="7207"/>
                    </a:cubicBezTo>
                    <a:cubicBezTo>
                      <a:pt x="2023" y="7263"/>
                      <a:pt x="1883" y="7305"/>
                      <a:pt x="1744" y="7347"/>
                    </a:cubicBezTo>
                    <a:cubicBezTo>
                      <a:pt x="1591" y="7402"/>
                      <a:pt x="1479" y="7458"/>
                      <a:pt x="1353" y="7528"/>
                    </a:cubicBezTo>
                    <a:cubicBezTo>
                      <a:pt x="1270" y="7556"/>
                      <a:pt x="1186" y="7584"/>
                      <a:pt x="1116" y="7612"/>
                    </a:cubicBezTo>
                    <a:cubicBezTo>
                      <a:pt x="1060" y="7626"/>
                      <a:pt x="1005" y="7681"/>
                      <a:pt x="949" y="7723"/>
                    </a:cubicBezTo>
                    <a:lnTo>
                      <a:pt x="1158" y="7193"/>
                    </a:lnTo>
                    <a:cubicBezTo>
                      <a:pt x="1228" y="7026"/>
                      <a:pt x="1339" y="6858"/>
                      <a:pt x="1423" y="6691"/>
                    </a:cubicBezTo>
                    <a:cubicBezTo>
                      <a:pt x="1995" y="5715"/>
                      <a:pt x="2609" y="4752"/>
                      <a:pt x="3334" y="3887"/>
                    </a:cubicBezTo>
                    <a:lnTo>
                      <a:pt x="3529" y="3706"/>
                    </a:lnTo>
                    <a:cubicBezTo>
                      <a:pt x="3599" y="3650"/>
                      <a:pt x="3669" y="3608"/>
                      <a:pt x="3725" y="3539"/>
                    </a:cubicBezTo>
                    <a:cubicBezTo>
                      <a:pt x="3794" y="3483"/>
                      <a:pt x="3850" y="3427"/>
                      <a:pt x="3920" y="3399"/>
                    </a:cubicBezTo>
                    <a:cubicBezTo>
                      <a:pt x="3990" y="3357"/>
                      <a:pt x="4032" y="3329"/>
                      <a:pt x="4101" y="3288"/>
                    </a:cubicBezTo>
                    <a:cubicBezTo>
                      <a:pt x="4227" y="3232"/>
                      <a:pt x="4352" y="3204"/>
                      <a:pt x="4450" y="3162"/>
                    </a:cubicBezTo>
                    <a:lnTo>
                      <a:pt x="4827" y="3120"/>
                    </a:lnTo>
                    <a:cubicBezTo>
                      <a:pt x="4938" y="3092"/>
                      <a:pt x="5064" y="3078"/>
                      <a:pt x="5203" y="3064"/>
                    </a:cubicBezTo>
                    <a:cubicBezTo>
                      <a:pt x="5385" y="3050"/>
                      <a:pt x="5538" y="2981"/>
                      <a:pt x="5691" y="2925"/>
                    </a:cubicBezTo>
                    <a:cubicBezTo>
                      <a:pt x="5775" y="2883"/>
                      <a:pt x="5845" y="2855"/>
                      <a:pt x="5915" y="2813"/>
                    </a:cubicBezTo>
                    <a:cubicBezTo>
                      <a:pt x="5984" y="2785"/>
                      <a:pt x="6082" y="2730"/>
                      <a:pt x="6152" y="2702"/>
                    </a:cubicBezTo>
                    <a:cubicBezTo>
                      <a:pt x="6221" y="2660"/>
                      <a:pt x="6305" y="2604"/>
                      <a:pt x="6375" y="2562"/>
                    </a:cubicBezTo>
                    <a:cubicBezTo>
                      <a:pt x="6445" y="2520"/>
                      <a:pt x="6528" y="2465"/>
                      <a:pt x="6598" y="2423"/>
                    </a:cubicBezTo>
                    <a:cubicBezTo>
                      <a:pt x="6738" y="2325"/>
                      <a:pt x="6905" y="2241"/>
                      <a:pt x="7044" y="2172"/>
                    </a:cubicBezTo>
                    <a:cubicBezTo>
                      <a:pt x="7124" y="2145"/>
                      <a:pt x="7065" y="2031"/>
                      <a:pt x="6988" y="2031"/>
                    </a:cubicBezTo>
                    <a:cubicBezTo>
                      <a:pt x="6983" y="2031"/>
                      <a:pt x="6979" y="2031"/>
                      <a:pt x="6975" y="2032"/>
                    </a:cubicBezTo>
                    <a:cubicBezTo>
                      <a:pt x="6849" y="2074"/>
                      <a:pt x="6738" y="2102"/>
                      <a:pt x="6626" y="2116"/>
                    </a:cubicBezTo>
                    <a:lnTo>
                      <a:pt x="6305" y="2172"/>
                    </a:lnTo>
                    <a:cubicBezTo>
                      <a:pt x="6201" y="2179"/>
                      <a:pt x="6096" y="2182"/>
                      <a:pt x="5986" y="2182"/>
                    </a:cubicBezTo>
                    <a:cubicBezTo>
                      <a:pt x="5876" y="2182"/>
                      <a:pt x="5761" y="2179"/>
                      <a:pt x="5636" y="2172"/>
                    </a:cubicBezTo>
                    <a:cubicBezTo>
                      <a:pt x="5578" y="2166"/>
                      <a:pt x="5506" y="2163"/>
                      <a:pt x="5431" y="2163"/>
                    </a:cubicBezTo>
                    <a:cubicBezTo>
                      <a:pt x="5326" y="2163"/>
                      <a:pt x="5215" y="2169"/>
                      <a:pt x="5133" y="2186"/>
                    </a:cubicBezTo>
                    <a:cubicBezTo>
                      <a:pt x="5120" y="2186"/>
                      <a:pt x="5078" y="2214"/>
                      <a:pt x="5064" y="2214"/>
                    </a:cubicBezTo>
                    <a:cubicBezTo>
                      <a:pt x="5147" y="2158"/>
                      <a:pt x="5245" y="2088"/>
                      <a:pt x="5329" y="2032"/>
                    </a:cubicBezTo>
                    <a:cubicBezTo>
                      <a:pt x="5412" y="1962"/>
                      <a:pt x="5524" y="1935"/>
                      <a:pt x="5608" y="1865"/>
                    </a:cubicBezTo>
                    <a:cubicBezTo>
                      <a:pt x="5677" y="1809"/>
                      <a:pt x="5761" y="1767"/>
                      <a:pt x="5831" y="1739"/>
                    </a:cubicBezTo>
                    <a:lnTo>
                      <a:pt x="6082" y="1614"/>
                    </a:lnTo>
                    <a:cubicBezTo>
                      <a:pt x="6166" y="1586"/>
                      <a:pt x="6235" y="1530"/>
                      <a:pt x="6319" y="1488"/>
                    </a:cubicBezTo>
                    <a:cubicBezTo>
                      <a:pt x="6403" y="1460"/>
                      <a:pt x="6487" y="1418"/>
                      <a:pt x="6570" y="1391"/>
                    </a:cubicBezTo>
                    <a:cubicBezTo>
                      <a:pt x="6710" y="1321"/>
                      <a:pt x="6863" y="1251"/>
                      <a:pt x="7031" y="1167"/>
                    </a:cubicBezTo>
                    <a:lnTo>
                      <a:pt x="7184" y="1112"/>
                    </a:lnTo>
                    <a:lnTo>
                      <a:pt x="7323" y="1070"/>
                    </a:lnTo>
                    <a:lnTo>
                      <a:pt x="7616" y="1000"/>
                    </a:lnTo>
                    <a:cubicBezTo>
                      <a:pt x="7714" y="986"/>
                      <a:pt x="7812" y="972"/>
                      <a:pt x="7909" y="958"/>
                    </a:cubicBezTo>
                    <a:cubicBezTo>
                      <a:pt x="8007" y="930"/>
                      <a:pt x="8105" y="916"/>
                      <a:pt x="8202" y="916"/>
                    </a:cubicBezTo>
                    <a:cubicBezTo>
                      <a:pt x="8397" y="902"/>
                      <a:pt x="8593" y="861"/>
                      <a:pt x="8802" y="861"/>
                    </a:cubicBezTo>
                    <a:lnTo>
                      <a:pt x="9095" y="847"/>
                    </a:lnTo>
                    <a:cubicBezTo>
                      <a:pt x="9193" y="847"/>
                      <a:pt x="9290" y="847"/>
                      <a:pt x="9388" y="833"/>
                    </a:cubicBezTo>
                    <a:cubicBezTo>
                      <a:pt x="9444" y="833"/>
                      <a:pt x="9499" y="833"/>
                      <a:pt x="9527" y="819"/>
                    </a:cubicBezTo>
                    <a:cubicBezTo>
                      <a:pt x="9583" y="819"/>
                      <a:pt x="9639" y="791"/>
                      <a:pt x="9667" y="791"/>
                    </a:cubicBezTo>
                    <a:cubicBezTo>
                      <a:pt x="9778" y="777"/>
                      <a:pt x="9862" y="749"/>
                      <a:pt x="9960" y="707"/>
                    </a:cubicBezTo>
                    <a:cubicBezTo>
                      <a:pt x="10155" y="637"/>
                      <a:pt x="10336" y="568"/>
                      <a:pt x="10490" y="442"/>
                    </a:cubicBezTo>
                    <a:cubicBezTo>
                      <a:pt x="10504" y="428"/>
                      <a:pt x="10518" y="400"/>
                      <a:pt x="10504" y="372"/>
                    </a:cubicBezTo>
                    <a:cubicBezTo>
                      <a:pt x="10573" y="261"/>
                      <a:pt x="10546" y="93"/>
                      <a:pt x="10378" y="24"/>
                    </a:cubicBezTo>
                    <a:cubicBezTo>
                      <a:pt x="10337" y="7"/>
                      <a:pt x="10296" y="0"/>
                      <a:pt x="10256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819682" y="4228712"/>
                <a:ext cx="83232" cy="22672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517" extrusionOk="0">
                    <a:moveTo>
                      <a:pt x="1061" y="0"/>
                    </a:moveTo>
                    <a:cubicBezTo>
                      <a:pt x="935" y="0"/>
                      <a:pt x="837" y="14"/>
                      <a:pt x="726" y="28"/>
                    </a:cubicBezTo>
                    <a:cubicBezTo>
                      <a:pt x="628" y="70"/>
                      <a:pt x="544" y="98"/>
                      <a:pt x="433" y="154"/>
                    </a:cubicBezTo>
                    <a:cubicBezTo>
                      <a:pt x="349" y="223"/>
                      <a:pt x="238" y="293"/>
                      <a:pt x="154" y="377"/>
                    </a:cubicBezTo>
                    <a:lnTo>
                      <a:pt x="0" y="516"/>
                    </a:lnTo>
                    <a:cubicBezTo>
                      <a:pt x="130" y="490"/>
                      <a:pt x="258" y="486"/>
                      <a:pt x="388" y="486"/>
                    </a:cubicBezTo>
                    <a:cubicBezTo>
                      <a:pt x="462" y="486"/>
                      <a:pt x="538" y="487"/>
                      <a:pt x="615" y="487"/>
                    </a:cubicBezTo>
                    <a:cubicBezTo>
                      <a:pt x="764" y="487"/>
                      <a:pt x="920" y="481"/>
                      <a:pt x="1088" y="447"/>
                    </a:cubicBezTo>
                    <a:cubicBezTo>
                      <a:pt x="1228" y="391"/>
                      <a:pt x="1353" y="363"/>
                      <a:pt x="1479" y="307"/>
                    </a:cubicBezTo>
                    <a:cubicBezTo>
                      <a:pt x="1605" y="279"/>
                      <a:pt x="1716" y="223"/>
                      <a:pt x="1842" y="154"/>
                    </a:cubicBezTo>
                    <a:lnTo>
                      <a:pt x="1897" y="98"/>
                    </a:lnTo>
                    <a:lnTo>
                      <a:pt x="1479" y="42"/>
                    </a:lnTo>
                    <a:cubicBezTo>
                      <a:pt x="1409" y="28"/>
                      <a:pt x="1339" y="28"/>
                      <a:pt x="1270" y="14"/>
                    </a:cubicBezTo>
                    <a:cubicBezTo>
                      <a:pt x="1200" y="14"/>
                      <a:pt x="1130" y="0"/>
                      <a:pt x="1061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89064" y="3415230"/>
                <a:ext cx="273727" cy="492376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11228" extrusionOk="0">
                    <a:moveTo>
                      <a:pt x="5956" y="0"/>
                    </a:moveTo>
                    <a:cubicBezTo>
                      <a:pt x="5857" y="0"/>
                      <a:pt x="5759" y="60"/>
                      <a:pt x="5670" y="138"/>
                    </a:cubicBezTo>
                    <a:cubicBezTo>
                      <a:pt x="5545" y="222"/>
                      <a:pt x="5433" y="347"/>
                      <a:pt x="5349" y="389"/>
                    </a:cubicBezTo>
                    <a:cubicBezTo>
                      <a:pt x="5321" y="417"/>
                      <a:pt x="5293" y="431"/>
                      <a:pt x="5280" y="459"/>
                    </a:cubicBezTo>
                    <a:lnTo>
                      <a:pt x="5252" y="459"/>
                    </a:lnTo>
                    <a:cubicBezTo>
                      <a:pt x="5015" y="515"/>
                      <a:pt x="4805" y="571"/>
                      <a:pt x="4582" y="626"/>
                    </a:cubicBezTo>
                    <a:cubicBezTo>
                      <a:pt x="4024" y="780"/>
                      <a:pt x="3466" y="989"/>
                      <a:pt x="2992" y="1338"/>
                    </a:cubicBezTo>
                    <a:cubicBezTo>
                      <a:pt x="2922" y="1366"/>
                      <a:pt x="2880" y="1421"/>
                      <a:pt x="2825" y="1477"/>
                    </a:cubicBezTo>
                    <a:lnTo>
                      <a:pt x="2643" y="1617"/>
                    </a:lnTo>
                    <a:lnTo>
                      <a:pt x="2490" y="1770"/>
                    </a:lnTo>
                    <a:lnTo>
                      <a:pt x="2336" y="1924"/>
                    </a:lnTo>
                    <a:cubicBezTo>
                      <a:pt x="2155" y="2161"/>
                      <a:pt x="1988" y="2398"/>
                      <a:pt x="1862" y="2677"/>
                    </a:cubicBezTo>
                    <a:cubicBezTo>
                      <a:pt x="1834" y="2760"/>
                      <a:pt x="1778" y="2872"/>
                      <a:pt x="1737" y="2970"/>
                    </a:cubicBezTo>
                    <a:lnTo>
                      <a:pt x="1695" y="3137"/>
                    </a:lnTo>
                    <a:lnTo>
                      <a:pt x="1639" y="3290"/>
                    </a:lnTo>
                    <a:cubicBezTo>
                      <a:pt x="1625" y="3360"/>
                      <a:pt x="1597" y="3430"/>
                      <a:pt x="1583" y="3514"/>
                    </a:cubicBezTo>
                    <a:cubicBezTo>
                      <a:pt x="1583" y="3556"/>
                      <a:pt x="1569" y="3583"/>
                      <a:pt x="1555" y="3625"/>
                    </a:cubicBezTo>
                    <a:cubicBezTo>
                      <a:pt x="1555" y="3653"/>
                      <a:pt x="1527" y="3695"/>
                      <a:pt x="1527" y="3737"/>
                    </a:cubicBezTo>
                    <a:cubicBezTo>
                      <a:pt x="1513" y="3807"/>
                      <a:pt x="1513" y="3904"/>
                      <a:pt x="1499" y="3974"/>
                    </a:cubicBezTo>
                    <a:cubicBezTo>
                      <a:pt x="1486" y="4058"/>
                      <a:pt x="1486" y="4127"/>
                      <a:pt x="1486" y="4211"/>
                    </a:cubicBezTo>
                    <a:cubicBezTo>
                      <a:pt x="1486" y="4267"/>
                      <a:pt x="1458" y="4337"/>
                      <a:pt x="1458" y="4392"/>
                    </a:cubicBezTo>
                    <a:lnTo>
                      <a:pt x="1458" y="4574"/>
                    </a:lnTo>
                    <a:cubicBezTo>
                      <a:pt x="1458" y="4783"/>
                      <a:pt x="1458" y="4992"/>
                      <a:pt x="1486" y="5201"/>
                    </a:cubicBezTo>
                    <a:cubicBezTo>
                      <a:pt x="1499" y="5369"/>
                      <a:pt x="1513" y="5522"/>
                      <a:pt x="1527" y="5690"/>
                    </a:cubicBezTo>
                    <a:cubicBezTo>
                      <a:pt x="1499" y="5620"/>
                      <a:pt x="1458" y="5578"/>
                      <a:pt x="1416" y="5522"/>
                    </a:cubicBezTo>
                    <a:cubicBezTo>
                      <a:pt x="1318" y="5411"/>
                      <a:pt x="1234" y="5327"/>
                      <a:pt x="1137" y="5257"/>
                    </a:cubicBezTo>
                    <a:cubicBezTo>
                      <a:pt x="1039" y="5187"/>
                      <a:pt x="942" y="5118"/>
                      <a:pt x="816" y="5034"/>
                    </a:cubicBezTo>
                    <a:cubicBezTo>
                      <a:pt x="732" y="4964"/>
                      <a:pt x="663" y="4895"/>
                      <a:pt x="607" y="4825"/>
                    </a:cubicBezTo>
                    <a:lnTo>
                      <a:pt x="453" y="4560"/>
                    </a:lnTo>
                    <a:cubicBezTo>
                      <a:pt x="342" y="4365"/>
                      <a:pt x="314" y="4141"/>
                      <a:pt x="272" y="3918"/>
                    </a:cubicBezTo>
                    <a:cubicBezTo>
                      <a:pt x="261" y="3863"/>
                      <a:pt x="241" y="3826"/>
                      <a:pt x="206" y="3826"/>
                    </a:cubicBezTo>
                    <a:cubicBezTo>
                      <a:pt x="197" y="3826"/>
                      <a:pt x="186" y="3829"/>
                      <a:pt x="174" y="3834"/>
                    </a:cubicBezTo>
                    <a:cubicBezTo>
                      <a:pt x="119" y="3848"/>
                      <a:pt x="91" y="3904"/>
                      <a:pt x="91" y="3946"/>
                    </a:cubicBezTo>
                    <a:cubicBezTo>
                      <a:pt x="63" y="4086"/>
                      <a:pt x="91" y="4225"/>
                      <a:pt x="91" y="4351"/>
                    </a:cubicBezTo>
                    <a:cubicBezTo>
                      <a:pt x="105" y="4476"/>
                      <a:pt x="133" y="4602"/>
                      <a:pt x="174" y="4713"/>
                    </a:cubicBezTo>
                    <a:cubicBezTo>
                      <a:pt x="202" y="4839"/>
                      <a:pt x="258" y="4950"/>
                      <a:pt x="314" y="5048"/>
                    </a:cubicBezTo>
                    <a:cubicBezTo>
                      <a:pt x="370" y="5160"/>
                      <a:pt x="439" y="5257"/>
                      <a:pt x="509" y="5341"/>
                    </a:cubicBezTo>
                    <a:cubicBezTo>
                      <a:pt x="621" y="5480"/>
                      <a:pt x="732" y="5620"/>
                      <a:pt x="858" y="5759"/>
                    </a:cubicBezTo>
                    <a:cubicBezTo>
                      <a:pt x="969" y="5899"/>
                      <a:pt x="1081" y="6024"/>
                      <a:pt x="1179" y="6164"/>
                    </a:cubicBezTo>
                    <a:lnTo>
                      <a:pt x="663" y="5801"/>
                    </a:lnTo>
                    <a:cubicBezTo>
                      <a:pt x="481" y="5662"/>
                      <a:pt x="328" y="5522"/>
                      <a:pt x="188" y="5313"/>
                    </a:cubicBezTo>
                    <a:cubicBezTo>
                      <a:pt x="183" y="5239"/>
                      <a:pt x="151" y="5209"/>
                      <a:pt x="117" y="5209"/>
                    </a:cubicBezTo>
                    <a:cubicBezTo>
                      <a:pt x="62" y="5209"/>
                      <a:pt x="0" y="5288"/>
                      <a:pt x="35" y="5383"/>
                    </a:cubicBezTo>
                    <a:cubicBezTo>
                      <a:pt x="35" y="5397"/>
                      <a:pt x="49" y="5397"/>
                      <a:pt x="49" y="5411"/>
                    </a:cubicBezTo>
                    <a:cubicBezTo>
                      <a:pt x="188" y="5815"/>
                      <a:pt x="384" y="6024"/>
                      <a:pt x="579" y="6220"/>
                    </a:cubicBezTo>
                    <a:cubicBezTo>
                      <a:pt x="677" y="6303"/>
                      <a:pt x="802" y="6387"/>
                      <a:pt x="900" y="6485"/>
                    </a:cubicBezTo>
                    <a:cubicBezTo>
                      <a:pt x="1025" y="6568"/>
                      <a:pt x="1151" y="6652"/>
                      <a:pt x="1290" y="6778"/>
                    </a:cubicBezTo>
                    <a:cubicBezTo>
                      <a:pt x="1374" y="6847"/>
                      <a:pt x="1458" y="6931"/>
                      <a:pt x="1555" y="7001"/>
                    </a:cubicBezTo>
                    <a:cubicBezTo>
                      <a:pt x="1639" y="7085"/>
                      <a:pt x="1723" y="7154"/>
                      <a:pt x="1792" y="7252"/>
                    </a:cubicBezTo>
                    <a:cubicBezTo>
                      <a:pt x="1932" y="7419"/>
                      <a:pt x="2071" y="7615"/>
                      <a:pt x="2183" y="7824"/>
                    </a:cubicBezTo>
                    <a:cubicBezTo>
                      <a:pt x="2197" y="7852"/>
                      <a:pt x="2197" y="7880"/>
                      <a:pt x="2211" y="7907"/>
                    </a:cubicBezTo>
                    <a:cubicBezTo>
                      <a:pt x="2225" y="7977"/>
                      <a:pt x="2267" y="8047"/>
                      <a:pt x="2281" y="8117"/>
                    </a:cubicBezTo>
                    <a:cubicBezTo>
                      <a:pt x="2504" y="8730"/>
                      <a:pt x="2769" y="9274"/>
                      <a:pt x="3020" y="9735"/>
                    </a:cubicBezTo>
                    <a:cubicBezTo>
                      <a:pt x="3257" y="10195"/>
                      <a:pt x="3466" y="10572"/>
                      <a:pt x="3620" y="10823"/>
                    </a:cubicBezTo>
                    <a:cubicBezTo>
                      <a:pt x="3787" y="11088"/>
                      <a:pt x="3885" y="11227"/>
                      <a:pt x="3885" y="11227"/>
                    </a:cubicBezTo>
                    <a:cubicBezTo>
                      <a:pt x="3648" y="10837"/>
                      <a:pt x="3480" y="10404"/>
                      <a:pt x="3341" y="9986"/>
                    </a:cubicBezTo>
                    <a:cubicBezTo>
                      <a:pt x="3383" y="9944"/>
                      <a:pt x="3396" y="9902"/>
                      <a:pt x="3383" y="9846"/>
                    </a:cubicBezTo>
                    <a:cubicBezTo>
                      <a:pt x="3313" y="9637"/>
                      <a:pt x="3271" y="9428"/>
                      <a:pt x="3257" y="9233"/>
                    </a:cubicBezTo>
                    <a:cubicBezTo>
                      <a:pt x="3257" y="9219"/>
                      <a:pt x="3271" y="9205"/>
                      <a:pt x="3257" y="9177"/>
                    </a:cubicBezTo>
                    <a:cubicBezTo>
                      <a:pt x="3257" y="9163"/>
                      <a:pt x="3257" y="9149"/>
                      <a:pt x="3243" y="9107"/>
                    </a:cubicBezTo>
                    <a:cubicBezTo>
                      <a:pt x="3243" y="8954"/>
                      <a:pt x="3257" y="8800"/>
                      <a:pt x="3327" y="8647"/>
                    </a:cubicBezTo>
                    <a:cubicBezTo>
                      <a:pt x="3383" y="8479"/>
                      <a:pt x="3466" y="8340"/>
                      <a:pt x="3606" y="8186"/>
                    </a:cubicBezTo>
                    <a:cubicBezTo>
                      <a:pt x="3745" y="8033"/>
                      <a:pt x="3787" y="7907"/>
                      <a:pt x="3787" y="7712"/>
                    </a:cubicBezTo>
                    <a:cubicBezTo>
                      <a:pt x="3815" y="7266"/>
                      <a:pt x="3466" y="6833"/>
                      <a:pt x="3341" y="6429"/>
                    </a:cubicBezTo>
                    <a:cubicBezTo>
                      <a:pt x="3335" y="6401"/>
                      <a:pt x="3311" y="6389"/>
                      <a:pt x="3287" y="6389"/>
                    </a:cubicBezTo>
                    <a:cubicBezTo>
                      <a:pt x="3250" y="6389"/>
                      <a:pt x="3212" y="6415"/>
                      <a:pt x="3229" y="6457"/>
                    </a:cubicBezTo>
                    <a:cubicBezTo>
                      <a:pt x="3243" y="6554"/>
                      <a:pt x="3257" y="6638"/>
                      <a:pt x="3257" y="6736"/>
                    </a:cubicBezTo>
                    <a:cubicBezTo>
                      <a:pt x="3271" y="6833"/>
                      <a:pt x="3271" y="6931"/>
                      <a:pt x="3271" y="7015"/>
                    </a:cubicBezTo>
                    <a:cubicBezTo>
                      <a:pt x="3257" y="7043"/>
                      <a:pt x="3257" y="7071"/>
                      <a:pt x="3257" y="7085"/>
                    </a:cubicBezTo>
                    <a:cubicBezTo>
                      <a:pt x="3257" y="7112"/>
                      <a:pt x="3257" y="7126"/>
                      <a:pt x="3271" y="7140"/>
                    </a:cubicBezTo>
                    <a:cubicBezTo>
                      <a:pt x="3271" y="7252"/>
                      <a:pt x="3257" y="7336"/>
                      <a:pt x="3229" y="7433"/>
                    </a:cubicBezTo>
                    <a:cubicBezTo>
                      <a:pt x="3104" y="7670"/>
                      <a:pt x="2964" y="7907"/>
                      <a:pt x="2880" y="8159"/>
                    </a:cubicBezTo>
                    <a:cubicBezTo>
                      <a:pt x="2839" y="8228"/>
                      <a:pt x="2783" y="8298"/>
                      <a:pt x="2755" y="8382"/>
                    </a:cubicBezTo>
                    <a:cubicBezTo>
                      <a:pt x="2741" y="8438"/>
                      <a:pt x="2713" y="8479"/>
                      <a:pt x="2713" y="8549"/>
                    </a:cubicBezTo>
                    <a:cubicBezTo>
                      <a:pt x="2574" y="8256"/>
                      <a:pt x="2462" y="7949"/>
                      <a:pt x="2364" y="7629"/>
                    </a:cubicBezTo>
                    <a:cubicBezTo>
                      <a:pt x="2225" y="7154"/>
                      <a:pt x="2113" y="6666"/>
                      <a:pt x="2002" y="6206"/>
                    </a:cubicBezTo>
                    <a:cubicBezTo>
                      <a:pt x="1904" y="5718"/>
                      <a:pt x="1806" y="5243"/>
                      <a:pt x="1778" y="4755"/>
                    </a:cubicBezTo>
                    <a:cubicBezTo>
                      <a:pt x="1792" y="4602"/>
                      <a:pt x="1806" y="4462"/>
                      <a:pt x="1834" y="4323"/>
                    </a:cubicBezTo>
                    <a:cubicBezTo>
                      <a:pt x="1904" y="3737"/>
                      <a:pt x="2281" y="3556"/>
                      <a:pt x="2643" y="3304"/>
                    </a:cubicBezTo>
                    <a:cubicBezTo>
                      <a:pt x="2880" y="3151"/>
                      <a:pt x="3034" y="2970"/>
                      <a:pt x="3159" y="2788"/>
                    </a:cubicBezTo>
                    <a:cubicBezTo>
                      <a:pt x="3229" y="2691"/>
                      <a:pt x="3299" y="2593"/>
                      <a:pt x="3369" y="2523"/>
                    </a:cubicBezTo>
                    <a:cubicBezTo>
                      <a:pt x="3383" y="2509"/>
                      <a:pt x="3396" y="2481"/>
                      <a:pt x="3410" y="2454"/>
                    </a:cubicBezTo>
                    <a:cubicBezTo>
                      <a:pt x="3438" y="2440"/>
                      <a:pt x="3452" y="2398"/>
                      <a:pt x="3466" y="2384"/>
                    </a:cubicBezTo>
                    <a:cubicBezTo>
                      <a:pt x="3508" y="2342"/>
                      <a:pt x="3550" y="2314"/>
                      <a:pt x="3592" y="2272"/>
                    </a:cubicBezTo>
                    <a:cubicBezTo>
                      <a:pt x="3641" y="2247"/>
                      <a:pt x="3569" y="2156"/>
                      <a:pt x="3524" y="2156"/>
                    </a:cubicBezTo>
                    <a:cubicBezTo>
                      <a:pt x="3518" y="2156"/>
                      <a:pt x="3513" y="2158"/>
                      <a:pt x="3508" y="2161"/>
                    </a:cubicBezTo>
                    <a:cubicBezTo>
                      <a:pt x="3173" y="2314"/>
                      <a:pt x="2922" y="2384"/>
                      <a:pt x="2532" y="2481"/>
                    </a:cubicBezTo>
                    <a:cubicBezTo>
                      <a:pt x="2476" y="2509"/>
                      <a:pt x="2392" y="2523"/>
                      <a:pt x="2322" y="2551"/>
                    </a:cubicBezTo>
                    <a:lnTo>
                      <a:pt x="2211" y="2607"/>
                    </a:lnTo>
                    <a:cubicBezTo>
                      <a:pt x="2183" y="2621"/>
                      <a:pt x="2155" y="2649"/>
                      <a:pt x="2127" y="2677"/>
                    </a:cubicBezTo>
                    <a:lnTo>
                      <a:pt x="2085" y="2719"/>
                    </a:lnTo>
                    <a:lnTo>
                      <a:pt x="2141" y="2593"/>
                    </a:lnTo>
                    <a:cubicBezTo>
                      <a:pt x="2155" y="2551"/>
                      <a:pt x="2197" y="2509"/>
                      <a:pt x="2211" y="2468"/>
                    </a:cubicBezTo>
                    <a:cubicBezTo>
                      <a:pt x="2267" y="2398"/>
                      <a:pt x="2295" y="2314"/>
                      <a:pt x="2350" y="2244"/>
                    </a:cubicBezTo>
                    <a:lnTo>
                      <a:pt x="2490" y="2063"/>
                    </a:lnTo>
                    <a:cubicBezTo>
                      <a:pt x="2504" y="2035"/>
                      <a:pt x="2546" y="2021"/>
                      <a:pt x="2560" y="1979"/>
                    </a:cubicBezTo>
                    <a:lnTo>
                      <a:pt x="2643" y="1910"/>
                    </a:lnTo>
                    <a:lnTo>
                      <a:pt x="2811" y="1756"/>
                    </a:lnTo>
                    <a:cubicBezTo>
                      <a:pt x="2852" y="1700"/>
                      <a:pt x="2922" y="1672"/>
                      <a:pt x="2978" y="1617"/>
                    </a:cubicBezTo>
                    <a:cubicBezTo>
                      <a:pt x="3090" y="1533"/>
                      <a:pt x="3201" y="1435"/>
                      <a:pt x="3313" y="1352"/>
                    </a:cubicBezTo>
                    <a:cubicBezTo>
                      <a:pt x="3383" y="1324"/>
                      <a:pt x="3466" y="1282"/>
                      <a:pt x="3536" y="1254"/>
                    </a:cubicBezTo>
                    <a:lnTo>
                      <a:pt x="3787" y="1156"/>
                    </a:lnTo>
                    <a:lnTo>
                      <a:pt x="4024" y="1087"/>
                    </a:lnTo>
                    <a:cubicBezTo>
                      <a:pt x="4108" y="1073"/>
                      <a:pt x="4178" y="1045"/>
                      <a:pt x="4275" y="1045"/>
                    </a:cubicBezTo>
                    <a:cubicBezTo>
                      <a:pt x="4596" y="975"/>
                      <a:pt x="4931" y="933"/>
                      <a:pt x="5280" y="877"/>
                    </a:cubicBezTo>
                    <a:cubicBezTo>
                      <a:pt x="5363" y="863"/>
                      <a:pt x="5461" y="849"/>
                      <a:pt x="5531" y="836"/>
                    </a:cubicBezTo>
                    <a:cubicBezTo>
                      <a:pt x="5559" y="808"/>
                      <a:pt x="5614" y="794"/>
                      <a:pt x="5642" y="780"/>
                    </a:cubicBezTo>
                    <a:cubicBezTo>
                      <a:pt x="5684" y="766"/>
                      <a:pt x="5740" y="738"/>
                      <a:pt x="5768" y="724"/>
                    </a:cubicBezTo>
                    <a:cubicBezTo>
                      <a:pt x="5921" y="640"/>
                      <a:pt x="6089" y="529"/>
                      <a:pt x="6186" y="417"/>
                    </a:cubicBezTo>
                    <a:cubicBezTo>
                      <a:pt x="6200" y="389"/>
                      <a:pt x="6200" y="361"/>
                      <a:pt x="6186" y="347"/>
                    </a:cubicBezTo>
                    <a:cubicBezTo>
                      <a:pt x="6242" y="222"/>
                      <a:pt x="6172" y="68"/>
                      <a:pt x="6033" y="13"/>
                    </a:cubicBezTo>
                    <a:cubicBezTo>
                      <a:pt x="6007" y="4"/>
                      <a:pt x="5982" y="0"/>
                      <a:pt x="595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370718" y="3524031"/>
                <a:ext cx="55079" cy="4223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3" extrusionOk="0">
                    <a:moveTo>
                      <a:pt x="1256" y="0"/>
                    </a:moveTo>
                    <a:cubicBezTo>
                      <a:pt x="1158" y="28"/>
                      <a:pt x="1032" y="42"/>
                      <a:pt x="907" y="56"/>
                    </a:cubicBezTo>
                    <a:cubicBezTo>
                      <a:pt x="781" y="70"/>
                      <a:pt x="670" y="112"/>
                      <a:pt x="544" y="140"/>
                    </a:cubicBezTo>
                    <a:cubicBezTo>
                      <a:pt x="433" y="182"/>
                      <a:pt x="363" y="238"/>
                      <a:pt x="293" y="279"/>
                    </a:cubicBezTo>
                    <a:lnTo>
                      <a:pt x="195" y="391"/>
                    </a:lnTo>
                    <a:cubicBezTo>
                      <a:pt x="154" y="419"/>
                      <a:pt x="126" y="475"/>
                      <a:pt x="112" y="517"/>
                    </a:cubicBezTo>
                    <a:cubicBezTo>
                      <a:pt x="112" y="558"/>
                      <a:pt x="84" y="600"/>
                      <a:pt x="70" y="656"/>
                    </a:cubicBezTo>
                    <a:cubicBezTo>
                      <a:pt x="56" y="684"/>
                      <a:pt x="42" y="740"/>
                      <a:pt x="42" y="796"/>
                    </a:cubicBezTo>
                    <a:lnTo>
                      <a:pt x="0" y="963"/>
                    </a:lnTo>
                    <a:cubicBezTo>
                      <a:pt x="112" y="865"/>
                      <a:pt x="251" y="768"/>
                      <a:pt x="391" y="726"/>
                    </a:cubicBezTo>
                    <a:cubicBezTo>
                      <a:pt x="460" y="670"/>
                      <a:pt x="530" y="628"/>
                      <a:pt x="600" y="600"/>
                    </a:cubicBezTo>
                    <a:cubicBezTo>
                      <a:pt x="670" y="558"/>
                      <a:pt x="753" y="531"/>
                      <a:pt x="823" y="475"/>
                    </a:cubicBezTo>
                    <a:cubicBezTo>
                      <a:pt x="879" y="447"/>
                      <a:pt x="907" y="405"/>
                      <a:pt x="949" y="377"/>
                    </a:cubicBezTo>
                    <a:lnTo>
                      <a:pt x="1046" y="265"/>
                    </a:lnTo>
                    <a:lnTo>
                      <a:pt x="1158" y="168"/>
                    </a:lnTo>
                    <a:lnTo>
                      <a:pt x="1256" y="56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685098" y="3297484"/>
                <a:ext cx="425764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9709" h="5934" extrusionOk="0">
                    <a:moveTo>
                      <a:pt x="1" y="3548"/>
                    </a:moveTo>
                    <a:cubicBezTo>
                      <a:pt x="1" y="3548"/>
                      <a:pt x="66" y="3585"/>
                      <a:pt x="187" y="3637"/>
                    </a:cubicBezTo>
                    <a:lnTo>
                      <a:pt x="187" y="3637"/>
                    </a:lnTo>
                    <a:cubicBezTo>
                      <a:pt x="127" y="3605"/>
                      <a:pt x="65" y="3575"/>
                      <a:pt x="1" y="3548"/>
                    </a:cubicBezTo>
                    <a:close/>
                    <a:moveTo>
                      <a:pt x="9332" y="0"/>
                    </a:moveTo>
                    <a:cubicBezTo>
                      <a:pt x="9317" y="0"/>
                      <a:pt x="9303" y="2"/>
                      <a:pt x="9290" y="5"/>
                    </a:cubicBezTo>
                    <a:cubicBezTo>
                      <a:pt x="9095" y="75"/>
                      <a:pt x="9207" y="466"/>
                      <a:pt x="9151" y="619"/>
                    </a:cubicBezTo>
                    <a:cubicBezTo>
                      <a:pt x="9151" y="661"/>
                      <a:pt x="9137" y="675"/>
                      <a:pt x="9151" y="703"/>
                    </a:cubicBezTo>
                    <a:lnTo>
                      <a:pt x="9137" y="731"/>
                    </a:lnTo>
                    <a:cubicBezTo>
                      <a:pt x="9025" y="870"/>
                      <a:pt x="8900" y="1010"/>
                      <a:pt x="8760" y="1121"/>
                    </a:cubicBezTo>
                    <a:cubicBezTo>
                      <a:pt x="8133" y="1777"/>
                      <a:pt x="7421" y="2419"/>
                      <a:pt x="6668" y="2935"/>
                    </a:cubicBezTo>
                    <a:cubicBezTo>
                      <a:pt x="6598" y="2990"/>
                      <a:pt x="6529" y="3018"/>
                      <a:pt x="6459" y="3074"/>
                    </a:cubicBezTo>
                    <a:cubicBezTo>
                      <a:pt x="6389" y="3130"/>
                      <a:pt x="6319" y="3158"/>
                      <a:pt x="6250" y="3214"/>
                    </a:cubicBezTo>
                    <a:cubicBezTo>
                      <a:pt x="6068" y="3339"/>
                      <a:pt x="5859" y="3465"/>
                      <a:pt x="5622" y="3576"/>
                    </a:cubicBezTo>
                    <a:cubicBezTo>
                      <a:pt x="5538" y="3618"/>
                      <a:pt x="5455" y="3674"/>
                      <a:pt x="5385" y="3702"/>
                    </a:cubicBezTo>
                    <a:cubicBezTo>
                      <a:pt x="5315" y="3744"/>
                      <a:pt x="5245" y="3772"/>
                      <a:pt x="5162" y="3813"/>
                    </a:cubicBezTo>
                    <a:lnTo>
                      <a:pt x="5050" y="3855"/>
                    </a:lnTo>
                    <a:cubicBezTo>
                      <a:pt x="5022" y="3883"/>
                      <a:pt x="4980" y="3897"/>
                      <a:pt x="4925" y="3911"/>
                    </a:cubicBezTo>
                    <a:cubicBezTo>
                      <a:pt x="4883" y="3925"/>
                      <a:pt x="4813" y="3967"/>
                      <a:pt x="4757" y="3981"/>
                    </a:cubicBezTo>
                    <a:cubicBezTo>
                      <a:pt x="4701" y="3995"/>
                      <a:pt x="4632" y="4023"/>
                      <a:pt x="4576" y="4037"/>
                    </a:cubicBezTo>
                    <a:cubicBezTo>
                      <a:pt x="4618" y="3995"/>
                      <a:pt x="4674" y="3953"/>
                      <a:pt x="4687" y="3897"/>
                    </a:cubicBezTo>
                    <a:cubicBezTo>
                      <a:pt x="4813" y="3688"/>
                      <a:pt x="4813" y="3493"/>
                      <a:pt x="4827" y="3256"/>
                    </a:cubicBezTo>
                    <a:cubicBezTo>
                      <a:pt x="4855" y="2907"/>
                      <a:pt x="4980" y="2656"/>
                      <a:pt x="5134" y="2446"/>
                    </a:cubicBezTo>
                    <a:cubicBezTo>
                      <a:pt x="5183" y="2385"/>
                      <a:pt x="5092" y="2302"/>
                      <a:pt x="5040" y="2302"/>
                    </a:cubicBezTo>
                    <a:cubicBezTo>
                      <a:pt x="5033" y="2302"/>
                      <a:pt x="5027" y="2304"/>
                      <a:pt x="5022" y="2307"/>
                    </a:cubicBezTo>
                    <a:cubicBezTo>
                      <a:pt x="4771" y="2446"/>
                      <a:pt x="4632" y="2670"/>
                      <a:pt x="4534" y="3004"/>
                    </a:cubicBezTo>
                    <a:cubicBezTo>
                      <a:pt x="4506" y="3074"/>
                      <a:pt x="4478" y="3130"/>
                      <a:pt x="4464" y="3200"/>
                    </a:cubicBezTo>
                    <a:cubicBezTo>
                      <a:pt x="4436" y="3256"/>
                      <a:pt x="4408" y="3325"/>
                      <a:pt x="4367" y="3367"/>
                    </a:cubicBezTo>
                    <a:cubicBezTo>
                      <a:pt x="4339" y="3423"/>
                      <a:pt x="4325" y="3493"/>
                      <a:pt x="4283" y="3548"/>
                    </a:cubicBezTo>
                    <a:lnTo>
                      <a:pt x="4185" y="3702"/>
                    </a:lnTo>
                    <a:cubicBezTo>
                      <a:pt x="4213" y="3618"/>
                      <a:pt x="4227" y="3534"/>
                      <a:pt x="4269" y="3437"/>
                    </a:cubicBezTo>
                    <a:cubicBezTo>
                      <a:pt x="4283" y="3353"/>
                      <a:pt x="4297" y="3269"/>
                      <a:pt x="4339" y="3186"/>
                    </a:cubicBezTo>
                    <a:cubicBezTo>
                      <a:pt x="4353" y="3088"/>
                      <a:pt x="4367" y="3004"/>
                      <a:pt x="4395" y="2935"/>
                    </a:cubicBezTo>
                    <a:cubicBezTo>
                      <a:pt x="4408" y="2851"/>
                      <a:pt x="4422" y="2781"/>
                      <a:pt x="4464" y="2698"/>
                    </a:cubicBezTo>
                    <a:cubicBezTo>
                      <a:pt x="4476" y="2627"/>
                      <a:pt x="4388" y="2487"/>
                      <a:pt x="4336" y="2487"/>
                    </a:cubicBezTo>
                    <a:cubicBezTo>
                      <a:pt x="4326" y="2487"/>
                      <a:pt x="4317" y="2491"/>
                      <a:pt x="4311" y="2502"/>
                    </a:cubicBezTo>
                    <a:cubicBezTo>
                      <a:pt x="4143" y="2684"/>
                      <a:pt x="4060" y="2851"/>
                      <a:pt x="4004" y="3046"/>
                    </a:cubicBezTo>
                    <a:cubicBezTo>
                      <a:pt x="3934" y="3256"/>
                      <a:pt x="3864" y="3465"/>
                      <a:pt x="3725" y="3702"/>
                    </a:cubicBezTo>
                    <a:cubicBezTo>
                      <a:pt x="3516" y="4023"/>
                      <a:pt x="3223" y="4260"/>
                      <a:pt x="2860" y="4302"/>
                    </a:cubicBezTo>
                    <a:lnTo>
                      <a:pt x="2609" y="4302"/>
                    </a:lnTo>
                    <a:cubicBezTo>
                      <a:pt x="2107" y="4260"/>
                      <a:pt x="1661" y="4162"/>
                      <a:pt x="1270" y="4037"/>
                    </a:cubicBezTo>
                    <a:cubicBezTo>
                      <a:pt x="1172" y="4023"/>
                      <a:pt x="1075" y="3981"/>
                      <a:pt x="991" y="3953"/>
                    </a:cubicBezTo>
                    <a:cubicBezTo>
                      <a:pt x="907" y="3911"/>
                      <a:pt x="824" y="3897"/>
                      <a:pt x="754" y="3869"/>
                    </a:cubicBezTo>
                    <a:cubicBezTo>
                      <a:pt x="587" y="3800"/>
                      <a:pt x="447" y="3758"/>
                      <a:pt x="349" y="3702"/>
                    </a:cubicBezTo>
                    <a:cubicBezTo>
                      <a:pt x="288" y="3679"/>
                      <a:pt x="233" y="3657"/>
                      <a:pt x="187" y="3637"/>
                    </a:cubicBezTo>
                    <a:lnTo>
                      <a:pt x="187" y="3637"/>
                    </a:lnTo>
                    <a:cubicBezTo>
                      <a:pt x="444" y="3772"/>
                      <a:pt x="676" y="3948"/>
                      <a:pt x="935" y="4106"/>
                    </a:cubicBezTo>
                    <a:cubicBezTo>
                      <a:pt x="935" y="4162"/>
                      <a:pt x="935" y="4190"/>
                      <a:pt x="977" y="4232"/>
                    </a:cubicBezTo>
                    <a:cubicBezTo>
                      <a:pt x="1047" y="4288"/>
                      <a:pt x="1131" y="4330"/>
                      <a:pt x="1200" y="4385"/>
                    </a:cubicBezTo>
                    <a:lnTo>
                      <a:pt x="1410" y="4539"/>
                    </a:lnTo>
                    <a:cubicBezTo>
                      <a:pt x="1410" y="4567"/>
                      <a:pt x="1423" y="4581"/>
                      <a:pt x="1451" y="4581"/>
                    </a:cubicBezTo>
                    <a:cubicBezTo>
                      <a:pt x="1465" y="4595"/>
                      <a:pt x="1479" y="4595"/>
                      <a:pt x="1493" y="4609"/>
                    </a:cubicBezTo>
                    <a:cubicBezTo>
                      <a:pt x="1605" y="4720"/>
                      <a:pt x="1689" y="4818"/>
                      <a:pt x="1772" y="4957"/>
                    </a:cubicBezTo>
                    <a:cubicBezTo>
                      <a:pt x="1870" y="5097"/>
                      <a:pt x="1940" y="5264"/>
                      <a:pt x="1981" y="5431"/>
                    </a:cubicBezTo>
                    <a:cubicBezTo>
                      <a:pt x="2037" y="5641"/>
                      <a:pt x="2149" y="5710"/>
                      <a:pt x="2330" y="5822"/>
                    </a:cubicBezTo>
                    <a:cubicBezTo>
                      <a:pt x="2442" y="5892"/>
                      <a:pt x="2567" y="5906"/>
                      <a:pt x="2693" y="5920"/>
                    </a:cubicBezTo>
                    <a:cubicBezTo>
                      <a:pt x="2763" y="5920"/>
                      <a:pt x="2846" y="5934"/>
                      <a:pt x="2888" y="5934"/>
                    </a:cubicBezTo>
                    <a:cubicBezTo>
                      <a:pt x="2958" y="5934"/>
                      <a:pt x="3028" y="5934"/>
                      <a:pt x="3097" y="5920"/>
                    </a:cubicBezTo>
                    <a:cubicBezTo>
                      <a:pt x="3167" y="5920"/>
                      <a:pt x="3237" y="5906"/>
                      <a:pt x="3307" y="5906"/>
                    </a:cubicBezTo>
                    <a:cubicBezTo>
                      <a:pt x="3376" y="5892"/>
                      <a:pt x="3446" y="5864"/>
                      <a:pt x="3502" y="5864"/>
                    </a:cubicBezTo>
                    <a:cubicBezTo>
                      <a:pt x="3572" y="5850"/>
                      <a:pt x="3627" y="5850"/>
                      <a:pt x="3697" y="5836"/>
                    </a:cubicBezTo>
                    <a:cubicBezTo>
                      <a:pt x="3767" y="5822"/>
                      <a:pt x="3809" y="5822"/>
                      <a:pt x="3864" y="5794"/>
                    </a:cubicBezTo>
                    <a:cubicBezTo>
                      <a:pt x="3934" y="5780"/>
                      <a:pt x="3920" y="5683"/>
                      <a:pt x="3851" y="5683"/>
                    </a:cubicBezTo>
                    <a:lnTo>
                      <a:pt x="3530" y="5683"/>
                    </a:lnTo>
                    <a:cubicBezTo>
                      <a:pt x="3432" y="5655"/>
                      <a:pt x="3320" y="5655"/>
                      <a:pt x="3223" y="5627"/>
                    </a:cubicBezTo>
                    <a:cubicBezTo>
                      <a:pt x="3209" y="5613"/>
                      <a:pt x="3181" y="5585"/>
                      <a:pt x="3153" y="5585"/>
                    </a:cubicBezTo>
                    <a:lnTo>
                      <a:pt x="3097" y="5585"/>
                    </a:lnTo>
                    <a:cubicBezTo>
                      <a:pt x="3000" y="5557"/>
                      <a:pt x="2902" y="5515"/>
                      <a:pt x="2818" y="5445"/>
                    </a:cubicBezTo>
                    <a:cubicBezTo>
                      <a:pt x="2651" y="5264"/>
                      <a:pt x="2511" y="5027"/>
                      <a:pt x="2344" y="4846"/>
                    </a:cubicBezTo>
                    <a:cubicBezTo>
                      <a:pt x="2316" y="4776"/>
                      <a:pt x="2274" y="4706"/>
                      <a:pt x="2233" y="4636"/>
                    </a:cubicBezTo>
                    <a:cubicBezTo>
                      <a:pt x="2191" y="4581"/>
                      <a:pt x="2163" y="4539"/>
                      <a:pt x="2121" y="4511"/>
                    </a:cubicBezTo>
                    <a:lnTo>
                      <a:pt x="2121" y="4511"/>
                    </a:lnTo>
                    <a:cubicBezTo>
                      <a:pt x="2260" y="4525"/>
                      <a:pt x="2400" y="4539"/>
                      <a:pt x="2525" y="4567"/>
                    </a:cubicBezTo>
                    <a:cubicBezTo>
                      <a:pt x="2665" y="4567"/>
                      <a:pt x="2804" y="4581"/>
                      <a:pt x="2944" y="4595"/>
                    </a:cubicBezTo>
                    <a:cubicBezTo>
                      <a:pt x="3053" y="4606"/>
                      <a:pt x="3163" y="4611"/>
                      <a:pt x="3272" y="4611"/>
                    </a:cubicBezTo>
                    <a:cubicBezTo>
                      <a:pt x="3580" y="4611"/>
                      <a:pt x="3887" y="4569"/>
                      <a:pt x="4185" y="4497"/>
                    </a:cubicBezTo>
                    <a:cubicBezTo>
                      <a:pt x="4576" y="4385"/>
                      <a:pt x="4966" y="4232"/>
                      <a:pt x="5329" y="4037"/>
                    </a:cubicBezTo>
                    <a:cubicBezTo>
                      <a:pt x="5455" y="4009"/>
                      <a:pt x="5580" y="3967"/>
                      <a:pt x="5692" y="3911"/>
                    </a:cubicBezTo>
                    <a:cubicBezTo>
                      <a:pt x="5878" y="3845"/>
                      <a:pt x="6030" y="3823"/>
                      <a:pt x="6181" y="3823"/>
                    </a:cubicBezTo>
                    <a:cubicBezTo>
                      <a:pt x="6222" y="3823"/>
                      <a:pt x="6263" y="3824"/>
                      <a:pt x="6305" y="3827"/>
                    </a:cubicBezTo>
                    <a:cubicBezTo>
                      <a:pt x="6515" y="3841"/>
                      <a:pt x="6710" y="3883"/>
                      <a:pt x="6947" y="3883"/>
                    </a:cubicBezTo>
                    <a:cubicBezTo>
                      <a:pt x="7087" y="3883"/>
                      <a:pt x="7226" y="3841"/>
                      <a:pt x="7366" y="3786"/>
                    </a:cubicBezTo>
                    <a:cubicBezTo>
                      <a:pt x="7505" y="3744"/>
                      <a:pt x="7631" y="3674"/>
                      <a:pt x="7756" y="3576"/>
                    </a:cubicBezTo>
                    <a:cubicBezTo>
                      <a:pt x="7993" y="3409"/>
                      <a:pt x="8203" y="3200"/>
                      <a:pt x="8384" y="3004"/>
                    </a:cubicBezTo>
                    <a:cubicBezTo>
                      <a:pt x="8430" y="2970"/>
                      <a:pt x="8371" y="2897"/>
                      <a:pt x="8309" y="2897"/>
                    </a:cubicBezTo>
                    <a:cubicBezTo>
                      <a:pt x="8297" y="2897"/>
                      <a:pt x="8284" y="2900"/>
                      <a:pt x="8272" y="2907"/>
                    </a:cubicBezTo>
                    <a:cubicBezTo>
                      <a:pt x="8105" y="3004"/>
                      <a:pt x="7924" y="3060"/>
                      <a:pt x="7770" y="3088"/>
                    </a:cubicBezTo>
                    <a:cubicBezTo>
                      <a:pt x="7686" y="3109"/>
                      <a:pt x="7599" y="3120"/>
                      <a:pt x="7509" y="3120"/>
                    </a:cubicBezTo>
                    <a:cubicBezTo>
                      <a:pt x="7418" y="3120"/>
                      <a:pt x="7324" y="3109"/>
                      <a:pt x="7226" y="3088"/>
                    </a:cubicBezTo>
                    <a:cubicBezTo>
                      <a:pt x="7136" y="3077"/>
                      <a:pt x="7000" y="3056"/>
                      <a:pt x="6900" y="3056"/>
                    </a:cubicBezTo>
                    <a:cubicBezTo>
                      <a:pt x="6876" y="3056"/>
                      <a:pt x="6854" y="3058"/>
                      <a:pt x="6836" y="3060"/>
                    </a:cubicBezTo>
                    <a:cubicBezTo>
                      <a:pt x="6815" y="3060"/>
                      <a:pt x="6802" y="3060"/>
                      <a:pt x="6792" y="3066"/>
                    </a:cubicBezTo>
                    <a:lnTo>
                      <a:pt x="6792" y="3066"/>
                    </a:lnTo>
                    <a:lnTo>
                      <a:pt x="7142" y="2809"/>
                    </a:lnTo>
                    <a:cubicBezTo>
                      <a:pt x="7352" y="2656"/>
                      <a:pt x="7561" y="2530"/>
                      <a:pt x="7756" y="2363"/>
                    </a:cubicBezTo>
                    <a:cubicBezTo>
                      <a:pt x="7840" y="2293"/>
                      <a:pt x="7924" y="2209"/>
                      <a:pt x="8021" y="2098"/>
                    </a:cubicBezTo>
                    <a:cubicBezTo>
                      <a:pt x="8481" y="1763"/>
                      <a:pt x="8970" y="1456"/>
                      <a:pt x="9388" y="1052"/>
                    </a:cubicBezTo>
                    <a:cubicBezTo>
                      <a:pt x="9597" y="856"/>
                      <a:pt x="9709" y="536"/>
                      <a:pt x="9653" y="215"/>
                    </a:cubicBezTo>
                    <a:cubicBezTo>
                      <a:pt x="9653" y="201"/>
                      <a:pt x="9639" y="173"/>
                      <a:pt x="9597" y="173"/>
                    </a:cubicBezTo>
                    <a:cubicBezTo>
                      <a:pt x="9561" y="76"/>
                      <a:pt x="9430" y="0"/>
                      <a:pt x="9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958520" y="3437552"/>
                <a:ext cx="67971" cy="186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426" extrusionOk="0">
                    <a:moveTo>
                      <a:pt x="704" y="1"/>
                    </a:moveTo>
                    <a:cubicBezTo>
                      <a:pt x="573" y="1"/>
                      <a:pt x="442" y="19"/>
                      <a:pt x="336" y="62"/>
                    </a:cubicBezTo>
                    <a:cubicBezTo>
                      <a:pt x="266" y="89"/>
                      <a:pt x="196" y="145"/>
                      <a:pt x="126" y="201"/>
                    </a:cubicBezTo>
                    <a:cubicBezTo>
                      <a:pt x="98" y="229"/>
                      <a:pt x="43" y="257"/>
                      <a:pt x="1" y="285"/>
                    </a:cubicBezTo>
                    <a:cubicBezTo>
                      <a:pt x="263" y="324"/>
                      <a:pt x="526" y="425"/>
                      <a:pt x="859" y="425"/>
                    </a:cubicBezTo>
                    <a:cubicBezTo>
                      <a:pt x="879" y="425"/>
                      <a:pt x="900" y="425"/>
                      <a:pt x="921" y="424"/>
                    </a:cubicBezTo>
                    <a:cubicBezTo>
                      <a:pt x="1145" y="368"/>
                      <a:pt x="1354" y="285"/>
                      <a:pt x="1521" y="159"/>
                    </a:cubicBezTo>
                    <a:cubicBezTo>
                      <a:pt x="1535" y="145"/>
                      <a:pt x="1535" y="131"/>
                      <a:pt x="1549" y="117"/>
                    </a:cubicBezTo>
                    <a:cubicBezTo>
                      <a:pt x="1437" y="117"/>
                      <a:pt x="1312" y="89"/>
                      <a:pt x="1186" y="75"/>
                    </a:cubicBezTo>
                    <a:cubicBezTo>
                      <a:pt x="1075" y="48"/>
                      <a:pt x="949" y="20"/>
                      <a:pt x="824" y="6"/>
                    </a:cubicBezTo>
                    <a:cubicBezTo>
                      <a:pt x="784" y="2"/>
                      <a:pt x="744" y="1"/>
                      <a:pt x="7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270997" y="4245684"/>
                <a:ext cx="190890" cy="405723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9252" extrusionOk="0">
                    <a:moveTo>
                      <a:pt x="707" y="0"/>
                    </a:moveTo>
                    <a:cubicBezTo>
                      <a:pt x="504" y="0"/>
                      <a:pt x="323" y="49"/>
                      <a:pt x="182" y="143"/>
                    </a:cubicBezTo>
                    <a:cubicBezTo>
                      <a:pt x="238" y="171"/>
                      <a:pt x="307" y="185"/>
                      <a:pt x="363" y="213"/>
                    </a:cubicBezTo>
                    <a:cubicBezTo>
                      <a:pt x="614" y="325"/>
                      <a:pt x="879" y="464"/>
                      <a:pt x="1144" y="632"/>
                    </a:cubicBezTo>
                    <a:cubicBezTo>
                      <a:pt x="1214" y="687"/>
                      <a:pt x="1270" y="715"/>
                      <a:pt x="1340" y="771"/>
                    </a:cubicBezTo>
                    <a:lnTo>
                      <a:pt x="1423" y="841"/>
                    </a:lnTo>
                    <a:lnTo>
                      <a:pt x="1507" y="924"/>
                    </a:lnTo>
                    <a:cubicBezTo>
                      <a:pt x="1563" y="980"/>
                      <a:pt x="1632" y="1036"/>
                      <a:pt x="1688" y="1106"/>
                    </a:cubicBezTo>
                    <a:cubicBezTo>
                      <a:pt x="1730" y="1162"/>
                      <a:pt x="1786" y="1231"/>
                      <a:pt x="1856" y="1273"/>
                    </a:cubicBezTo>
                    <a:cubicBezTo>
                      <a:pt x="1911" y="1329"/>
                      <a:pt x="1967" y="1399"/>
                      <a:pt x="2009" y="1468"/>
                    </a:cubicBezTo>
                    <a:cubicBezTo>
                      <a:pt x="2065" y="1538"/>
                      <a:pt x="2121" y="1594"/>
                      <a:pt x="2176" y="1664"/>
                    </a:cubicBezTo>
                    <a:cubicBezTo>
                      <a:pt x="2218" y="1733"/>
                      <a:pt x="2274" y="1803"/>
                      <a:pt x="2316" y="1859"/>
                    </a:cubicBezTo>
                    <a:lnTo>
                      <a:pt x="2316" y="1873"/>
                    </a:lnTo>
                    <a:lnTo>
                      <a:pt x="2330" y="1887"/>
                    </a:lnTo>
                    <a:lnTo>
                      <a:pt x="2358" y="1943"/>
                    </a:lnTo>
                    <a:lnTo>
                      <a:pt x="2428" y="2040"/>
                    </a:lnTo>
                    <a:cubicBezTo>
                      <a:pt x="2609" y="2305"/>
                      <a:pt x="2748" y="2584"/>
                      <a:pt x="2888" y="2849"/>
                    </a:cubicBezTo>
                    <a:cubicBezTo>
                      <a:pt x="3013" y="3114"/>
                      <a:pt x="3125" y="3393"/>
                      <a:pt x="3237" y="3658"/>
                    </a:cubicBezTo>
                    <a:cubicBezTo>
                      <a:pt x="3334" y="3909"/>
                      <a:pt x="3404" y="4174"/>
                      <a:pt x="3502" y="4439"/>
                    </a:cubicBezTo>
                    <a:cubicBezTo>
                      <a:pt x="3571" y="4677"/>
                      <a:pt x="3641" y="4928"/>
                      <a:pt x="3683" y="5151"/>
                    </a:cubicBezTo>
                    <a:cubicBezTo>
                      <a:pt x="3711" y="5262"/>
                      <a:pt x="3739" y="5360"/>
                      <a:pt x="3753" y="5486"/>
                    </a:cubicBezTo>
                    <a:cubicBezTo>
                      <a:pt x="3781" y="5583"/>
                      <a:pt x="3795" y="5695"/>
                      <a:pt x="3795" y="5779"/>
                    </a:cubicBezTo>
                    <a:cubicBezTo>
                      <a:pt x="3808" y="5974"/>
                      <a:pt x="3822" y="6127"/>
                      <a:pt x="3822" y="6267"/>
                    </a:cubicBezTo>
                    <a:lnTo>
                      <a:pt x="3822" y="6685"/>
                    </a:lnTo>
                    <a:cubicBezTo>
                      <a:pt x="3822" y="6685"/>
                      <a:pt x="3808" y="6532"/>
                      <a:pt x="3781" y="6267"/>
                    </a:cubicBezTo>
                    <a:cubicBezTo>
                      <a:pt x="3753" y="6141"/>
                      <a:pt x="3725" y="5974"/>
                      <a:pt x="3683" y="5793"/>
                    </a:cubicBezTo>
                    <a:cubicBezTo>
                      <a:pt x="3669" y="5709"/>
                      <a:pt x="3655" y="5625"/>
                      <a:pt x="3613" y="5514"/>
                    </a:cubicBezTo>
                    <a:cubicBezTo>
                      <a:pt x="3599" y="5416"/>
                      <a:pt x="3543" y="5304"/>
                      <a:pt x="3516" y="5207"/>
                    </a:cubicBezTo>
                    <a:cubicBezTo>
                      <a:pt x="3474" y="5095"/>
                      <a:pt x="3446" y="4997"/>
                      <a:pt x="3390" y="4872"/>
                    </a:cubicBezTo>
                    <a:cubicBezTo>
                      <a:pt x="3362" y="4746"/>
                      <a:pt x="3306" y="4649"/>
                      <a:pt x="3251" y="4523"/>
                    </a:cubicBezTo>
                    <a:lnTo>
                      <a:pt x="3097" y="4161"/>
                    </a:lnTo>
                    <a:cubicBezTo>
                      <a:pt x="3041" y="4035"/>
                      <a:pt x="2986" y="3909"/>
                      <a:pt x="2916" y="3784"/>
                    </a:cubicBezTo>
                    <a:cubicBezTo>
                      <a:pt x="2804" y="3547"/>
                      <a:pt x="2665" y="3282"/>
                      <a:pt x="2497" y="3045"/>
                    </a:cubicBezTo>
                    <a:cubicBezTo>
                      <a:pt x="2344" y="2794"/>
                      <a:pt x="2190" y="2556"/>
                      <a:pt x="1995" y="2347"/>
                    </a:cubicBezTo>
                    <a:cubicBezTo>
                      <a:pt x="1995" y="2347"/>
                      <a:pt x="1967" y="2305"/>
                      <a:pt x="1925" y="2264"/>
                    </a:cubicBezTo>
                    <a:lnTo>
                      <a:pt x="1870" y="2208"/>
                    </a:lnTo>
                    <a:lnTo>
                      <a:pt x="1856" y="2194"/>
                    </a:lnTo>
                    <a:lnTo>
                      <a:pt x="1716" y="2054"/>
                    </a:lnTo>
                    <a:cubicBezTo>
                      <a:pt x="1660" y="1998"/>
                      <a:pt x="1619" y="1957"/>
                      <a:pt x="1563" y="1915"/>
                    </a:cubicBezTo>
                    <a:cubicBezTo>
                      <a:pt x="1507" y="1859"/>
                      <a:pt x="1451" y="1817"/>
                      <a:pt x="1395" y="1789"/>
                    </a:cubicBezTo>
                    <a:cubicBezTo>
                      <a:pt x="1354" y="1747"/>
                      <a:pt x="1298" y="1706"/>
                      <a:pt x="1228" y="1664"/>
                    </a:cubicBezTo>
                    <a:cubicBezTo>
                      <a:pt x="1172" y="1622"/>
                      <a:pt x="1102" y="1594"/>
                      <a:pt x="1047" y="1566"/>
                    </a:cubicBezTo>
                    <a:lnTo>
                      <a:pt x="963" y="1510"/>
                    </a:lnTo>
                    <a:lnTo>
                      <a:pt x="879" y="1454"/>
                    </a:lnTo>
                    <a:cubicBezTo>
                      <a:pt x="823" y="1427"/>
                      <a:pt x="754" y="1385"/>
                      <a:pt x="698" y="1371"/>
                    </a:cubicBezTo>
                    <a:cubicBezTo>
                      <a:pt x="475" y="1245"/>
                      <a:pt x="252" y="1148"/>
                      <a:pt x="28" y="1036"/>
                    </a:cubicBezTo>
                    <a:lnTo>
                      <a:pt x="1" y="1022"/>
                    </a:lnTo>
                    <a:lnTo>
                      <a:pt x="1" y="1022"/>
                    </a:lnTo>
                    <a:cubicBezTo>
                      <a:pt x="42" y="1120"/>
                      <a:pt x="98" y="1231"/>
                      <a:pt x="140" y="1357"/>
                    </a:cubicBezTo>
                    <a:cubicBezTo>
                      <a:pt x="196" y="1454"/>
                      <a:pt x="266" y="1566"/>
                      <a:pt x="335" y="1650"/>
                    </a:cubicBezTo>
                    <a:lnTo>
                      <a:pt x="349" y="1664"/>
                    </a:lnTo>
                    <a:cubicBezTo>
                      <a:pt x="377" y="1720"/>
                      <a:pt x="377" y="1775"/>
                      <a:pt x="391" y="1817"/>
                    </a:cubicBezTo>
                    <a:lnTo>
                      <a:pt x="447" y="1985"/>
                    </a:lnTo>
                    <a:cubicBezTo>
                      <a:pt x="461" y="2026"/>
                      <a:pt x="489" y="2082"/>
                      <a:pt x="531" y="2124"/>
                    </a:cubicBezTo>
                    <a:cubicBezTo>
                      <a:pt x="558" y="2166"/>
                      <a:pt x="600" y="2222"/>
                      <a:pt x="628" y="2264"/>
                    </a:cubicBezTo>
                    <a:cubicBezTo>
                      <a:pt x="823" y="2501"/>
                      <a:pt x="1005" y="2780"/>
                      <a:pt x="1228" y="2989"/>
                    </a:cubicBezTo>
                    <a:cubicBezTo>
                      <a:pt x="1312" y="3073"/>
                      <a:pt x="1395" y="3128"/>
                      <a:pt x="1493" y="3184"/>
                    </a:cubicBezTo>
                    <a:cubicBezTo>
                      <a:pt x="1577" y="3240"/>
                      <a:pt x="1674" y="3268"/>
                      <a:pt x="1786" y="3282"/>
                    </a:cubicBezTo>
                    <a:cubicBezTo>
                      <a:pt x="1842" y="3519"/>
                      <a:pt x="1953" y="3798"/>
                      <a:pt x="2121" y="3965"/>
                    </a:cubicBezTo>
                    <a:cubicBezTo>
                      <a:pt x="2190" y="4035"/>
                      <a:pt x="2232" y="4091"/>
                      <a:pt x="2302" y="4147"/>
                    </a:cubicBezTo>
                    <a:cubicBezTo>
                      <a:pt x="2372" y="4174"/>
                      <a:pt x="2442" y="4216"/>
                      <a:pt x="2539" y="4244"/>
                    </a:cubicBezTo>
                    <a:cubicBezTo>
                      <a:pt x="2637" y="4635"/>
                      <a:pt x="2748" y="4997"/>
                      <a:pt x="3055" y="5290"/>
                    </a:cubicBezTo>
                    <a:lnTo>
                      <a:pt x="3195" y="5430"/>
                    </a:lnTo>
                    <a:cubicBezTo>
                      <a:pt x="3264" y="5611"/>
                      <a:pt x="3320" y="5765"/>
                      <a:pt x="3376" y="5932"/>
                    </a:cubicBezTo>
                    <a:cubicBezTo>
                      <a:pt x="3530" y="6448"/>
                      <a:pt x="3613" y="6978"/>
                      <a:pt x="3683" y="7536"/>
                    </a:cubicBezTo>
                    <a:cubicBezTo>
                      <a:pt x="3753" y="8080"/>
                      <a:pt x="3795" y="8638"/>
                      <a:pt x="3822" y="9196"/>
                    </a:cubicBezTo>
                    <a:cubicBezTo>
                      <a:pt x="3822" y="9210"/>
                      <a:pt x="3836" y="9238"/>
                      <a:pt x="3836" y="9252"/>
                    </a:cubicBezTo>
                    <a:cubicBezTo>
                      <a:pt x="3962" y="8889"/>
                      <a:pt x="4004" y="8471"/>
                      <a:pt x="4032" y="8080"/>
                    </a:cubicBezTo>
                    <a:cubicBezTo>
                      <a:pt x="4087" y="7606"/>
                      <a:pt x="4157" y="7118"/>
                      <a:pt x="4171" y="6643"/>
                    </a:cubicBezTo>
                    <a:lnTo>
                      <a:pt x="4171" y="5988"/>
                    </a:lnTo>
                    <a:cubicBezTo>
                      <a:pt x="4255" y="5876"/>
                      <a:pt x="4297" y="5709"/>
                      <a:pt x="4311" y="5527"/>
                    </a:cubicBezTo>
                    <a:cubicBezTo>
                      <a:pt x="4325" y="5360"/>
                      <a:pt x="4352" y="5165"/>
                      <a:pt x="4352" y="5025"/>
                    </a:cubicBezTo>
                    <a:cubicBezTo>
                      <a:pt x="4352" y="4886"/>
                      <a:pt x="4352" y="4760"/>
                      <a:pt x="4311" y="4663"/>
                    </a:cubicBezTo>
                    <a:cubicBezTo>
                      <a:pt x="4297" y="4551"/>
                      <a:pt x="4241" y="4453"/>
                      <a:pt x="4213" y="4356"/>
                    </a:cubicBezTo>
                    <a:cubicBezTo>
                      <a:pt x="4227" y="4286"/>
                      <a:pt x="4227" y="4174"/>
                      <a:pt x="4227" y="4105"/>
                    </a:cubicBezTo>
                    <a:lnTo>
                      <a:pt x="4227" y="4007"/>
                    </a:lnTo>
                    <a:lnTo>
                      <a:pt x="4227" y="3895"/>
                    </a:lnTo>
                    <a:lnTo>
                      <a:pt x="4171" y="3630"/>
                    </a:lnTo>
                    <a:cubicBezTo>
                      <a:pt x="4157" y="3547"/>
                      <a:pt x="4115" y="3463"/>
                      <a:pt x="4087" y="3365"/>
                    </a:cubicBezTo>
                    <a:cubicBezTo>
                      <a:pt x="4074" y="3324"/>
                      <a:pt x="4032" y="3268"/>
                      <a:pt x="4018" y="3212"/>
                    </a:cubicBezTo>
                    <a:lnTo>
                      <a:pt x="4018" y="3198"/>
                    </a:lnTo>
                    <a:cubicBezTo>
                      <a:pt x="4032" y="3114"/>
                      <a:pt x="4032" y="3003"/>
                      <a:pt x="4032" y="2919"/>
                    </a:cubicBezTo>
                    <a:cubicBezTo>
                      <a:pt x="4032" y="2808"/>
                      <a:pt x="4018" y="2724"/>
                      <a:pt x="3976" y="2612"/>
                    </a:cubicBezTo>
                    <a:cubicBezTo>
                      <a:pt x="3962" y="2542"/>
                      <a:pt x="3934" y="2473"/>
                      <a:pt x="3892" y="2417"/>
                    </a:cubicBezTo>
                    <a:cubicBezTo>
                      <a:pt x="3864" y="2347"/>
                      <a:pt x="3822" y="2291"/>
                      <a:pt x="3767" y="2222"/>
                    </a:cubicBezTo>
                    <a:cubicBezTo>
                      <a:pt x="3683" y="2096"/>
                      <a:pt x="3585" y="1998"/>
                      <a:pt x="3460" y="1915"/>
                    </a:cubicBezTo>
                    <a:cubicBezTo>
                      <a:pt x="3460" y="1817"/>
                      <a:pt x="3460" y="1733"/>
                      <a:pt x="3418" y="1650"/>
                    </a:cubicBezTo>
                    <a:cubicBezTo>
                      <a:pt x="3460" y="1524"/>
                      <a:pt x="3432" y="1468"/>
                      <a:pt x="3390" y="1399"/>
                    </a:cubicBezTo>
                    <a:cubicBezTo>
                      <a:pt x="3362" y="1357"/>
                      <a:pt x="3320" y="1273"/>
                      <a:pt x="3264" y="1231"/>
                    </a:cubicBezTo>
                    <a:cubicBezTo>
                      <a:pt x="3223" y="1176"/>
                      <a:pt x="3181" y="1106"/>
                      <a:pt x="3125" y="1050"/>
                    </a:cubicBezTo>
                    <a:lnTo>
                      <a:pt x="2972" y="897"/>
                    </a:lnTo>
                    <a:cubicBezTo>
                      <a:pt x="2874" y="799"/>
                      <a:pt x="2720" y="701"/>
                      <a:pt x="2623" y="618"/>
                    </a:cubicBezTo>
                    <a:cubicBezTo>
                      <a:pt x="2497" y="534"/>
                      <a:pt x="2372" y="464"/>
                      <a:pt x="2260" y="408"/>
                    </a:cubicBezTo>
                    <a:cubicBezTo>
                      <a:pt x="2093" y="325"/>
                      <a:pt x="1939" y="269"/>
                      <a:pt x="1800" y="227"/>
                    </a:cubicBezTo>
                    <a:cubicBezTo>
                      <a:pt x="1660" y="199"/>
                      <a:pt x="1549" y="185"/>
                      <a:pt x="1409" y="171"/>
                    </a:cubicBezTo>
                    <a:cubicBezTo>
                      <a:pt x="1164" y="56"/>
                      <a:pt x="923" y="0"/>
                      <a:pt x="7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752518" y="4736711"/>
                <a:ext cx="319948" cy="149888"/>
              </a:xfrm>
              <a:custGeom>
                <a:avLst/>
                <a:gdLst/>
                <a:ahLst/>
                <a:cxnLst/>
                <a:rect l="l" t="t" r="r" b="b"/>
                <a:pathLst>
                  <a:path w="7296" h="3418" extrusionOk="0">
                    <a:moveTo>
                      <a:pt x="869" y="0"/>
                    </a:moveTo>
                    <a:cubicBezTo>
                      <a:pt x="772" y="0"/>
                      <a:pt x="669" y="18"/>
                      <a:pt x="572" y="35"/>
                    </a:cubicBezTo>
                    <a:cubicBezTo>
                      <a:pt x="600" y="77"/>
                      <a:pt x="642" y="91"/>
                      <a:pt x="684" y="119"/>
                    </a:cubicBezTo>
                    <a:lnTo>
                      <a:pt x="1116" y="566"/>
                    </a:lnTo>
                    <a:cubicBezTo>
                      <a:pt x="1186" y="649"/>
                      <a:pt x="1255" y="733"/>
                      <a:pt x="1325" y="803"/>
                    </a:cubicBezTo>
                    <a:lnTo>
                      <a:pt x="1534" y="1068"/>
                    </a:lnTo>
                    <a:cubicBezTo>
                      <a:pt x="1604" y="1151"/>
                      <a:pt x="1688" y="1235"/>
                      <a:pt x="1758" y="1333"/>
                    </a:cubicBezTo>
                    <a:cubicBezTo>
                      <a:pt x="1799" y="1375"/>
                      <a:pt x="1827" y="1416"/>
                      <a:pt x="1883" y="1472"/>
                    </a:cubicBezTo>
                    <a:lnTo>
                      <a:pt x="1897" y="1486"/>
                    </a:lnTo>
                    <a:lnTo>
                      <a:pt x="1939" y="1514"/>
                    </a:lnTo>
                    <a:lnTo>
                      <a:pt x="1995" y="1570"/>
                    </a:lnTo>
                    <a:cubicBezTo>
                      <a:pt x="2092" y="1640"/>
                      <a:pt x="2176" y="1723"/>
                      <a:pt x="2246" y="1821"/>
                    </a:cubicBezTo>
                    <a:lnTo>
                      <a:pt x="2511" y="2030"/>
                    </a:lnTo>
                    <a:cubicBezTo>
                      <a:pt x="2594" y="2100"/>
                      <a:pt x="2678" y="2156"/>
                      <a:pt x="2790" y="2211"/>
                    </a:cubicBezTo>
                    <a:cubicBezTo>
                      <a:pt x="2846" y="2253"/>
                      <a:pt x="2873" y="2267"/>
                      <a:pt x="2929" y="2309"/>
                    </a:cubicBezTo>
                    <a:lnTo>
                      <a:pt x="2999" y="2337"/>
                    </a:lnTo>
                    <a:lnTo>
                      <a:pt x="3069" y="2379"/>
                    </a:lnTo>
                    <a:cubicBezTo>
                      <a:pt x="3152" y="2421"/>
                      <a:pt x="3250" y="2476"/>
                      <a:pt x="3348" y="2518"/>
                    </a:cubicBezTo>
                    <a:cubicBezTo>
                      <a:pt x="3431" y="2560"/>
                      <a:pt x="3543" y="2602"/>
                      <a:pt x="3627" y="2616"/>
                    </a:cubicBezTo>
                    <a:cubicBezTo>
                      <a:pt x="3822" y="2686"/>
                      <a:pt x="3989" y="2741"/>
                      <a:pt x="4171" y="2797"/>
                    </a:cubicBezTo>
                    <a:cubicBezTo>
                      <a:pt x="4254" y="2825"/>
                      <a:pt x="4324" y="2825"/>
                      <a:pt x="4408" y="2867"/>
                    </a:cubicBezTo>
                    <a:cubicBezTo>
                      <a:pt x="4478" y="2881"/>
                      <a:pt x="4561" y="2895"/>
                      <a:pt x="4631" y="2909"/>
                    </a:cubicBezTo>
                    <a:cubicBezTo>
                      <a:pt x="4673" y="2937"/>
                      <a:pt x="4701" y="2937"/>
                      <a:pt x="4743" y="2951"/>
                    </a:cubicBezTo>
                    <a:cubicBezTo>
                      <a:pt x="4770" y="2951"/>
                      <a:pt x="4812" y="2965"/>
                      <a:pt x="4826" y="2965"/>
                    </a:cubicBezTo>
                    <a:cubicBezTo>
                      <a:pt x="4882" y="2979"/>
                      <a:pt x="4952" y="3007"/>
                      <a:pt x="4980" y="3007"/>
                    </a:cubicBezTo>
                    <a:cubicBezTo>
                      <a:pt x="5091" y="3034"/>
                      <a:pt x="5161" y="3048"/>
                      <a:pt x="5217" y="3076"/>
                    </a:cubicBezTo>
                    <a:cubicBezTo>
                      <a:pt x="5259" y="3090"/>
                      <a:pt x="5301" y="3090"/>
                      <a:pt x="5301" y="3090"/>
                    </a:cubicBezTo>
                    <a:lnTo>
                      <a:pt x="5217" y="3090"/>
                    </a:lnTo>
                    <a:cubicBezTo>
                      <a:pt x="5161" y="3090"/>
                      <a:pt x="5077" y="3076"/>
                      <a:pt x="4966" y="3048"/>
                    </a:cubicBezTo>
                    <a:cubicBezTo>
                      <a:pt x="4910" y="3048"/>
                      <a:pt x="4868" y="3034"/>
                      <a:pt x="4798" y="3034"/>
                    </a:cubicBezTo>
                    <a:cubicBezTo>
                      <a:pt x="4757" y="3034"/>
                      <a:pt x="4729" y="3034"/>
                      <a:pt x="4687" y="3020"/>
                    </a:cubicBezTo>
                    <a:cubicBezTo>
                      <a:pt x="4659" y="3020"/>
                      <a:pt x="4617" y="3007"/>
                      <a:pt x="4589" y="3007"/>
                    </a:cubicBezTo>
                    <a:cubicBezTo>
                      <a:pt x="4519" y="3007"/>
                      <a:pt x="4436" y="2993"/>
                      <a:pt x="4352" y="2965"/>
                    </a:cubicBezTo>
                    <a:cubicBezTo>
                      <a:pt x="4282" y="2951"/>
                      <a:pt x="4185" y="2951"/>
                      <a:pt x="4087" y="2937"/>
                    </a:cubicBezTo>
                    <a:cubicBezTo>
                      <a:pt x="3920" y="2923"/>
                      <a:pt x="3724" y="2881"/>
                      <a:pt x="3515" y="2853"/>
                    </a:cubicBezTo>
                    <a:cubicBezTo>
                      <a:pt x="3417" y="2825"/>
                      <a:pt x="3306" y="2811"/>
                      <a:pt x="3208" y="2769"/>
                    </a:cubicBezTo>
                    <a:lnTo>
                      <a:pt x="2887" y="2672"/>
                    </a:lnTo>
                    <a:cubicBezTo>
                      <a:pt x="2790" y="2630"/>
                      <a:pt x="2678" y="2588"/>
                      <a:pt x="2553" y="2532"/>
                    </a:cubicBezTo>
                    <a:cubicBezTo>
                      <a:pt x="2455" y="2476"/>
                      <a:pt x="2329" y="2435"/>
                      <a:pt x="2232" y="2365"/>
                    </a:cubicBezTo>
                    <a:cubicBezTo>
                      <a:pt x="2120" y="2309"/>
                      <a:pt x="2023" y="2239"/>
                      <a:pt x="1911" y="2170"/>
                    </a:cubicBezTo>
                    <a:cubicBezTo>
                      <a:pt x="1813" y="2100"/>
                      <a:pt x="1716" y="2030"/>
                      <a:pt x="1618" y="1960"/>
                    </a:cubicBezTo>
                    <a:cubicBezTo>
                      <a:pt x="1618" y="1960"/>
                      <a:pt x="1590" y="1919"/>
                      <a:pt x="1548" y="1905"/>
                    </a:cubicBezTo>
                    <a:cubicBezTo>
                      <a:pt x="1520" y="1877"/>
                      <a:pt x="1479" y="1849"/>
                      <a:pt x="1479" y="1849"/>
                    </a:cubicBezTo>
                    <a:cubicBezTo>
                      <a:pt x="1423" y="1821"/>
                      <a:pt x="1395" y="1779"/>
                      <a:pt x="1339" y="1751"/>
                    </a:cubicBezTo>
                    <a:cubicBezTo>
                      <a:pt x="1241" y="1681"/>
                      <a:pt x="1144" y="1612"/>
                      <a:pt x="1060" y="1542"/>
                    </a:cubicBezTo>
                    <a:cubicBezTo>
                      <a:pt x="976" y="1472"/>
                      <a:pt x="865" y="1402"/>
                      <a:pt x="781" y="1333"/>
                    </a:cubicBezTo>
                    <a:lnTo>
                      <a:pt x="516" y="1123"/>
                    </a:lnTo>
                    <a:cubicBezTo>
                      <a:pt x="349" y="984"/>
                      <a:pt x="195" y="831"/>
                      <a:pt x="56" y="663"/>
                    </a:cubicBezTo>
                    <a:lnTo>
                      <a:pt x="28" y="649"/>
                    </a:lnTo>
                    <a:lnTo>
                      <a:pt x="28" y="649"/>
                    </a:lnTo>
                    <a:cubicBezTo>
                      <a:pt x="0" y="858"/>
                      <a:pt x="28" y="1110"/>
                      <a:pt x="98" y="1319"/>
                    </a:cubicBezTo>
                    <a:lnTo>
                      <a:pt x="112" y="1333"/>
                    </a:lnTo>
                    <a:cubicBezTo>
                      <a:pt x="98" y="1430"/>
                      <a:pt x="112" y="1556"/>
                      <a:pt x="153" y="1667"/>
                    </a:cubicBezTo>
                    <a:cubicBezTo>
                      <a:pt x="167" y="1709"/>
                      <a:pt x="181" y="1765"/>
                      <a:pt x="223" y="1835"/>
                    </a:cubicBezTo>
                    <a:lnTo>
                      <a:pt x="321" y="1988"/>
                    </a:lnTo>
                    <a:cubicBezTo>
                      <a:pt x="516" y="2267"/>
                      <a:pt x="781" y="2588"/>
                      <a:pt x="1088" y="2755"/>
                    </a:cubicBezTo>
                    <a:cubicBezTo>
                      <a:pt x="1214" y="2825"/>
                      <a:pt x="1325" y="2867"/>
                      <a:pt x="1437" y="2881"/>
                    </a:cubicBezTo>
                    <a:cubicBezTo>
                      <a:pt x="1493" y="2888"/>
                      <a:pt x="1552" y="2891"/>
                      <a:pt x="1609" y="2891"/>
                    </a:cubicBezTo>
                    <a:cubicBezTo>
                      <a:pt x="1667" y="2891"/>
                      <a:pt x="1723" y="2888"/>
                      <a:pt x="1772" y="2881"/>
                    </a:cubicBezTo>
                    <a:cubicBezTo>
                      <a:pt x="1813" y="2937"/>
                      <a:pt x="1855" y="2965"/>
                      <a:pt x="1911" y="3020"/>
                    </a:cubicBezTo>
                    <a:cubicBezTo>
                      <a:pt x="1967" y="3076"/>
                      <a:pt x="2023" y="3104"/>
                      <a:pt x="2092" y="3146"/>
                    </a:cubicBezTo>
                    <a:cubicBezTo>
                      <a:pt x="2204" y="3216"/>
                      <a:pt x="2329" y="3272"/>
                      <a:pt x="2455" y="3285"/>
                    </a:cubicBezTo>
                    <a:cubicBezTo>
                      <a:pt x="2504" y="3292"/>
                      <a:pt x="2550" y="3296"/>
                      <a:pt x="2594" y="3296"/>
                    </a:cubicBezTo>
                    <a:cubicBezTo>
                      <a:pt x="2727" y="3296"/>
                      <a:pt x="2842" y="3265"/>
                      <a:pt x="2957" y="3202"/>
                    </a:cubicBezTo>
                    <a:cubicBezTo>
                      <a:pt x="3187" y="3326"/>
                      <a:pt x="3430" y="3418"/>
                      <a:pt x="3677" y="3418"/>
                    </a:cubicBezTo>
                    <a:cubicBezTo>
                      <a:pt x="3790" y="3418"/>
                      <a:pt x="3904" y="3399"/>
                      <a:pt x="4017" y="3355"/>
                    </a:cubicBezTo>
                    <a:cubicBezTo>
                      <a:pt x="4073" y="3341"/>
                      <a:pt x="4129" y="3313"/>
                      <a:pt x="4185" y="3285"/>
                    </a:cubicBezTo>
                    <a:cubicBezTo>
                      <a:pt x="4338" y="3285"/>
                      <a:pt x="4492" y="3285"/>
                      <a:pt x="4631" y="3299"/>
                    </a:cubicBezTo>
                    <a:cubicBezTo>
                      <a:pt x="5091" y="3299"/>
                      <a:pt x="5538" y="3299"/>
                      <a:pt x="5970" y="3272"/>
                    </a:cubicBezTo>
                    <a:cubicBezTo>
                      <a:pt x="6416" y="3230"/>
                      <a:pt x="6849" y="3160"/>
                      <a:pt x="7267" y="3062"/>
                    </a:cubicBezTo>
                    <a:cubicBezTo>
                      <a:pt x="7281" y="3062"/>
                      <a:pt x="7295" y="3034"/>
                      <a:pt x="7295" y="3020"/>
                    </a:cubicBezTo>
                    <a:cubicBezTo>
                      <a:pt x="7142" y="2993"/>
                      <a:pt x="6988" y="2965"/>
                      <a:pt x="6849" y="2951"/>
                    </a:cubicBezTo>
                    <a:lnTo>
                      <a:pt x="6723" y="2951"/>
                    </a:lnTo>
                    <a:lnTo>
                      <a:pt x="6598" y="2937"/>
                    </a:lnTo>
                    <a:cubicBezTo>
                      <a:pt x="6528" y="2937"/>
                      <a:pt x="6444" y="2923"/>
                      <a:pt x="6375" y="2923"/>
                    </a:cubicBezTo>
                    <a:cubicBezTo>
                      <a:pt x="6207" y="2895"/>
                      <a:pt x="6012" y="2867"/>
                      <a:pt x="5831" y="2811"/>
                    </a:cubicBezTo>
                    <a:cubicBezTo>
                      <a:pt x="5663" y="2783"/>
                      <a:pt x="5482" y="2714"/>
                      <a:pt x="5314" y="2672"/>
                    </a:cubicBezTo>
                    <a:cubicBezTo>
                      <a:pt x="5273" y="2658"/>
                      <a:pt x="5245" y="2658"/>
                      <a:pt x="5189" y="2644"/>
                    </a:cubicBezTo>
                    <a:lnTo>
                      <a:pt x="5063" y="2602"/>
                    </a:lnTo>
                    <a:lnTo>
                      <a:pt x="4840" y="2532"/>
                    </a:lnTo>
                    <a:cubicBezTo>
                      <a:pt x="4784" y="2435"/>
                      <a:pt x="4701" y="2337"/>
                      <a:pt x="4603" y="2253"/>
                    </a:cubicBezTo>
                    <a:cubicBezTo>
                      <a:pt x="4492" y="2170"/>
                      <a:pt x="4394" y="2114"/>
                      <a:pt x="4324" y="2044"/>
                    </a:cubicBezTo>
                    <a:cubicBezTo>
                      <a:pt x="4185" y="1919"/>
                      <a:pt x="4059" y="1891"/>
                      <a:pt x="3920" y="1891"/>
                    </a:cubicBezTo>
                    <a:cubicBezTo>
                      <a:pt x="3878" y="1835"/>
                      <a:pt x="3850" y="1807"/>
                      <a:pt x="3808" y="1751"/>
                    </a:cubicBezTo>
                    <a:lnTo>
                      <a:pt x="3766" y="1695"/>
                    </a:lnTo>
                    <a:lnTo>
                      <a:pt x="3710" y="1640"/>
                    </a:lnTo>
                    <a:cubicBezTo>
                      <a:pt x="3627" y="1570"/>
                      <a:pt x="3529" y="1500"/>
                      <a:pt x="3445" y="1472"/>
                    </a:cubicBezTo>
                    <a:cubicBezTo>
                      <a:pt x="3417" y="1458"/>
                      <a:pt x="3390" y="1458"/>
                      <a:pt x="3362" y="1430"/>
                    </a:cubicBezTo>
                    <a:lnTo>
                      <a:pt x="3362" y="1416"/>
                    </a:lnTo>
                    <a:cubicBezTo>
                      <a:pt x="3320" y="1277"/>
                      <a:pt x="3292" y="1151"/>
                      <a:pt x="3208" y="1068"/>
                    </a:cubicBezTo>
                    <a:cubicBezTo>
                      <a:pt x="3152" y="1012"/>
                      <a:pt x="3083" y="970"/>
                      <a:pt x="3013" y="928"/>
                    </a:cubicBezTo>
                    <a:cubicBezTo>
                      <a:pt x="2964" y="908"/>
                      <a:pt x="2907" y="889"/>
                      <a:pt x="2844" y="889"/>
                    </a:cubicBezTo>
                    <a:cubicBezTo>
                      <a:pt x="2818" y="889"/>
                      <a:pt x="2790" y="892"/>
                      <a:pt x="2762" y="900"/>
                    </a:cubicBezTo>
                    <a:cubicBezTo>
                      <a:pt x="2762" y="831"/>
                      <a:pt x="2762" y="775"/>
                      <a:pt x="2734" y="719"/>
                    </a:cubicBezTo>
                    <a:cubicBezTo>
                      <a:pt x="2664" y="663"/>
                      <a:pt x="2539" y="579"/>
                      <a:pt x="2399" y="496"/>
                    </a:cubicBezTo>
                    <a:lnTo>
                      <a:pt x="2190" y="384"/>
                    </a:lnTo>
                    <a:cubicBezTo>
                      <a:pt x="2120" y="356"/>
                      <a:pt x="2050" y="314"/>
                      <a:pt x="1981" y="300"/>
                    </a:cubicBezTo>
                    <a:cubicBezTo>
                      <a:pt x="1883" y="273"/>
                      <a:pt x="1799" y="245"/>
                      <a:pt x="1702" y="231"/>
                    </a:cubicBezTo>
                    <a:cubicBezTo>
                      <a:pt x="1618" y="217"/>
                      <a:pt x="1534" y="189"/>
                      <a:pt x="1451" y="189"/>
                    </a:cubicBezTo>
                    <a:lnTo>
                      <a:pt x="1241" y="91"/>
                    </a:lnTo>
                    <a:cubicBezTo>
                      <a:pt x="1172" y="63"/>
                      <a:pt x="1102" y="35"/>
                      <a:pt x="1032" y="22"/>
                    </a:cubicBezTo>
                    <a:cubicBezTo>
                      <a:pt x="981" y="6"/>
                      <a:pt x="926" y="0"/>
                      <a:pt x="869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1793476" y="3971775"/>
                <a:ext cx="76523" cy="74242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693" extrusionOk="0">
                    <a:moveTo>
                      <a:pt x="754" y="1"/>
                    </a:moveTo>
                    <a:cubicBezTo>
                      <a:pt x="614" y="1"/>
                      <a:pt x="489" y="29"/>
                      <a:pt x="405" y="98"/>
                    </a:cubicBezTo>
                    <a:cubicBezTo>
                      <a:pt x="196" y="224"/>
                      <a:pt x="70" y="419"/>
                      <a:pt x="42" y="642"/>
                    </a:cubicBezTo>
                    <a:cubicBezTo>
                      <a:pt x="1" y="866"/>
                      <a:pt x="70" y="1089"/>
                      <a:pt x="154" y="1270"/>
                    </a:cubicBezTo>
                    <a:cubicBezTo>
                      <a:pt x="210" y="1354"/>
                      <a:pt x="266" y="1438"/>
                      <a:pt x="335" y="1493"/>
                    </a:cubicBezTo>
                    <a:cubicBezTo>
                      <a:pt x="363" y="1535"/>
                      <a:pt x="405" y="1549"/>
                      <a:pt x="433" y="1577"/>
                    </a:cubicBezTo>
                    <a:cubicBezTo>
                      <a:pt x="475" y="1605"/>
                      <a:pt x="503" y="1633"/>
                      <a:pt x="545" y="1647"/>
                    </a:cubicBezTo>
                    <a:cubicBezTo>
                      <a:pt x="614" y="1678"/>
                      <a:pt x="689" y="1693"/>
                      <a:pt x="765" y="1693"/>
                    </a:cubicBezTo>
                    <a:cubicBezTo>
                      <a:pt x="859" y="1693"/>
                      <a:pt x="955" y="1671"/>
                      <a:pt x="1047" y="1633"/>
                    </a:cubicBezTo>
                    <a:cubicBezTo>
                      <a:pt x="1130" y="1591"/>
                      <a:pt x="1242" y="1563"/>
                      <a:pt x="1326" y="1507"/>
                    </a:cubicBezTo>
                    <a:cubicBezTo>
                      <a:pt x="1395" y="1479"/>
                      <a:pt x="1507" y="1396"/>
                      <a:pt x="1577" y="1298"/>
                    </a:cubicBezTo>
                    <a:cubicBezTo>
                      <a:pt x="1647" y="1214"/>
                      <a:pt x="1702" y="1117"/>
                      <a:pt x="1730" y="1005"/>
                    </a:cubicBezTo>
                    <a:cubicBezTo>
                      <a:pt x="1744" y="894"/>
                      <a:pt x="1744" y="782"/>
                      <a:pt x="1716" y="656"/>
                    </a:cubicBezTo>
                    <a:cubicBezTo>
                      <a:pt x="1647" y="433"/>
                      <a:pt x="1451" y="196"/>
                      <a:pt x="1172" y="85"/>
                    </a:cubicBezTo>
                    <a:cubicBezTo>
                      <a:pt x="1103" y="43"/>
                      <a:pt x="1033" y="29"/>
                      <a:pt x="963" y="15"/>
                    </a:cubicBezTo>
                    <a:cubicBezTo>
                      <a:pt x="893" y="1"/>
                      <a:pt x="824" y="1"/>
                      <a:pt x="754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1869955" y="4051018"/>
                <a:ext cx="65472" cy="64639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474" extrusionOk="0">
                    <a:moveTo>
                      <a:pt x="751" y="1"/>
                    </a:moveTo>
                    <a:cubicBezTo>
                      <a:pt x="620" y="1"/>
                      <a:pt x="493" y="44"/>
                      <a:pt x="391" y="119"/>
                    </a:cubicBezTo>
                    <a:cubicBezTo>
                      <a:pt x="209" y="244"/>
                      <a:pt x="112" y="398"/>
                      <a:pt x="56" y="565"/>
                    </a:cubicBezTo>
                    <a:cubicBezTo>
                      <a:pt x="28" y="649"/>
                      <a:pt x="28" y="719"/>
                      <a:pt x="0" y="802"/>
                    </a:cubicBezTo>
                    <a:cubicBezTo>
                      <a:pt x="0" y="886"/>
                      <a:pt x="28" y="956"/>
                      <a:pt x="56" y="1053"/>
                    </a:cubicBezTo>
                    <a:cubicBezTo>
                      <a:pt x="126" y="1207"/>
                      <a:pt x="251" y="1332"/>
                      <a:pt x="405" y="1402"/>
                    </a:cubicBezTo>
                    <a:cubicBezTo>
                      <a:pt x="502" y="1446"/>
                      <a:pt x="616" y="1474"/>
                      <a:pt x="736" y="1474"/>
                    </a:cubicBezTo>
                    <a:cubicBezTo>
                      <a:pt x="805" y="1474"/>
                      <a:pt x="877" y="1464"/>
                      <a:pt x="949" y="1444"/>
                    </a:cubicBezTo>
                    <a:cubicBezTo>
                      <a:pt x="1144" y="1402"/>
                      <a:pt x="1297" y="1276"/>
                      <a:pt x="1381" y="1095"/>
                    </a:cubicBezTo>
                    <a:cubicBezTo>
                      <a:pt x="1465" y="928"/>
                      <a:pt x="1493" y="705"/>
                      <a:pt x="1395" y="467"/>
                    </a:cubicBezTo>
                    <a:cubicBezTo>
                      <a:pt x="1367" y="370"/>
                      <a:pt x="1283" y="258"/>
                      <a:pt x="1214" y="189"/>
                    </a:cubicBezTo>
                    <a:cubicBezTo>
                      <a:pt x="1144" y="119"/>
                      <a:pt x="1032" y="49"/>
                      <a:pt x="949" y="35"/>
                    </a:cubicBezTo>
                    <a:cubicBezTo>
                      <a:pt x="884" y="12"/>
                      <a:pt x="817" y="1"/>
                      <a:pt x="751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1892583" y="4150302"/>
                <a:ext cx="53851" cy="53982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31" extrusionOk="0">
                    <a:moveTo>
                      <a:pt x="634" y="0"/>
                    </a:moveTo>
                    <a:cubicBezTo>
                      <a:pt x="613" y="0"/>
                      <a:pt x="593" y="1"/>
                      <a:pt x="572" y="3"/>
                    </a:cubicBezTo>
                    <a:cubicBezTo>
                      <a:pt x="391" y="17"/>
                      <a:pt x="251" y="114"/>
                      <a:pt x="154" y="212"/>
                    </a:cubicBezTo>
                    <a:cubicBezTo>
                      <a:pt x="42" y="338"/>
                      <a:pt x="0" y="477"/>
                      <a:pt x="0" y="631"/>
                    </a:cubicBezTo>
                    <a:cubicBezTo>
                      <a:pt x="14" y="784"/>
                      <a:pt x="70" y="923"/>
                      <a:pt x="182" y="1035"/>
                    </a:cubicBezTo>
                    <a:cubicBezTo>
                      <a:pt x="307" y="1161"/>
                      <a:pt x="447" y="1230"/>
                      <a:pt x="628" y="1230"/>
                    </a:cubicBezTo>
                    <a:cubicBezTo>
                      <a:pt x="795" y="1230"/>
                      <a:pt x="949" y="1161"/>
                      <a:pt x="1060" y="1049"/>
                    </a:cubicBezTo>
                    <a:cubicBezTo>
                      <a:pt x="1158" y="923"/>
                      <a:pt x="1228" y="770"/>
                      <a:pt x="1228" y="603"/>
                    </a:cubicBezTo>
                    <a:cubicBezTo>
                      <a:pt x="1228" y="421"/>
                      <a:pt x="1144" y="254"/>
                      <a:pt x="1019" y="142"/>
                    </a:cubicBezTo>
                    <a:cubicBezTo>
                      <a:pt x="921" y="44"/>
                      <a:pt x="780" y="0"/>
                      <a:pt x="63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1893197" y="4239676"/>
                <a:ext cx="45914" cy="4424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009" extrusionOk="0">
                    <a:moveTo>
                      <a:pt x="530" y="1"/>
                    </a:moveTo>
                    <a:cubicBezTo>
                      <a:pt x="263" y="1"/>
                      <a:pt x="41" y="192"/>
                      <a:pt x="14" y="448"/>
                    </a:cubicBezTo>
                    <a:cubicBezTo>
                      <a:pt x="0" y="727"/>
                      <a:pt x="182" y="964"/>
                      <a:pt x="447" y="1006"/>
                    </a:cubicBezTo>
                    <a:cubicBezTo>
                      <a:pt x="464" y="1007"/>
                      <a:pt x="482" y="1008"/>
                      <a:pt x="500" y="1008"/>
                    </a:cubicBezTo>
                    <a:cubicBezTo>
                      <a:pt x="757" y="1008"/>
                      <a:pt x="978" y="820"/>
                      <a:pt x="1005" y="559"/>
                    </a:cubicBezTo>
                    <a:cubicBezTo>
                      <a:pt x="1046" y="280"/>
                      <a:pt x="837" y="43"/>
                      <a:pt x="558" y="1"/>
                    </a:cubicBezTo>
                    <a:cubicBezTo>
                      <a:pt x="549" y="1"/>
                      <a:pt x="539" y="1"/>
                      <a:pt x="530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1885830" y="4319094"/>
                <a:ext cx="37362" cy="33547"/>
              </a:xfrm>
              <a:custGeom>
                <a:avLst/>
                <a:gdLst/>
                <a:ahLst/>
                <a:cxnLst/>
                <a:rect l="l" t="t" r="r" b="b"/>
                <a:pathLst>
                  <a:path w="852" h="765" extrusionOk="0">
                    <a:moveTo>
                      <a:pt x="450" y="0"/>
                    </a:moveTo>
                    <a:cubicBezTo>
                      <a:pt x="261" y="0"/>
                      <a:pt x="95" y="132"/>
                      <a:pt x="57" y="311"/>
                    </a:cubicBezTo>
                    <a:cubicBezTo>
                      <a:pt x="1" y="520"/>
                      <a:pt x="154" y="729"/>
                      <a:pt x="350" y="757"/>
                    </a:cubicBezTo>
                    <a:cubicBezTo>
                      <a:pt x="377" y="762"/>
                      <a:pt x="403" y="765"/>
                      <a:pt x="430" y="765"/>
                    </a:cubicBezTo>
                    <a:cubicBezTo>
                      <a:pt x="607" y="765"/>
                      <a:pt x="761" y="646"/>
                      <a:pt x="810" y="464"/>
                    </a:cubicBezTo>
                    <a:cubicBezTo>
                      <a:pt x="852" y="255"/>
                      <a:pt x="698" y="59"/>
                      <a:pt x="503" y="4"/>
                    </a:cubicBezTo>
                    <a:cubicBezTo>
                      <a:pt x="485" y="1"/>
                      <a:pt x="467" y="0"/>
                      <a:pt x="450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837040" y="4243740"/>
                <a:ext cx="433657" cy="530528"/>
              </a:xfrm>
              <a:custGeom>
                <a:avLst/>
                <a:gdLst/>
                <a:ahLst/>
                <a:cxnLst/>
                <a:rect l="l" t="t" r="r" b="b"/>
                <a:pathLst>
                  <a:path w="9889" h="12098" extrusionOk="0">
                    <a:moveTo>
                      <a:pt x="3654" y="6263"/>
                    </a:moveTo>
                    <a:cubicBezTo>
                      <a:pt x="3640" y="6263"/>
                      <a:pt x="3640" y="6277"/>
                      <a:pt x="3640" y="6277"/>
                    </a:cubicBezTo>
                    <a:cubicBezTo>
                      <a:pt x="3639" y="6278"/>
                      <a:pt x="3638" y="6280"/>
                      <a:pt x="3637" y="6281"/>
                    </a:cubicBezTo>
                    <a:lnTo>
                      <a:pt x="3637" y="6281"/>
                    </a:lnTo>
                    <a:cubicBezTo>
                      <a:pt x="3643" y="6275"/>
                      <a:pt x="3648" y="6269"/>
                      <a:pt x="3654" y="6263"/>
                    </a:cubicBezTo>
                    <a:close/>
                    <a:moveTo>
                      <a:pt x="5941" y="0"/>
                    </a:moveTo>
                    <a:cubicBezTo>
                      <a:pt x="5732" y="42"/>
                      <a:pt x="5355" y="363"/>
                      <a:pt x="5313" y="600"/>
                    </a:cubicBezTo>
                    <a:cubicBezTo>
                      <a:pt x="5299" y="851"/>
                      <a:pt x="5369" y="1032"/>
                      <a:pt x="5509" y="1172"/>
                    </a:cubicBezTo>
                    <a:lnTo>
                      <a:pt x="5495" y="1172"/>
                    </a:lnTo>
                    <a:cubicBezTo>
                      <a:pt x="5383" y="1172"/>
                      <a:pt x="5272" y="1172"/>
                      <a:pt x="5160" y="1186"/>
                    </a:cubicBezTo>
                    <a:cubicBezTo>
                      <a:pt x="4923" y="1228"/>
                      <a:pt x="4602" y="1297"/>
                      <a:pt x="4323" y="1423"/>
                    </a:cubicBezTo>
                    <a:cubicBezTo>
                      <a:pt x="4044" y="1562"/>
                      <a:pt x="3779" y="1758"/>
                      <a:pt x="3612" y="1981"/>
                    </a:cubicBezTo>
                    <a:cubicBezTo>
                      <a:pt x="3542" y="2065"/>
                      <a:pt x="3500" y="2148"/>
                      <a:pt x="3486" y="2232"/>
                    </a:cubicBezTo>
                    <a:cubicBezTo>
                      <a:pt x="3291" y="2413"/>
                      <a:pt x="3110" y="2567"/>
                      <a:pt x="2928" y="2748"/>
                    </a:cubicBezTo>
                    <a:cubicBezTo>
                      <a:pt x="2733" y="2901"/>
                      <a:pt x="2580" y="3097"/>
                      <a:pt x="2426" y="3236"/>
                    </a:cubicBezTo>
                    <a:cubicBezTo>
                      <a:pt x="2235" y="3427"/>
                      <a:pt x="2228" y="3709"/>
                      <a:pt x="2412" y="3709"/>
                    </a:cubicBezTo>
                    <a:cubicBezTo>
                      <a:pt x="2444" y="3709"/>
                      <a:pt x="2481" y="3701"/>
                      <a:pt x="2524" y="3683"/>
                    </a:cubicBezTo>
                    <a:lnTo>
                      <a:pt x="2524" y="3683"/>
                    </a:lnTo>
                    <a:cubicBezTo>
                      <a:pt x="1645" y="4506"/>
                      <a:pt x="878" y="5468"/>
                      <a:pt x="473" y="6612"/>
                    </a:cubicBezTo>
                    <a:cubicBezTo>
                      <a:pt x="429" y="6734"/>
                      <a:pt x="496" y="6813"/>
                      <a:pt x="575" y="6813"/>
                    </a:cubicBezTo>
                    <a:cubicBezTo>
                      <a:pt x="622" y="6813"/>
                      <a:pt x="674" y="6786"/>
                      <a:pt x="710" y="6723"/>
                    </a:cubicBezTo>
                    <a:cubicBezTo>
                      <a:pt x="850" y="6528"/>
                      <a:pt x="975" y="6347"/>
                      <a:pt x="1101" y="6165"/>
                    </a:cubicBezTo>
                    <a:lnTo>
                      <a:pt x="1101" y="6165"/>
                    </a:lnTo>
                    <a:lnTo>
                      <a:pt x="989" y="6528"/>
                    </a:lnTo>
                    <a:cubicBezTo>
                      <a:pt x="892" y="6681"/>
                      <a:pt x="780" y="6835"/>
                      <a:pt x="682" y="7030"/>
                    </a:cubicBezTo>
                    <a:cubicBezTo>
                      <a:pt x="599" y="7212"/>
                      <a:pt x="529" y="7379"/>
                      <a:pt x="445" y="7560"/>
                    </a:cubicBezTo>
                    <a:cubicBezTo>
                      <a:pt x="404" y="7728"/>
                      <a:pt x="348" y="7909"/>
                      <a:pt x="306" y="8076"/>
                    </a:cubicBezTo>
                    <a:lnTo>
                      <a:pt x="208" y="8606"/>
                    </a:lnTo>
                    <a:cubicBezTo>
                      <a:pt x="166" y="8774"/>
                      <a:pt x="125" y="8955"/>
                      <a:pt x="69" y="9123"/>
                    </a:cubicBezTo>
                    <a:cubicBezTo>
                      <a:pt x="1" y="9343"/>
                      <a:pt x="98" y="9471"/>
                      <a:pt x="226" y="9471"/>
                    </a:cubicBezTo>
                    <a:cubicBezTo>
                      <a:pt x="308" y="9471"/>
                      <a:pt x="402" y="9418"/>
                      <a:pt x="473" y="9304"/>
                    </a:cubicBezTo>
                    <a:lnTo>
                      <a:pt x="543" y="9178"/>
                    </a:lnTo>
                    <a:lnTo>
                      <a:pt x="585" y="9123"/>
                    </a:lnTo>
                    <a:cubicBezTo>
                      <a:pt x="655" y="9053"/>
                      <a:pt x="710" y="8997"/>
                      <a:pt x="780" y="8955"/>
                    </a:cubicBezTo>
                    <a:lnTo>
                      <a:pt x="780" y="8955"/>
                    </a:lnTo>
                    <a:cubicBezTo>
                      <a:pt x="780" y="9109"/>
                      <a:pt x="780" y="9262"/>
                      <a:pt x="766" y="9415"/>
                    </a:cubicBezTo>
                    <a:cubicBezTo>
                      <a:pt x="766" y="9541"/>
                      <a:pt x="752" y="9667"/>
                      <a:pt x="724" y="9792"/>
                    </a:cubicBezTo>
                    <a:cubicBezTo>
                      <a:pt x="613" y="10210"/>
                      <a:pt x="543" y="10643"/>
                      <a:pt x="557" y="11075"/>
                    </a:cubicBezTo>
                    <a:cubicBezTo>
                      <a:pt x="565" y="11151"/>
                      <a:pt x="609" y="11198"/>
                      <a:pt x="660" y="11198"/>
                    </a:cubicBezTo>
                    <a:cubicBezTo>
                      <a:pt x="702" y="11198"/>
                      <a:pt x="748" y="11165"/>
                      <a:pt x="780" y="11089"/>
                    </a:cubicBezTo>
                    <a:lnTo>
                      <a:pt x="794" y="11047"/>
                    </a:lnTo>
                    <a:cubicBezTo>
                      <a:pt x="836" y="11187"/>
                      <a:pt x="906" y="11326"/>
                      <a:pt x="948" y="11466"/>
                    </a:cubicBezTo>
                    <a:cubicBezTo>
                      <a:pt x="975" y="11605"/>
                      <a:pt x="1003" y="11745"/>
                      <a:pt x="1003" y="11898"/>
                    </a:cubicBezTo>
                    <a:cubicBezTo>
                      <a:pt x="1003" y="12036"/>
                      <a:pt x="1087" y="12098"/>
                      <a:pt x="1184" y="12098"/>
                    </a:cubicBezTo>
                    <a:cubicBezTo>
                      <a:pt x="1303" y="12098"/>
                      <a:pt x="1441" y="12004"/>
                      <a:pt x="1464" y="11842"/>
                    </a:cubicBezTo>
                    <a:cubicBezTo>
                      <a:pt x="1478" y="11675"/>
                      <a:pt x="1478" y="11494"/>
                      <a:pt x="1533" y="11340"/>
                    </a:cubicBezTo>
                    <a:cubicBezTo>
                      <a:pt x="1589" y="11187"/>
                      <a:pt x="1659" y="11020"/>
                      <a:pt x="1757" y="10866"/>
                    </a:cubicBezTo>
                    <a:cubicBezTo>
                      <a:pt x="1826" y="10782"/>
                      <a:pt x="1882" y="10699"/>
                      <a:pt x="1966" y="10629"/>
                    </a:cubicBezTo>
                    <a:cubicBezTo>
                      <a:pt x="1986" y="10634"/>
                      <a:pt x="2007" y="10637"/>
                      <a:pt x="2026" y="10637"/>
                    </a:cubicBezTo>
                    <a:cubicBezTo>
                      <a:pt x="2061" y="10637"/>
                      <a:pt x="2093" y="10628"/>
                      <a:pt x="2119" y="10601"/>
                    </a:cubicBezTo>
                    <a:cubicBezTo>
                      <a:pt x="2259" y="10503"/>
                      <a:pt x="2370" y="10378"/>
                      <a:pt x="2454" y="10238"/>
                    </a:cubicBezTo>
                    <a:cubicBezTo>
                      <a:pt x="2510" y="10169"/>
                      <a:pt x="2538" y="10099"/>
                      <a:pt x="2580" y="10029"/>
                    </a:cubicBezTo>
                    <a:cubicBezTo>
                      <a:pt x="2635" y="9959"/>
                      <a:pt x="2663" y="9890"/>
                      <a:pt x="2719" y="9806"/>
                    </a:cubicBezTo>
                    <a:cubicBezTo>
                      <a:pt x="2817" y="9625"/>
                      <a:pt x="2942" y="9471"/>
                      <a:pt x="3068" y="9318"/>
                    </a:cubicBezTo>
                    <a:cubicBezTo>
                      <a:pt x="3084" y="9367"/>
                      <a:pt x="3135" y="9402"/>
                      <a:pt x="3197" y="9402"/>
                    </a:cubicBezTo>
                    <a:cubicBezTo>
                      <a:pt x="3239" y="9402"/>
                      <a:pt x="3287" y="9386"/>
                      <a:pt x="3333" y="9346"/>
                    </a:cubicBezTo>
                    <a:cubicBezTo>
                      <a:pt x="3500" y="9234"/>
                      <a:pt x="3640" y="9081"/>
                      <a:pt x="3765" y="8913"/>
                    </a:cubicBezTo>
                    <a:lnTo>
                      <a:pt x="4184" y="8439"/>
                    </a:lnTo>
                    <a:cubicBezTo>
                      <a:pt x="4281" y="8341"/>
                      <a:pt x="4379" y="8216"/>
                      <a:pt x="4490" y="8132"/>
                    </a:cubicBezTo>
                    <a:lnTo>
                      <a:pt x="4490" y="8132"/>
                    </a:lnTo>
                    <a:cubicBezTo>
                      <a:pt x="4463" y="8216"/>
                      <a:pt x="4449" y="8286"/>
                      <a:pt x="4449" y="8383"/>
                    </a:cubicBezTo>
                    <a:cubicBezTo>
                      <a:pt x="4432" y="8525"/>
                      <a:pt x="4525" y="8587"/>
                      <a:pt x="4633" y="8587"/>
                    </a:cubicBezTo>
                    <a:cubicBezTo>
                      <a:pt x="4705" y="8587"/>
                      <a:pt x="4783" y="8559"/>
                      <a:pt x="4839" y="8509"/>
                    </a:cubicBezTo>
                    <a:cubicBezTo>
                      <a:pt x="5034" y="8355"/>
                      <a:pt x="5188" y="8188"/>
                      <a:pt x="5327" y="7993"/>
                    </a:cubicBezTo>
                    <a:cubicBezTo>
                      <a:pt x="5467" y="7797"/>
                      <a:pt x="5634" y="7602"/>
                      <a:pt x="5774" y="7421"/>
                    </a:cubicBezTo>
                    <a:cubicBezTo>
                      <a:pt x="5885" y="7225"/>
                      <a:pt x="6053" y="7072"/>
                      <a:pt x="6206" y="6891"/>
                    </a:cubicBezTo>
                    <a:lnTo>
                      <a:pt x="6206" y="6891"/>
                    </a:lnTo>
                    <a:cubicBezTo>
                      <a:pt x="6206" y="6905"/>
                      <a:pt x="6192" y="6933"/>
                      <a:pt x="6192" y="6947"/>
                    </a:cubicBezTo>
                    <a:cubicBezTo>
                      <a:pt x="6135" y="7083"/>
                      <a:pt x="6226" y="7256"/>
                      <a:pt x="6367" y="7256"/>
                    </a:cubicBezTo>
                    <a:cubicBezTo>
                      <a:pt x="6400" y="7256"/>
                      <a:pt x="6435" y="7246"/>
                      <a:pt x="6471" y="7225"/>
                    </a:cubicBezTo>
                    <a:cubicBezTo>
                      <a:pt x="7169" y="6793"/>
                      <a:pt x="7727" y="6138"/>
                      <a:pt x="8103" y="5440"/>
                    </a:cubicBezTo>
                    <a:cubicBezTo>
                      <a:pt x="8145" y="5482"/>
                      <a:pt x="8173" y="5496"/>
                      <a:pt x="8215" y="5538"/>
                    </a:cubicBezTo>
                    <a:lnTo>
                      <a:pt x="8703" y="5538"/>
                    </a:lnTo>
                    <a:cubicBezTo>
                      <a:pt x="8912" y="5538"/>
                      <a:pt x="9052" y="5231"/>
                      <a:pt x="8954" y="5063"/>
                    </a:cubicBezTo>
                    <a:cubicBezTo>
                      <a:pt x="8912" y="4938"/>
                      <a:pt x="8870" y="4840"/>
                      <a:pt x="8856" y="4729"/>
                    </a:cubicBezTo>
                    <a:cubicBezTo>
                      <a:pt x="8940" y="4506"/>
                      <a:pt x="8954" y="4240"/>
                      <a:pt x="8982" y="3975"/>
                    </a:cubicBezTo>
                    <a:cubicBezTo>
                      <a:pt x="8996" y="3962"/>
                      <a:pt x="8996" y="3934"/>
                      <a:pt x="9010" y="3906"/>
                    </a:cubicBezTo>
                    <a:cubicBezTo>
                      <a:pt x="9066" y="3822"/>
                      <a:pt x="9094" y="3738"/>
                      <a:pt x="9149" y="3669"/>
                    </a:cubicBezTo>
                    <a:cubicBezTo>
                      <a:pt x="9205" y="3585"/>
                      <a:pt x="9261" y="3487"/>
                      <a:pt x="9289" y="3418"/>
                    </a:cubicBezTo>
                    <a:cubicBezTo>
                      <a:pt x="9400" y="3250"/>
                      <a:pt x="9484" y="3069"/>
                      <a:pt x="9582" y="2915"/>
                    </a:cubicBezTo>
                    <a:cubicBezTo>
                      <a:pt x="9763" y="2622"/>
                      <a:pt x="9889" y="2023"/>
                      <a:pt x="9833" y="1604"/>
                    </a:cubicBezTo>
                    <a:lnTo>
                      <a:pt x="9833" y="1604"/>
                    </a:lnTo>
                    <a:cubicBezTo>
                      <a:pt x="9777" y="1646"/>
                      <a:pt x="9721" y="1660"/>
                      <a:pt x="9693" y="1702"/>
                    </a:cubicBezTo>
                    <a:cubicBezTo>
                      <a:pt x="9442" y="1855"/>
                      <a:pt x="9149" y="1981"/>
                      <a:pt x="8870" y="2148"/>
                    </a:cubicBezTo>
                    <a:cubicBezTo>
                      <a:pt x="8870" y="2232"/>
                      <a:pt x="8870" y="2343"/>
                      <a:pt x="8842" y="2469"/>
                    </a:cubicBezTo>
                    <a:cubicBezTo>
                      <a:pt x="8815" y="2539"/>
                      <a:pt x="8801" y="2609"/>
                      <a:pt x="8801" y="2692"/>
                    </a:cubicBezTo>
                    <a:cubicBezTo>
                      <a:pt x="8787" y="2776"/>
                      <a:pt x="8773" y="2846"/>
                      <a:pt x="8731" y="2929"/>
                    </a:cubicBezTo>
                    <a:cubicBezTo>
                      <a:pt x="8703" y="3027"/>
                      <a:pt x="8675" y="3111"/>
                      <a:pt x="8647" y="3208"/>
                    </a:cubicBezTo>
                    <a:cubicBezTo>
                      <a:pt x="8605" y="3306"/>
                      <a:pt x="8577" y="3404"/>
                      <a:pt x="8536" y="3487"/>
                    </a:cubicBezTo>
                    <a:cubicBezTo>
                      <a:pt x="8508" y="3585"/>
                      <a:pt x="8452" y="3669"/>
                      <a:pt x="8424" y="3752"/>
                    </a:cubicBezTo>
                    <a:cubicBezTo>
                      <a:pt x="8382" y="3836"/>
                      <a:pt x="8326" y="3906"/>
                      <a:pt x="8284" y="4003"/>
                    </a:cubicBezTo>
                    <a:cubicBezTo>
                      <a:pt x="8229" y="4087"/>
                      <a:pt x="8187" y="4171"/>
                      <a:pt x="8145" y="4240"/>
                    </a:cubicBezTo>
                    <a:cubicBezTo>
                      <a:pt x="8089" y="4310"/>
                      <a:pt x="8033" y="4380"/>
                      <a:pt x="8006" y="4436"/>
                    </a:cubicBezTo>
                    <a:cubicBezTo>
                      <a:pt x="7964" y="4506"/>
                      <a:pt x="7908" y="4533"/>
                      <a:pt x="7866" y="4589"/>
                    </a:cubicBezTo>
                    <a:cubicBezTo>
                      <a:pt x="7824" y="4645"/>
                      <a:pt x="7796" y="4673"/>
                      <a:pt x="7754" y="4715"/>
                    </a:cubicBezTo>
                    <a:cubicBezTo>
                      <a:pt x="7699" y="4784"/>
                      <a:pt x="7657" y="4812"/>
                      <a:pt x="7657" y="4812"/>
                    </a:cubicBezTo>
                    <a:cubicBezTo>
                      <a:pt x="7657" y="4812"/>
                      <a:pt x="7657" y="4771"/>
                      <a:pt x="7685" y="4673"/>
                    </a:cubicBezTo>
                    <a:cubicBezTo>
                      <a:pt x="7699" y="4645"/>
                      <a:pt x="7699" y="4589"/>
                      <a:pt x="7727" y="4533"/>
                    </a:cubicBezTo>
                    <a:cubicBezTo>
                      <a:pt x="7740" y="4492"/>
                      <a:pt x="7754" y="4422"/>
                      <a:pt x="7768" y="4352"/>
                    </a:cubicBezTo>
                    <a:cubicBezTo>
                      <a:pt x="7796" y="4282"/>
                      <a:pt x="7824" y="4213"/>
                      <a:pt x="7838" y="4143"/>
                    </a:cubicBezTo>
                    <a:cubicBezTo>
                      <a:pt x="7880" y="4073"/>
                      <a:pt x="7894" y="3975"/>
                      <a:pt x="7936" y="3892"/>
                    </a:cubicBezTo>
                    <a:cubicBezTo>
                      <a:pt x="7964" y="3808"/>
                      <a:pt x="8006" y="3724"/>
                      <a:pt x="8019" y="3627"/>
                    </a:cubicBezTo>
                    <a:lnTo>
                      <a:pt x="8117" y="3376"/>
                    </a:lnTo>
                    <a:lnTo>
                      <a:pt x="8229" y="3111"/>
                    </a:lnTo>
                    <a:lnTo>
                      <a:pt x="8326" y="2846"/>
                    </a:lnTo>
                    <a:cubicBezTo>
                      <a:pt x="8368" y="2762"/>
                      <a:pt x="8396" y="2692"/>
                      <a:pt x="8438" y="2609"/>
                    </a:cubicBezTo>
                    <a:cubicBezTo>
                      <a:pt x="8466" y="2511"/>
                      <a:pt x="8508" y="2469"/>
                      <a:pt x="8536" y="2399"/>
                    </a:cubicBezTo>
                    <a:cubicBezTo>
                      <a:pt x="8591" y="2330"/>
                      <a:pt x="8633" y="2260"/>
                      <a:pt x="8661" y="2190"/>
                    </a:cubicBezTo>
                    <a:lnTo>
                      <a:pt x="8661" y="2190"/>
                    </a:lnTo>
                    <a:cubicBezTo>
                      <a:pt x="8368" y="2343"/>
                      <a:pt x="8075" y="2567"/>
                      <a:pt x="7754" y="2762"/>
                    </a:cubicBezTo>
                    <a:cubicBezTo>
                      <a:pt x="7699" y="2790"/>
                      <a:pt x="7629" y="2832"/>
                      <a:pt x="7587" y="2887"/>
                    </a:cubicBezTo>
                    <a:cubicBezTo>
                      <a:pt x="7559" y="2985"/>
                      <a:pt x="7531" y="3139"/>
                      <a:pt x="7489" y="3320"/>
                    </a:cubicBezTo>
                    <a:cubicBezTo>
                      <a:pt x="7462" y="3487"/>
                      <a:pt x="7448" y="3696"/>
                      <a:pt x="7392" y="3948"/>
                    </a:cubicBezTo>
                    <a:lnTo>
                      <a:pt x="7336" y="4310"/>
                    </a:lnTo>
                    <a:cubicBezTo>
                      <a:pt x="7322" y="4436"/>
                      <a:pt x="7280" y="4561"/>
                      <a:pt x="7266" y="4701"/>
                    </a:cubicBezTo>
                    <a:lnTo>
                      <a:pt x="7169" y="5063"/>
                    </a:lnTo>
                    <a:lnTo>
                      <a:pt x="7127" y="5161"/>
                    </a:lnTo>
                    <a:lnTo>
                      <a:pt x="7099" y="5259"/>
                    </a:lnTo>
                    <a:cubicBezTo>
                      <a:pt x="7071" y="5328"/>
                      <a:pt x="7057" y="5370"/>
                      <a:pt x="7029" y="5426"/>
                    </a:cubicBezTo>
                    <a:cubicBezTo>
                      <a:pt x="6987" y="5482"/>
                      <a:pt x="6973" y="5552"/>
                      <a:pt x="6931" y="5607"/>
                    </a:cubicBezTo>
                    <a:cubicBezTo>
                      <a:pt x="6904" y="5649"/>
                      <a:pt x="6862" y="5705"/>
                      <a:pt x="6848" y="5761"/>
                    </a:cubicBezTo>
                    <a:cubicBezTo>
                      <a:pt x="6792" y="5859"/>
                      <a:pt x="6708" y="5956"/>
                      <a:pt x="6652" y="6040"/>
                    </a:cubicBezTo>
                    <a:cubicBezTo>
                      <a:pt x="6611" y="6124"/>
                      <a:pt x="6541" y="6193"/>
                      <a:pt x="6471" y="6249"/>
                    </a:cubicBezTo>
                    <a:cubicBezTo>
                      <a:pt x="6415" y="6319"/>
                      <a:pt x="6346" y="6347"/>
                      <a:pt x="6304" y="6389"/>
                    </a:cubicBezTo>
                    <a:cubicBezTo>
                      <a:pt x="6220" y="6458"/>
                      <a:pt x="6164" y="6514"/>
                      <a:pt x="6164" y="6514"/>
                    </a:cubicBezTo>
                    <a:cubicBezTo>
                      <a:pt x="6164" y="6514"/>
                      <a:pt x="6206" y="6444"/>
                      <a:pt x="6262" y="6347"/>
                    </a:cubicBezTo>
                    <a:cubicBezTo>
                      <a:pt x="6290" y="6305"/>
                      <a:pt x="6332" y="6249"/>
                      <a:pt x="6360" y="6179"/>
                    </a:cubicBezTo>
                    <a:lnTo>
                      <a:pt x="6415" y="6068"/>
                    </a:lnTo>
                    <a:cubicBezTo>
                      <a:pt x="6429" y="6040"/>
                      <a:pt x="6471" y="5998"/>
                      <a:pt x="6485" y="5956"/>
                    </a:cubicBezTo>
                    <a:cubicBezTo>
                      <a:pt x="6513" y="5859"/>
                      <a:pt x="6569" y="5775"/>
                      <a:pt x="6611" y="5677"/>
                    </a:cubicBezTo>
                    <a:cubicBezTo>
                      <a:pt x="6625" y="5621"/>
                      <a:pt x="6652" y="5580"/>
                      <a:pt x="6680" y="5538"/>
                    </a:cubicBezTo>
                    <a:lnTo>
                      <a:pt x="6722" y="5370"/>
                    </a:lnTo>
                    <a:lnTo>
                      <a:pt x="6778" y="5217"/>
                    </a:lnTo>
                    <a:cubicBezTo>
                      <a:pt x="6792" y="5161"/>
                      <a:pt x="6820" y="5119"/>
                      <a:pt x="6834" y="5050"/>
                    </a:cubicBezTo>
                    <a:cubicBezTo>
                      <a:pt x="6862" y="4924"/>
                      <a:pt x="6890" y="4798"/>
                      <a:pt x="6904" y="4701"/>
                    </a:cubicBezTo>
                    <a:cubicBezTo>
                      <a:pt x="6959" y="4464"/>
                      <a:pt x="7001" y="4227"/>
                      <a:pt x="7057" y="3975"/>
                    </a:cubicBezTo>
                    <a:cubicBezTo>
                      <a:pt x="7099" y="3864"/>
                      <a:pt x="7113" y="3752"/>
                      <a:pt x="7141" y="3627"/>
                    </a:cubicBezTo>
                    <a:cubicBezTo>
                      <a:pt x="7183" y="3529"/>
                      <a:pt x="7210" y="3418"/>
                      <a:pt x="7266" y="3334"/>
                    </a:cubicBezTo>
                    <a:cubicBezTo>
                      <a:pt x="7308" y="3250"/>
                      <a:pt x="7350" y="3166"/>
                      <a:pt x="7392" y="3069"/>
                    </a:cubicBezTo>
                    <a:cubicBezTo>
                      <a:pt x="7392" y="3055"/>
                      <a:pt x="7406" y="3041"/>
                      <a:pt x="7406" y="3027"/>
                    </a:cubicBezTo>
                    <a:lnTo>
                      <a:pt x="7406" y="3027"/>
                    </a:lnTo>
                    <a:lnTo>
                      <a:pt x="7252" y="3125"/>
                    </a:lnTo>
                    <a:cubicBezTo>
                      <a:pt x="7169" y="3180"/>
                      <a:pt x="7071" y="3250"/>
                      <a:pt x="6987" y="3306"/>
                    </a:cubicBezTo>
                    <a:cubicBezTo>
                      <a:pt x="6904" y="3376"/>
                      <a:pt x="6834" y="3418"/>
                      <a:pt x="6750" y="3487"/>
                    </a:cubicBezTo>
                    <a:lnTo>
                      <a:pt x="6625" y="3585"/>
                    </a:lnTo>
                    <a:lnTo>
                      <a:pt x="6485" y="3669"/>
                    </a:lnTo>
                    <a:lnTo>
                      <a:pt x="6346" y="3752"/>
                    </a:lnTo>
                    <a:lnTo>
                      <a:pt x="6346" y="3808"/>
                    </a:lnTo>
                    <a:cubicBezTo>
                      <a:pt x="6346" y="3836"/>
                      <a:pt x="6332" y="3878"/>
                      <a:pt x="6332" y="3934"/>
                    </a:cubicBezTo>
                    <a:cubicBezTo>
                      <a:pt x="6304" y="4017"/>
                      <a:pt x="6290" y="4115"/>
                      <a:pt x="6234" y="4227"/>
                    </a:cubicBezTo>
                    <a:cubicBezTo>
                      <a:pt x="6164" y="4436"/>
                      <a:pt x="6067" y="4673"/>
                      <a:pt x="5941" y="4924"/>
                    </a:cubicBezTo>
                    <a:cubicBezTo>
                      <a:pt x="5885" y="5050"/>
                      <a:pt x="5843" y="5189"/>
                      <a:pt x="5774" y="5301"/>
                    </a:cubicBezTo>
                    <a:cubicBezTo>
                      <a:pt x="5718" y="5440"/>
                      <a:pt x="5648" y="5566"/>
                      <a:pt x="5592" y="5705"/>
                    </a:cubicBezTo>
                    <a:cubicBezTo>
                      <a:pt x="5523" y="5845"/>
                      <a:pt x="5453" y="5984"/>
                      <a:pt x="5383" y="6110"/>
                    </a:cubicBezTo>
                    <a:cubicBezTo>
                      <a:pt x="5313" y="6249"/>
                      <a:pt x="5230" y="6375"/>
                      <a:pt x="5160" y="6472"/>
                    </a:cubicBezTo>
                    <a:cubicBezTo>
                      <a:pt x="5090" y="6598"/>
                      <a:pt x="5007" y="6723"/>
                      <a:pt x="4937" y="6821"/>
                    </a:cubicBezTo>
                    <a:cubicBezTo>
                      <a:pt x="4867" y="6933"/>
                      <a:pt x="4769" y="7030"/>
                      <a:pt x="4700" y="7114"/>
                    </a:cubicBezTo>
                    <a:cubicBezTo>
                      <a:pt x="4630" y="7212"/>
                      <a:pt x="4560" y="7281"/>
                      <a:pt x="4518" y="7365"/>
                    </a:cubicBezTo>
                    <a:cubicBezTo>
                      <a:pt x="4463" y="7435"/>
                      <a:pt x="4407" y="7491"/>
                      <a:pt x="4351" y="7532"/>
                    </a:cubicBezTo>
                    <a:lnTo>
                      <a:pt x="4211" y="7672"/>
                    </a:lnTo>
                    <a:cubicBezTo>
                      <a:pt x="4211" y="7672"/>
                      <a:pt x="4253" y="7602"/>
                      <a:pt x="4309" y="7491"/>
                    </a:cubicBezTo>
                    <a:cubicBezTo>
                      <a:pt x="4337" y="7435"/>
                      <a:pt x="4379" y="7365"/>
                      <a:pt x="4407" y="7281"/>
                    </a:cubicBezTo>
                    <a:cubicBezTo>
                      <a:pt x="4449" y="7184"/>
                      <a:pt x="4490" y="7100"/>
                      <a:pt x="4546" y="7016"/>
                    </a:cubicBezTo>
                    <a:lnTo>
                      <a:pt x="4700" y="6695"/>
                    </a:lnTo>
                    <a:cubicBezTo>
                      <a:pt x="4755" y="6598"/>
                      <a:pt x="4825" y="6472"/>
                      <a:pt x="4881" y="6347"/>
                    </a:cubicBezTo>
                    <a:cubicBezTo>
                      <a:pt x="4909" y="6305"/>
                      <a:pt x="4951" y="6235"/>
                      <a:pt x="4979" y="6179"/>
                    </a:cubicBezTo>
                    <a:cubicBezTo>
                      <a:pt x="5021" y="6110"/>
                      <a:pt x="5048" y="6054"/>
                      <a:pt x="5076" y="5984"/>
                    </a:cubicBezTo>
                    <a:cubicBezTo>
                      <a:pt x="5146" y="5859"/>
                      <a:pt x="5188" y="5747"/>
                      <a:pt x="5258" y="5607"/>
                    </a:cubicBezTo>
                    <a:cubicBezTo>
                      <a:pt x="5313" y="5468"/>
                      <a:pt x="5383" y="5342"/>
                      <a:pt x="5453" y="5217"/>
                    </a:cubicBezTo>
                    <a:cubicBezTo>
                      <a:pt x="5523" y="5077"/>
                      <a:pt x="5592" y="4952"/>
                      <a:pt x="5662" y="4840"/>
                    </a:cubicBezTo>
                    <a:cubicBezTo>
                      <a:pt x="5732" y="4715"/>
                      <a:pt x="5802" y="4589"/>
                      <a:pt x="5871" y="4492"/>
                    </a:cubicBezTo>
                    <a:cubicBezTo>
                      <a:pt x="5941" y="4380"/>
                      <a:pt x="5997" y="4282"/>
                      <a:pt x="6067" y="4171"/>
                    </a:cubicBezTo>
                    <a:cubicBezTo>
                      <a:pt x="6122" y="4087"/>
                      <a:pt x="6164" y="3975"/>
                      <a:pt x="6206" y="3906"/>
                    </a:cubicBezTo>
                    <a:cubicBezTo>
                      <a:pt x="6206" y="3892"/>
                      <a:pt x="6220" y="3878"/>
                      <a:pt x="6220" y="3864"/>
                    </a:cubicBezTo>
                    <a:lnTo>
                      <a:pt x="6220" y="3864"/>
                    </a:lnTo>
                    <a:cubicBezTo>
                      <a:pt x="6067" y="3975"/>
                      <a:pt x="5927" y="4101"/>
                      <a:pt x="5774" y="4227"/>
                    </a:cubicBezTo>
                    <a:cubicBezTo>
                      <a:pt x="5592" y="4352"/>
                      <a:pt x="5453" y="4492"/>
                      <a:pt x="5299" y="4631"/>
                    </a:cubicBezTo>
                    <a:cubicBezTo>
                      <a:pt x="5146" y="4771"/>
                      <a:pt x="4979" y="4910"/>
                      <a:pt x="4839" y="5050"/>
                    </a:cubicBezTo>
                    <a:lnTo>
                      <a:pt x="4407" y="5482"/>
                    </a:lnTo>
                    <a:cubicBezTo>
                      <a:pt x="4337" y="5552"/>
                      <a:pt x="4253" y="5621"/>
                      <a:pt x="4198" y="5691"/>
                    </a:cubicBezTo>
                    <a:cubicBezTo>
                      <a:pt x="4128" y="5761"/>
                      <a:pt x="4058" y="5831"/>
                      <a:pt x="3988" y="5914"/>
                    </a:cubicBezTo>
                    <a:lnTo>
                      <a:pt x="3933" y="5970"/>
                    </a:lnTo>
                    <a:lnTo>
                      <a:pt x="3933" y="5998"/>
                    </a:lnTo>
                    <a:cubicBezTo>
                      <a:pt x="3919" y="6096"/>
                      <a:pt x="3905" y="6179"/>
                      <a:pt x="3891" y="6277"/>
                    </a:cubicBezTo>
                    <a:cubicBezTo>
                      <a:pt x="3863" y="6389"/>
                      <a:pt x="3835" y="6486"/>
                      <a:pt x="3793" y="6612"/>
                    </a:cubicBezTo>
                    <a:lnTo>
                      <a:pt x="3695" y="6974"/>
                    </a:lnTo>
                    <a:cubicBezTo>
                      <a:pt x="3654" y="7100"/>
                      <a:pt x="3612" y="7239"/>
                      <a:pt x="3556" y="7365"/>
                    </a:cubicBezTo>
                    <a:cubicBezTo>
                      <a:pt x="3500" y="7491"/>
                      <a:pt x="3444" y="7630"/>
                      <a:pt x="3402" y="7769"/>
                    </a:cubicBezTo>
                    <a:cubicBezTo>
                      <a:pt x="3347" y="7909"/>
                      <a:pt x="3291" y="8021"/>
                      <a:pt x="3221" y="8160"/>
                    </a:cubicBezTo>
                    <a:cubicBezTo>
                      <a:pt x="3151" y="8286"/>
                      <a:pt x="3096" y="8411"/>
                      <a:pt x="3026" y="8537"/>
                    </a:cubicBezTo>
                    <a:cubicBezTo>
                      <a:pt x="2956" y="8648"/>
                      <a:pt x="2886" y="8760"/>
                      <a:pt x="2817" y="8857"/>
                    </a:cubicBezTo>
                    <a:cubicBezTo>
                      <a:pt x="2747" y="8969"/>
                      <a:pt x="2677" y="9053"/>
                      <a:pt x="2607" y="9136"/>
                    </a:cubicBezTo>
                    <a:cubicBezTo>
                      <a:pt x="2538" y="9234"/>
                      <a:pt x="2496" y="9304"/>
                      <a:pt x="2426" y="9374"/>
                    </a:cubicBezTo>
                    <a:cubicBezTo>
                      <a:pt x="2370" y="9443"/>
                      <a:pt x="2314" y="9485"/>
                      <a:pt x="2259" y="9527"/>
                    </a:cubicBezTo>
                    <a:cubicBezTo>
                      <a:pt x="2175" y="9611"/>
                      <a:pt x="2105" y="9653"/>
                      <a:pt x="2105" y="9653"/>
                    </a:cubicBezTo>
                    <a:cubicBezTo>
                      <a:pt x="2105" y="9653"/>
                      <a:pt x="2147" y="9583"/>
                      <a:pt x="2217" y="9471"/>
                    </a:cubicBezTo>
                    <a:cubicBezTo>
                      <a:pt x="2245" y="9415"/>
                      <a:pt x="2287" y="9346"/>
                      <a:pt x="2314" y="9276"/>
                    </a:cubicBezTo>
                    <a:cubicBezTo>
                      <a:pt x="2356" y="9206"/>
                      <a:pt x="2398" y="9123"/>
                      <a:pt x="2440" y="9039"/>
                    </a:cubicBezTo>
                    <a:cubicBezTo>
                      <a:pt x="2496" y="8955"/>
                      <a:pt x="2524" y="8844"/>
                      <a:pt x="2580" y="8746"/>
                    </a:cubicBezTo>
                    <a:cubicBezTo>
                      <a:pt x="2635" y="8634"/>
                      <a:pt x="2677" y="8537"/>
                      <a:pt x="2733" y="8411"/>
                    </a:cubicBezTo>
                    <a:cubicBezTo>
                      <a:pt x="2747" y="8355"/>
                      <a:pt x="2789" y="8286"/>
                      <a:pt x="2803" y="8230"/>
                    </a:cubicBezTo>
                    <a:cubicBezTo>
                      <a:pt x="2817" y="8160"/>
                      <a:pt x="2858" y="8118"/>
                      <a:pt x="2886" y="8062"/>
                    </a:cubicBezTo>
                    <a:lnTo>
                      <a:pt x="3054" y="7700"/>
                    </a:lnTo>
                    <a:cubicBezTo>
                      <a:pt x="3096" y="7574"/>
                      <a:pt x="3151" y="7435"/>
                      <a:pt x="3207" y="7309"/>
                    </a:cubicBezTo>
                    <a:lnTo>
                      <a:pt x="3361" y="6947"/>
                    </a:lnTo>
                    <a:cubicBezTo>
                      <a:pt x="3416" y="6821"/>
                      <a:pt x="3472" y="6695"/>
                      <a:pt x="3500" y="6598"/>
                    </a:cubicBezTo>
                    <a:cubicBezTo>
                      <a:pt x="3541" y="6474"/>
                      <a:pt x="3583" y="6377"/>
                      <a:pt x="3637" y="6281"/>
                    </a:cubicBezTo>
                    <a:lnTo>
                      <a:pt x="3637" y="6281"/>
                    </a:lnTo>
                    <a:cubicBezTo>
                      <a:pt x="3226" y="6735"/>
                      <a:pt x="2869" y="7175"/>
                      <a:pt x="2580" y="7574"/>
                    </a:cubicBezTo>
                    <a:cubicBezTo>
                      <a:pt x="2384" y="7811"/>
                      <a:pt x="2217" y="8062"/>
                      <a:pt x="2077" y="8272"/>
                    </a:cubicBezTo>
                    <a:cubicBezTo>
                      <a:pt x="1938" y="8481"/>
                      <a:pt x="1798" y="8676"/>
                      <a:pt x="1701" y="8830"/>
                    </a:cubicBezTo>
                    <a:cubicBezTo>
                      <a:pt x="1519" y="9136"/>
                      <a:pt x="1408" y="9332"/>
                      <a:pt x="1408" y="9332"/>
                    </a:cubicBezTo>
                    <a:cubicBezTo>
                      <a:pt x="1408" y="9332"/>
                      <a:pt x="1492" y="9136"/>
                      <a:pt x="1659" y="8788"/>
                    </a:cubicBezTo>
                    <a:cubicBezTo>
                      <a:pt x="1729" y="8620"/>
                      <a:pt x="1840" y="8425"/>
                      <a:pt x="1966" y="8202"/>
                    </a:cubicBezTo>
                    <a:cubicBezTo>
                      <a:pt x="2091" y="7979"/>
                      <a:pt x="2231" y="7714"/>
                      <a:pt x="2426" y="7449"/>
                    </a:cubicBezTo>
                    <a:cubicBezTo>
                      <a:pt x="2510" y="7309"/>
                      <a:pt x="2593" y="7170"/>
                      <a:pt x="2705" y="7030"/>
                    </a:cubicBezTo>
                    <a:cubicBezTo>
                      <a:pt x="2789" y="6891"/>
                      <a:pt x="2914" y="6751"/>
                      <a:pt x="3012" y="6598"/>
                    </a:cubicBezTo>
                    <a:cubicBezTo>
                      <a:pt x="3123" y="6458"/>
                      <a:pt x="3235" y="6305"/>
                      <a:pt x="3361" y="6138"/>
                    </a:cubicBezTo>
                    <a:cubicBezTo>
                      <a:pt x="3486" y="5998"/>
                      <a:pt x="3626" y="5845"/>
                      <a:pt x="3751" y="5705"/>
                    </a:cubicBezTo>
                    <a:cubicBezTo>
                      <a:pt x="3793" y="5649"/>
                      <a:pt x="3849" y="5580"/>
                      <a:pt x="3905" y="5510"/>
                    </a:cubicBezTo>
                    <a:lnTo>
                      <a:pt x="3905" y="5510"/>
                    </a:lnTo>
                    <a:cubicBezTo>
                      <a:pt x="3863" y="5538"/>
                      <a:pt x="3849" y="5566"/>
                      <a:pt x="3821" y="5580"/>
                    </a:cubicBezTo>
                    <a:cubicBezTo>
                      <a:pt x="3626" y="5719"/>
                      <a:pt x="3416" y="5900"/>
                      <a:pt x="3165" y="6054"/>
                    </a:cubicBezTo>
                    <a:cubicBezTo>
                      <a:pt x="2942" y="6235"/>
                      <a:pt x="2705" y="6416"/>
                      <a:pt x="2440" y="6598"/>
                    </a:cubicBezTo>
                    <a:cubicBezTo>
                      <a:pt x="2314" y="6681"/>
                      <a:pt x="2217" y="6793"/>
                      <a:pt x="2091" y="6891"/>
                    </a:cubicBezTo>
                    <a:cubicBezTo>
                      <a:pt x="1966" y="6974"/>
                      <a:pt x="1868" y="7086"/>
                      <a:pt x="1757" y="7184"/>
                    </a:cubicBezTo>
                    <a:cubicBezTo>
                      <a:pt x="1659" y="7295"/>
                      <a:pt x="1533" y="7379"/>
                      <a:pt x="1450" y="7491"/>
                    </a:cubicBezTo>
                    <a:cubicBezTo>
                      <a:pt x="1352" y="7588"/>
                      <a:pt x="1268" y="7672"/>
                      <a:pt x="1185" y="7769"/>
                    </a:cubicBezTo>
                    <a:cubicBezTo>
                      <a:pt x="1101" y="7853"/>
                      <a:pt x="1031" y="7937"/>
                      <a:pt x="961" y="8007"/>
                    </a:cubicBezTo>
                    <a:cubicBezTo>
                      <a:pt x="892" y="8076"/>
                      <a:pt x="836" y="8146"/>
                      <a:pt x="780" y="8202"/>
                    </a:cubicBezTo>
                    <a:cubicBezTo>
                      <a:pt x="696" y="8327"/>
                      <a:pt x="641" y="8369"/>
                      <a:pt x="641" y="8369"/>
                    </a:cubicBezTo>
                    <a:cubicBezTo>
                      <a:pt x="641" y="8369"/>
                      <a:pt x="682" y="8286"/>
                      <a:pt x="724" y="8160"/>
                    </a:cubicBezTo>
                    <a:cubicBezTo>
                      <a:pt x="766" y="8090"/>
                      <a:pt x="794" y="8007"/>
                      <a:pt x="850" y="7923"/>
                    </a:cubicBezTo>
                    <a:cubicBezTo>
                      <a:pt x="906" y="7839"/>
                      <a:pt x="961" y="7728"/>
                      <a:pt x="1031" y="7630"/>
                    </a:cubicBezTo>
                    <a:cubicBezTo>
                      <a:pt x="1101" y="7518"/>
                      <a:pt x="1185" y="7393"/>
                      <a:pt x="1254" y="7281"/>
                    </a:cubicBezTo>
                    <a:cubicBezTo>
                      <a:pt x="1338" y="7156"/>
                      <a:pt x="1450" y="7044"/>
                      <a:pt x="1547" y="6933"/>
                    </a:cubicBezTo>
                    <a:cubicBezTo>
                      <a:pt x="1659" y="6821"/>
                      <a:pt x="1770" y="6695"/>
                      <a:pt x="1896" y="6598"/>
                    </a:cubicBezTo>
                    <a:cubicBezTo>
                      <a:pt x="2022" y="6486"/>
                      <a:pt x="2147" y="6389"/>
                      <a:pt x="2287" y="6277"/>
                    </a:cubicBezTo>
                    <a:cubicBezTo>
                      <a:pt x="2398" y="6193"/>
                      <a:pt x="2538" y="6096"/>
                      <a:pt x="2663" y="5998"/>
                    </a:cubicBezTo>
                    <a:cubicBezTo>
                      <a:pt x="2789" y="5914"/>
                      <a:pt x="2914" y="5831"/>
                      <a:pt x="3054" y="5761"/>
                    </a:cubicBezTo>
                    <a:cubicBezTo>
                      <a:pt x="3165" y="5691"/>
                      <a:pt x="3291" y="5621"/>
                      <a:pt x="3416" y="5566"/>
                    </a:cubicBezTo>
                    <a:cubicBezTo>
                      <a:pt x="3542" y="5510"/>
                      <a:pt x="3640" y="5440"/>
                      <a:pt x="3723" y="5412"/>
                    </a:cubicBezTo>
                    <a:cubicBezTo>
                      <a:pt x="3919" y="5301"/>
                      <a:pt x="4114" y="5231"/>
                      <a:pt x="4211" y="5189"/>
                    </a:cubicBezTo>
                    <a:cubicBezTo>
                      <a:pt x="4337" y="5063"/>
                      <a:pt x="4449" y="4938"/>
                      <a:pt x="4560" y="4812"/>
                    </a:cubicBezTo>
                    <a:cubicBezTo>
                      <a:pt x="4728" y="4659"/>
                      <a:pt x="4881" y="4519"/>
                      <a:pt x="5034" y="4380"/>
                    </a:cubicBezTo>
                    <a:cubicBezTo>
                      <a:pt x="5188" y="4240"/>
                      <a:pt x="5355" y="4087"/>
                      <a:pt x="5523" y="3962"/>
                    </a:cubicBezTo>
                    <a:cubicBezTo>
                      <a:pt x="5704" y="3822"/>
                      <a:pt x="5857" y="3696"/>
                      <a:pt x="6025" y="3557"/>
                    </a:cubicBezTo>
                    <a:cubicBezTo>
                      <a:pt x="6122" y="3515"/>
                      <a:pt x="6192" y="3445"/>
                      <a:pt x="6276" y="3390"/>
                    </a:cubicBezTo>
                    <a:lnTo>
                      <a:pt x="6025" y="3390"/>
                    </a:lnTo>
                    <a:cubicBezTo>
                      <a:pt x="5983" y="3390"/>
                      <a:pt x="5913" y="3404"/>
                      <a:pt x="5857" y="3404"/>
                    </a:cubicBezTo>
                    <a:cubicBezTo>
                      <a:pt x="5788" y="3418"/>
                      <a:pt x="5732" y="3418"/>
                      <a:pt x="5662" y="3445"/>
                    </a:cubicBezTo>
                    <a:lnTo>
                      <a:pt x="5453" y="3487"/>
                    </a:lnTo>
                    <a:cubicBezTo>
                      <a:pt x="5383" y="3515"/>
                      <a:pt x="5313" y="3529"/>
                      <a:pt x="5244" y="3557"/>
                    </a:cubicBezTo>
                    <a:cubicBezTo>
                      <a:pt x="5174" y="3585"/>
                      <a:pt x="5090" y="3613"/>
                      <a:pt x="5021" y="3627"/>
                    </a:cubicBezTo>
                    <a:cubicBezTo>
                      <a:pt x="4867" y="3683"/>
                      <a:pt x="4700" y="3752"/>
                      <a:pt x="4546" y="3822"/>
                    </a:cubicBezTo>
                    <a:cubicBezTo>
                      <a:pt x="4393" y="3892"/>
                      <a:pt x="4239" y="3975"/>
                      <a:pt x="4058" y="4073"/>
                    </a:cubicBezTo>
                    <a:cubicBezTo>
                      <a:pt x="3905" y="4157"/>
                      <a:pt x="3751" y="4254"/>
                      <a:pt x="3584" y="4366"/>
                    </a:cubicBezTo>
                    <a:cubicBezTo>
                      <a:pt x="3430" y="4464"/>
                      <a:pt x="3291" y="4575"/>
                      <a:pt x="3137" y="4673"/>
                    </a:cubicBezTo>
                    <a:cubicBezTo>
                      <a:pt x="2998" y="4784"/>
                      <a:pt x="2858" y="4882"/>
                      <a:pt x="2733" y="4994"/>
                    </a:cubicBezTo>
                    <a:cubicBezTo>
                      <a:pt x="2607" y="5091"/>
                      <a:pt x="2496" y="5203"/>
                      <a:pt x="2370" y="5287"/>
                    </a:cubicBezTo>
                    <a:cubicBezTo>
                      <a:pt x="2147" y="5482"/>
                      <a:pt x="1966" y="5635"/>
                      <a:pt x="1826" y="5761"/>
                    </a:cubicBezTo>
                    <a:cubicBezTo>
                      <a:pt x="1701" y="5886"/>
                      <a:pt x="1617" y="5928"/>
                      <a:pt x="1617" y="5928"/>
                    </a:cubicBezTo>
                    <a:cubicBezTo>
                      <a:pt x="1617" y="5928"/>
                      <a:pt x="1673" y="5845"/>
                      <a:pt x="1770" y="5705"/>
                    </a:cubicBezTo>
                    <a:cubicBezTo>
                      <a:pt x="1826" y="5635"/>
                      <a:pt x="1896" y="5552"/>
                      <a:pt x="1966" y="5440"/>
                    </a:cubicBezTo>
                    <a:cubicBezTo>
                      <a:pt x="2036" y="5342"/>
                      <a:pt x="2119" y="5231"/>
                      <a:pt x="2231" y="5133"/>
                    </a:cubicBezTo>
                    <a:cubicBezTo>
                      <a:pt x="2328" y="5022"/>
                      <a:pt x="2440" y="4910"/>
                      <a:pt x="2580" y="4784"/>
                    </a:cubicBezTo>
                    <a:cubicBezTo>
                      <a:pt x="2705" y="4659"/>
                      <a:pt x="2817" y="4519"/>
                      <a:pt x="2984" y="4422"/>
                    </a:cubicBezTo>
                    <a:cubicBezTo>
                      <a:pt x="3137" y="4296"/>
                      <a:pt x="3277" y="4171"/>
                      <a:pt x="3444" y="4073"/>
                    </a:cubicBezTo>
                    <a:cubicBezTo>
                      <a:pt x="3612" y="3948"/>
                      <a:pt x="3779" y="3836"/>
                      <a:pt x="3960" y="3752"/>
                    </a:cubicBezTo>
                    <a:cubicBezTo>
                      <a:pt x="4128" y="3669"/>
                      <a:pt x="4309" y="3557"/>
                      <a:pt x="4477" y="3487"/>
                    </a:cubicBezTo>
                    <a:cubicBezTo>
                      <a:pt x="4658" y="3404"/>
                      <a:pt x="4825" y="3348"/>
                      <a:pt x="5007" y="3320"/>
                    </a:cubicBezTo>
                    <a:cubicBezTo>
                      <a:pt x="5090" y="3306"/>
                      <a:pt x="5174" y="3278"/>
                      <a:pt x="5244" y="3264"/>
                    </a:cubicBezTo>
                    <a:cubicBezTo>
                      <a:pt x="5327" y="3250"/>
                      <a:pt x="5397" y="3236"/>
                      <a:pt x="5467" y="3236"/>
                    </a:cubicBezTo>
                    <a:cubicBezTo>
                      <a:pt x="5537" y="3236"/>
                      <a:pt x="5634" y="3208"/>
                      <a:pt x="5704" y="3208"/>
                    </a:cubicBezTo>
                    <a:lnTo>
                      <a:pt x="5885" y="3208"/>
                    </a:lnTo>
                    <a:cubicBezTo>
                      <a:pt x="5955" y="3208"/>
                      <a:pt x="6011" y="3208"/>
                      <a:pt x="6067" y="3236"/>
                    </a:cubicBezTo>
                    <a:cubicBezTo>
                      <a:pt x="6122" y="3250"/>
                      <a:pt x="6164" y="3250"/>
                      <a:pt x="6220" y="3264"/>
                    </a:cubicBezTo>
                    <a:cubicBezTo>
                      <a:pt x="6276" y="3278"/>
                      <a:pt x="6304" y="3278"/>
                      <a:pt x="6360" y="3306"/>
                    </a:cubicBezTo>
                    <a:cubicBezTo>
                      <a:pt x="6374" y="3306"/>
                      <a:pt x="6401" y="3320"/>
                      <a:pt x="6401" y="3320"/>
                    </a:cubicBezTo>
                    <a:lnTo>
                      <a:pt x="6513" y="3236"/>
                    </a:lnTo>
                    <a:cubicBezTo>
                      <a:pt x="6611" y="3166"/>
                      <a:pt x="6694" y="3111"/>
                      <a:pt x="6764" y="3041"/>
                    </a:cubicBezTo>
                    <a:cubicBezTo>
                      <a:pt x="6848" y="2985"/>
                      <a:pt x="6931" y="2929"/>
                      <a:pt x="7029" y="2860"/>
                    </a:cubicBezTo>
                    <a:cubicBezTo>
                      <a:pt x="7141" y="2776"/>
                      <a:pt x="7280" y="2692"/>
                      <a:pt x="7406" y="2609"/>
                    </a:cubicBezTo>
                    <a:lnTo>
                      <a:pt x="7308" y="2609"/>
                    </a:lnTo>
                    <a:cubicBezTo>
                      <a:pt x="7183" y="2609"/>
                      <a:pt x="7001" y="2567"/>
                      <a:pt x="6820" y="2553"/>
                    </a:cubicBezTo>
                    <a:cubicBezTo>
                      <a:pt x="6708" y="2539"/>
                      <a:pt x="6611" y="2511"/>
                      <a:pt x="6485" y="2497"/>
                    </a:cubicBezTo>
                    <a:cubicBezTo>
                      <a:pt x="6360" y="2483"/>
                      <a:pt x="6262" y="2483"/>
                      <a:pt x="6136" y="2469"/>
                    </a:cubicBezTo>
                    <a:lnTo>
                      <a:pt x="5746" y="2469"/>
                    </a:lnTo>
                    <a:cubicBezTo>
                      <a:pt x="5676" y="2469"/>
                      <a:pt x="5606" y="2483"/>
                      <a:pt x="5537" y="2483"/>
                    </a:cubicBezTo>
                    <a:lnTo>
                      <a:pt x="5439" y="2497"/>
                    </a:lnTo>
                    <a:lnTo>
                      <a:pt x="5397" y="2497"/>
                    </a:lnTo>
                    <a:lnTo>
                      <a:pt x="5355" y="2511"/>
                    </a:lnTo>
                    <a:cubicBezTo>
                      <a:pt x="5355" y="2511"/>
                      <a:pt x="5299" y="2511"/>
                      <a:pt x="5244" y="2539"/>
                    </a:cubicBezTo>
                    <a:cubicBezTo>
                      <a:pt x="5188" y="2553"/>
                      <a:pt x="5146" y="2553"/>
                      <a:pt x="5146" y="2553"/>
                    </a:cubicBezTo>
                    <a:lnTo>
                      <a:pt x="4937" y="2609"/>
                    </a:lnTo>
                    <a:cubicBezTo>
                      <a:pt x="4797" y="2636"/>
                      <a:pt x="4658" y="2692"/>
                      <a:pt x="4518" y="2720"/>
                    </a:cubicBezTo>
                    <a:cubicBezTo>
                      <a:pt x="4239" y="2818"/>
                      <a:pt x="3974" y="2901"/>
                      <a:pt x="3765" y="2985"/>
                    </a:cubicBezTo>
                    <a:cubicBezTo>
                      <a:pt x="3542" y="3069"/>
                      <a:pt x="3347" y="3125"/>
                      <a:pt x="3221" y="3166"/>
                    </a:cubicBezTo>
                    <a:lnTo>
                      <a:pt x="3012" y="3208"/>
                    </a:lnTo>
                    <a:cubicBezTo>
                      <a:pt x="3012" y="3208"/>
                      <a:pt x="3082" y="3166"/>
                      <a:pt x="3207" y="3069"/>
                    </a:cubicBezTo>
                    <a:cubicBezTo>
                      <a:pt x="3333" y="2985"/>
                      <a:pt x="3514" y="2887"/>
                      <a:pt x="3723" y="2762"/>
                    </a:cubicBezTo>
                    <a:cubicBezTo>
                      <a:pt x="3835" y="2692"/>
                      <a:pt x="3960" y="2622"/>
                      <a:pt x="4072" y="2567"/>
                    </a:cubicBezTo>
                    <a:cubicBezTo>
                      <a:pt x="4211" y="2497"/>
                      <a:pt x="4351" y="2441"/>
                      <a:pt x="4490" y="2371"/>
                    </a:cubicBezTo>
                    <a:cubicBezTo>
                      <a:pt x="4560" y="2343"/>
                      <a:pt x="4630" y="2330"/>
                      <a:pt x="4728" y="2288"/>
                    </a:cubicBezTo>
                    <a:cubicBezTo>
                      <a:pt x="4797" y="2260"/>
                      <a:pt x="4881" y="2232"/>
                      <a:pt x="4951" y="2204"/>
                    </a:cubicBezTo>
                    <a:cubicBezTo>
                      <a:pt x="5021" y="2190"/>
                      <a:pt x="5104" y="2148"/>
                      <a:pt x="5188" y="2134"/>
                    </a:cubicBezTo>
                    <a:lnTo>
                      <a:pt x="5425" y="2092"/>
                    </a:lnTo>
                    <a:lnTo>
                      <a:pt x="5467" y="2078"/>
                    </a:lnTo>
                    <a:lnTo>
                      <a:pt x="5537" y="2078"/>
                    </a:lnTo>
                    <a:lnTo>
                      <a:pt x="5662" y="2065"/>
                    </a:lnTo>
                    <a:cubicBezTo>
                      <a:pt x="5718" y="2065"/>
                      <a:pt x="5768" y="2058"/>
                      <a:pt x="5815" y="2058"/>
                    </a:cubicBezTo>
                    <a:cubicBezTo>
                      <a:pt x="5839" y="2058"/>
                      <a:pt x="5862" y="2060"/>
                      <a:pt x="5885" y="2065"/>
                    </a:cubicBezTo>
                    <a:cubicBezTo>
                      <a:pt x="5955" y="2065"/>
                      <a:pt x="6025" y="2065"/>
                      <a:pt x="6095" y="2078"/>
                    </a:cubicBezTo>
                    <a:cubicBezTo>
                      <a:pt x="6164" y="2078"/>
                      <a:pt x="6234" y="2092"/>
                      <a:pt x="6290" y="2120"/>
                    </a:cubicBezTo>
                    <a:cubicBezTo>
                      <a:pt x="6429" y="2134"/>
                      <a:pt x="6541" y="2190"/>
                      <a:pt x="6639" y="2218"/>
                    </a:cubicBezTo>
                    <a:cubicBezTo>
                      <a:pt x="6750" y="2260"/>
                      <a:pt x="6848" y="2288"/>
                      <a:pt x="6931" y="2330"/>
                    </a:cubicBezTo>
                    <a:cubicBezTo>
                      <a:pt x="7113" y="2399"/>
                      <a:pt x="7252" y="2469"/>
                      <a:pt x="7336" y="2511"/>
                    </a:cubicBezTo>
                    <a:cubicBezTo>
                      <a:pt x="7392" y="2539"/>
                      <a:pt x="7406" y="2553"/>
                      <a:pt x="7448" y="2567"/>
                    </a:cubicBezTo>
                    <a:cubicBezTo>
                      <a:pt x="7475" y="2553"/>
                      <a:pt x="7489" y="2539"/>
                      <a:pt x="7531" y="2511"/>
                    </a:cubicBezTo>
                    <a:cubicBezTo>
                      <a:pt x="7699" y="2413"/>
                      <a:pt x="7866" y="2330"/>
                      <a:pt x="8033" y="2218"/>
                    </a:cubicBezTo>
                    <a:cubicBezTo>
                      <a:pt x="8117" y="2162"/>
                      <a:pt x="8187" y="2120"/>
                      <a:pt x="8284" y="2078"/>
                    </a:cubicBezTo>
                    <a:cubicBezTo>
                      <a:pt x="8368" y="2051"/>
                      <a:pt x="8452" y="1995"/>
                      <a:pt x="8522" y="1939"/>
                    </a:cubicBezTo>
                    <a:cubicBezTo>
                      <a:pt x="8536" y="1939"/>
                      <a:pt x="8563" y="1925"/>
                      <a:pt x="8563" y="1925"/>
                    </a:cubicBezTo>
                    <a:lnTo>
                      <a:pt x="8522" y="1883"/>
                    </a:lnTo>
                    <a:cubicBezTo>
                      <a:pt x="8508" y="1855"/>
                      <a:pt x="8466" y="1841"/>
                      <a:pt x="8438" y="1799"/>
                    </a:cubicBezTo>
                    <a:cubicBezTo>
                      <a:pt x="8396" y="1772"/>
                      <a:pt x="8368" y="1744"/>
                      <a:pt x="8312" y="1716"/>
                    </a:cubicBezTo>
                    <a:cubicBezTo>
                      <a:pt x="8284" y="1674"/>
                      <a:pt x="8215" y="1660"/>
                      <a:pt x="8159" y="1632"/>
                    </a:cubicBezTo>
                    <a:cubicBezTo>
                      <a:pt x="8103" y="1590"/>
                      <a:pt x="8033" y="1562"/>
                      <a:pt x="7964" y="1534"/>
                    </a:cubicBezTo>
                    <a:cubicBezTo>
                      <a:pt x="7936" y="1521"/>
                      <a:pt x="7894" y="1507"/>
                      <a:pt x="7866" y="1507"/>
                    </a:cubicBezTo>
                    <a:cubicBezTo>
                      <a:pt x="7824" y="1493"/>
                      <a:pt x="7796" y="1493"/>
                      <a:pt x="7754" y="1465"/>
                    </a:cubicBezTo>
                    <a:cubicBezTo>
                      <a:pt x="7685" y="1437"/>
                      <a:pt x="7615" y="1423"/>
                      <a:pt x="7531" y="1395"/>
                    </a:cubicBezTo>
                    <a:cubicBezTo>
                      <a:pt x="7238" y="1311"/>
                      <a:pt x="6890" y="1228"/>
                      <a:pt x="6639" y="1172"/>
                    </a:cubicBezTo>
                    <a:cubicBezTo>
                      <a:pt x="6513" y="1144"/>
                      <a:pt x="6415" y="1116"/>
                      <a:pt x="6332" y="1102"/>
                    </a:cubicBezTo>
                    <a:cubicBezTo>
                      <a:pt x="6262" y="1088"/>
                      <a:pt x="6206" y="1074"/>
                      <a:pt x="6206" y="1074"/>
                    </a:cubicBezTo>
                    <a:lnTo>
                      <a:pt x="6360" y="1018"/>
                    </a:lnTo>
                    <a:cubicBezTo>
                      <a:pt x="6471" y="977"/>
                      <a:pt x="6583" y="949"/>
                      <a:pt x="6750" y="935"/>
                    </a:cubicBezTo>
                    <a:cubicBezTo>
                      <a:pt x="6904" y="907"/>
                      <a:pt x="7099" y="907"/>
                      <a:pt x="7280" y="907"/>
                    </a:cubicBezTo>
                    <a:cubicBezTo>
                      <a:pt x="7475" y="935"/>
                      <a:pt x="7657" y="949"/>
                      <a:pt x="7824" y="1018"/>
                    </a:cubicBezTo>
                    <a:cubicBezTo>
                      <a:pt x="7908" y="1046"/>
                      <a:pt x="8006" y="1088"/>
                      <a:pt x="8075" y="1116"/>
                    </a:cubicBezTo>
                    <a:cubicBezTo>
                      <a:pt x="8145" y="1158"/>
                      <a:pt x="8215" y="1214"/>
                      <a:pt x="8284" y="1255"/>
                    </a:cubicBezTo>
                    <a:cubicBezTo>
                      <a:pt x="8354" y="1311"/>
                      <a:pt x="8382" y="1367"/>
                      <a:pt x="8438" y="1423"/>
                    </a:cubicBezTo>
                    <a:cubicBezTo>
                      <a:pt x="8466" y="1465"/>
                      <a:pt x="8522" y="1521"/>
                      <a:pt x="8536" y="1576"/>
                    </a:cubicBezTo>
                    <a:lnTo>
                      <a:pt x="8591" y="1730"/>
                    </a:lnTo>
                    <a:cubicBezTo>
                      <a:pt x="8605" y="1786"/>
                      <a:pt x="8605" y="1813"/>
                      <a:pt x="8605" y="1855"/>
                    </a:cubicBezTo>
                    <a:lnTo>
                      <a:pt x="8605" y="1911"/>
                    </a:lnTo>
                    <a:cubicBezTo>
                      <a:pt x="8773" y="1841"/>
                      <a:pt x="8912" y="1744"/>
                      <a:pt x="9052" y="1674"/>
                    </a:cubicBezTo>
                    <a:cubicBezTo>
                      <a:pt x="9191" y="1604"/>
                      <a:pt x="9331" y="1562"/>
                      <a:pt x="9470" y="1493"/>
                    </a:cubicBezTo>
                    <a:cubicBezTo>
                      <a:pt x="9554" y="1451"/>
                      <a:pt x="9638" y="1395"/>
                      <a:pt x="9707" y="1367"/>
                    </a:cubicBezTo>
                    <a:cubicBezTo>
                      <a:pt x="9707" y="1353"/>
                      <a:pt x="9693" y="1311"/>
                      <a:pt x="9679" y="1311"/>
                    </a:cubicBezTo>
                    <a:cubicBezTo>
                      <a:pt x="9679" y="1297"/>
                      <a:pt x="9651" y="1297"/>
                      <a:pt x="9651" y="1283"/>
                    </a:cubicBezTo>
                    <a:cubicBezTo>
                      <a:pt x="9498" y="1074"/>
                      <a:pt x="9331" y="907"/>
                      <a:pt x="9121" y="767"/>
                    </a:cubicBezTo>
                    <a:cubicBezTo>
                      <a:pt x="8912" y="656"/>
                      <a:pt x="8647" y="530"/>
                      <a:pt x="8312" y="474"/>
                    </a:cubicBezTo>
                    <a:cubicBezTo>
                      <a:pt x="7908" y="405"/>
                      <a:pt x="7489" y="321"/>
                      <a:pt x="7113" y="251"/>
                    </a:cubicBezTo>
                    <a:cubicBezTo>
                      <a:pt x="6904" y="209"/>
                      <a:pt x="6708" y="167"/>
                      <a:pt x="6513" y="126"/>
                    </a:cubicBezTo>
                    <a:cubicBezTo>
                      <a:pt x="6332" y="98"/>
                      <a:pt x="6122" y="42"/>
                      <a:pt x="5941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839452" y="4160564"/>
                <a:ext cx="59376" cy="56175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281" extrusionOk="0">
                    <a:moveTo>
                      <a:pt x="716" y="0"/>
                    </a:moveTo>
                    <a:cubicBezTo>
                      <a:pt x="643" y="0"/>
                      <a:pt x="567" y="12"/>
                      <a:pt x="489" y="34"/>
                    </a:cubicBezTo>
                    <a:cubicBezTo>
                      <a:pt x="405" y="62"/>
                      <a:pt x="322" y="104"/>
                      <a:pt x="252" y="159"/>
                    </a:cubicBezTo>
                    <a:cubicBezTo>
                      <a:pt x="182" y="201"/>
                      <a:pt x="126" y="299"/>
                      <a:pt x="98" y="369"/>
                    </a:cubicBezTo>
                    <a:cubicBezTo>
                      <a:pt x="29" y="522"/>
                      <a:pt x="1" y="689"/>
                      <a:pt x="70" y="857"/>
                    </a:cubicBezTo>
                    <a:cubicBezTo>
                      <a:pt x="126" y="1024"/>
                      <a:pt x="252" y="1150"/>
                      <a:pt x="405" y="1220"/>
                    </a:cubicBezTo>
                    <a:cubicBezTo>
                      <a:pt x="475" y="1247"/>
                      <a:pt x="559" y="1275"/>
                      <a:pt x="628" y="1275"/>
                    </a:cubicBezTo>
                    <a:cubicBezTo>
                      <a:pt x="655" y="1279"/>
                      <a:pt x="679" y="1281"/>
                      <a:pt x="702" y="1281"/>
                    </a:cubicBezTo>
                    <a:cubicBezTo>
                      <a:pt x="764" y="1281"/>
                      <a:pt x="818" y="1268"/>
                      <a:pt x="879" y="1247"/>
                    </a:cubicBezTo>
                    <a:cubicBezTo>
                      <a:pt x="1033" y="1206"/>
                      <a:pt x="1158" y="1094"/>
                      <a:pt x="1242" y="954"/>
                    </a:cubicBezTo>
                    <a:cubicBezTo>
                      <a:pt x="1312" y="815"/>
                      <a:pt x="1354" y="648"/>
                      <a:pt x="1312" y="466"/>
                    </a:cubicBezTo>
                    <a:cubicBezTo>
                      <a:pt x="1284" y="299"/>
                      <a:pt x="1158" y="159"/>
                      <a:pt x="1019" y="76"/>
                    </a:cubicBezTo>
                    <a:cubicBezTo>
                      <a:pt x="927" y="26"/>
                      <a:pt x="825" y="0"/>
                      <a:pt x="71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770954" y="4196349"/>
                <a:ext cx="52667" cy="48896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1115" extrusionOk="0">
                    <a:moveTo>
                      <a:pt x="585" y="1"/>
                    </a:moveTo>
                    <a:cubicBezTo>
                      <a:pt x="487" y="1"/>
                      <a:pt x="386" y="27"/>
                      <a:pt x="293" y="83"/>
                    </a:cubicBezTo>
                    <a:cubicBezTo>
                      <a:pt x="154" y="180"/>
                      <a:pt x="70" y="320"/>
                      <a:pt x="28" y="459"/>
                    </a:cubicBezTo>
                    <a:cubicBezTo>
                      <a:pt x="0" y="599"/>
                      <a:pt x="28" y="752"/>
                      <a:pt x="140" y="878"/>
                    </a:cubicBezTo>
                    <a:cubicBezTo>
                      <a:pt x="196" y="989"/>
                      <a:pt x="335" y="1087"/>
                      <a:pt x="475" y="1101"/>
                    </a:cubicBezTo>
                    <a:cubicBezTo>
                      <a:pt x="519" y="1110"/>
                      <a:pt x="563" y="1114"/>
                      <a:pt x="606" y="1114"/>
                    </a:cubicBezTo>
                    <a:cubicBezTo>
                      <a:pt x="700" y="1114"/>
                      <a:pt x="789" y="1093"/>
                      <a:pt x="865" y="1045"/>
                    </a:cubicBezTo>
                    <a:cubicBezTo>
                      <a:pt x="1116" y="906"/>
                      <a:pt x="1200" y="571"/>
                      <a:pt x="1061" y="292"/>
                    </a:cubicBezTo>
                    <a:cubicBezTo>
                      <a:pt x="968" y="106"/>
                      <a:pt x="782" y="1"/>
                      <a:pt x="5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2718945" y="4245815"/>
                <a:ext cx="42274" cy="4166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50" extrusionOk="0">
                    <a:moveTo>
                      <a:pt x="489" y="1"/>
                    </a:moveTo>
                    <a:cubicBezTo>
                      <a:pt x="364" y="1"/>
                      <a:pt x="238" y="71"/>
                      <a:pt x="140" y="182"/>
                    </a:cubicBezTo>
                    <a:cubicBezTo>
                      <a:pt x="29" y="280"/>
                      <a:pt x="1" y="419"/>
                      <a:pt x="15" y="545"/>
                    </a:cubicBezTo>
                    <a:cubicBezTo>
                      <a:pt x="29" y="670"/>
                      <a:pt x="85" y="768"/>
                      <a:pt x="210" y="866"/>
                    </a:cubicBezTo>
                    <a:cubicBezTo>
                      <a:pt x="308" y="935"/>
                      <a:pt x="433" y="949"/>
                      <a:pt x="559" y="949"/>
                    </a:cubicBezTo>
                    <a:cubicBezTo>
                      <a:pt x="684" y="935"/>
                      <a:pt x="768" y="880"/>
                      <a:pt x="852" y="796"/>
                    </a:cubicBezTo>
                    <a:cubicBezTo>
                      <a:pt x="921" y="698"/>
                      <a:pt x="963" y="601"/>
                      <a:pt x="963" y="475"/>
                    </a:cubicBezTo>
                    <a:cubicBezTo>
                      <a:pt x="963" y="377"/>
                      <a:pt x="908" y="252"/>
                      <a:pt x="824" y="140"/>
                    </a:cubicBezTo>
                    <a:cubicBezTo>
                      <a:pt x="726" y="57"/>
                      <a:pt x="615" y="1"/>
                      <a:pt x="489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2687765" y="4304710"/>
                <a:ext cx="37362" cy="33591"/>
              </a:xfrm>
              <a:custGeom>
                <a:avLst/>
                <a:gdLst/>
                <a:ahLst/>
                <a:cxnLst/>
                <a:rect l="l" t="t" r="r" b="b"/>
                <a:pathLst>
                  <a:path w="852" h="766" extrusionOk="0">
                    <a:moveTo>
                      <a:pt x="428" y="1"/>
                    </a:moveTo>
                    <a:cubicBezTo>
                      <a:pt x="283" y="1"/>
                      <a:pt x="146" y="94"/>
                      <a:pt x="84" y="248"/>
                    </a:cubicBezTo>
                    <a:cubicBezTo>
                      <a:pt x="0" y="457"/>
                      <a:pt x="112" y="680"/>
                      <a:pt x="307" y="750"/>
                    </a:cubicBezTo>
                    <a:cubicBezTo>
                      <a:pt x="347" y="761"/>
                      <a:pt x="386" y="766"/>
                      <a:pt x="424" y="766"/>
                    </a:cubicBezTo>
                    <a:cubicBezTo>
                      <a:pt x="586" y="766"/>
                      <a:pt x="725" y="674"/>
                      <a:pt x="782" y="527"/>
                    </a:cubicBezTo>
                    <a:cubicBezTo>
                      <a:pt x="851" y="360"/>
                      <a:pt x="768" y="150"/>
                      <a:pt x="586" y="39"/>
                    </a:cubicBezTo>
                    <a:cubicBezTo>
                      <a:pt x="535" y="13"/>
                      <a:pt x="481" y="1"/>
                      <a:pt x="428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2680442" y="4364307"/>
                <a:ext cx="26925" cy="25303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77" extrusionOk="0">
                    <a:moveTo>
                      <a:pt x="288" y="1"/>
                    </a:moveTo>
                    <a:cubicBezTo>
                      <a:pt x="152" y="1"/>
                      <a:pt x="28" y="107"/>
                      <a:pt x="28" y="270"/>
                    </a:cubicBezTo>
                    <a:cubicBezTo>
                      <a:pt x="0" y="437"/>
                      <a:pt x="126" y="577"/>
                      <a:pt x="279" y="577"/>
                    </a:cubicBezTo>
                    <a:cubicBezTo>
                      <a:pt x="446" y="577"/>
                      <a:pt x="586" y="465"/>
                      <a:pt x="600" y="326"/>
                    </a:cubicBezTo>
                    <a:cubicBezTo>
                      <a:pt x="614" y="158"/>
                      <a:pt x="488" y="19"/>
                      <a:pt x="335" y="5"/>
                    </a:cubicBezTo>
                    <a:cubicBezTo>
                      <a:pt x="319" y="2"/>
                      <a:pt x="303" y="1"/>
                      <a:pt x="288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922027" y="4129998"/>
                <a:ext cx="356038" cy="87749"/>
              </a:xfrm>
              <a:custGeom>
                <a:avLst/>
                <a:gdLst/>
                <a:ahLst/>
                <a:cxnLst/>
                <a:rect l="l" t="t" r="r" b="b"/>
                <a:pathLst>
                  <a:path w="8119" h="2001" extrusionOk="0">
                    <a:moveTo>
                      <a:pt x="918" y="1"/>
                    </a:moveTo>
                    <a:cubicBezTo>
                      <a:pt x="882" y="1"/>
                      <a:pt x="846" y="2"/>
                      <a:pt x="810" y="6"/>
                    </a:cubicBezTo>
                    <a:cubicBezTo>
                      <a:pt x="684" y="33"/>
                      <a:pt x="559" y="61"/>
                      <a:pt x="461" y="131"/>
                    </a:cubicBezTo>
                    <a:cubicBezTo>
                      <a:pt x="350" y="201"/>
                      <a:pt x="266" y="271"/>
                      <a:pt x="196" y="354"/>
                    </a:cubicBezTo>
                    <a:cubicBezTo>
                      <a:pt x="57" y="550"/>
                      <a:pt x="1" y="773"/>
                      <a:pt x="43" y="1024"/>
                    </a:cubicBezTo>
                    <a:cubicBezTo>
                      <a:pt x="98" y="1261"/>
                      <a:pt x="210" y="1456"/>
                      <a:pt x="405" y="1596"/>
                    </a:cubicBezTo>
                    <a:cubicBezTo>
                      <a:pt x="489" y="1665"/>
                      <a:pt x="601" y="1721"/>
                      <a:pt x="698" y="1735"/>
                    </a:cubicBezTo>
                    <a:cubicBezTo>
                      <a:pt x="796" y="1777"/>
                      <a:pt x="907" y="1777"/>
                      <a:pt x="1019" y="1777"/>
                    </a:cubicBezTo>
                    <a:cubicBezTo>
                      <a:pt x="1507" y="1721"/>
                      <a:pt x="2023" y="1526"/>
                      <a:pt x="2553" y="1456"/>
                    </a:cubicBezTo>
                    <a:cubicBezTo>
                      <a:pt x="3097" y="1386"/>
                      <a:pt x="3655" y="1359"/>
                      <a:pt x="4213" y="1359"/>
                    </a:cubicBezTo>
                    <a:cubicBezTo>
                      <a:pt x="5287" y="1359"/>
                      <a:pt x="6389" y="1456"/>
                      <a:pt x="7449" y="1777"/>
                    </a:cubicBezTo>
                    <a:cubicBezTo>
                      <a:pt x="7659" y="1819"/>
                      <a:pt x="7938" y="1875"/>
                      <a:pt x="8119" y="2000"/>
                    </a:cubicBezTo>
                    <a:cubicBezTo>
                      <a:pt x="7561" y="1610"/>
                      <a:pt x="6933" y="1303"/>
                      <a:pt x="6278" y="1066"/>
                    </a:cubicBezTo>
                    <a:cubicBezTo>
                      <a:pt x="5148" y="605"/>
                      <a:pt x="3962" y="326"/>
                      <a:pt x="2721" y="173"/>
                    </a:cubicBezTo>
                    <a:cubicBezTo>
                      <a:pt x="2553" y="145"/>
                      <a:pt x="2372" y="131"/>
                      <a:pt x="2205" y="131"/>
                    </a:cubicBezTo>
                    <a:cubicBezTo>
                      <a:pt x="2023" y="131"/>
                      <a:pt x="1856" y="117"/>
                      <a:pt x="1675" y="103"/>
                    </a:cubicBezTo>
                    <a:cubicBezTo>
                      <a:pt x="1430" y="79"/>
                      <a:pt x="1174" y="1"/>
                      <a:pt x="918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551953" y="4013655"/>
                <a:ext cx="339550" cy="250573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5714" extrusionOk="0">
                    <a:moveTo>
                      <a:pt x="4788" y="0"/>
                    </a:moveTo>
                    <a:cubicBezTo>
                      <a:pt x="4686" y="0"/>
                      <a:pt x="4574" y="7"/>
                      <a:pt x="4450" y="22"/>
                    </a:cubicBezTo>
                    <a:cubicBezTo>
                      <a:pt x="4074" y="64"/>
                      <a:pt x="3614" y="231"/>
                      <a:pt x="3167" y="455"/>
                    </a:cubicBezTo>
                    <a:cubicBezTo>
                      <a:pt x="2707" y="678"/>
                      <a:pt x="2275" y="999"/>
                      <a:pt x="1926" y="1306"/>
                    </a:cubicBezTo>
                    <a:cubicBezTo>
                      <a:pt x="1493" y="1710"/>
                      <a:pt x="1214" y="2087"/>
                      <a:pt x="1019" y="2435"/>
                    </a:cubicBezTo>
                    <a:cubicBezTo>
                      <a:pt x="977" y="2477"/>
                      <a:pt x="963" y="2533"/>
                      <a:pt x="935" y="2561"/>
                    </a:cubicBezTo>
                    <a:cubicBezTo>
                      <a:pt x="810" y="2770"/>
                      <a:pt x="615" y="3035"/>
                      <a:pt x="461" y="3300"/>
                    </a:cubicBezTo>
                    <a:cubicBezTo>
                      <a:pt x="266" y="3607"/>
                      <a:pt x="140" y="4026"/>
                      <a:pt x="99" y="4360"/>
                    </a:cubicBezTo>
                    <a:cubicBezTo>
                      <a:pt x="1" y="4807"/>
                      <a:pt x="57" y="5141"/>
                      <a:pt x="140" y="5351"/>
                    </a:cubicBezTo>
                    <a:cubicBezTo>
                      <a:pt x="238" y="5560"/>
                      <a:pt x="350" y="5671"/>
                      <a:pt x="461" y="5713"/>
                    </a:cubicBezTo>
                    <a:cubicBezTo>
                      <a:pt x="405" y="5058"/>
                      <a:pt x="601" y="4416"/>
                      <a:pt x="908" y="3872"/>
                    </a:cubicBezTo>
                    <a:cubicBezTo>
                      <a:pt x="1103" y="3551"/>
                      <a:pt x="1312" y="3272"/>
                      <a:pt x="1521" y="3035"/>
                    </a:cubicBezTo>
                    <a:cubicBezTo>
                      <a:pt x="1731" y="2784"/>
                      <a:pt x="1954" y="2547"/>
                      <a:pt x="2191" y="2296"/>
                    </a:cubicBezTo>
                    <a:cubicBezTo>
                      <a:pt x="2261" y="2212"/>
                      <a:pt x="2400" y="2073"/>
                      <a:pt x="2540" y="1933"/>
                    </a:cubicBezTo>
                    <a:cubicBezTo>
                      <a:pt x="2637" y="1808"/>
                      <a:pt x="2721" y="1668"/>
                      <a:pt x="2791" y="1571"/>
                    </a:cubicBezTo>
                    <a:cubicBezTo>
                      <a:pt x="2833" y="1486"/>
                      <a:pt x="2963" y="1425"/>
                      <a:pt x="3024" y="1425"/>
                    </a:cubicBezTo>
                    <a:cubicBezTo>
                      <a:pt x="3043" y="1425"/>
                      <a:pt x="3056" y="1432"/>
                      <a:pt x="3056" y="1445"/>
                    </a:cubicBezTo>
                    <a:cubicBezTo>
                      <a:pt x="3042" y="1780"/>
                      <a:pt x="2679" y="2254"/>
                      <a:pt x="2219" y="2826"/>
                    </a:cubicBezTo>
                    <a:cubicBezTo>
                      <a:pt x="2372" y="2714"/>
                      <a:pt x="2540" y="2631"/>
                      <a:pt x="2679" y="2561"/>
                    </a:cubicBezTo>
                    <a:cubicBezTo>
                      <a:pt x="3237" y="2296"/>
                      <a:pt x="3725" y="2212"/>
                      <a:pt x="4297" y="2073"/>
                    </a:cubicBezTo>
                    <a:cubicBezTo>
                      <a:pt x="4303" y="2071"/>
                      <a:pt x="4309" y="2071"/>
                      <a:pt x="4313" y="2071"/>
                    </a:cubicBezTo>
                    <a:cubicBezTo>
                      <a:pt x="4357" y="2071"/>
                      <a:pt x="4305" y="2130"/>
                      <a:pt x="4241" y="2142"/>
                    </a:cubicBezTo>
                    <a:cubicBezTo>
                      <a:pt x="3865" y="2282"/>
                      <a:pt x="3530" y="2477"/>
                      <a:pt x="3237" y="2686"/>
                    </a:cubicBezTo>
                    <a:cubicBezTo>
                      <a:pt x="2930" y="2896"/>
                      <a:pt x="2651" y="3119"/>
                      <a:pt x="2358" y="3370"/>
                    </a:cubicBezTo>
                    <a:cubicBezTo>
                      <a:pt x="2275" y="3440"/>
                      <a:pt x="2163" y="3523"/>
                      <a:pt x="2079" y="3607"/>
                    </a:cubicBezTo>
                    <a:cubicBezTo>
                      <a:pt x="2484" y="3370"/>
                      <a:pt x="2888" y="3230"/>
                      <a:pt x="3237" y="3175"/>
                    </a:cubicBezTo>
                    <a:cubicBezTo>
                      <a:pt x="3265" y="3175"/>
                      <a:pt x="3237" y="3230"/>
                      <a:pt x="3181" y="3244"/>
                    </a:cubicBezTo>
                    <a:cubicBezTo>
                      <a:pt x="2749" y="3412"/>
                      <a:pt x="2275" y="3677"/>
                      <a:pt x="1884" y="4039"/>
                    </a:cubicBezTo>
                    <a:cubicBezTo>
                      <a:pt x="1507" y="4416"/>
                      <a:pt x="1214" y="4904"/>
                      <a:pt x="1214" y="5434"/>
                    </a:cubicBezTo>
                    <a:lnTo>
                      <a:pt x="1214" y="5476"/>
                    </a:lnTo>
                    <a:cubicBezTo>
                      <a:pt x="1354" y="5365"/>
                      <a:pt x="1493" y="5253"/>
                      <a:pt x="1647" y="5113"/>
                    </a:cubicBezTo>
                    <a:cubicBezTo>
                      <a:pt x="1786" y="4988"/>
                      <a:pt x="1982" y="4793"/>
                      <a:pt x="2261" y="4597"/>
                    </a:cubicBezTo>
                    <a:cubicBezTo>
                      <a:pt x="2372" y="4500"/>
                      <a:pt x="2540" y="4388"/>
                      <a:pt x="2693" y="4291"/>
                    </a:cubicBezTo>
                    <a:cubicBezTo>
                      <a:pt x="2860" y="4179"/>
                      <a:pt x="3042" y="4067"/>
                      <a:pt x="3209" y="3956"/>
                    </a:cubicBezTo>
                    <a:cubicBezTo>
                      <a:pt x="4004" y="3509"/>
                      <a:pt x="4883" y="3049"/>
                      <a:pt x="5273" y="2547"/>
                    </a:cubicBezTo>
                    <a:cubicBezTo>
                      <a:pt x="5427" y="2352"/>
                      <a:pt x="5413" y="2226"/>
                      <a:pt x="5343" y="2115"/>
                    </a:cubicBezTo>
                    <a:cubicBezTo>
                      <a:pt x="5260" y="1989"/>
                      <a:pt x="5762" y="1919"/>
                      <a:pt x="6055" y="1794"/>
                    </a:cubicBezTo>
                    <a:cubicBezTo>
                      <a:pt x="6933" y="1445"/>
                      <a:pt x="7561" y="1096"/>
                      <a:pt x="7673" y="734"/>
                    </a:cubicBezTo>
                    <a:cubicBezTo>
                      <a:pt x="7742" y="538"/>
                      <a:pt x="7561" y="441"/>
                      <a:pt x="7254" y="385"/>
                    </a:cubicBezTo>
                    <a:cubicBezTo>
                      <a:pt x="7097" y="355"/>
                      <a:pt x="6904" y="341"/>
                      <a:pt x="6697" y="341"/>
                    </a:cubicBezTo>
                    <a:cubicBezTo>
                      <a:pt x="6517" y="341"/>
                      <a:pt x="6326" y="352"/>
                      <a:pt x="6138" y="371"/>
                    </a:cubicBezTo>
                    <a:cubicBezTo>
                      <a:pt x="6096" y="373"/>
                      <a:pt x="6056" y="375"/>
                      <a:pt x="6019" y="375"/>
                    </a:cubicBezTo>
                    <a:cubicBezTo>
                      <a:pt x="5635" y="375"/>
                      <a:pt x="5552" y="248"/>
                      <a:pt x="5399" y="134"/>
                    </a:cubicBezTo>
                    <a:cubicBezTo>
                      <a:pt x="5266" y="52"/>
                      <a:pt x="5066" y="0"/>
                      <a:pt x="47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 rot="-9908673">
                <a:off x="923375" y="1046385"/>
                <a:ext cx="433639" cy="530506"/>
              </a:xfrm>
              <a:custGeom>
                <a:avLst/>
                <a:gdLst/>
                <a:ahLst/>
                <a:cxnLst/>
                <a:rect l="l" t="t" r="r" b="b"/>
                <a:pathLst>
                  <a:path w="9889" h="12098" extrusionOk="0">
                    <a:moveTo>
                      <a:pt x="3654" y="6263"/>
                    </a:moveTo>
                    <a:cubicBezTo>
                      <a:pt x="3640" y="6263"/>
                      <a:pt x="3640" y="6277"/>
                      <a:pt x="3640" y="6277"/>
                    </a:cubicBezTo>
                    <a:cubicBezTo>
                      <a:pt x="3639" y="6278"/>
                      <a:pt x="3638" y="6280"/>
                      <a:pt x="3637" y="6281"/>
                    </a:cubicBezTo>
                    <a:lnTo>
                      <a:pt x="3637" y="6281"/>
                    </a:lnTo>
                    <a:cubicBezTo>
                      <a:pt x="3643" y="6275"/>
                      <a:pt x="3648" y="6269"/>
                      <a:pt x="3654" y="6263"/>
                    </a:cubicBezTo>
                    <a:close/>
                    <a:moveTo>
                      <a:pt x="5941" y="0"/>
                    </a:moveTo>
                    <a:cubicBezTo>
                      <a:pt x="5732" y="42"/>
                      <a:pt x="5355" y="363"/>
                      <a:pt x="5313" y="600"/>
                    </a:cubicBezTo>
                    <a:cubicBezTo>
                      <a:pt x="5299" y="851"/>
                      <a:pt x="5369" y="1032"/>
                      <a:pt x="5509" y="1172"/>
                    </a:cubicBezTo>
                    <a:lnTo>
                      <a:pt x="5495" y="1172"/>
                    </a:lnTo>
                    <a:cubicBezTo>
                      <a:pt x="5383" y="1172"/>
                      <a:pt x="5272" y="1172"/>
                      <a:pt x="5160" y="1186"/>
                    </a:cubicBezTo>
                    <a:cubicBezTo>
                      <a:pt x="4923" y="1228"/>
                      <a:pt x="4602" y="1297"/>
                      <a:pt x="4323" y="1423"/>
                    </a:cubicBezTo>
                    <a:cubicBezTo>
                      <a:pt x="4044" y="1562"/>
                      <a:pt x="3779" y="1758"/>
                      <a:pt x="3612" y="1981"/>
                    </a:cubicBezTo>
                    <a:cubicBezTo>
                      <a:pt x="3542" y="2065"/>
                      <a:pt x="3500" y="2148"/>
                      <a:pt x="3486" y="2232"/>
                    </a:cubicBezTo>
                    <a:cubicBezTo>
                      <a:pt x="3291" y="2413"/>
                      <a:pt x="3110" y="2567"/>
                      <a:pt x="2928" y="2748"/>
                    </a:cubicBezTo>
                    <a:cubicBezTo>
                      <a:pt x="2733" y="2901"/>
                      <a:pt x="2580" y="3097"/>
                      <a:pt x="2426" y="3236"/>
                    </a:cubicBezTo>
                    <a:cubicBezTo>
                      <a:pt x="2235" y="3427"/>
                      <a:pt x="2228" y="3709"/>
                      <a:pt x="2412" y="3709"/>
                    </a:cubicBezTo>
                    <a:cubicBezTo>
                      <a:pt x="2444" y="3709"/>
                      <a:pt x="2481" y="3701"/>
                      <a:pt x="2524" y="3683"/>
                    </a:cubicBezTo>
                    <a:lnTo>
                      <a:pt x="2524" y="3683"/>
                    </a:lnTo>
                    <a:cubicBezTo>
                      <a:pt x="1645" y="4506"/>
                      <a:pt x="878" y="5468"/>
                      <a:pt x="473" y="6612"/>
                    </a:cubicBezTo>
                    <a:cubicBezTo>
                      <a:pt x="429" y="6734"/>
                      <a:pt x="496" y="6813"/>
                      <a:pt x="575" y="6813"/>
                    </a:cubicBezTo>
                    <a:cubicBezTo>
                      <a:pt x="622" y="6813"/>
                      <a:pt x="674" y="6786"/>
                      <a:pt x="710" y="6723"/>
                    </a:cubicBezTo>
                    <a:cubicBezTo>
                      <a:pt x="850" y="6528"/>
                      <a:pt x="975" y="6347"/>
                      <a:pt x="1101" y="6165"/>
                    </a:cubicBezTo>
                    <a:lnTo>
                      <a:pt x="1101" y="6165"/>
                    </a:lnTo>
                    <a:lnTo>
                      <a:pt x="989" y="6528"/>
                    </a:lnTo>
                    <a:cubicBezTo>
                      <a:pt x="892" y="6681"/>
                      <a:pt x="780" y="6835"/>
                      <a:pt x="682" y="7030"/>
                    </a:cubicBezTo>
                    <a:cubicBezTo>
                      <a:pt x="599" y="7212"/>
                      <a:pt x="529" y="7379"/>
                      <a:pt x="445" y="7560"/>
                    </a:cubicBezTo>
                    <a:cubicBezTo>
                      <a:pt x="404" y="7728"/>
                      <a:pt x="348" y="7909"/>
                      <a:pt x="306" y="8076"/>
                    </a:cubicBezTo>
                    <a:lnTo>
                      <a:pt x="208" y="8606"/>
                    </a:lnTo>
                    <a:cubicBezTo>
                      <a:pt x="166" y="8774"/>
                      <a:pt x="125" y="8955"/>
                      <a:pt x="69" y="9123"/>
                    </a:cubicBezTo>
                    <a:cubicBezTo>
                      <a:pt x="1" y="9343"/>
                      <a:pt x="98" y="9471"/>
                      <a:pt x="226" y="9471"/>
                    </a:cubicBezTo>
                    <a:cubicBezTo>
                      <a:pt x="308" y="9471"/>
                      <a:pt x="402" y="9418"/>
                      <a:pt x="473" y="9304"/>
                    </a:cubicBezTo>
                    <a:lnTo>
                      <a:pt x="543" y="9178"/>
                    </a:lnTo>
                    <a:lnTo>
                      <a:pt x="585" y="9123"/>
                    </a:lnTo>
                    <a:cubicBezTo>
                      <a:pt x="655" y="9053"/>
                      <a:pt x="710" y="8997"/>
                      <a:pt x="780" y="8955"/>
                    </a:cubicBezTo>
                    <a:lnTo>
                      <a:pt x="780" y="8955"/>
                    </a:lnTo>
                    <a:cubicBezTo>
                      <a:pt x="780" y="9109"/>
                      <a:pt x="780" y="9262"/>
                      <a:pt x="766" y="9415"/>
                    </a:cubicBezTo>
                    <a:cubicBezTo>
                      <a:pt x="766" y="9541"/>
                      <a:pt x="752" y="9667"/>
                      <a:pt x="724" y="9792"/>
                    </a:cubicBezTo>
                    <a:cubicBezTo>
                      <a:pt x="613" y="10210"/>
                      <a:pt x="543" y="10643"/>
                      <a:pt x="557" y="11075"/>
                    </a:cubicBezTo>
                    <a:cubicBezTo>
                      <a:pt x="565" y="11151"/>
                      <a:pt x="609" y="11198"/>
                      <a:pt x="660" y="11198"/>
                    </a:cubicBezTo>
                    <a:cubicBezTo>
                      <a:pt x="702" y="11198"/>
                      <a:pt x="748" y="11165"/>
                      <a:pt x="780" y="11089"/>
                    </a:cubicBezTo>
                    <a:lnTo>
                      <a:pt x="794" y="11047"/>
                    </a:lnTo>
                    <a:cubicBezTo>
                      <a:pt x="836" y="11187"/>
                      <a:pt x="906" y="11326"/>
                      <a:pt x="948" y="11466"/>
                    </a:cubicBezTo>
                    <a:cubicBezTo>
                      <a:pt x="975" y="11605"/>
                      <a:pt x="1003" y="11745"/>
                      <a:pt x="1003" y="11898"/>
                    </a:cubicBezTo>
                    <a:cubicBezTo>
                      <a:pt x="1003" y="12036"/>
                      <a:pt x="1087" y="12098"/>
                      <a:pt x="1184" y="12098"/>
                    </a:cubicBezTo>
                    <a:cubicBezTo>
                      <a:pt x="1303" y="12098"/>
                      <a:pt x="1441" y="12004"/>
                      <a:pt x="1464" y="11842"/>
                    </a:cubicBezTo>
                    <a:cubicBezTo>
                      <a:pt x="1478" y="11675"/>
                      <a:pt x="1478" y="11494"/>
                      <a:pt x="1533" y="11340"/>
                    </a:cubicBezTo>
                    <a:cubicBezTo>
                      <a:pt x="1589" y="11187"/>
                      <a:pt x="1659" y="11020"/>
                      <a:pt x="1757" y="10866"/>
                    </a:cubicBezTo>
                    <a:cubicBezTo>
                      <a:pt x="1826" y="10782"/>
                      <a:pt x="1882" y="10699"/>
                      <a:pt x="1966" y="10629"/>
                    </a:cubicBezTo>
                    <a:cubicBezTo>
                      <a:pt x="1986" y="10634"/>
                      <a:pt x="2007" y="10637"/>
                      <a:pt x="2026" y="10637"/>
                    </a:cubicBezTo>
                    <a:cubicBezTo>
                      <a:pt x="2061" y="10637"/>
                      <a:pt x="2093" y="10628"/>
                      <a:pt x="2119" y="10601"/>
                    </a:cubicBezTo>
                    <a:cubicBezTo>
                      <a:pt x="2259" y="10503"/>
                      <a:pt x="2370" y="10378"/>
                      <a:pt x="2454" y="10238"/>
                    </a:cubicBezTo>
                    <a:cubicBezTo>
                      <a:pt x="2510" y="10169"/>
                      <a:pt x="2538" y="10099"/>
                      <a:pt x="2580" y="10029"/>
                    </a:cubicBezTo>
                    <a:cubicBezTo>
                      <a:pt x="2635" y="9959"/>
                      <a:pt x="2663" y="9890"/>
                      <a:pt x="2719" y="9806"/>
                    </a:cubicBezTo>
                    <a:cubicBezTo>
                      <a:pt x="2817" y="9625"/>
                      <a:pt x="2942" y="9471"/>
                      <a:pt x="3068" y="9318"/>
                    </a:cubicBezTo>
                    <a:cubicBezTo>
                      <a:pt x="3084" y="9367"/>
                      <a:pt x="3135" y="9402"/>
                      <a:pt x="3197" y="9402"/>
                    </a:cubicBezTo>
                    <a:cubicBezTo>
                      <a:pt x="3239" y="9402"/>
                      <a:pt x="3287" y="9386"/>
                      <a:pt x="3333" y="9346"/>
                    </a:cubicBezTo>
                    <a:cubicBezTo>
                      <a:pt x="3500" y="9234"/>
                      <a:pt x="3640" y="9081"/>
                      <a:pt x="3765" y="8913"/>
                    </a:cubicBezTo>
                    <a:lnTo>
                      <a:pt x="4184" y="8439"/>
                    </a:lnTo>
                    <a:cubicBezTo>
                      <a:pt x="4281" y="8341"/>
                      <a:pt x="4379" y="8216"/>
                      <a:pt x="4490" y="8132"/>
                    </a:cubicBezTo>
                    <a:lnTo>
                      <a:pt x="4490" y="8132"/>
                    </a:lnTo>
                    <a:cubicBezTo>
                      <a:pt x="4463" y="8216"/>
                      <a:pt x="4449" y="8286"/>
                      <a:pt x="4449" y="8383"/>
                    </a:cubicBezTo>
                    <a:cubicBezTo>
                      <a:pt x="4432" y="8525"/>
                      <a:pt x="4525" y="8587"/>
                      <a:pt x="4633" y="8587"/>
                    </a:cubicBezTo>
                    <a:cubicBezTo>
                      <a:pt x="4705" y="8587"/>
                      <a:pt x="4783" y="8559"/>
                      <a:pt x="4839" y="8509"/>
                    </a:cubicBezTo>
                    <a:cubicBezTo>
                      <a:pt x="5034" y="8355"/>
                      <a:pt x="5188" y="8188"/>
                      <a:pt x="5327" y="7993"/>
                    </a:cubicBezTo>
                    <a:cubicBezTo>
                      <a:pt x="5467" y="7797"/>
                      <a:pt x="5634" y="7602"/>
                      <a:pt x="5774" y="7421"/>
                    </a:cubicBezTo>
                    <a:cubicBezTo>
                      <a:pt x="5885" y="7225"/>
                      <a:pt x="6053" y="7072"/>
                      <a:pt x="6206" y="6891"/>
                    </a:cubicBezTo>
                    <a:lnTo>
                      <a:pt x="6206" y="6891"/>
                    </a:lnTo>
                    <a:cubicBezTo>
                      <a:pt x="6206" y="6905"/>
                      <a:pt x="6192" y="6933"/>
                      <a:pt x="6192" y="6947"/>
                    </a:cubicBezTo>
                    <a:cubicBezTo>
                      <a:pt x="6135" y="7083"/>
                      <a:pt x="6226" y="7256"/>
                      <a:pt x="6367" y="7256"/>
                    </a:cubicBezTo>
                    <a:cubicBezTo>
                      <a:pt x="6400" y="7256"/>
                      <a:pt x="6435" y="7246"/>
                      <a:pt x="6471" y="7225"/>
                    </a:cubicBezTo>
                    <a:cubicBezTo>
                      <a:pt x="7169" y="6793"/>
                      <a:pt x="7727" y="6138"/>
                      <a:pt x="8103" y="5440"/>
                    </a:cubicBezTo>
                    <a:cubicBezTo>
                      <a:pt x="8145" y="5482"/>
                      <a:pt x="8173" y="5496"/>
                      <a:pt x="8215" y="5538"/>
                    </a:cubicBezTo>
                    <a:lnTo>
                      <a:pt x="8703" y="5538"/>
                    </a:lnTo>
                    <a:cubicBezTo>
                      <a:pt x="8912" y="5538"/>
                      <a:pt x="9052" y="5231"/>
                      <a:pt x="8954" y="5063"/>
                    </a:cubicBezTo>
                    <a:cubicBezTo>
                      <a:pt x="8912" y="4938"/>
                      <a:pt x="8870" y="4840"/>
                      <a:pt x="8856" y="4729"/>
                    </a:cubicBezTo>
                    <a:cubicBezTo>
                      <a:pt x="8940" y="4506"/>
                      <a:pt x="8954" y="4240"/>
                      <a:pt x="8982" y="3975"/>
                    </a:cubicBezTo>
                    <a:cubicBezTo>
                      <a:pt x="8996" y="3962"/>
                      <a:pt x="8996" y="3934"/>
                      <a:pt x="9010" y="3906"/>
                    </a:cubicBezTo>
                    <a:cubicBezTo>
                      <a:pt x="9066" y="3822"/>
                      <a:pt x="9094" y="3738"/>
                      <a:pt x="9149" y="3669"/>
                    </a:cubicBezTo>
                    <a:cubicBezTo>
                      <a:pt x="9205" y="3585"/>
                      <a:pt x="9261" y="3487"/>
                      <a:pt x="9289" y="3418"/>
                    </a:cubicBezTo>
                    <a:cubicBezTo>
                      <a:pt x="9400" y="3250"/>
                      <a:pt x="9484" y="3069"/>
                      <a:pt x="9582" y="2915"/>
                    </a:cubicBezTo>
                    <a:cubicBezTo>
                      <a:pt x="9763" y="2622"/>
                      <a:pt x="9889" y="2023"/>
                      <a:pt x="9833" y="1604"/>
                    </a:cubicBezTo>
                    <a:lnTo>
                      <a:pt x="9833" y="1604"/>
                    </a:lnTo>
                    <a:cubicBezTo>
                      <a:pt x="9777" y="1646"/>
                      <a:pt x="9721" y="1660"/>
                      <a:pt x="9693" y="1702"/>
                    </a:cubicBezTo>
                    <a:cubicBezTo>
                      <a:pt x="9442" y="1855"/>
                      <a:pt x="9149" y="1981"/>
                      <a:pt x="8870" y="2148"/>
                    </a:cubicBezTo>
                    <a:cubicBezTo>
                      <a:pt x="8870" y="2232"/>
                      <a:pt x="8870" y="2343"/>
                      <a:pt x="8842" y="2469"/>
                    </a:cubicBezTo>
                    <a:cubicBezTo>
                      <a:pt x="8815" y="2539"/>
                      <a:pt x="8801" y="2609"/>
                      <a:pt x="8801" y="2692"/>
                    </a:cubicBezTo>
                    <a:cubicBezTo>
                      <a:pt x="8787" y="2776"/>
                      <a:pt x="8773" y="2846"/>
                      <a:pt x="8731" y="2929"/>
                    </a:cubicBezTo>
                    <a:cubicBezTo>
                      <a:pt x="8703" y="3027"/>
                      <a:pt x="8675" y="3111"/>
                      <a:pt x="8647" y="3208"/>
                    </a:cubicBezTo>
                    <a:cubicBezTo>
                      <a:pt x="8605" y="3306"/>
                      <a:pt x="8577" y="3404"/>
                      <a:pt x="8536" y="3487"/>
                    </a:cubicBezTo>
                    <a:cubicBezTo>
                      <a:pt x="8508" y="3585"/>
                      <a:pt x="8452" y="3669"/>
                      <a:pt x="8424" y="3752"/>
                    </a:cubicBezTo>
                    <a:cubicBezTo>
                      <a:pt x="8382" y="3836"/>
                      <a:pt x="8326" y="3906"/>
                      <a:pt x="8284" y="4003"/>
                    </a:cubicBezTo>
                    <a:cubicBezTo>
                      <a:pt x="8229" y="4087"/>
                      <a:pt x="8187" y="4171"/>
                      <a:pt x="8145" y="4240"/>
                    </a:cubicBezTo>
                    <a:cubicBezTo>
                      <a:pt x="8089" y="4310"/>
                      <a:pt x="8033" y="4380"/>
                      <a:pt x="8006" y="4436"/>
                    </a:cubicBezTo>
                    <a:cubicBezTo>
                      <a:pt x="7964" y="4506"/>
                      <a:pt x="7908" y="4533"/>
                      <a:pt x="7866" y="4589"/>
                    </a:cubicBezTo>
                    <a:cubicBezTo>
                      <a:pt x="7824" y="4645"/>
                      <a:pt x="7796" y="4673"/>
                      <a:pt x="7754" y="4715"/>
                    </a:cubicBezTo>
                    <a:cubicBezTo>
                      <a:pt x="7699" y="4784"/>
                      <a:pt x="7657" y="4812"/>
                      <a:pt x="7657" y="4812"/>
                    </a:cubicBezTo>
                    <a:cubicBezTo>
                      <a:pt x="7657" y="4812"/>
                      <a:pt x="7657" y="4771"/>
                      <a:pt x="7685" y="4673"/>
                    </a:cubicBezTo>
                    <a:cubicBezTo>
                      <a:pt x="7699" y="4645"/>
                      <a:pt x="7699" y="4589"/>
                      <a:pt x="7727" y="4533"/>
                    </a:cubicBezTo>
                    <a:cubicBezTo>
                      <a:pt x="7740" y="4492"/>
                      <a:pt x="7754" y="4422"/>
                      <a:pt x="7768" y="4352"/>
                    </a:cubicBezTo>
                    <a:cubicBezTo>
                      <a:pt x="7796" y="4282"/>
                      <a:pt x="7824" y="4213"/>
                      <a:pt x="7838" y="4143"/>
                    </a:cubicBezTo>
                    <a:cubicBezTo>
                      <a:pt x="7880" y="4073"/>
                      <a:pt x="7894" y="3975"/>
                      <a:pt x="7936" y="3892"/>
                    </a:cubicBezTo>
                    <a:cubicBezTo>
                      <a:pt x="7964" y="3808"/>
                      <a:pt x="8006" y="3724"/>
                      <a:pt x="8019" y="3627"/>
                    </a:cubicBezTo>
                    <a:lnTo>
                      <a:pt x="8117" y="3376"/>
                    </a:lnTo>
                    <a:lnTo>
                      <a:pt x="8229" y="3111"/>
                    </a:lnTo>
                    <a:lnTo>
                      <a:pt x="8326" y="2846"/>
                    </a:lnTo>
                    <a:cubicBezTo>
                      <a:pt x="8368" y="2762"/>
                      <a:pt x="8396" y="2692"/>
                      <a:pt x="8438" y="2609"/>
                    </a:cubicBezTo>
                    <a:cubicBezTo>
                      <a:pt x="8466" y="2511"/>
                      <a:pt x="8508" y="2469"/>
                      <a:pt x="8536" y="2399"/>
                    </a:cubicBezTo>
                    <a:cubicBezTo>
                      <a:pt x="8591" y="2330"/>
                      <a:pt x="8633" y="2260"/>
                      <a:pt x="8661" y="2190"/>
                    </a:cubicBezTo>
                    <a:lnTo>
                      <a:pt x="8661" y="2190"/>
                    </a:lnTo>
                    <a:cubicBezTo>
                      <a:pt x="8368" y="2343"/>
                      <a:pt x="8075" y="2567"/>
                      <a:pt x="7754" y="2762"/>
                    </a:cubicBezTo>
                    <a:cubicBezTo>
                      <a:pt x="7699" y="2790"/>
                      <a:pt x="7629" y="2832"/>
                      <a:pt x="7587" y="2887"/>
                    </a:cubicBezTo>
                    <a:cubicBezTo>
                      <a:pt x="7559" y="2985"/>
                      <a:pt x="7531" y="3139"/>
                      <a:pt x="7489" y="3320"/>
                    </a:cubicBezTo>
                    <a:cubicBezTo>
                      <a:pt x="7462" y="3487"/>
                      <a:pt x="7448" y="3696"/>
                      <a:pt x="7392" y="3948"/>
                    </a:cubicBezTo>
                    <a:lnTo>
                      <a:pt x="7336" y="4310"/>
                    </a:lnTo>
                    <a:cubicBezTo>
                      <a:pt x="7322" y="4436"/>
                      <a:pt x="7280" y="4561"/>
                      <a:pt x="7266" y="4701"/>
                    </a:cubicBezTo>
                    <a:lnTo>
                      <a:pt x="7169" y="5063"/>
                    </a:lnTo>
                    <a:lnTo>
                      <a:pt x="7127" y="5161"/>
                    </a:lnTo>
                    <a:lnTo>
                      <a:pt x="7099" y="5259"/>
                    </a:lnTo>
                    <a:cubicBezTo>
                      <a:pt x="7071" y="5328"/>
                      <a:pt x="7057" y="5370"/>
                      <a:pt x="7029" y="5426"/>
                    </a:cubicBezTo>
                    <a:cubicBezTo>
                      <a:pt x="6987" y="5482"/>
                      <a:pt x="6973" y="5552"/>
                      <a:pt x="6931" y="5607"/>
                    </a:cubicBezTo>
                    <a:cubicBezTo>
                      <a:pt x="6904" y="5649"/>
                      <a:pt x="6862" y="5705"/>
                      <a:pt x="6848" y="5761"/>
                    </a:cubicBezTo>
                    <a:cubicBezTo>
                      <a:pt x="6792" y="5859"/>
                      <a:pt x="6708" y="5956"/>
                      <a:pt x="6652" y="6040"/>
                    </a:cubicBezTo>
                    <a:cubicBezTo>
                      <a:pt x="6611" y="6124"/>
                      <a:pt x="6541" y="6193"/>
                      <a:pt x="6471" y="6249"/>
                    </a:cubicBezTo>
                    <a:cubicBezTo>
                      <a:pt x="6415" y="6319"/>
                      <a:pt x="6346" y="6347"/>
                      <a:pt x="6304" y="6389"/>
                    </a:cubicBezTo>
                    <a:cubicBezTo>
                      <a:pt x="6220" y="6458"/>
                      <a:pt x="6164" y="6514"/>
                      <a:pt x="6164" y="6514"/>
                    </a:cubicBezTo>
                    <a:cubicBezTo>
                      <a:pt x="6164" y="6514"/>
                      <a:pt x="6206" y="6444"/>
                      <a:pt x="6262" y="6347"/>
                    </a:cubicBezTo>
                    <a:cubicBezTo>
                      <a:pt x="6290" y="6305"/>
                      <a:pt x="6332" y="6249"/>
                      <a:pt x="6360" y="6179"/>
                    </a:cubicBezTo>
                    <a:lnTo>
                      <a:pt x="6415" y="6068"/>
                    </a:lnTo>
                    <a:cubicBezTo>
                      <a:pt x="6429" y="6040"/>
                      <a:pt x="6471" y="5998"/>
                      <a:pt x="6485" y="5956"/>
                    </a:cubicBezTo>
                    <a:cubicBezTo>
                      <a:pt x="6513" y="5859"/>
                      <a:pt x="6569" y="5775"/>
                      <a:pt x="6611" y="5677"/>
                    </a:cubicBezTo>
                    <a:cubicBezTo>
                      <a:pt x="6625" y="5621"/>
                      <a:pt x="6652" y="5580"/>
                      <a:pt x="6680" y="5538"/>
                    </a:cubicBezTo>
                    <a:lnTo>
                      <a:pt x="6722" y="5370"/>
                    </a:lnTo>
                    <a:lnTo>
                      <a:pt x="6778" y="5217"/>
                    </a:lnTo>
                    <a:cubicBezTo>
                      <a:pt x="6792" y="5161"/>
                      <a:pt x="6820" y="5119"/>
                      <a:pt x="6834" y="5050"/>
                    </a:cubicBezTo>
                    <a:cubicBezTo>
                      <a:pt x="6862" y="4924"/>
                      <a:pt x="6890" y="4798"/>
                      <a:pt x="6904" y="4701"/>
                    </a:cubicBezTo>
                    <a:cubicBezTo>
                      <a:pt x="6959" y="4464"/>
                      <a:pt x="7001" y="4227"/>
                      <a:pt x="7057" y="3975"/>
                    </a:cubicBezTo>
                    <a:cubicBezTo>
                      <a:pt x="7099" y="3864"/>
                      <a:pt x="7113" y="3752"/>
                      <a:pt x="7141" y="3627"/>
                    </a:cubicBezTo>
                    <a:cubicBezTo>
                      <a:pt x="7183" y="3529"/>
                      <a:pt x="7210" y="3418"/>
                      <a:pt x="7266" y="3334"/>
                    </a:cubicBezTo>
                    <a:cubicBezTo>
                      <a:pt x="7308" y="3250"/>
                      <a:pt x="7350" y="3166"/>
                      <a:pt x="7392" y="3069"/>
                    </a:cubicBezTo>
                    <a:cubicBezTo>
                      <a:pt x="7392" y="3055"/>
                      <a:pt x="7406" y="3041"/>
                      <a:pt x="7406" y="3027"/>
                    </a:cubicBezTo>
                    <a:lnTo>
                      <a:pt x="7406" y="3027"/>
                    </a:lnTo>
                    <a:lnTo>
                      <a:pt x="7252" y="3125"/>
                    </a:lnTo>
                    <a:cubicBezTo>
                      <a:pt x="7169" y="3180"/>
                      <a:pt x="7071" y="3250"/>
                      <a:pt x="6987" y="3306"/>
                    </a:cubicBezTo>
                    <a:cubicBezTo>
                      <a:pt x="6904" y="3376"/>
                      <a:pt x="6834" y="3418"/>
                      <a:pt x="6750" y="3487"/>
                    </a:cubicBezTo>
                    <a:lnTo>
                      <a:pt x="6625" y="3585"/>
                    </a:lnTo>
                    <a:lnTo>
                      <a:pt x="6485" y="3669"/>
                    </a:lnTo>
                    <a:lnTo>
                      <a:pt x="6346" y="3752"/>
                    </a:lnTo>
                    <a:lnTo>
                      <a:pt x="6346" y="3808"/>
                    </a:lnTo>
                    <a:cubicBezTo>
                      <a:pt x="6346" y="3836"/>
                      <a:pt x="6332" y="3878"/>
                      <a:pt x="6332" y="3934"/>
                    </a:cubicBezTo>
                    <a:cubicBezTo>
                      <a:pt x="6304" y="4017"/>
                      <a:pt x="6290" y="4115"/>
                      <a:pt x="6234" y="4227"/>
                    </a:cubicBezTo>
                    <a:cubicBezTo>
                      <a:pt x="6164" y="4436"/>
                      <a:pt x="6067" y="4673"/>
                      <a:pt x="5941" y="4924"/>
                    </a:cubicBezTo>
                    <a:cubicBezTo>
                      <a:pt x="5885" y="5050"/>
                      <a:pt x="5843" y="5189"/>
                      <a:pt x="5774" y="5301"/>
                    </a:cubicBezTo>
                    <a:cubicBezTo>
                      <a:pt x="5718" y="5440"/>
                      <a:pt x="5648" y="5566"/>
                      <a:pt x="5592" y="5705"/>
                    </a:cubicBezTo>
                    <a:cubicBezTo>
                      <a:pt x="5523" y="5845"/>
                      <a:pt x="5453" y="5984"/>
                      <a:pt x="5383" y="6110"/>
                    </a:cubicBezTo>
                    <a:cubicBezTo>
                      <a:pt x="5313" y="6249"/>
                      <a:pt x="5230" y="6375"/>
                      <a:pt x="5160" y="6472"/>
                    </a:cubicBezTo>
                    <a:cubicBezTo>
                      <a:pt x="5090" y="6598"/>
                      <a:pt x="5007" y="6723"/>
                      <a:pt x="4937" y="6821"/>
                    </a:cubicBezTo>
                    <a:cubicBezTo>
                      <a:pt x="4867" y="6933"/>
                      <a:pt x="4769" y="7030"/>
                      <a:pt x="4700" y="7114"/>
                    </a:cubicBezTo>
                    <a:cubicBezTo>
                      <a:pt x="4630" y="7212"/>
                      <a:pt x="4560" y="7281"/>
                      <a:pt x="4518" y="7365"/>
                    </a:cubicBezTo>
                    <a:cubicBezTo>
                      <a:pt x="4463" y="7435"/>
                      <a:pt x="4407" y="7491"/>
                      <a:pt x="4351" y="7532"/>
                    </a:cubicBezTo>
                    <a:lnTo>
                      <a:pt x="4211" y="7672"/>
                    </a:lnTo>
                    <a:cubicBezTo>
                      <a:pt x="4211" y="7672"/>
                      <a:pt x="4253" y="7602"/>
                      <a:pt x="4309" y="7491"/>
                    </a:cubicBezTo>
                    <a:cubicBezTo>
                      <a:pt x="4337" y="7435"/>
                      <a:pt x="4379" y="7365"/>
                      <a:pt x="4407" y="7281"/>
                    </a:cubicBezTo>
                    <a:cubicBezTo>
                      <a:pt x="4449" y="7184"/>
                      <a:pt x="4490" y="7100"/>
                      <a:pt x="4546" y="7016"/>
                    </a:cubicBezTo>
                    <a:lnTo>
                      <a:pt x="4700" y="6695"/>
                    </a:lnTo>
                    <a:cubicBezTo>
                      <a:pt x="4755" y="6598"/>
                      <a:pt x="4825" y="6472"/>
                      <a:pt x="4881" y="6347"/>
                    </a:cubicBezTo>
                    <a:cubicBezTo>
                      <a:pt x="4909" y="6305"/>
                      <a:pt x="4951" y="6235"/>
                      <a:pt x="4979" y="6179"/>
                    </a:cubicBezTo>
                    <a:cubicBezTo>
                      <a:pt x="5021" y="6110"/>
                      <a:pt x="5048" y="6054"/>
                      <a:pt x="5076" y="5984"/>
                    </a:cubicBezTo>
                    <a:cubicBezTo>
                      <a:pt x="5146" y="5859"/>
                      <a:pt x="5188" y="5747"/>
                      <a:pt x="5258" y="5607"/>
                    </a:cubicBezTo>
                    <a:cubicBezTo>
                      <a:pt x="5313" y="5468"/>
                      <a:pt x="5383" y="5342"/>
                      <a:pt x="5453" y="5217"/>
                    </a:cubicBezTo>
                    <a:cubicBezTo>
                      <a:pt x="5523" y="5077"/>
                      <a:pt x="5592" y="4952"/>
                      <a:pt x="5662" y="4840"/>
                    </a:cubicBezTo>
                    <a:cubicBezTo>
                      <a:pt x="5732" y="4715"/>
                      <a:pt x="5802" y="4589"/>
                      <a:pt x="5871" y="4492"/>
                    </a:cubicBezTo>
                    <a:cubicBezTo>
                      <a:pt x="5941" y="4380"/>
                      <a:pt x="5997" y="4282"/>
                      <a:pt x="6067" y="4171"/>
                    </a:cubicBezTo>
                    <a:cubicBezTo>
                      <a:pt x="6122" y="4087"/>
                      <a:pt x="6164" y="3975"/>
                      <a:pt x="6206" y="3906"/>
                    </a:cubicBezTo>
                    <a:cubicBezTo>
                      <a:pt x="6206" y="3892"/>
                      <a:pt x="6220" y="3878"/>
                      <a:pt x="6220" y="3864"/>
                    </a:cubicBezTo>
                    <a:lnTo>
                      <a:pt x="6220" y="3864"/>
                    </a:lnTo>
                    <a:cubicBezTo>
                      <a:pt x="6067" y="3975"/>
                      <a:pt x="5927" y="4101"/>
                      <a:pt x="5774" y="4227"/>
                    </a:cubicBezTo>
                    <a:cubicBezTo>
                      <a:pt x="5592" y="4352"/>
                      <a:pt x="5453" y="4492"/>
                      <a:pt x="5299" y="4631"/>
                    </a:cubicBezTo>
                    <a:cubicBezTo>
                      <a:pt x="5146" y="4771"/>
                      <a:pt x="4979" y="4910"/>
                      <a:pt x="4839" y="5050"/>
                    </a:cubicBezTo>
                    <a:lnTo>
                      <a:pt x="4407" y="5482"/>
                    </a:lnTo>
                    <a:cubicBezTo>
                      <a:pt x="4337" y="5552"/>
                      <a:pt x="4253" y="5621"/>
                      <a:pt x="4198" y="5691"/>
                    </a:cubicBezTo>
                    <a:cubicBezTo>
                      <a:pt x="4128" y="5761"/>
                      <a:pt x="4058" y="5831"/>
                      <a:pt x="3988" y="5914"/>
                    </a:cubicBezTo>
                    <a:lnTo>
                      <a:pt x="3933" y="5970"/>
                    </a:lnTo>
                    <a:lnTo>
                      <a:pt x="3933" y="5998"/>
                    </a:lnTo>
                    <a:cubicBezTo>
                      <a:pt x="3919" y="6096"/>
                      <a:pt x="3905" y="6179"/>
                      <a:pt x="3891" y="6277"/>
                    </a:cubicBezTo>
                    <a:cubicBezTo>
                      <a:pt x="3863" y="6389"/>
                      <a:pt x="3835" y="6486"/>
                      <a:pt x="3793" y="6612"/>
                    </a:cubicBezTo>
                    <a:lnTo>
                      <a:pt x="3695" y="6974"/>
                    </a:lnTo>
                    <a:cubicBezTo>
                      <a:pt x="3654" y="7100"/>
                      <a:pt x="3612" y="7239"/>
                      <a:pt x="3556" y="7365"/>
                    </a:cubicBezTo>
                    <a:cubicBezTo>
                      <a:pt x="3500" y="7491"/>
                      <a:pt x="3444" y="7630"/>
                      <a:pt x="3402" y="7769"/>
                    </a:cubicBezTo>
                    <a:cubicBezTo>
                      <a:pt x="3347" y="7909"/>
                      <a:pt x="3291" y="8021"/>
                      <a:pt x="3221" y="8160"/>
                    </a:cubicBezTo>
                    <a:cubicBezTo>
                      <a:pt x="3151" y="8286"/>
                      <a:pt x="3096" y="8411"/>
                      <a:pt x="3026" y="8537"/>
                    </a:cubicBezTo>
                    <a:cubicBezTo>
                      <a:pt x="2956" y="8648"/>
                      <a:pt x="2886" y="8760"/>
                      <a:pt x="2817" y="8857"/>
                    </a:cubicBezTo>
                    <a:cubicBezTo>
                      <a:pt x="2747" y="8969"/>
                      <a:pt x="2677" y="9053"/>
                      <a:pt x="2607" y="9136"/>
                    </a:cubicBezTo>
                    <a:cubicBezTo>
                      <a:pt x="2538" y="9234"/>
                      <a:pt x="2496" y="9304"/>
                      <a:pt x="2426" y="9374"/>
                    </a:cubicBezTo>
                    <a:cubicBezTo>
                      <a:pt x="2370" y="9443"/>
                      <a:pt x="2314" y="9485"/>
                      <a:pt x="2259" y="9527"/>
                    </a:cubicBezTo>
                    <a:cubicBezTo>
                      <a:pt x="2175" y="9611"/>
                      <a:pt x="2105" y="9653"/>
                      <a:pt x="2105" y="9653"/>
                    </a:cubicBezTo>
                    <a:cubicBezTo>
                      <a:pt x="2105" y="9653"/>
                      <a:pt x="2147" y="9583"/>
                      <a:pt x="2217" y="9471"/>
                    </a:cubicBezTo>
                    <a:cubicBezTo>
                      <a:pt x="2245" y="9415"/>
                      <a:pt x="2287" y="9346"/>
                      <a:pt x="2314" y="9276"/>
                    </a:cubicBezTo>
                    <a:cubicBezTo>
                      <a:pt x="2356" y="9206"/>
                      <a:pt x="2398" y="9123"/>
                      <a:pt x="2440" y="9039"/>
                    </a:cubicBezTo>
                    <a:cubicBezTo>
                      <a:pt x="2496" y="8955"/>
                      <a:pt x="2524" y="8844"/>
                      <a:pt x="2580" y="8746"/>
                    </a:cubicBezTo>
                    <a:cubicBezTo>
                      <a:pt x="2635" y="8634"/>
                      <a:pt x="2677" y="8537"/>
                      <a:pt x="2733" y="8411"/>
                    </a:cubicBezTo>
                    <a:cubicBezTo>
                      <a:pt x="2747" y="8355"/>
                      <a:pt x="2789" y="8286"/>
                      <a:pt x="2803" y="8230"/>
                    </a:cubicBezTo>
                    <a:cubicBezTo>
                      <a:pt x="2817" y="8160"/>
                      <a:pt x="2858" y="8118"/>
                      <a:pt x="2886" y="8062"/>
                    </a:cubicBezTo>
                    <a:lnTo>
                      <a:pt x="3054" y="7700"/>
                    </a:lnTo>
                    <a:cubicBezTo>
                      <a:pt x="3096" y="7574"/>
                      <a:pt x="3151" y="7435"/>
                      <a:pt x="3207" y="7309"/>
                    </a:cubicBezTo>
                    <a:lnTo>
                      <a:pt x="3361" y="6947"/>
                    </a:lnTo>
                    <a:cubicBezTo>
                      <a:pt x="3416" y="6821"/>
                      <a:pt x="3472" y="6695"/>
                      <a:pt x="3500" y="6598"/>
                    </a:cubicBezTo>
                    <a:cubicBezTo>
                      <a:pt x="3541" y="6474"/>
                      <a:pt x="3583" y="6377"/>
                      <a:pt x="3637" y="6281"/>
                    </a:cubicBezTo>
                    <a:lnTo>
                      <a:pt x="3637" y="6281"/>
                    </a:lnTo>
                    <a:cubicBezTo>
                      <a:pt x="3226" y="6735"/>
                      <a:pt x="2869" y="7175"/>
                      <a:pt x="2580" y="7574"/>
                    </a:cubicBezTo>
                    <a:cubicBezTo>
                      <a:pt x="2384" y="7811"/>
                      <a:pt x="2217" y="8062"/>
                      <a:pt x="2077" y="8272"/>
                    </a:cubicBezTo>
                    <a:cubicBezTo>
                      <a:pt x="1938" y="8481"/>
                      <a:pt x="1798" y="8676"/>
                      <a:pt x="1701" y="8830"/>
                    </a:cubicBezTo>
                    <a:cubicBezTo>
                      <a:pt x="1519" y="9136"/>
                      <a:pt x="1408" y="9332"/>
                      <a:pt x="1408" y="9332"/>
                    </a:cubicBezTo>
                    <a:cubicBezTo>
                      <a:pt x="1408" y="9332"/>
                      <a:pt x="1492" y="9136"/>
                      <a:pt x="1659" y="8788"/>
                    </a:cubicBezTo>
                    <a:cubicBezTo>
                      <a:pt x="1729" y="8620"/>
                      <a:pt x="1840" y="8425"/>
                      <a:pt x="1966" y="8202"/>
                    </a:cubicBezTo>
                    <a:cubicBezTo>
                      <a:pt x="2091" y="7979"/>
                      <a:pt x="2231" y="7714"/>
                      <a:pt x="2426" y="7449"/>
                    </a:cubicBezTo>
                    <a:cubicBezTo>
                      <a:pt x="2510" y="7309"/>
                      <a:pt x="2593" y="7170"/>
                      <a:pt x="2705" y="7030"/>
                    </a:cubicBezTo>
                    <a:cubicBezTo>
                      <a:pt x="2789" y="6891"/>
                      <a:pt x="2914" y="6751"/>
                      <a:pt x="3012" y="6598"/>
                    </a:cubicBezTo>
                    <a:cubicBezTo>
                      <a:pt x="3123" y="6458"/>
                      <a:pt x="3235" y="6305"/>
                      <a:pt x="3361" y="6138"/>
                    </a:cubicBezTo>
                    <a:cubicBezTo>
                      <a:pt x="3486" y="5998"/>
                      <a:pt x="3626" y="5845"/>
                      <a:pt x="3751" y="5705"/>
                    </a:cubicBezTo>
                    <a:cubicBezTo>
                      <a:pt x="3793" y="5649"/>
                      <a:pt x="3849" y="5580"/>
                      <a:pt x="3905" y="5510"/>
                    </a:cubicBezTo>
                    <a:lnTo>
                      <a:pt x="3905" y="5510"/>
                    </a:lnTo>
                    <a:cubicBezTo>
                      <a:pt x="3863" y="5538"/>
                      <a:pt x="3849" y="5566"/>
                      <a:pt x="3821" y="5580"/>
                    </a:cubicBezTo>
                    <a:cubicBezTo>
                      <a:pt x="3626" y="5719"/>
                      <a:pt x="3416" y="5900"/>
                      <a:pt x="3165" y="6054"/>
                    </a:cubicBezTo>
                    <a:cubicBezTo>
                      <a:pt x="2942" y="6235"/>
                      <a:pt x="2705" y="6416"/>
                      <a:pt x="2440" y="6598"/>
                    </a:cubicBezTo>
                    <a:cubicBezTo>
                      <a:pt x="2314" y="6681"/>
                      <a:pt x="2217" y="6793"/>
                      <a:pt x="2091" y="6891"/>
                    </a:cubicBezTo>
                    <a:cubicBezTo>
                      <a:pt x="1966" y="6974"/>
                      <a:pt x="1868" y="7086"/>
                      <a:pt x="1757" y="7184"/>
                    </a:cubicBezTo>
                    <a:cubicBezTo>
                      <a:pt x="1659" y="7295"/>
                      <a:pt x="1533" y="7379"/>
                      <a:pt x="1450" y="7491"/>
                    </a:cubicBezTo>
                    <a:cubicBezTo>
                      <a:pt x="1352" y="7588"/>
                      <a:pt x="1268" y="7672"/>
                      <a:pt x="1185" y="7769"/>
                    </a:cubicBezTo>
                    <a:cubicBezTo>
                      <a:pt x="1101" y="7853"/>
                      <a:pt x="1031" y="7937"/>
                      <a:pt x="961" y="8007"/>
                    </a:cubicBezTo>
                    <a:cubicBezTo>
                      <a:pt x="892" y="8076"/>
                      <a:pt x="836" y="8146"/>
                      <a:pt x="780" y="8202"/>
                    </a:cubicBezTo>
                    <a:cubicBezTo>
                      <a:pt x="696" y="8327"/>
                      <a:pt x="641" y="8369"/>
                      <a:pt x="641" y="8369"/>
                    </a:cubicBezTo>
                    <a:cubicBezTo>
                      <a:pt x="641" y="8369"/>
                      <a:pt x="682" y="8286"/>
                      <a:pt x="724" y="8160"/>
                    </a:cubicBezTo>
                    <a:cubicBezTo>
                      <a:pt x="766" y="8090"/>
                      <a:pt x="794" y="8007"/>
                      <a:pt x="850" y="7923"/>
                    </a:cubicBezTo>
                    <a:cubicBezTo>
                      <a:pt x="906" y="7839"/>
                      <a:pt x="961" y="7728"/>
                      <a:pt x="1031" y="7630"/>
                    </a:cubicBezTo>
                    <a:cubicBezTo>
                      <a:pt x="1101" y="7518"/>
                      <a:pt x="1185" y="7393"/>
                      <a:pt x="1254" y="7281"/>
                    </a:cubicBezTo>
                    <a:cubicBezTo>
                      <a:pt x="1338" y="7156"/>
                      <a:pt x="1450" y="7044"/>
                      <a:pt x="1547" y="6933"/>
                    </a:cubicBezTo>
                    <a:cubicBezTo>
                      <a:pt x="1659" y="6821"/>
                      <a:pt x="1770" y="6695"/>
                      <a:pt x="1896" y="6598"/>
                    </a:cubicBezTo>
                    <a:cubicBezTo>
                      <a:pt x="2022" y="6486"/>
                      <a:pt x="2147" y="6389"/>
                      <a:pt x="2287" y="6277"/>
                    </a:cubicBezTo>
                    <a:cubicBezTo>
                      <a:pt x="2398" y="6193"/>
                      <a:pt x="2538" y="6096"/>
                      <a:pt x="2663" y="5998"/>
                    </a:cubicBezTo>
                    <a:cubicBezTo>
                      <a:pt x="2789" y="5914"/>
                      <a:pt x="2914" y="5831"/>
                      <a:pt x="3054" y="5761"/>
                    </a:cubicBezTo>
                    <a:cubicBezTo>
                      <a:pt x="3165" y="5691"/>
                      <a:pt x="3291" y="5621"/>
                      <a:pt x="3416" y="5566"/>
                    </a:cubicBezTo>
                    <a:cubicBezTo>
                      <a:pt x="3542" y="5510"/>
                      <a:pt x="3640" y="5440"/>
                      <a:pt x="3723" y="5412"/>
                    </a:cubicBezTo>
                    <a:cubicBezTo>
                      <a:pt x="3919" y="5301"/>
                      <a:pt x="4114" y="5231"/>
                      <a:pt x="4211" y="5189"/>
                    </a:cubicBezTo>
                    <a:cubicBezTo>
                      <a:pt x="4337" y="5063"/>
                      <a:pt x="4449" y="4938"/>
                      <a:pt x="4560" y="4812"/>
                    </a:cubicBezTo>
                    <a:cubicBezTo>
                      <a:pt x="4728" y="4659"/>
                      <a:pt x="4881" y="4519"/>
                      <a:pt x="5034" y="4380"/>
                    </a:cubicBezTo>
                    <a:cubicBezTo>
                      <a:pt x="5188" y="4240"/>
                      <a:pt x="5355" y="4087"/>
                      <a:pt x="5523" y="3962"/>
                    </a:cubicBezTo>
                    <a:cubicBezTo>
                      <a:pt x="5704" y="3822"/>
                      <a:pt x="5857" y="3696"/>
                      <a:pt x="6025" y="3557"/>
                    </a:cubicBezTo>
                    <a:cubicBezTo>
                      <a:pt x="6122" y="3515"/>
                      <a:pt x="6192" y="3445"/>
                      <a:pt x="6276" y="3390"/>
                    </a:cubicBezTo>
                    <a:lnTo>
                      <a:pt x="6025" y="3390"/>
                    </a:lnTo>
                    <a:cubicBezTo>
                      <a:pt x="5983" y="3390"/>
                      <a:pt x="5913" y="3404"/>
                      <a:pt x="5857" y="3404"/>
                    </a:cubicBezTo>
                    <a:cubicBezTo>
                      <a:pt x="5788" y="3418"/>
                      <a:pt x="5732" y="3418"/>
                      <a:pt x="5662" y="3445"/>
                    </a:cubicBezTo>
                    <a:lnTo>
                      <a:pt x="5453" y="3487"/>
                    </a:lnTo>
                    <a:cubicBezTo>
                      <a:pt x="5383" y="3515"/>
                      <a:pt x="5313" y="3529"/>
                      <a:pt x="5244" y="3557"/>
                    </a:cubicBezTo>
                    <a:cubicBezTo>
                      <a:pt x="5174" y="3585"/>
                      <a:pt x="5090" y="3613"/>
                      <a:pt x="5021" y="3627"/>
                    </a:cubicBezTo>
                    <a:cubicBezTo>
                      <a:pt x="4867" y="3683"/>
                      <a:pt x="4700" y="3752"/>
                      <a:pt x="4546" y="3822"/>
                    </a:cubicBezTo>
                    <a:cubicBezTo>
                      <a:pt x="4393" y="3892"/>
                      <a:pt x="4239" y="3975"/>
                      <a:pt x="4058" y="4073"/>
                    </a:cubicBezTo>
                    <a:cubicBezTo>
                      <a:pt x="3905" y="4157"/>
                      <a:pt x="3751" y="4254"/>
                      <a:pt x="3584" y="4366"/>
                    </a:cubicBezTo>
                    <a:cubicBezTo>
                      <a:pt x="3430" y="4464"/>
                      <a:pt x="3291" y="4575"/>
                      <a:pt x="3137" y="4673"/>
                    </a:cubicBezTo>
                    <a:cubicBezTo>
                      <a:pt x="2998" y="4784"/>
                      <a:pt x="2858" y="4882"/>
                      <a:pt x="2733" y="4994"/>
                    </a:cubicBezTo>
                    <a:cubicBezTo>
                      <a:pt x="2607" y="5091"/>
                      <a:pt x="2496" y="5203"/>
                      <a:pt x="2370" y="5287"/>
                    </a:cubicBezTo>
                    <a:cubicBezTo>
                      <a:pt x="2147" y="5482"/>
                      <a:pt x="1966" y="5635"/>
                      <a:pt x="1826" y="5761"/>
                    </a:cubicBezTo>
                    <a:cubicBezTo>
                      <a:pt x="1701" y="5886"/>
                      <a:pt x="1617" y="5928"/>
                      <a:pt x="1617" y="5928"/>
                    </a:cubicBezTo>
                    <a:cubicBezTo>
                      <a:pt x="1617" y="5928"/>
                      <a:pt x="1673" y="5845"/>
                      <a:pt x="1770" y="5705"/>
                    </a:cubicBezTo>
                    <a:cubicBezTo>
                      <a:pt x="1826" y="5635"/>
                      <a:pt x="1896" y="5552"/>
                      <a:pt x="1966" y="5440"/>
                    </a:cubicBezTo>
                    <a:cubicBezTo>
                      <a:pt x="2036" y="5342"/>
                      <a:pt x="2119" y="5231"/>
                      <a:pt x="2231" y="5133"/>
                    </a:cubicBezTo>
                    <a:cubicBezTo>
                      <a:pt x="2328" y="5022"/>
                      <a:pt x="2440" y="4910"/>
                      <a:pt x="2580" y="4784"/>
                    </a:cubicBezTo>
                    <a:cubicBezTo>
                      <a:pt x="2705" y="4659"/>
                      <a:pt x="2817" y="4519"/>
                      <a:pt x="2984" y="4422"/>
                    </a:cubicBezTo>
                    <a:cubicBezTo>
                      <a:pt x="3137" y="4296"/>
                      <a:pt x="3277" y="4171"/>
                      <a:pt x="3444" y="4073"/>
                    </a:cubicBezTo>
                    <a:cubicBezTo>
                      <a:pt x="3612" y="3948"/>
                      <a:pt x="3779" y="3836"/>
                      <a:pt x="3960" y="3752"/>
                    </a:cubicBezTo>
                    <a:cubicBezTo>
                      <a:pt x="4128" y="3669"/>
                      <a:pt x="4309" y="3557"/>
                      <a:pt x="4477" y="3487"/>
                    </a:cubicBezTo>
                    <a:cubicBezTo>
                      <a:pt x="4658" y="3404"/>
                      <a:pt x="4825" y="3348"/>
                      <a:pt x="5007" y="3320"/>
                    </a:cubicBezTo>
                    <a:cubicBezTo>
                      <a:pt x="5090" y="3306"/>
                      <a:pt x="5174" y="3278"/>
                      <a:pt x="5244" y="3264"/>
                    </a:cubicBezTo>
                    <a:cubicBezTo>
                      <a:pt x="5327" y="3250"/>
                      <a:pt x="5397" y="3236"/>
                      <a:pt x="5467" y="3236"/>
                    </a:cubicBezTo>
                    <a:cubicBezTo>
                      <a:pt x="5537" y="3236"/>
                      <a:pt x="5634" y="3208"/>
                      <a:pt x="5704" y="3208"/>
                    </a:cubicBezTo>
                    <a:lnTo>
                      <a:pt x="5885" y="3208"/>
                    </a:lnTo>
                    <a:cubicBezTo>
                      <a:pt x="5955" y="3208"/>
                      <a:pt x="6011" y="3208"/>
                      <a:pt x="6067" y="3236"/>
                    </a:cubicBezTo>
                    <a:cubicBezTo>
                      <a:pt x="6122" y="3250"/>
                      <a:pt x="6164" y="3250"/>
                      <a:pt x="6220" y="3264"/>
                    </a:cubicBezTo>
                    <a:cubicBezTo>
                      <a:pt x="6276" y="3278"/>
                      <a:pt x="6304" y="3278"/>
                      <a:pt x="6360" y="3306"/>
                    </a:cubicBezTo>
                    <a:cubicBezTo>
                      <a:pt x="6374" y="3306"/>
                      <a:pt x="6401" y="3320"/>
                      <a:pt x="6401" y="3320"/>
                    </a:cubicBezTo>
                    <a:lnTo>
                      <a:pt x="6513" y="3236"/>
                    </a:lnTo>
                    <a:cubicBezTo>
                      <a:pt x="6611" y="3166"/>
                      <a:pt x="6694" y="3111"/>
                      <a:pt x="6764" y="3041"/>
                    </a:cubicBezTo>
                    <a:cubicBezTo>
                      <a:pt x="6848" y="2985"/>
                      <a:pt x="6931" y="2929"/>
                      <a:pt x="7029" y="2860"/>
                    </a:cubicBezTo>
                    <a:cubicBezTo>
                      <a:pt x="7141" y="2776"/>
                      <a:pt x="7280" y="2692"/>
                      <a:pt x="7406" y="2609"/>
                    </a:cubicBezTo>
                    <a:lnTo>
                      <a:pt x="7308" y="2609"/>
                    </a:lnTo>
                    <a:cubicBezTo>
                      <a:pt x="7183" y="2609"/>
                      <a:pt x="7001" y="2567"/>
                      <a:pt x="6820" y="2553"/>
                    </a:cubicBezTo>
                    <a:cubicBezTo>
                      <a:pt x="6708" y="2539"/>
                      <a:pt x="6611" y="2511"/>
                      <a:pt x="6485" y="2497"/>
                    </a:cubicBezTo>
                    <a:cubicBezTo>
                      <a:pt x="6360" y="2483"/>
                      <a:pt x="6262" y="2483"/>
                      <a:pt x="6136" y="2469"/>
                    </a:cubicBezTo>
                    <a:lnTo>
                      <a:pt x="5746" y="2469"/>
                    </a:lnTo>
                    <a:cubicBezTo>
                      <a:pt x="5676" y="2469"/>
                      <a:pt x="5606" y="2483"/>
                      <a:pt x="5537" y="2483"/>
                    </a:cubicBezTo>
                    <a:lnTo>
                      <a:pt x="5439" y="2497"/>
                    </a:lnTo>
                    <a:lnTo>
                      <a:pt x="5397" y="2497"/>
                    </a:lnTo>
                    <a:lnTo>
                      <a:pt x="5355" y="2511"/>
                    </a:lnTo>
                    <a:cubicBezTo>
                      <a:pt x="5355" y="2511"/>
                      <a:pt x="5299" y="2511"/>
                      <a:pt x="5244" y="2539"/>
                    </a:cubicBezTo>
                    <a:cubicBezTo>
                      <a:pt x="5188" y="2553"/>
                      <a:pt x="5146" y="2553"/>
                      <a:pt x="5146" y="2553"/>
                    </a:cubicBezTo>
                    <a:lnTo>
                      <a:pt x="4937" y="2609"/>
                    </a:lnTo>
                    <a:cubicBezTo>
                      <a:pt x="4797" y="2636"/>
                      <a:pt x="4658" y="2692"/>
                      <a:pt x="4518" y="2720"/>
                    </a:cubicBezTo>
                    <a:cubicBezTo>
                      <a:pt x="4239" y="2818"/>
                      <a:pt x="3974" y="2901"/>
                      <a:pt x="3765" y="2985"/>
                    </a:cubicBezTo>
                    <a:cubicBezTo>
                      <a:pt x="3542" y="3069"/>
                      <a:pt x="3347" y="3125"/>
                      <a:pt x="3221" y="3166"/>
                    </a:cubicBezTo>
                    <a:lnTo>
                      <a:pt x="3012" y="3208"/>
                    </a:lnTo>
                    <a:cubicBezTo>
                      <a:pt x="3012" y="3208"/>
                      <a:pt x="3082" y="3166"/>
                      <a:pt x="3207" y="3069"/>
                    </a:cubicBezTo>
                    <a:cubicBezTo>
                      <a:pt x="3333" y="2985"/>
                      <a:pt x="3514" y="2887"/>
                      <a:pt x="3723" y="2762"/>
                    </a:cubicBezTo>
                    <a:cubicBezTo>
                      <a:pt x="3835" y="2692"/>
                      <a:pt x="3960" y="2622"/>
                      <a:pt x="4072" y="2567"/>
                    </a:cubicBezTo>
                    <a:cubicBezTo>
                      <a:pt x="4211" y="2497"/>
                      <a:pt x="4351" y="2441"/>
                      <a:pt x="4490" y="2371"/>
                    </a:cubicBezTo>
                    <a:cubicBezTo>
                      <a:pt x="4560" y="2343"/>
                      <a:pt x="4630" y="2330"/>
                      <a:pt x="4728" y="2288"/>
                    </a:cubicBezTo>
                    <a:cubicBezTo>
                      <a:pt x="4797" y="2260"/>
                      <a:pt x="4881" y="2232"/>
                      <a:pt x="4951" y="2204"/>
                    </a:cubicBezTo>
                    <a:cubicBezTo>
                      <a:pt x="5021" y="2190"/>
                      <a:pt x="5104" y="2148"/>
                      <a:pt x="5188" y="2134"/>
                    </a:cubicBezTo>
                    <a:lnTo>
                      <a:pt x="5425" y="2092"/>
                    </a:lnTo>
                    <a:lnTo>
                      <a:pt x="5467" y="2078"/>
                    </a:lnTo>
                    <a:lnTo>
                      <a:pt x="5537" y="2078"/>
                    </a:lnTo>
                    <a:lnTo>
                      <a:pt x="5662" y="2065"/>
                    </a:lnTo>
                    <a:cubicBezTo>
                      <a:pt x="5718" y="2065"/>
                      <a:pt x="5768" y="2058"/>
                      <a:pt x="5815" y="2058"/>
                    </a:cubicBezTo>
                    <a:cubicBezTo>
                      <a:pt x="5839" y="2058"/>
                      <a:pt x="5862" y="2060"/>
                      <a:pt x="5885" y="2065"/>
                    </a:cubicBezTo>
                    <a:cubicBezTo>
                      <a:pt x="5955" y="2065"/>
                      <a:pt x="6025" y="2065"/>
                      <a:pt x="6095" y="2078"/>
                    </a:cubicBezTo>
                    <a:cubicBezTo>
                      <a:pt x="6164" y="2078"/>
                      <a:pt x="6234" y="2092"/>
                      <a:pt x="6290" y="2120"/>
                    </a:cubicBezTo>
                    <a:cubicBezTo>
                      <a:pt x="6429" y="2134"/>
                      <a:pt x="6541" y="2190"/>
                      <a:pt x="6639" y="2218"/>
                    </a:cubicBezTo>
                    <a:cubicBezTo>
                      <a:pt x="6750" y="2260"/>
                      <a:pt x="6848" y="2288"/>
                      <a:pt x="6931" y="2330"/>
                    </a:cubicBezTo>
                    <a:cubicBezTo>
                      <a:pt x="7113" y="2399"/>
                      <a:pt x="7252" y="2469"/>
                      <a:pt x="7336" y="2511"/>
                    </a:cubicBezTo>
                    <a:cubicBezTo>
                      <a:pt x="7392" y="2539"/>
                      <a:pt x="7406" y="2553"/>
                      <a:pt x="7448" y="2567"/>
                    </a:cubicBezTo>
                    <a:cubicBezTo>
                      <a:pt x="7475" y="2553"/>
                      <a:pt x="7489" y="2539"/>
                      <a:pt x="7531" y="2511"/>
                    </a:cubicBezTo>
                    <a:cubicBezTo>
                      <a:pt x="7699" y="2413"/>
                      <a:pt x="7866" y="2330"/>
                      <a:pt x="8033" y="2218"/>
                    </a:cubicBezTo>
                    <a:cubicBezTo>
                      <a:pt x="8117" y="2162"/>
                      <a:pt x="8187" y="2120"/>
                      <a:pt x="8284" y="2078"/>
                    </a:cubicBezTo>
                    <a:cubicBezTo>
                      <a:pt x="8368" y="2051"/>
                      <a:pt x="8452" y="1995"/>
                      <a:pt x="8522" y="1939"/>
                    </a:cubicBezTo>
                    <a:cubicBezTo>
                      <a:pt x="8536" y="1939"/>
                      <a:pt x="8563" y="1925"/>
                      <a:pt x="8563" y="1925"/>
                    </a:cubicBezTo>
                    <a:lnTo>
                      <a:pt x="8522" y="1883"/>
                    </a:lnTo>
                    <a:cubicBezTo>
                      <a:pt x="8508" y="1855"/>
                      <a:pt x="8466" y="1841"/>
                      <a:pt x="8438" y="1799"/>
                    </a:cubicBezTo>
                    <a:cubicBezTo>
                      <a:pt x="8396" y="1772"/>
                      <a:pt x="8368" y="1744"/>
                      <a:pt x="8312" y="1716"/>
                    </a:cubicBezTo>
                    <a:cubicBezTo>
                      <a:pt x="8284" y="1674"/>
                      <a:pt x="8215" y="1660"/>
                      <a:pt x="8159" y="1632"/>
                    </a:cubicBezTo>
                    <a:cubicBezTo>
                      <a:pt x="8103" y="1590"/>
                      <a:pt x="8033" y="1562"/>
                      <a:pt x="7964" y="1534"/>
                    </a:cubicBezTo>
                    <a:cubicBezTo>
                      <a:pt x="7936" y="1521"/>
                      <a:pt x="7894" y="1507"/>
                      <a:pt x="7866" y="1507"/>
                    </a:cubicBezTo>
                    <a:cubicBezTo>
                      <a:pt x="7824" y="1493"/>
                      <a:pt x="7796" y="1493"/>
                      <a:pt x="7754" y="1465"/>
                    </a:cubicBezTo>
                    <a:cubicBezTo>
                      <a:pt x="7685" y="1437"/>
                      <a:pt x="7615" y="1423"/>
                      <a:pt x="7531" y="1395"/>
                    </a:cubicBezTo>
                    <a:cubicBezTo>
                      <a:pt x="7238" y="1311"/>
                      <a:pt x="6890" y="1228"/>
                      <a:pt x="6639" y="1172"/>
                    </a:cubicBezTo>
                    <a:cubicBezTo>
                      <a:pt x="6513" y="1144"/>
                      <a:pt x="6415" y="1116"/>
                      <a:pt x="6332" y="1102"/>
                    </a:cubicBezTo>
                    <a:cubicBezTo>
                      <a:pt x="6262" y="1088"/>
                      <a:pt x="6206" y="1074"/>
                      <a:pt x="6206" y="1074"/>
                    </a:cubicBezTo>
                    <a:lnTo>
                      <a:pt x="6360" y="1018"/>
                    </a:lnTo>
                    <a:cubicBezTo>
                      <a:pt x="6471" y="977"/>
                      <a:pt x="6583" y="949"/>
                      <a:pt x="6750" y="935"/>
                    </a:cubicBezTo>
                    <a:cubicBezTo>
                      <a:pt x="6904" y="907"/>
                      <a:pt x="7099" y="907"/>
                      <a:pt x="7280" y="907"/>
                    </a:cubicBezTo>
                    <a:cubicBezTo>
                      <a:pt x="7475" y="935"/>
                      <a:pt x="7657" y="949"/>
                      <a:pt x="7824" y="1018"/>
                    </a:cubicBezTo>
                    <a:cubicBezTo>
                      <a:pt x="7908" y="1046"/>
                      <a:pt x="8006" y="1088"/>
                      <a:pt x="8075" y="1116"/>
                    </a:cubicBezTo>
                    <a:cubicBezTo>
                      <a:pt x="8145" y="1158"/>
                      <a:pt x="8215" y="1214"/>
                      <a:pt x="8284" y="1255"/>
                    </a:cubicBezTo>
                    <a:cubicBezTo>
                      <a:pt x="8354" y="1311"/>
                      <a:pt x="8382" y="1367"/>
                      <a:pt x="8438" y="1423"/>
                    </a:cubicBezTo>
                    <a:cubicBezTo>
                      <a:pt x="8466" y="1465"/>
                      <a:pt x="8522" y="1521"/>
                      <a:pt x="8536" y="1576"/>
                    </a:cubicBezTo>
                    <a:lnTo>
                      <a:pt x="8591" y="1730"/>
                    </a:lnTo>
                    <a:cubicBezTo>
                      <a:pt x="8605" y="1786"/>
                      <a:pt x="8605" y="1813"/>
                      <a:pt x="8605" y="1855"/>
                    </a:cubicBezTo>
                    <a:lnTo>
                      <a:pt x="8605" y="1911"/>
                    </a:lnTo>
                    <a:cubicBezTo>
                      <a:pt x="8773" y="1841"/>
                      <a:pt x="8912" y="1744"/>
                      <a:pt x="9052" y="1674"/>
                    </a:cubicBezTo>
                    <a:cubicBezTo>
                      <a:pt x="9191" y="1604"/>
                      <a:pt x="9331" y="1562"/>
                      <a:pt x="9470" y="1493"/>
                    </a:cubicBezTo>
                    <a:cubicBezTo>
                      <a:pt x="9554" y="1451"/>
                      <a:pt x="9638" y="1395"/>
                      <a:pt x="9707" y="1367"/>
                    </a:cubicBezTo>
                    <a:cubicBezTo>
                      <a:pt x="9707" y="1353"/>
                      <a:pt x="9693" y="1311"/>
                      <a:pt x="9679" y="1311"/>
                    </a:cubicBezTo>
                    <a:cubicBezTo>
                      <a:pt x="9679" y="1297"/>
                      <a:pt x="9651" y="1297"/>
                      <a:pt x="9651" y="1283"/>
                    </a:cubicBezTo>
                    <a:cubicBezTo>
                      <a:pt x="9498" y="1074"/>
                      <a:pt x="9331" y="907"/>
                      <a:pt x="9121" y="767"/>
                    </a:cubicBezTo>
                    <a:cubicBezTo>
                      <a:pt x="8912" y="656"/>
                      <a:pt x="8647" y="530"/>
                      <a:pt x="8312" y="474"/>
                    </a:cubicBezTo>
                    <a:cubicBezTo>
                      <a:pt x="7908" y="405"/>
                      <a:pt x="7489" y="321"/>
                      <a:pt x="7113" y="251"/>
                    </a:cubicBezTo>
                    <a:cubicBezTo>
                      <a:pt x="6904" y="209"/>
                      <a:pt x="6708" y="167"/>
                      <a:pt x="6513" y="126"/>
                    </a:cubicBezTo>
                    <a:cubicBezTo>
                      <a:pt x="6332" y="98"/>
                      <a:pt x="6122" y="42"/>
                      <a:pt x="5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5" name="Google Shape;125;p2"/>
              <p:cNvGrpSpPr/>
              <p:nvPr/>
            </p:nvGrpSpPr>
            <p:grpSpPr>
              <a:xfrm rot="8100000">
                <a:off x="2955968" y="613626"/>
                <a:ext cx="472679" cy="418874"/>
                <a:chOff x="750602" y="2674149"/>
                <a:chExt cx="472684" cy="418878"/>
              </a:xfrm>
            </p:grpSpPr>
            <p:sp>
              <p:nvSpPr>
                <p:cNvPr id="126" name="Google Shape;126;p2"/>
                <p:cNvSpPr/>
                <p:nvPr/>
              </p:nvSpPr>
              <p:spPr>
                <a:xfrm>
                  <a:off x="1021986" y="2889289"/>
                  <a:ext cx="200086" cy="87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8" h="2010" extrusionOk="0">
                      <a:moveTo>
                        <a:pt x="1" y="1"/>
                      </a:moveTo>
                      <a:lnTo>
                        <a:pt x="4618" y="2009"/>
                      </a:lnTo>
                      <a:cubicBezTo>
                        <a:pt x="3321" y="628"/>
                        <a:pt x="1898" y="15"/>
                        <a:pt x="1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1021986" y="2846867"/>
                  <a:ext cx="201300" cy="12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2989" extrusionOk="0">
                      <a:moveTo>
                        <a:pt x="1496" y="1"/>
                      </a:moveTo>
                      <a:cubicBezTo>
                        <a:pt x="1154" y="1"/>
                        <a:pt x="867" y="91"/>
                        <a:pt x="643" y="213"/>
                      </a:cubicBezTo>
                      <a:cubicBezTo>
                        <a:pt x="322" y="380"/>
                        <a:pt x="126" y="645"/>
                        <a:pt x="1" y="798"/>
                      </a:cubicBezTo>
                      <a:cubicBezTo>
                        <a:pt x="71" y="784"/>
                        <a:pt x="140" y="771"/>
                        <a:pt x="224" y="757"/>
                      </a:cubicBezTo>
                      <a:cubicBezTo>
                        <a:pt x="280" y="729"/>
                        <a:pt x="336" y="729"/>
                        <a:pt x="364" y="715"/>
                      </a:cubicBezTo>
                      <a:cubicBezTo>
                        <a:pt x="419" y="715"/>
                        <a:pt x="475" y="701"/>
                        <a:pt x="531" y="701"/>
                      </a:cubicBezTo>
                      <a:cubicBezTo>
                        <a:pt x="629" y="673"/>
                        <a:pt x="740" y="673"/>
                        <a:pt x="838" y="659"/>
                      </a:cubicBezTo>
                      <a:cubicBezTo>
                        <a:pt x="1047" y="659"/>
                        <a:pt x="1256" y="659"/>
                        <a:pt x="1465" y="701"/>
                      </a:cubicBezTo>
                      <a:cubicBezTo>
                        <a:pt x="1521" y="701"/>
                        <a:pt x="1577" y="715"/>
                        <a:pt x="1619" y="715"/>
                      </a:cubicBezTo>
                      <a:cubicBezTo>
                        <a:pt x="1675" y="729"/>
                        <a:pt x="1731" y="729"/>
                        <a:pt x="1786" y="757"/>
                      </a:cubicBezTo>
                      <a:cubicBezTo>
                        <a:pt x="1828" y="771"/>
                        <a:pt x="1884" y="771"/>
                        <a:pt x="1926" y="784"/>
                      </a:cubicBezTo>
                      <a:cubicBezTo>
                        <a:pt x="1968" y="798"/>
                        <a:pt x="2009" y="812"/>
                        <a:pt x="2065" y="840"/>
                      </a:cubicBezTo>
                      <a:cubicBezTo>
                        <a:pt x="2149" y="868"/>
                        <a:pt x="2247" y="910"/>
                        <a:pt x="2344" y="938"/>
                      </a:cubicBezTo>
                      <a:cubicBezTo>
                        <a:pt x="2428" y="980"/>
                        <a:pt x="2512" y="1036"/>
                        <a:pt x="2581" y="1063"/>
                      </a:cubicBezTo>
                      <a:cubicBezTo>
                        <a:pt x="2623" y="1077"/>
                        <a:pt x="2651" y="1105"/>
                        <a:pt x="2707" y="1133"/>
                      </a:cubicBezTo>
                      <a:cubicBezTo>
                        <a:pt x="2735" y="1147"/>
                        <a:pt x="2777" y="1189"/>
                        <a:pt x="2805" y="1203"/>
                      </a:cubicBezTo>
                      <a:cubicBezTo>
                        <a:pt x="2874" y="1259"/>
                        <a:pt x="2944" y="1287"/>
                        <a:pt x="3000" y="1342"/>
                      </a:cubicBezTo>
                      <a:cubicBezTo>
                        <a:pt x="3125" y="1454"/>
                        <a:pt x="3223" y="1538"/>
                        <a:pt x="3293" y="1621"/>
                      </a:cubicBezTo>
                      <a:cubicBezTo>
                        <a:pt x="3390" y="1705"/>
                        <a:pt x="3460" y="1803"/>
                        <a:pt x="3488" y="1859"/>
                      </a:cubicBezTo>
                      <a:cubicBezTo>
                        <a:pt x="3544" y="1928"/>
                        <a:pt x="3572" y="2012"/>
                        <a:pt x="3600" y="2040"/>
                      </a:cubicBezTo>
                      <a:lnTo>
                        <a:pt x="3628" y="2110"/>
                      </a:lnTo>
                      <a:cubicBezTo>
                        <a:pt x="3628" y="2110"/>
                        <a:pt x="3614" y="2096"/>
                        <a:pt x="3572" y="2068"/>
                      </a:cubicBezTo>
                      <a:cubicBezTo>
                        <a:pt x="3544" y="2054"/>
                        <a:pt x="3474" y="2026"/>
                        <a:pt x="3404" y="1970"/>
                      </a:cubicBezTo>
                      <a:cubicBezTo>
                        <a:pt x="3335" y="1914"/>
                        <a:pt x="3251" y="1886"/>
                        <a:pt x="3139" y="1817"/>
                      </a:cubicBezTo>
                      <a:cubicBezTo>
                        <a:pt x="3084" y="1775"/>
                        <a:pt x="3042" y="1761"/>
                        <a:pt x="2986" y="1719"/>
                      </a:cubicBezTo>
                      <a:cubicBezTo>
                        <a:pt x="2930" y="1691"/>
                        <a:pt x="2860" y="1677"/>
                        <a:pt x="2805" y="1635"/>
                      </a:cubicBezTo>
                      <a:cubicBezTo>
                        <a:pt x="2665" y="1580"/>
                        <a:pt x="2553" y="1510"/>
                        <a:pt x="2386" y="1482"/>
                      </a:cubicBezTo>
                      <a:cubicBezTo>
                        <a:pt x="2316" y="1468"/>
                        <a:pt x="2233" y="1426"/>
                        <a:pt x="2163" y="1412"/>
                      </a:cubicBezTo>
                      <a:cubicBezTo>
                        <a:pt x="2135" y="1398"/>
                        <a:pt x="2079" y="1398"/>
                        <a:pt x="2037" y="1384"/>
                      </a:cubicBezTo>
                      <a:cubicBezTo>
                        <a:pt x="2009" y="1356"/>
                        <a:pt x="1954" y="1356"/>
                        <a:pt x="1926" y="1342"/>
                      </a:cubicBezTo>
                      <a:cubicBezTo>
                        <a:pt x="1884" y="1342"/>
                        <a:pt x="1828" y="1328"/>
                        <a:pt x="1800" y="1328"/>
                      </a:cubicBezTo>
                      <a:cubicBezTo>
                        <a:pt x="1758" y="1328"/>
                        <a:pt x="1717" y="1315"/>
                        <a:pt x="1675" y="1315"/>
                      </a:cubicBezTo>
                      <a:cubicBezTo>
                        <a:pt x="1591" y="1287"/>
                        <a:pt x="1507" y="1287"/>
                        <a:pt x="1410" y="1273"/>
                      </a:cubicBezTo>
                      <a:cubicBezTo>
                        <a:pt x="1368" y="1266"/>
                        <a:pt x="1326" y="1266"/>
                        <a:pt x="1284" y="1266"/>
                      </a:cubicBezTo>
                      <a:cubicBezTo>
                        <a:pt x="1242" y="1266"/>
                        <a:pt x="1200" y="1266"/>
                        <a:pt x="1159" y="1259"/>
                      </a:cubicBezTo>
                      <a:lnTo>
                        <a:pt x="880" y="1259"/>
                      </a:lnTo>
                      <a:cubicBezTo>
                        <a:pt x="698" y="1259"/>
                        <a:pt x="531" y="1287"/>
                        <a:pt x="350" y="1315"/>
                      </a:cubicBezTo>
                      <a:cubicBezTo>
                        <a:pt x="280" y="1328"/>
                        <a:pt x="224" y="1328"/>
                        <a:pt x="154" y="1342"/>
                      </a:cubicBezTo>
                      <a:cubicBezTo>
                        <a:pt x="224" y="1426"/>
                        <a:pt x="294" y="1510"/>
                        <a:pt x="391" y="1621"/>
                      </a:cubicBezTo>
                      <a:cubicBezTo>
                        <a:pt x="475" y="1733"/>
                        <a:pt x="559" y="1817"/>
                        <a:pt x="684" y="1900"/>
                      </a:cubicBezTo>
                      <a:cubicBezTo>
                        <a:pt x="894" y="2082"/>
                        <a:pt x="1159" y="2235"/>
                        <a:pt x="1465" y="2319"/>
                      </a:cubicBezTo>
                      <a:cubicBezTo>
                        <a:pt x="1731" y="2389"/>
                        <a:pt x="2023" y="2403"/>
                        <a:pt x="2358" y="2458"/>
                      </a:cubicBezTo>
                      <a:cubicBezTo>
                        <a:pt x="2693" y="2500"/>
                        <a:pt x="3056" y="2542"/>
                        <a:pt x="3390" y="2640"/>
                      </a:cubicBezTo>
                      <a:cubicBezTo>
                        <a:pt x="3739" y="2709"/>
                        <a:pt x="4046" y="2793"/>
                        <a:pt x="4269" y="2863"/>
                      </a:cubicBezTo>
                      <a:cubicBezTo>
                        <a:pt x="4506" y="2933"/>
                        <a:pt x="4646" y="2988"/>
                        <a:pt x="4646" y="2988"/>
                      </a:cubicBezTo>
                      <a:cubicBezTo>
                        <a:pt x="4646" y="2988"/>
                        <a:pt x="4604" y="2849"/>
                        <a:pt x="4520" y="2598"/>
                      </a:cubicBezTo>
                      <a:cubicBezTo>
                        <a:pt x="4437" y="2375"/>
                        <a:pt x="4297" y="2040"/>
                        <a:pt x="4088" y="1691"/>
                      </a:cubicBezTo>
                      <a:cubicBezTo>
                        <a:pt x="3879" y="1342"/>
                        <a:pt x="3572" y="980"/>
                        <a:pt x="3209" y="687"/>
                      </a:cubicBezTo>
                      <a:cubicBezTo>
                        <a:pt x="2846" y="380"/>
                        <a:pt x="2428" y="157"/>
                        <a:pt x="2037" y="73"/>
                      </a:cubicBezTo>
                      <a:cubicBezTo>
                        <a:pt x="1844" y="23"/>
                        <a:pt x="1663" y="1"/>
                        <a:pt x="1496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2"/>
                <p:cNvSpPr/>
                <p:nvPr/>
              </p:nvSpPr>
              <p:spPr>
                <a:xfrm>
                  <a:off x="1006907" y="2674149"/>
                  <a:ext cx="78596" cy="177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" h="4087" extrusionOk="0">
                      <a:moveTo>
                        <a:pt x="1576" y="0"/>
                      </a:moveTo>
                      <a:lnTo>
                        <a:pt x="0" y="4087"/>
                      </a:lnTo>
                      <a:cubicBezTo>
                        <a:pt x="1367" y="2901"/>
                        <a:pt x="1813" y="1813"/>
                        <a:pt x="1576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2"/>
                <p:cNvSpPr/>
                <p:nvPr/>
              </p:nvSpPr>
              <p:spPr>
                <a:xfrm>
                  <a:off x="999627" y="2674149"/>
                  <a:ext cx="113691" cy="1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4325" extrusionOk="0">
                      <a:moveTo>
                        <a:pt x="1772" y="0"/>
                      </a:moveTo>
                      <a:cubicBezTo>
                        <a:pt x="1772" y="0"/>
                        <a:pt x="1716" y="112"/>
                        <a:pt x="1633" y="321"/>
                      </a:cubicBezTo>
                      <a:cubicBezTo>
                        <a:pt x="1577" y="432"/>
                        <a:pt x="1535" y="530"/>
                        <a:pt x="1479" y="670"/>
                      </a:cubicBezTo>
                      <a:cubicBezTo>
                        <a:pt x="1410" y="795"/>
                        <a:pt x="1340" y="935"/>
                        <a:pt x="1270" y="1060"/>
                      </a:cubicBezTo>
                      <a:cubicBezTo>
                        <a:pt x="1117" y="1325"/>
                        <a:pt x="921" y="1576"/>
                        <a:pt x="740" y="1772"/>
                      </a:cubicBezTo>
                      <a:cubicBezTo>
                        <a:pt x="517" y="1967"/>
                        <a:pt x="363" y="2120"/>
                        <a:pt x="238" y="2302"/>
                      </a:cubicBezTo>
                      <a:cubicBezTo>
                        <a:pt x="71" y="2553"/>
                        <a:pt x="1" y="2873"/>
                        <a:pt x="1" y="3166"/>
                      </a:cubicBezTo>
                      <a:lnTo>
                        <a:pt x="1" y="3390"/>
                      </a:lnTo>
                      <a:cubicBezTo>
                        <a:pt x="1" y="3459"/>
                        <a:pt x="1" y="3529"/>
                        <a:pt x="15" y="3599"/>
                      </a:cubicBezTo>
                      <a:cubicBezTo>
                        <a:pt x="29" y="3738"/>
                        <a:pt x="43" y="3850"/>
                        <a:pt x="71" y="3948"/>
                      </a:cubicBezTo>
                      <a:cubicBezTo>
                        <a:pt x="98" y="3906"/>
                        <a:pt x="140" y="3850"/>
                        <a:pt x="168" y="3780"/>
                      </a:cubicBezTo>
                      <a:cubicBezTo>
                        <a:pt x="224" y="3710"/>
                        <a:pt x="252" y="3641"/>
                        <a:pt x="308" y="3571"/>
                      </a:cubicBezTo>
                      <a:cubicBezTo>
                        <a:pt x="363" y="3501"/>
                        <a:pt x="391" y="3431"/>
                        <a:pt x="447" y="3362"/>
                      </a:cubicBezTo>
                      <a:lnTo>
                        <a:pt x="587" y="3152"/>
                      </a:lnTo>
                      <a:cubicBezTo>
                        <a:pt x="628" y="3083"/>
                        <a:pt x="670" y="3013"/>
                        <a:pt x="726" y="2957"/>
                      </a:cubicBezTo>
                      <a:lnTo>
                        <a:pt x="782" y="2860"/>
                      </a:lnTo>
                      <a:cubicBezTo>
                        <a:pt x="796" y="2818"/>
                        <a:pt x="810" y="2790"/>
                        <a:pt x="852" y="2762"/>
                      </a:cubicBezTo>
                      <a:cubicBezTo>
                        <a:pt x="866" y="2734"/>
                        <a:pt x="880" y="2692"/>
                        <a:pt x="907" y="2678"/>
                      </a:cubicBezTo>
                      <a:cubicBezTo>
                        <a:pt x="921" y="2650"/>
                        <a:pt x="935" y="2608"/>
                        <a:pt x="977" y="2594"/>
                      </a:cubicBezTo>
                      <a:cubicBezTo>
                        <a:pt x="1005" y="2539"/>
                        <a:pt x="1047" y="2469"/>
                        <a:pt x="1089" y="2413"/>
                      </a:cubicBezTo>
                      <a:cubicBezTo>
                        <a:pt x="1131" y="2357"/>
                        <a:pt x="1159" y="2302"/>
                        <a:pt x="1200" y="2246"/>
                      </a:cubicBezTo>
                      <a:cubicBezTo>
                        <a:pt x="1214" y="2204"/>
                        <a:pt x="1228" y="2190"/>
                        <a:pt x="1256" y="2162"/>
                      </a:cubicBezTo>
                      <a:cubicBezTo>
                        <a:pt x="1270" y="2120"/>
                        <a:pt x="1284" y="2106"/>
                        <a:pt x="1298" y="2064"/>
                      </a:cubicBezTo>
                      <a:lnTo>
                        <a:pt x="1410" y="1911"/>
                      </a:lnTo>
                      <a:cubicBezTo>
                        <a:pt x="1438" y="1855"/>
                        <a:pt x="1479" y="1813"/>
                        <a:pt x="1493" y="1758"/>
                      </a:cubicBezTo>
                      <a:cubicBezTo>
                        <a:pt x="1535" y="1702"/>
                        <a:pt x="1549" y="1674"/>
                        <a:pt x="1577" y="1618"/>
                      </a:cubicBezTo>
                      <a:cubicBezTo>
                        <a:pt x="1619" y="1562"/>
                        <a:pt x="1633" y="1534"/>
                        <a:pt x="1647" y="1493"/>
                      </a:cubicBezTo>
                      <a:cubicBezTo>
                        <a:pt x="1675" y="1465"/>
                        <a:pt x="1689" y="1423"/>
                        <a:pt x="1716" y="1395"/>
                      </a:cubicBezTo>
                      <a:cubicBezTo>
                        <a:pt x="1758" y="1325"/>
                        <a:pt x="1786" y="1269"/>
                        <a:pt x="1814" y="1228"/>
                      </a:cubicBezTo>
                      <a:cubicBezTo>
                        <a:pt x="1828" y="1200"/>
                        <a:pt x="1842" y="1186"/>
                        <a:pt x="1842" y="1186"/>
                      </a:cubicBezTo>
                      <a:lnTo>
                        <a:pt x="1842" y="1255"/>
                      </a:lnTo>
                      <a:cubicBezTo>
                        <a:pt x="1842" y="1283"/>
                        <a:pt x="1842" y="1353"/>
                        <a:pt x="1828" y="1423"/>
                      </a:cubicBezTo>
                      <a:cubicBezTo>
                        <a:pt x="1828" y="1465"/>
                        <a:pt x="1828" y="1507"/>
                        <a:pt x="1814" y="1548"/>
                      </a:cubicBezTo>
                      <a:cubicBezTo>
                        <a:pt x="1814" y="1604"/>
                        <a:pt x="1786" y="1632"/>
                        <a:pt x="1786" y="1688"/>
                      </a:cubicBezTo>
                      <a:cubicBezTo>
                        <a:pt x="1772" y="1744"/>
                        <a:pt x="1772" y="1785"/>
                        <a:pt x="1758" y="1841"/>
                      </a:cubicBezTo>
                      <a:cubicBezTo>
                        <a:pt x="1744" y="1897"/>
                        <a:pt x="1716" y="1967"/>
                        <a:pt x="1716" y="2009"/>
                      </a:cubicBezTo>
                      <a:cubicBezTo>
                        <a:pt x="1703" y="2078"/>
                        <a:pt x="1689" y="2134"/>
                        <a:pt x="1675" y="2204"/>
                      </a:cubicBezTo>
                      <a:cubicBezTo>
                        <a:pt x="1647" y="2246"/>
                        <a:pt x="1647" y="2274"/>
                        <a:pt x="1633" y="2316"/>
                      </a:cubicBezTo>
                      <a:cubicBezTo>
                        <a:pt x="1619" y="2343"/>
                        <a:pt x="1619" y="2385"/>
                        <a:pt x="1605" y="2413"/>
                      </a:cubicBezTo>
                      <a:cubicBezTo>
                        <a:pt x="1577" y="2483"/>
                        <a:pt x="1549" y="2553"/>
                        <a:pt x="1535" y="2622"/>
                      </a:cubicBezTo>
                      <a:lnTo>
                        <a:pt x="1479" y="2734"/>
                      </a:lnTo>
                      <a:lnTo>
                        <a:pt x="1424" y="2832"/>
                      </a:lnTo>
                      <a:lnTo>
                        <a:pt x="1368" y="2943"/>
                      </a:lnTo>
                      <a:lnTo>
                        <a:pt x="1326" y="3041"/>
                      </a:lnTo>
                      <a:cubicBezTo>
                        <a:pt x="1284" y="3111"/>
                        <a:pt x="1228" y="3180"/>
                        <a:pt x="1200" y="3278"/>
                      </a:cubicBezTo>
                      <a:cubicBezTo>
                        <a:pt x="1159" y="3348"/>
                        <a:pt x="1117" y="3417"/>
                        <a:pt x="1075" y="3501"/>
                      </a:cubicBezTo>
                      <a:cubicBezTo>
                        <a:pt x="1019" y="3571"/>
                        <a:pt x="991" y="3641"/>
                        <a:pt x="935" y="3710"/>
                      </a:cubicBezTo>
                      <a:cubicBezTo>
                        <a:pt x="852" y="3850"/>
                        <a:pt x="740" y="3989"/>
                        <a:pt x="656" y="4129"/>
                      </a:cubicBezTo>
                      <a:lnTo>
                        <a:pt x="559" y="4282"/>
                      </a:lnTo>
                      <a:cubicBezTo>
                        <a:pt x="656" y="4296"/>
                        <a:pt x="782" y="4324"/>
                        <a:pt x="907" y="4324"/>
                      </a:cubicBezTo>
                      <a:cubicBezTo>
                        <a:pt x="1047" y="4324"/>
                        <a:pt x="1186" y="4296"/>
                        <a:pt x="1326" y="4268"/>
                      </a:cubicBezTo>
                      <a:cubicBezTo>
                        <a:pt x="1619" y="4185"/>
                        <a:pt x="1954" y="3989"/>
                        <a:pt x="2205" y="3585"/>
                      </a:cubicBezTo>
                      <a:cubicBezTo>
                        <a:pt x="2414" y="3278"/>
                        <a:pt x="2581" y="2818"/>
                        <a:pt x="2595" y="2371"/>
                      </a:cubicBezTo>
                      <a:cubicBezTo>
                        <a:pt x="2623" y="1911"/>
                        <a:pt x="2525" y="1479"/>
                        <a:pt x="2400" y="1116"/>
                      </a:cubicBezTo>
                      <a:cubicBezTo>
                        <a:pt x="2344" y="935"/>
                        <a:pt x="2260" y="781"/>
                        <a:pt x="2191" y="642"/>
                      </a:cubicBezTo>
                      <a:cubicBezTo>
                        <a:pt x="2121" y="502"/>
                        <a:pt x="2051" y="391"/>
                        <a:pt x="1981" y="293"/>
                      </a:cubicBezTo>
                      <a:cubicBezTo>
                        <a:pt x="1842" y="98"/>
                        <a:pt x="1772" y="0"/>
                        <a:pt x="1772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863047" y="2704351"/>
                  <a:ext cx="110052" cy="12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958" extrusionOk="0">
                      <a:moveTo>
                        <a:pt x="0" y="0"/>
                      </a:moveTo>
                      <a:lnTo>
                        <a:pt x="2358" y="2958"/>
                      </a:lnTo>
                      <a:cubicBezTo>
                        <a:pt x="2539" y="1563"/>
                        <a:pt x="1144" y="558"/>
                        <a:pt x="0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2"/>
                <p:cNvSpPr/>
                <p:nvPr/>
              </p:nvSpPr>
              <p:spPr>
                <a:xfrm>
                  <a:off x="864260" y="2703528"/>
                  <a:ext cx="141464" cy="12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5" h="2963" extrusionOk="0">
                      <a:moveTo>
                        <a:pt x="657" y="0"/>
                      </a:moveTo>
                      <a:cubicBezTo>
                        <a:pt x="537" y="0"/>
                        <a:pt x="429" y="7"/>
                        <a:pt x="335" y="19"/>
                      </a:cubicBezTo>
                      <a:cubicBezTo>
                        <a:pt x="126" y="33"/>
                        <a:pt x="0" y="47"/>
                        <a:pt x="0" y="47"/>
                      </a:cubicBezTo>
                      <a:cubicBezTo>
                        <a:pt x="0" y="47"/>
                        <a:pt x="56" y="159"/>
                        <a:pt x="154" y="326"/>
                      </a:cubicBezTo>
                      <a:cubicBezTo>
                        <a:pt x="237" y="508"/>
                        <a:pt x="377" y="745"/>
                        <a:pt x="502" y="1010"/>
                      </a:cubicBezTo>
                      <a:cubicBezTo>
                        <a:pt x="628" y="1275"/>
                        <a:pt x="754" y="1526"/>
                        <a:pt x="837" y="1777"/>
                      </a:cubicBezTo>
                      <a:cubicBezTo>
                        <a:pt x="907" y="1972"/>
                        <a:pt x="963" y="2154"/>
                        <a:pt x="1033" y="2279"/>
                      </a:cubicBezTo>
                      <a:cubicBezTo>
                        <a:pt x="1046" y="2293"/>
                        <a:pt x="1060" y="2321"/>
                        <a:pt x="1074" y="2349"/>
                      </a:cubicBezTo>
                      <a:lnTo>
                        <a:pt x="1130" y="2405"/>
                      </a:lnTo>
                      <a:cubicBezTo>
                        <a:pt x="1172" y="2433"/>
                        <a:pt x="1200" y="2460"/>
                        <a:pt x="1256" y="2488"/>
                      </a:cubicBezTo>
                      <a:cubicBezTo>
                        <a:pt x="1311" y="2502"/>
                        <a:pt x="1339" y="2544"/>
                        <a:pt x="1395" y="2558"/>
                      </a:cubicBezTo>
                      <a:cubicBezTo>
                        <a:pt x="1451" y="2572"/>
                        <a:pt x="1493" y="2614"/>
                        <a:pt x="1549" y="2628"/>
                      </a:cubicBezTo>
                      <a:cubicBezTo>
                        <a:pt x="1772" y="2726"/>
                        <a:pt x="2009" y="2865"/>
                        <a:pt x="2162" y="2963"/>
                      </a:cubicBezTo>
                      <a:lnTo>
                        <a:pt x="2107" y="2795"/>
                      </a:lnTo>
                      <a:cubicBezTo>
                        <a:pt x="2093" y="2767"/>
                        <a:pt x="2093" y="2726"/>
                        <a:pt x="2079" y="2712"/>
                      </a:cubicBezTo>
                      <a:cubicBezTo>
                        <a:pt x="2051" y="2684"/>
                        <a:pt x="2037" y="2642"/>
                        <a:pt x="2037" y="2628"/>
                      </a:cubicBezTo>
                      <a:lnTo>
                        <a:pt x="2009" y="2544"/>
                      </a:lnTo>
                      <a:lnTo>
                        <a:pt x="1953" y="2447"/>
                      </a:lnTo>
                      <a:cubicBezTo>
                        <a:pt x="1911" y="2405"/>
                        <a:pt x="1897" y="2335"/>
                        <a:pt x="1869" y="2279"/>
                      </a:cubicBezTo>
                      <a:cubicBezTo>
                        <a:pt x="1828" y="2223"/>
                        <a:pt x="1814" y="2168"/>
                        <a:pt x="1772" y="2126"/>
                      </a:cubicBezTo>
                      <a:lnTo>
                        <a:pt x="1730" y="2056"/>
                      </a:lnTo>
                      <a:cubicBezTo>
                        <a:pt x="1702" y="2014"/>
                        <a:pt x="1688" y="2000"/>
                        <a:pt x="1674" y="1972"/>
                      </a:cubicBezTo>
                      <a:cubicBezTo>
                        <a:pt x="1660" y="1944"/>
                        <a:pt x="1632" y="1916"/>
                        <a:pt x="1618" y="1903"/>
                      </a:cubicBezTo>
                      <a:cubicBezTo>
                        <a:pt x="1604" y="1875"/>
                        <a:pt x="1590" y="1847"/>
                        <a:pt x="1563" y="1833"/>
                      </a:cubicBezTo>
                      <a:lnTo>
                        <a:pt x="1465" y="1665"/>
                      </a:lnTo>
                      <a:cubicBezTo>
                        <a:pt x="1423" y="1624"/>
                        <a:pt x="1395" y="1568"/>
                        <a:pt x="1381" y="1512"/>
                      </a:cubicBezTo>
                      <a:cubicBezTo>
                        <a:pt x="1339" y="1456"/>
                        <a:pt x="1311" y="1414"/>
                        <a:pt x="1284" y="1373"/>
                      </a:cubicBezTo>
                      <a:cubicBezTo>
                        <a:pt x="1256" y="1317"/>
                        <a:pt x="1228" y="1275"/>
                        <a:pt x="1200" y="1233"/>
                      </a:cubicBezTo>
                      <a:cubicBezTo>
                        <a:pt x="1144" y="1149"/>
                        <a:pt x="1102" y="1038"/>
                        <a:pt x="1046" y="968"/>
                      </a:cubicBezTo>
                      <a:cubicBezTo>
                        <a:pt x="1005" y="884"/>
                        <a:pt x="949" y="815"/>
                        <a:pt x="935" y="759"/>
                      </a:cubicBezTo>
                      <a:cubicBezTo>
                        <a:pt x="907" y="717"/>
                        <a:pt x="879" y="661"/>
                        <a:pt x="865" y="619"/>
                      </a:cubicBezTo>
                      <a:cubicBezTo>
                        <a:pt x="851" y="591"/>
                        <a:pt x="851" y="577"/>
                        <a:pt x="851" y="577"/>
                      </a:cubicBezTo>
                      <a:lnTo>
                        <a:pt x="851" y="577"/>
                      </a:lnTo>
                      <a:cubicBezTo>
                        <a:pt x="851" y="577"/>
                        <a:pt x="865" y="591"/>
                        <a:pt x="907" y="605"/>
                      </a:cubicBezTo>
                      <a:cubicBezTo>
                        <a:pt x="935" y="619"/>
                        <a:pt x="977" y="661"/>
                        <a:pt x="1033" y="689"/>
                      </a:cubicBezTo>
                      <a:cubicBezTo>
                        <a:pt x="1074" y="731"/>
                        <a:pt x="1144" y="787"/>
                        <a:pt x="1214" y="829"/>
                      </a:cubicBezTo>
                      <a:cubicBezTo>
                        <a:pt x="1256" y="870"/>
                        <a:pt x="1284" y="884"/>
                        <a:pt x="1339" y="926"/>
                      </a:cubicBezTo>
                      <a:cubicBezTo>
                        <a:pt x="1367" y="954"/>
                        <a:pt x="1423" y="996"/>
                        <a:pt x="1465" y="1024"/>
                      </a:cubicBezTo>
                      <a:cubicBezTo>
                        <a:pt x="1493" y="1066"/>
                        <a:pt x="1549" y="1094"/>
                        <a:pt x="1604" y="1135"/>
                      </a:cubicBezTo>
                      <a:cubicBezTo>
                        <a:pt x="1660" y="1163"/>
                        <a:pt x="1688" y="1219"/>
                        <a:pt x="1744" y="1247"/>
                      </a:cubicBezTo>
                      <a:lnTo>
                        <a:pt x="1883" y="1386"/>
                      </a:lnTo>
                      <a:lnTo>
                        <a:pt x="1953" y="1456"/>
                      </a:lnTo>
                      <a:lnTo>
                        <a:pt x="2023" y="1526"/>
                      </a:lnTo>
                      <a:cubicBezTo>
                        <a:pt x="2037" y="1554"/>
                        <a:pt x="2079" y="1582"/>
                        <a:pt x="2093" y="1624"/>
                      </a:cubicBezTo>
                      <a:cubicBezTo>
                        <a:pt x="2107" y="1651"/>
                        <a:pt x="2148" y="1665"/>
                        <a:pt x="2162" y="1707"/>
                      </a:cubicBezTo>
                      <a:cubicBezTo>
                        <a:pt x="2218" y="1763"/>
                        <a:pt x="2246" y="1833"/>
                        <a:pt x="2302" y="1875"/>
                      </a:cubicBezTo>
                      <a:cubicBezTo>
                        <a:pt x="2316" y="1916"/>
                        <a:pt x="2330" y="1944"/>
                        <a:pt x="2372" y="1972"/>
                      </a:cubicBezTo>
                      <a:lnTo>
                        <a:pt x="2427" y="2070"/>
                      </a:lnTo>
                      <a:cubicBezTo>
                        <a:pt x="2455" y="2140"/>
                        <a:pt x="2511" y="2209"/>
                        <a:pt x="2525" y="2279"/>
                      </a:cubicBezTo>
                      <a:cubicBezTo>
                        <a:pt x="2567" y="2349"/>
                        <a:pt x="2595" y="2433"/>
                        <a:pt x="2609" y="2502"/>
                      </a:cubicBezTo>
                      <a:cubicBezTo>
                        <a:pt x="2637" y="2600"/>
                        <a:pt x="2664" y="2670"/>
                        <a:pt x="2678" y="2753"/>
                      </a:cubicBezTo>
                      <a:cubicBezTo>
                        <a:pt x="2706" y="2809"/>
                        <a:pt x="2706" y="2879"/>
                        <a:pt x="2720" y="2921"/>
                      </a:cubicBezTo>
                      <a:cubicBezTo>
                        <a:pt x="2776" y="2893"/>
                        <a:pt x="2804" y="2851"/>
                        <a:pt x="2860" y="2823"/>
                      </a:cubicBezTo>
                      <a:cubicBezTo>
                        <a:pt x="2916" y="2781"/>
                        <a:pt x="2943" y="2739"/>
                        <a:pt x="2999" y="2684"/>
                      </a:cubicBezTo>
                      <a:cubicBezTo>
                        <a:pt x="3027" y="2628"/>
                        <a:pt x="3083" y="2558"/>
                        <a:pt x="3125" y="2502"/>
                      </a:cubicBezTo>
                      <a:lnTo>
                        <a:pt x="3167" y="2405"/>
                      </a:lnTo>
                      <a:cubicBezTo>
                        <a:pt x="3195" y="2363"/>
                        <a:pt x="3208" y="2335"/>
                        <a:pt x="3208" y="2279"/>
                      </a:cubicBezTo>
                      <a:lnTo>
                        <a:pt x="3264" y="2014"/>
                      </a:lnTo>
                      <a:lnTo>
                        <a:pt x="3264" y="1721"/>
                      </a:lnTo>
                      <a:cubicBezTo>
                        <a:pt x="3236" y="1624"/>
                        <a:pt x="3222" y="1512"/>
                        <a:pt x="3195" y="1414"/>
                      </a:cubicBezTo>
                      <a:cubicBezTo>
                        <a:pt x="3167" y="1359"/>
                        <a:pt x="3153" y="1303"/>
                        <a:pt x="3125" y="1247"/>
                      </a:cubicBezTo>
                      <a:cubicBezTo>
                        <a:pt x="3097" y="1205"/>
                        <a:pt x="3069" y="1149"/>
                        <a:pt x="3027" y="1107"/>
                      </a:cubicBezTo>
                      <a:cubicBezTo>
                        <a:pt x="2846" y="801"/>
                        <a:pt x="2511" y="522"/>
                        <a:pt x="2176" y="340"/>
                      </a:cubicBezTo>
                      <a:cubicBezTo>
                        <a:pt x="1828" y="173"/>
                        <a:pt x="1465" y="89"/>
                        <a:pt x="1144" y="33"/>
                      </a:cubicBezTo>
                      <a:cubicBezTo>
                        <a:pt x="967" y="10"/>
                        <a:pt x="804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2"/>
                <p:cNvSpPr/>
                <p:nvPr/>
              </p:nvSpPr>
              <p:spPr>
                <a:xfrm>
                  <a:off x="753635" y="2847604"/>
                  <a:ext cx="196490" cy="22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5" h="527" extrusionOk="0">
                      <a:moveTo>
                        <a:pt x="4534" y="0"/>
                      </a:moveTo>
                      <a:lnTo>
                        <a:pt x="1" y="182"/>
                      </a:lnTo>
                      <a:cubicBezTo>
                        <a:pt x="693" y="399"/>
                        <a:pt x="1460" y="526"/>
                        <a:pt x="2211" y="526"/>
                      </a:cubicBezTo>
                      <a:cubicBezTo>
                        <a:pt x="3048" y="526"/>
                        <a:pt x="3865" y="368"/>
                        <a:pt x="4534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750602" y="2816145"/>
                  <a:ext cx="203726" cy="102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" h="2366" extrusionOk="0">
                      <a:moveTo>
                        <a:pt x="3065" y="1"/>
                      </a:moveTo>
                      <a:cubicBezTo>
                        <a:pt x="3003" y="1"/>
                        <a:pt x="2940" y="5"/>
                        <a:pt x="2874" y="15"/>
                      </a:cubicBezTo>
                      <a:cubicBezTo>
                        <a:pt x="2651" y="43"/>
                        <a:pt x="2372" y="140"/>
                        <a:pt x="2079" y="238"/>
                      </a:cubicBezTo>
                      <a:cubicBezTo>
                        <a:pt x="1786" y="350"/>
                        <a:pt x="1452" y="447"/>
                        <a:pt x="1159" y="559"/>
                      </a:cubicBezTo>
                      <a:cubicBezTo>
                        <a:pt x="838" y="657"/>
                        <a:pt x="559" y="726"/>
                        <a:pt x="350" y="782"/>
                      </a:cubicBezTo>
                      <a:lnTo>
                        <a:pt x="1" y="866"/>
                      </a:lnTo>
                      <a:cubicBezTo>
                        <a:pt x="1" y="866"/>
                        <a:pt x="85" y="977"/>
                        <a:pt x="266" y="1131"/>
                      </a:cubicBezTo>
                      <a:cubicBezTo>
                        <a:pt x="419" y="1284"/>
                        <a:pt x="671" y="1493"/>
                        <a:pt x="977" y="1689"/>
                      </a:cubicBezTo>
                      <a:cubicBezTo>
                        <a:pt x="1298" y="1884"/>
                        <a:pt x="1661" y="2065"/>
                        <a:pt x="2037" y="2191"/>
                      </a:cubicBezTo>
                      <a:cubicBezTo>
                        <a:pt x="2391" y="2305"/>
                        <a:pt x="2714" y="2365"/>
                        <a:pt x="3000" y="2365"/>
                      </a:cubicBezTo>
                      <a:cubicBezTo>
                        <a:pt x="3097" y="2365"/>
                        <a:pt x="3190" y="2359"/>
                        <a:pt x="3279" y="2344"/>
                      </a:cubicBezTo>
                      <a:cubicBezTo>
                        <a:pt x="3823" y="2275"/>
                        <a:pt x="4213" y="1982"/>
                        <a:pt x="4423" y="1689"/>
                      </a:cubicBezTo>
                      <a:cubicBezTo>
                        <a:pt x="4632" y="1396"/>
                        <a:pt x="4674" y="1075"/>
                        <a:pt x="4702" y="880"/>
                      </a:cubicBezTo>
                      <a:lnTo>
                        <a:pt x="4702" y="880"/>
                      </a:lnTo>
                      <a:cubicBezTo>
                        <a:pt x="4646" y="936"/>
                        <a:pt x="4590" y="977"/>
                        <a:pt x="4534" y="1019"/>
                      </a:cubicBezTo>
                      <a:cubicBezTo>
                        <a:pt x="4465" y="1089"/>
                        <a:pt x="4395" y="1145"/>
                        <a:pt x="4311" y="1201"/>
                      </a:cubicBezTo>
                      <a:cubicBezTo>
                        <a:pt x="4227" y="1256"/>
                        <a:pt x="4158" y="1298"/>
                        <a:pt x="4060" y="1340"/>
                      </a:cubicBezTo>
                      <a:cubicBezTo>
                        <a:pt x="4032" y="1354"/>
                        <a:pt x="3976" y="1396"/>
                        <a:pt x="3948" y="1410"/>
                      </a:cubicBezTo>
                      <a:lnTo>
                        <a:pt x="3809" y="1466"/>
                      </a:lnTo>
                      <a:lnTo>
                        <a:pt x="3669" y="1507"/>
                      </a:lnTo>
                      <a:cubicBezTo>
                        <a:pt x="3614" y="1535"/>
                        <a:pt x="3572" y="1549"/>
                        <a:pt x="3530" y="1549"/>
                      </a:cubicBezTo>
                      <a:cubicBezTo>
                        <a:pt x="3474" y="1563"/>
                        <a:pt x="3432" y="1563"/>
                        <a:pt x="3390" y="1577"/>
                      </a:cubicBezTo>
                      <a:cubicBezTo>
                        <a:pt x="3335" y="1605"/>
                        <a:pt x="3293" y="1605"/>
                        <a:pt x="3251" y="1605"/>
                      </a:cubicBezTo>
                      <a:cubicBezTo>
                        <a:pt x="3195" y="1605"/>
                        <a:pt x="3153" y="1619"/>
                        <a:pt x="3112" y="1619"/>
                      </a:cubicBezTo>
                      <a:cubicBezTo>
                        <a:pt x="3056" y="1619"/>
                        <a:pt x="3014" y="1633"/>
                        <a:pt x="2972" y="1633"/>
                      </a:cubicBezTo>
                      <a:cubicBezTo>
                        <a:pt x="2874" y="1633"/>
                        <a:pt x="2791" y="1647"/>
                        <a:pt x="2707" y="1647"/>
                      </a:cubicBezTo>
                      <a:cubicBezTo>
                        <a:pt x="2623" y="1647"/>
                        <a:pt x="2526" y="1647"/>
                        <a:pt x="2456" y="1633"/>
                      </a:cubicBezTo>
                      <a:cubicBezTo>
                        <a:pt x="2372" y="1633"/>
                        <a:pt x="2302" y="1619"/>
                        <a:pt x="2233" y="1605"/>
                      </a:cubicBezTo>
                      <a:lnTo>
                        <a:pt x="2024" y="1549"/>
                      </a:lnTo>
                      <a:cubicBezTo>
                        <a:pt x="1884" y="1507"/>
                        <a:pt x="1786" y="1480"/>
                        <a:pt x="1675" y="1424"/>
                      </a:cubicBezTo>
                      <a:cubicBezTo>
                        <a:pt x="1577" y="1368"/>
                        <a:pt x="1480" y="1340"/>
                        <a:pt x="1410" y="1298"/>
                      </a:cubicBezTo>
                      <a:cubicBezTo>
                        <a:pt x="1340" y="1270"/>
                        <a:pt x="1298" y="1228"/>
                        <a:pt x="1256" y="1201"/>
                      </a:cubicBezTo>
                      <a:cubicBezTo>
                        <a:pt x="1228" y="1187"/>
                        <a:pt x="1201" y="1159"/>
                        <a:pt x="1201" y="1159"/>
                      </a:cubicBezTo>
                      <a:lnTo>
                        <a:pt x="1270" y="1159"/>
                      </a:lnTo>
                      <a:cubicBezTo>
                        <a:pt x="1312" y="1159"/>
                        <a:pt x="1382" y="1159"/>
                        <a:pt x="1452" y="1187"/>
                      </a:cubicBezTo>
                      <a:cubicBezTo>
                        <a:pt x="1521" y="1187"/>
                        <a:pt x="1619" y="1201"/>
                        <a:pt x="1717" y="1201"/>
                      </a:cubicBezTo>
                      <a:lnTo>
                        <a:pt x="2037" y="1201"/>
                      </a:lnTo>
                      <a:cubicBezTo>
                        <a:pt x="2163" y="1201"/>
                        <a:pt x="2302" y="1187"/>
                        <a:pt x="2442" y="1159"/>
                      </a:cubicBezTo>
                      <a:cubicBezTo>
                        <a:pt x="2512" y="1159"/>
                        <a:pt x="2581" y="1145"/>
                        <a:pt x="2651" y="1131"/>
                      </a:cubicBezTo>
                      <a:cubicBezTo>
                        <a:pt x="2693" y="1131"/>
                        <a:pt x="2721" y="1117"/>
                        <a:pt x="2763" y="1117"/>
                      </a:cubicBezTo>
                      <a:cubicBezTo>
                        <a:pt x="2791" y="1117"/>
                        <a:pt x="2833" y="1089"/>
                        <a:pt x="2860" y="1089"/>
                      </a:cubicBezTo>
                      <a:cubicBezTo>
                        <a:pt x="2902" y="1089"/>
                        <a:pt x="2930" y="1075"/>
                        <a:pt x="2972" y="1075"/>
                      </a:cubicBezTo>
                      <a:cubicBezTo>
                        <a:pt x="3000" y="1061"/>
                        <a:pt x="3042" y="1061"/>
                        <a:pt x="3070" y="1047"/>
                      </a:cubicBezTo>
                      <a:cubicBezTo>
                        <a:pt x="3112" y="1019"/>
                        <a:pt x="3139" y="1019"/>
                        <a:pt x="3181" y="1005"/>
                      </a:cubicBezTo>
                      <a:cubicBezTo>
                        <a:pt x="3209" y="991"/>
                        <a:pt x="3251" y="991"/>
                        <a:pt x="3279" y="977"/>
                      </a:cubicBezTo>
                      <a:cubicBezTo>
                        <a:pt x="3349" y="949"/>
                        <a:pt x="3432" y="922"/>
                        <a:pt x="3502" y="880"/>
                      </a:cubicBezTo>
                      <a:lnTo>
                        <a:pt x="3711" y="782"/>
                      </a:lnTo>
                      <a:cubicBezTo>
                        <a:pt x="3781" y="740"/>
                        <a:pt x="3851" y="712"/>
                        <a:pt x="3921" y="657"/>
                      </a:cubicBezTo>
                      <a:cubicBezTo>
                        <a:pt x="3990" y="629"/>
                        <a:pt x="4046" y="573"/>
                        <a:pt x="4116" y="531"/>
                      </a:cubicBezTo>
                      <a:cubicBezTo>
                        <a:pt x="4172" y="503"/>
                        <a:pt x="4200" y="461"/>
                        <a:pt x="4241" y="433"/>
                      </a:cubicBezTo>
                      <a:cubicBezTo>
                        <a:pt x="4158" y="378"/>
                        <a:pt x="4060" y="322"/>
                        <a:pt x="3962" y="280"/>
                      </a:cubicBezTo>
                      <a:cubicBezTo>
                        <a:pt x="3851" y="224"/>
                        <a:pt x="3753" y="168"/>
                        <a:pt x="3628" y="113"/>
                      </a:cubicBezTo>
                      <a:cubicBezTo>
                        <a:pt x="3457" y="48"/>
                        <a:pt x="3269" y="1"/>
                        <a:pt x="306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2"/>
                <p:cNvSpPr/>
                <p:nvPr/>
              </p:nvSpPr>
              <p:spPr>
                <a:xfrm>
                  <a:off x="802599" y="2889289"/>
                  <a:ext cx="167461" cy="14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" h="3405" extrusionOk="0">
                      <a:moveTo>
                        <a:pt x="3585" y="1"/>
                      </a:moveTo>
                      <a:lnTo>
                        <a:pt x="1" y="3404"/>
                      </a:lnTo>
                      <a:cubicBezTo>
                        <a:pt x="1842" y="3376"/>
                        <a:pt x="3864" y="2093"/>
                        <a:pt x="358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>
                  <a:off x="803813" y="2886862"/>
                  <a:ext cx="194627" cy="164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3795" extrusionOk="0">
                      <a:moveTo>
                        <a:pt x="3725" y="1"/>
                      </a:moveTo>
                      <a:cubicBezTo>
                        <a:pt x="3767" y="71"/>
                        <a:pt x="3781" y="154"/>
                        <a:pt x="3822" y="238"/>
                      </a:cubicBezTo>
                      <a:cubicBezTo>
                        <a:pt x="3836" y="294"/>
                        <a:pt x="3850" y="350"/>
                        <a:pt x="3850" y="405"/>
                      </a:cubicBezTo>
                      <a:cubicBezTo>
                        <a:pt x="3864" y="447"/>
                        <a:pt x="3864" y="503"/>
                        <a:pt x="3892" y="573"/>
                      </a:cubicBezTo>
                      <a:cubicBezTo>
                        <a:pt x="3906" y="698"/>
                        <a:pt x="3906" y="796"/>
                        <a:pt x="3906" y="922"/>
                      </a:cubicBezTo>
                      <a:cubicBezTo>
                        <a:pt x="3892" y="1173"/>
                        <a:pt x="3850" y="1410"/>
                        <a:pt x="3753" y="1633"/>
                      </a:cubicBezTo>
                      <a:cubicBezTo>
                        <a:pt x="3725" y="1689"/>
                        <a:pt x="3697" y="1745"/>
                        <a:pt x="3669" y="1814"/>
                      </a:cubicBezTo>
                      <a:cubicBezTo>
                        <a:pt x="3641" y="1870"/>
                        <a:pt x="3627" y="1926"/>
                        <a:pt x="3585" y="1968"/>
                      </a:cubicBezTo>
                      <a:cubicBezTo>
                        <a:pt x="3557" y="2024"/>
                        <a:pt x="3515" y="2079"/>
                        <a:pt x="3502" y="2121"/>
                      </a:cubicBezTo>
                      <a:cubicBezTo>
                        <a:pt x="3474" y="2177"/>
                        <a:pt x="3432" y="2219"/>
                        <a:pt x="3404" y="2261"/>
                      </a:cubicBezTo>
                      <a:cubicBezTo>
                        <a:pt x="3320" y="2358"/>
                        <a:pt x="3250" y="2442"/>
                        <a:pt x="3167" y="2512"/>
                      </a:cubicBezTo>
                      <a:cubicBezTo>
                        <a:pt x="3139" y="2540"/>
                        <a:pt x="3097" y="2581"/>
                        <a:pt x="3055" y="2609"/>
                      </a:cubicBezTo>
                      <a:cubicBezTo>
                        <a:pt x="3013" y="2651"/>
                        <a:pt x="2958" y="2679"/>
                        <a:pt x="2930" y="2707"/>
                      </a:cubicBezTo>
                      <a:cubicBezTo>
                        <a:pt x="2888" y="2735"/>
                        <a:pt x="2846" y="2749"/>
                        <a:pt x="2804" y="2791"/>
                      </a:cubicBezTo>
                      <a:cubicBezTo>
                        <a:pt x="2776" y="2805"/>
                        <a:pt x="2720" y="2846"/>
                        <a:pt x="2679" y="2860"/>
                      </a:cubicBezTo>
                      <a:cubicBezTo>
                        <a:pt x="2595" y="2916"/>
                        <a:pt x="2525" y="2944"/>
                        <a:pt x="2441" y="2986"/>
                      </a:cubicBezTo>
                      <a:cubicBezTo>
                        <a:pt x="2288" y="3056"/>
                        <a:pt x="2149" y="3098"/>
                        <a:pt x="2009" y="3125"/>
                      </a:cubicBezTo>
                      <a:cubicBezTo>
                        <a:pt x="1939" y="3139"/>
                        <a:pt x="1884" y="3139"/>
                        <a:pt x="1814" y="3153"/>
                      </a:cubicBezTo>
                      <a:cubicBezTo>
                        <a:pt x="1758" y="3167"/>
                        <a:pt x="1702" y="3167"/>
                        <a:pt x="1660" y="3167"/>
                      </a:cubicBezTo>
                      <a:lnTo>
                        <a:pt x="1381" y="3167"/>
                      </a:lnTo>
                      <a:cubicBezTo>
                        <a:pt x="1381" y="3167"/>
                        <a:pt x="1395" y="3153"/>
                        <a:pt x="1451" y="3139"/>
                      </a:cubicBezTo>
                      <a:cubicBezTo>
                        <a:pt x="1493" y="3125"/>
                        <a:pt x="1549" y="3084"/>
                        <a:pt x="1632" y="3056"/>
                      </a:cubicBezTo>
                      <a:cubicBezTo>
                        <a:pt x="1730" y="3014"/>
                        <a:pt x="1814" y="2958"/>
                        <a:pt x="1911" y="2888"/>
                      </a:cubicBezTo>
                      <a:cubicBezTo>
                        <a:pt x="1967" y="2860"/>
                        <a:pt x="2023" y="2833"/>
                        <a:pt x="2093" y="2791"/>
                      </a:cubicBezTo>
                      <a:cubicBezTo>
                        <a:pt x="2149" y="2749"/>
                        <a:pt x="2218" y="2707"/>
                        <a:pt x="2260" y="2665"/>
                      </a:cubicBezTo>
                      <a:cubicBezTo>
                        <a:pt x="2386" y="2581"/>
                        <a:pt x="2511" y="2470"/>
                        <a:pt x="2637" y="2358"/>
                      </a:cubicBezTo>
                      <a:cubicBezTo>
                        <a:pt x="2679" y="2289"/>
                        <a:pt x="2748" y="2233"/>
                        <a:pt x="2804" y="2163"/>
                      </a:cubicBezTo>
                      <a:cubicBezTo>
                        <a:pt x="2818" y="2121"/>
                        <a:pt x="2860" y="2093"/>
                        <a:pt x="2888" y="2051"/>
                      </a:cubicBezTo>
                      <a:cubicBezTo>
                        <a:pt x="2916" y="2024"/>
                        <a:pt x="2944" y="1982"/>
                        <a:pt x="2958" y="1954"/>
                      </a:cubicBezTo>
                      <a:cubicBezTo>
                        <a:pt x="2985" y="1912"/>
                        <a:pt x="3013" y="1884"/>
                        <a:pt x="3027" y="1828"/>
                      </a:cubicBezTo>
                      <a:cubicBezTo>
                        <a:pt x="3055" y="1800"/>
                        <a:pt x="3069" y="1745"/>
                        <a:pt x="3097" y="1703"/>
                      </a:cubicBezTo>
                      <a:cubicBezTo>
                        <a:pt x="3125" y="1675"/>
                        <a:pt x="3139" y="1619"/>
                        <a:pt x="3153" y="1591"/>
                      </a:cubicBezTo>
                      <a:cubicBezTo>
                        <a:pt x="3167" y="1549"/>
                        <a:pt x="3195" y="1493"/>
                        <a:pt x="3209" y="1466"/>
                      </a:cubicBezTo>
                      <a:cubicBezTo>
                        <a:pt x="3237" y="1382"/>
                        <a:pt x="3264" y="1284"/>
                        <a:pt x="3278" y="1201"/>
                      </a:cubicBezTo>
                      <a:cubicBezTo>
                        <a:pt x="3278" y="1145"/>
                        <a:pt x="3292" y="1117"/>
                        <a:pt x="3292" y="1061"/>
                      </a:cubicBezTo>
                      <a:lnTo>
                        <a:pt x="3306" y="922"/>
                      </a:lnTo>
                      <a:cubicBezTo>
                        <a:pt x="3334" y="754"/>
                        <a:pt x="3306" y="573"/>
                        <a:pt x="3278" y="405"/>
                      </a:cubicBezTo>
                      <a:cubicBezTo>
                        <a:pt x="3264" y="336"/>
                        <a:pt x="3237" y="280"/>
                        <a:pt x="3223" y="224"/>
                      </a:cubicBezTo>
                      <a:cubicBezTo>
                        <a:pt x="3097" y="350"/>
                        <a:pt x="2916" y="503"/>
                        <a:pt x="2679" y="698"/>
                      </a:cubicBezTo>
                      <a:cubicBezTo>
                        <a:pt x="2595" y="782"/>
                        <a:pt x="2511" y="852"/>
                        <a:pt x="2428" y="936"/>
                      </a:cubicBezTo>
                      <a:cubicBezTo>
                        <a:pt x="2330" y="1033"/>
                        <a:pt x="2260" y="1117"/>
                        <a:pt x="2190" y="1214"/>
                      </a:cubicBezTo>
                      <a:cubicBezTo>
                        <a:pt x="2149" y="1312"/>
                        <a:pt x="2093" y="1410"/>
                        <a:pt x="2023" y="1521"/>
                      </a:cubicBezTo>
                      <a:cubicBezTo>
                        <a:pt x="1953" y="1633"/>
                        <a:pt x="1884" y="1758"/>
                        <a:pt x="1800" y="1884"/>
                      </a:cubicBezTo>
                      <a:cubicBezTo>
                        <a:pt x="1618" y="2149"/>
                        <a:pt x="1381" y="2428"/>
                        <a:pt x="1116" y="2665"/>
                      </a:cubicBezTo>
                      <a:cubicBezTo>
                        <a:pt x="851" y="2916"/>
                        <a:pt x="572" y="3098"/>
                        <a:pt x="363" y="3237"/>
                      </a:cubicBezTo>
                      <a:cubicBezTo>
                        <a:pt x="265" y="3307"/>
                        <a:pt x="168" y="3363"/>
                        <a:pt x="98" y="3404"/>
                      </a:cubicBezTo>
                      <a:lnTo>
                        <a:pt x="0" y="3446"/>
                      </a:lnTo>
                      <a:lnTo>
                        <a:pt x="98" y="3502"/>
                      </a:lnTo>
                      <a:cubicBezTo>
                        <a:pt x="168" y="3544"/>
                        <a:pt x="265" y="3572"/>
                        <a:pt x="405" y="3628"/>
                      </a:cubicBezTo>
                      <a:cubicBezTo>
                        <a:pt x="656" y="3711"/>
                        <a:pt x="1019" y="3795"/>
                        <a:pt x="1479" y="3795"/>
                      </a:cubicBezTo>
                      <a:cubicBezTo>
                        <a:pt x="1925" y="3795"/>
                        <a:pt x="2455" y="3725"/>
                        <a:pt x="2944" y="3502"/>
                      </a:cubicBezTo>
                      <a:cubicBezTo>
                        <a:pt x="3195" y="3404"/>
                        <a:pt x="3432" y="3265"/>
                        <a:pt x="3641" y="3084"/>
                      </a:cubicBezTo>
                      <a:cubicBezTo>
                        <a:pt x="3836" y="2902"/>
                        <a:pt x="4004" y="2707"/>
                        <a:pt x="4143" y="2484"/>
                      </a:cubicBezTo>
                      <a:cubicBezTo>
                        <a:pt x="4352" y="2149"/>
                        <a:pt x="4464" y="1814"/>
                        <a:pt x="4478" y="1507"/>
                      </a:cubicBezTo>
                      <a:cubicBezTo>
                        <a:pt x="4492" y="1201"/>
                        <a:pt x="4450" y="922"/>
                        <a:pt x="4352" y="712"/>
                      </a:cubicBezTo>
                      <a:cubicBezTo>
                        <a:pt x="4185" y="294"/>
                        <a:pt x="3906" y="113"/>
                        <a:pt x="372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1006907" y="2911647"/>
                  <a:ext cx="90078" cy="181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4186" extrusionOk="0">
                      <a:moveTo>
                        <a:pt x="0" y="1"/>
                      </a:moveTo>
                      <a:lnTo>
                        <a:pt x="781" y="4185"/>
                      </a:lnTo>
                      <a:cubicBezTo>
                        <a:pt x="2079" y="3139"/>
                        <a:pt x="1046" y="866"/>
                        <a:pt x="0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2"/>
                <p:cNvSpPr/>
                <p:nvPr/>
              </p:nvSpPr>
              <p:spPr>
                <a:xfrm>
                  <a:off x="997244" y="2902288"/>
                  <a:ext cx="109402" cy="187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4318" extrusionOk="0">
                      <a:moveTo>
                        <a:pt x="781" y="0"/>
                      </a:moveTo>
                      <a:cubicBezTo>
                        <a:pt x="597" y="0"/>
                        <a:pt x="442" y="36"/>
                        <a:pt x="335" y="77"/>
                      </a:cubicBezTo>
                      <a:cubicBezTo>
                        <a:pt x="405" y="119"/>
                        <a:pt x="474" y="133"/>
                        <a:pt x="516" y="175"/>
                      </a:cubicBezTo>
                      <a:cubicBezTo>
                        <a:pt x="614" y="217"/>
                        <a:pt x="697" y="273"/>
                        <a:pt x="767" y="328"/>
                      </a:cubicBezTo>
                      <a:cubicBezTo>
                        <a:pt x="837" y="384"/>
                        <a:pt x="921" y="440"/>
                        <a:pt x="990" y="524"/>
                      </a:cubicBezTo>
                      <a:cubicBezTo>
                        <a:pt x="1130" y="663"/>
                        <a:pt x="1269" y="803"/>
                        <a:pt x="1381" y="956"/>
                      </a:cubicBezTo>
                      <a:cubicBezTo>
                        <a:pt x="1409" y="984"/>
                        <a:pt x="1423" y="1040"/>
                        <a:pt x="1465" y="1082"/>
                      </a:cubicBezTo>
                      <a:cubicBezTo>
                        <a:pt x="1479" y="1110"/>
                        <a:pt x="1520" y="1165"/>
                        <a:pt x="1534" y="1193"/>
                      </a:cubicBezTo>
                      <a:cubicBezTo>
                        <a:pt x="1548" y="1235"/>
                        <a:pt x="1590" y="1277"/>
                        <a:pt x="1604" y="1319"/>
                      </a:cubicBezTo>
                      <a:cubicBezTo>
                        <a:pt x="1618" y="1347"/>
                        <a:pt x="1632" y="1402"/>
                        <a:pt x="1660" y="1444"/>
                      </a:cubicBezTo>
                      <a:cubicBezTo>
                        <a:pt x="1688" y="1528"/>
                        <a:pt x="1730" y="1612"/>
                        <a:pt x="1744" y="1695"/>
                      </a:cubicBezTo>
                      <a:cubicBezTo>
                        <a:pt x="1771" y="1793"/>
                        <a:pt x="1799" y="1877"/>
                        <a:pt x="1813" y="1960"/>
                      </a:cubicBezTo>
                      <a:cubicBezTo>
                        <a:pt x="1827" y="2044"/>
                        <a:pt x="1841" y="2114"/>
                        <a:pt x="1841" y="2212"/>
                      </a:cubicBezTo>
                      <a:lnTo>
                        <a:pt x="1841" y="2435"/>
                      </a:lnTo>
                      <a:cubicBezTo>
                        <a:pt x="1841" y="2504"/>
                        <a:pt x="1827" y="2574"/>
                        <a:pt x="1827" y="2644"/>
                      </a:cubicBezTo>
                      <a:cubicBezTo>
                        <a:pt x="1813" y="2714"/>
                        <a:pt x="1813" y="2769"/>
                        <a:pt x="1799" y="2839"/>
                      </a:cubicBezTo>
                      <a:cubicBezTo>
                        <a:pt x="1758" y="2951"/>
                        <a:pt x="1730" y="3048"/>
                        <a:pt x="1688" y="3118"/>
                      </a:cubicBezTo>
                      <a:cubicBezTo>
                        <a:pt x="1660" y="3188"/>
                        <a:pt x="1618" y="3230"/>
                        <a:pt x="1604" y="3286"/>
                      </a:cubicBezTo>
                      <a:cubicBezTo>
                        <a:pt x="1590" y="3327"/>
                        <a:pt x="1562" y="3341"/>
                        <a:pt x="1562" y="3341"/>
                      </a:cubicBezTo>
                      <a:lnTo>
                        <a:pt x="1562" y="3272"/>
                      </a:lnTo>
                      <a:lnTo>
                        <a:pt x="1562" y="3104"/>
                      </a:lnTo>
                      <a:lnTo>
                        <a:pt x="1562" y="2979"/>
                      </a:lnTo>
                      <a:cubicBezTo>
                        <a:pt x="1562" y="2923"/>
                        <a:pt x="1562" y="2895"/>
                        <a:pt x="1548" y="2825"/>
                      </a:cubicBezTo>
                      <a:cubicBezTo>
                        <a:pt x="1548" y="2769"/>
                        <a:pt x="1534" y="2714"/>
                        <a:pt x="1520" y="2644"/>
                      </a:cubicBezTo>
                      <a:cubicBezTo>
                        <a:pt x="1493" y="2588"/>
                        <a:pt x="1493" y="2518"/>
                        <a:pt x="1479" y="2477"/>
                      </a:cubicBezTo>
                      <a:cubicBezTo>
                        <a:pt x="1451" y="2351"/>
                        <a:pt x="1409" y="2212"/>
                        <a:pt x="1353" y="2086"/>
                      </a:cubicBezTo>
                      <a:cubicBezTo>
                        <a:pt x="1325" y="2016"/>
                        <a:pt x="1311" y="1946"/>
                        <a:pt x="1269" y="1877"/>
                      </a:cubicBezTo>
                      <a:lnTo>
                        <a:pt x="1214" y="1779"/>
                      </a:lnTo>
                      <a:lnTo>
                        <a:pt x="1172" y="1668"/>
                      </a:lnTo>
                      <a:lnTo>
                        <a:pt x="1116" y="1570"/>
                      </a:lnTo>
                      <a:cubicBezTo>
                        <a:pt x="1102" y="1528"/>
                        <a:pt x="1074" y="1500"/>
                        <a:pt x="1046" y="1458"/>
                      </a:cubicBezTo>
                      <a:cubicBezTo>
                        <a:pt x="990" y="1389"/>
                        <a:pt x="962" y="1333"/>
                        <a:pt x="907" y="1263"/>
                      </a:cubicBezTo>
                      <a:cubicBezTo>
                        <a:pt x="851" y="1193"/>
                        <a:pt x="795" y="1137"/>
                        <a:pt x="753" y="1068"/>
                      </a:cubicBezTo>
                      <a:cubicBezTo>
                        <a:pt x="697" y="998"/>
                        <a:pt x="642" y="956"/>
                        <a:pt x="572" y="900"/>
                      </a:cubicBezTo>
                      <a:cubicBezTo>
                        <a:pt x="446" y="789"/>
                        <a:pt x="335" y="691"/>
                        <a:pt x="209" y="607"/>
                      </a:cubicBezTo>
                      <a:cubicBezTo>
                        <a:pt x="153" y="566"/>
                        <a:pt x="126" y="552"/>
                        <a:pt x="70" y="510"/>
                      </a:cubicBezTo>
                      <a:cubicBezTo>
                        <a:pt x="28" y="705"/>
                        <a:pt x="0" y="956"/>
                        <a:pt x="0" y="1193"/>
                      </a:cubicBezTo>
                      <a:cubicBezTo>
                        <a:pt x="0" y="1444"/>
                        <a:pt x="28" y="1681"/>
                        <a:pt x="153" y="1946"/>
                      </a:cubicBezTo>
                      <a:cubicBezTo>
                        <a:pt x="363" y="2351"/>
                        <a:pt x="795" y="2783"/>
                        <a:pt x="990" y="3272"/>
                      </a:cubicBezTo>
                      <a:cubicBezTo>
                        <a:pt x="1102" y="3509"/>
                        <a:pt x="1116" y="3774"/>
                        <a:pt x="1102" y="3983"/>
                      </a:cubicBezTo>
                      <a:cubicBezTo>
                        <a:pt x="1074" y="4095"/>
                        <a:pt x="1060" y="4178"/>
                        <a:pt x="1046" y="4234"/>
                      </a:cubicBezTo>
                      <a:cubicBezTo>
                        <a:pt x="1032" y="4276"/>
                        <a:pt x="1004" y="4318"/>
                        <a:pt x="1004" y="4318"/>
                      </a:cubicBezTo>
                      <a:cubicBezTo>
                        <a:pt x="1004" y="4318"/>
                        <a:pt x="1046" y="4318"/>
                        <a:pt x="1116" y="4304"/>
                      </a:cubicBezTo>
                      <a:cubicBezTo>
                        <a:pt x="1186" y="4276"/>
                        <a:pt x="1269" y="4262"/>
                        <a:pt x="1395" y="4206"/>
                      </a:cubicBezTo>
                      <a:cubicBezTo>
                        <a:pt x="1493" y="4164"/>
                        <a:pt x="1632" y="4095"/>
                        <a:pt x="1771" y="3969"/>
                      </a:cubicBezTo>
                      <a:cubicBezTo>
                        <a:pt x="1911" y="3844"/>
                        <a:pt x="2050" y="3690"/>
                        <a:pt x="2162" y="3495"/>
                      </a:cubicBezTo>
                      <a:cubicBezTo>
                        <a:pt x="2385" y="3118"/>
                        <a:pt x="2511" y="2630"/>
                        <a:pt x="2525" y="2156"/>
                      </a:cubicBezTo>
                      <a:cubicBezTo>
                        <a:pt x="2525" y="1933"/>
                        <a:pt x="2511" y="1681"/>
                        <a:pt x="2455" y="1472"/>
                      </a:cubicBezTo>
                      <a:cubicBezTo>
                        <a:pt x="2399" y="1319"/>
                        <a:pt x="2329" y="1124"/>
                        <a:pt x="2246" y="956"/>
                      </a:cubicBezTo>
                      <a:cubicBezTo>
                        <a:pt x="1981" y="426"/>
                        <a:pt x="1562" y="175"/>
                        <a:pt x="1200" y="63"/>
                      </a:cubicBezTo>
                      <a:cubicBezTo>
                        <a:pt x="1051" y="18"/>
                        <a:pt x="909" y="0"/>
                        <a:pt x="781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8" name="Google Shape;138;p2"/>
              <p:cNvSpPr/>
              <p:nvPr/>
            </p:nvSpPr>
            <p:spPr>
              <a:xfrm>
                <a:off x="2878802" y="265174"/>
                <a:ext cx="339544" cy="168457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2685" extrusionOk="0">
                    <a:moveTo>
                      <a:pt x="1927" y="0"/>
                    </a:moveTo>
                    <a:cubicBezTo>
                      <a:pt x="1905" y="0"/>
                      <a:pt x="1881" y="2"/>
                      <a:pt x="1856" y="6"/>
                    </a:cubicBezTo>
                    <a:cubicBezTo>
                      <a:pt x="1772" y="6"/>
                      <a:pt x="1675" y="34"/>
                      <a:pt x="1577" y="90"/>
                    </a:cubicBezTo>
                    <a:cubicBezTo>
                      <a:pt x="1493" y="146"/>
                      <a:pt x="1410" y="215"/>
                      <a:pt x="1340" y="285"/>
                    </a:cubicBezTo>
                    <a:cubicBezTo>
                      <a:pt x="1245" y="249"/>
                      <a:pt x="1154" y="228"/>
                      <a:pt x="1061" y="228"/>
                    </a:cubicBezTo>
                    <a:cubicBezTo>
                      <a:pt x="976" y="228"/>
                      <a:pt x="889" y="245"/>
                      <a:pt x="796" y="285"/>
                    </a:cubicBezTo>
                    <a:cubicBezTo>
                      <a:pt x="531" y="383"/>
                      <a:pt x="349" y="634"/>
                      <a:pt x="182" y="843"/>
                    </a:cubicBezTo>
                    <a:cubicBezTo>
                      <a:pt x="71" y="1011"/>
                      <a:pt x="29" y="1206"/>
                      <a:pt x="71" y="1401"/>
                    </a:cubicBezTo>
                    <a:lnTo>
                      <a:pt x="71" y="1415"/>
                    </a:lnTo>
                    <a:cubicBezTo>
                      <a:pt x="15" y="1568"/>
                      <a:pt x="1" y="1778"/>
                      <a:pt x="43" y="1973"/>
                    </a:cubicBezTo>
                    <a:lnTo>
                      <a:pt x="71" y="1959"/>
                    </a:lnTo>
                    <a:cubicBezTo>
                      <a:pt x="168" y="1847"/>
                      <a:pt x="294" y="1750"/>
                      <a:pt x="433" y="1638"/>
                    </a:cubicBezTo>
                    <a:cubicBezTo>
                      <a:pt x="503" y="1582"/>
                      <a:pt x="573" y="1555"/>
                      <a:pt x="642" y="1499"/>
                    </a:cubicBezTo>
                    <a:cubicBezTo>
                      <a:pt x="712" y="1471"/>
                      <a:pt x="782" y="1415"/>
                      <a:pt x="866" y="1373"/>
                    </a:cubicBezTo>
                    <a:cubicBezTo>
                      <a:pt x="935" y="1331"/>
                      <a:pt x="1005" y="1290"/>
                      <a:pt x="1089" y="1234"/>
                    </a:cubicBezTo>
                    <a:cubicBezTo>
                      <a:pt x="1131" y="1220"/>
                      <a:pt x="1158" y="1192"/>
                      <a:pt x="1200" y="1164"/>
                    </a:cubicBezTo>
                    <a:cubicBezTo>
                      <a:pt x="1200" y="1164"/>
                      <a:pt x="1228" y="1150"/>
                      <a:pt x="1256" y="1136"/>
                    </a:cubicBezTo>
                    <a:cubicBezTo>
                      <a:pt x="1284" y="1122"/>
                      <a:pt x="1298" y="1108"/>
                      <a:pt x="1298" y="1108"/>
                    </a:cubicBezTo>
                    <a:cubicBezTo>
                      <a:pt x="1368" y="1052"/>
                      <a:pt x="1465" y="1011"/>
                      <a:pt x="1535" y="969"/>
                    </a:cubicBezTo>
                    <a:cubicBezTo>
                      <a:pt x="1605" y="913"/>
                      <a:pt x="1689" y="871"/>
                      <a:pt x="1772" y="843"/>
                    </a:cubicBezTo>
                    <a:cubicBezTo>
                      <a:pt x="1926" y="759"/>
                      <a:pt x="2107" y="704"/>
                      <a:pt x="2260" y="662"/>
                    </a:cubicBezTo>
                    <a:cubicBezTo>
                      <a:pt x="2344" y="648"/>
                      <a:pt x="2414" y="634"/>
                      <a:pt x="2512" y="620"/>
                    </a:cubicBezTo>
                    <a:cubicBezTo>
                      <a:pt x="2539" y="620"/>
                      <a:pt x="2595" y="592"/>
                      <a:pt x="2623" y="592"/>
                    </a:cubicBezTo>
                    <a:lnTo>
                      <a:pt x="2749" y="592"/>
                    </a:lnTo>
                    <a:cubicBezTo>
                      <a:pt x="2818" y="592"/>
                      <a:pt x="2902" y="578"/>
                      <a:pt x="2972" y="578"/>
                    </a:cubicBezTo>
                    <a:lnTo>
                      <a:pt x="4060" y="578"/>
                    </a:lnTo>
                    <a:cubicBezTo>
                      <a:pt x="4060" y="578"/>
                      <a:pt x="3976" y="592"/>
                      <a:pt x="3809" y="606"/>
                    </a:cubicBezTo>
                    <a:cubicBezTo>
                      <a:pt x="3781" y="606"/>
                      <a:pt x="3739" y="606"/>
                      <a:pt x="3697" y="634"/>
                    </a:cubicBezTo>
                    <a:cubicBezTo>
                      <a:pt x="3641" y="648"/>
                      <a:pt x="3600" y="648"/>
                      <a:pt x="3558" y="662"/>
                    </a:cubicBezTo>
                    <a:cubicBezTo>
                      <a:pt x="3502" y="662"/>
                      <a:pt x="3446" y="676"/>
                      <a:pt x="3390" y="676"/>
                    </a:cubicBezTo>
                    <a:cubicBezTo>
                      <a:pt x="3348" y="704"/>
                      <a:pt x="3279" y="704"/>
                      <a:pt x="3223" y="718"/>
                    </a:cubicBezTo>
                    <a:cubicBezTo>
                      <a:pt x="3153" y="732"/>
                      <a:pt x="3097" y="732"/>
                      <a:pt x="3028" y="746"/>
                    </a:cubicBezTo>
                    <a:lnTo>
                      <a:pt x="2818" y="801"/>
                    </a:lnTo>
                    <a:cubicBezTo>
                      <a:pt x="2790" y="801"/>
                      <a:pt x="2749" y="815"/>
                      <a:pt x="2721" y="843"/>
                    </a:cubicBezTo>
                    <a:cubicBezTo>
                      <a:pt x="2679" y="857"/>
                      <a:pt x="2651" y="871"/>
                      <a:pt x="2609" y="871"/>
                    </a:cubicBezTo>
                    <a:cubicBezTo>
                      <a:pt x="2539" y="913"/>
                      <a:pt x="2470" y="927"/>
                      <a:pt x="2400" y="955"/>
                    </a:cubicBezTo>
                    <a:lnTo>
                      <a:pt x="2191" y="1066"/>
                    </a:lnTo>
                    <a:cubicBezTo>
                      <a:pt x="2163" y="1080"/>
                      <a:pt x="2121" y="1094"/>
                      <a:pt x="2093" y="1136"/>
                    </a:cubicBezTo>
                    <a:lnTo>
                      <a:pt x="1981" y="1206"/>
                    </a:lnTo>
                    <a:cubicBezTo>
                      <a:pt x="1912" y="1262"/>
                      <a:pt x="1856" y="1290"/>
                      <a:pt x="1786" y="1345"/>
                    </a:cubicBezTo>
                    <a:cubicBezTo>
                      <a:pt x="1744" y="1401"/>
                      <a:pt x="1675" y="1443"/>
                      <a:pt x="1619" y="1513"/>
                    </a:cubicBezTo>
                    <a:lnTo>
                      <a:pt x="1563" y="1555"/>
                    </a:lnTo>
                    <a:lnTo>
                      <a:pt x="1549" y="1568"/>
                    </a:lnTo>
                    <a:lnTo>
                      <a:pt x="1535" y="1582"/>
                    </a:lnTo>
                    <a:cubicBezTo>
                      <a:pt x="1493" y="1624"/>
                      <a:pt x="1479" y="1652"/>
                      <a:pt x="1437" y="1680"/>
                    </a:cubicBezTo>
                    <a:cubicBezTo>
                      <a:pt x="1396" y="1750"/>
                      <a:pt x="1340" y="1792"/>
                      <a:pt x="1284" y="1861"/>
                    </a:cubicBezTo>
                    <a:cubicBezTo>
                      <a:pt x="1228" y="1931"/>
                      <a:pt x="1186" y="1987"/>
                      <a:pt x="1131" y="2057"/>
                    </a:cubicBezTo>
                    <a:cubicBezTo>
                      <a:pt x="1075" y="2112"/>
                      <a:pt x="1019" y="2182"/>
                      <a:pt x="977" y="2238"/>
                    </a:cubicBezTo>
                    <a:cubicBezTo>
                      <a:pt x="866" y="2336"/>
                      <a:pt x="768" y="2447"/>
                      <a:pt x="656" y="2531"/>
                    </a:cubicBezTo>
                    <a:cubicBezTo>
                      <a:pt x="642" y="2545"/>
                      <a:pt x="601" y="2559"/>
                      <a:pt x="587" y="2587"/>
                    </a:cubicBezTo>
                    <a:cubicBezTo>
                      <a:pt x="726" y="2656"/>
                      <a:pt x="866" y="2684"/>
                      <a:pt x="991" y="2684"/>
                    </a:cubicBezTo>
                    <a:cubicBezTo>
                      <a:pt x="1047" y="2684"/>
                      <a:pt x="1117" y="2684"/>
                      <a:pt x="1158" y="2670"/>
                    </a:cubicBezTo>
                    <a:cubicBezTo>
                      <a:pt x="1214" y="2670"/>
                      <a:pt x="1270" y="2656"/>
                      <a:pt x="1326" y="2643"/>
                    </a:cubicBezTo>
                    <a:cubicBezTo>
                      <a:pt x="1396" y="2656"/>
                      <a:pt x="1465" y="2656"/>
                      <a:pt x="1535" y="2656"/>
                    </a:cubicBezTo>
                    <a:lnTo>
                      <a:pt x="1744" y="2656"/>
                    </a:lnTo>
                    <a:cubicBezTo>
                      <a:pt x="1786" y="2656"/>
                      <a:pt x="1842" y="2643"/>
                      <a:pt x="1898" y="2615"/>
                    </a:cubicBezTo>
                    <a:lnTo>
                      <a:pt x="2051" y="2573"/>
                    </a:lnTo>
                    <a:cubicBezTo>
                      <a:pt x="2107" y="2545"/>
                      <a:pt x="2135" y="2517"/>
                      <a:pt x="2191" y="2475"/>
                    </a:cubicBezTo>
                    <a:cubicBezTo>
                      <a:pt x="2197" y="2528"/>
                      <a:pt x="2207" y="2547"/>
                      <a:pt x="2219" y="2547"/>
                    </a:cubicBezTo>
                    <a:cubicBezTo>
                      <a:pt x="2231" y="2547"/>
                      <a:pt x="2246" y="2525"/>
                      <a:pt x="2260" y="2503"/>
                    </a:cubicBezTo>
                    <a:cubicBezTo>
                      <a:pt x="2274" y="2461"/>
                      <a:pt x="2274" y="2391"/>
                      <a:pt x="2260" y="2336"/>
                    </a:cubicBezTo>
                    <a:lnTo>
                      <a:pt x="2260" y="2336"/>
                    </a:lnTo>
                    <a:cubicBezTo>
                      <a:pt x="2302" y="2350"/>
                      <a:pt x="2344" y="2357"/>
                      <a:pt x="2383" y="2357"/>
                    </a:cubicBezTo>
                    <a:cubicBezTo>
                      <a:pt x="2460" y="2357"/>
                      <a:pt x="2525" y="2326"/>
                      <a:pt x="2553" y="2252"/>
                    </a:cubicBezTo>
                    <a:cubicBezTo>
                      <a:pt x="2609" y="2182"/>
                      <a:pt x="2623" y="2085"/>
                      <a:pt x="2651" y="1959"/>
                    </a:cubicBezTo>
                    <a:lnTo>
                      <a:pt x="2651" y="1945"/>
                    </a:lnTo>
                    <a:cubicBezTo>
                      <a:pt x="2665" y="1945"/>
                      <a:pt x="2679" y="1917"/>
                      <a:pt x="2693" y="1917"/>
                    </a:cubicBezTo>
                    <a:cubicBezTo>
                      <a:pt x="2763" y="1889"/>
                      <a:pt x="2818" y="1847"/>
                      <a:pt x="2874" y="1806"/>
                    </a:cubicBezTo>
                    <a:lnTo>
                      <a:pt x="2902" y="1764"/>
                    </a:lnTo>
                    <a:lnTo>
                      <a:pt x="2944" y="1736"/>
                    </a:lnTo>
                    <a:cubicBezTo>
                      <a:pt x="2958" y="1694"/>
                      <a:pt x="3000" y="1666"/>
                      <a:pt x="3014" y="1624"/>
                    </a:cubicBezTo>
                    <a:cubicBezTo>
                      <a:pt x="3030" y="1628"/>
                      <a:pt x="3044" y="1630"/>
                      <a:pt x="3057" y="1630"/>
                    </a:cubicBezTo>
                    <a:cubicBezTo>
                      <a:pt x="3088" y="1630"/>
                      <a:pt x="3114" y="1620"/>
                      <a:pt x="3153" y="1610"/>
                    </a:cubicBezTo>
                    <a:cubicBezTo>
                      <a:pt x="3209" y="1582"/>
                      <a:pt x="3237" y="1568"/>
                      <a:pt x="3293" y="1513"/>
                    </a:cubicBezTo>
                    <a:cubicBezTo>
                      <a:pt x="3390" y="1415"/>
                      <a:pt x="3572" y="1331"/>
                      <a:pt x="3655" y="1122"/>
                    </a:cubicBezTo>
                    <a:cubicBezTo>
                      <a:pt x="3767" y="1094"/>
                      <a:pt x="3865" y="1080"/>
                      <a:pt x="3976" y="1052"/>
                    </a:cubicBezTo>
                    <a:cubicBezTo>
                      <a:pt x="4018" y="1024"/>
                      <a:pt x="4088" y="1024"/>
                      <a:pt x="4143" y="1011"/>
                    </a:cubicBezTo>
                    <a:cubicBezTo>
                      <a:pt x="4213" y="997"/>
                      <a:pt x="4269" y="983"/>
                      <a:pt x="4339" y="983"/>
                    </a:cubicBezTo>
                    <a:cubicBezTo>
                      <a:pt x="4409" y="983"/>
                      <a:pt x="4464" y="969"/>
                      <a:pt x="4534" y="969"/>
                    </a:cubicBezTo>
                    <a:lnTo>
                      <a:pt x="4743" y="969"/>
                    </a:lnTo>
                    <a:cubicBezTo>
                      <a:pt x="4785" y="969"/>
                      <a:pt x="4841" y="983"/>
                      <a:pt x="4897" y="983"/>
                    </a:cubicBezTo>
                    <a:cubicBezTo>
                      <a:pt x="4953" y="983"/>
                      <a:pt x="5022" y="997"/>
                      <a:pt x="5064" y="997"/>
                    </a:cubicBezTo>
                    <a:cubicBezTo>
                      <a:pt x="5176" y="1011"/>
                      <a:pt x="5301" y="1038"/>
                      <a:pt x="5413" y="1038"/>
                    </a:cubicBezTo>
                    <a:cubicBezTo>
                      <a:pt x="5413" y="1011"/>
                      <a:pt x="5413" y="997"/>
                      <a:pt x="5399" y="997"/>
                    </a:cubicBezTo>
                    <a:cubicBezTo>
                      <a:pt x="5329" y="941"/>
                      <a:pt x="5259" y="913"/>
                      <a:pt x="5204" y="857"/>
                    </a:cubicBezTo>
                    <a:cubicBezTo>
                      <a:pt x="5176" y="843"/>
                      <a:pt x="5134" y="801"/>
                      <a:pt x="5106" y="787"/>
                    </a:cubicBezTo>
                    <a:lnTo>
                      <a:pt x="4994" y="732"/>
                    </a:lnTo>
                    <a:lnTo>
                      <a:pt x="4771" y="634"/>
                    </a:lnTo>
                    <a:cubicBezTo>
                      <a:pt x="4701" y="592"/>
                      <a:pt x="4618" y="578"/>
                      <a:pt x="4534" y="550"/>
                    </a:cubicBezTo>
                    <a:lnTo>
                      <a:pt x="4409" y="508"/>
                    </a:lnTo>
                    <a:cubicBezTo>
                      <a:pt x="4367" y="494"/>
                      <a:pt x="4325" y="494"/>
                      <a:pt x="4283" y="480"/>
                    </a:cubicBezTo>
                    <a:lnTo>
                      <a:pt x="4046" y="411"/>
                    </a:lnTo>
                    <a:lnTo>
                      <a:pt x="3795" y="355"/>
                    </a:lnTo>
                    <a:lnTo>
                      <a:pt x="3669" y="313"/>
                    </a:lnTo>
                    <a:lnTo>
                      <a:pt x="3558" y="299"/>
                    </a:lnTo>
                    <a:lnTo>
                      <a:pt x="3376" y="271"/>
                    </a:lnTo>
                    <a:cubicBezTo>
                      <a:pt x="3348" y="271"/>
                      <a:pt x="3321" y="243"/>
                      <a:pt x="3293" y="243"/>
                    </a:cubicBezTo>
                    <a:lnTo>
                      <a:pt x="3209" y="243"/>
                    </a:lnTo>
                    <a:cubicBezTo>
                      <a:pt x="3167" y="215"/>
                      <a:pt x="3111" y="174"/>
                      <a:pt x="3083" y="160"/>
                    </a:cubicBezTo>
                    <a:cubicBezTo>
                      <a:pt x="3014" y="104"/>
                      <a:pt x="2944" y="90"/>
                      <a:pt x="2874" y="62"/>
                    </a:cubicBezTo>
                    <a:cubicBezTo>
                      <a:pt x="2804" y="34"/>
                      <a:pt x="2735" y="34"/>
                      <a:pt x="2665" y="34"/>
                    </a:cubicBezTo>
                    <a:cubicBezTo>
                      <a:pt x="2595" y="34"/>
                      <a:pt x="2525" y="62"/>
                      <a:pt x="2456" y="76"/>
                    </a:cubicBezTo>
                    <a:cubicBezTo>
                      <a:pt x="2386" y="90"/>
                      <a:pt x="2316" y="118"/>
                      <a:pt x="2260" y="160"/>
                    </a:cubicBezTo>
                    <a:cubicBezTo>
                      <a:pt x="2154" y="65"/>
                      <a:pt x="2057" y="0"/>
                      <a:pt x="19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 rot="3228335">
                <a:off x="2958455" y="4812224"/>
                <a:ext cx="339546" cy="168458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2685" extrusionOk="0">
                    <a:moveTo>
                      <a:pt x="1927" y="0"/>
                    </a:moveTo>
                    <a:cubicBezTo>
                      <a:pt x="1905" y="0"/>
                      <a:pt x="1881" y="2"/>
                      <a:pt x="1856" y="6"/>
                    </a:cubicBezTo>
                    <a:cubicBezTo>
                      <a:pt x="1772" y="6"/>
                      <a:pt x="1675" y="34"/>
                      <a:pt x="1577" y="90"/>
                    </a:cubicBezTo>
                    <a:cubicBezTo>
                      <a:pt x="1493" y="146"/>
                      <a:pt x="1410" y="215"/>
                      <a:pt x="1340" y="285"/>
                    </a:cubicBezTo>
                    <a:cubicBezTo>
                      <a:pt x="1245" y="249"/>
                      <a:pt x="1154" y="228"/>
                      <a:pt x="1061" y="228"/>
                    </a:cubicBezTo>
                    <a:cubicBezTo>
                      <a:pt x="976" y="228"/>
                      <a:pt x="889" y="245"/>
                      <a:pt x="796" y="285"/>
                    </a:cubicBezTo>
                    <a:cubicBezTo>
                      <a:pt x="531" y="383"/>
                      <a:pt x="349" y="634"/>
                      <a:pt x="182" y="843"/>
                    </a:cubicBezTo>
                    <a:cubicBezTo>
                      <a:pt x="71" y="1011"/>
                      <a:pt x="29" y="1206"/>
                      <a:pt x="71" y="1401"/>
                    </a:cubicBezTo>
                    <a:lnTo>
                      <a:pt x="71" y="1415"/>
                    </a:lnTo>
                    <a:cubicBezTo>
                      <a:pt x="15" y="1568"/>
                      <a:pt x="1" y="1778"/>
                      <a:pt x="43" y="1973"/>
                    </a:cubicBezTo>
                    <a:lnTo>
                      <a:pt x="71" y="1959"/>
                    </a:lnTo>
                    <a:cubicBezTo>
                      <a:pt x="168" y="1847"/>
                      <a:pt x="294" y="1750"/>
                      <a:pt x="433" y="1638"/>
                    </a:cubicBezTo>
                    <a:cubicBezTo>
                      <a:pt x="503" y="1582"/>
                      <a:pt x="573" y="1555"/>
                      <a:pt x="642" y="1499"/>
                    </a:cubicBezTo>
                    <a:cubicBezTo>
                      <a:pt x="712" y="1471"/>
                      <a:pt x="782" y="1415"/>
                      <a:pt x="866" y="1373"/>
                    </a:cubicBezTo>
                    <a:cubicBezTo>
                      <a:pt x="935" y="1331"/>
                      <a:pt x="1005" y="1290"/>
                      <a:pt x="1089" y="1234"/>
                    </a:cubicBezTo>
                    <a:cubicBezTo>
                      <a:pt x="1131" y="1220"/>
                      <a:pt x="1158" y="1192"/>
                      <a:pt x="1200" y="1164"/>
                    </a:cubicBezTo>
                    <a:cubicBezTo>
                      <a:pt x="1200" y="1164"/>
                      <a:pt x="1228" y="1150"/>
                      <a:pt x="1256" y="1136"/>
                    </a:cubicBezTo>
                    <a:cubicBezTo>
                      <a:pt x="1284" y="1122"/>
                      <a:pt x="1298" y="1108"/>
                      <a:pt x="1298" y="1108"/>
                    </a:cubicBezTo>
                    <a:cubicBezTo>
                      <a:pt x="1368" y="1052"/>
                      <a:pt x="1465" y="1011"/>
                      <a:pt x="1535" y="969"/>
                    </a:cubicBezTo>
                    <a:cubicBezTo>
                      <a:pt x="1605" y="913"/>
                      <a:pt x="1689" y="871"/>
                      <a:pt x="1772" y="843"/>
                    </a:cubicBezTo>
                    <a:cubicBezTo>
                      <a:pt x="1926" y="759"/>
                      <a:pt x="2107" y="704"/>
                      <a:pt x="2260" y="662"/>
                    </a:cubicBezTo>
                    <a:cubicBezTo>
                      <a:pt x="2344" y="648"/>
                      <a:pt x="2414" y="634"/>
                      <a:pt x="2512" y="620"/>
                    </a:cubicBezTo>
                    <a:cubicBezTo>
                      <a:pt x="2539" y="620"/>
                      <a:pt x="2595" y="592"/>
                      <a:pt x="2623" y="592"/>
                    </a:cubicBezTo>
                    <a:lnTo>
                      <a:pt x="2749" y="592"/>
                    </a:lnTo>
                    <a:cubicBezTo>
                      <a:pt x="2818" y="592"/>
                      <a:pt x="2902" y="578"/>
                      <a:pt x="2972" y="578"/>
                    </a:cubicBezTo>
                    <a:lnTo>
                      <a:pt x="4060" y="578"/>
                    </a:lnTo>
                    <a:cubicBezTo>
                      <a:pt x="4060" y="578"/>
                      <a:pt x="3976" y="592"/>
                      <a:pt x="3809" y="606"/>
                    </a:cubicBezTo>
                    <a:cubicBezTo>
                      <a:pt x="3781" y="606"/>
                      <a:pt x="3739" y="606"/>
                      <a:pt x="3697" y="634"/>
                    </a:cubicBezTo>
                    <a:cubicBezTo>
                      <a:pt x="3641" y="648"/>
                      <a:pt x="3600" y="648"/>
                      <a:pt x="3558" y="662"/>
                    </a:cubicBezTo>
                    <a:cubicBezTo>
                      <a:pt x="3502" y="662"/>
                      <a:pt x="3446" y="676"/>
                      <a:pt x="3390" y="676"/>
                    </a:cubicBezTo>
                    <a:cubicBezTo>
                      <a:pt x="3348" y="704"/>
                      <a:pt x="3279" y="704"/>
                      <a:pt x="3223" y="718"/>
                    </a:cubicBezTo>
                    <a:cubicBezTo>
                      <a:pt x="3153" y="732"/>
                      <a:pt x="3097" y="732"/>
                      <a:pt x="3028" y="746"/>
                    </a:cubicBezTo>
                    <a:lnTo>
                      <a:pt x="2818" y="801"/>
                    </a:lnTo>
                    <a:cubicBezTo>
                      <a:pt x="2790" y="801"/>
                      <a:pt x="2749" y="815"/>
                      <a:pt x="2721" y="843"/>
                    </a:cubicBezTo>
                    <a:cubicBezTo>
                      <a:pt x="2679" y="857"/>
                      <a:pt x="2651" y="871"/>
                      <a:pt x="2609" y="871"/>
                    </a:cubicBezTo>
                    <a:cubicBezTo>
                      <a:pt x="2539" y="913"/>
                      <a:pt x="2470" y="927"/>
                      <a:pt x="2400" y="955"/>
                    </a:cubicBezTo>
                    <a:lnTo>
                      <a:pt x="2191" y="1066"/>
                    </a:lnTo>
                    <a:cubicBezTo>
                      <a:pt x="2163" y="1080"/>
                      <a:pt x="2121" y="1094"/>
                      <a:pt x="2093" y="1136"/>
                    </a:cubicBezTo>
                    <a:lnTo>
                      <a:pt x="1981" y="1206"/>
                    </a:lnTo>
                    <a:cubicBezTo>
                      <a:pt x="1912" y="1262"/>
                      <a:pt x="1856" y="1290"/>
                      <a:pt x="1786" y="1345"/>
                    </a:cubicBezTo>
                    <a:cubicBezTo>
                      <a:pt x="1744" y="1401"/>
                      <a:pt x="1675" y="1443"/>
                      <a:pt x="1619" y="1513"/>
                    </a:cubicBezTo>
                    <a:lnTo>
                      <a:pt x="1563" y="1555"/>
                    </a:lnTo>
                    <a:lnTo>
                      <a:pt x="1549" y="1568"/>
                    </a:lnTo>
                    <a:lnTo>
                      <a:pt x="1535" y="1582"/>
                    </a:lnTo>
                    <a:cubicBezTo>
                      <a:pt x="1493" y="1624"/>
                      <a:pt x="1479" y="1652"/>
                      <a:pt x="1437" y="1680"/>
                    </a:cubicBezTo>
                    <a:cubicBezTo>
                      <a:pt x="1396" y="1750"/>
                      <a:pt x="1340" y="1792"/>
                      <a:pt x="1284" y="1861"/>
                    </a:cubicBezTo>
                    <a:cubicBezTo>
                      <a:pt x="1228" y="1931"/>
                      <a:pt x="1186" y="1987"/>
                      <a:pt x="1131" y="2057"/>
                    </a:cubicBezTo>
                    <a:cubicBezTo>
                      <a:pt x="1075" y="2112"/>
                      <a:pt x="1019" y="2182"/>
                      <a:pt x="977" y="2238"/>
                    </a:cubicBezTo>
                    <a:cubicBezTo>
                      <a:pt x="866" y="2336"/>
                      <a:pt x="768" y="2447"/>
                      <a:pt x="656" y="2531"/>
                    </a:cubicBezTo>
                    <a:cubicBezTo>
                      <a:pt x="642" y="2545"/>
                      <a:pt x="601" y="2559"/>
                      <a:pt x="587" y="2587"/>
                    </a:cubicBezTo>
                    <a:cubicBezTo>
                      <a:pt x="726" y="2656"/>
                      <a:pt x="866" y="2684"/>
                      <a:pt x="991" y="2684"/>
                    </a:cubicBezTo>
                    <a:cubicBezTo>
                      <a:pt x="1047" y="2684"/>
                      <a:pt x="1117" y="2684"/>
                      <a:pt x="1158" y="2670"/>
                    </a:cubicBezTo>
                    <a:cubicBezTo>
                      <a:pt x="1214" y="2670"/>
                      <a:pt x="1270" y="2656"/>
                      <a:pt x="1326" y="2643"/>
                    </a:cubicBezTo>
                    <a:cubicBezTo>
                      <a:pt x="1396" y="2656"/>
                      <a:pt x="1465" y="2656"/>
                      <a:pt x="1535" y="2656"/>
                    </a:cubicBezTo>
                    <a:lnTo>
                      <a:pt x="1744" y="2656"/>
                    </a:lnTo>
                    <a:cubicBezTo>
                      <a:pt x="1786" y="2656"/>
                      <a:pt x="1842" y="2643"/>
                      <a:pt x="1898" y="2615"/>
                    </a:cubicBezTo>
                    <a:lnTo>
                      <a:pt x="2051" y="2573"/>
                    </a:lnTo>
                    <a:cubicBezTo>
                      <a:pt x="2107" y="2545"/>
                      <a:pt x="2135" y="2517"/>
                      <a:pt x="2191" y="2475"/>
                    </a:cubicBezTo>
                    <a:cubicBezTo>
                      <a:pt x="2197" y="2528"/>
                      <a:pt x="2207" y="2547"/>
                      <a:pt x="2219" y="2547"/>
                    </a:cubicBezTo>
                    <a:cubicBezTo>
                      <a:pt x="2231" y="2547"/>
                      <a:pt x="2246" y="2525"/>
                      <a:pt x="2260" y="2503"/>
                    </a:cubicBezTo>
                    <a:cubicBezTo>
                      <a:pt x="2274" y="2461"/>
                      <a:pt x="2274" y="2391"/>
                      <a:pt x="2260" y="2336"/>
                    </a:cubicBezTo>
                    <a:lnTo>
                      <a:pt x="2260" y="2336"/>
                    </a:lnTo>
                    <a:cubicBezTo>
                      <a:pt x="2302" y="2350"/>
                      <a:pt x="2344" y="2357"/>
                      <a:pt x="2383" y="2357"/>
                    </a:cubicBezTo>
                    <a:cubicBezTo>
                      <a:pt x="2460" y="2357"/>
                      <a:pt x="2525" y="2326"/>
                      <a:pt x="2553" y="2252"/>
                    </a:cubicBezTo>
                    <a:cubicBezTo>
                      <a:pt x="2609" y="2182"/>
                      <a:pt x="2623" y="2085"/>
                      <a:pt x="2651" y="1959"/>
                    </a:cubicBezTo>
                    <a:lnTo>
                      <a:pt x="2651" y="1945"/>
                    </a:lnTo>
                    <a:cubicBezTo>
                      <a:pt x="2665" y="1945"/>
                      <a:pt x="2679" y="1917"/>
                      <a:pt x="2693" y="1917"/>
                    </a:cubicBezTo>
                    <a:cubicBezTo>
                      <a:pt x="2763" y="1889"/>
                      <a:pt x="2818" y="1847"/>
                      <a:pt x="2874" y="1806"/>
                    </a:cubicBezTo>
                    <a:lnTo>
                      <a:pt x="2902" y="1764"/>
                    </a:lnTo>
                    <a:lnTo>
                      <a:pt x="2944" y="1736"/>
                    </a:lnTo>
                    <a:cubicBezTo>
                      <a:pt x="2958" y="1694"/>
                      <a:pt x="3000" y="1666"/>
                      <a:pt x="3014" y="1624"/>
                    </a:cubicBezTo>
                    <a:cubicBezTo>
                      <a:pt x="3030" y="1628"/>
                      <a:pt x="3044" y="1630"/>
                      <a:pt x="3057" y="1630"/>
                    </a:cubicBezTo>
                    <a:cubicBezTo>
                      <a:pt x="3088" y="1630"/>
                      <a:pt x="3114" y="1620"/>
                      <a:pt x="3153" y="1610"/>
                    </a:cubicBezTo>
                    <a:cubicBezTo>
                      <a:pt x="3209" y="1582"/>
                      <a:pt x="3237" y="1568"/>
                      <a:pt x="3293" y="1513"/>
                    </a:cubicBezTo>
                    <a:cubicBezTo>
                      <a:pt x="3390" y="1415"/>
                      <a:pt x="3572" y="1331"/>
                      <a:pt x="3655" y="1122"/>
                    </a:cubicBezTo>
                    <a:cubicBezTo>
                      <a:pt x="3767" y="1094"/>
                      <a:pt x="3865" y="1080"/>
                      <a:pt x="3976" y="1052"/>
                    </a:cubicBezTo>
                    <a:cubicBezTo>
                      <a:pt x="4018" y="1024"/>
                      <a:pt x="4088" y="1024"/>
                      <a:pt x="4143" y="1011"/>
                    </a:cubicBezTo>
                    <a:cubicBezTo>
                      <a:pt x="4213" y="997"/>
                      <a:pt x="4269" y="983"/>
                      <a:pt x="4339" y="983"/>
                    </a:cubicBezTo>
                    <a:cubicBezTo>
                      <a:pt x="4409" y="983"/>
                      <a:pt x="4464" y="969"/>
                      <a:pt x="4534" y="969"/>
                    </a:cubicBezTo>
                    <a:lnTo>
                      <a:pt x="4743" y="969"/>
                    </a:lnTo>
                    <a:cubicBezTo>
                      <a:pt x="4785" y="969"/>
                      <a:pt x="4841" y="983"/>
                      <a:pt x="4897" y="983"/>
                    </a:cubicBezTo>
                    <a:cubicBezTo>
                      <a:pt x="4953" y="983"/>
                      <a:pt x="5022" y="997"/>
                      <a:pt x="5064" y="997"/>
                    </a:cubicBezTo>
                    <a:cubicBezTo>
                      <a:pt x="5176" y="1011"/>
                      <a:pt x="5301" y="1038"/>
                      <a:pt x="5413" y="1038"/>
                    </a:cubicBezTo>
                    <a:cubicBezTo>
                      <a:pt x="5413" y="1011"/>
                      <a:pt x="5413" y="997"/>
                      <a:pt x="5399" y="997"/>
                    </a:cubicBezTo>
                    <a:cubicBezTo>
                      <a:pt x="5329" y="941"/>
                      <a:pt x="5259" y="913"/>
                      <a:pt x="5204" y="857"/>
                    </a:cubicBezTo>
                    <a:cubicBezTo>
                      <a:pt x="5176" y="843"/>
                      <a:pt x="5134" y="801"/>
                      <a:pt x="5106" y="787"/>
                    </a:cubicBezTo>
                    <a:lnTo>
                      <a:pt x="4994" y="732"/>
                    </a:lnTo>
                    <a:lnTo>
                      <a:pt x="4771" y="634"/>
                    </a:lnTo>
                    <a:cubicBezTo>
                      <a:pt x="4701" y="592"/>
                      <a:pt x="4618" y="578"/>
                      <a:pt x="4534" y="550"/>
                    </a:cubicBezTo>
                    <a:lnTo>
                      <a:pt x="4409" y="508"/>
                    </a:lnTo>
                    <a:cubicBezTo>
                      <a:pt x="4367" y="494"/>
                      <a:pt x="4325" y="494"/>
                      <a:pt x="4283" y="480"/>
                    </a:cubicBezTo>
                    <a:lnTo>
                      <a:pt x="4046" y="411"/>
                    </a:lnTo>
                    <a:lnTo>
                      <a:pt x="3795" y="355"/>
                    </a:lnTo>
                    <a:lnTo>
                      <a:pt x="3669" y="313"/>
                    </a:lnTo>
                    <a:lnTo>
                      <a:pt x="3558" y="299"/>
                    </a:lnTo>
                    <a:lnTo>
                      <a:pt x="3376" y="271"/>
                    </a:lnTo>
                    <a:cubicBezTo>
                      <a:pt x="3348" y="271"/>
                      <a:pt x="3321" y="243"/>
                      <a:pt x="3293" y="243"/>
                    </a:cubicBezTo>
                    <a:lnTo>
                      <a:pt x="3209" y="243"/>
                    </a:lnTo>
                    <a:cubicBezTo>
                      <a:pt x="3167" y="215"/>
                      <a:pt x="3111" y="174"/>
                      <a:pt x="3083" y="160"/>
                    </a:cubicBezTo>
                    <a:cubicBezTo>
                      <a:pt x="3014" y="104"/>
                      <a:pt x="2944" y="90"/>
                      <a:pt x="2874" y="62"/>
                    </a:cubicBezTo>
                    <a:cubicBezTo>
                      <a:pt x="2804" y="34"/>
                      <a:pt x="2735" y="34"/>
                      <a:pt x="2665" y="34"/>
                    </a:cubicBezTo>
                    <a:cubicBezTo>
                      <a:pt x="2595" y="34"/>
                      <a:pt x="2525" y="62"/>
                      <a:pt x="2456" y="76"/>
                    </a:cubicBezTo>
                    <a:cubicBezTo>
                      <a:pt x="2386" y="90"/>
                      <a:pt x="2316" y="118"/>
                      <a:pt x="2260" y="160"/>
                    </a:cubicBezTo>
                    <a:cubicBezTo>
                      <a:pt x="2154" y="65"/>
                      <a:pt x="2057" y="0"/>
                      <a:pt x="1927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2"/>
            <p:cNvGrpSpPr/>
            <p:nvPr/>
          </p:nvGrpSpPr>
          <p:grpSpPr>
            <a:xfrm rot="2530016">
              <a:off x="1063607" y="630285"/>
              <a:ext cx="328353" cy="446505"/>
              <a:chOff x="4494050" y="2467600"/>
              <a:chExt cx="328350" cy="446500"/>
            </a:xfrm>
          </p:grpSpPr>
          <p:sp>
            <p:nvSpPr>
              <p:cNvPr id="141" name="Google Shape;141;p2"/>
              <p:cNvSpPr/>
              <p:nvPr/>
            </p:nvSpPr>
            <p:spPr>
              <a:xfrm>
                <a:off x="4534525" y="2551550"/>
                <a:ext cx="417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810" extrusionOk="0">
                    <a:moveTo>
                      <a:pt x="1" y="0"/>
                    </a:moveTo>
                    <a:lnTo>
                      <a:pt x="334" y="536"/>
                    </a:lnTo>
                    <a:lnTo>
                      <a:pt x="1632" y="810"/>
                    </a:lnTo>
                    <a:lnTo>
                      <a:pt x="1668" y="786"/>
                    </a:lnTo>
                    <a:lnTo>
                      <a:pt x="1299" y="2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4527975" y="25039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4542875" y="2564925"/>
                <a:ext cx="324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835" extrusionOk="0">
                    <a:moveTo>
                      <a:pt x="0" y="1"/>
                    </a:moveTo>
                    <a:lnTo>
                      <a:pt x="524" y="834"/>
                    </a:lnTo>
                    <a:lnTo>
                      <a:pt x="1298" y="2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4517575" y="2524750"/>
                <a:ext cx="3990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99" extrusionOk="0">
                    <a:moveTo>
                      <a:pt x="0" y="1"/>
                    </a:moveTo>
                    <a:lnTo>
                      <a:pt x="334" y="536"/>
                    </a:lnTo>
                    <a:lnTo>
                      <a:pt x="1596" y="798"/>
                    </a:lnTo>
                    <a:lnTo>
                      <a:pt x="1203" y="2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4525900" y="2538150"/>
                <a:ext cx="411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810" extrusionOk="0">
                    <a:moveTo>
                      <a:pt x="1" y="0"/>
                    </a:moveTo>
                    <a:lnTo>
                      <a:pt x="346" y="536"/>
                    </a:lnTo>
                    <a:lnTo>
                      <a:pt x="1644" y="810"/>
                    </a:lnTo>
                    <a:lnTo>
                      <a:pt x="1263" y="2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4515200" y="2503925"/>
                <a:ext cx="226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548" extrusionOk="0">
                    <a:moveTo>
                      <a:pt x="512" y="0"/>
                    </a:moveTo>
                    <a:lnTo>
                      <a:pt x="0" y="357"/>
                    </a:lnTo>
                    <a:lnTo>
                      <a:pt x="905" y="548"/>
                    </a:lnTo>
                    <a:lnTo>
                      <a:pt x="512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4511625" y="2512850"/>
                <a:ext cx="3602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39" extrusionOk="0">
                    <a:moveTo>
                      <a:pt x="143" y="0"/>
                    </a:moveTo>
                    <a:lnTo>
                      <a:pt x="0" y="107"/>
                    </a:lnTo>
                    <a:lnTo>
                      <a:pt x="238" y="477"/>
                    </a:lnTo>
                    <a:lnTo>
                      <a:pt x="1441" y="738"/>
                    </a:lnTo>
                    <a:lnTo>
                      <a:pt x="1048" y="191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4557450" y="2544700"/>
                <a:ext cx="3902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727" extrusionOk="0">
                    <a:moveTo>
                      <a:pt x="1" y="0"/>
                    </a:moveTo>
                    <a:lnTo>
                      <a:pt x="382" y="548"/>
                    </a:lnTo>
                    <a:lnTo>
                      <a:pt x="1215" y="727"/>
                    </a:lnTo>
                    <a:lnTo>
                      <a:pt x="1560" y="476"/>
                    </a:lnTo>
                    <a:lnTo>
                      <a:pt x="1429" y="3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4566975" y="2558375"/>
                <a:ext cx="208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513" extrusionOk="0">
                    <a:moveTo>
                      <a:pt x="1" y="1"/>
                    </a:moveTo>
                    <a:lnTo>
                      <a:pt x="370" y="513"/>
                    </a:lnTo>
                    <a:lnTo>
                      <a:pt x="834" y="1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4527975" y="2492000"/>
                <a:ext cx="31000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740" extrusionOk="0">
                    <a:moveTo>
                      <a:pt x="644" y="1"/>
                    </a:moveTo>
                    <a:lnTo>
                      <a:pt x="1" y="477"/>
                    </a:lnTo>
                    <a:lnTo>
                      <a:pt x="1239" y="739"/>
                    </a:lnTo>
                    <a:lnTo>
                      <a:pt x="644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4527975" y="2503925"/>
                <a:ext cx="423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822" extrusionOk="0">
                    <a:moveTo>
                      <a:pt x="1" y="0"/>
                    </a:moveTo>
                    <a:lnTo>
                      <a:pt x="394" y="548"/>
                    </a:lnTo>
                    <a:lnTo>
                      <a:pt x="1692" y="822"/>
                    </a:lnTo>
                    <a:lnTo>
                      <a:pt x="1239" y="2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4547625" y="2531300"/>
                <a:ext cx="4557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846" extrusionOk="0">
                    <a:moveTo>
                      <a:pt x="1" y="0"/>
                    </a:moveTo>
                    <a:lnTo>
                      <a:pt x="394" y="536"/>
                    </a:lnTo>
                    <a:lnTo>
                      <a:pt x="1822" y="846"/>
                    </a:lnTo>
                    <a:lnTo>
                      <a:pt x="1822" y="846"/>
                    </a:lnTo>
                    <a:lnTo>
                      <a:pt x="1370" y="2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4537800" y="2517600"/>
                <a:ext cx="440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835" extrusionOk="0">
                    <a:moveTo>
                      <a:pt x="1" y="1"/>
                    </a:moveTo>
                    <a:lnTo>
                      <a:pt x="394" y="548"/>
                    </a:lnTo>
                    <a:lnTo>
                      <a:pt x="1763" y="834"/>
                    </a:lnTo>
                    <a:lnTo>
                      <a:pt x="1763" y="834"/>
                    </a:lnTo>
                    <a:lnTo>
                      <a:pt x="1299" y="27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4494050" y="2467600"/>
                <a:ext cx="339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918" extrusionOk="0">
                    <a:moveTo>
                      <a:pt x="310" y="1"/>
                    </a:moveTo>
                    <a:lnTo>
                      <a:pt x="1" y="1751"/>
                    </a:lnTo>
                    <a:lnTo>
                      <a:pt x="703" y="1917"/>
                    </a:lnTo>
                    <a:lnTo>
                      <a:pt x="1358" y="1453"/>
                    </a:lnTo>
                    <a:lnTo>
                      <a:pt x="31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4501800" y="2467600"/>
                <a:ext cx="4407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454" extrusionOk="0">
                    <a:moveTo>
                      <a:pt x="0" y="1"/>
                    </a:moveTo>
                    <a:lnTo>
                      <a:pt x="1048" y="1453"/>
                    </a:lnTo>
                    <a:lnTo>
                      <a:pt x="1691" y="977"/>
                    </a:lnTo>
                    <a:lnTo>
                      <a:pt x="1762" y="2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4555975" y="2571175"/>
                <a:ext cx="266425" cy="342925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13717" extrusionOk="0">
                    <a:moveTo>
                      <a:pt x="810" y="1"/>
                    </a:moveTo>
                    <a:lnTo>
                      <a:pt x="0" y="584"/>
                    </a:lnTo>
                    <a:lnTo>
                      <a:pt x="7977" y="12776"/>
                    </a:lnTo>
                    <a:lnTo>
                      <a:pt x="10656" y="13717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4522025" y="2563750"/>
                <a:ext cx="6015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267" extrusionOk="0">
                    <a:moveTo>
                      <a:pt x="1953" y="0"/>
                    </a:moveTo>
                    <a:lnTo>
                      <a:pt x="334" y="1155"/>
                    </a:lnTo>
                    <a:cubicBezTo>
                      <a:pt x="60" y="1358"/>
                      <a:pt x="1" y="1739"/>
                      <a:pt x="191" y="2012"/>
                    </a:cubicBezTo>
                    <a:cubicBezTo>
                      <a:pt x="314" y="2179"/>
                      <a:pt x="504" y="2266"/>
                      <a:pt x="694" y="2266"/>
                    </a:cubicBezTo>
                    <a:cubicBezTo>
                      <a:pt x="817" y="2266"/>
                      <a:pt x="941" y="2230"/>
                      <a:pt x="1049" y="2155"/>
                    </a:cubicBezTo>
                    <a:cubicBezTo>
                      <a:pt x="1275" y="1989"/>
                      <a:pt x="1358" y="1691"/>
                      <a:pt x="1263" y="1441"/>
                    </a:cubicBezTo>
                    <a:lnTo>
                      <a:pt x="2406" y="619"/>
                    </a:lnTo>
                    <a:lnTo>
                      <a:pt x="195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4576200" y="2556600"/>
                <a:ext cx="246200" cy="357500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4300" extrusionOk="0">
                    <a:moveTo>
                      <a:pt x="810" y="0"/>
                    </a:moveTo>
                    <a:lnTo>
                      <a:pt x="1" y="584"/>
                    </a:lnTo>
                    <a:lnTo>
                      <a:pt x="9847" y="14300"/>
                    </a:lnTo>
                    <a:lnTo>
                      <a:pt x="9812" y="11454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4570850" y="2531800"/>
                <a:ext cx="6670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898" extrusionOk="0">
                    <a:moveTo>
                      <a:pt x="1974" y="1"/>
                    </a:moveTo>
                    <a:cubicBezTo>
                      <a:pt x="1851" y="1"/>
                      <a:pt x="1727" y="37"/>
                      <a:pt x="1620" y="111"/>
                    </a:cubicBezTo>
                    <a:lnTo>
                      <a:pt x="0" y="1278"/>
                    </a:lnTo>
                    <a:lnTo>
                      <a:pt x="453" y="1897"/>
                    </a:lnTo>
                    <a:lnTo>
                      <a:pt x="1584" y="1076"/>
                    </a:lnTo>
                    <a:cubicBezTo>
                      <a:pt x="1697" y="1170"/>
                      <a:pt x="1836" y="1218"/>
                      <a:pt x="1975" y="1218"/>
                    </a:cubicBezTo>
                    <a:cubicBezTo>
                      <a:pt x="2101" y="1218"/>
                      <a:pt x="2227" y="1179"/>
                      <a:pt x="2334" y="1100"/>
                    </a:cubicBezTo>
                    <a:cubicBezTo>
                      <a:pt x="2608" y="909"/>
                      <a:pt x="2667" y="528"/>
                      <a:pt x="2477" y="254"/>
                    </a:cubicBezTo>
                    <a:cubicBezTo>
                      <a:pt x="2354" y="88"/>
                      <a:pt x="2165" y="1"/>
                      <a:pt x="1974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4575600" y="2579225"/>
                <a:ext cx="246800" cy="334875"/>
              </a:xfrm>
              <a:custGeom>
                <a:avLst/>
                <a:gdLst/>
                <a:ahLst/>
                <a:cxnLst/>
                <a:rect l="l" t="t" r="r" b="b"/>
                <a:pathLst>
                  <a:path w="9872" h="13395" extrusionOk="0">
                    <a:moveTo>
                      <a:pt x="251" y="0"/>
                    </a:moveTo>
                    <a:lnTo>
                      <a:pt x="1" y="191"/>
                    </a:lnTo>
                    <a:lnTo>
                      <a:pt x="7740" y="11323"/>
                    </a:lnTo>
                    <a:lnTo>
                      <a:pt x="9871" y="13395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4581875" y="2574750"/>
                <a:ext cx="240525" cy="339350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13574" extrusionOk="0">
                    <a:moveTo>
                      <a:pt x="262" y="1"/>
                    </a:moveTo>
                    <a:lnTo>
                      <a:pt x="0" y="179"/>
                    </a:lnTo>
                    <a:lnTo>
                      <a:pt x="9620" y="13574"/>
                    </a:lnTo>
                    <a:lnTo>
                      <a:pt x="9620" y="13574"/>
                    </a:lnTo>
                    <a:lnTo>
                      <a:pt x="8334" y="10895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" name="Google Shape;162;p2"/>
            <p:cNvGrpSpPr/>
            <p:nvPr/>
          </p:nvGrpSpPr>
          <p:grpSpPr>
            <a:xfrm>
              <a:off x="892463" y="3785450"/>
              <a:ext cx="470925" cy="474300"/>
              <a:chOff x="4296700" y="1729600"/>
              <a:chExt cx="470925" cy="474300"/>
            </a:xfrm>
          </p:grpSpPr>
          <p:sp>
            <p:nvSpPr>
              <p:cNvPr id="163" name="Google Shape;163;p2"/>
              <p:cNvSpPr/>
              <p:nvPr/>
            </p:nvSpPr>
            <p:spPr>
              <a:xfrm>
                <a:off x="4417250" y="1753825"/>
                <a:ext cx="350375" cy="450075"/>
              </a:xfrm>
              <a:custGeom>
                <a:avLst/>
                <a:gdLst/>
                <a:ahLst/>
                <a:cxnLst/>
                <a:rect l="l" t="t" r="r" b="b"/>
                <a:pathLst>
                  <a:path w="14015" h="18003" extrusionOk="0">
                    <a:moveTo>
                      <a:pt x="7526" y="0"/>
                    </a:moveTo>
                    <a:lnTo>
                      <a:pt x="1" y="18003"/>
                    </a:lnTo>
                    <a:cubicBezTo>
                      <a:pt x="9002" y="15895"/>
                      <a:pt x="12324" y="9216"/>
                      <a:pt x="12907" y="7906"/>
                    </a:cubicBezTo>
                    <a:cubicBezTo>
                      <a:pt x="12955" y="7787"/>
                      <a:pt x="12895" y="7644"/>
                      <a:pt x="12776" y="7597"/>
                    </a:cubicBezTo>
                    <a:lnTo>
                      <a:pt x="12764" y="7585"/>
                    </a:lnTo>
                    <a:cubicBezTo>
                      <a:pt x="12633" y="7537"/>
                      <a:pt x="12574" y="7394"/>
                      <a:pt x="12633" y="7275"/>
                    </a:cubicBezTo>
                    <a:lnTo>
                      <a:pt x="12943" y="6513"/>
                    </a:lnTo>
                    <a:cubicBezTo>
                      <a:pt x="12987" y="6415"/>
                      <a:pt x="13072" y="6364"/>
                      <a:pt x="13166" y="6364"/>
                    </a:cubicBezTo>
                    <a:cubicBezTo>
                      <a:pt x="13198" y="6364"/>
                      <a:pt x="13231" y="6370"/>
                      <a:pt x="13264" y="6382"/>
                    </a:cubicBezTo>
                    <a:lnTo>
                      <a:pt x="13276" y="6382"/>
                    </a:lnTo>
                    <a:cubicBezTo>
                      <a:pt x="13308" y="6398"/>
                      <a:pt x="13341" y="6405"/>
                      <a:pt x="13373" y="6405"/>
                    </a:cubicBezTo>
                    <a:cubicBezTo>
                      <a:pt x="13464" y="6405"/>
                      <a:pt x="13551" y="6348"/>
                      <a:pt x="13586" y="6251"/>
                    </a:cubicBezTo>
                    <a:lnTo>
                      <a:pt x="13967" y="5358"/>
                    </a:lnTo>
                    <a:cubicBezTo>
                      <a:pt x="14015" y="5227"/>
                      <a:pt x="13967" y="5096"/>
                      <a:pt x="13848" y="5037"/>
                    </a:cubicBezTo>
                    <a:cubicBezTo>
                      <a:pt x="9907" y="3310"/>
                      <a:pt x="7526" y="0"/>
                      <a:pt x="7526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4296700" y="1729600"/>
                <a:ext cx="308700" cy="4743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18972" extrusionOk="0">
                    <a:moveTo>
                      <a:pt x="4225" y="0"/>
                    </a:moveTo>
                    <a:cubicBezTo>
                      <a:pt x="4130" y="0"/>
                      <a:pt x="4038" y="57"/>
                      <a:pt x="4001" y="148"/>
                    </a:cubicBezTo>
                    <a:lnTo>
                      <a:pt x="3620" y="1053"/>
                    </a:lnTo>
                    <a:cubicBezTo>
                      <a:pt x="3573" y="1172"/>
                      <a:pt x="3632" y="1315"/>
                      <a:pt x="3751" y="1374"/>
                    </a:cubicBezTo>
                    <a:lnTo>
                      <a:pt x="3763" y="1374"/>
                    </a:lnTo>
                    <a:cubicBezTo>
                      <a:pt x="3894" y="1422"/>
                      <a:pt x="3954" y="1565"/>
                      <a:pt x="3894" y="1696"/>
                    </a:cubicBezTo>
                    <a:lnTo>
                      <a:pt x="3585" y="2446"/>
                    </a:lnTo>
                    <a:cubicBezTo>
                      <a:pt x="3550" y="2542"/>
                      <a:pt x="3463" y="2600"/>
                      <a:pt x="3367" y="2600"/>
                    </a:cubicBezTo>
                    <a:cubicBezTo>
                      <a:pt x="3333" y="2600"/>
                      <a:pt x="3298" y="2592"/>
                      <a:pt x="3263" y="2577"/>
                    </a:cubicBezTo>
                    <a:lnTo>
                      <a:pt x="3251" y="2577"/>
                    </a:lnTo>
                    <a:cubicBezTo>
                      <a:pt x="3220" y="2561"/>
                      <a:pt x="3187" y="2554"/>
                      <a:pt x="3154" y="2554"/>
                    </a:cubicBezTo>
                    <a:cubicBezTo>
                      <a:pt x="3063" y="2554"/>
                      <a:pt x="2974" y="2611"/>
                      <a:pt x="2930" y="2708"/>
                    </a:cubicBezTo>
                    <a:cubicBezTo>
                      <a:pt x="2406" y="4029"/>
                      <a:pt x="1" y="11090"/>
                      <a:pt x="4823" y="18972"/>
                    </a:cubicBezTo>
                    <a:lnTo>
                      <a:pt x="12348" y="969"/>
                    </a:lnTo>
                    <a:lnTo>
                      <a:pt x="12348" y="969"/>
                    </a:lnTo>
                    <a:cubicBezTo>
                      <a:pt x="12347" y="969"/>
                      <a:pt x="11554" y="1094"/>
                      <a:pt x="10321" y="1094"/>
                    </a:cubicBezTo>
                    <a:cubicBezTo>
                      <a:pt x="8774" y="1094"/>
                      <a:pt x="6537" y="898"/>
                      <a:pt x="4311" y="17"/>
                    </a:cubicBezTo>
                    <a:cubicBezTo>
                      <a:pt x="4283" y="6"/>
                      <a:pt x="4254" y="0"/>
                      <a:pt x="4225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4515200" y="1799075"/>
                <a:ext cx="186650" cy="170875"/>
              </a:xfrm>
              <a:custGeom>
                <a:avLst/>
                <a:gdLst/>
                <a:ahLst/>
                <a:cxnLst/>
                <a:rect l="l" t="t" r="r" b="b"/>
                <a:pathLst>
                  <a:path w="7466" h="6835" extrusionOk="0">
                    <a:moveTo>
                      <a:pt x="2846" y="0"/>
                    </a:moveTo>
                    <a:lnTo>
                      <a:pt x="0" y="6834"/>
                    </a:lnTo>
                    <a:cubicBezTo>
                      <a:pt x="810" y="6799"/>
                      <a:pt x="1631" y="6691"/>
                      <a:pt x="2465" y="6489"/>
                    </a:cubicBezTo>
                    <a:cubicBezTo>
                      <a:pt x="4358" y="6060"/>
                      <a:pt x="6025" y="5239"/>
                      <a:pt x="7370" y="4203"/>
                    </a:cubicBezTo>
                    <a:lnTo>
                      <a:pt x="7430" y="4060"/>
                    </a:lnTo>
                    <a:cubicBezTo>
                      <a:pt x="7465" y="3977"/>
                      <a:pt x="7430" y="3882"/>
                      <a:pt x="7358" y="3834"/>
                    </a:cubicBezTo>
                    <a:cubicBezTo>
                      <a:pt x="5203" y="2524"/>
                      <a:pt x="3655" y="941"/>
                      <a:pt x="2846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393150" y="2024400"/>
                <a:ext cx="96475" cy="129200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5168" extrusionOk="0">
                    <a:moveTo>
                      <a:pt x="0" y="0"/>
                    </a:moveTo>
                    <a:cubicBezTo>
                      <a:pt x="322" y="1774"/>
                      <a:pt x="929" y="3501"/>
                      <a:pt x="1810" y="5167"/>
                    </a:cubicBezTo>
                    <a:lnTo>
                      <a:pt x="3858" y="262"/>
                    </a:lnTo>
                    <a:lnTo>
                      <a:pt x="3858" y="262"/>
                    </a:lnTo>
                    <a:cubicBezTo>
                      <a:pt x="3499" y="291"/>
                      <a:pt x="3143" y="305"/>
                      <a:pt x="2791" y="305"/>
                    </a:cubicBezTo>
                    <a:cubicBezTo>
                      <a:pt x="1832" y="305"/>
                      <a:pt x="897" y="200"/>
                      <a:pt x="0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4438400" y="1954450"/>
                <a:ext cx="242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7966" extrusionOk="0">
                    <a:moveTo>
                      <a:pt x="9597" y="0"/>
                    </a:moveTo>
                    <a:cubicBezTo>
                      <a:pt x="8096" y="1274"/>
                      <a:pt x="6203" y="2250"/>
                      <a:pt x="4048" y="2751"/>
                    </a:cubicBezTo>
                    <a:cubicBezTo>
                      <a:pt x="3382" y="2905"/>
                      <a:pt x="2715" y="3012"/>
                      <a:pt x="2048" y="3060"/>
                    </a:cubicBezTo>
                    <a:lnTo>
                      <a:pt x="0" y="7965"/>
                    </a:lnTo>
                    <a:cubicBezTo>
                      <a:pt x="3191" y="7001"/>
                      <a:pt x="5882" y="5298"/>
                      <a:pt x="8013" y="2905"/>
                    </a:cubicBezTo>
                    <a:cubicBezTo>
                      <a:pt x="8692" y="2131"/>
                      <a:pt x="9228" y="1393"/>
                      <a:pt x="9620" y="774"/>
                    </a:cubicBezTo>
                    <a:cubicBezTo>
                      <a:pt x="9692" y="643"/>
                      <a:pt x="9644" y="476"/>
                      <a:pt x="9501" y="417"/>
                    </a:cubicBezTo>
                    <a:lnTo>
                      <a:pt x="9430" y="393"/>
                    </a:lnTo>
                    <a:lnTo>
                      <a:pt x="9597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4386575" y="1786125"/>
                <a:ext cx="199775" cy="187975"/>
              </a:xfrm>
              <a:custGeom>
                <a:avLst/>
                <a:gdLst/>
                <a:ahLst/>
                <a:cxnLst/>
                <a:rect l="l" t="t" r="r" b="b"/>
                <a:pathLst>
                  <a:path w="7991" h="7519" extrusionOk="0">
                    <a:moveTo>
                      <a:pt x="2053" y="0"/>
                    </a:moveTo>
                    <a:cubicBezTo>
                      <a:pt x="1982" y="0"/>
                      <a:pt x="1912" y="45"/>
                      <a:pt x="1883" y="113"/>
                    </a:cubicBezTo>
                    <a:lnTo>
                      <a:pt x="823" y="2661"/>
                    </a:lnTo>
                    <a:lnTo>
                      <a:pt x="764" y="2637"/>
                    </a:lnTo>
                    <a:cubicBezTo>
                      <a:pt x="732" y="2624"/>
                      <a:pt x="699" y="2618"/>
                      <a:pt x="666" y="2618"/>
                    </a:cubicBezTo>
                    <a:cubicBezTo>
                      <a:pt x="553" y="2618"/>
                      <a:pt x="446" y="2693"/>
                      <a:pt x="418" y="2804"/>
                    </a:cubicBezTo>
                    <a:cubicBezTo>
                      <a:pt x="252" y="3519"/>
                      <a:pt x="97" y="4423"/>
                      <a:pt x="37" y="5447"/>
                    </a:cubicBezTo>
                    <a:cubicBezTo>
                      <a:pt x="16" y="5763"/>
                      <a:pt x="4" y="6077"/>
                      <a:pt x="2" y="6388"/>
                    </a:cubicBezTo>
                    <a:lnTo>
                      <a:pt x="2" y="6388"/>
                    </a:lnTo>
                    <a:cubicBezTo>
                      <a:pt x="2" y="6388"/>
                      <a:pt x="2" y="6388"/>
                      <a:pt x="2" y="6388"/>
                    </a:cubicBezTo>
                    <a:lnTo>
                      <a:pt x="2" y="6388"/>
                    </a:lnTo>
                    <a:cubicBezTo>
                      <a:pt x="2" y="6406"/>
                      <a:pt x="2" y="6424"/>
                      <a:pt x="2" y="6443"/>
                    </a:cubicBezTo>
                    <a:lnTo>
                      <a:pt x="2" y="6443"/>
                    </a:lnTo>
                    <a:cubicBezTo>
                      <a:pt x="2" y="6424"/>
                      <a:pt x="2" y="6406"/>
                      <a:pt x="2" y="6388"/>
                    </a:cubicBezTo>
                    <a:lnTo>
                      <a:pt x="2" y="6388"/>
                    </a:lnTo>
                    <a:cubicBezTo>
                      <a:pt x="1351" y="7019"/>
                      <a:pt x="2948" y="7362"/>
                      <a:pt x="4657" y="7362"/>
                    </a:cubicBezTo>
                    <a:cubicBezTo>
                      <a:pt x="4819" y="7362"/>
                      <a:pt x="4982" y="7358"/>
                      <a:pt x="5145" y="7352"/>
                    </a:cubicBezTo>
                    <a:lnTo>
                      <a:pt x="7991" y="518"/>
                    </a:lnTo>
                    <a:lnTo>
                      <a:pt x="7991" y="518"/>
                    </a:lnTo>
                    <a:cubicBezTo>
                      <a:pt x="7643" y="542"/>
                      <a:pt x="7218" y="559"/>
                      <a:pt x="6733" y="559"/>
                    </a:cubicBezTo>
                    <a:cubicBezTo>
                      <a:pt x="5490" y="559"/>
                      <a:pt x="3852" y="443"/>
                      <a:pt x="2097" y="6"/>
                    </a:cubicBezTo>
                    <a:cubicBezTo>
                      <a:pt x="2082" y="2"/>
                      <a:pt x="2068" y="0"/>
                      <a:pt x="2053" y="0"/>
                    </a:cubicBezTo>
                    <a:close/>
                    <a:moveTo>
                      <a:pt x="2" y="6443"/>
                    </a:moveTo>
                    <a:cubicBezTo>
                      <a:pt x="0" y="6805"/>
                      <a:pt x="12" y="7163"/>
                      <a:pt x="37" y="7519"/>
                    </a:cubicBezTo>
                    <a:cubicBezTo>
                      <a:pt x="15" y="7168"/>
                      <a:pt x="3" y="6805"/>
                      <a:pt x="2" y="6443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4386600" y="1945800"/>
                <a:ext cx="12860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3450" extrusionOk="0">
                    <a:moveTo>
                      <a:pt x="1" y="1"/>
                    </a:moveTo>
                    <a:cubicBezTo>
                      <a:pt x="1" y="382"/>
                      <a:pt x="12" y="763"/>
                      <a:pt x="24" y="1132"/>
                    </a:cubicBezTo>
                    <a:cubicBezTo>
                      <a:pt x="36" y="1168"/>
                      <a:pt x="36" y="1203"/>
                      <a:pt x="36" y="1227"/>
                    </a:cubicBezTo>
                    <a:cubicBezTo>
                      <a:pt x="48" y="1346"/>
                      <a:pt x="48" y="1465"/>
                      <a:pt x="60" y="1573"/>
                    </a:cubicBezTo>
                    <a:cubicBezTo>
                      <a:pt x="60" y="1608"/>
                      <a:pt x="72" y="1644"/>
                      <a:pt x="72" y="1680"/>
                    </a:cubicBezTo>
                    <a:cubicBezTo>
                      <a:pt x="84" y="1870"/>
                      <a:pt x="108" y="2049"/>
                      <a:pt x="131" y="2227"/>
                    </a:cubicBezTo>
                    <a:cubicBezTo>
                      <a:pt x="143" y="2311"/>
                      <a:pt x="155" y="2394"/>
                      <a:pt x="155" y="2465"/>
                    </a:cubicBezTo>
                    <a:cubicBezTo>
                      <a:pt x="167" y="2549"/>
                      <a:pt x="179" y="2632"/>
                      <a:pt x="191" y="2716"/>
                    </a:cubicBezTo>
                    <a:cubicBezTo>
                      <a:pt x="215" y="2858"/>
                      <a:pt x="239" y="3001"/>
                      <a:pt x="262" y="3144"/>
                    </a:cubicBezTo>
                    <a:cubicBezTo>
                      <a:pt x="1159" y="3344"/>
                      <a:pt x="2094" y="3449"/>
                      <a:pt x="3053" y="3449"/>
                    </a:cubicBezTo>
                    <a:cubicBezTo>
                      <a:pt x="3405" y="3449"/>
                      <a:pt x="3761" y="3435"/>
                      <a:pt x="4120" y="3406"/>
                    </a:cubicBezTo>
                    <a:lnTo>
                      <a:pt x="5144" y="965"/>
                    </a:lnTo>
                    <a:lnTo>
                      <a:pt x="5144" y="965"/>
                    </a:lnTo>
                    <a:cubicBezTo>
                      <a:pt x="4981" y="971"/>
                      <a:pt x="4818" y="975"/>
                      <a:pt x="4656" y="975"/>
                    </a:cubicBezTo>
                    <a:cubicBezTo>
                      <a:pt x="2947" y="975"/>
                      <a:pt x="1349" y="632"/>
                      <a:pt x="1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4489600" y="1904150"/>
                <a:ext cx="209850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394" h="5073" extrusionOk="0">
                    <a:moveTo>
                      <a:pt x="8394" y="0"/>
                    </a:moveTo>
                    <a:lnTo>
                      <a:pt x="8394" y="0"/>
                    </a:lnTo>
                    <a:cubicBezTo>
                      <a:pt x="7049" y="1036"/>
                      <a:pt x="5382" y="1857"/>
                      <a:pt x="3489" y="2286"/>
                    </a:cubicBezTo>
                    <a:cubicBezTo>
                      <a:pt x="2655" y="2488"/>
                      <a:pt x="1834" y="2596"/>
                      <a:pt x="1024" y="2631"/>
                    </a:cubicBezTo>
                    <a:lnTo>
                      <a:pt x="0" y="5072"/>
                    </a:lnTo>
                    <a:cubicBezTo>
                      <a:pt x="667" y="5024"/>
                      <a:pt x="1334" y="4917"/>
                      <a:pt x="2000" y="4763"/>
                    </a:cubicBezTo>
                    <a:cubicBezTo>
                      <a:pt x="4155" y="4262"/>
                      <a:pt x="5882" y="3679"/>
                      <a:pt x="7382" y="2405"/>
                    </a:cubicBezTo>
                    <a:lnTo>
                      <a:pt x="839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4584850" y="1771450"/>
                <a:ext cx="1847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5" extrusionOk="0">
                    <a:moveTo>
                      <a:pt x="369" y="1"/>
                    </a:moveTo>
                    <a:cubicBezTo>
                      <a:pt x="239" y="1"/>
                      <a:pt x="114" y="73"/>
                      <a:pt x="60" y="200"/>
                    </a:cubicBezTo>
                    <a:cubicBezTo>
                      <a:pt x="0" y="367"/>
                      <a:pt x="72" y="557"/>
                      <a:pt x="238" y="629"/>
                    </a:cubicBezTo>
                    <a:cubicBezTo>
                      <a:pt x="279" y="646"/>
                      <a:pt x="321" y="655"/>
                      <a:pt x="363" y="655"/>
                    </a:cubicBezTo>
                    <a:cubicBezTo>
                      <a:pt x="491" y="655"/>
                      <a:pt x="613" y="576"/>
                      <a:pt x="667" y="450"/>
                    </a:cubicBezTo>
                    <a:cubicBezTo>
                      <a:pt x="738" y="284"/>
                      <a:pt x="655" y="93"/>
                      <a:pt x="488" y="22"/>
                    </a:cubicBezTo>
                    <a:cubicBezTo>
                      <a:pt x="449" y="8"/>
                      <a:pt x="409" y="1"/>
                      <a:pt x="369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4479175" y="176537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0" y="360"/>
                      <a:pt x="84" y="562"/>
                      <a:pt x="250" y="622"/>
                    </a:cubicBezTo>
                    <a:cubicBezTo>
                      <a:pt x="294" y="641"/>
                      <a:pt x="339" y="649"/>
                      <a:pt x="383" y="649"/>
                    </a:cubicBezTo>
                    <a:cubicBezTo>
                      <a:pt x="508" y="649"/>
                      <a:pt x="623" y="578"/>
                      <a:pt x="667" y="455"/>
                    </a:cubicBezTo>
                    <a:cubicBezTo>
                      <a:pt x="739" y="288"/>
                      <a:pt x="667" y="98"/>
                      <a:pt x="500" y="27"/>
                    </a:cubicBezTo>
                    <a:cubicBezTo>
                      <a:pt x="460" y="9"/>
                      <a:pt x="417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4377375" y="181657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0" y="372"/>
                      <a:pt x="84" y="562"/>
                      <a:pt x="250" y="622"/>
                    </a:cubicBezTo>
                    <a:cubicBezTo>
                      <a:pt x="294" y="640"/>
                      <a:pt x="339" y="649"/>
                      <a:pt x="383" y="649"/>
                    </a:cubicBezTo>
                    <a:cubicBezTo>
                      <a:pt x="508" y="649"/>
                      <a:pt x="623" y="578"/>
                      <a:pt x="667" y="455"/>
                    </a:cubicBezTo>
                    <a:cubicBezTo>
                      <a:pt x="739" y="288"/>
                      <a:pt x="667" y="98"/>
                      <a:pt x="500" y="26"/>
                    </a:cubicBezTo>
                    <a:cubicBezTo>
                      <a:pt x="460" y="9"/>
                      <a:pt x="418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4358025" y="193802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64" y="0"/>
                    </a:moveTo>
                    <a:cubicBezTo>
                      <a:pt x="236" y="0"/>
                      <a:pt x="114" y="79"/>
                      <a:pt x="60" y="205"/>
                    </a:cubicBezTo>
                    <a:cubicBezTo>
                      <a:pt x="1" y="371"/>
                      <a:pt x="72" y="562"/>
                      <a:pt x="239" y="621"/>
                    </a:cubicBezTo>
                    <a:cubicBezTo>
                      <a:pt x="282" y="640"/>
                      <a:pt x="327" y="649"/>
                      <a:pt x="372" y="649"/>
                    </a:cubicBezTo>
                    <a:cubicBezTo>
                      <a:pt x="497" y="649"/>
                      <a:pt x="614" y="578"/>
                      <a:pt x="667" y="455"/>
                    </a:cubicBezTo>
                    <a:cubicBezTo>
                      <a:pt x="739" y="288"/>
                      <a:pt x="655" y="98"/>
                      <a:pt x="489" y="26"/>
                    </a:cubicBezTo>
                    <a:cubicBezTo>
                      <a:pt x="448" y="9"/>
                      <a:pt x="406" y="0"/>
                      <a:pt x="364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4373800" y="2062275"/>
                <a:ext cx="1847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4" extrusionOk="0">
                    <a:moveTo>
                      <a:pt x="369" y="0"/>
                    </a:moveTo>
                    <a:cubicBezTo>
                      <a:pt x="239" y="0"/>
                      <a:pt x="115" y="72"/>
                      <a:pt x="60" y="200"/>
                    </a:cubicBezTo>
                    <a:cubicBezTo>
                      <a:pt x="1" y="366"/>
                      <a:pt x="72" y="557"/>
                      <a:pt x="239" y="628"/>
                    </a:cubicBezTo>
                    <a:cubicBezTo>
                      <a:pt x="279" y="646"/>
                      <a:pt x="322" y="654"/>
                      <a:pt x="363" y="654"/>
                    </a:cubicBezTo>
                    <a:cubicBezTo>
                      <a:pt x="491" y="654"/>
                      <a:pt x="613" y="576"/>
                      <a:pt x="667" y="450"/>
                    </a:cubicBezTo>
                    <a:cubicBezTo>
                      <a:pt x="739" y="283"/>
                      <a:pt x="655" y="92"/>
                      <a:pt x="489" y="21"/>
                    </a:cubicBezTo>
                    <a:cubicBezTo>
                      <a:pt x="450" y="7"/>
                      <a:pt x="409" y="0"/>
                      <a:pt x="369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4665800" y="1843075"/>
                <a:ext cx="1847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5" extrusionOk="0">
                    <a:moveTo>
                      <a:pt x="364" y="0"/>
                    </a:moveTo>
                    <a:cubicBezTo>
                      <a:pt x="237" y="0"/>
                      <a:pt x="117" y="79"/>
                      <a:pt x="72" y="205"/>
                    </a:cubicBezTo>
                    <a:cubicBezTo>
                      <a:pt x="1" y="371"/>
                      <a:pt x="72" y="562"/>
                      <a:pt x="239" y="633"/>
                    </a:cubicBezTo>
                    <a:cubicBezTo>
                      <a:pt x="278" y="647"/>
                      <a:pt x="318" y="654"/>
                      <a:pt x="358" y="654"/>
                    </a:cubicBezTo>
                    <a:cubicBezTo>
                      <a:pt x="488" y="654"/>
                      <a:pt x="613" y="582"/>
                      <a:pt x="667" y="455"/>
                    </a:cubicBezTo>
                    <a:cubicBezTo>
                      <a:pt x="739" y="288"/>
                      <a:pt x="655" y="98"/>
                      <a:pt x="489" y="26"/>
                    </a:cubicBezTo>
                    <a:cubicBezTo>
                      <a:pt x="448" y="9"/>
                      <a:pt x="406" y="0"/>
                      <a:pt x="364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4700925" y="1951550"/>
                <a:ext cx="1847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4" extrusionOk="0">
                    <a:moveTo>
                      <a:pt x="381" y="0"/>
                    </a:moveTo>
                    <a:cubicBezTo>
                      <a:pt x="251" y="0"/>
                      <a:pt x="127" y="72"/>
                      <a:pt x="72" y="200"/>
                    </a:cubicBezTo>
                    <a:cubicBezTo>
                      <a:pt x="1" y="366"/>
                      <a:pt x="84" y="557"/>
                      <a:pt x="251" y="628"/>
                    </a:cubicBezTo>
                    <a:cubicBezTo>
                      <a:pt x="291" y="646"/>
                      <a:pt x="333" y="654"/>
                      <a:pt x="375" y="654"/>
                    </a:cubicBezTo>
                    <a:cubicBezTo>
                      <a:pt x="503" y="654"/>
                      <a:pt x="625" y="575"/>
                      <a:pt x="679" y="450"/>
                    </a:cubicBezTo>
                    <a:cubicBezTo>
                      <a:pt x="739" y="283"/>
                      <a:pt x="667" y="92"/>
                      <a:pt x="501" y="21"/>
                    </a:cubicBezTo>
                    <a:cubicBezTo>
                      <a:pt x="461" y="7"/>
                      <a:pt x="421" y="0"/>
                      <a:pt x="381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4628300" y="205082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0" y="372"/>
                      <a:pt x="84" y="562"/>
                      <a:pt x="250" y="622"/>
                    </a:cubicBezTo>
                    <a:cubicBezTo>
                      <a:pt x="294" y="641"/>
                      <a:pt x="339" y="650"/>
                      <a:pt x="383" y="650"/>
                    </a:cubicBezTo>
                    <a:cubicBezTo>
                      <a:pt x="508" y="650"/>
                      <a:pt x="623" y="578"/>
                      <a:pt x="667" y="455"/>
                    </a:cubicBezTo>
                    <a:cubicBezTo>
                      <a:pt x="739" y="289"/>
                      <a:pt x="667" y="98"/>
                      <a:pt x="500" y="27"/>
                    </a:cubicBezTo>
                    <a:cubicBezTo>
                      <a:pt x="460" y="9"/>
                      <a:pt x="417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4528875" y="2127025"/>
                <a:ext cx="1847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5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1" y="372"/>
                      <a:pt x="84" y="562"/>
                      <a:pt x="251" y="634"/>
                    </a:cubicBezTo>
                    <a:cubicBezTo>
                      <a:pt x="290" y="648"/>
                      <a:pt x="330" y="655"/>
                      <a:pt x="370" y="655"/>
                    </a:cubicBezTo>
                    <a:cubicBezTo>
                      <a:pt x="500" y="655"/>
                      <a:pt x="622" y="583"/>
                      <a:pt x="667" y="455"/>
                    </a:cubicBezTo>
                    <a:cubicBezTo>
                      <a:pt x="739" y="289"/>
                      <a:pt x="667" y="98"/>
                      <a:pt x="501" y="27"/>
                    </a:cubicBezTo>
                    <a:cubicBezTo>
                      <a:pt x="460" y="9"/>
                      <a:pt x="418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4417850" y="2172875"/>
                <a:ext cx="1847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48" extrusionOk="0">
                    <a:moveTo>
                      <a:pt x="363" y="0"/>
                    </a:moveTo>
                    <a:cubicBezTo>
                      <a:pt x="236" y="0"/>
                      <a:pt x="117" y="76"/>
                      <a:pt x="72" y="193"/>
                    </a:cubicBezTo>
                    <a:cubicBezTo>
                      <a:pt x="1" y="360"/>
                      <a:pt x="72" y="550"/>
                      <a:pt x="239" y="621"/>
                    </a:cubicBezTo>
                    <a:cubicBezTo>
                      <a:pt x="280" y="639"/>
                      <a:pt x="322" y="647"/>
                      <a:pt x="363" y="647"/>
                    </a:cubicBezTo>
                    <a:cubicBezTo>
                      <a:pt x="492" y="647"/>
                      <a:pt x="613" y="569"/>
                      <a:pt x="667" y="443"/>
                    </a:cubicBezTo>
                    <a:cubicBezTo>
                      <a:pt x="739" y="288"/>
                      <a:pt x="656" y="86"/>
                      <a:pt x="489" y="26"/>
                    </a:cubicBezTo>
                    <a:cubicBezTo>
                      <a:pt x="448" y="9"/>
                      <a:pt x="405" y="0"/>
                      <a:pt x="36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1" name="Google Shape;181;p2"/>
          <p:cNvGrpSpPr/>
          <p:nvPr/>
        </p:nvGrpSpPr>
        <p:grpSpPr>
          <a:xfrm>
            <a:off x="5719704" y="106870"/>
            <a:ext cx="3325478" cy="4928949"/>
            <a:chOff x="5666553" y="128775"/>
            <a:chExt cx="3296469" cy="4885953"/>
          </a:xfrm>
        </p:grpSpPr>
        <p:grpSp>
          <p:nvGrpSpPr>
            <p:cNvPr id="182" name="Google Shape;182;p2"/>
            <p:cNvGrpSpPr/>
            <p:nvPr/>
          </p:nvGrpSpPr>
          <p:grpSpPr>
            <a:xfrm rot="10800000">
              <a:off x="5666553" y="128775"/>
              <a:ext cx="3296469" cy="4885953"/>
              <a:chOff x="211050" y="197250"/>
              <a:chExt cx="3296469" cy="4885953"/>
            </a:xfrm>
          </p:grpSpPr>
          <p:sp>
            <p:nvSpPr>
              <p:cNvPr id="183" name="Google Shape;183;p2"/>
              <p:cNvSpPr/>
              <p:nvPr/>
            </p:nvSpPr>
            <p:spPr>
              <a:xfrm>
                <a:off x="553574" y="384008"/>
                <a:ext cx="622530" cy="626205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4452" extrusionOk="0">
                    <a:moveTo>
                      <a:pt x="8230" y="7198"/>
                    </a:moveTo>
                    <a:cubicBezTo>
                      <a:pt x="8216" y="7198"/>
                      <a:pt x="8216" y="7212"/>
                      <a:pt x="8203" y="7212"/>
                    </a:cubicBezTo>
                    <a:lnTo>
                      <a:pt x="8216" y="7212"/>
                    </a:lnTo>
                    <a:lnTo>
                      <a:pt x="8230" y="7198"/>
                    </a:lnTo>
                    <a:close/>
                    <a:moveTo>
                      <a:pt x="7929" y="0"/>
                    </a:moveTo>
                    <a:cubicBezTo>
                      <a:pt x="6604" y="0"/>
                      <a:pt x="5336" y="348"/>
                      <a:pt x="4269" y="977"/>
                    </a:cubicBezTo>
                    <a:cubicBezTo>
                      <a:pt x="3934" y="1172"/>
                      <a:pt x="3641" y="1396"/>
                      <a:pt x="3390" y="1633"/>
                    </a:cubicBezTo>
                    <a:cubicBezTo>
                      <a:pt x="3390" y="1591"/>
                      <a:pt x="3404" y="1521"/>
                      <a:pt x="3432" y="1451"/>
                    </a:cubicBezTo>
                    <a:cubicBezTo>
                      <a:pt x="3460" y="1396"/>
                      <a:pt x="3488" y="1326"/>
                      <a:pt x="3530" y="1270"/>
                    </a:cubicBezTo>
                    <a:cubicBezTo>
                      <a:pt x="3558" y="1200"/>
                      <a:pt x="3586" y="1145"/>
                      <a:pt x="3641" y="1075"/>
                    </a:cubicBezTo>
                    <a:cubicBezTo>
                      <a:pt x="3739" y="935"/>
                      <a:pt x="3878" y="824"/>
                      <a:pt x="4046" y="656"/>
                    </a:cubicBezTo>
                    <a:cubicBezTo>
                      <a:pt x="4104" y="616"/>
                      <a:pt x="4101" y="597"/>
                      <a:pt x="4064" y="597"/>
                    </a:cubicBezTo>
                    <a:cubicBezTo>
                      <a:pt x="4013" y="597"/>
                      <a:pt x="3894" y="633"/>
                      <a:pt x="3781" y="698"/>
                    </a:cubicBezTo>
                    <a:cubicBezTo>
                      <a:pt x="2888" y="1200"/>
                      <a:pt x="2260" y="1898"/>
                      <a:pt x="1814" y="2609"/>
                    </a:cubicBezTo>
                    <a:cubicBezTo>
                      <a:pt x="1591" y="2986"/>
                      <a:pt x="1396" y="3348"/>
                      <a:pt x="1214" y="3725"/>
                    </a:cubicBezTo>
                    <a:cubicBezTo>
                      <a:pt x="1117" y="3906"/>
                      <a:pt x="1047" y="4116"/>
                      <a:pt x="963" y="4311"/>
                    </a:cubicBezTo>
                    <a:cubicBezTo>
                      <a:pt x="893" y="4520"/>
                      <a:pt x="810" y="4701"/>
                      <a:pt x="740" y="4911"/>
                    </a:cubicBezTo>
                    <a:cubicBezTo>
                      <a:pt x="140" y="6543"/>
                      <a:pt x="1" y="8328"/>
                      <a:pt x="363" y="10030"/>
                    </a:cubicBezTo>
                    <a:cubicBezTo>
                      <a:pt x="461" y="10448"/>
                      <a:pt x="573" y="10867"/>
                      <a:pt x="740" y="11257"/>
                    </a:cubicBezTo>
                    <a:cubicBezTo>
                      <a:pt x="893" y="11662"/>
                      <a:pt x="1089" y="12066"/>
                      <a:pt x="1298" y="12429"/>
                    </a:cubicBezTo>
                    <a:cubicBezTo>
                      <a:pt x="1493" y="12820"/>
                      <a:pt x="1744" y="13182"/>
                      <a:pt x="2009" y="13517"/>
                    </a:cubicBezTo>
                    <a:cubicBezTo>
                      <a:pt x="2260" y="13838"/>
                      <a:pt x="2567" y="14159"/>
                      <a:pt x="2874" y="14452"/>
                    </a:cubicBezTo>
                    <a:lnTo>
                      <a:pt x="2776" y="14354"/>
                    </a:lnTo>
                    <a:cubicBezTo>
                      <a:pt x="2707" y="14284"/>
                      <a:pt x="2595" y="14173"/>
                      <a:pt x="2484" y="14033"/>
                    </a:cubicBezTo>
                    <a:cubicBezTo>
                      <a:pt x="2232" y="13754"/>
                      <a:pt x="1884" y="13336"/>
                      <a:pt x="1535" y="12750"/>
                    </a:cubicBezTo>
                    <a:cubicBezTo>
                      <a:pt x="1368" y="12443"/>
                      <a:pt x="1186" y="12122"/>
                      <a:pt x="1033" y="11732"/>
                    </a:cubicBezTo>
                    <a:cubicBezTo>
                      <a:pt x="852" y="11355"/>
                      <a:pt x="712" y="10936"/>
                      <a:pt x="614" y="10462"/>
                    </a:cubicBezTo>
                    <a:cubicBezTo>
                      <a:pt x="391" y="9514"/>
                      <a:pt x="294" y="8440"/>
                      <a:pt x="489" y="7268"/>
                    </a:cubicBezTo>
                    <a:cubicBezTo>
                      <a:pt x="573" y="6696"/>
                      <a:pt x="726" y="6096"/>
                      <a:pt x="977" y="5510"/>
                    </a:cubicBezTo>
                    <a:cubicBezTo>
                      <a:pt x="1214" y="4911"/>
                      <a:pt x="1521" y="4339"/>
                      <a:pt x="1912" y="3795"/>
                    </a:cubicBezTo>
                    <a:cubicBezTo>
                      <a:pt x="2023" y="3655"/>
                      <a:pt x="2135" y="3516"/>
                      <a:pt x="2232" y="3404"/>
                    </a:cubicBezTo>
                    <a:cubicBezTo>
                      <a:pt x="2288" y="3348"/>
                      <a:pt x="2344" y="3279"/>
                      <a:pt x="2386" y="3209"/>
                    </a:cubicBezTo>
                    <a:cubicBezTo>
                      <a:pt x="2442" y="3139"/>
                      <a:pt x="2511" y="3083"/>
                      <a:pt x="2567" y="3014"/>
                    </a:cubicBezTo>
                    <a:cubicBezTo>
                      <a:pt x="2790" y="2777"/>
                      <a:pt x="3042" y="2525"/>
                      <a:pt x="3320" y="2316"/>
                    </a:cubicBezTo>
                    <a:cubicBezTo>
                      <a:pt x="3572" y="2107"/>
                      <a:pt x="3878" y="1912"/>
                      <a:pt x="4185" y="1744"/>
                    </a:cubicBezTo>
                    <a:cubicBezTo>
                      <a:pt x="4506" y="1563"/>
                      <a:pt x="4827" y="1424"/>
                      <a:pt x="5162" y="1312"/>
                    </a:cubicBezTo>
                    <a:cubicBezTo>
                      <a:pt x="5836" y="1071"/>
                      <a:pt x="6561" y="949"/>
                      <a:pt x="7293" y="949"/>
                    </a:cubicBezTo>
                    <a:cubicBezTo>
                      <a:pt x="8046" y="949"/>
                      <a:pt x="8806" y="1078"/>
                      <a:pt x="9528" y="1340"/>
                    </a:cubicBezTo>
                    <a:cubicBezTo>
                      <a:pt x="10239" y="1605"/>
                      <a:pt x="10895" y="1981"/>
                      <a:pt x="11480" y="2498"/>
                    </a:cubicBezTo>
                    <a:cubicBezTo>
                      <a:pt x="12052" y="2986"/>
                      <a:pt x="12499" y="3586"/>
                      <a:pt x="12819" y="4283"/>
                    </a:cubicBezTo>
                    <a:cubicBezTo>
                      <a:pt x="13126" y="4966"/>
                      <a:pt x="13266" y="5734"/>
                      <a:pt x="13252" y="6487"/>
                    </a:cubicBezTo>
                    <a:cubicBezTo>
                      <a:pt x="13238" y="7240"/>
                      <a:pt x="13043" y="7979"/>
                      <a:pt x="12694" y="8649"/>
                    </a:cubicBezTo>
                    <a:cubicBezTo>
                      <a:pt x="12527" y="8984"/>
                      <a:pt x="12331" y="9291"/>
                      <a:pt x="12080" y="9570"/>
                    </a:cubicBezTo>
                    <a:cubicBezTo>
                      <a:pt x="12010" y="9639"/>
                      <a:pt x="11941" y="9709"/>
                      <a:pt x="11899" y="9779"/>
                    </a:cubicBezTo>
                    <a:cubicBezTo>
                      <a:pt x="11843" y="9848"/>
                      <a:pt x="11773" y="9904"/>
                      <a:pt x="11704" y="9974"/>
                    </a:cubicBezTo>
                    <a:lnTo>
                      <a:pt x="11592" y="10058"/>
                    </a:lnTo>
                    <a:cubicBezTo>
                      <a:pt x="11564" y="10100"/>
                      <a:pt x="11522" y="10114"/>
                      <a:pt x="11494" y="10141"/>
                    </a:cubicBezTo>
                    <a:lnTo>
                      <a:pt x="11285" y="10323"/>
                    </a:lnTo>
                    <a:cubicBezTo>
                      <a:pt x="10685" y="10727"/>
                      <a:pt x="10016" y="10978"/>
                      <a:pt x="9318" y="11034"/>
                    </a:cubicBezTo>
                    <a:cubicBezTo>
                      <a:pt x="9217" y="11042"/>
                      <a:pt x="9115" y="11046"/>
                      <a:pt x="9013" y="11046"/>
                    </a:cubicBezTo>
                    <a:cubicBezTo>
                      <a:pt x="8419" y="11046"/>
                      <a:pt x="7834" y="10910"/>
                      <a:pt x="7310" y="10671"/>
                    </a:cubicBezTo>
                    <a:lnTo>
                      <a:pt x="7198" y="10616"/>
                    </a:lnTo>
                    <a:lnTo>
                      <a:pt x="7101" y="10560"/>
                    </a:lnTo>
                    <a:lnTo>
                      <a:pt x="6989" y="10518"/>
                    </a:lnTo>
                    <a:cubicBezTo>
                      <a:pt x="6961" y="10490"/>
                      <a:pt x="6919" y="10462"/>
                      <a:pt x="6891" y="10448"/>
                    </a:cubicBezTo>
                    <a:cubicBezTo>
                      <a:pt x="6752" y="10337"/>
                      <a:pt x="6612" y="10267"/>
                      <a:pt x="6487" y="10141"/>
                    </a:cubicBezTo>
                    <a:cubicBezTo>
                      <a:pt x="6417" y="10100"/>
                      <a:pt x="6361" y="10044"/>
                      <a:pt x="6292" y="9988"/>
                    </a:cubicBezTo>
                    <a:cubicBezTo>
                      <a:pt x="6222" y="9932"/>
                      <a:pt x="6180" y="9862"/>
                      <a:pt x="6124" y="9821"/>
                    </a:cubicBezTo>
                    <a:cubicBezTo>
                      <a:pt x="6054" y="9765"/>
                      <a:pt x="6013" y="9709"/>
                      <a:pt x="5971" y="9639"/>
                    </a:cubicBezTo>
                    <a:cubicBezTo>
                      <a:pt x="5915" y="9570"/>
                      <a:pt x="5859" y="9514"/>
                      <a:pt x="5831" y="9444"/>
                    </a:cubicBezTo>
                    <a:cubicBezTo>
                      <a:pt x="5552" y="9067"/>
                      <a:pt x="5385" y="8607"/>
                      <a:pt x="5315" y="8161"/>
                    </a:cubicBezTo>
                    <a:cubicBezTo>
                      <a:pt x="5245" y="7700"/>
                      <a:pt x="5287" y="7254"/>
                      <a:pt x="5413" y="6836"/>
                    </a:cubicBezTo>
                    <a:cubicBezTo>
                      <a:pt x="5524" y="6473"/>
                      <a:pt x="5706" y="6124"/>
                      <a:pt x="5929" y="5817"/>
                    </a:cubicBezTo>
                    <a:lnTo>
                      <a:pt x="6124" y="5608"/>
                    </a:lnTo>
                    <a:cubicBezTo>
                      <a:pt x="6180" y="5538"/>
                      <a:pt x="6250" y="5497"/>
                      <a:pt x="6319" y="5427"/>
                    </a:cubicBezTo>
                    <a:cubicBezTo>
                      <a:pt x="6403" y="5357"/>
                      <a:pt x="6473" y="5301"/>
                      <a:pt x="6543" y="5245"/>
                    </a:cubicBezTo>
                    <a:lnTo>
                      <a:pt x="6668" y="5176"/>
                    </a:lnTo>
                    <a:cubicBezTo>
                      <a:pt x="6696" y="5162"/>
                      <a:pt x="6752" y="5120"/>
                      <a:pt x="6780" y="5106"/>
                    </a:cubicBezTo>
                    <a:cubicBezTo>
                      <a:pt x="7115" y="4939"/>
                      <a:pt x="7477" y="4827"/>
                      <a:pt x="7840" y="4813"/>
                    </a:cubicBezTo>
                    <a:cubicBezTo>
                      <a:pt x="7872" y="4812"/>
                      <a:pt x="7905" y="4811"/>
                      <a:pt x="7937" y="4811"/>
                    </a:cubicBezTo>
                    <a:cubicBezTo>
                      <a:pt x="8291" y="4811"/>
                      <a:pt x="8622" y="4882"/>
                      <a:pt x="8942" y="5022"/>
                    </a:cubicBezTo>
                    <a:lnTo>
                      <a:pt x="9012" y="5050"/>
                    </a:lnTo>
                    <a:lnTo>
                      <a:pt x="9081" y="5092"/>
                    </a:lnTo>
                    <a:cubicBezTo>
                      <a:pt x="9137" y="5106"/>
                      <a:pt x="9179" y="5148"/>
                      <a:pt x="9221" y="5162"/>
                    </a:cubicBezTo>
                    <a:cubicBezTo>
                      <a:pt x="9263" y="5190"/>
                      <a:pt x="9290" y="5218"/>
                      <a:pt x="9346" y="5245"/>
                    </a:cubicBezTo>
                    <a:cubicBezTo>
                      <a:pt x="9388" y="5259"/>
                      <a:pt x="9430" y="5301"/>
                      <a:pt x="9472" y="5329"/>
                    </a:cubicBezTo>
                    <a:cubicBezTo>
                      <a:pt x="9639" y="5469"/>
                      <a:pt x="9807" y="5608"/>
                      <a:pt x="9918" y="5803"/>
                    </a:cubicBezTo>
                    <a:cubicBezTo>
                      <a:pt x="10169" y="6166"/>
                      <a:pt x="10295" y="6654"/>
                      <a:pt x="10225" y="7129"/>
                    </a:cubicBezTo>
                    <a:cubicBezTo>
                      <a:pt x="10183" y="7449"/>
                      <a:pt x="10044" y="7756"/>
                      <a:pt x="9848" y="8007"/>
                    </a:cubicBezTo>
                    <a:cubicBezTo>
                      <a:pt x="9821" y="8035"/>
                      <a:pt x="9779" y="8077"/>
                      <a:pt x="9751" y="8119"/>
                    </a:cubicBezTo>
                    <a:cubicBezTo>
                      <a:pt x="9723" y="8161"/>
                      <a:pt x="9709" y="8175"/>
                      <a:pt x="9695" y="8189"/>
                    </a:cubicBezTo>
                    <a:lnTo>
                      <a:pt x="9625" y="8244"/>
                    </a:lnTo>
                    <a:cubicBezTo>
                      <a:pt x="9500" y="8356"/>
                      <a:pt x="9360" y="8440"/>
                      <a:pt x="9221" y="8495"/>
                    </a:cubicBezTo>
                    <a:cubicBezTo>
                      <a:pt x="9081" y="8537"/>
                      <a:pt x="8928" y="8579"/>
                      <a:pt x="8774" y="8579"/>
                    </a:cubicBezTo>
                    <a:cubicBezTo>
                      <a:pt x="8741" y="8582"/>
                      <a:pt x="8708" y="8584"/>
                      <a:pt x="8673" y="8584"/>
                    </a:cubicBezTo>
                    <a:cubicBezTo>
                      <a:pt x="8562" y="8584"/>
                      <a:pt x="8445" y="8566"/>
                      <a:pt x="8328" y="8523"/>
                    </a:cubicBezTo>
                    <a:cubicBezTo>
                      <a:pt x="8203" y="8468"/>
                      <a:pt x="8049" y="8426"/>
                      <a:pt x="7951" y="8328"/>
                    </a:cubicBezTo>
                    <a:cubicBezTo>
                      <a:pt x="7979" y="8328"/>
                      <a:pt x="8021" y="8328"/>
                      <a:pt x="8035" y="8314"/>
                    </a:cubicBezTo>
                    <a:cubicBezTo>
                      <a:pt x="8077" y="8314"/>
                      <a:pt x="8105" y="8286"/>
                      <a:pt x="8119" y="8258"/>
                    </a:cubicBezTo>
                    <a:cubicBezTo>
                      <a:pt x="8161" y="8244"/>
                      <a:pt x="8175" y="8230"/>
                      <a:pt x="8203" y="8216"/>
                    </a:cubicBezTo>
                    <a:cubicBezTo>
                      <a:pt x="8272" y="8119"/>
                      <a:pt x="8230" y="8007"/>
                      <a:pt x="8203" y="7896"/>
                    </a:cubicBezTo>
                    <a:cubicBezTo>
                      <a:pt x="8175" y="7868"/>
                      <a:pt x="8175" y="7840"/>
                      <a:pt x="8161" y="7812"/>
                    </a:cubicBezTo>
                    <a:cubicBezTo>
                      <a:pt x="8147" y="7770"/>
                      <a:pt x="8147" y="7756"/>
                      <a:pt x="8133" y="7728"/>
                    </a:cubicBezTo>
                    <a:cubicBezTo>
                      <a:pt x="8105" y="7672"/>
                      <a:pt x="8105" y="7617"/>
                      <a:pt x="8105" y="7589"/>
                    </a:cubicBezTo>
                    <a:cubicBezTo>
                      <a:pt x="8105" y="7491"/>
                      <a:pt x="8133" y="7421"/>
                      <a:pt x="8147" y="7352"/>
                    </a:cubicBezTo>
                    <a:cubicBezTo>
                      <a:pt x="8147" y="7324"/>
                      <a:pt x="8161" y="7282"/>
                      <a:pt x="8175" y="7254"/>
                    </a:cubicBezTo>
                    <a:lnTo>
                      <a:pt x="8175" y="7240"/>
                    </a:lnTo>
                    <a:lnTo>
                      <a:pt x="8161" y="7254"/>
                    </a:lnTo>
                    <a:lnTo>
                      <a:pt x="8161" y="7254"/>
                    </a:lnTo>
                    <a:lnTo>
                      <a:pt x="8175" y="7212"/>
                    </a:lnTo>
                    <a:cubicBezTo>
                      <a:pt x="8175" y="7196"/>
                      <a:pt x="8175" y="7189"/>
                      <a:pt x="8172" y="7189"/>
                    </a:cubicBezTo>
                    <a:cubicBezTo>
                      <a:pt x="8170" y="7189"/>
                      <a:pt x="8166" y="7192"/>
                      <a:pt x="8161" y="7198"/>
                    </a:cubicBezTo>
                    <a:cubicBezTo>
                      <a:pt x="8161" y="7184"/>
                      <a:pt x="8175" y="7170"/>
                      <a:pt x="8203" y="7142"/>
                    </a:cubicBezTo>
                    <a:cubicBezTo>
                      <a:pt x="8230" y="7115"/>
                      <a:pt x="8286" y="7073"/>
                      <a:pt x="8342" y="7045"/>
                    </a:cubicBezTo>
                    <a:lnTo>
                      <a:pt x="8440" y="6989"/>
                    </a:lnTo>
                    <a:cubicBezTo>
                      <a:pt x="8454" y="6975"/>
                      <a:pt x="8495" y="6961"/>
                      <a:pt x="8509" y="6919"/>
                    </a:cubicBezTo>
                    <a:cubicBezTo>
                      <a:pt x="8565" y="6863"/>
                      <a:pt x="8593" y="6822"/>
                      <a:pt x="8621" y="6752"/>
                    </a:cubicBezTo>
                    <a:cubicBezTo>
                      <a:pt x="8635" y="6710"/>
                      <a:pt x="8635" y="6654"/>
                      <a:pt x="8621" y="6626"/>
                    </a:cubicBezTo>
                    <a:cubicBezTo>
                      <a:pt x="8621" y="6571"/>
                      <a:pt x="8593" y="6543"/>
                      <a:pt x="8565" y="6487"/>
                    </a:cubicBezTo>
                    <a:cubicBezTo>
                      <a:pt x="8495" y="6375"/>
                      <a:pt x="8384" y="6292"/>
                      <a:pt x="8216" y="6236"/>
                    </a:cubicBezTo>
                    <a:cubicBezTo>
                      <a:pt x="8145" y="6219"/>
                      <a:pt x="8066" y="6209"/>
                      <a:pt x="7984" y="6209"/>
                    </a:cubicBezTo>
                    <a:cubicBezTo>
                      <a:pt x="7859" y="6209"/>
                      <a:pt x="7724" y="6233"/>
                      <a:pt x="7589" y="6292"/>
                    </a:cubicBezTo>
                    <a:cubicBezTo>
                      <a:pt x="7393" y="6375"/>
                      <a:pt x="7226" y="6557"/>
                      <a:pt x="7101" y="6766"/>
                    </a:cubicBezTo>
                    <a:cubicBezTo>
                      <a:pt x="6975" y="6975"/>
                      <a:pt x="6919" y="7240"/>
                      <a:pt x="6919" y="7491"/>
                    </a:cubicBezTo>
                    <a:cubicBezTo>
                      <a:pt x="6947" y="7742"/>
                      <a:pt x="7017" y="8007"/>
                      <a:pt x="7156" y="8216"/>
                    </a:cubicBezTo>
                    <a:cubicBezTo>
                      <a:pt x="7296" y="8426"/>
                      <a:pt x="7477" y="8579"/>
                      <a:pt x="7672" y="8705"/>
                    </a:cubicBezTo>
                    <a:cubicBezTo>
                      <a:pt x="7951" y="8865"/>
                      <a:pt x="8287" y="8952"/>
                      <a:pt x="8611" y="8952"/>
                    </a:cubicBezTo>
                    <a:cubicBezTo>
                      <a:pt x="8709" y="8952"/>
                      <a:pt x="8806" y="8944"/>
                      <a:pt x="8900" y="8928"/>
                    </a:cubicBezTo>
                    <a:cubicBezTo>
                      <a:pt x="9318" y="8872"/>
                      <a:pt x="9681" y="8649"/>
                      <a:pt x="9946" y="8328"/>
                    </a:cubicBezTo>
                    <a:cubicBezTo>
                      <a:pt x="10183" y="8077"/>
                      <a:pt x="10378" y="7742"/>
                      <a:pt x="10448" y="7394"/>
                    </a:cubicBezTo>
                    <a:cubicBezTo>
                      <a:pt x="10532" y="7045"/>
                      <a:pt x="10532" y="6682"/>
                      <a:pt x="10448" y="6361"/>
                    </a:cubicBezTo>
                    <a:cubicBezTo>
                      <a:pt x="10365" y="5999"/>
                      <a:pt x="10183" y="5664"/>
                      <a:pt x="9918" y="5399"/>
                    </a:cubicBezTo>
                    <a:cubicBezTo>
                      <a:pt x="9667" y="5148"/>
                      <a:pt x="9346" y="4939"/>
                      <a:pt x="9012" y="4799"/>
                    </a:cubicBezTo>
                    <a:cubicBezTo>
                      <a:pt x="8689" y="4665"/>
                      <a:pt x="8337" y="4598"/>
                      <a:pt x="7986" y="4598"/>
                    </a:cubicBezTo>
                    <a:cubicBezTo>
                      <a:pt x="7608" y="4598"/>
                      <a:pt x="7231" y="4675"/>
                      <a:pt x="6891" y="4827"/>
                    </a:cubicBezTo>
                    <a:cubicBezTo>
                      <a:pt x="6598" y="4966"/>
                      <a:pt x="6347" y="5148"/>
                      <a:pt x="6124" y="5357"/>
                    </a:cubicBezTo>
                    <a:cubicBezTo>
                      <a:pt x="5999" y="5455"/>
                      <a:pt x="5915" y="5580"/>
                      <a:pt x="5803" y="5706"/>
                    </a:cubicBezTo>
                    <a:cubicBezTo>
                      <a:pt x="5761" y="5775"/>
                      <a:pt x="5720" y="5817"/>
                      <a:pt x="5664" y="5887"/>
                    </a:cubicBezTo>
                    <a:lnTo>
                      <a:pt x="5594" y="5985"/>
                    </a:lnTo>
                    <a:lnTo>
                      <a:pt x="5552" y="6082"/>
                    </a:lnTo>
                    <a:lnTo>
                      <a:pt x="5441" y="6292"/>
                    </a:lnTo>
                    <a:lnTo>
                      <a:pt x="5357" y="6501"/>
                    </a:lnTo>
                    <a:cubicBezTo>
                      <a:pt x="5343" y="6571"/>
                      <a:pt x="5301" y="6640"/>
                      <a:pt x="5287" y="6710"/>
                    </a:cubicBezTo>
                    <a:cubicBezTo>
                      <a:pt x="5245" y="6794"/>
                      <a:pt x="5231" y="6863"/>
                      <a:pt x="5218" y="6933"/>
                    </a:cubicBezTo>
                    <a:cubicBezTo>
                      <a:pt x="5148" y="7240"/>
                      <a:pt x="5134" y="7533"/>
                      <a:pt x="5134" y="7840"/>
                    </a:cubicBezTo>
                    <a:cubicBezTo>
                      <a:pt x="5134" y="8147"/>
                      <a:pt x="5176" y="8454"/>
                      <a:pt x="5273" y="8747"/>
                    </a:cubicBezTo>
                    <a:cubicBezTo>
                      <a:pt x="5287" y="8844"/>
                      <a:pt x="5315" y="8914"/>
                      <a:pt x="5343" y="8984"/>
                    </a:cubicBezTo>
                    <a:lnTo>
                      <a:pt x="5371" y="9081"/>
                    </a:lnTo>
                    <a:lnTo>
                      <a:pt x="5427" y="9193"/>
                    </a:lnTo>
                    <a:lnTo>
                      <a:pt x="5524" y="9402"/>
                    </a:lnTo>
                    <a:cubicBezTo>
                      <a:pt x="5566" y="9472"/>
                      <a:pt x="5622" y="9542"/>
                      <a:pt x="5650" y="9611"/>
                    </a:cubicBezTo>
                    <a:lnTo>
                      <a:pt x="5803" y="9821"/>
                    </a:lnTo>
                    <a:cubicBezTo>
                      <a:pt x="5859" y="9890"/>
                      <a:pt x="5901" y="9960"/>
                      <a:pt x="5971" y="10002"/>
                    </a:cubicBezTo>
                    <a:cubicBezTo>
                      <a:pt x="6013" y="10072"/>
                      <a:pt x="6082" y="10127"/>
                      <a:pt x="6138" y="10197"/>
                    </a:cubicBezTo>
                    <a:cubicBezTo>
                      <a:pt x="6194" y="10253"/>
                      <a:pt x="6264" y="10323"/>
                      <a:pt x="6333" y="10379"/>
                    </a:cubicBezTo>
                    <a:cubicBezTo>
                      <a:pt x="6459" y="10490"/>
                      <a:pt x="6612" y="10588"/>
                      <a:pt x="6752" y="10685"/>
                    </a:cubicBezTo>
                    <a:cubicBezTo>
                      <a:pt x="6780" y="10727"/>
                      <a:pt x="6822" y="10741"/>
                      <a:pt x="6849" y="10755"/>
                    </a:cubicBezTo>
                    <a:lnTo>
                      <a:pt x="6975" y="10825"/>
                    </a:lnTo>
                    <a:lnTo>
                      <a:pt x="7101" y="10895"/>
                    </a:lnTo>
                    <a:cubicBezTo>
                      <a:pt x="7128" y="10909"/>
                      <a:pt x="7184" y="10936"/>
                      <a:pt x="7226" y="10950"/>
                    </a:cubicBezTo>
                    <a:cubicBezTo>
                      <a:pt x="7770" y="11211"/>
                      <a:pt x="8375" y="11371"/>
                      <a:pt x="9005" y="11371"/>
                    </a:cubicBezTo>
                    <a:cubicBezTo>
                      <a:pt x="9118" y="11371"/>
                      <a:pt x="9232" y="11366"/>
                      <a:pt x="9346" y="11355"/>
                    </a:cubicBezTo>
                    <a:cubicBezTo>
                      <a:pt x="9757" y="11318"/>
                      <a:pt x="10167" y="11236"/>
                      <a:pt x="10568" y="11080"/>
                    </a:cubicBezTo>
                    <a:lnTo>
                      <a:pt x="10568" y="11080"/>
                    </a:lnTo>
                    <a:cubicBezTo>
                      <a:pt x="10312" y="11194"/>
                      <a:pt x="9973" y="11374"/>
                      <a:pt x="9625" y="11467"/>
                    </a:cubicBezTo>
                    <a:lnTo>
                      <a:pt x="9472" y="11522"/>
                    </a:lnTo>
                    <a:cubicBezTo>
                      <a:pt x="9416" y="11522"/>
                      <a:pt x="9360" y="11536"/>
                      <a:pt x="9318" y="11564"/>
                    </a:cubicBezTo>
                    <a:cubicBezTo>
                      <a:pt x="9207" y="11578"/>
                      <a:pt x="9123" y="11606"/>
                      <a:pt x="9039" y="11634"/>
                    </a:cubicBezTo>
                    <a:cubicBezTo>
                      <a:pt x="8872" y="11662"/>
                      <a:pt x="8733" y="11704"/>
                      <a:pt x="8691" y="11732"/>
                    </a:cubicBezTo>
                    <a:cubicBezTo>
                      <a:pt x="8565" y="11773"/>
                      <a:pt x="8635" y="11815"/>
                      <a:pt x="8830" y="11857"/>
                    </a:cubicBezTo>
                    <a:cubicBezTo>
                      <a:pt x="8914" y="11871"/>
                      <a:pt x="9039" y="11885"/>
                      <a:pt x="9179" y="11885"/>
                    </a:cubicBezTo>
                    <a:cubicBezTo>
                      <a:pt x="9290" y="11885"/>
                      <a:pt x="9472" y="11885"/>
                      <a:pt x="9625" y="11871"/>
                    </a:cubicBezTo>
                    <a:cubicBezTo>
                      <a:pt x="9960" y="11843"/>
                      <a:pt x="10323" y="11745"/>
                      <a:pt x="10616" y="11634"/>
                    </a:cubicBezTo>
                    <a:cubicBezTo>
                      <a:pt x="10936" y="11522"/>
                      <a:pt x="11174" y="11369"/>
                      <a:pt x="11341" y="11299"/>
                    </a:cubicBezTo>
                    <a:cubicBezTo>
                      <a:pt x="11425" y="11229"/>
                      <a:pt x="11508" y="11174"/>
                      <a:pt x="11592" y="11118"/>
                    </a:cubicBezTo>
                    <a:lnTo>
                      <a:pt x="11718" y="11034"/>
                    </a:lnTo>
                    <a:lnTo>
                      <a:pt x="11843" y="10936"/>
                    </a:lnTo>
                    <a:cubicBezTo>
                      <a:pt x="11927" y="10867"/>
                      <a:pt x="12010" y="10811"/>
                      <a:pt x="12080" y="10741"/>
                    </a:cubicBezTo>
                    <a:lnTo>
                      <a:pt x="12289" y="10532"/>
                    </a:lnTo>
                    <a:cubicBezTo>
                      <a:pt x="12429" y="10392"/>
                      <a:pt x="12554" y="10239"/>
                      <a:pt x="12680" y="10072"/>
                    </a:cubicBezTo>
                    <a:cubicBezTo>
                      <a:pt x="12778" y="9918"/>
                      <a:pt x="12889" y="9751"/>
                      <a:pt x="12987" y="9583"/>
                    </a:cubicBezTo>
                    <a:lnTo>
                      <a:pt x="12987" y="9583"/>
                    </a:lnTo>
                    <a:cubicBezTo>
                      <a:pt x="12847" y="9960"/>
                      <a:pt x="12708" y="10267"/>
                      <a:pt x="12694" y="10462"/>
                    </a:cubicBezTo>
                    <a:cubicBezTo>
                      <a:pt x="12683" y="10615"/>
                      <a:pt x="12732" y="10708"/>
                      <a:pt x="12874" y="10708"/>
                    </a:cubicBezTo>
                    <a:cubicBezTo>
                      <a:pt x="12913" y="10708"/>
                      <a:pt x="12960" y="10701"/>
                      <a:pt x="13015" y="10685"/>
                    </a:cubicBezTo>
                    <a:cubicBezTo>
                      <a:pt x="13057" y="10671"/>
                      <a:pt x="13112" y="10630"/>
                      <a:pt x="13182" y="10588"/>
                    </a:cubicBezTo>
                    <a:cubicBezTo>
                      <a:pt x="13252" y="10532"/>
                      <a:pt x="13322" y="10462"/>
                      <a:pt x="13391" y="10379"/>
                    </a:cubicBezTo>
                    <a:cubicBezTo>
                      <a:pt x="13461" y="10309"/>
                      <a:pt x="13517" y="10197"/>
                      <a:pt x="13587" y="10114"/>
                    </a:cubicBezTo>
                    <a:cubicBezTo>
                      <a:pt x="13656" y="10002"/>
                      <a:pt x="13712" y="9918"/>
                      <a:pt x="13740" y="9835"/>
                    </a:cubicBezTo>
                    <a:cubicBezTo>
                      <a:pt x="14061" y="9151"/>
                      <a:pt x="14256" y="8398"/>
                      <a:pt x="14312" y="7617"/>
                    </a:cubicBezTo>
                    <a:cubicBezTo>
                      <a:pt x="14368" y="6836"/>
                      <a:pt x="14284" y="6027"/>
                      <a:pt x="14061" y="5259"/>
                    </a:cubicBezTo>
                    <a:cubicBezTo>
                      <a:pt x="13824" y="4492"/>
                      <a:pt x="13447" y="3781"/>
                      <a:pt x="12931" y="3153"/>
                    </a:cubicBezTo>
                    <a:cubicBezTo>
                      <a:pt x="12680" y="2846"/>
                      <a:pt x="12401" y="2567"/>
                      <a:pt x="12094" y="2302"/>
                    </a:cubicBezTo>
                    <a:cubicBezTo>
                      <a:pt x="11801" y="2037"/>
                      <a:pt x="11494" y="1814"/>
                      <a:pt x="11160" y="1605"/>
                    </a:cubicBezTo>
                    <a:lnTo>
                      <a:pt x="11160" y="1605"/>
                    </a:lnTo>
                    <a:cubicBezTo>
                      <a:pt x="11243" y="1633"/>
                      <a:pt x="11313" y="1675"/>
                      <a:pt x="11397" y="1702"/>
                    </a:cubicBezTo>
                    <a:cubicBezTo>
                      <a:pt x="11494" y="1744"/>
                      <a:pt x="11578" y="1772"/>
                      <a:pt x="11648" y="1828"/>
                    </a:cubicBezTo>
                    <a:cubicBezTo>
                      <a:pt x="11745" y="1884"/>
                      <a:pt x="11871" y="1954"/>
                      <a:pt x="11983" y="2023"/>
                    </a:cubicBezTo>
                    <a:cubicBezTo>
                      <a:pt x="12080" y="2093"/>
                      <a:pt x="12206" y="2163"/>
                      <a:pt x="12317" y="2246"/>
                    </a:cubicBezTo>
                    <a:cubicBezTo>
                      <a:pt x="12541" y="2400"/>
                      <a:pt x="12750" y="2595"/>
                      <a:pt x="12959" y="2804"/>
                    </a:cubicBezTo>
                    <a:cubicBezTo>
                      <a:pt x="13168" y="3014"/>
                      <a:pt x="13363" y="3265"/>
                      <a:pt x="13531" y="3516"/>
                    </a:cubicBezTo>
                    <a:cubicBezTo>
                      <a:pt x="13712" y="3781"/>
                      <a:pt x="13866" y="4060"/>
                      <a:pt x="13977" y="4381"/>
                    </a:cubicBezTo>
                    <a:cubicBezTo>
                      <a:pt x="14048" y="4502"/>
                      <a:pt x="14082" y="4557"/>
                      <a:pt x="14106" y="4557"/>
                    </a:cubicBezTo>
                    <a:cubicBezTo>
                      <a:pt x="14115" y="4557"/>
                      <a:pt x="14123" y="4549"/>
                      <a:pt x="14131" y="4534"/>
                    </a:cubicBezTo>
                    <a:cubicBezTo>
                      <a:pt x="14145" y="4478"/>
                      <a:pt x="14131" y="4339"/>
                      <a:pt x="14075" y="4185"/>
                    </a:cubicBezTo>
                    <a:cubicBezTo>
                      <a:pt x="13949" y="3906"/>
                      <a:pt x="13810" y="3586"/>
                      <a:pt x="13629" y="3293"/>
                    </a:cubicBezTo>
                    <a:cubicBezTo>
                      <a:pt x="13461" y="3000"/>
                      <a:pt x="13238" y="2679"/>
                      <a:pt x="12987" y="2400"/>
                    </a:cubicBezTo>
                    <a:cubicBezTo>
                      <a:pt x="12833" y="2219"/>
                      <a:pt x="12666" y="2037"/>
                      <a:pt x="12485" y="1870"/>
                    </a:cubicBezTo>
                    <a:lnTo>
                      <a:pt x="12206" y="1619"/>
                    </a:lnTo>
                    <a:cubicBezTo>
                      <a:pt x="12122" y="1549"/>
                      <a:pt x="12010" y="1465"/>
                      <a:pt x="11927" y="1396"/>
                    </a:cubicBezTo>
                    <a:cubicBezTo>
                      <a:pt x="11550" y="1103"/>
                      <a:pt x="11146" y="852"/>
                      <a:pt x="10713" y="642"/>
                    </a:cubicBezTo>
                    <a:cubicBezTo>
                      <a:pt x="9834" y="238"/>
                      <a:pt x="8914" y="15"/>
                      <a:pt x="8007" y="1"/>
                    </a:cubicBezTo>
                    <a:cubicBezTo>
                      <a:pt x="7981" y="0"/>
                      <a:pt x="7955" y="0"/>
                      <a:pt x="7929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974235" y="362602"/>
                <a:ext cx="1540553" cy="752425"/>
              </a:xfrm>
              <a:custGeom>
                <a:avLst/>
                <a:gdLst/>
                <a:ahLst/>
                <a:cxnLst/>
                <a:rect l="l" t="t" r="r" b="b"/>
                <a:pathLst>
                  <a:path w="35556" h="17365" extrusionOk="0">
                    <a:moveTo>
                      <a:pt x="26618" y="10560"/>
                    </a:moveTo>
                    <a:lnTo>
                      <a:pt x="26618" y="10560"/>
                    </a:lnTo>
                    <a:cubicBezTo>
                      <a:pt x="26617" y="10562"/>
                      <a:pt x="26616" y="10564"/>
                      <a:pt x="26615" y="10566"/>
                    </a:cubicBezTo>
                    <a:cubicBezTo>
                      <a:pt x="26621" y="10566"/>
                      <a:pt x="26624" y="10566"/>
                      <a:pt x="26618" y="10560"/>
                    </a:cubicBezTo>
                    <a:close/>
                    <a:moveTo>
                      <a:pt x="25949" y="0"/>
                    </a:moveTo>
                    <a:cubicBezTo>
                      <a:pt x="25786" y="0"/>
                      <a:pt x="25625" y="7"/>
                      <a:pt x="25457" y="7"/>
                    </a:cubicBezTo>
                    <a:cubicBezTo>
                      <a:pt x="25220" y="21"/>
                      <a:pt x="24969" y="34"/>
                      <a:pt x="24732" y="76"/>
                    </a:cubicBezTo>
                    <a:cubicBezTo>
                      <a:pt x="24481" y="104"/>
                      <a:pt x="24244" y="160"/>
                      <a:pt x="24020" y="202"/>
                    </a:cubicBezTo>
                    <a:cubicBezTo>
                      <a:pt x="23783" y="244"/>
                      <a:pt x="23546" y="299"/>
                      <a:pt x="23323" y="383"/>
                    </a:cubicBezTo>
                    <a:cubicBezTo>
                      <a:pt x="23086" y="453"/>
                      <a:pt x="22863" y="551"/>
                      <a:pt x="22640" y="634"/>
                    </a:cubicBezTo>
                    <a:cubicBezTo>
                      <a:pt x="22528" y="690"/>
                      <a:pt x="22430" y="732"/>
                      <a:pt x="22305" y="774"/>
                    </a:cubicBezTo>
                    <a:lnTo>
                      <a:pt x="22151" y="843"/>
                    </a:lnTo>
                    <a:lnTo>
                      <a:pt x="21998" y="927"/>
                    </a:lnTo>
                    <a:cubicBezTo>
                      <a:pt x="21579" y="1136"/>
                      <a:pt x="21189" y="1415"/>
                      <a:pt x="20826" y="1694"/>
                    </a:cubicBezTo>
                    <a:cubicBezTo>
                      <a:pt x="20715" y="1778"/>
                      <a:pt x="20603" y="1876"/>
                      <a:pt x="20491" y="1973"/>
                    </a:cubicBezTo>
                    <a:cubicBezTo>
                      <a:pt x="20394" y="2057"/>
                      <a:pt x="20296" y="2155"/>
                      <a:pt x="20199" y="2238"/>
                    </a:cubicBezTo>
                    <a:lnTo>
                      <a:pt x="19627" y="2754"/>
                    </a:lnTo>
                    <a:cubicBezTo>
                      <a:pt x="19627" y="2685"/>
                      <a:pt x="19655" y="2587"/>
                      <a:pt x="19696" y="2503"/>
                    </a:cubicBezTo>
                    <a:cubicBezTo>
                      <a:pt x="19766" y="2322"/>
                      <a:pt x="19836" y="2169"/>
                      <a:pt x="19934" y="1973"/>
                    </a:cubicBezTo>
                    <a:cubicBezTo>
                      <a:pt x="20045" y="1778"/>
                      <a:pt x="20157" y="1611"/>
                      <a:pt x="20408" y="1332"/>
                    </a:cubicBezTo>
                    <a:cubicBezTo>
                      <a:pt x="20464" y="1257"/>
                      <a:pt x="20470" y="1226"/>
                      <a:pt x="20439" y="1226"/>
                    </a:cubicBezTo>
                    <a:cubicBezTo>
                      <a:pt x="20423" y="1226"/>
                      <a:pt x="20398" y="1234"/>
                      <a:pt x="20366" y="1248"/>
                    </a:cubicBezTo>
                    <a:cubicBezTo>
                      <a:pt x="20324" y="1262"/>
                      <a:pt x="20268" y="1276"/>
                      <a:pt x="20199" y="1318"/>
                    </a:cubicBezTo>
                    <a:lnTo>
                      <a:pt x="20087" y="1360"/>
                    </a:lnTo>
                    <a:cubicBezTo>
                      <a:pt x="20073" y="1387"/>
                      <a:pt x="20059" y="1387"/>
                      <a:pt x="20045" y="1401"/>
                    </a:cubicBezTo>
                    <a:lnTo>
                      <a:pt x="20003" y="1429"/>
                    </a:lnTo>
                    <a:cubicBezTo>
                      <a:pt x="18971" y="2196"/>
                      <a:pt x="18120" y="2936"/>
                      <a:pt x="17214" y="3633"/>
                    </a:cubicBezTo>
                    <a:cubicBezTo>
                      <a:pt x="17088" y="3717"/>
                      <a:pt x="16990" y="3801"/>
                      <a:pt x="16865" y="3870"/>
                    </a:cubicBezTo>
                    <a:cubicBezTo>
                      <a:pt x="16739" y="3968"/>
                      <a:pt x="16642" y="4052"/>
                      <a:pt x="16516" y="4121"/>
                    </a:cubicBezTo>
                    <a:cubicBezTo>
                      <a:pt x="16279" y="4275"/>
                      <a:pt x="16042" y="4428"/>
                      <a:pt x="15805" y="4568"/>
                    </a:cubicBezTo>
                    <a:cubicBezTo>
                      <a:pt x="15679" y="4637"/>
                      <a:pt x="15554" y="4707"/>
                      <a:pt x="15414" y="4777"/>
                    </a:cubicBezTo>
                    <a:cubicBezTo>
                      <a:pt x="15344" y="4819"/>
                      <a:pt x="15303" y="4847"/>
                      <a:pt x="15233" y="4889"/>
                    </a:cubicBezTo>
                    <a:cubicBezTo>
                      <a:pt x="15163" y="4916"/>
                      <a:pt x="15107" y="4958"/>
                      <a:pt x="15038" y="4972"/>
                    </a:cubicBezTo>
                    <a:cubicBezTo>
                      <a:pt x="14898" y="5028"/>
                      <a:pt x="14759" y="5098"/>
                      <a:pt x="14619" y="5154"/>
                    </a:cubicBezTo>
                    <a:cubicBezTo>
                      <a:pt x="14549" y="5181"/>
                      <a:pt x="14480" y="5195"/>
                      <a:pt x="14410" y="5237"/>
                    </a:cubicBezTo>
                    <a:cubicBezTo>
                      <a:pt x="14340" y="5265"/>
                      <a:pt x="14270" y="5293"/>
                      <a:pt x="14201" y="5307"/>
                    </a:cubicBezTo>
                    <a:cubicBezTo>
                      <a:pt x="14061" y="5363"/>
                      <a:pt x="13908" y="5391"/>
                      <a:pt x="13768" y="5447"/>
                    </a:cubicBezTo>
                    <a:lnTo>
                      <a:pt x="13657" y="5474"/>
                    </a:lnTo>
                    <a:lnTo>
                      <a:pt x="13559" y="5502"/>
                    </a:lnTo>
                    <a:lnTo>
                      <a:pt x="13322" y="5544"/>
                    </a:lnTo>
                    <a:lnTo>
                      <a:pt x="13099" y="5600"/>
                    </a:lnTo>
                    <a:cubicBezTo>
                      <a:pt x="13029" y="5614"/>
                      <a:pt x="12945" y="5642"/>
                      <a:pt x="12876" y="5642"/>
                    </a:cubicBezTo>
                    <a:cubicBezTo>
                      <a:pt x="12722" y="5656"/>
                      <a:pt x="12555" y="5670"/>
                      <a:pt x="12415" y="5712"/>
                    </a:cubicBezTo>
                    <a:cubicBezTo>
                      <a:pt x="12102" y="5748"/>
                      <a:pt x="11773" y="5769"/>
                      <a:pt x="11441" y="5769"/>
                    </a:cubicBezTo>
                    <a:cubicBezTo>
                      <a:pt x="11138" y="5769"/>
                      <a:pt x="10832" y="5751"/>
                      <a:pt x="10532" y="5712"/>
                    </a:cubicBezTo>
                    <a:cubicBezTo>
                      <a:pt x="9263" y="5586"/>
                      <a:pt x="8049" y="5126"/>
                      <a:pt x="6878" y="4568"/>
                    </a:cubicBezTo>
                    <a:cubicBezTo>
                      <a:pt x="5706" y="4010"/>
                      <a:pt x="4604" y="3340"/>
                      <a:pt x="3488" y="2727"/>
                    </a:cubicBezTo>
                    <a:cubicBezTo>
                      <a:pt x="2372" y="2113"/>
                      <a:pt x="1214" y="1611"/>
                      <a:pt x="1" y="1346"/>
                    </a:cubicBezTo>
                    <a:lnTo>
                      <a:pt x="1" y="1346"/>
                    </a:lnTo>
                    <a:lnTo>
                      <a:pt x="210" y="1401"/>
                    </a:lnTo>
                    <a:cubicBezTo>
                      <a:pt x="350" y="1429"/>
                      <a:pt x="545" y="1485"/>
                      <a:pt x="796" y="1569"/>
                    </a:cubicBezTo>
                    <a:cubicBezTo>
                      <a:pt x="1298" y="1736"/>
                      <a:pt x="2024" y="2029"/>
                      <a:pt x="2916" y="2517"/>
                    </a:cubicBezTo>
                    <a:cubicBezTo>
                      <a:pt x="3809" y="2992"/>
                      <a:pt x="4855" y="3689"/>
                      <a:pt x="6124" y="4400"/>
                    </a:cubicBezTo>
                    <a:cubicBezTo>
                      <a:pt x="6752" y="4763"/>
                      <a:pt x="7450" y="5126"/>
                      <a:pt x="8231" y="5447"/>
                    </a:cubicBezTo>
                    <a:cubicBezTo>
                      <a:pt x="8998" y="5753"/>
                      <a:pt x="9863" y="6018"/>
                      <a:pt x="10783" y="6144"/>
                    </a:cubicBezTo>
                    <a:cubicBezTo>
                      <a:pt x="11201" y="6201"/>
                      <a:pt x="11631" y="6232"/>
                      <a:pt x="12068" y="6232"/>
                    </a:cubicBezTo>
                    <a:cubicBezTo>
                      <a:pt x="12594" y="6232"/>
                      <a:pt x="13130" y="6187"/>
                      <a:pt x="13671" y="6088"/>
                    </a:cubicBezTo>
                    <a:cubicBezTo>
                      <a:pt x="14675" y="5935"/>
                      <a:pt x="15651" y="5614"/>
                      <a:pt x="16600" y="5223"/>
                    </a:cubicBezTo>
                    <a:lnTo>
                      <a:pt x="16976" y="5056"/>
                    </a:lnTo>
                    <a:cubicBezTo>
                      <a:pt x="17018" y="5028"/>
                      <a:pt x="17088" y="5014"/>
                      <a:pt x="17144" y="4972"/>
                    </a:cubicBezTo>
                    <a:lnTo>
                      <a:pt x="17325" y="4889"/>
                    </a:lnTo>
                    <a:cubicBezTo>
                      <a:pt x="17562" y="4763"/>
                      <a:pt x="17785" y="4665"/>
                      <a:pt x="18037" y="4540"/>
                    </a:cubicBezTo>
                    <a:cubicBezTo>
                      <a:pt x="18511" y="4275"/>
                      <a:pt x="18971" y="4010"/>
                      <a:pt x="19431" y="3717"/>
                    </a:cubicBezTo>
                    <a:cubicBezTo>
                      <a:pt x="19557" y="3647"/>
                      <a:pt x="19655" y="3577"/>
                      <a:pt x="19780" y="3508"/>
                    </a:cubicBezTo>
                    <a:lnTo>
                      <a:pt x="19947" y="3410"/>
                    </a:lnTo>
                    <a:cubicBezTo>
                      <a:pt x="20003" y="3368"/>
                      <a:pt x="20059" y="3340"/>
                      <a:pt x="20129" y="3284"/>
                    </a:cubicBezTo>
                    <a:lnTo>
                      <a:pt x="20812" y="2810"/>
                    </a:lnTo>
                    <a:lnTo>
                      <a:pt x="20980" y="2685"/>
                    </a:lnTo>
                    <a:lnTo>
                      <a:pt x="21133" y="2587"/>
                    </a:lnTo>
                    <a:lnTo>
                      <a:pt x="21300" y="2475"/>
                    </a:lnTo>
                    <a:lnTo>
                      <a:pt x="21384" y="2434"/>
                    </a:lnTo>
                    <a:lnTo>
                      <a:pt x="21468" y="2378"/>
                    </a:lnTo>
                    <a:cubicBezTo>
                      <a:pt x="21579" y="2308"/>
                      <a:pt x="21691" y="2238"/>
                      <a:pt x="21803" y="2183"/>
                    </a:cubicBezTo>
                    <a:cubicBezTo>
                      <a:pt x="21928" y="2127"/>
                      <a:pt x="22026" y="2057"/>
                      <a:pt x="22151" y="2015"/>
                    </a:cubicBezTo>
                    <a:cubicBezTo>
                      <a:pt x="23086" y="1569"/>
                      <a:pt x="24132" y="1346"/>
                      <a:pt x="25206" y="1346"/>
                    </a:cubicBezTo>
                    <a:cubicBezTo>
                      <a:pt x="26266" y="1346"/>
                      <a:pt x="27340" y="1555"/>
                      <a:pt x="28372" y="1973"/>
                    </a:cubicBezTo>
                    <a:cubicBezTo>
                      <a:pt x="29391" y="2378"/>
                      <a:pt x="30339" y="2992"/>
                      <a:pt x="31162" y="3731"/>
                    </a:cubicBezTo>
                    <a:cubicBezTo>
                      <a:pt x="31581" y="4107"/>
                      <a:pt x="31943" y="4526"/>
                      <a:pt x="32292" y="4958"/>
                    </a:cubicBezTo>
                    <a:cubicBezTo>
                      <a:pt x="32473" y="5181"/>
                      <a:pt x="32627" y="5405"/>
                      <a:pt x="32766" y="5642"/>
                    </a:cubicBezTo>
                    <a:cubicBezTo>
                      <a:pt x="32836" y="5753"/>
                      <a:pt x="32906" y="5879"/>
                      <a:pt x="32975" y="5991"/>
                    </a:cubicBezTo>
                    <a:cubicBezTo>
                      <a:pt x="33045" y="6102"/>
                      <a:pt x="33115" y="6228"/>
                      <a:pt x="33171" y="6353"/>
                    </a:cubicBezTo>
                    <a:cubicBezTo>
                      <a:pt x="33408" y="6841"/>
                      <a:pt x="33589" y="7357"/>
                      <a:pt x="33715" y="7888"/>
                    </a:cubicBezTo>
                    <a:cubicBezTo>
                      <a:pt x="33826" y="8432"/>
                      <a:pt x="33882" y="8962"/>
                      <a:pt x="33868" y="9506"/>
                    </a:cubicBezTo>
                    <a:cubicBezTo>
                      <a:pt x="33854" y="10608"/>
                      <a:pt x="33575" y="11682"/>
                      <a:pt x="33059" y="12630"/>
                    </a:cubicBezTo>
                    <a:cubicBezTo>
                      <a:pt x="32822" y="13104"/>
                      <a:pt x="32501" y="13551"/>
                      <a:pt x="32153" y="13955"/>
                    </a:cubicBezTo>
                    <a:cubicBezTo>
                      <a:pt x="31804" y="14360"/>
                      <a:pt x="31413" y="14722"/>
                      <a:pt x="30967" y="15015"/>
                    </a:cubicBezTo>
                    <a:cubicBezTo>
                      <a:pt x="30758" y="15169"/>
                      <a:pt x="30534" y="15308"/>
                      <a:pt x="30311" y="15434"/>
                    </a:cubicBezTo>
                    <a:cubicBezTo>
                      <a:pt x="30088" y="15559"/>
                      <a:pt x="29851" y="15657"/>
                      <a:pt x="29614" y="15768"/>
                    </a:cubicBezTo>
                    <a:cubicBezTo>
                      <a:pt x="29363" y="15852"/>
                      <a:pt x="29126" y="15922"/>
                      <a:pt x="28875" y="15992"/>
                    </a:cubicBezTo>
                    <a:cubicBezTo>
                      <a:pt x="28637" y="16047"/>
                      <a:pt x="28372" y="16075"/>
                      <a:pt x="28135" y="16117"/>
                    </a:cubicBezTo>
                    <a:cubicBezTo>
                      <a:pt x="27987" y="16129"/>
                      <a:pt x="27840" y="16135"/>
                      <a:pt x="27692" y="16135"/>
                    </a:cubicBezTo>
                    <a:cubicBezTo>
                      <a:pt x="26828" y="16135"/>
                      <a:pt x="25985" y="15929"/>
                      <a:pt x="25234" y="15559"/>
                    </a:cubicBezTo>
                    <a:cubicBezTo>
                      <a:pt x="24369" y="15127"/>
                      <a:pt x="23630" y="14457"/>
                      <a:pt x="23114" y="13690"/>
                    </a:cubicBezTo>
                    <a:cubicBezTo>
                      <a:pt x="23058" y="13620"/>
                      <a:pt x="23016" y="13537"/>
                      <a:pt x="22974" y="13467"/>
                    </a:cubicBezTo>
                    <a:cubicBezTo>
                      <a:pt x="22919" y="13397"/>
                      <a:pt x="22877" y="13314"/>
                      <a:pt x="22849" y="13244"/>
                    </a:cubicBezTo>
                    <a:cubicBezTo>
                      <a:pt x="22807" y="13174"/>
                      <a:pt x="22765" y="13076"/>
                      <a:pt x="22723" y="13007"/>
                    </a:cubicBezTo>
                    <a:cubicBezTo>
                      <a:pt x="22695" y="12923"/>
                      <a:pt x="22654" y="12853"/>
                      <a:pt x="22640" y="12770"/>
                    </a:cubicBezTo>
                    <a:lnTo>
                      <a:pt x="22584" y="12644"/>
                    </a:lnTo>
                    <a:cubicBezTo>
                      <a:pt x="22570" y="12616"/>
                      <a:pt x="22570" y="12560"/>
                      <a:pt x="22556" y="12518"/>
                    </a:cubicBezTo>
                    <a:cubicBezTo>
                      <a:pt x="22528" y="12435"/>
                      <a:pt x="22500" y="12365"/>
                      <a:pt x="22486" y="12281"/>
                    </a:cubicBezTo>
                    <a:cubicBezTo>
                      <a:pt x="22444" y="12198"/>
                      <a:pt x="22444" y="12128"/>
                      <a:pt x="22430" y="12030"/>
                    </a:cubicBezTo>
                    <a:cubicBezTo>
                      <a:pt x="22416" y="11947"/>
                      <a:pt x="22388" y="11877"/>
                      <a:pt x="22375" y="11793"/>
                    </a:cubicBezTo>
                    <a:cubicBezTo>
                      <a:pt x="22291" y="11124"/>
                      <a:pt x="22375" y="10482"/>
                      <a:pt x="22570" y="9896"/>
                    </a:cubicBezTo>
                    <a:cubicBezTo>
                      <a:pt x="22765" y="9366"/>
                      <a:pt x="23044" y="8892"/>
                      <a:pt x="23393" y="8473"/>
                    </a:cubicBezTo>
                    <a:cubicBezTo>
                      <a:pt x="23476" y="8376"/>
                      <a:pt x="23574" y="8264"/>
                      <a:pt x="23672" y="8180"/>
                    </a:cubicBezTo>
                    <a:cubicBezTo>
                      <a:pt x="23714" y="8125"/>
                      <a:pt x="23755" y="8083"/>
                      <a:pt x="23825" y="8041"/>
                    </a:cubicBezTo>
                    <a:lnTo>
                      <a:pt x="23979" y="7915"/>
                    </a:lnTo>
                    <a:cubicBezTo>
                      <a:pt x="24034" y="7888"/>
                      <a:pt x="24090" y="7832"/>
                      <a:pt x="24132" y="7804"/>
                    </a:cubicBezTo>
                    <a:lnTo>
                      <a:pt x="24313" y="7692"/>
                    </a:lnTo>
                    <a:lnTo>
                      <a:pt x="24481" y="7595"/>
                    </a:lnTo>
                    <a:lnTo>
                      <a:pt x="24662" y="7497"/>
                    </a:lnTo>
                    <a:cubicBezTo>
                      <a:pt x="24899" y="7385"/>
                      <a:pt x="25150" y="7288"/>
                      <a:pt x="25415" y="7218"/>
                    </a:cubicBezTo>
                    <a:cubicBezTo>
                      <a:pt x="25666" y="7176"/>
                      <a:pt x="25931" y="7134"/>
                      <a:pt x="26210" y="7134"/>
                    </a:cubicBezTo>
                    <a:lnTo>
                      <a:pt x="26420" y="7134"/>
                    </a:lnTo>
                    <a:lnTo>
                      <a:pt x="26629" y="7148"/>
                    </a:lnTo>
                    <a:cubicBezTo>
                      <a:pt x="26671" y="7148"/>
                      <a:pt x="26699" y="7148"/>
                      <a:pt x="26740" y="7176"/>
                    </a:cubicBezTo>
                    <a:lnTo>
                      <a:pt x="26838" y="7190"/>
                    </a:lnTo>
                    <a:lnTo>
                      <a:pt x="27033" y="7218"/>
                    </a:lnTo>
                    <a:cubicBezTo>
                      <a:pt x="27298" y="7288"/>
                      <a:pt x="27549" y="7385"/>
                      <a:pt x="27787" y="7525"/>
                    </a:cubicBezTo>
                    <a:cubicBezTo>
                      <a:pt x="28038" y="7636"/>
                      <a:pt x="28275" y="7818"/>
                      <a:pt x="28498" y="8027"/>
                    </a:cubicBezTo>
                    <a:lnTo>
                      <a:pt x="28651" y="8180"/>
                    </a:lnTo>
                    <a:lnTo>
                      <a:pt x="28735" y="8264"/>
                    </a:lnTo>
                    <a:lnTo>
                      <a:pt x="28805" y="8362"/>
                    </a:lnTo>
                    <a:cubicBezTo>
                      <a:pt x="28916" y="8473"/>
                      <a:pt x="29000" y="8613"/>
                      <a:pt x="29084" y="8752"/>
                    </a:cubicBezTo>
                    <a:cubicBezTo>
                      <a:pt x="29251" y="9031"/>
                      <a:pt x="29363" y="9352"/>
                      <a:pt x="29419" y="9687"/>
                    </a:cubicBezTo>
                    <a:cubicBezTo>
                      <a:pt x="29474" y="10008"/>
                      <a:pt x="29460" y="10356"/>
                      <a:pt x="29391" y="10691"/>
                    </a:cubicBezTo>
                    <a:lnTo>
                      <a:pt x="29363" y="10775"/>
                    </a:lnTo>
                    <a:lnTo>
                      <a:pt x="29335" y="10873"/>
                    </a:lnTo>
                    <a:lnTo>
                      <a:pt x="29279" y="11026"/>
                    </a:lnTo>
                    <a:lnTo>
                      <a:pt x="29209" y="11179"/>
                    </a:lnTo>
                    <a:cubicBezTo>
                      <a:pt x="29195" y="11193"/>
                      <a:pt x="29195" y="11235"/>
                      <a:pt x="29181" y="11249"/>
                    </a:cubicBezTo>
                    <a:lnTo>
                      <a:pt x="29140" y="11319"/>
                    </a:lnTo>
                    <a:cubicBezTo>
                      <a:pt x="29042" y="11528"/>
                      <a:pt x="28875" y="11709"/>
                      <a:pt x="28735" y="11863"/>
                    </a:cubicBezTo>
                    <a:cubicBezTo>
                      <a:pt x="28693" y="11919"/>
                      <a:pt x="28624" y="11961"/>
                      <a:pt x="28568" y="12016"/>
                    </a:cubicBezTo>
                    <a:cubicBezTo>
                      <a:pt x="28498" y="12072"/>
                      <a:pt x="28428" y="12128"/>
                      <a:pt x="28372" y="12170"/>
                    </a:cubicBezTo>
                    <a:cubicBezTo>
                      <a:pt x="28317" y="12212"/>
                      <a:pt x="28275" y="12239"/>
                      <a:pt x="28219" y="12267"/>
                    </a:cubicBezTo>
                    <a:lnTo>
                      <a:pt x="28149" y="12309"/>
                    </a:lnTo>
                    <a:cubicBezTo>
                      <a:pt x="28135" y="12337"/>
                      <a:pt x="28093" y="12337"/>
                      <a:pt x="28066" y="12351"/>
                    </a:cubicBezTo>
                    <a:cubicBezTo>
                      <a:pt x="27954" y="12407"/>
                      <a:pt x="27856" y="12435"/>
                      <a:pt x="27745" y="12477"/>
                    </a:cubicBezTo>
                    <a:cubicBezTo>
                      <a:pt x="27608" y="12519"/>
                      <a:pt x="27471" y="12536"/>
                      <a:pt x="27338" y="12536"/>
                    </a:cubicBezTo>
                    <a:cubicBezTo>
                      <a:pt x="27253" y="12536"/>
                      <a:pt x="27170" y="12529"/>
                      <a:pt x="27089" y="12518"/>
                    </a:cubicBezTo>
                    <a:cubicBezTo>
                      <a:pt x="26852" y="12505"/>
                      <a:pt x="26643" y="12449"/>
                      <a:pt x="26475" y="12351"/>
                    </a:cubicBezTo>
                    <a:cubicBezTo>
                      <a:pt x="26280" y="12267"/>
                      <a:pt x="26127" y="12142"/>
                      <a:pt x="25987" y="12002"/>
                    </a:cubicBezTo>
                    <a:lnTo>
                      <a:pt x="26113" y="12002"/>
                    </a:lnTo>
                    <a:cubicBezTo>
                      <a:pt x="26155" y="11988"/>
                      <a:pt x="26210" y="11961"/>
                      <a:pt x="26252" y="11933"/>
                    </a:cubicBezTo>
                    <a:cubicBezTo>
                      <a:pt x="26294" y="11919"/>
                      <a:pt x="26336" y="11891"/>
                      <a:pt x="26350" y="11863"/>
                    </a:cubicBezTo>
                    <a:cubicBezTo>
                      <a:pt x="26406" y="11793"/>
                      <a:pt x="26434" y="11723"/>
                      <a:pt x="26434" y="11654"/>
                    </a:cubicBezTo>
                    <a:lnTo>
                      <a:pt x="26434" y="11528"/>
                    </a:lnTo>
                    <a:cubicBezTo>
                      <a:pt x="26434" y="11500"/>
                      <a:pt x="26434" y="11444"/>
                      <a:pt x="26420" y="11403"/>
                    </a:cubicBezTo>
                    <a:cubicBezTo>
                      <a:pt x="26406" y="11375"/>
                      <a:pt x="26406" y="11319"/>
                      <a:pt x="26406" y="11291"/>
                    </a:cubicBezTo>
                    <a:cubicBezTo>
                      <a:pt x="26392" y="11249"/>
                      <a:pt x="26392" y="11193"/>
                      <a:pt x="26392" y="11165"/>
                    </a:cubicBezTo>
                    <a:cubicBezTo>
                      <a:pt x="26392" y="11152"/>
                      <a:pt x="26392" y="11110"/>
                      <a:pt x="26364" y="11096"/>
                    </a:cubicBezTo>
                    <a:cubicBezTo>
                      <a:pt x="26364" y="11082"/>
                      <a:pt x="26350" y="11040"/>
                      <a:pt x="26350" y="11026"/>
                    </a:cubicBezTo>
                    <a:lnTo>
                      <a:pt x="26350" y="10984"/>
                    </a:lnTo>
                    <a:lnTo>
                      <a:pt x="26350" y="10956"/>
                    </a:lnTo>
                    <a:cubicBezTo>
                      <a:pt x="26364" y="10845"/>
                      <a:pt x="26406" y="10775"/>
                      <a:pt x="26434" y="10705"/>
                    </a:cubicBezTo>
                    <a:cubicBezTo>
                      <a:pt x="26461" y="10677"/>
                      <a:pt x="26475" y="10635"/>
                      <a:pt x="26503" y="10608"/>
                    </a:cubicBezTo>
                    <a:cubicBezTo>
                      <a:pt x="26503" y="10594"/>
                      <a:pt x="26531" y="10594"/>
                      <a:pt x="26531" y="10566"/>
                    </a:cubicBezTo>
                    <a:lnTo>
                      <a:pt x="26434" y="10566"/>
                    </a:lnTo>
                    <a:lnTo>
                      <a:pt x="26475" y="10538"/>
                    </a:lnTo>
                    <a:lnTo>
                      <a:pt x="26525" y="10496"/>
                    </a:lnTo>
                    <a:lnTo>
                      <a:pt x="26525" y="10496"/>
                    </a:lnTo>
                    <a:cubicBezTo>
                      <a:pt x="26584" y="10536"/>
                      <a:pt x="26609" y="10553"/>
                      <a:pt x="26618" y="10560"/>
                    </a:cubicBezTo>
                    <a:lnTo>
                      <a:pt x="26618" y="10560"/>
                    </a:lnTo>
                    <a:cubicBezTo>
                      <a:pt x="26631" y="10533"/>
                      <a:pt x="26645" y="10495"/>
                      <a:pt x="26671" y="10482"/>
                    </a:cubicBezTo>
                    <a:cubicBezTo>
                      <a:pt x="26713" y="10426"/>
                      <a:pt x="26782" y="10398"/>
                      <a:pt x="26880" y="10356"/>
                    </a:cubicBezTo>
                    <a:cubicBezTo>
                      <a:pt x="26908" y="10356"/>
                      <a:pt x="26922" y="10342"/>
                      <a:pt x="26936" y="10342"/>
                    </a:cubicBezTo>
                    <a:cubicBezTo>
                      <a:pt x="26964" y="10342"/>
                      <a:pt x="26992" y="10329"/>
                      <a:pt x="27005" y="10329"/>
                    </a:cubicBezTo>
                    <a:cubicBezTo>
                      <a:pt x="27061" y="10315"/>
                      <a:pt x="27117" y="10287"/>
                      <a:pt x="27159" y="10259"/>
                    </a:cubicBezTo>
                    <a:cubicBezTo>
                      <a:pt x="27243" y="10217"/>
                      <a:pt x="27312" y="10175"/>
                      <a:pt x="27354" y="10064"/>
                    </a:cubicBezTo>
                    <a:cubicBezTo>
                      <a:pt x="27410" y="9980"/>
                      <a:pt x="27424" y="9840"/>
                      <a:pt x="27382" y="9687"/>
                    </a:cubicBezTo>
                    <a:cubicBezTo>
                      <a:pt x="27326" y="9520"/>
                      <a:pt x="27201" y="9352"/>
                      <a:pt x="26978" y="9213"/>
                    </a:cubicBezTo>
                    <a:cubicBezTo>
                      <a:pt x="26821" y="9115"/>
                      <a:pt x="26615" y="9051"/>
                      <a:pt x="26381" y="9051"/>
                    </a:cubicBezTo>
                    <a:cubicBezTo>
                      <a:pt x="26282" y="9051"/>
                      <a:pt x="26179" y="9062"/>
                      <a:pt x="26071" y="9087"/>
                    </a:cubicBezTo>
                    <a:cubicBezTo>
                      <a:pt x="25778" y="9157"/>
                      <a:pt x="25457" y="9352"/>
                      <a:pt x="25220" y="9617"/>
                    </a:cubicBezTo>
                    <a:cubicBezTo>
                      <a:pt x="24969" y="9868"/>
                      <a:pt x="24816" y="10245"/>
                      <a:pt x="24746" y="10608"/>
                    </a:cubicBezTo>
                    <a:cubicBezTo>
                      <a:pt x="24718" y="10803"/>
                      <a:pt x="24732" y="10984"/>
                      <a:pt x="24746" y="11165"/>
                    </a:cubicBezTo>
                    <a:cubicBezTo>
                      <a:pt x="24788" y="11361"/>
                      <a:pt x="24829" y="11528"/>
                      <a:pt x="24899" y="11682"/>
                    </a:cubicBezTo>
                    <a:cubicBezTo>
                      <a:pt x="25053" y="12016"/>
                      <a:pt x="25290" y="12295"/>
                      <a:pt x="25527" y="12505"/>
                    </a:cubicBezTo>
                    <a:cubicBezTo>
                      <a:pt x="25961" y="12875"/>
                      <a:pt x="26524" y="13082"/>
                      <a:pt x="27077" y="13082"/>
                    </a:cubicBezTo>
                    <a:cubicBezTo>
                      <a:pt x="27128" y="13082"/>
                      <a:pt x="27178" y="13080"/>
                      <a:pt x="27229" y="13076"/>
                    </a:cubicBezTo>
                    <a:cubicBezTo>
                      <a:pt x="27522" y="13062"/>
                      <a:pt x="27814" y="12993"/>
                      <a:pt x="28093" y="12867"/>
                    </a:cubicBezTo>
                    <a:cubicBezTo>
                      <a:pt x="28163" y="12853"/>
                      <a:pt x="28233" y="12797"/>
                      <a:pt x="28289" y="12770"/>
                    </a:cubicBezTo>
                    <a:lnTo>
                      <a:pt x="28386" y="12714"/>
                    </a:lnTo>
                    <a:lnTo>
                      <a:pt x="28484" y="12644"/>
                    </a:lnTo>
                    <a:cubicBezTo>
                      <a:pt x="28526" y="12616"/>
                      <a:pt x="28596" y="12560"/>
                      <a:pt x="28651" y="12518"/>
                    </a:cubicBezTo>
                    <a:lnTo>
                      <a:pt x="28833" y="12379"/>
                    </a:lnTo>
                    <a:cubicBezTo>
                      <a:pt x="29014" y="12212"/>
                      <a:pt x="29209" y="12016"/>
                      <a:pt x="29349" y="11793"/>
                    </a:cubicBezTo>
                    <a:cubicBezTo>
                      <a:pt x="29433" y="11682"/>
                      <a:pt x="29488" y="11570"/>
                      <a:pt x="29558" y="11458"/>
                    </a:cubicBezTo>
                    <a:cubicBezTo>
                      <a:pt x="29600" y="11403"/>
                      <a:pt x="29614" y="11333"/>
                      <a:pt x="29642" y="11291"/>
                    </a:cubicBezTo>
                    <a:lnTo>
                      <a:pt x="29684" y="11193"/>
                    </a:lnTo>
                    <a:cubicBezTo>
                      <a:pt x="29698" y="11165"/>
                      <a:pt x="29698" y="11124"/>
                      <a:pt x="29711" y="11110"/>
                    </a:cubicBezTo>
                    <a:cubicBezTo>
                      <a:pt x="29739" y="11040"/>
                      <a:pt x="29753" y="10984"/>
                      <a:pt x="29767" y="10914"/>
                    </a:cubicBezTo>
                    <a:cubicBezTo>
                      <a:pt x="29781" y="10845"/>
                      <a:pt x="29809" y="10803"/>
                      <a:pt x="29809" y="10733"/>
                    </a:cubicBezTo>
                    <a:lnTo>
                      <a:pt x="29823" y="10635"/>
                    </a:lnTo>
                    <a:cubicBezTo>
                      <a:pt x="29823" y="10608"/>
                      <a:pt x="29823" y="10566"/>
                      <a:pt x="29837" y="10552"/>
                    </a:cubicBezTo>
                    <a:cubicBezTo>
                      <a:pt x="29837" y="10482"/>
                      <a:pt x="29851" y="10426"/>
                      <a:pt x="29851" y="10356"/>
                    </a:cubicBezTo>
                    <a:cubicBezTo>
                      <a:pt x="29879" y="10119"/>
                      <a:pt x="29879" y="9854"/>
                      <a:pt x="29823" y="9631"/>
                    </a:cubicBezTo>
                    <a:cubicBezTo>
                      <a:pt x="29809" y="9492"/>
                      <a:pt x="29767" y="9366"/>
                      <a:pt x="29739" y="9241"/>
                    </a:cubicBezTo>
                    <a:cubicBezTo>
                      <a:pt x="29711" y="9171"/>
                      <a:pt x="29684" y="9129"/>
                      <a:pt x="29670" y="9059"/>
                    </a:cubicBezTo>
                    <a:cubicBezTo>
                      <a:pt x="29642" y="8989"/>
                      <a:pt x="29614" y="8934"/>
                      <a:pt x="29572" y="8864"/>
                    </a:cubicBezTo>
                    <a:cubicBezTo>
                      <a:pt x="29502" y="8738"/>
                      <a:pt x="29460" y="8613"/>
                      <a:pt x="29391" y="8515"/>
                    </a:cubicBezTo>
                    <a:lnTo>
                      <a:pt x="29279" y="8334"/>
                    </a:lnTo>
                    <a:cubicBezTo>
                      <a:pt x="29251" y="8292"/>
                      <a:pt x="29195" y="8236"/>
                      <a:pt x="29154" y="8180"/>
                    </a:cubicBezTo>
                    <a:cubicBezTo>
                      <a:pt x="28833" y="7762"/>
                      <a:pt x="28386" y="7427"/>
                      <a:pt x="27926" y="7190"/>
                    </a:cubicBezTo>
                    <a:cubicBezTo>
                      <a:pt x="27418" y="6940"/>
                      <a:pt x="26856" y="6818"/>
                      <a:pt x="26298" y="6818"/>
                    </a:cubicBezTo>
                    <a:cubicBezTo>
                      <a:pt x="25800" y="6818"/>
                      <a:pt x="25305" y="6915"/>
                      <a:pt x="24857" y="7106"/>
                    </a:cubicBezTo>
                    <a:cubicBezTo>
                      <a:pt x="24802" y="7120"/>
                      <a:pt x="24746" y="7134"/>
                      <a:pt x="24690" y="7176"/>
                    </a:cubicBezTo>
                    <a:lnTo>
                      <a:pt x="24537" y="7260"/>
                    </a:lnTo>
                    <a:lnTo>
                      <a:pt x="24383" y="7330"/>
                    </a:lnTo>
                    <a:cubicBezTo>
                      <a:pt x="24327" y="7357"/>
                      <a:pt x="24299" y="7399"/>
                      <a:pt x="24244" y="7413"/>
                    </a:cubicBezTo>
                    <a:cubicBezTo>
                      <a:pt x="24160" y="7483"/>
                      <a:pt x="24048" y="7539"/>
                      <a:pt x="23965" y="7609"/>
                    </a:cubicBezTo>
                    <a:lnTo>
                      <a:pt x="23700" y="7818"/>
                    </a:lnTo>
                    <a:cubicBezTo>
                      <a:pt x="23616" y="7888"/>
                      <a:pt x="23546" y="7971"/>
                      <a:pt x="23463" y="8041"/>
                    </a:cubicBezTo>
                    <a:cubicBezTo>
                      <a:pt x="23365" y="8125"/>
                      <a:pt x="23295" y="8194"/>
                      <a:pt x="23225" y="8292"/>
                    </a:cubicBezTo>
                    <a:lnTo>
                      <a:pt x="23016" y="8543"/>
                    </a:lnTo>
                    <a:lnTo>
                      <a:pt x="22835" y="8822"/>
                    </a:lnTo>
                    <a:cubicBezTo>
                      <a:pt x="22765" y="8920"/>
                      <a:pt x="22709" y="9017"/>
                      <a:pt x="22654" y="9129"/>
                    </a:cubicBezTo>
                    <a:cubicBezTo>
                      <a:pt x="22598" y="9227"/>
                      <a:pt x="22556" y="9310"/>
                      <a:pt x="22500" y="9422"/>
                    </a:cubicBezTo>
                    <a:lnTo>
                      <a:pt x="22375" y="9729"/>
                    </a:lnTo>
                    <a:lnTo>
                      <a:pt x="22277" y="10050"/>
                    </a:lnTo>
                    <a:cubicBezTo>
                      <a:pt x="22235" y="10147"/>
                      <a:pt x="22221" y="10259"/>
                      <a:pt x="22207" y="10384"/>
                    </a:cubicBezTo>
                    <a:cubicBezTo>
                      <a:pt x="22179" y="10482"/>
                      <a:pt x="22151" y="10594"/>
                      <a:pt x="22151" y="10705"/>
                    </a:cubicBezTo>
                    <a:cubicBezTo>
                      <a:pt x="22137" y="10817"/>
                      <a:pt x="22110" y="10942"/>
                      <a:pt x="22110" y="11040"/>
                    </a:cubicBezTo>
                    <a:lnTo>
                      <a:pt x="22110" y="11375"/>
                    </a:lnTo>
                    <a:cubicBezTo>
                      <a:pt x="22096" y="11472"/>
                      <a:pt x="22110" y="11598"/>
                      <a:pt x="22137" y="11709"/>
                    </a:cubicBezTo>
                    <a:cubicBezTo>
                      <a:pt x="22137" y="11807"/>
                      <a:pt x="22151" y="11933"/>
                      <a:pt x="22165" y="12030"/>
                    </a:cubicBezTo>
                    <a:cubicBezTo>
                      <a:pt x="22179" y="12142"/>
                      <a:pt x="22207" y="12267"/>
                      <a:pt x="22221" y="12365"/>
                    </a:cubicBezTo>
                    <a:cubicBezTo>
                      <a:pt x="22249" y="12477"/>
                      <a:pt x="22277" y="12574"/>
                      <a:pt x="22305" y="12700"/>
                    </a:cubicBezTo>
                    <a:cubicBezTo>
                      <a:pt x="22444" y="13132"/>
                      <a:pt x="22626" y="13551"/>
                      <a:pt x="22877" y="13941"/>
                    </a:cubicBezTo>
                    <a:cubicBezTo>
                      <a:pt x="23421" y="14778"/>
                      <a:pt x="24188" y="15490"/>
                      <a:pt x="25108" y="15964"/>
                    </a:cubicBezTo>
                    <a:cubicBezTo>
                      <a:pt x="25935" y="16371"/>
                      <a:pt x="26871" y="16603"/>
                      <a:pt x="27829" y="16603"/>
                    </a:cubicBezTo>
                    <a:cubicBezTo>
                      <a:pt x="27954" y="16603"/>
                      <a:pt x="28079" y="16600"/>
                      <a:pt x="28205" y="16591"/>
                    </a:cubicBezTo>
                    <a:cubicBezTo>
                      <a:pt x="28861" y="16536"/>
                      <a:pt x="29544" y="16354"/>
                      <a:pt x="30172" y="16075"/>
                    </a:cubicBezTo>
                    <a:lnTo>
                      <a:pt x="30172" y="16075"/>
                    </a:lnTo>
                    <a:cubicBezTo>
                      <a:pt x="30088" y="16131"/>
                      <a:pt x="29977" y="16173"/>
                      <a:pt x="29851" y="16243"/>
                    </a:cubicBezTo>
                    <a:cubicBezTo>
                      <a:pt x="29739" y="16285"/>
                      <a:pt x="29614" y="16354"/>
                      <a:pt x="29474" y="16410"/>
                    </a:cubicBezTo>
                    <a:cubicBezTo>
                      <a:pt x="29335" y="16480"/>
                      <a:pt x="29195" y="16536"/>
                      <a:pt x="29056" y="16591"/>
                    </a:cubicBezTo>
                    <a:cubicBezTo>
                      <a:pt x="28916" y="16633"/>
                      <a:pt x="28763" y="16703"/>
                      <a:pt x="28596" y="16745"/>
                    </a:cubicBezTo>
                    <a:cubicBezTo>
                      <a:pt x="28010" y="16954"/>
                      <a:pt x="27438" y="17052"/>
                      <a:pt x="27257" y="17122"/>
                    </a:cubicBezTo>
                    <a:cubicBezTo>
                      <a:pt x="27103" y="17191"/>
                      <a:pt x="27187" y="17289"/>
                      <a:pt x="27466" y="17317"/>
                    </a:cubicBezTo>
                    <a:cubicBezTo>
                      <a:pt x="27606" y="17346"/>
                      <a:pt x="27796" y="17364"/>
                      <a:pt x="28014" y="17364"/>
                    </a:cubicBezTo>
                    <a:cubicBezTo>
                      <a:pt x="28209" y="17364"/>
                      <a:pt x="28427" y="17350"/>
                      <a:pt x="28651" y="17317"/>
                    </a:cubicBezTo>
                    <a:cubicBezTo>
                      <a:pt x="29140" y="17261"/>
                      <a:pt x="29670" y="17122"/>
                      <a:pt x="30102" y="16940"/>
                    </a:cubicBezTo>
                    <a:cubicBezTo>
                      <a:pt x="30534" y="16759"/>
                      <a:pt x="30897" y="16550"/>
                      <a:pt x="31106" y="16424"/>
                    </a:cubicBezTo>
                    <a:cubicBezTo>
                      <a:pt x="32139" y="15824"/>
                      <a:pt x="32948" y="14959"/>
                      <a:pt x="33533" y="14011"/>
                    </a:cubicBezTo>
                    <a:lnTo>
                      <a:pt x="33533" y="14011"/>
                    </a:lnTo>
                    <a:cubicBezTo>
                      <a:pt x="33324" y="14541"/>
                      <a:pt x="33129" y="15001"/>
                      <a:pt x="33087" y="15280"/>
                    </a:cubicBezTo>
                    <a:cubicBezTo>
                      <a:pt x="33042" y="15517"/>
                      <a:pt x="33115" y="15653"/>
                      <a:pt x="33335" y="15653"/>
                    </a:cubicBezTo>
                    <a:cubicBezTo>
                      <a:pt x="33388" y="15653"/>
                      <a:pt x="33449" y="15645"/>
                      <a:pt x="33519" y="15629"/>
                    </a:cubicBezTo>
                    <a:cubicBezTo>
                      <a:pt x="33589" y="15615"/>
                      <a:pt x="33673" y="15559"/>
                      <a:pt x="33784" y="15476"/>
                    </a:cubicBezTo>
                    <a:cubicBezTo>
                      <a:pt x="33882" y="15378"/>
                      <a:pt x="33994" y="15294"/>
                      <a:pt x="34091" y="15169"/>
                    </a:cubicBezTo>
                    <a:cubicBezTo>
                      <a:pt x="34147" y="15127"/>
                      <a:pt x="34203" y="15057"/>
                      <a:pt x="34245" y="14987"/>
                    </a:cubicBezTo>
                    <a:cubicBezTo>
                      <a:pt x="34301" y="14918"/>
                      <a:pt x="34356" y="14848"/>
                      <a:pt x="34384" y="14778"/>
                    </a:cubicBezTo>
                    <a:cubicBezTo>
                      <a:pt x="34440" y="14708"/>
                      <a:pt x="34482" y="14639"/>
                      <a:pt x="34510" y="14569"/>
                    </a:cubicBezTo>
                    <a:cubicBezTo>
                      <a:pt x="34552" y="14499"/>
                      <a:pt x="34580" y="14429"/>
                      <a:pt x="34621" y="14374"/>
                    </a:cubicBezTo>
                    <a:cubicBezTo>
                      <a:pt x="35082" y="13397"/>
                      <a:pt x="35403" y="12281"/>
                      <a:pt x="35472" y="11152"/>
                    </a:cubicBezTo>
                    <a:cubicBezTo>
                      <a:pt x="35556" y="9994"/>
                      <a:pt x="35416" y="8822"/>
                      <a:pt x="35040" y="7706"/>
                    </a:cubicBezTo>
                    <a:cubicBezTo>
                      <a:pt x="34845" y="7148"/>
                      <a:pt x="34621" y="6632"/>
                      <a:pt x="34315" y="6130"/>
                    </a:cubicBezTo>
                    <a:cubicBezTo>
                      <a:pt x="34245" y="6004"/>
                      <a:pt x="34161" y="5879"/>
                      <a:pt x="34091" y="5753"/>
                    </a:cubicBezTo>
                    <a:cubicBezTo>
                      <a:pt x="34008" y="5642"/>
                      <a:pt x="33938" y="5516"/>
                      <a:pt x="33854" y="5391"/>
                    </a:cubicBezTo>
                    <a:cubicBezTo>
                      <a:pt x="33757" y="5265"/>
                      <a:pt x="33673" y="5168"/>
                      <a:pt x="33589" y="5042"/>
                    </a:cubicBezTo>
                    <a:cubicBezTo>
                      <a:pt x="33506" y="4944"/>
                      <a:pt x="33408" y="4819"/>
                      <a:pt x="33310" y="4707"/>
                    </a:cubicBezTo>
                    <a:cubicBezTo>
                      <a:pt x="32557" y="3842"/>
                      <a:pt x="31706" y="3075"/>
                      <a:pt x="30744" y="2448"/>
                    </a:cubicBezTo>
                    <a:lnTo>
                      <a:pt x="30744" y="2448"/>
                    </a:lnTo>
                    <a:cubicBezTo>
                      <a:pt x="30869" y="2503"/>
                      <a:pt x="30967" y="2545"/>
                      <a:pt x="31092" y="2601"/>
                    </a:cubicBezTo>
                    <a:cubicBezTo>
                      <a:pt x="31218" y="2657"/>
                      <a:pt x="31316" y="2727"/>
                      <a:pt x="31441" y="2782"/>
                    </a:cubicBezTo>
                    <a:cubicBezTo>
                      <a:pt x="31595" y="2866"/>
                      <a:pt x="31762" y="2964"/>
                      <a:pt x="31929" y="3075"/>
                    </a:cubicBezTo>
                    <a:cubicBezTo>
                      <a:pt x="32083" y="3173"/>
                      <a:pt x="32250" y="3298"/>
                      <a:pt x="32404" y="3410"/>
                    </a:cubicBezTo>
                    <a:cubicBezTo>
                      <a:pt x="32557" y="3522"/>
                      <a:pt x="32710" y="3647"/>
                      <a:pt x="32878" y="3787"/>
                    </a:cubicBezTo>
                    <a:cubicBezTo>
                      <a:pt x="33031" y="3926"/>
                      <a:pt x="33185" y="4066"/>
                      <a:pt x="33324" y="4219"/>
                    </a:cubicBezTo>
                    <a:cubicBezTo>
                      <a:pt x="33394" y="4289"/>
                      <a:pt x="33464" y="4386"/>
                      <a:pt x="33547" y="4456"/>
                    </a:cubicBezTo>
                    <a:cubicBezTo>
                      <a:pt x="33617" y="4540"/>
                      <a:pt x="33687" y="4610"/>
                      <a:pt x="33757" y="4693"/>
                    </a:cubicBezTo>
                    <a:cubicBezTo>
                      <a:pt x="33896" y="4847"/>
                      <a:pt x="34036" y="5042"/>
                      <a:pt x="34175" y="5223"/>
                    </a:cubicBezTo>
                    <a:cubicBezTo>
                      <a:pt x="34440" y="5586"/>
                      <a:pt x="34691" y="6004"/>
                      <a:pt x="34900" y="6437"/>
                    </a:cubicBezTo>
                    <a:cubicBezTo>
                      <a:pt x="34968" y="6612"/>
                      <a:pt x="35023" y="6685"/>
                      <a:pt x="35054" y="6685"/>
                    </a:cubicBezTo>
                    <a:cubicBezTo>
                      <a:pt x="35068" y="6685"/>
                      <a:pt x="35077" y="6671"/>
                      <a:pt x="35082" y="6646"/>
                    </a:cubicBezTo>
                    <a:cubicBezTo>
                      <a:pt x="35110" y="6618"/>
                      <a:pt x="35082" y="6548"/>
                      <a:pt x="35082" y="6451"/>
                    </a:cubicBezTo>
                    <a:cubicBezTo>
                      <a:pt x="35082" y="6409"/>
                      <a:pt x="35068" y="6367"/>
                      <a:pt x="35054" y="6297"/>
                    </a:cubicBezTo>
                    <a:cubicBezTo>
                      <a:pt x="35040" y="6242"/>
                      <a:pt x="35012" y="6200"/>
                      <a:pt x="34984" y="6130"/>
                    </a:cubicBezTo>
                    <a:cubicBezTo>
                      <a:pt x="34900" y="5921"/>
                      <a:pt x="34789" y="5712"/>
                      <a:pt x="34691" y="5502"/>
                    </a:cubicBezTo>
                    <a:cubicBezTo>
                      <a:pt x="34635" y="5391"/>
                      <a:pt x="34566" y="5293"/>
                      <a:pt x="34510" y="5181"/>
                    </a:cubicBezTo>
                    <a:cubicBezTo>
                      <a:pt x="34454" y="5084"/>
                      <a:pt x="34384" y="4972"/>
                      <a:pt x="34315" y="4875"/>
                    </a:cubicBezTo>
                    <a:cubicBezTo>
                      <a:pt x="34203" y="4665"/>
                      <a:pt x="34036" y="4456"/>
                      <a:pt x="33882" y="4247"/>
                    </a:cubicBezTo>
                    <a:cubicBezTo>
                      <a:pt x="33729" y="4038"/>
                      <a:pt x="33547" y="3828"/>
                      <a:pt x="33380" y="3633"/>
                    </a:cubicBezTo>
                    <a:cubicBezTo>
                      <a:pt x="32473" y="2573"/>
                      <a:pt x="31357" y="1666"/>
                      <a:pt x="30116" y="1039"/>
                    </a:cubicBezTo>
                    <a:cubicBezTo>
                      <a:pt x="28875" y="411"/>
                      <a:pt x="27522" y="34"/>
                      <a:pt x="26196" y="7"/>
                    </a:cubicBezTo>
                    <a:cubicBezTo>
                      <a:pt x="26113" y="2"/>
                      <a:pt x="26031" y="0"/>
                      <a:pt x="25949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1330245" y="602830"/>
                <a:ext cx="523440" cy="537509"/>
              </a:xfrm>
              <a:custGeom>
                <a:avLst/>
                <a:gdLst/>
                <a:ahLst/>
                <a:cxnLst/>
                <a:rect l="l" t="t" r="r" b="b"/>
                <a:pathLst>
                  <a:path w="12081" h="12405" extrusionOk="0">
                    <a:moveTo>
                      <a:pt x="6236" y="7435"/>
                    </a:moveTo>
                    <a:lnTo>
                      <a:pt x="6264" y="7449"/>
                    </a:lnTo>
                    <a:cubicBezTo>
                      <a:pt x="6266" y="7451"/>
                      <a:pt x="6268" y="7454"/>
                      <a:pt x="6270" y="7458"/>
                    </a:cubicBezTo>
                    <a:lnTo>
                      <a:pt x="6270" y="7458"/>
                    </a:lnTo>
                    <a:lnTo>
                      <a:pt x="6236" y="7435"/>
                    </a:lnTo>
                    <a:close/>
                    <a:moveTo>
                      <a:pt x="1" y="0"/>
                    </a:moveTo>
                    <a:cubicBezTo>
                      <a:pt x="1" y="0"/>
                      <a:pt x="154" y="70"/>
                      <a:pt x="433" y="195"/>
                    </a:cubicBezTo>
                    <a:cubicBezTo>
                      <a:pt x="712" y="321"/>
                      <a:pt x="1144" y="474"/>
                      <a:pt x="1688" y="656"/>
                    </a:cubicBezTo>
                    <a:cubicBezTo>
                      <a:pt x="2246" y="823"/>
                      <a:pt x="2930" y="1004"/>
                      <a:pt x="3711" y="1144"/>
                    </a:cubicBezTo>
                    <a:cubicBezTo>
                      <a:pt x="4116" y="1214"/>
                      <a:pt x="4534" y="1283"/>
                      <a:pt x="4966" y="1325"/>
                    </a:cubicBezTo>
                    <a:cubicBezTo>
                      <a:pt x="5399" y="1395"/>
                      <a:pt x="5873" y="1451"/>
                      <a:pt x="6347" y="1535"/>
                    </a:cubicBezTo>
                    <a:cubicBezTo>
                      <a:pt x="6822" y="1632"/>
                      <a:pt x="7310" y="1730"/>
                      <a:pt x="7798" y="1883"/>
                    </a:cubicBezTo>
                    <a:cubicBezTo>
                      <a:pt x="7910" y="1925"/>
                      <a:pt x="8035" y="1981"/>
                      <a:pt x="8147" y="2023"/>
                    </a:cubicBezTo>
                    <a:cubicBezTo>
                      <a:pt x="8258" y="2079"/>
                      <a:pt x="8384" y="2134"/>
                      <a:pt x="8495" y="2190"/>
                    </a:cubicBezTo>
                    <a:cubicBezTo>
                      <a:pt x="8719" y="2288"/>
                      <a:pt x="8942" y="2427"/>
                      <a:pt x="9151" y="2581"/>
                    </a:cubicBezTo>
                    <a:cubicBezTo>
                      <a:pt x="10002" y="3208"/>
                      <a:pt x="10741" y="4143"/>
                      <a:pt x="11076" y="5259"/>
                    </a:cubicBezTo>
                    <a:cubicBezTo>
                      <a:pt x="11425" y="6347"/>
                      <a:pt x="11369" y="7602"/>
                      <a:pt x="10895" y="8746"/>
                    </a:cubicBezTo>
                    <a:cubicBezTo>
                      <a:pt x="10671" y="9304"/>
                      <a:pt x="10323" y="9820"/>
                      <a:pt x="9904" y="10252"/>
                    </a:cubicBezTo>
                    <a:cubicBezTo>
                      <a:pt x="9793" y="10364"/>
                      <a:pt x="9695" y="10462"/>
                      <a:pt x="9569" y="10573"/>
                    </a:cubicBezTo>
                    <a:lnTo>
                      <a:pt x="9402" y="10713"/>
                    </a:lnTo>
                    <a:cubicBezTo>
                      <a:pt x="9346" y="10768"/>
                      <a:pt x="9277" y="10810"/>
                      <a:pt x="9221" y="10852"/>
                    </a:cubicBezTo>
                    <a:lnTo>
                      <a:pt x="9025" y="10978"/>
                    </a:lnTo>
                    <a:cubicBezTo>
                      <a:pt x="8998" y="10992"/>
                      <a:pt x="8956" y="11006"/>
                      <a:pt x="8942" y="11020"/>
                    </a:cubicBezTo>
                    <a:lnTo>
                      <a:pt x="8844" y="11075"/>
                    </a:lnTo>
                    <a:lnTo>
                      <a:pt x="8635" y="11187"/>
                    </a:lnTo>
                    <a:cubicBezTo>
                      <a:pt x="8565" y="11215"/>
                      <a:pt x="8495" y="11229"/>
                      <a:pt x="8426" y="11271"/>
                    </a:cubicBezTo>
                    <a:cubicBezTo>
                      <a:pt x="8356" y="11299"/>
                      <a:pt x="8286" y="11326"/>
                      <a:pt x="8216" y="11354"/>
                    </a:cubicBezTo>
                    <a:lnTo>
                      <a:pt x="8007" y="11424"/>
                    </a:lnTo>
                    <a:cubicBezTo>
                      <a:pt x="7868" y="11480"/>
                      <a:pt x="7714" y="11494"/>
                      <a:pt x="7561" y="11508"/>
                    </a:cubicBezTo>
                    <a:cubicBezTo>
                      <a:pt x="7505" y="11536"/>
                      <a:pt x="7407" y="11536"/>
                      <a:pt x="7338" y="11550"/>
                    </a:cubicBezTo>
                    <a:lnTo>
                      <a:pt x="7114" y="11564"/>
                    </a:lnTo>
                    <a:lnTo>
                      <a:pt x="6654" y="11564"/>
                    </a:lnTo>
                    <a:cubicBezTo>
                      <a:pt x="6068" y="11508"/>
                      <a:pt x="5469" y="11340"/>
                      <a:pt x="4952" y="11047"/>
                    </a:cubicBezTo>
                    <a:cubicBezTo>
                      <a:pt x="4883" y="11006"/>
                      <a:pt x="4827" y="10978"/>
                      <a:pt x="4757" y="10922"/>
                    </a:cubicBezTo>
                    <a:lnTo>
                      <a:pt x="4562" y="10796"/>
                    </a:lnTo>
                    <a:cubicBezTo>
                      <a:pt x="4450" y="10713"/>
                      <a:pt x="4339" y="10601"/>
                      <a:pt x="4213" y="10517"/>
                    </a:cubicBezTo>
                    <a:lnTo>
                      <a:pt x="4060" y="10364"/>
                    </a:lnTo>
                    <a:lnTo>
                      <a:pt x="3906" y="10211"/>
                    </a:lnTo>
                    <a:lnTo>
                      <a:pt x="3767" y="10029"/>
                    </a:lnTo>
                    <a:cubicBezTo>
                      <a:pt x="3753" y="10001"/>
                      <a:pt x="3711" y="9973"/>
                      <a:pt x="3697" y="9946"/>
                    </a:cubicBezTo>
                    <a:lnTo>
                      <a:pt x="3641" y="9862"/>
                    </a:lnTo>
                    <a:cubicBezTo>
                      <a:pt x="3334" y="9388"/>
                      <a:pt x="3153" y="8816"/>
                      <a:pt x="3139" y="8258"/>
                    </a:cubicBezTo>
                    <a:cubicBezTo>
                      <a:pt x="3139" y="8118"/>
                      <a:pt x="3139" y="7979"/>
                      <a:pt x="3153" y="7839"/>
                    </a:cubicBezTo>
                    <a:cubicBezTo>
                      <a:pt x="3167" y="7770"/>
                      <a:pt x="3167" y="7700"/>
                      <a:pt x="3167" y="7630"/>
                    </a:cubicBezTo>
                    <a:cubicBezTo>
                      <a:pt x="3195" y="7560"/>
                      <a:pt x="3209" y="7491"/>
                      <a:pt x="3209" y="7421"/>
                    </a:cubicBezTo>
                    <a:cubicBezTo>
                      <a:pt x="3223" y="7351"/>
                      <a:pt x="3237" y="7281"/>
                      <a:pt x="3265" y="7226"/>
                    </a:cubicBezTo>
                    <a:lnTo>
                      <a:pt x="3293" y="7114"/>
                    </a:lnTo>
                    <a:cubicBezTo>
                      <a:pt x="3293" y="7086"/>
                      <a:pt x="3307" y="7044"/>
                      <a:pt x="3334" y="7016"/>
                    </a:cubicBezTo>
                    <a:cubicBezTo>
                      <a:pt x="3376" y="6891"/>
                      <a:pt x="3432" y="6751"/>
                      <a:pt x="3502" y="6654"/>
                    </a:cubicBezTo>
                    <a:cubicBezTo>
                      <a:pt x="3627" y="6403"/>
                      <a:pt x="3781" y="6193"/>
                      <a:pt x="3962" y="5984"/>
                    </a:cubicBezTo>
                    <a:cubicBezTo>
                      <a:pt x="4143" y="5789"/>
                      <a:pt x="4325" y="5621"/>
                      <a:pt x="4548" y="5496"/>
                    </a:cubicBezTo>
                    <a:cubicBezTo>
                      <a:pt x="4938" y="5250"/>
                      <a:pt x="5389" y="5138"/>
                      <a:pt x="5830" y="5138"/>
                    </a:cubicBezTo>
                    <a:cubicBezTo>
                      <a:pt x="6116" y="5138"/>
                      <a:pt x="6397" y="5185"/>
                      <a:pt x="6654" y="5273"/>
                    </a:cubicBezTo>
                    <a:cubicBezTo>
                      <a:pt x="6933" y="5370"/>
                      <a:pt x="7212" y="5538"/>
                      <a:pt x="7449" y="5719"/>
                    </a:cubicBezTo>
                    <a:cubicBezTo>
                      <a:pt x="7491" y="5775"/>
                      <a:pt x="7547" y="5831"/>
                      <a:pt x="7617" y="5886"/>
                    </a:cubicBezTo>
                    <a:lnTo>
                      <a:pt x="7700" y="5970"/>
                    </a:lnTo>
                    <a:lnTo>
                      <a:pt x="7770" y="6054"/>
                    </a:lnTo>
                    <a:cubicBezTo>
                      <a:pt x="7868" y="6179"/>
                      <a:pt x="7951" y="6305"/>
                      <a:pt x="8021" y="6444"/>
                    </a:cubicBezTo>
                    <a:cubicBezTo>
                      <a:pt x="8147" y="6695"/>
                      <a:pt x="8216" y="7002"/>
                      <a:pt x="8216" y="7309"/>
                    </a:cubicBezTo>
                    <a:cubicBezTo>
                      <a:pt x="8216" y="7463"/>
                      <a:pt x="8189" y="7602"/>
                      <a:pt x="8161" y="7770"/>
                    </a:cubicBezTo>
                    <a:cubicBezTo>
                      <a:pt x="8119" y="7909"/>
                      <a:pt x="8077" y="8062"/>
                      <a:pt x="8007" y="8188"/>
                    </a:cubicBezTo>
                    <a:lnTo>
                      <a:pt x="7951" y="8286"/>
                    </a:lnTo>
                    <a:cubicBezTo>
                      <a:pt x="7937" y="8327"/>
                      <a:pt x="7896" y="8355"/>
                      <a:pt x="7882" y="8397"/>
                    </a:cubicBezTo>
                    <a:cubicBezTo>
                      <a:pt x="7840" y="8467"/>
                      <a:pt x="7770" y="8537"/>
                      <a:pt x="7728" y="8579"/>
                    </a:cubicBezTo>
                    <a:cubicBezTo>
                      <a:pt x="7603" y="8704"/>
                      <a:pt x="7477" y="8830"/>
                      <a:pt x="7324" y="8913"/>
                    </a:cubicBezTo>
                    <a:cubicBezTo>
                      <a:pt x="7108" y="9047"/>
                      <a:pt x="6833" y="9127"/>
                      <a:pt x="6557" y="9127"/>
                    </a:cubicBezTo>
                    <a:cubicBezTo>
                      <a:pt x="6458" y="9127"/>
                      <a:pt x="6360" y="9117"/>
                      <a:pt x="6264" y="9095"/>
                    </a:cubicBezTo>
                    <a:cubicBezTo>
                      <a:pt x="6138" y="9067"/>
                      <a:pt x="6013" y="9025"/>
                      <a:pt x="5887" y="8969"/>
                    </a:cubicBezTo>
                    <a:cubicBezTo>
                      <a:pt x="5789" y="8899"/>
                      <a:pt x="5664" y="8844"/>
                      <a:pt x="5580" y="8760"/>
                    </a:cubicBezTo>
                    <a:cubicBezTo>
                      <a:pt x="5566" y="8746"/>
                      <a:pt x="5538" y="8718"/>
                      <a:pt x="5524" y="8718"/>
                    </a:cubicBezTo>
                    <a:lnTo>
                      <a:pt x="5469" y="8676"/>
                    </a:lnTo>
                    <a:cubicBezTo>
                      <a:pt x="5441" y="8634"/>
                      <a:pt x="5399" y="8606"/>
                      <a:pt x="5385" y="8565"/>
                    </a:cubicBezTo>
                    <a:cubicBezTo>
                      <a:pt x="5231" y="8355"/>
                      <a:pt x="5148" y="8118"/>
                      <a:pt x="5162" y="7867"/>
                    </a:cubicBezTo>
                    <a:cubicBezTo>
                      <a:pt x="5162" y="7742"/>
                      <a:pt x="5190" y="7630"/>
                      <a:pt x="5231" y="7518"/>
                    </a:cubicBezTo>
                    <a:cubicBezTo>
                      <a:pt x="5259" y="7421"/>
                      <a:pt x="5329" y="7309"/>
                      <a:pt x="5399" y="7226"/>
                    </a:cubicBezTo>
                    <a:lnTo>
                      <a:pt x="5399" y="7295"/>
                    </a:lnTo>
                    <a:cubicBezTo>
                      <a:pt x="5427" y="7323"/>
                      <a:pt x="5441" y="7351"/>
                      <a:pt x="5455" y="7365"/>
                    </a:cubicBezTo>
                    <a:cubicBezTo>
                      <a:pt x="5469" y="7379"/>
                      <a:pt x="5469" y="7393"/>
                      <a:pt x="5510" y="7421"/>
                    </a:cubicBezTo>
                    <a:cubicBezTo>
                      <a:pt x="5538" y="7449"/>
                      <a:pt x="5594" y="7449"/>
                      <a:pt x="5636" y="7449"/>
                    </a:cubicBezTo>
                    <a:lnTo>
                      <a:pt x="5706" y="7449"/>
                    </a:lnTo>
                    <a:cubicBezTo>
                      <a:pt x="5720" y="7449"/>
                      <a:pt x="5748" y="7449"/>
                      <a:pt x="5775" y="7435"/>
                    </a:cubicBezTo>
                    <a:cubicBezTo>
                      <a:pt x="5817" y="7421"/>
                      <a:pt x="5859" y="7393"/>
                      <a:pt x="5915" y="7393"/>
                    </a:cubicBezTo>
                    <a:cubicBezTo>
                      <a:pt x="5929" y="7388"/>
                      <a:pt x="5941" y="7387"/>
                      <a:pt x="5953" y="7387"/>
                    </a:cubicBezTo>
                    <a:cubicBezTo>
                      <a:pt x="5975" y="7387"/>
                      <a:pt x="5994" y="7393"/>
                      <a:pt x="6013" y="7393"/>
                    </a:cubicBezTo>
                    <a:cubicBezTo>
                      <a:pt x="6082" y="7393"/>
                      <a:pt x="6138" y="7421"/>
                      <a:pt x="6194" y="7435"/>
                    </a:cubicBezTo>
                    <a:cubicBezTo>
                      <a:pt x="6208" y="7449"/>
                      <a:pt x="6236" y="7449"/>
                      <a:pt x="6264" y="7463"/>
                    </a:cubicBezTo>
                    <a:lnTo>
                      <a:pt x="6273" y="7463"/>
                    </a:lnTo>
                    <a:cubicBezTo>
                      <a:pt x="6279" y="7476"/>
                      <a:pt x="6281" y="7491"/>
                      <a:pt x="6292" y="7491"/>
                    </a:cubicBezTo>
                    <a:lnTo>
                      <a:pt x="6278" y="7463"/>
                    </a:lnTo>
                    <a:cubicBezTo>
                      <a:pt x="6278" y="7456"/>
                      <a:pt x="6278" y="7456"/>
                      <a:pt x="6279" y="7456"/>
                    </a:cubicBezTo>
                    <a:cubicBezTo>
                      <a:pt x="6281" y="7456"/>
                      <a:pt x="6285" y="7456"/>
                      <a:pt x="6292" y="7449"/>
                    </a:cubicBezTo>
                    <a:cubicBezTo>
                      <a:pt x="6319" y="7449"/>
                      <a:pt x="6347" y="7463"/>
                      <a:pt x="6389" y="7491"/>
                    </a:cubicBezTo>
                    <a:cubicBezTo>
                      <a:pt x="6417" y="7518"/>
                      <a:pt x="6431" y="7560"/>
                      <a:pt x="6473" y="7588"/>
                    </a:cubicBezTo>
                    <a:cubicBezTo>
                      <a:pt x="6487" y="7644"/>
                      <a:pt x="6501" y="7714"/>
                      <a:pt x="6557" y="7742"/>
                    </a:cubicBezTo>
                    <a:cubicBezTo>
                      <a:pt x="6598" y="7783"/>
                      <a:pt x="6626" y="7811"/>
                      <a:pt x="6682" y="7839"/>
                    </a:cubicBezTo>
                    <a:cubicBezTo>
                      <a:pt x="6701" y="7844"/>
                      <a:pt x="6721" y="7847"/>
                      <a:pt x="6743" y="7847"/>
                    </a:cubicBezTo>
                    <a:cubicBezTo>
                      <a:pt x="6786" y="7847"/>
                      <a:pt x="6836" y="7835"/>
                      <a:pt x="6891" y="7797"/>
                    </a:cubicBezTo>
                    <a:cubicBezTo>
                      <a:pt x="6975" y="7770"/>
                      <a:pt x="7045" y="7672"/>
                      <a:pt x="7101" y="7532"/>
                    </a:cubicBezTo>
                    <a:cubicBezTo>
                      <a:pt x="7156" y="7393"/>
                      <a:pt x="7170" y="7226"/>
                      <a:pt x="7073" y="7030"/>
                    </a:cubicBezTo>
                    <a:cubicBezTo>
                      <a:pt x="7017" y="6877"/>
                      <a:pt x="6891" y="6723"/>
                      <a:pt x="6724" y="6612"/>
                    </a:cubicBezTo>
                    <a:cubicBezTo>
                      <a:pt x="6570" y="6514"/>
                      <a:pt x="6361" y="6444"/>
                      <a:pt x="6152" y="6417"/>
                    </a:cubicBezTo>
                    <a:cubicBezTo>
                      <a:pt x="6054" y="6417"/>
                      <a:pt x="5943" y="6417"/>
                      <a:pt x="5845" y="6458"/>
                    </a:cubicBezTo>
                    <a:cubicBezTo>
                      <a:pt x="5734" y="6486"/>
                      <a:pt x="5650" y="6514"/>
                      <a:pt x="5566" y="6556"/>
                    </a:cubicBezTo>
                    <a:cubicBezTo>
                      <a:pt x="5385" y="6668"/>
                      <a:pt x="5245" y="6807"/>
                      <a:pt x="5148" y="6947"/>
                    </a:cubicBezTo>
                    <a:cubicBezTo>
                      <a:pt x="4952" y="7226"/>
                      <a:pt x="4869" y="7574"/>
                      <a:pt x="4897" y="7895"/>
                    </a:cubicBezTo>
                    <a:cubicBezTo>
                      <a:pt x="4938" y="8230"/>
                      <a:pt x="5092" y="8551"/>
                      <a:pt x="5329" y="8760"/>
                    </a:cubicBezTo>
                    <a:cubicBezTo>
                      <a:pt x="5441" y="8858"/>
                      <a:pt x="5538" y="8941"/>
                      <a:pt x="5664" y="9039"/>
                    </a:cubicBezTo>
                    <a:cubicBezTo>
                      <a:pt x="5789" y="9109"/>
                      <a:pt x="5929" y="9178"/>
                      <a:pt x="6068" y="9206"/>
                    </a:cubicBezTo>
                    <a:cubicBezTo>
                      <a:pt x="6245" y="9259"/>
                      <a:pt x="6422" y="9279"/>
                      <a:pt x="6595" y="9279"/>
                    </a:cubicBezTo>
                    <a:cubicBezTo>
                      <a:pt x="6695" y="9279"/>
                      <a:pt x="6794" y="9272"/>
                      <a:pt x="6891" y="9262"/>
                    </a:cubicBezTo>
                    <a:cubicBezTo>
                      <a:pt x="7184" y="9206"/>
                      <a:pt x="7449" y="9067"/>
                      <a:pt x="7672" y="8885"/>
                    </a:cubicBezTo>
                    <a:cubicBezTo>
                      <a:pt x="7896" y="8690"/>
                      <a:pt x="8077" y="8439"/>
                      <a:pt x="8189" y="8188"/>
                    </a:cubicBezTo>
                    <a:cubicBezTo>
                      <a:pt x="8440" y="7658"/>
                      <a:pt x="8454" y="7016"/>
                      <a:pt x="8244" y="6486"/>
                    </a:cubicBezTo>
                    <a:cubicBezTo>
                      <a:pt x="8077" y="6026"/>
                      <a:pt x="7700" y="5649"/>
                      <a:pt x="7310" y="5370"/>
                    </a:cubicBezTo>
                    <a:lnTo>
                      <a:pt x="7240" y="5329"/>
                    </a:lnTo>
                    <a:lnTo>
                      <a:pt x="7156" y="5287"/>
                    </a:lnTo>
                    <a:cubicBezTo>
                      <a:pt x="7101" y="5259"/>
                      <a:pt x="7045" y="5231"/>
                      <a:pt x="6989" y="5203"/>
                    </a:cubicBezTo>
                    <a:cubicBezTo>
                      <a:pt x="6877" y="5147"/>
                      <a:pt x="6766" y="5091"/>
                      <a:pt x="6640" y="5077"/>
                    </a:cubicBezTo>
                    <a:cubicBezTo>
                      <a:pt x="6529" y="5050"/>
                      <a:pt x="6403" y="5022"/>
                      <a:pt x="6278" y="4994"/>
                    </a:cubicBezTo>
                    <a:cubicBezTo>
                      <a:pt x="6222" y="4980"/>
                      <a:pt x="6152" y="4980"/>
                      <a:pt x="6110" y="4980"/>
                    </a:cubicBezTo>
                    <a:lnTo>
                      <a:pt x="5929" y="4980"/>
                    </a:lnTo>
                    <a:cubicBezTo>
                      <a:pt x="5884" y="4977"/>
                      <a:pt x="5840" y="4976"/>
                      <a:pt x="5795" y="4976"/>
                    </a:cubicBezTo>
                    <a:cubicBezTo>
                      <a:pt x="5352" y="4976"/>
                      <a:pt x="4912" y="5102"/>
                      <a:pt x="4506" y="5342"/>
                    </a:cubicBezTo>
                    <a:cubicBezTo>
                      <a:pt x="3572" y="5900"/>
                      <a:pt x="2930" y="7044"/>
                      <a:pt x="2972" y="8230"/>
                    </a:cubicBezTo>
                    <a:cubicBezTo>
                      <a:pt x="2986" y="8606"/>
                      <a:pt x="3055" y="8983"/>
                      <a:pt x="3195" y="9332"/>
                    </a:cubicBezTo>
                    <a:cubicBezTo>
                      <a:pt x="3139" y="9234"/>
                      <a:pt x="3111" y="9095"/>
                      <a:pt x="3041" y="8955"/>
                    </a:cubicBezTo>
                    <a:cubicBezTo>
                      <a:pt x="3000" y="8885"/>
                      <a:pt x="2986" y="8788"/>
                      <a:pt x="2944" y="8704"/>
                    </a:cubicBezTo>
                    <a:cubicBezTo>
                      <a:pt x="2930" y="8676"/>
                      <a:pt x="2916" y="8620"/>
                      <a:pt x="2916" y="8579"/>
                    </a:cubicBezTo>
                    <a:cubicBezTo>
                      <a:pt x="2902" y="8551"/>
                      <a:pt x="2902" y="8495"/>
                      <a:pt x="2874" y="8467"/>
                    </a:cubicBezTo>
                    <a:cubicBezTo>
                      <a:pt x="2776" y="8132"/>
                      <a:pt x="2735" y="7811"/>
                      <a:pt x="2707" y="7714"/>
                    </a:cubicBezTo>
                    <a:cubicBezTo>
                      <a:pt x="2692" y="7685"/>
                      <a:pt x="2679" y="7671"/>
                      <a:pt x="2666" y="7671"/>
                    </a:cubicBezTo>
                    <a:cubicBezTo>
                      <a:pt x="2642" y="7671"/>
                      <a:pt x="2618" y="7720"/>
                      <a:pt x="2581" y="7811"/>
                    </a:cubicBezTo>
                    <a:cubicBezTo>
                      <a:pt x="2567" y="7881"/>
                      <a:pt x="2553" y="7993"/>
                      <a:pt x="2553" y="8090"/>
                    </a:cubicBezTo>
                    <a:lnTo>
                      <a:pt x="2553" y="8272"/>
                    </a:lnTo>
                    <a:cubicBezTo>
                      <a:pt x="2553" y="8341"/>
                      <a:pt x="2553" y="8397"/>
                      <a:pt x="2567" y="8467"/>
                    </a:cubicBezTo>
                    <a:cubicBezTo>
                      <a:pt x="2567" y="8537"/>
                      <a:pt x="2567" y="8606"/>
                      <a:pt x="2581" y="8676"/>
                    </a:cubicBezTo>
                    <a:cubicBezTo>
                      <a:pt x="2595" y="8746"/>
                      <a:pt x="2595" y="8816"/>
                      <a:pt x="2623" y="8885"/>
                    </a:cubicBezTo>
                    <a:cubicBezTo>
                      <a:pt x="2637" y="9025"/>
                      <a:pt x="2693" y="9137"/>
                      <a:pt x="2721" y="9276"/>
                    </a:cubicBezTo>
                    <a:cubicBezTo>
                      <a:pt x="2804" y="9527"/>
                      <a:pt x="2902" y="9736"/>
                      <a:pt x="2972" y="9862"/>
                    </a:cubicBezTo>
                    <a:cubicBezTo>
                      <a:pt x="3111" y="10155"/>
                      <a:pt x="3320" y="10420"/>
                      <a:pt x="3544" y="10657"/>
                    </a:cubicBezTo>
                    <a:cubicBezTo>
                      <a:pt x="3669" y="10768"/>
                      <a:pt x="3767" y="10866"/>
                      <a:pt x="3892" y="10978"/>
                    </a:cubicBezTo>
                    <a:cubicBezTo>
                      <a:pt x="4018" y="11061"/>
                      <a:pt x="4129" y="11159"/>
                      <a:pt x="4255" y="11257"/>
                    </a:cubicBezTo>
                    <a:cubicBezTo>
                      <a:pt x="4116" y="11187"/>
                      <a:pt x="3976" y="11131"/>
                      <a:pt x="3851" y="11075"/>
                    </a:cubicBezTo>
                    <a:cubicBezTo>
                      <a:pt x="3781" y="11061"/>
                      <a:pt x="3753" y="11020"/>
                      <a:pt x="3697" y="11006"/>
                    </a:cubicBezTo>
                    <a:cubicBezTo>
                      <a:pt x="3641" y="10992"/>
                      <a:pt x="3613" y="10978"/>
                      <a:pt x="3558" y="10978"/>
                    </a:cubicBezTo>
                    <a:cubicBezTo>
                      <a:pt x="3529" y="10970"/>
                      <a:pt x="3504" y="10966"/>
                      <a:pt x="3481" y="10966"/>
                    </a:cubicBezTo>
                    <a:cubicBezTo>
                      <a:pt x="3378" y="10966"/>
                      <a:pt x="3328" y="11044"/>
                      <a:pt x="3362" y="11215"/>
                    </a:cubicBezTo>
                    <a:cubicBezTo>
                      <a:pt x="3390" y="11285"/>
                      <a:pt x="3474" y="11424"/>
                      <a:pt x="3613" y="11536"/>
                    </a:cubicBezTo>
                    <a:cubicBezTo>
                      <a:pt x="3739" y="11647"/>
                      <a:pt x="3892" y="11773"/>
                      <a:pt x="4032" y="11829"/>
                    </a:cubicBezTo>
                    <a:cubicBezTo>
                      <a:pt x="4548" y="12108"/>
                      <a:pt x="5148" y="12303"/>
                      <a:pt x="5775" y="12373"/>
                    </a:cubicBezTo>
                    <a:cubicBezTo>
                      <a:pt x="5968" y="12394"/>
                      <a:pt x="6162" y="12405"/>
                      <a:pt x="6356" y="12405"/>
                    </a:cubicBezTo>
                    <a:cubicBezTo>
                      <a:pt x="6794" y="12405"/>
                      <a:pt x="7233" y="12349"/>
                      <a:pt x="7658" y="12233"/>
                    </a:cubicBezTo>
                    <a:cubicBezTo>
                      <a:pt x="8272" y="12066"/>
                      <a:pt x="8858" y="11773"/>
                      <a:pt x="9360" y="11396"/>
                    </a:cubicBezTo>
                    <a:cubicBezTo>
                      <a:pt x="9486" y="11285"/>
                      <a:pt x="9625" y="11201"/>
                      <a:pt x="9737" y="11089"/>
                    </a:cubicBezTo>
                    <a:cubicBezTo>
                      <a:pt x="9848" y="10992"/>
                      <a:pt x="9960" y="10880"/>
                      <a:pt x="10058" y="10768"/>
                    </a:cubicBezTo>
                    <a:cubicBezTo>
                      <a:pt x="10267" y="10531"/>
                      <a:pt x="10476" y="10294"/>
                      <a:pt x="10657" y="10029"/>
                    </a:cubicBezTo>
                    <a:lnTo>
                      <a:pt x="10657" y="10029"/>
                    </a:lnTo>
                    <a:cubicBezTo>
                      <a:pt x="10588" y="10155"/>
                      <a:pt x="10532" y="10280"/>
                      <a:pt x="10462" y="10392"/>
                    </a:cubicBezTo>
                    <a:cubicBezTo>
                      <a:pt x="10448" y="10448"/>
                      <a:pt x="10406" y="10490"/>
                      <a:pt x="10378" y="10531"/>
                    </a:cubicBezTo>
                    <a:cubicBezTo>
                      <a:pt x="10337" y="10573"/>
                      <a:pt x="10323" y="10629"/>
                      <a:pt x="10295" y="10657"/>
                    </a:cubicBezTo>
                    <a:cubicBezTo>
                      <a:pt x="10239" y="10741"/>
                      <a:pt x="10169" y="10838"/>
                      <a:pt x="10099" y="10922"/>
                    </a:cubicBezTo>
                    <a:cubicBezTo>
                      <a:pt x="10030" y="11006"/>
                      <a:pt x="9960" y="11089"/>
                      <a:pt x="9862" y="11159"/>
                    </a:cubicBezTo>
                    <a:cubicBezTo>
                      <a:pt x="9779" y="11257"/>
                      <a:pt x="9709" y="11340"/>
                      <a:pt x="9625" y="11410"/>
                    </a:cubicBezTo>
                    <a:cubicBezTo>
                      <a:pt x="9542" y="11480"/>
                      <a:pt x="9430" y="11564"/>
                      <a:pt x="9346" y="11633"/>
                    </a:cubicBezTo>
                    <a:lnTo>
                      <a:pt x="9025" y="11843"/>
                    </a:lnTo>
                    <a:cubicBezTo>
                      <a:pt x="8928" y="11912"/>
                      <a:pt x="8802" y="11968"/>
                      <a:pt x="8705" y="12024"/>
                    </a:cubicBezTo>
                    <a:cubicBezTo>
                      <a:pt x="8649" y="12052"/>
                      <a:pt x="8579" y="12066"/>
                      <a:pt x="8523" y="12108"/>
                    </a:cubicBezTo>
                    <a:cubicBezTo>
                      <a:pt x="8454" y="12122"/>
                      <a:pt x="8412" y="12163"/>
                      <a:pt x="8328" y="12177"/>
                    </a:cubicBezTo>
                    <a:cubicBezTo>
                      <a:pt x="8144" y="12242"/>
                      <a:pt x="8160" y="12282"/>
                      <a:pt x="8268" y="12282"/>
                    </a:cubicBezTo>
                    <a:cubicBezTo>
                      <a:pt x="8324" y="12282"/>
                      <a:pt x="8405" y="12271"/>
                      <a:pt x="8495" y="12247"/>
                    </a:cubicBezTo>
                    <a:cubicBezTo>
                      <a:pt x="8942" y="12094"/>
                      <a:pt x="9486" y="11829"/>
                      <a:pt x="9960" y="11438"/>
                    </a:cubicBezTo>
                    <a:cubicBezTo>
                      <a:pt x="10267" y="11201"/>
                      <a:pt x="10546" y="10922"/>
                      <a:pt x="10797" y="10629"/>
                    </a:cubicBezTo>
                    <a:cubicBezTo>
                      <a:pt x="11034" y="10322"/>
                      <a:pt x="11257" y="10015"/>
                      <a:pt x="11439" y="9667"/>
                    </a:cubicBezTo>
                    <a:cubicBezTo>
                      <a:pt x="11801" y="8983"/>
                      <a:pt x="12010" y="8258"/>
                      <a:pt x="12052" y="7518"/>
                    </a:cubicBezTo>
                    <a:cubicBezTo>
                      <a:pt x="12080" y="6974"/>
                      <a:pt x="12024" y="6458"/>
                      <a:pt x="11927" y="5956"/>
                    </a:cubicBezTo>
                    <a:cubicBezTo>
                      <a:pt x="11801" y="5440"/>
                      <a:pt x="11634" y="4952"/>
                      <a:pt x="11383" y="4520"/>
                    </a:cubicBezTo>
                    <a:cubicBezTo>
                      <a:pt x="11229" y="4241"/>
                      <a:pt x="11076" y="4003"/>
                      <a:pt x="10881" y="3794"/>
                    </a:cubicBezTo>
                    <a:cubicBezTo>
                      <a:pt x="10909" y="3794"/>
                      <a:pt x="10964" y="3808"/>
                      <a:pt x="11020" y="3836"/>
                    </a:cubicBezTo>
                    <a:cubicBezTo>
                      <a:pt x="11104" y="3892"/>
                      <a:pt x="11215" y="3948"/>
                      <a:pt x="11299" y="4017"/>
                    </a:cubicBezTo>
                    <a:cubicBezTo>
                      <a:pt x="11397" y="4087"/>
                      <a:pt x="11508" y="4185"/>
                      <a:pt x="11606" y="4352"/>
                    </a:cubicBezTo>
                    <a:cubicBezTo>
                      <a:pt x="11627" y="4376"/>
                      <a:pt x="11642" y="4387"/>
                      <a:pt x="11653" y="4387"/>
                    </a:cubicBezTo>
                    <a:cubicBezTo>
                      <a:pt x="11689" y="4387"/>
                      <a:pt x="11657" y="4252"/>
                      <a:pt x="11592" y="4143"/>
                    </a:cubicBezTo>
                    <a:cubicBezTo>
                      <a:pt x="11215" y="3404"/>
                      <a:pt x="10685" y="2901"/>
                      <a:pt x="10113" y="2511"/>
                    </a:cubicBezTo>
                    <a:cubicBezTo>
                      <a:pt x="9834" y="2330"/>
                      <a:pt x="9542" y="2148"/>
                      <a:pt x="9221" y="2009"/>
                    </a:cubicBezTo>
                    <a:cubicBezTo>
                      <a:pt x="8914" y="1869"/>
                      <a:pt x="8593" y="1744"/>
                      <a:pt x="8258" y="1646"/>
                    </a:cubicBezTo>
                    <a:cubicBezTo>
                      <a:pt x="7603" y="1437"/>
                      <a:pt x="6919" y="1353"/>
                      <a:pt x="6222" y="1283"/>
                    </a:cubicBezTo>
                    <a:cubicBezTo>
                      <a:pt x="5524" y="1214"/>
                      <a:pt x="4827" y="1158"/>
                      <a:pt x="4129" y="1074"/>
                    </a:cubicBezTo>
                    <a:cubicBezTo>
                      <a:pt x="3432" y="977"/>
                      <a:pt x="2721" y="865"/>
                      <a:pt x="2037" y="684"/>
                    </a:cubicBezTo>
                    <a:cubicBezTo>
                      <a:pt x="1340" y="516"/>
                      <a:pt x="656" y="279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446589" y="2866930"/>
                <a:ext cx="469020" cy="545741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12595" extrusionOk="0">
                    <a:moveTo>
                      <a:pt x="4827" y="1"/>
                    </a:moveTo>
                    <a:cubicBezTo>
                      <a:pt x="4796" y="12"/>
                      <a:pt x="4765" y="24"/>
                      <a:pt x="4734" y="36"/>
                    </a:cubicBezTo>
                    <a:lnTo>
                      <a:pt x="4734" y="36"/>
                    </a:lnTo>
                    <a:cubicBezTo>
                      <a:pt x="4796" y="21"/>
                      <a:pt x="4827" y="1"/>
                      <a:pt x="4827" y="1"/>
                    </a:cubicBezTo>
                    <a:close/>
                    <a:moveTo>
                      <a:pt x="4734" y="36"/>
                    </a:moveTo>
                    <a:cubicBezTo>
                      <a:pt x="4724" y="38"/>
                      <a:pt x="4713" y="41"/>
                      <a:pt x="4701" y="43"/>
                    </a:cubicBezTo>
                    <a:cubicBezTo>
                      <a:pt x="4632" y="70"/>
                      <a:pt x="4506" y="112"/>
                      <a:pt x="4367" y="168"/>
                    </a:cubicBezTo>
                    <a:cubicBezTo>
                      <a:pt x="4074" y="280"/>
                      <a:pt x="3655" y="461"/>
                      <a:pt x="3181" y="796"/>
                    </a:cubicBezTo>
                    <a:cubicBezTo>
                      <a:pt x="2944" y="949"/>
                      <a:pt x="2679" y="1144"/>
                      <a:pt x="2414" y="1382"/>
                    </a:cubicBezTo>
                    <a:cubicBezTo>
                      <a:pt x="2163" y="1605"/>
                      <a:pt x="1898" y="1884"/>
                      <a:pt x="1633" y="2205"/>
                    </a:cubicBezTo>
                    <a:cubicBezTo>
                      <a:pt x="1131" y="2832"/>
                      <a:pt x="656" y="3655"/>
                      <a:pt x="377" y="4604"/>
                    </a:cubicBezTo>
                    <a:cubicBezTo>
                      <a:pt x="85" y="5566"/>
                      <a:pt x="1" y="6682"/>
                      <a:pt x="210" y="7812"/>
                    </a:cubicBezTo>
                    <a:cubicBezTo>
                      <a:pt x="238" y="7951"/>
                      <a:pt x="252" y="8091"/>
                      <a:pt x="294" y="8230"/>
                    </a:cubicBezTo>
                    <a:lnTo>
                      <a:pt x="350" y="8440"/>
                    </a:lnTo>
                    <a:cubicBezTo>
                      <a:pt x="363" y="8509"/>
                      <a:pt x="391" y="8579"/>
                      <a:pt x="419" y="8649"/>
                    </a:cubicBezTo>
                    <a:cubicBezTo>
                      <a:pt x="503" y="8928"/>
                      <a:pt x="601" y="9235"/>
                      <a:pt x="740" y="9486"/>
                    </a:cubicBezTo>
                    <a:cubicBezTo>
                      <a:pt x="880" y="9765"/>
                      <a:pt x="1047" y="10030"/>
                      <a:pt x="1228" y="10281"/>
                    </a:cubicBezTo>
                    <a:cubicBezTo>
                      <a:pt x="1424" y="10518"/>
                      <a:pt x="1633" y="10769"/>
                      <a:pt x="1856" y="10992"/>
                    </a:cubicBezTo>
                    <a:cubicBezTo>
                      <a:pt x="2763" y="11885"/>
                      <a:pt x="4046" y="12471"/>
                      <a:pt x="5385" y="12582"/>
                    </a:cubicBezTo>
                    <a:cubicBezTo>
                      <a:pt x="5508" y="12590"/>
                      <a:pt x="5632" y="12594"/>
                      <a:pt x="5758" y="12594"/>
                    </a:cubicBezTo>
                    <a:cubicBezTo>
                      <a:pt x="6301" y="12594"/>
                      <a:pt x="6861" y="12520"/>
                      <a:pt x="7394" y="12373"/>
                    </a:cubicBezTo>
                    <a:lnTo>
                      <a:pt x="7631" y="12303"/>
                    </a:lnTo>
                    <a:lnTo>
                      <a:pt x="7882" y="12206"/>
                    </a:lnTo>
                    <a:cubicBezTo>
                      <a:pt x="7965" y="12178"/>
                      <a:pt x="8035" y="12164"/>
                      <a:pt x="8119" y="12108"/>
                    </a:cubicBezTo>
                    <a:lnTo>
                      <a:pt x="8342" y="11983"/>
                    </a:lnTo>
                    <a:cubicBezTo>
                      <a:pt x="8663" y="11829"/>
                      <a:pt x="8942" y="11620"/>
                      <a:pt x="9207" y="11397"/>
                    </a:cubicBezTo>
                    <a:cubicBezTo>
                      <a:pt x="10225" y="10462"/>
                      <a:pt x="10825" y="9067"/>
                      <a:pt x="10741" y="7714"/>
                    </a:cubicBezTo>
                    <a:cubicBezTo>
                      <a:pt x="10713" y="7533"/>
                      <a:pt x="10713" y="7379"/>
                      <a:pt x="10685" y="7212"/>
                    </a:cubicBezTo>
                    <a:lnTo>
                      <a:pt x="10630" y="6961"/>
                    </a:lnTo>
                    <a:cubicBezTo>
                      <a:pt x="10630" y="6933"/>
                      <a:pt x="10616" y="6877"/>
                      <a:pt x="10602" y="6835"/>
                    </a:cubicBezTo>
                    <a:lnTo>
                      <a:pt x="10560" y="6724"/>
                    </a:lnTo>
                    <a:lnTo>
                      <a:pt x="10490" y="6473"/>
                    </a:lnTo>
                    <a:cubicBezTo>
                      <a:pt x="10462" y="6389"/>
                      <a:pt x="10420" y="6319"/>
                      <a:pt x="10406" y="6236"/>
                    </a:cubicBezTo>
                    <a:lnTo>
                      <a:pt x="10351" y="6110"/>
                    </a:lnTo>
                    <a:cubicBezTo>
                      <a:pt x="10337" y="6068"/>
                      <a:pt x="10323" y="6040"/>
                      <a:pt x="10295" y="5985"/>
                    </a:cubicBezTo>
                    <a:lnTo>
                      <a:pt x="10183" y="5761"/>
                    </a:lnTo>
                    <a:cubicBezTo>
                      <a:pt x="9835" y="5190"/>
                      <a:pt x="9346" y="4701"/>
                      <a:pt x="8761" y="4381"/>
                    </a:cubicBezTo>
                    <a:cubicBezTo>
                      <a:pt x="8230" y="4096"/>
                      <a:pt x="7639" y="3931"/>
                      <a:pt x="7055" y="3931"/>
                    </a:cubicBezTo>
                    <a:cubicBezTo>
                      <a:pt x="7010" y="3931"/>
                      <a:pt x="6965" y="3932"/>
                      <a:pt x="6919" y="3934"/>
                    </a:cubicBezTo>
                    <a:cubicBezTo>
                      <a:pt x="6836" y="3934"/>
                      <a:pt x="6766" y="3948"/>
                      <a:pt x="6696" y="3948"/>
                    </a:cubicBezTo>
                    <a:cubicBezTo>
                      <a:pt x="6626" y="3948"/>
                      <a:pt x="6529" y="3948"/>
                      <a:pt x="6459" y="3962"/>
                    </a:cubicBezTo>
                    <a:cubicBezTo>
                      <a:pt x="6306" y="4004"/>
                      <a:pt x="6152" y="4018"/>
                      <a:pt x="6013" y="4074"/>
                    </a:cubicBezTo>
                    <a:cubicBezTo>
                      <a:pt x="5943" y="4088"/>
                      <a:pt x="5873" y="4102"/>
                      <a:pt x="5789" y="4143"/>
                    </a:cubicBezTo>
                    <a:cubicBezTo>
                      <a:pt x="5720" y="4171"/>
                      <a:pt x="5650" y="4185"/>
                      <a:pt x="5580" y="4227"/>
                    </a:cubicBezTo>
                    <a:lnTo>
                      <a:pt x="5371" y="4325"/>
                    </a:lnTo>
                    <a:cubicBezTo>
                      <a:pt x="5301" y="4367"/>
                      <a:pt x="5232" y="4394"/>
                      <a:pt x="5176" y="4450"/>
                    </a:cubicBezTo>
                    <a:cubicBezTo>
                      <a:pt x="4785" y="4701"/>
                      <a:pt x="4464" y="5022"/>
                      <a:pt x="4227" y="5399"/>
                    </a:cubicBezTo>
                    <a:cubicBezTo>
                      <a:pt x="3990" y="5761"/>
                      <a:pt x="3851" y="6180"/>
                      <a:pt x="3795" y="6598"/>
                    </a:cubicBezTo>
                    <a:cubicBezTo>
                      <a:pt x="3739" y="6961"/>
                      <a:pt x="3767" y="7324"/>
                      <a:pt x="3837" y="7672"/>
                    </a:cubicBezTo>
                    <a:cubicBezTo>
                      <a:pt x="3851" y="7770"/>
                      <a:pt x="3879" y="7854"/>
                      <a:pt x="3906" y="7937"/>
                    </a:cubicBezTo>
                    <a:cubicBezTo>
                      <a:pt x="3920" y="8021"/>
                      <a:pt x="3976" y="8119"/>
                      <a:pt x="4004" y="8202"/>
                    </a:cubicBezTo>
                    <a:cubicBezTo>
                      <a:pt x="4046" y="8286"/>
                      <a:pt x="4088" y="8370"/>
                      <a:pt x="4130" y="8440"/>
                    </a:cubicBezTo>
                    <a:cubicBezTo>
                      <a:pt x="4185" y="8509"/>
                      <a:pt x="4227" y="8607"/>
                      <a:pt x="4283" y="8677"/>
                    </a:cubicBezTo>
                    <a:cubicBezTo>
                      <a:pt x="4506" y="8970"/>
                      <a:pt x="4813" y="9207"/>
                      <a:pt x="5134" y="9374"/>
                    </a:cubicBezTo>
                    <a:cubicBezTo>
                      <a:pt x="5469" y="9528"/>
                      <a:pt x="5859" y="9611"/>
                      <a:pt x="6222" y="9611"/>
                    </a:cubicBezTo>
                    <a:lnTo>
                      <a:pt x="6361" y="9611"/>
                    </a:lnTo>
                    <a:cubicBezTo>
                      <a:pt x="6417" y="9611"/>
                      <a:pt x="6459" y="9597"/>
                      <a:pt x="6515" y="9597"/>
                    </a:cubicBezTo>
                    <a:cubicBezTo>
                      <a:pt x="6571" y="9597"/>
                      <a:pt x="6626" y="9583"/>
                      <a:pt x="6668" y="9555"/>
                    </a:cubicBezTo>
                    <a:cubicBezTo>
                      <a:pt x="6724" y="9542"/>
                      <a:pt x="6780" y="9542"/>
                      <a:pt x="6836" y="9528"/>
                    </a:cubicBezTo>
                    <a:cubicBezTo>
                      <a:pt x="7017" y="9472"/>
                      <a:pt x="7254" y="9388"/>
                      <a:pt x="7435" y="9263"/>
                    </a:cubicBezTo>
                    <a:cubicBezTo>
                      <a:pt x="7826" y="9025"/>
                      <a:pt x="8133" y="8621"/>
                      <a:pt x="8272" y="8147"/>
                    </a:cubicBezTo>
                    <a:cubicBezTo>
                      <a:pt x="8384" y="7840"/>
                      <a:pt x="8398" y="7505"/>
                      <a:pt x="8328" y="7170"/>
                    </a:cubicBezTo>
                    <a:cubicBezTo>
                      <a:pt x="8328" y="7114"/>
                      <a:pt x="8300" y="7073"/>
                      <a:pt x="8300" y="7003"/>
                    </a:cubicBezTo>
                    <a:cubicBezTo>
                      <a:pt x="8272" y="6947"/>
                      <a:pt x="8258" y="6877"/>
                      <a:pt x="8244" y="6822"/>
                    </a:cubicBezTo>
                    <a:cubicBezTo>
                      <a:pt x="8175" y="6654"/>
                      <a:pt x="8091" y="6487"/>
                      <a:pt x="7965" y="6347"/>
                    </a:cubicBezTo>
                    <a:cubicBezTo>
                      <a:pt x="7840" y="6208"/>
                      <a:pt x="7700" y="6096"/>
                      <a:pt x="7561" y="5999"/>
                    </a:cubicBezTo>
                    <a:cubicBezTo>
                      <a:pt x="7408" y="5901"/>
                      <a:pt x="7254" y="5831"/>
                      <a:pt x="7073" y="5789"/>
                    </a:cubicBezTo>
                    <a:cubicBezTo>
                      <a:pt x="6944" y="5768"/>
                      <a:pt x="6808" y="5738"/>
                      <a:pt x="6675" y="5738"/>
                    </a:cubicBezTo>
                    <a:cubicBezTo>
                      <a:pt x="6635" y="5738"/>
                      <a:pt x="6596" y="5741"/>
                      <a:pt x="6557" y="5747"/>
                    </a:cubicBezTo>
                    <a:cubicBezTo>
                      <a:pt x="6585" y="5720"/>
                      <a:pt x="6626" y="5706"/>
                      <a:pt x="6640" y="5692"/>
                    </a:cubicBezTo>
                    <a:lnTo>
                      <a:pt x="6710" y="5622"/>
                    </a:lnTo>
                    <a:cubicBezTo>
                      <a:pt x="6738" y="5608"/>
                      <a:pt x="6766" y="5580"/>
                      <a:pt x="6780" y="5552"/>
                    </a:cubicBezTo>
                    <a:cubicBezTo>
                      <a:pt x="6808" y="5469"/>
                      <a:pt x="6710" y="5371"/>
                      <a:pt x="6459" y="5343"/>
                    </a:cubicBezTo>
                    <a:lnTo>
                      <a:pt x="6250" y="5343"/>
                    </a:lnTo>
                    <a:cubicBezTo>
                      <a:pt x="6180" y="5343"/>
                      <a:pt x="6096" y="5357"/>
                      <a:pt x="6013" y="5371"/>
                    </a:cubicBezTo>
                    <a:cubicBezTo>
                      <a:pt x="5817" y="5413"/>
                      <a:pt x="5622" y="5496"/>
                      <a:pt x="5413" y="5636"/>
                    </a:cubicBezTo>
                    <a:cubicBezTo>
                      <a:pt x="5232" y="5775"/>
                      <a:pt x="5036" y="5957"/>
                      <a:pt x="4897" y="6180"/>
                    </a:cubicBezTo>
                    <a:cubicBezTo>
                      <a:pt x="4757" y="6403"/>
                      <a:pt x="4646" y="6668"/>
                      <a:pt x="4618" y="6947"/>
                    </a:cubicBezTo>
                    <a:cubicBezTo>
                      <a:pt x="4576" y="7226"/>
                      <a:pt x="4604" y="7505"/>
                      <a:pt x="4688" y="7770"/>
                    </a:cubicBezTo>
                    <a:lnTo>
                      <a:pt x="4715" y="7868"/>
                    </a:lnTo>
                    <a:lnTo>
                      <a:pt x="4715" y="7882"/>
                    </a:lnTo>
                    <a:lnTo>
                      <a:pt x="4743" y="7937"/>
                    </a:lnTo>
                    <a:lnTo>
                      <a:pt x="4743" y="7951"/>
                    </a:lnTo>
                    <a:lnTo>
                      <a:pt x="4757" y="7979"/>
                    </a:lnTo>
                    <a:lnTo>
                      <a:pt x="4785" y="8049"/>
                    </a:lnTo>
                    <a:cubicBezTo>
                      <a:pt x="4813" y="8077"/>
                      <a:pt x="4827" y="8133"/>
                      <a:pt x="4855" y="8161"/>
                    </a:cubicBezTo>
                    <a:cubicBezTo>
                      <a:pt x="4883" y="8188"/>
                      <a:pt x="4883" y="8202"/>
                      <a:pt x="4897" y="8216"/>
                    </a:cubicBezTo>
                    <a:lnTo>
                      <a:pt x="4925" y="8272"/>
                    </a:lnTo>
                    <a:cubicBezTo>
                      <a:pt x="4953" y="8300"/>
                      <a:pt x="4967" y="8328"/>
                      <a:pt x="4994" y="8356"/>
                    </a:cubicBezTo>
                    <a:cubicBezTo>
                      <a:pt x="4980" y="8398"/>
                      <a:pt x="5036" y="8467"/>
                      <a:pt x="5078" y="8495"/>
                    </a:cubicBezTo>
                    <a:cubicBezTo>
                      <a:pt x="5245" y="8663"/>
                      <a:pt x="5399" y="8760"/>
                      <a:pt x="5580" y="8830"/>
                    </a:cubicBezTo>
                    <a:cubicBezTo>
                      <a:pt x="5734" y="8900"/>
                      <a:pt x="5887" y="8942"/>
                      <a:pt x="6027" y="8956"/>
                    </a:cubicBezTo>
                    <a:cubicBezTo>
                      <a:pt x="6056" y="8957"/>
                      <a:pt x="6084" y="8958"/>
                      <a:pt x="6112" y="8958"/>
                    </a:cubicBezTo>
                    <a:cubicBezTo>
                      <a:pt x="6348" y="8958"/>
                      <a:pt x="6528" y="8907"/>
                      <a:pt x="6640" y="8844"/>
                    </a:cubicBezTo>
                    <a:cubicBezTo>
                      <a:pt x="6738" y="8816"/>
                      <a:pt x="6808" y="8760"/>
                      <a:pt x="6850" y="8719"/>
                    </a:cubicBezTo>
                    <a:cubicBezTo>
                      <a:pt x="6877" y="8691"/>
                      <a:pt x="6877" y="8663"/>
                      <a:pt x="6864" y="8635"/>
                    </a:cubicBezTo>
                    <a:cubicBezTo>
                      <a:pt x="6864" y="8579"/>
                      <a:pt x="6822" y="8551"/>
                      <a:pt x="6738" y="8523"/>
                    </a:cubicBezTo>
                    <a:cubicBezTo>
                      <a:pt x="6668" y="8481"/>
                      <a:pt x="6571" y="8454"/>
                      <a:pt x="6431" y="8412"/>
                    </a:cubicBezTo>
                    <a:cubicBezTo>
                      <a:pt x="6306" y="8370"/>
                      <a:pt x="6166" y="8300"/>
                      <a:pt x="6027" y="8216"/>
                    </a:cubicBezTo>
                    <a:cubicBezTo>
                      <a:pt x="5887" y="8133"/>
                      <a:pt x="5748" y="7993"/>
                      <a:pt x="5664" y="7812"/>
                    </a:cubicBezTo>
                    <a:cubicBezTo>
                      <a:pt x="5497" y="7519"/>
                      <a:pt x="5483" y="7101"/>
                      <a:pt x="5636" y="6766"/>
                    </a:cubicBezTo>
                    <a:cubicBezTo>
                      <a:pt x="5734" y="6598"/>
                      <a:pt x="5845" y="6459"/>
                      <a:pt x="6013" y="6347"/>
                    </a:cubicBezTo>
                    <a:cubicBezTo>
                      <a:pt x="6166" y="6250"/>
                      <a:pt x="6333" y="6180"/>
                      <a:pt x="6515" y="6138"/>
                    </a:cubicBezTo>
                    <a:cubicBezTo>
                      <a:pt x="6593" y="6128"/>
                      <a:pt x="6669" y="6123"/>
                      <a:pt x="6746" y="6123"/>
                    </a:cubicBezTo>
                    <a:cubicBezTo>
                      <a:pt x="6998" y="6123"/>
                      <a:pt x="7242" y="6180"/>
                      <a:pt x="7477" y="6319"/>
                    </a:cubicBezTo>
                    <a:cubicBezTo>
                      <a:pt x="7770" y="6487"/>
                      <a:pt x="7979" y="6780"/>
                      <a:pt x="8105" y="7087"/>
                    </a:cubicBezTo>
                    <a:cubicBezTo>
                      <a:pt x="8189" y="7379"/>
                      <a:pt x="8203" y="7672"/>
                      <a:pt x="8133" y="7979"/>
                    </a:cubicBezTo>
                    <a:cubicBezTo>
                      <a:pt x="8077" y="8258"/>
                      <a:pt x="7965" y="8537"/>
                      <a:pt x="7784" y="8746"/>
                    </a:cubicBezTo>
                    <a:cubicBezTo>
                      <a:pt x="7589" y="8984"/>
                      <a:pt x="7352" y="9179"/>
                      <a:pt x="7073" y="9276"/>
                    </a:cubicBezTo>
                    <a:cubicBezTo>
                      <a:pt x="6794" y="9402"/>
                      <a:pt x="6501" y="9458"/>
                      <a:pt x="6180" y="9458"/>
                    </a:cubicBezTo>
                    <a:cubicBezTo>
                      <a:pt x="5566" y="9458"/>
                      <a:pt x="4967" y="9193"/>
                      <a:pt x="4548" y="8746"/>
                    </a:cubicBezTo>
                    <a:cubicBezTo>
                      <a:pt x="4367" y="8551"/>
                      <a:pt x="4227" y="8328"/>
                      <a:pt x="4130" y="8077"/>
                    </a:cubicBezTo>
                    <a:cubicBezTo>
                      <a:pt x="4074" y="7951"/>
                      <a:pt x="4032" y="7840"/>
                      <a:pt x="4004" y="7714"/>
                    </a:cubicBezTo>
                    <a:cubicBezTo>
                      <a:pt x="3990" y="7645"/>
                      <a:pt x="3990" y="7589"/>
                      <a:pt x="3962" y="7519"/>
                    </a:cubicBezTo>
                    <a:lnTo>
                      <a:pt x="3948" y="7421"/>
                    </a:lnTo>
                    <a:cubicBezTo>
                      <a:pt x="3948" y="7379"/>
                      <a:pt x="3948" y="7352"/>
                      <a:pt x="3934" y="7310"/>
                    </a:cubicBezTo>
                    <a:lnTo>
                      <a:pt x="3920" y="7114"/>
                    </a:lnTo>
                    <a:lnTo>
                      <a:pt x="3920" y="6933"/>
                    </a:lnTo>
                    <a:cubicBezTo>
                      <a:pt x="3920" y="6863"/>
                      <a:pt x="3920" y="6808"/>
                      <a:pt x="3934" y="6738"/>
                    </a:cubicBezTo>
                    <a:cubicBezTo>
                      <a:pt x="3948" y="6668"/>
                      <a:pt x="3948" y="6612"/>
                      <a:pt x="3948" y="6543"/>
                    </a:cubicBezTo>
                    <a:cubicBezTo>
                      <a:pt x="4004" y="6278"/>
                      <a:pt x="4074" y="6040"/>
                      <a:pt x="4199" y="5789"/>
                    </a:cubicBezTo>
                    <a:cubicBezTo>
                      <a:pt x="4311" y="5566"/>
                      <a:pt x="4450" y="5343"/>
                      <a:pt x="4632" y="5148"/>
                    </a:cubicBezTo>
                    <a:cubicBezTo>
                      <a:pt x="4660" y="5092"/>
                      <a:pt x="4715" y="5064"/>
                      <a:pt x="4771" y="5008"/>
                    </a:cubicBezTo>
                    <a:lnTo>
                      <a:pt x="4841" y="4938"/>
                    </a:lnTo>
                    <a:cubicBezTo>
                      <a:pt x="4855" y="4925"/>
                      <a:pt x="4897" y="4911"/>
                      <a:pt x="4911" y="4869"/>
                    </a:cubicBezTo>
                    <a:cubicBezTo>
                      <a:pt x="4967" y="4841"/>
                      <a:pt x="5008" y="4785"/>
                      <a:pt x="5064" y="4743"/>
                    </a:cubicBezTo>
                    <a:cubicBezTo>
                      <a:pt x="5120" y="4715"/>
                      <a:pt x="5176" y="4673"/>
                      <a:pt x="5245" y="4646"/>
                    </a:cubicBezTo>
                    <a:cubicBezTo>
                      <a:pt x="5301" y="4604"/>
                      <a:pt x="5357" y="4576"/>
                      <a:pt x="5427" y="4534"/>
                    </a:cubicBezTo>
                    <a:cubicBezTo>
                      <a:pt x="5511" y="4506"/>
                      <a:pt x="5552" y="4464"/>
                      <a:pt x="5622" y="4450"/>
                    </a:cubicBezTo>
                    <a:cubicBezTo>
                      <a:pt x="5692" y="4422"/>
                      <a:pt x="5762" y="4394"/>
                      <a:pt x="5831" y="4367"/>
                    </a:cubicBezTo>
                    <a:lnTo>
                      <a:pt x="6041" y="4311"/>
                    </a:lnTo>
                    <a:cubicBezTo>
                      <a:pt x="6180" y="4255"/>
                      <a:pt x="6320" y="4241"/>
                      <a:pt x="6473" y="4227"/>
                    </a:cubicBezTo>
                    <a:cubicBezTo>
                      <a:pt x="6543" y="4213"/>
                      <a:pt x="6612" y="4213"/>
                      <a:pt x="6710" y="4213"/>
                    </a:cubicBezTo>
                    <a:cubicBezTo>
                      <a:pt x="6780" y="4213"/>
                      <a:pt x="6850" y="4185"/>
                      <a:pt x="6933" y="4185"/>
                    </a:cubicBezTo>
                    <a:cubicBezTo>
                      <a:pt x="7519" y="4185"/>
                      <a:pt x="8133" y="4325"/>
                      <a:pt x="8677" y="4646"/>
                    </a:cubicBezTo>
                    <a:cubicBezTo>
                      <a:pt x="8995" y="4831"/>
                      <a:pt x="9288" y="5054"/>
                      <a:pt x="9544" y="5315"/>
                    </a:cubicBezTo>
                    <a:lnTo>
                      <a:pt x="9544" y="5315"/>
                    </a:lnTo>
                    <a:cubicBezTo>
                      <a:pt x="9379" y="5152"/>
                      <a:pt x="9085" y="4943"/>
                      <a:pt x="8802" y="4841"/>
                    </a:cubicBezTo>
                    <a:cubicBezTo>
                      <a:pt x="8733" y="4799"/>
                      <a:pt x="8635" y="4785"/>
                      <a:pt x="8565" y="4771"/>
                    </a:cubicBezTo>
                    <a:lnTo>
                      <a:pt x="8356" y="4715"/>
                    </a:lnTo>
                    <a:cubicBezTo>
                      <a:pt x="8244" y="4701"/>
                      <a:pt x="8133" y="4701"/>
                      <a:pt x="8105" y="4701"/>
                    </a:cubicBezTo>
                    <a:cubicBezTo>
                      <a:pt x="8007" y="4715"/>
                      <a:pt x="8049" y="4771"/>
                      <a:pt x="8147" y="4841"/>
                    </a:cubicBezTo>
                    <a:cubicBezTo>
                      <a:pt x="8203" y="4869"/>
                      <a:pt x="8272" y="4911"/>
                      <a:pt x="8342" y="4952"/>
                    </a:cubicBezTo>
                    <a:cubicBezTo>
                      <a:pt x="8412" y="5008"/>
                      <a:pt x="8496" y="5064"/>
                      <a:pt x="8607" y="5120"/>
                    </a:cubicBezTo>
                    <a:cubicBezTo>
                      <a:pt x="8774" y="5231"/>
                      <a:pt x="8970" y="5371"/>
                      <a:pt x="9123" y="5510"/>
                    </a:cubicBezTo>
                    <a:cubicBezTo>
                      <a:pt x="9291" y="5650"/>
                      <a:pt x="9388" y="5817"/>
                      <a:pt x="9458" y="5887"/>
                    </a:cubicBezTo>
                    <a:cubicBezTo>
                      <a:pt x="9500" y="5929"/>
                      <a:pt x="9528" y="5985"/>
                      <a:pt x="9570" y="6054"/>
                    </a:cubicBezTo>
                    <a:lnTo>
                      <a:pt x="9611" y="6138"/>
                    </a:lnTo>
                    <a:lnTo>
                      <a:pt x="9667" y="6236"/>
                    </a:lnTo>
                    <a:cubicBezTo>
                      <a:pt x="9709" y="6278"/>
                      <a:pt x="9737" y="6347"/>
                      <a:pt x="9779" y="6403"/>
                    </a:cubicBezTo>
                    <a:cubicBezTo>
                      <a:pt x="9807" y="6459"/>
                      <a:pt x="9835" y="6529"/>
                      <a:pt x="9862" y="6584"/>
                    </a:cubicBezTo>
                    <a:cubicBezTo>
                      <a:pt x="9918" y="6696"/>
                      <a:pt x="9960" y="6822"/>
                      <a:pt x="10002" y="6947"/>
                    </a:cubicBezTo>
                    <a:cubicBezTo>
                      <a:pt x="10058" y="7073"/>
                      <a:pt x="10072" y="7212"/>
                      <a:pt x="10114" y="7324"/>
                    </a:cubicBezTo>
                    <a:cubicBezTo>
                      <a:pt x="10002" y="7073"/>
                      <a:pt x="9849" y="6905"/>
                      <a:pt x="9723" y="6835"/>
                    </a:cubicBezTo>
                    <a:cubicBezTo>
                      <a:pt x="9683" y="6813"/>
                      <a:pt x="9647" y="6802"/>
                      <a:pt x="9615" y="6802"/>
                    </a:cubicBezTo>
                    <a:cubicBezTo>
                      <a:pt x="9546" y="6802"/>
                      <a:pt x="9492" y="6852"/>
                      <a:pt x="9444" y="6947"/>
                    </a:cubicBezTo>
                    <a:cubicBezTo>
                      <a:pt x="9416" y="7003"/>
                      <a:pt x="9430" y="7101"/>
                      <a:pt x="9444" y="7212"/>
                    </a:cubicBezTo>
                    <a:cubicBezTo>
                      <a:pt x="9458" y="7310"/>
                      <a:pt x="9486" y="7435"/>
                      <a:pt x="9528" y="7533"/>
                    </a:cubicBezTo>
                    <a:cubicBezTo>
                      <a:pt x="9653" y="7910"/>
                      <a:pt x="9723" y="8342"/>
                      <a:pt x="9695" y="8788"/>
                    </a:cubicBezTo>
                    <a:cubicBezTo>
                      <a:pt x="9667" y="9249"/>
                      <a:pt x="9556" y="9737"/>
                      <a:pt x="9305" y="10211"/>
                    </a:cubicBezTo>
                    <a:cubicBezTo>
                      <a:pt x="9067" y="10671"/>
                      <a:pt x="8719" y="11090"/>
                      <a:pt x="8258" y="11439"/>
                    </a:cubicBezTo>
                    <a:cubicBezTo>
                      <a:pt x="8203" y="11494"/>
                      <a:pt x="8133" y="11536"/>
                      <a:pt x="8091" y="11564"/>
                    </a:cubicBezTo>
                    <a:lnTo>
                      <a:pt x="7910" y="11690"/>
                    </a:lnTo>
                    <a:cubicBezTo>
                      <a:pt x="7784" y="11759"/>
                      <a:pt x="7645" y="11815"/>
                      <a:pt x="7533" y="11885"/>
                    </a:cubicBezTo>
                    <a:cubicBezTo>
                      <a:pt x="7268" y="11996"/>
                      <a:pt x="6975" y="12094"/>
                      <a:pt x="6696" y="12136"/>
                    </a:cubicBezTo>
                    <a:cubicBezTo>
                      <a:pt x="6766" y="12122"/>
                      <a:pt x="6808" y="12094"/>
                      <a:pt x="6864" y="12052"/>
                    </a:cubicBezTo>
                    <a:cubicBezTo>
                      <a:pt x="6919" y="12024"/>
                      <a:pt x="6989" y="11996"/>
                      <a:pt x="7045" y="11969"/>
                    </a:cubicBezTo>
                    <a:cubicBezTo>
                      <a:pt x="7129" y="11927"/>
                      <a:pt x="7212" y="11885"/>
                      <a:pt x="7282" y="11843"/>
                    </a:cubicBezTo>
                    <a:cubicBezTo>
                      <a:pt x="7366" y="11787"/>
                      <a:pt x="7463" y="11759"/>
                      <a:pt x="7533" y="11704"/>
                    </a:cubicBezTo>
                    <a:cubicBezTo>
                      <a:pt x="7617" y="11648"/>
                      <a:pt x="7687" y="11606"/>
                      <a:pt x="7770" y="11550"/>
                    </a:cubicBezTo>
                    <a:cubicBezTo>
                      <a:pt x="7854" y="11494"/>
                      <a:pt x="7924" y="11425"/>
                      <a:pt x="7993" y="11369"/>
                    </a:cubicBezTo>
                    <a:cubicBezTo>
                      <a:pt x="8035" y="11341"/>
                      <a:pt x="8091" y="11327"/>
                      <a:pt x="8119" y="11285"/>
                    </a:cubicBezTo>
                    <a:lnTo>
                      <a:pt x="8230" y="11187"/>
                    </a:lnTo>
                    <a:lnTo>
                      <a:pt x="8328" y="11076"/>
                    </a:lnTo>
                    <a:lnTo>
                      <a:pt x="8384" y="11020"/>
                    </a:lnTo>
                    <a:lnTo>
                      <a:pt x="8440" y="10978"/>
                    </a:lnTo>
                    <a:lnTo>
                      <a:pt x="8649" y="10769"/>
                    </a:lnTo>
                    <a:cubicBezTo>
                      <a:pt x="8719" y="10671"/>
                      <a:pt x="8761" y="10602"/>
                      <a:pt x="8830" y="10532"/>
                    </a:cubicBezTo>
                    <a:cubicBezTo>
                      <a:pt x="8872" y="10504"/>
                      <a:pt x="8886" y="10462"/>
                      <a:pt x="8886" y="10434"/>
                    </a:cubicBezTo>
                    <a:cubicBezTo>
                      <a:pt x="8886" y="10420"/>
                      <a:pt x="8886" y="10392"/>
                      <a:pt x="8872" y="10392"/>
                    </a:cubicBezTo>
                    <a:cubicBezTo>
                      <a:pt x="8858" y="10392"/>
                      <a:pt x="8830" y="10420"/>
                      <a:pt x="8802" y="10434"/>
                    </a:cubicBezTo>
                    <a:cubicBezTo>
                      <a:pt x="8761" y="10448"/>
                      <a:pt x="8733" y="10490"/>
                      <a:pt x="8691" y="10518"/>
                    </a:cubicBezTo>
                    <a:cubicBezTo>
                      <a:pt x="8663" y="10560"/>
                      <a:pt x="8621" y="10588"/>
                      <a:pt x="8607" y="10630"/>
                    </a:cubicBezTo>
                    <a:lnTo>
                      <a:pt x="8551" y="10671"/>
                    </a:lnTo>
                    <a:lnTo>
                      <a:pt x="8509" y="10727"/>
                    </a:lnTo>
                    <a:cubicBezTo>
                      <a:pt x="8440" y="10797"/>
                      <a:pt x="8342" y="10853"/>
                      <a:pt x="8272" y="10922"/>
                    </a:cubicBezTo>
                    <a:cubicBezTo>
                      <a:pt x="8189" y="10978"/>
                      <a:pt x="8105" y="11048"/>
                      <a:pt x="8021" y="11090"/>
                    </a:cubicBezTo>
                    <a:cubicBezTo>
                      <a:pt x="7924" y="11146"/>
                      <a:pt x="7826" y="11201"/>
                      <a:pt x="7742" y="11271"/>
                    </a:cubicBezTo>
                    <a:cubicBezTo>
                      <a:pt x="7673" y="11299"/>
                      <a:pt x="7603" y="11327"/>
                      <a:pt x="7533" y="11355"/>
                    </a:cubicBezTo>
                    <a:lnTo>
                      <a:pt x="7324" y="11439"/>
                    </a:lnTo>
                    <a:lnTo>
                      <a:pt x="7115" y="11508"/>
                    </a:lnTo>
                    <a:lnTo>
                      <a:pt x="6877" y="11578"/>
                    </a:lnTo>
                    <a:cubicBezTo>
                      <a:pt x="6585" y="11648"/>
                      <a:pt x="6292" y="11704"/>
                      <a:pt x="5971" y="11717"/>
                    </a:cubicBezTo>
                    <a:cubicBezTo>
                      <a:pt x="5830" y="11731"/>
                      <a:pt x="5689" y="11737"/>
                      <a:pt x="5547" y="11737"/>
                    </a:cubicBezTo>
                    <a:cubicBezTo>
                      <a:pt x="5086" y="11737"/>
                      <a:pt x="4623" y="11671"/>
                      <a:pt x="4185" y="11564"/>
                    </a:cubicBezTo>
                    <a:cubicBezTo>
                      <a:pt x="3321" y="11355"/>
                      <a:pt x="2512" y="10908"/>
                      <a:pt x="1842" y="10253"/>
                    </a:cubicBezTo>
                    <a:cubicBezTo>
                      <a:pt x="1633" y="10072"/>
                      <a:pt x="1438" y="9862"/>
                      <a:pt x="1284" y="9653"/>
                    </a:cubicBezTo>
                    <a:cubicBezTo>
                      <a:pt x="1326" y="9653"/>
                      <a:pt x="1368" y="9667"/>
                      <a:pt x="1424" y="9681"/>
                    </a:cubicBezTo>
                    <a:cubicBezTo>
                      <a:pt x="1507" y="9723"/>
                      <a:pt x="1605" y="9765"/>
                      <a:pt x="1703" y="9820"/>
                    </a:cubicBezTo>
                    <a:cubicBezTo>
                      <a:pt x="1814" y="9876"/>
                      <a:pt x="1912" y="9946"/>
                      <a:pt x="2037" y="10030"/>
                    </a:cubicBezTo>
                    <a:cubicBezTo>
                      <a:pt x="2056" y="10043"/>
                      <a:pt x="2068" y="10049"/>
                      <a:pt x="2076" y="10049"/>
                    </a:cubicBezTo>
                    <a:cubicBezTo>
                      <a:pt x="2109" y="10049"/>
                      <a:pt x="2052" y="9942"/>
                      <a:pt x="1995" y="9862"/>
                    </a:cubicBezTo>
                    <a:cubicBezTo>
                      <a:pt x="1605" y="9346"/>
                      <a:pt x="1270" y="8886"/>
                      <a:pt x="1005" y="8342"/>
                    </a:cubicBezTo>
                    <a:cubicBezTo>
                      <a:pt x="866" y="8063"/>
                      <a:pt x="740" y="7784"/>
                      <a:pt x="656" y="7491"/>
                    </a:cubicBezTo>
                    <a:cubicBezTo>
                      <a:pt x="601" y="7352"/>
                      <a:pt x="573" y="7184"/>
                      <a:pt x="531" y="7031"/>
                    </a:cubicBezTo>
                    <a:cubicBezTo>
                      <a:pt x="503" y="6877"/>
                      <a:pt x="489" y="6724"/>
                      <a:pt x="461" y="6543"/>
                    </a:cubicBezTo>
                    <a:cubicBezTo>
                      <a:pt x="350" y="5217"/>
                      <a:pt x="698" y="3795"/>
                      <a:pt x="1493" y="2609"/>
                    </a:cubicBezTo>
                    <a:cubicBezTo>
                      <a:pt x="1689" y="2302"/>
                      <a:pt x="1912" y="2023"/>
                      <a:pt x="2163" y="1772"/>
                    </a:cubicBezTo>
                    <a:cubicBezTo>
                      <a:pt x="2400" y="1507"/>
                      <a:pt x="2665" y="1256"/>
                      <a:pt x="2944" y="1033"/>
                    </a:cubicBezTo>
                    <a:cubicBezTo>
                      <a:pt x="3223" y="810"/>
                      <a:pt x="3530" y="614"/>
                      <a:pt x="3851" y="447"/>
                    </a:cubicBezTo>
                    <a:cubicBezTo>
                      <a:pt x="4129" y="283"/>
                      <a:pt x="4430" y="153"/>
                      <a:pt x="4734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1236563" y="197597"/>
                <a:ext cx="498050" cy="430527"/>
              </a:xfrm>
              <a:custGeom>
                <a:avLst/>
                <a:gdLst/>
                <a:ahLst/>
                <a:cxnLst/>
                <a:rect l="l" t="t" r="r" b="b"/>
                <a:pathLst>
                  <a:path w="11495" h="9936" extrusionOk="0">
                    <a:moveTo>
                      <a:pt x="1" y="6186"/>
                    </a:moveTo>
                    <a:lnTo>
                      <a:pt x="1" y="6186"/>
                    </a:lnTo>
                    <a:cubicBezTo>
                      <a:pt x="22" y="6228"/>
                      <a:pt x="45" y="6269"/>
                      <a:pt x="67" y="6310"/>
                    </a:cubicBezTo>
                    <a:lnTo>
                      <a:pt x="67" y="6310"/>
                    </a:lnTo>
                    <a:cubicBezTo>
                      <a:pt x="63" y="6301"/>
                      <a:pt x="60" y="6292"/>
                      <a:pt x="56" y="6283"/>
                    </a:cubicBezTo>
                    <a:lnTo>
                      <a:pt x="1" y="6186"/>
                    </a:lnTo>
                    <a:close/>
                    <a:moveTo>
                      <a:pt x="7125" y="0"/>
                    </a:moveTo>
                    <a:cubicBezTo>
                      <a:pt x="6916" y="0"/>
                      <a:pt x="6707" y="16"/>
                      <a:pt x="6501" y="48"/>
                    </a:cubicBezTo>
                    <a:cubicBezTo>
                      <a:pt x="6347" y="76"/>
                      <a:pt x="6194" y="104"/>
                      <a:pt x="6054" y="146"/>
                    </a:cubicBezTo>
                    <a:lnTo>
                      <a:pt x="5831" y="216"/>
                    </a:lnTo>
                    <a:cubicBezTo>
                      <a:pt x="5761" y="244"/>
                      <a:pt x="5692" y="272"/>
                      <a:pt x="5622" y="313"/>
                    </a:cubicBezTo>
                    <a:lnTo>
                      <a:pt x="5413" y="397"/>
                    </a:lnTo>
                    <a:lnTo>
                      <a:pt x="5203" y="495"/>
                    </a:lnTo>
                    <a:lnTo>
                      <a:pt x="5092" y="551"/>
                    </a:lnTo>
                    <a:cubicBezTo>
                      <a:pt x="5064" y="565"/>
                      <a:pt x="5022" y="592"/>
                      <a:pt x="4994" y="620"/>
                    </a:cubicBezTo>
                    <a:lnTo>
                      <a:pt x="4799" y="746"/>
                    </a:lnTo>
                    <a:cubicBezTo>
                      <a:pt x="4311" y="1109"/>
                      <a:pt x="3906" y="1611"/>
                      <a:pt x="3683" y="2169"/>
                    </a:cubicBezTo>
                    <a:cubicBezTo>
                      <a:pt x="3432" y="2727"/>
                      <a:pt x="3362" y="3326"/>
                      <a:pt x="3432" y="3898"/>
                    </a:cubicBezTo>
                    <a:cubicBezTo>
                      <a:pt x="3432" y="3968"/>
                      <a:pt x="3460" y="4038"/>
                      <a:pt x="3474" y="4107"/>
                    </a:cubicBezTo>
                    <a:cubicBezTo>
                      <a:pt x="3488" y="4177"/>
                      <a:pt x="3488" y="4247"/>
                      <a:pt x="3530" y="4317"/>
                    </a:cubicBezTo>
                    <a:cubicBezTo>
                      <a:pt x="3558" y="4456"/>
                      <a:pt x="3599" y="4596"/>
                      <a:pt x="3669" y="4721"/>
                    </a:cubicBezTo>
                    <a:cubicBezTo>
                      <a:pt x="3697" y="4791"/>
                      <a:pt x="3711" y="4847"/>
                      <a:pt x="3753" y="4917"/>
                    </a:cubicBezTo>
                    <a:cubicBezTo>
                      <a:pt x="3781" y="4986"/>
                      <a:pt x="3823" y="5028"/>
                      <a:pt x="3850" y="5098"/>
                    </a:cubicBezTo>
                    <a:cubicBezTo>
                      <a:pt x="3892" y="5168"/>
                      <a:pt x="3920" y="5223"/>
                      <a:pt x="3962" y="5279"/>
                    </a:cubicBezTo>
                    <a:cubicBezTo>
                      <a:pt x="3990" y="5335"/>
                      <a:pt x="4032" y="5405"/>
                      <a:pt x="4088" y="5447"/>
                    </a:cubicBezTo>
                    <a:cubicBezTo>
                      <a:pt x="4339" y="5781"/>
                      <a:pt x="4673" y="6046"/>
                      <a:pt x="5036" y="6214"/>
                    </a:cubicBezTo>
                    <a:cubicBezTo>
                      <a:pt x="5413" y="6395"/>
                      <a:pt x="5789" y="6479"/>
                      <a:pt x="6180" y="6493"/>
                    </a:cubicBezTo>
                    <a:cubicBezTo>
                      <a:pt x="6235" y="6497"/>
                      <a:pt x="6291" y="6500"/>
                      <a:pt x="6347" y="6500"/>
                    </a:cubicBezTo>
                    <a:cubicBezTo>
                      <a:pt x="6620" y="6500"/>
                      <a:pt x="6904" y="6446"/>
                      <a:pt x="7170" y="6353"/>
                    </a:cubicBezTo>
                    <a:cubicBezTo>
                      <a:pt x="7240" y="6325"/>
                      <a:pt x="7324" y="6283"/>
                      <a:pt x="7393" y="6270"/>
                    </a:cubicBezTo>
                    <a:cubicBezTo>
                      <a:pt x="7463" y="6242"/>
                      <a:pt x="7547" y="6200"/>
                      <a:pt x="7617" y="6144"/>
                    </a:cubicBezTo>
                    <a:cubicBezTo>
                      <a:pt x="7686" y="6102"/>
                      <a:pt x="7756" y="6060"/>
                      <a:pt x="7826" y="6004"/>
                    </a:cubicBezTo>
                    <a:cubicBezTo>
                      <a:pt x="7896" y="5963"/>
                      <a:pt x="7965" y="5907"/>
                      <a:pt x="8021" y="5837"/>
                    </a:cubicBezTo>
                    <a:cubicBezTo>
                      <a:pt x="8272" y="5586"/>
                      <a:pt x="8454" y="5293"/>
                      <a:pt x="8579" y="4986"/>
                    </a:cubicBezTo>
                    <a:cubicBezTo>
                      <a:pt x="8705" y="4665"/>
                      <a:pt x="8732" y="4317"/>
                      <a:pt x="8705" y="3968"/>
                    </a:cubicBezTo>
                    <a:lnTo>
                      <a:pt x="8705" y="3898"/>
                    </a:lnTo>
                    <a:lnTo>
                      <a:pt x="8691" y="3829"/>
                    </a:lnTo>
                    <a:cubicBezTo>
                      <a:pt x="8691" y="3773"/>
                      <a:pt x="8663" y="3745"/>
                      <a:pt x="8649" y="3689"/>
                    </a:cubicBezTo>
                    <a:cubicBezTo>
                      <a:pt x="8635" y="3633"/>
                      <a:pt x="8635" y="3605"/>
                      <a:pt x="8621" y="3550"/>
                    </a:cubicBezTo>
                    <a:cubicBezTo>
                      <a:pt x="8593" y="3494"/>
                      <a:pt x="8593" y="3466"/>
                      <a:pt x="8565" y="3410"/>
                    </a:cubicBezTo>
                    <a:cubicBezTo>
                      <a:pt x="8495" y="3243"/>
                      <a:pt x="8412" y="3047"/>
                      <a:pt x="8272" y="2894"/>
                    </a:cubicBezTo>
                    <a:cubicBezTo>
                      <a:pt x="8007" y="2559"/>
                      <a:pt x="7603" y="2308"/>
                      <a:pt x="7170" y="2224"/>
                    </a:cubicBezTo>
                    <a:cubicBezTo>
                      <a:pt x="7064" y="2199"/>
                      <a:pt x="6955" y="2189"/>
                      <a:pt x="6845" y="2189"/>
                    </a:cubicBezTo>
                    <a:cubicBezTo>
                      <a:pt x="6651" y="2189"/>
                      <a:pt x="6456" y="2222"/>
                      <a:pt x="6278" y="2266"/>
                    </a:cubicBezTo>
                    <a:lnTo>
                      <a:pt x="6124" y="2308"/>
                    </a:lnTo>
                    <a:cubicBezTo>
                      <a:pt x="6068" y="2336"/>
                      <a:pt x="6013" y="2350"/>
                      <a:pt x="5971" y="2378"/>
                    </a:cubicBezTo>
                    <a:cubicBezTo>
                      <a:pt x="5831" y="2448"/>
                      <a:pt x="5692" y="2559"/>
                      <a:pt x="5566" y="2685"/>
                    </a:cubicBezTo>
                    <a:cubicBezTo>
                      <a:pt x="5441" y="2796"/>
                      <a:pt x="5357" y="2936"/>
                      <a:pt x="5287" y="3075"/>
                    </a:cubicBezTo>
                    <a:cubicBezTo>
                      <a:pt x="5148" y="3382"/>
                      <a:pt x="5092" y="3703"/>
                      <a:pt x="5148" y="4038"/>
                    </a:cubicBezTo>
                    <a:cubicBezTo>
                      <a:pt x="5134" y="4010"/>
                      <a:pt x="5106" y="3982"/>
                      <a:pt x="5092" y="3968"/>
                    </a:cubicBezTo>
                    <a:cubicBezTo>
                      <a:pt x="5064" y="3940"/>
                      <a:pt x="5036" y="3912"/>
                      <a:pt x="5022" y="3912"/>
                    </a:cubicBezTo>
                    <a:cubicBezTo>
                      <a:pt x="5008" y="3898"/>
                      <a:pt x="4994" y="3884"/>
                      <a:pt x="4952" y="3870"/>
                    </a:cubicBezTo>
                    <a:cubicBezTo>
                      <a:pt x="4941" y="3865"/>
                      <a:pt x="4929" y="3862"/>
                      <a:pt x="4918" y="3862"/>
                    </a:cubicBezTo>
                    <a:cubicBezTo>
                      <a:pt x="4851" y="3862"/>
                      <a:pt x="4799" y="3971"/>
                      <a:pt x="4799" y="4163"/>
                    </a:cubicBezTo>
                    <a:cubicBezTo>
                      <a:pt x="4799" y="4219"/>
                      <a:pt x="4799" y="4289"/>
                      <a:pt x="4813" y="4359"/>
                    </a:cubicBezTo>
                    <a:lnTo>
                      <a:pt x="4869" y="4568"/>
                    </a:lnTo>
                    <a:cubicBezTo>
                      <a:pt x="4925" y="4721"/>
                      <a:pt x="5008" y="4917"/>
                      <a:pt x="5162" y="5070"/>
                    </a:cubicBezTo>
                    <a:cubicBezTo>
                      <a:pt x="5301" y="5237"/>
                      <a:pt x="5496" y="5377"/>
                      <a:pt x="5706" y="5502"/>
                    </a:cubicBezTo>
                    <a:cubicBezTo>
                      <a:pt x="5929" y="5614"/>
                      <a:pt x="6180" y="5684"/>
                      <a:pt x="6431" y="5684"/>
                    </a:cubicBezTo>
                    <a:cubicBezTo>
                      <a:pt x="6696" y="5684"/>
                      <a:pt x="6961" y="5642"/>
                      <a:pt x="7184" y="5544"/>
                    </a:cubicBezTo>
                    <a:lnTo>
                      <a:pt x="7268" y="5502"/>
                    </a:lnTo>
                    <a:lnTo>
                      <a:pt x="7296" y="5502"/>
                    </a:lnTo>
                    <a:lnTo>
                      <a:pt x="7324" y="5488"/>
                    </a:lnTo>
                    <a:lnTo>
                      <a:pt x="7338" y="5488"/>
                    </a:lnTo>
                    <a:lnTo>
                      <a:pt x="7366" y="5474"/>
                    </a:lnTo>
                    <a:lnTo>
                      <a:pt x="7407" y="5433"/>
                    </a:lnTo>
                    <a:cubicBezTo>
                      <a:pt x="7449" y="5419"/>
                      <a:pt x="7477" y="5377"/>
                      <a:pt x="7519" y="5363"/>
                    </a:cubicBezTo>
                    <a:cubicBezTo>
                      <a:pt x="7533" y="5349"/>
                      <a:pt x="7547" y="5349"/>
                      <a:pt x="7575" y="5335"/>
                    </a:cubicBezTo>
                    <a:lnTo>
                      <a:pt x="7603" y="5293"/>
                    </a:lnTo>
                    <a:lnTo>
                      <a:pt x="7672" y="5223"/>
                    </a:lnTo>
                    <a:lnTo>
                      <a:pt x="7672" y="5223"/>
                    </a:lnTo>
                    <a:cubicBezTo>
                      <a:pt x="7670" y="5226"/>
                      <a:pt x="7670" y="5227"/>
                      <a:pt x="7671" y="5227"/>
                    </a:cubicBezTo>
                    <a:cubicBezTo>
                      <a:pt x="7677" y="5227"/>
                      <a:pt x="7719" y="5200"/>
                      <a:pt x="7742" y="5154"/>
                    </a:cubicBezTo>
                    <a:cubicBezTo>
                      <a:pt x="7868" y="5000"/>
                      <a:pt x="7951" y="4847"/>
                      <a:pt x="8007" y="4679"/>
                    </a:cubicBezTo>
                    <a:cubicBezTo>
                      <a:pt x="8063" y="4526"/>
                      <a:pt x="8077" y="4386"/>
                      <a:pt x="8077" y="4261"/>
                    </a:cubicBezTo>
                    <a:cubicBezTo>
                      <a:pt x="8077" y="4010"/>
                      <a:pt x="7993" y="3829"/>
                      <a:pt x="7923" y="3703"/>
                    </a:cubicBezTo>
                    <a:cubicBezTo>
                      <a:pt x="7868" y="3619"/>
                      <a:pt x="7812" y="3563"/>
                      <a:pt x="7784" y="3536"/>
                    </a:cubicBezTo>
                    <a:cubicBezTo>
                      <a:pt x="7763" y="3529"/>
                      <a:pt x="7746" y="3525"/>
                      <a:pt x="7730" y="3525"/>
                    </a:cubicBezTo>
                    <a:cubicBezTo>
                      <a:pt x="7714" y="3525"/>
                      <a:pt x="7700" y="3529"/>
                      <a:pt x="7686" y="3536"/>
                    </a:cubicBezTo>
                    <a:cubicBezTo>
                      <a:pt x="7631" y="3536"/>
                      <a:pt x="7603" y="3577"/>
                      <a:pt x="7589" y="3661"/>
                    </a:cubicBezTo>
                    <a:cubicBezTo>
                      <a:pt x="7575" y="3731"/>
                      <a:pt x="7547" y="3829"/>
                      <a:pt x="7519" y="3954"/>
                    </a:cubicBezTo>
                    <a:cubicBezTo>
                      <a:pt x="7477" y="4080"/>
                      <a:pt x="7449" y="4219"/>
                      <a:pt x="7379" y="4331"/>
                    </a:cubicBezTo>
                    <a:cubicBezTo>
                      <a:pt x="7310" y="4470"/>
                      <a:pt x="7198" y="4610"/>
                      <a:pt x="7045" y="4707"/>
                    </a:cubicBezTo>
                    <a:cubicBezTo>
                      <a:pt x="6879" y="4812"/>
                      <a:pt x="6674" y="4873"/>
                      <a:pt x="6462" y="4873"/>
                    </a:cubicBezTo>
                    <a:cubicBezTo>
                      <a:pt x="6336" y="4873"/>
                      <a:pt x="6207" y="4852"/>
                      <a:pt x="6082" y="4805"/>
                    </a:cubicBezTo>
                    <a:cubicBezTo>
                      <a:pt x="5929" y="4735"/>
                      <a:pt x="5775" y="4651"/>
                      <a:pt x="5664" y="4512"/>
                    </a:cubicBezTo>
                    <a:cubicBezTo>
                      <a:pt x="5538" y="4386"/>
                      <a:pt x="5469" y="4233"/>
                      <a:pt x="5441" y="4066"/>
                    </a:cubicBezTo>
                    <a:cubicBezTo>
                      <a:pt x="5357" y="3773"/>
                      <a:pt x="5385" y="3466"/>
                      <a:pt x="5510" y="3187"/>
                    </a:cubicBezTo>
                    <a:cubicBezTo>
                      <a:pt x="5636" y="2908"/>
                      <a:pt x="5873" y="2671"/>
                      <a:pt x="6152" y="2531"/>
                    </a:cubicBezTo>
                    <a:cubicBezTo>
                      <a:pt x="6356" y="2456"/>
                      <a:pt x="6569" y="2406"/>
                      <a:pt x="6777" y="2406"/>
                    </a:cubicBezTo>
                    <a:cubicBezTo>
                      <a:pt x="6839" y="2406"/>
                      <a:pt x="6900" y="2410"/>
                      <a:pt x="6961" y="2420"/>
                    </a:cubicBezTo>
                    <a:cubicBezTo>
                      <a:pt x="7212" y="2448"/>
                      <a:pt x="7477" y="2517"/>
                      <a:pt x="7686" y="2657"/>
                    </a:cubicBezTo>
                    <a:cubicBezTo>
                      <a:pt x="7910" y="2824"/>
                      <a:pt x="8119" y="3006"/>
                      <a:pt x="8244" y="3271"/>
                    </a:cubicBezTo>
                    <a:cubicBezTo>
                      <a:pt x="8384" y="3522"/>
                      <a:pt x="8454" y="3787"/>
                      <a:pt x="8495" y="4052"/>
                    </a:cubicBezTo>
                    <a:cubicBezTo>
                      <a:pt x="8537" y="4610"/>
                      <a:pt x="8370" y="5182"/>
                      <a:pt x="7979" y="5628"/>
                    </a:cubicBezTo>
                    <a:cubicBezTo>
                      <a:pt x="7658" y="5991"/>
                      <a:pt x="7198" y="6214"/>
                      <a:pt x="6752" y="6325"/>
                    </a:cubicBezTo>
                    <a:lnTo>
                      <a:pt x="6570" y="6353"/>
                    </a:lnTo>
                    <a:lnTo>
                      <a:pt x="6403" y="6367"/>
                    </a:lnTo>
                    <a:lnTo>
                      <a:pt x="6054" y="6367"/>
                    </a:lnTo>
                    <a:cubicBezTo>
                      <a:pt x="5803" y="6353"/>
                      <a:pt x="5580" y="6297"/>
                      <a:pt x="5357" y="6228"/>
                    </a:cubicBezTo>
                    <a:cubicBezTo>
                      <a:pt x="5120" y="6144"/>
                      <a:pt x="4911" y="6046"/>
                      <a:pt x="4729" y="5879"/>
                    </a:cubicBezTo>
                    <a:cubicBezTo>
                      <a:pt x="4673" y="5851"/>
                      <a:pt x="4632" y="5809"/>
                      <a:pt x="4590" y="5767"/>
                    </a:cubicBezTo>
                    <a:cubicBezTo>
                      <a:pt x="4534" y="5726"/>
                      <a:pt x="4492" y="5698"/>
                      <a:pt x="4450" y="5642"/>
                    </a:cubicBezTo>
                    <a:cubicBezTo>
                      <a:pt x="4408" y="5586"/>
                      <a:pt x="4353" y="5558"/>
                      <a:pt x="4325" y="5502"/>
                    </a:cubicBezTo>
                    <a:cubicBezTo>
                      <a:pt x="4283" y="5447"/>
                      <a:pt x="4255" y="5405"/>
                      <a:pt x="4199" y="5363"/>
                    </a:cubicBezTo>
                    <a:cubicBezTo>
                      <a:pt x="4171" y="5307"/>
                      <a:pt x="4129" y="5265"/>
                      <a:pt x="4074" y="5209"/>
                    </a:cubicBezTo>
                    <a:cubicBezTo>
                      <a:pt x="4046" y="5154"/>
                      <a:pt x="4004" y="5098"/>
                      <a:pt x="3976" y="5028"/>
                    </a:cubicBezTo>
                    <a:cubicBezTo>
                      <a:pt x="3934" y="4972"/>
                      <a:pt x="3906" y="4903"/>
                      <a:pt x="3892" y="4861"/>
                    </a:cubicBezTo>
                    <a:cubicBezTo>
                      <a:pt x="3864" y="4791"/>
                      <a:pt x="3837" y="4735"/>
                      <a:pt x="3823" y="4665"/>
                    </a:cubicBezTo>
                    <a:cubicBezTo>
                      <a:pt x="3767" y="4540"/>
                      <a:pt x="3725" y="4400"/>
                      <a:pt x="3697" y="4275"/>
                    </a:cubicBezTo>
                    <a:cubicBezTo>
                      <a:pt x="3683" y="4205"/>
                      <a:pt x="3655" y="4135"/>
                      <a:pt x="3655" y="4094"/>
                    </a:cubicBezTo>
                    <a:cubicBezTo>
                      <a:pt x="3641" y="4024"/>
                      <a:pt x="3627" y="3954"/>
                      <a:pt x="3627" y="3884"/>
                    </a:cubicBezTo>
                    <a:cubicBezTo>
                      <a:pt x="3571" y="3340"/>
                      <a:pt x="3641" y="2768"/>
                      <a:pt x="3864" y="2238"/>
                    </a:cubicBezTo>
                    <a:cubicBezTo>
                      <a:pt x="4003" y="1907"/>
                      <a:pt x="4196" y="1616"/>
                      <a:pt x="4444" y="1339"/>
                    </a:cubicBezTo>
                    <a:lnTo>
                      <a:pt x="4444" y="1339"/>
                    </a:lnTo>
                    <a:cubicBezTo>
                      <a:pt x="4305" y="1495"/>
                      <a:pt x="4128" y="1811"/>
                      <a:pt x="4046" y="2099"/>
                    </a:cubicBezTo>
                    <a:cubicBezTo>
                      <a:pt x="4032" y="2169"/>
                      <a:pt x="4004" y="2266"/>
                      <a:pt x="3990" y="2308"/>
                    </a:cubicBezTo>
                    <a:cubicBezTo>
                      <a:pt x="3976" y="2378"/>
                      <a:pt x="3976" y="2448"/>
                      <a:pt x="3976" y="2503"/>
                    </a:cubicBezTo>
                    <a:cubicBezTo>
                      <a:pt x="3976" y="2629"/>
                      <a:pt x="3976" y="2713"/>
                      <a:pt x="3990" y="2741"/>
                    </a:cubicBezTo>
                    <a:cubicBezTo>
                      <a:pt x="4005" y="2771"/>
                      <a:pt x="4018" y="2785"/>
                      <a:pt x="4032" y="2785"/>
                    </a:cubicBezTo>
                    <a:cubicBezTo>
                      <a:pt x="4056" y="2785"/>
                      <a:pt x="4080" y="2742"/>
                      <a:pt x="4115" y="2671"/>
                    </a:cubicBezTo>
                    <a:cubicBezTo>
                      <a:pt x="4143" y="2629"/>
                      <a:pt x="4171" y="2559"/>
                      <a:pt x="4199" y="2489"/>
                    </a:cubicBezTo>
                    <a:cubicBezTo>
                      <a:pt x="4241" y="2420"/>
                      <a:pt x="4269" y="2322"/>
                      <a:pt x="4325" y="2238"/>
                    </a:cubicBezTo>
                    <a:cubicBezTo>
                      <a:pt x="4408" y="2071"/>
                      <a:pt x="4534" y="1876"/>
                      <a:pt x="4632" y="1736"/>
                    </a:cubicBezTo>
                    <a:cubicBezTo>
                      <a:pt x="4757" y="1583"/>
                      <a:pt x="4883" y="1457"/>
                      <a:pt x="4952" y="1388"/>
                    </a:cubicBezTo>
                    <a:cubicBezTo>
                      <a:pt x="5008" y="1346"/>
                      <a:pt x="5036" y="1304"/>
                      <a:pt x="5092" y="1262"/>
                    </a:cubicBezTo>
                    <a:lnTo>
                      <a:pt x="5162" y="1206"/>
                    </a:lnTo>
                    <a:lnTo>
                      <a:pt x="5231" y="1164"/>
                    </a:lnTo>
                    <a:cubicBezTo>
                      <a:pt x="5287" y="1122"/>
                      <a:pt x="5329" y="1095"/>
                      <a:pt x="5371" y="1053"/>
                    </a:cubicBezTo>
                    <a:cubicBezTo>
                      <a:pt x="5427" y="1025"/>
                      <a:pt x="5469" y="983"/>
                      <a:pt x="5524" y="969"/>
                    </a:cubicBezTo>
                    <a:cubicBezTo>
                      <a:pt x="5636" y="899"/>
                      <a:pt x="5734" y="871"/>
                      <a:pt x="5859" y="788"/>
                    </a:cubicBezTo>
                    <a:cubicBezTo>
                      <a:pt x="5971" y="746"/>
                      <a:pt x="6082" y="704"/>
                      <a:pt x="6208" y="648"/>
                    </a:cubicBezTo>
                    <a:lnTo>
                      <a:pt x="6208" y="648"/>
                    </a:lnTo>
                    <a:cubicBezTo>
                      <a:pt x="5985" y="774"/>
                      <a:pt x="5845" y="927"/>
                      <a:pt x="5789" y="1039"/>
                    </a:cubicBezTo>
                    <a:cubicBezTo>
                      <a:pt x="5734" y="1136"/>
                      <a:pt x="5775" y="1234"/>
                      <a:pt x="5915" y="1290"/>
                    </a:cubicBezTo>
                    <a:cubicBezTo>
                      <a:pt x="5929" y="1293"/>
                      <a:pt x="5945" y="1295"/>
                      <a:pt x="5962" y="1295"/>
                    </a:cubicBezTo>
                    <a:cubicBezTo>
                      <a:pt x="6013" y="1295"/>
                      <a:pt x="6079" y="1279"/>
                      <a:pt x="6152" y="1248"/>
                    </a:cubicBezTo>
                    <a:cubicBezTo>
                      <a:pt x="6264" y="1234"/>
                      <a:pt x="6361" y="1192"/>
                      <a:pt x="6445" y="1150"/>
                    </a:cubicBezTo>
                    <a:cubicBezTo>
                      <a:pt x="6780" y="1011"/>
                      <a:pt x="7170" y="899"/>
                      <a:pt x="7589" y="885"/>
                    </a:cubicBezTo>
                    <a:cubicBezTo>
                      <a:pt x="7637" y="884"/>
                      <a:pt x="7685" y="883"/>
                      <a:pt x="7734" y="883"/>
                    </a:cubicBezTo>
                    <a:cubicBezTo>
                      <a:pt x="8110" y="883"/>
                      <a:pt x="8506" y="934"/>
                      <a:pt x="8914" y="1095"/>
                    </a:cubicBezTo>
                    <a:cubicBezTo>
                      <a:pt x="9360" y="1262"/>
                      <a:pt x="9779" y="1541"/>
                      <a:pt x="10127" y="1931"/>
                    </a:cubicBezTo>
                    <a:cubicBezTo>
                      <a:pt x="10183" y="1987"/>
                      <a:pt x="10225" y="2029"/>
                      <a:pt x="10253" y="2085"/>
                    </a:cubicBezTo>
                    <a:lnTo>
                      <a:pt x="10378" y="2238"/>
                    </a:lnTo>
                    <a:cubicBezTo>
                      <a:pt x="10448" y="2350"/>
                      <a:pt x="10518" y="2475"/>
                      <a:pt x="10588" y="2573"/>
                    </a:cubicBezTo>
                    <a:cubicBezTo>
                      <a:pt x="10699" y="2824"/>
                      <a:pt x="10825" y="3061"/>
                      <a:pt x="10895" y="3326"/>
                    </a:cubicBezTo>
                    <a:cubicBezTo>
                      <a:pt x="10867" y="3271"/>
                      <a:pt x="10839" y="3215"/>
                      <a:pt x="10811" y="3173"/>
                    </a:cubicBezTo>
                    <a:cubicBezTo>
                      <a:pt x="10769" y="3117"/>
                      <a:pt x="10755" y="3061"/>
                      <a:pt x="10727" y="3006"/>
                    </a:cubicBezTo>
                    <a:cubicBezTo>
                      <a:pt x="10378" y="2420"/>
                      <a:pt x="9890" y="1876"/>
                      <a:pt x="9263" y="1471"/>
                    </a:cubicBezTo>
                    <a:cubicBezTo>
                      <a:pt x="9216" y="1448"/>
                      <a:pt x="9183" y="1438"/>
                      <a:pt x="9162" y="1438"/>
                    </a:cubicBezTo>
                    <a:cubicBezTo>
                      <a:pt x="9145" y="1438"/>
                      <a:pt x="9137" y="1445"/>
                      <a:pt x="9137" y="1457"/>
                    </a:cubicBezTo>
                    <a:cubicBezTo>
                      <a:pt x="9137" y="1471"/>
                      <a:pt x="9151" y="1499"/>
                      <a:pt x="9179" y="1527"/>
                    </a:cubicBezTo>
                    <a:cubicBezTo>
                      <a:pt x="9193" y="1569"/>
                      <a:pt x="9221" y="1583"/>
                      <a:pt x="9263" y="1611"/>
                    </a:cubicBezTo>
                    <a:cubicBezTo>
                      <a:pt x="9290" y="1639"/>
                      <a:pt x="9332" y="1666"/>
                      <a:pt x="9360" y="1680"/>
                    </a:cubicBezTo>
                    <a:cubicBezTo>
                      <a:pt x="9388" y="1708"/>
                      <a:pt x="9402" y="1722"/>
                      <a:pt x="9416" y="1722"/>
                    </a:cubicBezTo>
                    <a:lnTo>
                      <a:pt x="9472" y="1778"/>
                    </a:lnTo>
                    <a:lnTo>
                      <a:pt x="9667" y="1959"/>
                    </a:lnTo>
                    <a:cubicBezTo>
                      <a:pt x="9737" y="2029"/>
                      <a:pt x="9779" y="2099"/>
                      <a:pt x="9848" y="2197"/>
                    </a:cubicBezTo>
                    <a:cubicBezTo>
                      <a:pt x="9918" y="2266"/>
                      <a:pt x="9974" y="2350"/>
                      <a:pt x="10030" y="2434"/>
                    </a:cubicBezTo>
                    <a:cubicBezTo>
                      <a:pt x="10058" y="2489"/>
                      <a:pt x="10099" y="2559"/>
                      <a:pt x="10127" y="2615"/>
                    </a:cubicBezTo>
                    <a:lnTo>
                      <a:pt x="10239" y="2782"/>
                    </a:lnTo>
                    <a:lnTo>
                      <a:pt x="10392" y="3173"/>
                    </a:lnTo>
                    <a:cubicBezTo>
                      <a:pt x="10448" y="3312"/>
                      <a:pt x="10476" y="3424"/>
                      <a:pt x="10518" y="3563"/>
                    </a:cubicBezTo>
                    <a:cubicBezTo>
                      <a:pt x="10532" y="3605"/>
                      <a:pt x="10532" y="3633"/>
                      <a:pt x="10532" y="3675"/>
                    </a:cubicBezTo>
                    <a:lnTo>
                      <a:pt x="10546" y="3773"/>
                    </a:lnTo>
                    <a:lnTo>
                      <a:pt x="10602" y="3982"/>
                    </a:lnTo>
                    <a:cubicBezTo>
                      <a:pt x="10713" y="4526"/>
                      <a:pt x="10713" y="5098"/>
                      <a:pt x="10616" y="5642"/>
                    </a:cubicBezTo>
                    <a:cubicBezTo>
                      <a:pt x="10616" y="5753"/>
                      <a:pt x="10588" y="5851"/>
                      <a:pt x="10574" y="5935"/>
                    </a:cubicBezTo>
                    <a:lnTo>
                      <a:pt x="10532" y="6102"/>
                    </a:lnTo>
                    <a:cubicBezTo>
                      <a:pt x="10518" y="6144"/>
                      <a:pt x="10518" y="6200"/>
                      <a:pt x="10504" y="6256"/>
                    </a:cubicBezTo>
                    <a:lnTo>
                      <a:pt x="10406" y="6548"/>
                    </a:lnTo>
                    <a:cubicBezTo>
                      <a:pt x="10392" y="6604"/>
                      <a:pt x="10378" y="6660"/>
                      <a:pt x="10364" y="6688"/>
                    </a:cubicBezTo>
                    <a:lnTo>
                      <a:pt x="10309" y="6827"/>
                    </a:lnTo>
                    <a:cubicBezTo>
                      <a:pt x="10239" y="7023"/>
                      <a:pt x="10127" y="7190"/>
                      <a:pt x="10030" y="7385"/>
                    </a:cubicBezTo>
                    <a:cubicBezTo>
                      <a:pt x="9974" y="7469"/>
                      <a:pt x="9904" y="7567"/>
                      <a:pt x="9848" y="7650"/>
                    </a:cubicBezTo>
                    <a:lnTo>
                      <a:pt x="9765" y="7790"/>
                    </a:lnTo>
                    <a:cubicBezTo>
                      <a:pt x="9737" y="7818"/>
                      <a:pt x="9695" y="7874"/>
                      <a:pt x="9667" y="7915"/>
                    </a:cubicBezTo>
                    <a:cubicBezTo>
                      <a:pt x="9625" y="7957"/>
                      <a:pt x="9569" y="8013"/>
                      <a:pt x="9542" y="8069"/>
                    </a:cubicBezTo>
                    <a:cubicBezTo>
                      <a:pt x="9500" y="8125"/>
                      <a:pt x="9472" y="8167"/>
                      <a:pt x="9416" y="8208"/>
                    </a:cubicBezTo>
                    <a:cubicBezTo>
                      <a:pt x="9332" y="8292"/>
                      <a:pt x="9249" y="8404"/>
                      <a:pt x="9151" y="8487"/>
                    </a:cubicBezTo>
                    <a:cubicBezTo>
                      <a:pt x="9151" y="8445"/>
                      <a:pt x="9151" y="8404"/>
                      <a:pt x="9179" y="8348"/>
                    </a:cubicBezTo>
                    <a:cubicBezTo>
                      <a:pt x="9221" y="8167"/>
                      <a:pt x="9290" y="8013"/>
                      <a:pt x="9416" y="7748"/>
                    </a:cubicBezTo>
                    <a:cubicBezTo>
                      <a:pt x="9435" y="7719"/>
                      <a:pt x="9433" y="7707"/>
                      <a:pt x="9418" y="7707"/>
                    </a:cubicBezTo>
                    <a:cubicBezTo>
                      <a:pt x="9389" y="7707"/>
                      <a:pt x="9317" y="7749"/>
                      <a:pt x="9263" y="7804"/>
                    </a:cubicBezTo>
                    <a:cubicBezTo>
                      <a:pt x="8844" y="8222"/>
                      <a:pt x="8440" y="8557"/>
                      <a:pt x="7965" y="8864"/>
                    </a:cubicBezTo>
                    <a:cubicBezTo>
                      <a:pt x="7742" y="9003"/>
                      <a:pt x="7505" y="9143"/>
                      <a:pt x="7240" y="9268"/>
                    </a:cubicBezTo>
                    <a:cubicBezTo>
                      <a:pt x="7114" y="9324"/>
                      <a:pt x="6975" y="9380"/>
                      <a:pt x="6835" y="9422"/>
                    </a:cubicBezTo>
                    <a:cubicBezTo>
                      <a:pt x="6696" y="9464"/>
                      <a:pt x="6557" y="9520"/>
                      <a:pt x="6403" y="9533"/>
                    </a:cubicBezTo>
                    <a:cubicBezTo>
                      <a:pt x="6065" y="9600"/>
                      <a:pt x="5716" y="9634"/>
                      <a:pt x="5364" y="9634"/>
                    </a:cubicBezTo>
                    <a:cubicBezTo>
                      <a:pt x="4468" y="9634"/>
                      <a:pt x="3548" y="9416"/>
                      <a:pt x="2707" y="8976"/>
                    </a:cubicBezTo>
                    <a:cubicBezTo>
                      <a:pt x="2414" y="8822"/>
                      <a:pt x="2135" y="8641"/>
                      <a:pt x="1870" y="8445"/>
                    </a:cubicBezTo>
                    <a:cubicBezTo>
                      <a:pt x="1605" y="8264"/>
                      <a:pt x="1368" y="8027"/>
                      <a:pt x="1130" y="7804"/>
                    </a:cubicBezTo>
                    <a:cubicBezTo>
                      <a:pt x="907" y="7567"/>
                      <a:pt x="698" y="7316"/>
                      <a:pt x="503" y="7037"/>
                    </a:cubicBezTo>
                    <a:cubicBezTo>
                      <a:pt x="347" y="6797"/>
                      <a:pt x="202" y="6558"/>
                      <a:pt x="67" y="6310"/>
                    </a:cubicBezTo>
                    <a:lnTo>
                      <a:pt x="67" y="6310"/>
                    </a:lnTo>
                    <a:cubicBezTo>
                      <a:pt x="95" y="6380"/>
                      <a:pt x="135" y="6480"/>
                      <a:pt x="196" y="6590"/>
                    </a:cubicBezTo>
                    <a:cubicBezTo>
                      <a:pt x="335" y="6827"/>
                      <a:pt x="545" y="7190"/>
                      <a:pt x="879" y="7609"/>
                    </a:cubicBezTo>
                    <a:cubicBezTo>
                      <a:pt x="1047" y="7818"/>
                      <a:pt x="1242" y="8027"/>
                      <a:pt x="1479" y="8264"/>
                    </a:cubicBezTo>
                    <a:cubicBezTo>
                      <a:pt x="1730" y="8473"/>
                      <a:pt x="1995" y="8697"/>
                      <a:pt x="2302" y="8906"/>
                    </a:cubicBezTo>
                    <a:cubicBezTo>
                      <a:pt x="2930" y="9310"/>
                      <a:pt x="3711" y="9659"/>
                      <a:pt x="4618" y="9826"/>
                    </a:cubicBezTo>
                    <a:cubicBezTo>
                      <a:pt x="4977" y="9898"/>
                      <a:pt x="5356" y="9935"/>
                      <a:pt x="5746" y="9935"/>
                    </a:cubicBezTo>
                    <a:cubicBezTo>
                      <a:pt x="6340" y="9935"/>
                      <a:pt x="6960" y="9850"/>
                      <a:pt x="7575" y="9673"/>
                    </a:cubicBezTo>
                    <a:cubicBezTo>
                      <a:pt x="7686" y="9631"/>
                      <a:pt x="7826" y="9603"/>
                      <a:pt x="7951" y="9547"/>
                    </a:cubicBezTo>
                    <a:cubicBezTo>
                      <a:pt x="8021" y="9533"/>
                      <a:pt x="8077" y="9492"/>
                      <a:pt x="8147" y="9478"/>
                    </a:cubicBezTo>
                    <a:cubicBezTo>
                      <a:pt x="8216" y="9450"/>
                      <a:pt x="8272" y="9422"/>
                      <a:pt x="8342" y="9394"/>
                    </a:cubicBezTo>
                    <a:lnTo>
                      <a:pt x="8426" y="9352"/>
                    </a:lnTo>
                    <a:cubicBezTo>
                      <a:pt x="8454" y="9338"/>
                      <a:pt x="8495" y="9324"/>
                      <a:pt x="8509" y="9310"/>
                    </a:cubicBezTo>
                    <a:cubicBezTo>
                      <a:pt x="8579" y="9268"/>
                      <a:pt x="8635" y="9241"/>
                      <a:pt x="8705" y="9213"/>
                    </a:cubicBezTo>
                    <a:cubicBezTo>
                      <a:pt x="8774" y="9185"/>
                      <a:pt x="8830" y="9143"/>
                      <a:pt x="8900" y="9115"/>
                    </a:cubicBezTo>
                    <a:cubicBezTo>
                      <a:pt x="8942" y="9073"/>
                      <a:pt x="9011" y="9045"/>
                      <a:pt x="9067" y="8989"/>
                    </a:cubicBezTo>
                    <a:cubicBezTo>
                      <a:pt x="9123" y="8962"/>
                      <a:pt x="9193" y="8920"/>
                      <a:pt x="9249" y="8864"/>
                    </a:cubicBezTo>
                    <a:lnTo>
                      <a:pt x="9332" y="8822"/>
                    </a:lnTo>
                    <a:cubicBezTo>
                      <a:pt x="9360" y="8794"/>
                      <a:pt x="9388" y="8766"/>
                      <a:pt x="9416" y="8752"/>
                    </a:cubicBezTo>
                    <a:cubicBezTo>
                      <a:pt x="9528" y="8655"/>
                      <a:pt x="9639" y="8571"/>
                      <a:pt x="9751" y="8473"/>
                    </a:cubicBezTo>
                    <a:cubicBezTo>
                      <a:pt x="9848" y="8362"/>
                      <a:pt x="9960" y="8264"/>
                      <a:pt x="10058" y="8167"/>
                    </a:cubicBezTo>
                    <a:cubicBezTo>
                      <a:pt x="10113" y="8125"/>
                      <a:pt x="10155" y="8069"/>
                      <a:pt x="10197" y="8013"/>
                    </a:cubicBezTo>
                    <a:lnTo>
                      <a:pt x="10337" y="7846"/>
                    </a:lnTo>
                    <a:cubicBezTo>
                      <a:pt x="11062" y="6911"/>
                      <a:pt x="11494" y="5712"/>
                      <a:pt x="11452" y="4470"/>
                    </a:cubicBezTo>
                    <a:cubicBezTo>
                      <a:pt x="11439" y="3870"/>
                      <a:pt x="11299" y="3243"/>
                      <a:pt x="11076" y="2657"/>
                    </a:cubicBezTo>
                    <a:cubicBezTo>
                      <a:pt x="10853" y="2085"/>
                      <a:pt x="10476" y="1541"/>
                      <a:pt x="10016" y="1109"/>
                    </a:cubicBezTo>
                    <a:cubicBezTo>
                      <a:pt x="9225" y="399"/>
                      <a:pt x="8173" y="0"/>
                      <a:pt x="7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760914" y="2274245"/>
                <a:ext cx="324566" cy="254477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5873" extrusionOk="0">
                    <a:moveTo>
                      <a:pt x="4828" y="1"/>
                    </a:moveTo>
                    <a:cubicBezTo>
                      <a:pt x="4578" y="1"/>
                      <a:pt x="4332" y="46"/>
                      <a:pt x="4101" y="107"/>
                    </a:cubicBezTo>
                    <a:cubicBezTo>
                      <a:pt x="3794" y="204"/>
                      <a:pt x="3515" y="386"/>
                      <a:pt x="3264" y="595"/>
                    </a:cubicBezTo>
                    <a:cubicBezTo>
                      <a:pt x="3055" y="790"/>
                      <a:pt x="2887" y="999"/>
                      <a:pt x="2762" y="1237"/>
                    </a:cubicBezTo>
                    <a:lnTo>
                      <a:pt x="2678" y="1432"/>
                    </a:lnTo>
                    <a:cubicBezTo>
                      <a:pt x="2636" y="1502"/>
                      <a:pt x="2622" y="1571"/>
                      <a:pt x="2608" y="1627"/>
                    </a:cubicBezTo>
                    <a:cubicBezTo>
                      <a:pt x="2595" y="1697"/>
                      <a:pt x="2567" y="1767"/>
                      <a:pt x="2567" y="1836"/>
                    </a:cubicBezTo>
                    <a:cubicBezTo>
                      <a:pt x="2567" y="1906"/>
                      <a:pt x="2553" y="1976"/>
                      <a:pt x="2553" y="2046"/>
                    </a:cubicBezTo>
                    <a:cubicBezTo>
                      <a:pt x="2553" y="2324"/>
                      <a:pt x="2608" y="2603"/>
                      <a:pt x="2706" y="2855"/>
                    </a:cubicBezTo>
                    <a:cubicBezTo>
                      <a:pt x="2832" y="3120"/>
                      <a:pt x="3013" y="3343"/>
                      <a:pt x="3236" y="3524"/>
                    </a:cubicBezTo>
                    <a:cubicBezTo>
                      <a:pt x="3292" y="3580"/>
                      <a:pt x="3362" y="3608"/>
                      <a:pt x="3404" y="3664"/>
                    </a:cubicBezTo>
                    <a:lnTo>
                      <a:pt x="3613" y="3761"/>
                    </a:lnTo>
                    <a:cubicBezTo>
                      <a:pt x="3752" y="3831"/>
                      <a:pt x="3934" y="3887"/>
                      <a:pt x="4087" y="3901"/>
                    </a:cubicBezTo>
                    <a:cubicBezTo>
                      <a:pt x="4157" y="3912"/>
                      <a:pt x="4229" y="3918"/>
                      <a:pt x="4300" y="3918"/>
                    </a:cubicBezTo>
                    <a:cubicBezTo>
                      <a:pt x="4581" y="3918"/>
                      <a:pt x="4863" y="3831"/>
                      <a:pt x="5119" y="3664"/>
                    </a:cubicBezTo>
                    <a:cubicBezTo>
                      <a:pt x="5328" y="3524"/>
                      <a:pt x="5496" y="3329"/>
                      <a:pt x="5621" y="3120"/>
                    </a:cubicBezTo>
                    <a:cubicBezTo>
                      <a:pt x="5635" y="3092"/>
                      <a:pt x="5663" y="3050"/>
                      <a:pt x="5677" y="2994"/>
                    </a:cubicBezTo>
                    <a:cubicBezTo>
                      <a:pt x="5691" y="2966"/>
                      <a:pt x="5705" y="2910"/>
                      <a:pt x="5733" y="2882"/>
                    </a:cubicBezTo>
                    <a:cubicBezTo>
                      <a:pt x="5761" y="2757"/>
                      <a:pt x="5803" y="2617"/>
                      <a:pt x="5803" y="2478"/>
                    </a:cubicBezTo>
                    <a:cubicBezTo>
                      <a:pt x="5803" y="2338"/>
                      <a:pt x="5789" y="2199"/>
                      <a:pt x="5733" y="2073"/>
                    </a:cubicBezTo>
                    <a:cubicBezTo>
                      <a:pt x="5635" y="1808"/>
                      <a:pt x="5482" y="1585"/>
                      <a:pt x="5259" y="1432"/>
                    </a:cubicBezTo>
                    <a:cubicBezTo>
                      <a:pt x="5287" y="1432"/>
                      <a:pt x="5315" y="1446"/>
                      <a:pt x="5328" y="1446"/>
                    </a:cubicBezTo>
                    <a:cubicBezTo>
                      <a:pt x="5356" y="1446"/>
                      <a:pt x="5384" y="1446"/>
                      <a:pt x="5398" y="1432"/>
                    </a:cubicBezTo>
                    <a:lnTo>
                      <a:pt x="5468" y="1432"/>
                    </a:lnTo>
                    <a:cubicBezTo>
                      <a:pt x="5538" y="1390"/>
                      <a:pt x="5524" y="1292"/>
                      <a:pt x="5384" y="1153"/>
                    </a:cubicBezTo>
                    <a:cubicBezTo>
                      <a:pt x="5342" y="1111"/>
                      <a:pt x="5315" y="1083"/>
                      <a:pt x="5259" y="1041"/>
                    </a:cubicBezTo>
                    <a:lnTo>
                      <a:pt x="5105" y="944"/>
                    </a:lnTo>
                    <a:cubicBezTo>
                      <a:pt x="4980" y="874"/>
                      <a:pt x="4826" y="818"/>
                      <a:pt x="4631" y="804"/>
                    </a:cubicBezTo>
                    <a:cubicBezTo>
                      <a:pt x="4588" y="797"/>
                      <a:pt x="4542" y="793"/>
                      <a:pt x="4494" y="793"/>
                    </a:cubicBezTo>
                    <a:cubicBezTo>
                      <a:pt x="4356" y="793"/>
                      <a:pt x="4204" y="822"/>
                      <a:pt x="4059" y="874"/>
                    </a:cubicBezTo>
                    <a:cubicBezTo>
                      <a:pt x="3864" y="944"/>
                      <a:pt x="3669" y="1041"/>
                      <a:pt x="3515" y="1181"/>
                    </a:cubicBezTo>
                    <a:cubicBezTo>
                      <a:pt x="3362" y="1320"/>
                      <a:pt x="3236" y="1502"/>
                      <a:pt x="3152" y="1683"/>
                    </a:cubicBezTo>
                    <a:lnTo>
                      <a:pt x="3111" y="1753"/>
                    </a:lnTo>
                    <a:lnTo>
                      <a:pt x="3097" y="1794"/>
                    </a:lnTo>
                    <a:lnTo>
                      <a:pt x="3097" y="1808"/>
                    </a:lnTo>
                    <a:lnTo>
                      <a:pt x="3097" y="1822"/>
                    </a:lnTo>
                    <a:lnTo>
                      <a:pt x="3083" y="1878"/>
                    </a:lnTo>
                    <a:cubicBezTo>
                      <a:pt x="3083" y="1920"/>
                      <a:pt x="3069" y="1948"/>
                      <a:pt x="3069" y="1990"/>
                    </a:cubicBezTo>
                    <a:lnTo>
                      <a:pt x="3069" y="2046"/>
                    </a:lnTo>
                    <a:lnTo>
                      <a:pt x="3069" y="2073"/>
                    </a:lnTo>
                    <a:lnTo>
                      <a:pt x="3069" y="2157"/>
                    </a:lnTo>
                    <a:lnTo>
                      <a:pt x="3069" y="2324"/>
                    </a:lnTo>
                    <a:cubicBezTo>
                      <a:pt x="3083" y="2478"/>
                      <a:pt x="3139" y="2631"/>
                      <a:pt x="3180" y="2729"/>
                    </a:cubicBezTo>
                    <a:cubicBezTo>
                      <a:pt x="3236" y="2855"/>
                      <a:pt x="3320" y="2938"/>
                      <a:pt x="3390" y="3036"/>
                    </a:cubicBezTo>
                    <a:cubicBezTo>
                      <a:pt x="3557" y="3189"/>
                      <a:pt x="3696" y="3245"/>
                      <a:pt x="3794" y="3273"/>
                    </a:cubicBezTo>
                    <a:cubicBezTo>
                      <a:pt x="3840" y="3296"/>
                      <a:pt x="3878" y="3306"/>
                      <a:pt x="3909" y="3306"/>
                    </a:cubicBezTo>
                    <a:cubicBezTo>
                      <a:pt x="3935" y="3306"/>
                      <a:pt x="3957" y="3299"/>
                      <a:pt x="3975" y="3287"/>
                    </a:cubicBezTo>
                    <a:cubicBezTo>
                      <a:pt x="4003" y="3287"/>
                      <a:pt x="4017" y="3273"/>
                      <a:pt x="4017" y="3245"/>
                    </a:cubicBezTo>
                    <a:cubicBezTo>
                      <a:pt x="4073" y="3175"/>
                      <a:pt x="3989" y="3064"/>
                      <a:pt x="3878" y="2910"/>
                    </a:cubicBezTo>
                    <a:cubicBezTo>
                      <a:pt x="3836" y="2827"/>
                      <a:pt x="3780" y="2715"/>
                      <a:pt x="3738" y="2590"/>
                    </a:cubicBezTo>
                    <a:cubicBezTo>
                      <a:pt x="3710" y="2478"/>
                      <a:pt x="3696" y="2338"/>
                      <a:pt x="3724" y="2171"/>
                    </a:cubicBezTo>
                    <a:cubicBezTo>
                      <a:pt x="3780" y="1934"/>
                      <a:pt x="3975" y="1669"/>
                      <a:pt x="4227" y="1543"/>
                    </a:cubicBezTo>
                    <a:cubicBezTo>
                      <a:pt x="4347" y="1507"/>
                      <a:pt x="4468" y="1471"/>
                      <a:pt x="4589" y="1471"/>
                    </a:cubicBezTo>
                    <a:cubicBezTo>
                      <a:pt x="4608" y="1471"/>
                      <a:pt x="4626" y="1472"/>
                      <a:pt x="4645" y="1474"/>
                    </a:cubicBezTo>
                    <a:cubicBezTo>
                      <a:pt x="4784" y="1502"/>
                      <a:pt x="4924" y="1529"/>
                      <a:pt x="5036" y="1599"/>
                    </a:cubicBezTo>
                    <a:cubicBezTo>
                      <a:pt x="5245" y="1725"/>
                      <a:pt x="5412" y="1934"/>
                      <a:pt x="5510" y="2157"/>
                    </a:cubicBezTo>
                    <a:cubicBezTo>
                      <a:pt x="5593" y="2408"/>
                      <a:pt x="5593" y="2659"/>
                      <a:pt x="5482" y="2910"/>
                    </a:cubicBezTo>
                    <a:cubicBezTo>
                      <a:pt x="5398" y="3120"/>
                      <a:pt x="5259" y="3315"/>
                      <a:pt x="5091" y="3454"/>
                    </a:cubicBezTo>
                    <a:cubicBezTo>
                      <a:pt x="4910" y="3594"/>
                      <a:pt x="4715" y="3678"/>
                      <a:pt x="4505" y="3733"/>
                    </a:cubicBezTo>
                    <a:cubicBezTo>
                      <a:pt x="4424" y="3754"/>
                      <a:pt x="4342" y="3763"/>
                      <a:pt x="4260" y="3763"/>
                    </a:cubicBezTo>
                    <a:cubicBezTo>
                      <a:pt x="4119" y="3763"/>
                      <a:pt x="3977" y="3736"/>
                      <a:pt x="3836" y="3691"/>
                    </a:cubicBezTo>
                    <a:cubicBezTo>
                      <a:pt x="3599" y="3622"/>
                      <a:pt x="3418" y="3524"/>
                      <a:pt x="3236" y="3371"/>
                    </a:cubicBezTo>
                    <a:cubicBezTo>
                      <a:pt x="2887" y="3064"/>
                      <a:pt x="2664" y="2617"/>
                      <a:pt x="2622" y="2157"/>
                    </a:cubicBezTo>
                    <a:cubicBezTo>
                      <a:pt x="2608" y="1767"/>
                      <a:pt x="2748" y="1362"/>
                      <a:pt x="2957" y="1027"/>
                    </a:cubicBezTo>
                    <a:cubicBezTo>
                      <a:pt x="3055" y="860"/>
                      <a:pt x="3208" y="720"/>
                      <a:pt x="3334" y="595"/>
                    </a:cubicBezTo>
                    <a:cubicBezTo>
                      <a:pt x="3501" y="469"/>
                      <a:pt x="3655" y="372"/>
                      <a:pt x="3836" y="274"/>
                    </a:cubicBezTo>
                    <a:cubicBezTo>
                      <a:pt x="4003" y="204"/>
                      <a:pt x="4199" y="135"/>
                      <a:pt x="4408" y="121"/>
                    </a:cubicBezTo>
                    <a:cubicBezTo>
                      <a:pt x="4521" y="113"/>
                      <a:pt x="4638" y="105"/>
                      <a:pt x="4757" y="105"/>
                    </a:cubicBezTo>
                    <a:cubicBezTo>
                      <a:pt x="4845" y="105"/>
                      <a:pt x="4933" y="109"/>
                      <a:pt x="5022" y="121"/>
                    </a:cubicBezTo>
                    <a:cubicBezTo>
                      <a:pt x="5231" y="162"/>
                      <a:pt x="5454" y="204"/>
                      <a:pt x="5649" y="316"/>
                    </a:cubicBezTo>
                    <a:cubicBezTo>
                      <a:pt x="5747" y="344"/>
                      <a:pt x="5831" y="414"/>
                      <a:pt x="5942" y="469"/>
                    </a:cubicBezTo>
                    <a:cubicBezTo>
                      <a:pt x="5998" y="511"/>
                      <a:pt x="6026" y="539"/>
                      <a:pt x="6082" y="553"/>
                    </a:cubicBezTo>
                    <a:cubicBezTo>
                      <a:pt x="6137" y="595"/>
                      <a:pt x="6165" y="623"/>
                      <a:pt x="6221" y="665"/>
                    </a:cubicBezTo>
                    <a:cubicBezTo>
                      <a:pt x="6570" y="944"/>
                      <a:pt x="6849" y="1320"/>
                      <a:pt x="7016" y="1767"/>
                    </a:cubicBezTo>
                    <a:cubicBezTo>
                      <a:pt x="7128" y="2018"/>
                      <a:pt x="7198" y="2324"/>
                      <a:pt x="7198" y="2617"/>
                    </a:cubicBezTo>
                    <a:cubicBezTo>
                      <a:pt x="7184" y="2436"/>
                      <a:pt x="7114" y="2157"/>
                      <a:pt x="6988" y="1934"/>
                    </a:cubicBezTo>
                    <a:lnTo>
                      <a:pt x="6877" y="1780"/>
                    </a:lnTo>
                    <a:cubicBezTo>
                      <a:pt x="6849" y="1725"/>
                      <a:pt x="6807" y="1697"/>
                      <a:pt x="6793" y="1655"/>
                    </a:cubicBezTo>
                    <a:lnTo>
                      <a:pt x="6654" y="1515"/>
                    </a:lnTo>
                    <a:cubicBezTo>
                      <a:pt x="6639" y="1510"/>
                      <a:pt x="6629" y="1507"/>
                      <a:pt x="6621" y="1507"/>
                    </a:cubicBezTo>
                    <a:cubicBezTo>
                      <a:pt x="6590" y="1507"/>
                      <a:pt x="6603" y="1549"/>
                      <a:pt x="6626" y="1627"/>
                    </a:cubicBezTo>
                    <a:cubicBezTo>
                      <a:pt x="6640" y="1669"/>
                      <a:pt x="6654" y="1725"/>
                      <a:pt x="6695" y="1780"/>
                    </a:cubicBezTo>
                    <a:cubicBezTo>
                      <a:pt x="6709" y="1850"/>
                      <a:pt x="6737" y="1920"/>
                      <a:pt x="6765" y="1990"/>
                    </a:cubicBezTo>
                    <a:cubicBezTo>
                      <a:pt x="6807" y="2143"/>
                      <a:pt x="6849" y="2324"/>
                      <a:pt x="6863" y="2478"/>
                    </a:cubicBezTo>
                    <a:cubicBezTo>
                      <a:pt x="6877" y="2631"/>
                      <a:pt x="6877" y="2771"/>
                      <a:pt x="6877" y="2855"/>
                    </a:cubicBezTo>
                    <a:cubicBezTo>
                      <a:pt x="6877" y="2910"/>
                      <a:pt x="6863" y="2966"/>
                      <a:pt x="6863" y="3022"/>
                    </a:cubicBezTo>
                    <a:lnTo>
                      <a:pt x="6863" y="3092"/>
                    </a:lnTo>
                    <a:lnTo>
                      <a:pt x="6849" y="3161"/>
                    </a:lnTo>
                    <a:cubicBezTo>
                      <a:pt x="6835" y="3203"/>
                      <a:pt x="6835" y="3259"/>
                      <a:pt x="6835" y="3301"/>
                    </a:cubicBezTo>
                    <a:cubicBezTo>
                      <a:pt x="6807" y="3343"/>
                      <a:pt x="6793" y="3399"/>
                      <a:pt x="6793" y="3440"/>
                    </a:cubicBezTo>
                    <a:cubicBezTo>
                      <a:pt x="6779" y="3538"/>
                      <a:pt x="6723" y="3622"/>
                      <a:pt x="6709" y="3719"/>
                    </a:cubicBezTo>
                    <a:cubicBezTo>
                      <a:pt x="6668" y="3817"/>
                      <a:pt x="6626" y="3901"/>
                      <a:pt x="6584" y="3998"/>
                    </a:cubicBezTo>
                    <a:cubicBezTo>
                      <a:pt x="6640" y="3789"/>
                      <a:pt x="6640" y="3608"/>
                      <a:pt x="6598" y="3524"/>
                    </a:cubicBezTo>
                    <a:cubicBezTo>
                      <a:pt x="6580" y="3454"/>
                      <a:pt x="6546" y="3422"/>
                      <a:pt x="6492" y="3422"/>
                    </a:cubicBezTo>
                    <a:cubicBezTo>
                      <a:pt x="6460" y="3422"/>
                      <a:pt x="6421" y="3434"/>
                      <a:pt x="6375" y="3454"/>
                    </a:cubicBezTo>
                    <a:cubicBezTo>
                      <a:pt x="6347" y="3468"/>
                      <a:pt x="6291" y="3538"/>
                      <a:pt x="6249" y="3608"/>
                    </a:cubicBezTo>
                    <a:cubicBezTo>
                      <a:pt x="6207" y="3678"/>
                      <a:pt x="6165" y="3761"/>
                      <a:pt x="6151" y="3831"/>
                    </a:cubicBezTo>
                    <a:cubicBezTo>
                      <a:pt x="6040" y="4110"/>
                      <a:pt x="5872" y="4389"/>
                      <a:pt x="5649" y="4640"/>
                    </a:cubicBezTo>
                    <a:cubicBezTo>
                      <a:pt x="5412" y="4905"/>
                      <a:pt x="5105" y="5128"/>
                      <a:pt x="4743" y="5268"/>
                    </a:cubicBezTo>
                    <a:cubicBezTo>
                      <a:pt x="4414" y="5401"/>
                      <a:pt x="4054" y="5482"/>
                      <a:pt x="3690" y="5482"/>
                    </a:cubicBezTo>
                    <a:cubicBezTo>
                      <a:pt x="3636" y="5482"/>
                      <a:pt x="3583" y="5480"/>
                      <a:pt x="3529" y="5477"/>
                    </a:cubicBezTo>
                    <a:cubicBezTo>
                      <a:pt x="3431" y="5477"/>
                      <a:pt x="3320" y="5463"/>
                      <a:pt x="3222" y="5435"/>
                    </a:cubicBezTo>
                    <a:cubicBezTo>
                      <a:pt x="3111" y="5421"/>
                      <a:pt x="3013" y="5393"/>
                      <a:pt x="2901" y="5365"/>
                    </a:cubicBezTo>
                    <a:cubicBezTo>
                      <a:pt x="2692" y="5296"/>
                      <a:pt x="2483" y="5226"/>
                      <a:pt x="2302" y="5114"/>
                    </a:cubicBezTo>
                    <a:lnTo>
                      <a:pt x="2302" y="5114"/>
                    </a:lnTo>
                    <a:cubicBezTo>
                      <a:pt x="2343" y="5128"/>
                      <a:pt x="2385" y="5142"/>
                      <a:pt x="2441" y="5142"/>
                    </a:cubicBezTo>
                    <a:cubicBezTo>
                      <a:pt x="2483" y="5156"/>
                      <a:pt x="2525" y="5184"/>
                      <a:pt x="2581" y="5184"/>
                    </a:cubicBezTo>
                    <a:cubicBezTo>
                      <a:pt x="2901" y="5264"/>
                      <a:pt x="3230" y="5312"/>
                      <a:pt x="3568" y="5312"/>
                    </a:cubicBezTo>
                    <a:cubicBezTo>
                      <a:pt x="3820" y="5312"/>
                      <a:pt x="4076" y="5285"/>
                      <a:pt x="4338" y="5226"/>
                    </a:cubicBezTo>
                    <a:cubicBezTo>
                      <a:pt x="4422" y="5212"/>
                      <a:pt x="4436" y="5184"/>
                      <a:pt x="4408" y="5184"/>
                    </a:cubicBezTo>
                    <a:cubicBezTo>
                      <a:pt x="4394" y="5184"/>
                      <a:pt x="4366" y="5156"/>
                      <a:pt x="4352" y="5156"/>
                    </a:cubicBezTo>
                    <a:lnTo>
                      <a:pt x="4254" y="5156"/>
                    </a:lnTo>
                    <a:cubicBezTo>
                      <a:pt x="4213" y="5156"/>
                      <a:pt x="4185" y="5156"/>
                      <a:pt x="4143" y="5184"/>
                    </a:cubicBezTo>
                    <a:lnTo>
                      <a:pt x="3808" y="5184"/>
                    </a:lnTo>
                    <a:cubicBezTo>
                      <a:pt x="3738" y="5184"/>
                      <a:pt x="3655" y="5156"/>
                      <a:pt x="3571" y="5156"/>
                    </a:cubicBezTo>
                    <a:cubicBezTo>
                      <a:pt x="3487" y="5142"/>
                      <a:pt x="3418" y="5128"/>
                      <a:pt x="3320" y="5128"/>
                    </a:cubicBezTo>
                    <a:cubicBezTo>
                      <a:pt x="3278" y="5128"/>
                      <a:pt x="3222" y="5086"/>
                      <a:pt x="3166" y="5072"/>
                    </a:cubicBezTo>
                    <a:lnTo>
                      <a:pt x="3013" y="5017"/>
                    </a:lnTo>
                    <a:lnTo>
                      <a:pt x="2692" y="4877"/>
                    </a:lnTo>
                    <a:lnTo>
                      <a:pt x="2385" y="4724"/>
                    </a:lnTo>
                    <a:cubicBezTo>
                      <a:pt x="2274" y="4668"/>
                      <a:pt x="2190" y="4598"/>
                      <a:pt x="2092" y="4528"/>
                    </a:cubicBezTo>
                    <a:cubicBezTo>
                      <a:pt x="1716" y="4277"/>
                      <a:pt x="1395" y="3943"/>
                      <a:pt x="1130" y="3580"/>
                    </a:cubicBezTo>
                    <a:cubicBezTo>
                      <a:pt x="1074" y="3510"/>
                      <a:pt x="1018" y="3440"/>
                      <a:pt x="990" y="3371"/>
                    </a:cubicBezTo>
                    <a:cubicBezTo>
                      <a:pt x="949" y="3301"/>
                      <a:pt x="893" y="3231"/>
                      <a:pt x="851" y="3161"/>
                    </a:cubicBezTo>
                    <a:lnTo>
                      <a:pt x="725" y="2924"/>
                    </a:lnTo>
                    <a:cubicBezTo>
                      <a:pt x="711" y="2896"/>
                      <a:pt x="698" y="2855"/>
                      <a:pt x="670" y="2813"/>
                    </a:cubicBezTo>
                    <a:lnTo>
                      <a:pt x="614" y="2687"/>
                    </a:lnTo>
                    <a:cubicBezTo>
                      <a:pt x="544" y="2534"/>
                      <a:pt x="516" y="2352"/>
                      <a:pt x="460" y="2199"/>
                    </a:cubicBezTo>
                    <a:lnTo>
                      <a:pt x="405" y="1934"/>
                    </a:lnTo>
                    <a:lnTo>
                      <a:pt x="391" y="1808"/>
                    </a:lnTo>
                    <a:cubicBezTo>
                      <a:pt x="391" y="1780"/>
                      <a:pt x="391" y="1725"/>
                      <a:pt x="377" y="1697"/>
                    </a:cubicBezTo>
                    <a:cubicBezTo>
                      <a:pt x="377" y="1641"/>
                      <a:pt x="363" y="1585"/>
                      <a:pt x="363" y="1529"/>
                    </a:cubicBezTo>
                    <a:cubicBezTo>
                      <a:pt x="363" y="1488"/>
                      <a:pt x="335" y="1432"/>
                      <a:pt x="335" y="1376"/>
                    </a:cubicBezTo>
                    <a:lnTo>
                      <a:pt x="335" y="1069"/>
                    </a:lnTo>
                    <a:cubicBezTo>
                      <a:pt x="363" y="1083"/>
                      <a:pt x="391" y="1111"/>
                      <a:pt x="405" y="1153"/>
                    </a:cubicBezTo>
                    <a:cubicBezTo>
                      <a:pt x="474" y="1292"/>
                      <a:pt x="530" y="1418"/>
                      <a:pt x="600" y="1641"/>
                    </a:cubicBezTo>
                    <a:cubicBezTo>
                      <a:pt x="604" y="1663"/>
                      <a:pt x="610" y="1672"/>
                      <a:pt x="618" y="1672"/>
                    </a:cubicBezTo>
                    <a:cubicBezTo>
                      <a:pt x="638" y="1672"/>
                      <a:pt x="666" y="1598"/>
                      <a:pt x="656" y="1515"/>
                    </a:cubicBezTo>
                    <a:cubicBezTo>
                      <a:pt x="656" y="1348"/>
                      <a:pt x="656" y="1181"/>
                      <a:pt x="670" y="1013"/>
                    </a:cubicBezTo>
                    <a:cubicBezTo>
                      <a:pt x="614" y="971"/>
                      <a:pt x="586" y="930"/>
                      <a:pt x="544" y="874"/>
                    </a:cubicBezTo>
                    <a:cubicBezTo>
                      <a:pt x="405" y="665"/>
                      <a:pt x="293" y="455"/>
                      <a:pt x="223" y="260"/>
                    </a:cubicBezTo>
                    <a:cubicBezTo>
                      <a:pt x="195" y="302"/>
                      <a:pt x="195" y="330"/>
                      <a:pt x="181" y="372"/>
                    </a:cubicBezTo>
                    <a:lnTo>
                      <a:pt x="126" y="525"/>
                    </a:lnTo>
                    <a:cubicBezTo>
                      <a:pt x="112" y="581"/>
                      <a:pt x="112" y="623"/>
                      <a:pt x="98" y="693"/>
                    </a:cubicBezTo>
                    <a:cubicBezTo>
                      <a:pt x="84" y="748"/>
                      <a:pt x="84" y="818"/>
                      <a:pt x="70" y="874"/>
                    </a:cubicBezTo>
                    <a:lnTo>
                      <a:pt x="42" y="958"/>
                    </a:lnTo>
                    <a:cubicBezTo>
                      <a:pt x="42" y="999"/>
                      <a:pt x="42" y="1013"/>
                      <a:pt x="28" y="1041"/>
                    </a:cubicBezTo>
                    <a:cubicBezTo>
                      <a:pt x="14" y="1167"/>
                      <a:pt x="0" y="1278"/>
                      <a:pt x="0" y="1390"/>
                    </a:cubicBezTo>
                    <a:lnTo>
                      <a:pt x="0" y="1739"/>
                    </a:lnTo>
                    <a:cubicBezTo>
                      <a:pt x="0" y="1864"/>
                      <a:pt x="14" y="1990"/>
                      <a:pt x="14" y="2115"/>
                    </a:cubicBezTo>
                    <a:cubicBezTo>
                      <a:pt x="112" y="3064"/>
                      <a:pt x="558" y="4026"/>
                      <a:pt x="1283" y="4724"/>
                    </a:cubicBezTo>
                    <a:cubicBezTo>
                      <a:pt x="1646" y="5072"/>
                      <a:pt x="2092" y="5365"/>
                      <a:pt x="2553" y="5561"/>
                    </a:cubicBezTo>
                    <a:cubicBezTo>
                      <a:pt x="2979" y="5749"/>
                      <a:pt x="3450" y="5858"/>
                      <a:pt x="3916" y="5858"/>
                    </a:cubicBezTo>
                    <a:cubicBezTo>
                      <a:pt x="3968" y="5858"/>
                      <a:pt x="4021" y="5856"/>
                      <a:pt x="4073" y="5853"/>
                    </a:cubicBezTo>
                    <a:cubicBezTo>
                      <a:pt x="4186" y="5866"/>
                      <a:pt x="4299" y="5872"/>
                      <a:pt x="4410" y="5872"/>
                    </a:cubicBezTo>
                    <a:cubicBezTo>
                      <a:pt x="5403" y="5872"/>
                      <a:pt x="6283" y="5379"/>
                      <a:pt x="6835" y="4626"/>
                    </a:cubicBezTo>
                    <a:cubicBezTo>
                      <a:pt x="6905" y="4514"/>
                      <a:pt x="6988" y="4417"/>
                      <a:pt x="7044" y="4305"/>
                    </a:cubicBezTo>
                    <a:lnTo>
                      <a:pt x="7128" y="4138"/>
                    </a:lnTo>
                    <a:cubicBezTo>
                      <a:pt x="7156" y="4082"/>
                      <a:pt x="7184" y="4012"/>
                      <a:pt x="7212" y="3956"/>
                    </a:cubicBezTo>
                    <a:lnTo>
                      <a:pt x="7281" y="3789"/>
                    </a:lnTo>
                    <a:cubicBezTo>
                      <a:pt x="7295" y="3733"/>
                      <a:pt x="7323" y="3664"/>
                      <a:pt x="7337" y="3594"/>
                    </a:cubicBezTo>
                    <a:cubicBezTo>
                      <a:pt x="7393" y="3468"/>
                      <a:pt x="7407" y="3343"/>
                      <a:pt x="7421" y="3217"/>
                    </a:cubicBezTo>
                    <a:cubicBezTo>
                      <a:pt x="7490" y="2715"/>
                      <a:pt x="7435" y="2199"/>
                      <a:pt x="7253" y="1739"/>
                    </a:cubicBezTo>
                    <a:cubicBezTo>
                      <a:pt x="7072" y="1278"/>
                      <a:pt x="6765" y="888"/>
                      <a:pt x="6389" y="581"/>
                    </a:cubicBezTo>
                    <a:cubicBezTo>
                      <a:pt x="6347" y="539"/>
                      <a:pt x="6291" y="511"/>
                      <a:pt x="6249" y="469"/>
                    </a:cubicBezTo>
                    <a:cubicBezTo>
                      <a:pt x="6207" y="427"/>
                      <a:pt x="6165" y="400"/>
                      <a:pt x="6110" y="358"/>
                    </a:cubicBezTo>
                    <a:cubicBezTo>
                      <a:pt x="6012" y="316"/>
                      <a:pt x="5900" y="246"/>
                      <a:pt x="5803" y="204"/>
                    </a:cubicBezTo>
                    <a:cubicBezTo>
                      <a:pt x="5747" y="190"/>
                      <a:pt x="5691" y="149"/>
                      <a:pt x="5635" y="135"/>
                    </a:cubicBezTo>
                    <a:cubicBezTo>
                      <a:pt x="5593" y="121"/>
                      <a:pt x="5538" y="107"/>
                      <a:pt x="5468" y="79"/>
                    </a:cubicBezTo>
                    <a:cubicBezTo>
                      <a:pt x="5412" y="65"/>
                      <a:pt x="5356" y="51"/>
                      <a:pt x="5287" y="51"/>
                    </a:cubicBezTo>
                    <a:cubicBezTo>
                      <a:pt x="5245" y="37"/>
                      <a:pt x="5189" y="23"/>
                      <a:pt x="5119" y="23"/>
                    </a:cubicBezTo>
                    <a:cubicBezTo>
                      <a:pt x="5022" y="7"/>
                      <a:pt x="4924" y="1"/>
                      <a:pt x="4828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550541" y="1865415"/>
                <a:ext cx="378379" cy="208591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4814" extrusionOk="0">
                    <a:moveTo>
                      <a:pt x="1" y="1"/>
                    </a:moveTo>
                    <a:cubicBezTo>
                      <a:pt x="1" y="1"/>
                      <a:pt x="85" y="154"/>
                      <a:pt x="266" y="433"/>
                    </a:cubicBezTo>
                    <a:cubicBezTo>
                      <a:pt x="350" y="573"/>
                      <a:pt x="447" y="726"/>
                      <a:pt x="573" y="921"/>
                    </a:cubicBezTo>
                    <a:cubicBezTo>
                      <a:pt x="629" y="1005"/>
                      <a:pt x="712" y="1117"/>
                      <a:pt x="782" y="1214"/>
                    </a:cubicBezTo>
                    <a:cubicBezTo>
                      <a:pt x="852" y="1326"/>
                      <a:pt x="922" y="1424"/>
                      <a:pt x="1005" y="1535"/>
                    </a:cubicBezTo>
                    <a:cubicBezTo>
                      <a:pt x="1340" y="1968"/>
                      <a:pt x="1772" y="2470"/>
                      <a:pt x="2289" y="2944"/>
                    </a:cubicBezTo>
                    <a:cubicBezTo>
                      <a:pt x="2400" y="3070"/>
                      <a:pt x="2540" y="3167"/>
                      <a:pt x="2679" y="3293"/>
                    </a:cubicBezTo>
                    <a:cubicBezTo>
                      <a:pt x="2819" y="3418"/>
                      <a:pt x="2958" y="3516"/>
                      <a:pt x="3125" y="3627"/>
                    </a:cubicBezTo>
                    <a:lnTo>
                      <a:pt x="3223" y="3711"/>
                    </a:lnTo>
                    <a:lnTo>
                      <a:pt x="3349" y="3781"/>
                    </a:lnTo>
                    <a:cubicBezTo>
                      <a:pt x="3432" y="3837"/>
                      <a:pt x="3502" y="3892"/>
                      <a:pt x="3586" y="3920"/>
                    </a:cubicBezTo>
                    <a:cubicBezTo>
                      <a:pt x="3656" y="3976"/>
                      <a:pt x="3753" y="4004"/>
                      <a:pt x="3837" y="4060"/>
                    </a:cubicBezTo>
                    <a:lnTo>
                      <a:pt x="4074" y="4185"/>
                    </a:lnTo>
                    <a:cubicBezTo>
                      <a:pt x="4255" y="4255"/>
                      <a:pt x="4423" y="4339"/>
                      <a:pt x="4590" y="4409"/>
                    </a:cubicBezTo>
                    <a:cubicBezTo>
                      <a:pt x="4674" y="4450"/>
                      <a:pt x="4757" y="4464"/>
                      <a:pt x="4841" y="4492"/>
                    </a:cubicBezTo>
                    <a:cubicBezTo>
                      <a:pt x="4939" y="4534"/>
                      <a:pt x="5022" y="4562"/>
                      <a:pt x="5106" y="4590"/>
                    </a:cubicBezTo>
                    <a:cubicBezTo>
                      <a:pt x="5455" y="4674"/>
                      <a:pt x="5818" y="4743"/>
                      <a:pt x="6166" y="4771"/>
                    </a:cubicBezTo>
                    <a:cubicBezTo>
                      <a:pt x="6264" y="4771"/>
                      <a:pt x="6348" y="4799"/>
                      <a:pt x="6431" y="4799"/>
                    </a:cubicBezTo>
                    <a:cubicBezTo>
                      <a:pt x="6473" y="4799"/>
                      <a:pt x="6515" y="4799"/>
                      <a:pt x="6557" y="4813"/>
                    </a:cubicBezTo>
                    <a:lnTo>
                      <a:pt x="6682" y="4813"/>
                    </a:lnTo>
                    <a:cubicBezTo>
                      <a:pt x="6850" y="4813"/>
                      <a:pt x="7003" y="4771"/>
                      <a:pt x="7185" y="4743"/>
                    </a:cubicBezTo>
                    <a:cubicBezTo>
                      <a:pt x="7422" y="4674"/>
                      <a:pt x="7631" y="4562"/>
                      <a:pt x="7826" y="4450"/>
                    </a:cubicBezTo>
                    <a:cubicBezTo>
                      <a:pt x="7910" y="4395"/>
                      <a:pt x="7980" y="4325"/>
                      <a:pt x="8049" y="4269"/>
                    </a:cubicBezTo>
                    <a:lnTo>
                      <a:pt x="8161" y="4171"/>
                    </a:lnTo>
                    <a:lnTo>
                      <a:pt x="8259" y="4060"/>
                    </a:lnTo>
                    <a:cubicBezTo>
                      <a:pt x="8384" y="3906"/>
                      <a:pt x="8496" y="3725"/>
                      <a:pt x="8565" y="3558"/>
                    </a:cubicBezTo>
                    <a:cubicBezTo>
                      <a:pt x="8649" y="3362"/>
                      <a:pt x="8705" y="3125"/>
                      <a:pt x="8719" y="2874"/>
                    </a:cubicBezTo>
                    <a:cubicBezTo>
                      <a:pt x="8733" y="2791"/>
                      <a:pt x="8719" y="2707"/>
                      <a:pt x="8719" y="2609"/>
                    </a:cubicBezTo>
                    <a:cubicBezTo>
                      <a:pt x="8719" y="2581"/>
                      <a:pt x="8705" y="2539"/>
                      <a:pt x="8705" y="2526"/>
                    </a:cubicBezTo>
                    <a:cubicBezTo>
                      <a:pt x="8649" y="2330"/>
                      <a:pt x="8538" y="2177"/>
                      <a:pt x="8398" y="2051"/>
                    </a:cubicBezTo>
                    <a:lnTo>
                      <a:pt x="8496" y="2051"/>
                    </a:lnTo>
                    <a:cubicBezTo>
                      <a:pt x="8538" y="2037"/>
                      <a:pt x="8468" y="1898"/>
                      <a:pt x="8286" y="1814"/>
                    </a:cubicBezTo>
                    <a:cubicBezTo>
                      <a:pt x="8189" y="1758"/>
                      <a:pt x="8091" y="1730"/>
                      <a:pt x="7966" y="1730"/>
                    </a:cubicBezTo>
                    <a:cubicBezTo>
                      <a:pt x="7910" y="1730"/>
                      <a:pt x="7826" y="1730"/>
                      <a:pt x="7756" y="1744"/>
                    </a:cubicBezTo>
                    <a:cubicBezTo>
                      <a:pt x="7732" y="1742"/>
                      <a:pt x="7711" y="1741"/>
                      <a:pt x="7691" y="1741"/>
                    </a:cubicBezTo>
                    <a:cubicBezTo>
                      <a:pt x="7594" y="1741"/>
                      <a:pt x="7540" y="1768"/>
                      <a:pt x="7505" y="1814"/>
                    </a:cubicBezTo>
                    <a:cubicBezTo>
                      <a:pt x="7408" y="1884"/>
                      <a:pt x="7366" y="1968"/>
                      <a:pt x="7338" y="2023"/>
                    </a:cubicBezTo>
                    <a:cubicBezTo>
                      <a:pt x="7324" y="2065"/>
                      <a:pt x="7324" y="2093"/>
                      <a:pt x="7324" y="2107"/>
                    </a:cubicBezTo>
                    <a:lnTo>
                      <a:pt x="7324" y="2177"/>
                    </a:lnTo>
                    <a:cubicBezTo>
                      <a:pt x="7324" y="2220"/>
                      <a:pt x="7333" y="2255"/>
                      <a:pt x="7350" y="2255"/>
                    </a:cubicBezTo>
                    <a:cubicBezTo>
                      <a:pt x="7354" y="2255"/>
                      <a:pt x="7360" y="2253"/>
                      <a:pt x="7366" y="2247"/>
                    </a:cubicBezTo>
                    <a:cubicBezTo>
                      <a:pt x="7371" y="2252"/>
                      <a:pt x="7376" y="2254"/>
                      <a:pt x="7380" y="2254"/>
                    </a:cubicBezTo>
                    <a:cubicBezTo>
                      <a:pt x="7400" y="2254"/>
                      <a:pt x="7418" y="2208"/>
                      <a:pt x="7463" y="2163"/>
                    </a:cubicBezTo>
                    <a:cubicBezTo>
                      <a:pt x="7491" y="2107"/>
                      <a:pt x="7561" y="2023"/>
                      <a:pt x="7673" y="1982"/>
                    </a:cubicBezTo>
                    <a:cubicBezTo>
                      <a:pt x="7722" y="1965"/>
                      <a:pt x="7785" y="1958"/>
                      <a:pt x="7852" y="1958"/>
                    </a:cubicBezTo>
                    <a:cubicBezTo>
                      <a:pt x="7899" y="1958"/>
                      <a:pt x="7947" y="1962"/>
                      <a:pt x="7994" y="1968"/>
                    </a:cubicBezTo>
                    <a:cubicBezTo>
                      <a:pt x="8091" y="1982"/>
                      <a:pt x="8189" y="2037"/>
                      <a:pt x="8286" y="2093"/>
                    </a:cubicBezTo>
                    <a:cubicBezTo>
                      <a:pt x="8440" y="2191"/>
                      <a:pt x="8565" y="2358"/>
                      <a:pt x="8621" y="2539"/>
                    </a:cubicBezTo>
                    <a:cubicBezTo>
                      <a:pt x="8649" y="2721"/>
                      <a:pt x="8635" y="2874"/>
                      <a:pt x="8621" y="3028"/>
                    </a:cubicBezTo>
                    <a:cubicBezTo>
                      <a:pt x="8565" y="3362"/>
                      <a:pt x="8426" y="3697"/>
                      <a:pt x="8217" y="3976"/>
                    </a:cubicBezTo>
                    <a:cubicBezTo>
                      <a:pt x="8035" y="4199"/>
                      <a:pt x="7798" y="4395"/>
                      <a:pt x="7547" y="4534"/>
                    </a:cubicBezTo>
                    <a:cubicBezTo>
                      <a:pt x="7477" y="4562"/>
                      <a:pt x="7408" y="4590"/>
                      <a:pt x="7352" y="4618"/>
                    </a:cubicBezTo>
                    <a:cubicBezTo>
                      <a:pt x="7282" y="4632"/>
                      <a:pt x="7212" y="4674"/>
                      <a:pt x="7143" y="4688"/>
                    </a:cubicBezTo>
                    <a:cubicBezTo>
                      <a:pt x="6989" y="4729"/>
                      <a:pt x="6836" y="4757"/>
                      <a:pt x="6654" y="4757"/>
                    </a:cubicBezTo>
                    <a:lnTo>
                      <a:pt x="6543" y="4757"/>
                    </a:lnTo>
                    <a:cubicBezTo>
                      <a:pt x="6501" y="4757"/>
                      <a:pt x="6445" y="4757"/>
                      <a:pt x="6417" y="4743"/>
                    </a:cubicBezTo>
                    <a:cubicBezTo>
                      <a:pt x="6334" y="4743"/>
                      <a:pt x="6250" y="4729"/>
                      <a:pt x="6152" y="4729"/>
                    </a:cubicBezTo>
                    <a:cubicBezTo>
                      <a:pt x="6097" y="4729"/>
                      <a:pt x="6055" y="4729"/>
                      <a:pt x="5999" y="4701"/>
                    </a:cubicBezTo>
                    <a:cubicBezTo>
                      <a:pt x="5943" y="4688"/>
                      <a:pt x="5901" y="4688"/>
                      <a:pt x="5845" y="4674"/>
                    </a:cubicBezTo>
                    <a:cubicBezTo>
                      <a:pt x="5873" y="4674"/>
                      <a:pt x="5915" y="4674"/>
                      <a:pt x="5957" y="4688"/>
                    </a:cubicBezTo>
                    <a:lnTo>
                      <a:pt x="6097" y="4688"/>
                    </a:lnTo>
                    <a:cubicBezTo>
                      <a:pt x="6208" y="4674"/>
                      <a:pt x="6278" y="4674"/>
                      <a:pt x="6306" y="4660"/>
                    </a:cubicBezTo>
                    <a:cubicBezTo>
                      <a:pt x="6362" y="4632"/>
                      <a:pt x="6264" y="4618"/>
                      <a:pt x="6124" y="4604"/>
                    </a:cubicBezTo>
                    <a:cubicBezTo>
                      <a:pt x="6055" y="4604"/>
                      <a:pt x="5985" y="4590"/>
                      <a:pt x="5915" y="4562"/>
                    </a:cubicBezTo>
                    <a:cubicBezTo>
                      <a:pt x="5845" y="4548"/>
                      <a:pt x="5790" y="4548"/>
                      <a:pt x="5748" y="4548"/>
                    </a:cubicBezTo>
                    <a:cubicBezTo>
                      <a:pt x="5664" y="4534"/>
                      <a:pt x="5580" y="4534"/>
                      <a:pt x="5511" y="4520"/>
                    </a:cubicBezTo>
                    <a:cubicBezTo>
                      <a:pt x="5427" y="4492"/>
                      <a:pt x="5357" y="4478"/>
                      <a:pt x="5260" y="4464"/>
                    </a:cubicBezTo>
                    <a:cubicBezTo>
                      <a:pt x="5441" y="4464"/>
                      <a:pt x="5525" y="4423"/>
                      <a:pt x="5469" y="4339"/>
                    </a:cubicBezTo>
                    <a:cubicBezTo>
                      <a:pt x="5455" y="4311"/>
                      <a:pt x="5357" y="4283"/>
                      <a:pt x="5288" y="4269"/>
                    </a:cubicBezTo>
                    <a:cubicBezTo>
                      <a:pt x="5218" y="4269"/>
                      <a:pt x="5148" y="4269"/>
                      <a:pt x="5078" y="4255"/>
                    </a:cubicBezTo>
                    <a:cubicBezTo>
                      <a:pt x="5009" y="4241"/>
                      <a:pt x="4939" y="4241"/>
                      <a:pt x="4869" y="4213"/>
                    </a:cubicBezTo>
                    <a:cubicBezTo>
                      <a:pt x="4799" y="4199"/>
                      <a:pt x="4702" y="4185"/>
                      <a:pt x="4632" y="4185"/>
                    </a:cubicBezTo>
                    <a:cubicBezTo>
                      <a:pt x="4562" y="4171"/>
                      <a:pt x="4478" y="4144"/>
                      <a:pt x="4409" y="4116"/>
                    </a:cubicBezTo>
                    <a:cubicBezTo>
                      <a:pt x="4339" y="4102"/>
                      <a:pt x="4255" y="4060"/>
                      <a:pt x="4172" y="4046"/>
                    </a:cubicBezTo>
                    <a:cubicBezTo>
                      <a:pt x="4102" y="4004"/>
                      <a:pt x="4004" y="3976"/>
                      <a:pt x="3934" y="3962"/>
                    </a:cubicBezTo>
                    <a:cubicBezTo>
                      <a:pt x="3865" y="3920"/>
                      <a:pt x="3781" y="3892"/>
                      <a:pt x="3711" y="3851"/>
                    </a:cubicBezTo>
                    <a:cubicBezTo>
                      <a:pt x="3653" y="3827"/>
                      <a:pt x="3585" y="3785"/>
                      <a:pt x="3524" y="3747"/>
                    </a:cubicBezTo>
                    <a:lnTo>
                      <a:pt x="3524" y="3747"/>
                    </a:lnTo>
                    <a:cubicBezTo>
                      <a:pt x="3545" y="3755"/>
                      <a:pt x="3568" y="3758"/>
                      <a:pt x="3586" y="3767"/>
                    </a:cubicBezTo>
                    <a:lnTo>
                      <a:pt x="3753" y="3823"/>
                    </a:lnTo>
                    <a:cubicBezTo>
                      <a:pt x="3795" y="3837"/>
                      <a:pt x="3851" y="3851"/>
                      <a:pt x="3921" y="3865"/>
                    </a:cubicBezTo>
                    <a:cubicBezTo>
                      <a:pt x="3976" y="3892"/>
                      <a:pt x="4046" y="3906"/>
                      <a:pt x="4102" y="3934"/>
                    </a:cubicBezTo>
                    <a:cubicBezTo>
                      <a:pt x="4144" y="3962"/>
                      <a:pt x="4213" y="3990"/>
                      <a:pt x="4269" y="4004"/>
                    </a:cubicBezTo>
                    <a:cubicBezTo>
                      <a:pt x="4286" y="4011"/>
                      <a:pt x="4298" y="4013"/>
                      <a:pt x="4305" y="4013"/>
                    </a:cubicBezTo>
                    <a:cubicBezTo>
                      <a:pt x="4329" y="4013"/>
                      <a:pt x="4308" y="3987"/>
                      <a:pt x="4255" y="3976"/>
                    </a:cubicBezTo>
                    <a:cubicBezTo>
                      <a:pt x="4144" y="3920"/>
                      <a:pt x="4032" y="3865"/>
                      <a:pt x="3893" y="3795"/>
                    </a:cubicBezTo>
                    <a:cubicBezTo>
                      <a:pt x="3795" y="3767"/>
                      <a:pt x="3711" y="3711"/>
                      <a:pt x="3642" y="3655"/>
                    </a:cubicBezTo>
                    <a:cubicBezTo>
                      <a:pt x="3558" y="3614"/>
                      <a:pt x="3488" y="3558"/>
                      <a:pt x="3404" y="3516"/>
                    </a:cubicBezTo>
                    <a:cubicBezTo>
                      <a:pt x="3237" y="3418"/>
                      <a:pt x="3084" y="3307"/>
                      <a:pt x="2930" y="3223"/>
                    </a:cubicBezTo>
                    <a:cubicBezTo>
                      <a:pt x="2819" y="3153"/>
                      <a:pt x="2707" y="3070"/>
                      <a:pt x="2595" y="3000"/>
                    </a:cubicBezTo>
                    <a:cubicBezTo>
                      <a:pt x="2498" y="2930"/>
                      <a:pt x="2386" y="2846"/>
                      <a:pt x="2261" y="2749"/>
                    </a:cubicBezTo>
                    <a:cubicBezTo>
                      <a:pt x="2191" y="2707"/>
                      <a:pt x="2121" y="2665"/>
                      <a:pt x="2079" y="2609"/>
                    </a:cubicBezTo>
                    <a:lnTo>
                      <a:pt x="2107" y="2609"/>
                    </a:lnTo>
                    <a:cubicBezTo>
                      <a:pt x="2163" y="2637"/>
                      <a:pt x="2219" y="2637"/>
                      <a:pt x="2302" y="2679"/>
                    </a:cubicBezTo>
                    <a:cubicBezTo>
                      <a:pt x="2309" y="2685"/>
                      <a:pt x="2313" y="2688"/>
                      <a:pt x="2316" y="2688"/>
                    </a:cubicBezTo>
                    <a:cubicBezTo>
                      <a:pt x="2323" y="2688"/>
                      <a:pt x="2310" y="2659"/>
                      <a:pt x="2289" y="2637"/>
                    </a:cubicBezTo>
                    <a:cubicBezTo>
                      <a:pt x="2219" y="2567"/>
                      <a:pt x="2121" y="2512"/>
                      <a:pt x="2051" y="2442"/>
                    </a:cubicBezTo>
                    <a:cubicBezTo>
                      <a:pt x="1982" y="2386"/>
                      <a:pt x="1912" y="2316"/>
                      <a:pt x="1842" y="2260"/>
                    </a:cubicBezTo>
                    <a:cubicBezTo>
                      <a:pt x="1703" y="2163"/>
                      <a:pt x="1563" y="2037"/>
                      <a:pt x="1424" y="1898"/>
                    </a:cubicBezTo>
                    <a:cubicBezTo>
                      <a:pt x="894" y="1354"/>
                      <a:pt x="419" y="684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2225991" y="277629"/>
                <a:ext cx="594713" cy="308033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7109" extrusionOk="0">
                    <a:moveTo>
                      <a:pt x="1" y="2651"/>
                    </a:moveTo>
                    <a:lnTo>
                      <a:pt x="1" y="2651"/>
                    </a:lnTo>
                    <a:cubicBezTo>
                      <a:pt x="29" y="2698"/>
                      <a:pt x="57" y="2744"/>
                      <a:pt x="86" y="2790"/>
                    </a:cubicBezTo>
                    <a:lnTo>
                      <a:pt x="86" y="2790"/>
                    </a:lnTo>
                    <a:cubicBezTo>
                      <a:pt x="33" y="2705"/>
                      <a:pt x="2" y="2653"/>
                      <a:pt x="1" y="2651"/>
                    </a:cubicBezTo>
                    <a:close/>
                    <a:moveTo>
                      <a:pt x="11620" y="1"/>
                    </a:moveTo>
                    <a:cubicBezTo>
                      <a:pt x="11466" y="15"/>
                      <a:pt x="11271" y="71"/>
                      <a:pt x="11118" y="154"/>
                    </a:cubicBezTo>
                    <a:lnTo>
                      <a:pt x="11076" y="168"/>
                    </a:lnTo>
                    <a:lnTo>
                      <a:pt x="11062" y="168"/>
                    </a:lnTo>
                    <a:lnTo>
                      <a:pt x="11048" y="182"/>
                    </a:lnTo>
                    <a:cubicBezTo>
                      <a:pt x="11006" y="210"/>
                      <a:pt x="10992" y="224"/>
                      <a:pt x="10978" y="238"/>
                    </a:cubicBezTo>
                    <a:cubicBezTo>
                      <a:pt x="10922" y="280"/>
                      <a:pt x="10866" y="322"/>
                      <a:pt x="10839" y="363"/>
                    </a:cubicBezTo>
                    <a:cubicBezTo>
                      <a:pt x="10811" y="377"/>
                      <a:pt x="10797" y="419"/>
                      <a:pt x="10783" y="433"/>
                    </a:cubicBezTo>
                    <a:cubicBezTo>
                      <a:pt x="10769" y="461"/>
                      <a:pt x="10741" y="489"/>
                      <a:pt x="10727" y="517"/>
                    </a:cubicBezTo>
                    <a:cubicBezTo>
                      <a:pt x="10713" y="559"/>
                      <a:pt x="10699" y="573"/>
                      <a:pt x="10699" y="601"/>
                    </a:cubicBezTo>
                    <a:cubicBezTo>
                      <a:pt x="10615" y="656"/>
                      <a:pt x="10615" y="698"/>
                      <a:pt x="10588" y="712"/>
                    </a:cubicBezTo>
                    <a:cubicBezTo>
                      <a:pt x="10546" y="880"/>
                      <a:pt x="10546" y="1019"/>
                      <a:pt x="10574" y="1145"/>
                    </a:cubicBezTo>
                    <a:cubicBezTo>
                      <a:pt x="10615" y="1242"/>
                      <a:pt x="10643" y="1340"/>
                      <a:pt x="10699" y="1368"/>
                    </a:cubicBezTo>
                    <a:cubicBezTo>
                      <a:pt x="10740" y="1419"/>
                      <a:pt x="10774" y="1448"/>
                      <a:pt x="10789" y="1448"/>
                    </a:cubicBezTo>
                    <a:cubicBezTo>
                      <a:pt x="10794" y="1448"/>
                      <a:pt x="10797" y="1445"/>
                      <a:pt x="10797" y="1438"/>
                    </a:cubicBezTo>
                    <a:cubicBezTo>
                      <a:pt x="10853" y="1424"/>
                      <a:pt x="10866" y="1354"/>
                      <a:pt x="10866" y="1228"/>
                    </a:cubicBezTo>
                    <a:cubicBezTo>
                      <a:pt x="10894" y="1117"/>
                      <a:pt x="10908" y="949"/>
                      <a:pt x="11006" y="796"/>
                    </a:cubicBezTo>
                    <a:cubicBezTo>
                      <a:pt x="11062" y="726"/>
                      <a:pt x="11118" y="670"/>
                      <a:pt x="11187" y="628"/>
                    </a:cubicBezTo>
                    <a:cubicBezTo>
                      <a:pt x="11201" y="601"/>
                      <a:pt x="11215" y="601"/>
                      <a:pt x="11243" y="587"/>
                    </a:cubicBezTo>
                    <a:lnTo>
                      <a:pt x="11285" y="545"/>
                    </a:lnTo>
                    <a:lnTo>
                      <a:pt x="11341" y="517"/>
                    </a:lnTo>
                    <a:lnTo>
                      <a:pt x="11410" y="503"/>
                    </a:lnTo>
                    <a:cubicBezTo>
                      <a:pt x="11592" y="433"/>
                      <a:pt x="11759" y="391"/>
                      <a:pt x="11941" y="391"/>
                    </a:cubicBezTo>
                    <a:cubicBezTo>
                      <a:pt x="12094" y="391"/>
                      <a:pt x="12247" y="419"/>
                      <a:pt x="12387" y="461"/>
                    </a:cubicBezTo>
                    <a:cubicBezTo>
                      <a:pt x="12526" y="517"/>
                      <a:pt x="12666" y="587"/>
                      <a:pt x="12805" y="698"/>
                    </a:cubicBezTo>
                    <a:cubicBezTo>
                      <a:pt x="12861" y="740"/>
                      <a:pt x="12917" y="796"/>
                      <a:pt x="12959" y="838"/>
                    </a:cubicBezTo>
                    <a:cubicBezTo>
                      <a:pt x="13001" y="880"/>
                      <a:pt x="13056" y="935"/>
                      <a:pt x="13084" y="1005"/>
                    </a:cubicBezTo>
                    <a:cubicBezTo>
                      <a:pt x="13112" y="1061"/>
                      <a:pt x="13154" y="1131"/>
                      <a:pt x="13196" y="1186"/>
                    </a:cubicBezTo>
                    <a:cubicBezTo>
                      <a:pt x="13224" y="1228"/>
                      <a:pt x="13238" y="1298"/>
                      <a:pt x="13280" y="1354"/>
                    </a:cubicBezTo>
                    <a:cubicBezTo>
                      <a:pt x="13517" y="1856"/>
                      <a:pt x="13628" y="2442"/>
                      <a:pt x="13614" y="3000"/>
                    </a:cubicBezTo>
                    <a:cubicBezTo>
                      <a:pt x="13586" y="3488"/>
                      <a:pt x="13461" y="3948"/>
                      <a:pt x="13238" y="4395"/>
                    </a:cubicBezTo>
                    <a:cubicBezTo>
                      <a:pt x="13210" y="4436"/>
                      <a:pt x="13182" y="4492"/>
                      <a:pt x="13154" y="4548"/>
                    </a:cubicBezTo>
                    <a:cubicBezTo>
                      <a:pt x="13112" y="4604"/>
                      <a:pt x="13098" y="4646"/>
                      <a:pt x="13070" y="4701"/>
                    </a:cubicBezTo>
                    <a:lnTo>
                      <a:pt x="12959" y="4855"/>
                    </a:lnTo>
                    <a:lnTo>
                      <a:pt x="12903" y="4925"/>
                    </a:lnTo>
                    <a:cubicBezTo>
                      <a:pt x="12889" y="4953"/>
                      <a:pt x="12875" y="4980"/>
                      <a:pt x="12861" y="4994"/>
                    </a:cubicBezTo>
                    <a:cubicBezTo>
                      <a:pt x="12764" y="5106"/>
                      <a:pt x="12680" y="5204"/>
                      <a:pt x="12596" y="5301"/>
                    </a:cubicBezTo>
                    <a:cubicBezTo>
                      <a:pt x="12540" y="5343"/>
                      <a:pt x="12485" y="5385"/>
                      <a:pt x="12457" y="5441"/>
                    </a:cubicBezTo>
                    <a:cubicBezTo>
                      <a:pt x="12401" y="5469"/>
                      <a:pt x="12345" y="5524"/>
                      <a:pt x="12303" y="5552"/>
                    </a:cubicBezTo>
                    <a:cubicBezTo>
                      <a:pt x="12094" y="5734"/>
                      <a:pt x="11829" y="5873"/>
                      <a:pt x="11578" y="5999"/>
                    </a:cubicBezTo>
                    <a:cubicBezTo>
                      <a:pt x="11508" y="6027"/>
                      <a:pt x="11424" y="6082"/>
                      <a:pt x="11341" y="6110"/>
                    </a:cubicBezTo>
                    <a:cubicBezTo>
                      <a:pt x="11286" y="6137"/>
                      <a:pt x="11238" y="6159"/>
                      <a:pt x="11184" y="6186"/>
                    </a:cubicBezTo>
                    <a:lnTo>
                      <a:pt x="11184" y="6186"/>
                    </a:lnTo>
                    <a:cubicBezTo>
                      <a:pt x="11275" y="6135"/>
                      <a:pt x="11374" y="6070"/>
                      <a:pt x="11466" y="5999"/>
                    </a:cubicBezTo>
                    <a:cubicBezTo>
                      <a:pt x="11578" y="5887"/>
                      <a:pt x="11689" y="5803"/>
                      <a:pt x="11703" y="5748"/>
                    </a:cubicBezTo>
                    <a:cubicBezTo>
                      <a:pt x="11715" y="5728"/>
                      <a:pt x="11711" y="5720"/>
                      <a:pt x="11694" y="5720"/>
                    </a:cubicBezTo>
                    <a:cubicBezTo>
                      <a:pt x="11652" y="5720"/>
                      <a:pt x="11528" y="5779"/>
                      <a:pt x="11397" y="5859"/>
                    </a:cubicBezTo>
                    <a:cubicBezTo>
                      <a:pt x="11201" y="5943"/>
                      <a:pt x="10950" y="6068"/>
                      <a:pt x="10853" y="6110"/>
                    </a:cubicBezTo>
                    <a:cubicBezTo>
                      <a:pt x="10588" y="6222"/>
                      <a:pt x="10350" y="6320"/>
                      <a:pt x="10099" y="6431"/>
                    </a:cubicBezTo>
                    <a:cubicBezTo>
                      <a:pt x="10225" y="6361"/>
                      <a:pt x="10309" y="6292"/>
                      <a:pt x="10350" y="6222"/>
                    </a:cubicBezTo>
                    <a:cubicBezTo>
                      <a:pt x="10378" y="6166"/>
                      <a:pt x="10364" y="6110"/>
                      <a:pt x="10295" y="6082"/>
                    </a:cubicBezTo>
                    <a:cubicBezTo>
                      <a:pt x="10282" y="6078"/>
                      <a:pt x="10270" y="6077"/>
                      <a:pt x="10257" y="6077"/>
                    </a:cubicBezTo>
                    <a:cubicBezTo>
                      <a:pt x="10227" y="6077"/>
                      <a:pt x="10195" y="6086"/>
                      <a:pt x="10155" y="6096"/>
                    </a:cubicBezTo>
                    <a:cubicBezTo>
                      <a:pt x="10099" y="6110"/>
                      <a:pt x="10030" y="6138"/>
                      <a:pt x="9974" y="6166"/>
                    </a:cubicBezTo>
                    <a:cubicBezTo>
                      <a:pt x="9597" y="6361"/>
                      <a:pt x="9123" y="6557"/>
                      <a:pt x="8621" y="6668"/>
                    </a:cubicBezTo>
                    <a:cubicBezTo>
                      <a:pt x="8161" y="6796"/>
                      <a:pt x="7631" y="6865"/>
                      <a:pt x="7116" y="6865"/>
                    </a:cubicBezTo>
                    <a:cubicBezTo>
                      <a:pt x="7069" y="6865"/>
                      <a:pt x="7022" y="6865"/>
                      <a:pt x="6975" y="6864"/>
                    </a:cubicBezTo>
                    <a:cubicBezTo>
                      <a:pt x="7045" y="6850"/>
                      <a:pt x="7100" y="6850"/>
                      <a:pt x="7170" y="6836"/>
                    </a:cubicBezTo>
                    <a:cubicBezTo>
                      <a:pt x="7519" y="6780"/>
                      <a:pt x="7923" y="6710"/>
                      <a:pt x="8342" y="6654"/>
                    </a:cubicBezTo>
                    <a:cubicBezTo>
                      <a:pt x="8467" y="6640"/>
                      <a:pt x="8398" y="6598"/>
                      <a:pt x="8286" y="6598"/>
                    </a:cubicBezTo>
                    <a:cubicBezTo>
                      <a:pt x="8202" y="6626"/>
                      <a:pt x="8091" y="6626"/>
                      <a:pt x="7979" y="6626"/>
                    </a:cubicBezTo>
                    <a:cubicBezTo>
                      <a:pt x="7868" y="6626"/>
                      <a:pt x="7742" y="6640"/>
                      <a:pt x="7630" y="6640"/>
                    </a:cubicBezTo>
                    <a:cubicBezTo>
                      <a:pt x="7576" y="6642"/>
                      <a:pt x="7521" y="6642"/>
                      <a:pt x="7466" y="6642"/>
                    </a:cubicBezTo>
                    <a:cubicBezTo>
                      <a:pt x="6894" y="6642"/>
                      <a:pt x="6323" y="6578"/>
                      <a:pt x="5775" y="6515"/>
                    </a:cubicBezTo>
                    <a:cubicBezTo>
                      <a:pt x="5343" y="6459"/>
                      <a:pt x="4910" y="6361"/>
                      <a:pt x="4464" y="6250"/>
                    </a:cubicBezTo>
                    <a:cubicBezTo>
                      <a:pt x="4325" y="6222"/>
                      <a:pt x="4213" y="6180"/>
                      <a:pt x="4087" y="6152"/>
                    </a:cubicBezTo>
                    <a:cubicBezTo>
                      <a:pt x="4101" y="6138"/>
                      <a:pt x="4115" y="6138"/>
                      <a:pt x="4157" y="6138"/>
                    </a:cubicBezTo>
                    <a:cubicBezTo>
                      <a:pt x="4218" y="6118"/>
                      <a:pt x="4295" y="6105"/>
                      <a:pt x="4391" y="6105"/>
                    </a:cubicBezTo>
                    <a:cubicBezTo>
                      <a:pt x="4427" y="6105"/>
                      <a:pt x="4465" y="6107"/>
                      <a:pt x="4506" y="6110"/>
                    </a:cubicBezTo>
                    <a:cubicBezTo>
                      <a:pt x="4562" y="6110"/>
                      <a:pt x="4506" y="6082"/>
                      <a:pt x="4436" y="6041"/>
                    </a:cubicBezTo>
                    <a:cubicBezTo>
                      <a:pt x="4366" y="6013"/>
                      <a:pt x="4283" y="5999"/>
                      <a:pt x="4213" y="5957"/>
                    </a:cubicBezTo>
                    <a:cubicBezTo>
                      <a:pt x="4143" y="5929"/>
                      <a:pt x="4074" y="5901"/>
                      <a:pt x="4004" y="5887"/>
                    </a:cubicBezTo>
                    <a:cubicBezTo>
                      <a:pt x="3864" y="5859"/>
                      <a:pt x="3725" y="5803"/>
                      <a:pt x="3585" y="5748"/>
                    </a:cubicBezTo>
                    <a:cubicBezTo>
                      <a:pt x="3306" y="5664"/>
                      <a:pt x="3027" y="5552"/>
                      <a:pt x="2748" y="5399"/>
                    </a:cubicBezTo>
                    <a:cubicBezTo>
                      <a:pt x="2190" y="5092"/>
                      <a:pt x="1674" y="4688"/>
                      <a:pt x="1214" y="4213"/>
                    </a:cubicBezTo>
                    <a:cubicBezTo>
                      <a:pt x="779" y="3779"/>
                      <a:pt x="403" y="3297"/>
                      <a:pt x="86" y="2790"/>
                    </a:cubicBezTo>
                    <a:lnTo>
                      <a:pt x="86" y="2790"/>
                    </a:lnTo>
                    <a:cubicBezTo>
                      <a:pt x="94" y="2804"/>
                      <a:pt x="103" y="2818"/>
                      <a:pt x="112" y="2832"/>
                    </a:cubicBezTo>
                    <a:cubicBezTo>
                      <a:pt x="140" y="2902"/>
                      <a:pt x="196" y="2972"/>
                      <a:pt x="252" y="3070"/>
                    </a:cubicBezTo>
                    <a:cubicBezTo>
                      <a:pt x="307" y="3153"/>
                      <a:pt x="377" y="3251"/>
                      <a:pt x="447" y="3362"/>
                    </a:cubicBezTo>
                    <a:cubicBezTo>
                      <a:pt x="517" y="3460"/>
                      <a:pt x="614" y="3586"/>
                      <a:pt x="698" y="3725"/>
                    </a:cubicBezTo>
                    <a:cubicBezTo>
                      <a:pt x="810" y="3851"/>
                      <a:pt x="907" y="3990"/>
                      <a:pt x="1033" y="4130"/>
                    </a:cubicBezTo>
                    <a:cubicBezTo>
                      <a:pt x="1284" y="4409"/>
                      <a:pt x="1577" y="4701"/>
                      <a:pt x="1925" y="5022"/>
                    </a:cubicBezTo>
                    <a:cubicBezTo>
                      <a:pt x="2623" y="5608"/>
                      <a:pt x="3543" y="6208"/>
                      <a:pt x="4631" y="6585"/>
                    </a:cubicBezTo>
                    <a:cubicBezTo>
                      <a:pt x="5162" y="6780"/>
                      <a:pt x="5747" y="6933"/>
                      <a:pt x="6347" y="7017"/>
                    </a:cubicBezTo>
                    <a:cubicBezTo>
                      <a:pt x="6740" y="7081"/>
                      <a:pt x="7145" y="7109"/>
                      <a:pt x="7549" y="7109"/>
                    </a:cubicBezTo>
                    <a:cubicBezTo>
                      <a:pt x="7763" y="7109"/>
                      <a:pt x="7976" y="7101"/>
                      <a:pt x="8188" y="7087"/>
                    </a:cubicBezTo>
                    <a:cubicBezTo>
                      <a:pt x="8788" y="7059"/>
                      <a:pt x="9402" y="6933"/>
                      <a:pt x="10002" y="6780"/>
                    </a:cubicBezTo>
                    <a:cubicBezTo>
                      <a:pt x="10574" y="6598"/>
                      <a:pt x="11132" y="6375"/>
                      <a:pt x="11634" y="6110"/>
                    </a:cubicBezTo>
                    <a:cubicBezTo>
                      <a:pt x="11885" y="5971"/>
                      <a:pt x="12136" y="5831"/>
                      <a:pt x="12373" y="5664"/>
                    </a:cubicBezTo>
                    <a:cubicBezTo>
                      <a:pt x="12415" y="5608"/>
                      <a:pt x="12471" y="5580"/>
                      <a:pt x="12526" y="5524"/>
                    </a:cubicBezTo>
                    <a:cubicBezTo>
                      <a:pt x="12582" y="5469"/>
                      <a:pt x="12624" y="5413"/>
                      <a:pt x="12680" y="5385"/>
                    </a:cubicBezTo>
                    <a:cubicBezTo>
                      <a:pt x="12791" y="5301"/>
                      <a:pt x="12875" y="5176"/>
                      <a:pt x="12959" y="5064"/>
                    </a:cubicBezTo>
                    <a:cubicBezTo>
                      <a:pt x="13210" y="4757"/>
                      <a:pt x="13391" y="4409"/>
                      <a:pt x="13517" y="4060"/>
                    </a:cubicBezTo>
                    <a:lnTo>
                      <a:pt x="13586" y="3837"/>
                    </a:lnTo>
                    <a:cubicBezTo>
                      <a:pt x="13600" y="3795"/>
                      <a:pt x="13600" y="3767"/>
                      <a:pt x="13628" y="3711"/>
                    </a:cubicBezTo>
                    <a:lnTo>
                      <a:pt x="13656" y="3586"/>
                    </a:lnTo>
                    <a:cubicBezTo>
                      <a:pt x="13698" y="3432"/>
                      <a:pt x="13712" y="3279"/>
                      <a:pt x="13726" y="3097"/>
                    </a:cubicBezTo>
                    <a:lnTo>
                      <a:pt x="13726" y="2860"/>
                    </a:lnTo>
                    <a:lnTo>
                      <a:pt x="13726" y="2735"/>
                    </a:lnTo>
                    <a:lnTo>
                      <a:pt x="13712" y="2609"/>
                    </a:lnTo>
                    <a:cubicBezTo>
                      <a:pt x="13712" y="2526"/>
                      <a:pt x="13698" y="2456"/>
                      <a:pt x="13698" y="2372"/>
                    </a:cubicBezTo>
                    <a:lnTo>
                      <a:pt x="13642" y="2121"/>
                    </a:lnTo>
                    <a:cubicBezTo>
                      <a:pt x="13573" y="1786"/>
                      <a:pt x="13433" y="1410"/>
                      <a:pt x="13238" y="1047"/>
                    </a:cubicBezTo>
                    <a:cubicBezTo>
                      <a:pt x="13168" y="921"/>
                      <a:pt x="13084" y="796"/>
                      <a:pt x="12973" y="698"/>
                    </a:cubicBezTo>
                    <a:cubicBezTo>
                      <a:pt x="12945" y="656"/>
                      <a:pt x="12903" y="628"/>
                      <a:pt x="12861" y="587"/>
                    </a:cubicBezTo>
                    <a:cubicBezTo>
                      <a:pt x="12610" y="391"/>
                      <a:pt x="12303" y="280"/>
                      <a:pt x="12024" y="238"/>
                    </a:cubicBezTo>
                    <a:cubicBezTo>
                      <a:pt x="12038" y="238"/>
                      <a:pt x="12052" y="224"/>
                      <a:pt x="12052" y="224"/>
                    </a:cubicBezTo>
                    <a:lnTo>
                      <a:pt x="12094" y="182"/>
                    </a:lnTo>
                    <a:cubicBezTo>
                      <a:pt x="12108" y="182"/>
                      <a:pt x="12108" y="168"/>
                      <a:pt x="12122" y="154"/>
                    </a:cubicBezTo>
                    <a:cubicBezTo>
                      <a:pt x="12136" y="112"/>
                      <a:pt x="12108" y="71"/>
                      <a:pt x="12024" y="29"/>
                    </a:cubicBezTo>
                    <a:cubicBezTo>
                      <a:pt x="11968" y="15"/>
                      <a:pt x="11913" y="1"/>
                      <a:pt x="118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450229" y="409400"/>
                <a:ext cx="462998" cy="944551"/>
              </a:xfrm>
              <a:custGeom>
                <a:avLst/>
                <a:gdLst/>
                <a:ahLst/>
                <a:cxnLst/>
                <a:rect l="l" t="t" r="r" b="b"/>
                <a:pathLst>
                  <a:path w="10686" h="21799" extrusionOk="0">
                    <a:moveTo>
                      <a:pt x="8105" y="1"/>
                    </a:moveTo>
                    <a:lnTo>
                      <a:pt x="7784" y="154"/>
                    </a:lnTo>
                    <a:cubicBezTo>
                      <a:pt x="7686" y="210"/>
                      <a:pt x="7561" y="266"/>
                      <a:pt x="7407" y="349"/>
                    </a:cubicBezTo>
                    <a:cubicBezTo>
                      <a:pt x="7268" y="433"/>
                      <a:pt x="7086" y="531"/>
                      <a:pt x="6905" y="628"/>
                    </a:cubicBezTo>
                    <a:cubicBezTo>
                      <a:pt x="6710" y="740"/>
                      <a:pt x="6515" y="879"/>
                      <a:pt x="6291" y="991"/>
                    </a:cubicBezTo>
                    <a:cubicBezTo>
                      <a:pt x="6194" y="1061"/>
                      <a:pt x="6068" y="1158"/>
                      <a:pt x="5957" y="1228"/>
                    </a:cubicBezTo>
                    <a:cubicBezTo>
                      <a:pt x="5845" y="1312"/>
                      <a:pt x="5719" y="1382"/>
                      <a:pt x="5594" y="1479"/>
                    </a:cubicBezTo>
                    <a:cubicBezTo>
                      <a:pt x="5106" y="1856"/>
                      <a:pt x="4576" y="2288"/>
                      <a:pt x="4060" y="2804"/>
                    </a:cubicBezTo>
                    <a:cubicBezTo>
                      <a:pt x="3013" y="3850"/>
                      <a:pt x="1953" y="5287"/>
                      <a:pt x="1200" y="6989"/>
                    </a:cubicBezTo>
                    <a:cubicBezTo>
                      <a:pt x="823" y="7854"/>
                      <a:pt x="517" y="8774"/>
                      <a:pt x="307" y="9737"/>
                    </a:cubicBezTo>
                    <a:cubicBezTo>
                      <a:pt x="98" y="10685"/>
                      <a:pt x="1" y="11690"/>
                      <a:pt x="14" y="12680"/>
                    </a:cubicBezTo>
                    <a:cubicBezTo>
                      <a:pt x="14" y="13670"/>
                      <a:pt x="140" y="14661"/>
                      <a:pt x="349" y="15623"/>
                    </a:cubicBezTo>
                    <a:cubicBezTo>
                      <a:pt x="558" y="16586"/>
                      <a:pt x="865" y="17506"/>
                      <a:pt x="1256" y="18343"/>
                    </a:cubicBezTo>
                    <a:cubicBezTo>
                      <a:pt x="1451" y="18775"/>
                      <a:pt x="1674" y="19180"/>
                      <a:pt x="1953" y="19543"/>
                    </a:cubicBezTo>
                    <a:cubicBezTo>
                      <a:pt x="2232" y="19919"/>
                      <a:pt x="2539" y="20226"/>
                      <a:pt x="2888" y="20505"/>
                    </a:cubicBezTo>
                    <a:cubicBezTo>
                      <a:pt x="3404" y="20924"/>
                      <a:pt x="3976" y="21244"/>
                      <a:pt x="4534" y="21426"/>
                    </a:cubicBezTo>
                    <a:cubicBezTo>
                      <a:pt x="5155" y="21674"/>
                      <a:pt x="5827" y="21798"/>
                      <a:pt x="6496" y="21798"/>
                    </a:cubicBezTo>
                    <a:cubicBezTo>
                      <a:pt x="6879" y="21798"/>
                      <a:pt x="7260" y="21758"/>
                      <a:pt x="7630" y="21677"/>
                    </a:cubicBezTo>
                    <a:cubicBezTo>
                      <a:pt x="7895" y="21621"/>
                      <a:pt x="8188" y="21537"/>
                      <a:pt x="8495" y="21426"/>
                    </a:cubicBezTo>
                    <a:cubicBezTo>
                      <a:pt x="8565" y="21398"/>
                      <a:pt x="8649" y="21384"/>
                      <a:pt x="8718" y="21342"/>
                    </a:cubicBezTo>
                    <a:cubicBezTo>
                      <a:pt x="8788" y="21314"/>
                      <a:pt x="8872" y="21272"/>
                      <a:pt x="8942" y="21244"/>
                    </a:cubicBezTo>
                    <a:cubicBezTo>
                      <a:pt x="9011" y="21202"/>
                      <a:pt x="9095" y="21147"/>
                      <a:pt x="9165" y="21119"/>
                    </a:cubicBezTo>
                    <a:cubicBezTo>
                      <a:pt x="9234" y="21063"/>
                      <a:pt x="9332" y="21035"/>
                      <a:pt x="9402" y="20965"/>
                    </a:cubicBezTo>
                    <a:cubicBezTo>
                      <a:pt x="9583" y="20826"/>
                      <a:pt x="9765" y="20645"/>
                      <a:pt x="9904" y="20449"/>
                    </a:cubicBezTo>
                    <a:cubicBezTo>
                      <a:pt x="9960" y="20380"/>
                      <a:pt x="10002" y="20310"/>
                      <a:pt x="10044" y="20240"/>
                    </a:cubicBezTo>
                    <a:cubicBezTo>
                      <a:pt x="10071" y="20198"/>
                      <a:pt x="10113" y="20142"/>
                      <a:pt x="10127" y="20073"/>
                    </a:cubicBezTo>
                    <a:cubicBezTo>
                      <a:pt x="10169" y="20017"/>
                      <a:pt x="10183" y="19947"/>
                      <a:pt x="10197" y="19891"/>
                    </a:cubicBezTo>
                    <a:cubicBezTo>
                      <a:pt x="10239" y="19780"/>
                      <a:pt x="10281" y="19654"/>
                      <a:pt x="10309" y="19529"/>
                    </a:cubicBezTo>
                    <a:cubicBezTo>
                      <a:pt x="10350" y="19292"/>
                      <a:pt x="10392" y="19040"/>
                      <a:pt x="10378" y="18803"/>
                    </a:cubicBezTo>
                    <a:lnTo>
                      <a:pt x="10378" y="18803"/>
                    </a:lnTo>
                    <a:cubicBezTo>
                      <a:pt x="10392" y="18817"/>
                      <a:pt x="10406" y="18845"/>
                      <a:pt x="10406" y="18845"/>
                    </a:cubicBezTo>
                    <a:cubicBezTo>
                      <a:pt x="10420" y="18873"/>
                      <a:pt x="10448" y="18887"/>
                      <a:pt x="10462" y="18887"/>
                    </a:cubicBezTo>
                    <a:cubicBezTo>
                      <a:pt x="10476" y="18901"/>
                      <a:pt x="10490" y="18915"/>
                      <a:pt x="10518" y="18915"/>
                    </a:cubicBezTo>
                    <a:cubicBezTo>
                      <a:pt x="10528" y="18919"/>
                      <a:pt x="10537" y="18921"/>
                      <a:pt x="10546" y="18921"/>
                    </a:cubicBezTo>
                    <a:cubicBezTo>
                      <a:pt x="10599" y="18921"/>
                      <a:pt x="10635" y="18849"/>
                      <a:pt x="10671" y="18706"/>
                    </a:cubicBezTo>
                    <a:cubicBezTo>
                      <a:pt x="10685" y="18636"/>
                      <a:pt x="10685" y="18538"/>
                      <a:pt x="10685" y="18427"/>
                    </a:cubicBezTo>
                    <a:cubicBezTo>
                      <a:pt x="10685" y="18385"/>
                      <a:pt x="10671" y="18329"/>
                      <a:pt x="10671" y="18259"/>
                    </a:cubicBezTo>
                    <a:cubicBezTo>
                      <a:pt x="10657" y="18204"/>
                      <a:pt x="10657" y="18134"/>
                      <a:pt x="10629" y="18064"/>
                    </a:cubicBezTo>
                    <a:cubicBezTo>
                      <a:pt x="10615" y="17994"/>
                      <a:pt x="10601" y="17939"/>
                      <a:pt x="10560" y="17869"/>
                    </a:cubicBezTo>
                    <a:lnTo>
                      <a:pt x="10546" y="17827"/>
                    </a:lnTo>
                    <a:cubicBezTo>
                      <a:pt x="10546" y="17799"/>
                      <a:pt x="10532" y="17785"/>
                      <a:pt x="10518" y="17757"/>
                    </a:cubicBezTo>
                    <a:cubicBezTo>
                      <a:pt x="10490" y="17701"/>
                      <a:pt x="10476" y="17660"/>
                      <a:pt x="10448" y="17632"/>
                    </a:cubicBezTo>
                    <a:cubicBezTo>
                      <a:pt x="10336" y="17450"/>
                      <a:pt x="10197" y="17297"/>
                      <a:pt x="10030" y="17171"/>
                    </a:cubicBezTo>
                    <a:cubicBezTo>
                      <a:pt x="9848" y="17060"/>
                      <a:pt x="9653" y="16990"/>
                      <a:pt x="9444" y="16934"/>
                    </a:cubicBezTo>
                    <a:cubicBezTo>
                      <a:pt x="9290" y="16948"/>
                      <a:pt x="9095" y="16948"/>
                      <a:pt x="8914" y="17004"/>
                    </a:cubicBezTo>
                    <a:cubicBezTo>
                      <a:pt x="8760" y="17046"/>
                      <a:pt x="8649" y="17088"/>
                      <a:pt x="8537" y="17143"/>
                    </a:cubicBezTo>
                    <a:cubicBezTo>
                      <a:pt x="8523" y="17157"/>
                      <a:pt x="8481" y="17185"/>
                      <a:pt x="8467" y="17185"/>
                    </a:cubicBezTo>
                    <a:lnTo>
                      <a:pt x="8453" y="17185"/>
                    </a:lnTo>
                    <a:lnTo>
                      <a:pt x="8439" y="17199"/>
                    </a:lnTo>
                    <a:cubicBezTo>
                      <a:pt x="8425" y="17213"/>
                      <a:pt x="8425" y="17213"/>
                      <a:pt x="8370" y="17255"/>
                    </a:cubicBezTo>
                    <a:cubicBezTo>
                      <a:pt x="8314" y="17283"/>
                      <a:pt x="8286" y="17325"/>
                      <a:pt x="8244" y="17367"/>
                    </a:cubicBezTo>
                    <a:cubicBezTo>
                      <a:pt x="8230" y="17395"/>
                      <a:pt x="8216" y="17408"/>
                      <a:pt x="8216" y="17422"/>
                    </a:cubicBezTo>
                    <a:cubicBezTo>
                      <a:pt x="8188" y="17436"/>
                      <a:pt x="8188" y="17464"/>
                      <a:pt x="8174" y="17478"/>
                    </a:cubicBezTo>
                    <a:cubicBezTo>
                      <a:pt x="8021" y="17743"/>
                      <a:pt x="8035" y="17980"/>
                      <a:pt x="8091" y="18120"/>
                    </a:cubicBezTo>
                    <a:cubicBezTo>
                      <a:pt x="8119" y="18245"/>
                      <a:pt x="8174" y="18301"/>
                      <a:pt x="8188" y="18329"/>
                    </a:cubicBezTo>
                    <a:cubicBezTo>
                      <a:pt x="8211" y="18352"/>
                      <a:pt x="8226" y="18362"/>
                      <a:pt x="8237" y="18362"/>
                    </a:cubicBezTo>
                    <a:cubicBezTo>
                      <a:pt x="8246" y="18362"/>
                      <a:pt x="8252" y="18356"/>
                      <a:pt x="8258" y="18343"/>
                    </a:cubicBezTo>
                    <a:cubicBezTo>
                      <a:pt x="8300" y="18343"/>
                      <a:pt x="8328" y="18315"/>
                      <a:pt x="8356" y="18245"/>
                    </a:cubicBezTo>
                    <a:cubicBezTo>
                      <a:pt x="8356" y="18231"/>
                      <a:pt x="8356" y="18204"/>
                      <a:pt x="8370" y="18190"/>
                    </a:cubicBezTo>
                    <a:cubicBezTo>
                      <a:pt x="8370" y="18176"/>
                      <a:pt x="8384" y="18162"/>
                      <a:pt x="8384" y="18120"/>
                    </a:cubicBezTo>
                    <a:lnTo>
                      <a:pt x="8439" y="17966"/>
                    </a:lnTo>
                    <a:cubicBezTo>
                      <a:pt x="8495" y="17855"/>
                      <a:pt x="8579" y="17757"/>
                      <a:pt x="8718" y="17701"/>
                    </a:cubicBezTo>
                    <a:cubicBezTo>
                      <a:pt x="8844" y="17673"/>
                      <a:pt x="8983" y="17646"/>
                      <a:pt x="9137" y="17646"/>
                    </a:cubicBezTo>
                    <a:cubicBezTo>
                      <a:pt x="9402" y="17660"/>
                      <a:pt x="9681" y="17785"/>
                      <a:pt x="9848" y="18008"/>
                    </a:cubicBezTo>
                    <a:cubicBezTo>
                      <a:pt x="9932" y="18120"/>
                      <a:pt x="9988" y="18273"/>
                      <a:pt x="10044" y="18399"/>
                    </a:cubicBezTo>
                    <a:cubicBezTo>
                      <a:pt x="10057" y="18469"/>
                      <a:pt x="10099" y="18538"/>
                      <a:pt x="10113" y="18608"/>
                    </a:cubicBezTo>
                    <a:cubicBezTo>
                      <a:pt x="10127" y="18678"/>
                      <a:pt x="10141" y="18748"/>
                      <a:pt x="10141" y="18803"/>
                    </a:cubicBezTo>
                    <a:cubicBezTo>
                      <a:pt x="10239" y="19305"/>
                      <a:pt x="10127" y="19822"/>
                      <a:pt x="9862" y="20268"/>
                    </a:cubicBezTo>
                    <a:cubicBezTo>
                      <a:pt x="9625" y="20645"/>
                      <a:pt x="9262" y="20937"/>
                      <a:pt x="8886" y="21119"/>
                    </a:cubicBezTo>
                    <a:cubicBezTo>
                      <a:pt x="8467" y="21314"/>
                      <a:pt x="8035" y="21454"/>
                      <a:pt x="7603" y="21551"/>
                    </a:cubicBezTo>
                    <a:cubicBezTo>
                      <a:pt x="7201" y="21624"/>
                      <a:pt x="6809" y="21665"/>
                      <a:pt x="6410" y="21665"/>
                    </a:cubicBezTo>
                    <a:cubicBezTo>
                      <a:pt x="6352" y="21665"/>
                      <a:pt x="6294" y="21665"/>
                      <a:pt x="6236" y="21663"/>
                    </a:cubicBezTo>
                    <a:cubicBezTo>
                      <a:pt x="5454" y="21621"/>
                      <a:pt x="4687" y="21398"/>
                      <a:pt x="3990" y="21049"/>
                    </a:cubicBezTo>
                    <a:cubicBezTo>
                      <a:pt x="3655" y="20868"/>
                      <a:pt x="3334" y="20645"/>
                      <a:pt x="3013" y="20407"/>
                    </a:cubicBezTo>
                    <a:cubicBezTo>
                      <a:pt x="2679" y="20128"/>
                      <a:pt x="2386" y="19808"/>
                      <a:pt x="2107" y="19445"/>
                    </a:cubicBezTo>
                    <a:cubicBezTo>
                      <a:pt x="1842" y="19082"/>
                      <a:pt x="1619" y="18678"/>
                      <a:pt x="1423" y="18259"/>
                    </a:cubicBezTo>
                    <a:cubicBezTo>
                      <a:pt x="1381" y="18120"/>
                      <a:pt x="1312" y="17994"/>
                      <a:pt x="1256" y="17855"/>
                    </a:cubicBezTo>
                    <a:cubicBezTo>
                      <a:pt x="1210" y="17740"/>
                      <a:pt x="1164" y="17625"/>
                      <a:pt x="1126" y="17518"/>
                    </a:cubicBezTo>
                    <a:lnTo>
                      <a:pt x="1126" y="17518"/>
                    </a:lnTo>
                    <a:cubicBezTo>
                      <a:pt x="1156" y="17593"/>
                      <a:pt x="1199" y="17671"/>
                      <a:pt x="1242" y="17757"/>
                    </a:cubicBezTo>
                    <a:cubicBezTo>
                      <a:pt x="1284" y="17855"/>
                      <a:pt x="1381" y="17980"/>
                      <a:pt x="1451" y="18078"/>
                    </a:cubicBezTo>
                    <a:cubicBezTo>
                      <a:pt x="1521" y="18190"/>
                      <a:pt x="1591" y="18287"/>
                      <a:pt x="1660" y="18357"/>
                    </a:cubicBezTo>
                    <a:lnTo>
                      <a:pt x="1800" y="18496"/>
                    </a:lnTo>
                    <a:cubicBezTo>
                      <a:pt x="1813" y="18505"/>
                      <a:pt x="1823" y="18509"/>
                      <a:pt x="1831" y="18509"/>
                    </a:cubicBezTo>
                    <a:cubicBezTo>
                      <a:pt x="1888" y="18509"/>
                      <a:pt x="1797" y="18289"/>
                      <a:pt x="1674" y="17994"/>
                    </a:cubicBezTo>
                    <a:cubicBezTo>
                      <a:pt x="1535" y="17660"/>
                      <a:pt x="1381" y="17269"/>
                      <a:pt x="1312" y="17102"/>
                    </a:cubicBezTo>
                    <a:cubicBezTo>
                      <a:pt x="1242" y="16892"/>
                      <a:pt x="1172" y="16683"/>
                      <a:pt x="1075" y="16474"/>
                    </a:cubicBezTo>
                    <a:cubicBezTo>
                      <a:pt x="1005" y="16265"/>
                      <a:pt x="935" y="16083"/>
                      <a:pt x="865" y="15874"/>
                    </a:cubicBezTo>
                    <a:lnTo>
                      <a:pt x="865" y="15874"/>
                    </a:lnTo>
                    <a:cubicBezTo>
                      <a:pt x="1027" y="16141"/>
                      <a:pt x="1164" y="16310"/>
                      <a:pt x="1269" y="16310"/>
                    </a:cubicBezTo>
                    <a:cubicBezTo>
                      <a:pt x="1318" y="16310"/>
                      <a:pt x="1360" y="16274"/>
                      <a:pt x="1395" y="16195"/>
                    </a:cubicBezTo>
                    <a:cubicBezTo>
                      <a:pt x="1423" y="16111"/>
                      <a:pt x="1354" y="15832"/>
                      <a:pt x="1284" y="15679"/>
                    </a:cubicBezTo>
                    <a:cubicBezTo>
                      <a:pt x="1033" y="15037"/>
                      <a:pt x="768" y="14270"/>
                      <a:pt x="614" y="13405"/>
                    </a:cubicBezTo>
                    <a:cubicBezTo>
                      <a:pt x="447" y="12568"/>
                      <a:pt x="377" y="11648"/>
                      <a:pt x="489" y="10741"/>
                    </a:cubicBezTo>
                    <a:lnTo>
                      <a:pt x="489" y="10741"/>
                    </a:lnTo>
                    <a:cubicBezTo>
                      <a:pt x="489" y="10853"/>
                      <a:pt x="503" y="10950"/>
                      <a:pt x="503" y="11034"/>
                    </a:cubicBezTo>
                    <a:cubicBezTo>
                      <a:pt x="503" y="11173"/>
                      <a:pt x="545" y="11341"/>
                      <a:pt x="545" y="11494"/>
                    </a:cubicBezTo>
                    <a:cubicBezTo>
                      <a:pt x="558" y="11648"/>
                      <a:pt x="558" y="11801"/>
                      <a:pt x="572" y="11969"/>
                    </a:cubicBezTo>
                    <a:cubicBezTo>
                      <a:pt x="586" y="12122"/>
                      <a:pt x="614" y="12275"/>
                      <a:pt x="614" y="12457"/>
                    </a:cubicBezTo>
                    <a:cubicBezTo>
                      <a:pt x="628" y="12610"/>
                      <a:pt x="642" y="12778"/>
                      <a:pt x="656" y="12959"/>
                    </a:cubicBezTo>
                    <a:cubicBezTo>
                      <a:pt x="667" y="13032"/>
                      <a:pt x="683" y="13062"/>
                      <a:pt x="699" y="13062"/>
                    </a:cubicBezTo>
                    <a:cubicBezTo>
                      <a:pt x="727" y="13062"/>
                      <a:pt x="754" y="12980"/>
                      <a:pt x="754" y="12875"/>
                    </a:cubicBezTo>
                    <a:cubicBezTo>
                      <a:pt x="754" y="12708"/>
                      <a:pt x="726" y="12554"/>
                      <a:pt x="726" y="12359"/>
                    </a:cubicBezTo>
                    <a:lnTo>
                      <a:pt x="726" y="11801"/>
                    </a:lnTo>
                    <a:cubicBezTo>
                      <a:pt x="782" y="10797"/>
                      <a:pt x="963" y="9779"/>
                      <a:pt x="1144" y="8844"/>
                    </a:cubicBezTo>
                    <a:cubicBezTo>
                      <a:pt x="1284" y="8133"/>
                      <a:pt x="1493" y="7449"/>
                      <a:pt x="1730" y="6766"/>
                    </a:cubicBezTo>
                    <a:cubicBezTo>
                      <a:pt x="1814" y="6556"/>
                      <a:pt x="1884" y="6361"/>
                      <a:pt x="1953" y="6152"/>
                    </a:cubicBezTo>
                    <a:cubicBezTo>
                      <a:pt x="1967" y="6194"/>
                      <a:pt x="1967" y="6222"/>
                      <a:pt x="1981" y="6264"/>
                    </a:cubicBezTo>
                    <a:cubicBezTo>
                      <a:pt x="2009" y="6417"/>
                      <a:pt x="2023" y="6556"/>
                      <a:pt x="1967" y="6821"/>
                    </a:cubicBezTo>
                    <a:cubicBezTo>
                      <a:pt x="1963" y="6846"/>
                      <a:pt x="1967" y="6856"/>
                      <a:pt x="1977" y="6856"/>
                    </a:cubicBezTo>
                    <a:cubicBezTo>
                      <a:pt x="1999" y="6856"/>
                      <a:pt x="2049" y="6797"/>
                      <a:pt x="2079" y="6738"/>
                    </a:cubicBezTo>
                    <a:cubicBezTo>
                      <a:pt x="2121" y="6612"/>
                      <a:pt x="2176" y="6487"/>
                      <a:pt x="2232" y="6389"/>
                    </a:cubicBezTo>
                    <a:cubicBezTo>
                      <a:pt x="2288" y="6264"/>
                      <a:pt x="2330" y="6152"/>
                      <a:pt x="2372" y="6040"/>
                    </a:cubicBezTo>
                    <a:cubicBezTo>
                      <a:pt x="2428" y="5929"/>
                      <a:pt x="2455" y="5803"/>
                      <a:pt x="2511" y="5706"/>
                    </a:cubicBezTo>
                    <a:cubicBezTo>
                      <a:pt x="2567" y="5594"/>
                      <a:pt x="2595" y="5482"/>
                      <a:pt x="2651" y="5371"/>
                    </a:cubicBezTo>
                    <a:cubicBezTo>
                      <a:pt x="2707" y="5273"/>
                      <a:pt x="2734" y="5148"/>
                      <a:pt x="2790" y="5036"/>
                    </a:cubicBezTo>
                    <a:cubicBezTo>
                      <a:pt x="2846" y="4938"/>
                      <a:pt x="2888" y="4827"/>
                      <a:pt x="2944" y="4715"/>
                    </a:cubicBezTo>
                    <a:cubicBezTo>
                      <a:pt x="3055" y="4478"/>
                      <a:pt x="3167" y="4269"/>
                      <a:pt x="3306" y="4060"/>
                    </a:cubicBezTo>
                    <a:cubicBezTo>
                      <a:pt x="3864" y="3209"/>
                      <a:pt x="4590" y="2428"/>
                      <a:pt x="5399" y="1744"/>
                    </a:cubicBezTo>
                    <a:cubicBezTo>
                      <a:pt x="6222" y="1061"/>
                      <a:pt x="7142" y="475"/>
                      <a:pt x="8105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620694" y="347739"/>
                <a:ext cx="797399" cy="711435"/>
              </a:xfrm>
              <a:custGeom>
                <a:avLst/>
                <a:gdLst/>
                <a:ahLst/>
                <a:cxnLst/>
                <a:rect l="l" t="t" r="r" b="b"/>
                <a:pathLst>
                  <a:path w="18404" h="16419" extrusionOk="0">
                    <a:moveTo>
                      <a:pt x="8551" y="1"/>
                    </a:moveTo>
                    <a:lnTo>
                      <a:pt x="8132" y="43"/>
                    </a:lnTo>
                    <a:cubicBezTo>
                      <a:pt x="7993" y="71"/>
                      <a:pt x="7853" y="98"/>
                      <a:pt x="7728" y="140"/>
                    </a:cubicBezTo>
                    <a:cubicBezTo>
                      <a:pt x="7588" y="168"/>
                      <a:pt x="7463" y="182"/>
                      <a:pt x="7337" y="238"/>
                    </a:cubicBezTo>
                    <a:cubicBezTo>
                      <a:pt x="7100" y="322"/>
                      <a:pt x="6835" y="391"/>
                      <a:pt x="6598" y="503"/>
                    </a:cubicBezTo>
                    <a:cubicBezTo>
                      <a:pt x="6472" y="559"/>
                      <a:pt x="6347" y="587"/>
                      <a:pt x="6221" y="642"/>
                    </a:cubicBezTo>
                    <a:cubicBezTo>
                      <a:pt x="6110" y="698"/>
                      <a:pt x="5984" y="740"/>
                      <a:pt x="5844" y="782"/>
                    </a:cubicBezTo>
                    <a:cubicBezTo>
                      <a:pt x="5719" y="838"/>
                      <a:pt x="5593" y="880"/>
                      <a:pt x="5454" y="935"/>
                    </a:cubicBezTo>
                    <a:cubicBezTo>
                      <a:pt x="5342" y="991"/>
                      <a:pt x="5203" y="1047"/>
                      <a:pt x="5077" y="1089"/>
                    </a:cubicBezTo>
                    <a:cubicBezTo>
                      <a:pt x="4826" y="1214"/>
                      <a:pt x="4575" y="1326"/>
                      <a:pt x="4324" y="1438"/>
                    </a:cubicBezTo>
                    <a:cubicBezTo>
                      <a:pt x="4199" y="1493"/>
                      <a:pt x="4087" y="1563"/>
                      <a:pt x="3961" y="1619"/>
                    </a:cubicBezTo>
                    <a:cubicBezTo>
                      <a:pt x="3836" y="1689"/>
                      <a:pt x="3710" y="1744"/>
                      <a:pt x="3599" y="1814"/>
                    </a:cubicBezTo>
                    <a:cubicBezTo>
                      <a:pt x="3348" y="1926"/>
                      <a:pt x="3111" y="2065"/>
                      <a:pt x="2859" y="2191"/>
                    </a:cubicBezTo>
                    <a:cubicBezTo>
                      <a:pt x="1883" y="2735"/>
                      <a:pt x="921" y="3321"/>
                      <a:pt x="0" y="3934"/>
                    </a:cubicBezTo>
                    <a:cubicBezTo>
                      <a:pt x="0" y="3934"/>
                      <a:pt x="112" y="3865"/>
                      <a:pt x="321" y="3739"/>
                    </a:cubicBezTo>
                    <a:cubicBezTo>
                      <a:pt x="418" y="3669"/>
                      <a:pt x="544" y="3600"/>
                      <a:pt x="697" y="3516"/>
                    </a:cubicBezTo>
                    <a:cubicBezTo>
                      <a:pt x="851" y="3432"/>
                      <a:pt x="1032" y="3335"/>
                      <a:pt x="1227" y="3223"/>
                    </a:cubicBezTo>
                    <a:cubicBezTo>
                      <a:pt x="2009" y="2763"/>
                      <a:pt x="3125" y="2135"/>
                      <a:pt x="4533" y="1563"/>
                    </a:cubicBezTo>
                    <a:cubicBezTo>
                      <a:pt x="5245" y="1284"/>
                      <a:pt x="6040" y="1019"/>
                      <a:pt x="6891" y="866"/>
                    </a:cubicBezTo>
                    <a:cubicBezTo>
                      <a:pt x="7392" y="767"/>
                      <a:pt x="7918" y="712"/>
                      <a:pt x="8457" y="712"/>
                    </a:cubicBezTo>
                    <a:cubicBezTo>
                      <a:pt x="8832" y="712"/>
                      <a:pt x="9213" y="739"/>
                      <a:pt x="9597" y="796"/>
                    </a:cubicBezTo>
                    <a:cubicBezTo>
                      <a:pt x="9820" y="852"/>
                      <a:pt x="10057" y="880"/>
                      <a:pt x="10294" y="949"/>
                    </a:cubicBezTo>
                    <a:lnTo>
                      <a:pt x="10461" y="1005"/>
                    </a:lnTo>
                    <a:lnTo>
                      <a:pt x="10545" y="1019"/>
                    </a:lnTo>
                    <a:lnTo>
                      <a:pt x="10643" y="1061"/>
                    </a:lnTo>
                    <a:cubicBezTo>
                      <a:pt x="10740" y="1089"/>
                      <a:pt x="10866" y="1145"/>
                      <a:pt x="10964" y="1186"/>
                    </a:cubicBezTo>
                    <a:cubicBezTo>
                      <a:pt x="11089" y="1214"/>
                      <a:pt x="11201" y="1270"/>
                      <a:pt x="11298" y="1326"/>
                    </a:cubicBezTo>
                    <a:lnTo>
                      <a:pt x="11480" y="1396"/>
                    </a:lnTo>
                    <a:cubicBezTo>
                      <a:pt x="11522" y="1410"/>
                      <a:pt x="11577" y="1438"/>
                      <a:pt x="11633" y="1479"/>
                    </a:cubicBezTo>
                    <a:cubicBezTo>
                      <a:pt x="11731" y="1535"/>
                      <a:pt x="11842" y="1577"/>
                      <a:pt x="11968" y="1647"/>
                    </a:cubicBezTo>
                    <a:cubicBezTo>
                      <a:pt x="12066" y="1717"/>
                      <a:pt x="12177" y="1772"/>
                      <a:pt x="12275" y="1842"/>
                    </a:cubicBezTo>
                    <a:lnTo>
                      <a:pt x="12428" y="1954"/>
                    </a:lnTo>
                    <a:lnTo>
                      <a:pt x="12596" y="2051"/>
                    </a:lnTo>
                    <a:lnTo>
                      <a:pt x="12902" y="2261"/>
                    </a:lnTo>
                    <a:lnTo>
                      <a:pt x="13209" y="2484"/>
                    </a:lnTo>
                    <a:lnTo>
                      <a:pt x="13349" y="2609"/>
                    </a:lnTo>
                    <a:cubicBezTo>
                      <a:pt x="13391" y="2651"/>
                      <a:pt x="13433" y="2693"/>
                      <a:pt x="13488" y="2735"/>
                    </a:cubicBezTo>
                    <a:lnTo>
                      <a:pt x="13767" y="2972"/>
                    </a:lnTo>
                    <a:cubicBezTo>
                      <a:pt x="13851" y="3070"/>
                      <a:pt x="13949" y="3153"/>
                      <a:pt x="14046" y="3237"/>
                    </a:cubicBezTo>
                    <a:cubicBezTo>
                      <a:pt x="14130" y="3321"/>
                      <a:pt x="14228" y="3418"/>
                      <a:pt x="14325" y="3502"/>
                    </a:cubicBezTo>
                    <a:lnTo>
                      <a:pt x="14576" y="3781"/>
                    </a:lnTo>
                    <a:cubicBezTo>
                      <a:pt x="15274" y="4534"/>
                      <a:pt x="15901" y="5329"/>
                      <a:pt x="16487" y="6152"/>
                    </a:cubicBezTo>
                    <a:lnTo>
                      <a:pt x="16906" y="6780"/>
                    </a:lnTo>
                    <a:lnTo>
                      <a:pt x="17115" y="7087"/>
                    </a:lnTo>
                    <a:lnTo>
                      <a:pt x="17199" y="7254"/>
                    </a:lnTo>
                    <a:cubicBezTo>
                      <a:pt x="17227" y="7296"/>
                      <a:pt x="17254" y="7352"/>
                      <a:pt x="17282" y="7408"/>
                    </a:cubicBezTo>
                    <a:cubicBezTo>
                      <a:pt x="17506" y="7826"/>
                      <a:pt x="17701" y="8258"/>
                      <a:pt x="17826" y="8719"/>
                    </a:cubicBezTo>
                    <a:cubicBezTo>
                      <a:pt x="18091" y="9597"/>
                      <a:pt x="18133" y="10532"/>
                      <a:pt x="18008" y="11383"/>
                    </a:cubicBezTo>
                    <a:cubicBezTo>
                      <a:pt x="17966" y="11704"/>
                      <a:pt x="17910" y="12011"/>
                      <a:pt x="17826" y="12304"/>
                    </a:cubicBezTo>
                    <a:cubicBezTo>
                      <a:pt x="17743" y="12610"/>
                      <a:pt x="17631" y="12903"/>
                      <a:pt x="17506" y="13168"/>
                    </a:cubicBezTo>
                    <a:cubicBezTo>
                      <a:pt x="17408" y="13392"/>
                      <a:pt x="17282" y="13615"/>
                      <a:pt x="17143" y="13838"/>
                    </a:cubicBezTo>
                    <a:cubicBezTo>
                      <a:pt x="17003" y="14047"/>
                      <a:pt x="16864" y="14284"/>
                      <a:pt x="16710" y="14466"/>
                    </a:cubicBezTo>
                    <a:cubicBezTo>
                      <a:pt x="16390" y="14870"/>
                      <a:pt x="16027" y="15261"/>
                      <a:pt x="15609" y="15567"/>
                    </a:cubicBezTo>
                    <a:cubicBezTo>
                      <a:pt x="15553" y="15609"/>
                      <a:pt x="15497" y="15651"/>
                      <a:pt x="15455" y="15693"/>
                    </a:cubicBezTo>
                    <a:cubicBezTo>
                      <a:pt x="15399" y="15721"/>
                      <a:pt x="15330" y="15777"/>
                      <a:pt x="15274" y="15819"/>
                    </a:cubicBezTo>
                    <a:cubicBezTo>
                      <a:pt x="15218" y="15846"/>
                      <a:pt x="15148" y="15902"/>
                      <a:pt x="15078" y="15930"/>
                    </a:cubicBezTo>
                    <a:cubicBezTo>
                      <a:pt x="15009" y="15972"/>
                      <a:pt x="14967" y="16028"/>
                      <a:pt x="14897" y="16042"/>
                    </a:cubicBezTo>
                    <a:cubicBezTo>
                      <a:pt x="14632" y="16181"/>
                      <a:pt x="14311" y="16265"/>
                      <a:pt x="13990" y="16279"/>
                    </a:cubicBezTo>
                    <a:lnTo>
                      <a:pt x="13656" y="16279"/>
                    </a:lnTo>
                    <a:cubicBezTo>
                      <a:pt x="13600" y="16279"/>
                      <a:pt x="13558" y="16279"/>
                      <a:pt x="13502" y="16265"/>
                    </a:cubicBezTo>
                    <a:lnTo>
                      <a:pt x="13335" y="16237"/>
                    </a:lnTo>
                    <a:cubicBezTo>
                      <a:pt x="13265" y="16209"/>
                      <a:pt x="13195" y="16195"/>
                      <a:pt x="13112" y="16181"/>
                    </a:cubicBezTo>
                    <a:cubicBezTo>
                      <a:pt x="12902" y="16111"/>
                      <a:pt x="12679" y="16000"/>
                      <a:pt x="12498" y="15888"/>
                    </a:cubicBezTo>
                    <a:lnTo>
                      <a:pt x="12428" y="15833"/>
                    </a:lnTo>
                    <a:lnTo>
                      <a:pt x="12358" y="15777"/>
                    </a:lnTo>
                    <a:cubicBezTo>
                      <a:pt x="12331" y="15749"/>
                      <a:pt x="12275" y="15707"/>
                      <a:pt x="12247" y="15679"/>
                    </a:cubicBezTo>
                    <a:cubicBezTo>
                      <a:pt x="12205" y="15637"/>
                      <a:pt x="12177" y="15609"/>
                      <a:pt x="12135" y="15554"/>
                    </a:cubicBezTo>
                    <a:lnTo>
                      <a:pt x="12080" y="15498"/>
                    </a:lnTo>
                    <a:lnTo>
                      <a:pt x="12038" y="15428"/>
                    </a:lnTo>
                    <a:cubicBezTo>
                      <a:pt x="12052" y="15428"/>
                      <a:pt x="12080" y="15442"/>
                      <a:pt x="12107" y="15442"/>
                    </a:cubicBezTo>
                    <a:cubicBezTo>
                      <a:pt x="12135" y="15442"/>
                      <a:pt x="12149" y="15442"/>
                      <a:pt x="12177" y="15428"/>
                    </a:cubicBezTo>
                    <a:cubicBezTo>
                      <a:pt x="12191" y="15428"/>
                      <a:pt x="12219" y="15428"/>
                      <a:pt x="12219" y="15414"/>
                    </a:cubicBezTo>
                    <a:cubicBezTo>
                      <a:pt x="12289" y="15372"/>
                      <a:pt x="12289" y="15289"/>
                      <a:pt x="12261" y="15177"/>
                    </a:cubicBezTo>
                    <a:cubicBezTo>
                      <a:pt x="12247" y="15135"/>
                      <a:pt x="12219" y="15079"/>
                      <a:pt x="12191" y="15010"/>
                    </a:cubicBezTo>
                    <a:cubicBezTo>
                      <a:pt x="12177" y="14982"/>
                      <a:pt x="12149" y="14940"/>
                      <a:pt x="12149" y="14912"/>
                    </a:cubicBezTo>
                    <a:cubicBezTo>
                      <a:pt x="12149" y="14884"/>
                      <a:pt x="12135" y="14870"/>
                      <a:pt x="12135" y="14856"/>
                    </a:cubicBezTo>
                    <a:lnTo>
                      <a:pt x="12135" y="14814"/>
                    </a:lnTo>
                    <a:cubicBezTo>
                      <a:pt x="12107" y="14703"/>
                      <a:pt x="12135" y="14521"/>
                      <a:pt x="12233" y="14396"/>
                    </a:cubicBezTo>
                    <a:cubicBezTo>
                      <a:pt x="12233" y="14382"/>
                      <a:pt x="12247" y="14382"/>
                      <a:pt x="12247" y="14368"/>
                    </a:cubicBezTo>
                    <a:lnTo>
                      <a:pt x="12247" y="14354"/>
                    </a:lnTo>
                    <a:cubicBezTo>
                      <a:pt x="12243" y="14349"/>
                      <a:pt x="12240" y="14345"/>
                      <a:pt x="12238" y="14341"/>
                    </a:cubicBezTo>
                    <a:lnTo>
                      <a:pt x="12238" y="14341"/>
                    </a:lnTo>
                    <a:cubicBezTo>
                      <a:pt x="12254" y="14357"/>
                      <a:pt x="12261" y="14363"/>
                      <a:pt x="12262" y="14363"/>
                    </a:cubicBezTo>
                    <a:cubicBezTo>
                      <a:pt x="12264" y="14363"/>
                      <a:pt x="12237" y="14332"/>
                      <a:pt x="12234" y="14332"/>
                    </a:cubicBezTo>
                    <a:lnTo>
                      <a:pt x="12234" y="14332"/>
                    </a:lnTo>
                    <a:cubicBezTo>
                      <a:pt x="12233" y="14332"/>
                      <a:pt x="12234" y="14334"/>
                      <a:pt x="12238" y="14341"/>
                    </a:cubicBezTo>
                    <a:lnTo>
                      <a:pt x="12238" y="14341"/>
                    </a:lnTo>
                    <a:cubicBezTo>
                      <a:pt x="12212" y="14315"/>
                      <a:pt x="12161" y="14261"/>
                      <a:pt x="12066" y="14159"/>
                    </a:cubicBezTo>
                    <a:lnTo>
                      <a:pt x="12080" y="14159"/>
                    </a:lnTo>
                    <a:cubicBezTo>
                      <a:pt x="12107" y="14145"/>
                      <a:pt x="12121" y="14145"/>
                      <a:pt x="12135" y="14117"/>
                    </a:cubicBezTo>
                    <a:lnTo>
                      <a:pt x="12121" y="14117"/>
                    </a:lnTo>
                    <a:cubicBezTo>
                      <a:pt x="12135" y="14117"/>
                      <a:pt x="12135" y="14103"/>
                      <a:pt x="12135" y="14103"/>
                    </a:cubicBezTo>
                    <a:cubicBezTo>
                      <a:pt x="12177" y="14089"/>
                      <a:pt x="12205" y="14075"/>
                      <a:pt x="12233" y="14019"/>
                    </a:cubicBezTo>
                    <a:cubicBezTo>
                      <a:pt x="12247" y="14005"/>
                      <a:pt x="12247" y="13977"/>
                      <a:pt x="12247" y="13949"/>
                    </a:cubicBezTo>
                    <a:lnTo>
                      <a:pt x="12247" y="13908"/>
                    </a:lnTo>
                    <a:cubicBezTo>
                      <a:pt x="12247" y="13894"/>
                      <a:pt x="12247" y="13894"/>
                      <a:pt x="12233" y="13880"/>
                    </a:cubicBezTo>
                    <a:cubicBezTo>
                      <a:pt x="12205" y="13824"/>
                      <a:pt x="12121" y="13754"/>
                      <a:pt x="12024" y="13754"/>
                    </a:cubicBezTo>
                    <a:cubicBezTo>
                      <a:pt x="11912" y="13754"/>
                      <a:pt x="11773" y="13824"/>
                      <a:pt x="11647" y="13936"/>
                    </a:cubicBezTo>
                    <a:cubicBezTo>
                      <a:pt x="11438" y="14103"/>
                      <a:pt x="11298" y="14438"/>
                      <a:pt x="11340" y="14772"/>
                    </a:cubicBezTo>
                    <a:cubicBezTo>
                      <a:pt x="11354" y="14926"/>
                      <a:pt x="11410" y="15079"/>
                      <a:pt x="11494" y="15219"/>
                    </a:cubicBezTo>
                    <a:cubicBezTo>
                      <a:pt x="11577" y="15344"/>
                      <a:pt x="11675" y="15470"/>
                      <a:pt x="11773" y="15567"/>
                    </a:cubicBezTo>
                    <a:cubicBezTo>
                      <a:pt x="11856" y="15679"/>
                      <a:pt x="11968" y="15763"/>
                      <a:pt x="12066" y="15846"/>
                    </a:cubicBezTo>
                    <a:cubicBezTo>
                      <a:pt x="12177" y="15916"/>
                      <a:pt x="12275" y="16000"/>
                      <a:pt x="12400" y="16056"/>
                    </a:cubicBezTo>
                    <a:cubicBezTo>
                      <a:pt x="12624" y="16181"/>
                      <a:pt x="12875" y="16279"/>
                      <a:pt x="13126" y="16335"/>
                    </a:cubicBezTo>
                    <a:lnTo>
                      <a:pt x="13223" y="16349"/>
                    </a:lnTo>
                    <a:lnTo>
                      <a:pt x="13307" y="16377"/>
                    </a:lnTo>
                    <a:cubicBezTo>
                      <a:pt x="13363" y="16390"/>
                      <a:pt x="13433" y="16390"/>
                      <a:pt x="13474" y="16404"/>
                    </a:cubicBezTo>
                    <a:cubicBezTo>
                      <a:pt x="13600" y="16404"/>
                      <a:pt x="13712" y="16418"/>
                      <a:pt x="13823" y="16418"/>
                    </a:cubicBezTo>
                    <a:cubicBezTo>
                      <a:pt x="14060" y="16418"/>
                      <a:pt x="14283" y="16390"/>
                      <a:pt x="14493" y="16335"/>
                    </a:cubicBezTo>
                    <a:cubicBezTo>
                      <a:pt x="14548" y="16321"/>
                      <a:pt x="14604" y="16307"/>
                      <a:pt x="14674" y="16279"/>
                    </a:cubicBezTo>
                    <a:lnTo>
                      <a:pt x="14758" y="16251"/>
                    </a:lnTo>
                    <a:lnTo>
                      <a:pt x="14841" y="16209"/>
                    </a:lnTo>
                    <a:lnTo>
                      <a:pt x="14995" y="16139"/>
                    </a:lnTo>
                    <a:lnTo>
                      <a:pt x="15162" y="16056"/>
                    </a:lnTo>
                    <a:cubicBezTo>
                      <a:pt x="15371" y="15930"/>
                      <a:pt x="15539" y="15791"/>
                      <a:pt x="15734" y="15637"/>
                    </a:cubicBezTo>
                    <a:cubicBezTo>
                      <a:pt x="16097" y="15344"/>
                      <a:pt x="16431" y="15010"/>
                      <a:pt x="16724" y="14633"/>
                    </a:cubicBezTo>
                    <a:cubicBezTo>
                      <a:pt x="17227" y="14005"/>
                      <a:pt x="17631" y="13280"/>
                      <a:pt x="17882" y="12541"/>
                    </a:cubicBezTo>
                    <a:cubicBezTo>
                      <a:pt x="17994" y="12164"/>
                      <a:pt x="18105" y="11773"/>
                      <a:pt x="18161" y="11355"/>
                    </a:cubicBezTo>
                    <a:cubicBezTo>
                      <a:pt x="18273" y="10476"/>
                      <a:pt x="18245" y="9542"/>
                      <a:pt x="17980" y="8607"/>
                    </a:cubicBezTo>
                    <a:cubicBezTo>
                      <a:pt x="17896" y="8328"/>
                      <a:pt x="17784" y="8035"/>
                      <a:pt x="17659" y="7756"/>
                    </a:cubicBezTo>
                    <a:lnTo>
                      <a:pt x="17659" y="7756"/>
                    </a:lnTo>
                    <a:cubicBezTo>
                      <a:pt x="17701" y="7840"/>
                      <a:pt x="17757" y="7952"/>
                      <a:pt x="17826" y="8049"/>
                    </a:cubicBezTo>
                    <a:cubicBezTo>
                      <a:pt x="17882" y="8175"/>
                      <a:pt x="17966" y="8300"/>
                      <a:pt x="18008" y="8426"/>
                    </a:cubicBezTo>
                    <a:cubicBezTo>
                      <a:pt x="18050" y="8468"/>
                      <a:pt x="18091" y="8537"/>
                      <a:pt x="18105" y="8593"/>
                    </a:cubicBezTo>
                    <a:cubicBezTo>
                      <a:pt x="18133" y="8649"/>
                      <a:pt x="18161" y="8691"/>
                      <a:pt x="18189" y="8747"/>
                    </a:cubicBezTo>
                    <a:cubicBezTo>
                      <a:pt x="18245" y="8844"/>
                      <a:pt x="18273" y="8914"/>
                      <a:pt x="18315" y="8942"/>
                    </a:cubicBezTo>
                    <a:cubicBezTo>
                      <a:pt x="18327" y="8954"/>
                      <a:pt x="18337" y="8960"/>
                      <a:pt x="18346" y="8960"/>
                    </a:cubicBezTo>
                    <a:cubicBezTo>
                      <a:pt x="18404" y="8960"/>
                      <a:pt x="18368" y="8683"/>
                      <a:pt x="18259" y="8342"/>
                    </a:cubicBezTo>
                    <a:cubicBezTo>
                      <a:pt x="18147" y="7966"/>
                      <a:pt x="17938" y="7533"/>
                      <a:pt x="17854" y="7338"/>
                    </a:cubicBezTo>
                    <a:cubicBezTo>
                      <a:pt x="17757" y="7115"/>
                      <a:pt x="17617" y="6905"/>
                      <a:pt x="17478" y="6710"/>
                    </a:cubicBezTo>
                    <a:cubicBezTo>
                      <a:pt x="17338" y="6515"/>
                      <a:pt x="17199" y="6334"/>
                      <a:pt x="17059" y="6152"/>
                    </a:cubicBezTo>
                    <a:lnTo>
                      <a:pt x="17059" y="6152"/>
                    </a:lnTo>
                    <a:cubicBezTo>
                      <a:pt x="17278" y="6354"/>
                      <a:pt x="17461" y="6475"/>
                      <a:pt x="17575" y="6475"/>
                    </a:cubicBezTo>
                    <a:cubicBezTo>
                      <a:pt x="17650" y="6475"/>
                      <a:pt x="17695" y="6422"/>
                      <a:pt x="17701" y="6306"/>
                    </a:cubicBezTo>
                    <a:cubicBezTo>
                      <a:pt x="17701" y="6208"/>
                      <a:pt x="17519" y="5929"/>
                      <a:pt x="17380" y="5790"/>
                    </a:cubicBezTo>
                    <a:cubicBezTo>
                      <a:pt x="16292" y="4618"/>
                      <a:pt x="14869" y="3223"/>
                      <a:pt x="13265" y="2093"/>
                    </a:cubicBezTo>
                    <a:lnTo>
                      <a:pt x="13265" y="2093"/>
                    </a:lnTo>
                    <a:cubicBezTo>
                      <a:pt x="13377" y="2149"/>
                      <a:pt x="13460" y="2177"/>
                      <a:pt x="13572" y="2233"/>
                    </a:cubicBezTo>
                    <a:cubicBezTo>
                      <a:pt x="14130" y="2526"/>
                      <a:pt x="14702" y="2944"/>
                      <a:pt x="15260" y="3488"/>
                    </a:cubicBezTo>
                    <a:cubicBezTo>
                      <a:pt x="15307" y="3536"/>
                      <a:pt x="15339" y="3555"/>
                      <a:pt x="15355" y="3555"/>
                    </a:cubicBezTo>
                    <a:cubicBezTo>
                      <a:pt x="15393" y="3555"/>
                      <a:pt x="15356" y="3459"/>
                      <a:pt x="15260" y="3362"/>
                    </a:cubicBezTo>
                    <a:lnTo>
                      <a:pt x="14855" y="2958"/>
                    </a:lnTo>
                    <a:cubicBezTo>
                      <a:pt x="14786" y="2888"/>
                      <a:pt x="14716" y="2818"/>
                      <a:pt x="14632" y="2749"/>
                    </a:cubicBezTo>
                    <a:cubicBezTo>
                      <a:pt x="14562" y="2679"/>
                      <a:pt x="14479" y="2609"/>
                      <a:pt x="14381" y="2539"/>
                    </a:cubicBezTo>
                    <a:cubicBezTo>
                      <a:pt x="14283" y="2442"/>
                      <a:pt x="14172" y="2358"/>
                      <a:pt x="14074" y="2261"/>
                    </a:cubicBezTo>
                    <a:cubicBezTo>
                      <a:pt x="13963" y="2177"/>
                      <a:pt x="13865" y="2079"/>
                      <a:pt x="13739" y="1982"/>
                    </a:cubicBezTo>
                    <a:cubicBezTo>
                      <a:pt x="13516" y="1814"/>
                      <a:pt x="13293" y="1633"/>
                      <a:pt x="13042" y="1479"/>
                    </a:cubicBezTo>
                    <a:lnTo>
                      <a:pt x="12875" y="1354"/>
                    </a:lnTo>
                    <a:cubicBezTo>
                      <a:pt x="12819" y="1326"/>
                      <a:pt x="12749" y="1284"/>
                      <a:pt x="12679" y="1256"/>
                    </a:cubicBezTo>
                    <a:lnTo>
                      <a:pt x="12317" y="1047"/>
                    </a:lnTo>
                    <a:cubicBezTo>
                      <a:pt x="12191" y="977"/>
                      <a:pt x="12052" y="921"/>
                      <a:pt x="11926" y="866"/>
                    </a:cubicBezTo>
                    <a:cubicBezTo>
                      <a:pt x="11856" y="838"/>
                      <a:pt x="11801" y="824"/>
                      <a:pt x="11731" y="782"/>
                    </a:cubicBezTo>
                    <a:cubicBezTo>
                      <a:pt x="11661" y="768"/>
                      <a:pt x="11591" y="726"/>
                      <a:pt x="11549" y="712"/>
                    </a:cubicBezTo>
                    <a:cubicBezTo>
                      <a:pt x="10782" y="433"/>
                      <a:pt x="9959" y="308"/>
                      <a:pt x="9178" y="308"/>
                    </a:cubicBezTo>
                    <a:cubicBezTo>
                      <a:pt x="9053" y="308"/>
                      <a:pt x="8927" y="322"/>
                      <a:pt x="8829" y="322"/>
                    </a:cubicBezTo>
                    <a:cubicBezTo>
                      <a:pt x="8704" y="350"/>
                      <a:pt x="8592" y="350"/>
                      <a:pt x="8481" y="364"/>
                    </a:cubicBezTo>
                    <a:cubicBezTo>
                      <a:pt x="8495" y="322"/>
                      <a:pt x="8523" y="308"/>
                      <a:pt x="8564" y="280"/>
                    </a:cubicBezTo>
                    <a:cubicBezTo>
                      <a:pt x="8704" y="210"/>
                      <a:pt x="8843" y="112"/>
                      <a:pt x="9136" y="71"/>
                    </a:cubicBezTo>
                    <a:cubicBezTo>
                      <a:pt x="9192" y="71"/>
                      <a:pt x="9192" y="57"/>
                      <a:pt x="9150" y="29"/>
                    </a:cubicBezTo>
                    <a:cubicBezTo>
                      <a:pt x="9122" y="15"/>
                      <a:pt x="9053" y="1"/>
                      <a:pt x="8997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394634" y="2345352"/>
                <a:ext cx="458752" cy="575422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3280" extrusionOk="0">
                    <a:moveTo>
                      <a:pt x="1423" y="9583"/>
                    </a:moveTo>
                    <a:lnTo>
                      <a:pt x="1423" y="9589"/>
                    </a:lnTo>
                    <a:lnTo>
                      <a:pt x="1423" y="9589"/>
                    </a:lnTo>
                    <a:cubicBezTo>
                      <a:pt x="1417" y="9592"/>
                      <a:pt x="1410" y="9596"/>
                      <a:pt x="1409" y="9596"/>
                    </a:cubicBezTo>
                    <a:cubicBezTo>
                      <a:pt x="1407" y="9596"/>
                      <a:pt x="1411" y="9593"/>
                      <a:pt x="1423" y="9583"/>
                    </a:cubicBezTo>
                    <a:close/>
                    <a:moveTo>
                      <a:pt x="1423" y="9611"/>
                    </a:moveTo>
                    <a:lnTo>
                      <a:pt x="1423" y="9611"/>
                    </a:lnTo>
                    <a:cubicBezTo>
                      <a:pt x="1423" y="9611"/>
                      <a:pt x="1431" y="9618"/>
                      <a:pt x="1429" y="9622"/>
                    </a:cubicBezTo>
                    <a:lnTo>
                      <a:pt x="1429" y="9622"/>
                    </a:lnTo>
                    <a:cubicBezTo>
                      <a:pt x="1423" y="9618"/>
                      <a:pt x="1423" y="9611"/>
                      <a:pt x="1423" y="9611"/>
                    </a:cubicBezTo>
                    <a:close/>
                    <a:moveTo>
                      <a:pt x="1089" y="9149"/>
                    </a:moveTo>
                    <a:cubicBezTo>
                      <a:pt x="1038" y="9149"/>
                      <a:pt x="986" y="9154"/>
                      <a:pt x="935" y="9164"/>
                    </a:cubicBezTo>
                    <a:cubicBezTo>
                      <a:pt x="879" y="9192"/>
                      <a:pt x="823" y="9206"/>
                      <a:pt x="795" y="9234"/>
                    </a:cubicBezTo>
                    <a:cubicBezTo>
                      <a:pt x="740" y="9276"/>
                      <a:pt x="698" y="9290"/>
                      <a:pt x="670" y="9332"/>
                    </a:cubicBezTo>
                    <a:cubicBezTo>
                      <a:pt x="628" y="9360"/>
                      <a:pt x="586" y="9401"/>
                      <a:pt x="544" y="9415"/>
                    </a:cubicBezTo>
                    <a:lnTo>
                      <a:pt x="447" y="9513"/>
                    </a:lnTo>
                    <a:cubicBezTo>
                      <a:pt x="196" y="9778"/>
                      <a:pt x="56" y="10127"/>
                      <a:pt x="42" y="10461"/>
                    </a:cubicBezTo>
                    <a:cubicBezTo>
                      <a:pt x="0" y="10768"/>
                      <a:pt x="98" y="11075"/>
                      <a:pt x="223" y="11312"/>
                    </a:cubicBezTo>
                    <a:cubicBezTo>
                      <a:pt x="516" y="11870"/>
                      <a:pt x="963" y="12331"/>
                      <a:pt x="1493" y="12651"/>
                    </a:cubicBezTo>
                    <a:cubicBezTo>
                      <a:pt x="1740" y="12806"/>
                      <a:pt x="2004" y="12935"/>
                      <a:pt x="2279" y="13033"/>
                    </a:cubicBezTo>
                    <a:lnTo>
                      <a:pt x="2279" y="13033"/>
                    </a:lnTo>
                    <a:cubicBezTo>
                      <a:pt x="1723" y="12826"/>
                      <a:pt x="1201" y="12493"/>
                      <a:pt x="809" y="12052"/>
                    </a:cubicBezTo>
                    <a:cubicBezTo>
                      <a:pt x="767" y="12010"/>
                      <a:pt x="740" y="11982"/>
                      <a:pt x="726" y="11940"/>
                    </a:cubicBezTo>
                    <a:cubicBezTo>
                      <a:pt x="684" y="11912"/>
                      <a:pt x="670" y="11870"/>
                      <a:pt x="628" y="11842"/>
                    </a:cubicBezTo>
                    <a:cubicBezTo>
                      <a:pt x="600" y="11801"/>
                      <a:pt x="586" y="11773"/>
                      <a:pt x="544" y="11717"/>
                    </a:cubicBezTo>
                    <a:cubicBezTo>
                      <a:pt x="516" y="11675"/>
                      <a:pt x="474" y="11633"/>
                      <a:pt x="461" y="11591"/>
                    </a:cubicBezTo>
                    <a:cubicBezTo>
                      <a:pt x="405" y="11508"/>
                      <a:pt x="349" y="11424"/>
                      <a:pt x="279" y="11312"/>
                    </a:cubicBezTo>
                    <a:cubicBezTo>
                      <a:pt x="265" y="11257"/>
                      <a:pt x="237" y="11229"/>
                      <a:pt x="209" y="11173"/>
                    </a:cubicBezTo>
                    <a:lnTo>
                      <a:pt x="168" y="11019"/>
                    </a:lnTo>
                    <a:cubicBezTo>
                      <a:pt x="126" y="10880"/>
                      <a:pt x="112" y="10740"/>
                      <a:pt x="112" y="10601"/>
                    </a:cubicBezTo>
                    <a:cubicBezTo>
                      <a:pt x="112" y="10545"/>
                      <a:pt x="112" y="10489"/>
                      <a:pt x="126" y="10448"/>
                    </a:cubicBezTo>
                    <a:cubicBezTo>
                      <a:pt x="140" y="10280"/>
                      <a:pt x="196" y="10141"/>
                      <a:pt x="265" y="10029"/>
                    </a:cubicBezTo>
                    <a:cubicBezTo>
                      <a:pt x="335" y="9904"/>
                      <a:pt x="419" y="9778"/>
                      <a:pt x="530" y="9694"/>
                    </a:cubicBezTo>
                    <a:lnTo>
                      <a:pt x="530" y="9722"/>
                    </a:lnTo>
                    <a:cubicBezTo>
                      <a:pt x="530" y="9750"/>
                      <a:pt x="530" y="9764"/>
                      <a:pt x="544" y="9778"/>
                    </a:cubicBezTo>
                    <a:cubicBezTo>
                      <a:pt x="544" y="9792"/>
                      <a:pt x="544" y="9820"/>
                      <a:pt x="558" y="9820"/>
                    </a:cubicBezTo>
                    <a:cubicBezTo>
                      <a:pt x="578" y="9844"/>
                      <a:pt x="603" y="9854"/>
                      <a:pt x="633" y="9854"/>
                    </a:cubicBezTo>
                    <a:cubicBezTo>
                      <a:pt x="706" y="9854"/>
                      <a:pt x="810" y="9792"/>
                      <a:pt x="949" y="9722"/>
                    </a:cubicBezTo>
                    <a:cubicBezTo>
                      <a:pt x="963" y="9708"/>
                      <a:pt x="1005" y="9708"/>
                      <a:pt x="1018" y="9694"/>
                    </a:cubicBezTo>
                    <a:lnTo>
                      <a:pt x="1032" y="9680"/>
                    </a:lnTo>
                    <a:lnTo>
                      <a:pt x="1102" y="9680"/>
                    </a:lnTo>
                    <a:cubicBezTo>
                      <a:pt x="1127" y="9661"/>
                      <a:pt x="1150" y="9654"/>
                      <a:pt x="1169" y="9654"/>
                    </a:cubicBezTo>
                    <a:cubicBezTo>
                      <a:pt x="1193" y="9654"/>
                      <a:pt x="1212" y="9665"/>
                      <a:pt x="1228" y="9680"/>
                    </a:cubicBezTo>
                    <a:cubicBezTo>
                      <a:pt x="1242" y="9680"/>
                      <a:pt x="1242" y="9680"/>
                      <a:pt x="1242" y="9694"/>
                    </a:cubicBezTo>
                    <a:cubicBezTo>
                      <a:pt x="1242" y="9694"/>
                      <a:pt x="1270" y="9694"/>
                      <a:pt x="1270" y="9708"/>
                    </a:cubicBezTo>
                    <a:cubicBezTo>
                      <a:pt x="1359" y="9643"/>
                      <a:pt x="1403" y="9610"/>
                      <a:pt x="1423" y="9595"/>
                    </a:cubicBezTo>
                    <a:lnTo>
                      <a:pt x="1423" y="9595"/>
                    </a:lnTo>
                    <a:lnTo>
                      <a:pt x="1423" y="9611"/>
                    </a:lnTo>
                    <a:lnTo>
                      <a:pt x="1423" y="9625"/>
                    </a:lnTo>
                    <a:cubicBezTo>
                      <a:pt x="1426" y="9625"/>
                      <a:pt x="1428" y="9624"/>
                      <a:pt x="1429" y="9622"/>
                    </a:cubicBezTo>
                    <a:lnTo>
                      <a:pt x="1429" y="9622"/>
                    </a:lnTo>
                    <a:cubicBezTo>
                      <a:pt x="1431" y="9624"/>
                      <a:pt x="1433" y="9625"/>
                      <a:pt x="1437" y="9625"/>
                    </a:cubicBezTo>
                    <a:cubicBezTo>
                      <a:pt x="1437" y="9639"/>
                      <a:pt x="1451" y="9639"/>
                      <a:pt x="1451" y="9652"/>
                    </a:cubicBezTo>
                    <a:cubicBezTo>
                      <a:pt x="1465" y="9680"/>
                      <a:pt x="1465" y="9680"/>
                      <a:pt x="1493" y="9680"/>
                    </a:cubicBezTo>
                    <a:lnTo>
                      <a:pt x="1535" y="9680"/>
                    </a:lnTo>
                    <a:cubicBezTo>
                      <a:pt x="1576" y="9652"/>
                      <a:pt x="1618" y="9611"/>
                      <a:pt x="1618" y="9555"/>
                    </a:cubicBezTo>
                    <a:cubicBezTo>
                      <a:pt x="1590" y="9485"/>
                      <a:pt x="1562" y="9401"/>
                      <a:pt x="1493" y="9304"/>
                    </a:cubicBezTo>
                    <a:cubicBezTo>
                      <a:pt x="1398" y="9198"/>
                      <a:pt x="1248" y="9149"/>
                      <a:pt x="1089" y="9149"/>
                    </a:cubicBezTo>
                    <a:close/>
                    <a:moveTo>
                      <a:pt x="2279" y="13033"/>
                    </a:moveTo>
                    <a:cubicBezTo>
                      <a:pt x="2356" y="13062"/>
                      <a:pt x="2433" y="13088"/>
                      <a:pt x="2511" y="13112"/>
                    </a:cubicBezTo>
                    <a:cubicBezTo>
                      <a:pt x="2544" y="13120"/>
                      <a:pt x="2578" y="13129"/>
                      <a:pt x="2612" y="13136"/>
                    </a:cubicBezTo>
                    <a:lnTo>
                      <a:pt x="2612" y="13136"/>
                    </a:lnTo>
                    <a:cubicBezTo>
                      <a:pt x="2500" y="13107"/>
                      <a:pt x="2388" y="13073"/>
                      <a:pt x="2279" y="13033"/>
                    </a:cubicBezTo>
                    <a:close/>
                    <a:moveTo>
                      <a:pt x="9164" y="0"/>
                    </a:moveTo>
                    <a:lnTo>
                      <a:pt x="9262" y="209"/>
                    </a:lnTo>
                    <a:cubicBezTo>
                      <a:pt x="9304" y="279"/>
                      <a:pt x="9346" y="363"/>
                      <a:pt x="9388" y="474"/>
                    </a:cubicBezTo>
                    <a:cubicBezTo>
                      <a:pt x="9443" y="572"/>
                      <a:pt x="9485" y="697"/>
                      <a:pt x="9541" y="837"/>
                    </a:cubicBezTo>
                    <a:cubicBezTo>
                      <a:pt x="9764" y="1381"/>
                      <a:pt x="10029" y="2176"/>
                      <a:pt x="10169" y="3194"/>
                    </a:cubicBezTo>
                    <a:cubicBezTo>
                      <a:pt x="10308" y="4185"/>
                      <a:pt x="10294" y="5384"/>
                      <a:pt x="10001" y="6612"/>
                    </a:cubicBezTo>
                    <a:cubicBezTo>
                      <a:pt x="9862" y="7211"/>
                      <a:pt x="9653" y="7839"/>
                      <a:pt x="9374" y="8439"/>
                    </a:cubicBezTo>
                    <a:cubicBezTo>
                      <a:pt x="9095" y="9025"/>
                      <a:pt x="8746" y="9625"/>
                      <a:pt x="8342" y="10141"/>
                    </a:cubicBezTo>
                    <a:cubicBezTo>
                      <a:pt x="7937" y="10685"/>
                      <a:pt x="7491" y="11173"/>
                      <a:pt x="6975" y="11605"/>
                    </a:cubicBezTo>
                    <a:cubicBezTo>
                      <a:pt x="6472" y="12052"/>
                      <a:pt x="5956" y="12414"/>
                      <a:pt x="5398" y="12721"/>
                    </a:cubicBezTo>
                    <a:cubicBezTo>
                      <a:pt x="5259" y="12819"/>
                      <a:pt x="5119" y="12861"/>
                      <a:pt x="4994" y="12930"/>
                    </a:cubicBezTo>
                    <a:cubicBezTo>
                      <a:pt x="4924" y="12972"/>
                      <a:pt x="4854" y="12986"/>
                      <a:pt x="4785" y="13028"/>
                    </a:cubicBezTo>
                    <a:cubicBezTo>
                      <a:pt x="4715" y="13042"/>
                      <a:pt x="4645" y="13070"/>
                      <a:pt x="4575" y="13098"/>
                    </a:cubicBezTo>
                    <a:cubicBezTo>
                      <a:pt x="4296" y="13168"/>
                      <a:pt x="4003" y="13237"/>
                      <a:pt x="3725" y="13237"/>
                    </a:cubicBezTo>
                    <a:cubicBezTo>
                      <a:pt x="3672" y="13239"/>
                      <a:pt x="3620" y="13240"/>
                      <a:pt x="3568" y="13240"/>
                    </a:cubicBezTo>
                    <a:cubicBezTo>
                      <a:pt x="3239" y="13240"/>
                      <a:pt x="2914" y="13205"/>
                      <a:pt x="2612" y="13136"/>
                    </a:cubicBezTo>
                    <a:lnTo>
                      <a:pt x="2612" y="13136"/>
                    </a:lnTo>
                    <a:cubicBezTo>
                      <a:pt x="2726" y="13166"/>
                      <a:pt x="2841" y="13191"/>
                      <a:pt x="2957" y="13209"/>
                    </a:cubicBezTo>
                    <a:cubicBezTo>
                      <a:pt x="3027" y="13237"/>
                      <a:pt x="3083" y="13237"/>
                      <a:pt x="3139" y="13251"/>
                    </a:cubicBezTo>
                    <a:cubicBezTo>
                      <a:pt x="3222" y="13265"/>
                      <a:pt x="3278" y="13265"/>
                      <a:pt x="3334" y="13265"/>
                    </a:cubicBezTo>
                    <a:cubicBezTo>
                      <a:pt x="3404" y="13265"/>
                      <a:pt x="3473" y="13265"/>
                      <a:pt x="3543" y="13279"/>
                    </a:cubicBezTo>
                    <a:lnTo>
                      <a:pt x="3752" y="13279"/>
                    </a:lnTo>
                    <a:cubicBezTo>
                      <a:pt x="4059" y="13279"/>
                      <a:pt x="4324" y="13209"/>
                      <a:pt x="4631" y="13140"/>
                    </a:cubicBezTo>
                    <a:cubicBezTo>
                      <a:pt x="4701" y="13126"/>
                      <a:pt x="4771" y="13098"/>
                      <a:pt x="4840" y="13070"/>
                    </a:cubicBezTo>
                    <a:cubicBezTo>
                      <a:pt x="4910" y="13042"/>
                      <a:pt x="4980" y="13028"/>
                      <a:pt x="5050" y="12986"/>
                    </a:cubicBezTo>
                    <a:cubicBezTo>
                      <a:pt x="5189" y="12916"/>
                      <a:pt x="5329" y="12861"/>
                      <a:pt x="5468" y="12777"/>
                    </a:cubicBezTo>
                    <a:cubicBezTo>
                      <a:pt x="5552" y="12721"/>
                      <a:pt x="5635" y="12679"/>
                      <a:pt x="5733" y="12637"/>
                    </a:cubicBezTo>
                    <a:lnTo>
                      <a:pt x="5954" y="12502"/>
                    </a:lnTo>
                    <a:lnTo>
                      <a:pt x="5954" y="12502"/>
                    </a:lnTo>
                    <a:cubicBezTo>
                      <a:pt x="5912" y="12533"/>
                      <a:pt x="5873" y="12578"/>
                      <a:pt x="5817" y="12624"/>
                    </a:cubicBezTo>
                    <a:cubicBezTo>
                      <a:pt x="5747" y="12679"/>
                      <a:pt x="5677" y="12721"/>
                      <a:pt x="5608" y="12791"/>
                    </a:cubicBezTo>
                    <a:cubicBezTo>
                      <a:pt x="5538" y="12847"/>
                      <a:pt x="5468" y="12916"/>
                      <a:pt x="5426" y="12958"/>
                    </a:cubicBezTo>
                    <a:lnTo>
                      <a:pt x="5329" y="13056"/>
                    </a:lnTo>
                    <a:cubicBezTo>
                      <a:pt x="5312" y="13081"/>
                      <a:pt x="5318" y="13092"/>
                      <a:pt x="5339" y="13092"/>
                    </a:cubicBezTo>
                    <a:cubicBezTo>
                      <a:pt x="5391" y="13092"/>
                      <a:pt x="5534" y="13028"/>
                      <a:pt x="5691" y="12930"/>
                    </a:cubicBezTo>
                    <a:cubicBezTo>
                      <a:pt x="5914" y="12819"/>
                      <a:pt x="6179" y="12637"/>
                      <a:pt x="6291" y="12568"/>
                    </a:cubicBezTo>
                    <a:cubicBezTo>
                      <a:pt x="6431" y="12484"/>
                      <a:pt x="6542" y="12372"/>
                      <a:pt x="6668" y="12289"/>
                    </a:cubicBezTo>
                    <a:cubicBezTo>
                      <a:pt x="6793" y="12191"/>
                      <a:pt x="6891" y="12080"/>
                      <a:pt x="7016" y="11996"/>
                    </a:cubicBezTo>
                    <a:lnTo>
                      <a:pt x="7016" y="11996"/>
                    </a:lnTo>
                    <a:cubicBezTo>
                      <a:pt x="6821" y="12261"/>
                      <a:pt x="6737" y="12428"/>
                      <a:pt x="6947" y="12428"/>
                    </a:cubicBezTo>
                    <a:cubicBezTo>
                      <a:pt x="7016" y="12428"/>
                      <a:pt x="7198" y="12289"/>
                      <a:pt x="7281" y="12191"/>
                    </a:cubicBezTo>
                    <a:cubicBezTo>
                      <a:pt x="7644" y="11787"/>
                      <a:pt x="8007" y="11298"/>
                      <a:pt x="8342" y="10768"/>
                    </a:cubicBezTo>
                    <a:cubicBezTo>
                      <a:pt x="8690" y="10252"/>
                      <a:pt x="9011" y="9694"/>
                      <a:pt x="9290" y="9122"/>
                    </a:cubicBezTo>
                    <a:lnTo>
                      <a:pt x="9290" y="9122"/>
                    </a:lnTo>
                    <a:cubicBezTo>
                      <a:pt x="9262" y="9192"/>
                      <a:pt x="9248" y="9262"/>
                      <a:pt x="9220" y="9332"/>
                    </a:cubicBezTo>
                    <a:cubicBezTo>
                      <a:pt x="9067" y="9708"/>
                      <a:pt x="8886" y="10141"/>
                      <a:pt x="8593" y="10559"/>
                    </a:cubicBezTo>
                    <a:cubicBezTo>
                      <a:pt x="8548" y="10616"/>
                      <a:pt x="8544" y="10642"/>
                      <a:pt x="8561" y="10642"/>
                    </a:cubicBezTo>
                    <a:cubicBezTo>
                      <a:pt x="8581" y="10642"/>
                      <a:pt x="8631" y="10606"/>
                      <a:pt x="8676" y="10545"/>
                    </a:cubicBezTo>
                    <a:cubicBezTo>
                      <a:pt x="8746" y="10461"/>
                      <a:pt x="8816" y="10350"/>
                      <a:pt x="8899" y="10252"/>
                    </a:cubicBezTo>
                    <a:cubicBezTo>
                      <a:pt x="8969" y="10141"/>
                      <a:pt x="9053" y="10029"/>
                      <a:pt x="9123" y="9904"/>
                    </a:cubicBezTo>
                    <a:cubicBezTo>
                      <a:pt x="9527" y="9276"/>
                      <a:pt x="9862" y="8578"/>
                      <a:pt x="10057" y="7895"/>
                    </a:cubicBezTo>
                    <a:cubicBezTo>
                      <a:pt x="10197" y="7393"/>
                      <a:pt x="10294" y="6863"/>
                      <a:pt x="10350" y="6361"/>
                    </a:cubicBezTo>
                    <a:cubicBezTo>
                      <a:pt x="10364" y="6207"/>
                      <a:pt x="10364" y="6054"/>
                      <a:pt x="10364" y="5914"/>
                    </a:cubicBezTo>
                    <a:cubicBezTo>
                      <a:pt x="10378" y="5928"/>
                      <a:pt x="10406" y="5942"/>
                      <a:pt x="10406" y="5984"/>
                    </a:cubicBezTo>
                    <a:cubicBezTo>
                      <a:pt x="10434" y="6082"/>
                      <a:pt x="10490" y="6165"/>
                      <a:pt x="10490" y="6361"/>
                    </a:cubicBezTo>
                    <a:cubicBezTo>
                      <a:pt x="10490" y="6381"/>
                      <a:pt x="10494" y="6389"/>
                      <a:pt x="10501" y="6389"/>
                    </a:cubicBezTo>
                    <a:cubicBezTo>
                      <a:pt x="10517" y="6389"/>
                      <a:pt x="10545" y="6337"/>
                      <a:pt x="10545" y="6277"/>
                    </a:cubicBezTo>
                    <a:cubicBezTo>
                      <a:pt x="10559" y="6165"/>
                      <a:pt x="10573" y="6082"/>
                      <a:pt x="10573" y="5998"/>
                    </a:cubicBezTo>
                    <a:cubicBezTo>
                      <a:pt x="10587" y="5914"/>
                      <a:pt x="10587" y="5803"/>
                      <a:pt x="10587" y="5719"/>
                    </a:cubicBezTo>
                    <a:lnTo>
                      <a:pt x="10587" y="5454"/>
                    </a:lnTo>
                    <a:cubicBezTo>
                      <a:pt x="10587" y="5370"/>
                      <a:pt x="10573" y="5287"/>
                      <a:pt x="10573" y="5189"/>
                    </a:cubicBezTo>
                    <a:cubicBezTo>
                      <a:pt x="10559" y="5022"/>
                      <a:pt x="10545" y="4840"/>
                      <a:pt x="10517" y="4687"/>
                    </a:cubicBezTo>
                    <a:cubicBezTo>
                      <a:pt x="10504" y="4519"/>
                      <a:pt x="10462" y="4338"/>
                      <a:pt x="10448" y="4171"/>
                    </a:cubicBezTo>
                    <a:cubicBezTo>
                      <a:pt x="10294" y="2734"/>
                      <a:pt x="9876" y="1283"/>
                      <a:pt x="9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429083" y="1692827"/>
                <a:ext cx="595926" cy="489976"/>
              </a:xfrm>
              <a:custGeom>
                <a:avLst/>
                <a:gdLst/>
                <a:ahLst/>
                <a:cxnLst/>
                <a:rect l="l" t="t" r="r" b="b"/>
                <a:pathLst>
                  <a:path w="13754" h="11308" extrusionOk="0">
                    <a:moveTo>
                      <a:pt x="10239" y="10107"/>
                    </a:move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253" y="10123"/>
                      <a:pt x="10263" y="10131"/>
                      <a:pt x="10264" y="10131"/>
                    </a:cubicBezTo>
                    <a:cubicBezTo>
                      <a:pt x="10265" y="10131"/>
                      <a:pt x="10258" y="10124"/>
                      <a:pt x="10239" y="10107"/>
                    </a:cubicBezTo>
                    <a:close/>
                    <a:moveTo>
                      <a:pt x="5777" y="1"/>
                    </a:moveTo>
                    <a:cubicBezTo>
                      <a:pt x="5616" y="1"/>
                      <a:pt x="5458" y="10"/>
                      <a:pt x="5301" y="22"/>
                    </a:cubicBezTo>
                    <a:cubicBezTo>
                      <a:pt x="4952" y="64"/>
                      <a:pt x="4603" y="120"/>
                      <a:pt x="4241" y="190"/>
                    </a:cubicBezTo>
                    <a:cubicBezTo>
                      <a:pt x="3501" y="287"/>
                      <a:pt x="2776" y="497"/>
                      <a:pt x="2079" y="748"/>
                    </a:cubicBezTo>
                    <a:cubicBezTo>
                      <a:pt x="1353" y="985"/>
                      <a:pt x="656" y="1306"/>
                      <a:pt x="0" y="1668"/>
                    </a:cubicBezTo>
                    <a:cubicBezTo>
                      <a:pt x="0" y="1668"/>
                      <a:pt x="84" y="1626"/>
                      <a:pt x="223" y="1557"/>
                    </a:cubicBezTo>
                    <a:cubicBezTo>
                      <a:pt x="293" y="1529"/>
                      <a:pt x="377" y="1487"/>
                      <a:pt x="502" y="1445"/>
                    </a:cubicBezTo>
                    <a:cubicBezTo>
                      <a:pt x="614" y="1389"/>
                      <a:pt x="726" y="1334"/>
                      <a:pt x="865" y="1278"/>
                    </a:cubicBezTo>
                    <a:cubicBezTo>
                      <a:pt x="1144" y="1166"/>
                      <a:pt x="1493" y="1041"/>
                      <a:pt x="1897" y="901"/>
                    </a:cubicBezTo>
                    <a:cubicBezTo>
                      <a:pt x="2302" y="776"/>
                      <a:pt x="2748" y="636"/>
                      <a:pt x="3278" y="552"/>
                    </a:cubicBezTo>
                    <a:cubicBezTo>
                      <a:pt x="3719" y="455"/>
                      <a:pt x="4202" y="410"/>
                      <a:pt x="4719" y="410"/>
                    </a:cubicBezTo>
                    <a:cubicBezTo>
                      <a:pt x="4791" y="410"/>
                      <a:pt x="4864" y="411"/>
                      <a:pt x="4938" y="413"/>
                    </a:cubicBezTo>
                    <a:cubicBezTo>
                      <a:pt x="5524" y="427"/>
                      <a:pt x="6138" y="497"/>
                      <a:pt x="6765" y="678"/>
                    </a:cubicBezTo>
                    <a:cubicBezTo>
                      <a:pt x="7393" y="831"/>
                      <a:pt x="8007" y="1110"/>
                      <a:pt x="8593" y="1445"/>
                    </a:cubicBezTo>
                    <a:cubicBezTo>
                      <a:pt x="9192" y="1766"/>
                      <a:pt x="9750" y="2170"/>
                      <a:pt x="10280" y="2603"/>
                    </a:cubicBezTo>
                    <a:cubicBezTo>
                      <a:pt x="10824" y="3049"/>
                      <a:pt x="11327" y="3537"/>
                      <a:pt x="11801" y="4026"/>
                    </a:cubicBezTo>
                    <a:cubicBezTo>
                      <a:pt x="11926" y="4137"/>
                      <a:pt x="12024" y="4263"/>
                      <a:pt x="12150" y="4388"/>
                    </a:cubicBezTo>
                    <a:cubicBezTo>
                      <a:pt x="12275" y="4514"/>
                      <a:pt x="12373" y="4625"/>
                      <a:pt x="12484" y="4765"/>
                    </a:cubicBezTo>
                    <a:cubicBezTo>
                      <a:pt x="12540" y="4835"/>
                      <a:pt x="12582" y="4890"/>
                      <a:pt x="12652" y="4960"/>
                    </a:cubicBezTo>
                    <a:cubicBezTo>
                      <a:pt x="12707" y="5030"/>
                      <a:pt x="12763" y="5086"/>
                      <a:pt x="12819" y="5155"/>
                    </a:cubicBezTo>
                    <a:cubicBezTo>
                      <a:pt x="12861" y="5225"/>
                      <a:pt x="12917" y="5281"/>
                      <a:pt x="12959" y="5351"/>
                    </a:cubicBezTo>
                    <a:cubicBezTo>
                      <a:pt x="12986" y="5421"/>
                      <a:pt x="13042" y="5490"/>
                      <a:pt x="13070" y="5560"/>
                    </a:cubicBezTo>
                    <a:cubicBezTo>
                      <a:pt x="13168" y="5672"/>
                      <a:pt x="13238" y="5839"/>
                      <a:pt x="13307" y="5978"/>
                    </a:cubicBezTo>
                    <a:cubicBezTo>
                      <a:pt x="13335" y="6048"/>
                      <a:pt x="13377" y="6118"/>
                      <a:pt x="13391" y="6188"/>
                    </a:cubicBezTo>
                    <a:cubicBezTo>
                      <a:pt x="13419" y="6257"/>
                      <a:pt x="13447" y="6327"/>
                      <a:pt x="13475" y="6397"/>
                    </a:cubicBezTo>
                    <a:cubicBezTo>
                      <a:pt x="13517" y="6536"/>
                      <a:pt x="13558" y="6690"/>
                      <a:pt x="13600" y="6829"/>
                    </a:cubicBezTo>
                    <a:cubicBezTo>
                      <a:pt x="13614" y="6899"/>
                      <a:pt x="13614" y="6969"/>
                      <a:pt x="13628" y="7053"/>
                    </a:cubicBezTo>
                    <a:cubicBezTo>
                      <a:pt x="13656" y="7122"/>
                      <a:pt x="13670" y="7192"/>
                      <a:pt x="13670" y="7262"/>
                    </a:cubicBezTo>
                    <a:cubicBezTo>
                      <a:pt x="13670" y="7373"/>
                      <a:pt x="13684" y="7485"/>
                      <a:pt x="13684" y="7597"/>
                    </a:cubicBezTo>
                    <a:lnTo>
                      <a:pt x="13684" y="7903"/>
                    </a:lnTo>
                    <a:lnTo>
                      <a:pt x="13684" y="8001"/>
                    </a:lnTo>
                    <a:lnTo>
                      <a:pt x="13670" y="8071"/>
                    </a:lnTo>
                    <a:cubicBezTo>
                      <a:pt x="13670" y="8113"/>
                      <a:pt x="13656" y="8168"/>
                      <a:pt x="13656" y="8224"/>
                    </a:cubicBezTo>
                    <a:cubicBezTo>
                      <a:pt x="13656" y="8280"/>
                      <a:pt x="13628" y="8322"/>
                      <a:pt x="13628" y="8378"/>
                    </a:cubicBezTo>
                    <a:cubicBezTo>
                      <a:pt x="13614" y="8433"/>
                      <a:pt x="13614" y="8489"/>
                      <a:pt x="13600" y="8517"/>
                    </a:cubicBezTo>
                    <a:lnTo>
                      <a:pt x="13544" y="8782"/>
                    </a:lnTo>
                    <a:lnTo>
                      <a:pt x="13461" y="9019"/>
                    </a:lnTo>
                    <a:lnTo>
                      <a:pt x="13419" y="9145"/>
                    </a:lnTo>
                    <a:lnTo>
                      <a:pt x="13377" y="9270"/>
                    </a:lnTo>
                    <a:lnTo>
                      <a:pt x="13265" y="9507"/>
                    </a:lnTo>
                    <a:lnTo>
                      <a:pt x="13140" y="9745"/>
                    </a:lnTo>
                    <a:lnTo>
                      <a:pt x="13070" y="9856"/>
                    </a:lnTo>
                    <a:cubicBezTo>
                      <a:pt x="13056" y="9898"/>
                      <a:pt x="13028" y="9926"/>
                      <a:pt x="13000" y="9968"/>
                    </a:cubicBezTo>
                    <a:lnTo>
                      <a:pt x="12847" y="10191"/>
                    </a:lnTo>
                    <a:cubicBezTo>
                      <a:pt x="12791" y="10261"/>
                      <a:pt x="12749" y="10330"/>
                      <a:pt x="12680" y="10400"/>
                    </a:cubicBezTo>
                    <a:cubicBezTo>
                      <a:pt x="12568" y="10540"/>
                      <a:pt x="12415" y="10679"/>
                      <a:pt x="12261" y="10833"/>
                    </a:cubicBezTo>
                    <a:cubicBezTo>
                      <a:pt x="12094" y="10972"/>
                      <a:pt x="11912" y="11084"/>
                      <a:pt x="11703" y="11153"/>
                    </a:cubicBezTo>
                    <a:cubicBezTo>
                      <a:pt x="11564" y="11181"/>
                      <a:pt x="11424" y="11223"/>
                      <a:pt x="11257" y="11223"/>
                    </a:cubicBezTo>
                    <a:lnTo>
                      <a:pt x="11103" y="11223"/>
                    </a:lnTo>
                    <a:cubicBezTo>
                      <a:pt x="10950" y="11209"/>
                      <a:pt x="10797" y="11167"/>
                      <a:pt x="10671" y="11112"/>
                    </a:cubicBezTo>
                    <a:cubicBezTo>
                      <a:pt x="10532" y="11042"/>
                      <a:pt x="10406" y="10972"/>
                      <a:pt x="10308" y="10888"/>
                    </a:cubicBezTo>
                    <a:lnTo>
                      <a:pt x="10350" y="10888"/>
                    </a:lnTo>
                    <a:cubicBezTo>
                      <a:pt x="10378" y="10888"/>
                      <a:pt x="10392" y="10874"/>
                      <a:pt x="10392" y="10874"/>
                    </a:cubicBezTo>
                    <a:cubicBezTo>
                      <a:pt x="10406" y="10874"/>
                      <a:pt x="10420" y="10847"/>
                      <a:pt x="10420" y="10847"/>
                    </a:cubicBezTo>
                    <a:cubicBezTo>
                      <a:pt x="10490" y="10777"/>
                      <a:pt x="10392" y="10637"/>
                      <a:pt x="10280" y="10470"/>
                    </a:cubicBezTo>
                    <a:lnTo>
                      <a:pt x="10266" y="10456"/>
                    </a:lnTo>
                    <a:lnTo>
                      <a:pt x="10266" y="10428"/>
                    </a:lnTo>
                    <a:lnTo>
                      <a:pt x="10266" y="10414"/>
                    </a:lnTo>
                    <a:cubicBezTo>
                      <a:pt x="10266" y="10400"/>
                      <a:pt x="10266" y="10400"/>
                      <a:pt x="10253" y="10386"/>
                    </a:cubicBezTo>
                    <a:lnTo>
                      <a:pt x="10253" y="10316"/>
                    </a:lnTo>
                    <a:cubicBezTo>
                      <a:pt x="10197" y="10233"/>
                      <a:pt x="10211" y="10191"/>
                      <a:pt x="10211" y="10135"/>
                    </a:cubicBezTo>
                    <a:cubicBezTo>
                      <a:pt x="10211" y="10135"/>
                      <a:pt x="10211" y="10121"/>
                      <a:pt x="10239" y="10121"/>
                    </a:cubicBez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188" y="10071"/>
                      <a:pt x="10082" y="9981"/>
                      <a:pt x="10096" y="9981"/>
                    </a:cubicBezTo>
                    <a:cubicBezTo>
                      <a:pt x="10097" y="9981"/>
                      <a:pt x="10098" y="9981"/>
                      <a:pt x="10099" y="9982"/>
                    </a:cubicBezTo>
                    <a:lnTo>
                      <a:pt x="10113" y="9968"/>
                    </a:lnTo>
                    <a:lnTo>
                      <a:pt x="10169" y="9912"/>
                    </a:lnTo>
                    <a:cubicBezTo>
                      <a:pt x="10169" y="9898"/>
                      <a:pt x="10183" y="9870"/>
                      <a:pt x="10183" y="9856"/>
                    </a:cubicBezTo>
                    <a:lnTo>
                      <a:pt x="10183" y="9842"/>
                    </a:lnTo>
                    <a:cubicBezTo>
                      <a:pt x="10183" y="9842"/>
                      <a:pt x="10183" y="9828"/>
                      <a:pt x="10169" y="9828"/>
                    </a:cubicBezTo>
                    <a:cubicBezTo>
                      <a:pt x="10146" y="9794"/>
                      <a:pt x="10113" y="9769"/>
                      <a:pt x="10056" y="9769"/>
                    </a:cubicBezTo>
                    <a:cubicBezTo>
                      <a:pt x="10044" y="9769"/>
                      <a:pt x="10030" y="9770"/>
                      <a:pt x="10015" y="9772"/>
                    </a:cubicBezTo>
                    <a:cubicBezTo>
                      <a:pt x="10001" y="9772"/>
                      <a:pt x="9988" y="9786"/>
                      <a:pt x="9974" y="9786"/>
                    </a:cubicBezTo>
                    <a:cubicBezTo>
                      <a:pt x="9946" y="9786"/>
                      <a:pt x="9932" y="9800"/>
                      <a:pt x="9918" y="9828"/>
                    </a:cubicBezTo>
                    <a:lnTo>
                      <a:pt x="9806" y="9926"/>
                    </a:lnTo>
                    <a:cubicBezTo>
                      <a:pt x="9695" y="10065"/>
                      <a:pt x="9653" y="10316"/>
                      <a:pt x="9722" y="10526"/>
                    </a:cubicBezTo>
                    <a:cubicBezTo>
                      <a:pt x="9764" y="10623"/>
                      <a:pt x="9834" y="10707"/>
                      <a:pt x="9904" y="10805"/>
                    </a:cubicBezTo>
                    <a:cubicBezTo>
                      <a:pt x="9974" y="10874"/>
                      <a:pt x="10057" y="10944"/>
                      <a:pt x="10127" y="10986"/>
                    </a:cubicBezTo>
                    <a:cubicBezTo>
                      <a:pt x="10405" y="11185"/>
                      <a:pt x="10759" y="11308"/>
                      <a:pt x="11092" y="11308"/>
                    </a:cubicBezTo>
                    <a:cubicBezTo>
                      <a:pt x="11110" y="11308"/>
                      <a:pt x="11128" y="11308"/>
                      <a:pt x="11145" y="11307"/>
                    </a:cubicBezTo>
                    <a:lnTo>
                      <a:pt x="11382" y="11307"/>
                    </a:lnTo>
                    <a:cubicBezTo>
                      <a:pt x="11452" y="11293"/>
                      <a:pt x="11536" y="11293"/>
                      <a:pt x="11606" y="11251"/>
                    </a:cubicBezTo>
                    <a:cubicBezTo>
                      <a:pt x="11773" y="11223"/>
                      <a:pt x="11898" y="11153"/>
                      <a:pt x="12024" y="11084"/>
                    </a:cubicBezTo>
                    <a:cubicBezTo>
                      <a:pt x="12163" y="10986"/>
                      <a:pt x="12289" y="10888"/>
                      <a:pt x="12415" y="10777"/>
                    </a:cubicBezTo>
                    <a:lnTo>
                      <a:pt x="12582" y="10609"/>
                    </a:lnTo>
                    <a:cubicBezTo>
                      <a:pt x="12638" y="10554"/>
                      <a:pt x="12694" y="10484"/>
                      <a:pt x="12749" y="10414"/>
                    </a:cubicBezTo>
                    <a:cubicBezTo>
                      <a:pt x="12791" y="10344"/>
                      <a:pt x="12847" y="10289"/>
                      <a:pt x="12903" y="10219"/>
                    </a:cubicBezTo>
                    <a:lnTo>
                      <a:pt x="13042" y="10038"/>
                    </a:lnTo>
                    <a:cubicBezTo>
                      <a:pt x="13126" y="9912"/>
                      <a:pt x="13196" y="9759"/>
                      <a:pt x="13279" y="9619"/>
                    </a:cubicBezTo>
                    <a:cubicBezTo>
                      <a:pt x="13530" y="9131"/>
                      <a:pt x="13684" y="8601"/>
                      <a:pt x="13740" y="8057"/>
                    </a:cubicBezTo>
                    <a:cubicBezTo>
                      <a:pt x="13754" y="7987"/>
                      <a:pt x="13754" y="7917"/>
                      <a:pt x="13754" y="7848"/>
                    </a:cubicBezTo>
                    <a:lnTo>
                      <a:pt x="13754" y="7638"/>
                    </a:lnTo>
                    <a:lnTo>
                      <a:pt x="13754" y="7429"/>
                    </a:lnTo>
                    <a:cubicBezTo>
                      <a:pt x="13754" y="7359"/>
                      <a:pt x="13740" y="7290"/>
                      <a:pt x="13740" y="7220"/>
                    </a:cubicBezTo>
                    <a:cubicBezTo>
                      <a:pt x="13740" y="7150"/>
                      <a:pt x="13726" y="7080"/>
                      <a:pt x="13698" y="6997"/>
                    </a:cubicBezTo>
                    <a:cubicBezTo>
                      <a:pt x="13684" y="6927"/>
                      <a:pt x="13684" y="6843"/>
                      <a:pt x="13670" y="6774"/>
                    </a:cubicBezTo>
                    <a:cubicBezTo>
                      <a:pt x="13628" y="6620"/>
                      <a:pt x="13600" y="6481"/>
                      <a:pt x="13544" y="6313"/>
                    </a:cubicBezTo>
                    <a:cubicBezTo>
                      <a:pt x="13517" y="6243"/>
                      <a:pt x="13489" y="6174"/>
                      <a:pt x="13461" y="6090"/>
                    </a:cubicBezTo>
                    <a:cubicBezTo>
                      <a:pt x="13419" y="6020"/>
                      <a:pt x="13405" y="5937"/>
                      <a:pt x="13377" y="5867"/>
                    </a:cubicBezTo>
                    <a:cubicBezTo>
                      <a:pt x="13307" y="5727"/>
                      <a:pt x="13238" y="5574"/>
                      <a:pt x="13140" y="5448"/>
                    </a:cubicBezTo>
                    <a:lnTo>
                      <a:pt x="12986" y="5183"/>
                    </a:lnTo>
                    <a:cubicBezTo>
                      <a:pt x="12917" y="5100"/>
                      <a:pt x="12861" y="5030"/>
                      <a:pt x="12791" y="4946"/>
                    </a:cubicBezTo>
                    <a:lnTo>
                      <a:pt x="12791" y="4946"/>
                    </a:lnTo>
                    <a:cubicBezTo>
                      <a:pt x="12833" y="4988"/>
                      <a:pt x="12889" y="5044"/>
                      <a:pt x="12959" y="5114"/>
                    </a:cubicBezTo>
                    <a:lnTo>
                      <a:pt x="13056" y="5225"/>
                    </a:lnTo>
                    <a:cubicBezTo>
                      <a:pt x="13098" y="5253"/>
                      <a:pt x="13126" y="5295"/>
                      <a:pt x="13140" y="5323"/>
                    </a:cubicBezTo>
                    <a:cubicBezTo>
                      <a:pt x="13210" y="5393"/>
                      <a:pt x="13265" y="5462"/>
                      <a:pt x="13321" y="5504"/>
                    </a:cubicBezTo>
                    <a:lnTo>
                      <a:pt x="13419" y="5602"/>
                    </a:lnTo>
                    <a:cubicBezTo>
                      <a:pt x="13430" y="5608"/>
                      <a:pt x="13439" y="5611"/>
                      <a:pt x="13446" y="5611"/>
                    </a:cubicBezTo>
                    <a:cubicBezTo>
                      <a:pt x="13499" y="5611"/>
                      <a:pt x="13427" y="5435"/>
                      <a:pt x="13279" y="5225"/>
                    </a:cubicBezTo>
                    <a:cubicBezTo>
                      <a:pt x="13251" y="5169"/>
                      <a:pt x="13210" y="5100"/>
                      <a:pt x="13182" y="5044"/>
                    </a:cubicBezTo>
                    <a:cubicBezTo>
                      <a:pt x="13126" y="5002"/>
                      <a:pt x="13098" y="4946"/>
                      <a:pt x="13056" y="4890"/>
                    </a:cubicBezTo>
                    <a:cubicBezTo>
                      <a:pt x="12973" y="4793"/>
                      <a:pt x="12903" y="4695"/>
                      <a:pt x="12861" y="4653"/>
                    </a:cubicBezTo>
                    <a:cubicBezTo>
                      <a:pt x="12763" y="4528"/>
                      <a:pt x="12638" y="4402"/>
                      <a:pt x="12540" y="4305"/>
                    </a:cubicBezTo>
                    <a:cubicBezTo>
                      <a:pt x="12415" y="4193"/>
                      <a:pt x="12303" y="4068"/>
                      <a:pt x="12205" y="3970"/>
                    </a:cubicBezTo>
                    <a:lnTo>
                      <a:pt x="12205" y="3970"/>
                    </a:lnTo>
                    <a:cubicBezTo>
                      <a:pt x="12362" y="4064"/>
                      <a:pt x="12493" y="4127"/>
                      <a:pt x="12572" y="4127"/>
                    </a:cubicBezTo>
                    <a:cubicBezTo>
                      <a:pt x="12633" y="4127"/>
                      <a:pt x="12664" y="4089"/>
                      <a:pt x="12652" y="3998"/>
                    </a:cubicBezTo>
                    <a:cubicBezTo>
                      <a:pt x="12652" y="3928"/>
                      <a:pt x="12498" y="3761"/>
                      <a:pt x="12401" y="3691"/>
                    </a:cubicBezTo>
                    <a:cubicBezTo>
                      <a:pt x="11536" y="3007"/>
                      <a:pt x="10448" y="2254"/>
                      <a:pt x="9304" y="1585"/>
                    </a:cubicBezTo>
                    <a:lnTo>
                      <a:pt x="9304" y="1585"/>
                    </a:lnTo>
                    <a:cubicBezTo>
                      <a:pt x="9374" y="1613"/>
                      <a:pt x="9444" y="1626"/>
                      <a:pt x="9513" y="1668"/>
                    </a:cubicBezTo>
                    <a:cubicBezTo>
                      <a:pt x="9904" y="1836"/>
                      <a:pt x="10336" y="2073"/>
                      <a:pt x="10741" y="2366"/>
                    </a:cubicBezTo>
                    <a:cubicBezTo>
                      <a:pt x="10778" y="2390"/>
                      <a:pt x="10800" y="2400"/>
                      <a:pt x="10811" y="2400"/>
                    </a:cubicBezTo>
                    <a:cubicBezTo>
                      <a:pt x="10837" y="2400"/>
                      <a:pt x="10796" y="2341"/>
                      <a:pt x="10727" y="2282"/>
                    </a:cubicBezTo>
                    <a:cubicBezTo>
                      <a:pt x="10629" y="2212"/>
                      <a:pt x="10532" y="2115"/>
                      <a:pt x="10420" y="2031"/>
                    </a:cubicBezTo>
                    <a:cubicBezTo>
                      <a:pt x="10322" y="1947"/>
                      <a:pt x="10197" y="1878"/>
                      <a:pt x="10071" y="1794"/>
                    </a:cubicBezTo>
                    <a:cubicBezTo>
                      <a:pt x="9471" y="1334"/>
                      <a:pt x="8788" y="929"/>
                      <a:pt x="8091" y="692"/>
                    </a:cubicBezTo>
                    <a:cubicBezTo>
                      <a:pt x="7588" y="497"/>
                      <a:pt x="7044" y="371"/>
                      <a:pt x="6514" y="301"/>
                    </a:cubicBezTo>
                    <a:cubicBezTo>
                      <a:pt x="6361" y="287"/>
                      <a:pt x="6207" y="273"/>
                      <a:pt x="6054" y="273"/>
                    </a:cubicBezTo>
                    <a:cubicBezTo>
                      <a:pt x="6068" y="260"/>
                      <a:pt x="6082" y="232"/>
                      <a:pt x="6124" y="218"/>
                    </a:cubicBezTo>
                    <a:cubicBezTo>
                      <a:pt x="6221" y="190"/>
                      <a:pt x="6333" y="148"/>
                      <a:pt x="6514" y="134"/>
                    </a:cubicBezTo>
                    <a:cubicBezTo>
                      <a:pt x="6584" y="134"/>
                      <a:pt x="6514" y="78"/>
                      <a:pt x="6431" y="64"/>
                    </a:cubicBezTo>
                    <a:cubicBezTo>
                      <a:pt x="6202" y="17"/>
                      <a:pt x="5986" y="1"/>
                      <a:pt x="5777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1938271" y="268660"/>
                <a:ext cx="788734" cy="480400"/>
              </a:xfrm>
              <a:custGeom>
                <a:avLst/>
                <a:gdLst/>
                <a:ahLst/>
                <a:cxnLst/>
                <a:rect l="l" t="t" r="r" b="b"/>
                <a:pathLst>
                  <a:path w="18204" h="11087" extrusionOk="0">
                    <a:moveTo>
                      <a:pt x="14343" y="9648"/>
                    </a:moveTo>
                    <a:cubicBezTo>
                      <a:pt x="14351" y="9655"/>
                      <a:pt x="14358" y="9661"/>
                      <a:pt x="14357" y="9661"/>
                    </a:cubicBezTo>
                    <a:cubicBezTo>
                      <a:pt x="14356" y="9661"/>
                      <a:pt x="14351" y="9658"/>
                      <a:pt x="14340" y="9651"/>
                    </a:cubicBezTo>
                    <a:lnTo>
                      <a:pt x="14343" y="9648"/>
                    </a:lnTo>
                    <a:close/>
                    <a:moveTo>
                      <a:pt x="7039" y="1"/>
                    </a:moveTo>
                    <a:cubicBezTo>
                      <a:pt x="7014" y="1"/>
                      <a:pt x="6986" y="4"/>
                      <a:pt x="6961" y="13"/>
                    </a:cubicBezTo>
                    <a:cubicBezTo>
                      <a:pt x="6836" y="26"/>
                      <a:pt x="6724" y="40"/>
                      <a:pt x="6613" y="82"/>
                    </a:cubicBezTo>
                    <a:cubicBezTo>
                      <a:pt x="6487" y="96"/>
                      <a:pt x="6389" y="124"/>
                      <a:pt x="6278" y="166"/>
                    </a:cubicBezTo>
                    <a:lnTo>
                      <a:pt x="5971" y="264"/>
                    </a:lnTo>
                    <a:cubicBezTo>
                      <a:pt x="5859" y="305"/>
                      <a:pt x="5762" y="361"/>
                      <a:pt x="5678" y="389"/>
                    </a:cubicBezTo>
                    <a:cubicBezTo>
                      <a:pt x="5566" y="431"/>
                      <a:pt x="5483" y="459"/>
                      <a:pt x="5371" y="515"/>
                    </a:cubicBezTo>
                    <a:cubicBezTo>
                      <a:pt x="5274" y="570"/>
                      <a:pt x="5190" y="598"/>
                      <a:pt x="5078" y="654"/>
                    </a:cubicBezTo>
                    <a:cubicBezTo>
                      <a:pt x="4883" y="738"/>
                      <a:pt x="4674" y="849"/>
                      <a:pt x="4492" y="933"/>
                    </a:cubicBezTo>
                    <a:cubicBezTo>
                      <a:pt x="2847" y="1645"/>
                      <a:pt x="1256" y="2677"/>
                      <a:pt x="1" y="4002"/>
                    </a:cubicBezTo>
                    <a:cubicBezTo>
                      <a:pt x="1" y="4002"/>
                      <a:pt x="71" y="3932"/>
                      <a:pt x="238" y="3793"/>
                    </a:cubicBezTo>
                    <a:cubicBezTo>
                      <a:pt x="308" y="3723"/>
                      <a:pt x="392" y="3639"/>
                      <a:pt x="489" y="3542"/>
                    </a:cubicBezTo>
                    <a:cubicBezTo>
                      <a:pt x="601" y="3458"/>
                      <a:pt x="726" y="3360"/>
                      <a:pt x="866" y="3235"/>
                    </a:cubicBezTo>
                    <a:cubicBezTo>
                      <a:pt x="1005" y="3109"/>
                      <a:pt x="1173" y="2984"/>
                      <a:pt x="1354" y="2872"/>
                    </a:cubicBezTo>
                    <a:cubicBezTo>
                      <a:pt x="1438" y="2802"/>
                      <a:pt x="1535" y="2746"/>
                      <a:pt x="1633" y="2677"/>
                    </a:cubicBezTo>
                    <a:cubicBezTo>
                      <a:pt x="1731" y="2607"/>
                      <a:pt x="1814" y="2537"/>
                      <a:pt x="1940" y="2467"/>
                    </a:cubicBezTo>
                    <a:cubicBezTo>
                      <a:pt x="2372" y="2189"/>
                      <a:pt x="2888" y="1910"/>
                      <a:pt x="3446" y="1631"/>
                    </a:cubicBezTo>
                    <a:cubicBezTo>
                      <a:pt x="4576" y="1101"/>
                      <a:pt x="5999" y="682"/>
                      <a:pt x="7575" y="570"/>
                    </a:cubicBezTo>
                    <a:cubicBezTo>
                      <a:pt x="7866" y="550"/>
                      <a:pt x="8162" y="539"/>
                      <a:pt x="8461" y="539"/>
                    </a:cubicBezTo>
                    <a:cubicBezTo>
                      <a:pt x="8965" y="539"/>
                      <a:pt x="9475" y="570"/>
                      <a:pt x="9974" y="640"/>
                    </a:cubicBezTo>
                    <a:cubicBezTo>
                      <a:pt x="10797" y="738"/>
                      <a:pt x="11620" y="933"/>
                      <a:pt x="12401" y="1226"/>
                    </a:cubicBezTo>
                    <a:cubicBezTo>
                      <a:pt x="13182" y="1505"/>
                      <a:pt x="13950" y="1868"/>
                      <a:pt x="14647" y="2314"/>
                    </a:cubicBezTo>
                    <a:cubicBezTo>
                      <a:pt x="15344" y="2746"/>
                      <a:pt x="16000" y="3235"/>
                      <a:pt x="16572" y="3779"/>
                    </a:cubicBezTo>
                    <a:cubicBezTo>
                      <a:pt x="16725" y="3890"/>
                      <a:pt x="16837" y="4058"/>
                      <a:pt x="16976" y="4197"/>
                    </a:cubicBezTo>
                    <a:lnTo>
                      <a:pt x="17018" y="4239"/>
                    </a:lnTo>
                    <a:lnTo>
                      <a:pt x="17060" y="4295"/>
                    </a:lnTo>
                    <a:lnTo>
                      <a:pt x="17144" y="4406"/>
                    </a:lnTo>
                    <a:cubicBezTo>
                      <a:pt x="17200" y="4476"/>
                      <a:pt x="17269" y="4546"/>
                      <a:pt x="17325" y="4630"/>
                    </a:cubicBezTo>
                    <a:cubicBezTo>
                      <a:pt x="17506" y="4936"/>
                      <a:pt x="17688" y="5257"/>
                      <a:pt x="17813" y="5592"/>
                    </a:cubicBezTo>
                    <a:cubicBezTo>
                      <a:pt x="17995" y="6094"/>
                      <a:pt x="18092" y="6596"/>
                      <a:pt x="18106" y="7071"/>
                    </a:cubicBezTo>
                    <a:cubicBezTo>
                      <a:pt x="18106" y="7921"/>
                      <a:pt x="17911" y="8758"/>
                      <a:pt x="17479" y="9512"/>
                    </a:cubicBezTo>
                    <a:cubicBezTo>
                      <a:pt x="17437" y="9567"/>
                      <a:pt x="17423" y="9609"/>
                      <a:pt x="17395" y="9665"/>
                    </a:cubicBezTo>
                    <a:cubicBezTo>
                      <a:pt x="17353" y="9721"/>
                      <a:pt x="17325" y="9777"/>
                      <a:pt x="17283" y="9804"/>
                    </a:cubicBezTo>
                    <a:lnTo>
                      <a:pt x="17186" y="9972"/>
                    </a:lnTo>
                    <a:cubicBezTo>
                      <a:pt x="17144" y="10014"/>
                      <a:pt x="17116" y="10069"/>
                      <a:pt x="17060" y="10125"/>
                    </a:cubicBezTo>
                    <a:cubicBezTo>
                      <a:pt x="16976" y="10223"/>
                      <a:pt x="16879" y="10321"/>
                      <a:pt x="16795" y="10418"/>
                    </a:cubicBezTo>
                    <a:lnTo>
                      <a:pt x="16656" y="10558"/>
                    </a:lnTo>
                    <a:cubicBezTo>
                      <a:pt x="16600" y="10600"/>
                      <a:pt x="16558" y="10641"/>
                      <a:pt x="16502" y="10683"/>
                    </a:cubicBezTo>
                    <a:cubicBezTo>
                      <a:pt x="16349" y="10767"/>
                      <a:pt x="16181" y="10837"/>
                      <a:pt x="16014" y="10892"/>
                    </a:cubicBezTo>
                    <a:cubicBezTo>
                      <a:pt x="15958" y="10906"/>
                      <a:pt x="15888" y="10920"/>
                      <a:pt x="15819" y="10920"/>
                    </a:cubicBezTo>
                    <a:cubicBezTo>
                      <a:pt x="15763" y="10920"/>
                      <a:pt x="15735" y="10934"/>
                      <a:pt x="15679" y="10934"/>
                    </a:cubicBezTo>
                    <a:lnTo>
                      <a:pt x="15540" y="10934"/>
                    </a:lnTo>
                    <a:cubicBezTo>
                      <a:pt x="15456" y="10934"/>
                      <a:pt x="15344" y="10920"/>
                      <a:pt x="15261" y="10906"/>
                    </a:cubicBezTo>
                    <a:cubicBezTo>
                      <a:pt x="15093" y="10865"/>
                      <a:pt x="14912" y="10823"/>
                      <a:pt x="14773" y="10711"/>
                    </a:cubicBezTo>
                    <a:cubicBezTo>
                      <a:pt x="14787" y="10711"/>
                      <a:pt x="14814" y="10711"/>
                      <a:pt x="14828" y="10697"/>
                    </a:cubicBezTo>
                    <a:cubicBezTo>
                      <a:pt x="14842" y="10697"/>
                      <a:pt x="14856" y="10683"/>
                      <a:pt x="14884" y="10669"/>
                    </a:cubicBezTo>
                    <a:cubicBezTo>
                      <a:pt x="14898" y="10669"/>
                      <a:pt x="14912" y="10641"/>
                      <a:pt x="14912" y="10627"/>
                    </a:cubicBezTo>
                    <a:cubicBezTo>
                      <a:pt x="14982" y="10530"/>
                      <a:pt x="14828" y="10404"/>
                      <a:pt x="14675" y="10209"/>
                    </a:cubicBezTo>
                    <a:cubicBezTo>
                      <a:pt x="14647" y="10195"/>
                      <a:pt x="14633" y="10153"/>
                      <a:pt x="14605" y="10139"/>
                    </a:cubicBezTo>
                    <a:lnTo>
                      <a:pt x="14577" y="10125"/>
                    </a:lnTo>
                    <a:lnTo>
                      <a:pt x="14577" y="10111"/>
                    </a:lnTo>
                    <a:lnTo>
                      <a:pt x="14577" y="10083"/>
                    </a:lnTo>
                    <a:cubicBezTo>
                      <a:pt x="14563" y="10069"/>
                      <a:pt x="14563" y="10056"/>
                      <a:pt x="14563" y="10042"/>
                    </a:cubicBezTo>
                    <a:cubicBezTo>
                      <a:pt x="14494" y="9930"/>
                      <a:pt x="14494" y="9902"/>
                      <a:pt x="14508" y="9846"/>
                    </a:cubicBezTo>
                    <a:cubicBezTo>
                      <a:pt x="14508" y="9832"/>
                      <a:pt x="14508" y="9804"/>
                      <a:pt x="14535" y="9791"/>
                    </a:cubicBezTo>
                    <a:cubicBezTo>
                      <a:pt x="14429" y="9710"/>
                      <a:pt x="14372" y="9668"/>
                      <a:pt x="14344" y="9647"/>
                    </a:cubicBezTo>
                    <a:lnTo>
                      <a:pt x="14344" y="9647"/>
                    </a:lnTo>
                    <a:lnTo>
                      <a:pt x="14354" y="9637"/>
                    </a:lnTo>
                    <a:cubicBezTo>
                      <a:pt x="14354" y="9627"/>
                      <a:pt x="14361" y="9611"/>
                      <a:pt x="14365" y="9611"/>
                    </a:cubicBezTo>
                    <a:cubicBezTo>
                      <a:pt x="14367" y="9611"/>
                      <a:pt x="14368" y="9614"/>
                      <a:pt x="14368" y="9623"/>
                    </a:cubicBezTo>
                    <a:lnTo>
                      <a:pt x="14410" y="9581"/>
                    </a:lnTo>
                    <a:cubicBezTo>
                      <a:pt x="14410" y="9581"/>
                      <a:pt x="14410" y="9567"/>
                      <a:pt x="14424" y="9567"/>
                    </a:cubicBezTo>
                    <a:lnTo>
                      <a:pt x="14424" y="9553"/>
                    </a:lnTo>
                    <a:cubicBezTo>
                      <a:pt x="14424" y="9525"/>
                      <a:pt x="14410" y="9512"/>
                      <a:pt x="14410" y="9498"/>
                    </a:cubicBezTo>
                    <a:cubicBezTo>
                      <a:pt x="14410" y="9498"/>
                      <a:pt x="14396" y="9484"/>
                      <a:pt x="14368" y="9484"/>
                    </a:cubicBezTo>
                    <a:cubicBezTo>
                      <a:pt x="14354" y="9484"/>
                      <a:pt x="14354" y="9456"/>
                      <a:pt x="14340" y="9456"/>
                    </a:cubicBezTo>
                    <a:lnTo>
                      <a:pt x="14284" y="9456"/>
                    </a:lnTo>
                    <a:cubicBezTo>
                      <a:pt x="14270" y="9456"/>
                      <a:pt x="14256" y="9456"/>
                      <a:pt x="14229" y="9484"/>
                    </a:cubicBezTo>
                    <a:cubicBezTo>
                      <a:pt x="14145" y="9512"/>
                      <a:pt x="14061" y="9595"/>
                      <a:pt x="13991" y="9721"/>
                    </a:cubicBezTo>
                    <a:cubicBezTo>
                      <a:pt x="13936" y="9832"/>
                      <a:pt x="13908" y="9944"/>
                      <a:pt x="13922" y="10069"/>
                    </a:cubicBezTo>
                    <a:cubicBezTo>
                      <a:pt x="13922" y="10195"/>
                      <a:pt x="13978" y="10334"/>
                      <a:pt x="14047" y="10432"/>
                    </a:cubicBezTo>
                    <a:cubicBezTo>
                      <a:pt x="14117" y="10558"/>
                      <a:pt x="14229" y="10627"/>
                      <a:pt x="14326" y="10711"/>
                    </a:cubicBezTo>
                    <a:lnTo>
                      <a:pt x="14480" y="10823"/>
                    </a:lnTo>
                    <a:cubicBezTo>
                      <a:pt x="14535" y="10851"/>
                      <a:pt x="14577" y="10878"/>
                      <a:pt x="14633" y="10906"/>
                    </a:cubicBezTo>
                    <a:cubicBezTo>
                      <a:pt x="14889" y="11030"/>
                      <a:pt x="15162" y="11087"/>
                      <a:pt x="15435" y="11087"/>
                    </a:cubicBezTo>
                    <a:cubicBezTo>
                      <a:pt x="15592" y="11087"/>
                      <a:pt x="15749" y="11068"/>
                      <a:pt x="15902" y="11032"/>
                    </a:cubicBezTo>
                    <a:cubicBezTo>
                      <a:pt x="16293" y="10962"/>
                      <a:pt x="16628" y="10753"/>
                      <a:pt x="16865" y="10488"/>
                    </a:cubicBezTo>
                    <a:cubicBezTo>
                      <a:pt x="17409" y="9916"/>
                      <a:pt x="17785" y="9219"/>
                      <a:pt x="17995" y="8465"/>
                    </a:cubicBezTo>
                    <a:cubicBezTo>
                      <a:pt x="18176" y="7824"/>
                      <a:pt x="18204" y="7154"/>
                      <a:pt x="18120" y="6513"/>
                    </a:cubicBezTo>
                    <a:cubicBezTo>
                      <a:pt x="18106" y="6429"/>
                      <a:pt x="18106" y="6359"/>
                      <a:pt x="18092" y="6275"/>
                    </a:cubicBezTo>
                    <a:cubicBezTo>
                      <a:pt x="18064" y="6178"/>
                      <a:pt x="18050" y="6108"/>
                      <a:pt x="18037" y="6024"/>
                    </a:cubicBezTo>
                    <a:cubicBezTo>
                      <a:pt x="18023" y="5941"/>
                      <a:pt x="17995" y="5871"/>
                      <a:pt x="17981" y="5773"/>
                    </a:cubicBezTo>
                    <a:cubicBezTo>
                      <a:pt x="17953" y="5690"/>
                      <a:pt x="17925" y="5620"/>
                      <a:pt x="17897" y="5536"/>
                    </a:cubicBezTo>
                    <a:cubicBezTo>
                      <a:pt x="17772" y="5187"/>
                      <a:pt x="17604" y="4867"/>
                      <a:pt x="17409" y="4546"/>
                    </a:cubicBezTo>
                    <a:cubicBezTo>
                      <a:pt x="17353" y="4448"/>
                      <a:pt x="17297" y="4378"/>
                      <a:pt x="17228" y="4309"/>
                    </a:cubicBezTo>
                    <a:lnTo>
                      <a:pt x="17144" y="4197"/>
                    </a:lnTo>
                    <a:lnTo>
                      <a:pt x="17116" y="4141"/>
                    </a:lnTo>
                    <a:lnTo>
                      <a:pt x="17060" y="4086"/>
                    </a:lnTo>
                    <a:cubicBezTo>
                      <a:pt x="16921" y="3946"/>
                      <a:pt x="16795" y="3793"/>
                      <a:pt x="16656" y="3667"/>
                    </a:cubicBezTo>
                    <a:cubicBezTo>
                      <a:pt x="16572" y="3583"/>
                      <a:pt x="16488" y="3500"/>
                      <a:pt x="16377" y="3402"/>
                    </a:cubicBezTo>
                    <a:cubicBezTo>
                      <a:pt x="16293" y="3318"/>
                      <a:pt x="16181" y="3249"/>
                      <a:pt x="16098" y="3165"/>
                    </a:cubicBezTo>
                    <a:lnTo>
                      <a:pt x="16098" y="3165"/>
                    </a:lnTo>
                    <a:cubicBezTo>
                      <a:pt x="16154" y="3221"/>
                      <a:pt x="16237" y="3263"/>
                      <a:pt x="16321" y="3318"/>
                    </a:cubicBezTo>
                    <a:cubicBezTo>
                      <a:pt x="16419" y="3374"/>
                      <a:pt x="16516" y="3444"/>
                      <a:pt x="16600" y="3514"/>
                    </a:cubicBezTo>
                    <a:cubicBezTo>
                      <a:pt x="16697" y="3569"/>
                      <a:pt x="16795" y="3639"/>
                      <a:pt x="16865" y="3667"/>
                    </a:cubicBezTo>
                    <a:cubicBezTo>
                      <a:pt x="16935" y="3723"/>
                      <a:pt x="17004" y="3751"/>
                      <a:pt x="17018" y="3751"/>
                    </a:cubicBezTo>
                    <a:cubicBezTo>
                      <a:pt x="17029" y="3754"/>
                      <a:pt x="17038" y="3756"/>
                      <a:pt x="17045" y="3756"/>
                    </a:cubicBezTo>
                    <a:cubicBezTo>
                      <a:pt x="17116" y="3756"/>
                      <a:pt x="16969" y="3564"/>
                      <a:pt x="16739" y="3360"/>
                    </a:cubicBezTo>
                    <a:cubicBezTo>
                      <a:pt x="16516" y="3123"/>
                      <a:pt x="16195" y="2886"/>
                      <a:pt x="16084" y="2774"/>
                    </a:cubicBezTo>
                    <a:cubicBezTo>
                      <a:pt x="15916" y="2663"/>
                      <a:pt x="15763" y="2537"/>
                      <a:pt x="15596" y="2426"/>
                    </a:cubicBezTo>
                    <a:cubicBezTo>
                      <a:pt x="15428" y="2328"/>
                      <a:pt x="15261" y="2216"/>
                      <a:pt x="15107" y="2133"/>
                    </a:cubicBezTo>
                    <a:lnTo>
                      <a:pt x="15107" y="2133"/>
                    </a:lnTo>
                    <a:cubicBezTo>
                      <a:pt x="15281" y="2197"/>
                      <a:pt x="15428" y="2235"/>
                      <a:pt x="15526" y="2235"/>
                    </a:cubicBezTo>
                    <a:cubicBezTo>
                      <a:pt x="15641" y="2235"/>
                      <a:pt x="15690" y="2183"/>
                      <a:pt x="15637" y="2063"/>
                    </a:cubicBezTo>
                    <a:cubicBezTo>
                      <a:pt x="15609" y="1979"/>
                      <a:pt x="15400" y="1826"/>
                      <a:pt x="15247" y="1756"/>
                    </a:cubicBezTo>
                    <a:cubicBezTo>
                      <a:pt x="14633" y="1477"/>
                      <a:pt x="13922" y="1212"/>
                      <a:pt x="13168" y="1003"/>
                    </a:cubicBezTo>
                    <a:cubicBezTo>
                      <a:pt x="12415" y="794"/>
                      <a:pt x="11634" y="612"/>
                      <a:pt x="10839" y="501"/>
                    </a:cubicBezTo>
                    <a:lnTo>
                      <a:pt x="11118" y="501"/>
                    </a:lnTo>
                    <a:cubicBezTo>
                      <a:pt x="11620" y="515"/>
                      <a:pt x="12206" y="584"/>
                      <a:pt x="12820" y="780"/>
                    </a:cubicBezTo>
                    <a:cubicBezTo>
                      <a:pt x="12854" y="788"/>
                      <a:pt x="12879" y="791"/>
                      <a:pt x="12897" y="791"/>
                    </a:cubicBezTo>
                    <a:cubicBezTo>
                      <a:pt x="12971" y="791"/>
                      <a:pt x="12900" y="727"/>
                      <a:pt x="12764" y="682"/>
                    </a:cubicBezTo>
                    <a:cubicBezTo>
                      <a:pt x="12624" y="640"/>
                      <a:pt x="12485" y="584"/>
                      <a:pt x="12332" y="529"/>
                    </a:cubicBezTo>
                    <a:cubicBezTo>
                      <a:pt x="12178" y="473"/>
                      <a:pt x="11997" y="445"/>
                      <a:pt x="11829" y="389"/>
                    </a:cubicBezTo>
                    <a:cubicBezTo>
                      <a:pt x="10964" y="163"/>
                      <a:pt x="10061" y="26"/>
                      <a:pt x="9217" y="26"/>
                    </a:cubicBezTo>
                    <a:cubicBezTo>
                      <a:pt x="9176" y="26"/>
                      <a:pt x="9136" y="26"/>
                      <a:pt x="9095" y="26"/>
                    </a:cubicBezTo>
                    <a:cubicBezTo>
                      <a:pt x="8426" y="40"/>
                      <a:pt x="7784" y="110"/>
                      <a:pt x="7157" y="236"/>
                    </a:cubicBezTo>
                    <a:cubicBezTo>
                      <a:pt x="6961" y="291"/>
                      <a:pt x="6766" y="319"/>
                      <a:pt x="6599" y="375"/>
                    </a:cubicBezTo>
                    <a:cubicBezTo>
                      <a:pt x="6613" y="361"/>
                      <a:pt x="6627" y="319"/>
                      <a:pt x="6668" y="305"/>
                    </a:cubicBezTo>
                    <a:cubicBezTo>
                      <a:pt x="6766" y="222"/>
                      <a:pt x="6878" y="124"/>
                      <a:pt x="7087" y="40"/>
                    </a:cubicBezTo>
                    <a:cubicBezTo>
                      <a:pt x="7146" y="21"/>
                      <a:pt x="7101" y="1"/>
                      <a:pt x="70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67717" y="2756348"/>
                <a:ext cx="509488" cy="382907"/>
              </a:xfrm>
              <a:custGeom>
                <a:avLst/>
                <a:gdLst/>
                <a:ahLst/>
                <a:cxnLst/>
                <a:rect l="l" t="t" r="r" b="b"/>
                <a:pathLst>
                  <a:path w="11759" h="8837" extrusionOk="0">
                    <a:moveTo>
                      <a:pt x="2134" y="5468"/>
                    </a:moveTo>
                    <a:cubicBezTo>
                      <a:pt x="2134" y="5482"/>
                      <a:pt x="2131" y="5492"/>
                      <a:pt x="2127" y="5499"/>
                    </a:cubicBezTo>
                    <a:lnTo>
                      <a:pt x="2127" y="5499"/>
                    </a:lnTo>
                    <a:cubicBezTo>
                      <a:pt x="2134" y="5492"/>
                      <a:pt x="2134" y="5482"/>
                      <a:pt x="2134" y="5468"/>
                    </a:cubicBezTo>
                    <a:close/>
                    <a:moveTo>
                      <a:pt x="11759" y="0"/>
                    </a:moveTo>
                    <a:lnTo>
                      <a:pt x="11577" y="167"/>
                    </a:lnTo>
                    <a:cubicBezTo>
                      <a:pt x="11536" y="223"/>
                      <a:pt x="11466" y="307"/>
                      <a:pt x="11368" y="391"/>
                    </a:cubicBezTo>
                    <a:cubicBezTo>
                      <a:pt x="11284" y="488"/>
                      <a:pt x="11201" y="586"/>
                      <a:pt x="11089" y="711"/>
                    </a:cubicBezTo>
                    <a:cubicBezTo>
                      <a:pt x="10699" y="1186"/>
                      <a:pt x="10155" y="1883"/>
                      <a:pt x="9583" y="2762"/>
                    </a:cubicBezTo>
                    <a:cubicBezTo>
                      <a:pt x="9290" y="3208"/>
                      <a:pt x="8969" y="3669"/>
                      <a:pt x="8634" y="4185"/>
                    </a:cubicBezTo>
                    <a:cubicBezTo>
                      <a:pt x="8299" y="4673"/>
                      <a:pt x="7937" y="5189"/>
                      <a:pt x="7518" y="5677"/>
                    </a:cubicBezTo>
                    <a:cubicBezTo>
                      <a:pt x="7100" y="6193"/>
                      <a:pt x="6654" y="6681"/>
                      <a:pt x="6123" y="7100"/>
                    </a:cubicBezTo>
                    <a:cubicBezTo>
                      <a:pt x="5858" y="7309"/>
                      <a:pt x="5579" y="7477"/>
                      <a:pt x="5273" y="7616"/>
                    </a:cubicBezTo>
                    <a:cubicBezTo>
                      <a:pt x="4952" y="7755"/>
                      <a:pt x="4645" y="7881"/>
                      <a:pt x="4310" y="7965"/>
                    </a:cubicBezTo>
                    <a:cubicBezTo>
                      <a:pt x="3975" y="8048"/>
                      <a:pt x="3655" y="8118"/>
                      <a:pt x="3320" y="8174"/>
                    </a:cubicBezTo>
                    <a:cubicBezTo>
                      <a:pt x="3097" y="8211"/>
                      <a:pt x="2867" y="8224"/>
                      <a:pt x="2640" y="8224"/>
                    </a:cubicBezTo>
                    <a:cubicBezTo>
                      <a:pt x="2526" y="8224"/>
                      <a:pt x="2413" y="8220"/>
                      <a:pt x="2302" y="8216"/>
                    </a:cubicBezTo>
                    <a:cubicBezTo>
                      <a:pt x="1981" y="8188"/>
                      <a:pt x="1646" y="8146"/>
                      <a:pt x="1353" y="8034"/>
                    </a:cubicBezTo>
                    <a:cubicBezTo>
                      <a:pt x="1046" y="7937"/>
                      <a:pt x="767" y="7769"/>
                      <a:pt x="558" y="7560"/>
                    </a:cubicBezTo>
                    <a:cubicBezTo>
                      <a:pt x="349" y="7351"/>
                      <a:pt x="209" y="7072"/>
                      <a:pt x="140" y="6793"/>
                    </a:cubicBezTo>
                    <a:cubicBezTo>
                      <a:pt x="70" y="6514"/>
                      <a:pt x="98" y="6221"/>
                      <a:pt x="126" y="5928"/>
                    </a:cubicBezTo>
                    <a:lnTo>
                      <a:pt x="181" y="5607"/>
                    </a:lnTo>
                    <a:cubicBezTo>
                      <a:pt x="195" y="5510"/>
                      <a:pt x="237" y="5398"/>
                      <a:pt x="265" y="5301"/>
                    </a:cubicBezTo>
                    <a:cubicBezTo>
                      <a:pt x="321" y="5091"/>
                      <a:pt x="405" y="4910"/>
                      <a:pt x="516" y="4757"/>
                    </a:cubicBezTo>
                    <a:cubicBezTo>
                      <a:pt x="614" y="4617"/>
                      <a:pt x="739" y="4519"/>
                      <a:pt x="865" y="4408"/>
                    </a:cubicBezTo>
                    <a:cubicBezTo>
                      <a:pt x="1004" y="4296"/>
                      <a:pt x="1144" y="4240"/>
                      <a:pt x="1297" y="4185"/>
                    </a:cubicBezTo>
                    <a:cubicBezTo>
                      <a:pt x="1451" y="4129"/>
                      <a:pt x="1632" y="4101"/>
                      <a:pt x="1785" y="4101"/>
                    </a:cubicBezTo>
                    <a:cubicBezTo>
                      <a:pt x="1953" y="4101"/>
                      <a:pt x="2120" y="4115"/>
                      <a:pt x="2274" y="4157"/>
                    </a:cubicBezTo>
                    <a:cubicBezTo>
                      <a:pt x="2427" y="4213"/>
                      <a:pt x="2608" y="4296"/>
                      <a:pt x="2748" y="4464"/>
                    </a:cubicBezTo>
                    <a:cubicBezTo>
                      <a:pt x="2818" y="4533"/>
                      <a:pt x="2859" y="4617"/>
                      <a:pt x="2915" y="4701"/>
                    </a:cubicBezTo>
                    <a:cubicBezTo>
                      <a:pt x="2971" y="4784"/>
                      <a:pt x="2999" y="4896"/>
                      <a:pt x="3027" y="4994"/>
                    </a:cubicBezTo>
                    <a:cubicBezTo>
                      <a:pt x="3041" y="5133"/>
                      <a:pt x="3041" y="5273"/>
                      <a:pt x="2999" y="5412"/>
                    </a:cubicBezTo>
                    <a:cubicBezTo>
                      <a:pt x="2985" y="5468"/>
                      <a:pt x="2985" y="5524"/>
                      <a:pt x="2957" y="5552"/>
                    </a:cubicBezTo>
                    <a:cubicBezTo>
                      <a:pt x="2929" y="5621"/>
                      <a:pt x="2887" y="5677"/>
                      <a:pt x="2846" y="5733"/>
                    </a:cubicBezTo>
                    <a:cubicBezTo>
                      <a:pt x="2790" y="5789"/>
                      <a:pt x="2748" y="5831"/>
                      <a:pt x="2692" y="5872"/>
                    </a:cubicBezTo>
                    <a:cubicBezTo>
                      <a:pt x="2567" y="5942"/>
                      <a:pt x="2441" y="5970"/>
                      <a:pt x="2329" y="5970"/>
                    </a:cubicBezTo>
                    <a:cubicBezTo>
                      <a:pt x="2343" y="5970"/>
                      <a:pt x="2343" y="5956"/>
                      <a:pt x="2357" y="5942"/>
                    </a:cubicBezTo>
                    <a:cubicBezTo>
                      <a:pt x="2371" y="5928"/>
                      <a:pt x="2371" y="5900"/>
                      <a:pt x="2371" y="5900"/>
                    </a:cubicBezTo>
                    <a:cubicBezTo>
                      <a:pt x="2371" y="5886"/>
                      <a:pt x="2399" y="5886"/>
                      <a:pt x="2399" y="5872"/>
                    </a:cubicBezTo>
                    <a:cubicBezTo>
                      <a:pt x="2399" y="5817"/>
                      <a:pt x="2357" y="5789"/>
                      <a:pt x="2302" y="5747"/>
                    </a:cubicBezTo>
                    <a:cubicBezTo>
                      <a:pt x="2288" y="5733"/>
                      <a:pt x="2260" y="5719"/>
                      <a:pt x="2232" y="5691"/>
                    </a:cubicBezTo>
                    <a:cubicBezTo>
                      <a:pt x="2218" y="5691"/>
                      <a:pt x="2204" y="5677"/>
                      <a:pt x="2204" y="5677"/>
                    </a:cubicBezTo>
                    <a:lnTo>
                      <a:pt x="2190" y="5663"/>
                    </a:lnTo>
                    <a:lnTo>
                      <a:pt x="2190" y="5649"/>
                    </a:lnTo>
                    <a:cubicBezTo>
                      <a:pt x="2162" y="5621"/>
                      <a:pt x="2148" y="5593"/>
                      <a:pt x="2148" y="5580"/>
                    </a:cubicBezTo>
                    <a:lnTo>
                      <a:pt x="2148" y="5552"/>
                    </a:lnTo>
                    <a:lnTo>
                      <a:pt x="2148" y="5538"/>
                    </a:lnTo>
                    <a:lnTo>
                      <a:pt x="2148" y="5527"/>
                    </a:lnTo>
                    <a:lnTo>
                      <a:pt x="2148" y="5527"/>
                    </a:lnTo>
                    <a:cubicBezTo>
                      <a:pt x="2153" y="5527"/>
                      <a:pt x="2158" y="5525"/>
                      <a:pt x="2154" y="5525"/>
                    </a:cubicBezTo>
                    <a:cubicBezTo>
                      <a:pt x="2153" y="5525"/>
                      <a:pt x="2151" y="5525"/>
                      <a:pt x="2148" y="5525"/>
                    </a:cubicBezTo>
                    <a:lnTo>
                      <a:pt x="2148" y="5525"/>
                    </a:lnTo>
                    <a:lnTo>
                      <a:pt x="2148" y="5524"/>
                    </a:lnTo>
                    <a:cubicBezTo>
                      <a:pt x="2147" y="5524"/>
                      <a:pt x="2145" y="5525"/>
                      <a:pt x="2145" y="5526"/>
                    </a:cubicBezTo>
                    <a:lnTo>
                      <a:pt x="2145" y="5526"/>
                    </a:lnTo>
                    <a:cubicBezTo>
                      <a:pt x="2134" y="5527"/>
                      <a:pt x="2114" y="5531"/>
                      <a:pt x="2078" y="5538"/>
                    </a:cubicBezTo>
                    <a:lnTo>
                      <a:pt x="2078" y="5510"/>
                    </a:lnTo>
                    <a:cubicBezTo>
                      <a:pt x="2099" y="5510"/>
                      <a:pt x="2112" y="5508"/>
                      <a:pt x="2120" y="5504"/>
                    </a:cubicBezTo>
                    <a:lnTo>
                      <a:pt x="2120" y="5504"/>
                    </a:lnTo>
                    <a:lnTo>
                      <a:pt x="2120" y="5510"/>
                    </a:lnTo>
                    <a:cubicBezTo>
                      <a:pt x="2120" y="5510"/>
                      <a:pt x="2124" y="5506"/>
                      <a:pt x="2127" y="5499"/>
                    </a:cubicBezTo>
                    <a:lnTo>
                      <a:pt x="2127" y="5499"/>
                    </a:lnTo>
                    <a:cubicBezTo>
                      <a:pt x="2125" y="5501"/>
                      <a:pt x="2123" y="5503"/>
                      <a:pt x="2120" y="5504"/>
                    </a:cubicBezTo>
                    <a:lnTo>
                      <a:pt x="2120" y="5504"/>
                    </a:lnTo>
                    <a:lnTo>
                      <a:pt x="2120" y="5496"/>
                    </a:lnTo>
                    <a:cubicBezTo>
                      <a:pt x="2120" y="5496"/>
                      <a:pt x="2120" y="5468"/>
                      <a:pt x="2134" y="5468"/>
                    </a:cubicBezTo>
                    <a:cubicBezTo>
                      <a:pt x="2134" y="5440"/>
                      <a:pt x="2148" y="5398"/>
                      <a:pt x="2148" y="5384"/>
                    </a:cubicBezTo>
                    <a:cubicBezTo>
                      <a:pt x="2162" y="5356"/>
                      <a:pt x="2162" y="5328"/>
                      <a:pt x="2162" y="5301"/>
                    </a:cubicBezTo>
                    <a:cubicBezTo>
                      <a:pt x="2162" y="5287"/>
                      <a:pt x="2148" y="5259"/>
                      <a:pt x="2148" y="5245"/>
                    </a:cubicBezTo>
                    <a:cubicBezTo>
                      <a:pt x="2134" y="5231"/>
                      <a:pt x="2120" y="5231"/>
                      <a:pt x="2106" y="5217"/>
                    </a:cubicBezTo>
                    <a:cubicBezTo>
                      <a:pt x="2078" y="5189"/>
                      <a:pt x="2050" y="5189"/>
                      <a:pt x="2023" y="5189"/>
                    </a:cubicBezTo>
                    <a:lnTo>
                      <a:pt x="1981" y="5189"/>
                    </a:lnTo>
                    <a:cubicBezTo>
                      <a:pt x="1967" y="5189"/>
                      <a:pt x="1939" y="5189"/>
                      <a:pt x="1925" y="5217"/>
                    </a:cubicBezTo>
                    <a:cubicBezTo>
                      <a:pt x="1855" y="5231"/>
                      <a:pt x="1771" y="5287"/>
                      <a:pt x="1716" y="5384"/>
                    </a:cubicBezTo>
                    <a:cubicBezTo>
                      <a:pt x="1632" y="5566"/>
                      <a:pt x="1660" y="5803"/>
                      <a:pt x="1799" y="5984"/>
                    </a:cubicBezTo>
                    <a:lnTo>
                      <a:pt x="1855" y="6026"/>
                    </a:lnTo>
                    <a:cubicBezTo>
                      <a:pt x="1869" y="6054"/>
                      <a:pt x="1911" y="6068"/>
                      <a:pt x="1925" y="6082"/>
                    </a:cubicBezTo>
                    <a:cubicBezTo>
                      <a:pt x="1967" y="6124"/>
                      <a:pt x="2023" y="6137"/>
                      <a:pt x="2064" y="6151"/>
                    </a:cubicBezTo>
                    <a:cubicBezTo>
                      <a:pt x="2138" y="6183"/>
                      <a:pt x="2219" y="6198"/>
                      <a:pt x="2290" y="6198"/>
                    </a:cubicBezTo>
                    <a:cubicBezTo>
                      <a:pt x="2314" y="6198"/>
                      <a:pt x="2336" y="6197"/>
                      <a:pt x="2357" y="6193"/>
                    </a:cubicBezTo>
                    <a:cubicBezTo>
                      <a:pt x="2553" y="6193"/>
                      <a:pt x="2720" y="6096"/>
                      <a:pt x="2873" y="5998"/>
                    </a:cubicBezTo>
                    <a:cubicBezTo>
                      <a:pt x="3013" y="5872"/>
                      <a:pt x="3111" y="5733"/>
                      <a:pt x="3152" y="5552"/>
                    </a:cubicBezTo>
                    <a:cubicBezTo>
                      <a:pt x="3250" y="5259"/>
                      <a:pt x="3194" y="4924"/>
                      <a:pt x="3055" y="4673"/>
                    </a:cubicBezTo>
                    <a:cubicBezTo>
                      <a:pt x="2915" y="4394"/>
                      <a:pt x="2636" y="4157"/>
                      <a:pt x="2343" y="4087"/>
                    </a:cubicBezTo>
                    <a:cubicBezTo>
                      <a:pt x="2190" y="4045"/>
                      <a:pt x="2037" y="4017"/>
                      <a:pt x="1869" y="4017"/>
                    </a:cubicBezTo>
                    <a:cubicBezTo>
                      <a:pt x="1716" y="4017"/>
                      <a:pt x="1562" y="4045"/>
                      <a:pt x="1409" y="4087"/>
                    </a:cubicBezTo>
                    <a:cubicBezTo>
                      <a:pt x="1144" y="4157"/>
                      <a:pt x="893" y="4296"/>
                      <a:pt x="711" y="4478"/>
                    </a:cubicBezTo>
                    <a:cubicBezTo>
                      <a:pt x="516" y="4645"/>
                      <a:pt x="349" y="4882"/>
                      <a:pt x="265" y="5133"/>
                    </a:cubicBezTo>
                    <a:cubicBezTo>
                      <a:pt x="237" y="5189"/>
                      <a:pt x="237" y="5259"/>
                      <a:pt x="195" y="5328"/>
                    </a:cubicBezTo>
                    <a:cubicBezTo>
                      <a:pt x="181" y="5398"/>
                      <a:pt x="167" y="5454"/>
                      <a:pt x="140" y="5524"/>
                    </a:cubicBezTo>
                    <a:lnTo>
                      <a:pt x="98" y="5733"/>
                    </a:lnTo>
                    <a:cubicBezTo>
                      <a:pt x="84" y="5803"/>
                      <a:pt x="56" y="5872"/>
                      <a:pt x="56" y="5942"/>
                    </a:cubicBezTo>
                    <a:cubicBezTo>
                      <a:pt x="28" y="6235"/>
                      <a:pt x="0" y="6528"/>
                      <a:pt x="70" y="6849"/>
                    </a:cubicBezTo>
                    <a:cubicBezTo>
                      <a:pt x="126" y="7142"/>
                      <a:pt x="279" y="7435"/>
                      <a:pt x="516" y="7672"/>
                    </a:cubicBezTo>
                    <a:lnTo>
                      <a:pt x="614" y="7769"/>
                    </a:lnTo>
                    <a:cubicBezTo>
                      <a:pt x="656" y="7811"/>
                      <a:pt x="697" y="7839"/>
                      <a:pt x="739" y="7853"/>
                    </a:cubicBezTo>
                    <a:cubicBezTo>
                      <a:pt x="802" y="7905"/>
                      <a:pt x="864" y="7942"/>
                      <a:pt x="932" y="7980"/>
                    </a:cubicBezTo>
                    <a:lnTo>
                      <a:pt x="932" y="7980"/>
                    </a:lnTo>
                    <a:cubicBezTo>
                      <a:pt x="892" y="7961"/>
                      <a:pt x="846" y="7943"/>
                      <a:pt x="795" y="7909"/>
                    </a:cubicBezTo>
                    <a:cubicBezTo>
                      <a:pt x="753" y="7895"/>
                      <a:pt x="697" y="7881"/>
                      <a:pt x="670" y="7839"/>
                    </a:cubicBezTo>
                    <a:lnTo>
                      <a:pt x="600" y="7811"/>
                    </a:lnTo>
                    <a:cubicBezTo>
                      <a:pt x="586" y="7783"/>
                      <a:pt x="558" y="7783"/>
                      <a:pt x="544" y="7769"/>
                    </a:cubicBezTo>
                    <a:cubicBezTo>
                      <a:pt x="391" y="7686"/>
                      <a:pt x="251" y="7560"/>
                      <a:pt x="195" y="7546"/>
                    </a:cubicBezTo>
                    <a:cubicBezTo>
                      <a:pt x="186" y="7544"/>
                      <a:pt x="178" y="7543"/>
                      <a:pt x="172" y="7543"/>
                    </a:cubicBezTo>
                    <a:cubicBezTo>
                      <a:pt x="141" y="7543"/>
                      <a:pt x="149" y="7572"/>
                      <a:pt x="195" y="7630"/>
                    </a:cubicBezTo>
                    <a:cubicBezTo>
                      <a:pt x="209" y="7672"/>
                      <a:pt x="251" y="7700"/>
                      <a:pt x="279" y="7755"/>
                    </a:cubicBezTo>
                    <a:cubicBezTo>
                      <a:pt x="321" y="7811"/>
                      <a:pt x="377" y="7839"/>
                      <a:pt x="418" y="7895"/>
                    </a:cubicBezTo>
                    <a:cubicBezTo>
                      <a:pt x="628" y="8090"/>
                      <a:pt x="949" y="8244"/>
                      <a:pt x="1074" y="8299"/>
                    </a:cubicBezTo>
                    <a:cubicBezTo>
                      <a:pt x="1395" y="8439"/>
                      <a:pt x="1730" y="8481"/>
                      <a:pt x="2050" y="8509"/>
                    </a:cubicBezTo>
                    <a:cubicBezTo>
                      <a:pt x="1869" y="8523"/>
                      <a:pt x="1744" y="8537"/>
                      <a:pt x="1660" y="8592"/>
                    </a:cubicBezTo>
                    <a:cubicBezTo>
                      <a:pt x="1590" y="8620"/>
                      <a:pt x="1576" y="8676"/>
                      <a:pt x="1646" y="8746"/>
                    </a:cubicBezTo>
                    <a:cubicBezTo>
                      <a:pt x="1692" y="8791"/>
                      <a:pt x="1858" y="8837"/>
                      <a:pt x="1993" y="8837"/>
                    </a:cubicBezTo>
                    <a:cubicBezTo>
                      <a:pt x="2024" y="8837"/>
                      <a:pt x="2053" y="8835"/>
                      <a:pt x="2078" y="8830"/>
                    </a:cubicBezTo>
                    <a:cubicBezTo>
                      <a:pt x="2218" y="8830"/>
                      <a:pt x="2371" y="8816"/>
                      <a:pt x="2539" y="8802"/>
                    </a:cubicBezTo>
                    <a:cubicBezTo>
                      <a:pt x="2692" y="8788"/>
                      <a:pt x="2832" y="8760"/>
                      <a:pt x="2985" y="8732"/>
                    </a:cubicBezTo>
                    <a:cubicBezTo>
                      <a:pt x="3278" y="8676"/>
                      <a:pt x="3599" y="8592"/>
                      <a:pt x="3906" y="8481"/>
                    </a:cubicBezTo>
                    <a:cubicBezTo>
                      <a:pt x="4226" y="8383"/>
                      <a:pt x="4519" y="8258"/>
                      <a:pt x="4812" y="8118"/>
                    </a:cubicBezTo>
                    <a:cubicBezTo>
                      <a:pt x="5119" y="7979"/>
                      <a:pt x="5412" y="7825"/>
                      <a:pt x="5705" y="7672"/>
                    </a:cubicBezTo>
                    <a:lnTo>
                      <a:pt x="5705" y="7672"/>
                    </a:lnTo>
                    <a:cubicBezTo>
                      <a:pt x="5649" y="7714"/>
                      <a:pt x="5607" y="7755"/>
                      <a:pt x="5538" y="7811"/>
                    </a:cubicBezTo>
                    <a:cubicBezTo>
                      <a:pt x="5203" y="8062"/>
                      <a:pt x="4770" y="8313"/>
                      <a:pt x="4254" y="8467"/>
                    </a:cubicBezTo>
                    <a:cubicBezTo>
                      <a:pt x="4161" y="8504"/>
                      <a:pt x="4174" y="8523"/>
                      <a:pt x="4225" y="8523"/>
                    </a:cubicBezTo>
                    <a:cubicBezTo>
                      <a:pt x="4251" y="8523"/>
                      <a:pt x="4287" y="8518"/>
                      <a:pt x="4324" y="8509"/>
                    </a:cubicBezTo>
                    <a:cubicBezTo>
                      <a:pt x="4450" y="8467"/>
                      <a:pt x="4575" y="8439"/>
                      <a:pt x="4701" y="8383"/>
                    </a:cubicBezTo>
                    <a:cubicBezTo>
                      <a:pt x="4812" y="8327"/>
                      <a:pt x="4952" y="8299"/>
                      <a:pt x="5091" y="8230"/>
                    </a:cubicBezTo>
                    <a:cubicBezTo>
                      <a:pt x="5468" y="8090"/>
                      <a:pt x="5817" y="7895"/>
                      <a:pt x="6137" y="7672"/>
                    </a:cubicBezTo>
                    <a:cubicBezTo>
                      <a:pt x="6179" y="7630"/>
                      <a:pt x="6235" y="7616"/>
                      <a:pt x="6263" y="7588"/>
                    </a:cubicBezTo>
                    <a:lnTo>
                      <a:pt x="6388" y="7477"/>
                    </a:lnTo>
                    <a:cubicBezTo>
                      <a:pt x="6472" y="7407"/>
                      <a:pt x="6528" y="7351"/>
                      <a:pt x="6598" y="7281"/>
                    </a:cubicBezTo>
                    <a:cubicBezTo>
                      <a:pt x="6737" y="7142"/>
                      <a:pt x="6877" y="7016"/>
                      <a:pt x="6974" y="6877"/>
                    </a:cubicBezTo>
                    <a:lnTo>
                      <a:pt x="7239" y="6570"/>
                    </a:lnTo>
                    <a:cubicBezTo>
                      <a:pt x="7323" y="6458"/>
                      <a:pt x="7393" y="6361"/>
                      <a:pt x="7490" y="6249"/>
                    </a:cubicBezTo>
                    <a:lnTo>
                      <a:pt x="7602" y="6096"/>
                    </a:lnTo>
                    <a:lnTo>
                      <a:pt x="7714" y="5942"/>
                    </a:lnTo>
                    <a:cubicBezTo>
                      <a:pt x="7783" y="5831"/>
                      <a:pt x="7853" y="5733"/>
                      <a:pt x="7937" y="5607"/>
                    </a:cubicBezTo>
                    <a:cubicBezTo>
                      <a:pt x="8020" y="5468"/>
                      <a:pt x="8090" y="5328"/>
                      <a:pt x="8188" y="5203"/>
                    </a:cubicBezTo>
                    <a:lnTo>
                      <a:pt x="8188" y="5301"/>
                    </a:lnTo>
                    <a:cubicBezTo>
                      <a:pt x="8160" y="5398"/>
                      <a:pt x="8160" y="5524"/>
                      <a:pt x="8076" y="5691"/>
                    </a:cubicBezTo>
                    <a:cubicBezTo>
                      <a:pt x="8066" y="5716"/>
                      <a:pt x="8071" y="5727"/>
                      <a:pt x="8082" y="5727"/>
                    </a:cubicBezTo>
                    <a:cubicBezTo>
                      <a:pt x="8102" y="5727"/>
                      <a:pt x="8142" y="5694"/>
                      <a:pt x="8160" y="5649"/>
                    </a:cubicBezTo>
                    <a:cubicBezTo>
                      <a:pt x="8634" y="4994"/>
                      <a:pt x="8829" y="4394"/>
                      <a:pt x="9178" y="3724"/>
                    </a:cubicBezTo>
                    <a:cubicBezTo>
                      <a:pt x="9527" y="3083"/>
                      <a:pt x="9904" y="2441"/>
                      <a:pt x="10322" y="1785"/>
                    </a:cubicBezTo>
                    <a:cubicBezTo>
                      <a:pt x="10740" y="1158"/>
                      <a:pt x="11215" y="558"/>
                      <a:pt x="11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247134" y="538743"/>
                <a:ext cx="420710" cy="729201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16829" extrusionOk="0">
                    <a:moveTo>
                      <a:pt x="3111" y="11508"/>
                    </a:moveTo>
                    <a:lnTo>
                      <a:pt x="3097" y="11550"/>
                    </a:lnTo>
                    <a:cubicBezTo>
                      <a:pt x="3111" y="11550"/>
                      <a:pt x="3111" y="11550"/>
                      <a:pt x="3111" y="11508"/>
                    </a:cubicBezTo>
                    <a:close/>
                    <a:moveTo>
                      <a:pt x="7784" y="1"/>
                    </a:moveTo>
                    <a:lnTo>
                      <a:pt x="7631" y="363"/>
                    </a:lnTo>
                    <a:cubicBezTo>
                      <a:pt x="7533" y="614"/>
                      <a:pt x="7394" y="949"/>
                      <a:pt x="7212" y="1395"/>
                    </a:cubicBezTo>
                    <a:cubicBezTo>
                      <a:pt x="7045" y="1856"/>
                      <a:pt x="6863" y="2414"/>
                      <a:pt x="6724" y="3069"/>
                    </a:cubicBezTo>
                    <a:cubicBezTo>
                      <a:pt x="6654" y="3404"/>
                      <a:pt x="6598" y="3767"/>
                      <a:pt x="6585" y="4157"/>
                    </a:cubicBezTo>
                    <a:cubicBezTo>
                      <a:pt x="6571" y="4534"/>
                      <a:pt x="6571" y="4938"/>
                      <a:pt x="6626" y="5357"/>
                    </a:cubicBezTo>
                    <a:cubicBezTo>
                      <a:pt x="6668" y="5775"/>
                      <a:pt x="6780" y="6208"/>
                      <a:pt x="6919" y="6626"/>
                    </a:cubicBezTo>
                    <a:cubicBezTo>
                      <a:pt x="7059" y="7059"/>
                      <a:pt x="7254" y="7477"/>
                      <a:pt x="7477" y="7896"/>
                    </a:cubicBezTo>
                    <a:cubicBezTo>
                      <a:pt x="7896" y="8760"/>
                      <a:pt x="8412" y="9597"/>
                      <a:pt x="8747" y="10518"/>
                    </a:cubicBezTo>
                    <a:cubicBezTo>
                      <a:pt x="8928" y="10964"/>
                      <a:pt x="9039" y="11452"/>
                      <a:pt x="9067" y="11969"/>
                    </a:cubicBezTo>
                    <a:cubicBezTo>
                      <a:pt x="9081" y="12457"/>
                      <a:pt x="9026" y="12959"/>
                      <a:pt x="8830" y="13433"/>
                    </a:cubicBezTo>
                    <a:lnTo>
                      <a:pt x="8761" y="13601"/>
                    </a:lnTo>
                    <a:cubicBezTo>
                      <a:pt x="8747" y="13656"/>
                      <a:pt x="8719" y="13712"/>
                      <a:pt x="8677" y="13782"/>
                    </a:cubicBezTo>
                    <a:lnTo>
                      <a:pt x="8649" y="13866"/>
                    </a:lnTo>
                    <a:lnTo>
                      <a:pt x="8593" y="13949"/>
                    </a:lnTo>
                    <a:lnTo>
                      <a:pt x="8482" y="14103"/>
                    </a:lnTo>
                    <a:cubicBezTo>
                      <a:pt x="8342" y="14312"/>
                      <a:pt x="8189" y="14507"/>
                      <a:pt x="7993" y="14688"/>
                    </a:cubicBezTo>
                    <a:cubicBezTo>
                      <a:pt x="7812" y="14856"/>
                      <a:pt x="7617" y="15037"/>
                      <a:pt x="7407" y="15149"/>
                    </a:cubicBezTo>
                    <a:lnTo>
                      <a:pt x="7254" y="15260"/>
                    </a:lnTo>
                    <a:cubicBezTo>
                      <a:pt x="7198" y="15288"/>
                      <a:pt x="7142" y="15330"/>
                      <a:pt x="7073" y="15358"/>
                    </a:cubicBezTo>
                    <a:cubicBezTo>
                      <a:pt x="6947" y="15414"/>
                      <a:pt x="6850" y="15484"/>
                      <a:pt x="6724" y="15539"/>
                    </a:cubicBezTo>
                    <a:cubicBezTo>
                      <a:pt x="6501" y="15637"/>
                      <a:pt x="6236" y="15735"/>
                      <a:pt x="5999" y="15804"/>
                    </a:cubicBezTo>
                    <a:cubicBezTo>
                      <a:pt x="5873" y="15832"/>
                      <a:pt x="5748" y="15874"/>
                      <a:pt x="5608" y="15888"/>
                    </a:cubicBezTo>
                    <a:lnTo>
                      <a:pt x="5413" y="15916"/>
                    </a:lnTo>
                    <a:lnTo>
                      <a:pt x="5232" y="15958"/>
                    </a:lnTo>
                    <a:cubicBezTo>
                      <a:pt x="4952" y="15995"/>
                      <a:pt x="4676" y="16012"/>
                      <a:pt x="4402" y="16012"/>
                    </a:cubicBezTo>
                    <a:cubicBezTo>
                      <a:pt x="4157" y="16012"/>
                      <a:pt x="3913" y="15998"/>
                      <a:pt x="3669" y="15972"/>
                    </a:cubicBezTo>
                    <a:cubicBezTo>
                      <a:pt x="3153" y="15916"/>
                      <a:pt x="2679" y="15804"/>
                      <a:pt x="2233" y="15567"/>
                    </a:cubicBezTo>
                    <a:cubicBezTo>
                      <a:pt x="1786" y="15344"/>
                      <a:pt x="1396" y="15051"/>
                      <a:pt x="1075" y="14688"/>
                    </a:cubicBezTo>
                    <a:cubicBezTo>
                      <a:pt x="768" y="14312"/>
                      <a:pt x="517" y="13893"/>
                      <a:pt x="363" y="13475"/>
                    </a:cubicBezTo>
                    <a:cubicBezTo>
                      <a:pt x="210" y="13043"/>
                      <a:pt x="140" y="12596"/>
                      <a:pt x="140" y="12150"/>
                    </a:cubicBezTo>
                    <a:cubicBezTo>
                      <a:pt x="140" y="12066"/>
                      <a:pt x="140" y="11982"/>
                      <a:pt x="154" y="11913"/>
                    </a:cubicBezTo>
                    <a:cubicBezTo>
                      <a:pt x="154" y="11829"/>
                      <a:pt x="168" y="11759"/>
                      <a:pt x="182" y="11662"/>
                    </a:cubicBezTo>
                    <a:cubicBezTo>
                      <a:pt x="210" y="11578"/>
                      <a:pt x="210" y="11508"/>
                      <a:pt x="224" y="11425"/>
                    </a:cubicBezTo>
                    <a:lnTo>
                      <a:pt x="238" y="11229"/>
                    </a:lnTo>
                    <a:cubicBezTo>
                      <a:pt x="238" y="11201"/>
                      <a:pt x="252" y="11159"/>
                      <a:pt x="280" y="11132"/>
                    </a:cubicBezTo>
                    <a:cubicBezTo>
                      <a:pt x="308" y="11062"/>
                      <a:pt x="322" y="10992"/>
                      <a:pt x="363" y="10894"/>
                    </a:cubicBezTo>
                    <a:lnTo>
                      <a:pt x="461" y="10685"/>
                    </a:lnTo>
                    <a:cubicBezTo>
                      <a:pt x="503" y="10616"/>
                      <a:pt x="531" y="10574"/>
                      <a:pt x="587" y="10504"/>
                    </a:cubicBezTo>
                    <a:cubicBezTo>
                      <a:pt x="628" y="10434"/>
                      <a:pt x="670" y="10378"/>
                      <a:pt x="712" y="10323"/>
                    </a:cubicBezTo>
                    <a:cubicBezTo>
                      <a:pt x="880" y="10127"/>
                      <a:pt x="1061" y="9946"/>
                      <a:pt x="1284" y="9806"/>
                    </a:cubicBezTo>
                    <a:cubicBezTo>
                      <a:pt x="1493" y="9667"/>
                      <a:pt x="1744" y="9541"/>
                      <a:pt x="1981" y="9472"/>
                    </a:cubicBezTo>
                    <a:cubicBezTo>
                      <a:pt x="2233" y="9402"/>
                      <a:pt x="2484" y="9346"/>
                      <a:pt x="2749" y="9346"/>
                    </a:cubicBezTo>
                    <a:lnTo>
                      <a:pt x="2944" y="9346"/>
                    </a:lnTo>
                    <a:cubicBezTo>
                      <a:pt x="3014" y="9346"/>
                      <a:pt x="3069" y="9360"/>
                      <a:pt x="3139" y="9360"/>
                    </a:cubicBezTo>
                    <a:lnTo>
                      <a:pt x="3237" y="9388"/>
                    </a:lnTo>
                    <a:lnTo>
                      <a:pt x="3321" y="9402"/>
                    </a:lnTo>
                    <a:cubicBezTo>
                      <a:pt x="3362" y="9402"/>
                      <a:pt x="3390" y="9416"/>
                      <a:pt x="3404" y="9416"/>
                    </a:cubicBezTo>
                    <a:lnTo>
                      <a:pt x="3502" y="9458"/>
                    </a:lnTo>
                    <a:cubicBezTo>
                      <a:pt x="3627" y="9486"/>
                      <a:pt x="3739" y="9555"/>
                      <a:pt x="3865" y="9625"/>
                    </a:cubicBezTo>
                    <a:cubicBezTo>
                      <a:pt x="3990" y="9709"/>
                      <a:pt x="4102" y="9806"/>
                      <a:pt x="4199" y="9918"/>
                    </a:cubicBezTo>
                    <a:cubicBezTo>
                      <a:pt x="4241" y="9974"/>
                      <a:pt x="4297" y="10044"/>
                      <a:pt x="4339" y="10099"/>
                    </a:cubicBezTo>
                    <a:cubicBezTo>
                      <a:pt x="4353" y="10127"/>
                      <a:pt x="4367" y="10169"/>
                      <a:pt x="4409" y="10197"/>
                    </a:cubicBezTo>
                    <a:lnTo>
                      <a:pt x="4436" y="10253"/>
                    </a:lnTo>
                    <a:lnTo>
                      <a:pt x="4450" y="10309"/>
                    </a:lnTo>
                    <a:cubicBezTo>
                      <a:pt x="4534" y="10448"/>
                      <a:pt x="4576" y="10602"/>
                      <a:pt x="4618" y="10769"/>
                    </a:cubicBezTo>
                    <a:cubicBezTo>
                      <a:pt x="4646" y="10978"/>
                      <a:pt x="4646" y="11215"/>
                      <a:pt x="4604" y="11438"/>
                    </a:cubicBezTo>
                    <a:cubicBezTo>
                      <a:pt x="4576" y="11466"/>
                      <a:pt x="4576" y="11508"/>
                      <a:pt x="4562" y="11550"/>
                    </a:cubicBezTo>
                    <a:cubicBezTo>
                      <a:pt x="4548" y="11578"/>
                      <a:pt x="4534" y="11620"/>
                      <a:pt x="4534" y="11648"/>
                    </a:cubicBezTo>
                    <a:cubicBezTo>
                      <a:pt x="4436" y="11857"/>
                      <a:pt x="4283" y="12024"/>
                      <a:pt x="4102" y="12136"/>
                    </a:cubicBezTo>
                    <a:cubicBezTo>
                      <a:pt x="4018" y="12192"/>
                      <a:pt x="3920" y="12247"/>
                      <a:pt x="3837" y="12261"/>
                    </a:cubicBezTo>
                    <a:cubicBezTo>
                      <a:pt x="3725" y="12289"/>
                      <a:pt x="3641" y="12289"/>
                      <a:pt x="3530" y="12289"/>
                    </a:cubicBezTo>
                    <a:lnTo>
                      <a:pt x="3586" y="12234"/>
                    </a:lnTo>
                    <a:cubicBezTo>
                      <a:pt x="3600" y="12220"/>
                      <a:pt x="3600" y="12192"/>
                      <a:pt x="3600" y="12164"/>
                    </a:cubicBezTo>
                    <a:cubicBezTo>
                      <a:pt x="3613" y="12150"/>
                      <a:pt x="3613" y="12136"/>
                      <a:pt x="3613" y="12122"/>
                    </a:cubicBezTo>
                    <a:cubicBezTo>
                      <a:pt x="3613" y="12024"/>
                      <a:pt x="3572" y="11982"/>
                      <a:pt x="3502" y="11941"/>
                    </a:cubicBezTo>
                    <a:cubicBezTo>
                      <a:pt x="3460" y="11927"/>
                      <a:pt x="3404" y="11885"/>
                      <a:pt x="3376" y="11871"/>
                    </a:cubicBezTo>
                    <a:cubicBezTo>
                      <a:pt x="3362" y="11871"/>
                      <a:pt x="3362" y="11857"/>
                      <a:pt x="3334" y="11857"/>
                    </a:cubicBezTo>
                    <a:cubicBezTo>
                      <a:pt x="3321" y="11857"/>
                      <a:pt x="3321" y="11843"/>
                      <a:pt x="3307" y="11843"/>
                    </a:cubicBezTo>
                    <a:lnTo>
                      <a:pt x="3265" y="11801"/>
                    </a:lnTo>
                    <a:cubicBezTo>
                      <a:pt x="3237" y="11773"/>
                      <a:pt x="3195" y="11717"/>
                      <a:pt x="3181" y="11662"/>
                    </a:cubicBezTo>
                    <a:cubicBezTo>
                      <a:pt x="3167" y="11648"/>
                      <a:pt x="3167" y="11606"/>
                      <a:pt x="3167" y="11592"/>
                    </a:cubicBezTo>
                    <a:lnTo>
                      <a:pt x="3167" y="11578"/>
                    </a:lnTo>
                    <a:lnTo>
                      <a:pt x="3167" y="11564"/>
                    </a:lnTo>
                    <a:cubicBezTo>
                      <a:pt x="3132" y="11571"/>
                      <a:pt x="3112" y="11575"/>
                      <a:pt x="3101" y="11578"/>
                    </a:cubicBezTo>
                    <a:lnTo>
                      <a:pt x="3101" y="11578"/>
                    </a:lnTo>
                    <a:cubicBezTo>
                      <a:pt x="3100" y="11578"/>
                      <a:pt x="3099" y="11578"/>
                      <a:pt x="3097" y="11578"/>
                    </a:cubicBezTo>
                    <a:lnTo>
                      <a:pt x="3097" y="11564"/>
                    </a:lnTo>
                    <a:lnTo>
                      <a:pt x="3097" y="11550"/>
                    </a:lnTo>
                    <a:cubicBezTo>
                      <a:pt x="3083" y="11508"/>
                      <a:pt x="3097" y="11480"/>
                      <a:pt x="3097" y="11438"/>
                    </a:cubicBezTo>
                    <a:cubicBezTo>
                      <a:pt x="3111" y="11411"/>
                      <a:pt x="3153" y="11355"/>
                      <a:pt x="3153" y="11313"/>
                    </a:cubicBezTo>
                    <a:cubicBezTo>
                      <a:pt x="3167" y="11285"/>
                      <a:pt x="3167" y="11229"/>
                      <a:pt x="3153" y="11173"/>
                    </a:cubicBezTo>
                    <a:cubicBezTo>
                      <a:pt x="3139" y="11132"/>
                      <a:pt x="3097" y="11090"/>
                      <a:pt x="3028" y="11062"/>
                    </a:cubicBezTo>
                    <a:cubicBezTo>
                      <a:pt x="2993" y="11041"/>
                      <a:pt x="2951" y="11030"/>
                      <a:pt x="2904" y="11030"/>
                    </a:cubicBezTo>
                    <a:cubicBezTo>
                      <a:pt x="2857" y="11030"/>
                      <a:pt x="2804" y="11041"/>
                      <a:pt x="2749" y="11062"/>
                    </a:cubicBezTo>
                    <a:cubicBezTo>
                      <a:pt x="2651" y="11090"/>
                      <a:pt x="2525" y="11201"/>
                      <a:pt x="2456" y="11355"/>
                    </a:cubicBezTo>
                    <a:cubicBezTo>
                      <a:pt x="2400" y="11494"/>
                      <a:pt x="2386" y="11648"/>
                      <a:pt x="2414" y="11801"/>
                    </a:cubicBezTo>
                    <a:cubicBezTo>
                      <a:pt x="2456" y="11969"/>
                      <a:pt x="2525" y="12136"/>
                      <a:pt x="2651" y="12261"/>
                    </a:cubicBezTo>
                    <a:cubicBezTo>
                      <a:pt x="2763" y="12387"/>
                      <a:pt x="2902" y="12485"/>
                      <a:pt x="3069" y="12540"/>
                    </a:cubicBezTo>
                    <a:cubicBezTo>
                      <a:pt x="3223" y="12596"/>
                      <a:pt x="3390" y="12596"/>
                      <a:pt x="3530" y="12596"/>
                    </a:cubicBezTo>
                    <a:cubicBezTo>
                      <a:pt x="3600" y="12596"/>
                      <a:pt x="3669" y="12568"/>
                      <a:pt x="3739" y="12554"/>
                    </a:cubicBezTo>
                    <a:cubicBezTo>
                      <a:pt x="3809" y="12540"/>
                      <a:pt x="3878" y="12526"/>
                      <a:pt x="3948" y="12485"/>
                    </a:cubicBezTo>
                    <a:cubicBezTo>
                      <a:pt x="4074" y="12429"/>
                      <a:pt x="4199" y="12359"/>
                      <a:pt x="4325" y="12275"/>
                    </a:cubicBezTo>
                    <a:cubicBezTo>
                      <a:pt x="4422" y="12192"/>
                      <a:pt x="4506" y="12080"/>
                      <a:pt x="4604" y="11969"/>
                    </a:cubicBezTo>
                    <a:cubicBezTo>
                      <a:pt x="4674" y="11843"/>
                      <a:pt x="4715" y="11717"/>
                      <a:pt x="4771" y="11592"/>
                    </a:cubicBezTo>
                    <a:cubicBezTo>
                      <a:pt x="4841" y="11369"/>
                      <a:pt x="4855" y="11104"/>
                      <a:pt x="4841" y="10881"/>
                    </a:cubicBezTo>
                    <a:cubicBezTo>
                      <a:pt x="4827" y="10643"/>
                      <a:pt x="4743" y="10406"/>
                      <a:pt x="4646" y="10225"/>
                    </a:cubicBezTo>
                    <a:cubicBezTo>
                      <a:pt x="4422" y="9779"/>
                      <a:pt x="4018" y="9430"/>
                      <a:pt x="3558" y="9276"/>
                    </a:cubicBezTo>
                    <a:cubicBezTo>
                      <a:pt x="3502" y="9262"/>
                      <a:pt x="3432" y="9249"/>
                      <a:pt x="3376" y="9221"/>
                    </a:cubicBezTo>
                    <a:cubicBezTo>
                      <a:pt x="3321" y="9207"/>
                      <a:pt x="3251" y="9207"/>
                      <a:pt x="3209" y="9193"/>
                    </a:cubicBezTo>
                    <a:cubicBezTo>
                      <a:pt x="3139" y="9193"/>
                      <a:pt x="3083" y="9179"/>
                      <a:pt x="3014" y="9179"/>
                    </a:cubicBezTo>
                    <a:lnTo>
                      <a:pt x="2651" y="9179"/>
                    </a:lnTo>
                    <a:cubicBezTo>
                      <a:pt x="2581" y="9179"/>
                      <a:pt x="2525" y="9179"/>
                      <a:pt x="2456" y="9193"/>
                    </a:cubicBezTo>
                    <a:cubicBezTo>
                      <a:pt x="2330" y="9207"/>
                      <a:pt x="2205" y="9221"/>
                      <a:pt x="2093" y="9262"/>
                    </a:cubicBezTo>
                    <a:cubicBezTo>
                      <a:pt x="1689" y="9360"/>
                      <a:pt x="1298" y="9555"/>
                      <a:pt x="991" y="9834"/>
                    </a:cubicBezTo>
                    <a:cubicBezTo>
                      <a:pt x="670" y="10113"/>
                      <a:pt x="433" y="10448"/>
                      <a:pt x="252" y="10825"/>
                    </a:cubicBezTo>
                    <a:cubicBezTo>
                      <a:pt x="224" y="10922"/>
                      <a:pt x="182" y="11020"/>
                      <a:pt x="154" y="11104"/>
                    </a:cubicBezTo>
                    <a:cubicBezTo>
                      <a:pt x="140" y="11215"/>
                      <a:pt x="98" y="11299"/>
                      <a:pt x="84" y="11411"/>
                    </a:cubicBezTo>
                    <a:lnTo>
                      <a:pt x="29" y="11717"/>
                    </a:lnTo>
                    <a:cubicBezTo>
                      <a:pt x="15" y="11829"/>
                      <a:pt x="15" y="11927"/>
                      <a:pt x="15" y="12052"/>
                    </a:cubicBezTo>
                    <a:cubicBezTo>
                      <a:pt x="1" y="12499"/>
                      <a:pt x="71" y="12973"/>
                      <a:pt x="224" y="13447"/>
                    </a:cubicBezTo>
                    <a:cubicBezTo>
                      <a:pt x="377" y="13893"/>
                      <a:pt x="628" y="14340"/>
                      <a:pt x="949" y="14716"/>
                    </a:cubicBezTo>
                    <a:cubicBezTo>
                      <a:pt x="1005" y="14772"/>
                      <a:pt x="1061" y="14842"/>
                      <a:pt x="1117" y="14898"/>
                    </a:cubicBezTo>
                    <a:cubicBezTo>
                      <a:pt x="1159" y="14940"/>
                      <a:pt x="1228" y="14995"/>
                      <a:pt x="1284" y="15051"/>
                    </a:cubicBezTo>
                    <a:lnTo>
                      <a:pt x="1368" y="15135"/>
                    </a:lnTo>
                    <a:cubicBezTo>
                      <a:pt x="1410" y="15177"/>
                      <a:pt x="1424" y="15191"/>
                      <a:pt x="1465" y="15205"/>
                    </a:cubicBezTo>
                    <a:lnTo>
                      <a:pt x="1610" y="15316"/>
                    </a:lnTo>
                    <a:lnTo>
                      <a:pt x="1610" y="15316"/>
                    </a:lnTo>
                    <a:cubicBezTo>
                      <a:pt x="1581" y="15297"/>
                      <a:pt x="1544" y="15279"/>
                      <a:pt x="1507" y="15260"/>
                    </a:cubicBezTo>
                    <a:lnTo>
                      <a:pt x="1354" y="15149"/>
                    </a:lnTo>
                    <a:cubicBezTo>
                      <a:pt x="1298" y="15121"/>
                      <a:pt x="1228" y="15065"/>
                      <a:pt x="1186" y="15037"/>
                    </a:cubicBezTo>
                    <a:lnTo>
                      <a:pt x="1089" y="14981"/>
                    </a:lnTo>
                    <a:cubicBezTo>
                      <a:pt x="1061" y="14967"/>
                      <a:pt x="1047" y="14926"/>
                      <a:pt x="1005" y="14912"/>
                    </a:cubicBezTo>
                    <a:cubicBezTo>
                      <a:pt x="768" y="14730"/>
                      <a:pt x="573" y="14563"/>
                      <a:pt x="489" y="14521"/>
                    </a:cubicBezTo>
                    <a:cubicBezTo>
                      <a:pt x="477" y="14516"/>
                      <a:pt x="467" y="14514"/>
                      <a:pt x="459" y="14514"/>
                    </a:cubicBezTo>
                    <a:cubicBezTo>
                      <a:pt x="421" y="14514"/>
                      <a:pt x="427" y="14566"/>
                      <a:pt x="461" y="14647"/>
                    </a:cubicBezTo>
                    <a:cubicBezTo>
                      <a:pt x="503" y="14702"/>
                      <a:pt x="531" y="14772"/>
                      <a:pt x="587" y="14842"/>
                    </a:cubicBezTo>
                    <a:cubicBezTo>
                      <a:pt x="642" y="14912"/>
                      <a:pt x="712" y="14995"/>
                      <a:pt x="782" y="15065"/>
                    </a:cubicBezTo>
                    <a:cubicBezTo>
                      <a:pt x="1075" y="15386"/>
                      <a:pt x="1493" y="15693"/>
                      <a:pt x="1703" y="15804"/>
                    </a:cubicBezTo>
                    <a:cubicBezTo>
                      <a:pt x="2177" y="16083"/>
                      <a:pt x="2679" y="16237"/>
                      <a:pt x="3181" y="16293"/>
                    </a:cubicBezTo>
                    <a:cubicBezTo>
                      <a:pt x="3111" y="16293"/>
                      <a:pt x="3069" y="16307"/>
                      <a:pt x="3000" y="16307"/>
                    </a:cubicBezTo>
                    <a:cubicBezTo>
                      <a:pt x="2944" y="16307"/>
                      <a:pt x="2874" y="16307"/>
                      <a:pt x="2818" y="16320"/>
                    </a:cubicBezTo>
                    <a:cubicBezTo>
                      <a:pt x="2721" y="16334"/>
                      <a:pt x="2623" y="16362"/>
                      <a:pt x="2553" y="16376"/>
                    </a:cubicBezTo>
                    <a:cubicBezTo>
                      <a:pt x="2442" y="16404"/>
                      <a:pt x="2400" y="16502"/>
                      <a:pt x="2512" y="16613"/>
                    </a:cubicBezTo>
                    <a:cubicBezTo>
                      <a:pt x="2539" y="16669"/>
                      <a:pt x="2665" y="16725"/>
                      <a:pt x="2804" y="16753"/>
                    </a:cubicBezTo>
                    <a:lnTo>
                      <a:pt x="3014" y="16809"/>
                    </a:lnTo>
                    <a:cubicBezTo>
                      <a:pt x="3083" y="16809"/>
                      <a:pt x="3153" y="16823"/>
                      <a:pt x="3209" y="16823"/>
                    </a:cubicBezTo>
                    <a:cubicBezTo>
                      <a:pt x="3296" y="16827"/>
                      <a:pt x="3383" y="16829"/>
                      <a:pt x="3472" y="16829"/>
                    </a:cubicBezTo>
                    <a:cubicBezTo>
                      <a:pt x="4319" y="16829"/>
                      <a:pt x="5225" y="16648"/>
                      <a:pt x="6096" y="16307"/>
                    </a:cubicBezTo>
                    <a:cubicBezTo>
                      <a:pt x="7059" y="15916"/>
                      <a:pt x="7965" y="15288"/>
                      <a:pt x="8593" y="14437"/>
                    </a:cubicBezTo>
                    <a:lnTo>
                      <a:pt x="8593" y="14437"/>
                    </a:lnTo>
                    <a:cubicBezTo>
                      <a:pt x="8537" y="14549"/>
                      <a:pt x="8482" y="14647"/>
                      <a:pt x="8412" y="14758"/>
                    </a:cubicBezTo>
                    <a:cubicBezTo>
                      <a:pt x="8049" y="15330"/>
                      <a:pt x="7435" y="15874"/>
                      <a:pt x="6654" y="16237"/>
                    </a:cubicBezTo>
                    <a:cubicBezTo>
                      <a:pt x="6515" y="16298"/>
                      <a:pt x="6522" y="16331"/>
                      <a:pt x="6598" y="16331"/>
                    </a:cubicBezTo>
                    <a:cubicBezTo>
                      <a:pt x="6644" y="16331"/>
                      <a:pt x="6715" y="16319"/>
                      <a:pt x="6794" y="16293"/>
                    </a:cubicBezTo>
                    <a:cubicBezTo>
                      <a:pt x="7156" y="16153"/>
                      <a:pt x="7575" y="15916"/>
                      <a:pt x="7965" y="15623"/>
                    </a:cubicBezTo>
                    <a:cubicBezTo>
                      <a:pt x="8230" y="15428"/>
                      <a:pt x="8468" y="15219"/>
                      <a:pt x="8691" y="14981"/>
                    </a:cubicBezTo>
                    <a:cubicBezTo>
                      <a:pt x="8900" y="14730"/>
                      <a:pt x="9109" y="14451"/>
                      <a:pt x="9249" y="14172"/>
                    </a:cubicBezTo>
                    <a:cubicBezTo>
                      <a:pt x="9416" y="13879"/>
                      <a:pt x="9514" y="13587"/>
                      <a:pt x="9597" y="13266"/>
                    </a:cubicBezTo>
                    <a:cubicBezTo>
                      <a:pt x="9625" y="13196"/>
                      <a:pt x="9639" y="13112"/>
                      <a:pt x="9653" y="13043"/>
                    </a:cubicBezTo>
                    <a:lnTo>
                      <a:pt x="9667" y="12917"/>
                    </a:lnTo>
                    <a:cubicBezTo>
                      <a:pt x="9667" y="12889"/>
                      <a:pt x="9667" y="12833"/>
                      <a:pt x="9695" y="12805"/>
                    </a:cubicBezTo>
                    <a:cubicBezTo>
                      <a:pt x="9695" y="12736"/>
                      <a:pt x="9709" y="12638"/>
                      <a:pt x="9709" y="12568"/>
                    </a:cubicBezTo>
                    <a:lnTo>
                      <a:pt x="9709" y="12345"/>
                    </a:lnTo>
                    <a:cubicBezTo>
                      <a:pt x="9667" y="11438"/>
                      <a:pt x="9360" y="10602"/>
                      <a:pt x="8956" y="9890"/>
                    </a:cubicBezTo>
                    <a:cubicBezTo>
                      <a:pt x="8886" y="9779"/>
                      <a:pt x="8830" y="9681"/>
                      <a:pt x="8761" y="9569"/>
                    </a:cubicBezTo>
                    <a:cubicBezTo>
                      <a:pt x="8691" y="9472"/>
                      <a:pt x="8621" y="9360"/>
                      <a:pt x="8579" y="9276"/>
                    </a:cubicBezTo>
                    <a:cubicBezTo>
                      <a:pt x="8607" y="9276"/>
                      <a:pt x="8649" y="9290"/>
                      <a:pt x="8691" y="9332"/>
                    </a:cubicBezTo>
                    <a:cubicBezTo>
                      <a:pt x="8761" y="9388"/>
                      <a:pt x="8830" y="9416"/>
                      <a:pt x="8928" y="9486"/>
                    </a:cubicBezTo>
                    <a:cubicBezTo>
                      <a:pt x="8998" y="9555"/>
                      <a:pt x="9081" y="9625"/>
                      <a:pt x="9179" y="9751"/>
                    </a:cubicBezTo>
                    <a:cubicBezTo>
                      <a:pt x="9194" y="9768"/>
                      <a:pt x="9205" y="9776"/>
                      <a:pt x="9212" y="9776"/>
                    </a:cubicBezTo>
                    <a:cubicBezTo>
                      <a:pt x="9241" y="9776"/>
                      <a:pt x="9223" y="9668"/>
                      <a:pt x="9179" y="9569"/>
                    </a:cubicBezTo>
                    <a:cubicBezTo>
                      <a:pt x="8900" y="8997"/>
                      <a:pt x="8551" y="8565"/>
                      <a:pt x="8244" y="8133"/>
                    </a:cubicBezTo>
                    <a:cubicBezTo>
                      <a:pt x="7910" y="7714"/>
                      <a:pt x="7603" y="7296"/>
                      <a:pt x="7338" y="6780"/>
                    </a:cubicBezTo>
                    <a:cubicBezTo>
                      <a:pt x="7073" y="6277"/>
                      <a:pt x="6905" y="5733"/>
                      <a:pt x="6794" y="5162"/>
                    </a:cubicBezTo>
                    <a:cubicBezTo>
                      <a:pt x="6738" y="4883"/>
                      <a:pt x="6724" y="4590"/>
                      <a:pt x="6724" y="4297"/>
                    </a:cubicBezTo>
                    <a:cubicBezTo>
                      <a:pt x="6724" y="4157"/>
                      <a:pt x="6724" y="3990"/>
                      <a:pt x="6738" y="3850"/>
                    </a:cubicBezTo>
                    <a:cubicBezTo>
                      <a:pt x="6766" y="3711"/>
                      <a:pt x="6766" y="3558"/>
                      <a:pt x="6780" y="3418"/>
                    </a:cubicBezTo>
                    <a:cubicBezTo>
                      <a:pt x="6919" y="2232"/>
                      <a:pt x="7352" y="1103"/>
                      <a:pt x="7784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215113" y="236508"/>
                <a:ext cx="429722" cy="707839"/>
              </a:xfrm>
              <a:custGeom>
                <a:avLst/>
                <a:gdLst/>
                <a:ahLst/>
                <a:cxnLst/>
                <a:rect l="l" t="t" r="r" b="b"/>
                <a:pathLst>
                  <a:path w="9918" h="16336" extrusionOk="0">
                    <a:moveTo>
                      <a:pt x="4506" y="0"/>
                    </a:moveTo>
                    <a:cubicBezTo>
                      <a:pt x="4070" y="0"/>
                      <a:pt x="3638" y="55"/>
                      <a:pt x="3223" y="183"/>
                    </a:cubicBezTo>
                    <a:cubicBezTo>
                      <a:pt x="2149" y="490"/>
                      <a:pt x="1242" y="1201"/>
                      <a:pt x="698" y="2066"/>
                    </a:cubicBezTo>
                    <a:lnTo>
                      <a:pt x="656" y="2108"/>
                    </a:lnTo>
                    <a:lnTo>
                      <a:pt x="531" y="2163"/>
                    </a:lnTo>
                    <a:lnTo>
                      <a:pt x="461" y="2289"/>
                    </a:lnTo>
                    <a:cubicBezTo>
                      <a:pt x="405" y="2373"/>
                      <a:pt x="363" y="2442"/>
                      <a:pt x="321" y="2554"/>
                    </a:cubicBezTo>
                    <a:cubicBezTo>
                      <a:pt x="279" y="2638"/>
                      <a:pt x="252" y="2721"/>
                      <a:pt x="210" y="2833"/>
                    </a:cubicBezTo>
                    <a:cubicBezTo>
                      <a:pt x="182" y="2917"/>
                      <a:pt x="154" y="3014"/>
                      <a:pt x="126" y="3112"/>
                    </a:cubicBezTo>
                    <a:cubicBezTo>
                      <a:pt x="42" y="3475"/>
                      <a:pt x="0" y="3851"/>
                      <a:pt x="42" y="4228"/>
                    </a:cubicBezTo>
                    <a:cubicBezTo>
                      <a:pt x="42" y="4381"/>
                      <a:pt x="70" y="4535"/>
                      <a:pt x="112" y="4688"/>
                    </a:cubicBezTo>
                    <a:cubicBezTo>
                      <a:pt x="140" y="4855"/>
                      <a:pt x="196" y="5009"/>
                      <a:pt x="252" y="5148"/>
                    </a:cubicBezTo>
                    <a:cubicBezTo>
                      <a:pt x="363" y="5441"/>
                      <a:pt x="531" y="5720"/>
                      <a:pt x="740" y="5971"/>
                    </a:cubicBezTo>
                    <a:cubicBezTo>
                      <a:pt x="949" y="6208"/>
                      <a:pt x="1172" y="6432"/>
                      <a:pt x="1451" y="6613"/>
                    </a:cubicBezTo>
                    <a:lnTo>
                      <a:pt x="1549" y="6683"/>
                    </a:lnTo>
                    <a:lnTo>
                      <a:pt x="1660" y="6738"/>
                    </a:lnTo>
                    <a:lnTo>
                      <a:pt x="1870" y="6836"/>
                    </a:lnTo>
                    <a:cubicBezTo>
                      <a:pt x="1939" y="6878"/>
                      <a:pt x="2023" y="6906"/>
                      <a:pt x="2093" y="6920"/>
                    </a:cubicBezTo>
                    <a:cubicBezTo>
                      <a:pt x="2176" y="6948"/>
                      <a:pt x="2246" y="6976"/>
                      <a:pt x="2344" y="6990"/>
                    </a:cubicBezTo>
                    <a:cubicBezTo>
                      <a:pt x="2491" y="7022"/>
                      <a:pt x="2655" y="7039"/>
                      <a:pt x="2828" y="7039"/>
                    </a:cubicBezTo>
                    <a:cubicBezTo>
                      <a:pt x="3032" y="7039"/>
                      <a:pt x="3248" y="7015"/>
                      <a:pt x="3460" y="6962"/>
                    </a:cubicBezTo>
                    <a:cubicBezTo>
                      <a:pt x="3641" y="6906"/>
                      <a:pt x="3836" y="6836"/>
                      <a:pt x="4018" y="6738"/>
                    </a:cubicBezTo>
                    <a:cubicBezTo>
                      <a:pt x="4060" y="6711"/>
                      <a:pt x="4101" y="6683"/>
                      <a:pt x="4157" y="6641"/>
                    </a:cubicBezTo>
                    <a:cubicBezTo>
                      <a:pt x="4199" y="6613"/>
                      <a:pt x="4241" y="6599"/>
                      <a:pt x="4269" y="6557"/>
                    </a:cubicBezTo>
                    <a:lnTo>
                      <a:pt x="4394" y="6460"/>
                    </a:lnTo>
                    <a:lnTo>
                      <a:pt x="4520" y="6348"/>
                    </a:lnTo>
                    <a:lnTo>
                      <a:pt x="4673" y="6194"/>
                    </a:lnTo>
                    <a:cubicBezTo>
                      <a:pt x="4729" y="6139"/>
                      <a:pt x="4757" y="6083"/>
                      <a:pt x="4813" y="6013"/>
                    </a:cubicBezTo>
                    <a:lnTo>
                      <a:pt x="4883" y="5929"/>
                    </a:lnTo>
                    <a:lnTo>
                      <a:pt x="4938" y="5846"/>
                    </a:lnTo>
                    <a:lnTo>
                      <a:pt x="4994" y="5762"/>
                    </a:lnTo>
                    <a:lnTo>
                      <a:pt x="4994" y="5734"/>
                    </a:lnTo>
                    <a:lnTo>
                      <a:pt x="5008" y="5720"/>
                    </a:lnTo>
                    <a:lnTo>
                      <a:pt x="5022" y="5706"/>
                    </a:lnTo>
                    <a:lnTo>
                      <a:pt x="5036" y="5664"/>
                    </a:lnTo>
                    <a:cubicBezTo>
                      <a:pt x="5064" y="5650"/>
                      <a:pt x="5064" y="5637"/>
                      <a:pt x="5078" y="5623"/>
                    </a:cubicBezTo>
                    <a:cubicBezTo>
                      <a:pt x="5092" y="5595"/>
                      <a:pt x="5092" y="5567"/>
                      <a:pt x="5106" y="5525"/>
                    </a:cubicBezTo>
                    <a:cubicBezTo>
                      <a:pt x="5134" y="5483"/>
                      <a:pt x="5148" y="5413"/>
                      <a:pt x="5161" y="5358"/>
                    </a:cubicBezTo>
                    <a:cubicBezTo>
                      <a:pt x="5245" y="5023"/>
                      <a:pt x="5231" y="4688"/>
                      <a:pt x="5148" y="4367"/>
                    </a:cubicBezTo>
                    <a:cubicBezTo>
                      <a:pt x="5092" y="4200"/>
                      <a:pt x="5036" y="4046"/>
                      <a:pt x="4952" y="3907"/>
                    </a:cubicBezTo>
                    <a:cubicBezTo>
                      <a:pt x="4869" y="3767"/>
                      <a:pt x="4785" y="3628"/>
                      <a:pt x="4659" y="3502"/>
                    </a:cubicBezTo>
                    <a:lnTo>
                      <a:pt x="4785" y="3502"/>
                    </a:lnTo>
                    <a:cubicBezTo>
                      <a:pt x="4827" y="3502"/>
                      <a:pt x="4869" y="3488"/>
                      <a:pt x="4924" y="3475"/>
                    </a:cubicBezTo>
                    <a:cubicBezTo>
                      <a:pt x="4966" y="3475"/>
                      <a:pt x="5008" y="3461"/>
                      <a:pt x="5036" y="3433"/>
                    </a:cubicBezTo>
                    <a:cubicBezTo>
                      <a:pt x="5175" y="3363"/>
                      <a:pt x="5203" y="3196"/>
                      <a:pt x="5078" y="2944"/>
                    </a:cubicBezTo>
                    <a:cubicBezTo>
                      <a:pt x="5036" y="2903"/>
                      <a:pt x="5008" y="2833"/>
                      <a:pt x="4952" y="2777"/>
                    </a:cubicBezTo>
                    <a:cubicBezTo>
                      <a:pt x="4938" y="2735"/>
                      <a:pt x="4896" y="2707"/>
                      <a:pt x="4869" y="2693"/>
                    </a:cubicBezTo>
                    <a:cubicBezTo>
                      <a:pt x="4827" y="2652"/>
                      <a:pt x="4799" y="2638"/>
                      <a:pt x="4757" y="2596"/>
                    </a:cubicBezTo>
                    <a:cubicBezTo>
                      <a:pt x="4729" y="2568"/>
                      <a:pt x="4687" y="2554"/>
                      <a:pt x="4659" y="2512"/>
                    </a:cubicBezTo>
                    <a:lnTo>
                      <a:pt x="4659" y="2512"/>
                    </a:lnTo>
                    <a:cubicBezTo>
                      <a:pt x="4667" y="2514"/>
                      <a:pt x="4672" y="2515"/>
                      <a:pt x="4673" y="2515"/>
                    </a:cubicBezTo>
                    <a:cubicBezTo>
                      <a:pt x="4682" y="2515"/>
                      <a:pt x="4590" y="2484"/>
                      <a:pt x="4590" y="2484"/>
                    </a:cubicBezTo>
                    <a:lnTo>
                      <a:pt x="4576" y="2456"/>
                    </a:lnTo>
                    <a:lnTo>
                      <a:pt x="4534" y="2442"/>
                    </a:lnTo>
                    <a:lnTo>
                      <a:pt x="4366" y="2359"/>
                    </a:lnTo>
                    <a:cubicBezTo>
                      <a:pt x="4325" y="2345"/>
                      <a:pt x="4269" y="2317"/>
                      <a:pt x="4241" y="2303"/>
                    </a:cubicBezTo>
                    <a:cubicBezTo>
                      <a:pt x="4199" y="2289"/>
                      <a:pt x="4171" y="2289"/>
                      <a:pt x="4129" y="2275"/>
                    </a:cubicBezTo>
                    <a:cubicBezTo>
                      <a:pt x="3939" y="2201"/>
                      <a:pt x="3709" y="2167"/>
                      <a:pt x="3475" y="2167"/>
                    </a:cubicBezTo>
                    <a:cubicBezTo>
                      <a:pt x="3400" y="2167"/>
                      <a:pt x="3325" y="2171"/>
                      <a:pt x="3251" y="2177"/>
                    </a:cubicBezTo>
                    <a:cubicBezTo>
                      <a:pt x="2930" y="2219"/>
                      <a:pt x="2623" y="2317"/>
                      <a:pt x="2344" y="2498"/>
                    </a:cubicBezTo>
                    <a:cubicBezTo>
                      <a:pt x="2065" y="2665"/>
                      <a:pt x="1814" y="2903"/>
                      <a:pt x="1619" y="3154"/>
                    </a:cubicBezTo>
                    <a:cubicBezTo>
                      <a:pt x="1591" y="3223"/>
                      <a:pt x="1535" y="3293"/>
                      <a:pt x="1507" y="3363"/>
                    </a:cubicBezTo>
                    <a:lnTo>
                      <a:pt x="1451" y="3475"/>
                    </a:lnTo>
                    <a:lnTo>
                      <a:pt x="1437" y="3530"/>
                    </a:lnTo>
                    <a:lnTo>
                      <a:pt x="1437" y="3544"/>
                    </a:lnTo>
                    <a:lnTo>
                      <a:pt x="1395" y="3614"/>
                    </a:lnTo>
                    <a:lnTo>
                      <a:pt x="1395" y="3628"/>
                    </a:lnTo>
                    <a:lnTo>
                      <a:pt x="1381" y="3684"/>
                    </a:lnTo>
                    <a:lnTo>
                      <a:pt x="1381" y="3698"/>
                    </a:lnTo>
                    <a:lnTo>
                      <a:pt x="1367" y="3753"/>
                    </a:lnTo>
                    <a:cubicBezTo>
                      <a:pt x="1340" y="3781"/>
                      <a:pt x="1340" y="3809"/>
                      <a:pt x="1326" y="3837"/>
                    </a:cubicBezTo>
                    <a:cubicBezTo>
                      <a:pt x="1312" y="3879"/>
                      <a:pt x="1312" y="3893"/>
                      <a:pt x="1312" y="3921"/>
                    </a:cubicBezTo>
                    <a:lnTo>
                      <a:pt x="1298" y="3977"/>
                    </a:lnTo>
                    <a:lnTo>
                      <a:pt x="1298" y="4019"/>
                    </a:lnTo>
                    <a:cubicBezTo>
                      <a:pt x="1289" y="4012"/>
                      <a:pt x="1281" y="4010"/>
                      <a:pt x="1276" y="4010"/>
                    </a:cubicBezTo>
                    <a:cubicBezTo>
                      <a:pt x="1255" y="4010"/>
                      <a:pt x="1253" y="4045"/>
                      <a:pt x="1242" y="4088"/>
                    </a:cubicBezTo>
                    <a:cubicBezTo>
                      <a:pt x="1200" y="4367"/>
                      <a:pt x="1242" y="4646"/>
                      <a:pt x="1312" y="4855"/>
                    </a:cubicBezTo>
                    <a:cubicBezTo>
                      <a:pt x="1381" y="5079"/>
                      <a:pt x="1479" y="5246"/>
                      <a:pt x="1591" y="5385"/>
                    </a:cubicBezTo>
                    <a:cubicBezTo>
                      <a:pt x="1814" y="5664"/>
                      <a:pt x="2065" y="5804"/>
                      <a:pt x="2246" y="5846"/>
                    </a:cubicBezTo>
                    <a:cubicBezTo>
                      <a:pt x="2328" y="5878"/>
                      <a:pt x="2400" y="5892"/>
                      <a:pt x="2460" y="5892"/>
                    </a:cubicBezTo>
                    <a:cubicBezTo>
                      <a:pt x="2502" y="5892"/>
                      <a:pt x="2538" y="5885"/>
                      <a:pt x="2567" y="5874"/>
                    </a:cubicBezTo>
                    <a:cubicBezTo>
                      <a:pt x="2637" y="5860"/>
                      <a:pt x="2665" y="5832"/>
                      <a:pt x="2665" y="5776"/>
                    </a:cubicBezTo>
                    <a:cubicBezTo>
                      <a:pt x="2790" y="5637"/>
                      <a:pt x="2679" y="5413"/>
                      <a:pt x="2623" y="5134"/>
                    </a:cubicBezTo>
                    <a:cubicBezTo>
                      <a:pt x="2581" y="4995"/>
                      <a:pt x="2567" y="4828"/>
                      <a:pt x="2567" y="4674"/>
                    </a:cubicBezTo>
                    <a:cubicBezTo>
                      <a:pt x="2581" y="4521"/>
                      <a:pt x="2623" y="4339"/>
                      <a:pt x="2707" y="4200"/>
                    </a:cubicBezTo>
                    <a:cubicBezTo>
                      <a:pt x="2776" y="4088"/>
                      <a:pt x="2874" y="3977"/>
                      <a:pt x="2999" y="3893"/>
                    </a:cubicBezTo>
                    <a:cubicBezTo>
                      <a:pt x="3125" y="3809"/>
                      <a:pt x="3264" y="3740"/>
                      <a:pt x="3404" y="3698"/>
                    </a:cubicBezTo>
                    <a:cubicBezTo>
                      <a:pt x="3474" y="3684"/>
                      <a:pt x="3547" y="3677"/>
                      <a:pt x="3622" y="3677"/>
                    </a:cubicBezTo>
                    <a:cubicBezTo>
                      <a:pt x="3697" y="3677"/>
                      <a:pt x="3774" y="3684"/>
                      <a:pt x="3850" y="3698"/>
                    </a:cubicBezTo>
                    <a:cubicBezTo>
                      <a:pt x="3990" y="3740"/>
                      <a:pt x="4129" y="3809"/>
                      <a:pt x="4255" y="3893"/>
                    </a:cubicBezTo>
                    <a:cubicBezTo>
                      <a:pt x="4352" y="3963"/>
                      <a:pt x="4464" y="4060"/>
                      <a:pt x="4548" y="4172"/>
                    </a:cubicBezTo>
                    <a:cubicBezTo>
                      <a:pt x="4631" y="4270"/>
                      <a:pt x="4715" y="4395"/>
                      <a:pt x="4757" y="4535"/>
                    </a:cubicBezTo>
                    <a:cubicBezTo>
                      <a:pt x="4813" y="4660"/>
                      <a:pt x="4841" y="4800"/>
                      <a:pt x="4841" y="4953"/>
                    </a:cubicBezTo>
                    <a:cubicBezTo>
                      <a:pt x="4869" y="5093"/>
                      <a:pt x="4841" y="5232"/>
                      <a:pt x="4813" y="5372"/>
                    </a:cubicBezTo>
                    <a:cubicBezTo>
                      <a:pt x="4631" y="5860"/>
                      <a:pt x="4269" y="6222"/>
                      <a:pt x="3864" y="6460"/>
                    </a:cubicBezTo>
                    <a:cubicBezTo>
                      <a:pt x="3559" y="6627"/>
                      <a:pt x="3199" y="6718"/>
                      <a:pt x="2837" y="6718"/>
                    </a:cubicBezTo>
                    <a:cubicBezTo>
                      <a:pt x="2686" y="6718"/>
                      <a:pt x="2534" y="6702"/>
                      <a:pt x="2386" y="6669"/>
                    </a:cubicBezTo>
                    <a:lnTo>
                      <a:pt x="2190" y="6613"/>
                    </a:lnTo>
                    <a:cubicBezTo>
                      <a:pt x="2149" y="6599"/>
                      <a:pt x="2079" y="6557"/>
                      <a:pt x="2023" y="6543"/>
                    </a:cubicBezTo>
                    <a:cubicBezTo>
                      <a:pt x="1967" y="6529"/>
                      <a:pt x="1898" y="6487"/>
                      <a:pt x="1842" y="6460"/>
                    </a:cubicBezTo>
                    <a:cubicBezTo>
                      <a:pt x="1800" y="6418"/>
                      <a:pt x="1730" y="6404"/>
                      <a:pt x="1674" y="6362"/>
                    </a:cubicBezTo>
                    <a:lnTo>
                      <a:pt x="1521" y="6264"/>
                    </a:lnTo>
                    <a:cubicBezTo>
                      <a:pt x="1465" y="6222"/>
                      <a:pt x="1409" y="6194"/>
                      <a:pt x="1354" y="6139"/>
                    </a:cubicBezTo>
                    <a:cubicBezTo>
                      <a:pt x="1256" y="6069"/>
                      <a:pt x="1172" y="5971"/>
                      <a:pt x="1075" y="5874"/>
                    </a:cubicBezTo>
                    <a:cubicBezTo>
                      <a:pt x="768" y="5553"/>
                      <a:pt x="558" y="5148"/>
                      <a:pt x="433" y="4730"/>
                    </a:cubicBezTo>
                    <a:cubicBezTo>
                      <a:pt x="307" y="4311"/>
                      <a:pt x="279" y="3851"/>
                      <a:pt x="349" y="3419"/>
                    </a:cubicBezTo>
                    <a:cubicBezTo>
                      <a:pt x="377" y="3209"/>
                      <a:pt x="447" y="2986"/>
                      <a:pt x="544" y="2791"/>
                    </a:cubicBezTo>
                    <a:cubicBezTo>
                      <a:pt x="558" y="2735"/>
                      <a:pt x="586" y="2693"/>
                      <a:pt x="614" y="2638"/>
                    </a:cubicBezTo>
                    <a:cubicBezTo>
                      <a:pt x="628" y="2582"/>
                      <a:pt x="656" y="2526"/>
                      <a:pt x="698" y="2498"/>
                    </a:cubicBezTo>
                    <a:cubicBezTo>
                      <a:pt x="726" y="2442"/>
                      <a:pt x="754" y="2387"/>
                      <a:pt x="782" y="2359"/>
                    </a:cubicBezTo>
                    <a:cubicBezTo>
                      <a:pt x="823" y="2303"/>
                      <a:pt x="837" y="2247"/>
                      <a:pt x="865" y="2219"/>
                    </a:cubicBezTo>
                    <a:cubicBezTo>
                      <a:pt x="1395" y="1410"/>
                      <a:pt x="2246" y="768"/>
                      <a:pt x="3237" y="503"/>
                    </a:cubicBezTo>
                    <a:cubicBezTo>
                      <a:pt x="3404" y="462"/>
                      <a:pt x="3557" y="434"/>
                      <a:pt x="3711" y="406"/>
                    </a:cubicBezTo>
                    <a:cubicBezTo>
                      <a:pt x="3795" y="392"/>
                      <a:pt x="3864" y="392"/>
                      <a:pt x="3962" y="364"/>
                    </a:cubicBezTo>
                    <a:cubicBezTo>
                      <a:pt x="4046" y="364"/>
                      <a:pt x="4115" y="350"/>
                      <a:pt x="4199" y="350"/>
                    </a:cubicBezTo>
                    <a:cubicBezTo>
                      <a:pt x="4101" y="350"/>
                      <a:pt x="3976" y="392"/>
                      <a:pt x="3850" y="434"/>
                    </a:cubicBezTo>
                    <a:cubicBezTo>
                      <a:pt x="3711" y="490"/>
                      <a:pt x="3585" y="559"/>
                      <a:pt x="3474" y="643"/>
                    </a:cubicBezTo>
                    <a:cubicBezTo>
                      <a:pt x="3348" y="741"/>
                      <a:pt x="3237" y="824"/>
                      <a:pt x="3167" y="908"/>
                    </a:cubicBezTo>
                    <a:cubicBezTo>
                      <a:pt x="3097" y="992"/>
                      <a:pt x="3055" y="1061"/>
                      <a:pt x="3027" y="1117"/>
                    </a:cubicBezTo>
                    <a:cubicBezTo>
                      <a:pt x="3013" y="1201"/>
                      <a:pt x="3069" y="1243"/>
                      <a:pt x="3167" y="1243"/>
                    </a:cubicBezTo>
                    <a:cubicBezTo>
                      <a:pt x="3195" y="1243"/>
                      <a:pt x="3223" y="1243"/>
                      <a:pt x="3264" y="1229"/>
                    </a:cubicBezTo>
                    <a:cubicBezTo>
                      <a:pt x="3292" y="1229"/>
                      <a:pt x="3334" y="1229"/>
                      <a:pt x="3362" y="1201"/>
                    </a:cubicBezTo>
                    <a:cubicBezTo>
                      <a:pt x="3432" y="1187"/>
                      <a:pt x="3516" y="1173"/>
                      <a:pt x="3585" y="1159"/>
                    </a:cubicBezTo>
                    <a:cubicBezTo>
                      <a:pt x="3920" y="1089"/>
                      <a:pt x="4325" y="1047"/>
                      <a:pt x="4492" y="1047"/>
                    </a:cubicBezTo>
                    <a:cubicBezTo>
                      <a:pt x="4910" y="1061"/>
                      <a:pt x="5329" y="1103"/>
                      <a:pt x="5733" y="1201"/>
                    </a:cubicBezTo>
                    <a:cubicBezTo>
                      <a:pt x="5664" y="1201"/>
                      <a:pt x="5608" y="1229"/>
                      <a:pt x="5566" y="1243"/>
                    </a:cubicBezTo>
                    <a:lnTo>
                      <a:pt x="5399" y="1299"/>
                    </a:lnTo>
                    <a:cubicBezTo>
                      <a:pt x="5315" y="1340"/>
                      <a:pt x="5231" y="1396"/>
                      <a:pt x="5175" y="1452"/>
                    </a:cubicBezTo>
                    <a:cubicBezTo>
                      <a:pt x="5120" y="1522"/>
                      <a:pt x="5092" y="1591"/>
                      <a:pt x="5078" y="1675"/>
                    </a:cubicBezTo>
                    <a:cubicBezTo>
                      <a:pt x="5050" y="1759"/>
                      <a:pt x="5050" y="1856"/>
                      <a:pt x="5078" y="1954"/>
                    </a:cubicBezTo>
                    <a:cubicBezTo>
                      <a:pt x="5092" y="2024"/>
                      <a:pt x="5120" y="2080"/>
                      <a:pt x="5189" y="2108"/>
                    </a:cubicBezTo>
                    <a:cubicBezTo>
                      <a:pt x="5231" y="2135"/>
                      <a:pt x="5259" y="2149"/>
                      <a:pt x="5301" y="2149"/>
                    </a:cubicBezTo>
                    <a:cubicBezTo>
                      <a:pt x="5329" y="2163"/>
                      <a:pt x="5371" y="2163"/>
                      <a:pt x="5399" y="2163"/>
                    </a:cubicBezTo>
                    <a:lnTo>
                      <a:pt x="5510" y="2163"/>
                    </a:lnTo>
                    <a:cubicBezTo>
                      <a:pt x="5538" y="2163"/>
                      <a:pt x="5594" y="2163"/>
                      <a:pt x="5636" y="2177"/>
                    </a:cubicBezTo>
                    <a:cubicBezTo>
                      <a:pt x="5719" y="2177"/>
                      <a:pt x="5803" y="2205"/>
                      <a:pt x="5887" y="2219"/>
                    </a:cubicBezTo>
                    <a:cubicBezTo>
                      <a:pt x="6068" y="2247"/>
                      <a:pt x="6236" y="2289"/>
                      <a:pt x="6431" y="2345"/>
                    </a:cubicBezTo>
                    <a:cubicBezTo>
                      <a:pt x="6793" y="2456"/>
                      <a:pt x="7170" y="2638"/>
                      <a:pt x="7519" y="2875"/>
                    </a:cubicBezTo>
                    <a:cubicBezTo>
                      <a:pt x="7868" y="3126"/>
                      <a:pt x="8188" y="3461"/>
                      <a:pt x="8453" y="3837"/>
                    </a:cubicBezTo>
                    <a:cubicBezTo>
                      <a:pt x="8718" y="4228"/>
                      <a:pt x="8928" y="4674"/>
                      <a:pt x="9053" y="5148"/>
                    </a:cubicBezTo>
                    <a:cubicBezTo>
                      <a:pt x="9011" y="5093"/>
                      <a:pt x="8983" y="5065"/>
                      <a:pt x="8942" y="5009"/>
                    </a:cubicBezTo>
                    <a:cubicBezTo>
                      <a:pt x="8914" y="4953"/>
                      <a:pt x="8872" y="4925"/>
                      <a:pt x="8844" y="4869"/>
                    </a:cubicBezTo>
                    <a:cubicBezTo>
                      <a:pt x="8467" y="4339"/>
                      <a:pt x="8049" y="3837"/>
                      <a:pt x="7602" y="3349"/>
                    </a:cubicBezTo>
                    <a:cubicBezTo>
                      <a:pt x="7570" y="3313"/>
                      <a:pt x="7541" y="3298"/>
                      <a:pt x="7518" y="3298"/>
                    </a:cubicBezTo>
                    <a:cubicBezTo>
                      <a:pt x="7452" y="3298"/>
                      <a:pt x="7432" y="3420"/>
                      <a:pt x="7505" y="3502"/>
                    </a:cubicBezTo>
                    <a:cubicBezTo>
                      <a:pt x="7658" y="3740"/>
                      <a:pt x="7826" y="4032"/>
                      <a:pt x="7979" y="4367"/>
                    </a:cubicBezTo>
                    <a:cubicBezTo>
                      <a:pt x="8077" y="4576"/>
                      <a:pt x="8146" y="4800"/>
                      <a:pt x="8202" y="5023"/>
                    </a:cubicBezTo>
                    <a:cubicBezTo>
                      <a:pt x="8244" y="5246"/>
                      <a:pt x="8300" y="5483"/>
                      <a:pt x="8314" y="5720"/>
                    </a:cubicBezTo>
                    <a:cubicBezTo>
                      <a:pt x="8356" y="5943"/>
                      <a:pt x="8370" y="6194"/>
                      <a:pt x="8370" y="6418"/>
                    </a:cubicBezTo>
                    <a:lnTo>
                      <a:pt x="8370" y="7129"/>
                    </a:lnTo>
                    <a:cubicBezTo>
                      <a:pt x="8356" y="7478"/>
                      <a:pt x="8300" y="7854"/>
                      <a:pt x="8216" y="8203"/>
                    </a:cubicBezTo>
                    <a:lnTo>
                      <a:pt x="8202" y="8273"/>
                    </a:lnTo>
                    <a:lnTo>
                      <a:pt x="8174" y="8343"/>
                    </a:lnTo>
                    <a:lnTo>
                      <a:pt x="8146" y="8482"/>
                    </a:lnTo>
                    <a:lnTo>
                      <a:pt x="8063" y="8775"/>
                    </a:lnTo>
                    <a:cubicBezTo>
                      <a:pt x="8021" y="8873"/>
                      <a:pt x="8007" y="8970"/>
                      <a:pt x="7965" y="9068"/>
                    </a:cubicBezTo>
                    <a:cubicBezTo>
                      <a:pt x="7937" y="9152"/>
                      <a:pt x="7923" y="9263"/>
                      <a:pt x="7881" y="9347"/>
                    </a:cubicBezTo>
                    <a:cubicBezTo>
                      <a:pt x="7854" y="9472"/>
                      <a:pt x="7812" y="9598"/>
                      <a:pt x="7798" y="9696"/>
                    </a:cubicBezTo>
                    <a:cubicBezTo>
                      <a:pt x="7756" y="9821"/>
                      <a:pt x="7742" y="9919"/>
                      <a:pt x="7714" y="10044"/>
                    </a:cubicBezTo>
                    <a:lnTo>
                      <a:pt x="7602" y="9891"/>
                    </a:lnTo>
                    <a:cubicBezTo>
                      <a:pt x="7575" y="9779"/>
                      <a:pt x="7519" y="9682"/>
                      <a:pt x="7477" y="9570"/>
                    </a:cubicBezTo>
                    <a:cubicBezTo>
                      <a:pt x="7449" y="9458"/>
                      <a:pt x="7435" y="9333"/>
                      <a:pt x="7435" y="9179"/>
                    </a:cubicBezTo>
                    <a:cubicBezTo>
                      <a:pt x="7435" y="9135"/>
                      <a:pt x="7419" y="9117"/>
                      <a:pt x="7396" y="9117"/>
                    </a:cubicBezTo>
                    <a:cubicBezTo>
                      <a:pt x="7355" y="9117"/>
                      <a:pt x="7290" y="9177"/>
                      <a:pt x="7254" y="9249"/>
                    </a:cubicBezTo>
                    <a:cubicBezTo>
                      <a:pt x="7198" y="9389"/>
                      <a:pt x="7128" y="9500"/>
                      <a:pt x="7100" y="9626"/>
                    </a:cubicBezTo>
                    <a:cubicBezTo>
                      <a:pt x="7045" y="9751"/>
                      <a:pt x="7017" y="9891"/>
                      <a:pt x="6975" y="10016"/>
                    </a:cubicBezTo>
                    <a:cubicBezTo>
                      <a:pt x="6891" y="10254"/>
                      <a:pt x="6835" y="10519"/>
                      <a:pt x="6766" y="10756"/>
                    </a:cubicBezTo>
                    <a:cubicBezTo>
                      <a:pt x="6724" y="10881"/>
                      <a:pt x="6696" y="11007"/>
                      <a:pt x="6640" y="11132"/>
                    </a:cubicBezTo>
                    <a:cubicBezTo>
                      <a:pt x="6584" y="11244"/>
                      <a:pt x="6556" y="11369"/>
                      <a:pt x="6501" y="11495"/>
                    </a:cubicBezTo>
                    <a:cubicBezTo>
                      <a:pt x="6459" y="11620"/>
                      <a:pt x="6375" y="11732"/>
                      <a:pt x="6333" y="11844"/>
                    </a:cubicBezTo>
                    <a:cubicBezTo>
                      <a:pt x="6291" y="11899"/>
                      <a:pt x="6263" y="11969"/>
                      <a:pt x="6222" y="12011"/>
                    </a:cubicBezTo>
                    <a:cubicBezTo>
                      <a:pt x="6194" y="12067"/>
                      <a:pt x="6138" y="12123"/>
                      <a:pt x="6110" y="12192"/>
                    </a:cubicBezTo>
                    <a:cubicBezTo>
                      <a:pt x="5943" y="12416"/>
                      <a:pt x="5733" y="12611"/>
                      <a:pt x="5538" y="12820"/>
                    </a:cubicBezTo>
                    <a:cubicBezTo>
                      <a:pt x="5440" y="12918"/>
                      <a:pt x="5329" y="13015"/>
                      <a:pt x="5231" y="13113"/>
                    </a:cubicBezTo>
                    <a:lnTo>
                      <a:pt x="5078" y="13252"/>
                    </a:lnTo>
                    <a:lnTo>
                      <a:pt x="4896" y="13392"/>
                    </a:lnTo>
                    <a:cubicBezTo>
                      <a:pt x="4799" y="13476"/>
                      <a:pt x="4673" y="13573"/>
                      <a:pt x="4562" y="13671"/>
                    </a:cubicBezTo>
                    <a:cubicBezTo>
                      <a:pt x="4450" y="13755"/>
                      <a:pt x="4339" y="13852"/>
                      <a:pt x="4213" y="13936"/>
                    </a:cubicBezTo>
                    <a:cubicBezTo>
                      <a:pt x="3990" y="14103"/>
                      <a:pt x="3753" y="14285"/>
                      <a:pt x="3502" y="14438"/>
                    </a:cubicBezTo>
                    <a:cubicBezTo>
                      <a:pt x="2539" y="15108"/>
                      <a:pt x="1549" y="15707"/>
                      <a:pt x="572" y="16335"/>
                    </a:cubicBezTo>
                    <a:cubicBezTo>
                      <a:pt x="572" y="16335"/>
                      <a:pt x="1047" y="16084"/>
                      <a:pt x="1870" y="15624"/>
                    </a:cubicBezTo>
                    <a:cubicBezTo>
                      <a:pt x="2274" y="15401"/>
                      <a:pt x="2776" y="15122"/>
                      <a:pt x="3334" y="14787"/>
                    </a:cubicBezTo>
                    <a:cubicBezTo>
                      <a:pt x="3613" y="14633"/>
                      <a:pt x="3920" y="14452"/>
                      <a:pt x="4241" y="14271"/>
                    </a:cubicBezTo>
                    <a:cubicBezTo>
                      <a:pt x="4394" y="14159"/>
                      <a:pt x="4548" y="14075"/>
                      <a:pt x="4729" y="13964"/>
                    </a:cubicBezTo>
                    <a:cubicBezTo>
                      <a:pt x="4883" y="13866"/>
                      <a:pt x="5064" y="13755"/>
                      <a:pt x="5231" y="13643"/>
                    </a:cubicBezTo>
                    <a:cubicBezTo>
                      <a:pt x="5413" y="13531"/>
                      <a:pt x="5580" y="13392"/>
                      <a:pt x="5761" y="13266"/>
                    </a:cubicBezTo>
                    <a:cubicBezTo>
                      <a:pt x="5929" y="13155"/>
                      <a:pt x="6110" y="13015"/>
                      <a:pt x="6277" y="12876"/>
                    </a:cubicBezTo>
                    <a:cubicBezTo>
                      <a:pt x="6626" y="12569"/>
                      <a:pt x="6975" y="12262"/>
                      <a:pt x="7296" y="11872"/>
                    </a:cubicBezTo>
                    <a:cubicBezTo>
                      <a:pt x="7602" y="11509"/>
                      <a:pt x="7881" y="11090"/>
                      <a:pt x="8160" y="10672"/>
                    </a:cubicBezTo>
                    <a:cubicBezTo>
                      <a:pt x="8286" y="10463"/>
                      <a:pt x="8425" y="10240"/>
                      <a:pt x="8551" y="10030"/>
                    </a:cubicBezTo>
                    <a:cubicBezTo>
                      <a:pt x="8663" y="9807"/>
                      <a:pt x="8788" y="9598"/>
                      <a:pt x="8914" y="9361"/>
                    </a:cubicBezTo>
                    <a:cubicBezTo>
                      <a:pt x="8969" y="9263"/>
                      <a:pt x="9039" y="9138"/>
                      <a:pt x="9081" y="9012"/>
                    </a:cubicBezTo>
                    <a:lnTo>
                      <a:pt x="9179" y="8845"/>
                    </a:lnTo>
                    <a:lnTo>
                      <a:pt x="9221" y="8761"/>
                    </a:lnTo>
                    <a:lnTo>
                      <a:pt x="9276" y="8663"/>
                    </a:lnTo>
                    <a:lnTo>
                      <a:pt x="9360" y="8482"/>
                    </a:lnTo>
                    <a:lnTo>
                      <a:pt x="9458" y="8287"/>
                    </a:lnTo>
                    <a:cubicBezTo>
                      <a:pt x="9500" y="8161"/>
                      <a:pt x="9541" y="8022"/>
                      <a:pt x="9597" y="7882"/>
                    </a:cubicBezTo>
                    <a:cubicBezTo>
                      <a:pt x="9765" y="7338"/>
                      <a:pt x="9876" y="6780"/>
                      <a:pt x="9890" y="6208"/>
                    </a:cubicBezTo>
                    <a:cubicBezTo>
                      <a:pt x="9918" y="5065"/>
                      <a:pt x="9639" y="3893"/>
                      <a:pt x="9053" y="2903"/>
                    </a:cubicBezTo>
                    <a:cubicBezTo>
                      <a:pt x="8481" y="1884"/>
                      <a:pt x="7589" y="1061"/>
                      <a:pt x="6570" y="531"/>
                    </a:cubicBezTo>
                    <a:cubicBezTo>
                      <a:pt x="6501" y="490"/>
                      <a:pt x="6459" y="462"/>
                      <a:pt x="6389" y="420"/>
                    </a:cubicBezTo>
                    <a:lnTo>
                      <a:pt x="6180" y="336"/>
                    </a:lnTo>
                    <a:cubicBezTo>
                      <a:pt x="6110" y="294"/>
                      <a:pt x="6040" y="280"/>
                      <a:pt x="5971" y="252"/>
                    </a:cubicBezTo>
                    <a:lnTo>
                      <a:pt x="5761" y="183"/>
                    </a:lnTo>
                    <a:lnTo>
                      <a:pt x="5538" y="113"/>
                    </a:lnTo>
                    <a:lnTo>
                      <a:pt x="5329" y="71"/>
                    </a:lnTo>
                    <a:lnTo>
                      <a:pt x="5120" y="43"/>
                    </a:lnTo>
                    <a:lnTo>
                      <a:pt x="4910" y="15"/>
                    </a:lnTo>
                    <a:cubicBezTo>
                      <a:pt x="4775" y="5"/>
                      <a:pt x="4640" y="0"/>
                      <a:pt x="4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265290" y="1077264"/>
                <a:ext cx="500433" cy="691763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5965" extrusionOk="0">
                    <a:moveTo>
                      <a:pt x="4785" y="1"/>
                    </a:moveTo>
                    <a:cubicBezTo>
                      <a:pt x="4785" y="1"/>
                      <a:pt x="4785" y="168"/>
                      <a:pt x="4813" y="447"/>
                    </a:cubicBezTo>
                    <a:cubicBezTo>
                      <a:pt x="4826" y="726"/>
                      <a:pt x="4840" y="1117"/>
                      <a:pt x="4826" y="1647"/>
                    </a:cubicBezTo>
                    <a:cubicBezTo>
                      <a:pt x="4813" y="1912"/>
                      <a:pt x="4813" y="2191"/>
                      <a:pt x="4757" y="2498"/>
                    </a:cubicBezTo>
                    <a:cubicBezTo>
                      <a:pt x="4715" y="2818"/>
                      <a:pt x="4673" y="3125"/>
                      <a:pt x="4575" y="3474"/>
                    </a:cubicBezTo>
                    <a:cubicBezTo>
                      <a:pt x="4492" y="3823"/>
                      <a:pt x="4366" y="4171"/>
                      <a:pt x="4199" y="4534"/>
                    </a:cubicBezTo>
                    <a:cubicBezTo>
                      <a:pt x="4017" y="4911"/>
                      <a:pt x="3808" y="5259"/>
                      <a:pt x="3557" y="5608"/>
                    </a:cubicBezTo>
                    <a:cubicBezTo>
                      <a:pt x="3027" y="6320"/>
                      <a:pt x="2371" y="7031"/>
                      <a:pt x="1716" y="7840"/>
                    </a:cubicBezTo>
                    <a:cubicBezTo>
                      <a:pt x="1395" y="8231"/>
                      <a:pt x="1060" y="8677"/>
                      <a:pt x="781" y="9165"/>
                    </a:cubicBezTo>
                    <a:cubicBezTo>
                      <a:pt x="488" y="9625"/>
                      <a:pt x="237" y="10169"/>
                      <a:pt x="98" y="10769"/>
                    </a:cubicBezTo>
                    <a:cubicBezTo>
                      <a:pt x="28" y="11062"/>
                      <a:pt x="0" y="11355"/>
                      <a:pt x="14" y="11676"/>
                    </a:cubicBezTo>
                    <a:cubicBezTo>
                      <a:pt x="14" y="11983"/>
                      <a:pt x="56" y="12276"/>
                      <a:pt x="154" y="12596"/>
                    </a:cubicBezTo>
                    <a:cubicBezTo>
                      <a:pt x="196" y="12750"/>
                      <a:pt x="237" y="12889"/>
                      <a:pt x="307" y="13029"/>
                    </a:cubicBezTo>
                    <a:cubicBezTo>
                      <a:pt x="363" y="13168"/>
                      <a:pt x="433" y="13308"/>
                      <a:pt x="502" y="13447"/>
                    </a:cubicBezTo>
                    <a:cubicBezTo>
                      <a:pt x="642" y="13726"/>
                      <a:pt x="809" y="13991"/>
                      <a:pt x="1018" y="14228"/>
                    </a:cubicBezTo>
                    <a:cubicBezTo>
                      <a:pt x="1423" y="14717"/>
                      <a:pt x="1939" y="15107"/>
                      <a:pt x="2511" y="15386"/>
                    </a:cubicBezTo>
                    <a:cubicBezTo>
                      <a:pt x="3083" y="15665"/>
                      <a:pt x="3683" y="15832"/>
                      <a:pt x="4296" y="15902"/>
                    </a:cubicBezTo>
                    <a:cubicBezTo>
                      <a:pt x="4575" y="15946"/>
                      <a:pt x="4853" y="15964"/>
                      <a:pt x="5130" y="15964"/>
                    </a:cubicBezTo>
                    <a:cubicBezTo>
                      <a:pt x="5478" y="15964"/>
                      <a:pt x="5824" y="15935"/>
                      <a:pt x="6166" y="15888"/>
                    </a:cubicBezTo>
                    <a:cubicBezTo>
                      <a:pt x="6779" y="15805"/>
                      <a:pt x="7393" y="15665"/>
                      <a:pt x="7965" y="15428"/>
                    </a:cubicBezTo>
                    <a:cubicBezTo>
                      <a:pt x="8537" y="15205"/>
                      <a:pt x="9081" y="14926"/>
                      <a:pt x="9569" y="14563"/>
                    </a:cubicBezTo>
                    <a:cubicBezTo>
                      <a:pt x="10057" y="14201"/>
                      <a:pt x="10490" y="13782"/>
                      <a:pt x="10824" y="13294"/>
                    </a:cubicBezTo>
                    <a:cubicBezTo>
                      <a:pt x="11145" y="12806"/>
                      <a:pt x="11382" y="12248"/>
                      <a:pt x="11480" y="11662"/>
                    </a:cubicBezTo>
                    <a:cubicBezTo>
                      <a:pt x="11536" y="11383"/>
                      <a:pt x="11550" y="11090"/>
                      <a:pt x="11536" y="10811"/>
                    </a:cubicBezTo>
                    <a:cubicBezTo>
                      <a:pt x="11522" y="10532"/>
                      <a:pt x="11480" y="10253"/>
                      <a:pt x="11410" y="10002"/>
                    </a:cubicBezTo>
                    <a:cubicBezTo>
                      <a:pt x="11396" y="9890"/>
                      <a:pt x="11354" y="9807"/>
                      <a:pt x="11327" y="9695"/>
                    </a:cubicBezTo>
                    <a:cubicBezTo>
                      <a:pt x="11299" y="9597"/>
                      <a:pt x="11257" y="9514"/>
                      <a:pt x="11229" y="9416"/>
                    </a:cubicBezTo>
                    <a:cubicBezTo>
                      <a:pt x="11187" y="9332"/>
                      <a:pt x="11159" y="9235"/>
                      <a:pt x="11117" y="9137"/>
                    </a:cubicBezTo>
                    <a:cubicBezTo>
                      <a:pt x="11089" y="9053"/>
                      <a:pt x="11034" y="8970"/>
                      <a:pt x="10992" y="8858"/>
                    </a:cubicBezTo>
                    <a:cubicBezTo>
                      <a:pt x="10810" y="8509"/>
                      <a:pt x="10559" y="8203"/>
                      <a:pt x="10280" y="7938"/>
                    </a:cubicBezTo>
                    <a:lnTo>
                      <a:pt x="10085" y="7784"/>
                    </a:lnTo>
                    <a:lnTo>
                      <a:pt x="9876" y="7645"/>
                    </a:lnTo>
                    <a:cubicBezTo>
                      <a:pt x="9806" y="7589"/>
                      <a:pt x="9736" y="7561"/>
                      <a:pt x="9667" y="7519"/>
                    </a:cubicBezTo>
                    <a:lnTo>
                      <a:pt x="9569" y="7449"/>
                    </a:lnTo>
                    <a:cubicBezTo>
                      <a:pt x="9527" y="7435"/>
                      <a:pt x="9499" y="7421"/>
                      <a:pt x="9443" y="7394"/>
                    </a:cubicBezTo>
                    <a:cubicBezTo>
                      <a:pt x="9374" y="7366"/>
                      <a:pt x="9290" y="7324"/>
                      <a:pt x="9220" y="7296"/>
                    </a:cubicBezTo>
                    <a:lnTo>
                      <a:pt x="8969" y="7212"/>
                    </a:lnTo>
                    <a:cubicBezTo>
                      <a:pt x="8816" y="7170"/>
                      <a:pt x="8648" y="7115"/>
                      <a:pt x="8481" y="7101"/>
                    </a:cubicBezTo>
                    <a:cubicBezTo>
                      <a:pt x="8357" y="7090"/>
                      <a:pt x="8228" y="7083"/>
                      <a:pt x="8099" y="7083"/>
                    </a:cubicBezTo>
                    <a:cubicBezTo>
                      <a:pt x="7894" y="7083"/>
                      <a:pt x="7687" y="7100"/>
                      <a:pt x="7491" y="7143"/>
                    </a:cubicBezTo>
                    <a:cubicBezTo>
                      <a:pt x="7463" y="7143"/>
                      <a:pt x="7407" y="7156"/>
                      <a:pt x="7365" y="7156"/>
                    </a:cubicBezTo>
                    <a:lnTo>
                      <a:pt x="7254" y="7184"/>
                    </a:lnTo>
                    <a:cubicBezTo>
                      <a:pt x="7156" y="7198"/>
                      <a:pt x="7086" y="7226"/>
                      <a:pt x="7002" y="7254"/>
                    </a:cubicBezTo>
                    <a:lnTo>
                      <a:pt x="6779" y="7338"/>
                    </a:lnTo>
                    <a:cubicBezTo>
                      <a:pt x="6710" y="7380"/>
                      <a:pt x="6626" y="7408"/>
                      <a:pt x="6556" y="7463"/>
                    </a:cubicBezTo>
                    <a:cubicBezTo>
                      <a:pt x="6235" y="7645"/>
                      <a:pt x="5942" y="7924"/>
                      <a:pt x="5733" y="8272"/>
                    </a:cubicBezTo>
                    <a:cubicBezTo>
                      <a:pt x="5622" y="8440"/>
                      <a:pt x="5538" y="8635"/>
                      <a:pt x="5468" y="8844"/>
                    </a:cubicBezTo>
                    <a:cubicBezTo>
                      <a:pt x="5412" y="9053"/>
                      <a:pt x="5384" y="9263"/>
                      <a:pt x="5384" y="9486"/>
                    </a:cubicBezTo>
                    <a:cubicBezTo>
                      <a:pt x="5384" y="9779"/>
                      <a:pt x="5440" y="10086"/>
                      <a:pt x="5538" y="10365"/>
                    </a:cubicBezTo>
                    <a:cubicBezTo>
                      <a:pt x="5552" y="10406"/>
                      <a:pt x="5580" y="10462"/>
                      <a:pt x="5608" y="10504"/>
                    </a:cubicBezTo>
                    <a:cubicBezTo>
                      <a:pt x="5622" y="10546"/>
                      <a:pt x="5663" y="10602"/>
                      <a:pt x="5691" y="10658"/>
                    </a:cubicBezTo>
                    <a:cubicBezTo>
                      <a:pt x="5873" y="10937"/>
                      <a:pt x="6110" y="11188"/>
                      <a:pt x="6417" y="11341"/>
                    </a:cubicBezTo>
                    <a:cubicBezTo>
                      <a:pt x="6556" y="11411"/>
                      <a:pt x="6710" y="11453"/>
                      <a:pt x="6863" y="11508"/>
                    </a:cubicBezTo>
                    <a:cubicBezTo>
                      <a:pt x="6978" y="11540"/>
                      <a:pt x="7101" y="11556"/>
                      <a:pt x="7220" y="11556"/>
                    </a:cubicBezTo>
                    <a:cubicBezTo>
                      <a:pt x="7260" y="11556"/>
                      <a:pt x="7299" y="11554"/>
                      <a:pt x="7337" y="11550"/>
                    </a:cubicBezTo>
                    <a:lnTo>
                      <a:pt x="7337" y="11550"/>
                    </a:lnTo>
                    <a:cubicBezTo>
                      <a:pt x="7295" y="11564"/>
                      <a:pt x="7281" y="11578"/>
                      <a:pt x="7254" y="11592"/>
                    </a:cubicBezTo>
                    <a:cubicBezTo>
                      <a:pt x="7212" y="11620"/>
                      <a:pt x="7198" y="11648"/>
                      <a:pt x="7198" y="11662"/>
                    </a:cubicBezTo>
                    <a:cubicBezTo>
                      <a:pt x="7156" y="11690"/>
                      <a:pt x="7142" y="11704"/>
                      <a:pt x="7142" y="11718"/>
                    </a:cubicBezTo>
                    <a:cubicBezTo>
                      <a:pt x="7128" y="11760"/>
                      <a:pt x="7142" y="11801"/>
                      <a:pt x="7198" y="11843"/>
                    </a:cubicBezTo>
                    <a:cubicBezTo>
                      <a:pt x="7254" y="11871"/>
                      <a:pt x="7323" y="11913"/>
                      <a:pt x="7421" y="11913"/>
                    </a:cubicBezTo>
                    <a:cubicBezTo>
                      <a:pt x="7477" y="11913"/>
                      <a:pt x="7546" y="11927"/>
                      <a:pt x="7602" y="11927"/>
                    </a:cubicBezTo>
                    <a:cubicBezTo>
                      <a:pt x="7672" y="11927"/>
                      <a:pt x="7742" y="11913"/>
                      <a:pt x="7811" y="11913"/>
                    </a:cubicBezTo>
                    <a:cubicBezTo>
                      <a:pt x="7881" y="11899"/>
                      <a:pt x="7965" y="11871"/>
                      <a:pt x="8049" y="11857"/>
                    </a:cubicBezTo>
                    <a:cubicBezTo>
                      <a:pt x="8132" y="11829"/>
                      <a:pt x="8244" y="11787"/>
                      <a:pt x="8328" y="11732"/>
                    </a:cubicBezTo>
                    <a:cubicBezTo>
                      <a:pt x="8523" y="11634"/>
                      <a:pt x="8718" y="11481"/>
                      <a:pt x="8858" y="11271"/>
                    </a:cubicBezTo>
                    <a:cubicBezTo>
                      <a:pt x="9011" y="11076"/>
                      <a:pt x="9109" y="10825"/>
                      <a:pt x="9164" y="10574"/>
                    </a:cubicBezTo>
                    <a:cubicBezTo>
                      <a:pt x="9220" y="10309"/>
                      <a:pt x="9220" y="10044"/>
                      <a:pt x="9164" y="9807"/>
                    </a:cubicBezTo>
                    <a:cubicBezTo>
                      <a:pt x="9137" y="9681"/>
                      <a:pt x="9095" y="9556"/>
                      <a:pt x="9039" y="9458"/>
                    </a:cubicBezTo>
                    <a:lnTo>
                      <a:pt x="9025" y="9430"/>
                    </a:lnTo>
                    <a:lnTo>
                      <a:pt x="9025" y="9416"/>
                    </a:lnTo>
                    <a:lnTo>
                      <a:pt x="9011" y="9388"/>
                    </a:lnTo>
                    <a:lnTo>
                      <a:pt x="8997" y="9360"/>
                    </a:lnTo>
                    <a:lnTo>
                      <a:pt x="8955" y="9318"/>
                    </a:lnTo>
                    <a:cubicBezTo>
                      <a:pt x="8913" y="9263"/>
                      <a:pt x="8872" y="9179"/>
                      <a:pt x="8830" y="9137"/>
                    </a:cubicBezTo>
                    <a:cubicBezTo>
                      <a:pt x="8690" y="8984"/>
                      <a:pt x="8537" y="8858"/>
                      <a:pt x="8383" y="8788"/>
                    </a:cubicBezTo>
                    <a:cubicBezTo>
                      <a:pt x="8216" y="8719"/>
                      <a:pt x="8063" y="8677"/>
                      <a:pt x="7923" y="8677"/>
                    </a:cubicBezTo>
                    <a:cubicBezTo>
                      <a:pt x="7865" y="8668"/>
                      <a:pt x="7810" y="8664"/>
                      <a:pt x="7760" y="8664"/>
                    </a:cubicBezTo>
                    <a:cubicBezTo>
                      <a:pt x="7570" y="8664"/>
                      <a:pt x="7434" y="8719"/>
                      <a:pt x="7323" y="8774"/>
                    </a:cubicBezTo>
                    <a:cubicBezTo>
                      <a:pt x="7267" y="8788"/>
                      <a:pt x="7226" y="8830"/>
                      <a:pt x="7198" y="8844"/>
                    </a:cubicBezTo>
                    <a:cubicBezTo>
                      <a:pt x="7156" y="8858"/>
                      <a:pt x="7142" y="8900"/>
                      <a:pt x="7128" y="8914"/>
                    </a:cubicBezTo>
                    <a:cubicBezTo>
                      <a:pt x="7086" y="8956"/>
                      <a:pt x="7086" y="8984"/>
                      <a:pt x="7128" y="8998"/>
                    </a:cubicBezTo>
                    <a:cubicBezTo>
                      <a:pt x="7128" y="9053"/>
                      <a:pt x="7170" y="9095"/>
                      <a:pt x="7254" y="9109"/>
                    </a:cubicBezTo>
                    <a:cubicBezTo>
                      <a:pt x="7323" y="9123"/>
                      <a:pt x="7421" y="9137"/>
                      <a:pt x="7546" y="9179"/>
                    </a:cubicBezTo>
                    <a:cubicBezTo>
                      <a:pt x="7672" y="9207"/>
                      <a:pt x="7811" y="9263"/>
                      <a:pt x="7923" y="9346"/>
                    </a:cubicBezTo>
                    <a:cubicBezTo>
                      <a:pt x="8049" y="9444"/>
                      <a:pt x="8174" y="9584"/>
                      <a:pt x="8244" y="9751"/>
                    </a:cubicBezTo>
                    <a:cubicBezTo>
                      <a:pt x="8369" y="10044"/>
                      <a:pt x="8369" y="10434"/>
                      <a:pt x="8174" y="10727"/>
                    </a:cubicBezTo>
                    <a:cubicBezTo>
                      <a:pt x="8090" y="10881"/>
                      <a:pt x="7965" y="11006"/>
                      <a:pt x="7811" y="11090"/>
                    </a:cubicBezTo>
                    <a:cubicBezTo>
                      <a:pt x="7644" y="11188"/>
                      <a:pt x="7491" y="11229"/>
                      <a:pt x="7337" y="11271"/>
                    </a:cubicBezTo>
                    <a:cubicBezTo>
                      <a:pt x="7241" y="11279"/>
                      <a:pt x="7149" y="11287"/>
                      <a:pt x="7061" y="11287"/>
                    </a:cubicBezTo>
                    <a:cubicBezTo>
                      <a:pt x="6997" y="11287"/>
                      <a:pt x="6936" y="11283"/>
                      <a:pt x="6877" y="11271"/>
                    </a:cubicBezTo>
                    <a:cubicBezTo>
                      <a:pt x="6723" y="11257"/>
                      <a:pt x="6584" y="11202"/>
                      <a:pt x="6444" y="11132"/>
                    </a:cubicBezTo>
                    <a:cubicBezTo>
                      <a:pt x="6305" y="11062"/>
                      <a:pt x="6179" y="10978"/>
                      <a:pt x="6068" y="10867"/>
                    </a:cubicBezTo>
                    <a:cubicBezTo>
                      <a:pt x="5942" y="10769"/>
                      <a:pt x="5859" y="10644"/>
                      <a:pt x="5789" y="10504"/>
                    </a:cubicBezTo>
                    <a:cubicBezTo>
                      <a:pt x="5663" y="10239"/>
                      <a:pt x="5594" y="9974"/>
                      <a:pt x="5580" y="9695"/>
                    </a:cubicBezTo>
                    <a:cubicBezTo>
                      <a:pt x="5552" y="9444"/>
                      <a:pt x="5594" y="9165"/>
                      <a:pt x="5663" y="8914"/>
                    </a:cubicBezTo>
                    <a:cubicBezTo>
                      <a:pt x="5817" y="8370"/>
                      <a:pt x="6207" y="7910"/>
                      <a:pt x="6696" y="7631"/>
                    </a:cubicBezTo>
                    <a:cubicBezTo>
                      <a:pt x="6933" y="7491"/>
                      <a:pt x="7212" y="7394"/>
                      <a:pt x="7477" y="7324"/>
                    </a:cubicBezTo>
                    <a:lnTo>
                      <a:pt x="7686" y="7296"/>
                    </a:lnTo>
                    <a:cubicBezTo>
                      <a:pt x="7756" y="7282"/>
                      <a:pt x="7825" y="7282"/>
                      <a:pt x="7895" y="7282"/>
                    </a:cubicBezTo>
                    <a:cubicBezTo>
                      <a:pt x="7942" y="7273"/>
                      <a:pt x="7988" y="7270"/>
                      <a:pt x="8035" y="7270"/>
                    </a:cubicBezTo>
                    <a:cubicBezTo>
                      <a:pt x="8128" y="7270"/>
                      <a:pt x="8221" y="7282"/>
                      <a:pt x="8314" y="7282"/>
                    </a:cubicBezTo>
                    <a:cubicBezTo>
                      <a:pt x="8802" y="7310"/>
                      <a:pt x="9276" y="7463"/>
                      <a:pt x="9695" y="7714"/>
                    </a:cubicBezTo>
                    <a:cubicBezTo>
                      <a:pt x="10113" y="7952"/>
                      <a:pt x="10462" y="8300"/>
                      <a:pt x="10713" y="8705"/>
                    </a:cubicBezTo>
                    <a:cubicBezTo>
                      <a:pt x="10755" y="8761"/>
                      <a:pt x="10783" y="8816"/>
                      <a:pt x="10810" y="8858"/>
                    </a:cubicBezTo>
                    <a:cubicBezTo>
                      <a:pt x="10838" y="8914"/>
                      <a:pt x="10852" y="8970"/>
                      <a:pt x="10894" y="9026"/>
                    </a:cubicBezTo>
                    <a:cubicBezTo>
                      <a:pt x="10950" y="9123"/>
                      <a:pt x="10992" y="9249"/>
                      <a:pt x="11034" y="9346"/>
                    </a:cubicBezTo>
                    <a:cubicBezTo>
                      <a:pt x="11089" y="9458"/>
                      <a:pt x="11117" y="9584"/>
                      <a:pt x="11159" y="9695"/>
                    </a:cubicBezTo>
                    <a:cubicBezTo>
                      <a:pt x="11187" y="9821"/>
                      <a:pt x="11229" y="9946"/>
                      <a:pt x="11243" y="10072"/>
                    </a:cubicBezTo>
                    <a:cubicBezTo>
                      <a:pt x="11313" y="10323"/>
                      <a:pt x="11340" y="10588"/>
                      <a:pt x="11340" y="10853"/>
                    </a:cubicBezTo>
                    <a:cubicBezTo>
                      <a:pt x="11368" y="11118"/>
                      <a:pt x="11340" y="11397"/>
                      <a:pt x="11299" y="11676"/>
                    </a:cubicBezTo>
                    <a:cubicBezTo>
                      <a:pt x="11187" y="12206"/>
                      <a:pt x="10978" y="12750"/>
                      <a:pt x="10643" y="13224"/>
                    </a:cubicBezTo>
                    <a:cubicBezTo>
                      <a:pt x="10434" y="13517"/>
                      <a:pt x="10197" y="13782"/>
                      <a:pt x="9932" y="14019"/>
                    </a:cubicBezTo>
                    <a:cubicBezTo>
                      <a:pt x="10085" y="13880"/>
                      <a:pt x="10294" y="13587"/>
                      <a:pt x="10434" y="13308"/>
                    </a:cubicBezTo>
                    <a:cubicBezTo>
                      <a:pt x="10573" y="13029"/>
                      <a:pt x="10643" y="12750"/>
                      <a:pt x="10629" y="12680"/>
                    </a:cubicBezTo>
                    <a:cubicBezTo>
                      <a:pt x="10629" y="12646"/>
                      <a:pt x="10620" y="12631"/>
                      <a:pt x="10604" y="12631"/>
                    </a:cubicBezTo>
                    <a:cubicBezTo>
                      <a:pt x="10581" y="12631"/>
                      <a:pt x="10545" y="12664"/>
                      <a:pt x="10504" y="12722"/>
                    </a:cubicBezTo>
                    <a:cubicBezTo>
                      <a:pt x="10434" y="12806"/>
                      <a:pt x="10336" y="12959"/>
                      <a:pt x="10211" y="13113"/>
                    </a:cubicBezTo>
                    <a:cubicBezTo>
                      <a:pt x="10085" y="13280"/>
                      <a:pt x="9932" y="13447"/>
                      <a:pt x="9792" y="13601"/>
                    </a:cubicBezTo>
                    <a:cubicBezTo>
                      <a:pt x="9722" y="13670"/>
                      <a:pt x="9653" y="13740"/>
                      <a:pt x="9583" y="13796"/>
                    </a:cubicBezTo>
                    <a:cubicBezTo>
                      <a:pt x="9513" y="13852"/>
                      <a:pt x="9457" y="13908"/>
                      <a:pt x="9429" y="13935"/>
                    </a:cubicBezTo>
                    <a:cubicBezTo>
                      <a:pt x="9011" y="14270"/>
                      <a:pt x="8593" y="14563"/>
                      <a:pt x="8132" y="14786"/>
                    </a:cubicBezTo>
                    <a:cubicBezTo>
                      <a:pt x="8342" y="14619"/>
                      <a:pt x="8481" y="14466"/>
                      <a:pt x="8523" y="14340"/>
                    </a:cubicBezTo>
                    <a:cubicBezTo>
                      <a:pt x="8579" y="14214"/>
                      <a:pt x="8523" y="14131"/>
                      <a:pt x="8369" y="14089"/>
                    </a:cubicBezTo>
                    <a:cubicBezTo>
                      <a:pt x="8364" y="14088"/>
                      <a:pt x="8357" y="14088"/>
                      <a:pt x="8351" y="14088"/>
                    </a:cubicBezTo>
                    <a:cubicBezTo>
                      <a:pt x="8218" y="14088"/>
                      <a:pt x="7956" y="14220"/>
                      <a:pt x="7784" y="14326"/>
                    </a:cubicBezTo>
                    <a:cubicBezTo>
                      <a:pt x="7114" y="14758"/>
                      <a:pt x="6235" y="15163"/>
                      <a:pt x="5231" y="15302"/>
                    </a:cubicBezTo>
                    <a:cubicBezTo>
                      <a:pt x="4961" y="15339"/>
                      <a:pt x="4692" y="15360"/>
                      <a:pt x="4420" y="15360"/>
                    </a:cubicBezTo>
                    <a:cubicBezTo>
                      <a:pt x="4172" y="15360"/>
                      <a:pt x="3922" y="15342"/>
                      <a:pt x="3669" y="15302"/>
                    </a:cubicBezTo>
                    <a:cubicBezTo>
                      <a:pt x="3153" y="15205"/>
                      <a:pt x="2609" y="15051"/>
                      <a:pt x="2134" y="14758"/>
                    </a:cubicBezTo>
                    <a:lnTo>
                      <a:pt x="2134" y="14758"/>
                    </a:lnTo>
                    <a:cubicBezTo>
                      <a:pt x="2260" y="14814"/>
                      <a:pt x="2371" y="14828"/>
                      <a:pt x="2483" y="14884"/>
                    </a:cubicBezTo>
                    <a:cubicBezTo>
                      <a:pt x="3153" y="15093"/>
                      <a:pt x="3906" y="15177"/>
                      <a:pt x="4701" y="15177"/>
                    </a:cubicBezTo>
                    <a:cubicBezTo>
                      <a:pt x="4924" y="15177"/>
                      <a:pt x="4813" y="15093"/>
                      <a:pt x="4617" y="15065"/>
                    </a:cubicBezTo>
                    <a:cubicBezTo>
                      <a:pt x="4269" y="15051"/>
                      <a:pt x="3850" y="14982"/>
                      <a:pt x="3432" y="14856"/>
                    </a:cubicBezTo>
                    <a:cubicBezTo>
                      <a:pt x="2888" y="14689"/>
                      <a:pt x="2385" y="14424"/>
                      <a:pt x="1967" y="14075"/>
                    </a:cubicBezTo>
                    <a:cubicBezTo>
                      <a:pt x="1549" y="13726"/>
                      <a:pt x="1214" y="13294"/>
                      <a:pt x="949" y="12792"/>
                    </a:cubicBezTo>
                    <a:cubicBezTo>
                      <a:pt x="767" y="12443"/>
                      <a:pt x="642" y="12038"/>
                      <a:pt x="586" y="11634"/>
                    </a:cubicBezTo>
                    <a:cubicBezTo>
                      <a:pt x="530" y="11229"/>
                      <a:pt x="586" y="10811"/>
                      <a:pt x="670" y="10393"/>
                    </a:cubicBezTo>
                    <a:cubicBezTo>
                      <a:pt x="740" y="10141"/>
                      <a:pt x="809" y="9890"/>
                      <a:pt x="907" y="9653"/>
                    </a:cubicBezTo>
                    <a:cubicBezTo>
                      <a:pt x="921" y="9681"/>
                      <a:pt x="935" y="9737"/>
                      <a:pt x="935" y="9793"/>
                    </a:cubicBezTo>
                    <a:cubicBezTo>
                      <a:pt x="949" y="9960"/>
                      <a:pt x="977" y="10155"/>
                      <a:pt x="949" y="10434"/>
                    </a:cubicBezTo>
                    <a:cubicBezTo>
                      <a:pt x="949" y="10462"/>
                      <a:pt x="954" y="10474"/>
                      <a:pt x="964" y="10474"/>
                    </a:cubicBezTo>
                    <a:cubicBezTo>
                      <a:pt x="987" y="10474"/>
                      <a:pt x="1034" y="10399"/>
                      <a:pt x="1074" y="10309"/>
                    </a:cubicBezTo>
                    <a:cubicBezTo>
                      <a:pt x="1284" y="9751"/>
                      <a:pt x="1535" y="9235"/>
                      <a:pt x="1786" y="8705"/>
                    </a:cubicBezTo>
                    <a:cubicBezTo>
                      <a:pt x="2051" y="8189"/>
                      <a:pt x="2344" y="7673"/>
                      <a:pt x="2720" y="7156"/>
                    </a:cubicBezTo>
                    <a:cubicBezTo>
                      <a:pt x="3083" y="6654"/>
                      <a:pt x="3459" y="6124"/>
                      <a:pt x="3794" y="5580"/>
                    </a:cubicBezTo>
                    <a:cubicBezTo>
                      <a:pt x="4143" y="5050"/>
                      <a:pt x="4408" y="4450"/>
                      <a:pt x="4575" y="3837"/>
                    </a:cubicBezTo>
                    <a:cubicBezTo>
                      <a:pt x="4757" y="3237"/>
                      <a:pt x="4840" y="2581"/>
                      <a:pt x="4854" y="1940"/>
                    </a:cubicBezTo>
                    <a:cubicBezTo>
                      <a:pt x="4882" y="1298"/>
                      <a:pt x="4840" y="656"/>
                      <a:pt x="47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238685" y="1636973"/>
                <a:ext cx="556672" cy="1068344"/>
              </a:xfrm>
              <a:custGeom>
                <a:avLst/>
                <a:gdLst/>
                <a:ahLst/>
                <a:cxnLst/>
                <a:rect l="l" t="t" r="r" b="b"/>
                <a:pathLst>
                  <a:path w="12848" h="24656" extrusionOk="0">
                    <a:moveTo>
                      <a:pt x="503" y="0"/>
                    </a:moveTo>
                    <a:cubicBezTo>
                      <a:pt x="503" y="0"/>
                      <a:pt x="1144" y="516"/>
                      <a:pt x="2260" y="1381"/>
                    </a:cubicBezTo>
                    <a:cubicBezTo>
                      <a:pt x="2818" y="1814"/>
                      <a:pt x="3502" y="2358"/>
                      <a:pt x="4255" y="2985"/>
                    </a:cubicBezTo>
                    <a:cubicBezTo>
                      <a:pt x="4994" y="3627"/>
                      <a:pt x="5817" y="4366"/>
                      <a:pt x="6682" y="5217"/>
                    </a:cubicBezTo>
                    <a:cubicBezTo>
                      <a:pt x="7100" y="5649"/>
                      <a:pt x="7519" y="6110"/>
                      <a:pt x="7937" y="6612"/>
                    </a:cubicBezTo>
                    <a:cubicBezTo>
                      <a:pt x="8356" y="7100"/>
                      <a:pt x="8746" y="7644"/>
                      <a:pt x="9137" y="8202"/>
                    </a:cubicBezTo>
                    <a:cubicBezTo>
                      <a:pt x="9513" y="8774"/>
                      <a:pt x="9890" y="9374"/>
                      <a:pt x="10197" y="10015"/>
                    </a:cubicBezTo>
                    <a:cubicBezTo>
                      <a:pt x="10518" y="10657"/>
                      <a:pt x="10811" y="11327"/>
                      <a:pt x="11034" y="12038"/>
                    </a:cubicBezTo>
                    <a:cubicBezTo>
                      <a:pt x="11257" y="12735"/>
                      <a:pt x="11452" y="13489"/>
                      <a:pt x="11578" y="14228"/>
                    </a:cubicBezTo>
                    <a:cubicBezTo>
                      <a:pt x="11717" y="14981"/>
                      <a:pt x="11773" y="15748"/>
                      <a:pt x="11773" y="16529"/>
                    </a:cubicBezTo>
                    <a:cubicBezTo>
                      <a:pt x="11745" y="17297"/>
                      <a:pt x="11648" y="18092"/>
                      <a:pt x="11452" y="18817"/>
                    </a:cubicBezTo>
                    <a:cubicBezTo>
                      <a:pt x="11243" y="19570"/>
                      <a:pt x="10922" y="20282"/>
                      <a:pt x="10504" y="20909"/>
                    </a:cubicBezTo>
                    <a:cubicBezTo>
                      <a:pt x="10071" y="21537"/>
                      <a:pt x="9527" y="22095"/>
                      <a:pt x="8886" y="22485"/>
                    </a:cubicBezTo>
                    <a:cubicBezTo>
                      <a:pt x="8244" y="22862"/>
                      <a:pt x="7505" y="23085"/>
                      <a:pt x="6780" y="23141"/>
                    </a:cubicBezTo>
                    <a:cubicBezTo>
                      <a:pt x="6649" y="23141"/>
                      <a:pt x="6532" y="23147"/>
                      <a:pt x="6410" y="23147"/>
                    </a:cubicBezTo>
                    <a:cubicBezTo>
                      <a:pt x="6349" y="23147"/>
                      <a:pt x="6287" y="23146"/>
                      <a:pt x="6222" y="23141"/>
                    </a:cubicBezTo>
                    <a:cubicBezTo>
                      <a:pt x="6138" y="23141"/>
                      <a:pt x="6026" y="23141"/>
                      <a:pt x="5943" y="23127"/>
                    </a:cubicBezTo>
                    <a:lnTo>
                      <a:pt x="5803" y="23113"/>
                    </a:lnTo>
                    <a:lnTo>
                      <a:pt x="5664" y="23085"/>
                    </a:lnTo>
                    <a:cubicBezTo>
                      <a:pt x="5301" y="23043"/>
                      <a:pt x="4952" y="22932"/>
                      <a:pt x="4617" y="22778"/>
                    </a:cubicBezTo>
                    <a:cubicBezTo>
                      <a:pt x="3962" y="22485"/>
                      <a:pt x="3348" y="22067"/>
                      <a:pt x="2818" y="21551"/>
                    </a:cubicBezTo>
                    <a:cubicBezTo>
                      <a:pt x="1772" y="20547"/>
                      <a:pt x="1047" y="19277"/>
                      <a:pt x="628" y="17994"/>
                    </a:cubicBezTo>
                    <a:cubicBezTo>
                      <a:pt x="475" y="17506"/>
                      <a:pt x="349" y="17018"/>
                      <a:pt x="279" y="16557"/>
                    </a:cubicBezTo>
                    <a:cubicBezTo>
                      <a:pt x="210" y="16083"/>
                      <a:pt x="196" y="15609"/>
                      <a:pt x="238" y="15176"/>
                    </a:cubicBezTo>
                    <a:cubicBezTo>
                      <a:pt x="266" y="14981"/>
                      <a:pt x="307" y="14786"/>
                      <a:pt x="363" y="14604"/>
                    </a:cubicBezTo>
                    <a:cubicBezTo>
                      <a:pt x="419" y="14409"/>
                      <a:pt x="489" y="14228"/>
                      <a:pt x="558" y="14060"/>
                    </a:cubicBezTo>
                    <a:cubicBezTo>
                      <a:pt x="712" y="13712"/>
                      <a:pt x="921" y="13391"/>
                      <a:pt x="1200" y="13140"/>
                    </a:cubicBezTo>
                    <a:cubicBezTo>
                      <a:pt x="1479" y="12889"/>
                      <a:pt x="1800" y="12693"/>
                      <a:pt x="2163" y="12610"/>
                    </a:cubicBezTo>
                    <a:cubicBezTo>
                      <a:pt x="2330" y="12554"/>
                      <a:pt x="2525" y="12540"/>
                      <a:pt x="2720" y="12540"/>
                    </a:cubicBezTo>
                    <a:lnTo>
                      <a:pt x="2860" y="12540"/>
                    </a:lnTo>
                    <a:cubicBezTo>
                      <a:pt x="2916" y="12540"/>
                      <a:pt x="2944" y="12554"/>
                      <a:pt x="2999" y="12554"/>
                    </a:cubicBezTo>
                    <a:cubicBezTo>
                      <a:pt x="3055" y="12554"/>
                      <a:pt x="3083" y="12554"/>
                      <a:pt x="3139" y="12582"/>
                    </a:cubicBezTo>
                    <a:lnTo>
                      <a:pt x="3278" y="12610"/>
                    </a:lnTo>
                    <a:cubicBezTo>
                      <a:pt x="3641" y="12693"/>
                      <a:pt x="4032" y="12945"/>
                      <a:pt x="4380" y="13251"/>
                    </a:cubicBezTo>
                    <a:cubicBezTo>
                      <a:pt x="4729" y="13572"/>
                      <a:pt x="5022" y="13991"/>
                      <a:pt x="5231" y="14465"/>
                    </a:cubicBezTo>
                    <a:cubicBezTo>
                      <a:pt x="5371" y="14772"/>
                      <a:pt x="5468" y="15107"/>
                      <a:pt x="5538" y="15441"/>
                    </a:cubicBezTo>
                    <a:cubicBezTo>
                      <a:pt x="5566" y="15553"/>
                      <a:pt x="5594" y="15678"/>
                      <a:pt x="5594" y="15804"/>
                    </a:cubicBezTo>
                    <a:cubicBezTo>
                      <a:pt x="5636" y="16153"/>
                      <a:pt x="5566" y="16501"/>
                      <a:pt x="5440" y="16780"/>
                    </a:cubicBezTo>
                    <a:cubicBezTo>
                      <a:pt x="5301" y="17059"/>
                      <a:pt x="5092" y="17255"/>
                      <a:pt x="4869" y="17324"/>
                    </a:cubicBezTo>
                    <a:cubicBezTo>
                      <a:pt x="4883" y="17283"/>
                      <a:pt x="4883" y="17269"/>
                      <a:pt x="4896" y="17255"/>
                    </a:cubicBezTo>
                    <a:cubicBezTo>
                      <a:pt x="4896" y="17213"/>
                      <a:pt x="4896" y="17185"/>
                      <a:pt x="4883" y="17143"/>
                    </a:cubicBezTo>
                    <a:cubicBezTo>
                      <a:pt x="4883" y="17115"/>
                      <a:pt x="4883" y="17087"/>
                      <a:pt x="4869" y="17059"/>
                    </a:cubicBezTo>
                    <a:cubicBezTo>
                      <a:pt x="4841" y="17004"/>
                      <a:pt x="4813" y="16976"/>
                      <a:pt x="4771" y="16948"/>
                    </a:cubicBezTo>
                    <a:cubicBezTo>
                      <a:pt x="4743" y="16920"/>
                      <a:pt x="4701" y="16906"/>
                      <a:pt x="4687" y="16864"/>
                    </a:cubicBezTo>
                    <a:cubicBezTo>
                      <a:pt x="4673" y="16850"/>
                      <a:pt x="4659" y="16850"/>
                      <a:pt x="4659" y="16836"/>
                    </a:cubicBezTo>
                    <a:cubicBezTo>
                      <a:pt x="4631" y="16808"/>
                      <a:pt x="4617" y="16808"/>
                      <a:pt x="4617" y="16794"/>
                    </a:cubicBezTo>
                    <a:lnTo>
                      <a:pt x="4590" y="16766"/>
                    </a:lnTo>
                    <a:lnTo>
                      <a:pt x="4562" y="16739"/>
                    </a:lnTo>
                    <a:cubicBezTo>
                      <a:pt x="4562" y="16739"/>
                      <a:pt x="4562" y="16725"/>
                      <a:pt x="4548" y="16725"/>
                    </a:cubicBezTo>
                    <a:lnTo>
                      <a:pt x="4548" y="16711"/>
                    </a:lnTo>
                    <a:lnTo>
                      <a:pt x="4548" y="16697"/>
                    </a:lnTo>
                    <a:cubicBezTo>
                      <a:pt x="4548" y="16669"/>
                      <a:pt x="4534" y="16669"/>
                      <a:pt x="4534" y="16641"/>
                    </a:cubicBezTo>
                    <a:cubicBezTo>
                      <a:pt x="4492" y="16599"/>
                      <a:pt x="4450" y="16529"/>
                      <a:pt x="4380" y="16460"/>
                    </a:cubicBezTo>
                    <a:cubicBezTo>
                      <a:pt x="4325" y="16376"/>
                      <a:pt x="4255" y="16292"/>
                      <a:pt x="4213" y="16181"/>
                    </a:cubicBezTo>
                    <a:cubicBezTo>
                      <a:pt x="4199" y="16167"/>
                      <a:pt x="4199" y="16139"/>
                      <a:pt x="4185" y="16111"/>
                    </a:cubicBezTo>
                    <a:cubicBezTo>
                      <a:pt x="4185" y="16097"/>
                      <a:pt x="4171" y="16069"/>
                      <a:pt x="4143" y="16041"/>
                    </a:cubicBezTo>
                    <a:cubicBezTo>
                      <a:pt x="4143" y="16027"/>
                      <a:pt x="4129" y="15999"/>
                      <a:pt x="4129" y="15971"/>
                    </a:cubicBezTo>
                    <a:cubicBezTo>
                      <a:pt x="4129" y="15957"/>
                      <a:pt x="4129" y="15957"/>
                      <a:pt x="4115" y="15944"/>
                    </a:cubicBezTo>
                    <a:lnTo>
                      <a:pt x="4115" y="15944"/>
                    </a:lnTo>
                    <a:cubicBezTo>
                      <a:pt x="4120" y="15948"/>
                      <a:pt x="4123" y="15950"/>
                      <a:pt x="4125" y="15950"/>
                    </a:cubicBezTo>
                    <a:cubicBezTo>
                      <a:pt x="4128" y="15950"/>
                      <a:pt x="4125" y="15944"/>
                      <a:pt x="4115" y="15944"/>
                    </a:cubicBezTo>
                    <a:cubicBezTo>
                      <a:pt x="4115" y="15930"/>
                      <a:pt x="4101" y="15930"/>
                      <a:pt x="4101" y="15916"/>
                    </a:cubicBezTo>
                    <a:lnTo>
                      <a:pt x="4060" y="15916"/>
                    </a:lnTo>
                    <a:cubicBezTo>
                      <a:pt x="4046" y="15916"/>
                      <a:pt x="4032" y="15916"/>
                      <a:pt x="4032" y="15888"/>
                    </a:cubicBezTo>
                    <a:cubicBezTo>
                      <a:pt x="3920" y="15860"/>
                      <a:pt x="3836" y="15818"/>
                      <a:pt x="3781" y="15776"/>
                    </a:cubicBezTo>
                    <a:cubicBezTo>
                      <a:pt x="3753" y="15748"/>
                      <a:pt x="3725" y="15734"/>
                      <a:pt x="3711" y="15720"/>
                    </a:cubicBezTo>
                    <a:lnTo>
                      <a:pt x="3697" y="15692"/>
                    </a:lnTo>
                    <a:cubicBezTo>
                      <a:pt x="3697" y="15692"/>
                      <a:pt x="3697" y="15679"/>
                      <a:pt x="3683" y="15678"/>
                    </a:cubicBezTo>
                    <a:lnTo>
                      <a:pt x="3683" y="15678"/>
                    </a:lnTo>
                    <a:cubicBezTo>
                      <a:pt x="3685" y="15627"/>
                      <a:pt x="3693" y="15575"/>
                      <a:pt x="3655" y="15511"/>
                    </a:cubicBezTo>
                    <a:cubicBezTo>
                      <a:pt x="3641" y="15441"/>
                      <a:pt x="3585" y="15386"/>
                      <a:pt x="3502" y="15372"/>
                    </a:cubicBezTo>
                    <a:cubicBezTo>
                      <a:pt x="3446" y="15372"/>
                      <a:pt x="3404" y="15372"/>
                      <a:pt x="3348" y="15386"/>
                    </a:cubicBezTo>
                    <a:cubicBezTo>
                      <a:pt x="3292" y="15413"/>
                      <a:pt x="3223" y="15455"/>
                      <a:pt x="3167" y="15525"/>
                    </a:cubicBezTo>
                    <a:cubicBezTo>
                      <a:pt x="3125" y="15595"/>
                      <a:pt x="3069" y="15678"/>
                      <a:pt x="3055" y="15790"/>
                    </a:cubicBezTo>
                    <a:cubicBezTo>
                      <a:pt x="3013" y="15888"/>
                      <a:pt x="3013" y="16013"/>
                      <a:pt x="3013" y="16139"/>
                    </a:cubicBezTo>
                    <a:cubicBezTo>
                      <a:pt x="3027" y="16487"/>
                      <a:pt x="3167" y="16878"/>
                      <a:pt x="3432" y="17213"/>
                    </a:cubicBezTo>
                    <a:cubicBezTo>
                      <a:pt x="3557" y="17366"/>
                      <a:pt x="3711" y="17534"/>
                      <a:pt x="3892" y="17631"/>
                    </a:cubicBezTo>
                    <a:cubicBezTo>
                      <a:pt x="4060" y="17743"/>
                      <a:pt x="4269" y="17813"/>
                      <a:pt x="4464" y="17827"/>
                    </a:cubicBezTo>
                    <a:cubicBezTo>
                      <a:pt x="4645" y="17827"/>
                      <a:pt x="4813" y="17813"/>
                      <a:pt x="4966" y="17743"/>
                    </a:cubicBezTo>
                    <a:cubicBezTo>
                      <a:pt x="5175" y="17673"/>
                      <a:pt x="5357" y="17534"/>
                      <a:pt x="5468" y="17366"/>
                    </a:cubicBezTo>
                    <a:cubicBezTo>
                      <a:pt x="5608" y="17213"/>
                      <a:pt x="5705" y="17018"/>
                      <a:pt x="5775" y="16836"/>
                    </a:cubicBezTo>
                    <a:cubicBezTo>
                      <a:pt x="5845" y="16641"/>
                      <a:pt x="5873" y="16432"/>
                      <a:pt x="5873" y="16222"/>
                    </a:cubicBezTo>
                    <a:cubicBezTo>
                      <a:pt x="5887" y="16013"/>
                      <a:pt x="5859" y="15804"/>
                      <a:pt x="5817" y="15609"/>
                    </a:cubicBezTo>
                    <a:cubicBezTo>
                      <a:pt x="5775" y="15246"/>
                      <a:pt x="5664" y="14897"/>
                      <a:pt x="5538" y="14563"/>
                    </a:cubicBezTo>
                    <a:cubicBezTo>
                      <a:pt x="5399" y="14228"/>
                      <a:pt x="5245" y="13921"/>
                      <a:pt x="5036" y="13656"/>
                    </a:cubicBezTo>
                    <a:cubicBezTo>
                      <a:pt x="4813" y="13363"/>
                      <a:pt x="4562" y="13084"/>
                      <a:pt x="4269" y="12861"/>
                    </a:cubicBezTo>
                    <a:cubicBezTo>
                      <a:pt x="3976" y="12624"/>
                      <a:pt x="3641" y="12470"/>
                      <a:pt x="3278" y="12387"/>
                    </a:cubicBezTo>
                    <a:cubicBezTo>
                      <a:pt x="3223" y="12373"/>
                      <a:pt x="3195" y="12373"/>
                      <a:pt x="3139" y="12345"/>
                    </a:cubicBezTo>
                    <a:lnTo>
                      <a:pt x="2999" y="12331"/>
                    </a:lnTo>
                    <a:cubicBezTo>
                      <a:pt x="2916" y="12317"/>
                      <a:pt x="2818" y="12317"/>
                      <a:pt x="2720" y="12317"/>
                    </a:cubicBezTo>
                    <a:cubicBezTo>
                      <a:pt x="2539" y="12317"/>
                      <a:pt x="2358" y="12331"/>
                      <a:pt x="2176" y="12387"/>
                    </a:cubicBezTo>
                    <a:cubicBezTo>
                      <a:pt x="1828" y="12470"/>
                      <a:pt x="1493" y="12624"/>
                      <a:pt x="1214" y="12861"/>
                    </a:cubicBezTo>
                    <a:cubicBezTo>
                      <a:pt x="726" y="13237"/>
                      <a:pt x="405" y="13795"/>
                      <a:pt x="224" y="14395"/>
                    </a:cubicBezTo>
                    <a:cubicBezTo>
                      <a:pt x="28" y="14981"/>
                      <a:pt x="0" y="15609"/>
                      <a:pt x="56" y="16222"/>
                    </a:cubicBezTo>
                    <a:cubicBezTo>
                      <a:pt x="56" y="16292"/>
                      <a:pt x="70" y="16376"/>
                      <a:pt x="70" y="16446"/>
                    </a:cubicBezTo>
                    <a:cubicBezTo>
                      <a:pt x="70" y="16515"/>
                      <a:pt x="84" y="16599"/>
                      <a:pt x="98" y="16669"/>
                    </a:cubicBezTo>
                    <a:cubicBezTo>
                      <a:pt x="126" y="16739"/>
                      <a:pt x="126" y="16836"/>
                      <a:pt x="140" y="16906"/>
                    </a:cubicBezTo>
                    <a:cubicBezTo>
                      <a:pt x="154" y="16976"/>
                      <a:pt x="168" y="17059"/>
                      <a:pt x="196" y="17129"/>
                    </a:cubicBezTo>
                    <a:cubicBezTo>
                      <a:pt x="266" y="17436"/>
                      <a:pt x="335" y="17757"/>
                      <a:pt x="433" y="18064"/>
                    </a:cubicBezTo>
                    <a:cubicBezTo>
                      <a:pt x="851" y="19375"/>
                      <a:pt x="1591" y="20686"/>
                      <a:pt x="2651" y="21746"/>
                    </a:cubicBezTo>
                    <a:cubicBezTo>
                      <a:pt x="2985" y="22081"/>
                      <a:pt x="3362" y="22374"/>
                      <a:pt x="3753" y="22639"/>
                    </a:cubicBezTo>
                    <a:cubicBezTo>
                      <a:pt x="3502" y="22485"/>
                      <a:pt x="3097" y="22276"/>
                      <a:pt x="2734" y="22039"/>
                    </a:cubicBezTo>
                    <a:cubicBezTo>
                      <a:pt x="2372" y="21816"/>
                      <a:pt x="2037" y="21593"/>
                      <a:pt x="1911" y="21551"/>
                    </a:cubicBezTo>
                    <a:cubicBezTo>
                      <a:pt x="1895" y="21547"/>
                      <a:pt x="1882" y="21545"/>
                      <a:pt x="1871" y="21545"/>
                    </a:cubicBezTo>
                    <a:cubicBezTo>
                      <a:pt x="1806" y="21545"/>
                      <a:pt x="1828" y="21615"/>
                      <a:pt x="1911" y="21746"/>
                    </a:cubicBezTo>
                    <a:cubicBezTo>
                      <a:pt x="2023" y="21900"/>
                      <a:pt x="2218" y="22109"/>
                      <a:pt x="2441" y="22318"/>
                    </a:cubicBezTo>
                    <a:cubicBezTo>
                      <a:pt x="2665" y="22527"/>
                      <a:pt x="2944" y="22764"/>
                      <a:pt x="3209" y="22932"/>
                    </a:cubicBezTo>
                    <a:cubicBezTo>
                      <a:pt x="3348" y="23015"/>
                      <a:pt x="3474" y="23113"/>
                      <a:pt x="3571" y="23155"/>
                    </a:cubicBezTo>
                    <a:cubicBezTo>
                      <a:pt x="3683" y="23225"/>
                      <a:pt x="3781" y="23280"/>
                      <a:pt x="3850" y="23322"/>
                    </a:cubicBezTo>
                    <a:cubicBezTo>
                      <a:pt x="4538" y="23686"/>
                      <a:pt x="5317" y="23881"/>
                      <a:pt x="6073" y="23881"/>
                    </a:cubicBezTo>
                    <a:cubicBezTo>
                      <a:pt x="6100" y="23881"/>
                      <a:pt x="6126" y="23881"/>
                      <a:pt x="6152" y="23880"/>
                    </a:cubicBezTo>
                    <a:lnTo>
                      <a:pt x="6152" y="23880"/>
                    </a:lnTo>
                    <a:cubicBezTo>
                      <a:pt x="5747" y="23964"/>
                      <a:pt x="5427" y="23992"/>
                      <a:pt x="5231" y="24089"/>
                    </a:cubicBezTo>
                    <a:cubicBezTo>
                      <a:pt x="5036" y="24159"/>
                      <a:pt x="4980" y="24271"/>
                      <a:pt x="5175" y="24466"/>
                    </a:cubicBezTo>
                    <a:cubicBezTo>
                      <a:pt x="5217" y="24508"/>
                      <a:pt x="5287" y="24536"/>
                      <a:pt x="5371" y="24550"/>
                    </a:cubicBezTo>
                    <a:cubicBezTo>
                      <a:pt x="5454" y="24592"/>
                      <a:pt x="5566" y="24606"/>
                      <a:pt x="5664" y="24620"/>
                    </a:cubicBezTo>
                    <a:cubicBezTo>
                      <a:pt x="5805" y="24646"/>
                      <a:pt x="5958" y="24656"/>
                      <a:pt x="6100" y="24656"/>
                    </a:cubicBezTo>
                    <a:cubicBezTo>
                      <a:pt x="6183" y="24656"/>
                      <a:pt x="6262" y="24653"/>
                      <a:pt x="6333" y="24647"/>
                    </a:cubicBezTo>
                    <a:cubicBezTo>
                      <a:pt x="6696" y="24592"/>
                      <a:pt x="7058" y="24522"/>
                      <a:pt x="7421" y="24410"/>
                    </a:cubicBezTo>
                    <a:cubicBezTo>
                      <a:pt x="7616" y="24368"/>
                      <a:pt x="7798" y="24299"/>
                      <a:pt x="7979" y="24229"/>
                    </a:cubicBezTo>
                    <a:cubicBezTo>
                      <a:pt x="8077" y="24187"/>
                      <a:pt x="8160" y="24131"/>
                      <a:pt x="8244" y="24103"/>
                    </a:cubicBezTo>
                    <a:lnTo>
                      <a:pt x="8384" y="24034"/>
                    </a:lnTo>
                    <a:lnTo>
                      <a:pt x="8523" y="23964"/>
                    </a:lnTo>
                    <a:cubicBezTo>
                      <a:pt x="8872" y="23783"/>
                      <a:pt x="9207" y="23559"/>
                      <a:pt x="9513" y="23294"/>
                    </a:cubicBezTo>
                    <a:cubicBezTo>
                      <a:pt x="9834" y="23057"/>
                      <a:pt x="10113" y="22764"/>
                      <a:pt x="10350" y="22458"/>
                    </a:cubicBezTo>
                    <a:lnTo>
                      <a:pt x="10727" y="21997"/>
                    </a:lnTo>
                    <a:cubicBezTo>
                      <a:pt x="10825" y="21816"/>
                      <a:pt x="10950" y="21662"/>
                      <a:pt x="11034" y="21481"/>
                    </a:cubicBezTo>
                    <a:cubicBezTo>
                      <a:pt x="11229" y="21132"/>
                      <a:pt x="11397" y="20784"/>
                      <a:pt x="11536" y="20421"/>
                    </a:cubicBezTo>
                    <a:cubicBezTo>
                      <a:pt x="11606" y="20254"/>
                      <a:pt x="11675" y="20058"/>
                      <a:pt x="11731" y="19863"/>
                    </a:cubicBezTo>
                    <a:cubicBezTo>
                      <a:pt x="11787" y="19668"/>
                      <a:pt x="11843" y="19500"/>
                      <a:pt x="11885" y="19305"/>
                    </a:cubicBezTo>
                    <a:cubicBezTo>
                      <a:pt x="11941" y="19110"/>
                      <a:pt x="11982" y="18929"/>
                      <a:pt x="12010" y="18733"/>
                    </a:cubicBezTo>
                    <a:cubicBezTo>
                      <a:pt x="12024" y="18650"/>
                      <a:pt x="12052" y="18538"/>
                      <a:pt x="12066" y="18454"/>
                    </a:cubicBezTo>
                    <a:cubicBezTo>
                      <a:pt x="12080" y="18371"/>
                      <a:pt x="12094" y="18259"/>
                      <a:pt x="12122" y="18161"/>
                    </a:cubicBezTo>
                    <a:cubicBezTo>
                      <a:pt x="12136" y="18329"/>
                      <a:pt x="12122" y="18510"/>
                      <a:pt x="12122" y="18677"/>
                    </a:cubicBezTo>
                    <a:cubicBezTo>
                      <a:pt x="12094" y="19180"/>
                      <a:pt x="12010" y="19724"/>
                      <a:pt x="11857" y="20268"/>
                    </a:cubicBezTo>
                    <a:cubicBezTo>
                      <a:pt x="11675" y="20826"/>
                      <a:pt x="11438" y="21383"/>
                      <a:pt x="11048" y="21927"/>
                    </a:cubicBezTo>
                    <a:cubicBezTo>
                      <a:pt x="10954" y="22058"/>
                      <a:pt x="10944" y="22117"/>
                      <a:pt x="10980" y="22117"/>
                    </a:cubicBezTo>
                    <a:cubicBezTo>
                      <a:pt x="11025" y="22117"/>
                      <a:pt x="11141" y="22026"/>
                      <a:pt x="11257" y="21872"/>
                    </a:cubicBezTo>
                    <a:cubicBezTo>
                      <a:pt x="11606" y="21397"/>
                      <a:pt x="11954" y="20770"/>
                      <a:pt x="12219" y="20086"/>
                    </a:cubicBezTo>
                    <a:cubicBezTo>
                      <a:pt x="12401" y="19654"/>
                      <a:pt x="12540" y="19180"/>
                      <a:pt x="12624" y="18733"/>
                    </a:cubicBezTo>
                    <a:cubicBezTo>
                      <a:pt x="12722" y="18273"/>
                      <a:pt x="12777" y="17813"/>
                      <a:pt x="12819" y="17352"/>
                    </a:cubicBezTo>
                    <a:cubicBezTo>
                      <a:pt x="12847" y="16906"/>
                      <a:pt x="12833" y="16432"/>
                      <a:pt x="12819" y="15999"/>
                    </a:cubicBezTo>
                    <a:cubicBezTo>
                      <a:pt x="12791" y="15762"/>
                      <a:pt x="12777" y="15539"/>
                      <a:pt x="12750" y="15330"/>
                    </a:cubicBezTo>
                    <a:cubicBezTo>
                      <a:pt x="12722" y="15232"/>
                      <a:pt x="12708" y="15107"/>
                      <a:pt x="12694" y="14995"/>
                    </a:cubicBezTo>
                    <a:cubicBezTo>
                      <a:pt x="12680" y="14897"/>
                      <a:pt x="12652" y="14786"/>
                      <a:pt x="12624" y="14688"/>
                    </a:cubicBezTo>
                    <a:cubicBezTo>
                      <a:pt x="12485" y="14060"/>
                      <a:pt x="12331" y="13447"/>
                      <a:pt x="12122" y="12861"/>
                    </a:cubicBezTo>
                    <a:cubicBezTo>
                      <a:pt x="12066" y="12721"/>
                      <a:pt x="12010" y="12554"/>
                      <a:pt x="11954" y="12415"/>
                    </a:cubicBezTo>
                    <a:cubicBezTo>
                      <a:pt x="11899" y="12275"/>
                      <a:pt x="11843" y="12122"/>
                      <a:pt x="11787" y="11982"/>
                    </a:cubicBezTo>
                    <a:cubicBezTo>
                      <a:pt x="11662" y="11703"/>
                      <a:pt x="11536" y="11424"/>
                      <a:pt x="11383" y="11145"/>
                    </a:cubicBezTo>
                    <a:cubicBezTo>
                      <a:pt x="11327" y="11061"/>
                      <a:pt x="11299" y="10978"/>
                      <a:pt x="11257" y="10908"/>
                    </a:cubicBezTo>
                    <a:cubicBezTo>
                      <a:pt x="11229" y="10810"/>
                      <a:pt x="11173" y="10755"/>
                      <a:pt x="11118" y="10657"/>
                    </a:cubicBezTo>
                    <a:cubicBezTo>
                      <a:pt x="11034" y="10504"/>
                      <a:pt x="10950" y="10350"/>
                      <a:pt x="10839" y="10211"/>
                    </a:cubicBezTo>
                    <a:lnTo>
                      <a:pt x="10839" y="10211"/>
                    </a:lnTo>
                    <a:cubicBezTo>
                      <a:pt x="10894" y="10225"/>
                      <a:pt x="10950" y="10239"/>
                      <a:pt x="11020" y="10280"/>
                    </a:cubicBezTo>
                    <a:cubicBezTo>
                      <a:pt x="11118" y="10350"/>
                      <a:pt x="11229" y="10420"/>
                      <a:pt x="11355" y="10517"/>
                    </a:cubicBezTo>
                    <a:cubicBezTo>
                      <a:pt x="11466" y="10629"/>
                      <a:pt x="11592" y="10741"/>
                      <a:pt x="11717" y="10936"/>
                    </a:cubicBezTo>
                    <a:cubicBezTo>
                      <a:pt x="11739" y="10968"/>
                      <a:pt x="11756" y="10981"/>
                      <a:pt x="11767" y="10981"/>
                    </a:cubicBezTo>
                    <a:cubicBezTo>
                      <a:pt x="11805" y="10981"/>
                      <a:pt x="11782" y="10822"/>
                      <a:pt x="11717" y="10671"/>
                    </a:cubicBezTo>
                    <a:cubicBezTo>
                      <a:pt x="11327" y="9806"/>
                      <a:pt x="10825" y="9109"/>
                      <a:pt x="10281" y="8481"/>
                    </a:cubicBezTo>
                    <a:cubicBezTo>
                      <a:pt x="9751" y="7853"/>
                      <a:pt x="9165" y="7295"/>
                      <a:pt x="8579" y="6668"/>
                    </a:cubicBezTo>
                    <a:cubicBezTo>
                      <a:pt x="7393" y="5426"/>
                      <a:pt x="6082" y="4282"/>
                      <a:pt x="4729" y="3181"/>
                    </a:cubicBezTo>
                    <a:cubicBezTo>
                      <a:pt x="3348" y="2079"/>
                      <a:pt x="1911" y="1032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687164" y="197250"/>
                <a:ext cx="592287" cy="19706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4548" extrusionOk="0">
                    <a:moveTo>
                      <a:pt x="9681" y="1"/>
                    </a:moveTo>
                    <a:cubicBezTo>
                      <a:pt x="9485" y="1"/>
                      <a:pt x="9276" y="1"/>
                      <a:pt x="9081" y="15"/>
                    </a:cubicBezTo>
                    <a:cubicBezTo>
                      <a:pt x="8704" y="56"/>
                      <a:pt x="8314" y="154"/>
                      <a:pt x="8035" y="363"/>
                    </a:cubicBezTo>
                    <a:cubicBezTo>
                      <a:pt x="7923" y="461"/>
                      <a:pt x="7826" y="545"/>
                      <a:pt x="7742" y="628"/>
                    </a:cubicBezTo>
                    <a:cubicBezTo>
                      <a:pt x="7658" y="712"/>
                      <a:pt x="7574" y="810"/>
                      <a:pt x="7477" y="879"/>
                    </a:cubicBezTo>
                    <a:cubicBezTo>
                      <a:pt x="7393" y="949"/>
                      <a:pt x="7309" y="1033"/>
                      <a:pt x="7184" y="1089"/>
                    </a:cubicBezTo>
                    <a:cubicBezTo>
                      <a:pt x="7086" y="1158"/>
                      <a:pt x="6961" y="1200"/>
                      <a:pt x="6807" y="1256"/>
                    </a:cubicBezTo>
                    <a:cubicBezTo>
                      <a:pt x="6640" y="1312"/>
                      <a:pt x="6500" y="1368"/>
                      <a:pt x="6361" y="1437"/>
                    </a:cubicBezTo>
                    <a:cubicBezTo>
                      <a:pt x="5357" y="1674"/>
                      <a:pt x="4380" y="2065"/>
                      <a:pt x="3474" y="2525"/>
                    </a:cubicBezTo>
                    <a:cubicBezTo>
                      <a:pt x="3181" y="2693"/>
                      <a:pt x="2860" y="2846"/>
                      <a:pt x="2553" y="2986"/>
                    </a:cubicBezTo>
                    <a:cubicBezTo>
                      <a:pt x="2581" y="2930"/>
                      <a:pt x="2623" y="2874"/>
                      <a:pt x="2637" y="2832"/>
                    </a:cubicBezTo>
                    <a:cubicBezTo>
                      <a:pt x="2665" y="2735"/>
                      <a:pt x="2692" y="2651"/>
                      <a:pt x="2706" y="2581"/>
                    </a:cubicBezTo>
                    <a:cubicBezTo>
                      <a:pt x="2804" y="2344"/>
                      <a:pt x="2902" y="2065"/>
                      <a:pt x="2985" y="1800"/>
                    </a:cubicBezTo>
                    <a:cubicBezTo>
                      <a:pt x="3055" y="1716"/>
                      <a:pt x="3125" y="1619"/>
                      <a:pt x="3195" y="1549"/>
                    </a:cubicBezTo>
                    <a:cubicBezTo>
                      <a:pt x="3209" y="1535"/>
                      <a:pt x="3222" y="1535"/>
                      <a:pt x="3250" y="1521"/>
                    </a:cubicBezTo>
                    <a:cubicBezTo>
                      <a:pt x="3278" y="1507"/>
                      <a:pt x="3292" y="1479"/>
                      <a:pt x="3292" y="1451"/>
                    </a:cubicBezTo>
                    <a:cubicBezTo>
                      <a:pt x="3474" y="1312"/>
                      <a:pt x="3669" y="1186"/>
                      <a:pt x="3850" y="1089"/>
                    </a:cubicBezTo>
                    <a:cubicBezTo>
                      <a:pt x="3911" y="1052"/>
                      <a:pt x="3887" y="972"/>
                      <a:pt x="3832" y="972"/>
                    </a:cubicBezTo>
                    <a:cubicBezTo>
                      <a:pt x="3825" y="972"/>
                      <a:pt x="3817" y="974"/>
                      <a:pt x="3808" y="977"/>
                    </a:cubicBezTo>
                    <a:cubicBezTo>
                      <a:pt x="3334" y="1172"/>
                      <a:pt x="2665" y="1256"/>
                      <a:pt x="2316" y="1647"/>
                    </a:cubicBezTo>
                    <a:cubicBezTo>
                      <a:pt x="2176" y="1800"/>
                      <a:pt x="2107" y="1926"/>
                      <a:pt x="2093" y="2135"/>
                    </a:cubicBezTo>
                    <a:cubicBezTo>
                      <a:pt x="2079" y="2525"/>
                      <a:pt x="1953" y="2832"/>
                      <a:pt x="1744" y="3097"/>
                    </a:cubicBezTo>
                    <a:lnTo>
                      <a:pt x="1688" y="3153"/>
                    </a:lnTo>
                    <a:cubicBezTo>
                      <a:pt x="1674" y="3167"/>
                      <a:pt x="1660" y="3195"/>
                      <a:pt x="1660" y="3209"/>
                    </a:cubicBezTo>
                    <a:cubicBezTo>
                      <a:pt x="1521" y="3362"/>
                      <a:pt x="1367" y="3502"/>
                      <a:pt x="1186" y="3641"/>
                    </a:cubicBezTo>
                    <a:cubicBezTo>
                      <a:pt x="1130" y="3683"/>
                      <a:pt x="1130" y="3725"/>
                      <a:pt x="1158" y="3781"/>
                    </a:cubicBezTo>
                    <a:cubicBezTo>
                      <a:pt x="781" y="4060"/>
                      <a:pt x="419" y="4353"/>
                      <a:pt x="0" y="4548"/>
                    </a:cubicBezTo>
                    <a:cubicBezTo>
                      <a:pt x="0" y="4548"/>
                      <a:pt x="154" y="4478"/>
                      <a:pt x="433" y="4339"/>
                    </a:cubicBezTo>
                    <a:cubicBezTo>
                      <a:pt x="712" y="4199"/>
                      <a:pt x="1102" y="4004"/>
                      <a:pt x="1577" y="3767"/>
                    </a:cubicBezTo>
                    <a:cubicBezTo>
                      <a:pt x="2037" y="3516"/>
                      <a:pt x="2581" y="3237"/>
                      <a:pt x="3181" y="2972"/>
                    </a:cubicBezTo>
                    <a:cubicBezTo>
                      <a:pt x="3250" y="2930"/>
                      <a:pt x="3320" y="2888"/>
                      <a:pt x="3362" y="2874"/>
                    </a:cubicBezTo>
                    <a:cubicBezTo>
                      <a:pt x="3404" y="2860"/>
                      <a:pt x="3418" y="2860"/>
                      <a:pt x="3460" y="2846"/>
                    </a:cubicBezTo>
                    <a:cubicBezTo>
                      <a:pt x="3678" y="2764"/>
                      <a:pt x="3899" y="2729"/>
                      <a:pt x="4118" y="2729"/>
                    </a:cubicBezTo>
                    <a:cubicBezTo>
                      <a:pt x="4349" y="2729"/>
                      <a:pt x="4577" y="2768"/>
                      <a:pt x="4799" y="2832"/>
                    </a:cubicBezTo>
                    <a:cubicBezTo>
                      <a:pt x="5133" y="2916"/>
                      <a:pt x="5357" y="3041"/>
                      <a:pt x="5594" y="3139"/>
                    </a:cubicBezTo>
                    <a:cubicBezTo>
                      <a:pt x="5719" y="3195"/>
                      <a:pt x="5831" y="3223"/>
                      <a:pt x="5970" y="3265"/>
                    </a:cubicBezTo>
                    <a:cubicBezTo>
                      <a:pt x="6082" y="3293"/>
                      <a:pt x="6221" y="3293"/>
                      <a:pt x="6403" y="3293"/>
                    </a:cubicBezTo>
                    <a:lnTo>
                      <a:pt x="6431" y="3293"/>
                    </a:lnTo>
                    <a:cubicBezTo>
                      <a:pt x="6443" y="3294"/>
                      <a:pt x="6454" y="3295"/>
                      <a:pt x="6465" y="3295"/>
                    </a:cubicBezTo>
                    <a:cubicBezTo>
                      <a:pt x="6626" y="3295"/>
                      <a:pt x="6619" y="3109"/>
                      <a:pt x="6514" y="3069"/>
                    </a:cubicBezTo>
                    <a:cubicBezTo>
                      <a:pt x="6124" y="2944"/>
                      <a:pt x="5789" y="2707"/>
                      <a:pt x="5412" y="2525"/>
                    </a:cubicBezTo>
                    <a:lnTo>
                      <a:pt x="5412" y="2525"/>
                    </a:lnTo>
                    <a:cubicBezTo>
                      <a:pt x="5719" y="2567"/>
                      <a:pt x="6040" y="2665"/>
                      <a:pt x="6347" y="2776"/>
                    </a:cubicBezTo>
                    <a:cubicBezTo>
                      <a:pt x="6612" y="2868"/>
                      <a:pt x="6859" y="2923"/>
                      <a:pt x="7111" y="2923"/>
                    </a:cubicBezTo>
                    <a:cubicBezTo>
                      <a:pt x="7244" y="2923"/>
                      <a:pt x="7379" y="2908"/>
                      <a:pt x="7519" y="2874"/>
                    </a:cubicBezTo>
                    <a:cubicBezTo>
                      <a:pt x="7602" y="2860"/>
                      <a:pt x="7644" y="2693"/>
                      <a:pt x="7519" y="2693"/>
                    </a:cubicBezTo>
                    <a:cubicBezTo>
                      <a:pt x="7156" y="2665"/>
                      <a:pt x="6807" y="2595"/>
                      <a:pt x="6486" y="2372"/>
                    </a:cubicBezTo>
                    <a:cubicBezTo>
                      <a:pt x="6263" y="2218"/>
                      <a:pt x="6124" y="2079"/>
                      <a:pt x="5845" y="2009"/>
                    </a:cubicBezTo>
                    <a:cubicBezTo>
                      <a:pt x="5775" y="1995"/>
                      <a:pt x="5705" y="1995"/>
                      <a:pt x="5636" y="1967"/>
                    </a:cubicBezTo>
                    <a:cubicBezTo>
                      <a:pt x="5789" y="1926"/>
                      <a:pt x="5956" y="1870"/>
                      <a:pt x="6096" y="1814"/>
                    </a:cubicBezTo>
                    <a:cubicBezTo>
                      <a:pt x="6194" y="1786"/>
                      <a:pt x="6291" y="1744"/>
                      <a:pt x="6389" y="1716"/>
                    </a:cubicBezTo>
                    <a:cubicBezTo>
                      <a:pt x="6486" y="1674"/>
                      <a:pt x="6598" y="1647"/>
                      <a:pt x="6682" y="1619"/>
                    </a:cubicBezTo>
                    <a:cubicBezTo>
                      <a:pt x="6807" y="1591"/>
                      <a:pt x="6919" y="1549"/>
                      <a:pt x="7030" y="1521"/>
                    </a:cubicBezTo>
                    <a:cubicBezTo>
                      <a:pt x="7184" y="1479"/>
                      <a:pt x="7337" y="1451"/>
                      <a:pt x="7505" y="1396"/>
                    </a:cubicBezTo>
                    <a:cubicBezTo>
                      <a:pt x="7658" y="1368"/>
                      <a:pt x="7812" y="1326"/>
                      <a:pt x="7951" y="1312"/>
                    </a:cubicBezTo>
                    <a:cubicBezTo>
                      <a:pt x="8174" y="1270"/>
                      <a:pt x="8383" y="1242"/>
                      <a:pt x="8593" y="1200"/>
                    </a:cubicBezTo>
                    <a:cubicBezTo>
                      <a:pt x="8953" y="1150"/>
                      <a:pt x="9307" y="1125"/>
                      <a:pt x="9666" y="1125"/>
                    </a:cubicBezTo>
                    <a:cubicBezTo>
                      <a:pt x="9906" y="1125"/>
                      <a:pt x="10147" y="1136"/>
                      <a:pt x="10392" y="1158"/>
                    </a:cubicBezTo>
                    <a:cubicBezTo>
                      <a:pt x="11006" y="1186"/>
                      <a:pt x="11592" y="1312"/>
                      <a:pt x="12150" y="1507"/>
                    </a:cubicBezTo>
                    <a:cubicBezTo>
                      <a:pt x="12387" y="1577"/>
                      <a:pt x="12596" y="1661"/>
                      <a:pt x="12805" y="1758"/>
                    </a:cubicBezTo>
                    <a:lnTo>
                      <a:pt x="12819" y="1786"/>
                    </a:lnTo>
                    <a:cubicBezTo>
                      <a:pt x="12833" y="1814"/>
                      <a:pt x="12847" y="1828"/>
                      <a:pt x="12875" y="1870"/>
                    </a:cubicBezTo>
                    <a:cubicBezTo>
                      <a:pt x="12945" y="1939"/>
                      <a:pt x="13014" y="2079"/>
                      <a:pt x="13084" y="2205"/>
                    </a:cubicBezTo>
                    <a:cubicBezTo>
                      <a:pt x="13154" y="2316"/>
                      <a:pt x="13238" y="2442"/>
                      <a:pt x="13363" y="2442"/>
                    </a:cubicBezTo>
                    <a:cubicBezTo>
                      <a:pt x="13371" y="2442"/>
                      <a:pt x="13379" y="2443"/>
                      <a:pt x="13387" y="2443"/>
                    </a:cubicBezTo>
                    <a:cubicBezTo>
                      <a:pt x="13515" y="2443"/>
                      <a:pt x="13616" y="2336"/>
                      <a:pt x="13642" y="2205"/>
                    </a:cubicBezTo>
                    <a:cubicBezTo>
                      <a:pt x="13656" y="2177"/>
                      <a:pt x="13670" y="2163"/>
                      <a:pt x="13656" y="2135"/>
                    </a:cubicBezTo>
                    <a:cubicBezTo>
                      <a:pt x="13600" y="1967"/>
                      <a:pt x="13503" y="1800"/>
                      <a:pt x="13363" y="1661"/>
                    </a:cubicBezTo>
                    <a:cubicBezTo>
                      <a:pt x="13224" y="1521"/>
                      <a:pt x="13042" y="1396"/>
                      <a:pt x="12875" y="1340"/>
                    </a:cubicBezTo>
                    <a:cubicBezTo>
                      <a:pt x="12136" y="1061"/>
                      <a:pt x="11355" y="1019"/>
                      <a:pt x="10601" y="991"/>
                    </a:cubicBezTo>
                    <a:cubicBezTo>
                      <a:pt x="10448" y="963"/>
                      <a:pt x="10267" y="963"/>
                      <a:pt x="10127" y="949"/>
                    </a:cubicBezTo>
                    <a:lnTo>
                      <a:pt x="9625" y="949"/>
                    </a:lnTo>
                    <a:lnTo>
                      <a:pt x="9137" y="977"/>
                    </a:lnTo>
                    <a:cubicBezTo>
                      <a:pt x="8941" y="991"/>
                      <a:pt x="8732" y="1019"/>
                      <a:pt x="8551" y="1033"/>
                    </a:cubicBezTo>
                    <a:cubicBezTo>
                      <a:pt x="8565" y="1019"/>
                      <a:pt x="8579" y="1019"/>
                      <a:pt x="8593" y="991"/>
                    </a:cubicBezTo>
                    <a:cubicBezTo>
                      <a:pt x="8718" y="921"/>
                      <a:pt x="8872" y="782"/>
                      <a:pt x="8983" y="698"/>
                    </a:cubicBezTo>
                    <a:cubicBezTo>
                      <a:pt x="9346" y="391"/>
                      <a:pt x="9681" y="224"/>
                      <a:pt x="10225" y="182"/>
                    </a:cubicBezTo>
                    <a:cubicBezTo>
                      <a:pt x="10308" y="182"/>
                      <a:pt x="10336" y="42"/>
                      <a:pt x="10239" y="42"/>
                    </a:cubicBezTo>
                    <a:cubicBezTo>
                      <a:pt x="10057" y="15"/>
                      <a:pt x="9876" y="15"/>
                      <a:pt x="96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721368" y="219055"/>
                <a:ext cx="46871" cy="27367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78" extrusionOk="0">
                    <a:moveTo>
                      <a:pt x="1605" y="1"/>
                    </a:moveTo>
                    <a:cubicBezTo>
                      <a:pt x="1465" y="1"/>
                      <a:pt x="1326" y="43"/>
                      <a:pt x="1186" y="71"/>
                    </a:cubicBezTo>
                    <a:cubicBezTo>
                      <a:pt x="1117" y="85"/>
                      <a:pt x="1047" y="126"/>
                      <a:pt x="977" y="140"/>
                    </a:cubicBezTo>
                    <a:cubicBezTo>
                      <a:pt x="907" y="182"/>
                      <a:pt x="852" y="196"/>
                      <a:pt x="782" y="224"/>
                    </a:cubicBezTo>
                    <a:cubicBezTo>
                      <a:pt x="670" y="280"/>
                      <a:pt x="587" y="336"/>
                      <a:pt x="517" y="405"/>
                    </a:cubicBezTo>
                    <a:cubicBezTo>
                      <a:pt x="447" y="461"/>
                      <a:pt x="377" y="531"/>
                      <a:pt x="322" y="601"/>
                    </a:cubicBezTo>
                    <a:cubicBezTo>
                      <a:pt x="210" y="740"/>
                      <a:pt x="98" y="852"/>
                      <a:pt x="1" y="977"/>
                    </a:cubicBezTo>
                    <a:cubicBezTo>
                      <a:pt x="70" y="963"/>
                      <a:pt x="112" y="963"/>
                      <a:pt x="182" y="935"/>
                    </a:cubicBezTo>
                    <a:cubicBezTo>
                      <a:pt x="294" y="935"/>
                      <a:pt x="391" y="921"/>
                      <a:pt x="503" y="908"/>
                    </a:cubicBezTo>
                    <a:cubicBezTo>
                      <a:pt x="698" y="838"/>
                      <a:pt x="866" y="754"/>
                      <a:pt x="1019" y="587"/>
                    </a:cubicBezTo>
                    <a:cubicBezTo>
                      <a:pt x="1228" y="377"/>
                      <a:pt x="1410" y="168"/>
                      <a:pt x="1675" y="15"/>
                    </a:cubicBezTo>
                    <a:cubicBezTo>
                      <a:pt x="1647" y="15"/>
                      <a:pt x="1633" y="1"/>
                      <a:pt x="1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1514620" y="518204"/>
                <a:ext cx="846749" cy="173840"/>
              </a:xfrm>
              <a:custGeom>
                <a:avLst/>
                <a:gdLst/>
                <a:ahLst/>
                <a:cxnLst/>
                <a:rect l="l" t="t" r="r" b="b"/>
                <a:pathLst>
                  <a:path w="19543" h="4012" extrusionOk="0">
                    <a:moveTo>
                      <a:pt x="0" y="2441"/>
                    </a:moveTo>
                    <a:cubicBezTo>
                      <a:pt x="6" y="2442"/>
                      <a:pt x="11" y="2443"/>
                      <a:pt x="17" y="2444"/>
                    </a:cubicBezTo>
                    <a:lnTo>
                      <a:pt x="17" y="2444"/>
                    </a:lnTo>
                    <a:cubicBezTo>
                      <a:pt x="6" y="2442"/>
                      <a:pt x="0" y="2441"/>
                      <a:pt x="0" y="2441"/>
                    </a:cubicBezTo>
                    <a:close/>
                    <a:moveTo>
                      <a:pt x="13363" y="0"/>
                    </a:moveTo>
                    <a:cubicBezTo>
                      <a:pt x="13223" y="0"/>
                      <a:pt x="13098" y="0"/>
                      <a:pt x="12958" y="42"/>
                    </a:cubicBezTo>
                    <a:cubicBezTo>
                      <a:pt x="12833" y="56"/>
                      <a:pt x="12707" y="70"/>
                      <a:pt x="12582" y="112"/>
                    </a:cubicBezTo>
                    <a:cubicBezTo>
                      <a:pt x="12540" y="126"/>
                      <a:pt x="12470" y="140"/>
                      <a:pt x="12414" y="154"/>
                    </a:cubicBezTo>
                    <a:cubicBezTo>
                      <a:pt x="12358" y="182"/>
                      <a:pt x="12303" y="196"/>
                      <a:pt x="12261" y="224"/>
                    </a:cubicBezTo>
                    <a:cubicBezTo>
                      <a:pt x="12080" y="293"/>
                      <a:pt x="11940" y="391"/>
                      <a:pt x="11801" y="461"/>
                    </a:cubicBezTo>
                    <a:cubicBezTo>
                      <a:pt x="11661" y="544"/>
                      <a:pt x="11536" y="614"/>
                      <a:pt x="11396" y="684"/>
                    </a:cubicBezTo>
                    <a:cubicBezTo>
                      <a:pt x="11257" y="754"/>
                      <a:pt x="11117" y="823"/>
                      <a:pt x="10964" y="893"/>
                    </a:cubicBezTo>
                    <a:cubicBezTo>
                      <a:pt x="10810" y="949"/>
                      <a:pt x="10615" y="991"/>
                      <a:pt x="10406" y="1046"/>
                    </a:cubicBezTo>
                    <a:cubicBezTo>
                      <a:pt x="10183" y="1102"/>
                      <a:pt x="9973" y="1158"/>
                      <a:pt x="9764" y="1200"/>
                    </a:cubicBezTo>
                    <a:cubicBezTo>
                      <a:pt x="8341" y="1409"/>
                      <a:pt x="6919" y="1716"/>
                      <a:pt x="5524" y="2023"/>
                    </a:cubicBezTo>
                    <a:cubicBezTo>
                      <a:pt x="5300" y="2079"/>
                      <a:pt x="5049" y="2107"/>
                      <a:pt x="4826" y="2148"/>
                    </a:cubicBezTo>
                    <a:cubicBezTo>
                      <a:pt x="4701" y="2162"/>
                      <a:pt x="4603" y="2176"/>
                      <a:pt x="4478" y="2204"/>
                    </a:cubicBezTo>
                    <a:lnTo>
                      <a:pt x="4129" y="2232"/>
                    </a:lnTo>
                    <a:cubicBezTo>
                      <a:pt x="4199" y="2204"/>
                      <a:pt x="4268" y="2162"/>
                      <a:pt x="4324" y="2107"/>
                    </a:cubicBezTo>
                    <a:cubicBezTo>
                      <a:pt x="4394" y="2037"/>
                      <a:pt x="4464" y="1967"/>
                      <a:pt x="4533" y="1883"/>
                    </a:cubicBezTo>
                    <a:cubicBezTo>
                      <a:pt x="4798" y="1674"/>
                      <a:pt x="5008" y="1409"/>
                      <a:pt x="5231" y="1186"/>
                    </a:cubicBezTo>
                    <a:lnTo>
                      <a:pt x="5593" y="977"/>
                    </a:lnTo>
                    <a:cubicBezTo>
                      <a:pt x="5621" y="977"/>
                      <a:pt x="5649" y="963"/>
                      <a:pt x="5663" y="963"/>
                    </a:cubicBezTo>
                    <a:cubicBezTo>
                      <a:pt x="5719" y="949"/>
                      <a:pt x="5747" y="921"/>
                      <a:pt x="5775" y="907"/>
                    </a:cubicBezTo>
                    <a:cubicBezTo>
                      <a:pt x="5914" y="851"/>
                      <a:pt x="6040" y="809"/>
                      <a:pt x="6179" y="768"/>
                    </a:cubicBezTo>
                    <a:cubicBezTo>
                      <a:pt x="6319" y="712"/>
                      <a:pt x="6458" y="684"/>
                      <a:pt x="6598" y="642"/>
                    </a:cubicBezTo>
                    <a:cubicBezTo>
                      <a:pt x="6686" y="629"/>
                      <a:pt x="6660" y="526"/>
                      <a:pt x="6593" y="526"/>
                    </a:cubicBezTo>
                    <a:cubicBezTo>
                      <a:pt x="6586" y="526"/>
                      <a:pt x="6578" y="528"/>
                      <a:pt x="6570" y="530"/>
                    </a:cubicBezTo>
                    <a:cubicBezTo>
                      <a:pt x="6249" y="572"/>
                      <a:pt x="5872" y="614"/>
                      <a:pt x="5510" y="642"/>
                    </a:cubicBezTo>
                    <a:cubicBezTo>
                      <a:pt x="5328" y="670"/>
                      <a:pt x="5161" y="684"/>
                      <a:pt x="4980" y="740"/>
                    </a:cubicBezTo>
                    <a:cubicBezTo>
                      <a:pt x="4812" y="768"/>
                      <a:pt x="4659" y="823"/>
                      <a:pt x="4519" y="893"/>
                    </a:cubicBezTo>
                    <a:cubicBezTo>
                      <a:pt x="4268" y="1019"/>
                      <a:pt x="4129" y="1102"/>
                      <a:pt x="4031" y="1312"/>
                    </a:cubicBezTo>
                    <a:cubicBezTo>
                      <a:pt x="3920" y="1507"/>
                      <a:pt x="3780" y="1660"/>
                      <a:pt x="3627" y="1786"/>
                    </a:cubicBezTo>
                    <a:cubicBezTo>
                      <a:pt x="3543" y="1856"/>
                      <a:pt x="3473" y="1897"/>
                      <a:pt x="3362" y="1953"/>
                    </a:cubicBezTo>
                    <a:cubicBezTo>
                      <a:pt x="3306" y="1995"/>
                      <a:pt x="3278" y="2009"/>
                      <a:pt x="3222" y="2023"/>
                    </a:cubicBezTo>
                    <a:cubicBezTo>
                      <a:pt x="3166" y="2037"/>
                      <a:pt x="3125" y="2079"/>
                      <a:pt x="3069" y="2093"/>
                    </a:cubicBezTo>
                    <a:cubicBezTo>
                      <a:pt x="3027" y="2093"/>
                      <a:pt x="3013" y="2107"/>
                      <a:pt x="2985" y="2107"/>
                    </a:cubicBezTo>
                    <a:cubicBezTo>
                      <a:pt x="2943" y="2107"/>
                      <a:pt x="2929" y="2134"/>
                      <a:pt x="2915" y="2148"/>
                    </a:cubicBezTo>
                    <a:cubicBezTo>
                      <a:pt x="2790" y="2176"/>
                      <a:pt x="2650" y="2232"/>
                      <a:pt x="2511" y="2274"/>
                    </a:cubicBezTo>
                    <a:cubicBezTo>
                      <a:pt x="2371" y="2302"/>
                      <a:pt x="2218" y="2316"/>
                      <a:pt x="2050" y="2358"/>
                    </a:cubicBezTo>
                    <a:cubicBezTo>
                      <a:pt x="1981" y="2372"/>
                      <a:pt x="1939" y="2413"/>
                      <a:pt x="1911" y="2455"/>
                    </a:cubicBezTo>
                    <a:cubicBezTo>
                      <a:pt x="1564" y="2485"/>
                      <a:pt x="1218" y="2512"/>
                      <a:pt x="873" y="2512"/>
                    </a:cubicBezTo>
                    <a:cubicBezTo>
                      <a:pt x="586" y="2512"/>
                      <a:pt x="300" y="2493"/>
                      <a:pt x="17" y="2444"/>
                    </a:cubicBezTo>
                    <a:lnTo>
                      <a:pt x="17" y="2444"/>
                    </a:lnTo>
                    <a:cubicBezTo>
                      <a:pt x="78" y="2455"/>
                      <a:pt x="302" y="2494"/>
                      <a:pt x="656" y="2553"/>
                    </a:cubicBezTo>
                    <a:cubicBezTo>
                      <a:pt x="767" y="2567"/>
                      <a:pt x="893" y="2567"/>
                      <a:pt x="1004" y="2581"/>
                    </a:cubicBezTo>
                    <a:cubicBezTo>
                      <a:pt x="1130" y="2595"/>
                      <a:pt x="1269" y="2623"/>
                      <a:pt x="1423" y="2623"/>
                    </a:cubicBezTo>
                    <a:cubicBezTo>
                      <a:pt x="1590" y="2623"/>
                      <a:pt x="1744" y="2637"/>
                      <a:pt x="1897" y="2637"/>
                    </a:cubicBezTo>
                    <a:lnTo>
                      <a:pt x="2427" y="2637"/>
                    </a:lnTo>
                    <a:cubicBezTo>
                      <a:pt x="3152" y="2623"/>
                      <a:pt x="4031" y="2553"/>
                      <a:pt x="4938" y="2413"/>
                    </a:cubicBezTo>
                    <a:lnTo>
                      <a:pt x="5245" y="2358"/>
                    </a:lnTo>
                    <a:cubicBezTo>
                      <a:pt x="5287" y="2358"/>
                      <a:pt x="5328" y="2344"/>
                      <a:pt x="5370" y="2344"/>
                    </a:cubicBezTo>
                    <a:cubicBezTo>
                      <a:pt x="5518" y="2328"/>
                      <a:pt x="5663" y="2321"/>
                      <a:pt x="5807" y="2321"/>
                    </a:cubicBezTo>
                    <a:cubicBezTo>
                      <a:pt x="6300" y="2321"/>
                      <a:pt x="6768" y="2406"/>
                      <a:pt x="7211" y="2525"/>
                    </a:cubicBezTo>
                    <a:cubicBezTo>
                      <a:pt x="7630" y="2651"/>
                      <a:pt x="7937" y="2804"/>
                      <a:pt x="8230" y="2916"/>
                    </a:cubicBezTo>
                    <a:cubicBezTo>
                      <a:pt x="8523" y="3041"/>
                      <a:pt x="8857" y="3111"/>
                      <a:pt x="9346" y="3111"/>
                    </a:cubicBezTo>
                    <a:lnTo>
                      <a:pt x="9401" y="3111"/>
                    </a:lnTo>
                    <a:cubicBezTo>
                      <a:pt x="9611" y="3097"/>
                      <a:pt x="9666" y="2888"/>
                      <a:pt x="9499" y="2846"/>
                    </a:cubicBezTo>
                    <a:cubicBezTo>
                      <a:pt x="9234" y="2776"/>
                      <a:pt x="9011" y="2665"/>
                      <a:pt x="8788" y="2567"/>
                    </a:cubicBezTo>
                    <a:cubicBezTo>
                      <a:pt x="8564" y="2469"/>
                      <a:pt x="8355" y="2344"/>
                      <a:pt x="8104" y="2232"/>
                    </a:cubicBezTo>
                    <a:lnTo>
                      <a:pt x="8104" y="2232"/>
                    </a:lnTo>
                    <a:cubicBezTo>
                      <a:pt x="8313" y="2274"/>
                      <a:pt x="8523" y="2302"/>
                      <a:pt x="8732" y="2358"/>
                    </a:cubicBezTo>
                    <a:cubicBezTo>
                      <a:pt x="8941" y="2413"/>
                      <a:pt x="9150" y="2455"/>
                      <a:pt x="9360" y="2525"/>
                    </a:cubicBezTo>
                    <a:cubicBezTo>
                      <a:pt x="9724" y="2640"/>
                      <a:pt x="10096" y="2709"/>
                      <a:pt x="10483" y="2709"/>
                    </a:cubicBezTo>
                    <a:cubicBezTo>
                      <a:pt x="10658" y="2709"/>
                      <a:pt x="10837" y="2695"/>
                      <a:pt x="11019" y="2665"/>
                    </a:cubicBezTo>
                    <a:cubicBezTo>
                      <a:pt x="11159" y="2651"/>
                      <a:pt x="11229" y="2483"/>
                      <a:pt x="11061" y="2483"/>
                    </a:cubicBezTo>
                    <a:cubicBezTo>
                      <a:pt x="10936" y="2469"/>
                      <a:pt x="10796" y="2469"/>
                      <a:pt x="10671" y="2441"/>
                    </a:cubicBezTo>
                    <a:cubicBezTo>
                      <a:pt x="10545" y="2427"/>
                      <a:pt x="10434" y="2413"/>
                      <a:pt x="10308" y="2372"/>
                    </a:cubicBezTo>
                    <a:cubicBezTo>
                      <a:pt x="10085" y="2316"/>
                      <a:pt x="9848" y="2232"/>
                      <a:pt x="9666" y="2121"/>
                    </a:cubicBezTo>
                    <a:cubicBezTo>
                      <a:pt x="9401" y="1939"/>
                      <a:pt x="9206" y="1800"/>
                      <a:pt x="8857" y="1716"/>
                    </a:cubicBezTo>
                    <a:cubicBezTo>
                      <a:pt x="8774" y="1702"/>
                      <a:pt x="8662" y="1674"/>
                      <a:pt x="8564" y="1674"/>
                    </a:cubicBezTo>
                    <a:cubicBezTo>
                      <a:pt x="8788" y="1618"/>
                      <a:pt x="9011" y="1590"/>
                      <a:pt x="9234" y="1535"/>
                    </a:cubicBezTo>
                    <a:cubicBezTo>
                      <a:pt x="9541" y="1479"/>
                      <a:pt x="9834" y="1437"/>
                      <a:pt x="10113" y="1381"/>
                    </a:cubicBezTo>
                    <a:cubicBezTo>
                      <a:pt x="10280" y="1367"/>
                      <a:pt x="10461" y="1325"/>
                      <a:pt x="10615" y="1298"/>
                    </a:cubicBezTo>
                    <a:cubicBezTo>
                      <a:pt x="10838" y="1256"/>
                      <a:pt x="11075" y="1242"/>
                      <a:pt x="11298" y="1200"/>
                    </a:cubicBezTo>
                    <a:cubicBezTo>
                      <a:pt x="11522" y="1186"/>
                      <a:pt x="11731" y="1158"/>
                      <a:pt x="11940" y="1130"/>
                    </a:cubicBezTo>
                    <a:cubicBezTo>
                      <a:pt x="12093" y="1116"/>
                      <a:pt x="12261" y="1116"/>
                      <a:pt x="12414" y="1102"/>
                    </a:cubicBezTo>
                    <a:cubicBezTo>
                      <a:pt x="12568" y="1102"/>
                      <a:pt x="12707" y="1102"/>
                      <a:pt x="12861" y="1088"/>
                    </a:cubicBezTo>
                    <a:cubicBezTo>
                      <a:pt x="12954" y="1085"/>
                      <a:pt x="13047" y="1084"/>
                      <a:pt x="13141" y="1084"/>
                    </a:cubicBezTo>
                    <a:cubicBezTo>
                      <a:pt x="13889" y="1084"/>
                      <a:pt x="14652" y="1183"/>
                      <a:pt x="15371" y="1381"/>
                    </a:cubicBezTo>
                    <a:cubicBezTo>
                      <a:pt x="16194" y="1590"/>
                      <a:pt x="16975" y="1939"/>
                      <a:pt x="17701" y="2372"/>
                    </a:cubicBezTo>
                    <a:cubicBezTo>
                      <a:pt x="17771" y="2413"/>
                      <a:pt x="17840" y="2455"/>
                      <a:pt x="17910" y="2511"/>
                    </a:cubicBezTo>
                    <a:cubicBezTo>
                      <a:pt x="17980" y="2567"/>
                      <a:pt x="18050" y="2595"/>
                      <a:pt x="18119" y="2651"/>
                    </a:cubicBezTo>
                    <a:cubicBezTo>
                      <a:pt x="18259" y="2748"/>
                      <a:pt x="18370" y="2846"/>
                      <a:pt x="18496" y="2944"/>
                    </a:cubicBezTo>
                    <a:lnTo>
                      <a:pt x="18538" y="2985"/>
                    </a:lnTo>
                    <a:lnTo>
                      <a:pt x="18580" y="3083"/>
                    </a:lnTo>
                    <a:cubicBezTo>
                      <a:pt x="18677" y="3195"/>
                      <a:pt x="18747" y="3390"/>
                      <a:pt x="18817" y="3557"/>
                    </a:cubicBezTo>
                    <a:cubicBezTo>
                      <a:pt x="18886" y="3739"/>
                      <a:pt x="18984" y="3906"/>
                      <a:pt x="19124" y="3976"/>
                    </a:cubicBezTo>
                    <a:cubicBezTo>
                      <a:pt x="19177" y="4001"/>
                      <a:pt x="19229" y="4012"/>
                      <a:pt x="19275" y="4012"/>
                    </a:cubicBezTo>
                    <a:cubicBezTo>
                      <a:pt x="19385" y="4012"/>
                      <a:pt x="19467" y="3948"/>
                      <a:pt x="19486" y="3850"/>
                    </a:cubicBezTo>
                    <a:cubicBezTo>
                      <a:pt x="19528" y="3850"/>
                      <a:pt x="19542" y="3822"/>
                      <a:pt x="19528" y="3780"/>
                    </a:cubicBezTo>
                    <a:cubicBezTo>
                      <a:pt x="19472" y="3571"/>
                      <a:pt x="19375" y="3348"/>
                      <a:pt x="19207" y="3125"/>
                    </a:cubicBezTo>
                    <a:cubicBezTo>
                      <a:pt x="19179" y="3069"/>
                      <a:pt x="19138" y="3013"/>
                      <a:pt x="19096" y="2971"/>
                    </a:cubicBezTo>
                    <a:cubicBezTo>
                      <a:pt x="19040" y="2916"/>
                      <a:pt x="18998" y="2860"/>
                      <a:pt x="18956" y="2804"/>
                    </a:cubicBezTo>
                    <a:cubicBezTo>
                      <a:pt x="18845" y="2706"/>
                      <a:pt x="18761" y="2623"/>
                      <a:pt x="18635" y="2553"/>
                    </a:cubicBezTo>
                    <a:cubicBezTo>
                      <a:pt x="18412" y="2386"/>
                      <a:pt x="18189" y="2246"/>
                      <a:pt x="17952" y="2107"/>
                    </a:cubicBezTo>
                    <a:lnTo>
                      <a:pt x="17589" y="1939"/>
                    </a:lnTo>
                    <a:lnTo>
                      <a:pt x="17422" y="1856"/>
                    </a:lnTo>
                    <a:lnTo>
                      <a:pt x="17324" y="1814"/>
                    </a:lnTo>
                    <a:lnTo>
                      <a:pt x="17240" y="1786"/>
                    </a:lnTo>
                    <a:lnTo>
                      <a:pt x="16878" y="1646"/>
                    </a:lnTo>
                    <a:cubicBezTo>
                      <a:pt x="16808" y="1618"/>
                      <a:pt x="16752" y="1590"/>
                      <a:pt x="16683" y="1577"/>
                    </a:cubicBezTo>
                    <a:lnTo>
                      <a:pt x="16487" y="1521"/>
                    </a:lnTo>
                    <a:lnTo>
                      <a:pt x="16111" y="1395"/>
                    </a:lnTo>
                    <a:cubicBezTo>
                      <a:pt x="15985" y="1367"/>
                      <a:pt x="15846" y="1325"/>
                      <a:pt x="15720" y="1312"/>
                    </a:cubicBezTo>
                    <a:cubicBezTo>
                      <a:pt x="15622" y="1270"/>
                      <a:pt x="15511" y="1228"/>
                      <a:pt x="15399" y="1200"/>
                    </a:cubicBezTo>
                    <a:cubicBezTo>
                      <a:pt x="15288" y="1172"/>
                      <a:pt x="15190" y="1158"/>
                      <a:pt x="15078" y="1116"/>
                    </a:cubicBezTo>
                    <a:cubicBezTo>
                      <a:pt x="14632" y="1019"/>
                      <a:pt x="14158" y="977"/>
                      <a:pt x="13698" y="949"/>
                    </a:cubicBezTo>
                    <a:cubicBezTo>
                      <a:pt x="13558" y="949"/>
                      <a:pt x="13419" y="921"/>
                      <a:pt x="13279" y="921"/>
                    </a:cubicBezTo>
                    <a:lnTo>
                      <a:pt x="12861" y="921"/>
                    </a:lnTo>
                    <a:cubicBezTo>
                      <a:pt x="12902" y="921"/>
                      <a:pt x="12916" y="907"/>
                      <a:pt x="12958" y="907"/>
                    </a:cubicBezTo>
                    <a:cubicBezTo>
                      <a:pt x="13126" y="851"/>
                      <a:pt x="13377" y="740"/>
                      <a:pt x="13530" y="670"/>
                    </a:cubicBezTo>
                    <a:cubicBezTo>
                      <a:pt x="13670" y="600"/>
                      <a:pt x="13795" y="544"/>
                      <a:pt x="13935" y="503"/>
                    </a:cubicBezTo>
                    <a:lnTo>
                      <a:pt x="14353" y="405"/>
                    </a:lnTo>
                    <a:cubicBezTo>
                      <a:pt x="14493" y="391"/>
                      <a:pt x="14646" y="363"/>
                      <a:pt x="14799" y="363"/>
                    </a:cubicBezTo>
                    <a:lnTo>
                      <a:pt x="15065" y="363"/>
                    </a:lnTo>
                    <a:cubicBezTo>
                      <a:pt x="15148" y="363"/>
                      <a:pt x="15232" y="391"/>
                      <a:pt x="15343" y="405"/>
                    </a:cubicBezTo>
                    <a:cubicBezTo>
                      <a:pt x="15350" y="406"/>
                      <a:pt x="15356" y="406"/>
                      <a:pt x="15363" y="406"/>
                    </a:cubicBezTo>
                    <a:cubicBezTo>
                      <a:pt x="15474" y="406"/>
                      <a:pt x="15518" y="292"/>
                      <a:pt x="15385" y="265"/>
                    </a:cubicBezTo>
                    <a:cubicBezTo>
                      <a:pt x="15260" y="224"/>
                      <a:pt x="15134" y="196"/>
                      <a:pt x="14995" y="182"/>
                    </a:cubicBezTo>
                    <a:cubicBezTo>
                      <a:pt x="14869" y="154"/>
                      <a:pt x="14730" y="126"/>
                      <a:pt x="14590" y="84"/>
                    </a:cubicBezTo>
                    <a:cubicBezTo>
                      <a:pt x="14521" y="70"/>
                      <a:pt x="14451" y="70"/>
                      <a:pt x="14381" y="56"/>
                    </a:cubicBezTo>
                    <a:cubicBezTo>
                      <a:pt x="14311" y="56"/>
                      <a:pt x="14242" y="42"/>
                      <a:pt x="14172" y="42"/>
                    </a:cubicBezTo>
                    <a:cubicBezTo>
                      <a:pt x="14032" y="14"/>
                      <a:pt x="13893" y="0"/>
                      <a:pt x="137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2021684" y="526654"/>
                <a:ext cx="106412" cy="33884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782" extrusionOk="0">
                    <a:moveTo>
                      <a:pt x="2051" y="1"/>
                    </a:moveTo>
                    <a:cubicBezTo>
                      <a:pt x="1954" y="1"/>
                      <a:pt x="1870" y="15"/>
                      <a:pt x="1758" y="15"/>
                    </a:cubicBezTo>
                    <a:cubicBezTo>
                      <a:pt x="1563" y="29"/>
                      <a:pt x="1368" y="56"/>
                      <a:pt x="1187" y="112"/>
                    </a:cubicBezTo>
                    <a:cubicBezTo>
                      <a:pt x="1019" y="154"/>
                      <a:pt x="908" y="210"/>
                      <a:pt x="796" y="266"/>
                    </a:cubicBezTo>
                    <a:cubicBezTo>
                      <a:pt x="698" y="321"/>
                      <a:pt x="587" y="391"/>
                      <a:pt x="503" y="433"/>
                    </a:cubicBezTo>
                    <a:cubicBezTo>
                      <a:pt x="322" y="559"/>
                      <a:pt x="154" y="684"/>
                      <a:pt x="1" y="782"/>
                    </a:cubicBezTo>
                    <a:cubicBezTo>
                      <a:pt x="85" y="782"/>
                      <a:pt x="168" y="768"/>
                      <a:pt x="252" y="768"/>
                    </a:cubicBezTo>
                    <a:cubicBezTo>
                      <a:pt x="419" y="768"/>
                      <a:pt x="559" y="754"/>
                      <a:pt x="712" y="754"/>
                    </a:cubicBezTo>
                    <a:cubicBezTo>
                      <a:pt x="852" y="740"/>
                      <a:pt x="991" y="698"/>
                      <a:pt x="1117" y="670"/>
                    </a:cubicBezTo>
                    <a:cubicBezTo>
                      <a:pt x="1242" y="628"/>
                      <a:pt x="1354" y="559"/>
                      <a:pt x="1479" y="503"/>
                    </a:cubicBezTo>
                    <a:cubicBezTo>
                      <a:pt x="1633" y="419"/>
                      <a:pt x="1800" y="349"/>
                      <a:pt x="1954" y="266"/>
                    </a:cubicBezTo>
                    <a:cubicBezTo>
                      <a:pt x="2107" y="182"/>
                      <a:pt x="2261" y="126"/>
                      <a:pt x="2456" y="56"/>
                    </a:cubicBezTo>
                    <a:cubicBezTo>
                      <a:pt x="2414" y="29"/>
                      <a:pt x="2386" y="29"/>
                      <a:pt x="2344" y="15"/>
                    </a:cubicBezTo>
                    <a:cubicBezTo>
                      <a:pt x="2261" y="1"/>
                      <a:pt x="2163" y="1"/>
                      <a:pt x="20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2469557" y="663277"/>
                <a:ext cx="416464" cy="244251"/>
              </a:xfrm>
              <a:custGeom>
                <a:avLst/>
                <a:gdLst/>
                <a:ahLst/>
                <a:cxnLst/>
                <a:rect l="l" t="t" r="r" b="b"/>
                <a:pathLst>
                  <a:path w="9612" h="5637" extrusionOk="0">
                    <a:moveTo>
                      <a:pt x="1" y="0"/>
                    </a:moveTo>
                    <a:cubicBezTo>
                      <a:pt x="1" y="0"/>
                      <a:pt x="29" y="140"/>
                      <a:pt x="126" y="377"/>
                    </a:cubicBezTo>
                    <a:cubicBezTo>
                      <a:pt x="154" y="488"/>
                      <a:pt x="210" y="628"/>
                      <a:pt x="280" y="795"/>
                    </a:cubicBezTo>
                    <a:lnTo>
                      <a:pt x="377" y="1046"/>
                    </a:lnTo>
                    <a:cubicBezTo>
                      <a:pt x="419" y="1144"/>
                      <a:pt x="475" y="1227"/>
                      <a:pt x="503" y="1325"/>
                    </a:cubicBezTo>
                    <a:cubicBezTo>
                      <a:pt x="684" y="1716"/>
                      <a:pt x="907" y="2162"/>
                      <a:pt x="1242" y="2581"/>
                    </a:cubicBezTo>
                    <a:cubicBezTo>
                      <a:pt x="1270" y="2636"/>
                      <a:pt x="1312" y="2678"/>
                      <a:pt x="1340" y="2720"/>
                    </a:cubicBezTo>
                    <a:cubicBezTo>
                      <a:pt x="1354" y="2748"/>
                      <a:pt x="1382" y="2762"/>
                      <a:pt x="1382" y="2790"/>
                    </a:cubicBezTo>
                    <a:cubicBezTo>
                      <a:pt x="1424" y="2887"/>
                      <a:pt x="1479" y="2971"/>
                      <a:pt x="1521" y="3055"/>
                    </a:cubicBezTo>
                    <a:cubicBezTo>
                      <a:pt x="1549" y="3138"/>
                      <a:pt x="1591" y="3250"/>
                      <a:pt x="1619" y="3334"/>
                    </a:cubicBezTo>
                    <a:cubicBezTo>
                      <a:pt x="1661" y="3417"/>
                      <a:pt x="1675" y="3529"/>
                      <a:pt x="1703" y="3627"/>
                    </a:cubicBezTo>
                    <a:cubicBezTo>
                      <a:pt x="1744" y="3738"/>
                      <a:pt x="1758" y="3836"/>
                      <a:pt x="1800" y="3947"/>
                    </a:cubicBezTo>
                    <a:cubicBezTo>
                      <a:pt x="1828" y="4101"/>
                      <a:pt x="1870" y="4240"/>
                      <a:pt x="1898" y="4394"/>
                    </a:cubicBezTo>
                    <a:lnTo>
                      <a:pt x="1954" y="4603"/>
                    </a:lnTo>
                    <a:cubicBezTo>
                      <a:pt x="1968" y="4673"/>
                      <a:pt x="1982" y="4729"/>
                      <a:pt x="2023" y="4798"/>
                    </a:cubicBezTo>
                    <a:cubicBezTo>
                      <a:pt x="2079" y="4924"/>
                      <a:pt x="2121" y="5063"/>
                      <a:pt x="2233" y="5161"/>
                    </a:cubicBezTo>
                    <a:cubicBezTo>
                      <a:pt x="2316" y="5287"/>
                      <a:pt x="2456" y="5412"/>
                      <a:pt x="2637" y="5510"/>
                    </a:cubicBezTo>
                    <a:cubicBezTo>
                      <a:pt x="2651" y="5510"/>
                      <a:pt x="2651" y="5538"/>
                      <a:pt x="2665" y="5538"/>
                    </a:cubicBezTo>
                    <a:cubicBezTo>
                      <a:pt x="2684" y="5548"/>
                      <a:pt x="2704" y="5553"/>
                      <a:pt x="2723" y="5553"/>
                    </a:cubicBezTo>
                    <a:cubicBezTo>
                      <a:pt x="2824" y="5553"/>
                      <a:pt x="2903" y="5411"/>
                      <a:pt x="2832" y="5328"/>
                    </a:cubicBezTo>
                    <a:cubicBezTo>
                      <a:pt x="2763" y="5231"/>
                      <a:pt x="2693" y="5147"/>
                      <a:pt x="2637" y="5049"/>
                    </a:cubicBezTo>
                    <a:cubicBezTo>
                      <a:pt x="2581" y="4952"/>
                      <a:pt x="2553" y="4854"/>
                      <a:pt x="2498" y="4743"/>
                    </a:cubicBezTo>
                    <a:cubicBezTo>
                      <a:pt x="2456" y="4645"/>
                      <a:pt x="2428" y="4561"/>
                      <a:pt x="2414" y="4450"/>
                    </a:cubicBezTo>
                    <a:cubicBezTo>
                      <a:pt x="2386" y="4352"/>
                      <a:pt x="2358" y="4254"/>
                      <a:pt x="2344" y="4157"/>
                    </a:cubicBezTo>
                    <a:lnTo>
                      <a:pt x="2344" y="4157"/>
                    </a:lnTo>
                    <a:cubicBezTo>
                      <a:pt x="2372" y="4226"/>
                      <a:pt x="2428" y="4296"/>
                      <a:pt x="2456" y="4366"/>
                    </a:cubicBezTo>
                    <a:lnTo>
                      <a:pt x="2581" y="4575"/>
                    </a:lnTo>
                    <a:cubicBezTo>
                      <a:pt x="2609" y="4645"/>
                      <a:pt x="2665" y="4715"/>
                      <a:pt x="2721" y="4784"/>
                    </a:cubicBezTo>
                    <a:lnTo>
                      <a:pt x="2874" y="4994"/>
                    </a:lnTo>
                    <a:cubicBezTo>
                      <a:pt x="3139" y="5356"/>
                      <a:pt x="3544" y="5607"/>
                      <a:pt x="4004" y="5635"/>
                    </a:cubicBezTo>
                    <a:cubicBezTo>
                      <a:pt x="4009" y="5636"/>
                      <a:pt x="4014" y="5636"/>
                      <a:pt x="4018" y="5636"/>
                    </a:cubicBezTo>
                    <a:cubicBezTo>
                      <a:pt x="4123" y="5636"/>
                      <a:pt x="4194" y="5494"/>
                      <a:pt x="4074" y="5454"/>
                    </a:cubicBezTo>
                    <a:cubicBezTo>
                      <a:pt x="3892" y="5384"/>
                      <a:pt x="3711" y="5300"/>
                      <a:pt x="3572" y="5189"/>
                    </a:cubicBezTo>
                    <a:cubicBezTo>
                      <a:pt x="3502" y="5133"/>
                      <a:pt x="3432" y="5063"/>
                      <a:pt x="3376" y="4994"/>
                    </a:cubicBezTo>
                    <a:cubicBezTo>
                      <a:pt x="3335" y="4924"/>
                      <a:pt x="3279" y="4840"/>
                      <a:pt x="3237" y="4743"/>
                    </a:cubicBezTo>
                    <a:cubicBezTo>
                      <a:pt x="3139" y="4505"/>
                      <a:pt x="3097" y="4296"/>
                      <a:pt x="2986" y="4087"/>
                    </a:cubicBezTo>
                    <a:lnTo>
                      <a:pt x="2874" y="3920"/>
                    </a:lnTo>
                    <a:lnTo>
                      <a:pt x="2874" y="3920"/>
                    </a:lnTo>
                    <a:cubicBezTo>
                      <a:pt x="2944" y="3947"/>
                      <a:pt x="3000" y="3975"/>
                      <a:pt x="3070" y="3989"/>
                    </a:cubicBezTo>
                    <a:cubicBezTo>
                      <a:pt x="3139" y="4017"/>
                      <a:pt x="3195" y="4031"/>
                      <a:pt x="3265" y="4059"/>
                    </a:cubicBezTo>
                    <a:cubicBezTo>
                      <a:pt x="3348" y="4101"/>
                      <a:pt x="3432" y="4115"/>
                      <a:pt x="3516" y="4129"/>
                    </a:cubicBezTo>
                    <a:lnTo>
                      <a:pt x="3781" y="4185"/>
                    </a:lnTo>
                    <a:cubicBezTo>
                      <a:pt x="3837" y="4213"/>
                      <a:pt x="3892" y="4213"/>
                      <a:pt x="3934" y="4226"/>
                    </a:cubicBezTo>
                    <a:cubicBezTo>
                      <a:pt x="3990" y="4226"/>
                      <a:pt x="4046" y="4240"/>
                      <a:pt x="4074" y="4240"/>
                    </a:cubicBezTo>
                    <a:cubicBezTo>
                      <a:pt x="4229" y="4257"/>
                      <a:pt x="4384" y="4264"/>
                      <a:pt x="4534" y="4264"/>
                    </a:cubicBezTo>
                    <a:cubicBezTo>
                      <a:pt x="4640" y="4264"/>
                      <a:pt x="4743" y="4260"/>
                      <a:pt x="4841" y="4254"/>
                    </a:cubicBezTo>
                    <a:cubicBezTo>
                      <a:pt x="5036" y="4240"/>
                      <a:pt x="5218" y="4240"/>
                      <a:pt x="5371" y="4226"/>
                    </a:cubicBezTo>
                    <a:cubicBezTo>
                      <a:pt x="6333" y="4115"/>
                      <a:pt x="7282" y="3878"/>
                      <a:pt x="8231" y="3696"/>
                    </a:cubicBezTo>
                    <a:cubicBezTo>
                      <a:pt x="8426" y="3669"/>
                      <a:pt x="8607" y="3627"/>
                      <a:pt x="8788" y="3613"/>
                    </a:cubicBezTo>
                    <a:lnTo>
                      <a:pt x="8802" y="3613"/>
                    </a:lnTo>
                    <a:cubicBezTo>
                      <a:pt x="8816" y="3627"/>
                      <a:pt x="8858" y="3641"/>
                      <a:pt x="8872" y="3641"/>
                    </a:cubicBezTo>
                    <a:cubicBezTo>
                      <a:pt x="9003" y="3688"/>
                      <a:pt x="9246" y="3898"/>
                      <a:pt x="9409" y="3898"/>
                    </a:cubicBezTo>
                    <a:cubicBezTo>
                      <a:pt x="9438" y="3898"/>
                      <a:pt x="9463" y="3892"/>
                      <a:pt x="9486" y="3878"/>
                    </a:cubicBezTo>
                    <a:cubicBezTo>
                      <a:pt x="9570" y="3808"/>
                      <a:pt x="9611" y="3627"/>
                      <a:pt x="9542" y="3529"/>
                    </a:cubicBezTo>
                    <a:cubicBezTo>
                      <a:pt x="9542" y="3501"/>
                      <a:pt x="9542" y="3473"/>
                      <a:pt x="9514" y="3459"/>
                    </a:cubicBezTo>
                    <a:cubicBezTo>
                      <a:pt x="9321" y="3289"/>
                      <a:pt x="9054" y="3193"/>
                      <a:pt x="8804" y="3193"/>
                    </a:cubicBezTo>
                    <a:cubicBezTo>
                      <a:pt x="8746" y="3193"/>
                      <a:pt x="8690" y="3198"/>
                      <a:pt x="8635" y="3208"/>
                    </a:cubicBezTo>
                    <a:cubicBezTo>
                      <a:pt x="8035" y="3334"/>
                      <a:pt x="7491" y="3599"/>
                      <a:pt x="6919" y="3766"/>
                    </a:cubicBezTo>
                    <a:cubicBezTo>
                      <a:pt x="6794" y="3780"/>
                      <a:pt x="6654" y="3808"/>
                      <a:pt x="6557" y="3822"/>
                    </a:cubicBezTo>
                    <a:cubicBezTo>
                      <a:pt x="6292" y="3850"/>
                      <a:pt x="6055" y="3947"/>
                      <a:pt x="5789" y="3975"/>
                    </a:cubicBezTo>
                    <a:cubicBezTo>
                      <a:pt x="5636" y="3989"/>
                      <a:pt x="5469" y="4031"/>
                      <a:pt x="5329" y="4031"/>
                    </a:cubicBezTo>
                    <a:cubicBezTo>
                      <a:pt x="5357" y="4017"/>
                      <a:pt x="5371" y="4017"/>
                      <a:pt x="5385" y="4017"/>
                    </a:cubicBezTo>
                    <a:cubicBezTo>
                      <a:pt x="5469" y="3961"/>
                      <a:pt x="5594" y="3808"/>
                      <a:pt x="5664" y="3724"/>
                    </a:cubicBezTo>
                    <a:cubicBezTo>
                      <a:pt x="5915" y="3403"/>
                      <a:pt x="6124" y="3208"/>
                      <a:pt x="6473" y="3055"/>
                    </a:cubicBezTo>
                    <a:cubicBezTo>
                      <a:pt x="6539" y="3041"/>
                      <a:pt x="6517" y="2914"/>
                      <a:pt x="6455" y="2914"/>
                    </a:cubicBezTo>
                    <a:cubicBezTo>
                      <a:pt x="6452" y="2914"/>
                      <a:pt x="6448" y="2915"/>
                      <a:pt x="6445" y="2915"/>
                    </a:cubicBezTo>
                    <a:cubicBezTo>
                      <a:pt x="6208" y="2943"/>
                      <a:pt x="5929" y="2971"/>
                      <a:pt x="5678" y="3013"/>
                    </a:cubicBezTo>
                    <a:cubicBezTo>
                      <a:pt x="5427" y="3069"/>
                      <a:pt x="5190" y="3138"/>
                      <a:pt x="5008" y="3320"/>
                    </a:cubicBezTo>
                    <a:cubicBezTo>
                      <a:pt x="4694" y="3593"/>
                      <a:pt x="4487" y="3906"/>
                      <a:pt x="4034" y="3906"/>
                    </a:cubicBezTo>
                    <a:cubicBezTo>
                      <a:pt x="4024" y="3906"/>
                      <a:pt x="4014" y="3906"/>
                      <a:pt x="4004" y="3906"/>
                    </a:cubicBezTo>
                    <a:lnTo>
                      <a:pt x="3641" y="3906"/>
                    </a:lnTo>
                    <a:cubicBezTo>
                      <a:pt x="3265" y="3808"/>
                      <a:pt x="2916" y="3627"/>
                      <a:pt x="2581" y="3417"/>
                    </a:cubicBezTo>
                    <a:cubicBezTo>
                      <a:pt x="2247" y="3208"/>
                      <a:pt x="1968" y="2943"/>
                      <a:pt x="1689" y="2664"/>
                    </a:cubicBezTo>
                    <a:cubicBezTo>
                      <a:pt x="1605" y="2581"/>
                      <a:pt x="1521" y="2483"/>
                      <a:pt x="1424" y="2371"/>
                    </a:cubicBezTo>
                    <a:cubicBezTo>
                      <a:pt x="1354" y="2274"/>
                      <a:pt x="1270" y="2148"/>
                      <a:pt x="1200" y="2037"/>
                    </a:cubicBezTo>
                    <a:lnTo>
                      <a:pt x="1200" y="2037"/>
                    </a:lnTo>
                    <a:cubicBezTo>
                      <a:pt x="1256" y="2064"/>
                      <a:pt x="1284" y="2078"/>
                      <a:pt x="1340" y="2078"/>
                    </a:cubicBezTo>
                    <a:lnTo>
                      <a:pt x="1563" y="2078"/>
                    </a:lnTo>
                    <a:cubicBezTo>
                      <a:pt x="1629" y="2086"/>
                      <a:pt x="1697" y="2090"/>
                      <a:pt x="1764" y="2090"/>
                    </a:cubicBezTo>
                    <a:cubicBezTo>
                      <a:pt x="1937" y="2090"/>
                      <a:pt x="2110" y="2067"/>
                      <a:pt x="2260" y="2037"/>
                    </a:cubicBezTo>
                    <a:cubicBezTo>
                      <a:pt x="2330" y="2064"/>
                      <a:pt x="2428" y="2064"/>
                      <a:pt x="2498" y="2092"/>
                    </a:cubicBezTo>
                    <a:cubicBezTo>
                      <a:pt x="2512" y="2092"/>
                      <a:pt x="2512" y="2106"/>
                      <a:pt x="2526" y="2106"/>
                    </a:cubicBezTo>
                    <a:cubicBezTo>
                      <a:pt x="2539" y="2134"/>
                      <a:pt x="2567" y="2134"/>
                      <a:pt x="2581" y="2134"/>
                    </a:cubicBezTo>
                    <a:cubicBezTo>
                      <a:pt x="2637" y="2162"/>
                      <a:pt x="2707" y="2176"/>
                      <a:pt x="2749" y="2204"/>
                    </a:cubicBezTo>
                    <a:cubicBezTo>
                      <a:pt x="2804" y="2232"/>
                      <a:pt x="2860" y="2274"/>
                      <a:pt x="2916" y="2288"/>
                    </a:cubicBezTo>
                    <a:cubicBezTo>
                      <a:pt x="2918" y="2289"/>
                      <a:pt x="2921" y="2289"/>
                      <a:pt x="2923" y="2289"/>
                    </a:cubicBezTo>
                    <a:cubicBezTo>
                      <a:pt x="2954" y="2289"/>
                      <a:pt x="3012" y="2217"/>
                      <a:pt x="2986" y="2204"/>
                    </a:cubicBezTo>
                    <a:cubicBezTo>
                      <a:pt x="2930" y="2162"/>
                      <a:pt x="2888" y="2092"/>
                      <a:pt x="2860" y="2037"/>
                    </a:cubicBezTo>
                    <a:cubicBezTo>
                      <a:pt x="2818" y="1995"/>
                      <a:pt x="2791" y="1925"/>
                      <a:pt x="2735" y="1855"/>
                    </a:cubicBezTo>
                    <a:cubicBezTo>
                      <a:pt x="2721" y="1813"/>
                      <a:pt x="2707" y="1799"/>
                      <a:pt x="2665" y="1758"/>
                    </a:cubicBezTo>
                    <a:cubicBezTo>
                      <a:pt x="2651" y="1730"/>
                      <a:pt x="2609" y="1716"/>
                      <a:pt x="2595" y="1674"/>
                    </a:cubicBezTo>
                    <a:cubicBezTo>
                      <a:pt x="2539" y="1618"/>
                      <a:pt x="2470" y="1590"/>
                      <a:pt x="2400" y="1548"/>
                    </a:cubicBezTo>
                    <a:cubicBezTo>
                      <a:pt x="2316" y="1523"/>
                      <a:pt x="2248" y="1503"/>
                      <a:pt x="2164" y="1503"/>
                    </a:cubicBezTo>
                    <a:cubicBezTo>
                      <a:pt x="2108" y="1503"/>
                      <a:pt x="2046" y="1512"/>
                      <a:pt x="1968" y="1534"/>
                    </a:cubicBezTo>
                    <a:cubicBezTo>
                      <a:pt x="1842" y="1563"/>
                      <a:pt x="1726" y="1577"/>
                      <a:pt x="1619" y="1577"/>
                    </a:cubicBezTo>
                    <a:cubicBezTo>
                      <a:pt x="1418" y="1577"/>
                      <a:pt x="1249" y="1528"/>
                      <a:pt x="1103" y="1437"/>
                    </a:cubicBezTo>
                    <a:lnTo>
                      <a:pt x="1061" y="1395"/>
                    </a:lnTo>
                    <a:cubicBezTo>
                      <a:pt x="1047" y="1381"/>
                      <a:pt x="1033" y="1381"/>
                      <a:pt x="1005" y="1381"/>
                    </a:cubicBezTo>
                    <a:cubicBezTo>
                      <a:pt x="866" y="1297"/>
                      <a:pt x="768" y="1158"/>
                      <a:pt x="642" y="1018"/>
                    </a:cubicBezTo>
                    <a:cubicBezTo>
                      <a:pt x="615" y="976"/>
                      <a:pt x="573" y="976"/>
                      <a:pt x="517" y="976"/>
                    </a:cubicBezTo>
                    <a:cubicBezTo>
                      <a:pt x="419" y="823"/>
                      <a:pt x="308" y="670"/>
                      <a:pt x="224" y="516"/>
                    </a:cubicBezTo>
                    <a:cubicBezTo>
                      <a:pt x="140" y="349"/>
                      <a:pt x="57" y="181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2669011" y="801071"/>
                <a:ext cx="53856" cy="3813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880" extrusionOk="0">
                    <a:moveTo>
                      <a:pt x="1186" y="0"/>
                    </a:moveTo>
                    <a:cubicBezTo>
                      <a:pt x="1103" y="14"/>
                      <a:pt x="991" y="56"/>
                      <a:pt x="908" y="84"/>
                    </a:cubicBezTo>
                    <a:cubicBezTo>
                      <a:pt x="824" y="126"/>
                      <a:pt x="740" y="168"/>
                      <a:pt x="642" y="223"/>
                    </a:cubicBezTo>
                    <a:cubicBezTo>
                      <a:pt x="573" y="265"/>
                      <a:pt x="531" y="321"/>
                      <a:pt x="475" y="377"/>
                    </a:cubicBezTo>
                    <a:cubicBezTo>
                      <a:pt x="405" y="433"/>
                      <a:pt x="364" y="502"/>
                      <a:pt x="322" y="558"/>
                    </a:cubicBezTo>
                    <a:cubicBezTo>
                      <a:pt x="266" y="628"/>
                      <a:pt x="224" y="670"/>
                      <a:pt x="182" y="726"/>
                    </a:cubicBezTo>
                    <a:cubicBezTo>
                      <a:pt x="140" y="781"/>
                      <a:pt x="85" y="837"/>
                      <a:pt x="1" y="879"/>
                    </a:cubicBezTo>
                    <a:lnTo>
                      <a:pt x="419" y="879"/>
                    </a:lnTo>
                    <a:cubicBezTo>
                      <a:pt x="573" y="837"/>
                      <a:pt x="712" y="754"/>
                      <a:pt x="824" y="600"/>
                    </a:cubicBezTo>
                    <a:cubicBezTo>
                      <a:pt x="977" y="391"/>
                      <a:pt x="1089" y="210"/>
                      <a:pt x="1242" y="14"/>
                    </a:cubicBezTo>
                    <a:cubicBezTo>
                      <a:pt x="1228" y="14"/>
                      <a:pt x="1200" y="0"/>
                      <a:pt x="1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626111" y="556899"/>
                <a:ext cx="458752" cy="471257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0876" extrusionOk="0">
                    <a:moveTo>
                      <a:pt x="1" y="0"/>
                    </a:moveTo>
                    <a:lnTo>
                      <a:pt x="1" y="140"/>
                    </a:lnTo>
                    <a:cubicBezTo>
                      <a:pt x="1" y="223"/>
                      <a:pt x="1" y="363"/>
                      <a:pt x="15" y="544"/>
                    </a:cubicBezTo>
                    <a:cubicBezTo>
                      <a:pt x="56" y="893"/>
                      <a:pt x="126" y="1381"/>
                      <a:pt x="266" y="1953"/>
                    </a:cubicBezTo>
                    <a:cubicBezTo>
                      <a:pt x="405" y="2525"/>
                      <a:pt x="628" y="3194"/>
                      <a:pt x="921" y="3864"/>
                    </a:cubicBezTo>
                    <a:cubicBezTo>
                      <a:pt x="963" y="3948"/>
                      <a:pt x="991" y="4031"/>
                      <a:pt x="1033" y="4101"/>
                    </a:cubicBezTo>
                    <a:cubicBezTo>
                      <a:pt x="1047" y="4129"/>
                      <a:pt x="1047" y="4171"/>
                      <a:pt x="1061" y="4199"/>
                    </a:cubicBezTo>
                    <a:cubicBezTo>
                      <a:pt x="1116" y="4324"/>
                      <a:pt x="1144" y="4450"/>
                      <a:pt x="1186" y="4589"/>
                    </a:cubicBezTo>
                    <a:cubicBezTo>
                      <a:pt x="1214" y="4701"/>
                      <a:pt x="1242" y="4840"/>
                      <a:pt x="1256" y="4966"/>
                    </a:cubicBezTo>
                    <a:cubicBezTo>
                      <a:pt x="1284" y="5217"/>
                      <a:pt x="1312" y="5468"/>
                      <a:pt x="1312" y="5733"/>
                    </a:cubicBezTo>
                    <a:cubicBezTo>
                      <a:pt x="1312" y="5928"/>
                      <a:pt x="1284" y="6096"/>
                      <a:pt x="1284" y="6263"/>
                    </a:cubicBezTo>
                    <a:cubicBezTo>
                      <a:pt x="1270" y="6416"/>
                      <a:pt x="1270" y="6556"/>
                      <a:pt x="1270" y="6709"/>
                    </a:cubicBezTo>
                    <a:cubicBezTo>
                      <a:pt x="1270" y="6863"/>
                      <a:pt x="1284" y="7002"/>
                      <a:pt x="1326" y="7170"/>
                    </a:cubicBezTo>
                    <a:cubicBezTo>
                      <a:pt x="1354" y="7323"/>
                      <a:pt x="1423" y="7518"/>
                      <a:pt x="1535" y="7700"/>
                    </a:cubicBezTo>
                    <a:cubicBezTo>
                      <a:pt x="1535" y="7728"/>
                      <a:pt x="1549" y="7728"/>
                      <a:pt x="1549" y="7742"/>
                    </a:cubicBezTo>
                    <a:cubicBezTo>
                      <a:pt x="1599" y="7803"/>
                      <a:pt x="1662" y="7828"/>
                      <a:pt x="1718" y="7828"/>
                    </a:cubicBezTo>
                    <a:cubicBezTo>
                      <a:pt x="1803" y="7828"/>
                      <a:pt x="1873" y="7770"/>
                      <a:pt x="1856" y="7686"/>
                    </a:cubicBezTo>
                    <a:cubicBezTo>
                      <a:pt x="1800" y="7449"/>
                      <a:pt x="1786" y="7198"/>
                      <a:pt x="1800" y="6974"/>
                    </a:cubicBezTo>
                    <a:lnTo>
                      <a:pt x="1856" y="6291"/>
                    </a:lnTo>
                    <a:cubicBezTo>
                      <a:pt x="1884" y="6486"/>
                      <a:pt x="1925" y="6668"/>
                      <a:pt x="1953" y="6849"/>
                    </a:cubicBezTo>
                    <a:cubicBezTo>
                      <a:pt x="1967" y="7044"/>
                      <a:pt x="2009" y="7239"/>
                      <a:pt x="2037" y="7435"/>
                    </a:cubicBezTo>
                    <a:cubicBezTo>
                      <a:pt x="2107" y="7937"/>
                      <a:pt x="2330" y="8383"/>
                      <a:pt x="2734" y="8788"/>
                    </a:cubicBezTo>
                    <a:cubicBezTo>
                      <a:pt x="2774" y="8817"/>
                      <a:pt x="2819" y="8831"/>
                      <a:pt x="2856" y="8831"/>
                    </a:cubicBezTo>
                    <a:cubicBezTo>
                      <a:pt x="2925" y="8831"/>
                      <a:pt x="2970" y="8785"/>
                      <a:pt x="2916" y="8704"/>
                    </a:cubicBezTo>
                    <a:cubicBezTo>
                      <a:pt x="2776" y="8495"/>
                      <a:pt x="2665" y="8286"/>
                      <a:pt x="2581" y="8090"/>
                    </a:cubicBezTo>
                    <a:cubicBezTo>
                      <a:pt x="2511" y="7881"/>
                      <a:pt x="2483" y="7672"/>
                      <a:pt x="2497" y="7463"/>
                    </a:cubicBezTo>
                    <a:cubicBezTo>
                      <a:pt x="2525" y="7170"/>
                      <a:pt x="2581" y="6960"/>
                      <a:pt x="2525" y="6668"/>
                    </a:cubicBezTo>
                    <a:cubicBezTo>
                      <a:pt x="2511" y="6570"/>
                      <a:pt x="2497" y="6500"/>
                      <a:pt x="2469" y="6416"/>
                    </a:cubicBezTo>
                    <a:lnTo>
                      <a:pt x="2469" y="6416"/>
                    </a:lnTo>
                    <a:cubicBezTo>
                      <a:pt x="2581" y="6556"/>
                      <a:pt x="2707" y="6709"/>
                      <a:pt x="2818" y="6849"/>
                    </a:cubicBezTo>
                    <a:cubicBezTo>
                      <a:pt x="2986" y="7044"/>
                      <a:pt x="3153" y="7225"/>
                      <a:pt x="3306" y="7393"/>
                    </a:cubicBezTo>
                    <a:cubicBezTo>
                      <a:pt x="3418" y="7504"/>
                      <a:pt x="3502" y="7602"/>
                      <a:pt x="3613" y="7686"/>
                    </a:cubicBezTo>
                    <a:cubicBezTo>
                      <a:pt x="3864" y="7951"/>
                      <a:pt x="4143" y="8174"/>
                      <a:pt x="4408" y="8383"/>
                    </a:cubicBezTo>
                    <a:cubicBezTo>
                      <a:pt x="4520" y="8481"/>
                      <a:pt x="4618" y="8551"/>
                      <a:pt x="4701" y="8620"/>
                    </a:cubicBezTo>
                    <a:cubicBezTo>
                      <a:pt x="4813" y="8690"/>
                      <a:pt x="4897" y="8760"/>
                      <a:pt x="5008" y="8830"/>
                    </a:cubicBezTo>
                    <a:cubicBezTo>
                      <a:pt x="5566" y="9206"/>
                      <a:pt x="6152" y="9541"/>
                      <a:pt x="6766" y="9806"/>
                    </a:cubicBezTo>
                    <a:cubicBezTo>
                      <a:pt x="7393" y="10057"/>
                      <a:pt x="8035" y="10252"/>
                      <a:pt x="8677" y="10378"/>
                    </a:cubicBezTo>
                    <a:cubicBezTo>
                      <a:pt x="8802" y="10392"/>
                      <a:pt x="8942" y="10406"/>
                      <a:pt x="9067" y="10448"/>
                    </a:cubicBezTo>
                    <a:cubicBezTo>
                      <a:pt x="9193" y="10462"/>
                      <a:pt x="9332" y="10475"/>
                      <a:pt x="9444" y="10503"/>
                    </a:cubicBezTo>
                    <a:lnTo>
                      <a:pt x="9486" y="10503"/>
                    </a:lnTo>
                    <a:cubicBezTo>
                      <a:pt x="9500" y="10517"/>
                      <a:pt x="9541" y="10545"/>
                      <a:pt x="9569" y="10545"/>
                    </a:cubicBezTo>
                    <a:cubicBezTo>
                      <a:pt x="9681" y="10587"/>
                      <a:pt x="9820" y="10685"/>
                      <a:pt x="9960" y="10782"/>
                    </a:cubicBezTo>
                    <a:cubicBezTo>
                      <a:pt x="10030" y="10824"/>
                      <a:pt x="10113" y="10852"/>
                      <a:pt x="10183" y="10866"/>
                    </a:cubicBezTo>
                    <a:cubicBezTo>
                      <a:pt x="10212" y="10872"/>
                      <a:pt x="10241" y="10875"/>
                      <a:pt x="10270" y="10875"/>
                    </a:cubicBezTo>
                    <a:cubicBezTo>
                      <a:pt x="10311" y="10875"/>
                      <a:pt x="10351" y="10868"/>
                      <a:pt x="10392" y="10852"/>
                    </a:cubicBezTo>
                    <a:cubicBezTo>
                      <a:pt x="10546" y="10782"/>
                      <a:pt x="10588" y="10615"/>
                      <a:pt x="10518" y="10503"/>
                    </a:cubicBezTo>
                    <a:cubicBezTo>
                      <a:pt x="10532" y="10475"/>
                      <a:pt x="10518" y="10448"/>
                      <a:pt x="10490" y="10434"/>
                    </a:cubicBezTo>
                    <a:cubicBezTo>
                      <a:pt x="10336" y="10308"/>
                      <a:pt x="10169" y="10238"/>
                      <a:pt x="9974" y="10169"/>
                    </a:cubicBezTo>
                    <a:cubicBezTo>
                      <a:pt x="9890" y="10127"/>
                      <a:pt x="9779" y="10113"/>
                      <a:pt x="9681" y="10085"/>
                    </a:cubicBezTo>
                    <a:cubicBezTo>
                      <a:pt x="9625" y="10057"/>
                      <a:pt x="9569" y="10057"/>
                      <a:pt x="9541" y="10057"/>
                    </a:cubicBezTo>
                    <a:cubicBezTo>
                      <a:pt x="9486" y="10057"/>
                      <a:pt x="9430" y="10043"/>
                      <a:pt x="9402" y="10043"/>
                    </a:cubicBezTo>
                    <a:cubicBezTo>
                      <a:pt x="9290" y="10043"/>
                      <a:pt x="9207" y="10029"/>
                      <a:pt x="9095" y="10029"/>
                    </a:cubicBezTo>
                    <a:lnTo>
                      <a:pt x="8802" y="10015"/>
                    </a:lnTo>
                    <a:cubicBezTo>
                      <a:pt x="8607" y="10015"/>
                      <a:pt x="8426" y="9973"/>
                      <a:pt x="8216" y="9959"/>
                    </a:cubicBezTo>
                    <a:cubicBezTo>
                      <a:pt x="8105" y="9959"/>
                      <a:pt x="8021" y="9918"/>
                      <a:pt x="7909" y="9918"/>
                    </a:cubicBezTo>
                    <a:cubicBezTo>
                      <a:pt x="7812" y="9904"/>
                      <a:pt x="7728" y="9890"/>
                      <a:pt x="7616" y="9876"/>
                    </a:cubicBezTo>
                    <a:lnTo>
                      <a:pt x="7324" y="9806"/>
                    </a:lnTo>
                    <a:lnTo>
                      <a:pt x="7184" y="9764"/>
                    </a:lnTo>
                    <a:lnTo>
                      <a:pt x="7045" y="9708"/>
                    </a:lnTo>
                    <a:cubicBezTo>
                      <a:pt x="6891" y="9639"/>
                      <a:pt x="6724" y="9569"/>
                      <a:pt x="6570" y="9485"/>
                    </a:cubicBezTo>
                    <a:cubicBezTo>
                      <a:pt x="6487" y="9457"/>
                      <a:pt x="6417" y="9415"/>
                      <a:pt x="6333" y="9387"/>
                    </a:cubicBezTo>
                    <a:cubicBezTo>
                      <a:pt x="6236" y="9346"/>
                      <a:pt x="6166" y="9318"/>
                      <a:pt x="6082" y="9262"/>
                    </a:cubicBezTo>
                    <a:lnTo>
                      <a:pt x="5845" y="9136"/>
                    </a:lnTo>
                    <a:cubicBezTo>
                      <a:pt x="5747" y="9109"/>
                      <a:pt x="5678" y="9053"/>
                      <a:pt x="5608" y="9011"/>
                    </a:cubicBezTo>
                    <a:cubicBezTo>
                      <a:pt x="5524" y="8969"/>
                      <a:pt x="5427" y="8913"/>
                      <a:pt x="5329" y="8843"/>
                    </a:cubicBezTo>
                    <a:cubicBezTo>
                      <a:pt x="5245" y="8788"/>
                      <a:pt x="5162" y="8718"/>
                      <a:pt x="5078" y="8662"/>
                    </a:cubicBezTo>
                    <a:cubicBezTo>
                      <a:pt x="5092" y="8662"/>
                      <a:pt x="5120" y="8690"/>
                      <a:pt x="5148" y="8690"/>
                    </a:cubicBezTo>
                    <a:cubicBezTo>
                      <a:pt x="5217" y="8704"/>
                      <a:pt x="5308" y="8707"/>
                      <a:pt x="5399" y="8707"/>
                    </a:cubicBezTo>
                    <a:cubicBezTo>
                      <a:pt x="5489" y="8707"/>
                      <a:pt x="5580" y="8704"/>
                      <a:pt x="5650" y="8704"/>
                    </a:cubicBezTo>
                    <a:cubicBezTo>
                      <a:pt x="5768" y="8697"/>
                      <a:pt x="5880" y="8694"/>
                      <a:pt x="5988" y="8694"/>
                    </a:cubicBezTo>
                    <a:cubicBezTo>
                      <a:pt x="6096" y="8694"/>
                      <a:pt x="6201" y="8697"/>
                      <a:pt x="6305" y="8704"/>
                    </a:cubicBezTo>
                    <a:cubicBezTo>
                      <a:pt x="6417" y="8704"/>
                      <a:pt x="6515" y="8718"/>
                      <a:pt x="6626" y="8760"/>
                    </a:cubicBezTo>
                    <a:cubicBezTo>
                      <a:pt x="6724" y="8774"/>
                      <a:pt x="6849" y="8802"/>
                      <a:pt x="6975" y="8843"/>
                    </a:cubicBezTo>
                    <a:cubicBezTo>
                      <a:pt x="6980" y="8844"/>
                      <a:pt x="6986" y="8845"/>
                      <a:pt x="6991" y="8845"/>
                    </a:cubicBezTo>
                    <a:cubicBezTo>
                      <a:pt x="7065" y="8845"/>
                      <a:pt x="7110" y="8756"/>
                      <a:pt x="7045" y="8704"/>
                    </a:cubicBezTo>
                    <a:cubicBezTo>
                      <a:pt x="6905" y="8634"/>
                      <a:pt x="6752" y="8565"/>
                      <a:pt x="6612" y="8453"/>
                    </a:cubicBezTo>
                    <a:cubicBezTo>
                      <a:pt x="6542" y="8411"/>
                      <a:pt x="6445" y="8369"/>
                      <a:pt x="6375" y="8313"/>
                    </a:cubicBezTo>
                    <a:cubicBezTo>
                      <a:pt x="6305" y="8272"/>
                      <a:pt x="6222" y="8230"/>
                      <a:pt x="6152" y="8174"/>
                    </a:cubicBezTo>
                    <a:cubicBezTo>
                      <a:pt x="6082" y="8132"/>
                      <a:pt x="5998" y="8090"/>
                      <a:pt x="5929" y="8062"/>
                    </a:cubicBezTo>
                    <a:cubicBezTo>
                      <a:pt x="5859" y="8021"/>
                      <a:pt x="5775" y="7965"/>
                      <a:pt x="5706" y="7951"/>
                    </a:cubicBezTo>
                    <a:cubicBezTo>
                      <a:pt x="5538" y="7881"/>
                      <a:pt x="5385" y="7825"/>
                      <a:pt x="5217" y="7811"/>
                    </a:cubicBezTo>
                    <a:cubicBezTo>
                      <a:pt x="5078" y="7797"/>
                      <a:pt x="4952" y="7783"/>
                      <a:pt x="4827" y="7755"/>
                    </a:cubicBezTo>
                    <a:lnTo>
                      <a:pt x="4464" y="7714"/>
                    </a:lnTo>
                    <a:cubicBezTo>
                      <a:pt x="4339" y="7672"/>
                      <a:pt x="4213" y="7644"/>
                      <a:pt x="4115" y="7588"/>
                    </a:cubicBezTo>
                    <a:cubicBezTo>
                      <a:pt x="4060" y="7546"/>
                      <a:pt x="3990" y="7518"/>
                      <a:pt x="3920" y="7477"/>
                    </a:cubicBezTo>
                    <a:cubicBezTo>
                      <a:pt x="3864" y="7449"/>
                      <a:pt x="3795" y="7393"/>
                      <a:pt x="3725" y="7337"/>
                    </a:cubicBezTo>
                    <a:cubicBezTo>
                      <a:pt x="3655" y="7295"/>
                      <a:pt x="3585" y="7239"/>
                      <a:pt x="3544" y="7170"/>
                    </a:cubicBezTo>
                    <a:lnTo>
                      <a:pt x="3348" y="6988"/>
                    </a:lnTo>
                    <a:cubicBezTo>
                      <a:pt x="2609" y="6124"/>
                      <a:pt x="2009" y="5161"/>
                      <a:pt x="1423" y="4185"/>
                    </a:cubicBezTo>
                    <a:cubicBezTo>
                      <a:pt x="1340" y="4031"/>
                      <a:pt x="1256" y="3850"/>
                      <a:pt x="1172" y="3682"/>
                    </a:cubicBezTo>
                    <a:cubicBezTo>
                      <a:pt x="1102" y="3501"/>
                      <a:pt x="1005" y="3334"/>
                      <a:pt x="963" y="3152"/>
                    </a:cubicBezTo>
                    <a:lnTo>
                      <a:pt x="963" y="3152"/>
                    </a:lnTo>
                    <a:cubicBezTo>
                      <a:pt x="1005" y="3208"/>
                      <a:pt x="1047" y="3250"/>
                      <a:pt x="1116" y="3264"/>
                    </a:cubicBezTo>
                    <a:cubicBezTo>
                      <a:pt x="1200" y="3292"/>
                      <a:pt x="1284" y="3334"/>
                      <a:pt x="1354" y="3348"/>
                    </a:cubicBezTo>
                    <a:cubicBezTo>
                      <a:pt x="1479" y="3417"/>
                      <a:pt x="1605" y="3473"/>
                      <a:pt x="1744" y="3529"/>
                    </a:cubicBezTo>
                    <a:cubicBezTo>
                      <a:pt x="1884" y="3571"/>
                      <a:pt x="2009" y="3613"/>
                      <a:pt x="2149" y="3669"/>
                    </a:cubicBezTo>
                    <a:cubicBezTo>
                      <a:pt x="2190" y="3696"/>
                      <a:pt x="2232" y="3738"/>
                      <a:pt x="2260" y="3766"/>
                    </a:cubicBezTo>
                    <a:cubicBezTo>
                      <a:pt x="2316" y="3808"/>
                      <a:pt x="2358" y="3836"/>
                      <a:pt x="2386" y="3878"/>
                    </a:cubicBezTo>
                    <a:cubicBezTo>
                      <a:pt x="2400" y="3892"/>
                      <a:pt x="2400" y="3906"/>
                      <a:pt x="2428" y="3920"/>
                    </a:cubicBezTo>
                    <a:cubicBezTo>
                      <a:pt x="2442" y="3961"/>
                      <a:pt x="2469" y="3975"/>
                      <a:pt x="2497" y="3975"/>
                    </a:cubicBezTo>
                    <a:cubicBezTo>
                      <a:pt x="2637" y="4129"/>
                      <a:pt x="2790" y="4310"/>
                      <a:pt x="2888" y="4478"/>
                    </a:cubicBezTo>
                    <a:cubicBezTo>
                      <a:pt x="2900" y="4498"/>
                      <a:pt x="2917" y="4506"/>
                      <a:pt x="2934" y="4506"/>
                    </a:cubicBezTo>
                    <a:cubicBezTo>
                      <a:pt x="2976" y="4506"/>
                      <a:pt x="3019" y="4457"/>
                      <a:pt x="3000" y="4408"/>
                    </a:cubicBezTo>
                    <a:cubicBezTo>
                      <a:pt x="2944" y="4310"/>
                      <a:pt x="2888" y="4185"/>
                      <a:pt x="2846" y="4059"/>
                    </a:cubicBezTo>
                    <a:cubicBezTo>
                      <a:pt x="2790" y="3948"/>
                      <a:pt x="2748" y="3822"/>
                      <a:pt x="2679" y="3696"/>
                    </a:cubicBezTo>
                    <a:cubicBezTo>
                      <a:pt x="2637" y="3571"/>
                      <a:pt x="2581" y="3459"/>
                      <a:pt x="2511" y="3348"/>
                    </a:cubicBezTo>
                    <a:lnTo>
                      <a:pt x="2400" y="3194"/>
                    </a:lnTo>
                    <a:cubicBezTo>
                      <a:pt x="2372" y="3139"/>
                      <a:pt x="2330" y="3083"/>
                      <a:pt x="2288" y="3055"/>
                    </a:cubicBezTo>
                    <a:cubicBezTo>
                      <a:pt x="2121" y="2915"/>
                      <a:pt x="2023" y="2846"/>
                      <a:pt x="1814" y="2804"/>
                    </a:cubicBezTo>
                    <a:cubicBezTo>
                      <a:pt x="1619" y="2790"/>
                      <a:pt x="1451" y="2720"/>
                      <a:pt x="1284" y="2636"/>
                    </a:cubicBezTo>
                    <a:cubicBezTo>
                      <a:pt x="1130" y="2553"/>
                      <a:pt x="1005" y="2441"/>
                      <a:pt x="893" y="2302"/>
                    </a:cubicBezTo>
                    <a:cubicBezTo>
                      <a:pt x="865" y="2288"/>
                      <a:pt x="865" y="2274"/>
                      <a:pt x="851" y="2246"/>
                    </a:cubicBezTo>
                    <a:lnTo>
                      <a:pt x="796" y="2204"/>
                    </a:lnTo>
                    <a:cubicBezTo>
                      <a:pt x="684" y="2023"/>
                      <a:pt x="558" y="1813"/>
                      <a:pt x="475" y="1590"/>
                    </a:cubicBezTo>
                    <a:cubicBezTo>
                      <a:pt x="447" y="1534"/>
                      <a:pt x="405" y="1507"/>
                      <a:pt x="349" y="1507"/>
                    </a:cubicBezTo>
                    <a:cubicBezTo>
                      <a:pt x="168" y="1004"/>
                      <a:pt x="15" y="50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816509" y="907449"/>
                <a:ext cx="82236" cy="23008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531" extrusionOk="0">
                    <a:moveTo>
                      <a:pt x="0" y="0"/>
                    </a:moveTo>
                    <a:lnTo>
                      <a:pt x="154" y="140"/>
                    </a:lnTo>
                    <a:cubicBezTo>
                      <a:pt x="251" y="223"/>
                      <a:pt x="349" y="293"/>
                      <a:pt x="433" y="363"/>
                    </a:cubicBezTo>
                    <a:cubicBezTo>
                      <a:pt x="530" y="419"/>
                      <a:pt x="628" y="475"/>
                      <a:pt x="740" y="488"/>
                    </a:cubicBezTo>
                    <a:cubicBezTo>
                      <a:pt x="837" y="530"/>
                      <a:pt x="963" y="530"/>
                      <a:pt x="1060" y="530"/>
                    </a:cubicBezTo>
                    <a:cubicBezTo>
                      <a:pt x="1130" y="530"/>
                      <a:pt x="1200" y="502"/>
                      <a:pt x="1270" y="502"/>
                    </a:cubicBezTo>
                    <a:cubicBezTo>
                      <a:pt x="1339" y="488"/>
                      <a:pt x="1409" y="488"/>
                      <a:pt x="1479" y="475"/>
                    </a:cubicBezTo>
                    <a:cubicBezTo>
                      <a:pt x="1618" y="433"/>
                      <a:pt x="1758" y="433"/>
                      <a:pt x="1897" y="419"/>
                    </a:cubicBezTo>
                    <a:lnTo>
                      <a:pt x="1856" y="363"/>
                    </a:lnTo>
                    <a:lnTo>
                      <a:pt x="1479" y="209"/>
                    </a:lnTo>
                    <a:cubicBezTo>
                      <a:pt x="1367" y="154"/>
                      <a:pt x="1242" y="112"/>
                      <a:pt x="1102" y="70"/>
                    </a:cubicBezTo>
                    <a:cubicBezTo>
                      <a:pt x="886" y="28"/>
                      <a:pt x="694" y="25"/>
                      <a:pt x="515" y="25"/>
                    </a:cubicBezTo>
                    <a:cubicBezTo>
                      <a:pt x="479" y="25"/>
                      <a:pt x="443" y="25"/>
                      <a:pt x="408" y="25"/>
                    </a:cubicBezTo>
                    <a:cubicBezTo>
                      <a:pt x="268" y="25"/>
                      <a:pt x="134" y="2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292026" y="1249549"/>
                <a:ext cx="271230" cy="486249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11222" extrusionOk="0">
                    <a:moveTo>
                      <a:pt x="3930" y="0"/>
                    </a:moveTo>
                    <a:cubicBezTo>
                      <a:pt x="3930" y="1"/>
                      <a:pt x="3833" y="140"/>
                      <a:pt x="3665" y="405"/>
                    </a:cubicBezTo>
                    <a:cubicBezTo>
                      <a:pt x="3512" y="670"/>
                      <a:pt x="3275" y="1032"/>
                      <a:pt x="3052" y="1479"/>
                    </a:cubicBezTo>
                    <a:cubicBezTo>
                      <a:pt x="2815" y="1939"/>
                      <a:pt x="2564" y="2497"/>
                      <a:pt x="2326" y="3111"/>
                    </a:cubicBezTo>
                    <a:cubicBezTo>
                      <a:pt x="2298" y="3180"/>
                      <a:pt x="2271" y="3250"/>
                      <a:pt x="2257" y="3320"/>
                    </a:cubicBezTo>
                    <a:cubicBezTo>
                      <a:pt x="2229" y="3348"/>
                      <a:pt x="2229" y="3362"/>
                      <a:pt x="2215" y="3404"/>
                    </a:cubicBezTo>
                    <a:cubicBezTo>
                      <a:pt x="2117" y="3613"/>
                      <a:pt x="1992" y="3808"/>
                      <a:pt x="1838" y="3976"/>
                    </a:cubicBezTo>
                    <a:cubicBezTo>
                      <a:pt x="1768" y="4059"/>
                      <a:pt x="1671" y="4157"/>
                      <a:pt x="1587" y="4227"/>
                    </a:cubicBezTo>
                    <a:cubicBezTo>
                      <a:pt x="1503" y="4310"/>
                      <a:pt x="1420" y="4380"/>
                      <a:pt x="1322" y="4450"/>
                    </a:cubicBezTo>
                    <a:cubicBezTo>
                      <a:pt x="1183" y="4575"/>
                      <a:pt x="1071" y="4659"/>
                      <a:pt x="945" y="4743"/>
                    </a:cubicBezTo>
                    <a:cubicBezTo>
                      <a:pt x="820" y="4826"/>
                      <a:pt x="722" y="4924"/>
                      <a:pt x="611" y="5008"/>
                    </a:cubicBezTo>
                    <a:cubicBezTo>
                      <a:pt x="401" y="5175"/>
                      <a:pt x="206" y="5412"/>
                      <a:pt x="95" y="5803"/>
                    </a:cubicBezTo>
                    <a:cubicBezTo>
                      <a:pt x="95" y="5831"/>
                      <a:pt x="67" y="5831"/>
                      <a:pt x="67" y="5845"/>
                    </a:cubicBezTo>
                    <a:cubicBezTo>
                      <a:pt x="1" y="5901"/>
                      <a:pt x="69" y="5971"/>
                      <a:pt x="141" y="5971"/>
                    </a:cubicBezTo>
                    <a:cubicBezTo>
                      <a:pt x="176" y="5971"/>
                      <a:pt x="212" y="5955"/>
                      <a:pt x="234" y="5914"/>
                    </a:cubicBezTo>
                    <a:cubicBezTo>
                      <a:pt x="374" y="5719"/>
                      <a:pt x="527" y="5566"/>
                      <a:pt x="708" y="5426"/>
                    </a:cubicBezTo>
                    <a:cubicBezTo>
                      <a:pt x="876" y="5287"/>
                      <a:pt x="1057" y="5175"/>
                      <a:pt x="1224" y="5064"/>
                    </a:cubicBezTo>
                    <a:lnTo>
                      <a:pt x="1224" y="5064"/>
                    </a:lnTo>
                    <a:cubicBezTo>
                      <a:pt x="1127" y="5203"/>
                      <a:pt x="1015" y="5329"/>
                      <a:pt x="890" y="5468"/>
                    </a:cubicBezTo>
                    <a:cubicBezTo>
                      <a:pt x="778" y="5608"/>
                      <a:pt x="667" y="5747"/>
                      <a:pt x="541" y="5886"/>
                    </a:cubicBezTo>
                    <a:cubicBezTo>
                      <a:pt x="471" y="5970"/>
                      <a:pt x="401" y="6068"/>
                      <a:pt x="360" y="6179"/>
                    </a:cubicBezTo>
                    <a:cubicBezTo>
                      <a:pt x="304" y="6277"/>
                      <a:pt x="248" y="6389"/>
                      <a:pt x="220" y="6514"/>
                    </a:cubicBezTo>
                    <a:cubicBezTo>
                      <a:pt x="178" y="6626"/>
                      <a:pt x="150" y="6751"/>
                      <a:pt x="123" y="6877"/>
                    </a:cubicBezTo>
                    <a:cubicBezTo>
                      <a:pt x="109" y="7002"/>
                      <a:pt x="109" y="7142"/>
                      <a:pt x="123" y="7281"/>
                    </a:cubicBezTo>
                    <a:cubicBezTo>
                      <a:pt x="123" y="7351"/>
                      <a:pt x="178" y="7393"/>
                      <a:pt x="220" y="7393"/>
                    </a:cubicBezTo>
                    <a:cubicBezTo>
                      <a:pt x="229" y="7399"/>
                      <a:pt x="238" y="7402"/>
                      <a:pt x="247" y="7402"/>
                    </a:cubicBezTo>
                    <a:cubicBezTo>
                      <a:pt x="279" y="7402"/>
                      <a:pt x="307" y="7364"/>
                      <a:pt x="318" y="7309"/>
                    </a:cubicBezTo>
                    <a:cubicBezTo>
                      <a:pt x="360" y="7072"/>
                      <a:pt x="388" y="6863"/>
                      <a:pt x="499" y="6668"/>
                    </a:cubicBezTo>
                    <a:lnTo>
                      <a:pt x="653" y="6403"/>
                    </a:lnTo>
                    <a:cubicBezTo>
                      <a:pt x="722" y="6319"/>
                      <a:pt x="792" y="6249"/>
                      <a:pt x="862" y="6193"/>
                    </a:cubicBezTo>
                    <a:cubicBezTo>
                      <a:pt x="959" y="6110"/>
                      <a:pt x="1071" y="6040"/>
                      <a:pt x="1169" y="5970"/>
                    </a:cubicBezTo>
                    <a:cubicBezTo>
                      <a:pt x="1280" y="5900"/>
                      <a:pt x="1364" y="5817"/>
                      <a:pt x="1448" y="5705"/>
                    </a:cubicBezTo>
                    <a:cubicBezTo>
                      <a:pt x="1503" y="5649"/>
                      <a:pt x="1545" y="5580"/>
                      <a:pt x="1573" y="5538"/>
                    </a:cubicBezTo>
                    <a:lnTo>
                      <a:pt x="1573" y="5538"/>
                    </a:lnTo>
                    <a:cubicBezTo>
                      <a:pt x="1559" y="5691"/>
                      <a:pt x="1545" y="5845"/>
                      <a:pt x="1517" y="6026"/>
                    </a:cubicBezTo>
                    <a:cubicBezTo>
                      <a:pt x="1503" y="6235"/>
                      <a:pt x="1489" y="6444"/>
                      <a:pt x="1503" y="6654"/>
                    </a:cubicBezTo>
                    <a:lnTo>
                      <a:pt x="1503" y="6835"/>
                    </a:lnTo>
                    <a:cubicBezTo>
                      <a:pt x="1503" y="6891"/>
                      <a:pt x="1517" y="6961"/>
                      <a:pt x="1517" y="7016"/>
                    </a:cubicBezTo>
                    <a:cubicBezTo>
                      <a:pt x="1517" y="7100"/>
                      <a:pt x="1545" y="7170"/>
                      <a:pt x="1545" y="7253"/>
                    </a:cubicBezTo>
                    <a:cubicBezTo>
                      <a:pt x="1559" y="7351"/>
                      <a:pt x="1559" y="7421"/>
                      <a:pt x="1573" y="7491"/>
                    </a:cubicBezTo>
                    <a:cubicBezTo>
                      <a:pt x="1573" y="7518"/>
                      <a:pt x="1587" y="7560"/>
                      <a:pt x="1587" y="7602"/>
                    </a:cubicBezTo>
                    <a:cubicBezTo>
                      <a:pt x="1587" y="7644"/>
                      <a:pt x="1615" y="7672"/>
                      <a:pt x="1629" y="7714"/>
                    </a:cubicBezTo>
                    <a:cubicBezTo>
                      <a:pt x="1643" y="7784"/>
                      <a:pt x="1657" y="7853"/>
                      <a:pt x="1685" y="7937"/>
                    </a:cubicBezTo>
                    <a:lnTo>
                      <a:pt x="1727" y="8090"/>
                    </a:lnTo>
                    <a:lnTo>
                      <a:pt x="1782" y="8258"/>
                    </a:lnTo>
                    <a:cubicBezTo>
                      <a:pt x="1824" y="8355"/>
                      <a:pt x="1866" y="8439"/>
                      <a:pt x="1908" y="8551"/>
                    </a:cubicBezTo>
                    <a:cubicBezTo>
                      <a:pt x="2033" y="8816"/>
                      <a:pt x="2201" y="9053"/>
                      <a:pt x="2382" y="9304"/>
                    </a:cubicBezTo>
                    <a:lnTo>
                      <a:pt x="2536" y="9457"/>
                    </a:lnTo>
                    <a:lnTo>
                      <a:pt x="2689" y="9611"/>
                    </a:lnTo>
                    <a:lnTo>
                      <a:pt x="2870" y="9750"/>
                    </a:lnTo>
                    <a:cubicBezTo>
                      <a:pt x="2912" y="9806"/>
                      <a:pt x="2968" y="9862"/>
                      <a:pt x="3038" y="9890"/>
                    </a:cubicBezTo>
                    <a:cubicBezTo>
                      <a:pt x="3526" y="10238"/>
                      <a:pt x="4070" y="10448"/>
                      <a:pt x="4628" y="10601"/>
                    </a:cubicBezTo>
                    <a:cubicBezTo>
                      <a:pt x="4851" y="10657"/>
                      <a:pt x="5074" y="10727"/>
                      <a:pt x="5283" y="10755"/>
                    </a:cubicBezTo>
                    <a:lnTo>
                      <a:pt x="5325" y="10755"/>
                    </a:lnTo>
                    <a:cubicBezTo>
                      <a:pt x="5339" y="10782"/>
                      <a:pt x="5353" y="10810"/>
                      <a:pt x="5395" y="10824"/>
                    </a:cubicBezTo>
                    <a:cubicBezTo>
                      <a:pt x="5479" y="10880"/>
                      <a:pt x="5590" y="11006"/>
                      <a:pt x="5702" y="11089"/>
                    </a:cubicBezTo>
                    <a:cubicBezTo>
                      <a:pt x="5808" y="11160"/>
                      <a:pt x="5915" y="11221"/>
                      <a:pt x="6021" y="11221"/>
                    </a:cubicBezTo>
                    <a:cubicBezTo>
                      <a:pt x="6040" y="11221"/>
                      <a:pt x="6059" y="11219"/>
                      <a:pt x="6079" y="11215"/>
                    </a:cubicBezTo>
                    <a:cubicBezTo>
                      <a:pt x="6218" y="11173"/>
                      <a:pt x="6260" y="11020"/>
                      <a:pt x="6232" y="10880"/>
                    </a:cubicBezTo>
                    <a:cubicBezTo>
                      <a:pt x="6246" y="10866"/>
                      <a:pt x="6246" y="10824"/>
                      <a:pt x="6232" y="10810"/>
                    </a:cubicBezTo>
                    <a:cubicBezTo>
                      <a:pt x="6106" y="10671"/>
                      <a:pt x="5967" y="10573"/>
                      <a:pt x="5814" y="10503"/>
                    </a:cubicBezTo>
                    <a:cubicBezTo>
                      <a:pt x="5772" y="10476"/>
                      <a:pt x="5730" y="10462"/>
                      <a:pt x="5688" y="10448"/>
                    </a:cubicBezTo>
                    <a:cubicBezTo>
                      <a:pt x="5660" y="10434"/>
                      <a:pt x="5604" y="10406"/>
                      <a:pt x="5562" y="10392"/>
                    </a:cubicBezTo>
                    <a:cubicBezTo>
                      <a:pt x="5479" y="10364"/>
                      <a:pt x="5395" y="10336"/>
                      <a:pt x="5325" y="10336"/>
                    </a:cubicBezTo>
                    <a:cubicBezTo>
                      <a:pt x="4991" y="10294"/>
                      <a:pt x="4642" y="10252"/>
                      <a:pt x="4307" y="10183"/>
                    </a:cubicBezTo>
                    <a:cubicBezTo>
                      <a:pt x="4223" y="10169"/>
                      <a:pt x="4154" y="10155"/>
                      <a:pt x="4070" y="10127"/>
                    </a:cubicBezTo>
                    <a:lnTo>
                      <a:pt x="3819" y="10057"/>
                    </a:lnTo>
                    <a:lnTo>
                      <a:pt x="3582" y="9973"/>
                    </a:lnTo>
                    <a:cubicBezTo>
                      <a:pt x="3484" y="9946"/>
                      <a:pt x="3414" y="9918"/>
                      <a:pt x="3345" y="9876"/>
                    </a:cubicBezTo>
                    <a:cubicBezTo>
                      <a:pt x="3233" y="9778"/>
                      <a:pt x="3108" y="9694"/>
                      <a:pt x="3024" y="9611"/>
                    </a:cubicBezTo>
                    <a:cubicBezTo>
                      <a:pt x="2968" y="9555"/>
                      <a:pt x="2898" y="9499"/>
                      <a:pt x="2842" y="9471"/>
                    </a:cubicBezTo>
                    <a:lnTo>
                      <a:pt x="2689" y="9318"/>
                    </a:lnTo>
                    <a:lnTo>
                      <a:pt x="2605" y="9248"/>
                    </a:lnTo>
                    <a:cubicBezTo>
                      <a:pt x="2564" y="9220"/>
                      <a:pt x="2550" y="9192"/>
                      <a:pt x="2536" y="9164"/>
                    </a:cubicBezTo>
                    <a:lnTo>
                      <a:pt x="2396" y="8983"/>
                    </a:lnTo>
                    <a:cubicBezTo>
                      <a:pt x="2340" y="8913"/>
                      <a:pt x="2285" y="8830"/>
                      <a:pt x="2257" y="8760"/>
                    </a:cubicBezTo>
                    <a:cubicBezTo>
                      <a:pt x="2229" y="8718"/>
                      <a:pt x="2201" y="8690"/>
                      <a:pt x="2187" y="8634"/>
                    </a:cubicBezTo>
                    <a:lnTo>
                      <a:pt x="2131" y="8509"/>
                    </a:lnTo>
                    <a:lnTo>
                      <a:pt x="2159" y="8551"/>
                    </a:lnTo>
                    <a:cubicBezTo>
                      <a:pt x="2187" y="8565"/>
                      <a:pt x="2215" y="8579"/>
                      <a:pt x="2257" y="8620"/>
                    </a:cubicBezTo>
                    <a:lnTo>
                      <a:pt x="2354" y="8662"/>
                    </a:lnTo>
                    <a:cubicBezTo>
                      <a:pt x="2424" y="8704"/>
                      <a:pt x="2508" y="8718"/>
                      <a:pt x="2564" y="8732"/>
                    </a:cubicBezTo>
                    <a:cubicBezTo>
                      <a:pt x="2968" y="8844"/>
                      <a:pt x="3233" y="8913"/>
                      <a:pt x="3540" y="9067"/>
                    </a:cubicBezTo>
                    <a:cubicBezTo>
                      <a:pt x="3548" y="9073"/>
                      <a:pt x="3558" y="9076"/>
                      <a:pt x="3567" y="9076"/>
                    </a:cubicBezTo>
                    <a:cubicBezTo>
                      <a:pt x="3618" y="9076"/>
                      <a:pt x="3671" y="8989"/>
                      <a:pt x="3624" y="8941"/>
                    </a:cubicBezTo>
                    <a:cubicBezTo>
                      <a:pt x="3596" y="8913"/>
                      <a:pt x="3540" y="8871"/>
                      <a:pt x="3512" y="8844"/>
                    </a:cubicBezTo>
                    <a:cubicBezTo>
                      <a:pt x="3484" y="8830"/>
                      <a:pt x="3470" y="8802"/>
                      <a:pt x="3456" y="8774"/>
                    </a:cubicBezTo>
                    <a:cubicBezTo>
                      <a:pt x="3442" y="8760"/>
                      <a:pt x="3414" y="8732"/>
                      <a:pt x="3400" y="8704"/>
                    </a:cubicBezTo>
                    <a:cubicBezTo>
                      <a:pt x="3317" y="8620"/>
                      <a:pt x="3261" y="8523"/>
                      <a:pt x="3191" y="8439"/>
                    </a:cubicBezTo>
                    <a:cubicBezTo>
                      <a:pt x="3066" y="8244"/>
                      <a:pt x="2898" y="8076"/>
                      <a:pt x="2689" y="7923"/>
                    </a:cubicBezTo>
                    <a:cubicBezTo>
                      <a:pt x="2326" y="7672"/>
                      <a:pt x="1950" y="7477"/>
                      <a:pt x="1866" y="6905"/>
                    </a:cubicBezTo>
                    <a:cubicBezTo>
                      <a:pt x="1852" y="6765"/>
                      <a:pt x="1838" y="6612"/>
                      <a:pt x="1810" y="6472"/>
                    </a:cubicBezTo>
                    <a:cubicBezTo>
                      <a:pt x="1852" y="5984"/>
                      <a:pt x="1936" y="5496"/>
                      <a:pt x="2047" y="5022"/>
                    </a:cubicBezTo>
                    <a:cubicBezTo>
                      <a:pt x="2145" y="4533"/>
                      <a:pt x="2285" y="4059"/>
                      <a:pt x="2410" y="3599"/>
                    </a:cubicBezTo>
                    <a:cubicBezTo>
                      <a:pt x="2494" y="3278"/>
                      <a:pt x="2619" y="2971"/>
                      <a:pt x="2759" y="2664"/>
                    </a:cubicBezTo>
                    <a:cubicBezTo>
                      <a:pt x="2759" y="2720"/>
                      <a:pt x="2773" y="2790"/>
                      <a:pt x="2787" y="2846"/>
                    </a:cubicBezTo>
                    <a:cubicBezTo>
                      <a:pt x="2829" y="2929"/>
                      <a:pt x="2856" y="2999"/>
                      <a:pt x="2912" y="3069"/>
                    </a:cubicBezTo>
                    <a:cubicBezTo>
                      <a:pt x="2996" y="3320"/>
                      <a:pt x="3135" y="3557"/>
                      <a:pt x="3261" y="3780"/>
                    </a:cubicBezTo>
                    <a:cubicBezTo>
                      <a:pt x="3275" y="3892"/>
                      <a:pt x="3303" y="3976"/>
                      <a:pt x="3317" y="4087"/>
                    </a:cubicBezTo>
                    <a:cubicBezTo>
                      <a:pt x="3317" y="4101"/>
                      <a:pt x="3317" y="4115"/>
                      <a:pt x="3303" y="4129"/>
                    </a:cubicBezTo>
                    <a:cubicBezTo>
                      <a:pt x="3303" y="4171"/>
                      <a:pt x="3303" y="4185"/>
                      <a:pt x="3317" y="4199"/>
                    </a:cubicBezTo>
                    <a:cubicBezTo>
                      <a:pt x="3317" y="4310"/>
                      <a:pt x="3317" y="4394"/>
                      <a:pt x="3303" y="4478"/>
                    </a:cubicBezTo>
                    <a:cubicBezTo>
                      <a:pt x="3275" y="4575"/>
                      <a:pt x="3261" y="4673"/>
                      <a:pt x="3261" y="4757"/>
                    </a:cubicBezTo>
                    <a:cubicBezTo>
                      <a:pt x="3252" y="4801"/>
                      <a:pt x="3299" y="4828"/>
                      <a:pt x="3338" y="4828"/>
                    </a:cubicBezTo>
                    <a:cubicBezTo>
                      <a:pt x="3361" y="4828"/>
                      <a:pt x="3381" y="4819"/>
                      <a:pt x="3386" y="4798"/>
                    </a:cubicBezTo>
                    <a:cubicBezTo>
                      <a:pt x="3512" y="4394"/>
                      <a:pt x="3861" y="3962"/>
                      <a:pt x="3819" y="3501"/>
                    </a:cubicBezTo>
                    <a:cubicBezTo>
                      <a:pt x="3805" y="3320"/>
                      <a:pt x="3791" y="3194"/>
                      <a:pt x="3652" y="3041"/>
                    </a:cubicBezTo>
                    <a:cubicBezTo>
                      <a:pt x="3512" y="2901"/>
                      <a:pt x="3414" y="2734"/>
                      <a:pt x="3373" y="2581"/>
                    </a:cubicBezTo>
                    <a:cubicBezTo>
                      <a:pt x="3317" y="2427"/>
                      <a:pt x="3275" y="2274"/>
                      <a:pt x="3275" y="2106"/>
                    </a:cubicBezTo>
                    <a:cubicBezTo>
                      <a:pt x="3275" y="2092"/>
                      <a:pt x="3275" y="2079"/>
                      <a:pt x="3303" y="2037"/>
                    </a:cubicBezTo>
                    <a:lnTo>
                      <a:pt x="3303" y="1995"/>
                    </a:lnTo>
                    <a:cubicBezTo>
                      <a:pt x="3317" y="1800"/>
                      <a:pt x="3345" y="1590"/>
                      <a:pt x="3414" y="1381"/>
                    </a:cubicBezTo>
                    <a:cubicBezTo>
                      <a:pt x="3442" y="1325"/>
                      <a:pt x="3414" y="1269"/>
                      <a:pt x="3386" y="1242"/>
                    </a:cubicBezTo>
                    <a:cubicBezTo>
                      <a:pt x="3540" y="809"/>
                      <a:pt x="3679" y="363"/>
                      <a:pt x="393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372275" y="1584369"/>
                <a:ext cx="54419" cy="4177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4" extrusionOk="0">
                    <a:moveTo>
                      <a:pt x="0" y="1"/>
                    </a:moveTo>
                    <a:lnTo>
                      <a:pt x="42" y="182"/>
                    </a:lnTo>
                    <a:cubicBezTo>
                      <a:pt x="42" y="210"/>
                      <a:pt x="56" y="266"/>
                      <a:pt x="70" y="322"/>
                    </a:cubicBezTo>
                    <a:cubicBezTo>
                      <a:pt x="70" y="363"/>
                      <a:pt x="84" y="405"/>
                      <a:pt x="112" y="461"/>
                    </a:cubicBezTo>
                    <a:cubicBezTo>
                      <a:pt x="140" y="503"/>
                      <a:pt x="154" y="545"/>
                      <a:pt x="195" y="573"/>
                    </a:cubicBezTo>
                    <a:lnTo>
                      <a:pt x="293" y="684"/>
                    </a:lnTo>
                    <a:cubicBezTo>
                      <a:pt x="363" y="740"/>
                      <a:pt x="460" y="782"/>
                      <a:pt x="544" y="824"/>
                    </a:cubicBezTo>
                    <a:cubicBezTo>
                      <a:pt x="656" y="852"/>
                      <a:pt x="781" y="893"/>
                      <a:pt x="907" y="907"/>
                    </a:cubicBezTo>
                    <a:cubicBezTo>
                      <a:pt x="1032" y="921"/>
                      <a:pt x="1158" y="949"/>
                      <a:pt x="1256" y="963"/>
                    </a:cubicBezTo>
                    <a:lnTo>
                      <a:pt x="1256" y="907"/>
                    </a:lnTo>
                    <a:lnTo>
                      <a:pt x="1158" y="810"/>
                    </a:lnTo>
                    <a:lnTo>
                      <a:pt x="1046" y="698"/>
                    </a:lnTo>
                    <a:lnTo>
                      <a:pt x="949" y="587"/>
                    </a:lnTo>
                    <a:cubicBezTo>
                      <a:pt x="893" y="559"/>
                      <a:pt x="851" y="517"/>
                      <a:pt x="823" y="489"/>
                    </a:cubicBezTo>
                    <a:cubicBezTo>
                      <a:pt x="753" y="447"/>
                      <a:pt x="670" y="405"/>
                      <a:pt x="600" y="363"/>
                    </a:cubicBezTo>
                    <a:cubicBezTo>
                      <a:pt x="530" y="308"/>
                      <a:pt x="460" y="280"/>
                      <a:pt x="391" y="238"/>
                    </a:cubicBezTo>
                    <a:cubicBezTo>
                      <a:pt x="251" y="182"/>
                      <a:pt x="112" y="112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414567" y="1772340"/>
                <a:ext cx="326386" cy="742200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17129" extrusionOk="0">
                    <a:moveTo>
                      <a:pt x="1" y="1"/>
                    </a:moveTo>
                    <a:cubicBezTo>
                      <a:pt x="63" y="67"/>
                      <a:pt x="126" y="132"/>
                      <a:pt x="189" y="197"/>
                    </a:cubicBezTo>
                    <a:lnTo>
                      <a:pt x="189" y="197"/>
                    </a:lnTo>
                    <a:cubicBezTo>
                      <a:pt x="172" y="177"/>
                      <a:pt x="155" y="158"/>
                      <a:pt x="140" y="140"/>
                    </a:cubicBezTo>
                    <a:lnTo>
                      <a:pt x="1" y="1"/>
                    </a:lnTo>
                    <a:close/>
                    <a:moveTo>
                      <a:pt x="189" y="197"/>
                    </a:moveTo>
                    <a:cubicBezTo>
                      <a:pt x="270" y="289"/>
                      <a:pt x="377" y="407"/>
                      <a:pt x="503" y="545"/>
                    </a:cubicBezTo>
                    <a:cubicBezTo>
                      <a:pt x="824" y="893"/>
                      <a:pt x="1242" y="1423"/>
                      <a:pt x="1716" y="2051"/>
                    </a:cubicBezTo>
                    <a:cubicBezTo>
                      <a:pt x="2177" y="2693"/>
                      <a:pt x="2707" y="3460"/>
                      <a:pt x="3223" y="4297"/>
                    </a:cubicBezTo>
                    <a:cubicBezTo>
                      <a:pt x="3278" y="4381"/>
                      <a:pt x="3348" y="4492"/>
                      <a:pt x="3404" y="4576"/>
                    </a:cubicBezTo>
                    <a:cubicBezTo>
                      <a:pt x="3418" y="4604"/>
                      <a:pt x="3460" y="4660"/>
                      <a:pt x="3474" y="4701"/>
                    </a:cubicBezTo>
                    <a:cubicBezTo>
                      <a:pt x="3809" y="5343"/>
                      <a:pt x="3920" y="5985"/>
                      <a:pt x="3920" y="6598"/>
                    </a:cubicBezTo>
                    <a:cubicBezTo>
                      <a:pt x="3920" y="7045"/>
                      <a:pt x="3850" y="7380"/>
                      <a:pt x="3822" y="7714"/>
                    </a:cubicBezTo>
                    <a:cubicBezTo>
                      <a:pt x="3781" y="8035"/>
                      <a:pt x="3781" y="8370"/>
                      <a:pt x="3892" y="8858"/>
                    </a:cubicBezTo>
                    <a:cubicBezTo>
                      <a:pt x="3892" y="8886"/>
                      <a:pt x="3892" y="8900"/>
                      <a:pt x="3906" y="8914"/>
                    </a:cubicBezTo>
                    <a:cubicBezTo>
                      <a:pt x="3914" y="9019"/>
                      <a:pt x="3978" y="9072"/>
                      <a:pt x="4040" y="9072"/>
                    </a:cubicBezTo>
                    <a:cubicBezTo>
                      <a:pt x="4093" y="9072"/>
                      <a:pt x="4144" y="9033"/>
                      <a:pt x="4157" y="8956"/>
                    </a:cubicBezTo>
                    <a:cubicBezTo>
                      <a:pt x="4185" y="8398"/>
                      <a:pt x="4339" y="7937"/>
                      <a:pt x="4422" y="7393"/>
                    </a:cubicBezTo>
                    <a:cubicBezTo>
                      <a:pt x="4478" y="7854"/>
                      <a:pt x="4464" y="8286"/>
                      <a:pt x="4422" y="8747"/>
                    </a:cubicBezTo>
                    <a:cubicBezTo>
                      <a:pt x="4380" y="9318"/>
                      <a:pt x="4422" y="9876"/>
                      <a:pt x="4590" y="10448"/>
                    </a:cubicBezTo>
                    <a:cubicBezTo>
                      <a:pt x="4605" y="10525"/>
                      <a:pt x="4667" y="10577"/>
                      <a:pt x="4715" y="10577"/>
                    </a:cubicBezTo>
                    <a:cubicBezTo>
                      <a:pt x="4754" y="10577"/>
                      <a:pt x="4783" y="10543"/>
                      <a:pt x="4771" y="10462"/>
                    </a:cubicBezTo>
                    <a:cubicBezTo>
                      <a:pt x="4729" y="9932"/>
                      <a:pt x="4729" y="9416"/>
                      <a:pt x="4883" y="8970"/>
                    </a:cubicBezTo>
                    <a:cubicBezTo>
                      <a:pt x="4938" y="8816"/>
                      <a:pt x="4980" y="8691"/>
                      <a:pt x="5036" y="8551"/>
                    </a:cubicBezTo>
                    <a:cubicBezTo>
                      <a:pt x="5078" y="8412"/>
                      <a:pt x="5106" y="8258"/>
                      <a:pt x="5106" y="8063"/>
                    </a:cubicBezTo>
                    <a:cubicBezTo>
                      <a:pt x="5106" y="7951"/>
                      <a:pt x="5092" y="7854"/>
                      <a:pt x="5078" y="7742"/>
                    </a:cubicBezTo>
                    <a:lnTo>
                      <a:pt x="5078" y="7742"/>
                    </a:lnTo>
                    <a:cubicBezTo>
                      <a:pt x="5175" y="7979"/>
                      <a:pt x="5273" y="8203"/>
                      <a:pt x="5371" y="8426"/>
                    </a:cubicBezTo>
                    <a:cubicBezTo>
                      <a:pt x="5496" y="8719"/>
                      <a:pt x="5622" y="9039"/>
                      <a:pt x="5719" y="9332"/>
                    </a:cubicBezTo>
                    <a:cubicBezTo>
                      <a:pt x="5775" y="9514"/>
                      <a:pt x="5845" y="9695"/>
                      <a:pt x="5901" y="9862"/>
                    </a:cubicBezTo>
                    <a:cubicBezTo>
                      <a:pt x="6040" y="10323"/>
                      <a:pt x="6152" y="10797"/>
                      <a:pt x="6250" y="11257"/>
                    </a:cubicBezTo>
                    <a:cubicBezTo>
                      <a:pt x="6291" y="11578"/>
                      <a:pt x="6347" y="11913"/>
                      <a:pt x="6361" y="12234"/>
                    </a:cubicBezTo>
                    <a:cubicBezTo>
                      <a:pt x="6403" y="12680"/>
                      <a:pt x="6375" y="13140"/>
                      <a:pt x="6305" y="13587"/>
                    </a:cubicBezTo>
                    <a:cubicBezTo>
                      <a:pt x="6222" y="14047"/>
                      <a:pt x="6082" y="14479"/>
                      <a:pt x="5845" y="14884"/>
                    </a:cubicBezTo>
                    <a:cubicBezTo>
                      <a:pt x="5594" y="15274"/>
                      <a:pt x="5287" y="15609"/>
                      <a:pt x="4897" y="15888"/>
                    </a:cubicBezTo>
                    <a:cubicBezTo>
                      <a:pt x="4534" y="16153"/>
                      <a:pt x="4101" y="16349"/>
                      <a:pt x="3683" y="16488"/>
                    </a:cubicBezTo>
                    <a:cubicBezTo>
                      <a:pt x="3502" y="16530"/>
                      <a:pt x="3334" y="16586"/>
                      <a:pt x="3153" y="16627"/>
                    </a:cubicBezTo>
                    <a:lnTo>
                      <a:pt x="2888" y="16669"/>
                    </a:lnTo>
                    <a:cubicBezTo>
                      <a:pt x="2804" y="16697"/>
                      <a:pt x="2721" y="16697"/>
                      <a:pt x="2637" y="16711"/>
                    </a:cubicBezTo>
                    <a:lnTo>
                      <a:pt x="2581" y="16711"/>
                    </a:lnTo>
                    <a:cubicBezTo>
                      <a:pt x="2539" y="16697"/>
                      <a:pt x="2511" y="16669"/>
                      <a:pt x="2455" y="16669"/>
                    </a:cubicBezTo>
                    <a:cubicBezTo>
                      <a:pt x="2316" y="16655"/>
                      <a:pt x="2121" y="16572"/>
                      <a:pt x="1939" y="16502"/>
                    </a:cubicBezTo>
                    <a:cubicBezTo>
                      <a:pt x="1842" y="16460"/>
                      <a:pt x="1744" y="16432"/>
                      <a:pt x="1660" y="16418"/>
                    </a:cubicBezTo>
                    <a:cubicBezTo>
                      <a:pt x="1612" y="16404"/>
                      <a:pt x="1566" y="16397"/>
                      <a:pt x="1523" y="16397"/>
                    </a:cubicBezTo>
                    <a:cubicBezTo>
                      <a:pt x="1479" y="16397"/>
                      <a:pt x="1437" y="16404"/>
                      <a:pt x="1395" y="16418"/>
                    </a:cubicBezTo>
                    <a:cubicBezTo>
                      <a:pt x="1200" y="16460"/>
                      <a:pt x="1116" y="16641"/>
                      <a:pt x="1200" y="16767"/>
                    </a:cubicBezTo>
                    <a:cubicBezTo>
                      <a:pt x="1186" y="16781"/>
                      <a:pt x="1186" y="16809"/>
                      <a:pt x="1214" y="16837"/>
                    </a:cubicBezTo>
                    <a:cubicBezTo>
                      <a:pt x="1506" y="17014"/>
                      <a:pt x="1939" y="17129"/>
                      <a:pt x="2377" y="17129"/>
                    </a:cubicBezTo>
                    <a:cubicBezTo>
                      <a:pt x="2525" y="17129"/>
                      <a:pt x="2674" y="17116"/>
                      <a:pt x="2818" y="17088"/>
                    </a:cubicBezTo>
                    <a:cubicBezTo>
                      <a:pt x="3404" y="16990"/>
                      <a:pt x="3976" y="16795"/>
                      <a:pt x="4492" y="16502"/>
                    </a:cubicBezTo>
                    <a:cubicBezTo>
                      <a:pt x="4618" y="16418"/>
                      <a:pt x="4757" y="16349"/>
                      <a:pt x="4869" y="16251"/>
                    </a:cubicBezTo>
                    <a:cubicBezTo>
                      <a:pt x="4910" y="16209"/>
                      <a:pt x="4980" y="16167"/>
                      <a:pt x="5036" y="16111"/>
                    </a:cubicBezTo>
                    <a:lnTo>
                      <a:pt x="5217" y="15958"/>
                    </a:lnTo>
                    <a:cubicBezTo>
                      <a:pt x="5427" y="15749"/>
                      <a:pt x="5636" y="15526"/>
                      <a:pt x="5789" y="15274"/>
                    </a:cubicBezTo>
                    <a:cubicBezTo>
                      <a:pt x="5845" y="15233"/>
                      <a:pt x="5873" y="15177"/>
                      <a:pt x="5915" y="15121"/>
                    </a:cubicBezTo>
                    <a:lnTo>
                      <a:pt x="6012" y="14968"/>
                    </a:lnTo>
                    <a:cubicBezTo>
                      <a:pt x="6054" y="14912"/>
                      <a:pt x="6082" y="14856"/>
                      <a:pt x="6096" y="14814"/>
                    </a:cubicBezTo>
                    <a:cubicBezTo>
                      <a:pt x="6124" y="14772"/>
                      <a:pt x="6138" y="14758"/>
                      <a:pt x="6152" y="14717"/>
                    </a:cubicBezTo>
                    <a:cubicBezTo>
                      <a:pt x="6166" y="14689"/>
                      <a:pt x="6166" y="14675"/>
                      <a:pt x="6194" y="14633"/>
                    </a:cubicBezTo>
                    <a:lnTo>
                      <a:pt x="6277" y="14465"/>
                    </a:lnTo>
                    <a:cubicBezTo>
                      <a:pt x="6291" y="14410"/>
                      <a:pt x="6305" y="14340"/>
                      <a:pt x="6347" y="14270"/>
                    </a:cubicBezTo>
                    <a:cubicBezTo>
                      <a:pt x="6403" y="14145"/>
                      <a:pt x="6417" y="14019"/>
                      <a:pt x="6445" y="13907"/>
                    </a:cubicBezTo>
                    <a:cubicBezTo>
                      <a:pt x="6501" y="13656"/>
                      <a:pt x="6542" y="13391"/>
                      <a:pt x="6542" y="13154"/>
                    </a:cubicBezTo>
                    <a:cubicBezTo>
                      <a:pt x="6556" y="12833"/>
                      <a:pt x="6556" y="12541"/>
                      <a:pt x="6542" y="12248"/>
                    </a:cubicBezTo>
                    <a:lnTo>
                      <a:pt x="6542" y="12248"/>
                    </a:lnTo>
                    <a:cubicBezTo>
                      <a:pt x="6556" y="12276"/>
                      <a:pt x="6556" y="12303"/>
                      <a:pt x="6570" y="12331"/>
                    </a:cubicBezTo>
                    <a:cubicBezTo>
                      <a:pt x="6612" y="12443"/>
                      <a:pt x="6640" y="12541"/>
                      <a:pt x="6696" y="12652"/>
                    </a:cubicBezTo>
                    <a:cubicBezTo>
                      <a:pt x="6752" y="12750"/>
                      <a:pt x="6794" y="12875"/>
                      <a:pt x="6835" y="12945"/>
                    </a:cubicBezTo>
                    <a:cubicBezTo>
                      <a:pt x="6961" y="13238"/>
                      <a:pt x="7045" y="13531"/>
                      <a:pt x="7059" y="13880"/>
                    </a:cubicBezTo>
                    <a:cubicBezTo>
                      <a:pt x="7072" y="14214"/>
                      <a:pt x="7031" y="14605"/>
                      <a:pt x="6849" y="15051"/>
                    </a:cubicBezTo>
                    <a:cubicBezTo>
                      <a:pt x="6807" y="15145"/>
                      <a:pt x="6832" y="15207"/>
                      <a:pt x="6879" y="15207"/>
                    </a:cubicBezTo>
                    <a:cubicBezTo>
                      <a:pt x="6910" y="15207"/>
                      <a:pt x="6951" y="15181"/>
                      <a:pt x="6989" y="15121"/>
                    </a:cubicBezTo>
                    <a:cubicBezTo>
                      <a:pt x="7268" y="14549"/>
                      <a:pt x="7477" y="13866"/>
                      <a:pt x="7519" y="13224"/>
                    </a:cubicBezTo>
                    <a:cubicBezTo>
                      <a:pt x="7533" y="12889"/>
                      <a:pt x="7519" y="12596"/>
                      <a:pt x="7477" y="12303"/>
                    </a:cubicBezTo>
                    <a:cubicBezTo>
                      <a:pt x="7449" y="12164"/>
                      <a:pt x="7435" y="12024"/>
                      <a:pt x="7379" y="11885"/>
                    </a:cubicBezTo>
                    <a:cubicBezTo>
                      <a:pt x="7324" y="11759"/>
                      <a:pt x="7296" y="11634"/>
                      <a:pt x="7226" y="11508"/>
                    </a:cubicBezTo>
                    <a:cubicBezTo>
                      <a:pt x="7170" y="11425"/>
                      <a:pt x="7128" y="11341"/>
                      <a:pt x="7086" y="11257"/>
                    </a:cubicBezTo>
                    <a:cubicBezTo>
                      <a:pt x="7031" y="11160"/>
                      <a:pt x="6975" y="11090"/>
                      <a:pt x="6947" y="11020"/>
                    </a:cubicBezTo>
                    <a:cubicBezTo>
                      <a:pt x="6849" y="10881"/>
                      <a:pt x="6752" y="10741"/>
                      <a:pt x="6668" y="10602"/>
                    </a:cubicBezTo>
                    <a:cubicBezTo>
                      <a:pt x="6473" y="10323"/>
                      <a:pt x="6319" y="10030"/>
                      <a:pt x="6138" y="9597"/>
                    </a:cubicBezTo>
                    <a:cubicBezTo>
                      <a:pt x="6054" y="9374"/>
                      <a:pt x="5971" y="9137"/>
                      <a:pt x="5859" y="8928"/>
                    </a:cubicBezTo>
                    <a:cubicBezTo>
                      <a:pt x="5357" y="7449"/>
                      <a:pt x="4673" y="6027"/>
                      <a:pt x="3836" y="4715"/>
                    </a:cubicBezTo>
                    <a:cubicBezTo>
                      <a:pt x="3557" y="4283"/>
                      <a:pt x="3278" y="3837"/>
                      <a:pt x="2999" y="3390"/>
                    </a:cubicBezTo>
                    <a:lnTo>
                      <a:pt x="2999" y="3390"/>
                    </a:lnTo>
                    <a:cubicBezTo>
                      <a:pt x="3069" y="3446"/>
                      <a:pt x="3139" y="3488"/>
                      <a:pt x="3209" y="3530"/>
                    </a:cubicBezTo>
                    <a:cubicBezTo>
                      <a:pt x="3320" y="3586"/>
                      <a:pt x="3418" y="3613"/>
                      <a:pt x="3502" y="3655"/>
                    </a:cubicBezTo>
                    <a:cubicBezTo>
                      <a:pt x="3822" y="3823"/>
                      <a:pt x="4171" y="3962"/>
                      <a:pt x="4478" y="4116"/>
                    </a:cubicBezTo>
                    <a:cubicBezTo>
                      <a:pt x="4604" y="4213"/>
                      <a:pt x="4729" y="4325"/>
                      <a:pt x="4827" y="4450"/>
                    </a:cubicBezTo>
                    <a:cubicBezTo>
                      <a:pt x="4855" y="4464"/>
                      <a:pt x="4869" y="4506"/>
                      <a:pt x="4883" y="4520"/>
                    </a:cubicBezTo>
                    <a:cubicBezTo>
                      <a:pt x="4924" y="4576"/>
                      <a:pt x="4952" y="4590"/>
                      <a:pt x="4966" y="4604"/>
                    </a:cubicBezTo>
                    <a:cubicBezTo>
                      <a:pt x="5175" y="4855"/>
                      <a:pt x="5371" y="5134"/>
                      <a:pt x="5552" y="5427"/>
                    </a:cubicBezTo>
                    <a:cubicBezTo>
                      <a:pt x="5568" y="5465"/>
                      <a:pt x="5595" y="5481"/>
                      <a:pt x="5618" y="5481"/>
                    </a:cubicBezTo>
                    <a:cubicBezTo>
                      <a:pt x="5655" y="5481"/>
                      <a:pt x="5684" y="5439"/>
                      <a:pt x="5650" y="5371"/>
                    </a:cubicBezTo>
                    <a:cubicBezTo>
                      <a:pt x="5482" y="5036"/>
                      <a:pt x="5315" y="4646"/>
                      <a:pt x="5106" y="4255"/>
                    </a:cubicBezTo>
                    <a:cubicBezTo>
                      <a:pt x="4924" y="3878"/>
                      <a:pt x="4687" y="3502"/>
                      <a:pt x="4408" y="3265"/>
                    </a:cubicBezTo>
                    <a:cubicBezTo>
                      <a:pt x="4185" y="3055"/>
                      <a:pt x="4018" y="2944"/>
                      <a:pt x="3767" y="2916"/>
                    </a:cubicBezTo>
                    <a:cubicBezTo>
                      <a:pt x="3320" y="2860"/>
                      <a:pt x="2916" y="2651"/>
                      <a:pt x="2525" y="2358"/>
                    </a:cubicBezTo>
                    <a:lnTo>
                      <a:pt x="2455" y="2288"/>
                    </a:lnTo>
                    <a:cubicBezTo>
                      <a:pt x="2428" y="2260"/>
                      <a:pt x="2414" y="2260"/>
                      <a:pt x="2386" y="2233"/>
                    </a:cubicBezTo>
                    <a:cubicBezTo>
                      <a:pt x="2163" y="2037"/>
                      <a:pt x="1939" y="1814"/>
                      <a:pt x="1674" y="1577"/>
                    </a:cubicBezTo>
                    <a:cubicBezTo>
                      <a:pt x="1619" y="1507"/>
                      <a:pt x="1549" y="1507"/>
                      <a:pt x="1507" y="1507"/>
                    </a:cubicBezTo>
                    <a:cubicBezTo>
                      <a:pt x="1081" y="1069"/>
                      <a:pt x="623" y="642"/>
                      <a:pt x="189" y="197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690198" y="2248030"/>
                <a:ext cx="41724" cy="117901"/>
              </a:xfrm>
              <a:custGeom>
                <a:avLst/>
                <a:gdLst/>
                <a:ahLst/>
                <a:cxnLst/>
                <a:rect l="l" t="t" r="r" b="b"/>
                <a:pathLst>
                  <a:path w="963" h="272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" y="98"/>
                      <a:pt x="42" y="210"/>
                      <a:pt x="56" y="293"/>
                    </a:cubicBezTo>
                    <a:cubicBezTo>
                      <a:pt x="70" y="377"/>
                      <a:pt x="70" y="447"/>
                      <a:pt x="98" y="530"/>
                    </a:cubicBezTo>
                    <a:cubicBezTo>
                      <a:pt x="112" y="628"/>
                      <a:pt x="126" y="698"/>
                      <a:pt x="126" y="781"/>
                    </a:cubicBezTo>
                    <a:cubicBezTo>
                      <a:pt x="154" y="921"/>
                      <a:pt x="195" y="1060"/>
                      <a:pt x="251" y="1200"/>
                    </a:cubicBezTo>
                    <a:cubicBezTo>
                      <a:pt x="279" y="1270"/>
                      <a:pt x="307" y="1339"/>
                      <a:pt x="335" y="1409"/>
                    </a:cubicBezTo>
                    <a:cubicBezTo>
                      <a:pt x="349" y="1465"/>
                      <a:pt x="391" y="1535"/>
                      <a:pt x="419" y="1604"/>
                    </a:cubicBezTo>
                    <a:cubicBezTo>
                      <a:pt x="474" y="1688"/>
                      <a:pt x="530" y="1772"/>
                      <a:pt x="558" y="1855"/>
                    </a:cubicBezTo>
                    <a:cubicBezTo>
                      <a:pt x="600" y="1953"/>
                      <a:pt x="656" y="2037"/>
                      <a:pt x="684" y="2120"/>
                    </a:cubicBezTo>
                    <a:cubicBezTo>
                      <a:pt x="711" y="2204"/>
                      <a:pt x="753" y="2302"/>
                      <a:pt x="781" y="2399"/>
                    </a:cubicBezTo>
                    <a:cubicBezTo>
                      <a:pt x="823" y="2511"/>
                      <a:pt x="851" y="2609"/>
                      <a:pt x="879" y="2720"/>
                    </a:cubicBezTo>
                    <a:cubicBezTo>
                      <a:pt x="879" y="2678"/>
                      <a:pt x="893" y="2623"/>
                      <a:pt x="907" y="2595"/>
                    </a:cubicBezTo>
                    <a:cubicBezTo>
                      <a:pt x="963" y="2107"/>
                      <a:pt x="921" y="1674"/>
                      <a:pt x="809" y="1256"/>
                    </a:cubicBezTo>
                    <a:cubicBezTo>
                      <a:pt x="767" y="1158"/>
                      <a:pt x="753" y="1088"/>
                      <a:pt x="711" y="1019"/>
                    </a:cubicBezTo>
                    <a:cubicBezTo>
                      <a:pt x="684" y="949"/>
                      <a:pt x="642" y="879"/>
                      <a:pt x="614" y="837"/>
                    </a:cubicBezTo>
                    <a:cubicBezTo>
                      <a:pt x="586" y="767"/>
                      <a:pt x="544" y="712"/>
                      <a:pt x="502" y="656"/>
                    </a:cubicBezTo>
                    <a:cubicBezTo>
                      <a:pt x="474" y="628"/>
                      <a:pt x="433" y="572"/>
                      <a:pt x="405" y="516"/>
                    </a:cubicBezTo>
                    <a:cubicBezTo>
                      <a:pt x="265" y="321"/>
                      <a:pt x="126" y="168"/>
                      <a:pt x="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682311" y="1592255"/>
                <a:ext cx="420710" cy="257164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5935" extrusionOk="0">
                    <a:moveTo>
                      <a:pt x="93" y="2342"/>
                    </a:moveTo>
                    <a:cubicBezTo>
                      <a:pt x="31" y="2370"/>
                      <a:pt x="1" y="2385"/>
                      <a:pt x="1" y="2385"/>
                    </a:cubicBezTo>
                    <a:cubicBezTo>
                      <a:pt x="32" y="2372"/>
                      <a:pt x="62" y="2357"/>
                      <a:pt x="93" y="2342"/>
                    </a:cubicBezTo>
                    <a:close/>
                    <a:moveTo>
                      <a:pt x="2888" y="0"/>
                    </a:moveTo>
                    <a:cubicBezTo>
                      <a:pt x="2818" y="0"/>
                      <a:pt x="2749" y="0"/>
                      <a:pt x="2693" y="14"/>
                    </a:cubicBezTo>
                    <a:cubicBezTo>
                      <a:pt x="2581" y="28"/>
                      <a:pt x="2442" y="70"/>
                      <a:pt x="2330" y="112"/>
                    </a:cubicBezTo>
                    <a:cubicBezTo>
                      <a:pt x="2163" y="223"/>
                      <a:pt x="2051" y="307"/>
                      <a:pt x="1981" y="502"/>
                    </a:cubicBezTo>
                    <a:cubicBezTo>
                      <a:pt x="1926" y="697"/>
                      <a:pt x="1856" y="851"/>
                      <a:pt x="1772" y="976"/>
                    </a:cubicBezTo>
                    <a:cubicBezTo>
                      <a:pt x="1689" y="1116"/>
                      <a:pt x="1605" y="1214"/>
                      <a:pt x="1493" y="1325"/>
                    </a:cubicBezTo>
                    <a:cubicBezTo>
                      <a:pt x="1479" y="1339"/>
                      <a:pt x="1465" y="1339"/>
                      <a:pt x="1437" y="1353"/>
                    </a:cubicBezTo>
                    <a:lnTo>
                      <a:pt x="1410" y="1395"/>
                    </a:lnTo>
                    <a:lnTo>
                      <a:pt x="1200" y="1548"/>
                    </a:lnTo>
                    <a:cubicBezTo>
                      <a:pt x="1131" y="1604"/>
                      <a:pt x="1061" y="1646"/>
                      <a:pt x="977" y="1702"/>
                    </a:cubicBezTo>
                    <a:cubicBezTo>
                      <a:pt x="935" y="1716"/>
                      <a:pt x="921" y="1772"/>
                      <a:pt x="935" y="1827"/>
                    </a:cubicBezTo>
                    <a:cubicBezTo>
                      <a:pt x="658" y="1979"/>
                      <a:pt x="381" y="2198"/>
                      <a:pt x="93" y="2342"/>
                    </a:cubicBezTo>
                    <a:lnTo>
                      <a:pt x="93" y="2342"/>
                    </a:lnTo>
                    <a:cubicBezTo>
                      <a:pt x="150" y="2316"/>
                      <a:pt x="235" y="2279"/>
                      <a:pt x="349" y="2232"/>
                    </a:cubicBezTo>
                    <a:cubicBezTo>
                      <a:pt x="447" y="2176"/>
                      <a:pt x="587" y="2134"/>
                      <a:pt x="740" y="2064"/>
                    </a:cubicBezTo>
                    <a:cubicBezTo>
                      <a:pt x="810" y="2037"/>
                      <a:pt x="907" y="2023"/>
                      <a:pt x="991" y="1981"/>
                    </a:cubicBezTo>
                    <a:cubicBezTo>
                      <a:pt x="1075" y="1953"/>
                      <a:pt x="1159" y="1911"/>
                      <a:pt x="1270" y="1897"/>
                    </a:cubicBezTo>
                    <a:cubicBezTo>
                      <a:pt x="1647" y="1772"/>
                      <a:pt x="2121" y="1674"/>
                      <a:pt x="2609" y="1632"/>
                    </a:cubicBezTo>
                    <a:lnTo>
                      <a:pt x="2860" y="1632"/>
                    </a:lnTo>
                    <a:cubicBezTo>
                      <a:pt x="3223" y="1674"/>
                      <a:pt x="3516" y="1911"/>
                      <a:pt x="3725" y="2232"/>
                    </a:cubicBezTo>
                    <a:cubicBezTo>
                      <a:pt x="3878" y="2469"/>
                      <a:pt x="3934" y="2678"/>
                      <a:pt x="4004" y="2887"/>
                    </a:cubicBezTo>
                    <a:cubicBezTo>
                      <a:pt x="4074" y="3083"/>
                      <a:pt x="4144" y="3250"/>
                      <a:pt x="4297" y="3417"/>
                    </a:cubicBezTo>
                    <a:lnTo>
                      <a:pt x="4325" y="3431"/>
                    </a:lnTo>
                    <a:cubicBezTo>
                      <a:pt x="4331" y="3442"/>
                      <a:pt x="4340" y="3447"/>
                      <a:pt x="4350" y="3447"/>
                    </a:cubicBezTo>
                    <a:cubicBezTo>
                      <a:pt x="4402" y="3447"/>
                      <a:pt x="4488" y="3307"/>
                      <a:pt x="4464" y="3236"/>
                    </a:cubicBezTo>
                    <a:cubicBezTo>
                      <a:pt x="4422" y="3166"/>
                      <a:pt x="4409" y="3083"/>
                      <a:pt x="4395" y="2999"/>
                    </a:cubicBezTo>
                    <a:cubicBezTo>
                      <a:pt x="4367" y="2901"/>
                      <a:pt x="4353" y="2832"/>
                      <a:pt x="4339" y="2748"/>
                    </a:cubicBezTo>
                    <a:cubicBezTo>
                      <a:pt x="4325" y="2664"/>
                      <a:pt x="4297" y="2581"/>
                      <a:pt x="4269" y="2483"/>
                    </a:cubicBezTo>
                    <a:cubicBezTo>
                      <a:pt x="4255" y="2399"/>
                      <a:pt x="4213" y="2316"/>
                      <a:pt x="4171" y="2232"/>
                    </a:cubicBezTo>
                    <a:lnTo>
                      <a:pt x="4171" y="2232"/>
                    </a:lnTo>
                    <a:lnTo>
                      <a:pt x="4283" y="2385"/>
                    </a:lnTo>
                    <a:cubicBezTo>
                      <a:pt x="4311" y="2441"/>
                      <a:pt x="4353" y="2483"/>
                      <a:pt x="4367" y="2553"/>
                    </a:cubicBezTo>
                    <a:cubicBezTo>
                      <a:pt x="4409" y="2608"/>
                      <a:pt x="4422" y="2678"/>
                      <a:pt x="4450" y="2734"/>
                    </a:cubicBezTo>
                    <a:cubicBezTo>
                      <a:pt x="4478" y="2804"/>
                      <a:pt x="4506" y="2860"/>
                      <a:pt x="4520" y="2929"/>
                    </a:cubicBezTo>
                    <a:cubicBezTo>
                      <a:pt x="4646" y="3236"/>
                      <a:pt x="4771" y="3487"/>
                      <a:pt x="5022" y="3627"/>
                    </a:cubicBezTo>
                    <a:cubicBezTo>
                      <a:pt x="5026" y="3629"/>
                      <a:pt x="5031" y="3631"/>
                      <a:pt x="5037" y="3631"/>
                    </a:cubicBezTo>
                    <a:cubicBezTo>
                      <a:pt x="5087" y="3631"/>
                      <a:pt x="5184" y="3525"/>
                      <a:pt x="5134" y="3487"/>
                    </a:cubicBezTo>
                    <a:cubicBezTo>
                      <a:pt x="4966" y="3278"/>
                      <a:pt x="4841" y="3041"/>
                      <a:pt x="4827" y="2678"/>
                    </a:cubicBezTo>
                    <a:cubicBezTo>
                      <a:pt x="4799" y="2441"/>
                      <a:pt x="4799" y="2246"/>
                      <a:pt x="4688" y="2037"/>
                    </a:cubicBezTo>
                    <a:cubicBezTo>
                      <a:pt x="4646" y="1981"/>
                      <a:pt x="4618" y="1925"/>
                      <a:pt x="4576" y="1897"/>
                    </a:cubicBezTo>
                    <a:lnTo>
                      <a:pt x="4576" y="1897"/>
                    </a:lnTo>
                    <a:cubicBezTo>
                      <a:pt x="4632" y="1911"/>
                      <a:pt x="4701" y="1925"/>
                      <a:pt x="4757" y="1953"/>
                    </a:cubicBezTo>
                    <a:cubicBezTo>
                      <a:pt x="4799" y="1967"/>
                      <a:pt x="4869" y="1995"/>
                      <a:pt x="4925" y="2023"/>
                    </a:cubicBezTo>
                    <a:cubicBezTo>
                      <a:pt x="4966" y="2037"/>
                      <a:pt x="4994" y="2050"/>
                      <a:pt x="5050" y="2064"/>
                    </a:cubicBezTo>
                    <a:lnTo>
                      <a:pt x="5148" y="2120"/>
                    </a:lnTo>
                    <a:cubicBezTo>
                      <a:pt x="5218" y="2162"/>
                      <a:pt x="5315" y="2190"/>
                      <a:pt x="5385" y="2232"/>
                    </a:cubicBezTo>
                    <a:cubicBezTo>
                      <a:pt x="5469" y="2274"/>
                      <a:pt x="5552" y="2316"/>
                      <a:pt x="5622" y="2343"/>
                    </a:cubicBezTo>
                    <a:cubicBezTo>
                      <a:pt x="5859" y="2469"/>
                      <a:pt x="6054" y="2594"/>
                      <a:pt x="6250" y="2720"/>
                    </a:cubicBezTo>
                    <a:cubicBezTo>
                      <a:pt x="6319" y="2762"/>
                      <a:pt x="6389" y="2804"/>
                      <a:pt x="6459" y="2860"/>
                    </a:cubicBezTo>
                    <a:cubicBezTo>
                      <a:pt x="6529" y="2901"/>
                      <a:pt x="6598" y="2943"/>
                      <a:pt x="6668" y="2999"/>
                    </a:cubicBezTo>
                    <a:cubicBezTo>
                      <a:pt x="7421" y="3515"/>
                      <a:pt x="8133" y="4157"/>
                      <a:pt x="8761" y="4812"/>
                    </a:cubicBezTo>
                    <a:cubicBezTo>
                      <a:pt x="8886" y="4924"/>
                      <a:pt x="9012" y="5063"/>
                      <a:pt x="9123" y="5203"/>
                    </a:cubicBezTo>
                    <a:lnTo>
                      <a:pt x="9151" y="5231"/>
                    </a:lnTo>
                    <a:lnTo>
                      <a:pt x="9151" y="5314"/>
                    </a:lnTo>
                    <a:cubicBezTo>
                      <a:pt x="9193" y="5468"/>
                      <a:pt x="9095" y="5858"/>
                      <a:pt x="9291" y="5928"/>
                    </a:cubicBezTo>
                    <a:cubicBezTo>
                      <a:pt x="9305" y="5932"/>
                      <a:pt x="9321" y="5934"/>
                      <a:pt x="9337" y="5934"/>
                    </a:cubicBezTo>
                    <a:cubicBezTo>
                      <a:pt x="9431" y="5934"/>
                      <a:pt x="9550" y="5868"/>
                      <a:pt x="9597" y="5761"/>
                    </a:cubicBezTo>
                    <a:cubicBezTo>
                      <a:pt x="9611" y="5747"/>
                      <a:pt x="9653" y="5733"/>
                      <a:pt x="9653" y="5719"/>
                    </a:cubicBezTo>
                    <a:cubicBezTo>
                      <a:pt x="9709" y="5398"/>
                      <a:pt x="9597" y="5091"/>
                      <a:pt x="9388" y="4882"/>
                    </a:cubicBezTo>
                    <a:cubicBezTo>
                      <a:pt x="8984" y="4478"/>
                      <a:pt x="8482" y="4185"/>
                      <a:pt x="8007" y="3836"/>
                    </a:cubicBezTo>
                    <a:lnTo>
                      <a:pt x="7756" y="3571"/>
                    </a:lnTo>
                    <a:cubicBezTo>
                      <a:pt x="7561" y="3390"/>
                      <a:pt x="7352" y="3250"/>
                      <a:pt x="7142" y="3111"/>
                    </a:cubicBezTo>
                    <a:lnTo>
                      <a:pt x="6780" y="2860"/>
                    </a:lnTo>
                    <a:cubicBezTo>
                      <a:pt x="6794" y="2860"/>
                      <a:pt x="6808" y="2860"/>
                      <a:pt x="6822" y="2873"/>
                    </a:cubicBezTo>
                    <a:cubicBezTo>
                      <a:pt x="6842" y="2876"/>
                      <a:pt x="6865" y="2877"/>
                      <a:pt x="6890" y="2877"/>
                    </a:cubicBezTo>
                    <a:cubicBezTo>
                      <a:pt x="7002" y="2877"/>
                      <a:pt x="7146" y="2854"/>
                      <a:pt x="7226" y="2832"/>
                    </a:cubicBezTo>
                    <a:cubicBezTo>
                      <a:pt x="7331" y="2825"/>
                      <a:pt x="7428" y="2821"/>
                      <a:pt x="7519" y="2821"/>
                    </a:cubicBezTo>
                    <a:cubicBezTo>
                      <a:pt x="7610" y="2821"/>
                      <a:pt x="7693" y="2825"/>
                      <a:pt x="7770" y="2832"/>
                    </a:cubicBezTo>
                    <a:cubicBezTo>
                      <a:pt x="7951" y="2873"/>
                      <a:pt x="8105" y="2929"/>
                      <a:pt x="8272" y="3027"/>
                    </a:cubicBezTo>
                    <a:cubicBezTo>
                      <a:pt x="8282" y="3034"/>
                      <a:pt x="8293" y="3037"/>
                      <a:pt x="8305" y="3037"/>
                    </a:cubicBezTo>
                    <a:cubicBezTo>
                      <a:pt x="8361" y="3037"/>
                      <a:pt x="8430" y="2964"/>
                      <a:pt x="8384" y="2929"/>
                    </a:cubicBezTo>
                    <a:cubicBezTo>
                      <a:pt x="8189" y="2748"/>
                      <a:pt x="7979" y="2525"/>
                      <a:pt x="7756" y="2343"/>
                    </a:cubicBezTo>
                    <a:cubicBezTo>
                      <a:pt x="7631" y="2260"/>
                      <a:pt x="7505" y="2190"/>
                      <a:pt x="7366" y="2134"/>
                    </a:cubicBezTo>
                    <a:cubicBezTo>
                      <a:pt x="7226" y="2092"/>
                      <a:pt x="7087" y="2050"/>
                      <a:pt x="6947" y="2050"/>
                    </a:cubicBezTo>
                    <a:cubicBezTo>
                      <a:pt x="6710" y="2050"/>
                      <a:pt x="6515" y="2092"/>
                      <a:pt x="6306" y="2106"/>
                    </a:cubicBezTo>
                    <a:cubicBezTo>
                      <a:pt x="6264" y="2109"/>
                      <a:pt x="6221" y="2111"/>
                      <a:pt x="6178" y="2111"/>
                    </a:cubicBezTo>
                    <a:cubicBezTo>
                      <a:pt x="6020" y="2111"/>
                      <a:pt x="5856" y="2088"/>
                      <a:pt x="5692" y="2023"/>
                    </a:cubicBezTo>
                    <a:cubicBezTo>
                      <a:pt x="5580" y="1967"/>
                      <a:pt x="5469" y="1925"/>
                      <a:pt x="5329" y="1897"/>
                    </a:cubicBezTo>
                    <a:cubicBezTo>
                      <a:pt x="4966" y="1702"/>
                      <a:pt x="4576" y="1548"/>
                      <a:pt x="4185" y="1437"/>
                    </a:cubicBezTo>
                    <a:cubicBezTo>
                      <a:pt x="3887" y="1365"/>
                      <a:pt x="3580" y="1323"/>
                      <a:pt x="3272" y="1323"/>
                    </a:cubicBezTo>
                    <a:cubicBezTo>
                      <a:pt x="3163" y="1323"/>
                      <a:pt x="3053" y="1328"/>
                      <a:pt x="2944" y="1339"/>
                    </a:cubicBezTo>
                    <a:cubicBezTo>
                      <a:pt x="2804" y="1353"/>
                      <a:pt x="2665" y="1367"/>
                      <a:pt x="2525" y="1367"/>
                    </a:cubicBezTo>
                    <a:cubicBezTo>
                      <a:pt x="2386" y="1395"/>
                      <a:pt x="2247" y="1409"/>
                      <a:pt x="2121" y="1423"/>
                    </a:cubicBezTo>
                    <a:cubicBezTo>
                      <a:pt x="2163" y="1395"/>
                      <a:pt x="2191" y="1353"/>
                      <a:pt x="2233" y="1297"/>
                    </a:cubicBezTo>
                    <a:cubicBezTo>
                      <a:pt x="2260" y="1228"/>
                      <a:pt x="2302" y="1158"/>
                      <a:pt x="2344" y="1088"/>
                    </a:cubicBezTo>
                    <a:cubicBezTo>
                      <a:pt x="2512" y="907"/>
                      <a:pt x="2637" y="670"/>
                      <a:pt x="2818" y="488"/>
                    </a:cubicBezTo>
                    <a:cubicBezTo>
                      <a:pt x="2902" y="432"/>
                      <a:pt x="2986" y="377"/>
                      <a:pt x="3097" y="349"/>
                    </a:cubicBezTo>
                    <a:lnTo>
                      <a:pt x="3153" y="349"/>
                    </a:lnTo>
                    <a:cubicBezTo>
                      <a:pt x="3181" y="349"/>
                      <a:pt x="3209" y="321"/>
                      <a:pt x="3223" y="307"/>
                    </a:cubicBezTo>
                    <a:cubicBezTo>
                      <a:pt x="3321" y="279"/>
                      <a:pt x="3432" y="279"/>
                      <a:pt x="3530" y="251"/>
                    </a:cubicBezTo>
                    <a:lnTo>
                      <a:pt x="3851" y="251"/>
                    </a:lnTo>
                    <a:cubicBezTo>
                      <a:pt x="3920" y="251"/>
                      <a:pt x="3934" y="153"/>
                      <a:pt x="3865" y="140"/>
                    </a:cubicBezTo>
                    <a:cubicBezTo>
                      <a:pt x="3809" y="112"/>
                      <a:pt x="3739" y="112"/>
                      <a:pt x="3697" y="98"/>
                    </a:cubicBezTo>
                    <a:cubicBezTo>
                      <a:pt x="3627" y="84"/>
                      <a:pt x="3572" y="84"/>
                      <a:pt x="3502" y="70"/>
                    </a:cubicBezTo>
                    <a:cubicBezTo>
                      <a:pt x="3432" y="42"/>
                      <a:pt x="3362" y="42"/>
                      <a:pt x="3307" y="28"/>
                    </a:cubicBezTo>
                    <a:cubicBezTo>
                      <a:pt x="3237" y="14"/>
                      <a:pt x="3167" y="14"/>
                      <a:pt x="3097" y="14"/>
                    </a:cubicBezTo>
                    <a:cubicBezTo>
                      <a:pt x="3028" y="14"/>
                      <a:pt x="2958" y="0"/>
                      <a:pt x="2888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953089" y="1693000"/>
                <a:ext cx="67721" cy="1880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434" extrusionOk="0">
                    <a:moveTo>
                      <a:pt x="836" y="1"/>
                    </a:moveTo>
                    <a:cubicBezTo>
                      <a:pt x="508" y="1"/>
                      <a:pt x="255" y="119"/>
                      <a:pt x="1" y="144"/>
                    </a:cubicBezTo>
                    <a:cubicBezTo>
                      <a:pt x="43" y="172"/>
                      <a:pt x="98" y="200"/>
                      <a:pt x="126" y="228"/>
                    </a:cubicBezTo>
                    <a:cubicBezTo>
                      <a:pt x="196" y="269"/>
                      <a:pt x="266" y="311"/>
                      <a:pt x="336" y="367"/>
                    </a:cubicBezTo>
                    <a:cubicBezTo>
                      <a:pt x="438" y="408"/>
                      <a:pt x="547" y="434"/>
                      <a:pt x="675" y="434"/>
                    </a:cubicBezTo>
                    <a:cubicBezTo>
                      <a:pt x="722" y="434"/>
                      <a:pt x="771" y="430"/>
                      <a:pt x="824" y="423"/>
                    </a:cubicBezTo>
                    <a:cubicBezTo>
                      <a:pt x="949" y="381"/>
                      <a:pt x="1075" y="367"/>
                      <a:pt x="1186" y="353"/>
                    </a:cubicBezTo>
                    <a:cubicBezTo>
                      <a:pt x="1312" y="339"/>
                      <a:pt x="1437" y="325"/>
                      <a:pt x="1563" y="325"/>
                    </a:cubicBezTo>
                    <a:cubicBezTo>
                      <a:pt x="1535" y="297"/>
                      <a:pt x="1535" y="283"/>
                      <a:pt x="1521" y="269"/>
                    </a:cubicBezTo>
                    <a:cubicBezTo>
                      <a:pt x="1354" y="144"/>
                      <a:pt x="1158" y="60"/>
                      <a:pt x="935" y="4"/>
                    </a:cubicBezTo>
                    <a:cubicBezTo>
                      <a:pt x="901" y="2"/>
                      <a:pt x="868" y="1"/>
                      <a:pt x="836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277380" y="512745"/>
                <a:ext cx="187998" cy="401019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9255" extrusionOk="0">
                    <a:moveTo>
                      <a:pt x="3836" y="1"/>
                    </a:moveTo>
                    <a:cubicBezTo>
                      <a:pt x="3808" y="29"/>
                      <a:pt x="3808" y="43"/>
                      <a:pt x="3808" y="57"/>
                    </a:cubicBezTo>
                    <a:cubicBezTo>
                      <a:pt x="3766" y="615"/>
                      <a:pt x="3724" y="1159"/>
                      <a:pt x="3669" y="1716"/>
                    </a:cubicBezTo>
                    <a:cubicBezTo>
                      <a:pt x="3599" y="2260"/>
                      <a:pt x="3515" y="2791"/>
                      <a:pt x="3362" y="3321"/>
                    </a:cubicBezTo>
                    <a:cubicBezTo>
                      <a:pt x="3306" y="3488"/>
                      <a:pt x="3236" y="3669"/>
                      <a:pt x="3180" y="3823"/>
                    </a:cubicBezTo>
                    <a:cubicBezTo>
                      <a:pt x="3139" y="3879"/>
                      <a:pt x="3083" y="3920"/>
                      <a:pt x="3041" y="3962"/>
                    </a:cubicBezTo>
                    <a:cubicBezTo>
                      <a:pt x="2748" y="4269"/>
                      <a:pt x="2623" y="4618"/>
                      <a:pt x="2525" y="5008"/>
                    </a:cubicBezTo>
                    <a:cubicBezTo>
                      <a:pt x="2441" y="5036"/>
                      <a:pt x="2371" y="5064"/>
                      <a:pt x="2302" y="5120"/>
                    </a:cubicBezTo>
                    <a:cubicBezTo>
                      <a:pt x="2232" y="5148"/>
                      <a:pt x="2162" y="5218"/>
                      <a:pt x="2106" y="5287"/>
                    </a:cubicBezTo>
                    <a:cubicBezTo>
                      <a:pt x="1953" y="5469"/>
                      <a:pt x="1841" y="5734"/>
                      <a:pt x="1772" y="5971"/>
                    </a:cubicBezTo>
                    <a:cubicBezTo>
                      <a:pt x="1674" y="6013"/>
                      <a:pt x="1576" y="6027"/>
                      <a:pt x="1479" y="6082"/>
                    </a:cubicBezTo>
                    <a:cubicBezTo>
                      <a:pt x="1395" y="6124"/>
                      <a:pt x="1297" y="6180"/>
                      <a:pt x="1214" y="6264"/>
                    </a:cubicBezTo>
                    <a:cubicBezTo>
                      <a:pt x="991" y="6473"/>
                      <a:pt x="809" y="6752"/>
                      <a:pt x="628" y="7003"/>
                    </a:cubicBezTo>
                    <a:cubicBezTo>
                      <a:pt x="586" y="7059"/>
                      <a:pt x="558" y="7101"/>
                      <a:pt x="516" y="7143"/>
                    </a:cubicBezTo>
                    <a:cubicBezTo>
                      <a:pt x="488" y="7198"/>
                      <a:pt x="461" y="7240"/>
                      <a:pt x="433" y="7282"/>
                    </a:cubicBezTo>
                    <a:cubicBezTo>
                      <a:pt x="419" y="7338"/>
                      <a:pt x="377" y="7380"/>
                      <a:pt x="377" y="7435"/>
                    </a:cubicBezTo>
                    <a:cubicBezTo>
                      <a:pt x="363" y="7491"/>
                      <a:pt x="349" y="7547"/>
                      <a:pt x="349" y="7589"/>
                    </a:cubicBezTo>
                    <a:lnTo>
                      <a:pt x="321" y="7617"/>
                    </a:lnTo>
                    <a:cubicBezTo>
                      <a:pt x="251" y="7700"/>
                      <a:pt x="182" y="7798"/>
                      <a:pt x="140" y="7910"/>
                    </a:cubicBezTo>
                    <a:cubicBezTo>
                      <a:pt x="84" y="8007"/>
                      <a:pt x="28" y="8119"/>
                      <a:pt x="0" y="8244"/>
                    </a:cubicBezTo>
                    <a:lnTo>
                      <a:pt x="14" y="8217"/>
                    </a:lnTo>
                    <a:cubicBezTo>
                      <a:pt x="237" y="8119"/>
                      <a:pt x="461" y="8007"/>
                      <a:pt x="698" y="7896"/>
                    </a:cubicBezTo>
                    <a:cubicBezTo>
                      <a:pt x="739" y="7854"/>
                      <a:pt x="795" y="7826"/>
                      <a:pt x="865" y="7798"/>
                    </a:cubicBezTo>
                    <a:lnTo>
                      <a:pt x="949" y="7756"/>
                    </a:lnTo>
                    <a:lnTo>
                      <a:pt x="1046" y="7700"/>
                    </a:lnTo>
                    <a:cubicBezTo>
                      <a:pt x="1088" y="7659"/>
                      <a:pt x="1158" y="7631"/>
                      <a:pt x="1214" y="7589"/>
                    </a:cubicBezTo>
                    <a:cubicBezTo>
                      <a:pt x="1270" y="7561"/>
                      <a:pt x="1325" y="7505"/>
                      <a:pt x="1395" y="7477"/>
                    </a:cubicBezTo>
                    <a:cubicBezTo>
                      <a:pt x="1437" y="7435"/>
                      <a:pt x="1493" y="7380"/>
                      <a:pt x="1548" y="7352"/>
                    </a:cubicBezTo>
                    <a:cubicBezTo>
                      <a:pt x="1604" y="7296"/>
                      <a:pt x="1646" y="7268"/>
                      <a:pt x="1702" y="7212"/>
                    </a:cubicBezTo>
                    <a:lnTo>
                      <a:pt x="1841" y="7073"/>
                    </a:lnTo>
                    <a:lnTo>
                      <a:pt x="1855" y="7059"/>
                    </a:lnTo>
                    <a:lnTo>
                      <a:pt x="1911" y="7003"/>
                    </a:lnTo>
                    <a:cubicBezTo>
                      <a:pt x="1953" y="6961"/>
                      <a:pt x="1981" y="6905"/>
                      <a:pt x="1981" y="6905"/>
                    </a:cubicBezTo>
                    <a:cubicBezTo>
                      <a:pt x="2176" y="6682"/>
                      <a:pt x="2330" y="6459"/>
                      <a:pt x="2483" y="6208"/>
                    </a:cubicBezTo>
                    <a:cubicBezTo>
                      <a:pt x="2650" y="5971"/>
                      <a:pt x="2790" y="5706"/>
                      <a:pt x="2902" y="5469"/>
                    </a:cubicBezTo>
                    <a:cubicBezTo>
                      <a:pt x="2971" y="5343"/>
                      <a:pt x="3027" y="5218"/>
                      <a:pt x="3083" y="5092"/>
                    </a:cubicBezTo>
                    <a:lnTo>
                      <a:pt x="3236" y="4729"/>
                    </a:lnTo>
                    <a:cubicBezTo>
                      <a:pt x="3292" y="4618"/>
                      <a:pt x="3348" y="4506"/>
                      <a:pt x="3376" y="4381"/>
                    </a:cubicBezTo>
                    <a:cubicBezTo>
                      <a:pt x="3432" y="4283"/>
                      <a:pt x="3459" y="4158"/>
                      <a:pt x="3501" y="4046"/>
                    </a:cubicBezTo>
                    <a:lnTo>
                      <a:pt x="3599" y="3739"/>
                    </a:lnTo>
                    <a:cubicBezTo>
                      <a:pt x="3641" y="3627"/>
                      <a:pt x="3655" y="3544"/>
                      <a:pt x="3669" y="3460"/>
                    </a:cubicBezTo>
                    <a:cubicBezTo>
                      <a:pt x="3711" y="3279"/>
                      <a:pt x="3738" y="3125"/>
                      <a:pt x="3766" y="2986"/>
                    </a:cubicBezTo>
                    <a:cubicBezTo>
                      <a:pt x="3794" y="2721"/>
                      <a:pt x="3808" y="2567"/>
                      <a:pt x="3808" y="2567"/>
                    </a:cubicBezTo>
                    <a:lnTo>
                      <a:pt x="3808" y="2986"/>
                    </a:lnTo>
                    <a:cubicBezTo>
                      <a:pt x="3794" y="3125"/>
                      <a:pt x="3794" y="3279"/>
                      <a:pt x="3780" y="3474"/>
                    </a:cubicBezTo>
                    <a:cubicBezTo>
                      <a:pt x="3766" y="3572"/>
                      <a:pt x="3766" y="3669"/>
                      <a:pt x="3738" y="3767"/>
                    </a:cubicBezTo>
                    <a:cubicBezTo>
                      <a:pt x="3724" y="3879"/>
                      <a:pt x="3711" y="3976"/>
                      <a:pt x="3669" y="4102"/>
                    </a:cubicBezTo>
                    <a:cubicBezTo>
                      <a:pt x="3627" y="4339"/>
                      <a:pt x="3557" y="4576"/>
                      <a:pt x="3487" y="4813"/>
                    </a:cubicBezTo>
                    <a:cubicBezTo>
                      <a:pt x="3390" y="5064"/>
                      <a:pt x="3320" y="5329"/>
                      <a:pt x="3222" y="5608"/>
                    </a:cubicBezTo>
                    <a:cubicBezTo>
                      <a:pt x="3111" y="5859"/>
                      <a:pt x="3013" y="6138"/>
                      <a:pt x="2874" y="6403"/>
                    </a:cubicBezTo>
                    <a:cubicBezTo>
                      <a:pt x="2748" y="6668"/>
                      <a:pt x="2595" y="6947"/>
                      <a:pt x="2413" y="7212"/>
                    </a:cubicBezTo>
                    <a:lnTo>
                      <a:pt x="2344" y="7310"/>
                    </a:lnTo>
                    <a:lnTo>
                      <a:pt x="2316" y="7366"/>
                    </a:lnTo>
                    <a:lnTo>
                      <a:pt x="2302" y="7380"/>
                    </a:lnTo>
                    <a:lnTo>
                      <a:pt x="2302" y="7394"/>
                    </a:lnTo>
                    <a:cubicBezTo>
                      <a:pt x="2246" y="7463"/>
                      <a:pt x="2204" y="7533"/>
                      <a:pt x="2162" y="7589"/>
                    </a:cubicBezTo>
                    <a:cubicBezTo>
                      <a:pt x="2106" y="7659"/>
                      <a:pt x="2051" y="7728"/>
                      <a:pt x="1995" y="7784"/>
                    </a:cubicBezTo>
                    <a:cubicBezTo>
                      <a:pt x="1953" y="7854"/>
                      <a:pt x="1897" y="7910"/>
                      <a:pt x="1841" y="7979"/>
                    </a:cubicBezTo>
                    <a:cubicBezTo>
                      <a:pt x="1786" y="8021"/>
                      <a:pt x="1744" y="8091"/>
                      <a:pt x="1674" y="8147"/>
                    </a:cubicBezTo>
                    <a:cubicBezTo>
                      <a:pt x="1618" y="8203"/>
                      <a:pt x="1548" y="8258"/>
                      <a:pt x="1493" y="8328"/>
                    </a:cubicBezTo>
                    <a:lnTo>
                      <a:pt x="1409" y="8412"/>
                    </a:lnTo>
                    <a:lnTo>
                      <a:pt x="1325" y="8482"/>
                    </a:lnTo>
                    <a:cubicBezTo>
                      <a:pt x="1256" y="8537"/>
                      <a:pt x="1200" y="8579"/>
                      <a:pt x="1130" y="8621"/>
                    </a:cubicBezTo>
                    <a:cubicBezTo>
                      <a:pt x="865" y="8788"/>
                      <a:pt x="600" y="8928"/>
                      <a:pt x="349" y="9040"/>
                    </a:cubicBezTo>
                    <a:cubicBezTo>
                      <a:pt x="293" y="9053"/>
                      <a:pt x="223" y="9095"/>
                      <a:pt x="168" y="9109"/>
                    </a:cubicBezTo>
                    <a:cubicBezTo>
                      <a:pt x="312" y="9205"/>
                      <a:pt x="496" y="9254"/>
                      <a:pt x="702" y="9254"/>
                    </a:cubicBezTo>
                    <a:cubicBezTo>
                      <a:pt x="916" y="9254"/>
                      <a:pt x="1154" y="9202"/>
                      <a:pt x="1395" y="9095"/>
                    </a:cubicBezTo>
                    <a:cubicBezTo>
                      <a:pt x="1507" y="9081"/>
                      <a:pt x="1646" y="9053"/>
                      <a:pt x="1786" y="9026"/>
                    </a:cubicBezTo>
                    <a:cubicBezTo>
                      <a:pt x="1925" y="8984"/>
                      <a:pt x="2065" y="8928"/>
                      <a:pt x="2246" y="8844"/>
                    </a:cubicBezTo>
                    <a:cubicBezTo>
                      <a:pt x="2371" y="8788"/>
                      <a:pt x="2483" y="8733"/>
                      <a:pt x="2609" y="8635"/>
                    </a:cubicBezTo>
                    <a:cubicBezTo>
                      <a:pt x="2734" y="8551"/>
                      <a:pt x="2860" y="8468"/>
                      <a:pt x="2957" y="8356"/>
                    </a:cubicBezTo>
                    <a:lnTo>
                      <a:pt x="3111" y="8203"/>
                    </a:lnTo>
                    <a:cubicBezTo>
                      <a:pt x="3167" y="8147"/>
                      <a:pt x="3222" y="8077"/>
                      <a:pt x="3250" y="8035"/>
                    </a:cubicBezTo>
                    <a:cubicBezTo>
                      <a:pt x="3292" y="7979"/>
                      <a:pt x="3348" y="7910"/>
                      <a:pt x="3376" y="7854"/>
                    </a:cubicBezTo>
                    <a:cubicBezTo>
                      <a:pt x="3348" y="7756"/>
                      <a:pt x="3376" y="7700"/>
                      <a:pt x="3418" y="7631"/>
                    </a:cubicBezTo>
                    <a:cubicBezTo>
                      <a:pt x="3446" y="7519"/>
                      <a:pt x="3446" y="7435"/>
                      <a:pt x="3446" y="7366"/>
                    </a:cubicBezTo>
                    <a:cubicBezTo>
                      <a:pt x="3557" y="7282"/>
                      <a:pt x="3669" y="7170"/>
                      <a:pt x="3766" y="7059"/>
                    </a:cubicBezTo>
                    <a:cubicBezTo>
                      <a:pt x="3808" y="7003"/>
                      <a:pt x="3850" y="6933"/>
                      <a:pt x="3878" y="6864"/>
                    </a:cubicBezTo>
                    <a:cubicBezTo>
                      <a:pt x="3920" y="6794"/>
                      <a:pt x="3934" y="6724"/>
                      <a:pt x="3976" y="6668"/>
                    </a:cubicBezTo>
                    <a:cubicBezTo>
                      <a:pt x="4003" y="6571"/>
                      <a:pt x="4017" y="6459"/>
                      <a:pt x="4017" y="6361"/>
                    </a:cubicBezTo>
                    <a:cubicBezTo>
                      <a:pt x="4017" y="6250"/>
                      <a:pt x="4017" y="6166"/>
                      <a:pt x="4003" y="6082"/>
                    </a:cubicBezTo>
                    <a:lnTo>
                      <a:pt x="4003" y="6055"/>
                    </a:lnTo>
                    <a:cubicBezTo>
                      <a:pt x="4017" y="6013"/>
                      <a:pt x="4059" y="5957"/>
                      <a:pt x="4073" y="5901"/>
                    </a:cubicBezTo>
                    <a:cubicBezTo>
                      <a:pt x="4115" y="5817"/>
                      <a:pt x="4129" y="5734"/>
                      <a:pt x="4157" y="5636"/>
                    </a:cubicBezTo>
                    <a:cubicBezTo>
                      <a:pt x="4185" y="5552"/>
                      <a:pt x="4213" y="5469"/>
                      <a:pt x="4213" y="5385"/>
                    </a:cubicBezTo>
                    <a:lnTo>
                      <a:pt x="4213" y="5273"/>
                    </a:lnTo>
                    <a:lnTo>
                      <a:pt x="4213" y="5176"/>
                    </a:lnTo>
                    <a:cubicBezTo>
                      <a:pt x="4213" y="5106"/>
                      <a:pt x="4213" y="5008"/>
                      <a:pt x="4199" y="4925"/>
                    </a:cubicBezTo>
                    <a:cubicBezTo>
                      <a:pt x="4255" y="4841"/>
                      <a:pt x="4282" y="4729"/>
                      <a:pt x="4296" y="4618"/>
                    </a:cubicBezTo>
                    <a:cubicBezTo>
                      <a:pt x="4324" y="4506"/>
                      <a:pt x="4338" y="4367"/>
                      <a:pt x="4338" y="4241"/>
                    </a:cubicBezTo>
                    <a:cubicBezTo>
                      <a:pt x="4338" y="4102"/>
                      <a:pt x="4324" y="3920"/>
                      <a:pt x="4296" y="3739"/>
                    </a:cubicBezTo>
                    <a:cubicBezTo>
                      <a:pt x="4282" y="3572"/>
                      <a:pt x="4227" y="3390"/>
                      <a:pt x="4157" y="3293"/>
                    </a:cubicBezTo>
                    <a:cubicBezTo>
                      <a:pt x="4185" y="3056"/>
                      <a:pt x="4185" y="2832"/>
                      <a:pt x="4157" y="2623"/>
                    </a:cubicBezTo>
                    <a:cubicBezTo>
                      <a:pt x="4143" y="2135"/>
                      <a:pt x="4073" y="1661"/>
                      <a:pt x="4017" y="1172"/>
                    </a:cubicBezTo>
                    <a:cubicBezTo>
                      <a:pt x="3990" y="796"/>
                      <a:pt x="3948" y="377"/>
                      <a:pt x="3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1737647" y="276026"/>
                <a:ext cx="316724" cy="148145"/>
              </a:xfrm>
              <a:custGeom>
                <a:avLst/>
                <a:gdLst/>
                <a:ahLst/>
                <a:cxnLst/>
                <a:rect l="l" t="t" r="r" b="b"/>
                <a:pathLst>
                  <a:path w="7310" h="3419" extrusionOk="0">
                    <a:moveTo>
                      <a:pt x="3669" y="0"/>
                    </a:moveTo>
                    <a:cubicBezTo>
                      <a:pt x="3422" y="0"/>
                      <a:pt x="3183" y="87"/>
                      <a:pt x="2957" y="219"/>
                    </a:cubicBezTo>
                    <a:cubicBezTo>
                      <a:pt x="2842" y="156"/>
                      <a:pt x="2735" y="125"/>
                      <a:pt x="2600" y="125"/>
                    </a:cubicBezTo>
                    <a:cubicBezTo>
                      <a:pt x="2555" y="125"/>
                      <a:pt x="2507" y="128"/>
                      <a:pt x="2455" y="135"/>
                    </a:cubicBezTo>
                    <a:cubicBezTo>
                      <a:pt x="2329" y="149"/>
                      <a:pt x="2218" y="205"/>
                      <a:pt x="2092" y="275"/>
                    </a:cubicBezTo>
                    <a:cubicBezTo>
                      <a:pt x="2037" y="317"/>
                      <a:pt x="1967" y="345"/>
                      <a:pt x="1911" y="400"/>
                    </a:cubicBezTo>
                    <a:cubicBezTo>
                      <a:pt x="1869" y="456"/>
                      <a:pt x="1813" y="484"/>
                      <a:pt x="1772" y="540"/>
                    </a:cubicBezTo>
                    <a:cubicBezTo>
                      <a:pt x="1723" y="533"/>
                      <a:pt x="1670" y="529"/>
                      <a:pt x="1616" y="529"/>
                    </a:cubicBezTo>
                    <a:cubicBezTo>
                      <a:pt x="1562" y="529"/>
                      <a:pt x="1507" y="533"/>
                      <a:pt x="1451" y="540"/>
                    </a:cubicBezTo>
                    <a:cubicBezTo>
                      <a:pt x="1339" y="554"/>
                      <a:pt x="1214" y="610"/>
                      <a:pt x="1102" y="665"/>
                    </a:cubicBezTo>
                    <a:cubicBezTo>
                      <a:pt x="781" y="833"/>
                      <a:pt x="516" y="1154"/>
                      <a:pt x="335" y="1433"/>
                    </a:cubicBezTo>
                    <a:lnTo>
                      <a:pt x="223" y="1586"/>
                    </a:lnTo>
                    <a:cubicBezTo>
                      <a:pt x="195" y="1642"/>
                      <a:pt x="167" y="1684"/>
                      <a:pt x="153" y="1753"/>
                    </a:cubicBezTo>
                    <a:cubicBezTo>
                      <a:pt x="126" y="1865"/>
                      <a:pt x="98" y="1991"/>
                      <a:pt x="126" y="2088"/>
                    </a:cubicBezTo>
                    <a:lnTo>
                      <a:pt x="98" y="2102"/>
                    </a:lnTo>
                    <a:cubicBezTo>
                      <a:pt x="14" y="2311"/>
                      <a:pt x="0" y="2563"/>
                      <a:pt x="28" y="2772"/>
                    </a:cubicBezTo>
                    <a:lnTo>
                      <a:pt x="56" y="2758"/>
                    </a:lnTo>
                    <a:cubicBezTo>
                      <a:pt x="195" y="2590"/>
                      <a:pt x="349" y="2437"/>
                      <a:pt x="516" y="2297"/>
                    </a:cubicBezTo>
                    <a:lnTo>
                      <a:pt x="781" y="2088"/>
                    </a:lnTo>
                    <a:cubicBezTo>
                      <a:pt x="865" y="2019"/>
                      <a:pt x="976" y="1949"/>
                      <a:pt x="1060" y="1879"/>
                    </a:cubicBezTo>
                    <a:cubicBezTo>
                      <a:pt x="1144" y="1809"/>
                      <a:pt x="1255" y="1740"/>
                      <a:pt x="1339" y="1670"/>
                    </a:cubicBezTo>
                    <a:cubicBezTo>
                      <a:pt x="1395" y="1642"/>
                      <a:pt x="1423" y="1600"/>
                      <a:pt x="1479" y="1572"/>
                    </a:cubicBezTo>
                    <a:cubicBezTo>
                      <a:pt x="1479" y="1572"/>
                      <a:pt x="1520" y="1530"/>
                      <a:pt x="1548" y="1516"/>
                    </a:cubicBezTo>
                    <a:cubicBezTo>
                      <a:pt x="1590" y="1475"/>
                      <a:pt x="1618" y="1461"/>
                      <a:pt x="1618" y="1461"/>
                    </a:cubicBezTo>
                    <a:cubicBezTo>
                      <a:pt x="1730" y="1391"/>
                      <a:pt x="1813" y="1321"/>
                      <a:pt x="1911" y="1251"/>
                    </a:cubicBezTo>
                    <a:cubicBezTo>
                      <a:pt x="2023" y="1182"/>
                      <a:pt x="2120" y="1126"/>
                      <a:pt x="2232" y="1056"/>
                    </a:cubicBezTo>
                    <a:cubicBezTo>
                      <a:pt x="2329" y="986"/>
                      <a:pt x="2441" y="944"/>
                      <a:pt x="2567" y="889"/>
                    </a:cubicBezTo>
                    <a:cubicBezTo>
                      <a:pt x="2664" y="833"/>
                      <a:pt x="2776" y="777"/>
                      <a:pt x="2887" y="749"/>
                    </a:cubicBezTo>
                    <a:lnTo>
                      <a:pt x="3208" y="638"/>
                    </a:lnTo>
                    <a:cubicBezTo>
                      <a:pt x="3306" y="610"/>
                      <a:pt x="3417" y="596"/>
                      <a:pt x="3515" y="568"/>
                    </a:cubicBezTo>
                    <a:cubicBezTo>
                      <a:pt x="3724" y="526"/>
                      <a:pt x="3920" y="498"/>
                      <a:pt x="4101" y="484"/>
                    </a:cubicBezTo>
                    <a:cubicBezTo>
                      <a:pt x="4185" y="470"/>
                      <a:pt x="4268" y="470"/>
                      <a:pt x="4352" y="456"/>
                    </a:cubicBezTo>
                    <a:cubicBezTo>
                      <a:pt x="4450" y="428"/>
                      <a:pt x="4519" y="428"/>
                      <a:pt x="4589" y="414"/>
                    </a:cubicBezTo>
                    <a:cubicBezTo>
                      <a:pt x="4617" y="414"/>
                      <a:pt x="4659" y="400"/>
                      <a:pt x="4687" y="400"/>
                    </a:cubicBezTo>
                    <a:cubicBezTo>
                      <a:pt x="4729" y="400"/>
                      <a:pt x="4757" y="400"/>
                      <a:pt x="4798" y="387"/>
                    </a:cubicBezTo>
                    <a:cubicBezTo>
                      <a:pt x="4868" y="387"/>
                      <a:pt x="4910" y="359"/>
                      <a:pt x="4966" y="359"/>
                    </a:cubicBezTo>
                    <a:cubicBezTo>
                      <a:pt x="5077" y="345"/>
                      <a:pt x="5147" y="331"/>
                      <a:pt x="5217" y="331"/>
                    </a:cubicBezTo>
                    <a:lnTo>
                      <a:pt x="5301" y="331"/>
                    </a:lnTo>
                    <a:cubicBezTo>
                      <a:pt x="5301" y="331"/>
                      <a:pt x="5259" y="331"/>
                      <a:pt x="5217" y="345"/>
                    </a:cubicBezTo>
                    <a:cubicBezTo>
                      <a:pt x="5161" y="359"/>
                      <a:pt x="5077" y="387"/>
                      <a:pt x="4980" y="414"/>
                    </a:cubicBezTo>
                    <a:cubicBezTo>
                      <a:pt x="4938" y="428"/>
                      <a:pt x="4882" y="428"/>
                      <a:pt x="4826" y="456"/>
                    </a:cubicBezTo>
                    <a:cubicBezTo>
                      <a:pt x="4798" y="456"/>
                      <a:pt x="4757" y="470"/>
                      <a:pt x="4743" y="470"/>
                    </a:cubicBezTo>
                    <a:cubicBezTo>
                      <a:pt x="4701" y="484"/>
                      <a:pt x="4673" y="484"/>
                      <a:pt x="4631" y="498"/>
                    </a:cubicBezTo>
                    <a:cubicBezTo>
                      <a:pt x="4561" y="526"/>
                      <a:pt x="4492" y="540"/>
                      <a:pt x="4408" y="554"/>
                    </a:cubicBezTo>
                    <a:cubicBezTo>
                      <a:pt x="4324" y="568"/>
                      <a:pt x="4254" y="596"/>
                      <a:pt x="4171" y="624"/>
                    </a:cubicBezTo>
                    <a:cubicBezTo>
                      <a:pt x="3989" y="679"/>
                      <a:pt x="3822" y="707"/>
                      <a:pt x="3627" y="805"/>
                    </a:cubicBezTo>
                    <a:cubicBezTo>
                      <a:pt x="3543" y="833"/>
                      <a:pt x="3431" y="875"/>
                      <a:pt x="3348" y="903"/>
                    </a:cubicBezTo>
                    <a:cubicBezTo>
                      <a:pt x="3264" y="958"/>
                      <a:pt x="3152" y="986"/>
                      <a:pt x="3069" y="1042"/>
                    </a:cubicBezTo>
                    <a:lnTo>
                      <a:pt x="2999" y="1084"/>
                    </a:lnTo>
                    <a:lnTo>
                      <a:pt x="2929" y="1112"/>
                    </a:lnTo>
                    <a:cubicBezTo>
                      <a:pt x="2873" y="1154"/>
                      <a:pt x="2846" y="1168"/>
                      <a:pt x="2790" y="1196"/>
                    </a:cubicBezTo>
                    <a:cubicBezTo>
                      <a:pt x="2706" y="1251"/>
                      <a:pt x="2594" y="1321"/>
                      <a:pt x="2511" y="1391"/>
                    </a:cubicBezTo>
                    <a:lnTo>
                      <a:pt x="2246" y="1600"/>
                    </a:lnTo>
                    <a:cubicBezTo>
                      <a:pt x="2162" y="1670"/>
                      <a:pt x="2078" y="1753"/>
                      <a:pt x="2009" y="1851"/>
                    </a:cubicBezTo>
                    <a:lnTo>
                      <a:pt x="1939" y="1893"/>
                    </a:lnTo>
                    <a:lnTo>
                      <a:pt x="1897" y="1935"/>
                    </a:lnTo>
                    <a:lnTo>
                      <a:pt x="1883" y="1949"/>
                    </a:lnTo>
                    <a:cubicBezTo>
                      <a:pt x="1841" y="1991"/>
                      <a:pt x="1799" y="2032"/>
                      <a:pt x="1758" y="2088"/>
                    </a:cubicBezTo>
                    <a:cubicBezTo>
                      <a:pt x="1688" y="2172"/>
                      <a:pt x="1604" y="2270"/>
                      <a:pt x="1534" y="2353"/>
                    </a:cubicBezTo>
                    <a:lnTo>
                      <a:pt x="1325" y="2618"/>
                    </a:lnTo>
                    <a:cubicBezTo>
                      <a:pt x="1255" y="2702"/>
                      <a:pt x="1186" y="2786"/>
                      <a:pt x="1116" y="2855"/>
                    </a:cubicBezTo>
                    <a:cubicBezTo>
                      <a:pt x="976" y="3009"/>
                      <a:pt x="837" y="3176"/>
                      <a:pt x="684" y="3288"/>
                    </a:cubicBezTo>
                    <a:cubicBezTo>
                      <a:pt x="642" y="3330"/>
                      <a:pt x="614" y="3344"/>
                      <a:pt x="572" y="3385"/>
                    </a:cubicBezTo>
                    <a:cubicBezTo>
                      <a:pt x="656" y="3409"/>
                      <a:pt x="745" y="3419"/>
                      <a:pt x="831" y="3419"/>
                    </a:cubicBezTo>
                    <a:cubicBezTo>
                      <a:pt x="901" y="3419"/>
                      <a:pt x="970" y="3412"/>
                      <a:pt x="1032" y="3399"/>
                    </a:cubicBezTo>
                    <a:cubicBezTo>
                      <a:pt x="1102" y="3385"/>
                      <a:pt x="1172" y="3358"/>
                      <a:pt x="1241" y="3330"/>
                    </a:cubicBezTo>
                    <a:cubicBezTo>
                      <a:pt x="1311" y="3288"/>
                      <a:pt x="1381" y="3274"/>
                      <a:pt x="1451" y="3218"/>
                    </a:cubicBezTo>
                    <a:cubicBezTo>
                      <a:pt x="1534" y="3218"/>
                      <a:pt x="1618" y="3204"/>
                      <a:pt x="1702" y="3190"/>
                    </a:cubicBezTo>
                    <a:cubicBezTo>
                      <a:pt x="1799" y="3176"/>
                      <a:pt x="1883" y="3148"/>
                      <a:pt x="1981" y="3120"/>
                    </a:cubicBezTo>
                    <a:cubicBezTo>
                      <a:pt x="2050" y="3107"/>
                      <a:pt x="2120" y="3065"/>
                      <a:pt x="2190" y="3037"/>
                    </a:cubicBezTo>
                    <a:lnTo>
                      <a:pt x="2399" y="2925"/>
                    </a:lnTo>
                    <a:cubicBezTo>
                      <a:pt x="2539" y="2925"/>
                      <a:pt x="2664" y="2828"/>
                      <a:pt x="2734" y="2702"/>
                    </a:cubicBezTo>
                    <a:cubicBezTo>
                      <a:pt x="2776" y="2646"/>
                      <a:pt x="2776" y="2576"/>
                      <a:pt x="2776" y="2521"/>
                    </a:cubicBezTo>
                    <a:cubicBezTo>
                      <a:pt x="2860" y="2521"/>
                      <a:pt x="2943" y="2507"/>
                      <a:pt x="3013" y="2493"/>
                    </a:cubicBezTo>
                    <a:cubicBezTo>
                      <a:pt x="3083" y="2451"/>
                      <a:pt x="3152" y="2409"/>
                      <a:pt x="3208" y="2353"/>
                    </a:cubicBezTo>
                    <a:cubicBezTo>
                      <a:pt x="3292" y="2270"/>
                      <a:pt x="3334" y="2144"/>
                      <a:pt x="3362" y="2005"/>
                    </a:cubicBezTo>
                    <a:lnTo>
                      <a:pt x="3362" y="1991"/>
                    </a:lnTo>
                    <a:cubicBezTo>
                      <a:pt x="3390" y="1991"/>
                      <a:pt x="3417" y="1963"/>
                      <a:pt x="3445" y="1949"/>
                    </a:cubicBezTo>
                    <a:cubicBezTo>
                      <a:pt x="3543" y="1893"/>
                      <a:pt x="3641" y="1823"/>
                      <a:pt x="3710" y="1781"/>
                    </a:cubicBezTo>
                    <a:lnTo>
                      <a:pt x="3766" y="1726"/>
                    </a:lnTo>
                    <a:lnTo>
                      <a:pt x="3822" y="1670"/>
                    </a:lnTo>
                    <a:cubicBezTo>
                      <a:pt x="3850" y="1642"/>
                      <a:pt x="3892" y="1586"/>
                      <a:pt x="3920" y="1530"/>
                    </a:cubicBezTo>
                    <a:cubicBezTo>
                      <a:pt x="4059" y="1516"/>
                      <a:pt x="4185" y="1475"/>
                      <a:pt x="4324" y="1377"/>
                    </a:cubicBezTo>
                    <a:cubicBezTo>
                      <a:pt x="4394" y="1307"/>
                      <a:pt x="4492" y="1251"/>
                      <a:pt x="4603" y="1168"/>
                    </a:cubicBezTo>
                    <a:cubicBezTo>
                      <a:pt x="4701" y="1098"/>
                      <a:pt x="4798" y="986"/>
                      <a:pt x="4840" y="889"/>
                    </a:cubicBezTo>
                    <a:lnTo>
                      <a:pt x="5077" y="819"/>
                    </a:lnTo>
                    <a:lnTo>
                      <a:pt x="5189" y="777"/>
                    </a:lnTo>
                    <a:cubicBezTo>
                      <a:pt x="5231" y="763"/>
                      <a:pt x="5259" y="763"/>
                      <a:pt x="5314" y="749"/>
                    </a:cubicBezTo>
                    <a:cubicBezTo>
                      <a:pt x="5496" y="707"/>
                      <a:pt x="5663" y="638"/>
                      <a:pt x="5845" y="610"/>
                    </a:cubicBezTo>
                    <a:cubicBezTo>
                      <a:pt x="6012" y="568"/>
                      <a:pt x="6193" y="526"/>
                      <a:pt x="6375" y="498"/>
                    </a:cubicBezTo>
                    <a:cubicBezTo>
                      <a:pt x="6444" y="498"/>
                      <a:pt x="6542" y="484"/>
                      <a:pt x="6612" y="484"/>
                    </a:cubicBezTo>
                    <a:lnTo>
                      <a:pt x="6723" y="470"/>
                    </a:lnTo>
                    <a:lnTo>
                      <a:pt x="6849" y="470"/>
                    </a:lnTo>
                    <a:cubicBezTo>
                      <a:pt x="7002" y="456"/>
                      <a:pt x="7170" y="428"/>
                      <a:pt x="7309" y="400"/>
                    </a:cubicBezTo>
                    <a:lnTo>
                      <a:pt x="7267" y="359"/>
                    </a:lnTo>
                    <a:cubicBezTo>
                      <a:pt x="6849" y="261"/>
                      <a:pt x="6416" y="177"/>
                      <a:pt x="5984" y="149"/>
                    </a:cubicBezTo>
                    <a:cubicBezTo>
                      <a:pt x="5538" y="121"/>
                      <a:pt x="5091" y="121"/>
                      <a:pt x="4631" y="121"/>
                    </a:cubicBezTo>
                    <a:cubicBezTo>
                      <a:pt x="4478" y="121"/>
                      <a:pt x="4338" y="135"/>
                      <a:pt x="4185" y="135"/>
                    </a:cubicBezTo>
                    <a:cubicBezTo>
                      <a:pt x="4129" y="108"/>
                      <a:pt x="4073" y="80"/>
                      <a:pt x="4031" y="66"/>
                    </a:cubicBezTo>
                    <a:cubicBezTo>
                      <a:pt x="3909" y="20"/>
                      <a:pt x="3788" y="0"/>
                      <a:pt x="3669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302353" y="1764843"/>
                <a:ext cx="128163" cy="345947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7984" extrusionOk="0">
                    <a:moveTo>
                      <a:pt x="875" y="0"/>
                    </a:moveTo>
                    <a:cubicBezTo>
                      <a:pt x="848" y="0"/>
                      <a:pt x="821" y="2"/>
                      <a:pt x="796" y="5"/>
                    </a:cubicBezTo>
                    <a:lnTo>
                      <a:pt x="810" y="19"/>
                    </a:lnTo>
                    <a:cubicBezTo>
                      <a:pt x="977" y="172"/>
                      <a:pt x="1144" y="382"/>
                      <a:pt x="1256" y="591"/>
                    </a:cubicBezTo>
                    <a:cubicBezTo>
                      <a:pt x="1326" y="703"/>
                      <a:pt x="1382" y="828"/>
                      <a:pt x="1437" y="926"/>
                    </a:cubicBezTo>
                    <a:cubicBezTo>
                      <a:pt x="1479" y="1051"/>
                      <a:pt x="1535" y="1149"/>
                      <a:pt x="1577" y="1274"/>
                    </a:cubicBezTo>
                    <a:cubicBezTo>
                      <a:pt x="1619" y="1400"/>
                      <a:pt x="1660" y="1498"/>
                      <a:pt x="1716" y="1623"/>
                    </a:cubicBezTo>
                    <a:cubicBezTo>
                      <a:pt x="1730" y="1679"/>
                      <a:pt x="1744" y="1749"/>
                      <a:pt x="1786" y="1804"/>
                    </a:cubicBezTo>
                    <a:cubicBezTo>
                      <a:pt x="1786" y="1804"/>
                      <a:pt x="1800" y="1846"/>
                      <a:pt x="1814" y="1888"/>
                    </a:cubicBezTo>
                    <a:cubicBezTo>
                      <a:pt x="1828" y="1944"/>
                      <a:pt x="1856" y="1972"/>
                      <a:pt x="1856" y="1972"/>
                    </a:cubicBezTo>
                    <a:cubicBezTo>
                      <a:pt x="1939" y="2209"/>
                      <a:pt x="2009" y="2460"/>
                      <a:pt x="2065" y="2711"/>
                    </a:cubicBezTo>
                    <a:cubicBezTo>
                      <a:pt x="2121" y="2948"/>
                      <a:pt x="2149" y="3213"/>
                      <a:pt x="2163" y="3436"/>
                    </a:cubicBezTo>
                    <a:cubicBezTo>
                      <a:pt x="2177" y="3674"/>
                      <a:pt x="2177" y="3911"/>
                      <a:pt x="2163" y="4120"/>
                    </a:cubicBezTo>
                    <a:cubicBezTo>
                      <a:pt x="2149" y="4329"/>
                      <a:pt x="2135" y="4538"/>
                      <a:pt x="2121" y="4720"/>
                    </a:cubicBezTo>
                    <a:cubicBezTo>
                      <a:pt x="2093" y="4817"/>
                      <a:pt x="2093" y="4901"/>
                      <a:pt x="2079" y="4985"/>
                    </a:cubicBezTo>
                    <a:cubicBezTo>
                      <a:pt x="2065" y="5068"/>
                      <a:pt x="2065" y="5138"/>
                      <a:pt x="2037" y="5208"/>
                    </a:cubicBezTo>
                    <a:cubicBezTo>
                      <a:pt x="2023" y="5347"/>
                      <a:pt x="2009" y="5501"/>
                      <a:pt x="1995" y="5599"/>
                    </a:cubicBezTo>
                    <a:cubicBezTo>
                      <a:pt x="1981" y="5696"/>
                      <a:pt x="1981" y="5794"/>
                      <a:pt x="1953" y="5836"/>
                    </a:cubicBezTo>
                    <a:cubicBezTo>
                      <a:pt x="1953" y="5891"/>
                      <a:pt x="1939" y="5933"/>
                      <a:pt x="1939" y="5933"/>
                    </a:cubicBezTo>
                    <a:lnTo>
                      <a:pt x="1939" y="5836"/>
                    </a:lnTo>
                    <a:lnTo>
                      <a:pt x="1939" y="5599"/>
                    </a:lnTo>
                    <a:lnTo>
                      <a:pt x="1939" y="5208"/>
                    </a:lnTo>
                    <a:lnTo>
                      <a:pt x="1939" y="4971"/>
                    </a:lnTo>
                    <a:lnTo>
                      <a:pt x="1939" y="4706"/>
                    </a:lnTo>
                    <a:cubicBezTo>
                      <a:pt x="1939" y="4538"/>
                      <a:pt x="1926" y="4329"/>
                      <a:pt x="1926" y="4120"/>
                    </a:cubicBezTo>
                    <a:cubicBezTo>
                      <a:pt x="1912" y="3911"/>
                      <a:pt x="1870" y="3701"/>
                      <a:pt x="1842" y="3478"/>
                    </a:cubicBezTo>
                    <a:cubicBezTo>
                      <a:pt x="1800" y="3241"/>
                      <a:pt x="1730" y="3032"/>
                      <a:pt x="1647" y="2809"/>
                    </a:cubicBezTo>
                    <a:cubicBezTo>
                      <a:pt x="1577" y="2600"/>
                      <a:pt x="1465" y="2376"/>
                      <a:pt x="1368" y="2167"/>
                    </a:cubicBezTo>
                    <a:lnTo>
                      <a:pt x="1326" y="2083"/>
                    </a:lnTo>
                    <a:lnTo>
                      <a:pt x="1312" y="2042"/>
                    </a:lnTo>
                    <a:lnTo>
                      <a:pt x="1298" y="2028"/>
                    </a:lnTo>
                    <a:lnTo>
                      <a:pt x="1298" y="2014"/>
                    </a:lnTo>
                    <a:cubicBezTo>
                      <a:pt x="1256" y="1958"/>
                      <a:pt x="1242" y="1902"/>
                      <a:pt x="1214" y="1846"/>
                    </a:cubicBezTo>
                    <a:cubicBezTo>
                      <a:pt x="1144" y="1749"/>
                      <a:pt x="1075" y="1665"/>
                      <a:pt x="1005" y="1553"/>
                    </a:cubicBezTo>
                    <a:cubicBezTo>
                      <a:pt x="935" y="1456"/>
                      <a:pt x="865" y="1358"/>
                      <a:pt x="796" y="1274"/>
                    </a:cubicBezTo>
                    <a:lnTo>
                      <a:pt x="586" y="1009"/>
                    </a:lnTo>
                    <a:cubicBezTo>
                      <a:pt x="447" y="856"/>
                      <a:pt x="321" y="703"/>
                      <a:pt x="196" y="563"/>
                    </a:cubicBezTo>
                    <a:cubicBezTo>
                      <a:pt x="168" y="521"/>
                      <a:pt x="140" y="493"/>
                      <a:pt x="112" y="465"/>
                    </a:cubicBezTo>
                    <a:lnTo>
                      <a:pt x="112" y="465"/>
                    </a:lnTo>
                    <a:cubicBezTo>
                      <a:pt x="1" y="786"/>
                      <a:pt x="42" y="1051"/>
                      <a:pt x="126" y="1316"/>
                    </a:cubicBezTo>
                    <a:cubicBezTo>
                      <a:pt x="126" y="1344"/>
                      <a:pt x="112" y="1400"/>
                      <a:pt x="112" y="1428"/>
                    </a:cubicBezTo>
                    <a:cubicBezTo>
                      <a:pt x="112" y="1470"/>
                      <a:pt x="98" y="1512"/>
                      <a:pt x="98" y="1553"/>
                    </a:cubicBezTo>
                    <a:lnTo>
                      <a:pt x="98" y="1818"/>
                    </a:lnTo>
                    <a:cubicBezTo>
                      <a:pt x="112" y="1958"/>
                      <a:pt x="126" y="2111"/>
                      <a:pt x="168" y="2251"/>
                    </a:cubicBezTo>
                    <a:cubicBezTo>
                      <a:pt x="182" y="2321"/>
                      <a:pt x="210" y="2390"/>
                      <a:pt x="238" y="2460"/>
                    </a:cubicBezTo>
                    <a:cubicBezTo>
                      <a:pt x="266" y="2600"/>
                      <a:pt x="307" y="2655"/>
                      <a:pt x="349" y="2725"/>
                    </a:cubicBezTo>
                    <a:cubicBezTo>
                      <a:pt x="391" y="2781"/>
                      <a:pt x="461" y="2795"/>
                      <a:pt x="517" y="2809"/>
                    </a:cubicBezTo>
                    <a:cubicBezTo>
                      <a:pt x="461" y="2962"/>
                      <a:pt x="475" y="3157"/>
                      <a:pt x="559" y="3297"/>
                    </a:cubicBezTo>
                    <a:cubicBezTo>
                      <a:pt x="628" y="3423"/>
                      <a:pt x="740" y="3492"/>
                      <a:pt x="865" y="3576"/>
                    </a:cubicBezTo>
                    <a:cubicBezTo>
                      <a:pt x="865" y="3576"/>
                      <a:pt x="865" y="3590"/>
                      <a:pt x="879" y="3590"/>
                    </a:cubicBezTo>
                    <a:cubicBezTo>
                      <a:pt x="879" y="3632"/>
                      <a:pt x="879" y="3660"/>
                      <a:pt x="893" y="3701"/>
                    </a:cubicBezTo>
                    <a:cubicBezTo>
                      <a:pt x="907" y="3799"/>
                      <a:pt x="963" y="3925"/>
                      <a:pt x="991" y="4036"/>
                    </a:cubicBezTo>
                    <a:cubicBezTo>
                      <a:pt x="991" y="4050"/>
                      <a:pt x="1019" y="4064"/>
                      <a:pt x="1033" y="4078"/>
                    </a:cubicBezTo>
                    <a:cubicBezTo>
                      <a:pt x="1047" y="4106"/>
                      <a:pt x="1047" y="4120"/>
                      <a:pt x="1075" y="4134"/>
                    </a:cubicBezTo>
                    <a:cubicBezTo>
                      <a:pt x="1103" y="4190"/>
                      <a:pt x="1144" y="4245"/>
                      <a:pt x="1172" y="4273"/>
                    </a:cubicBezTo>
                    <a:cubicBezTo>
                      <a:pt x="1130" y="4413"/>
                      <a:pt x="1158" y="4566"/>
                      <a:pt x="1228" y="4748"/>
                    </a:cubicBezTo>
                    <a:cubicBezTo>
                      <a:pt x="1298" y="4943"/>
                      <a:pt x="1382" y="5250"/>
                      <a:pt x="1563" y="5403"/>
                    </a:cubicBezTo>
                    <a:cubicBezTo>
                      <a:pt x="1577" y="5585"/>
                      <a:pt x="1577" y="5738"/>
                      <a:pt x="1591" y="5919"/>
                    </a:cubicBezTo>
                    <a:cubicBezTo>
                      <a:pt x="1605" y="6282"/>
                      <a:pt x="1633" y="6659"/>
                      <a:pt x="1577" y="7035"/>
                    </a:cubicBezTo>
                    <a:cubicBezTo>
                      <a:pt x="1535" y="7342"/>
                      <a:pt x="1437" y="7663"/>
                      <a:pt x="1382" y="7984"/>
                    </a:cubicBezTo>
                    <a:cubicBezTo>
                      <a:pt x="1395" y="7984"/>
                      <a:pt x="1423" y="7970"/>
                      <a:pt x="1437" y="7956"/>
                    </a:cubicBezTo>
                    <a:cubicBezTo>
                      <a:pt x="1577" y="7761"/>
                      <a:pt x="1674" y="7551"/>
                      <a:pt x="1786" y="7342"/>
                    </a:cubicBezTo>
                    <a:cubicBezTo>
                      <a:pt x="1870" y="7133"/>
                      <a:pt x="1953" y="6910"/>
                      <a:pt x="2023" y="6686"/>
                    </a:cubicBezTo>
                    <a:cubicBezTo>
                      <a:pt x="2163" y="6226"/>
                      <a:pt x="2274" y="5780"/>
                      <a:pt x="2358" y="5320"/>
                    </a:cubicBezTo>
                    <a:cubicBezTo>
                      <a:pt x="2372" y="5250"/>
                      <a:pt x="2400" y="5166"/>
                      <a:pt x="2414" y="5096"/>
                    </a:cubicBezTo>
                    <a:cubicBezTo>
                      <a:pt x="2428" y="5027"/>
                      <a:pt x="2442" y="4943"/>
                      <a:pt x="2470" y="4873"/>
                    </a:cubicBezTo>
                    <a:cubicBezTo>
                      <a:pt x="2497" y="4817"/>
                      <a:pt x="2539" y="4762"/>
                      <a:pt x="2567" y="4734"/>
                    </a:cubicBezTo>
                    <a:cubicBezTo>
                      <a:pt x="2790" y="4399"/>
                      <a:pt x="2776" y="4036"/>
                      <a:pt x="2693" y="3646"/>
                    </a:cubicBezTo>
                    <a:cubicBezTo>
                      <a:pt x="2818" y="3520"/>
                      <a:pt x="2902" y="3381"/>
                      <a:pt x="2916" y="3199"/>
                    </a:cubicBezTo>
                    <a:cubicBezTo>
                      <a:pt x="2958" y="2948"/>
                      <a:pt x="2860" y="2641"/>
                      <a:pt x="2721" y="2404"/>
                    </a:cubicBezTo>
                    <a:cubicBezTo>
                      <a:pt x="2776" y="2307"/>
                      <a:pt x="2818" y="2195"/>
                      <a:pt x="2832" y="2083"/>
                    </a:cubicBezTo>
                    <a:cubicBezTo>
                      <a:pt x="2846" y="1958"/>
                      <a:pt x="2832" y="1832"/>
                      <a:pt x="2818" y="1693"/>
                    </a:cubicBezTo>
                    <a:cubicBezTo>
                      <a:pt x="2721" y="1316"/>
                      <a:pt x="2483" y="926"/>
                      <a:pt x="2218" y="633"/>
                    </a:cubicBezTo>
                    <a:cubicBezTo>
                      <a:pt x="2121" y="507"/>
                      <a:pt x="2009" y="424"/>
                      <a:pt x="1884" y="354"/>
                    </a:cubicBezTo>
                    <a:cubicBezTo>
                      <a:pt x="1772" y="284"/>
                      <a:pt x="1660" y="242"/>
                      <a:pt x="1535" y="228"/>
                    </a:cubicBezTo>
                    <a:cubicBezTo>
                      <a:pt x="1535" y="228"/>
                      <a:pt x="1521" y="214"/>
                      <a:pt x="1507" y="214"/>
                    </a:cubicBezTo>
                    <a:cubicBezTo>
                      <a:pt x="1322" y="91"/>
                      <a:pt x="1082" y="0"/>
                      <a:pt x="8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924695" y="3156265"/>
                <a:ext cx="234532" cy="116341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2685" extrusionOk="0">
                    <a:moveTo>
                      <a:pt x="1927" y="0"/>
                    </a:moveTo>
                    <a:cubicBezTo>
                      <a:pt x="1905" y="0"/>
                      <a:pt x="1881" y="2"/>
                      <a:pt x="1856" y="6"/>
                    </a:cubicBezTo>
                    <a:cubicBezTo>
                      <a:pt x="1772" y="6"/>
                      <a:pt x="1675" y="34"/>
                      <a:pt x="1577" y="90"/>
                    </a:cubicBezTo>
                    <a:cubicBezTo>
                      <a:pt x="1493" y="146"/>
                      <a:pt x="1410" y="215"/>
                      <a:pt x="1340" y="285"/>
                    </a:cubicBezTo>
                    <a:cubicBezTo>
                      <a:pt x="1245" y="249"/>
                      <a:pt x="1154" y="228"/>
                      <a:pt x="1061" y="228"/>
                    </a:cubicBezTo>
                    <a:cubicBezTo>
                      <a:pt x="976" y="228"/>
                      <a:pt x="889" y="245"/>
                      <a:pt x="796" y="285"/>
                    </a:cubicBezTo>
                    <a:cubicBezTo>
                      <a:pt x="531" y="383"/>
                      <a:pt x="349" y="634"/>
                      <a:pt x="182" y="843"/>
                    </a:cubicBezTo>
                    <a:cubicBezTo>
                      <a:pt x="71" y="1011"/>
                      <a:pt x="29" y="1206"/>
                      <a:pt x="71" y="1401"/>
                    </a:cubicBezTo>
                    <a:lnTo>
                      <a:pt x="71" y="1415"/>
                    </a:lnTo>
                    <a:cubicBezTo>
                      <a:pt x="15" y="1568"/>
                      <a:pt x="1" y="1778"/>
                      <a:pt x="43" y="1973"/>
                    </a:cubicBezTo>
                    <a:lnTo>
                      <a:pt x="71" y="1959"/>
                    </a:lnTo>
                    <a:cubicBezTo>
                      <a:pt x="168" y="1847"/>
                      <a:pt x="294" y="1750"/>
                      <a:pt x="433" y="1638"/>
                    </a:cubicBezTo>
                    <a:cubicBezTo>
                      <a:pt x="503" y="1582"/>
                      <a:pt x="573" y="1555"/>
                      <a:pt x="642" y="1499"/>
                    </a:cubicBezTo>
                    <a:cubicBezTo>
                      <a:pt x="712" y="1471"/>
                      <a:pt x="782" y="1415"/>
                      <a:pt x="866" y="1373"/>
                    </a:cubicBezTo>
                    <a:cubicBezTo>
                      <a:pt x="935" y="1331"/>
                      <a:pt x="1005" y="1290"/>
                      <a:pt x="1089" y="1234"/>
                    </a:cubicBezTo>
                    <a:cubicBezTo>
                      <a:pt x="1131" y="1220"/>
                      <a:pt x="1158" y="1192"/>
                      <a:pt x="1200" y="1164"/>
                    </a:cubicBezTo>
                    <a:cubicBezTo>
                      <a:pt x="1200" y="1164"/>
                      <a:pt x="1228" y="1150"/>
                      <a:pt x="1256" y="1136"/>
                    </a:cubicBezTo>
                    <a:cubicBezTo>
                      <a:pt x="1284" y="1122"/>
                      <a:pt x="1298" y="1108"/>
                      <a:pt x="1298" y="1108"/>
                    </a:cubicBezTo>
                    <a:cubicBezTo>
                      <a:pt x="1368" y="1052"/>
                      <a:pt x="1465" y="1011"/>
                      <a:pt x="1535" y="969"/>
                    </a:cubicBezTo>
                    <a:cubicBezTo>
                      <a:pt x="1605" y="913"/>
                      <a:pt x="1689" y="871"/>
                      <a:pt x="1772" y="843"/>
                    </a:cubicBezTo>
                    <a:cubicBezTo>
                      <a:pt x="1926" y="759"/>
                      <a:pt x="2107" y="704"/>
                      <a:pt x="2260" y="662"/>
                    </a:cubicBezTo>
                    <a:cubicBezTo>
                      <a:pt x="2344" y="648"/>
                      <a:pt x="2414" y="634"/>
                      <a:pt x="2512" y="620"/>
                    </a:cubicBezTo>
                    <a:cubicBezTo>
                      <a:pt x="2539" y="620"/>
                      <a:pt x="2595" y="592"/>
                      <a:pt x="2623" y="592"/>
                    </a:cubicBezTo>
                    <a:lnTo>
                      <a:pt x="2749" y="592"/>
                    </a:lnTo>
                    <a:cubicBezTo>
                      <a:pt x="2818" y="592"/>
                      <a:pt x="2902" y="578"/>
                      <a:pt x="2972" y="578"/>
                    </a:cubicBezTo>
                    <a:lnTo>
                      <a:pt x="4060" y="578"/>
                    </a:lnTo>
                    <a:cubicBezTo>
                      <a:pt x="4060" y="578"/>
                      <a:pt x="3976" y="592"/>
                      <a:pt x="3809" y="606"/>
                    </a:cubicBezTo>
                    <a:cubicBezTo>
                      <a:pt x="3781" y="606"/>
                      <a:pt x="3739" y="606"/>
                      <a:pt x="3697" y="634"/>
                    </a:cubicBezTo>
                    <a:cubicBezTo>
                      <a:pt x="3641" y="648"/>
                      <a:pt x="3600" y="648"/>
                      <a:pt x="3558" y="662"/>
                    </a:cubicBezTo>
                    <a:cubicBezTo>
                      <a:pt x="3502" y="662"/>
                      <a:pt x="3446" y="676"/>
                      <a:pt x="3390" y="676"/>
                    </a:cubicBezTo>
                    <a:cubicBezTo>
                      <a:pt x="3348" y="704"/>
                      <a:pt x="3279" y="704"/>
                      <a:pt x="3223" y="718"/>
                    </a:cubicBezTo>
                    <a:cubicBezTo>
                      <a:pt x="3153" y="732"/>
                      <a:pt x="3097" y="732"/>
                      <a:pt x="3028" y="746"/>
                    </a:cubicBezTo>
                    <a:lnTo>
                      <a:pt x="2818" y="801"/>
                    </a:lnTo>
                    <a:cubicBezTo>
                      <a:pt x="2790" y="801"/>
                      <a:pt x="2749" y="815"/>
                      <a:pt x="2721" y="843"/>
                    </a:cubicBezTo>
                    <a:cubicBezTo>
                      <a:pt x="2679" y="857"/>
                      <a:pt x="2651" y="871"/>
                      <a:pt x="2609" y="871"/>
                    </a:cubicBezTo>
                    <a:cubicBezTo>
                      <a:pt x="2539" y="913"/>
                      <a:pt x="2470" y="927"/>
                      <a:pt x="2400" y="955"/>
                    </a:cubicBezTo>
                    <a:lnTo>
                      <a:pt x="2191" y="1066"/>
                    </a:lnTo>
                    <a:cubicBezTo>
                      <a:pt x="2163" y="1080"/>
                      <a:pt x="2121" y="1094"/>
                      <a:pt x="2093" y="1136"/>
                    </a:cubicBezTo>
                    <a:lnTo>
                      <a:pt x="1981" y="1206"/>
                    </a:lnTo>
                    <a:cubicBezTo>
                      <a:pt x="1912" y="1262"/>
                      <a:pt x="1856" y="1290"/>
                      <a:pt x="1786" y="1345"/>
                    </a:cubicBezTo>
                    <a:cubicBezTo>
                      <a:pt x="1744" y="1401"/>
                      <a:pt x="1675" y="1443"/>
                      <a:pt x="1619" y="1513"/>
                    </a:cubicBezTo>
                    <a:lnTo>
                      <a:pt x="1563" y="1555"/>
                    </a:lnTo>
                    <a:lnTo>
                      <a:pt x="1549" y="1568"/>
                    </a:lnTo>
                    <a:lnTo>
                      <a:pt x="1535" y="1582"/>
                    </a:lnTo>
                    <a:cubicBezTo>
                      <a:pt x="1493" y="1624"/>
                      <a:pt x="1479" y="1652"/>
                      <a:pt x="1437" y="1680"/>
                    </a:cubicBezTo>
                    <a:cubicBezTo>
                      <a:pt x="1396" y="1750"/>
                      <a:pt x="1340" y="1792"/>
                      <a:pt x="1284" y="1861"/>
                    </a:cubicBezTo>
                    <a:cubicBezTo>
                      <a:pt x="1228" y="1931"/>
                      <a:pt x="1186" y="1987"/>
                      <a:pt x="1131" y="2057"/>
                    </a:cubicBezTo>
                    <a:cubicBezTo>
                      <a:pt x="1075" y="2112"/>
                      <a:pt x="1019" y="2182"/>
                      <a:pt x="977" y="2238"/>
                    </a:cubicBezTo>
                    <a:cubicBezTo>
                      <a:pt x="866" y="2336"/>
                      <a:pt x="768" y="2447"/>
                      <a:pt x="656" y="2531"/>
                    </a:cubicBezTo>
                    <a:cubicBezTo>
                      <a:pt x="642" y="2545"/>
                      <a:pt x="601" y="2559"/>
                      <a:pt x="587" y="2587"/>
                    </a:cubicBezTo>
                    <a:cubicBezTo>
                      <a:pt x="726" y="2656"/>
                      <a:pt x="866" y="2684"/>
                      <a:pt x="991" y="2684"/>
                    </a:cubicBezTo>
                    <a:cubicBezTo>
                      <a:pt x="1047" y="2684"/>
                      <a:pt x="1117" y="2684"/>
                      <a:pt x="1158" y="2670"/>
                    </a:cubicBezTo>
                    <a:cubicBezTo>
                      <a:pt x="1214" y="2670"/>
                      <a:pt x="1270" y="2656"/>
                      <a:pt x="1326" y="2643"/>
                    </a:cubicBezTo>
                    <a:cubicBezTo>
                      <a:pt x="1396" y="2656"/>
                      <a:pt x="1465" y="2656"/>
                      <a:pt x="1535" y="2656"/>
                    </a:cubicBezTo>
                    <a:lnTo>
                      <a:pt x="1744" y="2656"/>
                    </a:lnTo>
                    <a:cubicBezTo>
                      <a:pt x="1786" y="2656"/>
                      <a:pt x="1842" y="2643"/>
                      <a:pt x="1898" y="2615"/>
                    </a:cubicBezTo>
                    <a:lnTo>
                      <a:pt x="2051" y="2573"/>
                    </a:lnTo>
                    <a:cubicBezTo>
                      <a:pt x="2107" y="2545"/>
                      <a:pt x="2135" y="2517"/>
                      <a:pt x="2191" y="2475"/>
                    </a:cubicBezTo>
                    <a:cubicBezTo>
                      <a:pt x="2197" y="2528"/>
                      <a:pt x="2207" y="2547"/>
                      <a:pt x="2219" y="2547"/>
                    </a:cubicBezTo>
                    <a:cubicBezTo>
                      <a:pt x="2231" y="2547"/>
                      <a:pt x="2246" y="2525"/>
                      <a:pt x="2260" y="2503"/>
                    </a:cubicBezTo>
                    <a:cubicBezTo>
                      <a:pt x="2274" y="2461"/>
                      <a:pt x="2274" y="2391"/>
                      <a:pt x="2260" y="2336"/>
                    </a:cubicBezTo>
                    <a:lnTo>
                      <a:pt x="2260" y="2336"/>
                    </a:lnTo>
                    <a:cubicBezTo>
                      <a:pt x="2302" y="2350"/>
                      <a:pt x="2344" y="2357"/>
                      <a:pt x="2383" y="2357"/>
                    </a:cubicBezTo>
                    <a:cubicBezTo>
                      <a:pt x="2460" y="2357"/>
                      <a:pt x="2525" y="2326"/>
                      <a:pt x="2553" y="2252"/>
                    </a:cubicBezTo>
                    <a:cubicBezTo>
                      <a:pt x="2609" y="2182"/>
                      <a:pt x="2623" y="2085"/>
                      <a:pt x="2651" y="1959"/>
                    </a:cubicBezTo>
                    <a:lnTo>
                      <a:pt x="2651" y="1945"/>
                    </a:lnTo>
                    <a:cubicBezTo>
                      <a:pt x="2665" y="1945"/>
                      <a:pt x="2679" y="1917"/>
                      <a:pt x="2693" y="1917"/>
                    </a:cubicBezTo>
                    <a:cubicBezTo>
                      <a:pt x="2763" y="1889"/>
                      <a:pt x="2818" y="1847"/>
                      <a:pt x="2874" y="1806"/>
                    </a:cubicBezTo>
                    <a:lnTo>
                      <a:pt x="2902" y="1764"/>
                    </a:lnTo>
                    <a:lnTo>
                      <a:pt x="2944" y="1736"/>
                    </a:lnTo>
                    <a:cubicBezTo>
                      <a:pt x="2958" y="1694"/>
                      <a:pt x="3000" y="1666"/>
                      <a:pt x="3014" y="1624"/>
                    </a:cubicBezTo>
                    <a:cubicBezTo>
                      <a:pt x="3030" y="1628"/>
                      <a:pt x="3044" y="1630"/>
                      <a:pt x="3057" y="1630"/>
                    </a:cubicBezTo>
                    <a:cubicBezTo>
                      <a:pt x="3088" y="1630"/>
                      <a:pt x="3114" y="1620"/>
                      <a:pt x="3153" y="1610"/>
                    </a:cubicBezTo>
                    <a:cubicBezTo>
                      <a:pt x="3209" y="1582"/>
                      <a:pt x="3237" y="1568"/>
                      <a:pt x="3293" y="1513"/>
                    </a:cubicBezTo>
                    <a:cubicBezTo>
                      <a:pt x="3390" y="1415"/>
                      <a:pt x="3572" y="1331"/>
                      <a:pt x="3655" y="1122"/>
                    </a:cubicBezTo>
                    <a:cubicBezTo>
                      <a:pt x="3767" y="1094"/>
                      <a:pt x="3865" y="1080"/>
                      <a:pt x="3976" y="1052"/>
                    </a:cubicBezTo>
                    <a:cubicBezTo>
                      <a:pt x="4018" y="1024"/>
                      <a:pt x="4088" y="1024"/>
                      <a:pt x="4143" y="1011"/>
                    </a:cubicBezTo>
                    <a:cubicBezTo>
                      <a:pt x="4213" y="997"/>
                      <a:pt x="4269" y="983"/>
                      <a:pt x="4339" y="983"/>
                    </a:cubicBezTo>
                    <a:cubicBezTo>
                      <a:pt x="4409" y="983"/>
                      <a:pt x="4464" y="969"/>
                      <a:pt x="4534" y="969"/>
                    </a:cubicBezTo>
                    <a:lnTo>
                      <a:pt x="4743" y="969"/>
                    </a:lnTo>
                    <a:cubicBezTo>
                      <a:pt x="4785" y="969"/>
                      <a:pt x="4841" y="983"/>
                      <a:pt x="4897" y="983"/>
                    </a:cubicBezTo>
                    <a:cubicBezTo>
                      <a:pt x="4953" y="983"/>
                      <a:pt x="5022" y="997"/>
                      <a:pt x="5064" y="997"/>
                    </a:cubicBezTo>
                    <a:cubicBezTo>
                      <a:pt x="5176" y="1011"/>
                      <a:pt x="5301" y="1038"/>
                      <a:pt x="5413" y="1038"/>
                    </a:cubicBezTo>
                    <a:cubicBezTo>
                      <a:pt x="5413" y="1011"/>
                      <a:pt x="5413" y="997"/>
                      <a:pt x="5399" y="997"/>
                    </a:cubicBezTo>
                    <a:cubicBezTo>
                      <a:pt x="5329" y="941"/>
                      <a:pt x="5259" y="913"/>
                      <a:pt x="5204" y="857"/>
                    </a:cubicBezTo>
                    <a:cubicBezTo>
                      <a:pt x="5176" y="843"/>
                      <a:pt x="5134" y="801"/>
                      <a:pt x="5106" y="787"/>
                    </a:cubicBezTo>
                    <a:lnTo>
                      <a:pt x="4994" y="732"/>
                    </a:lnTo>
                    <a:lnTo>
                      <a:pt x="4771" y="634"/>
                    </a:lnTo>
                    <a:cubicBezTo>
                      <a:pt x="4701" y="592"/>
                      <a:pt x="4618" y="578"/>
                      <a:pt x="4534" y="550"/>
                    </a:cubicBezTo>
                    <a:lnTo>
                      <a:pt x="4409" y="508"/>
                    </a:lnTo>
                    <a:cubicBezTo>
                      <a:pt x="4367" y="494"/>
                      <a:pt x="4325" y="494"/>
                      <a:pt x="4283" y="480"/>
                    </a:cubicBezTo>
                    <a:lnTo>
                      <a:pt x="4046" y="411"/>
                    </a:lnTo>
                    <a:lnTo>
                      <a:pt x="3795" y="355"/>
                    </a:lnTo>
                    <a:lnTo>
                      <a:pt x="3669" y="313"/>
                    </a:lnTo>
                    <a:lnTo>
                      <a:pt x="3558" y="299"/>
                    </a:lnTo>
                    <a:lnTo>
                      <a:pt x="3376" y="271"/>
                    </a:lnTo>
                    <a:cubicBezTo>
                      <a:pt x="3348" y="271"/>
                      <a:pt x="3321" y="243"/>
                      <a:pt x="3293" y="243"/>
                    </a:cubicBezTo>
                    <a:lnTo>
                      <a:pt x="3209" y="243"/>
                    </a:lnTo>
                    <a:cubicBezTo>
                      <a:pt x="3167" y="215"/>
                      <a:pt x="3111" y="174"/>
                      <a:pt x="3083" y="160"/>
                    </a:cubicBezTo>
                    <a:cubicBezTo>
                      <a:pt x="3014" y="104"/>
                      <a:pt x="2944" y="90"/>
                      <a:pt x="2874" y="62"/>
                    </a:cubicBezTo>
                    <a:cubicBezTo>
                      <a:pt x="2804" y="34"/>
                      <a:pt x="2735" y="34"/>
                      <a:pt x="2665" y="34"/>
                    </a:cubicBezTo>
                    <a:cubicBezTo>
                      <a:pt x="2595" y="34"/>
                      <a:pt x="2525" y="62"/>
                      <a:pt x="2456" y="76"/>
                    </a:cubicBezTo>
                    <a:cubicBezTo>
                      <a:pt x="2386" y="90"/>
                      <a:pt x="2316" y="118"/>
                      <a:pt x="2260" y="160"/>
                    </a:cubicBezTo>
                    <a:cubicBezTo>
                      <a:pt x="2154" y="65"/>
                      <a:pt x="2057" y="0"/>
                      <a:pt x="1927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534248" y="2599186"/>
                <a:ext cx="273223" cy="217603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022" extrusionOk="0">
                    <a:moveTo>
                      <a:pt x="5133" y="0"/>
                    </a:moveTo>
                    <a:lnTo>
                      <a:pt x="5133" y="0"/>
                    </a:lnTo>
                    <a:cubicBezTo>
                      <a:pt x="4980" y="28"/>
                      <a:pt x="4841" y="84"/>
                      <a:pt x="4715" y="168"/>
                    </a:cubicBezTo>
                    <a:cubicBezTo>
                      <a:pt x="4659" y="210"/>
                      <a:pt x="4617" y="265"/>
                      <a:pt x="4562" y="307"/>
                    </a:cubicBezTo>
                    <a:cubicBezTo>
                      <a:pt x="4506" y="363"/>
                      <a:pt x="4450" y="419"/>
                      <a:pt x="4422" y="489"/>
                    </a:cubicBezTo>
                    <a:cubicBezTo>
                      <a:pt x="4338" y="517"/>
                      <a:pt x="4269" y="572"/>
                      <a:pt x="4213" y="614"/>
                    </a:cubicBezTo>
                    <a:lnTo>
                      <a:pt x="4004" y="768"/>
                    </a:lnTo>
                    <a:lnTo>
                      <a:pt x="3850" y="921"/>
                    </a:lnTo>
                    <a:lnTo>
                      <a:pt x="3683" y="1074"/>
                    </a:lnTo>
                    <a:cubicBezTo>
                      <a:pt x="3641" y="1130"/>
                      <a:pt x="3613" y="1200"/>
                      <a:pt x="3585" y="1256"/>
                    </a:cubicBezTo>
                    <a:cubicBezTo>
                      <a:pt x="3571" y="1381"/>
                      <a:pt x="3557" y="1451"/>
                      <a:pt x="3557" y="1521"/>
                    </a:cubicBezTo>
                    <a:cubicBezTo>
                      <a:pt x="3557" y="1563"/>
                      <a:pt x="3571" y="1632"/>
                      <a:pt x="3585" y="1688"/>
                    </a:cubicBezTo>
                    <a:cubicBezTo>
                      <a:pt x="3515" y="1702"/>
                      <a:pt x="3432" y="1758"/>
                      <a:pt x="3376" y="1800"/>
                    </a:cubicBezTo>
                    <a:cubicBezTo>
                      <a:pt x="3348" y="1814"/>
                      <a:pt x="3320" y="1842"/>
                      <a:pt x="3306" y="1883"/>
                    </a:cubicBezTo>
                    <a:cubicBezTo>
                      <a:pt x="3292" y="1897"/>
                      <a:pt x="3292" y="1911"/>
                      <a:pt x="3278" y="1939"/>
                    </a:cubicBezTo>
                    <a:cubicBezTo>
                      <a:pt x="3250" y="1953"/>
                      <a:pt x="3250" y="1967"/>
                      <a:pt x="3250" y="1981"/>
                    </a:cubicBezTo>
                    <a:cubicBezTo>
                      <a:pt x="3209" y="2093"/>
                      <a:pt x="3222" y="2232"/>
                      <a:pt x="3236" y="2358"/>
                    </a:cubicBezTo>
                    <a:lnTo>
                      <a:pt x="3236" y="2372"/>
                    </a:lnTo>
                    <a:cubicBezTo>
                      <a:pt x="3222" y="2386"/>
                      <a:pt x="3181" y="2400"/>
                      <a:pt x="3167" y="2427"/>
                    </a:cubicBezTo>
                    <a:cubicBezTo>
                      <a:pt x="3097" y="2497"/>
                      <a:pt x="3027" y="2581"/>
                      <a:pt x="2971" y="2665"/>
                    </a:cubicBezTo>
                    <a:cubicBezTo>
                      <a:pt x="2957" y="2679"/>
                      <a:pt x="2957" y="2706"/>
                      <a:pt x="2944" y="2720"/>
                    </a:cubicBezTo>
                    <a:cubicBezTo>
                      <a:pt x="2930" y="2734"/>
                      <a:pt x="2930" y="2748"/>
                      <a:pt x="2902" y="2776"/>
                    </a:cubicBezTo>
                    <a:lnTo>
                      <a:pt x="2860" y="2930"/>
                    </a:lnTo>
                    <a:cubicBezTo>
                      <a:pt x="2790" y="2944"/>
                      <a:pt x="2734" y="2985"/>
                      <a:pt x="2678" y="3027"/>
                    </a:cubicBezTo>
                    <a:cubicBezTo>
                      <a:pt x="2623" y="3069"/>
                      <a:pt x="2581" y="3139"/>
                      <a:pt x="2525" y="3209"/>
                    </a:cubicBezTo>
                    <a:cubicBezTo>
                      <a:pt x="2483" y="3237"/>
                      <a:pt x="2469" y="3292"/>
                      <a:pt x="2441" y="3348"/>
                    </a:cubicBezTo>
                    <a:cubicBezTo>
                      <a:pt x="2400" y="3404"/>
                      <a:pt x="2372" y="3432"/>
                      <a:pt x="2330" y="3488"/>
                    </a:cubicBezTo>
                    <a:cubicBezTo>
                      <a:pt x="2260" y="3585"/>
                      <a:pt x="2190" y="3711"/>
                      <a:pt x="2176" y="3822"/>
                    </a:cubicBezTo>
                    <a:cubicBezTo>
                      <a:pt x="2037" y="3906"/>
                      <a:pt x="1911" y="3990"/>
                      <a:pt x="1772" y="4073"/>
                    </a:cubicBezTo>
                    <a:cubicBezTo>
                      <a:pt x="1702" y="4129"/>
                      <a:pt x="1618" y="4171"/>
                      <a:pt x="1549" y="4213"/>
                    </a:cubicBezTo>
                    <a:cubicBezTo>
                      <a:pt x="1479" y="4269"/>
                      <a:pt x="1395" y="4324"/>
                      <a:pt x="1325" y="4352"/>
                    </a:cubicBezTo>
                    <a:lnTo>
                      <a:pt x="1074" y="4492"/>
                    </a:lnTo>
                    <a:lnTo>
                      <a:pt x="949" y="4562"/>
                    </a:lnTo>
                    <a:lnTo>
                      <a:pt x="837" y="4617"/>
                    </a:lnTo>
                    <a:cubicBezTo>
                      <a:pt x="698" y="4673"/>
                      <a:pt x="558" y="4743"/>
                      <a:pt x="419" y="4799"/>
                    </a:cubicBezTo>
                    <a:cubicBezTo>
                      <a:pt x="279" y="4841"/>
                      <a:pt x="140" y="4910"/>
                      <a:pt x="0" y="5008"/>
                    </a:cubicBezTo>
                    <a:cubicBezTo>
                      <a:pt x="14" y="5022"/>
                      <a:pt x="28" y="5022"/>
                      <a:pt x="42" y="5022"/>
                    </a:cubicBezTo>
                    <a:cubicBezTo>
                      <a:pt x="154" y="5022"/>
                      <a:pt x="251" y="5008"/>
                      <a:pt x="377" y="5008"/>
                    </a:cubicBezTo>
                    <a:lnTo>
                      <a:pt x="530" y="4980"/>
                    </a:lnTo>
                    <a:lnTo>
                      <a:pt x="698" y="4966"/>
                    </a:lnTo>
                    <a:lnTo>
                      <a:pt x="1019" y="4910"/>
                    </a:lnTo>
                    <a:cubicBezTo>
                      <a:pt x="1130" y="4896"/>
                      <a:pt x="1228" y="4868"/>
                      <a:pt x="1353" y="4841"/>
                    </a:cubicBezTo>
                    <a:cubicBezTo>
                      <a:pt x="1563" y="4813"/>
                      <a:pt x="1786" y="4743"/>
                      <a:pt x="1995" y="4687"/>
                    </a:cubicBezTo>
                    <a:lnTo>
                      <a:pt x="2316" y="4590"/>
                    </a:lnTo>
                    <a:cubicBezTo>
                      <a:pt x="2413" y="4548"/>
                      <a:pt x="2525" y="4534"/>
                      <a:pt x="2623" y="4478"/>
                    </a:cubicBezTo>
                    <a:cubicBezTo>
                      <a:pt x="2762" y="4422"/>
                      <a:pt x="2930" y="4380"/>
                      <a:pt x="3069" y="4338"/>
                    </a:cubicBezTo>
                    <a:cubicBezTo>
                      <a:pt x="3111" y="4338"/>
                      <a:pt x="3181" y="4352"/>
                      <a:pt x="3236" y="4352"/>
                    </a:cubicBezTo>
                    <a:cubicBezTo>
                      <a:pt x="3432" y="4352"/>
                      <a:pt x="3627" y="4324"/>
                      <a:pt x="3766" y="4241"/>
                    </a:cubicBezTo>
                    <a:cubicBezTo>
                      <a:pt x="3920" y="4143"/>
                      <a:pt x="4073" y="4032"/>
                      <a:pt x="4199" y="3892"/>
                    </a:cubicBezTo>
                    <a:cubicBezTo>
                      <a:pt x="4283" y="3906"/>
                      <a:pt x="4366" y="3906"/>
                      <a:pt x="4436" y="3906"/>
                    </a:cubicBezTo>
                    <a:cubicBezTo>
                      <a:pt x="4534" y="3892"/>
                      <a:pt x="4617" y="3864"/>
                      <a:pt x="4701" y="3822"/>
                    </a:cubicBezTo>
                    <a:cubicBezTo>
                      <a:pt x="4813" y="3767"/>
                      <a:pt x="4910" y="3655"/>
                      <a:pt x="4994" y="3557"/>
                    </a:cubicBezTo>
                    <a:cubicBezTo>
                      <a:pt x="5050" y="3502"/>
                      <a:pt x="5092" y="3432"/>
                      <a:pt x="5120" y="3376"/>
                    </a:cubicBezTo>
                    <a:cubicBezTo>
                      <a:pt x="5161" y="3306"/>
                      <a:pt x="5189" y="3264"/>
                      <a:pt x="5203" y="3195"/>
                    </a:cubicBezTo>
                    <a:cubicBezTo>
                      <a:pt x="5315" y="3167"/>
                      <a:pt x="5440" y="3139"/>
                      <a:pt x="5524" y="3069"/>
                    </a:cubicBezTo>
                    <a:cubicBezTo>
                      <a:pt x="5622" y="2999"/>
                      <a:pt x="5719" y="2930"/>
                      <a:pt x="5817" y="2804"/>
                    </a:cubicBezTo>
                    <a:cubicBezTo>
                      <a:pt x="6068" y="2511"/>
                      <a:pt x="6207" y="2107"/>
                      <a:pt x="6277" y="1744"/>
                    </a:cubicBezTo>
                    <a:cubicBezTo>
                      <a:pt x="6291" y="1674"/>
                      <a:pt x="6291" y="1605"/>
                      <a:pt x="6305" y="1535"/>
                    </a:cubicBezTo>
                    <a:cubicBezTo>
                      <a:pt x="6305" y="1465"/>
                      <a:pt x="6305" y="1409"/>
                      <a:pt x="6291" y="1339"/>
                    </a:cubicBezTo>
                    <a:cubicBezTo>
                      <a:pt x="6277" y="1214"/>
                      <a:pt x="6235" y="1116"/>
                      <a:pt x="6180" y="1005"/>
                    </a:cubicBezTo>
                    <a:lnTo>
                      <a:pt x="6180" y="977"/>
                    </a:lnTo>
                    <a:cubicBezTo>
                      <a:pt x="6180" y="865"/>
                      <a:pt x="6152" y="754"/>
                      <a:pt x="6110" y="628"/>
                    </a:cubicBezTo>
                    <a:cubicBezTo>
                      <a:pt x="6082" y="517"/>
                      <a:pt x="6026" y="419"/>
                      <a:pt x="5956" y="335"/>
                    </a:cubicBezTo>
                    <a:lnTo>
                      <a:pt x="5956" y="349"/>
                    </a:lnTo>
                    <a:cubicBezTo>
                      <a:pt x="5942" y="447"/>
                      <a:pt x="5901" y="558"/>
                      <a:pt x="5873" y="656"/>
                    </a:cubicBezTo>
                    <a:lnTo>
                      <a:pt x="5817" y="823"/>
                    </a:lnTo>
                    <a:cubicBezTo>
                      <a:pt x="5803" y="865"/>
                      <a:pt x="5761" y="921"/>
                      <a:pt x="5747" y="977"/>
                    </a:cubicBezTo>
                    <a:cubicBezTo>
                      <a:pt x="5691" y="1074"/>
                      <a:pt x="5664" y="1186"/>
                      <a:pt x="5594" y="1284"/>
                    </a:cubicBezTo>
                    <a:cubicBezTo>
                      <a:pt x="5538" y="1395"/>
                      <a:pt x="5468" y="1493"/>
                      <a:pt x="5412" y="1605"/>
                    </a:cubicBezTo>
                    <a:cubicBezTo>
                      <a:pt x="5357" y="1702"/>
                      <a:pt x="5301" y="1814"/>
                      <a:pt x="5231" y="1897"/>
                    </a:cubicBezTo>
                    <a:cubicBezTo>
                      <a:pt x="5189" y="1953"/>
                      <a:pt x="5147" y="2009"/>
                      <a:pt x="5133" y="2051"/>
                    </a:cubicBezTo>
                    <a:cubicBezTo>
                      <a:pt x="5133" y="2051"/>
                      <a:pt x="5120" y="2093"/>
                      <a:pt x="5078" y="2149"/>
                    </a:cubicBezTo>
                    <a:cubicBezTo>
                      <a:pt x="5050" y="2176"/>
                      <a:pt x="5036" y="2218"/>
                      <a:pt x="5036" y="2218"/>
                    </a:cubicBezTo>
                    <a:lnTo>
                      <a:pt x="4827" y="2525"/>
                    </a:lnTo>
                    <a:cubicBezTo>
                      <a:pt x="4757" y="2637"/>
                      <a:pt x="4659" y="2720"/>
                      <a:pt x="4576" y="2804"/>
                    </a:cubicBezTo>
                    <a:cubicBezTo>
                      <a:pt x="4548" y="2860"/>
                      <a:pt x="4492" y="2888"/>
                      <a:pt x="4450" y="2944"/>
                    </a:cubicBezTo>
                    <a:cubicBezTo>
                      <a:pt x="4408" y="2985"/>
                      <a:pt x="4366" y="3027"/>
                      <a:pt x="4310" y="3069"/>
                    </a:cubicBezTo>
                    <a:cubicBezTo>
                      <a:pt x="4227" y="3153"/>
                      <a:pt x="4143" y="3237"/>
                      <a:pt x="4059" y="3292"/>
                    </a:cubicBezTo>
                    <a:cubicBezTo>
                      <a:pt x="3962" y="3362"/>
                      <a:pt x="3864" y="3432"/>
                      <a:pt x="3780" y="3502"/>
                    </a:cubicBezTo>
                    <a:lnTo>
                      <a:pt x="3711" y="3557"/>
                    </a:lnTo>
                    <a:cubicBezTo>
                      <a:pt x="3683" y="3571"/>
                      <a:pt x="3655" y="3585"/>
                      <a:pt x="3641" y="3585"/>
                    </a:cubicBezTo>
                    <a:cubicBezTo>
                      <a:pt x="3585" y="3627"/>
                      <a:pt x="3543" y="3641"/>
                      <a:pt x="3501" y="3683"/>
                    </a:cubicBezTo>
                    <a:cubicBezTo>
                      <a:pt x="3404" y="3725"/>
                      <a:pt x="3320" y="3781"/>
                      <a:pt x="3236" y="3822"/>
                    </a:cubicBezTo>
                    <a:cubicBezTo>
                      <a:pt x="3153" y="3850"/>
                      <a:pt x="3055" y="3906"/>
                      <a:pt x="2971" y="3934"/>
                    </a:cubicBezTo>
                    <a:cubicBezTo>
                      <a:pt x="2944" y="3962"/>
                      <a:pt x="2888" y="3976"/>
                      <a:pt x="2846" y="3990"/>
                    </a:cubicBezTo>
                    <a:cubicBezTo>
                      <a:pt x="2818" y="4004"/>
                      <a:pt x="2762" y="4032"/>
                      <a:pt x="2734" y="4046"/>
                    </a:cubicBezTo>
                    <a:cubicBezTo>
                      <a:pt x="2665" y="4073"/>
                      <a:pt x="2595" y="4115"/>
                      <a:pt x="2525" y="4129"/>
                    </a:cubicBezTo>
                    <a:cubicBezTo>
                      <a:pt x="2400" y="4199"/>
                      <a:pt x="2274" y="4241"/>
                      <a:pt x="2190" y="4283"/>
                    </a:cubicBezTo>
                    <a:cubicBezTo>
                      <a:pt x="2107" y="4324"/>
                      <a:pt x="2009" y="4352"/>
                      <a:pt x="1981" y="4394"/>
                    </a:cubicBezTo>
                    <a:cubicBezTo>
                      <a:pt x="1967" y="4408"/>
                      <a:pt x="1925" y="4408"/>
                      <a:pt x="1925" y="4408"/>
                    </a:cubicBezTo>
                    <a:lnTo>
                      <a:pt x="1911" y="4408"/>
                    </a:lnTo>
                    <a:lnTo>
                      <a:pt x="1925" y="4394"/>
                    </a:lnTo>
                    <a:cubicBezTo>
                      <a:pt x="1939" y="4394"/>
                      <a:pt x="1967" y="4380"/>
                      <a:pt x="1981" y="4352"/>
                    </a:cubicBezTo>
                    <a:cubicBezTo>
                      <a:pt x="2037" y="4324"/>
                      <a:pt x="2107" y="4283"/>
                      <a:pt x="2190" y="4241"/>
                    </a:cubicBezTo>
                    <a:cubicBezTo>
                      <a:pt x="2274" y="4185"/>
                      <a:pt x="2386" y="4115"/>
                      <a:pt x="2511" y="4046"/>
                    </a:cubicBezTo>
                    <a:cubicBezTo>
                      <a:pt x="2581" y="4004"/>
                      <a:pt x="2623" y="3976"/>
                      <a:pt x="2692" y="3920"/>
                    </a:cubicBezTo>
                    <a:cubicBezTo>
                      <a:pt x="2762" y="3892"/>
                      <a:pt x="2832" y="3836"/>
                      <a:pt x="2902" y="3781"/>
                    </a:cubicBezTo>
                    <a:cubicBezTo>
                      <a:pt x="2971" y="3725"/>
                      <a:pt x="3055" y="3697"/>
                      <a:pt x="3139" y="3641"/>
                    </a:cubicBezTo>
                    <a:cubicBezTo>
                      <a:pt x="3209" y="3585"/>
                      <a:pt x="3292" y="3515"/>
                      <a:pt x="3362" y="3474"/>
                    </a:cubicBezTo>
                    <a:cubicBezTo>
                      <a:pt x="3515" y="3362"/>
                      <a:pt x="3669" y="3209"/>
                      <a:pt x="3808" y="3055"/>
                    </a:cubicBezTo>
                    <a:cubicBezTo>
                      <a:pt x="3878" y="2985"/>
                      <a:pt x="3948" y="2888"/>
                      <a:pt x="4018" y="2804"/>
                    </a:cubicBezTo>
                    <a:cubicBezTo>
                      <a:pt x="4059" y="2776"/>
                      <a:pt x="4087" y="2720"/>
                      <a:pt x="4129" y="2679"/>
                    </a:cubicBezTo>
                    <a:cubicBezTo>
                      <a:pt x="4157" y="2651"/>
                      <a:pt x="4199" y="2595"/>
                      <a:pt x="4213" y="2539"/>
                    </a:cubicBezTo>
                    <a:cubicBezTo>
                      <a:pt x="4283" y="2455"/>
                      <a:pt x="4338" y="2358"/>
                      <a:pt x="4380" y="2260"/>
                    </a:cubicBezTo>
                    <a:cubicBezTo>
                      <a:pt x="4436" y="2162"/>
                      <a:pt x="4492" y="2051"/>
                      <a:pt x="4534" y="1953"/>
                    </a:cubicBezTo>
                    <a:lnTo>
                      <a:pt x="4562" y="1883"/>
                    </a:lnTo>
                    <a:lnTo>
                      <a:pt x="4576" y="1842"/>
                    </a:lnTo>
                    <a:lnTo>
                      <a:pt x="4576" y="1828"/>
                    </a:lnTo>
                    <a:lnTo>
                      <a:pt x="4576" y="1814"/>
                    </a:lnTo>
                    <a:lnTo>
                      <a:pt x="4631" y="1660"/>
                    </a:lnTo>
                    <a:lnTo>
                      <a:pt x="4687" y="1493"/>
                    </a:lnTo>
                    <a:lnTo>
                      <a:pt x="4715" y="1409"/>
                    </a:lnTo>
                    <a:lnTo>
                      <a:pt x="4729" y="1326"/>
                    </a:lnTo>
                    <a:cubicBezTo>
                      <a:pt x="4771" y="1214"/>
                      <a:pt x="4785" y="1116"/>
                      <a:pt x="4827" y="1005"/>
                    </a:cubicBezTo>
                    <a:cubicBezTo>
                      <a:pt x="4854" y="907"/>
                      <a:pt x="4882" y="795"/>
                      <a:pt x="4910" y="698"/>
                    </a:cubicBezTo>
                    <a:cubicBezTo>
                      <a:pt x="4980" y="503"/>
                      <a:pt x="5036" y="307"/>
                      <a:pt x="5078" y="126"/>
                    </a:cubicBezTo>
                    <a:cubicBezTo>
                      <a:pt x="5106" y="84"/>
                      <a:pt x="5120" y="28"/>
                      <a:pt x="5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371672" y="923135"/>
                <a:ext cx="224870" cy="246938"/>
              </a:xfrm>
              <a:custGeom>
                <a:avLst/>
                <a:gdLst/>
                <a:ahLst/>
                <a:cxnLst/>
                <a:rect l="l" t="t" r="r" b="b"/>
                <a:pathLst>
                  <a:path w="5190" h="5699" extrusionOk="0">
                    <a:moveTo>
                      <a:pt x="4059" y="1"/>
                    </a:moveTo>
                    <a:lnTo>
                      <a:pt x="4073" y="29"/>
                    </a:lnTo>
                    <a:cubicBezTo>
                      <a:pt x="4129" y="113"/>
                      <a:pt x="4157" y="238"/>
                      <a:pt x="4213" y="336"/>
                    </a:cubicBezTo>
                    <a:cubicBezTo>
                      <a:pt x="4227" y="391"/>
                      <a:pt x="4254" y="461"/>
                      <a:pt x="4268" y="517"/>
                    </a:cubicBezTo>
                    <a:lnTo>
                      <a:pt x="4282" y="601"/>
                    </a:lnTo>
                    <a:lnTo>
                      <a:pt x="4296" y="684"/>
                    </a:lnTo>
                    <a:cubicBezTo>
                      <a:pt x="4296" y="740"/>
                      <a:pt x="4324" y="810"/>
                      <a:pt x="4324" y="866"/>
                    </a:cubicBezTo>
                    <a:lnTo>
                      <a:pt x="4324" y="1047"/>
                    </a:lnTo>
                    <a:cubicBezTo>
                      <a:pt x="4324" y="1117"/>
                      <a:pt x="4296" y="1173"/>
                      <a:pt x="4296" y="1228"/>
                    </a:cubicBezTo>
                    <a:cubicBezTo>
                      <a:pt x="4296" y="1284"/>
                      <a:pt x="4282" y="1354"/>
                      <a:pt x="4282" y="1396"/>
                    </a:cubicBezTo>
                    <a:cubicBezTo>
                      <a:pt x="4268" y="1452"/>
                      <a:pt x="4268" y="1521"/>
                      <a:pt x="4254" y="1577"/>
                    </a:cubicBezTo>
                    <a:cubicBezTo>
                      <a:pt x="4227" y="1633"/>
                      <a:pt x="4213" y="1703"/>
                      <a:pt x="4213" y="1745"/>
                    </a:cubicBezTo>
                    <a:cubicBezTo>
                      <a:pt x="4199" y="1800"/>
                      <a:pt x="4185" y="1870"/>
                      <a:pt x="4157" y="1926"/>
                    </a:cubicBezTo>
                    <a:cubicBezTo>
                      <a:pt x="4157" y="1926"/>
                      <a:pt x="4143" y="1982"/>
                      <a:pt x="4143" y="2010"/>
                    </a:cubicBezTo>
                    <a:cubicBezTo>
                      <a:pt x="4129" y="2065"/>
                      <a:pt x="4115" y="2093"/>
                      <a:pt x="4115" y="2093"/>
                    </a:cubicBezTo>
                    <a:cubicBezTo>
                      <a:pt x="4045" y="2330"/>
                      <a:pt x="3934" y="2554"/>
                      <a:pt x="3808" y="2749"/>
                    </a:cubicBezTo>
                    <a:cubicBezTo>
                      <a:pt x="3697" y="2944"/>
                      <a:pt x="3557" y="3125"/>
                      <a:pt x="3418" y="3293"/>
                    </a:cubicBezTo>
                    <a:cubicBezTo>
                      <a:pt x="3278" y="3460"/>
                      <a:pt x="3111" y="3614"/>
                      <a:pt x="2957" y="3739"/>
                    </a:cubicBezTo>
                    <a:cubicBezTo>
                      <a:pt x="2804" y="3851"/>
                      <a:pt x="2664" y="3962"/>
                      <a:pt x="2525" y="4074"/>
                    </a:cubicBezTo>
                    <a:cubicBezTo>
                      <a:pt x="2455" y="4116"/>
                      <a:pt x="2385" y="4158"/>
                      <a:pt x="2330" y="4213"/>
                    </a:cubicBezTo>
                    <a:cubicBezTo>
                      <a:pt x="2274" y="4255"/>
                      <a:pt x="2204" y="4297"/>
                      <a:pt x="2162" y="4325"/>
                    </a:cubicBezTo>
                    <a:cubicBezTo>
                      <a:pt x="2051" y="4423"/>
                      <a:pt x="1967" y="4492"/>
                      <a:pt x="1883" y="4534"/>
                    </a:cubicBezTo>
                    <a:cubicBezTo>
                      <a:pt x="1716" y="4660"/>
                      <a:pt x="1632" y="4716"/>
                      <a:pt x="1632" y="4716"/>
                    </a:cubicBezTo>
                    <a:cubicBezTo>
                      <a:pt x="1632" y="4716"/>
                      <a:pt x="1716" y="4646"/>
                      <a:pt x="1841" y="4506"/>
                    </a:cubicBezTo>
                    <a:lnTo>
                      <a:pt x="2092" y="4255"/>
                    </a:lnTo>
                    <a:lnTo>
                      <a:pt x="2246" y="4102"/>
                    </a:lnTo>
                    <a:cubicBezTo>
                      <a:pt x="2302" y="4046"/>
                      <a:pt x="2344" y="3990"/>
                      <a:pt x="2413" y="3948"/>
                    </a:cubicBezTo>
                    <a:lnTo>
                      <a:pt x="2595" y="3767"/>
                    </a:lnTo>
                    <a:lnTo>
                      <a:pt x="2790" y="3572"/>
                    </a:lnTo>
                    <a:cubicBezTo>
                      <a:pt x="2901" y="3432"/>
                      <a:pt x="3027" y="3279"/>
                      <a:pt x="3139" y="3125"/>
                    </a:cubicBezTo>
                    <a:cubicBezTo>
                      <a:pt x="3236" y="2944"/>
                      <a:pt x="3348" y="2777"/>
                      <a:pt x="3418" y="2581"/>
                    </a:cubicBezTo>
                    <a:cubicBezTo>
                      <a:pt x="3459" y="2498"/>
                      <a:pt x="3487" y="2400"/>
                      <a:pt x="3515" y="2288"/>
                    </a:cubicBezTo>
                    <a:cubicBezTo>
                      <a:pt x="3529" y="2191"/>
                      <a:pt x="3571" y="2079"/>
                      <a:pt x="3585" y="1996"/>
                    </a:cubicBezTo>
                    <a:lnTo>
                      <a:pt x="3599" y="1926"/>
                    </a:lnTo>
                    <a:lnTo>
                      <a:pt x="3599" y="1884"/>
                    </a:lnTo>
                    <a:lnTo>
                      <a:pt x="3599" y="1870"/>
                    </a:lnTo>
                    <a:lnTo>
                      <a:pt x="3599" y="1856"/>
                    </a:lnTo>
                    <a:cubicBezTo>
                      <a:pt x="3599" y="1800"/>
                      <a:pt x="3599" y="1745"/>
                      <a:pt x="3627" y="1703"/>
                    </a:cubicBezTo>
                    <a:cubicBezTo>
                      <a:pt x="3627" y="1591"/>
                      <a:pt x="3627" y="1493"/>
                      <a:pt x="3599" y="1396"/>
                    </a:cubicBezTo>
                    <a:cubicBezTo>
                      <a:pt x="3599" y="1354"/>
                      <a:pt x="3599" y="1312"/>
                      <a:pt x="3585" y="1256"/>
                    </a:cubicBezTo>
                    <a:cubicBezTo>
                      <a:pt x="3571" y="1214"/>
                      <a:pt x="3571" y="1173"/>
                      <a:pt x="3557" y="1117"/>
                    </a:cubicBezTo>
                    <a:cubicBezTo>
                      <a:pt x="3529" y="1075"/>
                      <a:pt x="3529" y="1033"/>
                      <a:pt x="3515" y="1005"/>
                    </a:cubicBezTo>
                    <a:cubicBezTo>
                      <a:pt x="3501" y="963"/>
                      <a:pt x="3501" y="908"/>
                      <a:pt x="3487" y="880"/>
                    </a:cubicBezTo>
                    <a:lnTo>
                      <a:pt x="3459" y="824"/>
                    </a:lnTo>
                    <a:lnTo>
                      <a:pt x="3445" y="768"/>
                    </a:lnTo>
                    <a:cubicBezTo>
                      <a:pt x="3432" y="740"/>
                      <a:pt x="3432" y="698"/>
                      <a:pt x="3418" y="657"/>
                    </a:cubicBezTo>
                    <a:cubicBezTo>
                      <a:pt x="3376" y="587"/>
                      <a:pt x="3362" y="489"/>
                      <a:pt x="3320" y="419"/>
                    </a:cubicBezTo>
                    <a:cubicBezTo>
                      <a:pt x="3306" y="391"/>
                      <a:pt x="3292" y="350"/>
                      <a:pt x="3292" y="322"/>
                    </a:cubicBezTo>
                    <a:cubicBezTo>
                      <a:pt x="3236" y="391"/>
                      <a:pt x="3208" y="447"/>
                      <a:pt x="3166" y="489"/>
                    </a:cubicBezTo>
                    <a:cubicBezTo>
                      <a:pt x="3139" y="545"/>
                      <a:pt x="3097" y="615"/>
                      <a:pt x="3083" y="670"/>
                    </a:cubicBezTo>
                    <a:cubicBezTo>
                      <a:pt x="3027" y="768"/>
                      <a:pt x="2999" y="880"/>
                      <a:pt x="2971" y="963"/>
                    </a:cubicBezTo>
                    <a:lnTo>
                      <a:pt x="2832" y="1103"/>
                    </a:lnTo>
                    <a:cubicBezTo>
                      <a:pt x="2818" y="1117"/>
                      <a:pt x="2804" y="1159"/>
                      <a:pt x="2790" y="1173"/>
                    </a:cubicBezTo>
                    <a:cubicBezTo>
                      <a:pt x="2762" y="1187"/>
                      <a:pt x="2748" y="1228"/>
                      <a:pt x="2720" y="1242"/>
                    </a:cubicBezTo>
                    <a:cubicBezTo>
                      <a:pt x="2664" y="1312"/>
                      <a:pt x="2595" y="1382"/>
                      <a:pt x="2553" y="1466"/>
                    </a:cubicBezTo>
                    <a:cubicBezTo>
                      <a:pt x="2469" y="1535"/>
                      <a:pt x="2455" y="1633"/>
                      <a:pt x="2469" y="1745"/>
                    </a:cubicBezTo>
                    <a:cubicBezTo>
                      <a:pt x="2483" y="1800"/>
                      <a:pt x="2525" y="1842"/>
                      <a:pt x="2553" y="1884"/>
                    </a:cubicBezTo>
                    <a:cubicBezTo>
                      <a:pt x="2483" y="1926"/>
                      <a:pt x="2441" y="1954"/>
                      <a:pt x="2399" y="2010"/>
                    </a:cubicBezTo>
                    <a:cubicBezTo>
                      <a:pt x="2344" y="2065"/>
                      <a:pt x="2330" y="2121"/>
                      <a:pt x="2330" y="2191"/>
                    </a:cubicBezTo>
                    <a:cubicBezTo>
                      <a:pt x="2330" y="2233"/>
                      <a:pt x="2330" y="2288"/>
                      <a:pt x="2344" y="2358"/>
                    </a:cubicBezTo>
                    <a:cubicBezTo>
                      <a:pt x="2371" y="2414"/>
                      <a:pt x="2385" y="2484"/>
                      <a:pt x="2399" y="2540"/>
                    </a:cubicBezTo>
                    <a:lnTo>
                      <a:pt x="2399" y="2554"/>
                    </a:lnTo>
                    <a:cubicBezTo>
                      <a:pt x="2385" y="2567"/>
                      <a:pt x="2371" y="2581"/>
                      <a:pt x="2344" y="2623"/>
                    </a:cubicBezTo>
                    <a:cubicBezTo>
                      <a:pt x="2302" y="2707"/>
                      <a:pt x="2260" y="2791"/>
                      <a:pt x="2204" y="2888"/>
                    </a:cubicBezTo>
                    <a:cubicBezTo>
                      <a:pt x="2204" y="2902"/>
                      <a:pt x="2190" y="2916"/>
                      <a:pt x="2190" y="2930"/>
                    </a:cubicBezTo>
                    <a:cubicBezTo>
                      <a:pt x="2190" y="2958"/>
                      <a:pt x="2176" y="2972"/>
                      <a:pt x="2176" y="2986"/>
                    </a:cubicBezTo>
                    <a:cubicBezTo>
                      <a:pt x="2162" y="3042"/>
                      <a:pt x="2162" y="3098"/>
                      <a:pt x="2162" y="3139"/>
                    </a:cubicBezTo>
                    <a:cubicBezTo>
                      <a:pt x="2051" y="3209"/>
                      <a:pt x="1967" y="3307"/>
                      <a:pt x="1897" y="3460"/>
                    </a:cubicBezTo>
                    <a:cubicBezTo>
                      <a:pt x="1855" y="3544"/>
                      <a:pt x="1813" y="3655"/>
                      <a:pt x="1772" y="3753"/>
                    </a:cubicBezTo>
                    <a:cubicBezTo>
                      <a:pt x="1716" y="3865"/>
                      <a:pt x="1702" y="3976"/>
                      <a:pt x="1702" y="4102"/>
                    </a:cubicBezTo>
                    <a:cubicBezTo>
                      <a:pt x="1604" y="4213"/>
                      <a:pt x="1493" y="4325"/>
                      <a:pt x="1409" y="4437"/>
                    </a:cubicBezTo>
                    <a:cubicBezTo>
                      <a:pt x="1186" y="4674"/>
                      <a:pt x="949" y="4939"/>
                      <a:pt x="698" y="5148"/>
                    </a:cubicBezTo>
                    <a:cubicBezTo>
                      <a:pt x="460" y="5329"/>
                      <a:pt x="223" y="5483"/>
                      <a:pt x="0" y="5692"/>
                    </a:cubicBezTo>
                    <a:cubicBezTo>
                      <a:pt x="9" y="5692"/>
                      <a:pt x="19" y="5698"/>
                      <a:pt x="28" y="5698"/>
                    </a:cubicBezTo>
                    <a:cubicBezTo>
                      <a:pt x="33" y="5698"/>
                      <a:pt x="37" y="5697"/>
                      <a:pt x="42" y="5692"/>
                    </a:cubicBezTo>
                    <a:cubicBezTo>
                      <a:pt x="447" y="5608"/>
                      <a:pt x="837" y="5441"/>
                      <a:pt x="1200" y="5260"/>
                    </a:cubicBezTo>
                    <a:cubicBezTo>
                      <a:pt x="1562" y="5064"/>
                      <a:pt x="1925" y="4855"/>
                      <a:pt x="2302" y="4646"/>
                    </a:cubicBezTo>
                    <a:lnTo>
                      <a:pt x="2664" y="4437"/>
                    </a:lnTo>
                    <a:cubicBezTo>
                      <a:pt x="2720" y="4437"/>
                      <a:pt x="2790" y="4437"/>
                      <a:pt x="2818" y="4423"/>
                    </a:cubicBezTo>
                    <a:cubicBezTo>
                      <a:pt x="3180" y="4381"/>
                      <a:pt x="3432" y="4144"/>
                      <a:pt x="3641" y="3823"/>
                    </a:cubicBezTo>
                    <a:cubicBezTo>
                      <a:pt x="3666" y="3825"/>
                      <a:pt x="3691" y="3826"/>
                      <a:pt x="3715" y="3826"/>
                    </a:cubicBezTo>
                    <a:cubicBezTo>
                      <a:pt x="3851" y="3826"/>
                      <a:pt x="3973" y="3790"/>
                      <a:pt x="4115" y="3683"/>
                    </a:cubicBezTo>
                    <a:cubicBezTo>
                      <a:pt x="4296" y="3544"/>
                      <a:pt x="4436" y="3251"/>
                      <a:pt x="4492" y="3000"/>
                    </a:cubicBezTo>
                    <a:cubicBezTo>
                      <a:pt x="4701" y="2916"/>
                      <a:pt x="4882" y="2777"/>
                      <a:pt x="5022" y="2484"/>
                    </a:cubicBezTo>
                    <a:cubicBezTo>
                      <a:pt x="5036" y="2428"/>
                      <a:pt x="5050" y="2400"/>
                      <a:pt x="5063" y="2344"/>
                    </a:cubicBezTo>
                    <a:lnTo>
                      <a:pt x="5119" y="2191"/>
                    </a:lnTo>
                    <a:cubicBezTo>
                      <a:pt x="5133" y="2135"/>
                      <a:pt x="5133" y="2079"/>
                      <a:pt x="5161" y="2023"/>
                    </a:cubicBezTo>
                    <a:cubicBezTo>
                      <a:pt x="5161" y="1982"/>
                      <a:pt x="5175" y="1912"/>
                      <a:pt x="5175" y="1856"/>
                    </a:cubicBezTo>
                    <a:cubicBezTo>
                      <a:pt x="5189" y="1745"/>
                      <a:pt x="5175" y="1633"/>
                      <a:pt x="5175" y="1507"/>
                    </a:cubicBezTo>
                    <a:cubicBezTo>
                      <a:pt x="5175" y="1396"/>
                      <a:pt x="5161" y="1284"/>
                      <a:pt x="5119" y="1173"/>
                    </a:cubicBezTo>
                    <a:cubicBezTo>
                      <a:pt x="5105" y="1089"/>
                      <a:pt x="5091" y="1019"/>
                      <a:pt x="5050" y="935"/>
                    </a:cubicBezTo>
                    <a:cubicBezTo>
                      <a:pt x="5022" y="852"/>
                      <a:pt x="4994" y="782"/>
                      <a:pt x="4952" y="740"/>
                    </a:cubicBezTo>
                    <a:cubicBezTo>
                      <a:pt x="4854" y="615"/>
                      <a:pt x="4771" y="531"/>
                      <a:pt x="4673" y="461"/>
                    </a:cubicBezTo>
                    <a:lnTo>
                      <a:pt x="4645" y="419"/>
                    </a:lnTo>
                    <a:cubicBezTo>
                      <a:pt x="4617" y="378"/>
                      <a:pt x="4561" y="322"/>
                      <a:pt x="4533" y="266"/>
                    </a:cubicBezTo>
                    <a:cubicBezTo>
                      <a:pt x="4492" y="210"/>
                      <a:pt x="4422" y="182"/>
                      <a:pt x="4394" y="140"/>
                    </a:cubicBezTo>
                    <a:cubicBezTo>
                      <a:pt x="4338" y="113"/>
                      <a:pt x="4282" y="71"/>
                      <a:pt x="4227" y="57"/>
                    </a:cubicBezTo>
                    <a:cubicBezTo>
                      <a:pt x="4185" y="43"/>
                      <a:pt x="4129" y="29"/>
                      <a:pt x="4059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1777512" y="1109459"/>
                <a:ext cx="75606" cy="73011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685" extrusionOk="0">
                    <a:moveTo>
                      <a:pt x="729" y="1"/>
                    </a:moveTo>
                    <a:cubicBezTo>
                      <a:pt x="666" y="1"/>
                      <a:pt x="605" y="8"/>
                      <a:pt x="545" y="25"/>
                    </a:cubicBezTo>
                    <a:cubicBezTo>
                      <a:pt x="503" y="53"/>
                      <a:pt x="475" y="67"/>
                      <a:pt x="433" y="95"/>
                    </a:cubicBezTo>
                    <a:cubicBezTo>
                      <a:pt x="405" y="123"/>
                      <a:pt x="363" y="151"/>
                      <a:pt x="335" y="192"/>
                    </a:cubicBezTo>
                    <a:cubicBezTo>
                      <a:pt x="266" y="262"/>
                      <a:pt x="210" y="332"/>
                      <a:pt x="154" y="416"/>
                    </a:cubicBezTo>
                    <a:cubicBezTo>
                      <a:pt x="70" y="583"/>
                      <a:pt x="1" y="820"/>
                      <a:pt x="29" y="1043"/>
                    </a:cubicBezTo>
                    <a:cubicBezTo>
                      <a:pt x="70" y="1266"/>
                      <a:pt x="196" y="1462"/>
                      <a:pt x="405" y="1587"/>
                    </a:cubicBezTo>
                    <a:cubicBezTo>
                      <a:pt x="503" y="1657"/>
                      <a:pt x="628" y="1671"/>
                      <a:pt x="754" y="1685"/>
                    </a:cubicBezTo>
                    <a:cubicBezTo>
                      <a:pt x="824" y="1685"/>
                      <a:pt x="893" y="1685"/>
                      <a:pt x="963" y="1671"/>
                    </a:cubicBezTo>
                    <a:cubicBezTo>
                      <a:pt x="1033" y="1657"/>
                      <a:pt x="1103" y="1629"/>
                      <a:pt x="1172" y="1601"/>
                    </a:cubicBezTo>
                    <a:cubicBezTo>
                      <a:pt x="1451" y="1490"/>
                      <a:pt x="1661" y="1266"/>
                      <a:pt x="1716" y="1029"/>
                    </a:cubicBezTo>
                    <a:cubicBezTo>
                      <a:pt x="1744" y="918"/>
                      <a:pt x="1744" y="792"/>
                      <a:pt x="1730" y="681"/>
                    </a:cubicBezTo>
                    <a:cubicBezTo>
                      <a:pt x="1716" y="569"/>
                      <a:pt x="1661" y="471"/>
                      <a:pt x="1577" y="374"/>
                    </a:cubicBezTo>
                    <a:cubicBezTo>
                      <a:pt x="1521" y="304"/>
                      <a:pt x="1409" y="234"/>
                      <a:pt x="1326" y="164"/>
                    </a:cubicBezTo>
                    <a:cubicBezTo>
                      <a:pt x="1242" y="123"/>
                      <a:pt x="1130" y="67"/>
                      <a:pt x="1047" y="53"/>
                    </a:cubicBezTo>
                    <a:cubicBezTo>
                      <a:pt x="929" y="19"/>
                      <a:pt x="826" y="1"/>
                      <a:pt x="7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1853688" y="1041429"/>
                <a:ext cx="64688" cy="6408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479" extrusionOk="0">
                    <a:moveTo>
                      <a:pt x="725" y="0"/>
                    </a:moveTo>
                    <a:cubicBezTo>
                      <a:pt x="609" y="0"/>
                      <a:pt x="499" y="29"/>
                      <a:pt x="405" y="89"/>
                    </a:cubicBezTo>
                    <a:cubicBezTo>
                      <a:pt x="251" y="158"/>
                      <a:pt x="126" y="270"/>
                      <a:pt x="56" y="437"/>
                    </a:cubicBezTo>
                    <a:cubicBezTo>
                      <a:pt x="28" y="521"/>
                      <a:pt x="0" y="591"/>
                      <a:pt x="0" y="674"/>
                    </a:cubicBezTo>
                    <a:cubicBezTo>
                      <a:pt x="0" y="758"/>
                      <a:pt x="28" y="828"/>
                      <a:pt x="56" y="925"/>
                    </a:cubicBezTo>
                    <a:cubicBezTo>
                      <a:pt x="126" y="1079"/>
                      <a:pt x="209" y="1246"/>
                      <a:pt x="391" y="1358"/>
                    </a:cubicBezTo>
                    <a:cubicBezTo>
                      <a:pt x="498" y="1439"/>
                      <a:pt x="617" y="1479"/>
                      <a:pt x="741" y="1479"/>
                    </a:cubicBezTo>
                    <a:cubicBezTo>
                      <a:pt x="809" y="1479"/>
                      <a:pt x="879" y="1466"/>
                      <a:pt x="949" y="1442"/>
                    </a:cubicBezTo>
                    <a:cubicBezTo>
                      <a:pt x="1032" y="1414"/>
                      <a:pt x="1144" y="1358"/>
                      <a:pt x="1214" y="1288"/>
                    </a:cubicBezTo>
                    <a:cubicBezTo>
                      <a:pt x="1270" y="1218"/>
                      <a:pt x="1367" y="1107"/>
                      <a:pt x="1395" y="1009"/>
                    </a:cubicBezTo>
                    <a:cubicBezTo>
                      <a:pt x="1493" y="786"/>
                      <a:pt x="1465" y="549"/>
                      <a:pt x="1381" y="381"/>
                    </a:cubicBezTo>
                    <a:cubicBezTo>
                      <a:pt x="1297" y="200"/>
                      <a:pt x="1144" y="89"/>
                      <a:pt x="949" y="33"/>
                    </a:cubicBezTo>
                    <a:cubicBezTo>
                      <a:pt x="873" y="11"/>
                      <a:pt x="798" y="0"/>
                      <a:pt x="7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1876047" y="952773"/>
                <a:ext cx="53813" cy="533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231" extrusionOk="0">
                    <a:moveTo>
                      <a:pt x="614" y="0"/>
                    </a:moveTo>
                    <a:cubicBezTo>
                      <a:pt x="447" y="14"/>
                      <a:pt x="307" y="84"/>
                      <a:pt x="182" y="196"/>
                    </a:cubicBezTo>
                    <a:cubicBezTo>
                      <a:pt x="70" y="293"/>
                      <a:pt x="14" y="433"/>
                      <a:pt x="0" y="600"/>
                    </a:cubicBezTo>
                    <a:cubicBezTo>
                      <a:pt x="0" y="754"/>
                      <a:pt x="42" y="893"/>
                      <a:pt x="154" y="1019"/>
                    </a:cubicBezTo>
                    <a:cubicBezTo>
                      <a:pt x="251" y="1130"/>
                      <a:pt x="391" y="1200"/>
                      <a:pt x="572" y="1228"/>
                    </a:cubicBezTo>
                    <a:cubicBezTo>
                      <a:pt x="589" y="1229"/>
                      <a:pt x="606" y="1230"/>
                      <a:pt x="623" y="1230"/>
                    </a:cubicBezTo>
                    <a:cubicBezTo>
                      <a:pt x="771" y="1230"/>
                      <a:pt x="906" y="1176"/>
                      <a:pt x="1019" y="1088"/>
                    </a:cubicBezTo>
                    <a:cubicBezTo>
                      <a:pt x="1144" y="977"/>
                      <a:pt x="1228" y="823"/>
                      <a:pt x="1228" y="628"/>
                    </a:cubicBezTo>
                    <a:cubicBezTo>
                      <a:pt x="1242" y="461"/>
                      <a:pt x="1158" y="279"/>
                      <a:pt x="1060" y="182"/>
                    </a:cubicBezTo>
                    <a:cubicBezTo>
                      <a:pt x="949" y="56"/>
                      <a:pt x="795" y="0"/>
                      <a:pt x="6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1876654" y="874084"/>
                <a:ext cx="45364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97" extrusionOk="0">
                    <a:moveTo>
                      <a:pt x="503" y="0"/>
                    </a:moveTo>
                    <a:cubicBezTo>
                      <a:pt x="484" y="0"/>
                      <a:pt x="466" y="1"/>
                      <a:pt x="447" y="3"/>
                    </a:cubicBezTo>
                    <a:cubicBezTo>
                      <a:pt x="182" y="59"/>
                      <a:pt x="0" y="296"/>
                      <a:pt x="14" y="561"/>
                    </a:cubicBezTo>
                    <a:cubicBezTo>
                      <a:pt x="40" y="809"/>
                      <a:pt x="250" y="996"/>
                      <a:pt x="505" y="996"/>
                    </a:cubicBezTo>
                    <a:cubicBezTo>
                      <a:pt x="523" y="996"/>
                      <a:pt x="540" y="995"/>
                      <a:pt x="558" y="993"/>
                    </a:cubicBezTo>
                    <a:cubicBezTo>
                      <a:pt x="837" y="979"/>
                      <a:pt x="1046" y="742"/>
                      <a:pt x="1005" y="435"/>
                    </a:cubicBezTo>
                    <a:cubicBezTo>
                      <a:pt x="979" y="175"/>
                      <a:pt x="759" y="0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1869374" y="806574"/>
                <a:ext cx="36915" cy="32974"/>
              </a:xfrm>
              <a:custGeom>
                <a:avLst/>
                <a:gdLst/>
                <a:ahLst/>
                <a:cxnLst/>
                <a:rect l="l" t="t" r="r" b="b"/>
                <a:pathLst>
                  <a:path w="852" h="761" extrusionOk="0">
                    <a:moveTo>
                      <a:pt x="449" y="0"/>
                    </a:moveTo>
                    <a:cubicBezTo>
                      <a:pt x="416" y="0"/>
                      <a:pt x="383" y="4"/>
                      <a:pt x="350" y="13"/>
                    </a:cubicBezTo>
                    <a:cubicBezTo>
                      <a:pt x="154" y="69"/>
                      <a:pt x="1" y="250"/>
                      <a:pt x="57" y="459"/>
                    </a:cubicBezTo>
                    <a:cubicBezTo>
                      <a:pt x="93" y="641"/>
                      <a:pt x="246" y="760"/>
                      <a:pt x="423" y="760"/>
                    </a:cubicBezTo>
                    <a:cubicBezTo>
                      <a:pt x="449" y="760"/>
                      <a:pt x="476" y="757"/>
                      <a:pt x="503" y="752"/>
                    </a:cubicBezTo>
                    <a:cubicBezTo>
                      <a:pt x="698" y="724"/>
                      <a:pt x="852" y="515"/>
                      <a:pt x="810" y="306"/>
                    </a:cubicBezTo>
                    <a:cubicBezTo>
                      <a:pt x="786" y="128"/>
                      <a:pt x="631" y="0"/>
                      <a:pt x="4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1199688" y="2564651"/>
                <a:ext cx="55676" cy="53556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236" extrusionOk="0">
                    <a:moveTo>
                      <a:pt x="602" y="0"/>
                    </a:moveTo>
                    <a:cubicBezTo>
                      <a:pt x="507" y="0"/>
                      <a:pt x="416" y="22"/>
                      <a:pt x="336" y="58"/>
                    </a:cubicBezTo>
                    <a:cubicBezTo>
                      <a:pt x="168" y="128"/>
                      <a:pt x="71" y="267"/>
                      <a:pt x="29" y="435"/>
                    </a:cubicBezTo>
                    <a:cubicBezTo>
                      <a:pt x="1" y="602"/>
                      <a:pt x="29" y="756"/>
                      <a:pt x="84" y="895"/>
                    </a:cubicBezTo>
                    <a:cubicBezTo>
                      <a:pt x="154" y="1035"/>
                      <a:pt x="238" y="1146"/>
                      <a:pt x="363" y="1202"/>
                    </a:cubicBezTo>
                    <a:cubicBezTo>
                      <a:pt x="433" y="1225"/>
                      <a:pt x="510" y="1235"/>
                      <a:pt x="589" y="1235"/>
                    </a:cubicBezTo>
                    <a:cubicBezTo>
                      <a:pt x="654" y="1235"/>
                      <a:pt x="719" y="1228"/>
                      <a:pt x="782" y="1216"/>
                    </a:cubicBezTo>
                    <a:cubicBezTo>
                      <a:pt x="921" y="1160"/>
                      <a:pt x="1061" y="1076"/>
                      <a:pt x="1159" y="937"/>
                    </a:cubicBezTo>
                    <a:cubicBezTo>
                      <a:pt x="1256" y="797"/>
                      <a:pt x="1284" y="616"/>
                      <a:pt x="1242" y="463"/>
                    </a:cubicBezTo>
                    <a:cubicBezTo>
                      <a:pt x="1186" y="309"/>
                      <a:pt x="1061" y="156"/>
                      <a:pt x="866" y="58"/>
                    </a:cubicBezTo>
                    <a:cubicBezTo>
                      <a:pt x="779" y="18"/>
                      <a:pt x="689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1127758" y="2557241"/>
                <a:ext cx="48397" cy="45626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53" extrusionOk="0">
                    <a:moveTo>
                      <a:pt x="585" y="0"/>
                    </a:moveTo>
                    <a:cubicBezTo>
                      <a:pt x="559" y="0"/>
                      <a:pt x="532" y="2"/>
                      <a:pt x="503" y="6"/>
                    </a:cubicBezTo>
                    <a:cubicBezTo>
                      <a:pt x="419" y="6"/>
                      <a:pt x="350" y="34"/>
                      <a:pt x="280" y="76"/>
                    </a:cubicBezTo>
                    <a:cubicBezTo>
                      <a:pt x="210" y="104"/>
                      <a:pt x="154" y="159"/>
                      <a:pt x="112" y="229"/>
                    </a:cubicBezTo>
                    <a:cubicBezTo>
                      <a:pt x="15" y="355"/>
                      <a:pt x="1" y="494"/>
                      <a:pt x="43" y="634"/>
                    </a:cubicBezTo>
                    <a:cubicBezTo>
                      <a:pt x="71" y="773"/>
                      <a:pt x="182" y="885"/>
                      <a:pt x="280" y="954"/>
                    </a:cubicBezTo>
                    <a:cubicBezTo>
                      <a:pt x="336" y="982"/>
                      <a:pt x="391" y="1024"/>
                      <a:pt x="461" y="1038"/>
                    </a:cubicBezTo>
                    <a:cubicBezTo>
                      <a:pt x="503" y="1052"/>
                      <a:pt x="573" y="1052"/>
                      <a:pt x="629" y="1052"/>
                    </a:cubicBezTo>
                    <a:cubicBezTo>
                      <a:pt x="698" y="1052"/>
                      <a:pt x="754" y="1038"/>
                      <a:pt x="810" y="996"/>
                    </a:cubicBezTo>
                    <a:cubicBezTo>
                      <a:pt x="852" y="968"/>
                      <a:pt x="908" y="927"/>
                      <a:pt x="949" y="885"/>
                    </a:cubicBezTo>
                    <a:cubicBezTo>
                      <a:pt x="1033" y="787"/>
                      <a:pt x="1103" y="648"/>
                      <a:pt x="1103" y="508"/>
                    </a:cubicBezTo>
                    <a:cubicBezTo>
                      <a:pt x="1117" y="369"/>
                      <a:pt x="1047" y="229"/>
                      <a:pt x="949" y="132"/>
                    </a:cubicBezTo>
                    <a:cubicBezTo>
                      <a:pt x="894" y="76"/>
                      <a:pt x="824" y="48"/>
                      <a:pt x="754" y="20"/>
                    </a:cubicBezTo>
                    <a:cubicBezTo>
                      <a:pt x="705" y="10"/>
                      <a:pt x="649" y="0"/>
                      <a:pt x="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1067917" y="2582460"/>
                <a:ext cx="40555" cy="38737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94" extrusionOk="0">
                    <a:moveTo>
                      <a:pt x="471" y="0"/>
                    </a:moveTo>
                    <a:cubicBezTo>
                      <a:pt x="390" y="0"/>
                      <a:pt x="313" y="22"/>
                      <a:pt x="252" y="66"/>
                    </a:cubicBezTo>
                    <a:cubicBezTo>
                      <a:pt x="127" y="135"/>
                      <a:pt x="57" y="261"/>
                      <a:pt x="29" y="372"/>
                    </a:cubicBezTo>
                    <a:cubicBezTo>
                      <a:pt x="1" y="484"/>
                      <a:pt x="29" y="610"/>
                      <a:pt x="113" y="693"/>
                    </a:cubicBezTo>
                    <a:cubicBezTo>
                      <a:pt x="168" y="805"/>
                      <a:pt x="280" y="861"/>
                      <a:pt x="392" y="889"/>
                    </a:cubicBezTo>
                    <a:cubicBezTo>
                      <a:pt x="415" y="892"/>
                      <a:pt x="438" y="894"/>
                      <a:pt x="463" y="894"/>
                    </a:cubicBezTo>
                    <a:cubicBezTo>
                      <a:pt x="541" y="894"/>
                      <a:pt x="624" y="875"/>
                      <a:pt x="698" y="833"/>
                    </a:cubicBezTo>
                    <a:cubicBezTo>
                      <a:pt x="796" y="791"/>
                      <a:pt x="866" y="693"/>
                      <a:pt x="894" y="582"/>
                    </a:cubicBezTo>
                    <a:cubicBezTo>
                      <a:pt x="936" y="470"/>
                      <a:pt x="936" y="345"/>
                      <a:pt x="880" y="247"/>
                    </a:cubicBezTo>
                    <a:cubicBezTo>
                      <a:pt x="824" y="135"/>
                      <a:pt x="740" y="52"/>
                      <a:pt x="615" y="24"/>
                    </a:cubicBezTo>
                    <a:cubicBezTo>
                      <a:pt x="568" y="8"/>
                      <a:pt x="519" y="0"/>
                      <a:pt x="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1025626" y="2627481"/>
                <a:ext cx="32669" cy="3137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24" extrusionOk="0">
                    <a:moveTo>
                      <a:pt x="387" y="0"/>
                    </a:moveTo>
                    <a:cubicBezTo>
                      <a:pt x="375" y="0"/>
                      <a:pt x="362" y="1"/>
                      <a:pt x="349" y="3"/>
                    </a:cubicBezTo>
                    <a:cubicBezTo>
                      <a:pt x="266" y="31"/>
                      <a:pt x="168" y="73"/>
                      <a:pt x="98" y="170"/>
                    </a:cubicBezTo>
                    <a:cubicBezTo>
                      <a:pt x="28" y="254"/>
                      <a:pt x="1" y="352"/>
                      <a:pt x="28" y="463"/>
                    </a:cubicBezTo>
                    <a:cubicBezTo>
                      <a:pt x="42" y="547"/>
                      <a:pt x="98" y="631"/>
                      <a:pt x="182" y="686"/>
                    </a:cubicBezTo>
                    <a:cubicBezTo>
                      <a:pt x="250" y="711"/>
                      <a:pt x="320" y="723"/>
                      <a:pt x="386" y="723"/>
                    </a:cubicBezTo>
                    <a:cubicBezTo>
                      <a:pt x="509" y="723"/>
                      <a:pt x="620" y="680"/>
                      <a:pt x="684" y="589"/>
                    </a:cubicBezTo>
                    <a:cubicBezTo>
                      <a:pt x="740" y="519"/>
                      <a:pt x="754" y="421"/>
                      <a:pt x="740" y="338"/>
                    </a:cubicBezTo>
                    <a:cubicBezTo>
                      <a:pt x="726" y="254"/>
                      <a:pt x="684" y="170"/>
                      <a:pt x="614" y="101"/>
                    </a:cubicBezTo>
                    <a:cubicBezTo>
                      <a:pt x="554" y="40"/>
                      <a:pt x="472" y="0"/>
                      <a:pt x="3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0" name="Google Shape;230;p2"/>
              <p:cNvGrpSpPr/>
              <p:nvPr/>
            </p:nvGrpSpPr>
            <p:grpSpPr>
              <a:xfrm>
                <a:off x="750602" y="2674149"/>
                <a:ext cx="472684" cy="418878"/>
                <a:chOff x="750602" y="2674149"/>
                <a:chExt cx="472684" cy="418878"/>
              </a:xfrm>
            </p:grpSpPr>
            <p:sp>
              <p:nvSpPr>
                <p:cNvPr id="231" name="Google Shape;231;p2"/>
                <p:cNvSpPr/>
                <p:nvPr/>
              </p:nvSpPr>
              <p:spPr>
                <a:xfrm>
                  <a:off x="1021986" y="2889289"/>
                  <a:ext cx="200086" cy="87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8" h="2010" extrusionOk="0">
                      <a:moveTo>
                        <a:pt x="1" y="1"/>
                      </a:moveTo>
                      <a:lnTo>
                        <a:pt x="4618" y="2009"/>
                      </a:lnTo>
                      <a:cubicBezTo>
                        <a:pt x="3321" y="628"/>
                        <a:pt x="1898" y="15"/>
                        <a:pt x="1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2"/>
                <p:cNvSpPr/>
                <p:nvPr/>
              </p:nvSpPr>
              <p:spPr>
                <a:xfrm>
                  <a:off x="1021986" y="2846867"/>
                  <a:ext cx="201300" cy="12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2989" extrusionOk="0">
                      <a:moveTo>
                        <a:pt x="1496" y="1"/>
                      </a:moveTo>
                      <a:cubicBezTo>
                        <a:pt x="1154" y="1"/>
                        <a:pt x="867" y="91"/>
                        <a:pt x="643" y="213"/>
                      </a:cubicBezTo>
                      <a:cubicBezTo>
                        <a:pt x="322" y="380"/>
                        <a:pt x="126" y="645"/>
                        <a:pt x="1" y="798"/>
                      </a:cubicBezTo>
                      <a:cubicBezTo>
                        <a:pt x="71" y="784"/>
                        <a:pt x="140" y="771"/>
                        <a:pt x="224" y="757"/>
                      </a:cubicBezTo>
                      <a:cubicBezTo>
                        <a:pt x="280" y="729"/>
                        <a:pt x="336" y="729"/>
                        <a:pt x="364" y="715"/>
                      </a:cubicBezTo>
                      <a:cubicBezTo>
                        <a:pt x="419" y="715"/>
                        <a:pt x="475" y="701"/>
                        <a:pt x="531" y="701"/>
                      </a:cubicBezTo>
                      <a:cubicBezTo>
                        <a:pt x="629" y="673"/>
                        <a:pt x="740" y="673"/>
                        <a:pt x="838" y="659"/>
                      </a:cubicBezTo>
                      <a:cubicBezTo>
                        <a:pt x="1047" y="659"/>
                        <a:pt x="1256" y="659"/>
                        <a:pt x="1465" y="701"/>
                      </a:cubicBezTo>
                      <a:cubicBezTo>
                        <a:pt x="1521" y="701"/>
                        <a:pt x="1577" y="715"/>
                        <a:pt x="1619" y="715"/>
                      </a:cubicBezTo>
                      <a:cubicBezTo>
                        <a:pt x="1675" y="729"/>
                        <a:pt x="1731" y="729"/>
                        <a:pt x="1786" y="757"/>
                      </a:cubicBezTo>
                      <a:cubicBezTo>
                        <a:pt x="1828" y="771"/>
                        <a:pt x="1884" y="771"/>
                        <a:pt x="1926" y="784"/>
                      </a:cubicBezTo>
                      <a:cubicBezTo>
                        <a:pt x="1968" y="798"/>
                        <a:pt x="2009" y="812"/>
                        <a:pt x="2065" y="840"/>
                      </a:cubicBezTo>
                      <a:cubicBezTo>
                        <a:pt x="2149" y="868"/>
                        <a:pt x="2247" y="910"/>
                        <a:pt x="2344" y="938"/>
                      </a:cubicBezTo>
                      <a:cubicBezTo>
                        <a:pt x="2428" y="980"/>
                        <a:pt x="2512" y="1036"/>
                        <a:pt x="2581" y="1063"/>
                      </a:cubicBezTo>
                      <a:cubicBezTo>
                        <a:pt x="2623" y="1077"/>
                        <a:pt x="2651" y="1105"/>
                        <a:pt x="2707" y="1133"/>
                      </a:cubicBezTo>
                      <a:cubicBezTo>
                        <a:pt x="2735" y="1147"/>
                        <a:pt x="2777" y="1189"/>
                        <a:pt x="2805" y="1203"/>
                      </a:cubicBezTo>
                      <a:cubicBezTo>
                        <a:pt x="2874" y="1259"/>
                        <a:pt x="2944" y="1287"/>
                        <a:pt x="3000" y="1342"/>
                      </a:cubicBezTo>
                      <a:cubicBezTo>
                        <a:pt x="3125" y="1454"/>
                        <a:pt x="3223" y="1538"/>
                        <a:pt x="3293" y="1621"/>
                      </a:cubicBezTo>
                      <a:cubicBezTo>
                        <a:pt x="3390" y="1705"/>
                        <a:pt x="3460" y="1803"/>
                        <a:pt x="3488" y="1859"/>
                      </a:cubicBezTo>
                      <a:cubicBezTo>
                        <a:pt x="3544" y="1928"/>
                        <a:pt x="3572" y="2012"/>
                        <a:pt x="3600" y="2040"/>
                      </a:cubicBezTo>
                      <a:lnTo>
                        <a:pt x="3628" y="2110"/>
                      </a:lnTo>
                      <a:cubicBezTo>
                        <a:pt x="3628" y="2110"/>
                        <a:pt x="3614" y="2096"/>
                        <a:pt x="3572" y="2068"/>
                      </a:cubicBezTo>
                      <a:cubicBezTo>
                        <a:pt x="3544" y="2054"/>
                        <a:pt x="3474" y="2026"/>
                        <a:pt x="3404" y="1970"/>
                      </a:cubicBezTo>
                      <a:cubicBezTo>
                        <a:pt x="3335" y="1914"/>
                        <a:pt x="3251" y="1886"/>
                        <a:pt x="3139" y="1817"/>
                      </a:cubicBezTo>
                      <a:cubicBezTo>
                        <a:pt x="3084" y="1775"/>
                        <a:pt x="3042" y="1761"/>
                        <a:pt x="2986" y="1719"/>
                      </a:cubicBezTo>
                      <a:cubicBezTo>
                        <a:pt x="2930" y="1691"/>
                        <a:pt x="2860" y="1677"/>
                        <a:pt x="2805" y="1635"/>
                      </a:cubicBezTo>
                      <a:cubicBezTo>
                        <a:pt x="2665" y="1580"/>
                        <a:pt x="2553" y="1510"/>
                        <a:pt x="2386" y="1482"/>
                      </a:cubicBezTo>
                      <a:cubicBezTo>
                        <a:pt x="2316" y="1468"/>
                        <a:pt x="2233" y="1426"/>
                        <a:pt x="2163" y="1412"/>
                      </a:cubicBezTo>
                      <a:cubicBezTo>
                        <a:pt x="2135" y="1398"/>
                        <a:pt x="2079" y="1398"/>
                        <a:pt x="2037" y="1384"/>
                      </a:cubicBezTo>
                      <a:cubicBezTo>
                        <a:pt x="2009" y="1356"/>
                        <a:pt x="1954" y="1356"/>
                        <a:pt x="1926" y="1342"/>
                      </a:cubicBezTo>
                      <a:cubicBezTo>
                        <a:pt x="1884" y="1342"/>
                        <a:pt x="1828" y="1328"/>
                        <a:pt x="1800" y="1328"/>
                      </a:cubicBezTo>
                      <a:cubicBezTo>
                        <a:pt x="1758" y="1328"/>
                        <a:pt x="1717" y="1315"/>
                        <a:pt x="1675" y="1315"/>
                      </a:cubicBezTo>
                      <a:cubicBezTo>
                        <a:pt x="1591" y="1287"/>
                        <a:pt x="1507" y="1287"/>
                        <a:pt x="1410" y="1273"/>
                      </a:cubicBezTo>
                      <a:cubicBezTo>
                        <a:pt x="1368" y="1266"/>
                        <a:pt x="1326" y="1266"/>
                        <a:pt x="1284" y="1266"/>
                      </a:cubicBezTo>
                      <a:cubicBezTo>
                        <a:pt x="1242" y="1266"/>
                        <a:pt x="1200" y="1266"/>
                        <a:pt x="1159" y="1259"/>
                      </a:cubicBezTo>
                      <a:lnTo>
                        <a:pt x="880" y="1259"/>
                      </a:lnTo>
                      <a:cubicBezTo>
                        <a:pt x="698" y="1259"/>
                        <a:pt x="531" y="1287"/>
                        <a:pt x="350" y="1315"/>
                      </a:cubicBezTo>
                      <a:cubicBezTo>
                        <a:pt x="280" y="1328"/>
                        <a:pt x="224" y="1328"/>
                        <a:pt x="154" y="1342"/>
                      </a:cubicBezTo>
                      <a:cubicBezTo>
                        <a:pt x="224" y="1426"/>
                        <a:pt x="294" y="1510"/>
                        <a:pt x="391" y="1621"/>
                      </a:cubicBezTo>
                      <a:cubicBezTo>
                        <a:pt x="475" y="1733"/>
                        <a:pt x="559" y="1817"/>
                        <a:pt x="684" y="1900"/>
                      </a:cubicBezTo>
                      <a:cubicBezTo>
                        <a:pt x="894" y="2082"/>
                        <a:pt x="1159" y="2235"/>
                        <a:pt x="1465" y="2319"/>
                      </a:cubicBezTo>
                      <a:cubicBezTo>
                        <a:pt x="1731" y="2389"/>
                        <a:pt x="2023" y="2403"/>
                        <a:pt x="2358" y="2458"/>
                      </a:cubicBezTo>
                      <a:cubicBezTo>
                        <a:pt x="2693" y="2500"/>
                        <a:pt x="3056" y="2542"/>
                        <a:pt x="3390" y="2640"/>
                      </a:cubicBezTo>
                      <a:cubicBezTo>
                        <a:pt x="3739" y="2709"/>
                        <a:pt x="4046" y="2793"/>
                        <a:pt x="4269" y="2863"/>
                      </a:cubicBezTo>
                      <a:cubicBezTo>
                        <a:pt x="4506" y="2933"/>
                        <a:pt x="4646" y="2988"/>
                        <a:pt x="4646" y="2988"/>
                      </a:cubicBezTo>
                      <a:cubicBezTo>
                        <a:pt x="4646" y="2988"/>
                        <a:pt x="4604" y="2849"/>
                        <a:pt x="4520" y="2598"/>
                      </a:cubicBezTo>
                      <a:cubicBezTo>
                        <a:pt x="4437" y="2375"/>
                        <a:pt x="4297" y="2040"/>
                        <a:pt x="4088" y="1691"/>
                      </a:cubicBezTo>
                      <a:cubicBezTo>
                        <a:pt x="3879" y="1342"/>
                        <a:pt x="3572" y="980"/>
                        <a:pt x="3209" y="687"/>
                      </a:cubicBezTo>
                      <a:cubicBezTo>
                        <a:pt x="2846" y="380"/>
                        <a:pt x="2428" y="157"/>
                        <a:pt x="2037" y="73"/>
                      </a:cubicBezTo>
                      <a:cubicBezTo>
                        <a:pt x="1844" y="23"/>
                        <a:pt x="1663" y="1"/>
                        <a:pt x="1496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2"/>
                <p:cNvSpPr/>
                <p:nvPr/>
              </p:nvSpPr>
              <p:spPr>
                <a:xfrm>
                  <a:off x="1006907" y="2674149"/>
                  <a:ext cx="78596" cy="177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" h="4087" extrusionOk="0">
                      <a:moveTo>
                        <a:pt x="1576" y="0"/>
                      </a:moveTo>
                      <a:lnTo>
                        <a:pt x="0" y="4087"/>
                      </a:lnTo>
                      <a:cubicBezTo>
                        <a:pt x="1367" y="2901"/>
                        <a:pt x="1813" y="1813"/>
                        <a:pt x="1576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2"/>
                <p:cNvSpPr/>
                <p:nvPr/>
              </p:nvSpPr>
              <p:spPr>
                <a:xfrm>
                  <a:off x="999627" y="2674149"/>
                  <a:ext cx="113691" cy="1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4325" extrusionOk="0">
                      <a:moveTo>
                        <a:pt x="1772" y="0"/>
                      </a:moveTo>
                      <a:cubicBezTo>
                        <a:pt x="1772" y="0"/>
                        <a:pt x="1716" y="112"/>
                        <a:pt x="1633" y="321"/>
                      </a:cubicBezTo>
                      <a:cubicBezTo>
                        <a:pt x="1577" y="432"/>
                        <a:pt x="1535" y="530"/>
                        <a:pt x="1479" y="670"/>
                      </a:cubicBezTo>
                      <a:cubicBezTo>
                        <a:pt x="1410" y="795"/>
                        <a:pt x="1340" y="935"/>
                        <a:pt x="1270" y="1060"/>
                      </a:cubicBezTo>
                      <a:cubicBezTo>
                        <a:pt x="1117" y="1325"/>
                        <a:pt x="921" y="1576"/>
                        <a:pt x="740" y="1772"/>
                      </a:cubicBezTo>
                      <a:cubicBezTo>
                        <a:pt x="517" y="1967"/>
                        <a:pt x="363" y="2120"/>
                        <a:pt x="238" y="2302"/>
                      </a:cubicBezTo>
                      <a:cubicBezTo>
                        <a:pt x="71" y="2553"/>
                        <a:pt x="1" y="2873"/>
                        <a:pt x="1" y="3166"/>
                      </a:cubicBezTo>
                      <a:lnTo>
                        <a:pt x="1" y="3390"/>
                      </a:lnTo>
                      <a:cubicBezTo>
                        <a:pt x="1" y="3459"/>
                        <a:pt x="1" y="3529"/>
                        <a:pt x="15" y="3599"/>
                      </a:cubicBezTo>
                      <a:cubicBezTo>
                        <a:pt x="29" y="3738"/>
                        <a:pt x="43" y="3850"/>
                        <a:pt x="71" y="3948"/>
                      </a:cubicBezTo>
                      <a:cubicBezTo>
                        <a:pt x="98" y="3906"/>
                        <a:pt x="140" y="3850"/>
                        <a:pt x="168" y="3780"/>
                      </a:cubicBezTo>
                      <a:cubicBezTo>
                        <a:pt x="224" y="3710"/>
                        <a:pt x="252" y="3641"/>
                        <a:pt x="308" y="3571"/>
                      </a:cubicBezTo>
                      <a:cubicBezTo>
                        <a:pt x="363" y="3501"/>
                        <a:pt x="391" y="3431"/>
                        <a:pt x="447" y="3362"/>
                      </a:cubicBezTo>
                      <a:lnTo>
                        <a:pt x="587" y="3152"/>
                      </a:lnTo>
                      <a:cubicBezTo>
                        <a:pt x="628" y="3083"/>
                        <a:pt x="670" y="3013"/>
                        <a:pt x="726" y="2957"/>
                      </a:cubicBezTo>
                      <a:lnTo>
                        <a:pt x="782" y="2860"/>
                      </a:lnTo>
                      <a:cubicBezTo>
                        <a:pt x="796" y="2818"/>
                        <a:pt x="810" y="2790"/>
                        <a:pt x="852" y="2762"/>
                      </a:cubicBezTo>
                      <a:cubicBezTo>
                        <a:pt x="866" y="2734"/>
                        <a:pt x="880" y="2692"/>
                        <a:pt x="907" y="2678"/>
                      </a:cubicBezTo>
                      <a:cubicBezTo>
                        <a:pt x="921" y="2650"/>
                        <a:pt x="935" y="2608"/>
                        <a:pt x="977" y="2594"/>
                      </a:cubicBezTo>
                      <a:cubicBezTo>
                        <a:pt x="1005" y="2539"/>
                        <a:pt x="1047" y="2469"/>
                        <a:pt x="1089" y="2413"/>
                      </a:cubicBezTo>
                      <a:cubicBezTo>
                        <a:pt x="1131" y="2357"/>
                        <a:pt x="1159" y="2302"/>
                        <a:pt x="1200" y="2246"/>
                      </a:cubicBezTo>
                      <a:cubicBezTo>
                        <a:pt x="1214" y="2204"/>
                        <a:pt x="1228" y="2190"/>
                        <a:pt x="1256" y="2162"/>
                      </a:cubicBezTo>
                      <a:cubicBezTo>
                        <a:pt x="1270" y="2120"/>
                        <a:pt x="1284" y="2106"/>
                        <a:pt x="1298" y="2064"/>
                      </a:cubicBezTo>
                      <a:lnTo>
                        <a:pt x="1410" y="1911"/>
                      </a:lnTo>
                      <a:cubicBezTo>
                        <a:pt x="1438" y="1855"/>
                        <a:pt x="1479" y="1813"/>
                        <a:pt x="1493" y="1758"/>
                      </a:cubicBezTo>
                      <a:cubicBezTo>
                        <a:pt x="1535" y="1702"/>
                        <a:pt x="1549" y="1674"/>
                        <a:pt x="1577" y="1618"/>
                      </a:cubicBezTo>
                      <a:cubicBezTo>
                        <a:pt x="1619" y="1562"/>
                        <a:pt x="1633" y="1534"/>
                        <a:pt x="1647" y="1493"/>
                      </a:cubicBezTo>
                      <a:cubicBezTo>
                        <a:pt x="1675" y="1465"/>
                        <a:pt x="1689" y="1423"/>
                        <a:pt x="1716" y="1395"/>
                      </a:cubicBezTo>
                      <a:cubicBezTo>
                        <a:pt x="1758" y="1325"/>
                        <a:pt x="1786" y="1269"/>
                        <a:pt x="1814" y="1228"/>
                      </a:cubicBezTo>
                      <a:cubicBezTo>
                        <a:pt x="1828" y="1200"/>
                        <a:pt x="1842" y="1186"/>
                        <a:pt x="1842" y="1186"/>
                      </a:cubicBezTo>
                      <a:lnTo>
                        <a:pt x="1842" y="1255"/>
                      </a:lnTo>
                      <a:cubicBezTo>
                        <a:pt x="1842" y="1283"/>
                        <a:pt x="1842" y="1353"/>
                        <a:pt x="1828" y="1423"/>
                      </a:cubicBezTo>
                      <a:cubicBezTo>
                        <a:pt x="1828" y="1465"/>
                        <a:pt x="1828" y="1507"/>
                        <a:pt x="1814" y="1548"/>
                      </a:cubicBezTo>
                      <a:cubicBezTo>
                        <a:pt x="1814" y="1604"/>
                        <a:pt x="1786" y="1632"/>
                        <a:pt x="1786" y="1688"/>
                      </a:cubicBezTo>
                      <a:cubicBezTo>
                        <a:pt x="1772" y="1744"/>
                        <a:pt x="1772" y="1785"/>
                        <a:pt x="1758" y="1841"/>
                      </a:cubicBezTo>
                      <a:cubicBezTo>
                        <a:pt x="1744" y="1897"/>
                        <a:pt x="1716" y="1967"/>
                        <a:pt x="1716" y="2009"/>
                      </a:cubicBezTo>
                      <a:cubicBezTo>
                        <a:pt x="1703" y="2078"/>
                        <a:pt x="1689" y="2134"/>
                        <a:pt x="1675" y="2204"/>
                      </a:cubicBezTo>
                      <a:cubicBezTo>
                        <a:pt x="1647" y="2246"/>
                        <a:pt x="1647" y="2274"/>
                        <a:pt x="1633" y="2316"/>
                      </a:cubicBezTo>
                      <a:cubicBezTo>
                        <a:pt x="1619" y="2343"/>
                        <a:pt x="1619" y="2385"/>
                        <a:pt x="1605" y="2413"/>
                      </a:cubicBezTo>
                      <a:cubicBezTo>
                        <a:pt x="1577" y="2483"/>
                        <a:pt x="1549" y="2553"/>
                        <a:pt x="1535" y="2622"/>
                      </a:cubicBezTo>
                      <a:lnTo>
                        <a:pt x="1479" y="2734"/>
                      </a:lnTo>
                      <a:lnTo>
                        <a:pt x="1424" y="2832"/>
                      </a:lnTo>
                      <a:lnTo>
                        <a:pt x="1368" y="2943"/>
                      </a:lnTo>
                      <a:lnTo>
                        <a:pt x="1326" y="3041"/>
                      </a:lnTo>
                      <a:cubicBezTo>
                        <a:pt x="1284" y="3111"/>
                        <a:pt x="1228" y="3180"/>
                        <a:pt x="1200" y="3278"/>
                      </a:cubicBezTo>
                      <a:cubicBezTo>
                        <a:pt x="1159" y="3348"/>
                        <a:pt x="1117" y="3417"/>
                        <a:pt x="1075" y="3501"/>
                      </a:cubicBezTo>
                      <a:cubicBezTo>
                        <a:pt x="1019" y="3571"/>
                        <a:pt x="991" y="3641"/>
                        <a:pt x="935" y="3710"/>
                      </a:cubicBezTo>
                      <a:cubicBezTo>
                        <a:pt x="852" y="3850"/>
                        <a:pt x="740" y="3989"/>
                        <a:pt x="656" y="4129"/>
                      </a:cubicBezTo>
                      <a:lnTo>
                        <a:pt x="559" y="4282"/>
                      </a:lnTo>
                      <a:cubicBezTo>
                        <a:pt x="656" y="4296"/>
                        <a:pt x="782" y="4324"/>
                        <a:pt x="907" y="4324"/>
                      </a:cubicBezTo>
                      <a:cubicBezTo>
                        <a:pt x="1047" y="4324"/>
                        <a:pt x="1186" y="4296"/>
                        <a:pt x="1326" y="4268"/>
                      </a:cubicBezTo>
                      <a:cubicBezTo>
                        <a:pt x="1619" y="4185"/>
                        <a:pt x="1954" y="3989"/>
                        <a:pt x="2205" y="3585"/>
                      </a:cubicBezTo>
                      <a:cubicBezTo>
                        <a:pt x="2414" y="3278"/>
                        <a:pt x="2581" y="2818"/>
                        <a:pt x="2595" y="2371"/>
                      </a:cubicBezTo>
                      <a:cubicBezTo>
                        <a:pt x="2623" y="1911"/>
                        <a:pt x="2525" y="1479"/>
                        <a:pt x="2400" y="1116"/>
                      </a:cubicBezTo>
                      <a:cubicBezTo>
                        <a:pt x="2344" y="935"/>
                        <a:pt x="2260" y="781"/>
                        <a:pt x="2191" y="642"/>
                      </a:cubicBezTo>
                      <a:cubicBezTo>
                        <a:pt x="2121" y="502"/>
                        <a:pt x="2051" y="391"/>
                        <a:pt x="1981" y="293"/>
                      </a:cubicBezTo>
                      <a:cubicBezTo>
                        <a:pt x="1842" y="98"/>
                        <a:pt x="1772" y="0"/>
                        <a:pt x="1772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2"/>
                <p:cNvSpPr/>
                <p:nvPr/>
              </p:nvSpPr>
              <p:spPr>
                <a:xfrm>
                  <a:off x="863047" y="2704351"/>
                  <a:ext cx="110052" cy="12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958" extrusionOk="0">
                      <a:moveTo>
                        <a:pt x="0" y="0"/>
                      </a:moveTo>
                      <a:lnTo>
                        <a:pt x="2358" y="2958"/>
                      </a:lnTo>
                      <a:cubicBezTo>
                        <a:pt x="2539" y="1563"/>
                        <a:pt x="1144" y="558"/>
                        <a:pt x="0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2"/>
                <p:cNvSpPr/>
                <p:nvPr/>
              </p:nvSpPr>
              <p:spPr>
                <a:xfrm>
                  <a:off x="864260" y="2703528"/>
                  <a:ext cx="141464" cy="12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5" h="2963" extrusionOk="0">
                      <a:moveTo>
                        <a:pt x="657" y="0"/>
                      </a:moveTo>
                      <a:cubicBezTo>
                        <a:pt x="537" y="0"/>
                        <a:pt x="429" y="7"/>
                        <a:pt x="335" y="19"/>
                      </a:cubicBezTo>
                      <a:cubicBezTo>
                        <a:pt x="126" y="33"/>
                        <a:pt x="0" y="47"/>
                        <a:pt x="0" y="47"/>
                      </a:cubicBezTo>
                      <a:cubicBezTo>
                        <a:pt x="0" y="47"/>
                        <a:pt x="56" y="159"/>
                        <a:pt x="154" y="326"/>
                      </a:cubicBezTo>
                      <a:cubicBezTo>
                        <a:pt x="237" y="508"/>
                        <a:pt x="377" y="745"/>
                        <a:pt x="502" y="1010"/>
                      </a:cubicBezTo>
                      <a:cubicBezTo>
                        <a:pt x="628" y="1275"/>
                        <a:pt x="754" y="1526"/>
                        <a:pt x="837" y="1777"/>
                      </a:cubicBezTo>
                      <a:cubicBezTo>
                        <a:pt x="907" y="1972"/>
                        <a:pt x="963" y="2154"/>
                        <a:pt x="1033" y="2279"/>
                      </a:cubicBezTo>
                      <a:cubicBezTo>
                        <a:pt x="1046" y="2293"/>
                        <a:pt x="1060" y="2321"/>
                        <a:pt x="1074" y="2349"/>
                      </a:cubicBezTo>
                      <a:lnTo>
                        <a:pt x="1130" y="2405"/>
                      </a:lnTo>
                      <a:cubicBezTo>
                        <a:pt x="1172" y="2433"/>
                        <a:pt x="1200" y="2460"/>
                        <a:pt x="1256" y="2488"/>
                      </a:cubicBezTo>
                      <a:cubicBezTo>
                        <a:pt x="1311" y="2502"/>
                        <a:pt x="1339" y="2544"/>
                        <a:pt x="1395" y="2558"/>
                      </a:cubicBezTo>
                      <a:cubicBezTo>
                        <a:pt x="1451" y="2572"/>
                        <a:pt x="1493" y="2614"/>
                        <a:pt x="1549" y="2628"/>
                      </a:cubicBezTo>
                      <a:cubicBezTo>
                        <a:pt x="1772" y="2726"/>
                        <a:pt x="2009" y="2865"/>
                        <a:pt x="2162" y="2963"/>
                      </a:cubicBezTo>
                      <a:lnTo>
                        <a:pt x="2107" y="2795"/>
                      </a:lnTo>
                      <a:cubicBezTo>
                        <a:pt x="2093" y="2767"/>
                        <a:pt x="2093" y="2726"/>
                        <a:pt x="2079" y="2712"/>
                      </a:cubicBezTo>
                      <a:cubicBezTo>
                        <a:pt x="2051" y="2684"/>
                        <a:pt x="2037" y="2642"/>
                        <a:pt x="2037" y="2628"/>
                      </a:cubicBezTo>
                      <a:lnTo>
                        <a:pt x="2009" y="2544"/>
                      </a:lnTo>
                      <a:lnTo>
                        <a:pt x="1953" y="2447"/>
                      </a:lnTo>
                      <a:cubicBezTo>
                        <a:pt x="1911" y="2405"/>
                        <a:pt x="1897" y="2335"/>
                        <a:pt x="1869" y="2279"/>
                      </a:cubicBezTo>
                      <a:cubicBezTo>
                        <a:pt x="1828" y="2223"/>
                        <a:pt x="1814" y="2168"/>
                        <a:pt x="1772" y="2126"/>
                      </a:cubicBezTo>
                      <a:lnTo>
                        <a:pt x="1730" y="2056"/>
                      </a:lnTo>
                      <a:cubicBezTo>
                        <a:pt x="1702" y="2014"/>
                        <a:pt x="1688" y="2000"/>
                        <a:pt x="1674" y="1972"/>
                      </a:cubicBezTo>
                      <a:cubicBezTo>
                        <a:pt x="1660" y="1944"/>
                        <a:pt x="1632" y="1916"/>
                        <a:pt x="1618" y="1903"/>
                      </a:cubicBezTo>
                      <a:cubicBezTo>
                        <a:pt x="1604" y="1875"/>
                        <a:pt x="1590" y="1847"/>
                        <a:pt x="1563" y="1833"/>
                      </a:cubicBezTo>
                      <a:lnTo>
                        <a:pt x="1465" y="1665"/>
                      </a:lnTo>
                      <a:cubicBezTo>
                        <a:pt x="1423" y="1624"/>
                        <a:pt x="1395" y="1568"/>
                        <a:pt x="1381" y="1512"/>
                      </a:cubicBezTo>
                      <a:cubicBezTo>
                        <a:pt x="1339" y="1456"/>
                        <a:pt x="1311" y="1414"/>
                        <a:pt x="1284" y="1373"/>
                      </a:cubicBezTo>
                      <a:cubicBezTo>
                        <a:pt x="1256" y="1317"/>
                        <a:pt x="1228" y="1275"/>
                        <a:pt x="1200" y="1233"/>
                      </a:cubicBezTo>
                      <a:cubicBezTo>
                        <a:pt x="1144" y="1149"/>
                        <a:pt x="1102" y="1038"/>
                        <a:pt x="1046" y="968"/>
                      </a:cubicBezTo>
                      <a:cubicBezTo>
                        <a:pt x="1005" y="884"/>
                        <a:pt x="949" y="815"/>
                        <a:pt x="935" y="759"/>
                      </a:cubicBezTo>
                      <a:cubicBezTo>
                        <a:pt x="907" y="717"/>
                        <a:pt x="879" y="661"/>
                        <a:pt x="865" y="619"/>
                      </a:cubicBezTo>
                      <a:cubicBezTo>
                        <a:pt x="851" y="591"/>
                        <a:pt x="851" y="577"/>
                        <a:pt x="851" y="577"/>
                      </a:cubicBezTo>
                      <a:lnTo>
                        <a:pt x="851" y="577"/>
                      </a:lnTo>
                      <a:cubicBezTo>
                        <a:pt x="851" y="577"/>
                        <a:pt x="865" y="591"/>
                        <a:pt x="907" y="605"/>
                      </a:cubicBezTo>
                      <a:cubicBezTo>
                        <a:pt x="935" y="619"/>
                        <a:pt x="977" y="661"/>
                        <a:pt x="1033" y="689"/>
                      </a:cubicBezTo>
                      <a:cubicBezTo>
                        <a:pt x="1074" y="731"/>
                        <a:pt x="1144" y="787"/>
                        <a:pt x="1214" y="829"/>
                      </a:cubicBezTo>
                      <a:cubicBezTo>
                        <a:pt x="1256" y="870"/>
                        <a:pt x="1284" y="884"/>
                        <a:pt x="1339" y="926"/>
                      </a:cubicBezTo>
                      <a:cubicBezTo>
                        <a:pt x="1367" y="954"/>
                        <a:pt x="1423" y="996"/>
                        <a:pt x="1465" y="1024"/>
                      </a:cubicBezTo>
                      <a:cubicBezTo>
                        <a:pt x="1493" y="1066"/>
                        <a:pt x="1549" y="1094"/>
                        <a:pt x="1604" y="1135"/>
                      </a:cubicBezTo>
                      <a:cubicBezTo>
                        <a:pt x="1660" y="1163"/>
                        <a:pt x="1688" y="1219"/>
                        <a:pt x="1744" y="1247"/>
                      </a:cubicBezTo>
                      <a:lnTo>
                        <a:pt x="1883" y="1386"/>
                      </a:lnTo>
                      <a:lnTo>
                        <a:pt x="1953" y="1456"/>
                      </a:lnTo>
                      <a:lnTo>
                        <a:pt x="2023" y="1526"/>
                      </a:lnTo>
                      <a:cubicBezTo>
                        <a:pt x="2037" y="1554"/>
                        <a:pt x="2079" y="1582"/>
                        <a:pt x="2093" y="1624"/>
                      </a:cubicBezTo>
                      <a:cubicBezTo>
                        <a:pt x="2107" y="1651"/>
                        <a:pt x="2148" y="1665"/>
                        <a:pt x="2162" y="1707"/>
                      </a:cubicBezTo>
                      <a:cubicBezTo>
                        <a:pt x="2218" y="1763"/>
                        <a:pt x="2246" y="1833"/>
                        <a:pt x="2302" y="1875"/>
                      </a:cubicBezTo>
                      <a:cubicBezTo>
                        <a:pt x="2316" y="1916"/>
                        <a:pt x="2330" y="1944"/>
                        <a:pt x="2372" y="1972"/>
                      </a:cubicBezTo>
                      <a:lnTo>
                        <a:pt x="2427" y="2070"/>
                      </a:lnTo>
                      <a:cubicBezTo>
                        <a:pt x="2455" y="2140"/>
                        <a:pt x="2511" y="2209"/>
                        <a:pt x="2525" y="2279"/>
                      </a:cubicBezTo>
                      <a:cubicBezTo>
                        <a:pt x="2567" y="2349"/>
                        <a:pt x="2595" y="2433"/>
                        <a:pt x="2609" y="2502"/>
                      </a:cubicBezTo>
                      <a:cubicBezTo>
                        <a:pt x="2637" y="2600"/>
                        <a:pt x="2664" y="2670"/>
                        <a:pt x="2678" y="2753"/>
                      </a:cubicBezTo>
                      <a:cubicBezTo>
                        <a:pt x="2706" y="2809"/>
                        <a:pt x="2706" y="2879"/>
                        <a:pt x="2720" y="2921"/>
                      </a:cubicBezTo>
                      <a:cubicBezTo>
                        <a:pt x="2776" y="2893"/>
                        <a:pt x="2804" y="2851"/>
                        <a:pt x="2860" y="2823"/>
                      </a:cubicBezTo>
                      <a:cubicBezTo>
                        <a:pt x="2916" y="2781"/>
                        <a:pt x="2943" y="2739"/>
                        <a:pt x="2999" y="2684"/>
                      </a:cubicBezTo>
                      <a:cubicBezTo>
                        <a:pt x="3027" y="2628"/>
                        <a:pt x="3083" y="2558"/>
                        <a:pt x="3125" y="2502"/>
                      </a:cubicBezTo>
                      <a:lnTo>
                        <a:pt x="3167" y="2405"/>
                      </a:lnTo>
                      <a:cubicBezTo>
                        <a:pt x="3195" y="2363"/>
                        <a:pt x="3208" y="2335"/>
                        <a:pt x="3208" y="2279"/>
                      </a:cubicBezTo>
                      <a:lnTo>
                        <a:pt x="3264" y="2014"/>
                      </a:lnTo>
                      <a:lnTo>
                        <a:pt x="3264" y="1721"/>
                      </a:lnTo>
                      <a:cubicBezTo>
                        <a:pt x="3236" y="1624"/>
                        <a:pt x="3222" y="1512"/>
                        <a:pt x="3195" y="1414"/>
                      </a:cubicBezTo>
                      <a:cubicBezTo>
                        <a:pt x="3167" y="1359"/>
                        <a:pt x="3153" y="1303"/>
                        <a:pt x="3125" y="1247"/>
                      </a:cubicBezTo>
                      <a:cubicBezTo>
                        <a:pt x="3097" y="1205"/>
                        <a:pt x="3069" y="1149"/>
                        <a:pt x="3027" y="1107"/>
                      </a:cubicBezTo>
                      <a:cubicBezTo>
                        <a:pt x="2846" y="801"/>
                        <a:pt x="2511" y="522"/>
                        <a:pt x="2176" y="340"/>
                      </a:cubicBezTo>
                      <a:cubicBezTo>
                        <a:pt x="1828" y="173"/>
                        <a:pt x="1465" y="89"/>
                        <a:pt x="1144" y="33"/>
                      </a:cubicBezTo>
                      <a:cubicBezTo>
                        <a:pt x="967" y="10"/>
                        <a:pt x="804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2"/>
                <p:cNvSpPr/>
                <p:nvPr/>
              </p:nvSpPr>
              <p:spPr>
                <a:xfrm>
                  <a:off x="753635" y="2847604"/>
                  <a:ext cx="196490" cy="22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5" h="527" extrusionOk="0">
                      <a:moveTo>
                        <a:pt x="4534" y="0"/>
                      </a:moveTo>
                      <a:lnTo>
                        <a:pt x="1" y="182"/>
                      </a:lnTo>
                      <a:cubicBezTo>
                        <a:pt x="693" y="399"/>
                        <a:pt x="1460" y="526"/>
                        <a:pt x="2211" y="526"/>
                      </a:cubicBezTo>
                      <a:cubicBezTo>
                        <a:pt x="3048" y="526"/>
                        <a:pt x="3865" y="368"/>
                        <a:pt x="4534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"/>
                <p:cNvSpPr/>
                <p:nvPr/>
              </p:nvSpPr>
              <p:spPr>
                <a:xfrm>
                  <a:off x="750602" y="2816145"/>
                  <a:ext cx="203726" cy="102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" h="2366" extrusionOk="0">
                      <a:moveTo>
                        <a:pt x="3065" y="1"/>
                      </a:moveTo>
                      <a:cubicBezTo>
                        <a:pt x="3003" y="1"/>
                        <a:pt x="2940" y="5"/>
                        <a:pt x="2874" y="15"/>
                      </a:cubicBezTo>
                      <a:cubicBezTo>
                        <a:pt x="2651" y="43"/>
                        <a:pt x="2372" y="140"/>
                        <a:pt x="2079" y="238"/>
                      </a:cubicBezTo>
                      <a:cubicBezTo>
                        <a:pt x="1786" y="350"/>
                        <a:pt x="1452" y="447"/>
                        <a:pt x="1159" y="559"/>
                      </a:cubicBezTo>
                      <a:cubicBezTo>
                        <a:pt x="838" y="657"/>
                        <a:pt x="559" y="726"/>
                        <a:pt x="350" y="782"/>
                      </a:cubicBezTo>
                      <a:lnTo>
                        <a:pt x="1" y="866"/>
                      </a:lnTo>
                      <a:cubicBezTo>
                        <a:pt x="1" y="866"/>
                        <a:pt x="85" y="977"/>
                        <a:pt x="266" y="1131"/>
                      </a:cubicBezTo>
                      <a:cubicBezTo>
                        <a:pt x="419" y="1284"/>
                        <a:pt x="671" y="1493"/>
                        <a:pt x="977" y="1689"/>
                      </a:cubicBezTo>
                      <a:cubicBezTo>
                        <a:pt x="1298" y="1884"/>
                        <a:pt x="1661" y="2065"/>
                        <a:pt x="2037" y="2191"/>
                      </a:cubicBezTo>
                      <a:cubicBezTo>
                        <a:pt x="2391" y="2305"/>
                        <a:pt x="2714" y="2365"/>
                        <a:pt x="3000" y="2365"/>
                      </a:cubicBezTo>
                      <a:cubicBezTo>
                        <a:pt x="3097" y="2365"/>
                        <a:pt x="3190" y="2359"/>
                        <a:pt x="3279" y="2344"/>
                      </a:cubicBezTo>
                      <a:cubicBezTo>
                        <a:pt x="3823" y="2275"/>
                        <a:pt x="4213" y="1982"/>
                        <a:pt x="4423" y="1689"/>
                      </a:cubicBezTo>
                      <a:cubicBezTo>
                        <a:pt x="4632" y="1396"/>
                        <a:pt x="4674" y="1075"/>
                        <a:pt x="4702" y="880"/>
                      </a:cubicBezTo>
                      <a:lnTo>
                        <a:pt x="4702" y="880"/>
                      </a:lnTo>
                      <a:cubicBezTo>
                        <a:pt x="4646" y="936"/>
                        <a:pt x="4590" y="977"/>
                        <a:pt x="4534" y="1019"/>
                      </a:cubicBezTo>
                      <a:cubicBezTo>
                        <a:pt x="4465" y="1089"/>
                        <a:pt x="4395" y="1145"/>
                        <a:pt x="4311" y="1201"/>
                      </a:cubicBezTo>
                      <a:cubicBezTo>
                        <a:pt x="4227" y="1256"/>
                        <a:pt x="4158" y="1298"/>
                        <a:pt x="4060" y="1340"/>
                      </a:cubicBezTo>
                      <a:cubicBezTo>
                        <a:pt x="4032" y="1354"/>
                        <a:pt x="3976" y="1396"/>
                        <a:pt x="3948" y="1410"/>
                      </a:cubicBezTo>
                      <a:lnTo>
                        <a:pt x="3809" y="1466"/>
                      </a:lnTo>
                      <a:lnTo>
                        <a:pt x="3669" y="1507"/>
                      </a:lnTo>
                      <a:cubicBezTo>
                        <a:pt x="3614" y="1535"/>
                        <a:pt x="3572" y="1549"/>
                        <a:pt x="3530" y="1549"/>
                      </a:cubicBezTo>
                      <a:cubicBezTo>
                        <a:pt x="3474" y="1563"/>
                        <a:pt x="3432" y="1563"/>
                        <a:pt x="3390" y="1577"/>
                      </a:cubicBezTo>
                      <a:cubicBezTo>
                        <a:pt x="3335" y="1605"/>
                        <a:pt x="3293" y="1605"/>
                        <a:pt x="3251" y="1605"/>
                      </a:cubicBezTo>
                      <a:cubicBezTo>
                        <a:pt x="3195" y="1605"/>
                        <a:pt x="3153" y="1619"/>
                        <a:pt x="3112" y="1619"/>
                      </a:cubicBezTo>
                      <a:cubicBezTo>
                        <a:pt x="3056" y="1619"/>
                        <a:pt x="3014" y="1633"/>
                        <a:pt x="2972" y="1633"/>
                      </a:cubicBezTo>
                      <a:cubicBezTo>
                        <a:pt x="2874" y="1633"/>
                        <a:pt x="2791" y="1647"/>
                        <a:pt x="2707" y="1647"/>
                      </a:cubicBezTo>
                      <a:cubicBezTo>
                        <a:pt x="2623" y="1647"/>
                        <a:pt x="2526" y="1647"/>
                        <a:pt x="2456" y="1633"/>
                      </a:cubicBezTo>
                      <a:cubicBezTo>
                        <a:pt x="2372" y="1633"/>
                        <a:pt x="2302" y="1619"/>
                        <a:pt x="2233" y="1605"/>
                      </a:cubicBezTo>
                      <a:lnTo>
                        <a:pt x="2024" y="1549"/>
                      </a:lnTo>
                      <a:cubicBezTo>
                        <a:pt x="1884" y="1507"/>
                        <a:pt x="1786" y="1480"/>
                        <a:pt x="1675" y="1424"/>
                      </a:cubicBezTo>
                      <a:cubicBezTo>
                        <a:pt x="1577" y="1368"/>
                        <a:pt x="1480" y="1340"/>
                        <a:pt x="1410" y="1298"/>
                      </a:cubicBezTo>
                      <a:cubicBezTo>
                        <a:pt x="1340" y="1270"/>
                        <a:pt x="1298" y="1228"/>
                        <a:pt x="1256" y="1201"/>
                      </a:cubicBezTo>
                      <a:cubicBezTo>
                        <a:pt x="1228" y="1187"/>
                        <a:pt x="1201" y="1159"/>
                        <a:pt x="1201" y="1159"/>
                      </a:cubicBezTo>
                      <a:lnTo>
                        <a:pt x="1270" y="1159"/>
                      </a:lnTo>
                      <a:cubicBezTo>
                        <a:pt x="1312" y="1159"/>
                        <a:pt x="1382" y="1159"/>
                        <a:pt x="1452" y="1187"/>
                      </a:cubicBezTo>
                      <a:cubicBezTo>
                        <a:pt x="1521" y="1187"/>
                        <a:pt x="1619" y="1201"/>
                        <a:pt x="1717" y="1201"/>
                      </a:cubicBezTo>
                      <a:lnTo>
                        <a:pt x="2037" y="1201"/>
                      </a:lnTo>
                      <a:cubicBezTo>
                        <a:pt x="2163" y="1201"/>
                        <a:pt x="2302" y="1187"/>
                        <a:pt x="2442" y="1159"/>
                      </a:cubicBezTo>
                      <a:cubicBezTo>
                        <a:pt x="2512" y="1159"/>
                        <a:pt x="2581" y="1145"/>
                        <a:pt x="2651" y="1131"/>
                      </a:cubicBezTo>
                      <a:cubicBezTo>
                        <a:pt x="2693" y="1131"/>
                        <a:pt x="2721" y="1117"/>
                        <a:pt x="2763" y="1117"/>
                      </a:cubicBezTo>
                      <a:cubicBezTo>
                        <a:pt x="2791" y="1117"/>
                        <a:pt x="2833" y="1089"/>
                        <a:pt x="2860" y="1089"/>
                      </a:cubicBezTo>
                      <a:cubicBezTo>
                        <a:pt x="2902" y="1089"/>
                        <a:pt x="2930" y="1075"/>
                        <a:pt x="2972" y="1075"/>
                      </a:cubicBezTo>
                      <a:cubicBezTo>
                        <a:pt x="3000" y="1061"/>
                        <a:pt x="3042" y="1061"/>
                        <a:pt x="3070" y="1047"/>
                      </a:cubicBezTo>
                      <a:cubicBezTo>
                        <a:pt x="3112" y="1019"/>
                        <a:pt x="3139" y="1019"/>
                        <a:pt x="3181" y="1005"/>
                      </a:cubicBezTo>
                      <a:cubicBezTo>
                        <a:pt x="3209" y="991"/>
                        <a:pt x="3251" y="991"/>
                        <a:pt x="3279" y="977"/>
                      </a:cubicBezTo>
                      <a:cubicBezTo>
                        <a:pt x="3349" y="949"/>
                        <a:pt x="3432" y="922"/>
                        <a:pt x="3502" y="880"/>
                      </a:cubicBezTo>
                      <a:lnTo>
                        <a:pt x="3711" y="782"/>
                      </a:lnTo>
                      <a:cubicBezTo>
                        <a:pt x="3781" y="740"/>
                        <a:pt x="3851" y="712"/>
                        <a:pt x="3921" y="657"/>
                      </a:cubicBezTo>
                      <a:cubicBezTo>
                        <a:pt x="3990" y="629"/>
                        <a:pt x="4046" y="573"/>
                        <a:pt x="4116" y="531"/>
                      </a:cubicBezTo>
                      <a:cubicBezTo>
                        <a:pt x="4172" y="503"/>
                        <a:pt x="4200" y="461"/>
                        <a:pt x="4241" y="433"/>
                      </a:cubicBezTo>
                      <a:cubicBezTo>
                        <a:pt x="4158" y="378"/>
                        <a:pt x="4060" y="322"/>
                        <a:pt x="3962" y="280"/>
                      </a:cubicBezTo>
                      <a:cubicBezTo>
                        <a:pt x="3851" y="224"/>
                        <a:pt x="3753" y="168"/>
                        <a:pt x="3628" y="113"/>
                      </a:cubicBezTo>
                      <a:cubicBezTo>
                        <a:pt x="3457" y="48"/>
                        <a:pt x="3269" y="1"/>
                        <a:pt x="306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"/>
                <p:cNvSpPr/>
                <p:nvPr/>
              </p:nvSpPr>
              <p:spPr>
                <a:xfrm>
                  <a:off x="802599" y="2889289"/>
                  <a:ext cx="167461" cy="14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" h="3405" extrusionOk="0">
                      <a:moveTo>
                        <a:pt x="3585" y="1"/>
                      </a:moveTo>
                      <a:lnTo>
                        <a:pt x="1" y="3404"/>
                      </a:lnTo>
                      <a:cubicBezTo>
                        <a:pt x="1842" y="3376"/>
                        <a:pt x="3864" y="2093"/>
                        <a:pt x="358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"/>
                <p:cNvSpPr/>
                <p:nvPr/>
              </p:nvSpPr>
              <p:spPr>
                <a:xfrm>
                  <a:off x="803813" y="2886862"/>
                  <a:ext cx="194627" cy="164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3795" extrusionOk="0">
                      <a:moveTo>
                        <a:pt x="3725" y="1"/>
                      </a:moveTo>
                      <a:cubicBezTo>
                        <a:pt x="3767" y="71"/>
                        <a:pt x="3781" y="154"/>
                        <a:pt x="3822" y="238"/>
                      </a:cubicBezTo>
                      <a:cubicBezTo>
                        <a:pt x="3836" y="294"/>
                        <a:pt x="3850" y="350"/>
                        <a:pt x="3850" y="405"/>
                      </a:cubicBezTo>
                      <a:cubicBezTo>
                        <a:pt x="3864" y="447"/>
                        <a:pt x="3864" y="503"/>
                        <a:pt x="3892" y="573"/>
                      </a:cubicBezTo>
                      <a:cubicBezTo>
                        <a:pt x="3906" y="698"/>
                        <a:pt x="3906" y="796"/>
                        <a:pt x="3906" y="922"/>
                      </a:cubicBezTo>
                      <a:cubicBezTo>
                        <a:pt x="3892" y="1173"/>
                        <a:pt x="3850" y="1410"/>
                        <a:pt x="3753" y="1633"/>
                      </a:cubicBezTo>
                      <a:cubicBezTo>
                        <a:pt x="3725" y="1689"/>
                        <a:pt x="3697" y="1745"/>
                        <a:pt x="3669" y="1814"/>
                      </a:cubicBezTo>
                      <a:cubicBezTo>
                        <a:pt x="3641" y="1870"/>
                        <a:pt x="3627" y="1926"/>
                        <a:pt x="3585" y="1968"/>
                      </a:cubicBezTo>
                      <a:cubicBezTo>
                        <a:pt x="3557" y="2024"/>
                        <a:pt x="3515" y="2079"/>
                        <a:pt x="3502" y="2121"/>
                      </a:cubicBezTo>
                      <a:cubicBezTo>
                        <a:pt x="3474" y="2177"/>
                        <a:pt x="3432" y="2219"/>
                        <a:pt x="3404" y="2261"/>
                      </a:cubicBezTo>
                      <a:cubicBezTo>
                        <a:pt x="3320" y="2358"/>
                        <a:pt x="3250" y="2442"/>
                        <a:pt x="3167" y="2512"/>
                      </a:cubicBezTo>
                      <a:cubicBezTo>
                        <a:pt x="3139" y="2540"/>
                        <a:pt x="3097" y="2581"/>
                        <a:pt x="3055" y="2609"/>
                      </a:cubicBezTo>
                      <a:cubicBezTo>
                        <a:pt x="3013" y="2651"/>
                        <a:pt x="2958" y="2679"/>
                        <a:pt x="2930" y="2707"/>
                      </a:cubicBezTo>
                      <a:cubicBezTo>
                        <a:pt x="2888" y="2735"/>
                        <a:pt x="2846" y="2749"/>
                        <a:pt x="2804" y="2791"/>
                      </a:cubicBezTo>
                      <a:cubicBezTo>
                        <a:pt x="2776" y="2805"/>
                        <a:pt x="2720" y="2846"/>
                        <a:pt x="2679" y="2860"/>
                      </a:cubicBezTo>
                      <a:cubicBezTo>
                        <a:pt x="2595" y="2916"/>
                        <a:pt x="2525" y="2944"/>
                        <a:pt x="2441" y="2986"/>
                      </a:cubicBezTo>
                      <a:cubicBezTo>
                        <a:pt x="2288" y="3056"/>
                        <a:pt x="2149" y="3098"/>
                        <a:pt x="2009" y="3125"/>
                      </a:cubicBezTo>
                      <a:cubicBezTo>
                        <a:pt x="1939" y="3139"/>
                        <a:pt x="1884" y="3139"/>
                        <a:pt x="1814" y="3153"/>
                      </a:cubicBezTo>
                      <a:cubicBezTo>
                        <a:pt x="1758" y="3167"/>
                        <a:pt x="1702" y="3167"/>
                        <a:pt x="1660" y="3167"/>
                      </a:cubicBezTo>
                      <a:lnTo>
                        <a:pt x="1381" y="3167"/>
                      </a:lnTo>
                      <a:cubicBezTo>
                        <a:pt x="1381" y="3167"/>
                        <a:pt x="1395" y="3153"/>
                        <a:pt x="1451" y="3139"/>
                      </a:cubicBezTo>
                      <a:cubicBezTo>
                        <a:pt x="1493" y="3125"/>
                        <a:pt x="1549" y="3084"/>
                        <a:pt x="1632" y="3056"/>
                      </a:cubicBezTo>
                      <a:cubicBezTo>
                        <a:pt x="1730" y="3014"/>
                        <a:pt x="1814" y="2958"/>
                        <a:pt x="1911" y="2888"/>
                      </a:cubicBezTo>
                      <a:cubicBezTo>
                        <a:pt x="1967" y="2860"/>
                        <a:pt x="2023" y="2833"/>
                        <a:pt x="2093" y="2791"/>
                      </a:cubicBezTo>
                      <a:cubicBezTo>
                        <a:pt x="2149" y="2749"/>
                        <a:pt x="2218" y="2707"/>
                        <a:pt x="2260" y="2665"/>
                      </a:cubicBezTo>
                      <a:cubicBezTo>
                        <a:pt x="2386" y="2581"/>
                        <a:pt x="2511" y="2470"/>
                        <a:pt x="2637" y="2358"/>
                      </a:cubicBezTo>
                      <a:cubicBezTo>
                        <a:pt x="2679" y="2289"/>
                        <a:pt x="2748" y="2233"/>
                        <a:pt x="2804" y="2163"/>
                      </a:cubicBezTo>
                      <a:cubicBezTo>
                        <a:pt x="2818" y="2121"/>
                        <a:pt x="2860" y="2093"/>
                        <a:pt x="2888" y="2051"/>
                      </a:cubicBezTo>
                      <a:cubicBezTo>
                        <a:pt x="2916" y="2024"/>
                        <a:pt x="2944" y="1982"/>
                        <a:pt x="2958" y="1954"/>
                      </a:cubicBezTo>
                      <a:cubicBezTo>
                        <a:pt x="2985" y="1912"/>
                        <a:pt x="3013" y="1884"/>
                        <a:pt x="3027" y="1828"/>
                      </a:cubicBezTo>
                      <a:cubicBezTo>
                        <a:pt x="3055" y="1800"/>
                        <a:pt x="3069" y="1745"/>
                        <a:pt x="3097" y="1703"/>
                      </a:cubicBezTo>
                      <a:cubicBezTo>
                        <a:pt x="3125" y="1675"/>
                        <a:pt x="3139" y="1619"/>
                        <a:pt x="3153" y="1591"/>
                      </a:cubicBezTo>
                      <a:cubicBezTo>
                        <a:pt x="3167" y="1549"/>
                        <a:pt x="3195" y="1493"/>
                        <a:pt x="3209" y="1466"/>
                      </a:cubicBezTo>
                      <a:cubicBezTo>
                        <a:pt x="3237" y="1382"/>
                        <a:pt x="3264" y="1284"/>
                        <a:pt x="3278" y="1201"/>
                      </a:cubicBezTo>
                      <a:cubicBezTo>
                        <a:pt x="3278" y="1145"/>
                        <a:pt x="3292" y="1117"/>
                        <a:pt x="3292" y="1061"/>
                      </a:cubicBezTo>
                      <a:lnTo>
                        <a:pt x="3306" y="922"/>
                      </a:lnTo>
                      <a:cubicBezTo>
                        <a:pt x="3334" y="754"/>
                        <a:pt x="3306" y="573"/>
                        <a:pt x="3278" y="405"/>
                      </a:cubicBezTo>
                      <a:cubicBezTo>
                        <a:pt x="3264" y="336"/>
                        <a:pt x="3237" y="280"/>
                        <a:pt x="3223" y="224"/>
                      </a:cubicBezTo>
                      <a:cubicBezTo>
                        <a:pt x="3097" y="350"/>
                        <a:pt x="2916" y="503"/>
                        <a:pt x="2679" y="698"/>
                      </a:cubicBezTo>
                      <a:cubicBezTo>
                        <a:pt x="2595" y="782"/>
                        <a:pt x="2511" y="852"/>
                        <a:pt x="2428" y="936"/>
                      </a:cubicBezTo>
                      <a:cubicBezTo>
                        <a:pt x="2330" y="1033"/>
                        <a:pt x="2260" y="1117"/>
                        <a:pt x="2190" y="1214"/>
                      </a:cubicBezTo>
                      <a:cubicBezTo>
                        <a:pt x="2149" y="1312"/>
                        <a:pt x="2093" y="1410"/>
                        <a:pt x="2023" y="1521"/>
                      </a:cubicBezTo>
                      <a:cubicBezTo>
                        <a:pt x="1953" y="1633"/>
                        <a:pt x="1884" y="1758"/>
                        <a:pt x="1800" y="1884"/>
                      </a:cubicBezTo>
                      <a:cubicBezTo>
                        <a:pt x="1618" y="2149"/>
                        <a:pt x="1381" y="2428"/>
                        <a:pt x="1116" y="2665"/>
                      </a:cubicBezTo>
                      <a:cubicBezTo>
                        <a:pt x="851" y="2916"/>
                        <a:pt x="572" y="3098"/>
                        <a:pt x="363" y="3237"/>
                      </a:cubicBezTo>
                      <a:cubicBezTo>
                        <a:pt x="265" y="3307"/>
                        <a:pt x="168" y="3363"/>
                        <a:pt x="98" y="3404"/>
                      </a:cubicBezTo>
                      <a:lnTo>
                        <a:pt x="0" y="3446"/>
                      </a:lnTo>
                      <a:lnTo>
                        <a:pt x="98" y="3502"/>
                      </a:lnTo>
                      <a:cubicBezTo>
                        <a:pt x="168" y="3544"/>
                        <a:pt x="265" y="3572"/>
                        <a:pt x="405" y="3628"/>
                      </a:cubicBezTo>
                      <a:cubicBezTo>
                        <a:pt x="656" y="3711"/>
                        <a:pt x="1019" y="3795"/>
                        <a:pt x="1479" y="3795"/>
                      </a:cubicBezTo>
                      <a:cubicBezTo>
                        <a:pt x="1925" y="3795"/>
                        <a:pt x="2455" y="3725"/>
                        <a:pt x="2944" y="3502"/>
                      </a:cubicBezTo>
                      <a:cubicBezTo>
                        <a:pt x="3195" y="3404"/>
                        <a:pt x="3432" y="3265"/>
                        <a:pt x="3641" y="3084"/>
                      </a:cubicBezTo>
                      <a:cubicBezTo>
                        <a:pt x="3836" y="2902"/>
                        <a:pt x="4004" y="2707"/>
                        <a:pt x="4143" y="2484"/>
                      </a:cubicBezTo>
                      <a:cubicBezTo>
                        <a:pt x="4352" y="2149"/>
                        <a:pt x="4464" y="1814"/>
                        <a:pt x="4478" y="1507"/>
                      </a:cubicBezTo>
                      <a:cubicBezTo>
                        <a:pt x="4492" y="1201"/>
                        <a:pt x="4450" y="922"/>
                        <a:pt x="4352" y="712"/>
                      </a:cubicBezTo>
                      <a:cubicBezTo>
                        <a:pt x="4185" y="294"/>
                        <a:pt x="3906" y="113"/>
                        <a:pt x="372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"/>
                <p:cNvSpPr/>
                <p:nvPr/>
              </p:nvSpPr>
              <p:spPr>
                <a:xfrm>
                  <a:off x="1006907" y="2911647"/>
                  <a:ext cx="90078" cy="181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4186" extrusionOk="0">
                      <a:moveTo>
                        <a:pt x="0" y="1"/>
                      </a:moveTo>
                      <a:lnTo>
                        <a:pt x="781" y="4185"/>
                      </a:lnTo>
                      <a:cubicBezTo>
                        <a:pt x="2079" y="3139"/>
                        <a:pt x="1046" y="866"/>
                        <a:pt x="0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"/>
                <p:cNvSpPr/>
                <p:nvPr/>
              </p:nvSpPr>
              <p:spPr>
                <a:xfrm>
                  <a:off x="997244" y="2902288"/>
                  <a:ext cx="109402" cy="187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4318" extrusionOk="0">
                      <a:moveTo>
                        <a:pt x="781" y="0"/>
                      </a:moveTo>
                      <a:cubicBezTo>
                        <a:pt x="597" y="0"/>
                        <a:pt x="442" y="36"/>
                        <a:pt x="335" y="77"/>
                      </a:cubicBezTo>
                      <a:cubicBezTo>
                        <a:pt x="405" y="119"/>
                        <a:pt x="474" y="133"/>
                        <a:pt x="516" y="175"/>
                      </a:cubicBezTo>
                      <a:cubicBezTo>
                        <a:pt x="614" y="217"/>
                        <a:pt x="697" y="273"/>
                        <a:pt x="767" y="328"/>
                      </a:cubicBezTo>
                      <a:cubicBezTo>
                        <a:pt x="837" y="384"/>
                        <a:pt x="921" y="440"/>
                        <a:pt x="990" y="524"/>
                      </a:cubicBezTo>
                      <a:cubicBezTo>
                        <a:pt x="1130" y="663"/>
                        <a:pt x="1269" y="803"/>
                        <a:pt x="1381" y="956"/>
                      </a:cubicBezTo>
                      <a:cubicBezTo>
                        <a:pt x="1409" y="984"/>
                        <a:pt x="1423" y="1040"/>
                        <a:pt x="1465" y="1082"/>
                      </a:cubicBezTo>
                      <a:cubicBezTo>
                        <a:pt x="1479" y="1110"/>
                        <a:pt x="1520" y="1165"/>
                        <a:pt x="1534" y="1193"/>
                      </a:cubicBezTo>
                      <a:cubicBezTo>
                        <a:pt x="1548" y="1235"/>
                        <a:pt x="1590" y="1277"/>
                        <a:pt x="1604" y="1319"/>
                      </a:cubicBezTo>
                      <a:cubicBezTo>
                        <a:pt x="1618" y="1347"/>
                        <a:pt x="1632" y="1402"/>
                        <a:pt x="1660" y="1444"/>
                      </a:cubicBezTo>
                      <a:cubicBezTo>
                        <a:pt x="1688" y="1528"/>
                        <a:pt x="1730" y="1612"/>
                        <a:pt x="1744" y="1695"/>
                      </a:cubicBezTo>
                      <a:cubicBezTo>
                        <a:pt x="1771" y="1793"/>
                        <a:pt x="1799" y="1877"/>
                        <a:pt x="1813" y="1960"/>
                      </a:cubicBezTo>
                      <a:cubicBezTo>
                        <a:pt x="1827" y="2044"/>
                        <a:pt x="1841" y="2114"/>
                        <a:pt x="1841" y="2212"/>
                      </a:cubicBezTo>
                      <a:lnTo>
                        <a:pt x="1841" y="2435"/>
                      </a:lnTo>
                      <a:cubicBezTo>
                        <a:pt x="1841" y="2504"/>
                        <a:pt x="1827" y="2574"/>
                        <a:pt x="1827" y="2644"/>
                      </a:cubicBezTo>
                      <a:cubicBezTo>
                        <a:pt x="1813" y="2714"/>
                        <a:pt x="1813" y="2769"/>
                        <a:pt x="1799" y="2839"/>
                      </a:cubicBezTo>
                      <a:cubicBezTo>
                        <a:pt x="1758" y="2951"/>
                        <a:pt x="1730" y="3048"/>
                        <a:pt x="1688" y="3118"/>
                      </a:cubicBezTo>
                      <a:cubicBezTo>
                        <a:pt x="1660" y="3188"/>
                        <a:pt x="1618" y="3230"/>
                        <a:pt x="1604" y="3286"/>
                      </a:cubicBezTo>
                      <a:cubicBezTo>
                        <a:pt x="1590" y="3327"/>
                        <a:pt x="1562" y="3341"/>
                        <a:pt x="1562" y="3341"/>
                      </a:cubicBezTo>
                      <a:lnTo>
                        <a:pt x="1562" y="3272"/>
                      </a:lnTo>
                      <a:lnTo>
                        <a:pt x="1562" y="3104"/>
                      </a:lnTo>
                      <a:lnTo>
                        <a:pt x="1562" y="2979"/>
                      </a:lnTo>
                      <a:cubicBezTo>
                        <a:pt x="1562" y="2923"/>
                        <a:pt x="1562" y="2895"/>
                        <a:pt x="1548" y="2825"/>
                      </a:cubicBezTo>
                      <a:cubicBezTo>
                        <a:pt x="1548" y="2769"/>
                        <a:pt x="1534" y="2714"/>
                        <a:pt x="1520" y="2644"/>
                      </a:cubicBezTo>
                      <a:cubicBezTo>
                        <a:pt x="1493" y="2588"/>
                        <a:pt x="1493" y="2518"/>
                        <a:pt x="1479" y="2477"/>
                      </a:cubicBezTo>
                      <a:cubicBezTo>
                        <a:pt x="1451" y="2351"/>
                        <a:pt x="1409" y="2212"/>
                        <a:pt x="1353" y="2086"/>
                      </a:cubicBezTo>
                      <a:cubicBezTo>
                        <a:pt x="1325" y="2016"/>
                        <a:pt x="1311" y="1946"/>
                        <a:pt x="1269" y="1877"/>
                      </a:cubicBezTo>
                      <a:lnTo>
                        <a:pt x="1214" y="1779"/>
                      </a:lnTo>
                      <a:lnTo>
                        <a:pt x="1172" y="1668"/>
                      </a:lnTo>
                      <a:lnTo>
                        <a:pt x="1116" y="1570"/>
                      </a:lnTo>
                      <a:cubicBezTo>
                        <a:pt x="1102" y="1528"/>
                        <a:pt x="1074" y="1500"/>
                        <a:pt x="1046" y="1458"/>
                      </a:cubicBezTo>
                      <a:cubicBezTo>
                        <a:pt x="990" y="1389"/>
                        <a:pt x="962" y="1333"/>
                        <a:pt x="907" y="1263"/>
                      </a:cubicBezTo>
                      <a:cubicBezTo>
                        <a:pt x="851" y="1193"/>
                        <a:pt x="795" y="1137"/>
                        <a:pt x="753" y="1068"/>
                      </a:cubicBezTo>
                      <a:cubicBezTo>
                        <a:pt x="697" y="998"/>
                        <a:pt x="642" y="956"/>
                        <a:pt x="572" y="900"/>
                      </a:cubicBezTo>
                      <a:cubicBezTo>
                        <a:pt x="446" y="789"/>
                        <a:pt x="335" y="691"/>
                        <a:pt x="209" y="607"/>
                      </a:cubicBezTo>
                      <a:cubicBezTo>
                        <a:pt x="153" y="566"/>
                        <a:pt x="126" y="552"/>
                        <a:pt x="70" y="510"/>
                      </a:cubicBezTo>
                      <a:cubicBezTo>
                        <a:pt x="28" y="705"/>
                        <a:pt x="0" y="956"/>
                        <a:pt x="0" y="1193"/>
                      </a:cubicBezTo>
                      <a:cubicBezTo>
                        <a:pt x="0" y="1444"/>
                        <a:pt x="28" y="1681"/>
                        <a:pt x="153" y="1946"/>
                      </a:cubicBezTo>
                      <a:cubicBezTo>
                        <a:pt x="363" y="2351"/>
                        <a:pt x="795" y="2783"/>
                        <a:pt x="990" y="3272"/>
                      </a:cubicBezTo>
                      <a:cubicBezTo>
                        <a:pt x="1102" y="3509"/>
                        <a:pt x="1116" y="3774"/>
                        <a:pt x="1102" y="3983"/>
                      </a:cubicBezTo>
                      <a:cubicBezTo>
                        <a:pt x="1074" y="4095"/>
                        <a:pt x="1060" y="4178"/>
                        <a:pt x="1046" y="4234"/>
                      </a:cubicBezTo>
                      <a:cubicBezTo>
                        <a:pt x="1032" y="4276"/>
                        <a:pt x="1004" y="4318"/>
                        <a:pt x="1004" y="4318"/>
                      </a:cubicBezTo>
                      <a:cubicBezTo>
                        <a:pt x="1004" y="4318"/>
                        <a:pt x="1046" y="4318"/>
                        <a:pt x="1116" y="4304"/>
                      </a:cubicBezTo>
                      <a:cubicBezTo>
                        <a:pt x="1186" y="4276"/>
                        <a:pt x="1269" y="4262"/>
                        <a:pt x="1395" y="4206"/>
                      </a:cubicBezTo>
                      <a:cubicBezTo>
                        <a:pt x="1493" y="4164"/>
                        <a:pt x="1632" y="4095"/>
                        <a:pt x="1771" y="3969"/>
                      </a:cubicBezTo>
                      <a:cubicBezTo>
                        <a:pt x="1911" y="3844"/>
                        <a:pt x="2050" y="3690"/>
                        <a:pt x="2162" y="3495"/>
                      </a:cubicBezTo>
                      <a:cubicBezTo>
                        <a:pt x="2385" y="3118"/>
                        <a:pt x="2511" y="2630"/>
                        <a:pt x="2525" y="2156"/>
                      </a:cubicBezTo>
                      <a:cubicBezTo>
                        <a:pt x="2525" y="1933"/>
                        <a:pt x="2511" y="1681"/>
                        <a:pt x="2455" y="1472"/>
                      </a:cubicBezTo>
                      <a:cubicBezTo>
                        <a:pt x="2399" y="1319"/>
                        <a:pt x="2329" y="1124"/>
                        <a:pt x="2246" y="956"/>
                      </a:cubicBezTo>
                      <a:cubicBezTo>
                        <a:pt x="1981" y="426"/>
                        <a:pt x="1562" y="175"/>
                        <a:pt x="1200" y="63"/>
                      </a:cubicBezTo>
                      <a:cubicBezTo>
                        <a:pt x="1051" y="18"/>
                        <a:pt x="909" y="0"/>
                        <a:pt x="781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3" name="Google Shape;243;p2"/>
              <p:cNvSpPr/>
              <p:nvPr/>
            </p:nvSpPr>
            <p:spPr>
              <a:xfrm>
                <a:off x="898708" y="2546062"/>
                <a:ext cx="31456" cy="28078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48" extrusionOk="0">
                    <a:moveTo>
                      <a:pt x="355" y="1"/>
                    </a:moveTo>
                    <a:cubicBezTo>
                      <a:pt x="255" y="1"/>
                      <a:pt x="161" y="48"/>
                      <a:pt x="112" y="138"/>
                    </a:cubicBezTo>
                    <a:cubicBezTo>
                      <a:pt x="0" y="292"/>
                      <a:pt x="42" y="487"/>
                      <a:pt x="182" y="585"/>
                    </a:cubicBezTo>
                    <a:cubicBezTo>
                      <a:pt x="241" y="626"/>
                      <a:pt x="311" y="648"/>
                      <a:pt x="380" y="648"/>
                    </a:cubicBezTo>
                    <a:cubicBezTo>
                      <a:pt x="472" y="648"/>
                      <a:pt x="564" y="609"/>
                      <a:pt x="628" y="529"/>
                    </a:cubicBezTo>
                    <a:cubicBezTo>
                      <a:pt x="726" y="403"/>
                      <a:pt x="698" y="180"/>
                      <a:pt x="558" y="69"/>
                    </a:cubicBezTo>
                    <a:cubicBezTo>
                      <a:pt x="496" y="23"/>
                      <a:pt x="424" y="1"/>
                      <a:pt x="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930123" y="2575007"/>
                <a:ext cx="27253" cy="2352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543" extrusionOk="0">
                    <a:moveTo>
                      <a:pt x="308" y="0"/>
                    </a:moveTo>
                    <a:cubicBezTo>
                      <a:pt x="238" y="0"/>
                      <a:pt x="168" y="14"/>
                      <a:pt x="112" y="70"/>
                    </a:cubicBezTo>
                    <a:cubicBezTo>
                      <a:pt x="15" y="168"/>
                      <a:pt x="1" y="349"/>
                      <a:pt x="98" y="447"/>
                    </a:cubicBezTo>
                    <a:cubicBezTo>
                      <a:pt x="146" y="511"/>
                      <a:pt x="226" y="542"/>
                      <a:pt x="309" y="542"/>
                    </a:cubicBezTo>
                    <a:cubicBezTo>
                      <a:pt x="371" y="542"/>
                      <a:pt x="435" y="525"/>
                      <a:pt x="489" y="489"/>
                    </a:cubicBezTo>
                    <a:cubicBezTo>
                      <a:pt x="587" y="419"/>
                      <a:pt x="628" y="224"/>
                      <a:pt x="503" y="98"/>
                    </a:cubicBezTo>
                    <a:cubicBezTo>
                      <a:pt x="447" y="28"/>
                      <a:pt x="377" y="0"/>
                      <a:pt x="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951269" y="2606466"/>
                <a:ext cx="23007" cy="20062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63" extrusionOk="0">
                    <a:moveTo>
                      <a:pt x="259" y="0"/>
                    </a:moveTo>
                    <a:cubicBezTo>
                      <a:pt x="222" y="0"/>
                      <a:pt x="186" y="10"/>
                      <a:pt x="154" y="28"/>
                    </a:cubicBezTo>
                    <a:cubicBezTo>
                      <a:pt x="43" y="84"/>
                      <a:pt x="1" y="237"/>
                      <a:pt x="71" y="335"/>
                    </a:cubicBezTo>
                    <a:cubicBezTo>
                      <a:pt x="102" y="418"/>
                      <a:pt x="187" y="462"/>
                      <a:pt x="280" y="462"/>
                    </a:cubicBezTo>
                    <a:cubicBezTo>
                      <a:pt x="312" y="462"/>
                      <a:pt x="345" y="457"/>
                      <a:pt x="378" y="446"/>
                    </a:cubicBezTo>
                    <a:cubicBezTo>
                      <a:pt x="489" y="404"/>
                      <a:pt x="531" y="251"/>
                      <a:pt x="461" y="125"/>
                    </a:cubicBezTo>
                    <a:cubicBezTo>
                      <a:pt x="414" y="41"/>
                      <a:pt x="335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965179" y="2637924"/>
                <a:ext cx="18198" cy="16379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78" extrusionOk="0">
                    <a:moveTo>
                      <a:pt x="222" y="1"/>
                    </a:moveTo>
                    <a:cubicBezTo>
                      <a:pt x="203" y="1"/>
                      <a:pt x="185" y="5"/>
                      <a:pt x="168" y="13"/>
                    </a:cubicBezTo>
                    <a:cubicBezTo>
                      <a:pt x="57" y="41"/>
                      <a:pt x="1" y="153"/>
                      <a:pt x="43" y="236"/>
                    </a:cubicBezTo>
                    <a:cubicBezTo>
                      <a:pt x="55" y="313"/>
                      <a:pt x="150" y="378"/>
                      <a:pt x="240" y="378"/>
                    </a:cubicBezTo>
                    <a:cubicBezTo>
                      <a:pt x="249" y="378"/>
                      <a:pt x="257" y="377"/>
                      <a:pt x="266" y="376"/>
                    </a:cubicBezTo>
                    <a:cubicBezTo>
                      <a:pt x="349" y="362"/>
                      <a:pt x="419" y="250"/>
                      <a:pt x="391" y="153"/>
                    </a:cubicBezTo>
                    <a:cubicBezTo>
                      <a:pt x="380" y="63"/>
                      <a:pt x="298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971245" y="2668083"/>
                <a:ext cx="13345" cy="12739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4" extrusionOk="0">
                    <a:moveTo>
                      <a:pt x="140" y="1"/>
                    </a:moveTo>
                    <a:cubicBezTo>
                      <a:pt x="56" y="1"/>
                      <a:pt x="0" y="56"/>
                      <a:pt x="0" y="154"/>
                    </a:cubicBezTo>
                    <a:cubicBezTo>
                      <a:pt x="0" y="224"/>
                      <a:pt x="70" y="293"/>
                      <a:pt x="154" y="293"/>
                    </a:cubicBezTo>
                    <a:cubicBezTo>
                      <a:pt x="251" y="293"/>
                      <a:pt x="307" y="224"/>
                      <a:pt x="307" y="140"/>
                    </a:cubicBezTo>
                    <a:cubicBezTo>
                      <a:pt x="307" y="42"/>
                      <a:pt x="237" y="1"/>
                      <a:pt x="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1261348" y="2405756"/>
                <a:ext cx="65901" cy="641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480" extrusionOk="0">
                    <a:moveTo>
                      <a:pt x="768" y="1"/>
                    </a:moveTo>
                    <a:cubicBezTo>
                      <a:pt x="558" y="1"/>
                      <a:pt x="349" y="85"/>
                      <a:pt x="210" y="224"/>
                    </a:cubicBezTo>
                    <a:cubicBezTo>
                      <a:pt x="70" y="364"/>
                      <a:pt x="1" y="559"/>
                      <a:pt x="28" y="768"/>
                    </a:cubicBezTo>
                    <a:cubicBezTo>
                      <a:pt x="28" y="963"/>
                      <a:pt x="112" y="1131"/>
                      <a:pt x="252" y="1270"/>
                    </a:cubicBezTo>
                    <a:cubicBezTo>
                      <a:pt x="391" y="1396"/>
                      <a:pt x="558" y="1479"/>
                      <a:pt x="754" y="1479"/>
                    </a:cubicBezTo>
                    <a:cubicBezTo>
                      <a:pt x="949" y="1479"/>
                      <a:pt x="1116" y="1410"/>
                      <a:pt x="1256" y="1270"/>
                    </a:cubicBezTo>
                    <a:cubicBezTo>
                      <a:pt x="1395" y="1145"/>
                      <a:pt x="1493" y="963"/>
                      <a:pt x="1507" y="768"/>
                    </a:cubicBezTo>
                    <a:cubicBezTo>
                      <a:pt x="1521" y="559"/>
                      <a:pt x="1451" y="364"/>
                      <a:pt x="1312" y="224"/>
                    </a:cubicBezTo>
                    <a:cubicBezTo>
                      <a:pt x="1172" y="85"/>
                      <a:pt x="977" y="1"/>
                      <a:pt x="7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1174296" y="2418755"/>
                <a:ext cx="56889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280" extrusionOk="0">
                    <a:moveTo>
                      <a:pt x="632" y="0"/>
                    </a:moveTo>
                    <a:cubicBezTo>
                      <a:pt x="599" y="0"/>
                      <a:pt x="566" y="3"/>
                      <a:pt x="531" y="8"/>
                    </a:cubicBezTo>
                    <a:cubicBezTo>
                      <a:pt x="336" y="50"/>
                      <a:pt x="196" y="175"/>
                      <a:pt x="113" y="315"/>
                    </a:cubicBezTo>
                    <a:cubicBezTo>
                      <a:pt x="29" y="454"/>
                      <a:pt x="1" y="621"/>
                      <a:pt x="43" y="803"/>
                    </a:cubicBezTo>
                    <a:cubicBezTo>
                      <a:pt x="99" y="956"/>
                      <a:pt x="196" y="1096"/>
                      <a:pt x="336" y="1179"/>
                    </a:cubicBezTo>
                    <a:cubicBezTo>
                      <a:pt x="438" y="1241"/>
                      <a:pt x="555" y="1280"/>
                      <a:pt x="670" y="1280"/>
                    </a:cubicBezTo>
                    <a:cubicBezTo>
                      <a:pt x="713" y="1280"/>
                      <a:pt x="755" y="1274"/>
                      <a:pt x="796" y="1263"/>
                    </a:cubicBezTo>
                    <a:cubicBezTo>
                      <a:pt x="949" y="1235"/>
                      <a:pt x="1089" y="1152"/>
                      <a:pt x="1173" y="1012"/>
                    </a:cubicBezTo>
                    <a:cubicBezTo>
                      <a:pt x="1270" y="873"/>
                      <a:pt x="1312" y="705"/>
                      <a:pt x="1298" y="538"/>
                    </a:cubicBezTo>
                    <a:cubicBezTo>
                      <a:pt x="1284" y="356"/>
                      <a:pt x="1173" y="203"/>
                      <a:pt x="1033" y="119"/>
                    </a:cubicBezTo>
                    <a:cubicBezTo>
                      <a:pt x="918" y="50"/>
                      <a:pt x="785" y="0"/>
                      <a:pt x="6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1101196" y="2450517"/>
                <a:ext cx="48397" cy="46103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64" extrusionOk="0">
                    <a:moveTo>
                      <a:pt x="544" y="0"/>
                    </a:moveTo>
                    <a:cubicBezTo>
                      <a:pt x="474" y="0"/>
                      <a:pt x="391" y="14"/>
                      <a:pt x="321" y="70"/>
                    </a:cubicBezTo>
                    <a:cubicBezTo>
                      <a:pt x="181" y="140"/>
                      <a:pt x="70" y="279"/>
                      <a:pt x="42" y="391"/>
                    </a:cubicBezTo>
                    <a:cubicBezTo>
                      <a:pt x="0" y="530"/>
                      <a:pt x="28" y="670"/>
                      <a:pt x="112" y="795"/>
                    </a:cubicBezTo>
                    <a:cubicBezTo>
                      <a:pt x="181" y="921"/>
                      <a:pt x="307" y="1004"/>
                      <a:pt x="447" y="1046"/>
                    </a:cubicBezTo>
                    <a:cubicBezTo>
                      <a:pt x="490" y="1057"/>
                      <a:pt x="537" y="1064"/>
                      <a:pt x="586" y="1064"/>
                    </a:cubicBezTo>
                    <a:cubicBezTo>
                      <a:pt x="664" y="1064"/>
                      <a:pt x="746" y="1047"/>
                      <a:pt x="823" y="1004"/>
                    </a:cubicBezTo>
                    <a:cubicBezTo>
                      <a:pt x="879" y="976"/>
                      <a:pt x="921" y="935"/>
                      <a:pt x="977" y="879"/>
                    </a:cubicBezTo>
                    <a:cubicBezTo>
                      <a:pt x="1018" y="837"/>
                      <a:pt x="1046" y="781"/>
                      <a:pt x="1074" y="711"/>
                    </a:cubicBezTo>
                    <a:cubicBezTo>
                      <a:pt x="1116" y="586"/>
                      <a:pt x="1116" y="432"/>
                      <a:pt x="1046" y="307"/>
                    </a:cubicBezTo>
                    <a:cubicBezTo>
                      <a:pt x="991" y="167"/>
                      <a:pt x="893" y="70"/>
                      <a:pt x="753" y="28"/>
                    </a:cubicBezTo>
                    <a:cubicBezTo>
                      <a:pt x="684" y="14"/>
                      <a:pt x="614" y="0"/>
                      <a:pt x="5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1047985" y="2497054"/>
                <a:ext cx="37522" cy="3821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82" extrusionOk="0">
                    <a:moveTo>
                      <a:pt x="461" y="0"/>
                    </a:moveTo>
                    <a:cubicBezTo>
                      <a:pt x="363" y="0"/>
                      <a:pt x="238" y="56"/>
                      <a:pt x="140" y="140"/>
                    </a:cubicBezTo>
                    <a:cubicBezTo>
                      <a:pt x="43" y="223"/>
                      <a:pt x="1" y="349"/>
                      <a:pt x="15" y="474"/>
                    </a:cubicBezTo>
                    <a:cubicBezTo>
                      <a:pt x="15" y="600"/>
                      <a:pt x="70" y="698"/>
                      <a:pt x="168" y="767"/>
                    </a:cubicBezTo>
                    <a:cubicBezTo>
                      <a:pt x="241" y="840"/>
                      <a:pt x="335" y="882"/>
                      <a:pt x="423" y="882"/>
                    </a:cubicBezTo>
                    <a:cubicBezTo>
                      <a:pt x="436" y="882"/>
                      <a:pt x="449" y="881"/>
                      <a:pt x="461" y="879"/>
                    </a:cubicBezTo>
                    <a:cubicBezTo>
                      <a:pt x="573" y="879"/>
                      <a:pt x="670" y="823"/>
                      <a:pt x="740" y="753"/>
                    </a:cubicBezTo>
                    <a:cubicBezTo>
                      <a:pt x="810" y="670"/>
                      <a:pt x="865" y="572"/>
                      <a:pt x="865" y="460"/>
                    </a:cubicBezTo>
                    <a:cubicBezTo>
                      <a:pt x="865" y="349"/>
                      <a:pt x="838" y="223"/>
                      <a:pt x="768" y="140"/>
                    </a:cubicBezTo>
                    <a:cubicBezTo>
                      <a:pt x="670" y="56"/>
                      <a:pt x="573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1012323" y="2554728"/>
                <a:ext cx="31499" cy="2872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3" extrusionOk="0">
                    <a:moveTo>
                      <a:pt x="381" y="0"/>
                    </a:moveTo>
                    <a:cubicBezTo>
                      <a:pt x="351" y="0"/>
                      <a:pt x="322" y="4"/>
                      <a:pt x="294" y="8"/>
                    </a:cubicBezTo>
                    <a:cubicBezTo>
                      <a:pt x="210" y="36"/>
                      <a:pt x="140" y="106"/>
                      <a:pt x="84" y="190"/>
                    </a:cubicBezTo>
                    <a:cubicBezTo>
                      <a:pt x="1" y="357"/>
                      <a:pt x="70" y="566"/>
                      <a:pt x="238" y="636"/>
                    </a:cubicBezTo>
                    <a:cubicBezTo>
                      <a:pt x="289" y="654"/>
                      <a:pt x="341" y="663"/>
                      <a:pt x="390" y="663"/>
                    </a:cubicBezTo>
                    <a:cubicBezTo>
                      <a:pt x="527" y="663"/>
                      <a:pt x="647" y="595"/>
                      <a:pt x="698" y="482"/>
                    </a:cubicBezTo>
                    <a:cubicBezTo>
                      <a:pt x="726" y="413"/>
                      <a:pt x="726" y="329"/>
                      <a:pt x="712" y="245"/>
                    </a:cubicBezTo>
                    <a:cubicBezTo>
                      <a:pt x="698" y="148"/>
                      <a:pt x="642" y="78"/>
                      <a:pt x="559" y="50"/>
                    </a:cubicBezTo>
                    <a:cubicBezTo>
                      <a:pt x="503" y="13"/>
                      <a:pt x="441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2276169" y="446881"/>
                <a:ext cx="820753" cy="219033"/>
              </a:xfrm>
              <a:custGeom>
                <a:avLst/>
                <a:gdLst/>
                <a:ahLst/>
                <a:cxnLst/>
                <a:rect l="l" t="t" r="r" b="b"/>
                <a:pathLst>
                  <a:path w="18943" h="5055" extrusionOk="0">
                    <a:moveTo>
                      <a:pt x="0" y="0"/>
                    </a:moveTo>
                    <a:lnTo>
                      <a:pt x="154" y="154"/>
                    </a:lnTo>
                    <a:cubicBezTo>
                      <a:pt x="265" y="238"/>
                      <a:pt x="419" y="377"/>
                      <a:pt x="642" y="558"/>
                    </a:cubicBezTo>
                    <a:cubicBezTo>
                      <a:pt x="1060" y="879"/>
                      <a:pt x="1702" y="1298"/>
                      <a:pt x="2511" y="1744"/>
                    </a:cubicBezTo>
                    <a:cubicBezTo>
                      <a:pt x="3306" y="2176"/>
                      <a:pt x="4255" y="2651"/>
                      <a:pt x="5301" y="3083"/>
                    </a:cubicBezTo>
                    <a:cubicBezTo>
                      <a:pt x="5817" y="3292"/>
                      <a:pt x="6361" y="3515"/>
                      <a:pt x="6933" y="3711"/>
                    </a:cubicBezTo>
                    <a:cubicBezTo>
                      <a:pt x="7491" y="3892"/>
                      <a:pt x="8077" y="4087"/>
                      <a:pt x="8662" y="4269"/>
                    </a:cubicBezTo>
                    <a:cubicBezTo>
                      <a:pt x="9234" y="4436"/>
                      <a:pt x="9834" y="4576"/>
                      <a:pt x="10420" y="4701"/>
                    </a:cubicBezTo>
                    <a:cubicBezTo>
                      <a:pt x="11020" y="4827"/>
                      <a:pt x="11592" y="4910"/>
                      <a:pt x="12163" y="4980"/>
                    </a:cubicBezTo>
                    <a:cubicBezTo>
                      <a:pt x="12618" y="5034"/>
                      <a:pt x="13055" y="5055"/>
                      <a:pt x="13469" y="5055"/>
                    </a:cubicBezTo>
                    <a:cubicBezTo>
                      <a:pt x="13589" y="5055"/>
                      <a:pt x="13707" y="5053"/>
                      <a:pt x="13823" y="5050"/>
                    </a:cubicBezTo>
                    <a:cubicBezTo>
                      <a:pt x="14228" y="5036"/>
                      <a:pt x="14604" y="4994"/>
                      <a:pt x="14981" y="4938"/>
                    </a:cubicBezTo>
                    <a:cubicBezTo>
                      <a:pt x="15609" y="4855"/>
                      <a:pt x="16264" y="4659"/>
                      <a:pt x="16808" y="4283"/>
                    </a:cubicBezTo>
                    <a:cubicBezTo>
                      <a:pt x="17101" y="4087"/>
                      <a:pt x="17394" y="3794"/>
                      <a:pt x="17659" y="3432"/>
                    </a:cubicBezTo>
                    <a:cubicBezTo>
                      <a:pt x="17743" y="3306"/>
                      <a:pt x="17813" y="3181"/>
                      <a:pt x="17882" y="3055"/>
                    </a:cubicBezTo>
                    <a:cubicBezTo>
                      <a:pt x="17910" y="3013"/>
                      <a:pt x="17924" y="2971"/>
                      <a:pt x="17952" y="2916"/>
                    </a:cubicBezTo>
                    <a:cubicBezTo>
                      <a:pt x="18092" y="2637"/>
                      <a:pt x="18203" y="2344"/>
                      <a:pt x="18287" y="2065"/>
                    </a:cubicBezTo>
                    <a:cubicBezTo>
                      <a:pt x="18301" y="2079"/>
                      <a:pt x="18329" y="2107"/>
                      <a:pt x="18329" y="2121"/>
                    </a:cubicBezTo>
                    <a:cubicBezTo>
                      <a:pt x="18343" y="2135"/>
                      <a:pt x="18371" y="2149"/>
                      <a:pt x="18398" y="2149"/>
                    </a:cubicBezTo>
                    <a:cubicBezTo>
                      <a:pt x="18412" y="2176"/>
                      <a:pt x="18426" y="2190"/>
                      <a:pt x="18468" y="2190"/>
                    </a:cubicBezTo>
                    <a:cubicBezTo>
                      <a:pt x="18490" y="2198"/>
                      <a:pt x="18511" y="2201"/>
                      <a:pt x="18533" y="2201"/>
                    </a:cubicBezTo>
                    <a:cubicBezTo>
                      <a:pt x="18594" y="2201"/>
                      <a:pt x="18654" y="2172"/>
                      <a:pt x="18705" y="2121"/>
                    </a:cubicBezTo>
                    <a:cubicBezTo>
                      <a:pt x="18775" y="2051"/>
                      <a:pt x="18845" y="1925"/>
                      <a:pt x="18887" y="1772"/>
                    </a:cubicBezTo>
                    <a:cubicBezTo>
                      <a:pt x="18942" y="1465"/>
                      <a:pt x="18942" y="1074"/>
                      <a:pt x="18845" y="782"/>
                    </a:cubicBezTo>
                    <a:cubicBezTo>
                      <a:pt x="18803" y="558"/>
                      <a:pt x="18691" y="419"/>
                      <a:pt x="18594" y="349"/>
                    </a:cubicBezTo>
                    <a:cubicBezTo>
                      <a:pt x="18551" y="307"/>
                      <a:pt x="18500" y="288"/>
                      <a:pt x="18454" y="288"/>
                    </a:cubicBezTo>
                    <a:cubicBezTo>
                      <a:pt x="18440" y="288"/>
                      <a:pt x="18426" y="290"/>
                      <a:pt x="18412" y="293"/>
                    </a:cubicBezTo>
                    <a:cubicBezTo>
                      <a:pt x="18203" y="307"/>
                      <a:pt x="18008" y="530"/>
                      <a:pt x="17966" y="921"/>
                    </a:cubicBezTo>
                    <a:cubicBezTo>
                      <a:pt x="17924" y="1228"/>
                      <a:pt x="17938" y="1632"/>
                      <a:pt x="17910" y="1967"/>
                    </a:cubicBezTo>
                    <a:cubicBezTo>
                      <a:pt x="17882" y="2274"/>
                      <a:pt x="17841" y="2581"/>
                      <a:pt x="17715" y="2874"/>
                    </a:cubicBezTo>
                    <a:cubicBezTo>
                      <a:pt x="17589" y="3111"/>
                      <a:pt x="17450" y="3362"/>
                      <a:pt x="17283" y="3557"/>
                    </a:cubicBezTo>
                    <a:cubicBezTo>
                      <a:pt x="16906" y="3976"/>
                      <a:pt x="16446" y="4297"/>
                      <a:pt x="15916" y="4506"/>
                    </a:cubicBezTo>
                    <a:cubicBezTo>
                      <a:pt x="15469" y="4687"/>
                      <a:pt x="14995" y="4771"/>
                      <a:pt x="14521" y="4827"/>
                    </a:cubicBezTo>
                    <a:cubicBezTo>
                      <a:pt x="14298" y="4841"/>
                      <a:pt x="14047" y="4855"/>
                      <a:pt x="13809" y="4855"/>
                    </a:cubicBezTo>
                    <a:cubicBezTo>
                      <a:pt x="13279" y="4855"/>
                      <a:pt x="12749" y="4827"/>
                      <a:pt x="12191" y="4757"/>
                    </a:cubicBezTo>
                    <a:cubicBezTo>
                      <a:pt x="12021" y="4744"/>
                      <a:pt x="11863" y="4706"/>
                      <a:pt x="11694" y="4690"/>
                    </a:cubicBezTo>
                    <a:lnTo>
                      <a:pt x="11694" y="4690"/>
                    </a:lnTo>
                    <a:cubicBezTo>
                      <a:pt x="11702" y="4690"/>
                      <a:pt x="11710" y="4690"/>
                      <a:pt x="11718" y="4690"/>
                    </a:cubicBezTo>
                    <a:cubicBezTo>
                      <a:pt x="11950" y="4690"/>
                      <a:pt x="12378" y="4555"/>
                      <a:pt x="12442" y="4478"/>
                    </a:cubicBezTo>
                    <a:cubicBezTo>
                      <a:pt x="12610" y="4297"/>
                      <a:pt x="11787" y="4269"/>
                      <a:pt x="11564" y="4227"/>
                    </a:cubicBezTo>
                    <a:cubicBezTo>
                      <a:pt x="11285" y="4199"/>
                      <a:pt x="11020" y="4185"/>
                      <a:pt x="10755" y="4157"/>
                    </a:cubicBezTo>
                    <a:cubicBezTo>
                      <a:pt x="11048" y="4059"/>
                      <a:pt x="11229" y="3906"/>
                      <a:pt x="11145" y="3655"/>
                    </a:cubicBezTo>
                    <a:cubicBezTo>
                      <a:pt x="11112" y="3589"/>
                      <a:pt x="11009" y="3549"/>
                      <a:pt x="10905" y="3549"/>
                    </a:cubicBezTo>
                    <a:cubicBezTo>
                      <a:pt x="10878" y="3549"/>
                      <a:pt x="10851" y="3551"/>
                      <a:pt x="10824" y="3557"/>
                    </a:cubicBezTo>
                    <a:cubicBezTo>
                      <a:pt x="10340" y="3617"/>
                      <a:pt x="9779" y="3677"/>
                      <a:pt x="9197" y="3677"/>
                    </a:cubicBezTo>
                    <a:cubicBezTo>
                      <a:pt x="8689" y="3677"/>
                      <a:pt x="8164" y="3631"/>
                      <a:pt x="7658" y="3502"/>
                    </a:cubicBezTo>
                    <a:cubicBezTo>
                      <a:pt x="7728" y="3502"/>
                      <a:pt x="7798" y="3488"/>
                      <a:pt x="7867" y="3460"/>
                    </a:cubicBezTo>
                    <a:cubicBezTo>
                      <a:pt x="8056" y="3446"/>
                      <a:pt x="8251" y="3439"/>
                      <a:pt x="8453" y="3439"/>
                    </a:cubicBezTo>
                    <a:cubicBezTo>
                      <a:pt x="8655" y="3439"/>
                      <a:pt x="8865" y="3446"/>
                      <a:pt x="9081" y="3460"/>
                    </a:cubicBezTo>
                    <a:cubicBezTo>
                      <a:pt x="9095" y="3463"/>
                      <a:pt x="9106" y="3464"/>
                      <a:pt x="9116" y="3464"/>
                    </a:cubicBezTo>
                    <a:cubicBezTo>
                      <a:pt x="9197" y="3464"/>
                      <a:pt x="9154" y="3373"/>
                      <a:pt x="9067" y="3348"/>
                    </a:cubicBezTo>
                    <a:cubicBezTo>
                      <a:pt x="8872" y="3292"/>
                      <a:pt x="8662" y="3236"/>
                      <a:pt x="8425" y="3181"/>
                    </a:cubicBezTo>
                    <a:cubicBezTo>
                      <a:pt x="7825" y="3013"/>
                      <a:pt x="7212" y="2818"/>
                      <a:pt x="6612" y="2720"/>
                    </a:cubicBezTo>
                    <a:cubicBezTo>
                      <a:pt x="6152" y="2623"/>
                      <a:pt x="5719" y="2553"/>
                      <a:pt x="5287" y="2469"/>
                    </a:cubicBezTo>
                    <a:cubicBezTo>
                      <a:pt x="5147" y="2455"/>
                      <a:pt x="5008" y="2441"/>
                      <a:pt x="4882" y="2414"/>
                    </a:cubicBezTo>
                    <a:cubicBezTo>
                      <a:pt x="4896" y="2386"/>
                      <a:pt x="4938" y="2372"/>
                      <a:pt x="4966" y="2344"/>
                    </a:cubicBezTo>
                    <a:cubicBezTo>
                      <a:pt x="5092" y="2274"/>
                      <a:pt x="5189" y="2204"/>
                      <a:pt x="5370" y="2190"/>
                    </a:cubicBezTo>
                    <a:cubicBezTo>
                      <a:pt x="5440" y="2176"/>
                      <a:pt x="5384" y="2107"/>
                      <a:pt x="5315" y="2093"/>
                    </a:cubicBezTo>
                    <a:cubicBezTo>
                      <a:pt x="4687" y="1856"/>
                      <a:pt x="4101" y="1967"/>
                      <a:pt x="3473" y="1786"/>
                    </a:cubicBezTo>
                    <a:cubicBezTo>
                      <a:pt x="2860" y="1618"/>
                      <a:pt x="2260" y="1367"/>
                      <a:pt x="1674" y="1074"/>
                    </a:cubicBezTo>
                    <a:cubicBezTo>
                      <a:pt x="1102" y="782"/>
                      <a:pt x="516" y="433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3070953" y="1174542"/>
                <a:ext cx="76213" cy="70758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633" extrusionOk="0">
                    <a:moveTo>
                      <a:pt x="972" y="1"/>
                    </a:moveTo>
                    <a:cubicBezTo>
                      <a:pt x="690" y="1"/>
                      <a:pt x="401" y="158"/>
                      <a:pt x="224" y="434"/>
                    </a:cubicBezTo>
                    <a:cubicBezTo>
                      <a:pt x="1" y="811"/>
                      <a:pt x="140" y="1313"/>
                      <a:pt x="573" y="1550"/>
                    </a:cubicBezTo>
                    <a:cubicBezTo>
                      <a:pt x="705" y="1604"/>
                      <a:pt x="833" y="1633"/>
                      <a:pt x="956" y="1633"/>
                    </a:cubicBezTo>
                    <a:cubicBezTo>
                      <a:pt x="1054" y="1633"/>
                      <a:pt x="1150" y="1615"/>
                      <a:pt x="1242" y="1578"/>
                    </a:cubicBezTo>
                    <a:cubicBezTo>
                      <a:pt x="1451" y="1508"/>
                      <a:pt x="1605" y="1355"/>
                      <a:pt x="1688" y="1145"/>
                    </a:cubicBezTo>
                    <a:cubicBezTo>
                      <a:pt x="1758" y="922"/>
                      <a:pt x="1758" y="685"/>
                      <a:pt x="1688" y="518"/>
                    </a:cubicBezTo>
                    <a:cubicBezTo>
                      <a:pt x="1619" y="322"/>
                      <a:pt x="1507" y="169"/>
                      <a:pt x="1312" y="85"/>
                    </a:cubicBezTo>
                    <a:cubicBezTo>
                      <a:pt x="1205" y="28"/>
                      <a:pt x="1089" y="1"/>
                      <a:pt x="9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3170702" y="1212500"/>
                <a:ext cx="67114" cy="6135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416" extrusionOk="0">
                    <a:moveTo>
                      <a:pt x="815" y="1"/>
                    </a:moveTo>
                    <a:cubicBezTo>
                      <a:pt x="516" y="1"/>
                      <a:pt x="234" y="211"/>
                      <a:pt x="126" y="534"/>
                    </a:cubicBezTo>
                    <a:cubicBezTo>
                      <a:pt x="0" y="897"/>
                      <a:pt x="223" y="1302"/>
                      <a:pt x="642" y="1399"/>
                    </a:cubicBezTo>
                    <a:cubicBezTo>
                      <a:pt x="698" y="1410"/>
                      <a:pt x="754" y="1416"/>
                      <a:pt x="808" y="1416"/>
                    </a:cubicBezTo>
                    <a:cubicBezTo>
                      <a:pt x="1156" y="1416"/>
                      <a:pt x="1446" y="1191"/>
                      <a:pt x="1507" y="841"/>
                    </a:cubicBezTo>
                    <a:cubicBezTo>
                      <a:pt x="1549" y="465"/>
                      <a:pt x="1311" y="88"/>
                      <a:pt x="963" y="18"/>
                    </a:cubicBezTo>
                    <a:cubicBezTo>
                      <a:pt x="913" y="6"/>
                      <a:pt x="864" y="1"/>
                      <a:pt x="8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3267374" y="1228360"/>
                <a:ext cx="53249" cy="51433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187" extrusionOk="0">
                    <a:moveTo>
                      <a:pt x="643" y="1"/>
                    </a:moveTo>
                    <a:cubicBezTo>
                      <a:pt x="350" y="1"/>
                      <a:pt x="71" y="238"/>
                      <a:pt x="43" y="559"/>
                    </a:cubicBezTo>
                    <a:cubicBezTo>
                      <a:pt x="1" y="880"/>
                      <a:pt x="266" y="1173"/>
                      <a:pt x="615" y="1187"/>
                    </a:cubicBezTo>
                    <a:cubicBezTo>
                      <a:pt x="963" y="1187"/>
                      <a:pt x="1228" y="936"/>
                      <a:pt x="1228" y="601"/>
                    </a:cubicBezTo>
                    <a:cubicBezTo>
                      <a:pt x="1228" y="266"/>
                      <a:pt x="963" y="1"/>
                      <a:pt x="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3350695" y="1197064"/>
                <a:ext cx="33667" cy="30622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24" extrusionOk="0">
                    <a:moveTo>
                      <a:pt x="377" y="0"/>
                    </a:moveTo>
                    <a:cubicBezTo>
                      <a:pt x="358" y="0"/>
                      <a:pt x="340" y="2"/>
                      <a:pt x="321" y="5"/>
                    </a:cubicBezTo>
                    <a:cubicBezTo>
                      <a:pt x="126" y="46"/>
                      <a:pt x="0" y="256"/>
                      <a:pt x="28" y="437"/>
                    </a:cubicBezTo>
                    <a:cubicBezTo>
                      <a:pt x="65" y="607"/>
                      <a:pt x="228" y="724"/>
                      <a:pt x="398" y="724"/>
                    </a:cubicBezTo>
                    <a:cubicBezTo>
                      <a:pt x="424" y="724"/>
                      <a:pt x="449" y="721"/>
                      <a:pt x="475" y="716"/>
                    </a:cubicBezTo>
                    <a:cubicBezTo>
                      <a:pt x="684" y="674"/>
                      <a:pt x="795" y="479"/>
                      <a:pt x="754" y="284"/>
                    </a:cubicBezTo>
                    <a:cubicBezTo>
                      <a:pt x="704" y="108"/>
                      <a:pt x="541" y="0"/>
                      <a:pt x="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2689594" y="906235"/>
                <a:ext cx="369887" cy="288578"/>
              </a:xfrm>
              <a:custGeom>
                <a:avLst/>
                <a:gdLst/>
                <a:ahLst/>
                <a:cxnLst/>
                <a:rect l="l" t="t" r="r" b="b"/>
                <a:pathLst>
                  <a:path w="8537" h="6660" extrusionOk="0">
                    <a:moveTo>
                      <a:pt x="0" y="0"/>
                    </a:moveTo>
                    <a:cubicBezTo>
                      <a:pt x="25" y="18"/>
                      <a:pt x="52" y="34"/>
                      <a:pt x="80" y="49"/>
                    </a:cubicBezTo>
                    <a:lnTo>
                      <a:pt x="80" y="49"/>
                    </a:lnTo>
                    <a:cubicBezTo>
                      <a:pt x="54" y="32"/>
                      <a:pt x="27" y="16"/>
                      <a:pt x="0" y="0"/>
                    </a:cubicBezTo>
                    <a:close/>
                    <a:moveTo>
                      <a:pt x="80" y="49"/>
                    </a:moveTo>
                    <a:cubicBezTo>
                      <a:pt x="776" y="471"/>
                      <a:pt x="1432" y="969"/>
                      <a:pt x="2037" y="1507"/>
                    </a:cubicBezTo>
                    <a:cubicBezTo>
                      <a:pt x="3153" y="2483"/>
                      <a:pt x="4115" y="3585"/>
                      <a:pt x="5147" y="4701"/>
                    </a:cubicBezTo>
                    <a:cubicBezTo>
                      <a:pt x="5426" y="5022"/>
                      <a:pt x="5747" y="5301"/>
                      <a:pt x="6026" y="5608"/>
                    </a:cubicBezTo>
                    <a:cubicBezTo>
                      <a:pt x="6277" y="5873"/>
                      <a:pt x="6444" y="6207"/>
                      <a:pt x="6751" y="6431"/>
                    </a:cubicBezTo>
                    <a:cubicBezTo>
                      <a:pt x="6967" y="6586"/>
                      <a:pt x="7234" y="6660"/>
                      <a:pt x="7482" y="6660"/>
                    </a:cubicBezTo>
                    <a:cubicBezTo>
                      <a:pt x="7522" y="6660"/>
                      <a:pt x="7563" y="6658"/>
                      <a:pt x="7602" y="6654"/>
                    </a:cubicBezTo>
                    <a:cubicBezTo>
                      <a:pt x="7881" y="6626"/>
                      <a:pt x="8160" y="6445"/>
                      <a:pt x="8313" y="6180"/>
                    </a:cubicBezTo>
                    <a:cubicBezTo>
                      <a:pt x="8495" y="5929"/>
                      <a:pt x="8537" y="5622"/>
                      <a:pt x="8495" y="5343"/>
                    </a:cubicBezTo>
                    <a:cubicBezTo>
                      <a:pt x="8467" y="5050"/>
                      <a:pt x="8327" y="4813"/>
                      <a:pt x="8104" y="4631"/>
                    </a:cubicBezTo>
                    <a:cubicBezTo>
                      <a:pt x="7602" y="4255"/>
                      <a:pt x="6933" y="3948"/>
                      <a:pt x="6375" y="3585"/>
                    </a:cubicBezTo>
                    <a:cubicBezTo>
                      <a:pt x="5789" y="3181"/>
                      <a:pt x="5189" y="2762"/>
                      <a:pt x="4589" y="2372"/>
                    </a:cubicBezTo>
                    <a:cubicBezTo>
                      <a:pt x="3404" y="1577"/>
                      <a:pt x="2162" y="837"/>
                      <a:pt x="837" y="307"/>
                    </a:cubicBezTo>
                    <a:cubicBezTo>
                      <a:pt x="614" y="221"/>
                      <a:pt x="303" y="167"/>
                      <a:pt x="80" y="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554198" y="4146750"/>
                <a:ext cx="630073" cy="633756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4452" extrusionOk="0">
                    <a:moveTo>
                      <a:pt x="8203" y="7239"/>
                    </a:moveTo>
                    <a:cubicBezTo>
                      <a:pt x="8216" y="7239"/>
                      <a:pt x="8216" y="7253"/>
                      <a:pt x="8230" y="7253"/>
                    </a:cubicBezTo>
                    <a:lnTo>
                      <a:pt x="8216" y="7239"/>
                    </a:lnTo>
                    <a:close/>
                    <a:moveTo>
                      <a:pt x="2874" y="0"/>
                    </a:moveTo>
                    <a:lnTo>
                      <a:pt x="2874" y="0"/>
                    </a:lnTo>
                    <a:cubicBezTo>
                      <a:pt x="2567" y="293"/>
                      <a:pt x="2260" y="614"/>
                      <a:pt x="2009" y="935"/>
                    </a:cubicBezTo>
                    <a:cubicBezTo>
                      <a:pt x="1744" y="1269"/>
                      <a:pt x="1493" y="1632"/>
                      <a:pt x="1298" y="2023"/>
                    </a:cubicBezTo>
                    <a:cubicBezTo>
                      <a:pt x="1089" y="2385"/>
                      <a:pt x="893" y="2790"/>
                      <a:pt x="740" y="3194"/>
                    </a:cubicBezTo>
                    <a:cubicBezTo>
                      <a:pt x="573" y="3585"/>
                      <a:pt x="461" y="4003"/>
                      <a:pt x="363" y="4422"/>
                    </a:cubicBezTo>
                    <a:cubicBezTo>
                      <a:pt x="1" y="6124"/>
                      <a:pt x="140" y="7909"/>
                      <a:pt x="740" y="9541"/>
                    </a:cubicBezTo>
                    <a:cubicBezTo>
                      <a:pt x="810" y="9750"/>
                      <a:pt x="893" y="9932"/>
                      <a:pt x="963" y="10141"/>
                    </a:cubicBezTo>
                    <a:cubicBezTo>
                      <a:pt x="1047" y="10336"/>
                      <a:pt x="1117" y="10545"/>
                      <a:pt x="1214" y="10727"/>
                    </a:cubicBezTo>
                    <a:cubicBezTo>
                      <a:pt x="1396" y="11103"/>
                      <a:pt x="1591" y="11466"/>
                      <a:pt x="1814" y="11843"/>
                    </a:cubicBezTo>
                    <a:cubicBezTo>
                      <a:pt x="2260" y="12554"/>
                      <a:pt x="2888" y="13251"/>
                      <a:pt x="3781" y="13753"/>
                    </a:cubicBezTo>
                    <a:cubicBezTo>
                      <a:pt x="3894" y="13818"/>
                      <a:pt x="4013" y="13855"/>
                      <a:pt x="4064" y="13855"/>
                    </a:cubicBezTo>
                    <a:cubicBezTo>
                      <a:pt x="4101" y="13855"/>
                      <a:pt x="4104" y="13836"/>
                      <a:pt x="4046" y="13795"/>
                    </a:cubicBezTo>
                    <a:cubicBezTo>
                      <a:pt x="3878" y="13628"/>
                      <a:pt x="3739" y="13516"/>
                      <a:pt x="3641" y="13377"/>
                    </a:cubicBezTo>
                    <a:cubicBezTo>
                      <a:pt x="3586" y="13307"/>
                      <a:pt x="3558" y="13251"/>
                      <a:pt x="3530" y="13182"/>
                    </a:cubicBezTo>
                    <a:cubicBezTo>
                      <a:pt x="3488" y="13126"/>
                      <a:pt x="3460" y="13056"/>
                      <a:pt x="3432" y="13000"/>
                    </a:cubicBezTo>
                    <a:cubicBezTo>
                      <a:pt x="3404" y="12931"/>
                      <a:pt x="3390" y="12861"/>
                      <a:pt x="3390" y="12819"/>
                    </a:cubicBezTo>
                    <a:lnTo>
                      <a:pt x="3390" y="12819"/>
                    </a:lnTo>
                    <a:cubicBezTo>
                      <a:pt x="3641" y="13056"/>
                      <a:pt x="3934" y="13279"/>
                      <a:pt x="4269" y="13475"/>
                    </a:cubicBezTo>
                    <a:cubicBezTo>
                      <a:pt x="5336" y="14104"/>
                      <a:pt x="6604" y="14451"/>
                      <a:pt x="7929" y="14451"/>
                    </a:cubicBezTo>
                    <a:cubicBezTo>
                      <a:pt x="7955" y="14451"/>
                      <a:pt x="7981" y="14451"/>
                      <a:pt x="8007" y="14451"/>
                    </a:cubicBezTo>
                    <a:cubicBezTo>
                      <a:pt x="8914" y="14437"/>
                      <a:pt x="9834" y="14214"/>
                      <a:pt x="10713" y="13809"/>
                    </a:cubicBezTo>
                    <a:cubicBezTo>
                      <a:pt x="11146" y="13600"/>
                      <a:pt x="11550" y="13349"/>
                      <a:pt x="11927" y="13056"/>
                    </a:cubicBezTo>
                    <a:cubicBezTo>
                      <a:pt x="12010" y="12986"/>
                      <a:pt x="12122" y="12903"/>
                      <a:pt x="12206" y="12833"/>
                    </a:cubicBezTo>
                    <a:lnTo>
                      <a:pt x="12485" y="12582"/>
                    </a:lnTo>
                    <a:cubicBezTo>
                      <a:pt x="12666" y="12414"/>
                      <a:pt x="12833" y="12233"/>
                      <a:pt x="12987" y="12052"/>
                    </a:cubicBezTo>
                    <a:cubicBezTo>
                      <a:pt x="13238" y="11773"/>
                      <a:pt x="13461" y="11452"/>
                      <a:pt x="13629" y="11159"/>
                    </a:cubicBezTo>
                    <a:cubicBezTo>
                      <a:pt x="13810" y="10866"/>
                      <a:pt x="13949" y="10545"/>
                      <a:pt x="14075" y="10266"/>
                    </a:cubicBezTo>
                    <a:cubicBezTo>
                      <a:pt x="14131" y="10113"/>
                      <a:pt x="14145" y="9973"/>
                      <a:pt x="14131" y="9918"/>
                    </a:cubicBezTo>
                    <a:cubicBezTo>
                      <a:pt x="14123" y="9902"/>
                      <a:pt x="14115" y="9894"/>
                      <a:pt x="14106" y="9894"/>
                    </a:cubicBezTo>
                    <a:cubicBezTo>
                      <a:pt x="14082" y="9894"/>
                      <a:pt x="14048" y="9950"/>
                      <a:pt x="13977" y="10071"/>
                    </a:cubicBezTo>
                    <a:cubicBezTo>
                      <a:pt x="13866" y="10392"/>
                      <a:pt x="13712" y="10671"/>
                      <a:pt x="13531" y="10936"/>
                    </a:cubicBezTo>
                    <a:cubicBezTo>
                      <a:pt x="13363" y="11187"/>
                      <a:pt x="13168" y="11438"/>
                      <a:pt x="12959" y="11647"/>
                    </a:cubicBezTo>
                    <a:cubicBezTo>
                      <a:pt x="12750" y="11856"/>
                      <a:pt x="12541" y="12052"/>
                      <a:pt x="12317" y="12205"/>
                    </a:cubicBezTo>
                    <a:cubicBezTo>
                      <a:pt x="12206" y="12289"/>
                      <a:pt x="12080" y="12359"/>
                      <a:pt x="11983" y="12428"/>
                    </a:cubicBezTo>
                    <a:cubicBezTo>
                      <a:pt x="11871" y="12498"/>
                      <a:pt x="11745" y="12568"/>
                      <a:pt x="11648" y="12624"/>
                    </a:cubicBezTo>
                    <a:cubicBezTo>
                      <a:pt x="11578" y="12679"/>
                      <a:pt x="11494" y="12707"/>
                      <a:pt x="11397" y="12749"/>
                    </a:cubicBezTo>
                    <a:cubicBezTo>
                      <a:pt x="11313" y="12777"/>
                      <a:pt x="11243" y="12819"/>
                      <a:pt x="11160" y="12847"/>
                    </a:cubicBezTo>
                    <a:cubicBezTo>
                      <a:pt x="11494" y="12638"/>
                      <a:pt x="11801" y="12414"/>
                      <a:pt x="12094" y="12149"/>
                    </a:cubicBezTo>
                    <a:cubicBezTo>
                      <a:pt x="12401" y="11884"/>
                      <a:pt x="12680" y="11605"/>
                      <a:pt x="12931" y="11299"/>
                    </a:cubicBezTo>
                    <a:cubicBezTo>
                      <a:pt x="13447" y="10671"/>
                      <a:pt x="13824" y="9959"/>
                      <a:pt x="14061" y="9192"/>
                    </a:cubicBezTo>
                    <a:cubicBezTo>
                      <a:pt x="14284" y="8425"/>
                      <a:pt x="14368" y="7616"/>
                      <a:pt x="14312" y="6835"/>
                    </a:cubicBezTo>
                    <a:cubicBezTo>
                      <a:pt x="14256" y="6054"/>
                      <a:pt x="14061" y="5301"/>
                      <a:pt x="13740" y="4617"/>
                    </a:cubicBezTo>
                    <a:cubicBezTo>
                      <a:pt x="13712" y="4533"/>
                      <a:pt x="13656" y="4450"/>
                      <a:pt x="13587" y="4338"/>
                    </a:cubicBezTo>
                    <a:cubicBezTo>
                      <a:pt x="13517" y="4254"/>
                      <a:pt x="13461" y="4143"/>
                      <a:pt x="13391" y="4073"/>
                    </a:cubicBezTo>
                    <a:cubicBezTo>
                      <a:pt x="13322" y="3989"/>
                      <a:pt x="13252" y="3920"/>
                      <a:pt x="13182" y="3864"/>
                    </a:cubicBezTo>
                    <a:cubicBezTo>
                      <a:pt x="13112" y="3822"/>
                      <a:pt x="13057" y="3780"/>
                      <a:pt x="13015" y="3766"/>
                    </a:cubicBezTo>
                    <a:cubicBezTo>
                      <a:pt x="12960" y="3751"/>
                      <a:pt x="12913" y="3744"/>
                      <a:pt x="12874" y="3744"/>
                    </a:cubicBezTo>
                    <a:cubicBezTo>
                      <a:pt x="12732" y="3744"/>
                      <a:pt x="12683" y="3837"/>
                      <a:pt x="12694" y="3989"/>
                    </a:cubicBezTo>
                    <a:cubicBezTo>
                      <a:pt x="12708" y="4185"/>
                      <a:pt x="12847" y="4492"/>
                      <a:pt x="12987" y="4868"/>
                    </a:cubicBezTo>
                    <a:cubicBezTo>
                      <a:pt x="12889" y="4701"/>
                      <a:pt x="12778" y="4533"/>
                      <a:pt x="12680" y="4380"/>
                    </a:cubicBezTo>
                    <a:cubicBezTo>
                      <a:pt x="12554" y="4213"/>
                      <a:pt x="12429" y="4059"/>
                      <a:pt x="12289" y="3920"/>
                    </a:cubicBezTo>
                    <a:lnTo>
                      <a:pt x="12080" y="3710"/>
                    </a:lnTo>
                    <a:cubicBezTo>
                      <a:pt x="12010" y="3641"/>
                      <a:pt x="11927" y="3585"/>
                      <a:pt x="11843" y="3515"/>
                    </a:cubicBezTo>
                    <a:lnTo>
                      <a:pt x="11718" y="3418"/>
                    </a:lnTo>
                    <a:lnTo>
                      <a:pt x="11592" y="3334"/>
                    </a:lnTo>
                    <a:cubicBezTo>
                      <a:pt x="11508" y="3278"/>
                      <a:pt x="11425" y="3222"/>
                      <a:pt x="11341" y="3153"/>
                    </a:cubicBezTo>
                    <a:cubicBezTo>
                      <a:pt x="11174" y="3083"/>
                      <a:pt x="10936" y="2929"/>
                      <a:pt x="10616" y="2818"/>
                    </a:cubicBezTo>
                    <a:cubicBezTo>
                      <a:pt x="10323" y="2706"/>
                      <a:pt x="9960" y="2609"/>
                      <a:pt x="9625" y="2581"/>
                    </a:cubicBezTo>
                    <a:cubicBezTo>
                      <a:pt x="9472" y="2567"/>
                      <a:pt x="9290" y="2567"/>
                      <a:pt x="9179" y="2567"/>
                    </a:cubicBezTo>
                    <a:cubicBezTo>
                      <a:pt x="9039" y="2567"/>
                      <a:pt x="8914" y="2581"/>
                      <a:pt x="8830" y="2595"/>
                    </a:cubicBezTo>
                    <a:cubicBezTo>
                      <a:pt x="8635" y="2636"/>
                      <a:pt x="8565" y="2678"/>
                      <a:pt x="8691" y="2720"/>
                    </a:cubicBezTo>
                    <a:cubicBezTo>
                      <a:pt x="8733" y="2748"/>
                      <a:pt x="8872" y="2790"/>
                      <a:pt x="9039" y="2818"/>
                    </a:cubicBezTo>
                    <a:cubicBezTo>
                      <a:pt x="9123" y="2846"/>
                      <a:pt x="9207" y="2874"/>
                      <a:pt x="9318" y="2888"/>
                    </a:cubicBezTo>
                    <a:cubicBezTo>
                      <a:pt x="9360" y="2915"/>
                      <a:pt x="9416" y="2929"/>
                      <a:pt x="9472" y="2929"/>
                    </a:cubicBezTo>
                    <a:lnTo>
                      <a:pt x="9625" y="2985"/>
                    </a:lnTo>
                    <a:cubicBezTo>
                      <a:pt x="9973" y="3078"/>
                      <a:pt x="10312" y="3258"/>
                      <a:pt x="10568" y="3372"/>
                    </a:cubicBezTo>
                    <a:lnTo>
                      <a:pt x="10568" y="3372"/>
                    </a:lnTo>
                    <a:cubicBezTo>
                      <a:pt x="10167" y="3216"/>
                      <a:pt x="9757" y="3134"/>
                      <a:pt x="9346" y="3097"/>
                    </a:cubicBezTo>
                    <a:cubicBezTo>
                      <a:pt x="9232" y="3086"/>
                      <a:pt x="9118" y="3081"/>
                      <a:pt x="9005" y="3081"/>
                    </a:cubicBezTo>
                    <a:cubicBezTo>
                      <a:pt x="8375" y="3081"/>
                      <a:pt x="7770" y="3241"/>
                      <a:pt x="7226" y="3501"/>
                    </a:cubicBezTo>
                    <a:cubicBezTo>
                      <a:pt x="7184" y="3515"/>
                      <a:pt x="7128" y="3543"/>
                      <a:pt x="7101" y="3557"/>
                    </a:cubicBezTo>
                    <a:lnTo>
                      <a:pt x="6975" y="3627"/>
                    </a:lnTo>
                    <a:lnTo>
                      <a:pt x="6849" y="3697"/>
                    </a:lnTo>
                    <a:cubicBezTo>
                      <a:pt x="6822" y="3710"/>
                      <a:pt x="6780" y="3724"/>
                      <a:pt x="6752" y="3766"/>
                    </a:cubicBezTo>
                    <a:cubicBezTo>
                      <a:pt x="6612" y="3864"/>
                      <a:pt x="6459" y="3962"/>
                      <a:pt x="6333" y="4073"/>
                    </a:cubicBezTo>
                    <a:cubicBezTo>
                      <a:pt x="6264" y="4129"/>
                      <a:pt x="6194" y="4199"/>
                      <a:pt x="6138" y="4254"/>
                    </a:cubicBezTo>
                    <a:cubicBezTo>
                      <a:pt x="6082" y="4324"/>
                      <a:pt x="6013" y="4380"/>
                      <a:pt x="5971" y="4450"/>
                    </a:cubicBezTo>
                    <a:cubicBezTo>
                      <a:pt x="5901" y="4492"/>
                      <a:pt x="5859" y="4561"/>
                      <a:pt x="5803" y="4631"/>
                    </a:cubicBezTo>
                    <a:lnTo>
                      <a:pt x="5650" y="4840"/>
                    </a:lnTo>
                    <a:cubicBezTo>
                      <a:pt x="5622" y="4910"/>
                      <a:pt x="5566" y="4980"/>
                      <a:pt x="5524" y="5050"/>
                    </a:cubicBezTo>
                    <a:lnTo>
                      <a:pt x="5427" y="5259"/>
                    </a:lnTo>
                    <a:lnTo>
                      <a:pt x="5371" y="5370"/>
                    </a:lnTo>
                    <a:lnTo>
                      <a:pt x="5343" y="5468"/>
                    </a:lnTo>
                    <a:cubicBezTo>
                      <a:pt x="5315" y="5538"/>
                      <a:pt x="5287" y="5607"/>
                      <a:pt x="5273" y="5705"/>
                    </a:cubicBezTo>
                    <a:cubicBezTo>
                      <a:pt x="5176" y="5998"/>
                      <a:pt x="5134" y="6305"/>
                      <a:pt x="5134" y="6612"/>
                    </a:cubicBezTo>
                    <a:cubicBezTo>
                      <a:pt x="5134" y="6919"/>
                      <a:pt x="5148" y="7212"/>
                      <a:pt x="5218" y="7518"/>
                    </a:cubicBezTo>
                    <a:cubicBezTo>
                      <a:pt x="5231" y="7588"/>
                      <a:pt x="5245" y="7658"/>
                      <a:pt x="5287" y="7742"/>
                    </a:cubicBezTo>
                    <a:cubicBezTo>
                      <a:pt x="5301" y="7811"/>
                      <a:pt x="5343" y="7881"/>
                      <a:pt x="5357" y="7951"/>
                    </a:cubicBezTo>
                    <a:lnTo>
                      <a:pt x="5441" y="8160"/>
                    </a:lnTo>
                    <a:lnTo>
                      <a:pt x="5552" y="8369"/>
                    </a:lnTo>
                    <a:lnTo>
                      <a:pt x="5594" y="8467"/>
                    </a:lnTo>
                    <a:lnTo>
                      <a:pt x="5664" y="8565"/>
                    </a:lnTo>
                    <a:cubicBezTo>
                      <a:pt x="5720" y="8634"/>
                      <a:pt x="5761" y="8676"/>
                      <a:pt x="5803" y="8746"/>
                    </a:cubicBezTo>
                    <a:cubicBezTo>
                      <a:pt x="5915" y="8871"/>
                      <a:pt x="5999" y="8997"/>
                      <a:pt x="6124" y="9095"/>
                    </a:cubicBezTo>
                    <a:cubicBezTo>
                      <a:pt x="6347" y="9304"/>
                      <a:pt x="6598" y="9485"/>
                      <a:pt x="6891" y="9625"/>
                    </a:cubicBezTo>
                    <a:cubicBezTo>
                      <a:pt x="7231" y="9777"/>
                      <a:pt x="7608" y="9853"/>
                      <a:pt x="7986" y="9853"/>
                    </a:cubicBezTo>
                    <a:cubicBezTo>
                      <a:pt x="8337" y="9853"/>
                      <a:pt x="8689" y="9787"/>
                      <a:pt x="9012" y="9653"/>
                    </a:cubicBezTo>
                    <a:cubicBezTo>
                      <a:pt x="9346" y="9513"/>
                      <a:pt x="9667" y="9304"/>
                      <a:pt x="9918" y="9053"/>
                    </a:cubicBezTo>
                    <a:cubicBezTo>
                      <a:pt x="10183" y="8788"/>
                      <a:pt x="10365" y="8453"/>
                      <a:pt x="10448" y="8090"/>
                    </a:cubicBezTo>
                    <a:cubicBezTo>
                      <a:pt x="10532" y="7770"/>
                      <a:pt x="10532" y="7407"/>
                      <a:pt x="10448" y="7058"/>
                    </a:cubicBezTo>
                    <a:cubicBezTo>
                      <a:pt x="10378" y="6709"/>
                      <a:pt x="10183" y="6375"/>
                      <a:pt x="9946" y="6124"/>
                    </a:cubicBezTo>
                    <a:cubicBezTo>
                      <a:pt x="9681" y="5803"/>
                      <a:pt x="9318" y="5580"/>
                      <a:pt x="8900" y="5524"/>
                    </a:cubicBezTo>
                    <a:cubicBezTo>
                      <a:pt x="8806" y="5508"/>
                      <a:pt x="8709" y="5500"/>
                      <a:pt x="8611" y="5500"/>
                    </a:cubicBezTo>
                    <a:cubicBezTo>
                      <a:pt x="8287" y="5500"/>
                      <a:pt x="7951" y="5586"/>
                      <a:pt x="7672" y="5747"/>
                    </a:cubicBezTo>
                    <a:cubicBezTo>
                      <a:pt x="7477" y="5873"/>
                      <a:pt x="7296" y="6026"/>
                      <a:pt x="7156" y="6235"/>
                    </a:cubicBezTo>
                    <a:cubicBezTo>
                      <a:pt x="7017" y="6444"/>
                      <a:pt x="6947" y="6709"/>
                      <a:pt x="6919" y="6961"/>
                    </a:cubicBezTo>
                    <a:cubicBezTo>
                      <a:pt x="6919" y="7212"/>
                      <a:pt x="6975" y="7477"/>
                      <a:pt x="7101" y="7686"/>
                    </a:cubicBezTo>
                    <a:cubicBezTo>
                      <a:pt x="7226" y="7895"/>
                      <a:pt x="7393" y="8076"/>
                      <a:pt x="7589" y="8160"/>
                    </a:cubicBezTo>
                    <a:cubicBezTo>
                      <a:pt x="7724" y="8219"/>
                      <a:pt x="7859" y="8242"/>
                      <a:pt x="7984" y="8242"/>
                    </a:cubicBezTo>
                    <a:cubicBezTo>
                      <a:pt x="8066" y="8242"/>
                      <a:pt x="8145" y="8232"/>
                      <a:pt x="8216" y="8216"/>
                    </a:cubicBezTo>
                    <a:cubicBezTo>
                      <a:pt x="8384" y="8160"/>
                      <a:pt x="8495" y="8076"/>
                      <a:pt x="8565" y="7965"/>
                    </a:cubicBezTo>
                    <a:cubicBezTo>
                      <a:pt x="8593" y="7909"/>
                      <a:pt x="8621" y="7881"/>
                      <a:pt x="8621" y="7825"/>
                    </a:cubicBezTo>
                    <a:cubicBezTo>
                      <a:pt x="8635" y="7797"/>
                      <a:pt x="8635" y="7742"/>
                      <a:pt x="8621" y="7700"/>
                    </a:cubicBezTo>
                    <a:cubicBezTo>
                      <a:pt x="8593" y="7630"/>
                      <a:pt x="8565" y="7588"/>
                      <a:pt x="8509" y="7532"/>
                    </a:cubicBezTo>
                    <a:cubicBezTo>
                      <a:pt x="8495" y="7491"/>
                      <a:pt x="8454" y="7477"/>
                      <a:pt x="8440" y="7463"/>
                    </a:cubicBezTo>
                    <a:lnTo>
                      <a:pt x="8342" y="7407"/>
                    </a:lnTo>
                    <a:cubicBezTo>
                      <a:pt x="8286" y="7379"/>
                      <a:pt x="8230" y="7337"/>
                      <a:pt x="8203" y="7309"/>
                    </a:cubicBezTo>
                    <a:cubicBezTo>
                      <a:pt x="8175" y="7281"/>
                      <a:pt x="8161" y="7267"/>
                      <a:pt x="8161" y="7253"/>
                    </a:cubicBezTo>
                    <a:lnTo>
                      <a:pt x="8161" y="7253"/>
                    </a:lnTo>
                    <a:cubicBezTo>
                      <a:pt x="8166" y="7264"/>
                      <a:pt x="8169" y="7269"/>
                      <a:pt x="8171" y="7269"/>
                    </a:cubicBezTo>
                    <a:cubicBezTo>
                      <a:pt x="8175" y="7269"/>
                      <a:pt x="8175" y="7257"/>
                      <a:pt x="8175" y="7239"/>
                    </a:cubicBezTo>
                    <a:lnTo>
                      <a:pt x="8161" y="7198"/>
                    </a:lnTo>
                    <a:lnTo>
                      <a:pt x="8161" y="7198"/>
                    </a:lnTo>
                    <a:lnTo>
                      <a:pt x="8175" y="7212"/>
                    </a:lnTo>
                    <a:lnTo>
                      <a:pt x="8175" y="7198"/>
                    </a:lnTo>
                    <a:cubicBezTo>
                      <a:pt x="8161" y="7156"/>
                      <a:pt x="8147" y="7128"/>
                      <a:pt x="8147" y="7086"/>
                    </a:cubicBezTo>
                    <a:cubicBezTo>
                      <a:pt x="8133" y="7016"/>
                      <a:pt x="8105" y="6961"/>
                      <a:pt x="8105" y="6863"/>
                    </a:cubicBezTo>
                    <a:cubicBezTo>
                      <a:pt x="8105" y="6835"/>
                      <a:pt x="8105" y="6779"/>
                      <a:pt x="8133" y="6723"/>
                    </a:cubicBezTo>
                    <a:cubicBezTo>
                      <a:pt x="8147" y="6695"/>
                      <a:pt x="8147" y="6682"/>
                      <a:pt x="8161" y="6640"/>
                    </a:cubicBezTo>
                    <a:cubicBezTo>
                      <a:pt x="8175" y="6612"/>
                      <a:pt x="8175" y="6584"/>
                      <a:pt x="8203" y="6556"/>
                    </a:cubicBezTo>
                    <a:cubicBezTo>
                      <a:pt x="8230" y="6444"/>
                      <a:pt x="8272" y="6333"/>
                      <a:pt x="8203" y="6235"/>
                    </a:cubicBezTo>
                    <a:cubicBezTo>
                      <a:pt x="8175" y="6221"/>
                      <a:pt x="8161" y="6207"/>
                      <a:pt x="8119" y="6193"/>
                    </a:cubicBezTo>
                    <a:cubicBezTo>
                      <a:pt x="8105" y="6165"/>
                      <a:pt x="8077" y="6138"/>
                      <a:pt x="8035" y="6138"/>
                    </a:cubicBezTo>
                    <a:cubicBezTo>
                      <a:pt x="8021" y="6124"/>
                      <a:pt x="7979" y="6124"/>
                      <a:pt x="7951" y="6124"/>
                    </a:cubicBezTo>
                    <a:cubicBezTo>
                      <a:pt x="8049" y="6026"/>
                      <a:pt x="8203" y="5984"/>
                      <a:pt x="8328" y="5928"/>
                    </a:cubicBezTo>
                    <a:cubicBezTo>
                      <a:pt x="8445" y="5886"/>
                      <a:pt x="8562" y="5867"/>
                      <a:pt x="8673" y="5867"/>
                    </a:cubicBezTo>
                    <a:cubicBezTo>
                      <a:pt x="8708" y="5867"/>
                      <a:pt x="8741" y="5869"/>
                      <a:pt x="8774" y="5873"/>
                    </a:cubicBezTo>
                    <a:cubicBezTo>
                      <a:pt x="8928" y="5873"/>
                      <a:pt x="9081" y="5914"/>
                      <a:pt x="9221" y="5956"/>
                    </a:cubicBezTo>
                    <a:cubicBezTo>
                      <a:pt x="9360" y="6012"/>
                      <a:pt x="9500" y="6096"/>
                      <a:pt x="9625" y="6207"/>
                    </a:cubicBezTo>
                    <a:lnTo>
                      <a:pt x="9695" y="6263"/>
                    </a:lnTo>
                    <a:cubicBezTo>
                      <a:pt x="9709" y="6277"/>
                      <a:pt x="9723" y="6291"/>
                      <a:pt x="9751" y="6333"/>
                    </a:cubicBezTo>
                    <a:cubicBezTo>
                      <a:pt x="9779" y="6375"/>
                      <a:pt x="9821" y="6417"/>
                      <a:pt x="9848" y="6444"/>
                    </a:cubicBezTo>
                    <a:cubicBezTo>
                      <a:pt x="10044" y="6695"/>
                      <a:pt x="10183" y="7002"/>
                      <a:pt x="10225" y="7323"/>
                    </a:cubicBezTo>
                    <a:cubicBezTo>
                      <a:pt x="10295" y="7797"/>
                      <a:pt x="10169" y="8286"/>
                      <a:pt x="9918" y="8648"/>
                    </a:cubicBezTo>
                    <a:cubicBezTo>
                      <a:pt x="9807" y="8844"/>
                      <a:pt x="9639" y="8983"/>
                      <a:pt x="9472" y="9123"/>
                    </a:cubicBezTo>
                    <a:cubicBezTo>
                      <a:pt x="9430" y="9150"/>
                      <a:pt x="9388" y="9192"/>
                      <a:pt x="9346" y="9206"/>
                    </a:cubicBezTo>
                    <a:cubicBezTo>
                      <a:pt x="9290" y="9234"/>
                      <a:pt x="9263" y="9262"/>
                      <a:pt x="9221" y="9290"/>
                    </a:cubicBezTo>
                    <a:cubicBezTo>
                      <a:pt x="9179" y="9304"/>
                      <a:pt x="9137" y="9346"/>
                      <a:pt x="9081" y="9360"/>
                    </a:cubicBezTo>
                    <a:lnTo>
                      <a:pt x="9012" y="9402"/>
                    </a:lnTo>
                    <a:lnTo>
                      <a:pt x="8942" y="9429"/>
                    </a:lnTo>
                    <a:cubicBezTo>
                      <a:pt x="8622" y="9570"/>
                      <a:pt x="8291" y="9640"/>
                      <a:pt x="7937" y="9640"/>
                    </a:cubicBezTo>
                    <a:cubicBezTo>
                      <a:pt x="7905" y="9640"/>
                      <a:pt x="7872" y="9640"/>
                      <a:pt x="7840" y="9639"/>
                    </a:cubicBezTo>
                    <a:cubicBezTo>
                      <a:pt x="7477" y="9625"/>
                      <a:pt x="7115" y="9513"/>
                      <a:pt x="6780" y="9346"/>
                    </a:cubicBezTo>
                    <a:cubicBezTo>
                      <a:pt x="6752" y="9332"/>
                      <a:pt x="6696" y="9290"/>
                      <a:pt x="6668" y="9276"/>
                    </a:cubicBezTo>
                    <a:lnTo>
                      <a:pt x="6543" y="9206"/>
                    </a:lnTo>
                    <a:cubicBezTo>
                      <a:pt x="6473" y="9150"/>
                      <a:pt x="6403" y="9095"/>
                      <a:pt x="6319" y="9025"/>
                    </a:cubicBezTo>
                    <a:cubicBezTo>
                      <a:pt x="6250" y="8955"/>
                      <a:pt x="6180" y="8913"/>
                      <a:pt x="6124" y="8844"/>
                    </a:cubicBezTo>
                    <a:lnTo>
                      <a:pt x="5929" y="8634"/>
                    </a:lnTo>
                    <a:cubicBezTo>
                      <a:pt x="5706" y="8327"/>
                      <a:pt x="5524" y="7979"/>
                      <a:pt x="5413" y="7616"/>
                    </a:cubicBezTo>
                    <a:cubicBezTo>
                      <a:pt x="5287" y="7198"/>
                      <a:pt x="5245" y="6751"/>
                      <a:pt x="5315" y="6291"/>
                    </a:cubicBezTo>
                    <a:cubicBezTo>
                      <a:pt x="5385" y="5845"/>
                      <a:pt x="5552" y="5384"/>
                      <a:pt x="5831" y="5008"/>
                    </a:cubicBezTo>
                    <a:cubicBezTo>
                      <a:pt x="5859" y="4938"/>
                      <a:pt x="5915" y="4882"/>
                      <a:pt x="5971" y="4812"/>
                    </a:cubicBezTo>
                    <a:cubicBezTo>
                      <a:pt x="6013" y="4743"/>
                      <a:pt x="6054" y="4687"/>
                      <a:pt x="6124" y="4631"/>
                    </a:cubicBezTo>
                    <a:cubicBezTo>
                      <a:pt x="6180" y="4589"/>
                      <a:pt x="6222" y="4520"/>
                      <a:pt x="6292" y="4464"/>
                    </a:cubicBezTo>
                    <a:cubicBezTo>
                      <a:pt x="6361" y="4408"/>
                      <a:pt x="6417" y="4352"/>
                      <a:pt x="6487" y="4310"/>
                    </a:cubicBezTo>
                    <a:cubicBezTo>
                      <a:pt x="6612" y="4185"/>
                      <a:pt x="6752" y="4115"/>
                      <a:pt x="6891" y="4003"/>
                    </a:cubicBezTo>
                    <a:cubicBezTo>
                      <a:pt x="6919" y="3989"/>
                      <a:pt x="6961" y="3962"/>
                      <a:pt x="6989" y="3934"/>
                    </a:cubicBezTo>
                    <a:lnTo>
                      <a:pt x="7101" y="3892"/>
                    </a:lnTo>
                    <a:lnTo>
                      <a:pt x="7198" y="3836"/>
                    </a:lnTo>
                    <a:lnTo>
                      <a:pt x="7310" y="3780"/>
                    </a:lnTo>
                    <a:cubicBezTo>
                      <a:pt x="7834" y="3542"/>
                      <a:pt x="8419" y="3405"/>
                      <a:pt x="9013" y="3405"/>
                    </a:cubicBezTo>
                    <a:cubicBezTo>
                      <a:pt x="9115" y="3405"/>
                      <a:pt x="9217" y="3409"/>
                      <a:pt x="9318" y="3418"/>
                    </a:cubicBezTo>
                    <a:cubicBezTo>
                      <a:pt x="10016" y="3473"/>
                      <a:pt x="10685" y="3724"/>
                      <a:pt x="11285" y="4129"/>
                    </a:cubicBezTo>
                    <a:lnTo>
                      <a:pt x="11494" y="4310"/>
                    </a:lnTo>
                    <a:cubicBezTo>
                      <a:pt x="11522" y="4338"/>
                      <a:pt x="11564" y="4352"/>
                      <a:pt x="11592" y="4394"/>
                    </a:cubicBezTo>
                    <a:lnTo>
                      <a:pt x="11704" y="4478"/>
                    </a:lnTo>
                    <a:cubicBezTo>
                      <a:pt x="11773" y="4547"/>
                      <a:pt x="11843" y="4603"/>
                      <a:pt x="11899" y="4673"/>
                    </a:cubicBezTo>
                    <a:cubicBezTo>
                      <a:pt x="11941" y="4743"/>
                      <a:pt x="12010" y="4812"/>
                      <a:pt x="12080" y="4882"/>
                    </a:cubicBezTo>
                    <a:cubicBezTo>
                      <a:pt x="12331" y="5161"/>
                      <a:pt x="12527" y="5468"/>
                      <a:pt x="12694" y="5803"/>
                    </a:cubicBezTo>
                    <a:cubicBezTo>
                      <a:pt x="13043" y="6472"/>
                      <a:pt x="13238" y="7212"/>
                      <a:pt x="13252" y="7965"/>
                    </a:cubicBezTo>
                    <a:cubicBezTo>
                      <a:pt x="13266" y="8718"/>
                      <a:pt x="13126" y="9485"/>
                      <a:pt x="12819" y="10169"/>
                    </a:cubicBezTo>
                    <a:cubicBezTo>
                      <a:pt x="12499" y="10866"/>
                      <a:pt x="12052" y="11466"/>
                      <a:pt x="11480" y="11954"/>
                    </a:cubicBezTo>
                    <a:cubicBezTo>
                      <a:pt x="10895" y="12470"/>
                      <a:pt x="10239" y="12847"/>
                      <a:pt x="9528" y="13112"/>
                    </a:cubicBezTo>
                    <a:cubicBezTo>
                      <a:pt x="8806" y="13373"/>
                      <a:pt x="8046" y="13502"/>
                      <a:pt x="7293" y="13502"/>
                    </a:cubicBezTo>
                    <a:cubicBezTo>
                      <a:pt x="6561" y="13502"/>
                      <a:pt x="5836" y="13380"/>
                      <a:pt x="5162" y="13140"/>
                    </a:cubicBezTo>
                    <a:cubicBezTo>
                      <a:pt x="4827" y="13028"/>
                      <a:pt x="4506" y="12889"/>
                      <a:pt x="4185" y="12707"/>
                    </a:cubicBezTo>
                    <a:cubicBezTo>
                      <a:pt x="3878" y="12540"/>
                      <a:pt x="3572" y="12345"/>
                      <a:pt x="3320" y="12135"/>
                    </a:cubicBezTo>
                    <a:cubicBezTo>
                      <a:pt x="3042" y="11926"/>
                      <a:pt x="2790" y="11675"/>
                      <a:pt x="2567" y="11438"/>
                    </a:cubicBezTo>
                    <a:cubicBezTo>
                      <a:pt x="2511" y="11368"/>
                      <a:pt x="2442" y="11312"/>
                      <a:pt x="2386" y="11243"/>
                    </a:cubicBezTo>
                    <a:cubicBezTo>
                      <a:pt x="2344" y="11173"/>
                      <a:pt x="2288" y="11103"/>
                      <a:pt x="2232" y="11047"/>
                    </a:cubicBezTo>
                    <a:cubicBezTo>
                      <a:pt x="2135" y="10936"/>
                      <a:pt x="2023" y="10796"/>
                      <a:pt x="1912" y="10657"/>
                    </a:cubicBezTo>
                    <a:cubicBezTo>
                      <a:pt x="1521" y="10113"/>
                      <a:pt x="1214" y="9541"/>
                      <a:pt x="977" y="8941"/>
                    </a:cubicBezTo>
                    <a:cubicBezTo>
                      <a:pt x="726" y="8355"/>
                      <a:pt x="573" y="7756"/>
                      <a:pt x="489" y="7184"/>
                    </a:cubicBezTo>
                    <a:cubicBezTo>
                      <a:pt x="294" y="6012"/>
                      <a:pt x="391" y="4938"/>
                      <a:pt x="614" y="3989"/>
                    </a:cubicBezTo>
                    <a:cubicBezTo>
                      <a:pt x="712" y="3515"/>
                      <a:pt x="852" y="3097"/>
                      <a:pt x="1033" y="2720"/>
                    </a:cubicBezTo>
                    <a:cubicBezTo>
                      <a:pt x="1186" y="2330"/>
                      <a:pt x="1368" y="2009"/>
                      <a:pt x="1535" y="1702"/>
                    </a:cubicBezTo>
                    <a:cubicBezTo>
                      <a:pt x="1884" y="1116"/>
                      <a:pt x="2232" y="698"/>
                      <a:pt x="2484" y="419"/>
                    </a:cubicBezTo>
                    <a:cubicBezTo>
                      <a:pt x="2595" y="279"/>
                      <a:pt x="2707" y="168"/>
                      <a:pt x="2776" y="98"/>
                    </a:cubicBezTo>
                    <a:lnTo>
                      <a:pt x="28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986060" y="4036985"/>
                <a:ext cx="1558606" cy="761499"/>
              </a:xfrm>
              <a:custGeom>
                <a:avLst/>
                <a:gdLst/>
                <a:ahLst/>
                <a:cxnLst/>
                <a:rect l="l" t="t" r="r" b="b"/>
                <a:pathLst>
                  <a:path w="35542" h="17365" extrusionOk="0">
                    <a:moveTo>
                      <a:pt x="229" y="15957"/>
                    </a:moveTo>
                    <a:lnTo>
                      <a:pt x="229" y="15957"/>
                    </a:lnTo>
                    <a:cubicBezTo>
                      <a:pt x="175" y="15969"/>
                      <a:pt x="122" y="15981"/>
                      <a:pt x="67" y="15992"/>
                    </a:cubicBezTo>
                    <a:lnTo>
                      <a:pt x="67" y="15992"/>
                    </a:lnTo>
                    <a:lnTo>
                      <a:pt x="210" y="15964"/>
                    </a:lnTo>
                    <a:cubicBezTo>
                      <a:pt x="216" y="15961"/>
                      <a:pt x="223" y="15959"/>
                      <a:pt x="229" y="15957"/>
                    </a:cubicBezTo>
                    <a:close/>
                    <a:moveTo>
                      <a:pt x="67" y="15992"/>
                    </a:moveTo>
                    <a:lnTo>
                      <a:pt x="0" y="16005"/>
                    </a:lnTo>
                    <a:cubicBezTo>
                      <a:pt x="23" y="16001"/>
                      <a:pt x="45" y="15997"/>
                      <a:pt x="67" y="15992"/>
                    </a:cubicBezTo>
                    <a:close/>
                    <a:moveTo>
                      <a:pt x="28008" y="1"/>
                    </a:moveTo>
                    <a:cubicBezTo>
                      <a:pt x="27791" y="1"/>
                      <a:pt x="27605" y="19"/>
                      <a:pt x="27465" y="48"/>
                    </a:cubicBezTo>
                    <a:cubicBezTo>
                      <a:pt x="27200" y="90"/>
                      <a:pt x="27103" y="160"/>
                      <a:pt x="27256" y="230"/>
                    </a:cubicBezTo>
                    <a:cubicBezTo>
                      <a:pt x="27437" y="327"/>
                      <a:pt x="28009" y="411"/>
                      <a:pt x="28595" y="620"/>
                    </a:cubicBezTo>
                    <a:cubicBezTo>
                      <a:pt x="28762" y="676"/>
                      <a:pt x="28902" y="718"/>
                      <a:pt x="29055" y="774"/>
                    </a:cubicBezTo>
                    <a:cubicBezTo>
                      <a:pt x="29195" y="843"/>
                      <a:pt x="29348" y="899"/>
                      <a:pt x="29474" y="955"/>
                    </a:cubicBezTo>
                    <a:cubicBezTo>
                      <a:pt x="29613" y="997"/>
                      <a:pt x="29739" y="1066"/>
                      <a:pt x="29850" y="1122"/>
                    </a:cubicBezTo>
                    <a:cubicBezTo>
                      <a:pt x="29976" y="1178"/>
                      <a:pt x="30088" y="1234"/>
                      <a:pt x="30171" y="1276"/>
                    </a:cubicBezTo>
                    <a:cubicBezTo>
                      <a:pt x="29544" y="997"/>
                      <a:pt x="28860" y="829"/>
                      <a:pt x="28205" y="774"/>
                    </a:cubicBezTo>
                    <a:cubicBezTo>
                      <a:pt x="28060" y="762"/>
                      <a:pt x="27916" y="757"/>
                      <a:pt x="27772" y="757"/>
                    </a:cubicBezTo>
                    <a:cubicBezTo>
                      <a:pt x="26834" y="757"/>
                      <a:pt x="25918" y="990"/>
                      <a:pt x="25108" y="1401"/>
                    </a:cubicBezTo>
                    <a:cubicBezTo>
                      <a:pt x="24187" y="1875"/>
                      <a:pt x="23420" y="2587"/>
                      <a:pt x="22876" y="3424"/>
                    </a:cubicBezTo>
                    <a:cubicBezTo>
                      <a:pt x="22625" y="3828"/>
                      <a:pt x="22444" y="4247"/>
                      <a:pt x="22304" y="4665"/>
                    </a:cubicBezTo>
                    <a:cubicBezTo>
                      <a:pt x="22276" y="4763"/>
                      <a:pt x="22248" y="4874"/>
                      <a:pt x="22221" y="5000"/>
                    </a:cubicBezTo>
                    <a:cubicBezTo>
                      <a:pt x="22207" y="5098"/>
                      <a:pt x="22179" y="5223"/>
                      <a:pt x="22165" y="5321"/>
                    </a:cubicBezTo>
                    <a:cubicBezTo>
                      <a:pt x="22151" y="5432"/>
                      <a:pt x="22137" y="5558"/>
                      <a:pt x="22137" y="5656"/>
                    </a:cubicBezTo>
                    <a:cubicBezTo>
                      <a:pt x="22137" y="5767"/>
                      <a:pt x="22109" y="5879"/>
                      <a:pt x="22109" y="5990"/>
                    </a:cubicBezTo>
                    <a:lnTo>
                      <a:pt x="22109" y="6325"/>
                    </a:lnTo>
                    <a:cubicBezTo>
                      <a:pt x="22137" y="6423"/>
                      <a:pt x="22137" y="6548"/>
                      <a:pt x="22151" y="6646"/>
                    </a:cubicBezTo>
                    <a:cubicBezTo>
                      <a:pt x="22151" y="6757"/>
                      <a:pt x="22179" y="6883"/>
                      <a:pt x="22207" y="6981"/>
                    </a:cubicBezTo>
                    <a:cubicBezTo>
                      <a:pt x="22221" y="7092"/>
                      <a:pt x="22235" y="7204"/>
                      <a:pt x="22276" y="7315"/>
                    </a:cubicBezTo>
                    <a:lnTo>
                      <a:pt x="22374" y="7622"/>
                    </a:lnTo>
                    <a:lnTo>
                      <a:pt x="22500" y="7943"/>
                    </a:lnTo>
                    <a:cubicBezTo>
                      <a:pt x="22527" y="8041"/>
                      <a:pt x="22597" y="8124"/>
                      <a:pt x="22653" y="8236"/>
                    </a:cubicBezTo>
                    <a:cubicBezTo>
                      <a:pt x="22709" y="8348"/>
                      <a:pt x="22765" y="8431"/>
                      <a:pt x="22834" y="8529"/>
                    </a:cubicBezTo>
                    <a:lnTo>
                      <a:pt x="23016" y="8808"/>
                    </a:lnTo>
                    <a:lnTo>
                      <a:pt x="23225" y="9073"/>
                    </a:lnTo>
                    <a:cubicBezTo>
                      <a:pt x="23295" y="9157"/>
                      <a:pt x="23392" y="9226"/>
                      <a:pt x="23462" y="9324"/>
                    </a:cubicBezTo>
                    <a:cubicBezTo>
                      <a:pt x="23546" y="9394"/>
                      <a:pt x="23615" y="9477"/>
                      <a:pt x="23699" y="9547"/>
                    </a:cubicBezTo>
                    <a:lnTo>
                      <a:pt x="23964" y="9756"/>
                    </a:lnTo>
                    <a:cubicBezTo>
                      <a:pt x="24048" y="9826"/>
                      <a:pt x="24159" y="9882"/>
                      <a:pt x="24243" y="9952"/>
                    </a:cubicBezTo>
                    <a:cubicBezTo>
                      <a:pt x="24299" y="9980"/>
                      <a:pt x="24327" y="10021"/>
                      <a:pt x="24383" y="10035"/>
                    </a:cubicBezTo>
                    <a:lnTo>
                      <a:pt x="24536" y="10105"/>
                    </a:lnTo>
                    <a:lnTo>
                      <a:pt x="24689" y="10189"/>
                    </a:lnTo>
                    <a:cubicBezTo>
                      <a:pt x="24745" y="10231"/>
                      <a:pt x="24801" y="10231"/>
                      <a:pt x="24857" y="10259"/>
                    </a:cubicBezTo>
                    <a:cubicBezTo>
                      <a:pt x="25305" y="10450"/>
                      <a:pt x="25799" y="10547"/>
                      <a:pt x="26298" y="10547"/>
                    </a:cubicBezTo>
                    <a:cubicBezTo>
                      <a:pt x="26855" y="10547"/>
                      <a:pt x="27418" y="10425"/>
                      <a:pt x="27926" y="10175"/>
                    </a:cubicBezTo>
                    <a:cubicBezTo>
                      <a:pt x="28386" y="9952"/>
                      <a:pt x="28832" y="9603"/>
                      <a:pt x="29153" y="9171"/>
                    </a:cubicBezTo>
                    <a:cubicBezTo>
                      <a:pt x="29195" y="9129"/>
                      <a:pt x="29251" y="9073"/>
                      <a:pt x="29279" y="9017"/>
                    </a:cubicBezTo>
                    <a:lnTo>
                      <a:pt x="29390" y="8850"/>
                    </a:lnTo>
                    <a:cubicBezTo>
                      <a:pt x="29474" y="8738"/>
                      <a:pt x="29530" y="8627"/>
                      <a:pt x="29571" y="8501"/>
                    </a:cubicBezTo>
                    <a:cubicBezTo>
                      <a:pt x="29613" y="8445"/>
                      <a:pt x="29627" y="8376"/>
                      <a:pt x="29669" y="8306"/>
                    </a:cubicBezTo>
                    <a:cubicBezTo>
                      <a:pt x="29683" y="8236"/>
                      <a:pt x="29711" y="8180"/>
                      <a:pt x="29739" y="8110"/>
                    </a:cubicBezTo>
                    <a:cubicBezTo>
                      <a:pt x="29767" y="7985"/>
                      <a:pt x="29809" y="7845"/>
                      <a:pt x="29823" y="7734"/>
                    </a:cubicBezTo>
                    <a:cubicBezTo>
                      <a:pt x="29878" y="7483"/>
                      <a:pt x="29878" y="7246"/>
                      <a:pt x="29850" y="6995"/>
                    </a:cubicBezTo>
                    <a:cubicBezTo>
                      <a:pt x="29850" y="6925"/>
                      <a:pt x="29837" y="6869"/>
                      <a:pt x="29837" y="6799"/>
                    </a:cubicBezTo>
                    <a:cubicBezTo>
                      <a:pt x="29837" y="6771"/>
                      <a:pt x="29837" y="6730"/>
                      <a:pt x="29823" y="6716"/>
                    </a:cubicBezTo>
                    <a:lnTo>
                      <a:pt x="29809" y="6632"/>
                    </a:lnTo>
                    <a:cubicBezTo>
                      <a:pt x="29781" y="6562"/>
                      <a:pt x="29767" y="6506"/>
                      <a:pt x="29767" y="6437"/>
                    </a:cubicBezTo>
                    <a:cubicBezTo>
                      <a:pt x="29753" y="6381"/>
                      <a:pt x="29739" y="6311"/>
                      <a:pt x="29711" y="6241"/>
                    </a:cubicBezTo>
                    <a:cubicBezTo>
                      <a:pt x="29697" y="6213"/>
                      <a:pt x="29697" y="6172"/>
                      <a:pt x="29683" y="6158"/>
                    </a:cubicBezTo>
                    <a:lnTo>
                      <a:pt x="29641" y="6074"/>
                    </a:lnTo>
                    <a:cubicBezTo>
                      <a:pt x="29613" y="6018"/>
                      <a:pt x="29599" y="5948"/>
                      <a:pt x="29558" y="5893"/>
                    </a:cubicBezTo>
                    <a:cubicBezTo>
                      <a:pt x="29488" y="5795"/>
                      <a:pt x="29432" y="5669"/>
                      <a:pt x="29348" y="5572"/>
                    </a:cubicBezTo>
                    <a:cubicBezTo>
                      <a:pt x="29209" y="5335"/>
                      <a:pt x="29014" y="5153"/>
                      <a:pt x="28832" y="4972"/>
                    </a:cubicBezTo>
                    <a:lnTo>
                      <a:pt x="28651" y="4833"/>
                    </a:lnTo>
                    <a:cubicBezTo>
                      <a:pt x="28595" y="4777"/>
                      <a:pt x="28525" y="4749"/>
                      <a:pt x="28484" y="4707"/>
                    </a:cubicBezTo>
                    <a:lnTo>
                      <a:pt x="28386" y="4637"/>
                    </a:lnTo>
                    <a:lnTo>
                      <a:pt x="28288" y="4595"/>
                    </a:lnTo>
                    <a:cubicBezTo>
                      <a:pt x="28218" y="4554"/>
                      <a:pt x="28163" y="4526"/>
                      <a:pt x="28093" y="4484"/>
                    </a:cubicBezTo>
                    <a:cubicBezTo>
                      <a:pt x="27814" y="4358"/>
                      <a:pt x="27521" y="4289"/>
                      <a:pt x="27214" y="4275"/>
                    </a:cubicBezTo>
                    <a:cubicBezTo>
                      <a:pt x="27179" y="4273"/>
                      <a:pt x="27143" y="4272"/>
                      <a:pt x="27107" y="4272"/>
                    </a:cubicBezTo>
                    <a:cubicBezTo>
                      <a:pt x="26542" y="4272"/>
                      <a:pt x="25973" y="4479"/>
                      <a:pt x="25526" y="4847"/>
                    </a:cubicBezTo>
                    <a:cubicBezTo>
                      <a:pt x="25289" y="5056"/>
                      <a:pt x="25052" y="5335"/>
                      <a:pt x="24899" y="5669"/>
                    </a:cubicBezTo>
                    <a:cubicBezTo>
                      <a:pt x="24829" y="5851"/>
                      <a:pt x="24773" y="6018"/>
                      <a:pt x="24745" y="6200"/>
                    </a:cubicBezTo>
                    <a:cubicBezTo>
                      <a:pt x="24731" y="6381"/>
                      <a:pt x="24703" y="6562"/>
                      <a:pt x="24745" y="6757"/>
                    </a:cubicBezTo>
                    <a:cubicBezTo>
                      <a:pt x="24801" y="7120"/>
                      <a:pt x="24968" y="7483"/>
                      <a:pt x="25220" y="7748"/>
                    </a:cubicBezTo>
                    <a:cubicBezTo>
                      <a:pt x="25457" y="8013"/>
                      <a:pt x="25750" y="8194"/>
                      <a:pt x="26070" y="8264"/>
                    </a:cubicBezTo>
                    <a:cubicBezTo>
                      <a:pt x="26175" y="8292"/>
                      <a:pt x="26276" y="8304"/>
                      <a:pt x="26373" y="8304"/>
                    </a:cubicBezTo>
                    <a:cubicBezTo>
                      <a:pt x="26610" y="8304"/>
                      <a:pt x="26818" y="8232"/>
                      <a:pt x="26977" y="8152"/>
                    </a:cubicBezTo>
                    <a:cubicBezTo>
                      <a:pt x="27200" y="8013"/>
                      <a:pt x="27326" y="7832"/>
                      <a:pt x="27382" y="7678"/>
                    </a:cubicBezTo>
                    <a:cubicBezTo>
                      <a:pt x="27423" y="7525"/>
                      <a:pt x="27409" y="7399"/>
                      <a:pt x="27354" y="7288"/>
                    </a:cubicBezTo>
                    <a:cubicBezTo>
                      <a:pt x="27312" y="7204"/>
                      <a:pt x="27242" y="7134"/>
                      <a:pt x="27144" y="7106"/>
                    </a:cubicBezTo>
                    <a:cubicBezTo>
                      <a:pt x="27117" y="7064"/>
                      <a:pt x="27061" y="7050"/>
                      <a:pt x="27005" y="7036"/>
                    </a:cubicBezTo>
                    <a:cubicBezTo>
                      <a:pt x="26991" y="7036"/>
                      <a:pt x="26963" y="7009"/>
                      <a:pt x="26935" y="7009"/>
                    </a:cubicBezTo>
                    <a:cubicBezTo>
                      <a:pt x="26921" y="7009"/>
                      <a:pt x="26893" y="6995"/>
                      <a:pt x="26865" y="6995"/>
                    </a:cubicBezTo>
                    <a:cubicBezTo>
                      <a:pt x="26782" y="6967"/>
                      <a:pt x="26712" y="6925"/>
                      <a:pt x="26656" y="6869"/>
                    </a:cubicBezTo>
                    <a:cubicBezTo>
                      <a:pt x="26584" y="6909"/>
                      <a:pt x="26542" y="6923"/>
                      <a:pt x="26517" y="6923"/>
                    </a:cubicBezTo>
                    <a:cubicBezTo>
                      <a:pt x="26490" y="6923"/>
                      <a:pt x="26482" y="6905"/>
                      <a:pt x="26475" y="6883"/>
                    </a:cubicBezTo>
                    <a:lnTo>
                      <a:pt x="26503" y="6883"/>
                    </a:lnTo>
                    <a:cubicBezTo>
                      <a:pt x="26531" y="6883"/>
                      <a:pt x="26545" y="6897"/>
                      <a:pt x="26559" y="6897"/>
                    </a:cubicBezTo>
                    <a:lnTo>
                      <a:pt x="26475" y="6827"/>
                    </a:lnTo>
                    <a:lnTo>
                      <a:pt x="26433" y="6785"/>
                    </a:lnTo>
                    <a:lnTo>
                      <a:pt x="26531" y="6785"/>
                    </a:lnTo>
                    <a:cubicBezTo>
                      <a:pt x="26531" y="6771"/>
                      <a:pt x="26503" y="6771"/>
                      <a:pt x="26503" y="6757"/>
                    </a:cubicBezTo>
                    <a:cubicBezTo>
                      <a:pt x="26489" y="6716"/>
                      <a:pt x="26447" y="6688"/>
                      <a:pt x="26433" y="6646"/>
                    </a:cubicBezTo>
                    <a:cubicBezTo>
                      <a:pt x="26405" y="6576"/>
                      <a:pt x="26363" y="6492"/>
                      <a:pt x="26349" y="6409"/>
                    </a:cubicBezTo>
                    <a:lnTo>
                      <a:pt x="26349" y="6367"/>
                    </a:lnTo>
                    <a:lnTo>
                      <a:pt x="26349" y="6339"/>
                    </a:lnTo>
                    <a:cubicBezTo>
                      <a:pt x="26349" y="6311"/>
                      <a:pt x="26349" y="6297"/>
                      <a:pt x="26363" y="6269"/>
                    </a:cubicBezTo>
                    <a:cubicBezTo>
                      <a:pt x="26363" y="6241"/>
                      <a:pt x="26363" y="6213"/>
                      <a:pt x="26391" y="6200"/>
                    </a:cubicBezTo>
                    <a:cubicBezTo>
                      <a:pt x="26405" y="6158"/>
                      <a:pt x="26405" y="6102"/>
                      <a:pt x="26405" y="6074"/>
                    </a:cubicBezTo>
                    <a:cubicBezTo>
                      <a:pt x="26405" y="6032"/>
                      <a:pt x="26419" y="5990"/>
                      <a:pt x="26419" y="5948"/>
                    </a:cubicBezTo>
                    <a:cubicBezTo>
                      <a:pt x="26419" y="5921"/>
                      <a:pt x="26419" y="5865"/>
                      <a:pt x="26433" y="5823"/>
                    </a:cubicBezTo>
                    <a:lnTo>
                      <a:pt x="26433" y="5711"/>
                    </a:lnTo>
                    <a:cubicBezTo>
                      <a:pt x="26419" y="5642"/>
                      <a:pt x="26405" y="5544"/>
                      <a:pt x="26349" y="5502"/>
                    </a:cubicBezTo>
                    <a:cubicBezTo>
                      <a:pt x="26321" y="5460"/>
                      <a:pt x="26280" y="5446"/>
                      <a:pt x="26252" y="5432"/>
                    </a:cubicBezTo>
                    <a:cubicBezTo>
                      <a:pt x="26210" y="5391"/>
                      <a:pt x="26182" y="5377"/>
                      <a:pt x="26112" y="5363"/>
                    </a:cubicBezTo>
                    <a:cubicBezTo>
                      <a:pt x="26091" y="5349"/>
                      <a:pt x="26067" y="5342"/>
                      <a:pt x="26044" y="5342"/>
                    </a:cubicBezTo>
                    <a:cubicBezTo>
                      <a:pt x="26022" y="5342"/>
                      <a:pt x="26001" y="5349"/>
                      <a:pt x="25987" y="5363"/>
                    </a:cubicBezTo>
                    <a:cubicBezTo>
                      <a:pt x="26126" y="5223"/>
                      <a:pt x="26280" y="5098"/>
                      <a:pt x="26475" y="5014"/>
                    </a:cubicBezTo>
                    <a:cubicBezTo>
                      <a:pt x="26670" y="4916"/>
                      <a:pt x="26879" y="4874"/>
                      <a:pt x="27089" y="4833"/>
                    </a:cubicBezTo>
                    <a:cubicBezTo>
                      <a:pt x="27141" y="4829"/>
                      <a:pt x="27194" y="4828"/>
                      <a:pt x="27247" y="4828"/>
                    </a:cubicBezTo>
                    <a:cubicBezTo>
                      <a:pt x="27416" y="4828"/>
                      <a:pt x="27584" y="4846"/>
                      <a:pt x="27744" y="4888"/>
                    </a:cubicBezTo>
                    <a:cubicBezTo>
                      <a:pt x="27856" y="4916"/>
                      <a:pt x="27953" y="4958"/>
                      <a:pt x="28065" y="5014"/>
                    </a:cubicBezTo>
                    <a:cubicBezTo>
                      <a:pt x="28093" y="5028"/>
                      <a:pt x="28107" y="5028"/>
                      <a:pt x="28149" y="5042"/>
                    </a:cubicBezTo>
                    <a:lnTo>
                      <a:pt x="28218" y="5098"/>
                    </a:lnTo>
                    <a:cubicBezTo>
                      <a:pt x="28274" y="5125"/>
                      <a:pt x="28316" y="5153"/>
                      <a:pt x="28372" y="5181"/>
                    </a:cubicBezTo>
                    <a:cubicBezTo>
                      <a:pt x="28442" y="5237"/>
                      <a:pt x="28511" y="5293"/>
                      <a:pt x="28567" y="5335"/>
                    </a:cubicBezTo>
                    <a:cubicBezTo>
                      <a:pt x="28623" y="5391"/>
                      <a:pt x="28693" y="5446"/>
                      <a:pt x="28735" y="5502"/>
                    </a:cubicBezTo>
                    <a:cubicBezTo>
                      <a:pt x="28902" y="5669"/>
                      <a:pt x="29041" y="5851"/>
                      <a:pt x="29139" y="6032"/>
                    </a:cubicBezTo>
                    <a:lnTo>
                      <a:pt x="29181" y="6102"/>
                    </a:lnTo>
                    <a:cubicBezTo>
                      <a:pt x="29195" y="6130"/>
                      <a:pt x="29195" y="6158"/>
                      <a:pt x="29209" y="6172"/>
                    </a:cubicBezTo>
                    <a:lnTo>
                      <a:pt x="29279" y="6339"/>
                    </a:lnTo>
                    <a:lnTo>
                      <a:pt x="29334" y="6492"/>
                    </a:lnTo>
                    <a:lnTo>
                      <a:pt x="29362" y="6576"/>
                    </a:lnTo>
                    <a:lnTo>
                      <a:pt x="29390" y="6660"/>
                    </a:lnTo>
                    <a:cubicBezTo>
                      <a:pt x="29474" y="6995"/>
                      <a:pt x="29474" y="7343"/>
                      <a:pt x="29418" y="7678"/>
                    </a:cubicBezTo>
                    <a:cubicBezTo>
                      <a:pt x="29362" y="8013"/>
                      <a:pt x="29251" y="8320"/>
                      <a:pt x="29083" y="8599"/>
                    </a:cubicBezTo>
                    <a:cubicBezTo>
                      <a:pt x="29000" y="8738"/>
                      <a:pt x="28916" y="8878"/>
                      <a:pt x="28804" y="9003"/>
                    </a:cubicBezTo>
                    <a:lnTo>
                      <a:pt x="28735" y="9087"/>
                    </a:lnTo>
                    <a:cubicBezTo>
                      <a:pt x="28721" y="9129"/>
                      <a:pt x="28693" y="9157"/>
                      <a:pt x="28651" y="9171"/>
                    </a:cubicBezTo>
                    <a:lnTo>
                      <a:pt x="28497" y="9338"/>
                    </a:lnTo>
                    <a:cubicBezTo>
                      <a:pt x="28274" y="9547"/>
                      <a:pt x="28023" y="9715"/>
                      <a:pt x="27786" y="9840"/>
                    </a:cubicBezTo>
                    <a:cubicBezTo>
                      <a:pt x="27535" y="9980"/>
                      <a:pt x="27270" y="10063"/>
                      <a:pt x="27033" y="10133"/>
                    </a:cubicBezTo>
                    <a:lnTo>
                      <a:pt x="26838" y="10175"/>
                    </a:lnTo>
                    <a:lnTo>
                      <a:pt x="26740" y="10189"/>
                    </a:lnTo>
                    <a:cubicBezTo>
                      <a:pt x="26698" y="10189"/>
                      <a:pt x="26670" y="10189"/>
                      <a:pt x="26628" y="10203"/>
                    </a:cubicBezTo>
                    <a:lnTo>
                      <a:pt x="26419" y="10217"/>
                    </a:lnTo>
                    <a:lnTo>
                      <a:pt x="26210" y="10217"/>
                    </a:lnTo>
                    <a:cubicBezTo>
                      <a:pt x="26161" y="10222"/>
                      <a:pt x="26112" y="10224"/>
                      <a:pt x="26063" y="10224"/>
                    </a:cubicBezTo>
                    <a:cubicBezTo>
                      <a:pt x="25843" y="10224"/>
                      <a:pt x="25620" y="10179"/>
                      <a:pt x="25415" y="10133"/>
                    </a:cubicBezTo>
                    <a:cubicBezTo>
                      <a:pt x="25150" y="10063"/>
                      <a:pt x="24885" y="9980"/>
                      <a:pt x="24662" y="9854"/>
                    </a:cubicBezTo>
                    <a:lnTo>
                      <a:pt x="24480" y="9770"/>
                    </a:lnTo>
                    <a:lnTo>
                      <a:pt x="24313" y="9659"/>
                    </a:lnTo>
                    <a:lnTo>
                      <a:pt x="24132" y="9561"/>
                    </a:lnTo>
                    <a:cubicBezTo>
                      <a:pt x="24090" y="9519"/>
                      <a:pt x="24034" y="9477"/>
                      <a:pt x="23978" y="9436"/>
                    </a:cubicBezTo>
                    <a:lnTo>
                      <a:pt x="23825" y="9310"/>
                    </a:lnTo>
                    <a:cubicBezTo>
                      <a:pt x="23769" y="9282"/>
                      <a:pt x="23713" y="9226"/>
                      <a:pt x="23671" y="9171"/>
                    </a:cubicBezTo>
                    <a:cubicBezTo>
                      <a:pt x="23560" y="9073"/>
                      <a:pt x="23462" y="8989"/>
                      <a:pt x="23392" y="8878"/>
                    </a:cubicBezTo>
                    <a:cubicBezTo>
                      <a:pt x="23016" y="8459"/>
                      <a:pt x="22737" y="7985"/>
                      <a:pt x="22569" y="7469"/>
                    </a:cubicBezTo>
                    <a:cubicBezTo>
                      <a:pt x="22374" y="6869"/>
                      <a:pt x="22304" y="6213"/>
                      <a:pt x="22374" y="5572"/>
                    </a:cubicBezTo>
                    <a:cubicBezTo>
                      <a:pt x="22388" y="5474"/>
                      <a:pt x="22416" y="5404"/>
                      <a:pt x="22430" y="5321"/>
                    </a:cubicBezTo>
                    <a:cubicBezTo>
                      <a:pt x="22444" y="5237"/>
                      <a:pt x="22444" y="5167"/>
                      <a:pt x="22486" y="5084"/>
                    </a:cubicBezTo>
                    <a:cubicBezTo>
                      <a:pt x="22500" y="4986"/>
                      <a:pt x="22527" y="4916"/>
                      <a:pt x="22555" y="4833"/>
                    </a:cubicBezTo>
                    <a:cubicBezTo>
                      <a:pt x="22569" y="4805"/>
                      <a:pt x="22569" y="4749"/>
                      <a:pt x="22583" y="4707"/>
                    </a:cubicBezTo>
                    <a:lnTo>
                      <a:pt x="22639" y="4595"/>
                    </a:lnTo>
                    <a:cubicBezTo>
                      <a:pt x="22667" y="4526"/>
                      <a:pt x="22709" y="4428"/>
                      <a:pt x="22723" y="4344"/>
                    </a:cubicBezTo>
                    <a:cubicBezTo>
                      <a:pt x="22765" y="4275"/>
                      <a:pt x="22792" y="4191"/>
                      <a:pt x="22848" y="4121"/>
                    </a:cubicBezTo>
                    <a:cubicBezTo>
                      <a:pt x="22876" y="4051"/>
                      <a:pt x="22918" y="3968"/>
                      <a:pt x="22974" y="3898"/>
                    </a:cubicBezTo>
                    <a:cubicBezTo>
                      <a:pt x="23016" y="3828"/>
                      <a:pt x="23057" y="3731"/>
                      <a:pt x="23113" y="3661"/>
                    </a:cubicBezTo>
                    <a:cubicBezTo>
                      <a:pt x="23629" y="2880"/>
                      <a:pt x="24341" y="2224"/>
                      <a:pt x="25233" y="1806"/>
                    </a:cubicBezTo>
                    <a:cubicBezTo>
                      <a:pt x="25970" y="1432"/>
                      <a:pt x="26794" y="1224"/>
                      <a:pt x="27641" y="1224"/>
                    </a:cubicBezTo>
                    <a:cubicBezTo>
                      <a:pt x="27805" y="1224"/>
                      <a:pt x="27970" y="1232"/>
                      <a:pt x="28135" y="1248"/>
                    </a:cubicBezTo>
                    <a:cubicBezTo>
                      <a:pt x="28372" y="1262"/>
                      <a:pt x="28637" y="1290"/>
                      <a:pt x="28874" y="1359"/>
                    </a:cubicBezTo>
                    <a:cubicBezTo>
                      <a:pt x="29125" y="1415"/>
                      <a:pt x="29362" y="1485"/>
                      <a:pt x="29613" y="1596"/>
                    </a:cubicBezTo>
                    <a:cubicBezTo>
                      <a:pt x="29850" y="1680"/>
                      <a:pt x="30088" y="1778"/>
                      <a:pt x="30311" y="1917"/>
                    </a:cubicBezTo>
                    <a:cubicBezTo>
                      <a:pt x="30534" y="2043"/>
                      <a:pt x="30757" y="2196"/>
                      <a:pt x="30966" y="2336"/>
                    </a:cubicBezTo>
                    <a:cubicBezTo>
                      <a:pt x="31413" y="2657"/>
                      <a:pt x="31789" y="3005"/>
                      <a:pt x="32152" y="3410"/>
                    </a:cubicBezTo>
                    <a:cubicBezTo>
                      <a:pt x="32501" y="3800"/>
                      <a:pt x="32822" y="4261"/>
                      <a:pt x="33059" y="4735"/>
                    </a:cubicBezTo>
                    <a:cubicBezTo>
                      <a:pt x="33575" y="5683"/>
                      <a:pt x="33854" y="6771"/>
                      <a:pt x="33868" y="7845"/>
                    </a:cubicBezTo>
                    <a:cubicBezTo>
                      <a:pt x="33868" y="8389"/>
                      <a:pt x="33812" y="8947"/>
                      <a:pt x="33714" y="9477"/>
                    </a:cubicBezTo>
                    <a:cubicBezTo>
                      <a:pt x="33589" y="10008"/>
                      <a:pt x="33393" y="10524"/>
                      <a:pt x="33170" y="11012"/>
                    </a:cubicBezTo>
                    <a:cubicBezTo>
                      <a:pt x="33114" y="11123"/>
                      <a:pt x="33045" y="11249"/>
                      <a:pt x="32975" y="11374"/>
                    </a:cubicBezTo>
                    <a:cubicBezTo>
                      <a:pt x="32905" y="11500"/>
                      <a:pt x="32835" y="11612"/>
                      <a:pt x="32766" y="11723"/>
                    </a:cubicBezTo>
                    <a:cubicBezTo>
                      <a:pt x="32612" y="11946"/>
                      <a:pt x="32459" y="12197"/>
                      <a:pt x="32291" y="12407"/>
                    </a:cubicBezTo>
                    <a:cubicBezTo>
                      <a:pt x="31971" y="12839"/>
                      <a:pt x="31580" y="13258"/>
                      <a:pt x="31162" y="13620"/>
                    </a:cubicBezTo>
                    <a:cubicBezTo>
                      <a:pt x="30339" y="14373"/>
                      <a:pt x="29390" y="14959"/>
                      <a:pt x="28372" y="15378"/>
                    </a:cubicBezTo>
                    <a:cubicBezTo>
                      <a:pt x="27368" y="15782"/>
                      <a:pt x="26266" y="16005"/>
                      <a:pt x="25206" y="16005"/>
                    </a:cubicBezTo>
                    <a:cubicBezTo>
                      <a:pt x="24132" y="16005"/>
                      <a:pt x="23085" y="15782"/>
                      <a:pt x="22151" y="15350"/>
                    </a:cubicBezTo>
                    <a:cubicBezTo>
                      <a:pt x="22025" y="15294"/>
                      <a:pt x="21928" y="15224"/>
                      <a:pt x="21802" y="15168"/>
                    </a:cubicBezTo>
                    <a:cubicBezTo>
                      <a:pt x="21677" y="15127"/>
                      <a:pt x="21579" y="15057"/>
                      <a:pt x="21467" y="14987"/>
                    </a:cubicBezTo>
                    <a:lnTo>
                      <a:pt x="21384" y="14931"/>
                    </a:lnTo>
                    <a:lnTo>
                      <a:pt x="21300" y="14876"/>
                    </a:lnTo>
                    <a:lnTo>
                      <a:pt x="21133" y="14778"/>
                    </a:lnTo>
                    <a:lnTo>
                      <a:pt x="20979" y="14666"/>
                    </a:lnTo>
                    <a:lnTo>
                      <a:pt x="20812" y="14541"/>
                    </a:lnTo>
                    <a:lnTo>
                      <a:pt x="20128" y="14081"/>
                    </a:lnTo>
                    <a:cubicBezTo>
                      <a:pt x="20072" y="14039"/>
                      <a:pt x="20017" y="14011"/>
                      <a:pt x="19947" y="13955"/>
                    </a:cubicBezTo>
                    <a:lnTo>
                      <a:pt x="19780" y="13843"/>
                    </a:lnTo>
                    <a:cubicBezTo>
                      <a:pt x="19654" y="13774"/>
                      <a:pt x="19556" y="13704"/>
                      <a:pt x="19431" y="13634"/>
                    </a:cubicBezTo>
                    <a:cubicBezTo>
                      <a:pt x="18971" y="13341"/>
                      <a:pt x="18482" y="13104"/>
                      <a:pt x="18036" y="12825"/>
                    </a:cubicBezTo>
                    <a:cubicBezTo>
                      <a:pt x="17785" y="12700"/>
                      <a:pt x="17562" y="12574"/>
                      <a:pt x="17325" y="12476"/>
                    </a:cubicBezTo>
                    <a:lnTo>
                      <a:pt x="17143" y="12379"/>
                    </a:lnTo>
                    <a:cubicBezTo>
                      <a:pt x="17087" y="12351"/>
                      <a:pt x="17018" y="12337"/>
                      <a:pt x="16976" y="12295"/>
                    </a:cubicBezTo>
                    <a:lnTo>
                      <a:pt x="16599" y="12142"/>
                    </a:lnTo>
                    <a:cubicBezTo>
                      <a:pt x="15651" y="11737"/>
                      <a:pt x="14646" y="11430"/>
                      <a:pt x="13670" y="11263"/>
                    </a:cubicBezTo>
                    <a:cubicBezTo>
                      <a:pt x="13133" y="11178"/>
                      <a:pt x="12592" y="11136"/>
                      <a:pt x="12060" y="11136"/>
                    </a:cubicBezTo>
                    <a:cubicBezTo>
                      <a:pt x="11625" y="11136"/>
                      <a:pt x="11197" y="11165"/>
                      <a:pt x="10783" y="11221"/>
                    </a:cubicBezTo>
                    <a:cubicBezTo>
                      <a:pt x="9862" y="11333"/>
                      <a:pt x="8997" y="11598"/>
                      <a:pt x="8230" y="11918"/>
                    </a:cubicBezTo>
                    <a:cubicBezTo>
                      <a:pt x="7463" y="12225"/>
                      <a:pt x="6766" y="12588"/>
                      <a:pt x="6124" y="12965"/>
                    </a:cubicBezTo>
                    <a:cubicBezTo>
                      <a:pt x="4855" y="13690"/>
                      <a:pt x="3822" y="14373"/>
                      <a:pt x="2916" y="14848"/>
                    </a:cubicBezTo>
                    <a:cubicBezTo>
                      <a:pt x="2023" y="15336"/>
                      <a:pt x="1298" y="15629"/>
                      <a:pt x="796" y="15782"/>
                    </a:cubicBezTo>
                    <a:cubicBezTo>
                      <a:pt x="557" y="15862"/>
                      <a:pt x="356" y="15916"/>
                      <a:pt x="229" y="15957"/>
                    </a:cubicBezTo>
                    <a:lnTo>
                      <a:pt x="229" y="15957"/>
                    </a:lnTo>
                    <a:cubicBezTo>
                      <a:pt x="1360" y="15701"/>
                      <a:pt x="2442" y="15200"/>
                      <a:pt x="3488" y="14638"/>
                    </a:cubicBezTo>
                    <a:cubicBezTo>
                      <a:pt x="4603" y="14025"/>
                      <a:pt x="5719" y="13355"/>
                      <a:pt x="6877" y="12783"/>
                    </a:cubicBezTo>
                    <a:cubicBezTo>
                      <a:pt x="8049" y="12225"/>
                      <a:pt x="9262" y="11793"/>
                      <a:pt x="10532" y="11653"/>
                    </a:cubicBezTo>
                    <a:cubicBezTo>
                      <a:pt x="10815" y="11616"/>
                      <a:pt x="11098" y="11601"/>
                      <a:pt x="11382" y="11601"/>
                    </a:cubicBezTo>
                    <a:cubicBezTo>
                      <a:pt x="11726" y="11601"/>
                      <a:pt x="12070" y="11623"/>
                      <a:pt x="12415" y="11653"/>
                    </a:cubicBezTo>
                    <a:cubicBezTo>
                      <a:pt x="12582" y="11667"/>
                      <a:pt x="12736" y="11681"/>
                      <a:pt x="12875" y="11723"/>
                    </a:cubicBezTo>
                    <a:cubicBezTo>
                      <a:pt x="12945" y="11723"/>
                      <a:pt x="13028" y="11751"/>
                      <a:pt x="13098" y="11751"/>
                    </a:cubicBezTo>
                    <a:lnTo>
                      <a:pt x="13321" y="11807"/>
                    </a:lnTo>
                    <a:lnTo>
                      <a:pt x="13558" y="11863"/>
                    </a:lnTo>
                    <a:lnTo>
                      <a:pt x="13656" y="11877"/>
                    </a:lnTo>
                    <a:lnTo>
                      <a:pt x="13768" y="11918"/>
                    </a:lnTo>
                    <a:cubicBezTo>
                      <a:pt x="13907" y="11960"/>
                      <a:pt x="14061" y="12002"/>
                      <a:pt x="14200" y="12058"/>
                    </a:cubicBezTo>
                    <a:cubicBezTo>
                      <a:pt x="14270" y="12072"/>
                      <a:pt x="14340" y="12086"/>
                      <a:pt x="14409" y="12128"/>
                    </a:cubicBezTo>
                    <a:cubicBezTo>
                      <a:pt x="14479" y="12156"/>
                      <a:pt x="14549" y="12170"/>
                      <a:pt x="14619" y="12211"/>
                    </a:cubicBezTo>
                    <a:cubicBezTo>
                      <a:pt x="14758" y="12267"/>
                      <a:pt x="14898" y="12337"/>
                      <a:pt x="15037" y="12379"/>
                    </a:cubicBezTo>
                    <a:cubicBezTo>
                      <a:pt x="15107" y="12421"/>
                      <a:pt x="15177" y="12435"/>
                      <a:pt x="15232" y="12476"/>
                    </a:cubicBezTo>
                    <a:cubicBezTo>
                      <a:pt x="15302" y="12504"/>
                      <a:pt x="15344" y="12546"/>
                      <a:pt x="15414" y="12574"/>
                    </a:cubicBezTo>
                    <a:cubicBezTo>
                      <a:pt x="15539" y="12644"/>
                      <a:pt x="15679" y="12714"/>
                      <a:pt x="15804" y="12783"/>
                    </a:cubicBezTo>
                    <a:cubicBezTo>
                      <a:pt x="16041" y="12923"/>
                      <a:pt x="16292" y="13104"/>
                      <a:pt x="16516" y="13244"/>
                    </a:cubicBezTo>
                    <a:cubicBezTo>
                      <a:pt x="16641" y="13313"/>
                      <a:pt x="16739" y="13397"/>
                      <a:pt x="16864" y="13481"/>
                    </a:cubicBezTo>
                    <a:cubicBezTo>
                      <a:pt x="16976" y="13564"/>
                      <a:pt x="17087" y="13662"/>
                      <a:pt x="17213" y="13732"/>
                    </a:cubicBezTo>
                    <a:cubicBezTo>
                      <a:pt x="18120" y="14401"/>
                      <a:pt x="18971" y="15141"/>
                      <a:pt x="20003" y="15922"/>
                    </a:cubicBezTo>
                    <a:lnTo>
                      <a:pt x="20045" y="15964"/>
                    </a:lnTo>
                    <a:cubicBezTo>
                      <a:pt x="20059" y="15978"/>
                      <a:pt x="20072" y="15978"/>
                      <a:pt x="20086" y="15991"/>
                    </a:cubicBezTo>
                    <a:lnTo>
                      <a:pt x="20198" y="16047"/>
                    </a:lnTo>
                    <a:cubicBezTo>
                      <a:pt x="20268" y="16075"/>
                      <a:pt x="20324" y="16103"/>
                      <a:pt x="20365" y="16117"/>
                    </a:cubicBezTo>
                    <a:cubicBezTo>
                      <a:pt x="20386" y="16120"/>
                      <a:pt x="20404" y="16122"/>
                      <a:pt x="20418" y="16122"/>
                    </a:cubicBezTo>
                    <a:cubicBezTo>
                      <a:pt x="20470" y="16122"/>
                      <a:pt x="20473" y="16099"/>
                      <a:pt x="20407" y="16033"/>
                    </a:cubicBezTo>
                    <a:cubicBezTo>
                      <a:pt x="20142" y="15768"/>
                      <a:pt x="20045" y="15573"/>
                      <a:pt x="19933" y="15378"/>
                    </a:cubicBezTo>
                    <a:cubicBezTo>
                      <a:pt x="19835" y="15196"/>
                      <a:pt x="19766" y="15029"/>
                      <a:pt x="19696" y="14862"/>
                    </a:cubicBezTo>
                    <a:cubicBezTo>
                      <a:pt x="19654" y="14750"/>
                      <a:pt x="19626" y="14666"/>
                      <a:pt x="19626" y="14597"/>
                    </a:cubicBezTo>
                    <a:lnTo>
                      <a:pt x="19626" y="14597"/>
                    </a:lnTo>
                    <a:lnTo>
                      <a:pt x="20198" y="15127"/>
                    </a:lnTo>
                    <a:cubicBezTo>
                      <a:pt x="20296" y="15210"/>
                      <a:pt x="20393" y="15294"/>
                      <a:pt x="20491" y="15378"/>
                    </a:cubicBezTo>
                    <a:cubicBezTo>
                      <a:pt x="20603" y="15475"/>
                      <a:pt x="20700" y="15559"/>
                      <a:pt x="20826" y="15657"/>
                    </a:cubicBezTo>
                    <a:cubicBezTo>
                      <a:pt x="21188" y="15936"/>
                      <a:pt x="21579" y="16201"/>
                      <a:pt x="21997" y="16424"/>
                    </a:cubicBezTo>
                    <a:lnTo>
                      <a:pt x="22151" y="16522"/>
                    </a:lnTo>
                    <a:lnTo>
                      <a:pt x="22304" y="16591"/>
                    </a:lnTo>
                    <a:cubicBezTo>
                      <a:pt x="22416" y="16633"/>
                      <a:pt x="22514" y="16689"/>
                      <a:pt x="22639" y="16731"/>
                    </a:cubicBezTo>
                    <a:cubicBezTo>
                      <a:pt x="22862" y="16814"/>
                      <a:pt x="23071" y="16898"/>
                      <a:pt x="23323" y="16968"/>
                    </a:cubicBezTo>
                    <a:cubicBezTo>
                      <a:pt x="23546" y="17052"/>
                      <a:pt x="23783" y="17093"/>
                      <a:pt x="24020" y="17163"/>
                    </a:cubicBezTo>
                    <a:cubicBezTo>
                      <a:pt x="24257" y="17219"/>
                      <a:pt x="24480" y="17261"/>
                      <a:pt x="24731" y="17289"/>
                    </a:cubicBezTo>
                    <a:cubicBezTo>
                      <a:pt x="24968" y="17317"/>
                      <a:pt x="25220" y="17331"/>
                      <a:pt x="25457" y="17358"/>
                    </a:cubicBezTo>
                    <a:cubicBezTo>
                      <a:pt x="25624" y="17358"/>
                      <a:pt x="25785" y="17365"/>
                      <a:pt x="25948" y="17365"/>
                    </a:cubicBezTo>
                    <a:cubicBezTo>
                      <a:pt x="26030" y="17365"/>
                      <a:pt x="26112" y="17363"/>
                      <a:pt x="26196" y="17358"/>
                    </a:cubicBezTo>
                    <a:cubicBezTo>
                      <a:pt x="27521" y="17317"/>
                      <a:pt x="28874" y="16954"/>
                      <a:pt x="30115" y="16326"/>
                    </a:cubicBezTo>
                    <a:cubicBezTo>
                      <a:pt x="31357" y="15699"/>
                      <a:pt x="32473" y="14792"/>
                      <a:pt x="33379" y="13732"/>
                    </a:cubicBezTo>
                    <a:cubicBezTo>
                      <a:pt x="33547" y="13537"/>
                      <a:pt x="33728" y="13327"/>
                      <a:pt x="33882" y="13118"/>
                    </a:cubicBezTo>
                    <a:cubicBezTo>
                      <a:pt x="34035" y="12909"/>
                      <a:pt x="34202" y="12700"/>
                      <a:pt x="34314" y="12490"/>
                    </a:cubicBezTo>
                    <a:cubicBezTo>
                      <a:pt x="34384" y="12379"/>
                      <a:pt x="34454" y="12281"/>
                      <a:pt x="34509" y="12170"/>
                    </a:cubicBezTo>
                    <a:cubicBezTo>
                      <a:pt x="34579" y="12072"/>
                      <a:pt x="34635" y="11960"/>
                      <a:pt x="34691" y="11863"/>
                    </a:cubicBezTo>
                    <a:cubicBezTo>
                      <a:pt x="34788" y="11653"/>
                      <a:pt x="34900" y="11444"/>
                      <a:pt x="34984" y="11235"/>
                    </a:cubicBezTo>
                    <a:cubicBezTo>
                      <a:pt x="34998" y="11179"/>
                      <a:pt x="35039" y="11109"/>
                      <a:pt x="35053" y="11054"/>
                    </a:cubicBezTo>
                    <a:cubicBezTo>
                      <a:pt x="35067" y="11012"/>
                      <a:pt x="35081" y="10956"/>
                      <a:pt x="35081" y="10900"/>
                    </a:cubicBezTo>
                    <a:cubicBezTo>
                      <a:pt x="35109" y="10817"/>
                      <a:pt x="35109" y="10747"/>
                      <a:pt x="35081" y="10705"/>
                    </a:cubicBezTo>
                    <a:cubicBezTo>
                      <a:pt x="35077" y="10685"/>
                      <a:pt x="35069" y="10674"/>
                      <a:pt x="35057" y="10674"/>
                    </a:cubicBezTo>
                    <a:cubicBezTo>
                      <a:pt x="35026" y="10674"/>
                      <a:pt x="34970" y="10744"/>
                      <a:pt x="34900" y="10914"/>
                    </a:cubicBezTo>
                    <a:cubicBezTo>
                      <a:pt x="34691" y="11361"/>
                      <a:pt x="34454" y="11779"/>
                      <a:pt x="34175" y="12142"/>
                    </a:cubicBezTo>
                    <a:cubicBezTo>
                      <a:pt x="34035" y="12309"/>
                      <a:pt x="33923" y="12504"/>
                      <a:pt x="33756" y="12658"/>
                    </a:cubicBezTo>
                    <a:cubicBezTo>
                      <a:pt x="33686" y="12755"/>
                      <a:pt x="33617" y="12825"/>
                      <a:pt x="33547" y="12909"/>
                    </a:cubicBezTo>
                    <a:lnTo>
                      <a:pt x="33324" y="13132"/>
                    </a:lnTo>
                    <a:cubicBezTo>
                      <a:pt x="33184" y="13299"/>
                      <a:pt x="33031" y="13439"/>
                      <a:pt x="32877" y="13578"/>
                    </a:cubicBezTo>
                    <a:cubicBezTo>
                      <a:pt x="32710" y="13704"/>
                      <a:pt x="32557" y="13829"/>
                      <a:pt x="32403" y="13955"/>
                    </a:cubicBezTo>
                    <a:cubicBezTo>
                      <a:pt x="32250" y="14081"/>
                      <a:pt x="32082" y="14178"/>
                      <a:pt x="31929" y="14290"/>
                    </a:cubicBezTo>
                    <a:cubicBezTo>
                      <a:pt x="31775" y="14387"/>
                      <a:pt x="31622" y="14499"/>
                      <a:pt x="31441" y="14583"/>
                    </a:cubicBezTo>
                    <a:cubicBezTo>
                      <a:pt x="31315" y="14652"/>
                      <a:pt x="31217" y="14708"/>
                      <a:pt x="31092" y="14764"/>
                    </a:cubicBezTo>
                    <a:cubicBezTo>
                      <a:pt x="30966" y="14806"/>
                      <a:pt x="30869" y="14862"/>
                      <a:pt x="30743" y="14917"/>
                    </a:cubicBezTo>
                    <a:cubicBezTo>
                      <a:pt x="31706" y="14290"/>
                      <a:pt x="32557" y="13523"/>
                      <a:pt x="33310" y="12644"/>
                    </a:cubicBezTo>
                    <a:cubicBezTo>
                      <a:pt x="33393" y="12546"/>
                      <a:pt x="33477" y="12421"/>
                      <a:pt x="33589" y="12323"/>
                    </a:cubicBezTo>
                    <a:cubicBezTo>
                      <a:pt x="33672" y="12197"/>
                      <a:pt x="33756" y="12086"/>
                      <a:pt x="33854" y="11974"/>
                    </a:cubicBezTo>
                    <a:cubicBezTo>
                      <a:pt x="33937" y="11849"/>
                      <a:pt x="34007" y="11723"/>
                      <a:pt x="34091" y="11598"/>
                    </a:cubicBezTo>
                    <a:cubicBezTo>
                      <a:pt x="34175" y="11486"/>
                      <a:pt x="34244" y="11361"/>
                      <a:pt x="34314" y="11235"/>
                    </a:cubicBezTo>
                    <a:cubicBezTo>
                      <a:pt x="34621" y="10733"/>
                      <a:pt x="34858" y="10189"/>
                      <a:pt x="35039" y="9645"/>
                    </a:cubicBezTo>
                    <a:cubicBezTo>
                      <a:pt x="35402" y="8529"/>
                      <a:pt x="35542" y="7371"/>
                      <a:pt x="35472" y="6213"/>
                    </a:cubicBezTo>
                    <a:cubicBezTo>
                      <a:pt x="35388" y="5070"/>
                      <a:pt x="35081" y="3968"/>
                      <a:pt x="34621" y="2991"/>
                    </a:cubicBezTo>
                    <a:cubicBezTo>
                      <a:pt x="34579" y="2922"/>
                      <a:pt x="34551" y="2866"/>
                      <a:pt x="34509" y="2796"/>
                    </a:cubicBezTo>
                    <a:cubicBezTo>
                      <a:pt x="34481" y="2726"/>
                      <a:pt x="34426" y="2657"/>
                      <a:pt x="34384" y="2587"/>
                    </a:cubicBezTo>
                    <a:cubicBezTo>
                      <a:pt x="34342" y="2517"/>
                      <a:pt x="34300" y="2447"/>
                      <a:pt x="34244" y="2378"/>
                    </a:cubicBezTo>
                    <a:cubicBezTo>
                      <a:pt x="34202" y="2308"/>
                      <a:pt x="34147" y="2252"/>
                      <a:pt x="34091" y="2182"/>
                    </a:cubicBezTo>
                    <a:cubicBezTo>
                      <a:pt x="33993" y="2071"/>
                      <a:pt x="33882" y="1959"/>
                      <a:pt x="33784" y="1889"/>
                    </a:cubicBezTo>
                    <a:cubicBezTo>
                      <a:pt x="33672" y="1806"/>
                      <a:pt x="33589" y="1750"/>
                      <a:pt x="33519" y="1736"/>
                    </a:cubicBezTo>
                    <a:cubicBezTo>
                      <a:pt x="33449" y="1720"/>
                      <a:pt x="33388" y="1712"/>
                      <a:pt x="33335" y="1712"/>
                    </a:cubicBezTo>
                    <a:cubicBezTo>
                      <a:pt x="33115" y="1712"/>
                      <a:pt x="33042" y="1848"/>
                      <a:pt x="33087" y="2085"/>
                    </a:cubicBezTo>
                    <a:cubicBezTo>
                      <a:pt x="33128" y="2378"/>
                      <a:pt x="33324" y="2810"/>
                      <a:pt x="33533" y="3354"/>
                    </a:cubicBezTo>
                    <a:cubicBezTo>
                      <a:pt x="32947" y="2392"/>
                      <a:pt x="32138" y="1541"/>
                      <a:pt x="31106" y="927"/>
                    </a:cubicBezTo>
                    <a:cubicBezTo>
                      <a:pt x="30897" y="815"/>
                      <a:pt x="30534" y="606"/>
                      <a:pt x="30102" y="425"/>
                    </a:cubicBezTo>
                    <a:cubicBezTo>
                      <a:pt x="29669" y="257"/>
                      <a:pt x="29139" y="118"/>
                      <a:pt x="28651" y="48"/>
                    </a:cubicBezTo>
                    <a:cubicBezTo>
                      <a:pt x="28420" y="15"/>
                      <a:pt x="28202" y="1"/>
                      <a:pt x="280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1339600" y="4015760"/>
                <a:ext cx="529782" cy="543903"/>
              </a:xfrm>
              <a:custGeom>
                <a:avLst/>
                <a:gdLst/>
                <a:ahLst/>
                <a:cxnLst/>
                <a:rect l="l" t="t" r="r" b="b"/>
                <a:pathLst>
                  <a:path w="12081" h="12403" extrusionOk="0">
                    <a:moveTo>
                      <a:pt x="6306" y="4898"/>
                    </a:moveTo>
                    <a:cubicBezTo>
                      <a:pt x="6296" y="4898"/>
                      <a:pt x="6293" y="4910"/>
                      <a:pt x="6288" y="4923"/>
                    </a:cubicBezTo>
                    <a:lnTo>
                      <a:pt x="6288" y="4923"/>
                    </a:lnTo>
                    <a:cubicBezTo>
                      <a:pt x="6288" y="4920"/>
                      <a:pt x="6288" y="4919"/>
                      <a:pt x="6287" y="4919"/>
                    </a:cubicBezTo>
                    <a:cubicBezTo>
                      <a:pt x="6286" y="4919"/>
                      <a:pt x="6282" y="4924"/>
                      <a:pt x="6272" y="4940"/>
                    </a:cubicBezTo>
                    <a:lnTo>
                      <a:pt x="6278" y="4940"/>
                    </a:lnTo>
                    <a:cubicBezTo>
                      <a:pt x="6282" y="4935"/>
                      <a:pt x="6285" y="4929"/>
                      <a:pt x="6288" y="4923"/>
                    </a:cubicBezTo>
                    <a:lnTo>
                      <a:pt x="6288" y="4923"/>
                    </a:lnTo>
                    <a:cubicBezTo>
                      <a:pt x="6287" y="4929"/>
                      <a:pt x="6285" y="4940"/>
                      <a:pt x="6292" y="4940"/>
                    </a:cubicBezTo>
                    <a:cubicBezTo>
                      <a:pt x="6292" y="4926"/>
                      <a:pt x="6306" y="4898"/>
                      <a:pt x="6306" y="4898"/>
                    </a:cubicBezTo>
                    <a:close/>
                    <a:moveTo>
                      <a:pt x="6306" y="0"/>
                    </a:moveTo>
                    <a:cubicBezTo>
                      <a:pt x="6125" y="0"/>
                      <a:pt x="5948" y="10"/>
                      <a:pt x="5775" y="30"/>
                    </a:cubicBezTo>
                    <a:cubicBezTo>
                      <a:pt x="5148" y="100"/>
                      <a:pt x="4548" y="295"/>
                      <a:pt x="4032" y="574"/>
                    </a:cubicBezTo>
                    <a:cubicBezTo>
                      <a:pt x="3892" y="644"/>
                      <a:pt x="3725" y="769"/>
                      <a:pt x="3613" y="867"/>
                    </a:cubicBezTo>
                    <a:cubicBezTo>
                      <a:pt x="3474" y="979"/>
                      <a:pt x="3376" y="1118"/>
                      <a:pt x="3362" y="1188"/>
                    </a:cubicBezTo>
                    <a:cubicBezTo>
                      <a:pt x="3315" y="1364"/>
                      <a:pt x="3377" y="1432"/>
                      <a:pt x="3490" y="1432"/>
                    </a:cubicBezTo>
                    <a:cubicBezTo>
                      <a:pt x="3511" y="1432"/>
                      <a:pt x="3534" y="1429"/>
                      <a:pt x="3558" y="1425"/>
                    </a:cubicBezTo>
                    <a:cubicBezTo>
                      <a:pt x="3586" y="1425"/>
                      <a:pt x="3641" y="1411"/>
                      <a:pt x="3697" y="1397"/>
                    </a:cubicBezTo>
                    <a:cubicBezTo>
                      <a:pt x="3753" y="1383"/>
                      <a:pt x="3795" y="1355"/>
                      <a:pt x="3851" y="1327"/>
                    </a:cubicBezTo>
                    <a:cubicBezTo>
                      <a:pt x="3976" y="1271"/>
                      <a:pt x="4102" y="1216"/>
                      <a:pt x="4255" y="1146"/>
                    </a:cubicBezTo>
                    <a:lnTo>
                      <a:pt x="4255" y="1146"/>
                    </a:lnTo>
                    <a:cubicBezTo>
                      <a:pt x="4130" y="1244"/>
                      <a:pt x="4004" y="1341"/>
                      <a:pt x="3892" y="1425"/>
                    </a:cubicBezTo>
                    <a:cubicBezTo>
                      <a:pt x="3767" y="1536"/>
                      <a:pt x="3655" y="1634"/>
                      <a:pt x="3544" y="1746"/>
                    </a:cubicBezTo>
                    <a:cubicBezTo>
                      <a:pt x="3334" y="1983"/>
                      <a:pt x="3125" y="2234"/>
                      <a:pt x="2958" y="2541"/>
                    </a:cubicBezTo>
                    <a:cubicBezTo>
                      <a:pt x="2888" y="2666"/>
                      <a:pt x="2804" y="2876"/>
                      <a:pt x="2721" y="3127"/>
                    </a:cubicBezTo>
                    <a:cubicBezTo>
                      <a:pt x="2679" y="3238"/>
                      <a:pt x="2637" y="3378"/>
                      <a:pt x="2609" y="3517"/>
                    </a:cubicBezTo>
                    <a:cubicBezTo>
                      <a:pt x="2595" y="3587"/>
                      <a:pt x="2595" y="3657"/>
                      <a:pt x="2581" y="3726"/>
                    </a:cubicBezTo>
                    <a:cubicBezTo>
                      <a:pt x="2567" y="3796"/>
                      <a:pt x="2567" y="3866"/>
                      <a:pt x="2567" y="3936"/>
                    </a:cubicBezTo>
                    <a:cubicBezTo>
                      <a:pt x="2567" y="4005"/>
                      <a:pt x="2567" y="4075"/>
                      <a:pt x="2539" y="4131"/>
                    </a:cubicBezTo>
                    <a:lnTo>
                      <a:pt x="2539" y="4312"/>
                    </a:lnTo>
                    <a:cubicBezTo>
                      <a:pt x="2539" y="4410"/>
                      <a:pt x="2567" y="4522"/>
                      <a:pt x="2581" y="4591"/>
                    </a:cubicBezTo>
                    <a:cubicBezTo>
                      <a:pt x="2599" y="4682"/>
                      <a:pt x="2624" y="4732"/>
                      <a:pt x="2654" y="4732"/>
                    </a:cubicBezTo>
                    <a:cubicBezTo>
                      <a:pt x="2670" y="4732"/>
                      <a:pt x="2687" y="4718"/>
                      <a:pt x="2707" y="4689"/>
                    </a:cubicBezTo>
                    <a:cubicBezTo>
                      <a:pt x="2735" y="4605"/>
                      <a:pt x="2790" y="4270"/>
                      <a:pt x="2874" y="3936"/>
                    </a:cubicBezTo>
                    <a:cubicBezTo>
                      <a:pt x="2888" y="3908"/>
                      <a:pt x="2888" y="3852"/>
                      <a:pt x="2916" y="3824"/>
                    </a:cubicBezTo>
                    <a:cubicBezTo>
                      <a:pt x="2930" y="3782"/>
                      <a:pt x="2944" y="3726"/>
                      <a:pt x="2944" y="3699"/>
                    </a:cubicBezTo>
                    <a:cubicBezTo>
                      <a:pt x="2986" y="3615"/>
                      <a:pt x="3000" y="3545"/>
                      <a:pt x="3028" y="3447"/>
                    </a:cubicBezTo>
                    <a:cubicBezTo>
                      <a:pt x="3097" y="3294"/>
                      <a:pt x="3139" y="3155"/>
                      <a:pt x="3195" y="3071"/>
                    </a:cubicBezTo>
                    <a:lnTo>
                      <a:pt x="3195" y="3071"/>
                    </a:lnTo>
                    <a:cubicBezTo>
                      <a:pt x="3055" y="3420"/>
                      <a:pt x="2986" y="3796"/>
                      <a:pt x="2958" y="4173"/>
                    </a:cubicBezTo>
                    <a:cubicBezTo>
                      <a:pt x="2930" y="5372"/>
                      <a:pt x="3572" y="6502"/>
                      <a:pt x="4492" y="7060"/>
                    </a:cubicBezTo>
                    <a:cubicBezTo>
                      <a:pt x="4898" y="7301"/>
                      <a:pt x="5349" y="7427"/>
                      <a:pt x="5795" y="7427"/>
                    </a:cubicBezTo>
                    <a:cubicBezTo>
                      <a:pt x="5840" y="7427"/>
                      <a:pt x="5884" y="7425"/>
                      <a:pt x="5929" y="7423"/>
                    </a:cubicBezTo>
                    <a:lnTo>
                      <a:pt x="6096" y="7423"/>
                    </a:lnTo>
                    <a:cubicBezTo>
                      <a:pt x="6152" y="7423"/>
                      <a:pt x="6222" y="7409"/>
                      <a:pt x="6278" y="7409"/>
                    </a:cubicBezTo>
                    <a:cubicBezTo>
                      <a:pt x="6403" y="7395"/>
                      <a:pt x="6515" y="7381"/>
                      <a:pt x="6640" y="7325"/>
                    </a:cubicBezTo>
                    <a:cubicBezTo>
                      <a:pt x="6766" y="7283"/>
                      <a:pt x="6863" y="7241"/>
                      <a:pt x="6989" y="7200"/>
                    </a:cubicBezTo>
                    <a:cubicBezTo>
                      <a:pt x="7045" y="7186"/>
                      <a:pt x="7101" y="7144"/>
                      <a:pt x="7142" y="7116"/>
                    </a:cubicBezTo>
                    <a:lnTo>
                      <a:pt x="7240" y="7074"/>
                    </a:lnTo>
                    <a:lnTo>
                      <a:pt x="7310" y="7032"/>
                    </a:lnTo>
                    <a:cubicBezTo>
                      <a:pt x="7728" y="6767"/>
                      <a:pt x="8077" y="6377"/>
                      <a:pt x="8244" y="5916"/>
                    </a:cubicBezTo>
                    <a:cubicBezTo>
                      <a:pt x="8454" y="5372"/>
                      <a:pt x="8454" y="4745"/>
                      <a:pt x="8189" y="4215"/>
                    </a:cubicBezTo>
                    <a:cubicBezTo>
                      <a:pt x="8077" y="3964"/>
                      <a:pt x="7896" y="3712"/>
                      <a:pt x="7672" y="3517"/>
                    </a:cubicBezTo>
                    <a:cubicBezTo>
                      <a:pt x="7449" y="3336"/>
                      <a:pt x="7184" y="3196"/>
                      <a:pt x="6891" y="3141"/>
                    </a:cubicBezTo>
                    <a:cubicBezTo>
                      <a:pt x="6789" y="3119"/>
                      <a:pt x="6685" y="3108"/>
                      <a:pt x="6580" y="3108"/>
                    </a:cubicBezTo>
                    <a:cubicBezTo>
                      <a:pt x="6411" y="3108"/>
                      <a:pt x="6240" y="3136"/>
                      <a:pt x="6068" y="3196"/>
                    </a:cubicBezTo>
                    <a:cubicBezTo>
                      <a:pt x="5929" y="3224"/>
                      <a:pt x="5803" y="3294"/>
                      <a:pt x="5664" y="3364"/>
                    </a:cubicBezTo>
                    <a:cubicBezTo>
                      <a:pt x="5538" y="3447"/>
                      <a:pt x="5427" y="3545"/>
                      <a:pt x="5329" y="3643"/>
                    </a:cubicBezTo>
                    <a:cubicBezTo>
                      <a:pt x="5092" y="3866"/>
                      <a:pt x="4939" y="4187"/>
                      <a:pt x="4897" y="4494"/>
                    </a:cubicBezTo>
                    <a:cubicBezTo>
                      <a:pt x="4869" y="4828"/>
                      <a:pt x="4952" y="5177"/>
                      <a:pt x="5148" y="5456"/>
                    </a:cubicBezTo>
                    <a:cubicBezTo>
                      <a:pt x="5245" y="5596"/>
                      <a:pt x="5385" y="5749"/>
                      <a:pt x="5566" y="5847"/>
                    </a:cubicBezTo>
                    <a:cubicBezTo>
                      <a:pt x="5650" y="5888"/>
                      <a:pt x="5748" y="5930"/>
                      <a:pt x="5845" y="5944"/>
                    </a:cubicBezTo>
                    <a:cubicBezTo>
                      <a:pt x="5943" y="5958"/>
                      <a:pt x="6054" y="5986"/>
                      <a:pt x="6152" y="5986"/>
                    </a:cubicBezTo>
                    <a:cubicBezTo>
                      <a:pt x="6361" y="5986"/>
                      <a:pt x="6571" y="5916"/>
                      <a:pt x="6724" y="5791"/>
                    </a:cubicBezTo>
                    <a:cubicBezTo>
                      <a:pt x="6891" y="5679"/>
                      <a:pt x="7031" y="5526"/>
                      <a:pt x="7073" y="5372"/>
                    </a:cubicBezTo>
                    <a:cubicBezTo>
                      <a:pt x="7142" y="5177"/>
                      <a:pt x="7142" y="5010"/>
                      <a:pt x="7101" y="4870"/>
                    </a:cubicBezTo>
                    <a:cubicBezTo>
                      <a:pt x="7045" y="4731"/>
                      <a:pt x="6961" y="4633"/>
                      <a:pt x="6891" y="4605"/>
                    </a:cubicBezTo>
                    <a:cubicBezTo>
                      <a:pt x="6818" y="4574"/>
                      <a:pt x="6761" y="4558"/>
                      <a:pt x="6719" y="4558"/>
                    </a:cubicBezTo>
                    <a:cubicBezTo>
                      <a:pt x="6705" y="4558"/>
                      <a:pt x="6693" y="4560"/>
                      <a:pt x="6682" y="4563"/>
                    </a:cubicBezTo>
                    <a:cubicBezTo>
                      <a:pt x="6626" y="4591"/>
                      <a:pt x="6571" y="4619"/>
                      <a:pt x="6557" y="4661"/>
                    </a:cubicBezTo>
                    <a:cubicBezTo>
                      <a:pt x="6501" y="4689"/>
                      <a:pt x="6501" y="4745"/>
                      <a:pt x="6473" y="4814"/>
                    </a:cubicBezTo>
                    <a:cubicBezTo>
                      <a:pt x="6445" y="4870"/>
                      <a:pt x="6417" y="4898"/>
                      <a:pt x="6375" y="4912"/>
                    </a:cubicBezTo>
                    <a:cubicBezTo>
                      <a:pt x="6361" y="4926"/>
                      <a:pt x="6333" y="4940"/>
                      <a:pt x="6292" y="4940"/>
                    </a:cubicBezTo>
                    <a:lnTo>
                      <a:pt x="6278" y="4940"/>
                    </a:lnTo>
                    <a:lnTo>
                      <a:pt x="6264" y="4954"/>
                    </a:lnTo>
                    <a:cubicBezTo>
                      <a:pt x="6267" y="4949"/>
                      <a:pt x="6270" y="4944"/>
                      <a:pt x="6272" y="4940"/>
                    </a:cubicBezTo>
                    <a:lnTo>
                      <a:pt x="6264" y="4940"/>
                    </a:lnTo>
                    <a:cubicBezTo>
                      <a:pt x="6236" y="4954"/>
                      <a:pt x="6208" y="4968"/>
                      <a:pt x="6194" y="4968"/>
                    </a:cubicBezTo>
                    <a:cubicBezTo>
                      <a:pt x="6138" y="4996"/>
                      <a:pt x="6082" y="5010"/>
                      <a:pt x="6013" y="5010"/>
                    </a:cubicBezTo>
                    <a:lnTo>
                      <a:pt x="5915" y="5010"/>
                    </a:lnTo>
                    <a:cubicBezTo>
                      <a:pt x="5859" y="4996"/>
                      <a:pt x="5803" y="4968"/>
                      <a:pt x="5775" y="4968"/>
                    </a:cubicBezTo>
                    <a:cubicBezTo>
                      <a:pt x="5748" y="4968"/>
                      <a:pt x="5720" y="4954"/>
                      <a:pt x="5706" y="4954"/>
                    </a:cubicBezTo>
                    <a:lnTo>
                      <a:pt x="5636" y="4954"/>
                    </a:lnTo>
                    <a:cubicBezTo>
                      <a:pt x="5594" y="4954"/>
                      <a:pt x="5538" y="4968"/>
                      <a:pt x="5510" y="4996"/>
                    </a:cubicBezTo>
                    <a:lnTo>
                      <a:pt x="5455" y="5038"/>
                    </a:lnTo>
                    <a:cubicBezTo>
                      <a:pt x="5441" y="5065"/>
                      <a:pt x="5427" y="5079"/>
                      <a:pt x="5399" y="5107"/>
                    </a:cubicBezTo>
                    <a:lnTo>
                      <a:pt x="5399" y="5177"/>
                    </a:lnTo>
                    <a:cubicBezTo>
                      <a:pt x="5329" y="5093"/>
                      <a:pt x="5259" y="5010"/>
                      <a:pt x="5231" y="4884"/>
                    </a:cubicBezTo>
                    <a:cubicBezTo>
                      <a:pt x="5190" y="4773"/>
                      <a:pt x="5162" y="4661"/>
                      <a:pt x="5162" y="4535"/>
                    </a:cubicBezTo>
                    <a:cubicBezTo>
                      <a:pt x="5162" y="4298"/>
                      <a:pt x="5231" y="4033"/>
                      <a:pt x="5385" y="3838"/>
                    </a:cubicBezTo>
                    <a:cubicBezTo>
                      <a:pt x="5399" y="3796"/>
                      <a:pt x="5441" y="3768"/>
                      <a:pt x="5469" y="3726"/>
                    </a:cubicBezTo>
                    <a:lnTo>
                      <a:pt x="5524" y="3685"/>
                    </a:lnTo>
                    <a:cubicBezTo>
                      <a:pt x="5538" y="3671"/>
                      <a:pt x="5566" y="3643"/>
                      <a:pt x="5580" y="3643"/>
                    </a:cubicBezTo>
                    <a:cubicBezTo>
                      <a:pt x="5664" y="3559"/>
                      <a:pt x="5789" y="3489"/>
                      <a:pt x="5887" y="3434"/>
                    </a:cubicBezTo>
                    <a:cubicBezTo>
                      <a:pt x="6013" y="3378"/>
                      <a:pt x="6124" y="3336"/>
                      <a:pt x="6264" y="3308"/>
                    </a:cubicBezTo>
                    <a:cubicBezTo>
                      <a:pt x="6357" y="3290"/>
                      <a:pt x="6453" y="3281"/>
                      <a:pt x="6548" y="3281"/>
                    </a:cubicBezTo>
                    <a:cubicBezTo>
                      <a:pt x="6827" y="3281"/>
                      <a:pt x="7106" y="3354"/>
                      <a:pt x="7324" y="3489"/>
                    </a:cubicBezTo>
                    <a:cubicBezTo>
                      <a:pt x="7477" y="3573"/>
                      <a:pt x="7603" y="3699"/>
                      <a:pt x="7728" y="3824"/>
                    </a:cubicBezTo>
                    <a:cubicBezTo>
                      <a:pt x="7770" y="3894"/>
                      <a:pt x="7826" y="3936"/>
                      <a:pt x="7882" y="4005"/>
                    </a:cubicBezTo>
                    <a:cubicBezTo>
                      <a:pt x="7896" y="4047"/>
                      <a:pt x="7937" y="4075"/>
                      <a:pt x="7951" y="4117"/>
                    </a:cubicBezTo>
                    <a:lnTo>
                      <a:pt x="8007" y="4215"/>
                    </a:lnTo>
                    <a:cubicBezTo>
                      <a:pt x="8077" y="4354"/>
                      <a:pt x="8119" y="4494"/>
                      <a:pt x="8161" y="4633"/>
                    </a:cubicBezTo>
                    <a:cubicBezTo>
                      <a:pt x="8189" y="4773"/>
                      <a:pt x="8216" y="4940"/>
                      <a:pt x="8216" y="5093"/>
                    </a:cubicBezTo>
                    <a:cubicBezTo>
                      <a:pt x="8216" y="5386"/>
                      <a:pt x="8161" y="5679"/>
                      <a:pt x="8021" y="5958"/>
                    </a:cubicBezTo>
                    <a:cubicBezTo>
                      <a:pt x="7951" y="6098"/>
                      <a:pt x="7882" y="6223"/>
                      <a:pt x="7770" y="6349"/>
                    </a:cubicBezTo>
                    <a:lnTo>
                      <a:pt x="7700" y="6432"/>
                    </a:lnTo>
                    <a:lnTo>
                      <a:pt x="7617" y="6516"/>
                    </a:lnTo>
                    <a:cubicBezTo>
                      <a:pt x="7561" y="6572"/>
                      <a:pt x="7519" y="6628"/>
                      <a:pt x="7449" y="6684"/>
                    </a:cubicBezTo>
                    <a:cubicBezTo>
                      <a:pt x="7212" y="6865"/>
                      <a:pt x="6961" y="7032"/>
                      <a:pt x="6654" y="7130"/>
                    </a:cubicBezTo>
                    <a:cubicBezTo>
                      <a:pt x="6397" y="7218"/>
                      <a:pt x="6116" y="7264"/>
                      <a:pt x="5830" y="7264"/>
                    </a:cubicBezTo>
                    <a:cubicBezTo>
                      <a:pt x="5389" y="7264"/>
                      <a:pt x="4938" y="7152"/>
                      <a:pt x="4548" y="6907"/>
                    </a:cubicBezTo>
                    <a:cubicBezTo>
                      <a:pt x="4325" y="6781"/>
                      <a:pt x="4143" y="6614"/>
                      <a:pt x="3962" y="6419"/>
                    </a:cubicBezTo>
                    <a:cubicBezTo>
                      <a:pt x="3781" y="6223"/>
                      <a:pt x="3627" y="6000"/>
                      <a:pt x="3502" y="5763"/>
                    </a:cubicBezTo>
                    <a:cubicBezTo>
                      <a:pt x="3432" y="5637"/>
                      <a:pt x="3376" y="5512"/>
                      <a:pt x="3334" y="5386"/>
                    </a:cubicBezTo>
                    <a:cubicBezTo>
                      <a:pt x="3307" y="5358"/>
                      <a:pt x="3307" y="5317"/>
                      <a:pt x="3293" y="5289"/>
                    </a:cubicBezTo>
                    <a:lnTo>
                      <a:pt x="3265" y="5177"/>
                    </a:lnTo>
                    <a:cubicBezTo>
                      <a:pt x="3237" y="5107"/>
                      <a:pt x="3209" y="5065"/>
                      <a:pt x="3209" y="4996"/>
                    </a:cubicBezTo>
                    <a:cubicBezTo>
                      <a:pt x="3195" y="4926"/>
                      <a:pt x="3167" y="4856"/>
                      <a:pt x="3167" y="4773"/>
                    </a:cubicBezTo>
                    <a:cubicBezTo>
                      <a:pt x="3153" y="4717"/>
                      <a:pt x="3153" y="4647"/>
                      <a:pt x="3153" y="4563"/>
                    </a:cubicBezTo>
                    <a:cubicBezTo>
                      <a:pt x="3139" y="4424"/>
                      <a:pt x="3139" y="4284"/>
                      <a:pt x="3139" y="4145"/>
                    </a:cubicBezTo>
                    <a:cubicBezTo>
                      <a:pt x="3153" y="3587"/>
                      <a:pt x="3334" y="3029"/>
                      <a:pt x="3641" y="2541"/>
                    </a:cubicBezTo>
                    <a:lnTo>
                      <a:pt x="3697" y="2457"/>
                    </a:lnTo>
                    <a:cubicBezTo>
                      <a:pt x="3711" y="2429"/>
                      <a:pt x="3725" y="2401"/>
                      <a:pt x="3767" y="2373"/>
                    </a:cubicBezTo>
                    <a:lnTo>
                      <a:pt x="3906" y="2192"/>
                    </a:lnTo>
                    <a:cubicBezTo>
                      <a:pt x="3934" y="2150"/>
                      <a:pt x="4004" y="2094"/>
                      <a:pt x="4060" y="2039"/>
                    </a:cubicBezTo>
                    <a:lnTo>
                      <a:pt x="4213" y="1885"/>
                    </a:lnTo>
                    <a:cubicBezTo>
                      <a:pt x="4325" y="1774"/>
                      <a:pt x="4450" y="1690"/>
                      <a:pt x="4562" y="1606"/>
                    </a:cubicBezTo>
                    <a:lnTo>
                      <a:pt x="4757" y="1481"/>
                    </a:lnTo>
                    <a:cubicBezTo>
                      <a:pt x="4827" y="1453"/>
                      <a:pt x="4883" y="1397"/>
                      <a:pt x="4952" y="1355"/>
                    </a:cubicBezTo>
                    <a:cubicBezTo>
                      <a:pt x="5469" y="1062"/>
                      <a:pt x="6054" y="895"/>
                      <a:pt x="6654" y="839"/>
                    </a:cubicBezTo>
                    <a:cubicBezTo>
                      <a:pt x="6677" y="834"/>
                      <a:pt x="6704" y="833"/>
                      <a:pt x="6731" y="833"/>
                    </a:cubicBezTo>
                    <a:cubicBezTo>
                      <a:pt x="6786" y="833"/>
                      <a:pt x="6845" y="839"/>
                      <a:pt x="6891" y="839"/>
                    </a:cubicBezTo>
                    <a:lnTo>
                      <a:pt x="7115" y="839"/>
                    </a:lnTo>
                    <a:lnTo>
                      <a:pt x="7338" y="853"/>
                    </a:lnTo>
                    <a:cubicBezTo>
                      <a:pt x="7407" y="853"/>
                      <a:pt x="7491" y="867"/>
                      <a:pt x="7561" y="895"/>
                    </a:cubicBezTo>
                    <a:cubicBezTo>
                      <a:pt x="7700" y="923"/>
                      <a:pt x="7868" y="937"/>
                      <a:pt x="8007" y="979"/>
                    </a:cubicBezTo>
                    <a:lnTo>
                      <a:pt x="8216" y="1048"/>
                    </a:lnTo>
                    <a:cubicBezTo>
                      <a:pt x="8286" y="1062"/>
                      <a:pt x="8356" y="1104"/>
                      <a:pt x="8426" y="1132"/>
                    </a:cubicBezTo>
                    <a:cubicBezTo>
                      <a:pt x="8495" y="1174"/>
                      <a:pt x="8565" y="1188"/>
                      <a:pt x="8635" y="1216"/>
                    </a:cubicBezTo>
                    <a:lnTo>
                      <a:pt x="8844" y="1327"/>
                    </a:lnTo>
                    <a:lnTo>
                      <a:pt x="8942" y="1383"/>
                    </a:lnTo>
                    <a:cubicBezTo>
                      <a:pt x="8984" y="1397"/>
                      <a:pt x="9012" y="1411"/>
                      <a:pt x="9025" y="1425"/>
                    </a:cubicBezTo>
                    <a:lnTo>
                      <a:pt x="9221" y="1550"/>
                    </a:lnTo>
                    <a:cubicBezTo>
                      <a:pt x="9291" y="1592"/>
                      <a:pt x="9346" y="1634"/>
                      <a:pt x="9402" y="1690"/>
                    </a:cubicBezTo>
                    <a:lnTo>
                      <a:pt x="9569" y="1829"/>
                    </a:lnTo>
                    <a:cubicBezTo>
                      <a:pt x="9695" y="1941"/>
                      <a:pt x="9793" y="2039"/>
                      <a:pt x="9904" y="2150"/>
                    </a:cubicBezTo>
                    <a:cubicBezTo>
                      <a:pt x="10323" y="2583"/>
                      <a:pt x="10671" y="3099"/>
                      <a:pt x="10895" y="3657"/>
                    </a:cubicBezTo>
                    <a:cubicBezTo>
                      <a:pt x="11369" y="4773"/>
                      <a:pt x="11425" y="6028"/>
                      <a:pt x="11076" y="7144"/>
                    </a:cubicBezTo>
                    <a:cubicBezTo>
                      <a:pt x="10741" y="8246"/>
                      <a:pt x="10002" y="9194"/>
                      <a:pt x="9151" y="9822"/>
                    </a:cubicBezTo>
                    <a:cubicBezTo>
                      <a:pt x="8942" y="9975"/>
                      <a:pt x="8719" y="10115"/>
                      <a:pt x="8495" y="10213"/>
                    </a:cubicBezTo>
                    <a:cubicBezTo>
                      <a:pt x="8370" y="10282"/>
                      <a:pt x="8258" y="10324"/>
                      <a:pt x="8147" y="10380"/>
                    </a:cubicBezTo>
                    <a:cubicBezTo>
                      <a:pt x="8021" y="10422"/>
                      <a:pt x="7896" y="10464"/>
                      <a:pt x="7798" y="10519"/>
                    </a:cubicBezTo>
                    <a:cubicBezTo>
                      <a:pt x="7324" y="10673"/>
                      <a:pt x="6836" y="10770"/>
                      <a:pt x="6347" y="10868"/>
                    </a:cubicBezTo>
                    <a:cubicBezTo>
                      <a:pt x="5873" y="10952"/>
                      <a:pt x="5399" y="11008"/>
                      <a:pt x="4966" y="11077"/>
                    </a:cubicBezTo>
                    <a:cubicBezTo>
                      <a:pt x="4534" y="11147"/>
                      <a:pt x="4116" y="11189"/>
                      <a:pt x="3711" y="11259"/>
                    </a:cubicBezTo>
                    <a:cubicBezTo>
                      <a:pt x="2930" y="11398"/>
                      <a:pt x="2246" y="11579"/>
                      <a:pt x="1689" y="11747"/>
                    </a:cubicBezTo>
                    <a:cubicBezTo>
                      <a:pt x="1131" y="11928"/>
                      <a:pt x="712" y="12082"/>
                      <a:pt x="433" y="12207"/>
                    </a:cubicBezTo>
                    <a:cubicBezTo>
                      <a:pt x="154" y="12333"/>
                      <a:pt x="1" y="12402"/>
                      <a:pt x="1" y="12402"/>
                    </a:cubicBezTo>
                    <a:cubicBezTo>
                      <a:pt x="656" y="12123"/>
                      <a:pt x="1340" y="11886"/>
                      <a:pt x="2037" y="11719"/>
                    </a:cubicBezTo>
                    <a:cubicBezTo>
                      <a:pt x="2735" y="11538"/>
                      <a:pt x="3432" y="11426"/>
                      <a:pt x="4130" y="11328"/>
                    </a:cubicBezTo>
                    <a:cubicBezTo>
                      <a:pt x="4827" y="11245"/>
                      <a:pt x="5524" y="11189"/>
                      <a:pt x="6222" y="11119"/>
                    </a:cubicBezTo>
                    <a:cubicBezTo>
                      <a:pt x="6919" y="11049"/>
                      <a:pt x="7603" y="10952"/>
                      <a:pt x="8258" y="10757"/>
                    </a:cubicBezTo>
                    <a:cubicBezTo>
                      <a:pt x="8593" y="10659"/>
                      <a:pt x="8928" y="10533"/>
                      <a:pt x="9221" y="10394"/>
                    </a:cubicBezTo>
                    <a:cubicBezTo>
                      <a:pt x="9542" y="10254"/>
                      <a:pt x="9835" y="10101"/>
                      <a:pt x="10113" y="9892"/>
                    </a:cubicBezTo>
                    <a:cubicBezTo>
                      <a:pt x="10671" y="9501"/>
                      <a:pt x="11215" y="8985"/>
                      <a:pt x="11592" y="8260"/>
                    </a:cubicBezTo>
                    <a:cubicBezTo>
                      <a:pt x="11657" y="8141"/>
                      <a:pt x="11688" y="8014"/>
                      <a:pt x="11654" y="8014"/>
                    </a:cubicBezTo>
                    <a:cubicBezTo>
                      <a:pt x="11644" y="8014"/>
                      <a:pt x="11628" y="8025"/>
                      <a:pt x="11606" y="8051"/>
                    </a:cubicBezTo>
                    <a:cubicBezTo>
                      <a:pt x="11494" y="8218"/>
                      <a:pt x="11383" y="8316"/>
                      <a:pt x="11299" y="8385"/>
                    </a:cubicBezTo>
                    <a:cubicBezTo>
                      <a:pt x="11188" y="8455"/>
                      <a:pt x="11104" y="8511"/>
                      <a:pt x="11020" y="8567"/>
                    </a:cubicBezTo>
                    <a:cubicBezTo>
                      <a:pt x="10964" y="8581"/>
                      <a:pt x="10909" y="8594"/>
                      <a:pt x="10881" y="8608"/>
                    </a:cubicBezTo>
                    <a:cubicBezTo>
                      <a:pt x="11076" y="8385"/>
                      <a:pt x="11229" y="8148"/>
                      <a:pt x="11383" y="7883"/>
                    </a:cubicBezTo>
                    <a:cubicBezTo>
                      <a:pt x="11634" y="7451"/>
                      <a:pt x="11801" y="6963"/>
                      <a:pt x="11927" y="6446"/>
                    </a:cubicBezTo>
                    <a:cubicBezTo>
                      <a:pt x="12024" y="5944"/>
                      <a:pt x="12080" y="5400"/>
                      <a:pt x="12052" y="4884"/>
                    </a:cubicBezTo>
                    <a:cubicBezTo>
                      <a:pt x="12010" y="4173"/>
                      <a:pt x="11801" y="3420"/>
                      <a:pt x="11439" y="2736"/>
                    </a:cubicBezTo>
                    <a:cubicBezTo>
                      <a:pt x="11257" y="2401"/>
                      <a:pt x="11034" y="2080"/>
                      <a:pt x="10797" y="1774"/>
                    </a:cubicBezTo>
                    <a:cubicBezTo>
                      <a:pt x="10546" y="1481"/>
                      <a:pt x="10267" y="1202"/>
                      <a:pt x="9960" y="965"/>
                    </a:cubicBezTo>
                    <a:cubicBezTo>
                      <a:pt x="9486" y="574"/>
                      <a:pt x="8956" y="309"/>
                      <a:pt x="8495" y="156"/>
                    </a:cubicBezTo>
                    <a:cubicBezTo>
                      <a:pt x="8405" y="127"/>
                      <a:pt x="8325" y="115"/>
                      <a:pt x="8269" y="115"/>
                    </a:cubicBezTo>
                    <a:cubicBezTo>
                      <a:pt x="8160" y="115"/>
                      <a:pt x="8144" y="161"/>
                      <a:pt x="8328" y="225"/>
                    </a:cubicBezTo>
                    <a:cubicBezTo>
                      <a:pt x="8398" y="239"/>
                      <a:pt x="8454" y="281"/>
                      <a:pt x="8523" y="295"/>
                    </a:cubicBezTo>
                    <a:cubicBezTo>
                      <a:pt x="8579" y="337"/>
                      <a:pt x="8649" y="351"/>
                      <a:pt x="8705" y="379"/>
                    </a:cubicBezTo>
                    <a:cubicBezTo>
                      <a:pt x="8816" y="435"/>
                      <a:pt x="8928" y="490"/>
                      <a:pt x="9025" y="560"/>
                    </a:cubicBezTo>
                    <a:lnTo>
                      <a:pt x="9346" y="769"/>
                    </a:lnTo>
                    <a:cubicBezTo>
                      <a:pt x="9430" y="839"/>
                      <a:pt x="9542" y="923"/>
                      <a:pt x="9625" y="993"/>
                    </a:cubicBezTo>
                    <a:cubicBezTo>
                      <a:pt x="9709" y="1062"/>
                      <a:pt x="9793" y="1146"/>
                      <a:pt x="9862" y="1244"/>
                    </a:cubicBezTo>
                    <a:cubicBezTo>
                      <a:pt x="9932" y="1327"/>
                      <a:pt x="10030" y="1397"/>
                      <a:pt x="10100" y="1481"/>
                    </a:cubicBezTo>
                    <a:cubicBezTo>
                      <a:pt x="10169" y="1564"/>
                      <a:pt x="10239" y="1662"/>
                      <a:pt x="10281" y="1746"/>
                    </a:cubicBezTo>
                    <a:cubicBezTo>
                      <a:pt x="10323" y="1802"/>
                      <a:pt x="10337" y="1829"/>
                      <a:pt x="10379" y="1871"/>
                    </a:cubicBezTo>
                    <a:cubicBezTo>
                      <a:pt x="10406" y="1913"/>
                      <a:pt x="10420" y="1955"/>
                      <a:pt x="10462" y="2011"/>
                    </a:cubicBezTo>
                    <a:cubicBezTo>
                      <a:pt x="10532" y="2122"/>
                      <a:pt x="10602" y="2248"/>
                      <a:pt x="10657" y="2373"/>
                    </a:cubicBezTo>
                    <a:cubicBezTo>
                      <a:pt x="10476" y="2108"/>
                      <a:pt x="10267" y="1871"/>
                      <a:pt x="10058" y="1634"/>
                    </a:cubicBezTo>
                    <a:cubicBezTo>
                      <a:pt x="9960" y="1523"/>
                      <a:pt x="9835" y="1411"/>
                      <a:pt x="9723" y="1313"/>
                    </a:cubicBezTo>
                    <a:cubicBezTo>
                      <a:pt x="9625" y="1188"/>
                      <a:pt x="9486" y="1104"/>
                      <a:pt x="9360" y="1006"/>
                    </a:cubicBezTo>
                    <a:cubicBezTo>
                      <a:pt x="8858" y="630"/>
                      <a:pt x="8258" y="351"/>
                      <a:pt x="7659" y="170"/>
                    </a:cubicBezTo>
                    <a:cubicBezTo>
                      <a:pt x="7221" y="60"/>
                      <a:pt x="6755" y="0"/>
                      <a:pt x="6306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1242335" y="4530380"/>
                <a:ext cx="504084" cy="435982"/>
              </a:xfrm>
              <a:custGeom>
                <a:avLst/>
                <a:gdLst/>
                <a:ahLst/>
                <a:cxnLst/>
                <a:rect l="l" t="t" r="r" b="b"/>
                <a:pathLst>
                  <a:path w="11495" h="9942" extrusionOk="0">
                    <a:moveTo>
                      <a:pt x="58" y="3635"/>
                    </a:moveTo>
                    <a:lnTo>
                      <a:pt x="58" y="3635"/>
                    </a:lnTo>
                    <a:cubicBezTo>
                      <a:pt x="38" y="3673"/>
                      <a:pt x="19" y="3712"/>
                      <a:pt x="1" y="3750"/>
                    </a:cubicBezTo>
                    <a:lnTo>
                      <a:pt x="57" y="3639"/>
                    </a:lnTo>
                    <a:cubicBezTo>
                      <a:pt x="57" y="3637"/>
                      <a:pt x="58" y="3636"/>
                      <a:pt x="58" y="3635"/>
                    </a:cubicBezTo>
                    <a:close/>
                    <a:moveTo>
                      <a:pt x="5747" y="1"/>
                    </a:moveTo>
                    <a:cubicBezTo>
                      <a:pt x="5356" y="1"/>
                      <a:pt x="4977" y="38"/>
                      <a:pt x="4618" y="110"/>
                    </a:cubicBezTo>
                    <a:cubicBezTo>
                      <a:pt x="3711" y="277"/>
                      <a:pt x="2930" y="626"/>
                      <a:pt x="2302" y="1030"/>
                    </a:cubicBezTo>
                    <a:cubicBezTo>
                      <a:pt x="1996" y="1239"/>
                      <a:pt x="1717" y="1449"/>
                      <a:pt x="1479" y="1672"/>
                    </a:cubicBezTo>
                    <a:cubicBezTo>
                      <a:pt x="1256" y="1895"/>
                      <a:pt x="1047" y="2104"/>
                      <a:pt x="880" y="2313"/>
                    </a:cubicBezTo>
                    <a:cubicBezTo>
                      <a:pt x="531" y="2732"/>
                      <a:pt x="322" y="3108"/>
                      <a:pt x="196" y="3346"/>
                    </a:cubicBezTo>
                    <a:cubicBezTo>
                      <a:pt x="128" y="3469"/>
                      <a:pt x="86" y="3566"/>
                      <a:pt x="58" y="3635"/>
                    </a:cubicBezTo>
                    <a:lnTo>
                      <a:pt x="58" y="3635"/>
                    </a:lnTo>
                    <a:cubicBezTo>
                      <a:pt x="188" y="3384"/>
                      <a:pt x="346" y="3142"/>
                      <a:pt x="503" y="2899"/>
                    </a:cubicBezTo>
                    <a:cubicBezTo>
                      <a:pt x="698" y="2620"/>
                      <a:pt x="908" y="2369"/>
                      <a:pt x="1131" y="2132"/>
                    </a:cubicBezTo>
                    <a:cubicBezTo>
                      <a:pt x="1368" y="1881"/>
                      <a:pt x="1605" y="1672"/>
                      <a:pt x="1870" y="1476"/>
                    </a:cubicBezTo>
                    <a:cubicBezTo>
                      <a:pt x="2135" y="1295"/>
                      <a:pt x="2414" y="1114"/>
                      <a:pt x="2707" y="960"/>
                    </a:cubicBezTo>
                    <a:cubicBezTo>
                      <a:pt x="3526" y="521"/>
                      <a:pt x="4453" y="296"/>
                      <a:pt x="5353" y="296"/>
                    </a:cubicBezTo>
                    <a:cubicBezTo>
                      <a:pt x="5710" y="296"/>
                      <a:pt x="6063" y="331"/>
                      <a:pt x="6403" y="402"/>
                    </a:cubicBezTo>
                    <a:cubicBezTo>
                      <a:pt x="6557" y="430"/>
                      <a:pt x="6696" y="472"/>
                      <a:pt x="6836" y="500"/>
                    </a:cubicBezTo>
                    <a:cubicBezTo>
                      <a:pt x="6975" y="556"/>
                      <a:pt x="7115" y="598"/>
                      <a:pt x="7240" y="667"/>
                    </a:cubicBezTo>
                    <a:cubicBezTo>
                      <a:pt x="7505" y="765"/>
                      <a:pt x="7742" y="905"/>
                      <a:pt x="7966" y="1058"/>
                    </a:cubicBezTo>
                    <a:cubicBezTo>
                      <a:pt x="8440" y="1379"/>
                      <a:pt x="8844" y="1714"/>
                      <a:pt x="9263" y="2132"/>
                    </a:cubicBezTo>
                    <a:cubicBezTo>
                      <a:pt x="9315" y="2184"/>
                      <a:pt x="9384" y="2226"/>
                      <a:pt x="9414" y="2226"/>
                    </a:cubicBezTo>
                    <a:cubicBezTo>
                      <a:pt x="9433" y="2226"/>
                      <a:pt x="9437" y="2211"/>
                      <a:pt x="9416" y="2174"/>
                    </a:cubicBezTo>
                    <a:cubicBezTo>
                      <a:pt x="9277" y="1923"/>
                      <a:pt x="9221" y="1755"/>
                      <a:pt x="9179" y="1588"/>
                    </a:cubicBezTo>
                    <a:cubicBezTo>
                      <a:pt x="9151" y="1532"/>
                      <a:pt x="9151" y="1476"/>
                      <a:pt x="9151" y="1449"/>
                    </a:cubicBezTo>
                    <a:lnTo>
                      <a:pt x="9151" y="1449"/>
                    </a:lnTo>
                    <a:cubicBezTo>
                      <a:pt x="9249" y="1532"/>
                      <a:pt x="9333" y="1644"/>
                      <a:pt x="9416" y="1728"/>
                    </a:cubicBezTo>
                    <a:cubicBezTo>
                      <a:pt x="9472" y="1755"/>
                      <a:pt x="9500" y="1825"/>
                      <a:pt x="9542" y="1867"/>
                    </a:cubicBezTo>
                    <a:cubicBezTo>
                      <a:pt x="9570" y="1923"/>
                      <a:pt x="9625" y="1965"/>
                      <a:pt x="9653" y="2020"/>
                    </a:cubicBezTo>
                    <a:cubicBezTo>
                      <a:pt x="9695" y="2062"/>
                      <a:pt x="9723" y="2104"/>
                      <a:pt x="9765" y="2146"/>
                    </a:cubicBezTo>
                    <a:lnTo>
                      <a:pt x="9849" y="2286"/>
                    </a:lnTo>
                    <a:cubicBezTo>
                      <a:pt x="9904" y="2369"/>
                      <a:pt x="9974" y="2453"/>
                      <a:pt x="10030" y="2551"/>
                    </a:cubicBezTo>
                    <a:cubicBezTo>
                      <a:pt x="10128" y="2732"/>
                      <a:pt x="10239" y="2913"/>
                      <a:pt x="10309" y="3108"/>
                    </a:cubicBezTo>
                    <a:lnTo>
                      <a:pt x="10365" y="3248"/>
                    </a:lnTo>
                    <a:cubicBezTo>
                      <a:pt x="10379" y="3290"/>
                      <a:pt x="10393" y="3332"/>
                      <a:pt x="10407" y="3387"/>
                    </a:cubicBezTo>
                    <a:lnTo>
                      <a:pt x="10504" y="3680"/>
                    </a:lnTo>
                    <a:cubicBezTo>
                      <a:pt x="10518" y="3736"/>
                      <a:pt x="10532" y="3778"/>
                      <a:pt x="10532" y="3834"/>
                    </a:cubicBezTo>
                    <a:lnTo>
                      <a:pt x="10574" y="3987"/>
                    </a:lnTo>
                    <a:cubicBezTo>
                      <a:pt x="10588" y="4099"/>
                      <a:pt x="10616" y="4183"/>
                      <a:pt x="10616" y="4294"/>
                    </a:cubicBezTo>
                    <a:cubicBezTo>
                      <a:pt x="10686" y="4824"/>
                      <a:pt x="10686" y="5382"/>
                      <a:pt x="10602" y="5940"/>
                    </a:cubicBezTo>
                    <a:lnTo>
                      <a:pt x="10546" y="6149"/>
                    </a:lnTo>
                    <a:lnTo>
                      <a:pt x="10532" y="6261"/>
                    </a:lnTo>
                    <a:cubicBezTo>
                      <a:pt x="10532" y="6289"/>
                      <a:pt x="10518" y="6331"/>
                      <a:pt x="10518" y="6359"/>
                    </a:cubicBezTo>
                    <a:cubicBezTo>
                      <a:pt x="10462" y="6498"/>
                      <a:pt x="10421" y="6624"/>
                      <a:pt x="10393" y="6763"/>
                    </a:cubicBezTo>
                    <a:lnTo>
                      <a:pt x="10239" y="7154"/>
                    </a:lnTo>
                    <a:lnTo>
                      <a:pt x="10128" y="7321"/>
                    </a:lnTo>
                    <a:cubicBezTo>
                      <a:pt x="10100" y="7377"/>
                      <a:pt x="10072" y="7446"/>
                      <a:pt x="10030" y="7502"/>
                    </a:cubicBezTo>
                    <a:cubicBezTo>
                      <a:pt x="9960" y="7586"/>
                      <a:pt x="9904" y="7670"/>
                      <a:pt x="9849" y="7739"/>
                    </a:cubicBezTo>
                    <a:cubicBezTo>
                      <a:pt x="9779" y="7809"/>
                      <a:pt x="9723" y="7879"/>
                      <a:pt x="9653" y="7963"/>
                    </a:cubicBezTo>
                    <a:cubicBezTo>
                      <a:pt x="9584" y="8032"/>
                      <a:pt x="9514" y="8088"/>
                      <a:pt x="9472" y="8158"/>
                    </a:cubicBezTo>
                    <a:lnTo>
                      <a:pt x="9416" y="8214"/>
                    </a:lnTo>
                    <a:cubicBezTo>
                      <a:pt x="9402" y="8228"/>
                      <a:pt x="9374" y="8242"/>
                      <a:pt x="9360" y="8242"/>
                    </a:cubicBezTo>
                    <a:cubicBezTo>
                      <a:pt x="9333" y="8283"/>
                      <a:pt x="9291" y="8297"/>
                      <a:pt x="9263" y="8311"/>
                    </a:cubicBezTo>
                    <a:cubicBezTo>
                      <a:pt x="9221" y="8353"/>
                      <a:pt x="9193" y="8367"/>
                      <a:pt x="9165" y="8409"/>
                    </a:cubicBezTo>
                    <a:cubicBezTo>
                      <a:pt x="9151" y="8437"/>
                      <a:pt x="9137" y="8451"/>
                      <a:pt x="9137" y="8479"/>
                    </a:cubicBezTo>
                    <a:cubicBezTo>
                      <a:pt x="9131" y="8492"/>
                      <a:pt x="9136" y="8502"/>
                      <a:pt x="9154" y="8502"/>
                    </a:cubicBezTo>
                    <a:cubicBezTo>
                      <a:pt x="9174" y="8502"/>
                      <a:pt x="9210" y="8488"/>
                      <a:pt x="9263" y="8451"/>
                    </a:cubicBezTo>
                    <a:cubicBezTo>
                      <a:pt x="9890" y="8060"/>
                      <a:pt x="10379" y="7516"/>
                      <a:pt x="10727" y="6916"/>
                    </a:cubicBezTo>
                    <a:cubicBezTo>
                      <a:pt x="10755" y="6875"/>
                      <a:pt x="10797" y="6819"/>
                      <a:pt x="10811" y="6763"/>
                    </a:cubicBezTo>
                    <a:cubicBezTo>
                      <a:pt x="10839" y="6707"/>
                      <a:pt x="10867" y="6665"/>
                      <a:pt x="10895" y="6610"/>
                    </a:cubicBezTo>
                    <a:lnTo>
                      <a:pt x="10895" y="6610"/>
                    </a:lnTo>
                    <a:cubicBezTo>
                      <a:pt x="10825" y="6875"/>
                      <a:pt x="10699" y="7112"/>
                      <a:pt x="10588" y="7363"/>
                    </a:cubicBezTo>
                    <a:cubicBezTo>
                      <a:pt x="10518" y="7460"/>
                      <a:pt x="10448" y="7586"/>
                      <a:pt x="10379" y="7684"/>
                    </a:cubicBezTo>
                    <a:lnTo>
                      <a:pt x="10253" y="7851"/>
                    </a:lnTo>
                    <a:cubicBezTo>
                      <a:pt x="10211" y="7893"/>
                      <a:pt x="10183" y="7949"/>
                      <a:pt x="10128" y="8004"/>
                    </a:cubicBezTo>
                    <a:cubicBezTo>
                      <a:pt x="9779" y="8381"/>
                      <a:pt x="9346" y="8660"/>
                      <a:pt x="8914" y="8841"/>
                    </a:cubicBezTo>
                    <a:cubicBezTo>
                      <a:pt x="8520" y="8985"/>
                      <a:pt x="8135" y="9057"/>
                      <a:pt x="7770" y="9057"/>
                    </a:cubicBezTo>
                    <a:cubicBezTo>
                      <a:pt x="7709" y="9057"/>
                      <a:pt x="7649" y="9055"/>
                      <a:pt x="7589" y="9051"/>
                    </a:cubicBezTo>
                    <a:cubicBezTo>
                      <a:pt x="7170" y="9037"/>
                      <a:pt x="6780" y="8925"/>
                      <a:pt x="6445" y="8786"/>
                    </a:cubicBezTo>
                    <a:cubicBezTo>
                      <a:pt x="6361" y="8730"/>
                      <a:pt x="6264" y="8702"/>
                      <a:pt x="6152" y="8688"/>
                    </a:cubicBezTo>
                    <a:cubicBezTo>
                      <a:pt x="6079" y="8657"/>
                      <a:pt x="6006" y="8641"/>
                      <a:pt x="5956" y="8641"/>
                    </a:cubicBezTo>
                    <a:cubicBezTo>
                      <a:pt x="5940" y="8641"/>
                      <a:pt x="5926" y="8643"/>
                      <a:pt x="5915" y="8646"/>
                    </a:cubicBezTo>
                    <a:cubicBezTo>
                      <a:pt x="5776" y="8702"/>
                      <a:pt x="5734" y="8786"/>
                      <a:pt x="5790" y="8897"/>
                    </a:cubicBezTo>
                    <a:cubicBezTo>
                      <a:pt x="5845" y="8995"/>
                      <a:pt x="5985" y="9148"/>
                      <a:pt x="6208" y="9274"/>
                    </a:cubicBezTo>
                    <a:cubicBezTo>
                      <a:pt x="6083" y="9246"/>
                      <a:pt x="5985" y="9204"/>
                      <a:pt x="5859" y="9134"/>
                    </a:cubicBezTo>
                    <a:cubicBezTo>
                      <a:pt x="5748" y="9078"/>
                      <a:pt x="5636" y="9037"/>
                      <a:pt x="5525" y="8967"/>
                    </a:cubicBezTo>
                    <a:cubicBezTo>
                      <a:pt x="5469" y="8925"/>
                      <a:pt x="5427" y="8911"/>
                      <a:pt x="5371" y="8869"/>
                    </a:cubicBezTo>
                    <a:cubicBezTo>
                      <a:pt x="5315" y="8841"/>
                      <a:pt x="5260" y="8800"/>
                      <a:pt x="5232" y="8772"/>
                    </a:cubicBezTo>
                    <a:lnTo>
                      <a:pt x="5162" y="8716"/>
                    </a:lnTo>
                    <a:lnTo>
                      <a:pt x="5092" y="8674"/>
                    </a:lnTo>
                    <a:cubicBezTo>
                      <a:pt x="5036" y="8632"/>
                      <a:pt x="5008" y="8576"/>
                      <a:pt x="4953" y="8548"/>
                    </a:cubicBezTo>
                    <a:cubicBezTo>
                      <a:pt x="4883" y="8479"/>
                      <a:pt x="4757" y="8353"/>
                      <a:pt x="4632" y="8200"/>
                    </a:cubicBezTo>
                    <a:cubicBezTo>
                      <a:pt x="4520" y="8032"/>
                      <a:pt x="4409" y="7865"/>
                      <a:pt x="4325" y="7684"/>
                    </a:cubicBezTo>
                    <a:cubicBezTo>
                      <a:pt x="4269" y="7600"/>
                      <a:pt x="4241" y="7516"/>
                      <a:pt x="4199" y="7446"/>
                    </a:cubicBezTo>
                    <a:cubicBezTo>
                      <a:pt x="4172" y="7377"/>
                      <a:pt x="4144" y="7307"/>
                      <a:pt x="4116" y="7251"/>
                    </a:cubicBezTo>
                    <a:cubicBezTo>
                      <a:pt x="4079" y="7187"/>
                      <a:pt x="4054" y="7147"/>
                      <a:pt x="4030" y="7147"/>
                    </a:cubicBezTo>
                    <a:cubicBezTo>
                      <a:pt x="4017" y="7147"/>
                      <a:pt x="4005" y="7158"/>
                      <a:pt x="3990" y="7181"/>
                    </a:cubicBezTo>
                    <a:cubicBezTo>
                      <a:pt x="3976" y="7223"/>
                      <a:pt x="3976" y="7307"/>
                      <a:pt x="3976" y="7433"/>
                    </a:cubicBezTo>
                    <a:cubicBezTo>
                      <a:pt x="3976" y="7474"/>
                      <a:pt x="3990" y="7558"/>
                      <a:pt x="3990" y="7614"/>
                    </a:cubicBezTo>
                    <a:cubicBezTo>
                      <a:pt x="4004" y="7684"/>
                      <a:pt x="4004" y="7753"/>
                      <a:pt x="4046" y="7823"/>
                    </a:cubicBezTo>
                    <a:cubicBezTo>
                      <a:pt x="4116" y="8130"/>
                      <a:pt x="4311" y="8437"/>
                      <a:pt x="4451" y="8604"/>
                    </a:cubicBezTo>
                    <a:cubicBezTo>
                      <a:pt x="4199" y="8339"/>
                      <a:pt x="4004" y="8018"/>
                      <a:pt x="3865" y="7684"/>
                    </a:cubicBezTo>
                    <a:cubicBezTo>
                      <a:pt x="3641" y="7168"/>
                      <a:pt x="3572" y="6596"/>
                      <a:pt x="3628" y="6052"/>
                    </a:cubicBezTo>
                    <a:cubicBezTo>
                      <a:pt x="3628" y="5982"/>
                      <a:pt x="3641" y="5912"/>
                      <a:pt x="3655" y="5842"/>
                    </a:cubicBezTo>
                    <a:cubicBezTo>
                      <a:pt x="3683" y="5773"/>
                      <a:pt x="3683" y="5703"/>
                      <a:pt x="3697" y="5647"/>
                    </a:cubicBezTo>
                    <a:cubicBezTo>
                      <a:pt x="3725" y="5522"/>
                      <a:pt x="3767" y="5382"/>
                      <a:pt x="3823" y="5271"/>
                    </a:cubicBezTo>
                    <a:cubicBezTo>
                      <a:pt x="3837" y="5201"/>
                      <a:pt x="3865" y="5145"/>
                      <a:pt x="3893" y="5075"/>
                    </a:cubicBezTo>
                    <a:cubicBezTo>
                      <a:pt x="3920" y="5019"/>
                      <a:pt x="3962" y="4950"/>
                      <a:pt x="3976" y="4894"/>
                    </a:cubicBezTo>
                    <a:cubicBezTo>
                      <a:pt x="4004" y="4852"/>
                      <a:pt x="4046" y="4782"/>
                      <a:pt x="4074" y="4727"/>
                    </a:cubicBezTo>
                    <a:cubicBezTo>
                      <a:pt x="4116" y="4671"/>
                      <a:pt x="4144" y="4629"/>
                      <a:pt x="4199" y="4573"/>
                    </a:cubicBezTo>
                    <a:cubicBezTo>
                      <a:pt x="4241" y="4517"/>
                      <a:pt x="4283" y="4461"/>
                      <a:pt x="4325" y="4434"/>
                    </a:cubicBezTo>
                    <a:cubicBezTo>
                      <a:pt x="4353" y="4378"/>
                      <a:pt x="4409" y="4336"/>
                      <a:pt x="4451" y="4294"/>
                    </a:cubicBezTo>
                    <a:cubicBezTo>
                      <a:pt x="4478" y="4238"/>
                      <a:pt x="4534" y="4196"/>
                      <a:pt x="4590" y="4169"/>
                    </a:cubicBezTo>
                    <a:cubicBezTo>
                      <a:pt x="4632" y="4127"/>
                      <a:pt x="4674" y="4085"/>
                      <a:pt x="4729" y="4043"/>
                    </a:cubicBezTo>
                    <a:cubicBezTo>
                      <a:pt x="4911" y="3904"/>
                      <a:pt x="5148" y="3806"/>
                      <a:pt x="5357" y="3694"/>
                    </a:cubicBezTo>
                    <a:cubicBezTo>
                      <a:pt x="5580" y="3625"/>
                      <a:pt x="5817" y="3569"/>
                      <a:pt x="6055" y="3555"/>
                    </a:cubicBezTo>
                    <a:lnTo>
                      <a:pt x="6403" y="3555"/>
                    </a:lnTo>
                    <a:lnTo>
                      <a:pt x="6571" y="3569"/>
                    </a:lnTo>
                    <a:lnTo>
                      <a:pt x="6752" y="3611"/>
                    </a:lnTo>
                    <a:cubicBezTo>
                      <a:pt x="7212" y="3694"/>
                      <a:pt x="7673" y="3945"/>
                      <a:pt x="7980" y="4308"/>
                    </a:cubicBezTo>
                    <a:cubicBezTo>
                      <a:pt x="8370" y="4727"/>
                      <a:pt x="8537" y="5312"/>
                      <a:pt x="8496" y="5870"/>
                    </a:cubicBezTo>
                    <a:cubicBezTo>
                      <a:pt x="8454" y="6149"/>
                      <a:pt x="8384" y="6414"/>
                      <a:pt x="8245" y="6665"/>
                    </a:cubicBezTo>
                    <a:cubicBezTo>
                      <a:pt x="8105" y="6902"/>
                      <a:pt x="7910" y="7112"/>
                      <a:pt x="7687" y="7265"/>
                    </a:cubicBezTo>
                    <a:cubicBezTo>
                      <a:pt x="7477" y="7405"/>
                      <a:pt x="7212" y="7502"/>
                      <a:pt x="6961" y="7516"/>
                    </a:cubicBezTo>
                    <a:cubicBezTo>
                      <a:pt x="6902" y="7526"/>
                      <a:pt x="6841" y="7530"/>
                      <a:pt x="6780" y="7530"/>
                    </a:cubicBezTo>
                    <a:cubicBezTo>
                      <a:pt x="6571" y="7530"/>
                      <a:pt x="6358" y="7477"/>
                      <a:pt x="6152" y="7391"/>
                    </a:cubicBezTo>
                    <a:cubicBezTo>
                      <a:pt x="5873" y="7265"/>
                      <a:pt x="5636" y="7028"/>
                      <a:pt x="5511" y="6749"/>
                    </a:cubicBezTo>
                    <a:cubicBezTo>
                      <a:pt x="5385" y="6470"/>
                      <a:pt x="5357" y="6149"/>
                      <a:pt x="5441" y="5856"/>
                    </a:cubicBezTo>
                    <a:cubicBezTo>
                      <a:pt x="5469" y="5703"/>
                      <a:pt x="5566" y="5549"/>
                      <a:pt x="5664" y="5424"/>
                    </a:cubicBezTo>
                    <a:cubicBezTo>
                      <a:pt x="5776" y="5298"/>
                      <a:pt x="5929" y="5201"/>
                      <a:pt x="6083" y="5131"/>
                    </a:cubicBezTo>
                    <a:cubicBezTo>
                      <a:pt x="6207" y="5084"/>
                      <a:pt x="6336" y="5063"/>
                      <a:pt x="6462" y="5063"/>
                    </a:cubicBezTo>
                    <a:cubicBezTo>
                      <a:pt x="6674" y="5063"/>
                      <a:pt x="6879" y="5124"/>
                      <a:pt x="7045" y="5229"/>
                    </a:cubicBezTo>
                    <a:cubicBezTo>
                      <a:pt x="7198" y="5340"/>
                      <a:pt x="7310" y="5480"/>
                      <a:pt x="7380" y="5591"/>
                    </a:cubicBezTo>
                    <a:cubicBezTo>
                      <a:pt x="7449" y="5731"/>
                      <a:pt x="7491" y="5870"/>
                      <a:pt x="7519" y="5982"/>
                    </a:cubicBezTo>
                    <a:cubicBezTo>
                      <a:pt x="7533" y="6107"/>
                      <a:pt x="7547" y="6191"/>
                      <a:pt x="7589" y="6275"/>
                    </a:cubicBezTo>
                    <a:cubicBezTo>
                      <a:pt x="7603" y="6345"/>
                      <a:pt x="7631" y="6400"/>
                      <a:pt x="7687" y="6400"/>
                    </a:cubicBezTo>
                    <a:cubicBezTo>
                      <a:pt x="7694" y="6407"/>
                      <a:pt x="7708" y="6411"/>
                      <a:pt x="7723" y="6411"/>
                    </a:cubicBezTo>
                    <a:cubicBezTo>
                      <a:pt x="7739" y="6411"/>
                      <a:pt x="7756" y="6407"/>
                      <a:pt x="7770" y="6400"/>
                    </a:cubicBezTo>
                    <a:cubicBezTo>
                      <a:pt x="7812" y="6386"/>
                      <a:pt x="7868" y="6331"/>
                      <a:pt x="7910" y="6219"/>
                    </a:cubicBezTo>
                    <a:cubicBezTo>
                      <a:pt x="7980" y="6121"/>
                      <a:pt x="8049" y="5926"/>
                      <a:pt x="8077" y="5661"/>
                    </a:cubicBezTo>
                    <a:cubicBezTo>
                      <a:pt x="8077" y="5549"/>
                      <a:pt x="8049" y="5382"/>
                      <a:pt x="8007" y="5243"/>
                    </a:cubicBezTo>
                    <a:cubicBezTo>
                      <a:pt x="7952" y="5089"/>
                      <a:pt x="7882" y="4936"/>
                      <a:pt x="7742" y="4782"/>
                    </a:cubicBezTo>
                    <a:lnTo>
                      <a:pt x="7673" y="4713"/>
                    </a:lnTo>
                    <a:cubicBezTo>
                      <a:pt x="7659" y="4699"/>
                      <a:pt x="7617" y="4671"/>
                      <a:pt x="7603" y="4643"/>
                    </a:cubicBezTo>
                    <a:lnTo>
                      <a:pt x="7575" y="4601"/>
                    </a:lnTo>
                    <a:cubicBezTo>
                      <a:pt x="7547" y="4587"/>
                      <a:pt x="7533" y="4587"/>
                      <a:pt x="7519" y="4573"/>
                    </a:cubicBezTo>
                    <a:cubicBezTo>
                      <a:pt x="7477" y="4545"/>
                      <a:pt x="7449" y="4517"/>
                      <a:pt x="7408" y="4503"/>
                    </a:cubicBezTo>
                    <a:lnTo>
                      <a:pt x="7352" y="4461"/>
                    </a:lnTo>
                    <a:lnTo>
                      <a:pt x="7338" y="4448"/>
                    </a:lnTo>
                    <a:lnTo>
                      <a:pt x="7324" y="4448"/>
                    </a:lnTo>
                    <a:lnTo>
                      <a:pt x="7296" y="4434"/>
                    </a:lnTo>
                    <a:lnTo>
                      <a:pt x="7268" y="4434"/>
                    </a:lnTo>
                    <a:lnTo>
                      <a:pt x="7184" y="4392"/>
                    </a:lnTo>
                    <a:cubicBezTo>
                      <a:pt x="6961" y="4294"/>
                      <a:pt x="6696" y="4252"/>
                      <a:pt x="6431" y="4252"/>
                    </a:cubicBezTo>
                    <a:cubicBezTo>
                      <a:pt x="6180" y="4252"/>
                      <a:pt x="5929" y="4322"/>
                      <a:pt x="5706" y="4434"/>
                    </a:cubicBezTo>
                    <a:cubicBezTo>
                      <a:pt x="5483" y="4531"/>
                      <a:pt x="5301" y="4685"/>
                      <a:pt x="5162" y="4866"/>
                    </a:cubicBezTo>
                    <a:cubicBezTo>
                      <a:pt x="5022" y="5033"/>
                      <a:pt x="4939" y="5215"/>
                      <a:pt x="4869" y="5368"/>
                    </a:cubicBezTo>
                    <a:cubicBezTo>
                      <a:pt x="4855" y="5438"/>
                      <a:pt x="4827" y="5536"/>
                      <a:pt x="4813" y="5577"/>
                    </a:cubicBezTo>
                    <a:cubicBezTo>
                      <a:pt x="4813" y="5647"/>
                      <a:pt x="4799" y="5717"/>
                      <a:pt x="4799" y="5773"/>
                    </a:cubicBezTo>
                    <a:cubicBezTo>
                      <a:pt x="4799" y="5965"/>
                      <a:pt x="4851" y="6074"/>
                      <a:pt x="4919" y="6074"/>
                    </a:cubicBezTo>
                    <a:cubicBezTo>
                      <a:pt x="4930" y="6074"/>
                      <a:pt x="4941" y="6071"/>
                      <a:pt x="4953" y="6066"/>
                    </a:cubicBezTo>
                    <a:cubicBezTo>
                      <a:pt x="4967" y="6066"/>
                      <a:pt x="4995" y="6052"/>
                      <a:pt x="5022" y="6024"/>
                    </a:cubicBezTo>
                    <a:cubicBezTo>
                      <a:pt x="5036" y="6024"/>
                      <a:pt x="5078" y="5996"/>
                      <a:pt x="5092" y="5968"/>
                    </a:cubicBezTo>
                    <a:cubicBezTo>
                      <a:pt x="5106" y="5954"/>
                      <a:pt x="5134" y="5912"/>
                      <a:pt x="5148" y="5898"/>
                    </a:cubicBezTo>
                    <a:lnTo>
                      <a:pt x="5148" y="5898"/>
                    </a:lnTo>
                    <a:cubicBezTo>
                      <a:pt x="5092" y="6205"/>
                      <a:pt x="5148" y="6554"/>
                      <a:pt x="5287" y="6861"/>
                    </a:cubicBezTo>
                    <a:cubicBezTo>
                      <a:pt x="5357" y="7014"/>
                      <a:pt x="5455" y="7126"/>
                      <a:pt x="5566" y="7251"/>
                    </a:cubicBezTo>
                    <a:cubicBezTo>
                      <a:pt x="5692" y="7377"/>
                      <a:pt x="5831" y="7474"/>
                      <a:pt x="5971" y="7558"/>
                    </a:cubicBezTo>
                    <a:cubicBezTo>
                      <a:pt x="6013" y="7586"/>
                      <a:pt x="6069" y="7600"/>
                      <a:pt x="6124" y="7628"/>
                    </a:cubicBezTo>
                    <a:lnTo>
                      <a:pt x="6278" y="7670"/>
                    </a:lnTo>
                    <a:cubicBezTo>
                      <a:pt x="6449" y="7727"/>
                      <a:pt x="6624" y="7755"/>
                      <a:pt x="6799" y="7755"/>
                    </a:cubicBezTo>
                    <a:cubicBezTo>
                      <a:pt x="6924" y="7755"/>
                      <a:pt x="7048" y="7741"/>
                      <a:pt x="7170" y="7712"/>
                    </a:cubicBezTo>
                    <a:cubicBezTo>
                      <a:pt x="7603" y="7628"/>
                      <a:pt x="8007" y="7377"/>
                      <a:pt x="8272" y="7042"/>
                    </a:cubicBezTo>
                    <a:cubicBezTo>
                      <a:pt x="8384" y="6889"/>
                      <a:pt x="8496" y="6693"/>
                      <a:pt x="8565" y="6526"/>
                    </a:cubicBezTo>
                    <a:cubicBezTo>
                      <a:pt x="8579" y="6470"/>
                      <a:pt x="8593" y="6442"/>
                      <a:pt x="8621" y="6386"/>
                    </a:cubicBezTo>
                    <a:cubicBezTo>
                      <a:pt x="8635" y="6331"/>
                      <a:pt x="8649" y="6303"/>
                      <a:pt x="8649" y="6247"/>
                    </a:cubicBezTo>
                    <a:cubicBezTo>
                      <a:pt x="8663" y="6191"/>
                      <a:pt x="8663" y="6163"/>
                      <a:pt x="8691" y="6107"/>
                    </a:cubicBezTo>
                    <a:lnTo>
                      <a:pt x="8705" y="6038"/>
                    </a:lnTo>
                    <a:lnTo>
                      <a:pt x="8705" y="5968"/>
                    </a:lnTo>
                    <a:cubicBezTo>
                      <a:pt x="8733" y="5633"/>
                      <a:pt x="8705" y="5284"/>
                      <a:pt x="8579" y="4950"/>
                    </a:cubicBezTo>
                    <a:cubicBezTo>
                      <a:pt x="8454" y="4643"/>
                      <a:pt x="8272" y="4350"/>
                      <a:pt x="8021" y="4099"/>
                    </a:cubicBezTo>
                    <a:cubicBezTo>
                      <a:pt x="7966" y="4029"/>
                      <a:pt x="7896" y="4001"/>
                      <a:pt x="7826" y="3931"/>
                    </a:cubicBezTo>
                    <a:cubicBezTo>
                      <a:pt x="7756" y="3876"/>
                      <a:pt x="7687" y="3820"/>
                      <a:pt x="7617" y="3792"/>
                    </a:cubicBezTo>
                    <a:cubicBezTo>
                      <a:pt x="7547" y="3750"/>
                      <a:pt x="7463" y="3694"/>
                      <a:pt x="7394" y="3666"/>
                    </a:cubicBezTo>
                    <a:cubicBezTo>
                      <a:pt x="7324" y="3625"/>
                      <a:pt x="7240" y="3597"/>
                      <a:pt x="7170" y="3583"/>
                    </a:cubicBezTo>
                    <a:cubicBezTo>
                      <a:pt x="6905" y="3490"/>
                      <a:pt x="6620" y="3436"/>
                      <a:pt x="6347" y="3436"/>
                    </a:cubicBezTo>
                    <a:cubicBezTo>
                      <a:pt x="6291" y="3436"/>
                      <a:pt x="6235" y="3438"/>
                      <a:pt x="6180" y="3443"/>
                    </a:cubicBezTo>
                    <a:cubicBezTo>
                      <a:pt x="5790" y="3457"/>
                      <a:pt x="5413" y="3541"/>
                      <a:pt x="5036" y="3722"/>
                    </a:cubicBezTo>
                    <a:cubicBezTo>
                      <a:pt x="4674" y="3890"/>
                      <a:pt x="4339" y="4155"/>
                      <a:pt x="4088" y="4489"/>
                    </a:cubicBezTo>
                    <a:cubicBezTo>
                      <a:pt x="4032" y="4531"/>
                      <a:pt x="3990" y="4587"/>
                      <a:pt x="3962" y="4657"/>
                    </a:cubicBezTo>
                    <a:cubicBezTo>
                      <a:pt x="3920" y="4713"/>
                      <a:pt x="3879" y="4782"/>
                      <a:pt x="3851" y="4838"/>
                    </a:cubicBezTo>
                    <a:cubicBezTo>
                      <a:pt x="3823" y="4908"/>
                      <a:pt x="3781" y="4950"/>
                      <a:pt x="3753" y="5019"/>
                    </a:cubicBezTo>
                    <a:cubicBezTo>
                      <a:pt x="3711" y="5089"/>
                      <a:pt x="3697" y="5145"/>
                      <a:pt x="3669" y="5215"/>
                    </a:cubicBezTo>
                    <a:cubicBezTo>
                      <a:pt x="3614" y="5340"/>
                      <a:pt x="3572" y="5480"/>
                      <a:pt x="3530" y="5619"/>
                    </a:cubicBezTo>
                    <a:lnTo>
                      <a:pt x="3474" y="5828"/>
                    </a:lnTo>
                    <a:cubicBezTo>
                      <a:pt x="3460" y="5898"/>
                      <a:pt x="3432" y="5968"/>
                      <a:pt x="3432" y="6038"/>
                    </a:cubicBezTo>
                    <a:cubicBezTo>
                      <a:pt x="3363" y="6610"/>
                      <a:pt x="3432" y="7223"/>
                      <a:pt x="3683" y="7767"/>
                    </a:cubicBezTo>
                    <a:cubicBezTo>
                      <a:pt x="3907" y="8325"/>
                      <a:pt x="4311" y="8813"/>
                      <a:pt x="4799" y="9190"/>
                    </a:cubicBezTo>
                    <a:lnTo>
                      <a:pt x="4995" y="9316"/>
                    </a:lnTo>
                    <a:cubicBezTo>
                      <a:pt x="5022" y="9330"/>
                      <a:pt x="5064" y="9371"/>
                      <a:pt x="5092" y="9385"/>
                    </a:cubicBezTo>
                    <a:lnTo>
                      <a:pt x="5204" y="9441"/>
                    </a:lnTo>
                    <a:lnTo>
                      <a:pt x="5413" y="9539"/>
                    </a:lnTo>
                    <a:lnTo>
                      <a:pt x="5622" y="9622"/>
                    </a:lnTo>
                    <a:cubicBezTo>
                      <a:pt x="5692" y="9664"/>
                      <a:pt x="5762" y="9692"/>
                      <a:pt x="5831" y="9720"/>
                    </a:cubicBezTo>
                    <a:lnTo>
                      <a:pt x="6055" y="9790"/>
                    </a:lnTo>
                    <a:cubicBezTo>
                      <a:pt x="6194" y="9832"/>
                      <a:pt x="6348" y="9860"/>
                      <a:pt x="6501" y="9888"/>
                    </a:cubicBezTo>
                    <a:cubicBezTo>
                      <a:pt x="6717" y="9924"/>
                      <a:pt x="6936" y="9942"/>
                      <a:pt x="7155" y="9942"/>
                    </a:cubicBezTo>
                    <a:cubicBezTo>
                      <a:pt x="8193" y="9942"/>
                      <a:pt x="9233" y="9542"/>
                      <a:pt x="10016" y="8827"/>
                    </a:cubicBezTo>
                    <a:cubicBezTo>
                      <a:pt x="10476" y="8395"/>
                      <a:pt x="10853" y="7851"/>
                      <a:pt x="11076" y="7279"/>
                    </a:cubicBezTo>
                    <a:cubicBezTo>
                      <a:pt x="11313" y="6693"/>
                      <a:pt x="11439" y="6093"/>
                      <a:pt x="11453" y="5466"/>
                    </a:cubicBezTo>
                    <a:cubicBezTo>
                      <a:pt x="11495" y="4224"/>
                      <a:pt x="11076" y="3025"/>
                      <a:pt x="10337" y="2090"/>
                    </a:cubicBezTo>
                    <a:lnTo>
                      <a:pt x="10197" y="1923"/>
                    </a:lnTo>
                    <a:cubicBezTo>
                      <a:pt x="10155" y="1867"/>
                      <a:pt x="10114" y="1797"/>
                      <a:pt x="10058" y="1755"/>
                    </a:cubicBezTo>
                    <a:cubicBezTo>
                      <a:pt x="9960" y="1658"/>
                      <a:pt x="9849" y="1546"/>
                      <a:pt x="9751" y="1463"/>
                    </a:cubicBezTo>
                    <a:cubicBezTo>
                      <a:pt x="9639" y="1379"/>
                      <a:pt x="9528" y="1295"/>
                      <a:pt x="9416" y="1184"/>
                    </a:cubicBezTo>
                    <a:cubicBezTo>
                      <a:pt x="9388" y="1170"/>
                      <a:pt x="9360" y="1142"/>
                      <a:pt x="9333" y="1114"/>
                    </a:cubicBezTo>
                    <a:lnTo>
                      <a:pt x="9249" y="1058"/>
                    </a:lnTo>
                    <a:cubicBezTo>
                      <a:pt x="9193" y="1030"/>
                      <a:pt x="9123" y="988"/>
                      <a:pt x="9068" y="946"/>
                    </a:cubicBezTo>
                    <a:cubicBezTo>
                      <a:pt x="9012" y="905"/>
                      <a:pt x="8942" y="849"/>
                      <a:pt x="8900" y="821"/>
                    </a:cubicBezTo>
                    <a:cubicBezTo>
                      <a:pt x="8830" y="779"/>
                      <a:pt x="8775" y="751"/>
                      <a:pt x="8705" y="709"/>
                    </a:cubicBezTo>
                    <a:cubicBezTo>
                      <a:pt x="8635" y="681"/>
                      <a:pt x="8579" y="640"/>
                      <a:pt x="8510" y="626"/>
                    </a:cubicBezTo>
                    <a:cubicBezTo>
                      <a:pt x="8482" y="612"/>
                      <a:pt x="8440" y="598"/>
                      <a:pt x="8426" y="584"/>
                    </a:cubicBezTo>
                    <a:lnTo>
                      <a:pt x="8342" y="542"/>
                    </a:lnTo>
                    <a:cubicBezTo>
                      <a:pt x="8272" y="500"/>
                      <a:pt x="8217" y="486"/>
                      <a:pt x="8147" y="458"/>
                    </a:cubicBezTo>
                    <a:cubicBezTo>
                      <a:pt x="8077" y="444"/>
                      <a:pt x="8021" y="402"/>
                      <a:pt x="7952" y="388"/>
                    </a:cubicBezTo>
                    <a:cubicBezTo>
                      <a:pt x="7826" y="333"/>
                      <a:pt x="7687" y="291"/>
                      <a:pt x="7575" y="263"/>
                    </a:cubicBezTo>
                    <a:cubicBezTo>
                      <a:pt x="6960" y="86"/>
                      <a:pt x="6341" y="1"/>
                      <a:pt x="5747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2244282" y="4575593"/>
                <a:ext cx="601349" cy="311923"/>
              </a:xfrm>
              <a:custGeom>
                <a:avLst/>
                <a:gdLst/>
                <a:ahLst/>
                <a:cxnLst/>
                <a:rect l="l" t="t" r="r" b="b"/>
                <a:pathLst>
                  <a:path w="13713" h="7113" extrusionOk="0">
                    <a:moveTo>
                      <a:pt x="7615" y="0"/>
                    </a:moveTo>
                    <a:cubicBezTo>
                      <a:pt x="7185" y="0"/>
                      <a:pt x="6756" y="24"/>
                      <a:pt x="6347" y="83"/>
                    </a:cubicBezTo>
                    <a:cubicBezTo>
                      <a:pt x="5748" y="180"/>
                      <a:pt x="5162" y="320"/>
                      <a:pt x="4618" y="529"/>
                    </a:cubicBezTo>
                    <a:cubicBezTo>
                      <a:pt x="3530" y="906"/>
                      <a:pt x="2609" y="1506"/>
                      <a:pt x="1912" y="2091"/>
                    </a:cubicBezTo>
                    <a:cubicBezTo>
                      <a:pt x="1563" y="2384"/>
                      <a:pt x="1270" y="2705"/>
                      <a:pt x="1019" y="2984"/>
                    </a:cubicBezTo>
                    <a:cubicBezTo>
                      <a:pt x="907" y="3124"/>
                      <a:pt x="796" y="3263"/>
                      <a:pt x="698" y="3389"/>
                    </a:cubicBezTo>
                    <a:cubicBezTo>
                      <a:pt x="601" y="3500"/>
                      <a:pt x="503" y="3626"/>
                      <a:pt x="433" y="3751"/>
                    </a:cubicBezTo>
                    <a:cubicBezTo>
                      <a:pt x="363" y="3849"/>
                      <a:pt x="294" y="3961"/>
                      <a:pt x="238" y="4044"/>
                    </a:cubicBezTo>
                    <a:cubicBezTo>
                      <a:pt x="182" y="4128"/>
                      <a:pt x="140" y="4198"/>
                      <a:pt x="98" y="4267"/>
                    </a:cubicBezTo>
                    <a:cubicBezTo>
                      <a:pt x="29" y="4393"/>
                      <a:pt x="1" y="4463"/>
                      <a:pt x="1" y="4463"/>
                    </a:cubicBezTo>
                    <a:cubicBezTo>
                      <a:pt x="322" y="3891"/>
                      <a:pt x="740" y="3361"/>
                      <a:pt x="1200" y="2886"/>
                    </a:cubicBezTo>
                    <a:cubicBezTo>
                      <a:pt x="1675" y="2426"/>
                      <a:pt x="2177" y="2022"/>
                      <a:pt x="2735" y="1701"/>
                    </a:cubicBezTo>
                    <a:cubicBezTo>
                      <a:pt x="3014" y="1547"/>
                      <a:pt x="3293" y="1450"/>
                      <a:pt x="3572" y="1352"/>
                    </a:cubicBezTo>
                    <a:cubicBezTo>
                      <a:pt x="3711" y="1310"/>
                      <a:pt x="3851" y="1255"/>
                      <a:pt x="3990" y="1213"/>
                    </a:cubicBezTo>
                    <a:cubicBezTo>
                      <a:pt x="4060" y="1199"/>
                      <a:pt x="4130" y="1171"/>
                      <a:pt x="4199" y="1143"/>
                    </a:cubicBezTo>
                    <a:cubicBezTo>
                      <a:pt x="4269" y="1115"/>
                      <a:pt x="4353" y="1101"/>
                      <a:pt x="4422" y="1059"/>
                    </a:cubicBezTo>
                    <a:cubicBezTo>
                      <a:pt x="4492" y="1045"/>
                      <a:pt x="4548" y="989"/>
                      <a:pt x="4492" y="989"/>
                    </a:cubicBezTo>
                    <a:cubicBezTo>
                      <a:pt x="4447" y="994"/>
                      <a:pt x="4408" y="995"/>
                      <a:pt x="4373" y="995"/>
                    </a:cubicBezTo>
                    <a:cubicBezTo>
                      <a:pt x="4287" y="995"/>
                      <a:pt x="4222" y="985"/>
                      <a:pt x="4143" y="976"/>
                    </a:cubicBezTo>
                    <a:cubicBezTo>
                      <a:pt x="4130" y="976"/>
                      <a:pt x="4088" y="962"/>
                      <a:pt x="4074" y="962"/>
                    </a:cubicBezTo>
                    <a:cubicBezTo>
                      <a:pt x="4199" y="920"/>
                      <a:pt x="4339" y="892"/>
                      <a:pt x="4464" y="850"/>
                    </a:cubicBezTo>
                    <a:cubicBezTo>
                      <a:pt x="4897" y="724"/>
                      <a:pt x="5329" y="641"/>
                      <a:pt x="5762" y="599"/>
                    </a:cubicBezTo>
                    <a:cubicBezTo>
                      <a:pt x="6299" y="524"/>
                      <a:pt x="6860" y="471"/>
                      <a:pt x="7422" y="471"/>
                    </a:cubicBezTo>
                    <a:cubicBezTo>
                      <a:pt x="7487" y="471"/>
                      <a:pt x="7552" y="472"/>
                      <a:pt x="7617" y="473"/>
                    </a:cubicBezTo>
                    <a:cubicBezTo>
                      <a:pt x="7742" y="473"/>
                      <a:pt x="7840" y="487"/>
                      <a:pt x="7965" y="487"/>
                    </a:cubicBezTo>
                    <a:cubicBezTo>
                      <a:pt x="8063" y="487"/>
                      <a:pt x="8175" y="501"/>
                      <a:pt x="8272" y="501"/>
                    </a:cubicBezTo>
                    <a:cubicBezTo>
                      <a:pt x="8292" y="504"/>
                      <a:pt x="8310" y="505"/>
                      <a:pt x="8327" y="505"/>
                    </a:cubicBezTo>
                    <a:cubicBezTo>
                      <a:pt x="8402" y="505"/>
                      <a:pt x="8431" y="480"/>
                      <a:pt x="8328" y="445"/>
                    </a:cubicBezTo>
                    <a:cubicBezTo>
                      <a:pt x="7910" y="376"/>
                      <a:pt x="7505" y="306"/>
                      <a:pt x="7156" y="278"/>
                    </a:cubicBezTo>
                    <a:cubicBezTo>
                      <a:pt x="7087" y="264"/>
                      <a:pt x="7045" y="264"/>
                      <a:pt x="6975" y="236"/>
                    </a:cubicBezTo>
                    <a:cubicBezTo>
                      <a:pt x="7022" y="235"/>
                      <a:pt x="7069" y="235"/>
                      <a:pt x="7116" y="235"/>
                    </a:cubicBezTo>
                    <a:cubicBezTo>
                      <a:pt x="7628" y="235"/>
                      <a:pt x="8147" y="304"/>
                      <a:pt x="8607" y="432"/>
                    </a:cubicBezTo>
                    <a:cubicBezTo>
                      <a:pt x="9109" y="557"/>
                      <a:pt x="9583" y="752"/>
                      <a:pt x="9974" y="934"/>
                    </a:cubicBezTo>
                    <a:cubicBezTo>
                      <a:pt x="10016" y="962"/>
                      <a:pt x="10086" y="989"/>
                      <a:pt x="10141" y="1003"/>
                    </a:cubicBezTo>
                    <a:cubicBezTo>
                      <a:pt x="10182" y="1024"/>
                      <a:pt x="10231" y="1037"/>
                      <a:pt x="10259" y="1037"/>
                    </a:cubicBezTo>
                    <a:cubicBezTo>
                      <a:pt x="10269" y="1037"/>
                      <a:pt x="10277" y="1035"/>
                      <a:pt x="10281" y="1031"/>
                    </a:cubicBezTo>
                    <a:cubicBezTo>
                      <a:pt x="10365" y="989"/>
                      <a:pt x="10365" y="962"/>
                      <a:pt x="10337" y="892"/>
                    </a:cubicBezTo>
                    <a:cubicBezTo>
                      <a:pt x="10295" y="836"/>
                      <a:pt x="10211" y="752"/>
                      <a:pt x="10086" y="683"/>
                    </a:cubicBezTo>
                    <a:lnTo>
                      <a:pt x="10086" y="683"/>
                    </a:lnTo>
                    <a:cubicBezTo>
                      <a:pt x="10337" y="766"/>
                      <a:pt x="10574" y="864"/>
                      <a:pt x="10839" y="989"/>
                    </a:cubicBezTo>
                    <a:cubicBezTo>
                      <a:pt x="10950" y="1031"/>
                      <a:pt x="11188" y="1143"/>
                      <a:pt x="11383" y="1255"/>
                    </a:cubicBezTo>
                    <a:cubicBezTo>
                      <a:pt x="11523" y="1325"/>
                      <a:pt x="11642" y="1380"/>
                      <a:pt x="11682" y="1380"/>
                    </a:cubicBezTo>
                    <a:cubicBezTo>
                      <a:pt x="11698" y="1380"/>
                      <a:pt x="11701" y="1372"/>
                      <a:pt x="11690" y="1352"/>
                    </a:cubicBezTo>
                    <a:cubicBezTo>
                      <a:pt x="11676" y="1324"/>
                      <a:pt x="11578" y="1213"/>
                      <a:pt x="11453" y="1115"/>
                    </a:cubicBezTo>
                    <a:cubicBezTo>
                      <a:pt x="11327" y="1031"/>
                      <a:pt x="11174" y="920"/>
                      <a:pt x="11090" y="864"/>
                    </a:cubicBezTo>
                    <a:lnTo>
                      <a:pt x="11090" y="864"/>
                    </a:lnTo>
                    <a:cubicBezTo>
                      <a:pt x="11174" y="906"/>
                      <a:pt x="11243" y="934"/>
                      <a:pt x="11327" y="989"/>
                    </a:cubicBezTo>
                    <a:cubicBezTo>
                      <a:pt x="11411" y="1031"/>
                      <a:pt x="11480" y="1059"/>
                      <a:pt x="11578" y="1115"/>
                    </a:cubicBezTo>
                    <a:cubicBezTo>
                      <a:pt x="11815" y="1255"/>
                      <a:pt x="12080" y="1380"/>
                      <a:pt x="12289" y="1547"/>
                    </a:cubicBezTo>
                    <a:cubicBezTo>
                      <a:pt x="12345" y="1589"/>
                      <a:pt x="12387" y="1631"/>
                      <a:pt x="12443" y="1673"/>
                    </a:cubicBezTo>
                    <a:cubicBezTo>
                      <a:pt x="12499" y="1729"/>
                      <a:pt x="12554" y="1757"/>
                      <a:pt x="12582" y="1812"/>
                    </a:cubicBezTo>
                    <a:cubicBezTo>
                      <a:pt x="12694" y="1896"/>
                      <a:pt x="12778" y="2008"/>
                      <a:pt x="12847" y="2105"/>
                    </a:cubicBezTo>
                    <a:cubicBezTo>
                      <a:pt x="12861" y="2119"/>
                      <a:pt x="12875" y="2161"/>
                      <a:pt x="12903" y="2175"/>
                    </a:cubicBezTo>
                    <a:lnTo>
                      <a:pt x="12945" y="2245"/>
                    </a:lnTo>
                    <a:lnTo>
                      <a:pt x="13057" y="2398"/>
                    </a:lnTo>
                    <a:cubicBezTo>
                      <a:pt x="13085" y="2454"/>
                      <a:pt x="13126" y="2510"/>
                      <a:pt x="13140" y="2566"/>
                    </a:cubicBezTo>
                    <a:cubicBezTo>
                      <a:pt x="13182" y="2608"/>
                      <a:pt x="13196" y="2663"/>
                      <a:pt x="13224" y="2719"/>
                    </a:cubicBezTo>
                    <a:cubicBezTo>
                      <a:pt x="13433" y="3152"/>
                      <a:pt x="13559" y="3626"/>
                      <a:pt x="13601" y="4114"/>
                    </a:cubicBezTo>
                    <a:cubicBezTo>
                      <a:pt x="13615" y="4672"/>
                      <a:pt x="13503" y="5244"/>
                      <a:pt x="13266" y="5760"/>
                    </a:cubicBezTo>
                    <a:cubicBezTo>
                      <a:pt x="13224" y="5802"/>
                      <a:pt x="13210" y="5871"/>
                      <a:pt x="13182" y="5927"/>
                    </a:cubicBezTo>
                    <a:cubicBezTo>
                      <a:pt x="13140" y="5983"/>
                      <a:pt x="13126" y="6053"/>
                      <a:pt x="13071" y="6109"/>
                    </a:cubicBezTo>
                    <a:cubicBezTo>
                      <a:pt x="13043" y="6150"/>
                      <a:pt x="12987" y="6206"/>
                      <a:pt x="12945" y="6276"/>
                    </a:cubicBezTo>
                    <a:cubicBezTo>
                      <a:pt x="12903" y="6332"/>
                      <a:pt x="12861" y="6388"/>
                      <a:pt x="12792" y="6415"/>
                    </a:cubicBezTo>
                    <a:cubicBezTo>
                      <a:pt x="12666" y="6527"/>
                      <a:pt x="12527" y="6597"/>
                      <a:pt x="12373" y="6639"/>
                    </a:cubicBezTo>
                    <a:cubicBezTo>
                      <a:pt x="12234" y="6694"/>
                      <a:pt x="12080" y="6708"/>
                      <a:pt x="11927" y="6708"/>
                    </a:cubicBezTo>
                    <a:cubicBezTo>
                      <a:pt x="11759" y="6708"/>
                      <a:pt x="11578" y="6681"/>
                      <a:pt x="11397" y="6611"/>
                    </a:cubicBezTo>
                    <a:lnTo>
                      <a:pt x="11327" y="6597"/>
                    </a:lnTo>
                    <a:lnTo>
                      <a:pt x="11271" y="6555"/>
                    </a:lnTo>
                    <a:lnTo>
                      <a:pt x="11229" y="6527"/>
                    </a:lnTo>
                    <a:cubicBezTo>
                      <a:pt x="11201" y="6499"/>
                      <a:pt x="11188" y="6499"/>
                      <a:pt x="11174" y="6485"/>
                    </a:cubicBezTo>
                    <a:cubicBezTo>
                      <a:pt x="11104" y="6429"/>
                      <a:pt x="11048" y="6388"/>
                      <a:pt x="10992" y="6318"/>
                    </a:cubicBezTo>
                    <a:cubicBezTo>
                      <a:pt x="10895" y="6150"/>
                      <a:pt x="10881" y="5997"/>
                      <a:pt x="10853" y="5871"/>
                    </a:cubicBezTo>
                    <a:cubicBezTo>
                      <a:pt x="10853" y="5760"/>
                      <a:pt x="10839" y="5690"/>
                      <a:pt x="10783" y="5662"/>
                    </a:cubicBezTo>
                    <a:cubicBezTo>
                      <a:pt x="10779" y="5658"/>
                      <a:pt x="10774" y="5655"/>
                      <a:pt x="10767" y="5655"/>
                    </a:cubicBezTo>
                    <a:cubicBezTo>
                      <a:pt x="10751" y="5655"/>
                      <a:pt x="10725" y="5673"/>
                      <a:pt x="10685" y="5732"/>
                    </a:cubicBezTo>
                    <a:cubicBezTo>
                      <a:pt x="10630" y="5788"/>
                      <a:pt x="10602" y="5858"/>
                      <a:pt x="10560" y="5969"/>
                    </a:cubicBezTo>
                    <a:cubicBezTo>
                      <a:pt x="10546" y="6067"/>
                      <a:pt x="10532" y="6220"/>
                      <a:pt x="10574" y="6402"/>
                    </a:cubicBezTo>
                    <a:cubicBezTo>
                      <a:pt x="10671" y="6457"/>
                      <a:pt x="10671" y="6471"/>
                      <a:pt x="10685" y="6499"/>
                    </a:cubicBezTo>
                    <a:cubicBezTo>
                      <a:pt x="10699" y="6541"/>
                      <a:pt x="10713" y="6555"/>
                      <a:pt x="10713" y="6597"/>
                    </a:cubicBezTo>
                    <a:cubicBezTo>
                      <a:pt x="10741" y="6625"/>
                      <a:pt x="10755" y="6639"/>
                      <a:pt x="10769" y="6681"/>
                    </a:cubicBezTo>
                    <a:cubicBezTo>
                      <a:pt x="10783" y="6694"/>
                      <a:pt x="10811" y="6736"/>
                      <a:pt x="10825" y="6750"/>
                    </a:cubicBezTo>
                    <a:cubicBezTo>
                      <a:pt x="10853" y="6806"/>
                      <a:pt x="10909" y="6834"/>
                      <a:pt x="10964" y="6876"/>
                    </a:cubicBezTo>
                    <a:cubicBezTo>
                      <a:pt x="10978" y="6890"/>
                      <a:pt x="11020" y="6904"/>
                      <a:pt x="11034" y="6918"/>
                    </a:cubicBezTo>
                    <a:lnTo>
                      <a:pt x="11048" y="6946"/>
                    </a:lnTo>
                    <a:lnTo>
                      <a:pt x="11062" y="6946"/>
                    </a:lnTo>
                    <a:lnTo>
                      <a:pt x="11104" y="6959"/>
                    </a:lnTo>
                    <a:cubicBezTo>
                      <a:pt x="11257" y="7043"/>
                      <a:pt x="11453" y="7099"/>
                      <a:pt x="11606" y="7113"/>
                    </a:cubicBezTo>
                    <a:lnTo>
                      <a:pt x="11829" y="7113"/>
                    </a:lnTo>
                    <a:cubicBezTo>
                      <a:pt x="11899" y="7113"/>
                      <a:pt x="11955" y="7099"/>
                      <a:pt x="12010" y="7085"/>
                    </a:cubicBezTo>
                    <a:cubicBezTo>
                      <a:pt x="12094" y="7043"/>
                      <a:pt x="12136" y="7001"/>
                      <a:pt x="12108" y="6959"/>
                    </a:cubicBezTo>
                    <a:cubicBezTo>
                      <a:pt x="12108" y="6946"/>
                      <a:pt x="12094" y="6946"/>
                      <a:pt x="12080" y="6918"/>
                    </a:cubicBezTo>
                    <a:cubicBezTo>
                      <a:pt x="12080" y="6904"/>
                      <a:pt x="12066" y="6904"/>
                      <a:pt x="12038" y="6890"/>
                    </a:cubicBezTo>
                    <a:cubicBezTo>
                      <a:pt x="12024" y="6890"/>
                      <a:pt x="12024" y="6876"/>
                      <a:pt x="12010" y="6876"/>
                    </a:cubicBezTo>
                    <a:cubicBezTo>
                      <a:pt x="12303" y="6834"/>
                      <a:pt x="12596" y="6736"/>
                      <a:pt x="12847" y="6527"/>
                    </a:cubicBezTo>
                    <a:cubicBezTo>
                      <a:pt x="12875" y="6485"/>
                      <a:pt x="12931" y="6443"/>
                      <a:pt x="12973" y="6415"/>
                    </a:cubicBezTo>
                    <a:cubicBezTo>
                      <a:pt x="13071" y="6318"/>
                      <a:pt x="13154" y="6192"/>
                      <a:pt x="13224" y="6067"/>
                    </a:cubicBezTo>
                    <a:cubicBezTo>
                      <a:pt x="13433" y="5704"/>
                      <a:pt x="13559" y="5314"/>
                      <a:pt x="13629" y="4993"/>
                    </a:cubicBezTo>
                    <a:lnTo>
                      <a:pt x="13684" y="4742"/>
                    </a:lnTo>
                    <a:cubicBezTo>
                      <a:pt x="13698" y="4658"/>
                      <a:pt x="13698" y="4588"/>
                      <a:pt x="13698" y="4491"/>
                    </a:cubicBezTo>
                    <a:lnTo>
                      <a:pt x="13712" y="4379"/>
                    </a:lnTo>
                    <a:lnTo>
                      <a:pt x="13712" y="4253"/>
                    </a:lnTo>
                    <a:lnTo>
                      <a:pt x="13712" y="4002"/>
                    </a:lnTo>
                    <a:cubicBezTo>
                      <a:pt x="13698" y="3849"/>
                      <a:pt x="13684" y="3682"/>
                      <a:pt x="13642" y="3514"/>
                    </a:cubicBezTo>
                    <a:lnTo>
                      <a:pt x="13615" y="3403"/>
                    </a:lnTo>
                    <a:cubicBezTo>
                      <a:pt x="13615" y="3361"/>
                      <a:pt x="13601" y="3305"/>
                      <a:pt x="13573" y="3277"/>
                    </a:cubicBezTo>
                    <a:lnTo>
                      <a:pt x="13503" y="3054"/>
                    </a:lnTo>
                    <a:cubicBezTo>
                      <a:pt x="13391" y="2705"/>
                      <a:pt x="13196" y="2356"/>
                      <a:pt x="12945" y="2036"/>
                    </a:cubicBezTo>
                    <a:cubicBezTo>
                      <a:pt x="12861" y="1938"/>
                      <a:pt x="12778" y="1826"/>
                      <a:pt x="12666" y="1729"/>
                    </a:cubicBezTo>
                    <a:cubicBezTo>
                      <a:pt x="12624" y="1673"/>
                      <a:pt x="12568" y="1617"/>
                      <a:pt x="12513" y="1589"/>
                    </a:cubicBezTo>
                    <a:cubicBezTo>
                      <a:pt x="12457" y="1533"/>
                      <a:pt x="12415" y="1492"/>
                      <a:pt x="12359" y="1450"/>
                    </a:cubicBezTo>
                    <a:cubicBezTo>
                      <a:pt x="12136" y="1268"/>
                      <a:pt x="11885" y="1115"/>
                      <a:pt x="11620" y="989"/>
                    </a:cubicBezTo>
                    <a:cubicBezTo>
                      <a:pt x="11118" y="724"/>
                      <a:pt x="10560" y="501"/>
                      <a:pt x="9988" y="334"/>
                    </a:cubicBezTo>
                    <a:cubicBezTo>
                      <a:pt x="9416" y="153"/>
                      <a:pt x="8802" y="55"/>
                      <a:pt x="8175" y="13"/>
                    </a:cubicBezTo>
                    <a:cubicBezTo>
                      <a:pt x="7989" y="5"/>
                      <a:pt x="7802" y="0"/>
                      <a:pt x="7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622126" y="4095968"/>
                <a:ext cx="806579" cy="720584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6432" extrusionOk="0">
                    <a:moveTo>
                      <a:pt x="13837" y="0"/>
                    </a:moveTo>
                    <a:cubicBezTo>
                      <a:pt x="13712" y="0"/>
                      <a:pt x="13600" y="14"/>
                      <a:pt x="13488" y="14"/>
                    </a:cubicBezTo>
                    <a:cubicBezTo>
                      <a:pt x="13433" y="14"/>
                      <a:pt x="13363" y="42"/>
                      <a:pt x="13307" y="56"/>
                    </a:cubicBezTo>
                    <a:lnTo>
                      <a:pt x="13223" y="70"/>
                    </a:lnTo>
                    <a:lnTo>
                      <a:pt x="13140" y="84"/>
                    </a:lnTo>
                    <a:cubicBezTo>
                      <a:pt x="12875" y="140"/>
                      <a:pt x="12624" y="251"/>
                      <a:pt x="12400" y="363"/>
                    </a:cubicBezTo>
                    <a:cubicBezTo>
                      <a:pt x="12275" y="419"/>
                      <a:pt x="12177" y="503"/>
                      <a:pt x="12066" y="572"/>
                    </a:cubicBezTo>
                    <a:cubicBezTo>
                      <a:pt x="11968" y="670"/>
                      <a:pt x="11856" y="754"/>
                      <a:pt x="11773" y="851"/>
                    </a:cubicBezTo>
                    <a:cubicBezTo>
                      <a:pt x="11675" y="963"/>
                      <a:pt x="11577" y="1088"/>
                      <a:pt x="11494" y="1200"/>
                    </a:cubicBezTo>
                    <a:cubicBezTo>
                      <a:pt x="11410" y="1339"/>
                      <a:pt x="11354" y="1507"/>
                      <a:pt x="11340" y="1660"/>
                    </a:cubicBezTo>
                    <a:cubicBezTo>
                      <a:pt x="11298" y="1995"/>
                      <a:pt x="11438" y="2316"/>
                      <a:pt x="11647" y="2497"/>
                    </a:cubicBezTo>
                    <a:cubicBezTo>
                      <a:pt x="11773" y="2595"/>
                      <a:pt x="11912" y="2665"/>
                      <a:pt x="12024" y="2665"/>
                    </a:cubicBezTo>
                    <a:cubicBezTo>
                      <a:pt x="12121" y="2665"/>
                      <a:pt x="12191" y="2595"/>
                      <a:pt x="12233" y="2553"/>
                    </a:cubicBezTo>
                    <a:cubicBezTo>
                      <a:pt x="12233" y="2525"/>
                      <a:pt x="12247" y="2525"/>
                      <a:pt x="12247" y="2511"/>
                    </a:cubicBezTo>
                    <a:lnTo>
                      <a:pt x="12247" y="2483"/>
                    </a:lnTo>
                    <a:cubicBezTo>
                      <a:pt x="12247" y="2455"/>
                      <a:pt x="12233" y="2427"/>
                      <a:pt x="12233" y="2414"/>
                    </a:cubicBezTo>
                    <a:cubicBezTo>
                      <a:pt x="12205" y="2372"/>
                      <a:pt x="12177" y="2358"/>
                      <a:pt x="12135" y="2316"/>
                    </a:cubicBezTo>
                    <a:cubicBezTo>
                      <a:pt x="12121" y="2316"/>
                      <a:pt x="12121" y="2302"/>
                      <a:pt x="12121" y="2302"/>
                    </a:cubicBezTo>
                    <a:lnTo>
                      <a:pt x="12135" y="2302"/>
                    </a:lnTo>
                    <a:cubicBezTo>
                      <a:pt x="12121" y="2288"/>
                      <a:pt x="12107" y="2288"/>
                      <a:pt x="12093" y="2274"/>
                    </a:cubicBezTo>
                    <a:lnTo>
                      <a:pt x="12066" y="2274"/>
                    </a:lnTo>
                    <a:cubicBezTo>
                      <a:pt x="12156" y="2176"/>
                      <a:pt x="12206" y="2122"/>
                      <a:pt x="12232" y="2093"/>
                    </a:cubicBezTo>
                    <a:lnTo>
                      <a:pt x="12232" y="2093"/>
                    </a:lnTo>
                    <a:cubicBezTo>
                      <a:pt x="12235" y="2091"/>
                      <a:pt x="12240" y="2086"/>
                      <a:pt x="12247" y="2079"/>
                    </a:cubicBezTo>
                    <a:lnTo>
                      <a:pt x="12247" y="2077"/>
                    </a:lnTo>
                    <a:lnTo>
                      <a:pt x="12247" y="2077"/>
                    </a:lnTo>
                    <a:cubicBezTo>
                      <a:pt x="12255" y="2068"/>
                      <a:pt x="12257" y="2065"/>
                      <a:pt x="12257" y="2065"/>
                    </a:cubicBezTo>
                    <a:lnTo>
                      <a:pt x="12257" y="2065"/>
                    </a:lnTo>
                    <a:cubicBezTo>
                      <a:pt x="12257" y="2065"/>
                      <a:pt x="12252" y="2070"/>
                      <a:pt x="12247" y="2076"/>
                    </a:cubicBezTo>
                    <a:lnTo>
                      <a:pt x="12247" y="2076"/>
                    </a:lnTo>
                    <a:lnTo>
                      <a:pt x="12247" y="2065"/>
                    </a:lnTo>
                    <a:cubicBezTo>
                      <a:pt x="12233" y="2037"/>
                      <a:pt x="12233" y="2037"/>
                      <a:pt x="12233" y="2023"/>
                    </a:cubicBezTo>
                    <a:cubicBezTo>
                      <a:pt x="12135" y="1925"/>
                      <a:pt x="12107" y="1772"/>
                      <a:pt x="12135" y="1605"/>
                    </a:cubicBezTo>
                    <a:lnTo>
                      <a:pt x="12135" y="1577"/>
                    </a:lnTo>
                    <a:cubicBezTo>
                      <a:pt x="12135" y="1549"/>
                      <a:pt x="12163" y="1535"/>
                      <a:pt x="12163" y="1521"/>
                    </a:cubicBezTo>
                    <a:cubicBezTo>
                      <a:pt x="12177" y="1493"/>
                      <a:pt x="12191" y="1451"/>
                      <a:pt x="12191" y="1423"/>
                    </a:cubicBezTo>
                    <a:cubicBezTo>
                      <a:pt x="12205" y="1353"/>
                      <a:pt x="12247" y="1298"/>
                      <a:pt x="12261" y="1242"/>
                    </a:cubicBezTo>
                    <a:cubicBezTo>
                      <a:pt x="12275" y="1144"/>
                      <a:pt x="12289" y="1074"/>
                      <a:pt x="12233" y="1019"/>
                    </a:cubicBezTo>
                    <a:cubicBezTo>
                      <a:pt x="12205" y="1005"/>
                      <a:pt x="12191" y="1005"/>
                      <a:pt x="12177" y="1005"/>
                    </a:cubicBezTo>
                    <a:cubicBezTo>
                      <a:pt x="12163" y="977"/>
                      <a:pt x="12135" y="977"/>
                      <a:pt x="12107" y="977"/>
                    </a:cubicBezTo>
                    <a:cubicBezTo>
                      <a:pt x="12080" y="977"/>
                      <a:pt x="12066" y="977"/>
                      <a:pt x="12038" y="1005"/>
                    </a:cubicBezTo>
                    <a:lnTo>
                      <a:pt x="12080" y="935"/>
                    </a:lnTo>
                    <a:lnTo>
                      <a:pt x="12135" y="879"/>
                    </a:lnTo>
                    <a:cubicBezTo>
                      <a:pt x="12177" y="837"/>
                      <a:pt x="12205" y="809"/>
                      <a:pt x="12247" y="754"/>
                    </a:cubicBezTo>
                    <a:cubicBezTo>
                      <a:pt x="12275" y="726"/>
                      <a:pt x="12331" y="684"/>
                      <a:pt x="12358" y="656"/>
                    </a:cubicBezTo>
                    <a:lnTo>
                      <a:pt x="12428" y="600"/>
                    </a:lnTo>
                    <a:lnTo>
                      <a:pt x="12512" y="544"/>
                    </a:lnTo>
                    <a:cubicBezTo>
                      <a:pt x="12679" y="405"/>
                      <a:pt x="12889" y="321"/>
                      <a:pt x="13112" y="251"/>
                    </a:cubicBezTo>
                    <a:cubicBezTo>
                      <a:pt x="13181" y="238"/>
                      <a:pt x="13279" y="196"/>
                      <a:pt x="13349" y="196"/>
                    </a:cubicBezTo>
                    <a:lnTo>
                      <a:pt x="13502" y="168"/>
                    </a:lnTo>
                    <a:cubicBezTo>
                      <a:pt x="13558" y="140"/>
                      <a:pt x="13600" y="140"/>
                      <a:pt x="13656" y="140"/>
                    </a:cubicBezTo>
                    <a:cubicBezTo>
                      <a:pt x="13693" y="135"/>
                      <a:pt x="13729" y="134"/>
                      <a:pt x="13764" y="134"/>
                    </a:cubicBezTo>
                    <a:cubicBezTo>
                      <a:pt x="13835" y="134"/>
                      <a:pt x="13907" y="140"/>
                      <a:pt x="13990" y="140"/>
                    </a:cubicBezTo>
                    <a:cubicBezTo>
                      <a:pt x="14325" y="168"/>
                      <a:pt x="14618" y="251"/>
                      <a:pt x="14897" y="391"/>
                    </a:cubicBezTo>
                    <a:cubicBezTo>
                      <a:pt x="14967" y="419"/>
                      <a:pt x="15023" y="461"/>
                      <a:pt x="15092" y="489"/>
                    </a:cubicBezTo>
                    <a:cubicBezTo>
                      <a:pt x="15162" y="530"/>
                      <a:pt x="15204" y="558"/>
                      <a:pt x="15274" y="614"/>
                    </a:cubicBezTo>
                    <a:cubicBezTo>
                      <a:pt x="15330" y="656"/>
                      <a:pt x="15399" y="698"/>
                      <a:pt x="15455" y="740"/>
                    </a:cubicBezTo>
                    <a:cubicBezTo>
                      <a:pt x="15511" y="795"/>
                      <a:pt x="15553" y="823"/>
                      <a:pt x="15609" y="865"/>
                    </a:cubicBezTo>
                    <a:cubicBezTo>
                      <a:pt x="16013" y="1186"/>
                      <a:pt x="16376" y="1563"/>
                      <a:pt x="16710" y="1953"/>
                    </a:cubicBezTo>
                    <a:cubicBezTo>
                      <a:pt x="16864" y="2162"/>
                      <a:pt x="17017" y="2372"/>
                      <a:pt x="17143" y="2581"/>
                    </a:cubicBezTo>
                    <a:cubicBezTo>
                      <a:pt x="17282" y="2818"/>
                      <a:pt x="17408" y="3041"/>
                      <a:pt x="17506" y="3264"/>
                    </a:cubicBezTo>
                    <a:cubicBezTo>
                      <a:pt x="17631" y="3529"/>
                      <a:pt x="17743" y="3822"/>
                      <a:pt x="17826" y="4115"/>
                    </a:cubicBezTo>
                    <a:cubicBezTo>
                      <a:pt x="17910" y="4422"/>
                      <a:pt x="17980" y="4729"/>
                      <a:pt x="18022" y="5050"/>
                    </a:cubicBezTo>
                    <a:cubicBezTo>
                      <a:pt x="18133" y="5901"/>
                      <a:pt x="18091" y="6821"/>
                      <a:pt x="17826" y="7714"/>
                    </a:cubicBezTo>
                    <a:cubicBezTo>
                      <a:pt x="17701" y="8160"/>
                      <a:pt x="17506" y="8607"/>
                      <a:pt x="17282" y="9025"/>
                    </a:cubicBezTo>
                    <a:cubicBezTo>
                      <a:pt x="17254" y="9067"/>
                      <a:pt x="17227" y="9123"/>
                      <a:pt x="17199" y="9179"/>
                    </a:cubicBezTo>
                    <a:lnTo>
                      <a:pt x="17115" y="9332"/>
                    </a:lnTo>
                    <a:cubicBezTo>
                      <a:pt x="17059" y="9444"/>
                      <a:pt x="16975" y="9541"/>
                      <a:pt x="16906" y="9639"/>
                    </a:cubicBezTo>
                    <a:lnTo>
                      <a:pt x="16487" y="10267"/>
                    </a:lnTo>
                    <a:cubicBezTo>
                      <a:pt x="15901" y="11090"/>
                      <a:pt x="15274" y="11913"/>
                      <a:pt x="14576" y="12638"/>
                    </a:cubicBezTo>
                    <a:lnTo>
                      <a:pt x="14325" y="12917"/>
                    </a:lnTo>
                    <a:cubicBezTo>
                      <a:pt x="14228" y="13014"/>
                      <a:pt x="14144" y="13098"/>
                      <a:pt x="14046" y="13182"/>
                    </a:cubicBezTo>
                    <a:cubicBezTo>
                      <a:pt x="13949" y="13266"/>
                      <a:pt x="13865" y="13363"/>
                      <a:pt x="13767" y="13447"/>
                    </a:cubicBezTo>
                    <a:lnTo>
                      <a:pt x="13488" y="13684"/>
                    </a:lnTo>
                    <a:cubicBezTo>
                      <a:pt x="13433" y="13726"/>
                      <a:pt x="13391" y="13782"/>
                      <a:pt x="13349" y="13810"/>
                    </a:cubicBezTo>
                    <a:lnTo>
                      <a:pt x="13209" y="13935"/>
                    </a:lnTo>
                    <a:lnTo>
                      <a:pt x="12902" y="14158"/>
                    </a:lnTo>
                    <a:lnTo>
                      <a:pt x="12596" y="14367"/>
                    </a:lnTo>
                    <a:lnTo>
                      <a:pt x="12442" y="14479"/>
                    </a:lnTo>
                    <a:lnTo>
                      <a:pt x="12275" y="14577"/>
                    </a:lnTo>
                    <a:cubicBezTo>
                      <a:pt x="12177" y="14646"/>
                      <a:pt x="12066" y="14702"/>
                      <a:pt x="11968" y="14772"/>
                    </a:cubicBezTo>
                    <a:cubicBezTo>
                      <a:pt x="11856" y="14828"/>
                      <a:pt x="11759" y="14870"/>
                      <a:pt x="11633" y="14939"/>
                    </a:cubicBezTo>
                    <a:cubicBezTo>
                      <a:pt x="11577" y="14981"/>
                      <a:pt x="11536" y="14995"/>
                      <a:pt x="11480" y="15037"/>
                    </a:cubicBezTo>
                    <a:lnTo>
                      <a:pt x="11298" y="15107"/>
                    </a:lnTo>
                    <a:cubicBezTo>
                      <a:pt x="11201" y="15149"/>
                      <a:pt x="11075" y="15204"/>
                      <a:pt x="10964" y="15246"/>
                    </a:cubicBezTo>
                    <a:cubicBezTo>
                      <a:pt x="10852" y="15274"/>
                      <a:pt x="10740" y="15330"/>
                      <a:pt x="10643" y="15358"/>
                    </a:cubicBezTo>
                    <a:lnTo>
                      <a:pt x="10545" y="15400"/>
                    </a:lnTo>
                    <a:lnTo>
                      <a:pt x="10461" y="15414"/>
                    </a:lnTo>
                    <a:lnTo>
                      <a:pt x="10294" y="15469"/>
                    </a:lnTo>
                    <a:cubicBezTo>
                      <a:pt x="10057" y="15539"/>
                      <a:pt x="9834" y="15567"/>
                      <a:pt x="9597" y="15623"/>
                    </a:cubicBezTo>
                    <a:cubicBezTo>
                      <a:pt x="9226" y="15678"/>
                      <a:pt x="8858" y="15703"/>
                      <a:pt x="8495" y="15703"/>
                    </a:cubicBezTo>
                    <a:cubicBezTo>
                      <a:pt x="7943" y="15703"/>
                      <a:pt x="7404" y="15646"/>
                      <a:pt x="6891" y="15553"/>
                    </a:cubicBezTo>
                    <a:cubicBezTo>
                      <a:pt x="6040" y="15400"/>
                      <a:pt x="5245" y="15135"/>
                      <a:pt x="4533" y="14856"/>
                    </a:cubicBezTo>
                    <a:cubicBezTo>
                      <a:pt x="3111" y="14284"/>
                      <a:pt x="1995" y="13656"/>
                      <a:pt x="1227" y="13196"/>
                    </a:cubicBezTo>
                    <a:cubicBezTo>
                      <a:pt x="1032" y="13084"/>
                      <a:pt x="851" y="12987"/>
                      <a:pt x="697" y="12903"/>
                    </a:cubicBezTo>
                    <a:cubicBezTo>
                      <a:pt x="544" y="12819"/>
                      <a:pt x="418" y="12736"/>
                      <a:pt x="321" y="12680"/>
                    </a:cubicBezTo>
                    <a:cubicBezTo>
                      <a:pt x="112" y="12554"/>
                      <a:pt x="0" y="12484"/>
                      <a:pt x="0" y="12484"/>
                    </a:cubicBezTo>
                    <a:lnTo>
                      <a:pt x="0" y="12484"/>
                    </a:lnTo>
                    <a:cubicBezTo>
                      <a:pt x="921" y="13112"/>
                      <a:pt x="1883" y="13712"/>
                      <a:pt x="2859" y="14228"/>
                    </a:cubicBezTo>
                    <a:cubicBezTo>
                      <a:pt x="3111" y="14367"/>
                      <a:pt x="3348" y="14493"/>
                      <a:pt x="3599" y="14619"/>
                    </a:cubicBezTo>
                    <a:cubicBezTo>
                      <a:pt x="3710" y="14688"/>
                      <a:pt x="3836" y="14730"/>
                      <a:pt x="3961" y="14800"/>
                    </a:cubicBezTo>
                    <a:cubicBezTo>
                      <a:pt x="4087" y="14856"/>
                      <a:pt x="4199" y="14925"/>
                      <a:pt x="4324" y="14981"/>
                    </a:cubicBezTo>
                    <a:cubicBezTo>
                      <a:pt x="4575" y="15107"/>
                      <a:pt x="4826" y="15204"/>
                      <a:pt x="5077" y="15330"/>
                    </a:cubicBezTo>
                    <a:cubicBezTo>
                      <a:pt x="5203" y="15386"/>
                      <a:pt x="5342" y="15428"/>
                      <a:pt x="5454" y="15483"/>
                    </a:cubicBezTo>
                    <a:cubicBezTo>
                      <a:pt x="5579" y="15539"/>
                      <a:pt x="5705" y="15595"/>
                      <a:pt x="5844" y="15637"/>
                    </a:cubicBezTo>
                    <a:cubicBezTo>
                      <a:pt x="5970" y="15693"/>
                      <a:pt x="6110" y="15748"/>
                      <a:pt x="6221" y="15776"/>
                    </a:cubicBezTo>
                    <a:cubicBezTo>
                      <a:pt x="6347" y="15832"/>
                      <a:pt x="6472" y="15874"/>
                      <a:pt x="6598" y="15916"/>
                    </a:cubicBezTo>
                    <a:cubicBezTo>
                      <a:pt x="6835" y="16027"/>
                      <a:pt x="7086" y="16097"/>
                      <a:pt x="7337" y="16181"/>
                    </a:cubicBezTo>
                    <a:cubicBezTo>
                      <a:pt x="7463" y="16223"/>
                      <a:pt x="7602" y="16251"/>
                      <a:pt x="7728" y="16292"/>
                    </a:cubicBezTo>
                    <a:cubicBezTo>
                      <a:pt x="7867" y="16320"/>
                      <a:pt x="7993" y="16362"/>
                      <a:pt x="8132" y="16376"/>
                    </a:cubicBezTo>
                    <a:lnTo>
                      <a:pt x="8551" y="16432"/>
                    </a:lnTo>
                    <a:lnTo>
                      <a:pt x="8997" y="16432"/>
                    </a:lnTo>
                    <a:cubicBezTo>
                      <a:pt x="9067" y="16432"/>
                      <a:pt x="9122" y="16404"/>
                      <a:pt x="9150" y="16390"/>
                    </a:cubicBezTo>
                    <a:cubicBezTo>
                      <a:pt x="9192" y="16376"/>
                      <a:pt x="9192" y="16362"/>
                      <a:pt x="9136" y="16362"/>
                    </a:cubicBezTo>
                    <a:cubicBezTo>
                      <a:pt x="8857" y="16306"/>
                      <a:pt x="8704" y="16223"/>
                      <a:pt x="8564" y="16153"/>
                    </a:cubicBezTo>
                    <a:cubicBezTo>
                      <a:pt x="8523" y="16125"/>
                      <a:pt x="8495" y="16097"/>
                      <a:pt x="8481" y="16055"/>
                    </a:cubicBezTo>
                    <a:lnTo>
                      <a:pt x="8481" y="16055"/>
                    </a:lnTo>
                    <a:cubicBezTo>
                      <a:pt x="8578" y="16083"/>
                      <a:pt x="8704" y="16083"/>
                      <a:pt x="8829" y="16097"/>
                    </a:cubicBezTo>
                    <a:cubicBezTo>
                      <a:pt x="8941" y="16097"/>
                      <a:pt x="9053" y="16111"/>
                      <a:pt x="9178" y="16111"/>
                    </a:cubicBezTo>
                    <a:cubicBezTo>
                      <a:pt x="9959" y="16111"/>
                      <a:pt x="10754" y="15972"/>
                      <a:pt x="11549" y="15707"/>
                    </a:cubicBezTo>
                    <a:cubicBezTo>
                      <a:pt x="11619" y="15693"/>
                      <a:pt x="11689" y="15665"/>
                      <a:pt x="11731" y="15637"/>
                    </a:cubicBezTo>
                    <a:cubicBezTo>
                      <a:pt x="11801" y="15609"/>
                      <a:pt x="11856" y="15595"/>
                      <a:pt x="11926" y="15553"/>
                    </a:cubicBezTo>
                    <a:cubicBezTo>
                      <a:pt x="12052" y="15497"/>
                      <a:pt x="12191" y="15455"/>
                      <a:pt x="12317" y="15386"/>
                    </a:cubicBezTo>
                    <a:lnTo>
                      <a:pt x="12679" y="15177"/>
                    </a:lnTo>
                    <a:cubicBezTo>
                      <a:pt x="12749" y="15135"/>
                      <a:pt x="12805" y="15107"/>
                      <a:pt x="12875" y="15065"/>
                    </a:cubicBezTo>
                    <a:lnTo>
                      <a:pt x="13042" y="14939"/>
                    </a:lnTo>
                    <a:cubicBezTo>
                      <a:pt x="13293" y="14786"/>
                      <a:pt x="13516" y="14619"/>
                      <a:pt x="13739" y="14437"/>
                    </a:cubicBezTo>
                    <a:cubicBezTo>
                      <a:pt x="13851" y="14354"/>
                      <a:pt x="13963" y="14242"/>
                      <a:pt x="14074" y="14158"/>
                    </a:cubicBezTo>
                    <a:cubicBezTo>
                      <a:pt x="14172" y="14075"/>
                      <a:pt x="14297" y="13963"/>
                      <a:pt x="14381" y="13879"/>
                    </a:cubicBezTo>
                    <a:cubicBezTo>
                      <a:pt x="14479" y="13810"/>
                      <a:pt x="14548" y="13740"/>
                      <a:pt x="14632" y="13670"/>
                    </a:cubicBezTo>
                    <a:cubicBezTo>
                      <a:pt x="14716" y="13600"/>
                      <a:pt x="14786" y="13531"/>
                      <a:pt x="14855" y="13461"/>
                    </a:cubicBezTo>
                    <a:lnTo>
                      <a:pt x="15260" y="13056"/>
                    </a:lnTo>
                    <a:cubicBezTo>
                      <a:pt x="15354" y="12962"/>
                      <a:pt x="15391" y="12868"/>
                      <a:pt x="15358" y="12868"/>
                    </a:cubicBezTo>
                    <a:cubicBezTo>
                      <a:pt x="15342" y="12868"/>
                      <a:pt x="15310" y="12890"/>
                      <a:pt x="15260" y="12945"/>
                    </a:cubicBezTo>
                    <a:cubicBezTo>
                      <a:pt x="14702" y="13475"/>
                      <a:pt x="14130" y="13879"/>
                      <a:pt x="13572" y="14200"/>
                    </a:cubicBezTo>
                    <a:cubicBezTo>
                      <a:pt x="13460" y="14242"/>
                      <a:pt x="13377" y="14298"/>
                      <a:pt x="13265" y="14340"/>
                    </a:cubicBezTo>
                    <a:cubicBezTo>
                      <a:pt x="14855" y="13196"/>
                      <a:pt x="16292" y="11801"/>
                      <a:pt x="17380" y="10643"/>
                    </a:cubicBezTo>
                    <a:cubicBezTo>
                      <a:pt x="17519" y="10476"/>
                      <a:pt x="17701" y="10225"/>
                      <a:pt x="17701" y="10113"/>
                    </a:cubicBezTo>
                    <a:cubicBezTo>
                      <a:pt x="17695" y="10001"/>
                      <a:pt x="17653" y="9952"/>
                      <a:pt x="17582" y="9952"/>
                    </a:cubicBezTo>
                    <a:cubicBezTo>
                      <a:pt x="17469" y="9952"/>
                      <a:pt x="17283" y="10078"/>
                      <a:pt x="17059" y="10267"/>
                    </a:cubicBezTo>
                    <a:cubicBezTo>
                      <a:pt x="17199" y="10085"/>
                      <a:pt x="17338" y="9904"/>
                      <a:pt x="17478" y="9709"/>
                    </a:cubicBezTo>
                    <a:cubicBezTo>
                      <a:pt x="17617" y="9527"/>
                      <a:pt x="17743" y="9318"/>
                      <a:pt x="17854" y="9081"/>
                    </a:cubicBezTo>
                    <a:cubicBezTo>
                      <a:pt x="17938" y="8914"/>
                      <a:pt x="18147" y="8481"/>
                      <a:pt x="18259" y="8077"/>
                    </a:cubicBezTo>
                    <a:cubicBezTo>
                      <a:pt x="18368" y="7736"/>
                      <a:pt x="18393" y="7459"/>
                      <a:pt x="18342" y="7459"/>
                    </a:cubicBezTo>
                    <a:cubicBezTo>
                      <a:pt x="18334" y="7459"/>
                      <a:pt x="18325" y="7464"/>
                      <a:pt x="18315" y="7477"/>
                    </a:cubicBezTo>
                    <a:cubicBezTo>
                      <a:pt x="18301" y="7519"/>
                      <a:pt x="18245" y="7588"/>
                      <a:pt x="18189" y="7672"/>
                    </a:cubicBezTo>
                    <a:cubicBezTo>
                      <a:pt x="18175" y="7728"/>
                      <a:pt x="18133" y="7784"/>
                      <a:pt x="18105" y="7826"/>
                    </a:cubicBezTo>
                    <a:cubicBezTo>
                      <a:pt x="18063" y="7881"/>
                      <a:pt x="18036" y="7951"/>
                      <a:pt x="18022" y="8007"/>
                    </a:cubicBezTo>
                    <a:cubicBezTo>
                      <a:pt x="17966" y="8132"/>
                      <a:pt x="17882" y="8244"/>
                      <a:pt x="17826" y="8370"/>
                    </a:cubicBezTo>
                    <a:cubicBezTo>
                      <a:pt x="17771" y="8495"/>
                      <a:pt x="17701" y="8593"/>
                      <a:pt x="17673" y="8663"/>
                    </a:cubicBezTo>
                    <a:cubicBezTo>
                      <a:pt x="17784" y="8384"/>
                      <a:pt x="17896" y="8105"/>
                      <a:pt x="17980" y="7812"/>
                    </a:cubicBezTo>
                    <a:cubicBezTo>
                      <a:pt x="18245" y="6891"/>
                      <a:pt x="18273" y="5943"/>
                      <a:pt x="18161" y="5078"/>
                    </a:cubicBezTo>
                    <a:cubicBezTo>
                      <a:pt x="18105" y="4659"/>
                      <a:pt x="17994" y="4269"/>
                      <a:pt x="17882" y="3892"/>
                    </a:cubicBezTo>
                    <a:cubicBezTo>
                      <a:pt x="17631" y="3139"/>
                      <a:pt x="17254" y="2427"/>
                      <a:pt x="16724" y="1800"/>
                    </a:cubicBezTo>
                    <a:cubicBezTo>
                      <a:pt x="16431" y="1437"/>
                      <a:pt x="16097" y="1102"/>
                      <a:pt x="15734" y="782"/>
                    </a:cubicBezTo>
                    <a:cubicBezTo>
                      <a:pt x="15539" y="642"/>
                      <a:pt x="15371" y="489"/>
                      <a:pt x="15162" y="363"/>
                    </a:cubicBezTo>
                    <a:lnTo>
                      <a:pt x="14995" y="279"/>
                    </a:lnTo>
                    <a:lnTo>
                      <a:pt x="14841" y="210"/>
                    </a:lnTo>
                    <a:lnTo>
                      <a:pt x="14758" y="182"/>
                    </a:lnTo>
                    <a:lnTo>
                      <a:pt x="14674" y="140"/>
                    </a:lnTo>
                    <a:cubicBezTo>
                      <a:pt x="14618" y="126"/>
                      <a:pt x="14562" y="112"/>
                      <a:pt x="14493" y="84"/>
                    </a:cubicBezTo>
                    <a:cubicBezTo>
                      <a:pt x="14283" y="42"/>
                      <a:pt x="14074" y="0"/>
                      <a:pt x="138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1953758" y="4413818"/>
                <a:ext cx="798905" cy="486193"/>
              </a:xfrm>
              <a:custGeom>
                <a:avLst/>
                <a:gdLst/>
                <a:ahLst/>
                <a:cxnLst/>
                <a:rect l="l" t="t" r="r" b="b"/>
                <a:pathLst>
                  <a:path w="18218" h="11087" extrusionOk="0">
                    <a:moveTo>
                      <a:pt x="15433" y="1"/>
                    </a:moveTo>
                    <a:cubicBezTo>
                      <a:pt x="15156" y="1"/>
                      <a:pt x="14876" y="63"/>
                      <a:pt x="14618" y="187"/>
                    </a:cubicBezTo>
                    <a:cubicBezTo>
                      <a:pt x="14576" y="201"/>
                      <a:pt x="14521" y="229"/>
                      <a:pt x="14465" y="271"/>
                    </a:cubicBezTo>
                    <a:lnTo>
                      <a:pt x="14311" y="368"/>
                    </a:lnTo>
                    <a:cubicBezTo>
                      <a:pt x="14200" y="466"/>
                      <a:pt x="14102" y="536"/>
                      <a:pt x="14032" y="647"/>
                    </a:cubicBezTo>
                    <a:cubicBezTo>
                      <a:pt x="13963" y="759"/>
                      <a:pt x="13907" y="898"/>
                      <a:pt x="13907" y="1024"/>
                    </a:cubicBezTo>
                    <a:cubicBezTo>
                      <a:pt x="13907" y="1136"/>
                      <a:pt x="13921" y="1275"/>
                      <a:pt x="13977" y="1373"/>
                    </a:cubicBezTo>
                    <a:cubicBezTo>
                      <a:pt x="14046" y="1484"/>
                      <a:pt x="14130" y="1554"/>
                      <a:pt x="14228" y="1610"/>
                    </a:cubicBezTo>
                    <a:cubicBezTo>
                      <a:pt x="14235" y="1617"/>
                      <a:pt x="14242" y="1617"/>
                      <a:pt x="14249" y="1617"/>
                    </a:cubicBezTo>
                    <a:cubicBezTo>
                      <a:pt x="14256" y="1617"/>
                      <a:pt x="14263" y="1617"/>
                      <a:pt x="14270" y="1624"/>
                    </a:cubicBezTo>
                    <a:lnTo>
                      <a:pt x="14325" y="1624"/>
                    </a:lnTo>
                    <a:cubicBezTo>
                      <a:pt x="14339" y="1624"/>
                      <a:pt x="14367" y="1610"/>
                      <a:pt x="14367" y="1610"/>
                    </a:cubicBezTo>
                    <a:cubicBezTo>
                      <a:pt x="14381" y="1610"/>
                      <a:pt x="14381" y="1596"/>
                      <a:pt x="14395" y="1596"/>
                    </a:cubicBezTo>
                    <a:cubicBezTo>
                      <a:pt x="14409" y="1582"/>
                      <a:pt x="14409" y="1554"/>
                      <a:pt x="14409" y="1540"/>
                    </a:cubicBezTo>
                    <a:lnTo>
                      <a:pt x="14409" y="1526"/>
                    </a:lnTo>
                    <a:cubicBezTo>
                      <a:pt x="14409" y="1512"/>
                      <a:pt x="14409" y="1512"/>
                      <a:pt x="14395" y="1512"/>
                    </a:cubicBezTo>
                    <a:cubicBezTo>
                      <a:pt x="14395" y="1484"/>
                      <a:pt x="14381" y="1470"/>
                      <a:pt x="14367" y="1470"/>
                    </a:cubicBezTo>
                    <a:cubicBezTo>
                      <a:pt x="14367" y="1456"/>
                      <a:pt x="14339" y="1456"/>
                      <a:pt x="14339" y="1456"/>
                    </a:cubicBezTo>
                    <a:lnTo>
                      <a:pt x="14339" y="1456"/>
                    </a:lnTo>
                    <a:lnTo>
                      <a:pt x="14339" y="1456"/>
                    </a:lnTo>
                    <a:lnTo>
                      <a:pt x="14325" y="1442"/>
                    </a:lnTo>
                    <a:cubicBezTo>
                      <a:pt x="14330" y="1439"/>
                      <a:pt x="14333" y="1436"/>
                      <a:pt x="14336" y="1433"/>
                    </a:cubicBezTo>
                    <a:lnTo>
                      <a:pt x="14336" y="1433"/>
                    </a:lnTo>
                    <a:cubicBezTo>
                      <a:pt x="14366" y="1413"/>
                      <a:pt x="14422" y="1374"/>
                      <a:pt x="14521" y="1303"/>
                    </a:cubicBezTo>
                    <a:cubicBezTo>
                      <a:pt x="14521" y="1275"/>
                      <a:pt x="14507" y="1261"/>
                      <a:pt x="14507" y="1247"/>
                    </a:cubicBezTo>
                    <a:cubicBezTo>
                      <a:pt x="14535" y="1149"/>
                      <a:pt x="14535" y="1094"/>
                      <a:pt x="14549" y="1052"/>
                    </a:cubicBezTo>
                    <a:cubicBezTo>
                      <a:pt x="14549" y="1038"/>
                      <a:pt x="14576" y="1024"/>
                      <a:pt x="14576" y="1010"/>
                    </a:cubicBezTo>
                    <a:lnTo>
                      <a:pt x="14576" y="982"/>
                    </a:lnTo>
                    <a:lnTo>
                      <a:pt x="14576" y="968"/>
                    </a:lnTo>
                    <a:lnTo>
                      <a:pt x="14590" y="954"/>
                    </a:lnTo>
                    <a:cubicBezTo>
                      <a:pt x="14604" y="926"/>
                      <a:pt x="14618" y="898"/>
                      <a:pt x="14660" y="884"/>
                    </a:cubicBezTo>
                    <a:cubicBezTo>
                      <a:pt x="14814" y="689"/>
                      <a:pt x="14967" y="564"/>
                      <a:pt x="14897" y="466"/>
                    </a:cubicBezTo>
                    <a:lnTo>
                      <a:pt x="14869" y="424"/>
                    </a:lnTo>
                    <a:cubicBezTo>
                      <a:pt x="14855" y="410"/>
                      <a:pt x="14855" y="410"/>
                      <a:pt x="14814" y="396"/>
                    </a:cubicBezTo>
                    <a:cubicBezTo>
                      <a:pt x="14800" y="396"/>
                      <a:pt x="14786" y="396"/>
                      <a:pt x="14758" y="368"/>
                    </a:cubicBezTo>
                    <a:cubicBezTo>
                      <a:pt x="14897" y="285"/>
                      <a:pt x="15079" y="229"/>
                      <a:pt x="15246" y="187"/>
                    </a:cubicBezTo>
                    <a:cubicBezTo>
                      <a:pt x="15344" y="159"/>
                      <a:pt x="15427" y="159"/>
                      <a:pt x="15525" y="145"/>
                    </a:cubicBezTo>
                    <a:lnTo>
                      <a:pt x="15664" y="145"/>
                    </a:lnTo>
                    <a:cubicBezTo>
                      <a:pt x="15720" y="145"/>
                      <a:pt x="15762" y="159"/>
                      <a:pt x="15804" y="159"/>
                    </a:cubicBezTo>
                    <a:cubicBezTo>
                      <a:pt x="15874" y="159"/>
                      <a:pt x="15929" y="201"/>
                      <a:pt x="15999" y="201"/>
                    </a:cubicBezTo>
                    <a:cubicBezTo>
                      <a:pt x="16181" y="257"/>
                      <a:pt x="16334" y="327"/>
                      <a:pt x="16487" y="410"/>
                    </a:cubicBezTo>
                    <a:cubicBezTo>
                      <a:pt x="16543" y="452"/>
                      <a:pt x="16599" y="480"/>
                      <a:pt x="16641" y="536"/>
                    </a:cubicBezTo>
                    <a:cubicBezTo>
                      <a:pt x="16697" y="578"/>
                      <a:pt x="16752" y="619"/>
                      <a:pt x="16780" y="675"/>
                    </a:cubicBezTo>
                    <a:cubicBezTo>
                      <a:pt x="16878" y="773"/>
                      <a:pt x="16962" y="884"/>
                      <a:pt x="17045" y="968"/>
                    </a:cubicBezTo>
                    <a:cubicBezTo>
                      <a:pt x="17101" y="1024"/>
                      <a:pt x="17129" y="1080"/>
                      <a:pt x="17171" y="1122"/>
                    </a:cubicBezTo>
                    <a:lnTo>
                      <a:pt x="17269" y="1275"/>
                    </a:lnTo>
                    <a:cubicBezTo>
                      <a:pt x="17310" y="1331"/>
                      <a:pt x="17338" y="1387"/>
                      <a:pt x="17380" y="1415"/>
                    </a:cubicBezTo>
                    <a:cubicBezTo>
                      <a:pt x="17408" y="1470"/>
                      <a:pt x="17436" y="1526"/>
                      <a:pt x="17464" y="1582"/>
                    </a:cubicBezTo>
                    <a:cubicBezTo>
                      <a:pt x="17896" y="2321"/>
                      <a:pt x="18091" y="3158"/>
                      <a:pt x="18091" y="4023"/>
                    </a:cubicBezTo>
                    <a:cubicBezTo>
                      <a:pt x="18078" y="4511"/>
                      <a:pt x="17994" y="5013"/>
                      <a:pt x="17799" y="5501"/>
                    </a:cubicBezTo>
                    <a:cubicBezTo>
                      <a:pt x="17673" y="5836"/>
                      <a:pt x="17506" y="6143"/>
                      <a:pt x="17310" y="6464"/>
                    </a:cubicBezTo>
                    <a:cubicBezTo>
                      <a:pt x="17255" y="6534"/>
                      <a:pt x="17199" y="6617"/>
                      <a:pt x="17129" y="6687"/>
                    </a:cubicBezTo>
                    <a:lnTo>
                      <a:pt x="17045" y="6785"/>
                    </a:lnTo>
                    <a:lnTo>
                      <a:pt x="17017" y="6841"/>
                    </a:lnTo>
                    <a:lnTo>
                      <a:pt x="16962" y="6896"/>
                    </a:lnTo>
                    <a:cubicBezTo>
                      <a:pt x="16822" y="7036"/>
                      <a:pt x="16711" y="7175"/>
                      <a:pt x="16557" y="7315"/>
                    </a:cubicBezTo>
                    <a:cubicBezTo>
                      <a:pt x="15985" y="7859"/>
                      <a:pt x="15344" y="8361"/>
                      <a:pt x="14646" y="8779"/>
                    </a:cubicBezTo>
                    <a:cubicBezTo>
                      <a:pt x="13949" y="9212"/>
                      <a:pt x="13182" y="9574"/>
                      <a:pt x="12387" y="9853"/>
                    </a:cubicBezTo>
                    <a:cubicBezTo>
                      <a:pt x="11605" y="10132"/>
                      <a:pt x="10782" y="10342"/>
                      <a:pt x="9973" y="10453"/>
                    </a:cubicBezTo>
                    <a:cubicBezTo>
                      <a:pt x="9433" y="10517"/>
                      <a:pt x="8892" y="10551"/>
                      <a:pt x="8368" y="10551"/>
                    </a:cubicBezTo>
                    <a:cubicBezTo>
                      <a:pt x="8093" y="10551"/>
                      <a:pt x="7824" y="10542"/>
                      <a:pt x="7560" y="10523"/>
                    </a:cubicBezTo>
                    <a:cubicBezTo>
                      <a:pt x="5998" y="10425"/>
                      <a:pt x="4561" y="9979"/>
                      <a:pt x="3432" y="9463"/>
                    </a:cubicBezTo>
                    <a:cubicBezTo>
                      <a:pt x="2860" y="9198"/>
                      <a:pt x="2344" y="8905"/>
                      <a:pt x="1925" y="8626"/>
                    </a:cubicBezTo>
                    <a:lnTo>
                      <a:pt x="1618" y="8417"/>
                    </a:lnTo>
                    <a:cubicBezTo>
                      <a:pt x="1507" y="8347"/>
                      <a:pt x="1423" y="8277"/>
                      <a:pt x="1339" y="8221"/>
                    </a:cubicBezTo>
                    <a:cubicBezTo>
                      <a:pt x="1158" y="8082"/>
                      <a:pt x="1004" y="7956"/>
                      <a:pt x="851" y="7859"/>
                    </a:cubicBezTo>
                    <a:cubicBezTo>
                      <a:pt x="712" y="7733"/>
                      <a:pt x="586" y="7636"/>
                      <a:pt x="488" y="7538"/>
                    </a:cubicBezTo>
                    <a:cubicBezTo>
                      <a:pt x="377" y="7454"/>
                      <a:pt x="293" y="7371"/>
                      <a:pt x="223" y="7301"/>
                    </a:cubicBezTo>
                    <a:cubicBezTo>
                      <a:pt x="84" y="7161"/>
                      <a:pt x="0" y="7092"/>
                      <a:pt x="0" y="7092"/>
                    </a:cubicBezTo>
                    <a:lnTo>
                      <a:pt x="0" y="7092"/>
                    </a:lnTo>
                    <a:cubicBezTo>
                      <a:pt x="1269" y="8417"/>
                      <a:pt x="2860" y="9449"/>
                      <a:pt x="4478" y="10160"/>
                    </a:cubicBezTo>
                    <a:cubicBezTo>
                      <a:pt x="4687" y="10244"/>
                      <a:pt x="4882" y="10342"/>
                      <a:pt x="5063" y="10439"/>
                    </a:cubicBezTo>
                    <a:cubicBezTo>
                      <a:pt x="5175" y="10481"/>
                      <a:pt x="5259" y="10523"/>
                      <a:pt x="5370" y="10579"/>
                    </a:cubicBezTo>
                    <a:cubicBezTo>
                      <a:pt x="5468" y="10621"/>
                      <a:pt x="5552" y="10662"/>
                      <a:pt x="5663" y="10690"/>
                    </a:cubicBezTo>
                    <a:cubicBezTo>
                      <a:pt x="5761" y="10732"/>
                      <a:pt x="5873" y="10788"/>
                      <a:pt x="5956" y="10816"/>
                    </a:cubicBezTo>
                    <a:lnTo>
                      <a:pt x="6277" y="10927"/>
                    </a:lnTo>
                    <a:cubicBezTo>
                      <a:pt x="6375" y="10955"/>
                      <a:pt x="6486" y="10997"/>
                      <a:pt x="6598" y="11011"/>
                    </a:cubicBezTo>
                    <a:cubicBezTo>
                      <a:pt x="6723" y="11025"/>
                      <a:pt x="6835" y="11067"/>
                      <a:pt x="6947" y="11081"/>
                    </a:cubicBezTo>
                    <a:cubicBezTo>
                      <a:pt x="6974" y="11084"/>
                      <a:pt x="7001" y="11086"/>
                      <a:pt x="7025" y="11086"/>
                    </a:cubicBezTo>
                    <a:cubicBezTo>
                      <a:pt x="7096" y="11086"/>
                      <a:pt x="7135" y="11070"/>
                      <a:pt x="7072" y="11039"/>
                    </a:cubicBezTo>
                    <a:cubicBezTo>
                      <a:pt x="6863" y="10955"/>
                      <a:pt x="6737" y="10872"/>
                      <a:pt x="6654" y="10788"/>
                    </a:cubicBezTo>
                    <a:cubicBezTo>
                      <a:pt x="6626" y="10774"/>
                      <a:pt x="6598" y="10732"/>
                      <a:pt x="6584" y="10718"/>
                    </a:cubicBezTo>
                    <a:lnTo>
                      <a:pt x="6584" y="10718"/>
                    </a:lnTo>
                    <a:cubicBezTo>
                      <a:pt x="6765" y="10760"/>
                      <a:pt x="6947" y="10816"/>
                      <a:pt x="7142" y="10858"/>
                    </a:cubicBezTo>
                    <a:cubicBezTo>
                      <a:pt x="7770" y="10969"/>
                      <a:pt x="8411" y="11039"/>
                      <a:pt x="9081" y="11067"/>
                    </a:cubicBezTo>
                    <a:cubicBezTo>
                      <a:pt x="9122" y="11068"/>
                      <a:pt x="9162" y="11068"/>
                      <a:pt x="9203" y="11068"/>
                    </a:cubicBezTo>
                    <a:cubicBezTo>
                      <a:pt x="10059" y="11068"/>
                      <a:pt x="10949" y="10930"/>
                      <a:pt x="11815" y="10690"/>
                    </a:cubicBezTo>
                    <a:cubicBezTo>
                      <a:pt x="11996" y="10648"/>
                      <a:pt x="12163" y="10607"/>
                      <a:pt x="12317" y="10565"/>
                    </a:cubicBezTo>
                    <a:cubicBezTo>
                      <a:pt x="12470" y="10509"/>
                      <a:pt x="12638" y="10453"/>
                      <a:pt x="12763" y="10397"/>
                    </a:cubicBezTo>
                    <a:cubicBezTo>
                      <a:pt x="12881" y="10355"/>
                      <a:pt x="12949" y="10295"/>
                      <a:pt x="12893" y="10295"/>
                    </a:cubicBezTo>
                    <a:cubicBezTo>
                      <a:pt x="12876" y="10295"/>
                      <a:pt x="12847" y="10301"/>
                      <a:pt x="12805" y="10314"/>
                    </a:cubicBezTo>
                    <a:cubicBezTo>
                      <a:pt x="12205" y="10509"/>
                      <a:pt x="11619" y="10579"/>
                      <a:pt x="11103" y="10593"/>
                    </a:cubicBezTo>
                    <a:lnTo>
                      <a:pt x="10824" y="10593"/>
                    </a:lnTo>
                    <a:cubicBezTo>
                      <a:pt x="11619" y="10467"/>
                      <a:pt x="12414" y="10300"/>
                      <a:pt x="13154" y="10091"/>
                    </a:cubicBezTo>
                    <a:cubicBezTo>
                      <a:pt x="13907" y="9881"/>
                      <a:pt x="14604" y="9616"/>
                      <a:pt x="15232" y="9337"/>
                    </a:cubicBezTo>
                    <a:cubicBezTo>
                      <a:pt x="15385" y="9268"/>
                      <a:pt x="15609" y="9114"/>
                      <a:pt x="15637" y="9017"/>
                    </a:cubicBezTo>
                    <a:cubicBezTo>
                      <a:pt x="15682" y="8896"/>
                      <a:pt x="15625" y="8845"/>
                      <a:pt x="15507" y="8845"/>
                    </a:cubicBezTo>
                    <a:cubicBezTo>
                      <a:pt x="15406" y="8845"/>
                      <a:pt x="15260" y="8882"/>
                      <a:pt x="15093" y="8947"/>
                    </a:cubicBezTo>
                    <a:cubicBezTo>
                      <a:pt x="15246" y="8849"/>
                      <a:pt x="15427" y="8765"/>
                      <a:pt x="15581" y="8654"/>
                    </a:cubicBezTo>
                    <a:cubicBezTo>
                      <a:pt x="15734" y="8556"/>
                      <a:pt x="15916" y="8431"/>
                      <a:pt x="16069" y="8305"/>
                    </a:cubicBezTo>
                    <a:cubicBezTo>
                      <a:pt x="16194" y="8207"/>
                      <a:pt x="16501" y="7956"/>
                      <a:pt x="16725" y="7733"/>
                    </a:cubicBezTo>
                    <a:cubicBezTo>
                      <a:pt x="16961" y="7536"/>
                      <a:pt x="17111" y="7326"/>
                      <a:pt x="17022" y="7326"/>
                    </a:cubicBezTo>
                    <a:cubicBezTo>
                      <a:pt x="17017" y="7326"/>
                      <a:pt x="17011" y="7327"/>
                      <a:pt x="17004" y="7329"/>
                    </a:cubicBezTo>
                    <a:cubicBezTo>
                      <a:pt x="16976" y="7329"/>
                      <a:pt x="16920" y="7371"/>
                      <a:pt x="16850" y="7412"/>
                    </a:cubicBezTo>
                    <a:cubicBezTo>
                      <a:pt x="16780" y="7454"/>
                      <a:pt x="16683" y="7524"/>
                      <a:pt x="16599" y="7580"/>
                    </a:cubicBezTo>
                    <a:cubicBezTo>
                      <a:pt x="16501" y="7622"/>
                      <a:pt x="16404" y="7691"/>
                      <a:pt x="16306" y="7761"/>
                    </a:cubicBezTo>
                    <a:cubicBezTo>
                      <a:pt x="16222" y="7817"/>
                      <a:pt x="16139" y="7887"/>
                      <a:pt x="16083" y="7929"/>
                    </a:cubicBezTo>
                    <a:cubicBezTo>
                      <a:pt x="16167" y="7831"/>
                      <a:pt x="16278" y="7761"/>
                      <a:pt x="16362" y="7677"/>
                    </a:cubicBezTo>
                    <a:cubicBezTo>
                      <a:pt x="16460" y="7594"/>
                      <a:pt x="16543" y="7510"/>
                      <a:pt x="16641" y="7412"/>
                    </a:cubicBezTo>
                    <a:cubicBezTo>
                      <a:pt x="16808" y="7273"/>
                      <a:pt x="16920" y="7133"/>
                      <a:pt x="17045" y="6994"/>
                    </a:cubicBezTo>
                    <a:lnTo>
                      <a:pt x="17101" y="6952"/>
                    </a:lnTo>
                    <a:lnTo>
                      <a:pt x="17129" y="6896"/>
                    </a:lnTo>
                    <a:lnTo>
                      <a:pt x="17227" y="6771"/>
                    </a:lnTo>
                    <a:cubicBezTo>
                      <a:pt x="17269" y="6701"/>
                      <a:pt x="17338" y="6617"/>
                      <a:pt x="17394" y="6548"/>
                    </a:cubicBezTo>
                    <a:cubicBezTo>
                      <a:pt x="17589" y="6227"/>
                      <a:pt x="17785" y="5906"/>
                      <a:pt x="17882" y="5557"/>
                    </a:cubicBezTo>
                    <a:cubicBezTo>
                      <a:pt x="17924" y="5460"/>
                      <a:pt x="17938" y="5390"/>
                      <a:pt x="17966" y="5306"/>
                    </a:cubicBezTo>
                    <a:cubicBezTo>
                      <a:pt x="17994" y="5222"/>
                      <a:pt x="18008" y="5153"/>
                      <a:pt x="18022" y="5069"/>
                    </a:cubicBezTo>
                    <a:cubicBezTo>
                      <a:pt x="18036" y="4971"/>
                      <a:pt x="18078" y="4902"/>
                      <a:pt x="18078" y="4818"/>
                    </a:cubicBezTo>
                    <a:cubicBezTo>
                      <a:pt x="18091" y="4734"/>
                      <a:pt x="18091" y="4665"/>
                      <a:pt x="18105" y="4581"/>
                    </a:cubicBezTo>
                    <a:cubicBezTo>
                      <a:pt x="18217" y="3925"/>
                      <a:pt x="18161" y="3270"/>
                      <a:pt x="17994" y="2628"/>
                    </a:cubicBezTo>
                    <a:cubicBezTo>
                      <a:pt x="17785" y="1875"/>
                      <a:pt x="17394" y="1177"/>
                      <a:pt x="16850" y="605"/>
                    </a:cubicBezTo>
                    <a:cubicBezTo>
                      <a:pt x="16613" y="340"/>
                      <a:pt x="16278" y="145"/>
                      <a:pt x="15902" y="61"/>
                    </a:cubicBezTo>
                    <a:cubicBezTo>
                      <a:pt x="15749" y="21"/>
                      <a:pt x="15592" y="1"/>
                      <a:pt x="154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243457" y="3886655"/>
                <a:ext cx="426422" cy="740274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16881" extrusionOk="0">
                    <a:moveTo>
                      <a:pt x="3125" y="5234"/>
                    </a:moveTo>
                    <a:cubicBezTo>
                      <a:pt x="3128" y="5234"/>
                      <a:pt x="3129" y="5235"/>
                      <a:pt x="3131" y="5236"/>
                    </a:cubicBezTo>
                    <a:lnTo>
                      <a:pt x="3131" y="5236"/>
                    </a:lnTo>
                    <a:cubicBezTo>
                      <a:pt x="3128" y="5235"/>
                      <a:pt x="3127" y="5235"/>
                      <a:pt x="3125" y="5235"/>
                    </a:cubicBezTo>
                    <a:lnTo>
                      <a:pt x="3125" y="5235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3" y="5235"/>
                      <a:pt x="3121" y="5235"/>
                      <a:pt x="3123" y="5235"/>
                    </a:cubicBezTo>
                    <a:cubicBezTo>
                      <a:pt x="3123" y="5235"/>
                      <a:pt x="3124" y="5235"/>
                      <a:pt x="3125" y="5235"/>
                    </a:cubicBezTo>
                    <a:lnTo>
                      <a:pt x="3125" y="5235"/>
                    </a:lnTo>
                    <a:lnTo>
                      <a:pt x="3125" y="5234"/>
                    </a:lnTo>
                    <a:close/>
                    <a:moveTo>
                      <a:pt x="3111" y="5262"/>
                    </a:moveTo>
                    <a:cubicBezTo>
                      <a:pt x="3111" y="5262"/>
                      <a:pt x="3111" y="5290"/>
                      <a:pt x="3125" y="5290"/>
                    </a:cubicBezTo>
                    <a:lnTo>
                      <a:pt x="3111" y="5262"/>
                    </a:lnTo>
                    <a:close/>
                    <a:moveTo>
                      <a:pt x="3410" y="0"/>
                    </a:moveTo>
                    <a:cubicBezTo>
                      <a:pt x="3343" y="0"/>
                      <a:pt x="3276" y="1"/>
                      <a:pt x="3209" y="3"/>
                    </a:cubicBezTo>
                    <a:cubicBezTo>
                      <a:pt x="3167" y="3"/>
                      <a:pt x="3097" y="3"/>
                      <a:pt x="3028" y="17"/>
                    </a:cubicBezTo>
                    <a:lnTo>
                      <a:pt x="2818" y="73"/>
                    </a:lnTo>
                    <a:cubicBezTo>
                      <a:pt x="2679" y="101"/>
                      <a:pt x="2553" y="156"/>
                      <a:pt x="2512" y="212"/>
                    </a:cubicBezTo>
                    <a:cubicBezTo>
                      <a:pt x="2414" y="352"/>
                      <a:pt x="2442" y="421"/>
                      <a:pt x="2567" y="449"/>
                    </a:cubicBezTo>
                    <a:cubicBezTo>
                      <a:pt x="2637" y="463"/>
                      <a:pt x="2721" y="491"/>
                      <a:pt x="2832" y="505"/>
                    </a:cubicBezTo>
                    <a:cubicBezTo>
                      <a:pt x="2888" y="505"/>
                      <a:pt x="2930" y="519"/>
                      <a:pt x="3000" y="519"/>
                    </a:cubicBezTo>
                    <a:cubicBezTo>
                      <a:pt x="3056" y="519"/>
                      <a:pt x="3125" y="519"/>
                      <a:pt x="3195" y="533"/>
                    </a:cubicBezTo>
                    <a:cubicBezTo>
                      <a:pt x="2693" y="603"/>
                      <a:pt x="2191" y="742"/>
                      <a:pt x="1717" y="1021"/>
                    </a:cubicBezTo>
                    <a:cubicBezTo>
                      <a:pt x="1521" y="1133"/>
                      <a:pt x="1089" y="1426"/>
                      <a:pt x="796" y="1761"/>
                    </a:cubicBezTo>
                    <a:cubicBezTo>
                      <a:pt x="726" y="1844"/>
                      <a:pt x="656" y="1914"/>
                      <a:pt x="601" y="1984"/>
                    </a:cubicBezTo>
                    <a:cubicBezTo>
                      <a:pt x="545" y="2053"/>
                      <a:pt x="517" y="2123"/>
                      <a:pt x="475" y="2179"/>
                    </a:cubicBezTo>
                    <a:cubicBezTo>
                      <a:pt x="429" y="2260"/>
                      <a:pt x="411" y="2312"/>
                      <a:pt x="454" y="2312"/>
                    </a:cubicBezTo>
                    <a:cubicBezTo>
                      <a:pt x="463" y="2312"/>
                      <a:pt x="474" y="2309"/>
                      <a:pt x="489" y="2305"/>
                    </a:cubicBezTo>
                    <a:cubicBezTo>
                      <a:pt x="587" y="2263"/>
                      <a:pt x="768" y="2095"/>
                      <a:pt x="1019" y="1914"/>
                    </a:cubicBezTo>
                    <a:cubicBezTo>
                      <a:pt x="1047" y="1900"/>
                      <a:pt x="1075" y="1886"/>
                      <a:pt x="1103" y="1844"/>
                    </a:cubicBezTo>
                    <a:lnTo>
                      <a:pt x="1186" y="1788"/>
                    </a:lnTo>
                    <a:cubicBezTo>
                      <a:pt x="1256" y="1761"/>
                      <a:pt x="1312" y="1705"/>
                      <a:pt x="1368" y="1677"/>
                    </a:cubicBezTo>
                    <a:cubicBezTo>
                      <a:pt x="1424" y="1635"/>
                      <a:pt x="1493" y="1607"/>
                      <a:pt x="1521" y="1565"/>
                    </a:cubicBezTo>
                    <a:cubicBezTo>
                      <a:pt x="1577" y="1537"/>
                      <a:pt x="1633" y="1495"/>
                      <a:pt x="1661" y="1482"/>
                    </a:cubicBezTo>
                    <a:lnTo>
                      <a:pt x="1661" y="1482"/>
                    </a:lnTo>
                    <a:lnTo>
                      <a:pt x="1465" y="1621"/>
                    </a:lnTo>
                    <a:cubicBezTo>
                      <a:pt x="1438" y="1635"/>
                      <a:pt x="1396" y="1677"/>
                      <a:pt x="1382" y="1691"/>
                    </a:cubicBezTo>
                    <a:lnTo>
                      <a:pt x="1298" y="1774"/>
                    </a:lnTo>
                    <a:cubicBezTo>
                      <a:pt x="1242" y="1830"/>
                      <a:pt x="1173" y="1886"/>
                      <a:pt x="1117" y="1928"/>
                    </a:cubicBezTo>
                    <a:cubicBezTo>
                      <a:pt x="1075" y="1984"/>
                      <a:pt x="1019" y="2053"/>
                      <a:pt x="963" y="2109"/>
                    </a:cubicBezTo>
                    <a:cubicBezTo>
                      <a:pt x="629" y="2486"/>
                      <a:pt x="391" y="2932"/>
                      <a:pt x="238" y="3379"/>
                    </a:cubicBezTo>
                    <a:cubicBezTo>
                      <a:pt x="71" y="3839"/>
                      <a:pt x="1" y="4299"/>
                      <a:pt x="29" y="4773"/>
                    </a:cubicBezTo>
                    <a:cubicBezTo>
                      <a:pt x="29" y="4885"/>
                      <a:pt x="29" y="4983"/>
                      <a:pt x="43" y="5108"/>
                    </a:cubicBezTo>
                    <a:lnTo>
                      <a:pt x="98" y="5415"/>
                    </a:lnTo>
                    <a:cubicBezTo>
                      <a:pt x="112" y="5527"/>
                      <a:pt x="140" y="5624"/>
                      <a:pt x="168" y="5722"/>
                    </a:cubicBezTo>
                    <a:cubicBezTo>
                      <a:pt x="196" y="5820"/>
                      <a:pt x="238" y="5903"/>
                      <a:pt x="266" y="6001"/>
                    </a:cubicBezTo>
                    <a:cubicBezTo>
                      <a:pt x="419" y="6378"/>
                      <a:pt x="684" y="6712"/>
                      <a:pt x="1005" y="6991"/>
                    </a:cubicBezTo>
                    <a:cubicBezTo>
                      <a:pt x="1312" y="7270"/>
                      <a:pt x="1703" y="7466"/>
                      <a:pt x="2093" y="7563"/>
                    </a:cubicBezTo>
                    <a:cubicBezTo>
                      <a:pt x="2219" y="7605"/>
                      <a:pt x="2344" y="7619"/>
                      <a:pt x="2470" y="7633"/>
                    </a:cubicBezTo>
                    <a:cubicBezTo>
                      <a:pt x="2512" y="7633"/>
                      <a:pt x="2581" y="7647"/>
                      <a:pt x="2651" y="7647"/>
                    </a:cubicBezTo>
                    <a:lnTo>
                      <a:pt x="3028" y="7647"/>
                    </a:lnTo>
                    <a:cubicBezTo>
                      <a:pt x="3097" y="7647"/>
                      <a:pt x="3139" y="7633"/>
                      <a:pt x="3209" y="7633"/>
                    </a:cubicBezTo>
                    <a:cubicBezTo>
                      <a:pt x="3279" y="7633"/>
                      <a:pt x="3335" y="7619"/>
                      <a:pt x="3390" y="7605"/>
                    </a:cubicBezTo>
                    <a:cubicBezTo>
                      <a:pt x="3446" y="7577"/>
                      <a:pt x="3516" y="7577"/>
                      <a:pt x="3558" y="7549"/>
                    </a:cubicBezTo>
                    <a:cubicBezTo>
                      <a:pt x="4032" y="7410"/>
                      <a:pt x="4436" y="7061"/>
                      <a:pt x="4660" y="6601"/>
                    </a:cubicBezTo>
                    <a:cubicBezTo>
                      <a:pt x="4771" y="6419"/>
                      <a:pt x="4841" y="6182"/>
                      <a:pt x="4855" y="5945"/>
                    </a:cubicBezTo>
                    <a:cubicBezTo>
                      <a:pt x="4869" y="5694"/>
                      <a:pt x="4855" y="5457"/>
                      <a:pt x="4785" y="5234"/>
                    </a:cubicBezTo>
                    <a:cubicBezTo>
                      <a:pt x="4743" y="5094"/>
                      <a:pt x="4702" y="4969"/>
                      <a:pt x="4604" y="4857"/>
                    </a:cubicBezTo>
                    <a:cubicBezTo>
                      <a:pt x="4534" y="4746"/>
                      <a:pt x="4436" y="4634"/>
                      <a:pt x="4325" y="4550"/>
                    </a:cubicBezTo>
                    <a:cubicBezTo>
                      <a:pt x="4227" y="4467"/>
                      <a:pt x="4102" y="4397"/>
                      <a:pt x="3962" y="4341"/>
                    </a:cubicBezTo>
                    <a:cubicBezTo>
                      <a:pt x="3892" y="4299"/>
                      <a:pt x="3823" y="4285"/>
                      <a:pt x="3753" y="4271"/>
                    </a:cubicBezTo>
                    <a:cubicBezTo>
                      <a:pt x="3683" y="4257"/>
                      <a:pt x="3614" y="4229"/>
                      <a:pt x="3544" y="4229"/>
                    </a:cubicBezTo>
                    <a:cubicBezTo>
                      <a:pt x="3508" y="4226"/>
                      <a:pt x="3471" y="4224"/>
                      <a:pt x="3435" y="4224"/>
                    </a:cubicBezTo>
                    <a:cubicBezTo>
                      <a:pt x="3317" y="4224"/>
                      <a:pt x="3197" y="4243"/>
                      <a:pt x="3070" y="4285"/>
                    </a:cubicBezTo>
                    <a:cubicBezTo>
                      <a:pt x="2916" y="4341"/>
                      <a:pt x="2763" y="4425"/>
                      <a:pt x="2651" y="4564"/>
                    </a:cubicBezTo>
                    <a:cubicBezTo>
                      <a:pt x="2539" y="4690"/>
                      <a:pt x="2470" y="4857"/>
                      <a:pt x="2428" y="5024"/>
                    </a:cubicBezTo>
                    <a:cubicBezTo>
                      <a:pt x="2400" y="5178"/>
                      <a:pt x="2414" y="5345"/>
                      <a:pt x="2470" y="5471"/>
                    </a:cubicBezTo>
                    <a:cubicBezTo>
                      <a:pt x="2539" y="5624"/>
                      <a:pt x="2651" y="5736"/>
                      <a:pt x="2763" y="5764"/>
                    </a:cubicBezTo>
                    <a:cubicBezTo>
                      <a:pt x="2808" y="5790"/>
                      <a:pt x="2856" y="5801"/>
                      <a:pt x="2902" y="5801"/>
                    </a:cubicBezTo>
                    <a:cubicBezTo>
                      <a:pt x="2955" y="5801"/>
                      <a:pt x="3004" y="5786"/>
                      <a:pt x="3042" y="5764"/>
                    </a:cubicBezTo>
                    <a:cubicBezTo>
                      <a:pt x="3111" y="5736"/>
                      <a:pt x="3139" y="5694"/>
                      <a:pt x="3167" y="5652"/>
                    </a:cubicBezTo>
                    <a:cubicBezTo>
                      <a:pt x="3181" y="5596"/>
                      <a:pt x="3181" y="5555"/>
                      <a:pt x="3167" y="5513"/>
                    </a:cubicBezTo>
                    <a:cubicBezTo>
                      <a:pt x="3167" y="5457"/>
                      <a:pt x="3125" y="5415"/>
                      <a:pt x="3111" y="5387"/>
                    </a:cubicBezTo>
                    <a:lnTo>
                      <a:pt x="3111" y="5262"/>
                    </a:lnTo>
                    <a:lnTo>
                      <a:pt x="3125" y="5248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9" y="5237"/>
                      <a:pt x="3133" y="5238"/>
                      <a:pt x="3135" y="5238"/>
                    </a:cubicBezTo>
                    <a:cubicBezTo>
                      <a:pt x="3136" y="5238"/>
                      <a:pt x="3135" y="5237"/>
                      <a:pt x="3131" y="5236"/>
                    </a:cubicBezTo>
                    <a:lnTo>
                      <a:pt x="3131" y="5236"/>
                    </a:lnTo>
                    <a:cubicBezTo>
                      <a:pt x="3140" y="5237"/>
                      <a:pt x="3160" y="5241"/>
                      <a:pt x="3195" y="5248"/>
                    </a:cubicBezTo>
                    <a:lnTo>
                      <a:pt x="3195" y="5234"/>
                    </a:lnTo>
                    <a:lnTo>
                      <a:pt x="3195" y="5220"/>
                    </a:lnTo>
                    <a:cubicBezTo>
                      <a:pt x="3195" y="5192"/>
                      <a:pt x="3223" y="5164"/>
                      <a:pt x="3223" y="5150"/>
                    </a:cubicBezTo>
                    <a:cubicBezTo>
                      <a:pt x="3237" y="5094"/>
                      <a:pt x="3265" y="5052"/>
                      <a:pt x="3307" y="5011"/>
                    </a:cubicBezTo>
                    <a:lnTo>
                      <a:pt x="3335" y="4969"/>
                    </a:lnTo>
                    <a:cubicBezTo>
                      <a:pt x="3335" y="4969"/>
                      <a:pt x="3362" y="4955"/>
                      <a:pt x="3376" y="4955"/>
                    </a:cubicBezTo>
                    <a:cubicBezTo>
                      <a:pt x="3390" y="4955"/>
                      <a:pt x="3390" y="4927"/>
                      <a:pt x="3404" y="4927"/>
                    </a:cubicBezTo>
                    <a:cubicBezTo>
                      <a:pt x="3460" y="4913"/>
                      <a:pt x="3502" y="4885"/>
                      <a:pt x="3530" y="4871"/>
                    </a:cubicBezTo>
                    <a:cubicBezTo>
                      <a:pt x="3600" y="4815"/>
                      <a:pt x="3669" y="4759"/>
                      <a:pt x="3655" y="4690"/>
                    </a:cubicBezTo>
                    <a:cubicBezTo>
                      <a:pt x="3655" y="4676"/>
                      <a:pt x="3655" y="4648"/>
                      <a:pt x="3641" y="4634"/>
                    </a:cubicBezTo>
                    <a:cubicBezTo>
                      <a:pt x="3641" y="4620"/>
                      <a:pt x="3641" y="4606"/>
                      <a:pt x="3614" y="4564"/>
                    </a:cubicBezTo>
                    <a:cubicBezTo>
                      <a:pt x="3600" y="4550"/>
                      <a:pt x="3600" y="4536"/>
                      <a:pt x="3572" y="4522"/>
                    </a:cubicBezTo>
                    <a:cubicBezTo>
                      <a:pt x="3655" y="4522"/>
                      <a:pt x="3753" y="4536"/>
                      <a:pt x="3865" y="4550"/>
                    </a:cubicBezTo>
                    <a:cubicBezTo>
                      <a:pt x="3962" y="4564"/>
                      <a:pt x="4060" y="4620"/>
                      <a:pt x="4144" y="4676"/>
                    </a:cubicBezTo>
                    <a:cubicBezTo>
                      <a:pt x="4311" y="4773"/>
                      <a:pt x="4478" y="4955"/>
                      <a:pt x="4562" y="5164"/>
                    </a:cubicBezTo>
                    <a:cubicBezTo>
                      <a:pt x="4576" y="5192"/>
                      <a:pt x="4590" y="5234"/>
                      <a:pt x="4590" y="5262"/>
                    </a:cubicBezTo>
                    <a:cubicBezTo>
                      <a:pt x="4618" y="5303"/>
                      <a:pt x="4618" y="5331"/>
                      <a:pt x="4632" y="5373"/>
                    </a:cubicBezTo>
                    <a:cubicBezTo>
                      <a:pt x="4688" y="5582"/>
                      <a:pt x="4688" y="5806"/>
                      <a:pt x="4646" y="6029"/>
                    </a:cubicBezTo>
                    <a:cubicBezTo>
                      <a:pt x="4618" y="6196"/>
                      <a:pt x="4562" y="6350"/>
                      <a:pt x="4492" y="6503"/>
                    </a:cubicBezTo>
                    <a:lnTo>
                      <a:pt x="4478" y="6559"/>
                    </a:lnTo>
                    <a:lnTo>
                      <a:pt x="4436" y="6615"/>
                    </a:lnTo>
                    <a:cubicBezTo>
                      <a:pt x="4423" y="6643"/>
                      <a:pt x="4409" y="6684"/>
                      <a:pt x="4367" y="6712"/>
                    </a:cubicBezTo>
                    <a:cubicBezTo>
                      <a:pt x="4311" y="6782"/>
                      <a:pt x="4283" y="6838"/>
                      <a:pt x="4227" y="6894"/>
                    </a:cubicBezTo>
                    <a:cubicBezTo>
                      <a:pt x="4130" y="7005"/>
                      <a:pt x="4004" y="7103"/>
                      <a:pt x="3892" y="7187"/>
                    </a:cubicBezTo>
                    <a:cubicBezTo>
                      <a:pt x="3781" y="7256"/>
                      <a:pt x="3655" y="7326"/>
                      <a:pt x="3530" y="7354"/>
                    </a:cubicBezTo>
                    <a:lnTo>
                      <a:pt x="3446" y="7396"/>
                    </a:lnTo>
                    <a:cubicBezTo>
                      <a:pt x="3404" y="7410"/>
                      <a:pt x="3376" y="7410"/>
                      <a:pt x="3362" y="7410"/>
                    </a:cubicBezTo>
                    <a:lnTo>
                      <a:pt x="3265" y="7424"/>
                    </a:lnTo>
                    <a:lnTo>
                      <a:pt x="3167" y="7452"/>
                    </a:lnTo>
                    <a:cubicBezTo>
                      <a:pt x="3097" y="7452"/>
                      <a:pt x="3042" y="7466"/>
                      <a:pt x="2972" y="7466"/>
                    </a:cubicBezTo>
                    <a:lnTo>
                      <a:pt x="2777" y="7466"/>
                    </a:lnTo>
                    <a:cubicBezTo>
                      <a:pt x="2526" y="7466"/>
                      <a:pt x="2260" y="7424"/>
                      <a:pt x="2009" y="7340"/>
                    </a:cubicBezTo>
                    <a:cubicBezTo>
                      <a:pt x="1772" y="7256"/>
                      <a:pt x="1521" y="7145"/>
                      <a:pt x="1312" y="7005"/>
                    </a:cubicBezTo>
                    <a:cubicBezTo>
                      <a:pt x="1103" y="6866"/>
                      <a:pt x="921" y="6684"/>
                      <a:pt x="740" y="6489"/>
                    </a:cubicBezTo>
                    <a:cubicBezTo>
                      <a:pt x="712" y="6433"/>
                      <a:pt x="656" y="6364"/>
                      <a:pt x="615" y="6308"/>
                    </a:cubicBezTo>
                    <a:cubicBezTo>
                      <a:pt x="587" y="6238"/>
                      <a:pt x="545" y="6196"/>
                      <a:pt x="503" y="6126"/>
                    </a:cubicBezTo>
                    <a:lnTo>
                      <a:pt x="391" y="5917"/>
                    </a:lnTo>
                    <a:cubicBezTo>
                      <a:pt x="363" y="5847"/>
                      <a:pt x="336" y="5778"/>
                      <a:pt x="308" y="5680"/>
                    </a:cubicBezTo>
                    <a:cubicBezTo>
                      <a:pt x="294" y="5652"/>
                      <a:pt x="294" y="5610"/>
                      <a:pt x="266" y="5582"/>
                    </a:cubicBezTo>
                    <a:lnTo>
                      <a:pt x="238" y="5457"/>
                    </a:lnTo>
                    <a:cubicBezTo>
                      <a:pt x="224" y="5387"/>
                      <a:pt x="196" y="5303"/>
                      <a:pt x="196" y="5220"/>
                    </a:cubicBezTo>
                    <a:cubicBezTo>
                      <a:pt x="182" y="5122"/>
                      <a:pt x="182" y="5052"/>
                      <a:pt x="168" y="4969"/>
                    </a:cubicBezTo>
                    <a:cubicBezTo>
                      <a:pt x="168" y="4885"/>
                      <a:pt x="168" y="4815"/>
                      <a:pt x="154" y="4732"/>
                    </a:cubicBezTo>
                    <a:cubicBezTo>
                      <a:pt x="154" y="4285"/>
                      <a:pt x="224" y="3839"/>
                      <a:pt x="377" y="3406"/>
                    </a:cubicBezTo>
                    <a:cubicBezTo>
                      <a:pt x="531" y="2960"/>
                      <a:pt x="782" y="2542"/>
                      <a:pt x="1089" y="2193"/>
                    </a:cubicBezTo>
                    <a:cubicBezTo>
                      <a:pt x="1410" y="1830"/>
                      <a:pt x="1786" y="1537"/>
                      <a:pt x="2247" y="1314"/>
                    </a:cubicBezTo>
                    <a:cubicBezTo>
                      <a:pt x="2679" y="1077"/>
                      <a:pt x="3167" y="965"/>
                      <a:pt x="3683" y="910"/>
                    </a:cubicBezTo>
                    <a:cubicBezTo>
                      <a:pt x="3927" y="883"/>
                      <a:pt x="4171" y="869"/>
                      <a:pt x="4416" y="869"/>
                    </a:cubicBezTo>
                    <a:cubicBezTo>
                      <a:pt x="4690" y="869"/>
                      <a:pt x="4966" y="887"/>
                      <a:pt x="5246" y="924"/>
                    </a:cubicBezTo>
                    <a:lnTo>
                      <a:pt x="5427" y="965"/>
                    </a:lnTo>
                    <a:lnTo>
                      <a:pt x="5622" y="993"/>
                    </a:lnTo>
                    <a:cubicBezTo>
                      <a:pt x="5748" y="1007"/>
                      <a:pt x="5873" y="1063"/>
                      <a:pt x="6013" y="1077"/>
                    </a:cubicBezTo>
                    <a:cubicBezTo>
                      <a:pt x="6250" y="1147"/>
                      <a:pt x="6501" y="1244"/>
                      <a:pt x="6738" y="1342"/>
                    </a:cubicBezTo>
                    <a:cubicBezTo>
                      <a:pt x="6864" y="1398"/>
                      <a:pt x="6961" y="1468"/>
                      <a:pt x="7087" y="1523"/>
                    </a:cubicBezTo>
                    <a:cubicBezTo>
                      <a:pt x="7143" y="1551"/>
                      <a:pt x="7198" y="1593"/>
                      <a:pt x="7268" y="1621"/>
                    </a:cubicBezTo>
                    <a:lnTo>
                      <a:pt x="7421" y="1733"/>
                    </a:lnTo>
                    <a:cubicBezTo>
                      <a:pt x="7631" y="1872"/>
                      <a:pt x="7840" y="2039"/>
                      <a:pt x="8007" y="2193"/>
                    </a:cubicBezTo>
                    <a:cubicBezTo>
                      <a:pt x="8189" y="2374"/>
                      <a:pt x="8356" y="2570"/>
                      <a:pt x="8496" y="2779"/>
                    </a:cubicBezTo>
                    <a:lnTo>
                      <a:pt x="8607" y="2932"/>
                    </a:lnTo>
                    <a:lnTo>
                      <a:pt x="8663" y="3016"/>
                    </a:lnTo>
                    <a:lnTo>
                      <a:pt x="8691" y="3100"/>
                    </a:lnTo>
                    <a:cubicBezTo>
                      <a:pt x="8733" y="3155"/>
                      <a:pt x="8747" y="3211"/>
                      <a:pt x="8775" y="3281"/>
                    </a:cubicBezTo>
                    <a:lnTo>
                      <a:pt x="8844" y="3448"/>
                    </a:lnTo>
                    <a:cubicBezTo>
                      <a:pt x="9026" y="3923"/>
                      <a:pt x="9095" y="4411"/>
                      <a:pt x="9081" y="4913"/>
                    </a:cubicBezTo>
                    <a:cubicBezTo>
                      <a:pt x="9040" y="5401"/>
                      <a:pt x="8942" y="5889"/>
                      <a:pt x="8761" y="6364"/>
                    </a:cubicBezTo>
                    <a:cubicBezTo>
                      <a:pt x="8412" y="7284"/>
                      <a:pt x="7910" y="8149"/>
                      <a:pt x="7491" y="8986"/>
                    </a:cubicBezTo>
                    <a:cubicBezTo>
                      <a:pt x="7282" y="9404"/>
                      <a:pt x="7087" y="9837"/>
                      <a:pt x="6933" y="10255"/>
                    </a:cubicBezTo>
                    <a:cubicBezTo>
                      <a:pt x="6780" y="10688"/>
                      <a:pt x="6682" y="11106"/>
                      <a:pt x="6640" y="11525"/>
                    </a:cubicBezTo>
                    <a:cubicBezTo>
                      <a:pt x="6585" y="11943"/>
                      <a:pt x="6585" y="12348"/>
                      <a:pt x="6599" y="12724"/>
                    </a:cubicBezTo>
                    <a:cubicBezTo>
                      <a:pt x="6612" y="13115"/>
                      <a:pt x="6668" y="13463"/>
                      <a:pt x="6738" y="13812"/>
                    </a:cubicBezTo>
                    <a:cubicBezTo>
                      <a:pt x="6877" y="14468"/>
                      <a:pt x="7059" y="15026"/>
                      <a:pt x="7226" y="15486"/>
                    </a:cubicBezTo>
                    <a:cubicBezTo>
                      <a:pt x="7408" y="15932"/>
                      <a:pt x="7547" y="16281"/>
                      <a:pt x="7645" y="16518"/>
                    </a:cubicBezTo>
                    <a:cubicBezTo>
                      <a:pt x="7662" y="16553"/>
                      <a:pt x="7677" y="16585"/>
                      <a:pt x="7691" y="16615"/>
                    </a:cubicBezTo>
                    <a:lnTo>
                      <a:pt x="7691" y="16615"/>
                    </a:lnTo>
                    <a:cubicBezTo>
                      <a:pt x="7286" y="15597"/>
                      <a:pt x="6922" y="14554"/>
                      <a:pt x="6794" y="13463"/>
                    </a:cubicBezTo>
                    <a:cubicBezTo>
                      <a:pt x="6780" y="13324"/>
                      <a:pt x="6752" y="13170"/>
                      <a:pt x="6752" y="13031"/>
                    </a:cubicBezTo>
                    <a:cubicBezTo>
                      <a:pt x="6738" y="12892"/>
                      <a:pt x="6738" y="12724"/>
                      <a:pt x="6738" y="12585"/>
                    </a:cubicBezTo>
                    <a:cubicBezTo>
                      <a:pt x="6738" y="12292"/>
                      <a:pt x="6752" y="11999"/>
                      <a:pt x="6808" y="11720"/>
                    </a:cubicBezTo>
                    <a:cubicBezTo>
                      <a:pt x="6891" y="11148"/>
                      <a:pt x="7087" y="10590"/>
                      <a:pt x="7352" y="10102"/>
                    </a:cubicBezTo>
                    <a:cubicBezTo>
                      <a:pt x="7617" y="9586"/>
                      <a:pt x="7924" y="9167"/>
                      <a:pt x="8258" y="8749"/>
                    </a:cubicBezTo>
                    <a:cubicBezTo>
                      <a:pt x="8593" y="8330"/>
                      <a:pt x="8914" y="7884"/>
                      <a:pt x="9193" y="7312"/>
                    </a:cubicBezTo>
                    <a:cubicBezTo>
                      <a:pt x="9237" y="7213"/>
                      <a:pt x="9255" y="7105"/>
                      <a:pt x="9226" y="7105"/>
                    </a:cubicBezTo>
                    <a:cubicBezTo>
                      <a:pt x="9219" y="7105"/>
                      <a:pt x="9208" y="7113"/>
                      <a:pt x="9193" y="7131"/>
                    </a:cubicBezTo>
                    <a:cubicBezTo>
                      <a:pt x="9109" y="7256"/>
                      <a:pt x="9026" y="7340"/>
                      <a:pt x="8942" y="7396"/>
                    </a:cubicBezTo>
                    <a:cubicBezTo>
                      <a:pt x="8844" y="7466"/>
                      <a:pt x="8775" y="7493"/>
                      <a:pt x="8705" y="7549"/>
                    </a:cubicBezTo>
                    <a:cubicBezTo>
                      <a:pt x="8677" y="7563"/>
                      <a:pt x="8621" y="7591"/>
                      <a:pt x="8593" y="7605"/>
                    </a:cubicBezTo>
                    <a:cubicBezTo>
                      <a:pt x="8663" y="7493"/>
                      <a:pt x="8733" y="7410"/>
                      <a:pt x="8775" y="7312"/>
                    </a:cubicBezTo>
                    <a:cubicBezTo>
                      <a:pt x="8844" y="7200"/>
                      <a:pt x="8900" y="7103"/>
                      <a:pt x="8970" y="6991"/>
                    </a:cubicBezTo>
                    <a:cubicBezTo>
                      <a:pt x="9374" y="6280"/>
                      <a:pt x="9681" y="5443"/>
                      <a:pt x="9723" y="4536"/>
                    </a:cubicBezTo>
                    <a:lnTo>
                      <a:pt x="9723" y="4313"/>
                    </a:lnTo>
                    <a:cubicBezTo>
                      <a:pt x="9723" y="4243"/>
                      <a:pt x="9709" y="4146"/>
                      <a:pt x="9709" y="4076"/>
                    </a:cubicBezTo>
                    <a:cubicBezTo>
                      <a:pt x="9709" y="4048"/>
                      <a:pt x="9709" y="3992"/>
                      <a:pt x="9681" y="3964"/>
                    </a:cubicBezTo>
                    <a:lnTo>
                      <a:pt x="9667" y="3783"/>
                    </a:lnTo>
                    <a:cubicBezTo>
                      <a:pt x="9653" y="3713"/>
                      <a:pt x="9653" y="3630"/>
                      <a:pt x="9611" y="3560"/>
                    </a:cubicBezTo>
                    <a:cubicBezTo>
                      <a:pt x="9542" y="3239"/>
                      <a:pt x="9430" y="2932"/>
                      <a:pt x="9263" y="2653"/>
                    </a:cubicBezTo>
                    <a:cubicBezTo>
                      <a:pt x="9109" y="2360"/>
                      <a:pt x="8914" y="2095"/>
                      <a:pt x="8705" y="1844"/>
                    </a:cubicBezTo>
                    <a:cubicBezTo>
                      <a:pt x="8482" y="1607"/>
                      <a:pt x="8231" y="1398"/>
                      <a:pt x="7979" y="1203"/>
                    </a:cubicBezTo>
                    <a:cubicBezTo>
                      <a:pt x="7575" y="910"/>
                      <a:pt x="7156" y="686"/>
                      <a:pt x="6808" y="547"/>
                    </a:cubicBezTo>
                    <a:cubicBezTo>
                      <a:pt x="6725" y="508"/>
                      <a:pt x="6652" y="491"/>
                      <a:pt x="6609" y="491"/>
                    </a:cubicBezTo>
                    <a:cubicBezTo>
                      <a:pt x="6543" y="491"/>
                      <a:pt x="6542" y="530"/>
                      <a:pt x="6668" y="589"/>
                    </a:cubicBezTo>
                    <a:cubicBezTo>
                      <a:pt x="7449" y="938"/>
                      <a:pt x="8063" y="1482"/>
                      <a:pt x="8426" y="2081"/>
                    </a:cubicBezTo>
                    <a:cubicBezTo>
                      <a:pt x="8496" y="2179"/>
                      <a:pt x="8551" y="2291"/>
                      <a:pt x="8607" y="2388"/>
                    </a:cubicBezTo>
                    <a:cubicBezTo>
                      <a:pt x="7979" y="1537"/>
                      <a:pt x="7073" y="910"/>
                      <a:pt x="6110" y="519"/>
                    </a:cubicBezTo>
                    <a:cubicBezTo>
                      <a:pt x="5216" y="169"/>
                      <a:pt x="4286" y="0"/>
                      <a:pt x="3410" y="0"/>
                    </a:cubicBezTo>
                    <a:close/>
                    <a:moveTo>
                      <a:pt x="7691" y="16615"/>
                    </a:moveTo>
                    <a:lnTo>
                      <a:pt x="7691" y="16615"/>
                    </a:lnTo>
                    <a:cubicBezTo>
                      <a:pt x="7727" y="16704"/>
                      <a:pt x="7762" y="16792"/>
                      <a:pt x="7798" y="16881"/>
                    </a:cubicBezTo>
                    <a:cubicBezTo>
                      <a:pt x="7798" y="16881"/>
                      <a:pt x="7768" y="16781"/>
                      <a:pt x="7691" y="16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211050" y="4217091"/>
                <a:ext cx="430061" cy="716638"/>
              </a:xfrm>
              <a:custGeom>
                <a:avLst/>
                <a:gdLst/>
                <a:ahLst/>
                <a:cxnLst/>
                <a:rect l="l" t="t" r="r" b="b"/>
                <a:pathLst>
                  <a:path w="9807" h="16342" extrusionOk="0">
                    <a:moveTo>
                      <a:pt x="461" y="0"/>
                    </a:moveTo>
                    <a:lnTo>
                      <a:pt x="461" y="0"/>
                    </a:lnTo>
                    <a:cubicBezTo>
                      <a:pt x="1437" y="628"/>
                      <a:pt x="2442" y="1256"/>
                      <a:pt x="3390" y="1897"/>
                    </a:cubicBezTo>
                    <a:cubicBezTo>
                      <a:pt x="3641" y="2051"/>
                      <a:pt x="3864" y="2232"/>
                      <a:pt x="4115" y="2399"/>
                    </a:cubicBezTo>
                    <a:cubicBezTo>
                      <a:pt x="4227" y="2497"/>
                      <a:pt x="4339" y="2581"/>
                      <a:pt x="4464" y="2664"/>
                    </a:cubicBezTo>
                    <a:cubicBezTo>
                      <a:pt x="4562" y="2748"/>
                      <a:pt x="4687" y="2846"/>
                      <a:pt x="4785" y="2943"/>
                    </a:cubicBezTo>
                    <a:lnTo>
                      <a:pt x="4966" y="3083"/>
                    </a:lnTo>
                    <a:lnTo>
                      <a:pt x="5120" y="3222"/>
                    </a:lnTo>
                    <a:cubicBezTo>
                      <a:pt x="5231" y="3334"/>
                      <a:pt x="5329" y="3418"/>
                      <a:pt x="5441" y="3515"/>
                    </a:cubicBezTo>
                    <a:cubicBezTo>
                      <a:pt x="5622" y="3725"/>
                      <a:pt x="5817" y="3920"/>
                      <a:pt x="5998" y="4143"/>
                    </a:cubicBezTo>
                    <a:cubicBezTo>
                      <a:pt x="6026" y="4199"/>
                      <a:pt x="6082" y="4255"/>
                      <a:pt x="6110" y="4324"/>
                    </a:cubicBezTo>
                    <a:cubicBezTo>
                      <a:pt x="6152" y="4380"/>
                      <a:pt x="6180" y="4450"/>
                      <a:pt x="6222" y="4492"/>
                    </a:cubicBezTo>
                    <a:cubicBezTo>
                      <a:pt x="6291" y="4617"/>
                      <a:pt x="6347" y="4729"/>
                      <a:pt x="6389" y="4840"/>
                    </a:cubicBezTo>
                    <a:cubicBezTo>
                      <a:pt x="6445" y="4966"/>
                      <a:pt x="6487" y="5091"/>
                      <a:pt x="6528" y="5217"/>
                    </a:cubicBezTo>
                    <a:cubicBezTo>
                      <a:pt x="6584" y="5329"/>
                      <a:pt x="6598" y="5454"/>
                      <a:pt x="6654" y="5580"/>
                    </a:cubicBezTo>
                    <a:cubicBezTo>
                      <a:pt x="6724" y="5817"/>
                      <a:pt x="6794" y="6082"/>
                      <a:pt x="6863" y="6333"/>
                    </a:cubicBezTo>
                    <a:cubicBezTo>
                      <a:pt x="6905" y="6445"/>
                      <a:pt x="6947" y="6584"/>
                      <a:pt x="6989" y="6710"/>
                    </a:cubicBezTo>
                    <a:cubicBezTo>
                      <a:pt x="7045" y="6835"/>
                      <a:pt x="7086" y="6961"/>
                      <a:pt x="7142" y="7100"/>
                    </a:cubicBezTo>
                    <a:cubicBezTo>
                      <a:pt x="7179" y="7165"/>
                      <a:pt x="7246" y="7217"/>
                      <a:pt x="7288" y="7217"/>
                    </a:cubicBezTo>
                    <a:cubicBezTo>
                      <a:pt x="7309" y="7217"/>
                      <a:pt x="7324" y="7203"/>
                      <a:pt x="7324" y="7170"/>
                    </a:cubicBezTo>
                    <a:cubicBezTo>
                      <a:pt x="7324" y="7002"/>
                      <a:pt x="7338" y="6891"/>
                      <a:pt x="7365" y="6765"/>
                    </a:cubicBezTo>
                    <a:cubicBezTo>
                      <a:pt x="7407" y="6640"/>
                      <a:pt x="7435" y="6556"/>
                      <a:pt x="7491" y="6445"/>
                    </a:cubicBezTo>
                    <a:cubicBezTo>
                      <a:pt x="7533" y="6403"/>
                      <a:pt x="7547" y="6333"/>
                      <a:pt x="7603" y="6291"/>
                    </a:cubicBezTo>
                    <a:cubicBezTo>
                      <a:pt x="7630" y="6417"/>
                      <a:pt x="7644" y="6514"/>
                      <a:pt x="7686" y="6640"/>
                    </a:cubicBezTo>
                    <a:cubicBezTo>
                      <a:pt x="7714" y="6765"/>
                      <a:pt x="7742" y="6863"/>
                      <a:pt x="7770" y="6988"/>
                    </a:cubicBezTo>
                    <a:cubicBezTo>
                      <a:pt x="7812" y="7072"/>
                      <a:pt x="7826" y="7184"/>
                      <a:pt x="7854" y="7267"/>
                    </a:cubicBezTo>
                    <a:cubicBezTo>
                      <a:pt x="7895" y="7351"/>
                      <a:pt x="7909" y="7463"/>
                      <a:pt x="7951" y="7560"/>
                    </a:cubicBezTo>
                    <a:lnTo>
                      <a:pt x="8035" y="7867"/>
                    </a:lnTo>
                    <a:lnTo>
                      <a:pt x="8063" y="8007"/>
                    </a:lnTo>
                    <a:lnTo>
                      <a:pt x="8091" y="8076"/>
                    </a:lnTo>
                    <a:lnTo>
                      <a:pt x="8105" y="8146"/>
                    </a:lnTo>
                    <a:cubicBezTo>
                      <a:pt x="8188" y="8495"/>
                      <a:pt x="8244" y="8858"/>
                      <a:pt x="8258" y="9206"/>
                    </a:cubicBezTo>
                    <a:cubicBezTo>
                      <a:pt x="8272" y="9443"/>
                      <a:pt x="8272" y="9681"/>
                      <a:pt x="8258" y="9918"/>
                    </a:cubicBezTo>
                    <a:cubicBezTo>
                      <a:pt x="8258" y="10141"/>
                      <a:pt x="8244" y="10392"/>
                      <a:pt x="8202" y="10615"/>
                    </a:cubicBezTo>
                    <a:cubicBezTo>
                      <a:pt x="8174" y="10838"/>
                      <a:pt x="8133" y="11089"/>
                      <a:pt x="8091" y="11313"/>
                    </a:cubicBezTo>
                    <a:cubicBezTo>
                      <a:pt x="8035" y="11536"/>
                      <a:pt x="7965" y="11773"/>
                      <a:pt x="7882" y="11982"/>
                    </a:cubicBezTo>
                    <a:cubicBezTo>
                      <a:pt x="7714" y="12303"/>
                      <a:pt x="7547" y="12582"/>
                      <a:pt x="7393" y="12833"/>
                    </a:cubicBezTo>
                    <a:cubicBezTo>
                      <a:pt x="7322" y="12925"/>
                      <a:pt x="7340" y="13039"/>
                      <a:pt x="7404" y="13039"/>
                    </a:cubicBezTo>
                    <a:cubicBezTo>
                      <a:pt x="7428" y="13039"/>
                      <a:pt x="7457" y="13024"/>
                      <a:pt x="7491" y="12986"/>
                    </a:cubicBezTo>
                    <a:cubicBezTo>
                      <a:pt x="7951" y="12498"/>
                      <a:pt x="8370" y="12010"/>
                      <a:pt x="8732" y="11466"/>
                    </a:cubicBezTo>
                    <a:cubicBezTo>
                      <a:pt x="8760" y="11424"/>
                      <a:pt x="8802" y="11382"/>
                      <a:pt x="8830" y="11327"/>
                    </a:cubicBezTo>
                    <a:cubicBezTo>
                      <a:pt x="8872" y="11285"/>
                      <a:pt x="8900" y="11243"/>
                      <a:pt x="8942" y="11187"/>
                    </a:cubicBezTo>
                    <a:lnTo>
                      <a:pt x="8942" y="11187"/>
                    </a:lnTo>
                    <a:cubicBezTo>
                      <a:pt x="8830" y="11661"/>
                      <a:pt x="8621" y="12122"/>
                      <a:pt x="8342" y="12498"/>
                    </a:cubicBezTo>
                    <a:cubicBezTo>
                      <a:pt x="8091" y="12889"/>
                      <a:pt x="7756" y="13210"/>
                      <a:pt x="7407" y="13461"/>
                    </a:cubicBezTo>
                    <a:cubicBezTo>
                      <a:pt x="7059" y="13698"/>
                      <a:pt x="6668" y="13893"/>
                      <a:pt x="6319" y="14005"/>
                    </a:cubicBezTo>
                    <a:cubicBezTo>
                      <a:pt x="6152" y="14046"/>
                      <a:pt x="5957" y="14102"/>
                      <a:pt x="5789" y="14116"/>
                    </a:cubicBezTo>
                    <a:cubicBezTo>
                      <a:pt x="5692" y="14144"/>
                      <a:pt x="5608" y="14158"/>
                      <a:pt x="5524" y="14158"/>
                    </a:cubicBezTo>
                    <a:cubicBezTo>
                      <a:pt x="5482" y="14158"/>
                      <a:pt x="5441" y="14158"/>
                      <a:pt x="5399" y="14172"/>
                    </a:cubicBezTo>
                    <a:lnTo>
                      <a:pt x="5301" y="14172"/>
                    </a:lnTo>
                    <a:cubicBezTo>
                      <a:pt x="5259" y="14172"/>
                      <a:pt x="5231" y="14172"/>
                      <a:pt x="5189" y="14186"/>
                    </a:cubicBezTo>
                    <a:cubicBezTo>
                      <a:pt x="5162" y="14214"/>
                      <a:pt x="5120" y="14228"/>
                      <a:pt x="5092" y="14228"/>
                    </a:cubicBezTo>
                    <a:cubicBezTo>
                      <a:pt x="5022" y="14256"/>
                      <a:pt x="4966" y="14312"/>
                      <a:pt x="4966" y="14381"/>
                    </a:cubicBezTo>
                    <a:cubicBezTo>
                      <a:pt x="4952" y="14493"/>
                      <a:pt x="4952" y="14577"/>
                      <a:pt x="4966" y="14660"/>
                    </a:cubicBezTo>
                    <a:cubicBezTo>
                      <a:pt x="4980" y="14744"/>
                      <a:pt x="5022" y="14814"/>
                      <a:pt x="5064" y="14883"/>
                    </a:cubicBezTo>
                    <a:cubicBezTo>
                      <a:pt x="5120" y="14953"/>
                      <a:pt x="5189" y="15009"/>
                      <a:pt x="5301" y="15051"/>
                    </a:cubicBezTo>
                    <a:lnTo>
                      <a:pt x="5454" y="15093"/>
                    </a:lnTo>
                    <a:cubicBezTo>
                      <a:pt x="5510" y="15121"/>
                      <a:pt x="5552" y="15121"/>
                      <a:pt x="5622" y="15134"/>
                    </a:cubicBezTo>
                    <a:cubicBezTo>
                      <a:pt x="5231" y="15232"/>
                      <a:pt x="4813" y="15274"/>
                      <a:pt x="4394" y="15288"/>
                    </a:cubicBezTo>
                    <a:cubicBezTo>
                      <a:pt x="4371" y="15290"/>
                      <a:pt x="4344" y="15291"/>
                      <a:pt x="4314" y="15291"/>
                    </a:cubicBezTo>
                    <a:cubicBezTo>
                      <a:pt x="4110" y="15291"/>
                      <a:pt x="3767" y="15251"/>
                      <a:pt x="3488" y="15190"/>
                    </a:cubicBezTo>
                    <a:cubicBezTo>
                      <a:pt x="3390" y="15162"/>
                      <a:pt x="3320" y="15148"/>
                      <a:pt x="3251" y="15134"/>
                    </a:cubicBezTo>
                    <a:cubicBezTo>
                      <a:pt x="3223" y="15134"/>
                      <a:pt x="3181" y="15134"/>
                      <a:pt x="3153" y="15121"/>
                    </a:cubicBezTo>
                    <a:cubicBezTo>
                      <a:pt x="3111" y="15121"/>
                      <a:pt x="3097" y="15121"/>
                      <a:pt x="3069" y="15093"/>
                    </a:cubicBezTo>
                    <a:cubicBezTo>
                      <a:pt x="2958" y="15093"/>
                      <a:pt x="2902" y="15134"/>
                      <a:pt x="2930" y="15218"/>
                    </a:cubicBezTo>
                    <a:cubicBezTo>
                      <a:pt x="2944" y="15274"/>
                      <a:pt x="2972" y="15344"/>
                      <a:pt x="3069" y="15427"/>
                    </a:cubicBezTo>
                    <a:cubicBezTo>
                      <a:pt x="3139" y="15497"/>
                      <a:pt x="3237" y="15609"/>
                      <a:pt x="3362" y="15692"/>
                    </a:cubicBezTo>
                    <a:cubicBezTo>
                      <a:pt x="3488" y="15762"/>
                      <a:pt x="3627" y="15846"/>
                      <a:pt x="3739" y="15902"/>
                    </a:cubicBezTo>
                    <a:cubicBezTo>
                      <a:pt x="3878" y="15957"/>
                      <a:pt x="4004" y="15971"/>
                      <a:pt x="4087" y="15985"/>
                    </a:cubicBezTo>
                    <a:cubicBezTo>
                      <a:pt x="4004" y="15985"/>
                      <a:pt x="3934" y="15971"/>
                      <a:pt x="3850" y="15971"/>
                    </a:cubicBezTo>
                    <a:cubicBezTo>
                      <a:pt x="3767" y="15971"/>
                      <a:pt x="3697" y="15957"/>
                      <a:pt x="3599" y="15930"/>
                    </a:cubicBezTo>
                    <a:cubicBezTo>
                      <a:pt x="3446" y="15902"/>
                      <a:pt x="3292" y="15888"/>
                      <a:pt x="3139" y="15832"/>
                    </a:cubicBezTo>
                    <a:cubicBezTo>
                      <a:pt x="2135" y="15553"/>
                      <a:pt x="1284" y="14925"/>
                      <a:pt x="768" y="14116"/>
                    </a:cubicBezTo>
                    <a:cubicBezTo>
                      <a:pt x="726" y="14074"/>
                      <a:pt x="698" y="14033"/>
                      <a:pt x="670" y="13977"/>
                    </a:cubicBezTo>
                    <a:cubicBezTo>
                      <a:pt x="642" y="13935"/>
                      <a:pt x="628" y="13879"/>
                      <a:pt x="586" y="13837"/>
                    </a:cubicBezTo>
                    <a:cubicBezTo>
                      <a:pt x="558" y="13795"/>
                      <a:pt x="531" y="13740"/>
                      <a:pt x="503" y="13698"/>
                    </a:cubicBezTo>
                    <a:cubicBezTo>
                      <a:pt x="489" y="13656"/>
                      <a:pt x="447" y="13600"/>
                      <a:pt x="433" y="13544"/>
                    </a:cubicBezTo>
                    <a:cubicBezTo>
                      <a:pt x="349" y="13335"/>
                      <a:pt x="280" y="13126"/>
                      <a:pt x="238" y="12917"/>
                    </a:cubicBezTo>
                    <a:cubicBezTo>
                      <a:pt x="168" y="12484"/>
                      <a:pt x="210" y="12024"/>
                      <a:pt x="321" y="11605"/>
                    </a:cubicBezTo>
                    <a:cubicBezTo>
                      <a:pt x="447" y="11187"/>
                      <a:pt x="656" y="10796"/>
                      <a:pt x="977" y="10462"/>
                    </a:cubicBezTo>
                    <a:cubicBezTo>
                      <a:pt x="1061" y="10378"/>
                      <a:pt x="1144" y="10266"/>
                      <a:pt x="1256" y="10197"/>
                    </a:cubicBezTo>
                    <a:cubicBezTo>
                      <a:pt x="1298" y="10169"/>
                      <a:pt x="1354" y="10113"/>
                      <a:pt x="1409" y="10071"/>
                    </a:cubicBezTo>
                    <a:lnTo>
                      <a:pt x="1563" y="9974"/>
                    </a:lnTo>
                    <a:cubicBezTo>
                      <a:pt x="1619" y="9932"/>
                      <a:pt x="1674" y="9904"/>
                      <a:pt x="1744" y="9890"/>
                    </a:cubicBezTo>
                    <a:cubicBezTo>
                      <a:pt x="1786" y="9848"/>
                      <a:pt x="1842" y="9834"/>
                      <a:pt x="1912" y="9792"/>
                    </a:cubicBezTo>
                    <a:cubicBezTo>
                      <a:pt x="1967" y="9778"/>
                      <a:pt x="2037" y="9750"/>
                      <a:pt x="2093" y="9722"/>
                    </a:cubicBezTo>
                    <a:lnTo>
                      <a:pt x="2274" y="9681"/>
                    </a:lnTo>
                    <a:cubicBezTo>
                      <a:pt x="2433" y="9646"/>
                      <a:pt x="2592" y="9629"/>
                      <a:pt x="2749" y="9629"/>
                    </a:cubicBezTo>
                    <a:cubicBezTo>
                      <a:pt x="3103" y="9629"/>
                      <a:pt x="3448" y="9716"/>
                      <a:pt x="3767" y="9890"/>
                    </a:cubicBezTo>
                    <a:cubicBezTo>
                      <a:pt x="4157" y="10113"/>
                      <a:pt x="4534" y="10476"/>
                      <a:pt x="4701" y="10964"/>
                    </a:cubicBezTo>
                    <a:cubicBezTo>
                      <a:pt x="4743" y="11103"/>
                      <a:pt x="4757" y="11243"/>
                      <a:pt x="4743" y="11382"/>
                    </a:cubicBezTo>
                    <a:cubicBezTo>
                      <a:pt x="4715" y="11522"/>
                      <a:pt x="4701" y="11661"/>
                      <a:pt x="4645" y="11801"/>
                    </a:cubicBezTo>
                    <a:cubicBezTo>
                      <a:pt x="4604" y="11926"/>
                      <a:pt x="4534" y="12052"/>
                      <a:pt x="4436" y="12163"/>
                    </a:cubicBezTo>
                    <a:cubicBezTo>
                      <a:pt x="4353" y="12275"/>
                      <a:pt x="4255" y="12373"/>
                      <a:pt x="4143" y="12442"/>
                    </a:cubicBezTo>
                    <a:cubicBezTo>
                      <a:pt x="4018" y="12512"/>
                      <a:pt x="3878" y="12610"/>
                      <a:pt x="3739" y="12638"/>
                    </a:cubicBezTo>
                    <a:cubicBezTo>
                      <a:pt x="3669" y="12659"/>
                      <a:pt x="3596" y="12669"/>
                      <a:pt x="3521" y="12669"/>
                    </a:cubicBezTo>
                    <a:cubicBezTo>
                      <a:pt x="3446" y="12669"/>
                      <a:pt x="3369" y="12659"/>
                      <a:pt x="3292" y="12638"/>
                    </a:cubicBezTo>
                    <a:cubicBezTo>
                      <a:pt x="3153" y="12610"/>
                      <a:pt x="3013" y="12540"/>
                      <a:pt x="2888" y="12442"/>
                    </a:cubicBezTo>
                    <a:cubicBezTo>
                      <a:pt x="2762" y="12359"/>
                      <a:pt x="2679" y="12233"/>
                      <a:pt x="2595" y="12136"/>
                    </a:cubicBezTo>
                    <a:cubicBezTo>
                      <a:pt x="2511" y="11996"/>
                      <a:pt x="2469" y="11815"/>
                      <a:pt x="2456" y="11661"/>
                    </a:cubicBezTo>
                    <a:cubicBezTo>
                      <a:pt x="2442" y="11508"/>
                      <a:pt x="2469" y="11354"/>
                      <a:pt x="2511" y="11215"/>
                    </a:cubicBezTo>
                    <a:cubicBezTo>
                      <a:pt x="2581" y="10936"/>
                      <a:pt x="2679" y="10699"/>
                      <a:pt x="2553" y="10559"/>
                    </a:cubicBezTo>
                    <a:cubicBezTo>
                      <a:pt x="2553" y="10517"/>
                      <a:pt x="2525" y="10476"/>
                      <a:pt x="2456" y="10462"/>
                    </a:cubicBezTo>
                    <a:cubicBezTo>
                      <a:pt x="2430" y="10457"/>
                      <a:pt x="2399" y="10453"/>
                      <a:pt x="2363" y="10453"/>
                    </a:cubicBezTo>
                    <a:cubicBezTo>
                      <a:pt x="2300" y="10453"/>
                      <a:pt x="2223" y="10463"/>
                      <a:pt x="2135" y="10490"/>
                    </a:cubicBezTo>
                    <a:cubicBezTo>
                      <a:pt x="1953" y="10545"/>
                      <a:pt x="1702" y="10671"/>
                      <a:pt x="1479" y="10950"/>
                    </a:cubicBezTo>
                    <a:cubicBezTo>
                      <a:pt x="1368" y="11089"/>
                      <a:pt x="1270" y="11285"/>
                      <a:pt x="1200" y="11494"/>
                    </a:cubicBezTo>
                    <a:cubicBezTo>
                      <a:pt x="1130" y="11717"/>
                      <a:pt x="1089" y="11982"/>
                      <a:pt x="1130" y="12261"/>
                    </a:cubicBezTo>
                    <a:cubicBezTo>
                      <a:pt x="1171" y="12249"/>
                      <a:pt x="1200" y="12244"/>
                      <a:pt x="1221" y="12244"/>
                    </a:cubicBezTo>
                    <a:cubicBezTo>
                      <a:pt x="1271" y="12244"/>
                      <a:pt x="1274" y="12273"/>
                      <a:pt x="1284" y="12303"/>
                    </a:cubicBezTo>
                    <a:lnTo>
                      <a:pt x="1284" y="12345"/>
                    </a:lnTo>
                    <a:lnTo>
                      <a:pt x="1312" y="12387"/>
                    </a:lnTo>
                    <a:cubicBezTo>
                      <a:pt x="1312" y="12428"/>
                      <a:pt x="1326" y="12442"/>
                      <a:pt x="1326" y="12484"/>
                    </a:cubicBezTo>
                    <a:cubicBezTo>
                      <a:pt x="1340" y="12512"/>
                      <a:pt x="1340" y="12526"/>
                      <a:pt x="1354" y="12568"/>
                    </a:cubicBezTo>
                    <a:lnTo>
                      <a:pt x="1368" y="12624"/>
                    </a:lnTo>
                    <a:lnTo>
                      <a:pt x="1368" y="12638"/>
                    </a:lnTo>
                    <a:lnTo>
                      <a:pt x="1395" y="12693"/>
                    </a:lnTo>
                    <a:lnTo>
                      <a:pt x="1395" y="12707"/>
                    </a:lnTo>
                    <a:lnTo>
                      <a:pt x="1423" y="12777"/>
                    </a:lnTo>
                    <a:lnTo>
                      <a:pt x="1423" y="12791"/>
                    </a:lnTo>
                    <a:lnTo>
                      <a:pt x="1437" y="12847"/>
                    </a:lnTo>
                    <a:lnTo>
                      <a:pt x="1493" y="12945"/>
                    </a:lnTo>
                    <a:cubicBezTo>
                      <a:pt x="1535" y="13014"/>
                      <a:pt x="1577" y="13084"/>
                      <a:pt x="1619" y="13154"/>
                    </a:cubicBezTo>
                    <a:cubicBezTo>
                      <a:pt x="1786" y="13419"/>
                      <a:pt x="2037" y="13670"/>
                      <a:pt x="2330" y="13823"/>
                    </a:cubicBezTo>
                    <a:cubicBezTo>
                      <a:pt x="2609" y="13991"/>
                      <a:pt x="2930" y="14102"/>
                      <a:pt x="3237" y="14130"/>
                    </a:cubicBezTo>
                    <a:cubicBezTo>
                      <a:pt x="3323" y="14141"/>
                      <a:pt x="3408" y="14147"/>
                      <a:pt x="3491" y="14147"/>
                    </a:cubicBezTo>
                    <a:cubicBezTo>
                      <a:pt x="3719" y="14147"/>
                      <a:pt x="3935" y="14108"/>
                      <a:pt x="4129" y="14046"/>
                    </a:cubicBezTo>
                    <a:cubicBezTo>
                      <a:pt x="4157" y="14033"/>
                      <a:pt x="4199" y="14033"/>
                      <a:pt x="4227" y="14019"/>
                    </a:cubicBezTo>
                    <a:cubicBezTo>
                      <a:pt x="4269" y="13991"/>
                      <a:pt x="4325" y="13977"/>
                      <a:pt x="4353" y="13963"/>
                    </a:cubicBezTo>
                    <a:lnTo>
                      <a:pt x="4534" y="13879"/>
                    </a:lnTo>
                    <a:lnTo>
                      <a:pt x="4562" y="13851"/>
                    </a:lnTo>
                    <a:lnTo>
                      <a:pt x="4576" y="13837"/>
                    </a:lnTo>
                    <a:cubicBezTo>
                      <a:pt x="4566" y="13837"/>
                      <a:pt x="4630" y="13811"/>
                      <a:pt x="4652" y="13803"/>
                    </a:cubicBezTo>
                    <a:lnTo>
                      <a:pt x="4652" y="13803"/>
                    </a:lnTo>
                    <a:cubicBezTo>
                      <a:pt x="4650" y="13805"/>
                      <a:pt x="4648" y="13807"/>
                      <a:pt x="4645" y="13809"/>
                    </a:cubicBezTo>
                    <a:cubicBezTo>
                      <a:pt x="4657" y="13804"/>
                      <a:pt x="4660" y="13802"/>
                      <a:pt x="4658" y="13802"/>
                    </a:cubicBezTo>
                    <a:cubicBezTo>
                      <a:pt x="4657" y="13802"/>
                      <a:pt x="4655" y="13802"/>
                      <a:pt x="4652" y="13803"/>
                    </a:cubicBezTo>
                    <a:lnTo>
                      <a:pt x="4652" y="13803"/>
                    </a:lnTo>
                    <a:cubicBezTo>
                      <a:pt x="4690" y="13766"/>
                      <a:pt x="4717" y="13752"/>
                      <a:pt x="4757" y="13712"/>
                    </a:cubicBezTo>
                    <a:cubicBezTo>
                      <a:pt x="4785" y="13684"/>
                      <a:pt x="4827" y="13670"/>
                      <a:pt x="4855" y="13628"/>
                    </a:cubicBezTo>
                    <a:cubicBezTo>
                      <a:pt x="4897" y="13600"/>
                      <a:pt x="4910" y="13558"/>
                      <a:pt x="4952" y="13544"/>
                    </a:cubicBezTo>
                    <a:cubicBezTo>
                      <a:pt x="4994" y="13475"/>
                      <a:pt x="5036" y="13419"/>
                      <a:pt x="5064" y="13363"/>
                    </a:cubicBezTo>
                    <a:cubicBezTo>
                      <a:pt x="5189" y="13140"/>
                      <a:pt x="5175" y="12972"/>
                      <a:pt x="5036" y="12875"/>
                    </a:cubicBezTo>
                    <a:cubicBezTo>
                      <a:pt x="4994" y="12861"/>
                      <a:pt x="4966" y="12847"/>
                      <a:pt x="4910" y="12847"/>
                    </a:cubicBezTo>
                    <a:cubicBezTo>
                      <a:pt x="4883" y="12833"/>
                      <a:pt x="4841" y="12805"/>
                      <a:pt x="4771" y="12805"/>
                    </a:cubicBezTo>
                    <a:lnTo>
                      <a:pt x="4645" y="12805"/>
                    </a:lnTo>
                    <a:cubicBezTo>
                      <a:pt x="4771" y="12693"/>
                      <a:pt x="4855" y="12554"/>
                      <a:pt x="4952" y="12415"/>
                    </a:cubicBezTo>
                    <a:cubicBezTo>
                      <a:pt x="5036" y="12275"/>
                      <a:pt x="5092" y="12108"/>
                      <a:pt x="5134" y="11954"/>
                    </a:cubicBezTo>
                    <a:cubicBezTo>
                      <a:pt x="5231" y="11647"/>
                      <a:pt x="5231" y="11299"/>
                      <a:pt x="5162" y="10964"/>
                    </a:cubicBezTo>
                    <a:cubicBezTo>
                      <a:pt x="5134" y="10908"/>
                      <a:pt x="5120" y="10838"/>
                      <a:pt x="5106" y="10783"/>
                    </a:cubicBezTo>
                    <a:cubicBezTo>
                      <a:pt x="5092" y="10755"/>
                      <a:pt x="5092" y="10741"/>
                      <a:pt x="5064" y="10699"/>
                    </a:cubicBezTo>
                    <a:cubicBezTo>
                      <a:pt x="5050" y="10685"/>
                      <a:pt x="5050" y="10671"/>
                      <a:pt x="5036" y="10643"/>
                    </a:cubicBezTo>
                    <a:lnTo>
                      <a:pt x="5022" y="10615"/>
                    </a:lnTo>
                    <a:lnTo>
                      <a:pt x="4994" y="10601"/>
                    </a:lnTo>
                    <a:lnTo>
                      <a:pt x="4980" y="10573"/>
                    </a:lnTo>
                    <a:lnTo>
                      <a:pt x="4980" y="10559"/>
                    </a:lnTo>
                    <a:lnTo>
                      <a:pt x="4924" y="10476"/>
                    </a:lnTo>
                    <a:lnTo>
                      <a:pt x="4883" y="10392"/>
                    </a:lnTo>
                    <a:lnTo>
                      <a:pt x="4813" y="10294"/>
                    </a:lnTo>
                    <a:cubicBezTo>
                      <a:pt x="4771" y="10252"/>
                      <a:pt x="4715" y="10183"/>
                      <a:pt x="4673" y="10127"/>
                    </a:cubicBezTo>
                    <a:cubicBezTo>
                      <a:pt x="4618" y="10071"/>
                      <a:pt x="4576" y="10029"/>
                      <a:pt x="4506" y="9974"/>
                    </a:cubicBezTo>
                    <a:lnTo>
                      <a:pt x="4394" y="9862"/>
                    </a:lnTo>
                    <a:lnTo>
                      <a:pt x="4269" y="9764"/>
                    </a:lnTo>
                    <a:cubicBezTo>
                      <a:pt x="4227" y="9722"/>
                      <a:pt x="4185" y="9695"/>
                      <a:pt x="4143" y="9681"/>
                    </a:cubicBezTo>
                    <a:cubicBezTo>
                      <a:pt x="4087" y="9639"/>
                      <a:pt x="4060" y="9625"/>
                      <a:pt x="4004" y="9583"/>
                    </a:cubicBezTo>
                    <a:cubicBezTo>
                      <a:pt x="3836" y="9485"/>
                      <a:pt x="3641" y="9416"/>
                      <a:pt x="3446" y="9360"/>
                    </a:cubicBezTo>
                    <a:cubicBezTo>
                      <a:pt x="3242" y="9307"/>
                      <a:pt x="3034" y="9283"/>
                      <a:pt x="2830" y="9283"/>
                    </a:cubicBezTo>
                    <a:cubicBezTo>
                      <a:pt x="2658" y="9283"/>
                      <a:pt x="2490" y="9300"/>
                      <a:pt x="2330" y="9332"/>
                    </a:cubicBezTo>
                    <a:cubicBezTo>
                      <a:pt x="2246" y="9346"/>
                      <a:pt x="2177" y="9360"/>
                      <a:pt x="2093" y="9402"/>
                    </a:cubicBezTo>
                    <a:cubicBezTo>
                      <a:pt x="1995" y="9416"/>
                      <a:pt x="1925" y="9443"/>
                      <a:pt x="1856" y="9485"/>
                    </a:cubicBezTo>
                    <a:lnTo>
                      <a:pt x="1646" y="9583"/>
                    </a:lnTo>
                    <a:lnTo>
                      <a:pt x="1549" y="9639"/>
                    </a:lnTo>
                    <a:lnTo>
                      <a:pt x="1437" y="9708"/>
                    </a:lnTo>
                    <a:cubicBezTo>
                      <a:pt x="1158" y="9890"/>
                      <a:pt x="935" y="10099"/>
                      <a:pt x="726" y="10350"/>
                    </a:cubicBezTo>
                    <a:cubicBezTo>
                      <a:pt x="517" y="10601"/>
                      <a:pt x="363" y="10880"/>
                      <a:pt x="238" y="11173"/>
                    </a:cubicBezTo>
                    <a:cubicBezTo>
                      <a:pt x="168" y="11313"/>
                      <a:pt x="140" y="11466"/>
                      <a:pt x="98" y="11633"/>
                    </a:cubicBezTo>
                    <a:cubicBezTo>
                      <a:pt x="70" y="11787"/>
                      <a:pt x="42" y="11940"/>
                      <a:pt x="28" y="12094"/>
                    </a:cubicBezTo>
                    <a:cubicBezTo>
                      <a:pt x="1" y="12470"/>
                      <a:pt x="14" y="12833"/>
                      <a:pt x="112" y="13210"/>
                    </a:cubicBezTo>
                    <a:cubicBezTo>
                      <a:pt x="154" y="13307"/>
                      <a:pt x="168" y="13405"/>
                      <a:pt x="210" y="13489"/>
                    </a:cubicBezTo>
                    <a:cubicBezTo>
                      <a:pt x="238" y="13586"/>
                      <a:pt x="280" y="13670"/>
                      <a:pt x="307" y="13768"/>
                    </a:cubicBezTo>
                    <a:cubicBezTo>
                      <a:pt x="349" y="13865"/>
                      <a:pt x="391" y="13949"/>
                      <a:pt x="447" y="14033"/>
                    </a:cubicBezTo>
                    <a:lnTo>
                      <a:pt x="517" y="14158"/>
                    </a:lnTo>
                    <a:lnTo>
                      <a:pt x="558" y="14228"/>
                    </a:lnTo>
                    <a:lnTo>
                      <a:pt x="586" y="14284"/>
                    </a:lnTo>
                    <a:cubicBezTo>
                      <a:pt x="1130" y="15148"/>
                      <a:pt x="2037" y="15860"/>
                      <a:pt x="3111" y="16167"/>
                    </a:cubicBezTo>
                    <a:cubicBezTo>
                      <a:pt x="3517" y="16281"/>
                      <a:pt x="3938" y="16341"/>
                      <a:pt x="4369" y="16341"/>
                    </a:cubicBezTo>
                    <a:cubicBezTo>
                      <a:pt x="4516" y="16341"/>
                      <a:pt x="4664" y="16334"/>
                      <a:pt x="4813" y="16320"/>
                    </a:cubicBezTo>
                    <a:lnTo>
                      <a:pt x="5022" y="16306"/>
                    </a:lnTo>
                    <a:lnTo>
                      <a:pt x="5231" y="16264"/>
                    </a:lnTo>
                    <a:lnTo>
                      <a:pt x="5441" y="16236"/>
                    </a:lnTo>
                    <a:lnTo>
                      <a:pt x="5650" y="16167"/>
                    </a:lnTo>
                    <a:lnTo>
                      <a:pt x="5859" y="16097"/>
                    </a:lnTo>
                    <a:cubicBezTo>
                      <a:pt x="5929" y="16055"/>
                      <a:pt x="5998" y="16041"/>
                      <a:pt x="6068" y="15999"/>
                    </a:cubicBezTo>
                    <a:lnTo>
                      <a:pt x="6277" y="15916"/>
                    </a:lnTo>
                    <a:cubicBezTo>
                      <a:pt x="6347" y="15874"/>
                      <a:pt x="6389" y="15846"/>
                      <a:pt x="6459" y="15818"/>
                    </a:cubicBezTo>
                    <a:cubicBezTo>
                      <a:pt x="7477" y="15288"/>
                      <a:pt x="8370" y="14451"/>
                      <a:pt x="8942" y="13447"/>
                    </a:cubicBezTo>
                    <a:cubicBezTo>
                      <a:pt x="9514" y="12428"/>
                      <a:pt x="9806" y="11257"/>
                      <a:pt x="9779" y="10127"/>
                    </a:cubicBezTo>
                    <a:cubicBezTo>
                      <a:pt x="9765" y="9555"/>
                      <a:pt x="9653" y="8997"/>
                      <a:pt x="9486" y="8453"/>
                    </a:cubicBezTo>
                    <a:cubicBezTo>
                      <a:pt x="9430" y="8314"/>
                      <a:pt x="9388" y="8188"/>
                      <a:pt x="9346" y="8049"/>
                    </a:cubicBezTo>
                    <a:lnTo>
                      <a:pt x="9248" y="7867"/>
                    </a:lnTo>
                    <a:lnTo>
                      <a:pt x="9165" y="7672"/>
                    </a:lnTo>
                    <a:lnTo>
                      <a:pt x="9109" y="7588"/>
                    </a:lnTo>
                    <a:lnTo>
                      <a:pt x="9067" y="7491"/>
                    </a:lnTo>
                    <a:lnTo>
                      <a:pt x="8970" y="7323"/>
                    </a:lnTo>
                    <a:cubicBezTo>
                      <a:pt x="8928" y="7198"/>
                      <a:pt x="8858" y="7100"/>
                      <a:pt x="8802" y="6975"/>
                    </a:cubicBezTo>
                    <a:cubicBezTo>
                      <a:pt x="8677" y="6751"/>
                      <a:pt x="8551" y="6514"/>
                      <a:pt x="8439" y="6305"/>
                    </a:cubicBezTo>
                    <a:cubicBezTo>
                      <a:pt x="8314" y="6082"/>
                      <a:pt x="8188" y="5873"/>
                      <a:pt x="8049" y="5663"/>
                    </a:cubicBezTo>
                    <a:cubicBezTo>
                      <a:pt x="7784" y="5245"/>
                      <a:pt x="7519" y="4826"/>
                      <a:pt x="7184" y="4464"/>
                    </a:cubicBezTo>
                    <a:cubicBezTo>
                      <a:pt x="6863" y="4073"/>
                      <a:pt x="6515" y="3766"/>
                      <a:pt x="6166" y="3473"/>
                    </a:cubicBezTo>
                    <a:cubicBezTo>
                      <a:pt x="5998" y="3334"/>
                      <a:pt x="5817" y="3194"/>
                      <a:pt x="5650" y="3069"/>
                    </a:cubicBezTo>
                    <a:lnTo>
                      <a:pt x="5120" y="2706"/>
                    </a:lnTo>
                    <a:cubicBezTo>
                      <a:pt x="4952" y="2595"/>
                      <a:pt x="4771" y="2469"/>
                      <a:pt x="4618" y="2372"/>
                    </a:cubicBezTo>
                    <a:cubicBezTo>
                      <a:pt x="4436" y="2260"/>
                      <a:pt x="4283" y="2176"/>
                      <a:pt x="4129" y="2079"/>
                    </a:cubicBezTo>
                    <a:cubicBezTo>
                      <a:pt x="3809" y="1883"/>
                      <a:pt x="3516" y="1702"/>
                      <a:pt x="3223" y="1549"/>
                    </a:cubicBezTo>
                    <a:cubicBezTo>
                      <a:pt x="2651" y="1242"/>
                      <a:pt x="2163" y="935"/>
                      <a:pt x="1758" y="712"/>
                    </a:cubicBezTo>
                    <a:cubicBezTo>
                      <a:pt x="935" y="265"/>
                      <a:pt x="461" y="0"/>
                      <a:pt x="461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263673" y="3378130"/>
                <a:ext cx="505882" cy="699491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5951" extrusionOk="0">
                    <a:moveTo>
                      <a:pt x="5144" y="0"/>
                    </a:moveTo>
                    <a:cubicBezTo>
                      <a:pt x="4857" y="0"/>
                      <a:pt x="4570" y="18"/>
                      <a:pt x="4282" y="50"/>
                    </a:cubicBezTo>
                    <a:cubicBezTo>
                      <a:pt x="3655" y="133"/>
                      <a:pt x="3055" y="301"/>
                      <a:pt x="2497" y="580"/>
                    </a:cubicBezTo>
                    <a:cubicBezTo>
                      <a:pt x="1911" y="859"/>
                      <a:pt x="1409" y="1235"/>
                      <a:pt x="1004" y="1723"/>
                    </a:cubicBezTo>
                    <a:cubicBezTo>
                      <a:pt x="795" y="1974"/>
                      <a:pt x="628" y="2226"/>
                      <a:pt x="488" y="2518"/>
                    </a:cubicBezTo>
                    <a:cubicBezTo>
                      <a:pt x="419" y="2644"/>
                      <a:pt x="349" y="2797"/>
                      <a:pt x="293" y="2923"/>
                    </a:cubicBezTo>
                    <a:cubicBezTo>
                      <a:pt x="223" y="3062"/>
                      <a:pt x="195" y="3230"/>
                      <a:pt x="140" y="3369"/>
                    </a:cubicBezTo>
                    <a:cubicBezTo>
                      <a:pt x="70" y="3662"/>
                      <a:pt x="0" y="3969"/>
                      <a:pt x="0" y="4290"/>
                    </a:cubicBezTo>
                    <a:cubicBezTo>
                      <a:pt x="0" y="4597"/>
                      <a:pt x="28" y="4904"/>
                      <a:pt x="84" y="5197"/>
                    </a:cubicBezTo>
                    <a:cubicBezTo>
                      <a:pt x="223" y="5782"/>
                      <a:pt x="474" y="6312"/>
                      <a:pt x="767" y="6801"/>
                    </a:cubicBezTo>
                    <a:cubicBezTo>
                      <a:pt x="1060" y="7289"/>
                      <a:pt x="1381" y="7707"/>
                      <a:pt x="1702" y="8126"/>
                    </a:cubicBezTo>
                    <a:cubicBezTo>
                      <a:pt x="2371" y="8935"/>
                      <a:pt x="3027" y="9646"/>
                      <a:pt x="3543" y="10358"/>
                    </a:cubicBezTo>
                    <a:cubicBezTo>
                      <a:pt x="3794" y="10706"/>
                      <a:pt x="4031" y="11069"/>
                      <a:pt x="4185" y="11418"/>
                    </a:cubicBezTo>
                    <a:cubicBezTo>
                      <a:pt x="4352" y="11766"/>
                      <a:pt x="4478" y="12143"/>
                      <a:pt x="4561" y="12492"/>
                    </a:cubicBezTo>
                    <a:cubicBezTo>
                      <a:pt x="4659" y="12840"/>
                      <a:pt x="4701" y="13161"/>
                      <a:pt x="4743" y="13468"/>
                    </a:cubicBezTo>
                    <a:cubicBezTo>
                      <a:pt x="4771" y="13775"/>
                      <a:pt x="4798" y="14054"/>
                      <a:pt x="4812" y="14319"/>
                    </a:cubicBezTo>
                    <a:cubicBezTo>
                      <a:pt x="4826" y="14835"/>
                      <a:pt x="4812" y="15240"/>
                      <a:pt x="4798" y="15519"/>
                    </a:cubicBezTo>
                    <a:cubicBezTo>
                      <a:pt x="4771" y="15798"/>
                      <a:pt x="4771" y="15951"/>
                      <a:pt x="4771" y="15951"/>
                    </a:cubicBezTo>
                    <a:cubicBezTo>
                      <a:pt x="4826" y="15309"/>
                      <a:pt x="4868" y="14668"/>
                      <a:pt x="4840" y="14026"/>
                    </a:cubicBezTo>
                    <a:cubicBezTo>
                      <a:pt x="4826" y="13370"/>
                      <a:pt x="4743" y="12729"/>
                      <a:pt x="4561" y="12115"/>
                    </a:cubicBezTo>
                    <a:cubicBezTo>
                      <a:pt x="4394" y="11515"/>
                      <a:pt x="4129" y="10916"/>
                      <a:pt x="3780" y="10372"/>
                    </a:cubicBezTo>
                    <a:cubicBezTo>
                      <a:pt x="3431" y="9841"/>
                      <a:pt x="3069" y="9311"/>
                      <a:pt x="2706" y="8809"/>
                    </a:cubicBezTo>
                    <a:cubicBezTo>
                      <a:pt x="2330" y="8279"/>
                      <a:pt x="2037" y="7777"/>
                      <a:pt x="1772" y="7261"/>
                    </a:cubicBezTo>
                    <a:cubicBezTo>
                      <a:pt x="1521" y="6731"/>
                      <a:pt x="1283" y="6229"/>
                      <a:pt x="1060" y="5657"/>
                    </a:cubicBezTo>
                    <a:cubicBezTo>
                      <a:pt x="1021" y="5568"/>
                      <a:pt x="974" y="5485"/>
                      <a:pt x="950" y="5485"/>
                    </a:cubicBezTo>
                    <a:cubicBezTo>
                      <a:pt x="941" y="5485"/>
                      <a:pt x="935" y="5499"/>
                      <a:pt x="935" y="5531"/>
                    </a:cubicBezTo>
                    <a:cubicBezTo>
                      <a:pt x="963" y="5824"/>
                      <a:pt x="935" y="6006"/>
                      <a:pt x="921" y="6173"/>
                    </a:cubicBezTo>
                    <a:cubicBezTo>
                      <a:pt x="921" y="6229"/>
                      <a:pt x="907" y="6285"/>
                      <a:pt x="893" y="6312"/>
                    </a:cubicBezTo>
                    <a:cubicBezTo>
                      <a:pt x="795" y="6061"/>
                      <a:pt x="725" y="5824"/>
                      <a:pt x="656" y="5559"/>
                    </a:cubicBezTo>
                    <a:cubicBezTo>
                      <a:pt x="558" y="5141"/>
                      <a:pt x="516" y="4722"/>
                      <a:pt x="572" y="4318"/>
                    </a:cubicBezTo>
                    <a:cubicBezTo>
                      <a:pt x="628" y="3927"/>
                      <a:pt x="753" y="3537"/>
                      <a:pt x="935" y="3174"/>
                    </a:cubicBezTo>
                    <a:cubicBezTo>
                      <a:pt x="1186" y="2686"/>
                      <a:pt x="1534" y="2253"/>
                      <a:pt x="1953" y="1877"/>
                    </a:cubicBezTo>
                    <a:cubicBezTo>
                      <a:pt x="2371" y="1528"/>
                      <a:pt x="2874" y="1249"/>
                      <a:pt x="3418" y="1096"/>
                    </a:cubicBezTo>
                    <a:cubicBezTo>
                      <a:pt x="3836" y="970"/>
                      <a:pt x="4254" y="928"/>
                      <a:pt x="4603" y="886"/>
                    </a:cubicBezTo>
                    <a:cubicBezTo>
                      <a:pt x="4798" y="873"/>
                      <a:pt x="4910" y="789"/>
                      <a:pt x="4687" y="789"/>
                    </a:cubicBezTo>
                    <a:cubicBezTo>
                      <a:pt x="3892" y="789"/>
                      <a:pt x="3139" y="873"/>
                      <a:pt x="2469" y="1082"/>
                    </a:cubicBezTo>
                    <a:cubicBezTo>
                      <a:pt x="2357" y="1124"/>
                      <a:pt x="2246" y="1151"/>
                      <a:pt x="2120" y="1207"/>
                    </a:cubicBezTo>
                    <a:cubicBezTo>
                      <a:pt x="2595" y="928"/>
                      <a:pt x="3125" y="747"/>
                      <a:pt x="3655" y="663"/>
                    </a:cubicBezTo>
                    <a:cubicBezTo>
                      <a:pt x="3908" y="623"/>
                      <a:pt x="4164" y="606"/>
                      <a:pt x="4416" y="606"/>
                    </a:cubicBezTo>
                    <a:cubicBezTo>
                      <a:pt x="4691" y="606"/>
                      <a:pt x="4962" y="627"/>
                      <a:pt x="5217" y="663"/>
                    </a:cubicBezTo>
                    <a:cubicBezTo>
                      <a:pt x="6221" y="803"/>
                      <a:pt x="7100" y="1207"/>
                      <a:pt x="7770" y="1640"/>
                    </a:cubicBezTo>
                    <a:cubicBezTo>
                      <a:pt x="7942" y="1746"/>
                      <a:pt x="8201" y="1864"/>
                      <a:pt x="8335" y="1864"/>
                    </a:cubicBezTo>
                    <a:cubicBezTo>
                      <a:pt x="8342" y="1864"/>
                      <a:pt x="8349" y="1864"/>
                      <a:pt x="8355" y="1863"/>
                    </a:cubicBezTo>
                    <a:cubicBezTo>
                      <a:pt x="8509" y="1835"/>
                      <a:pt x="8565" y="1765"/>
                      <a:pt x="8509" y="1626"/>
                    </a:cubicBezTo>
                    <a:cubicBezTo>
                      <a:pt x="8453" y="1500"/>
                      <a:pt x="8327" y="1319"/>
                      <a:pt x="8118" y="1165"/>
                    </a:cubicBezTo>
                    <a:lnTo>
                      <a:pt x="8118" y="1165"/>
                    </a:lnTo>
                    <a:cubicBezTo>
                      <a:pt x="8579" y="1417"/>
                      <a:pt x="8997" y="1695"/>
                      <a:pt x="9415" y="2016"/>
                    </a:cubicBezTo>
                    <a:cubicBezTo>
                      <a:pt x="9443" y="2058"/>
                      <a:pt x="9499" y="2114"/>
                      <a:pt x="9569" y="2156"/>
                    </a:cubicBezTo>
                    <a:cubicBezTo>
                      <a:pt x="9639" y="2212"/>
                      <a:pt x="9694" y="2281"/>
                      <a:pt x="9778" y="2351"/>
                    </a:cubicBezTo>
                    <a:cubicBezTo>
                      <a:pt x="9918" y="2491"/>
                      <a:pt x="10071" y="2672"/>
                      <a:pt x="10197" y="2839"/>
                    </a:cubicBezTo>
                    <a:cubicBezTo>
                      <a:pt x="10322" y="2993"/>
                      <a:pt x="10420" y="3160"/>
                      <a:pt x="10489" y="3244"/>
                    </a:cubicBezTo>
                    <a:cubicBezTo>
                      <a:pt x="10531" y="3293"/>
                      <a:pt x="10567" y="3328"/>
                      <a:pt x="10590" y="3328"/>
                    </a:cubicBezTo>
                    <a:cubicBezTo>
                      <a:pt x="10606" y="3328"/>
                      <a:pt x="10615" y="3312"/>
                      <a:pt x="10615" y="3272"/>
                    </a:cubicBezTo>
                    <a:cubicBezTo>
                      <a:pt x="10615" y="3188"/>
                      <a:pt x="10559" y="2923"/>
                      <a:pt x="10420" y="2644"/>
                    </a:cubicBezTo>
                    <a:cubicBezTo>
                      <a:pt x="10290" y="2385"/>
                      <a:pt x="10101" y="2115"/>
                      <a:pt x="9952" y="1966"/>
                    </a:cubicBezTo>
                    <a:lnTo>
                      <a:pt x="9952" y="1966"/>
                    </a:lnTo>
                    <a:cubicBezTo>
                      <a:pt x="10203" y="2208"/>
                      <a:pt x="10429" y="2475"/>
                      <a:pt x="10629" y="2742"/>
                    </a:cubicBezTo>
                    <a:cubicBezTo>
                      <a:pt x="10964" y="3202"/>
                      <a:pt x="11173" y="3732"/>
                      <a:pt x="11285" y="4290"/>
                    </a:cubicBezTo>
                    <a:cubicBezTo>
                      <a:pt x="11326" y="4569"/>
                      <a:pt x="11354" y="4834"/>
                      <a:pt x="11326" y="5113"/>
                    </a:cubicBezTo>
                    <a:cubicBezTo>
                      <a:pt x="11312" y="5364"/>
                      <a:pt x="11285" y="5643"/>
                      <a:pt x="11229" y="5894"/>
                    </a:cubicBezTo>
                    <a:cubicBezTo>
                      <a:pt x="11215" y="6020"/>
                      <a:pt x="11159" y="6131"/>
                      <a:pt x="11145" y="6257"/>
                    </a:cubicBezTo>
                    <a:cubicBezTo>
                      <a:pt x="11103" y="6382"/>
                      <a:pt x="11075" y="6480"/>
                      <a:pt x="11020" y="6605"/>
                    </a:cubicBezTo>
                    <a:cubicBezTo>
                      <a:pt x="10964" y="6717"/>
                      <a:pt x="10936" y="6829"/>
                      <a:pt x="10880" y="6940"/>
                    </a:cubicBezTo>
                    <a:cubicBezTo>
                      <a:pt x="10838" y="6996"/>
                      <a:pt x="10824" y="7038"/>
                      <a:pt x="10796" y="7094"/>
                    </a:cubicBezTo>
                    <a:cubicBezTo>
                      <a:pt x="10755" y="7149"/>
                      <a:pt x="10727" y="7205"/>
                      <a:pt x="10699" y="7247"/>
                    </a:cubicBezTo>
                    <a:cubicBezTo>
                      <a:pt x="10448" y="7652"/>
                      <a:pt x="10099" y="8000"/>
                      <a:pt x="9680" y="8251"/>
                    </a:cubicBezTo>
                    <a:cubicBezTo>
                      <a:pt x="9262" y="8488"/>
                      <a:pt x="8788" y="8642"/>
                      <a:pt x="8300" y="8684"/>
                    </a:cubicBezTo>
                    <a:cubicBezTo>
                      <a:pt x="8207" y="8684"/>
                      <a:pt x="8114" y="8690"/>
                      <a:pt x="8021" y="8690"/>
                    </a:cubicBezTo>
                    <a:cubicBezTo>
                      <a:pt x="7974" y="8690"/>
                      <a:pt x="7928" y="8688"/>
                      <a:pt x="7881" y="8684"/>
                    </a:cubicBezTo>
                    <a:cubicBezTo>
                      <a:pt x="7811" y="8684"/>
                      <a:pt x="7742" y="8684"/>
                      <a:pt x="7672" y="8670"/>
                    </a:cubicBezTo>
                    <a:lnTo>
                      <a:pt x="7463" y="8628"/>
                    </a:lnTo>
                    <a:cubicBezTo>
                      <a:pt x="7184" y="8558"/>
                      <a:pt x="6919" y="8475"/>
                      <a:pt x="6682" y="8335"/>
                    </a:cubicBezTo>
                    <a:cubicBezTo>
                      <a:pt x="6193" y="8056"/>
                      <a:pt x="5803" y="7582"/>
                      <a:pt x="5649" y="7038"/>
                    </a:cubicBezTo>
                    <a:cubicBezTo>
                      <a:pt x="5580" y="6801"/>
                      <a:pt x="5538" y="6536"/>
                      <a:pt x="5566" y="6257"/>
                    </a:cubicBezTo>
                    <a:cubicBezTo>
                      <a:pt x="5580" y="5992"/>
                      <a:pt x="5649" y="5713"/>
                      <a:pt x="5775" y="5462"/>
                    </a:cubicBezTo>
                    <a:cubicBezTo>
                      <a:pt x="5845" y="5322"/>
                      <a:pt x="5942" y="5197"/>
                      <a:pt x="6054" y="5085"/>
                    </a:cubicBezTo>
                    <a:cubicBezTo>
                      <a:pt x="6165" y="4987"/>
                      <a:pt x="6291" y="4904"/>
                      <a:pt x="6430" y="4834"/>
                    </a:cubicBezTo>
                    <a:cubicBezTo>
                      <a:pt x="6570" y="4764"/>
                      <a:pt x="6723" y="4722"/>
                      <a:pt x="6863" y="4694"/>
                    </a:cubicBezTo>
                    <a:cubicBezTo>
                      <a:pt x="6947" y="4680"/>
                      <a:pt x="7027" y="4674"/>
                      <a:pt x="7103" y="4674"/>
                    </a:cubicBezTo>
                    <a:cubicBezTo>
                      <a:pt x="7180" y="4674"/>
                      <a:pt x="7253" y="4680"/>
                      <a:pt x="7323" y="4694"/>
                    </a:cubicBezTo>
                    <a:cubicBezTo>
                      <a:pt x="7477" y="4708"/>
                      <a:pt x="7658" y="4778"/>
                      <a:pt x="7797" y="4862"/>
                    </a:cubicBezTo>
                    <a:cubicBezTo>
                      <a:pt x="7937" y="4946"/>
                      <a:pt x="8076" y="5071"/>
                      <a:pt x="8160" y="5224"/>
                    </a:cubicBezTo>
                    <a:cubicBezTo>
                      <a:pt x="8355" y="5545"/>
                      <a:pt x="8355" y="5908"/>
                      <a:pt x="8230" y="6201"/>
                    </a:cubicBezTo>
                    <a:cubicBezTo>
                      <a:pt x="8160" y="6382"/>
                      <a:pt x="8035" y="6508"/>
                      <a:pt x="7909" y="6605"/>
                    </a:cubicBezTo>
                    <a:cubicBezTo>
                      <a:pt x="7797" y="6689"/>
                      <a:pt x="7658" y="6745"/>
                      <a:pt x="7532" y="6787"/>
                    </a:cubicBezTo>
                    <a:cubicBezTo>
                      <a:pt x="7407" y="6815"/>
                      <a:pt x="7309" y="6829"/>
                      <a:pt x="7239" y="6856"/>
                    </a:cubicBezTo>
                    <a:cubicBezTo>
                      <a:pt x="7170" y="6870"/>
                      <a:pt x="7114" y="6898"/>
                      <a:pt x="7114" y="6954"/>
                    </a:cubicBezTo>
                    <a:cubicBezTo>
                      <a:pt x="7100" y="6968"/>
                      <a:pt x="7100" y="7010"/>
                      <a:pt x="7114" y="7038"/>
                    </a:cubicBezTo>
                    <a:lnTo>
                      <a:pt x="7184" y="7108"/>
                    </a:lnTo>
                    <a:cubicBezTo>
                      <a:pt x="7212" y="7135"/>
                      <a:pt x="7253" y="7163"/>
                      <a:pt x="7309" y="7177"/>
                    </a:cubicBezTo>
                    <a:cubicBezTo>
                      <a:pt x="7404" y="7236"/>
                      <a:pt x="7568" y="7295"/>
                      <a:pt x="7785" y="7295"/>
                    </a:cubicBezTo>
                    <a:cubicBezTo>
                      <a:pt x="7824" y="7295"/>
                      <a:pt x="7866" y="7293"/>
                      <a:pt x="7909" y="7289"/>
                    </a:cubicBezTo>
                    <a:cubicBezTo>
                      <a:pt x="8048" y="7275"/>
                      <a:pt x="8216" y="7233"/>
                      <a:pt x="8369" y="7163"/>
                    </a:cubicBezTo>
                    <a:cubicBezTo>
                      <a:pt x="8523" y="7094"/>
                      <a:pt x="8676" y="6968"/>
                      <a:pt x="8816" y="6815"/>
                    </a:cubicBezTo>
                    <a:cubicBezTo>
                      <a:pt x="8844" y="6801"/>
                      <a:pt x="8885" y="6717"/>
                      <a:pt x="8941" y="6647"/>
                    </a:cubicBezTo>
                    <a:lnTo>
                      <a:pt x="8983" y="6591"/>
                    </a:lnTo>
                    <a:lnTo>
                      <a:pt x="8997" y="6577"/>
                    </a:lnTo>
                    <a:lnTo>
                      <a:pt x="9011" y="6536"/>
                    </a:lnTo>
                    <a:lnTo>
                      <a:pt x="9011" y="6522"/>
                    </a:lnTo>
                    <a:lnTo>
                      <a:pt x="9025" y="6508"/>
                    </a:lnTo>
                    <a:cubicBezTo>
                      <a:pt x="9081" y="6396"/>
                      <a:pt x="9123" y="6285"/>
                      <a:pt x="9150" y="6159"/>
                    </a:cubicBezTo>
                    <a:cubicBezTo>
                      <a:pt x="9206" y="5908"/>
                      <a:pt x="9206" y="5629"/>
                      <a:pt x="9150" y="5392"/>
                    </a:cubicBezTo>
                    <a:cubicBezTo>
                      <a:pt x="9095" y="5127"/>
                      <a:pt x="8997" y="4904"/>
                      <a:pt x="8844" y="4694"/>
                    </a:cubicBezTo>
                    <a:cubicBezTo>
                      <a:pt x="8676" y="4499"/>
                      <a:pt x="8509" y="4318"/>
                      <a:pt x="8314" y="4220"/>
                    </a:cubicBezTo>
                    <a:cubicBezTo>
                      <a:pt x="8230" y="4164"/>
                      <a:pt x="8118" y="4109"/>
                      <a:pt x="8035" y="4095"/>
                    </a:cubicBezTo>
                    <a:cubicBezTo>
                      <a:pt x="7951" y="4081"/>
                      <a:pt x="7881" y="4039"/>
                      <a:pt x="7797" y="4039"/>
                    </a:cubicBezTo>
                    <a:cubicBezTo>
                      <a:pt x="7728" y="4025"/>
                      <a:pt x="7630" y="4025"/>
                      <a:pt x="7588" y="4025"/>
                    </a:cubicBezTo>
                    <a:cubicBezTo>
                      <a:pt x="7518" y="4025"/>
                      <a:pt x="7463" y="4025"/>
                      <a:pt x="7407" y="4039"/>
                    </a:cubicBezTo>
                    <a:cubicBezTo>
                      <a:pt x="7309" y="4067"/>
                      <a:pt x="7212" y="4095"/>
                      <a:pt x="7184" y="4109"/>
                    </a:cubicBezTo>
                    <a:cubicBezTo>
                      <a:pt x="7128" y="4150"/>
                      <a:pt x="7114" y="4178"/>
                      <a:pt x="7128" y="4234"/>
                    </a:cubicBezTo>
                    <a:lnTo>
                      <a:pt x="7184" y="4290"/>
                    </a:lnTo>
                    <a:cubicBezTo>
                      <a:pt x="7198" y="4304"/>
                      <a:pt x="7212" y="4346"/>
                      <a:pt x="7239" y="4360"/>
                    </a:cubicBezTo>
                    <a:cubicBezTo>
                      <a:pt x="7253" y="4374"/>
                      <a:pt x="7281" y="4388"/>
                      <a:pt x="7323" y="4415"/>
                    </a:cubicBezTo>
                    <a:cubicBezTo>
                      <a:pt x="7170" y="4415"/>
                      <a:pt x="7002" y="4415"/>
                      <a:pt x="6849" y="4443"/>
                    </a:cubicBezTo>
                    <a:cubicBezTo>
                      <a:pt x="6695" y="4485"/>
                      <a:pt x="6542" y="4527"/>
                      <a:pt x="6403" y="4625"/>
                    </a:cubicBezTo>
                    <a:cubicBezTo>
                      <a:pt x="6096" y="4778"/>
                      <a:pt x="5859" y="5001"/>
                      <a:pt x="5677" y="5294"/>
                    </a:cubicBezTo>
                    <a:cubicBezTo>
                      <a:pt x="5649" y="5350"/>
                      <a:pt x="5635" y="5406"/>
                      <a:pt x="5594" y="5462"/>
                    </a:cubicBezTo>
                    <a:cubicBezTo>
                      <a:pt x="5566" y="5503"/>
                      <a:pt x="5538" y="5559"/>
                      <a:pt x="5524" y="5601"/>
                    </a:cubicBezTo>
                    <a:cubicBezTo>
                      <a:pt x="5426" y="5880"/>
                      <a:pt x="5370" y="6173"/>
                      <a:pt x="5370" y="6466"/>
                    </a:cubicBezTo>
                    <a:cubicBezTo>
                      <a:pt x="5370" y="6689"/>
                      <a:pt x="5398" y="6898"/>
                      <a:pt x="5454" y="7108"/>
                    </a:cubicBezTo>
                    <a:cubicBezTo>
                      <a:pt x="5510" y="7317"/>
                      <a:pt x="5607" y="7512"/>
                      <a:pt x="5719" y="7693"/>
                    </a:cubicBezTo>
                    <a:cubicBezTo>
                      <a:pt x="5928" y="8042"/>
                      <a:pt x="6221" y="8321"/>
                      <a:pt x="6542" y="8488"/>
                    </a:cubicBezTo>
                    <a:cubicBezTo>
                      <a:pt x="6612" y="8530"/>
                      <a:pt x="6695" y="8572"/>
                      <a:pt x="6765" y="8614"/>
                    </a:cubicBezTo>
                    <a:lnTo>
                      <a:pt x="6988" y="8698"/>
                    </a:lnTo>
                    <a:cubicBezTo>
                      <a:pt x="7058" y="8740"/>
                      <a:pt x="7142" y="8753"/>
                      <a:pt x="7239" y="8767"/>
                    </a:cubicBezTo>
                    <a:lnTo>
                      <a:pt x="7351" y="8809"/>
                    </a:lnTo>
                    <a:cubicBezTo>
                      <a:pt x="7393" y="8823"/>
                      <a:pt x="7449" y="8823"/>
                      <a:pt x="7477" y="8823"/>
                    </a:cubicBezTo>
                    <a:cubicBezTo>
                      <a:pt x="7665" y="8863"/>
                      <a:pt x="7854" y="8880"/>
                      <a:pt x="8040" y="8880"/>
                    </a:cubicBezTo>
                    <a:cubicBezTo>
                      <a:pt x="8184" y="8880"/>
                      <a:pt x="8327" y="8869"/>
                      <a:pt x="8467" y="8851"/>
                    </a:cubicBezTo>
                    <a:cubicBezTo>
                      <a:pt x="8648" y="8837"/>
                      <a:pt x="8802" y="8809"/>
                      <a:pt x="8955" y="8753"/>
                    </a:cubicBezTo>
                    <a:lnTo>
                      <a:pt x="9206" y="8670"/>
                    </a:lnTo>
                    <a:cubicBezTo>
                      <a:pt x="9290" y="8642"/>
                      <a:pt x="9360" y="8600"/>
                      <a:pt x="9429" y="8558"/>
                    </a:cubicBezTo>
                    <a:cubicBezTo>
                      <a:pt x="9471" y="8544"/>
                      <a:pt x="9499" y="8530"/>
                      <a:pt x="9555" y="8502"/>
                    </a:cubicBezTo>
                    <a:lnTo>
                      <a:pt x="9653" y="8447"/>
                    </a:lnTo>
                    <a:cubicBezTo>
                      <a:pt x="9722" y="8405"/>
                      <a:pt x="9792" y="8349"/>
                      <a:pt x="9862" y="8321"/>
                    </a:cubicBezTo>
                    <a:lnTo>
                      <a:pt x="10071" y="8182"/>
                    </a:lnTo>
                    <a:lnTo>
                      <a:pt x="10266" y="8028"/>
                    </a:lnTo>
                    <a:cubicBezTo>
                      <a:pt x="10545" y="7763"/>
                      <a:pt x="10796" y="7456"/>
                      <a:pt x="10978" y="7094"/>
                    </a:cubicBezTo>
                    <a:cubicBezTo>
                      <a:pt x="11033" y="7010"/>
                      <a:pt x="11075" y="6926"/>
                      <a:pt x="11103" y="6815"/>
                    </a:cubicBezTo>
                    <a:cubicBezTo>
                      <a:pt x="11145" y="6731"/>
                      <a:pt x="11187" y="6647"/>
                      <a:pt x="11215" y="6536"/>
                    </a:cubicBezTo>
                    <a:cubicBezTo>
                      <a:pt x="11243" y="6452"/>
                      <a:pt x="11285" y="6354"/>
                      <a:pt x="11312" y="6257"/>
                    </a:cubicBezTo>
                    <a:cubicBezTo>
                      <a:pt x="11354" y="6159"/>
                      <a:pt x="11368" y="6061"/>
                      <a:pt x="11396" y="5964"/>
                    </a:cubicBezTo>
                    <a:cubicBezTo>
                      <a:pt x="11466" y="5699"/>
                      <a:pt x="11508" y="5420"/>
                      <a:pt x="11522" y="5141"/>
                    </a:cubicBezTo>
                    <a:cubicBezTo>
                      <a:pt x="11536" y="4862"/>
                      <a:pt x="11522" y="4569"/>
                      <a:pt x="11466" y="4290"/>
                    </a:cubicBezTo>
                    <a:cubicBezTo>
                      <a:pt x="11382" y="3718"/>
                      <a:pt x="11145" y="3160"/>
                      <a:pt x="10810" y="2672"/>
                    </a:cubicBezTo>
                    <a:cubicBezTo>
                      <a:pt x="10476" y="2184"/>
                      <a:pt x="10043" y="1751"/>
                      <a:pt x="9555" y="1403"/>
                    </a:cubicBezTo>
                    <a:cubicBezTo>
                      <a:pt x="9067" y="1026"/>
                      <a:pt x="8523" y="747"/>
                      <a:pt x="7951" y="524"/>
                    </a:cubicBezTo>
                    <a:cubicBezTo>
                      <a:pt x="7379" y="301"/>
                      <a:pt x="6779" y="161"/>
                      <a:pt x="6151" y="77"/>
                    </a:cubicBezTo>
                    <a:cubicBezTo>
                      <a:pt x="5819" y="25"/>
                      <a:pt x="5482" y="0"/>
                      <a:pt x="514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691851" y="4768198"/>
                <a:ext cx="599464" cy="19948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454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9" y="210"/>
                      <a:pt x="781" y="503"/>
                      <a:pt x="1158" y="768"/>
                    </a:cubicBezTo>
                    <a:cubicBezTo>
                      <a:pt x="1130" y="824"/>
                      <a:pt x="1158" y="880"/>
                      <a:pt x="1186" y="908"/>
                    </a:cubicBezTo>
                    <a:cubicBezTo>
                      <a:pt x="1367" y="1047"/>
                      <a:pt x="1521" y="1187"/>
                      <a:pt x="1660" y="1340"/>
                    </a:cubicBezTo>
                    <a:cubicBezTo>
                      <a:pt x="1660" y="1368"/>
                      <a:pt x="1674" y="1382"/>
                      <a:pt x="1688" y="1396"/>
                    </a:cubicBezTo>
                    <a:lnTo>
                      <a:pt x="1744" y="1452"/>
                    </a:lnTo>
                    <a:cubicBezTo>
                      <a:pt x="1953" y="1717"/>
                      <a:pt x="2092" y="2023"/>
                      <a:pt x="2092" y="2428"/>
                    </a:cubicBezTo>
                    <a:cubicBezTo>
                      <a:pt x="2092" y="2637"/>
                      <a:pt x="2162" y="2763"/>
                      <a:pt x="2316" y="2916"/>
                    </a:cubicBezTo>
                    <a:cubicBezTo>
                      <a:pt x="2664" y="3293"/>
                      <a:pt x="3334" y="3404"/>
                      <a:pt x="3808" y="3572"/>
                    </a:cubicBezTo>
                    <a:cubicBezTo>
                      <a:pt x="3819" y="3578"/>
                      <a:pt x="3829" y="3581"/>
                      <a:pt x="3838" y="3581"/>
                    </a:cubicBezTo>
                    <a:cubicBezTo>
                      <a:pt x="3888" y="3581"/>
                      <a:pt x="3909" y="3498"/>
                      <a:pt x="3850" y="3474"/>
                    </a:cubicBezTo>
                    <a:cubicBezTo>
                      <a:pt x="3669" y="3363"/>
                      <a:pt x="3473" y="3265"/>
                      <a:pt x="3292" y="3111"/>
                    </a:cubicBezTo>
                    <a:cubicBezTo>
                      <a:pt x="3292" y="3084"/>
                      <a:pt x="3278" y="3056"/>
                      <a:pt x="3250" y="3042"/>
                    </a:cubicBezTo>
                    <a:cubicBezTo>
                      <a:pt x="3222" y="3014"/>
                      <a:pt x="3208" y="3014"/>
                      <a:pt x="3194" y="3000"/>
                    </a:cubicBezTo>
                    <a:cubicBezTo>
                      <a:pt x="3111" y="2930"/>
                      <a:pt x="3041" y="2846"/>
                      <a:pt x="2985" y="2749"/>
                    </a:cubicBezTo>
                    <a:cubicBezTo>
                      <a:pt x="2901" y="2512"/>
                      <a:pt x="2804" y="2233"/>
                      <a:pt x="2706" y="1968"/>
                    </a:cubicBezTo>
                    <a:cubicBezTo>
                      <a:pt x="2692" y="1884"/>
                      <a:pt x="2664" y="1800"/>
                      <a:pt x="2636" y="1731"/>
                    </a:cubicBezTo>
                    <a:cubicBezTo>
                      <a:pt x="2622" y="1675"/>
                      <a:pt x="2581" y="1619"/>
                      <a:pt x="2553" y="1563"/>
                    </a:cubicBezTo>
                    <a:lnTo>
                      <a:pt x="2553" y="1563"/>
                    </a:lnTo>
                    <a:cubicBezTo>
                      <a:pt x="2860" y="1731"/>
                      <a:pt x="3180" y="1870"/>
                      <a:pt x="3473" y="2023"/>
                    </a:cubicBezTo>
                    <a:cubicBezTo>
                      <a:pt x="4380" y="2512"/>
                      <a:pt x="5356" y="2874"/>
                      <a:pt x="6361" y="3125"/>
                    </a:cubicBezTo>
                    <a:cubicBezTo>
                      <a:pt x="6500" y="3195"/>
                      <a:pt x="6668" y="3237"/>
                      <a:pt x="6807" y="3293"/>
                    </a:cubicBezTo>
                    <a:cubicBezTo>
                      <a:pt x="6947" y="3349"/>
                      <a:pt x="7058" y="3404"/>
                      <a:pt x="7184" y="3474"/>
                    </a:cubicBezTo>
                    <a:cubicBezTo>
                      <a:pt x="7295" y="3544"/>
                      <a:pt x="7379" y="3614"/>
                      <a:pt x="7477" y="3683"/>
                    </a:cubicBezTo>
                    <a:cubicBezTo>
                      <a:pt x="7574" y="3753"/>
                      <a:pt x="7658" y="3837"/>
                      <a:pt x="7742" y="3921"/>
                    </a:cubicBezTo>
                    <a:cubicBezTo>
                      <a:pt x="7825" y="4004"/>
                      <a:pt x="7937" y="4102"/>
                      <a:pt x="8035" y="4186"/>
                    </a:cubicBezTo>
                    <a:cubicBezTo>
                      <a:pt x="8314" y="4395"/>
                      <a:pt x="8704" y="4492"/>
                      <a:pt x="9081" y="4534"/>
                    </a:cubicBezTo>
                    <a:cubicBezTo>
                      <a:pt x="9276" y="4548"/>
                      <a:pt x="9485" y="4548"/>
                      <a:pt x="9680" y="4548"/>
                    </a:cubicBezTo>
                    <a:cubicBezTo>
                      <a:pt x="9876" y="4534"/>
                      <a:pt x="10057" y="4534"/>
                      <a:pt x="10238" y="4520"/>
                    </a:cubicBezTo>
                    <a:cubicBezTo>
                      <a:pt x="10336" y="4492"/>
                      <a:pt x="10322" y="4381"/>
                      <a:pt x="10224" y="4381"/>
                    </a:cubicBezTo>
                    <a:cubicBezTo>
                      <a:pt x="9667" y="4325"/>
                      <a:pt x="9332" y="4144"/>
                      <a:pt x="8983" y="3851"/>
                    </a:cubicBezTo>
                    <a:cubicBezTo>
                      <a:pt x="8871" y="3767"/>
                      <a:pt x="8718" y="3614"/>
                      <a:pt x="8593" y="3558"/>
                    </a:cubicBezTo>
                    <a:cubicBezTo>
                      <a:pt x="8579" y="3544"/>
                      <a:pt x="8565" y="3544"/>
                      <a:pt x="8551" y="3516"/>
                    </a:cubicBezTo>
                    <a:lnTo>
                      <a:pt x="8551" y="3516"/>
                    </a:lnTo>
                    <a:cubicBezTo>
                      <a:pt x="8732" y="3558"/>
                      <a:pt x="8927" y="3558"/>
                      <a:pt x="9136" y="3572"/>
                    </a:cubicBezTo>
                    <a:lnTo>
                      <a:pt x="9625" y="3614"/>
                    </a:lnTo>
                    <a:cubicBezTo>
                      <a:pt x="9727" y="3614"/>
                      <a:pt x="9842" y="3620"/>
                      <a:pt x="9956" y="3620"/>
                    </a:cubicBezTo>
                    <a:cubicBezTo>
                      <a:pt x="10014" y="3620"/>
                      <a:pt x="10071" y="3618"/>
                      <a:pt x="10127" y="3614"/>
                    </a:cubicBezTo>
                    <a:lnTo>
                      <a:pt x="10601" y="3558"/>
                    </a:lnTo>
                    <a:cubicBezTo>
                      <a:pt x="11354" y="3544"/>
                      <a:pt x="12135" y="3488"/>
                      <a:pt x="12875" y="3209"/>
                    </a:cubicBezTo>
                    <a:cubicBezTo>
                      <a:pt x="13042" y="3139"/>
                      <a:pt x="13223" y="3014"/>
                      <a:pt x="13363" y="2888"/>
                    </a:cubicBezTo>
                    <a:cubicBezTo>
                      <a:pt x="13502" y="2749"/>
                      <a:pt x="13600" y="2581"/>
                      <a:pt x="13656" y="2428"/>
                    </a:cubicBezTo>
                    <a:cubicBezTo>
                      <a:pt x="13670" y="2386"/>
                      <a:pt x="13656" y="2372"/>
                      <a:pt x="13642" y="2358"/>
                    </a:cubicBezTo>
                    <a:cubicBezTo>
                      <a:pt x="13614" y="2219"/>
                      <a:pt x="13502" y="2107"/>
                      <a:pt x="13363" y="2107"/>
                    </a:cubicBezTo>
                    <a:cubicBezTo>
                      <a:pt x="13237" y="2121"/>
                      <a:pt x="13168" y="2233"/>
                      <a:pt x="13084" y="2358"/>
                    </a:cubicBezTo>
                    <a:cubicBezTo>
                      <a:pt x="13014" y="2470"/>
                      <a:pt x="12944" y="2609"/>
                      <a:pt x="12875" y="2679"/>
                    </a:cubicBezTo>
                    <a:cubicBezTo>
                      <a:pt x="12833" y="2721"/>
                      <a:pt x="12833" y="2735"/>
                      <a:pt x="12819" y="2777"/>
                    </a:cubicBezTo>
                    <a:lnTo>
                      <a:pt x="12805" y="2791"/>
                    </a:lnTo>
                    <a:cubicBezTo>
                      <a:pt x="12596" y="2888"/>
                      <a:pt x="12387" y="2986"/>
                      <a:pt x="12149" y="3056"/>
                    </a:cubicBezTo>
                    <a:cubicBezTo>
                      <a:pt x="11591" y="3237"/>
                      <a:pt x="10992" y="3349"/>
                      <a:pt x="10392" y="3404"/>
                    </a:cubicBezTo>
                    <a:cubicBezTo>
                      <a:pt x="10195" y="3418"/>
                      <a:pt x="10001" y="3424"/>
                      <a:pt x="9809" y="3424"/>
                    </a:cubicBezTo>
                    <a:cubicBezTo>
                      <a:pt x="9401" y="3424"/>
                      <a:pt x="9000" y="3396"/>
                      <a:pt x="8593" y="3349"/>
                    </a:cubicBezTo>
                    <a:cubicBezTo>
                      <a:pt x="8383" y="3335"/>
                      <a:pt x="8174" y="3279"/>
                      <a:pt x="7951" y="3237"/>
                    </a:cubicBezTo>
                    <a:cubicBezTo>
                      <a:pt x="7811" y="3209"/>
                      <a:pt x="7658" y="3167"/>
                      <a:pt x="7505" y="3153"/>
                    </a:cubicBezTo>
                    <a:cubicBezTo>
                      <a:pt x="7337" y="3125"/>
                      <a:pt x="7184" y="3084"/>
                      <a:pt x="7030" y="3028"/>
                    </a:cubicBezTo>
                    <a:cubicBezTo>
                      <a:pt x="6919" y="3000"/>
                      <a:pt x="6807" y="2958"/>
                      <a:pt x="6682" y="2930"/>
                    </a:cubicBezTo>
                    <a:cubicBezTo>
                      <a:pt x="6570" y="2888"/>
                      <a:pt x="6486" y="2860"/>
                      <a:pt x="6389" y="2846"/>
                    </a:cubicBezTo>
                    <a:cubicBezTo>
                      <a:pt x="6277" y="2805"/>
                      <a:pt x="6179" y="2777"/>
                      <a:pt x="6082" y="2735"/>
                    </a:cubicBezTo>
                    <a:cubicBezTo>
                      <a:pt x="5928" y="2679"/>
                      <a:pt x="5775" y="2637"/>
                      <a:pt x="5635" y="2581"/>
                    </a:cubicBezTo>
                    <a:cubicBezTo>
                      <a:pt x="5705" y="2581"/>
                      <a:pt x="5775" y="2581"/>
                      <a:pt x="5845" y="2540"/>
                    </a:cubicBezTo>
                    <a:cubicBezTo>
                      <a:pt x="6124" y="2470"/>
                      <a:pt x="6263" y="2330"/>
                      <a:pt x="6486" y="2177"/>
                    </a:cubicBezTo>
                    <a:cubicBezTo>
                      <a:pt x="6807" y="1954"/>
                      <a:pt x="7156" y="1884"/>
                      <a:pt x="7518" y="1870"/>
                    </a:cubicBezTo>
                    <a:cubicBezTo>
                      <a:pt x="7644" y="1870"/>
                      <a:pt x="7602" y="1689"/>
                      <a:pt x="7518" y="1675"/>
                    </a:cubicBezTo>
                    <a:cubicBezTo>
                      <a:pt x="7375" y="1644"/>
                      <a:pt x="7234" y="1628"/>
                      <a:pt x="7092" y="1628"/>
                    </a:cubicBezTo>
                    <a:cubicBezTo>
                      <a:pt x="6848" y="1628"/>
                      <a:pt x="6603" y="1675"/>
                      <a:pt x="6347" y="1772"/>
                    </a:cubicBezTo>
                    <a:cubicBezTo>
                      <a:pt x="6040" y="1898"/>
                      <a:pt x="5719" y="1982"/>
                      <a:pt x="5412" y="2023"/>
                    </a:cubicBezTo>
                    <a:cubicBezTo>
                      <a:pt x="5789" y="1842"/>
                      <a:pt x="6124" y="1605"/>
                      <a:pt x="6500" y="1479"/>
                    </a:cubicBezTo>
                    <a:cubicBezTo>
                      <a:pt x="6570" y="1479"/>
                      <a:pt x="6570" y="1270"/>
                      <a:pt x="6430" y="1256"/>
                    </a:cubicBezTo>
                    <a:lnTo>
                      <a:pt x="6403" y="1256"/>
                    </a:lnTo>
                    <a:cubicBezTo>
                      <a:pt x="6249" y="1256"/>
                      <a:pt x="6110" y="1256"/>
                      <a:pt x="5970" y="1298"/>
                    </a:cubicBezTo>
                    <a:cubicBezTo>
                      <a:pt x="5845" y="1326"/>
                      <a:pt x="5719" y="1368"/>
                      <a:pt x="5594" y="1410"/>
                    </a:cubicBezTo>
                    <a:cubicBezTo>
                      <a:pt x="5370" y="1521"/>
                      <a:pt x="5133" y="1647"/>
                      <a:pt x="4798" y="1731"/>
                    </a:cubicBezTo>
                    <a:cubicBezTo>
                      <a:pt x="4582" y="1793"/>
                      <a:pt x="4356" y="1828"/>
                      <a:pt x="4129" y="1828"/>
                    </a:cubicBezTo>
                    <a:cubicBezTo>
                      <a:pt x="3902" y="1828"/>
                      <a:pt x="3676" y="1793"/>
                      <a:pt x="3459" y="1717"/>
                    </a:cubicBezTo>
                    <a:cubicBezTo>
                      <a:pt x="3418" y="1689"/>
                      <a:pt x="3404" y="1689"/>
                      <a:pt x="3362" y="1675"/>
                    </a:cubicBezTo>
                    <a:cubicBezTo>
                      <a:pt x="3292" y="1647"/>
                      <a:pt x="3222" y="1605"/>
                      <a:pt x="3180" y="1591"/>
                    </a:cubicBezTo>
                    <a:cubicBezTo>
                      <a:pt x="2581" y="1312"/>
                      <a:pt x="2037" y="1033"/>
                      <a:pt x="1576" y="782"/>
                    </a:cubicBezTo>
                    <a:cubicBezTo>
                      <a:pt x="1102" y="545"/>
                      <a:pt x="712" y="350"/>
                      <a:pt x="433" y="210"/>
                    </a:cubicBezTo>
                    <a:cubicBezTo>
                      <a:pt x="154" y="7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1009306" y="4805252"/>
                <a:ext cx="71698" cy="4182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6" y="112"/>
                      <a:pt x="238" y="237"/>
                      <a:pt x="336" y="377"/>
                    </a:cubicBezTo>
                    <a:lnTo>
                      <a:pt x="531" y="572"/>
                    </a:lnTo>
                    <a:cubicBezTo>
                      <a:pt x="615" y="628"/>
                      <a:pt x="684" y="698"/>
                      <a:pt x="796" y="754"/>
                    </a:cubicBezTo>
                    <a:cubicBezTo>
                      <a:pt x="838" y="781"/>
                      <a:pt x="908" y="823"/>
                      <a:pt x="977" y="837"/>
                    </a:cubicBezTo>
                    <a:cubicBezTo>
                      <a:pt x="1047" y="865"/>
                      <a:pt x="1117" y="893"/>
                      <a:pt x="1186" y="907"/>
                    </a:cubicBezTo>
                    <a:cubicBezTo>
                      <a:pt x="1326" y="935"/>
                      <a:pt x="1465" y="963"/>
                      <a:pt x="1605" y="977"/>
                    </a:cubicBezTo>
                    <a:cubicBezTo>
                      <a:pt x="1633" y="977"/>
                      <a:pt x="1661" y="963"/>
                      <a:pt x="1675" y="963"/>
                    </a:cubicBezTo>
                    <a:cubicBezTo>
                      <a:pt x="1438" y="781"/>
                      <a:pt x="1242" y="572"/>
                      <a:pt x="1033" y="391"/>
                    </a:cubicBezTo>
                    <a:cubicBezTo>
                      <a:pt x="880" y="224"/>
                      <a:pt x="698" y="140"/>
                      <a:pt x="517" y="70"/>
                    </a:cubicBezTo>
                    <a:cubicBezTo>
                      <a:pt x="405" y="70"/>
                      <a:pt x="308" y="56"/>
                      <a:pt x="196" y="42"/>
                    </a:cubicBezTo>
                    <a:cubicBezTo>
                      <a:pt x="126" y="14"/>
                      <a:pt x="71" y="14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1527378" y="4469336"/>
                <a:ext cx="856439" cy="175980"/>
              </a:xfrm>
              <a:custGeom>
                <a:avLst/>
                <a:gdLst/>
                <a:ahLst/>
                <a:cxnLst/>
                <a:rect l="l" t="t" r="r" b="b"/>
                <a:pathLst>
                  <a:path w="19530" h="4013" extrusionOk="0">
                    <a:moveTo>
                      <a:pt x="92" y="1556"/>
                    </a:moveTo>
                    <a:cubicBezTo>
                      <a:pt x="62" y="1561"/>
                      <a:pt x="31" y="1566"/>
                      <a:pt x="1" y="1571"/>
                    </a:cubicBezTo>
                    <a:cubicBezTo>
                      <a:pt x="1" y="1571"/>
                      <a:pt x="33" y="1566"/>
                      <a:pt x="92" y="1556"/>
                    </a:cubicBezTo>
                    <a:close/>
                    <a:moveTo>
                      <a:pt x="19276" y="1"/>
                    </a:moveTo>
                    <a:cubicBezTo>
                      <a:pt x="19230" y="1"/>
                      <a:pt x="19178" y="12"/>
                      <a:pt x="19125" y="37"/>
                    </a:cubicBezTo>
                    <a:cubicBezTo>
                      <a:pt x="18985" y="107"/>
                      <a:pt x="18887" y="260"/>
                      <a:pt x="18818" y="455"/>
                    </a:cubicBezTo>
                    <a:cubicBezTo>
                      <a:pt x="18748" y="623"/>
                      <a:pt x="18664" y="804"/>
                      <a:pt x="18594" y="930"/>
                    </a:cubicBezTo>
                    <a:cubicBezTo>
                      <a:pt x="18553" y="958"/>
                      <a:pt x="18539" y="1013"/>
                      <a:pt x="18539" y="1027"/>
                    </a:cubicBezTo>
                    <a:lnTo>
                      <a:pt x="18497" y="1069"/>
                    </a:lnTo>
                    <a:cubicBezTo>
                      <a:pt x="18385" y="1167"/>
                      <a:pt x="18246" y="1278"/>
                      <a:pt x="18120" y="1362"/>
                    </a:cubicBezTo>
                    <a:cubicBezTo>
                      <a:pt x="18050" y="1418"/>
                      <a:pt x="17981" y="1446"/>
                      <a:pt x="17911" y="1502"/>
                    </a:cubicBezTo>
                    <a:cubicBezTo>
                      <a:pt x="17841" y="1557"/>
                      <a:pt x="17771" y="1585"/>
                      <a:pt x="17702" y="1641"/>
                    </a:cubicBezTo>
                    <a:cubicBezTo>
                      <a:pt x="16990" y="2073"/>
                      <a:pt x="16195" y="2422"/>
                      <a:pt x="15386" y="2631"/>
                    </a:cubicBezTo>
                    <a:cubicBezTo>
                      <a:pt x="14563" y="2841"/>
                      <a:pt x="13712" y="2924"/>
                      <a:pt x="12876" y="2924"/>
                    </a:cubicBezTo>
                    <a:cubicBezTo>
                      <a:pt x="12736" y="2924"/>
                      <a:pt x="12569" y="2924"/>
                      <a:pt x="12415" y="2910"/>
                    </a:cubicBezTo>
                    <a:cubicBezTo>
                      <a:pt x="12262" y="2896"/>
                      <a:pt x="12108" y="2896"/>
                      <a:pt x="11941" y="2882"/>
                    </a:cubicBezTo>
                    <a:cubicBezTo>
                      <a:pt x="11732" y="2855"/>
                      <a:pt x="11523" y="2841"/>
                      <a:pt x="11299" y="2813"/>
                    </a:cubicBezTo>
                    <a:cubicBezTo>
                      <a:pt x="11076" y="2771"/>
                      <a:pt x="10867" y="2757"/>
                      <a:pt x="10616" y="2715"/>
                    </a:cubicBezTo>
                    <a:cubicBezTo>
                      <a:pt x="10462" y="2687"/>
                      <a:pt x="10295" y="2673"/>
                      <a:pt x="10114" y="2631"/>
                    </a:cubicBezTo>
                    <a:cubicBezTo>
                      <a:pt x="9821" y="2576"/>
                      <a:pt x="9542" y="2534"/>
                      <a:pt x="9249" y="2478"/>
                    </a:cubicBezTo>
                    <a:cubicBezTo>
                      <a:pt x="9026" y="2436"/>
                      <a:pt x="8789" y="2394"/>
                      <a:pt x="8565" y="2338"/>
                    </a:cubicBezTo>
                    <a:cubicBezTo>
                      <a:pt x="8677" y="2338"/>
                      <a:pt x="8761" y="2324"/>
                      <a:pt x="8858" y="2297"/>
                    </a:cubicBezTo>
                    <a:cubicBezTo>
                      <a:pt x="9207" y="2213"/>
                      <a:pt x="9402" y="2073"/>
                      <a:pt x="9667" y="1906"/>
                    </a:cubicBezTo>
                    <a:cubicBezTo>
                      <a:pt x="9863" y="1780"/>
                      <a:pt x="10086" y="1697"/>
                      <a:pt x="10309" y="1641"/>
                    </a:cubicBezTo>
                    <a:cubicBezTo>
                      <a:pt x="10435" y="1599"/>
                      <a:pt x="10560" y="1585"/>
                      <a:pt x="10672" y="1571"/>
                    </a:cubicBezTo>
                    <a:cubicBezTo>
                      <a:pt x="10797" y="1557"/>
                      <a:pt x="10923" y="1557"/>
                      <a:pt x="11062" y="1529"/>
                    </a:cubicBezTo>
                    <a:cubicBezTo>
                      <a:pt x="11216" y="1515"/>
                      <a:pt x="11146" y="1362"/>
                      <a:pt x="11020" y="1348"/>
                    </a:cubicBezTo>
                    <a:cubicBezTo>
                      <a:pt x="10845" y="1327"/>
                      <a:pt x="10672" y="1316"/>
                      <a:pt x="10502" y="1316"/>
                    </a:cubicBezTo>
                    <a:cubicBezTo>
                      <a:pt x="10116" y="1316"/>
                      <a:pt x="9742" y="1372"/>
                      <a:pt x="9374" y="1488"/>
                    </a:cubicBezTo>
                    <a:cubicBezTo>
                      <a:pt x="9165" y="1557"/>
                      <a:pt x="8956" y="1599"/>
                      <a:pt x="8747" y="1655"/>
                    </a:cubicBezTo>
                    <a:cubicBezTo>
                      <a:pt x="8538" y="1711"/>
                      <a:pt x="8328" y="1767"/>
                      <a:pt x="8119" y="1780"/>
                    </a:cubicBezTo>
                    <a:cubicBezTo>
                      <a:pt x="8356" y="1669"/>
                      <a:pt x="8565" y="1557"/>
                      <a:pt x="8789" y="1446"/>
                    </a:cubicBezTo>
                    <a:cubicBezTo>
                      <a:pt x="9026" y="1348"/>
                      <a:pt x="9249" y="1236"/>
                      <a:pt x="9514" y="1167"/>
                    </a:cubicBezTo>
                    <a:cubicBezTo>
                      <a:pt x="9653" y="1111"/>
                      <a:pt x="9598" y="902"/>
                      <a:pt x="9402" y="902"/>
                    </a:cubicBezTo>
                    <a:lnTo>
                      <a:pt x="9347" y="902"/>
                    </a:lnTo>
                    <a:cubicBezTo>
                      <a:pt x="8858" y="902"/>
                      <a:pt x="8551" y="999"/>
                      <a:pt x="8231" y="1097"/>
                    </a:cubicBezTo>
                    <a:cubicBezTo>
                      <a:pt x="7938" y="1223"/>
                      <a:pt x="7645" y="1362"/>
                      <a:pt x="7226" y="1488"/>
                    </a:cubicBezTo>
                    <a:cubicBezTo>
                      <a:pt x="6772" y="1606"/>
                      <a:pt x="6319" y="1692"/>
                      <a:pt x="5819" y="1692"/>
                    </a:cubicBezTo>
                    <a:cubicBezTo>
                      <a:pt x="5674" y="1692"/>
                      <a:pt x="5525" y="1685"/>
                      <a:pt x="5371" y="1669"/>
                    </a:cubicBezTo>
                    <a:cubicBezTo>
                      <a:pt x="5315" y="1669"/>
                      <a:pt x="5287" y="1655"/>
                      <a:pt x="5246" y="1655"/>
                    </a:cubicBezTo>
                    <a:lnTo>
                      <a:pt x="4939" y="1599"/>
                    </a:lnTo>
                    <a:cubicBezTo>
                      <a:pt x="4032" y="1460"/>
                      <a:pt x="3153" y="1390"/>
                      <a:pt x="2428" y="1376"/>
                    </a:cubicBezTo>
                    <a:lnTo>
                      <a:pt x="1898" y="1376"/>
                    </a:lnTo>
                    <a:cubicBezTo>
                      <a:pt x="1731" y="1376"/>
                      <a:pt x="1577" y="1390"/>
                      <a:pt x="1438" y="1390"/>
                    </a:cubicBezTo>
                    <a:cubicBezTo>
                      <a:pt x="1284" y="1390"/>
                      <a:pt x="1145" y="1404"/>
                      <a:pt x="1019" y="1432"/>
                    </a:cubicBezTo>
                    <a:cubicBezTo>
                      <a:pt x="894" y="1446"/>
                      <a:pt x="768" y="1446"/>
                      <a:pt x="670" y="1460"/>
                    </a:cubicBezTo>
                    <a:cubicBezTo>
                      <a:pt x="400" y="1505"/>
                      <a:pt x="200" y="1538"/>
                      <a:pt x="92" y="1556"/>
                    </a:cubicBezTo>
                    <a:lnTo>
                      <a:pt x="92" y="1556"/>
                    </a:lnTo>
                    <a:cubicBezTo>
                      <a:pt x="365" y="1514"/>
                      <a:pt x="646" y="1496"/>
                      <a:pt x="926" y="1496"/>
                    </a:cubicBezTo>
                    <a:cubicBezTo>
                      <a:pt x="1263" y="1496"/>
                      <a:pt x="1600" y="1521"/>
                      <a:pt x="1926" y="1557"/>
                    </a:cubicBezTo>
                    <a:cubicBezTo>
                      <a:pt x="1940" y="1599"/>
                      <a:pt x="1996" y="1641"/>
                      <a:pt x="2065" y="1655"/>
                    </a:cubicBezTo>
                    <a:cubicBezTo>
                      <a:pt x="2219" y="1669"/>
                      <a:pt x="2358" y="1711"/>
                      <a:pt x="2512" y="1739"/>
                    </a:cubicBezTo>
                    <a:cubicBezTo>
                      <a:pt x="2651" y="1780"/>
                      <a:pt x="2791" y="1808"/>
                      <a:pt x="2916" y="1864"/>
                    </a:cubicBezTo>
                    <a:cubicBezTo>
                      <a:pt x="2930" y="1878"/>
                      <a:pt x="2944" y="1906"/>
                      <a:pt x="2986" y="1906"/>
                    </a:cubicBezTo>
                    <a:cubicBezTo>
                      <a:pt x="3014" y="1906"/>
                      <a:pt x="3042" y="1920"/>
                      <a:pt x="3070" y="1920"/>
                    </a:cubicBezTo>
                    <a:cubicBezTo>
                      <a:pt x="3125" y="1934"/>
                      <a:pt x="3181" y="1948"/>
                      <a:pt x="3223" y="1990"/>
                    </a:cubicBezTo>
                    <a:cubicBezTo>
                      <a:pt x="3279" y="2004"/>
                      <a:pt x="3321" y="2046"/>
                      <a:pt x="3363" y="2059"/>
                    </a:cubicBezTo>
                    <a:cubicBezTo>
                      <a:pt x="3460" y="2115"/>
                      <a:pt x="3544" y="2157"/>
                      <a:pt x="3628" y="2227"/>
                    </a:cubicBezTo>
                    <a:cubicBezTo>
                      <a:pt x="3781" y="2352"/>
                      <a:pt x="3921" y="2506"/>
                      <a:pt x="4032" y="2701"/>
                    </a:cubicBezTo>
                    <a:cubicBezTo>
                      <a:pt x="4144" y="2910"/>
                      <a:pt x="4269" y="2994"/>
                      <a:pt x="4520" y="3120"/>
                    </a:cubicBezTo>
                    <a:cubicBezTo>
                      <a:pt x="4660" y="3189"/>
                      <a:pt x="4813" y="3245"/>
                      <a:pt x="4995" y="3273"/>
                    </a:cubicBezTo>
                    <a:cubicBezTo>
                      <a:pt x="5162" y="3315"/>
                      <a:pt x="5343" y="3343"/>
                      <a:pt x="5511" y="3371"/>
                    </a:cubicBezTo>
                    <a:cubicBezTo>
                      <a:pt x="5887" y="3399"/>
                      <a:pt x="6250" y="3440"/>
                      <a:pt x="6585" y="3482"/>
                    </a:cubicBezTo>
                    <a:cubicBezTo>
                      <a:pt x="6595" y="3485"/>
                      <a:pt x="6605" y="3487"/>
                      <a:pt x="6614" y="3487"/>
                    </a:cubicBezTo>
                    <a:cubicBezTo>
                      <a:pt x="6684" y="3487"/>
                      <a:pt x="6686" y="3395"/>
                      <a:pt x="6599" y="3371"/>
                    </a:cubicBezTo>
                    <a:cubicBezTo>
                      <a:pt x="6459" y="3329"/>
                      <a:pt x="6320" y="3301"/>
                      <a:pt x="6180" y="3245"/>
                    </a:cubicBezTo>
                    <a:cubicBezTo>
                      <a:pt x="6041" y="3203"/>
                      <a:pt x="5901" y="3161"/>
                      <a:pt x="5776" y="3106"/>
                    </a:cubicBezTo>
                    <a:cubicBezTo>
                      <a:pt x="5762" y="3092"/>
                      <a:pt x="5720" y="3050"/>
                      <a:pt x="5678" y="3050"/>
                    </a:cubicBezTo>
                    <a:cubicBezTo>
                      <a:pt x="5650" y="3050"/>
                      <a:pt x="5622" y="3036"/>
                      <a:pt x="5608" y="3036"/>
                    </a:cubicBezTo>
                    <a:cubicBezTo>
                      <a:pt x="5483" y="2980"/>
                      <a:pt x="5357" y="2910"/>
                      <a:pt x="5232" y="2827"/>
                    </a:cubicBezTo>
                    <a:cubicBezTo>
                      <a:pt x="5009" y="2603"/>
                      <a:pt x="4799" y="2338"/>
                      <a:pt x="4534" y="2129"/>
                    </a:cubicBezTo>
                    <a:cubicBezTo>
                      <a:pt x="4465" y="2059"/>
                      <a:pt x="4423" y="1976"/>
                      <a:pt x="4325" y="1906"/>
                    </a:cubicBezTo>
                    <a:cubicBezTo>
                      <a:pt x="4283" y="1850"/>
                      <a:pt x="4213" y="1808"/>
                      <a:pt x="4144" y="1780"/>
                    </a:cubicBezTo>
                    <a:lnTo>
                      <a:pt x="4144" y="1780"/>
                    </a:lnTo>
                    <a:lnTo>
                      <a:pt x="4492" y="1808"/>
                    </a:lnTo>
                    <a:cubicBezTo>
                      <a:pt x="4604" y="1836"/>
                      <a:pt x="4716" y="1850"/>
                      <a:pt x="4841" y="1864"/>
                    </a:cubicBezTo>
                    <a:cubicBezTo>
                      <a:pt x="5064" y="1906"/>
                      <a:pt x="5301" y="1948"/>
                      <a:pt x="5539" y="1990"/>
                    </a:cubicBezTo>
                    <a:cubicBezTo>
                      <a:pt x="6933" y="2283"/>
                      <a:pt x="8342" y="2603"/>
                      <a:pt x="9765" y="2813"/>
                    </a:cubicBezTo>
                    <a:cubicBezTo>
                      <a:pt x="9974" y="2882"/>
                      <a:pt x="10183" y="2924"/>
                      <a:pt x="10421" y="2966"/>
                    </a:cubicBezTo>
                    <a:cubicBezTo>
                      <a:pt x="10616" y="3022"/>
                      <a:pt x="10797" y="3050"/>
                      <a:pt x="10965" y="3120"/>
                    </a:cubicBezTo>
                    <a:cubicBezTo>
                      <a:pt x="11132" y="3175"/>
                      <a:pt x="11271" y="3259"/>
                      <a:pt x="11411" y="3329"/>
                    </a:cubicBezTo>
                    <a:cubicBezTo>
                      <a:pt x="11550" y="3399"/>
                      <a:pt x="11662" y="3482"/>
                      <a:pt x="11815" y="3552"/>
                    </a:cubicBezTo>
                    <a:cubicBezTo>
                      <a:pt x="11955" y="3622"/>
                      <a:pt x="12108" y="3719"/>
                      <a:pt x="12262" y="3789"/>
                    </a:cubicBezTo>
                    <a:cubicBezTo>
                      <a:pt x="12318" y="3803"/>
                      <a:pt x="12373" y="3831"/>
                      <a:pt x="12415" y="3859"/>
                    </a:cubicBezTo>
                    <a:cubicBezTo>
                      <a:pt x="12471" y="3873"/>
                      <a:pt x="12541" y="3887"/>
                      <a:pt x="12597" y="3901"/>
                    </a:cubicBezTo>
                    <a:cubicBezTo>
                      <a:pt x="12708" y="3943"/>
                      <a:pt x="12834" y="3956"/>
                      <a:pt x="12959" y="3970"/>
                    </a:cubicBezTo>
                    <a:cubicBezTo>
                      <a:pt x="13085" y="3998"/>
                      <a:pt x="13224" y="3998"/>
                      <a:pt x="13364" y="4012"/>
                    </a:cubicBezTo>
                    <a:lnTo>
                      <a:pt x="13768" y="4012"/>
                    </a:lnTo>
                    <a:cubicBezTo>
                      <a:pt x="13908" y="3998"/>
                      <a:pt x="14047" y="3998"/>
                      <a:pt x="14187" y="3970"/>
                    </a:cubicBezTo>
                    <a:cubicBezTo>
                      <a:pt x="14256" y="3970"/>
                      <a:pt x="14326" y="3956"/>
                      <a:pt x="14396" y="3956"/>
                    </a:cubicBezTo>
                    <a:cubicBezTo>
                      <a:pt x="14452" y="3943"/>
                      <a:pt x="14535" y="3943"/>
                      <a:pt x="14605" y="3929"/>
                    </a:cubicBezTo>
                    <a:cubicBezTo>
                      <a:pt x="14745" y="3887"/>
                      <a:pt x="14856" y="3873"/>
                      <a:pt x="14996" y="3831"/>
                    </a:cubicBezTo>
                    <a:cubicBezTo>
                      <a:pt x="15121" y="3817"/>
                      <a:pt x="15261" y="3761"/>
                      <a:pt x="15386" y="3747"/>
                    </a:cubicBezTo>
                    <a:cubicBezTo>
                      <a:pt x="15518" y="3721"/>
                      <a:pt x="15488" y="3607"/>
                      <a:pt x="15366" y="3607"/>
                    </a:cubicBezTo>
                    <a:cubicBezTo>
                      <a:pt x="15359" y="3607"/>
                      <a:pt x="15352" y="3607"/>
                      <a:pt x="15344" y="3608"/>
                    </a:cubicBezTo>
                    <a:cubicBezTo>
                      <a:pt x="15261" y="3622"/>
                      <a:pt x="15163" y="3622"/>
                      <a:pt x="15065" y="3650"/>
                    </a:cubicBezTo>
                    <a:lnTo>
                      <a:pt x="14814" y="3650"/>
                    </a:lnTo>
                    <a:cubicBezTo>
                      <a:pt x="14647" y="3650"/>
                      <a:pt x="14494" y="3622"/>
                      <a:pt x="14354" y="3608"/>
                    </a:cubicBezTo>
                    <a:lnTo>
                      <a:pt x="13936" y="3510"/>
                    </a:lnTo>
                    <a:cubicBezTo>
                      <a:pt x="13796" y="3468"/>
                      <a:pt x="13671" y="3412"/>
                      <a:pt x="13531" y="3343"/>
                    </a:cubicBezTo>
                    <a:cubicBezTo>
                      <a:pt x="13378" y="3273"/>
                      <a:pt x="13155" y="3161"/>
                      <a:pt x="12959" y="3106"/>
                    </a:cubicBezTo>
                    <a:cubicBezTo>
                      <a:pt x="12917" y="3106"/>
                      <a:pt x="12903" y="3092"/>
                      <a:pt x="12876" y="3092"/>
                    </a:cubicBezTo>
                    <a:lnTo>
                      <a:pt x="13294" y="3092"/>
                    </a:lnTo>
                    <a:cubicBezTo>
                      <a:pt x="13433" y="3092"/>
                      <a:pt x="13573" y="3092"/>
                      <a:pt x="13712" y="3064"/>
                    </a:cubicBezTo>
                    <a:cubicBezTo>
                      <a:pt x="14159" y="3036"/>
                      <a:pt x="14633" y="3022"/>
                      <a:pt x="15079" y="2896"/>
                    </a:cubicBezTo>
                    <a:cubicBezTo>
                      <a:pt x="15191" y="2882"/>
                      <a:pt x="15289" y="2841"/>
                      <a:pt x="15400" y="2813"/>
                    </a:cubicBezTo>
                    <a:cubicBezTo>
                      <a:pt x="15498" y="2771"/>
                      <a:pt x="15609" y="2743"/>
                      <a:pt x="15735" y="2701"/>
                    </a:cubicBezTo>
                    <a:cubicBezTo>
                      <a:pt x="15847" y="2673"/>
                      <a:pt x="15986" y="2645"/>
                      <a:pt x="16112" y="2617"/>
                    </a:cubicBezTo>
                    <a:lnTo>
                      <a:pt x="16502" y="2492"/>
                    </a:lnTo>
                    <a:lnTo>
                      <a:pt x="16684" y="2436"/>
                    </a:lnTo>
                    <a:cubicBezTo>
                      <a:pt x="16753" y="2422"/>
                      <a:pt x="16809" y="2394"/>
                      <a:pt x="16879" y="2366"/>
                    </a:cubicBezTo>
                    <a:lnTo>
                      <a:pt x="17241" y="2227"/>
                    </a:lnTo>
                    <a:lnTo>
                      <a:pt x="17339" y="2199"/>
                    </a:lnTo>
                    <a:lnTo>
                      <a:pt x="17423" y="2157"/>
                    </a:lnTo>
                    <a:lnTo>
                      <a:pt x="17590" y="2073"/>
                    </a:lnTo>
                    <a:lnTo>
                      <a:pt x="17967" y="1906"/>
                    </a:lnTo>
                    <a:cubicBezTo>
                      <a:pt x="18190" y="1767"/>
                      <a:pt x="18427" y="1627"/>
                      <a:pt x="18636" y="1460"/>
                    </a:cubicBezTo>
                    <a:lnTo>
                      <a:pt x="18957" y="1209"/>
                    </a:lnTo>
                    <a:cubicBezTo>
                      <a:pt x="19013" y="1153"/>
                      <a:pt x="19041" y="1097"/>
                      <a:pt x="19097" y="1041"/>
                    </a:cubicBezTo>
                    <a:cubicBezTo>
                      <a:pt x="19152" y="999"/>
                      <a:pt x="19180" y="944"/>
                      <a:pt x="19222" y="888"/>
                    </a:cubicBezTo>
                    <a:cubicBezTo>
                      <a:pt x="19376" y="665"/>
                      <a:pt x="19473" y="441"/>
                      <a:pt x="19529" y="232"/>
                    </a:cubicBezTo>
                    <a:cubicBezTo>
                      <a:pt x="19529" y="190"/>
                      <a:pt x="19515" y="176"/>
                      <a:pt x="19501" y="162"/>
                    </a:cubicBezTo>
                    <a:cubicBezTo>
                      <a:pt x="19472" y="64"/>
                      <a:pt x="19387" y="1"/>
                      <a:pt x="19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2038788" y="4601818"/>
                <a:ext cx="108272" cy="34337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783" extrusionOk="0">
                    <a:moveTo>
                      <a:pt x="0" y="1"/>
                    </a:moveTo>
                    <a:cubicBezTo>
                      <a:pt x="181" y="99"/>
                      <a:pt x="349" y="224"/>
                      <a:pt x="516" y="350"/>
                    </a:cubicBezTo>
                    <a:cubicBezTo>
                      <a:pt x="600" y="391"/>
                      <a:pt x="697" y="461"/>
                      <a:pt x="809" y="517"/>
                    </a:cubicBezTo>
                    <a:cubicBezTo>
                      <a:pt x="935" y="573"/>
                      <a:pt x="1046" y="629"/>
                      <a:pt x="1200" y="670"/>
                    </a:cubicBezTo>
                    <a:cubicBezTo>
                      <a:pt x="1381" y="726"/>
                      <a:pt x="1576" y="740"/>
                      <a:pt x="1771" y="768"/>
                    </a:cubicBezTo>
                    <a:cubicBezTo>
                      <a:pt x="1869" y="768"/>
                      <a:pt x="1953" y="782"/>
                      <a:pt x="2064" y="782"/>
                    </a:cubicBezTo>
                    <a:cubicBezTo>
                      <a:pt x="2148" y="782"/>
                      <a:pt x="2260" y="768"/>
                      <a:pt x="2357" y="768"/>
                    </a:cubicBezTo>
                    <a:cubicBezTo>
                      <a:pt x="2399" y="740"/>
                      <a:pt x="2427" y="740"/>
                      <a:pt x="2469" y="726"/>
                    </a:cubicBezTo>
                    <a:cubicBezTo>
                      <a:pt x="2288" y="657"/>
                      <a:pt x="2120" y="601"/>
                      <a:pt x="1967" y="517"/>
                    </a:cubicBezTo>
                    <a:cubicBezTo>
                      <a:pt x="1799" y="447"/>
                      <a:pt x="1646" y="364"/>
                      <a:pt x="1493" y="266"/>
                    </a:cubicBezTo>
                    <a:cubicBezTo>
                      <a:pt x="1381" y="224"/>
                      <a:pt x="1241" y="154"/>
                      <a:pt x="1130" y="113"/>
                    </a:cubicBezTo>
                    <a:cubicBezTo>
                      <a:pt x="1004" y="85"/>
                      <a:pt x="865" y="57"/>
                      <a:pt x="725" y="29"/>
                    </a:cubicBezTo>
                    <a:cubicBezTo>
                      <a:pt x="558" y="29"/>
                      <a:pt x="418" y="15"/>
                      <a:pt x="265" y="15"/>
                    </a:cubicBezTo>
                    <a:cubicBezTo>
                      <a:pt x="181" y="15"/>
                      <a:pt x="98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>
                <a:off x="289064" y="3415230"/>
                <a:ext cx="273727" cy="492376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11228" extrusionOk="0">
                    <a:moveTo>
                      <a:pt x="5956" y="0"/>
                    </a:moveTo>
                    <a:cubicBezTo>
                      <a:pt x="5857" y="0"/>
                      <a:pt x="5759" y="60"/>
                      <a:pt x="5670" y="138"/>
                    </a:cubicBezTo>
                    <a:cubicBezTo>
                      <a:pt x="5545" y="222"/>
                      <a:pt x="5433" y="347"/>
                      <a:pt x="5349" y="389"/>
                    </a:cubicBezTo>
                    <a:cubicBezTo>
                      <a:pt x="5321" y="417"/>
                      <a:pt x="5293" y="431"/>
                      <a:pt x="5280" y="459"/>
                    </a:cubicBezTo>
                    <a:lnTo>
                      <a:pt x="5252" y="459"/>
                    </a:lnTo>
                    <a:cubicBezTo>
                      <a:pt x="5015" y="515"/>
                      <a:pt x="4805" y="571"/>
                      <a:pt x="4582" y="626"/>
                    </a:cubicBezTo>
                    <a:cubicBezTo>
                      <a:pt x="4024" y="780"/>
                      <a:pt x="3466" y="989"/>
                      <a:pt x="2992" y="1338"/>
                    </a:cubicBezTo>
                    <a:cubicBezTo>
                      <a:pt x="2922" y="1366"/>
                      <a:pt x="2880" y="1421"/>
                      <a:pt x="2825" y="1477"/>
                    </a:cubicBezTo>
                    <a:lnTo>
                      <a:pt x="2643" y="1617"/>
                    </a:lnTo>
                    <a:lnTo>
                      <a:pt x="2490" y="1770"/>
                    </a:lnTo>
                    <a:lnTo>
                      <a:pt x="2336" y="1924"/>
                    </a:lnTo>
                    <a:cubicBezTo>
                      <a:pt x="2155" y="2161"/>
                      <a:pt x="1988" y="2398"/>
                      <a:pt x="1862" y="2677"/>
                    </a:cubicBezTo>
                    <a:cubicBezTo>
                      <a:pt x="1834" y="2760"/>
                      <a:pt x="1778" y="2872"/>
                      <a:pt x="1737" y="2970"/>
                    </a:cubicBezTo>
                    <a:lnTo>
                      <a:pt x="1695" y="3137"/>
                    </a:lnTo>
                    <a:lnTo>
                      <a:pt x="1639" y="3290"/>
                    </a:lnTo>
                    <a:cubicBezTo>
                      <a:pt x="1625" y="3360"/>
                      <a:pt x="1597" y="3430"/>
                      <a:pt x="1583" y="3514"/>
                    </a:cubicBezTo>
                    <a:cubicBezTo>
                      <a:pt x="1583" y="3556"/>
                      <a:pt x="1569" y="3583"/>
                      <a:pt x="1555" y="3625"/>
                    </a:cubicBezTo>
                    <a:cubicBezTo>
                      <a:pt x="1555" y="3653"/>
                      <a:pt x="1527" y="3695"/>
                      <a:pt x="1527" y="3737"/>
                    </a:cubicBezTo>
                    <a:cubicBezTo>
                      <a:pt x="1513" y="3807"/>
                      <a:pt x="1513" y="3904"/>
                      <a:pt x="1499" y="3974"/>
                    </a:cubicBezTo>
                    <a:cubicBezTo>
                      <a:pt x="1486" y="4058"/>
                      <a:pt x="1486" y="4127"/>
                      <a:pt x="1486" y="4211"/>
                    </a:cubicBezTo>
                    <a:cubicBezTo>
                      <a:pt x="1486" y="4267"/>
                      <a:pt x="1458" y="4337"/>
                      <a:pt x="1458" y="4392"/>
                    </a:cubicBezTo>
                    <a:lnTo>
                      <a:pt x="1458" y="4574"/>
                    </a:lnTo>
                    <a:cubicBezTo>
                      <a:pt x="1458" y="4783"/>
                      <a:pt x="1458" y="4992"/>
                      <a:pt x="1486" y="5201"/>
                    </a:cubicBezTo>
                    <a:cubicBezTo>
                      <a:pt x="1499" y="5369"/>
                      <a:pt x="1513" y="5522"/>
                      <a:pt x="1527" y="5690"/>
                    </a:cubicBezTo>
                    <a:cubicBezTo>
                      <a:pt x="1499" y="5620"/>
                      <a:pt x="1458" y="5578"/>
                      <a:pt x="1416" y="5522"/>
                    </a:cubicBezTo>
                    <a:cubicBezTo>
                      <a:pt x="1318" y="5411"/>
                      <a:pt x="1234" y="5327"/>
                      <a:pt x="1137" y="5257"/>
                    </a:cubicBezTo>
                    <a:cubicBezTo>
                      <a:pt x="1039" y="5187"/>
                      <a:pt x="942" y="5118"/>
                      <a:pt x="816" y="5034"/>
                    </a:cubicBezTo>
                    <a:cubicBezTo>
                      <a:pt x="732" y="4964"/>
                      <a:pt x="663" y="4895"/>
                      <a:pt x="607" y="4825"/>
                    </a:cubicBezTo>
                    <a:lnTo>
                      <a:pt x="453" y="4560"/>
                    </a:lnTo>
                    <a:cubicBezTo>
                      <a:pt x="342" y="4365"/>
                      <a:pt x="314" y="4141"/>
                      <a:pt x="272" y="3918"/>
                    </a:cubicBezTo>
                    <a:cubicBezTo>
                      <a:pt x="261" y="3863"/>
                      <a:pt x="241" y="3826"/>
                      <a:pt x="206" y="3826"/>
                    </a:cubicBezTo>
                    <a:cubicBezTo>
                      <a:pt x="197" y="3826"/>
                      <a:pt x="186" y="3829"/>
                      <a:pt x="174" y="3834"/>
                    </a:cubicBezTo>
                    <a:cubicBezTo>
                      <a:pt x="119" y="3848"/>
                      <a:pt x="91" y="3904"/>
                      <a:pt x="91" y="3946"/>
                    </a:cubicBezTo>
                    <a:cubicBezTo>
                      <a:pt x="63" y="4086"/>
                      <a:pt x="91" y="4225"/>
                      <a:pt x="91" y="4351"/>
                    </a:cubicBezTo>
                    <a:cubicBezTo>
                      <a:pt x="105" y="4476"/>
                      <a:pt x="133" y="4602"/>
                      <a:pt x="174" y="4713"/>
                    </a:cubicBezTo>
                    <a:cubicBezTo>
                      <a:pt x="202" y="4839"/>
                      <a:pt x="258" y="4950"/>
                      <a:pt x="314" y="5048"/>
                    </a:cubicBezTo>
                    <a:cubicBezTo>
                      <a:pt x="370" y="5160"/>
                      <a:pt x="439" y="5257"/>
                      <a:pt x="509" y="5341"/>
                    </a:cubicBezTo>
                    <a:cubicBezTo>
                      <a:pt x="621" y="5480"/>
                      <a:pt x="732" y="5620"/>
                      <a:pt x="858" y="5759"/>
                    </a:cubicBezTo>
                    <a:cubicBezTo>
                      <a:pt x="969" y="5899"/>
                      <a:pt x="1081" y="6024"/>
                      <a:pt x="1179" y="6164"/>
                    </a:cubicBezTo>
                    <a:lnTo>
                      <a:pt x="663" y="5801"/>
                    </a:lnTo>
                    <a:cubicBezTo>
                      <a:pt x="481" y="5662"/>
                      <a:pt x="328" y="5522"/>
                      <a:pt x="188" y="5313"/>
                    </a:cubicBezTo>
                    <a:cubicBezTo>
                      <a:pt x="183" y="5239"/>
                      <a:pt x="151" y="5209"/>
                      <a:pt x="117" y="5209"/>
                    </a:cubicBezTo>
                    <a:cubicBezTo>
                      <a:pt x="62" y="5209"/>
                      <a:pt x="0" y="5288"/>
                      <a:pt x="35" y="5383"/>
                    </a:cubicBezTo>
                    <a:cubicBezTo>
                      <a:pt x="35" y="5397"/>
                      <a:pt x="49" y="5397"/>
                      <a:pt x="49" y="5411"/>
                    </a:cubicBezTo>
                    <a:cubicBezTo>
                      <a:pt x="188" y="5815"/>
                      <a:pt x="384" y="6024"/>
                      <a:pt x="579" y="6220"/>
                    </a:cubicBezTo>
                    <a:cubicBezTo>
                      <a:pt x="677" y="6303"/>
                      <a:pt x="802" y="6387"/>
                      <a:pt x="900" y="6485"/>
                    </a:cubicBezTo>
                    <a:cubicBezTo>
                      <a:pt x="1025" y="6568"/>
                      <a:pt x="1151" y="6652"/>
                      <a:pt x="1290" y="6778"/>
                    </a:cubicBezTo>
                    <a:cubicBezTo>
                      <a:pt x="1374" y="6847"/>
                      <a:pt x="1458" y="6931"/>
                      <a:pt x="1555" y="7001"/>
                    </a:cubicBezTo>
                    <a:cubicBezTo>
                      <a:pt x="1639" y="7085"/>
                      <a:pt x="1723" y="7154"/>
                      <a:pt x="1792" y="7252"/>
                    </a:cubicBezTo>
                    <a:cubicBezTo>
                      <a:pt x="1932" y="7419"/>
                      <a:pt x="2071" y="7615"/>
                      <a:pt x="2183" y="7824"/>
                    </a:cubicBezTo>
                    <a:cubicBezTo>
                      <a:pt x="2197" y="7852"/>
                      <a:pt x="2197" y="7880"/>
                      <a:pt x="2211" y="7907"/>
                    </a:cubicBezTo>
                    <a:cubicBezTo>
                      <a:pt x="2225" y="7977"/>
                      <a:pt x="2267" y="8047"/>
                      <a:pt x="2281" y="8117"/>
                    </a:cubicBezTo>
                    <a:cubicBezTo>
                      <a:pt x="2504" y="8730"/>
                      <a:pt x="2769" y="9274"/>
                      <a:pt x="3020" y="9735"/>
                    </a:cubicBezTo>
                    <a:cubicBezTo>
                      <a:pt x="3257" y="10195"/>
                      <a:pt x="3466" y="10572"/>
                      <a:pt x="3620" y="10823"/>
                    </a:cubicBezTo>
                    <a:cubicBezTo>
                      <a:pt x="3787" y="11088"/>
                      <a:pt x="3885" y="11227"/>
                      <a:pt x="3885" y="11227"/>
                    </a:cubicBezTo>
                    <a:cubicBezTo>
                      <a:pt x="3648" y="10837"/>
                      <a:pt x="3480" y="10404"/>
                      <a:pt x="3341" y="9986"/>
                    </a:cubicBezTo>
                    <a:cubicBezTo>
                      <a:pt x="3383" y="9944"/>
                      <a:pt x="3396" y="9902"/>
                      <a:pt x="3383" y="9846"/>
                    </a:cubicBezTo>
                    <a:cubicBezTo>
                      <a:pt x="3313" y="9637"/>
                      <a:pt x="3271" y="9428"/>
                      <a:pt x="3257" y="9233"/>
                    </a:cubicBezTo>
                    <a:cubicBezTo>
                      <a:pt x="3257" y="9219"/>
                      <a:pt x="3271" y="9205"/>
                      <a:pt x="3257" y="9177"/>
                    </a:cubicBezTo>
                    <a:cubicBezTo>
                      <a:pt x="3257" y="9163"/>
                      <a:pt x="3257" y="9149"/>
                      <a:pt x="3243" y="9107"/>
                    </a:cubicBezTo>
                    <a:cubicBezTo>
                      <a:pt x="3243" y="8954"/>
                      <a:pt x="3257" y="8800"/>
                      <a:pt x="3327" y="8647"/>
                    </a:cubicBezTo>
                    <a:cubicBezTo>
                      <a:pt x="3383" y="8479"/>
                      <a:pt x="3466" y="8340"/>
                      <a:pt x="3606" y="8186"/>
                    </a:cubicBezTo>
                    <a:cubicBezTo>
                      <a:pt x="3745" y="8033"/>
                      <a:pt x="3787" y="7907"/>
                      <a:pt x="3787" y="7712"/>
                    </a:cubicBezTo>
                    <a:cubicBezTo>
                      <a:pt x="3815" y="7266"/>
                      <a:pt x="3466" y="6833"/>
                      <a:pt x="3341" y="6429"/>
                    </a:cubicBezTo>
                    <a:cubicBezTo>
                      <a:pt x="3335" y="6401"/>
                      <a:pt x="3311" y="6389"/>
                      <a:pt x="3287" y="6389"/>
                    </a:cubicBezTo>
                    <a:cubicBezTo>
                      <a:pt x="3250" y="6389"/>
                      <a:pt x="3212" y="6415"/>
                      <a:pt x="3229" y="6457"/>
                    </a:cubicBezTo>
                    <a:cubicBezTo>
                      <a:pt x="3243" y="6554"/>
                      <a:pt x="3257" y="6638"/>
                      <a:pt x="3257" y="6736"/>
                    </a:cubicBezTo>
                    <a:cubicBezTo>
                      <a:pt x="3271" y="6833"/>
                      <a:pt x="3271" y="6931"/>
                      <a:pt x="3271" y="7015"/>
                    </a:cubicBezTo>
                    <a:cubicBezTo>
                      <a:pt x="3257" y="7043"/>
                      <a:pt x="3257" y="7071"/>
                      <a:pt x="3257" y="7085"/>
                    </a:cubicBezTo>
                    <a:cubicBezTo>
                      <a:pt x="3257" y="7112"/>
                      <a:pt x="3257" y="7126"/>
                      <a:pt x="3271" y="7140"/>
                    </a:cubicBezTo>
                    <a:cubicBezTo>
                      <a:pt x="3271" y="7252"/>
                      <a:pt x="3257" y="7336"/>
                      <a:pt x="3229" y="7433"/>
                    </a:cubicBezTo>
                    <a:cubicBezTo>
                      <a:pt x="3104" y="7670"/>
                      <a:pt x="2964" y="7907"/>
                      <a:pt x="2880" y="8159"/>
                    </a:cubicBezTo>
                    <a:cubicBezTo>
                      <a:pt x="2839" y="8228"/>
                      <a:pt x="2783" y="8298"/>
                      <a:pt x="2755" y="8382"/>
                    </a:cubicBezTo>
                    <a:cubicBezTo>
                      <a:pt x="2741" y="8438"/>
                      <a:pt x="2713" y="8479"/>
                      <a:pt x="2713" y="8549"/>
                    </a:cubicBezTo>
                    <a:cubicBezTo>
                      <a:pt x="2574" y="8256"/>
                      <a:pt x="2462" y="7949"/>
                      <a:pt x="2364" y="7629"/>
                    </a:cubicBezTo>
                    <a:cubicBezTo>
                      <a:pt x="2225" y="7154"/>
                      <a:pt x="2113" y="6666"/>
                      <a:pt x="2002" y="6206"/>
                    </a:cubicBezTo>
                    <a:cubicBezTo>
                      <a:pt x="1904" y="5718"/>
                      <a:pt x="1806" y="5243"/>
                      <a:pt x="1778" y="4755"/>
                    </a:cubicBezTo>
                    <a:cubicBezTo>
                      <a:pt x="1792" y="4602"/>
                      <a:pt x="1806" y="4462"/>
                      <a:pt x="1834" y="4323"/>
                    </a:cubicBezTo>
                    <a:cubicBezTo>
                      <a:pt x="1904" y="3737"/>
                      <a:pt x="2281" y="3556"/>
                      <a:pt x="2643" y="3304"/>
                    </a:cubicBezTo>
                    <a:cubicBezTo>
                      <a:pt x="2880" y="3151"/>
                      <a:pt x="3034" y="2970"/>
                      <a:pt x="3159" y="2788"/>
                    </a:cubicBezTo>
                    <a:cubicBezTo>
                      <a:pt x="3229" y="2691"/>
                      <a:pt x="3299" y="2593"/>
                      <a:pt x="3369" y="2523"/>
                    </a:cubicBezTo>
                    <a:cubicBezTo>
                      <a:pt x="3383" y="2509"/>
                      <a:pt x="3396" y="2481"/>
                      <a:pt x="3410" y="2454"/>
                    </a:cubicBezTo>
                    <a:cubicBezTo>
                      <a:pt x="3438" y="2440"/>
                      <a:pt x="3452" y="2398"/>
                      <a:pt x="3466" y="2384"/>
                    </a:cubicBezTo>
                    <a:cubicBezTo>
                      <a:pt x="3508" y="2342"/>
                      <a:pt x="3550" y="2314"/>
                      <a:pt x="3592" y="2272"/>
                    </a:cubicBezTo>
                    <a:cubicBezTo>
                      <a:pt x="3641" y="2247"/>
                      <a:pt x="3569" y="2156"/>
                      <a:pt x="3524" y="2156"/>
                    </a:cubicBezTo>
                    <a:cubicBezTo>
                      <a:pt x="3518" y="2156"/>
                      <a:pt x="3513" y="2158"/>
                      <a:pt x="3508" y="2161"/>
                    </a:cubicBezTo>
                    <a:cubicBezTo>
                      <a:pt x="3173" y="2314"/>
                      <a:pt x="2922" y="2384"/>
                      <a:pt x="2532" y="2481"/>
                    </a:cubicBezTo>
                    <a:cubicBezTo>
                      <a:pt x="2476" y="2509"/>
                      <a:pt x="2392" y="2523"/>
                      <a:pt x="2322" y="2551"/>
                    </a:cubicBezTo>
                    <a:lnTo>
                      <a:pt x="2211" y="2607"/>
                    </a:lnTo>
                    <a:cubicBezTo>
                      <a:pt x="2183" y="2621"/>
                      <a:pt x="2155" y="2649"/>
                      <a:pt x="2127" y="2677"/>
                    </a:cubicBezTo>
                    <a:lnTo>
                      <a:pt x="2085" y="2719"/>
                    </a:lnTo>
                    <a:lnTo>
                      <a:pt x="2141" y="2593"/>
                    </a:lnTo>
                    <a:cubicBezTo>
                      <a:pt x="2155" y="2551"/>
                      <a:pt x="2197" y="2509"/>
                      <a:pt x="2211" y="2468"/>
                    </a:cubicBezTo>
                    <a:cubicBezTo>
                      <a:pt x="2267" y="2398"/>
                      <a:pt x="2295" y="2314"/>
                      <a:pt x="2350" y="2244"/>
                    </a:cubicBezTo>
                    <a:lnTo>
                      <a:pt x="2490" y="2063"/>
                    </a:lnTo>
                    <a:cubicBezTo>
                      <a:pt x="2504" y="2035"/>
                      <a:pt x="2546" y="2021"/>
                      <a:pt x="2560" y="1979"/>
                    </a:cubicBezTo>
                    <a:lnTo>
                      <a:pt x="2643" y="1910"/>
                    </a:lnTo>
                    <a:lnTo>
                      <a:pt x="2811" y="1756"/>
                    </a:lnTo>
                    <a:cubicBezTo>
                      <a:pt x="2852" y="1700"/>
                      <a:pt x="2922" y="1672"/>
                      <a:pt x="2978" y="1617"/>
                    </a:cubicBezTo>
                    <a:cubicBezTo>
                      <a:pt x="3090" y="1533"/>
                      <a:pt x="3201" y="1435"/>
                      <a:pt x="3313" y="1352"/>
                    </a:cubicBezTo>
                    <a:cubicBezTo>
                      <a:pt x="3383" y="1324"/>
                      <a:pt x="3466" y="1282"/>
                      <a:pt x="3536" y="1254"/>
                    </a:cubicBezTo>
                    <a:lnTo>
                      <a:pt x="3787" y="1156"/>
                    </a:lnTo>
                    <a:lnTo>
                      <a:pt x="4024" y="1087"/>
                    </a:lnTo>
                    <a:cubicBezTo>
                      <a:pt x="4108" y="1073"/>
                      <a:pt x="4178" y="1045"/>
                      <a:pt x="4275" y="1045"/>
                    </a:cubicBezTo>
                    <a:cubicBezTo>
                      <a:pt x="4596" y="975"/>
                      <a:pt x="4931" y="933"/>
                      <a:pt x="5280" y="877"/>
                    </a:cubicBezTo>
                    <a:cubicBezTo>
                      <a:pt x="5363" y="863"/>
                      <a:pt x="5461" y="849"/>
                      <a:pt x="5531" y="836"/>
                    </a:cubicBezTo>
                    <a:cubicBezTo>
                      <a:pt x="5559" y="808"/>
                      <a:pt x="5614" y="794"/>
                      <a:pt x="5642" y="780"/>
                    </a:cubicBezTo>
                    <a:cubicBezTo>
                      <a:pt x="5684" y="766"/>
                      <a:pt x="5740" y="738"/>
                      <a:pt x="5768" y="724"/>
                    </a:cubicBezTo>
                    <a:cubicBezTo>
                      <a:pt x="5921" y="640"/>
                      <a:pt x="6089" y="529"/>
                      <a:pt x="6186" y="417"/>
                    </a:cubicBezTo>
                    <a:cubicBezTo>
                      <a:pt x="6200" y="389"/>
                      <a:pt x="6200" y="361"/>
                      <a:pt x="6186" y="347"/>
                    </a:cubicBezTo>
                    <a:cubicBezTo>
                      <a:pt x="6242" y="222"/>
                      <a:pt x="6172" y="68"/>
                      <a:pt x="6033" y="13"/>
                    </a:cubicBezTo>
                    <a:cubicBezTo>
                      <a:pt x="6007" y="4"/>
                      <a:pt x="5982" y="0"/>
                      <a:pt x="595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370718" y="3524031"/>
                <a:ext cx="55079" cy="4223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3" extrusionOk="0">
                    <a:moveTo>
                      <a:pt x="1256" y="0"/>
                    </a:moveTo>
                    <a:cubicBezTo>
                      <a:pt x="1158" y="28"/>
                      <a:pt x="1032" y="42"/>
                      <a:pt x="907" y="56"/>
                    </a:cubicBezTo>
                    <a:cubicBezTo>
                      <a:pt x="781" y="70"/>
                      <a:pt x="670" y="112"/>
                      <a:pt x="544" y="140"/>
                    </a:cubicBezTo>
                    <a:cubicBezTo>
                      <a:pt x="433" y="182"/>
                      <a:pt x="363" y="238"/>
                      <a:pt x="293" y="279"/>
                    </a:cubicBezTo>
                    <a:lnTo>
                      <a:pt x="195" y="391"/>
                    </a:lnTo>
                    <a:cubicBezTo>
                      <a:pt x="154" y="419"/>
                      <a:pt x="126" y="475"/>
                      <a:pt x="112" y="517"/>
                    </a:cubicBezTo>
                    <a:cubicBezTo>
                      <a:pt x="112" y="558"/>
                      <a:pt x="84" y="600"/>
                      <a:pt x="70" y="656"/>
                    </a:cubicBezTo>
                    <a:cubicBezTo>
                      <a:pt x="56" y="684"/>
                      <a:pt x="42" y="740"/>
                      <a:pt x="42" y="796"/>
                    </a:cubicBezTo>
                    <a:lnTo>
                      <a:pt x="0" y="963"/>
                    </a:lnTo>
                    <a:cubicBezTo>
                      <a:pt x="112" y="865"/>
                      <a:pt x="251" y="768"/>
                      <a:pt x="391" y="726"/>
                    </a:cubicBezTo>
                    <a:cubicBezTo>
                      <a:pt x="460" y="670"/>
                      <a:pt x="530" y="628"/>
                      <a:pt x="600" y="600"/>
                    </a:cubicBezTo>
                    <a:cubicBezTo>
                      <a:pt x="670" y="558"/>
                      <a:pt x="753" y="531"/>
                      <a:pt x="823" y="475"/>
                    </a:cubicBezTo>
                    <a:cubicBezTo>
                      <a:pt x="879" y="447"/>
                      <a:pt x="907" y="405"/>
                      <a:pt x="949" y="377"/>
                    </a:cubicBezTo>
                    <a:lnTo>
                      <a:pt x="1046" y="265"/>
                    </a:lnTo>
                    <a:lnTo>
                      <a:pt x="1158" y="168"/>
                    </a:lnTo>
                    <a:lnTo>
                      <a:pt x="1256" y="56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685098" y="3297484"/>
                <a:ext cx="425764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9709" h="5934" extrusionOk="0">
                    <a:moveTo>
                      <a:pt x="1" y="3548"/>
                    </a:moveTo>
                    <a:cubicBezTo>
                      <a:pt x="1" y="3548"/>
                      <a:pt x="66" y="3585"/>
                      <a:pt x="187" y="3637"/>
                    </a:cubicBezTo>
                    <a:lnTo>
                      <a:pt x="187" y="3637"/>
                    </a:lnTo>
                    <a:cubicBezTo>
                      <a:pt x="127" y="3605"/>
                      <a:pt x="65" y="3575"/>
                      <a:pt x="1" y="3548"/>
                    </a:cubicBezTo>
                    <a:close/>
                    <a:moveTo>
                      <a:pt x="9332" y="0"/>
                    </a:moveTo>
                    <a:cubicBezTo>
                      <a:pt x="9317" y="0"/>
                      <a:pt x="9303" y="2"/>
                      <a:pt x="9290" y="5"/>
                    </a:cubicBezTo>
                    <a:cubicBezTo>
                      <a:pt x="9095" y="75"/>
                      <a:pt x="9207" y="466"/>
                      <a:pt x="9151" y="619"/>
                    </a:cubicBezTo>
                    <a:cubicBezTo>
                      <a:pt x="9151" y="661"/>
                      <a:pt x="9137" y="675"/>
                      <a:pt x="9151" y="703"/>
                    </a:cubicBezTo>
                    <a:lnTo>
                      <a:pt x="9137" y="731"/>
                    </a:lnTo>
                    <a:cubicBezTo>
                      <a:pt x="9025" y="870"/>
                      <a:pt x="8900" y="1010"/>
                      <a:pt x="8760" y="1121"/>
                    </a:cubicBezTo>
                    <a:cubicBezTo>
                      <a:pt x="8133" y="1777"/>
                      <a:pt x="7421" y="2419"/>
                      <a:pt x="6668" y="2935"/>
                    </a:cubicBezTo>
                    <a:cubicBezTo>
                      <a:pt x="6598" y="2990"/>
                      <a:pt x="6529" y="3018"/>
                      <a:pt x="6459" y="3074"/>
                    </a:cubicBezTo>
                    <a:cubicBezTo>
                      <a:pt x="6389" y="3130"/>
                      <a:pt x="6319" y="3158"/>
                      <a:pt x="6250" y="3214"/>
                    </a:cubicBezTo>
                    <a:cubicBezTo>
                      <a:pt x="6068" y="3339"/>
                      <a:pt x="5859" y="3465"/>
                      <a:pt x="5622" y="3576"/>
                    </a:cubicBezTo>
                    <a:cubicBezTo>
                      <a:pt x="5538" y="3618"/>
                      <a:pt x="5455" y="3674"/>
                      <a:pt x="5385" y="3702"/>
                    </a:cubicBezTo>
                    <a:cubicBezTo>
                      <a:pt x="5315" y="3744"/>
                      <a:pt x="5245" y="3772"/>
                      <a:pt x="5162" y="3813"/>
                    </a:cubicBezTo>
                    <a:lnTo>
                      <a:pt x="5050" y="3855"/>
                    </a:lnTo>
                    <a:cubicBezTo>
                      <a:pt x="5022" y="3883"/>
                      <a:pt x="4980" y="3897"/>
                      <a:pt x="4925" y="3911"/>
                    </a:cubicBezTo>
                    <a:cubicBezTo>
                      <a:pt x="4883" y="3925"/>
                      <a:pt x="4813" y="3967"/>
                      <a:pt x="4757" y="3981"/>
                    </a:cubicBezTo>
                    <a:cubicBezTo>
                      <a:pt x="4701" y="3995"/>
                      <a:pt x="4632" y="4023"/>
                      <a:pt x="4576" y="4037"/>
                    </a:cubicBezTo>
                    <a:cubicBezTo>
                      <a:pt x="4618" y="3995"/>
                      <a:pt x="4674" y="3953"/>
                      <a:pt x="4687" y="3897"/>
                    </a:cubicBezTo>
                    <a:cubicBezTo>
                      <a:pt x="4813" y="3688"/>
                      <a:pt x="4813" y="3493"/>
                      <a:pt x="4827" y="3256"/>
                    </a:cubicBezTo>
                    <a:cubicBezTo>
                      <a:pt x="4855" y="2907"/>
                      <a:pt x="4980" y="2656"/>
                      <a:pt x="5134" y="2446"/>
                    </a:cubicBezTo>
                    <a:cubicBezTo>
                      <a:pt x="5183" y="2385"/>
                      <a:pt x="5092" y="2302"/>
                      <a:pt x="5040" y="2302"/>
                    </a:cubicBezTo>
                    <a:cubicBezTo>
                      <a:pt x="5033" y="2302"/>
                      <a:pt x="5027" y="2304"/>
                      <a:pt x="5022" y="2307"/>
                    </a:cubicBezTo>
                    <a:cubicBezTo>
                      <a:pt x="4771" y="2446"/>
                      <a:pt x="4632" y="2670"/>
                      <a:pt x="4534" y="3004"/>
                    </a:cubicBezTo>
                    <a:cubicBezTo>
                      <a:pt x="4506" y="3074"/>
                      <a:pt x="4478" y="3130"/>
                      <a:pt x="4464" y="3200"/>
                    </a:cubicBezTo>
                    <a:cubicBezTo>
                      <a:pt x="4436" y="3256"/>
                      <a:pt x="4408" y="3325"/>
                      <a:pt x="4367" y="3367"/>
                    </a:cubicBezTo>
                    <a:cubicBezTo>
                      <a:pt x="4339" y="3423"/>
                      <a:pt x="4325" y="3493"/>
                      <a:pt x="4283" y="3548"/>
                    </a:cubicBezTo>
                    <a:lnTo>
                      <a:pt x="4185" y="3702"/>
                    </a:lnTo>
                    <a:cubicBezTo>
                      <a:pt x="4213" y="3618"/>
                      <a:pt x="4227" y="3534"/>
                      <a:pt x="4269" y="3437"/>
                    </a:cubicBezTo>
                    <a:cubicBezTo>
                      <a:pt x="4283" y="3353"/>
                      <a:pt x="4297" y="3269"/>
                      <a:pt x="4339" y="3186"/>
                    </a:cubicBezTo>
                    <a:cubicBezTo>
                      <a:pt x="4353" y="3088"/>
                      <a:pt x="4367" y="3004"/>
                      <a:pt x="4395" y="2935"/>
                    </a:cubicBezTo>
                    <a:cubicBezTo>
                      <a:pt x="4408" y="2851"/>
                      <a:pt x="4422" y="2781"/>
                      <a:pt x="4464" y="2698"/>
                    </a:cubicBezTo>
                    <a:cubicBezTo>
                      <a:pt x="4476" y="2627"/>
                      <a:pt x="4388" y="2487"/>
                      <a:pt x="4336" y="2487"/>
                    </a:cubicBezTo>
                    <a:cubicBezTo>
                      <a:pt x="4326" y="2487"/>
                      <a:pt x="4317" y="2491"/>
                      <a:pt x="4311" y="2502"/>
                    </a:cubicBezTo>
                    <a:cubicBezTo>
                      <a:pt x="4143" y="2684"/>
                      <a:pt x="4060" y="2851"/>
                      <a:pt x="4004" y="3046"/>
                    </a:cubicBezTo>
                    <a:cubicBezTo>
                      <a:pt x="3934" y="3256"/>
                      <a:pt x="3864" y="3465"/>
                      <a:pt x="3725" y="3702"/>
                    </a:cubicBezTo>
                    <a:cubicBezTo>
                      <a:pt x="3516" y="4023"/>
                      <a:pt x="3223" y="4260"/>
                      <a:pt x="2860" y="4302"/>
                    </a:cubicBezTo>
                    <a:lnTo>
                      <a:pt x="2609" y="4302"/>
                    </a:lnTo>
                    <a:cubicBezTo>
                      <a:pt x="2107" y="4260"/>
                      <a:pt x="1661" y="4162"/>
                      <a:pt x="1270" y="4037"/>
                    </a:cubicBezTo>
                    <a:cubicBezTo>
                      <a:pt x="1172" y="4023"/>
                      <a:pt x="1075" y="3981"/>
                      <a:pt x="991" y="3953"/>
                    </a:cubicBezTo>
                    <a:cubicBezTo>
                      <a:pt x="907" y="3911"/>
                      <a:pt x="824" y="3897"/>
                      <a:pt x="754" y="3869"/>
                    </a:cubicBezTo>
                    <a:cubicBezTo>
                      <a:pt x="587" y="3800"/>
                      <a:pt x="447" y="3758"/>
                      <a:pt x="349" y="3702"/>
                    </a:cubicBezTo>
                    <a:cubicBezTo>
                      <a:pt x="288" y="3679"/>
                      <a:pt x="233" y="3657"/>
                      <a:pt x="187" y="3637"/>
                    </a:cubicBezTo>
                    <a:lnTo>
                      <a:pt x="187" y="3637"/>
                    </a:lnTo>
                    <a:cubicBezTo>
                      <a:pt x="444" y="3772"/>
                      <a:pt x="676" y="3948"/>
                      <a:pt x="935" y="4106"/>
                    </a:cubicBezTo>
                    <a:cubicBezTo>
                      <a:pt x="935" y="4162"/>
                      <a:pt x="935" y="4190"/>
                      <a:pt x="977" y="4232"/>
                    </a:cubicBezTo>
                    <a:cubicBezTo>
                      <a:pt x="1047" y="4288"/>
                      <a:pt x="1131" y="4330"/>
                      <a:pt x="1200" y="4385"/>
                    </a:cubicBezTo>
                    <a:lnTo>
                      <a:pt x="1410" y="4539"/>
                    </a:lnTo>
                    <a:cubicBezTo>
                      <a:pt x="1410" y="4567"/>
                      <a:pt x="1423" y="4581"/>
                      <a:pt x="1451" y="4581"/>
                    </a:cubicBezTo>
                    <a:cubicBezTo>
                      <a:pt x="1465" y="4595"/>
                      <a:pt x="1479" y="4595"/>
                      <a:pt x="1493" y="4609"/>
                    </a:cubicBezTo>
                    <a:cubicBezTo>
                      <a:pt x="1605" y="4720"/>
                      <a:pt x="1689" y="4818"/>
                      <a:pt x="1772" y="4957"/>
                    </a:cubicBezTo>
                    <a:cubicBezTo>
                      <a:pt x="1870" y="5097"/>
                      <a:pt x="1940" y="5264"/>
                      <a:pt x="1981" y="5431"/>
                    </a:cubicBezTo>
                    <a:cubicBezTo>
                      <a:pt x="2037" y="5641"/>
                      <a:pt x="2149" y="5710"/>
                      <a:pt x="2330" y="5822"/>
                    </a:cubicBezTo>
                    <a:cubicBezTo>
                      <a:pt x="2442" y="5892"/>
                      <a:pt x="2567" y="5906"/>
                      <a:pt x="2693" y="5920"/>
                    </a:cubicBezTo>
                    <a:cubicBezTo>
                      <a:pt x="2763" y="5920"/>
                      <a:pt x="2846" y="5934"/>
                      <a:pt x="2888" y="5934"/>
                    </a:cubicBezTo>
                    <a:cubicBezTo>
                      <a:pt x="2958" y="5934"/>
                      <a:pt x="3028" y="5934"/>
                      <a:pt x="3097" y="5920"/>
                    </a:cubicBezTo>
                    <a:cubicBezTo>
                      <a:pt x="3167" y="5920"/>
                      <a:pt x="3237" y="5906"/>
                      <a:pt x="3307" y="5906"/>
                    </a:cubicBezTo>
                    <a:cubicBezTo>
                      <a:pt x="3376" y="5892"/>
                      <a:pt x="3446" y="5864"/>
                      <a:pt x="3502" y="5864"/>
                    </a:cubicBezTo>
                    <a:cubicBezTo>
                      <a:pt x="3572" y="5850"/>
                      <a:pt x="3627" y="5850"/>
                      <a:pt x="3697" y="5836"/>
                    </a:cubicBezTo>
                    <a:cubicBezTo>
                      <a:pt x="3767" y="5822"/>
                      <a:pt x="3809" y="5822"/>
                      <a:pt x="3864" y="5794"/>
                    </a:cubicBezTo>
                    <a:cubicBezTo>
                      <a:pt x="3934" y="5780"/>
                      <a:pt x="3920" y="5683"/>
                      <a:pt x="3851" y="5683"/>
                    </a:cubicBezTo>
                    <a:lnTo>
                      <a:pt x="3530" y="5683"/>
                    </a:lnTo>
                    <a:cubicBezTo>
                      <a:pt x="3432" y="5655"/>
                      <a:pt x="3320" y="5655"/>
                      <a:pt x="3223" y="5627"/>
                    </a:cubicBezTo>
                    <a:cubicBezTo>
                      <a:pt x="3209" y="5613"/>
                      <a:pt x="3181" y="5585"/>
                      <a:pt x="3153" y="5585"/>
                    </a:cubicBezTo>
                    <a:lnTo>
                      <a:pt x="3097" y="5585"/>
                    </a:lnTo>
                    <a:cubicBezTo>
                      <a:pt x="3000" y="5557"/>
                      <a:pt x="2902" y="5515"/>
                      <a:pt x="2818" y="5445"/>
                    </a:cubicBezTo>
                    <a:cubicBezTo>
                      <a:pt x="2651" y="5264"/>
                      <a:pt x="2511" y="5027"/>
                      <a:pt x="2344" y="4846"/>
                    </a:cubicBezTo>
                    <a:cubicBezTo>
                      <a:pt x="2316" y="4776"/>
                      <a:pt x="2274" y="4706"/>
                      <a:pt x="2233" y="4636"/>
                    </a:cubicBezTo>
                    <a:cubicBezTo>
                      <a:pt x="2191" y="4581"/>
                      <a:pt x="2163" y="4539"/>
                      <a:pt x="2121" y="4511"/>
                    </a:cubicBezTo>
                    <a:lnTo>
                      <a:pt x="2121" y="4511"/>
                    </a:lnTo>
                    <a:cubicBezTo>
                      <a:pt x="2260" y="4525"/>
                      <a:pt x="2400" y="4539"/>
                      <a:pt x="2525" y="4567"/>
                    </a:cubicBezTo>
                    <a:cubicBezTo>
                      <a:pt x="2665" y="4567"/>
                      <a:pt x="2804" y="4581"/>
                      <a:pt x="2944" y="4595"/>
                    </a:cubicBezTo>
                    <a:cubicBezTo>
                      <a:pt x="3053" y="4606"/>
                      <a:pt x="3163" y="4611"/>
                      <a:pt x="3272" y="4611"/>
                    </a:cubicBezTo>
                    <a:cubicBezTo>
                      <a:pt x="3580" y="4611"/>
                      <a:pt x="3887" y="4569"/>
                      <a:pt x="4185" y="4497"/>
                    </a:cubicBezTo>
                    <a:cubicBezTo>
                      <a:pt x="4576" y="4385"/>
                      <a:pt x="4966" y="4232"/>
                      <a:pt x="5329" y="4037"/>
                    </a:cubicBezTo>
                    <a:cubicBezTo>
                      <a:pt x="5455" y="4009"/>
                      <a:pt x="5580" y="3967"/>
                      <a:pt x="5692" y="3911"/>
                    </a:cubicBezTo>
                    <a:cubicBezTo>
                      <a:pt x="5878" y="3845"/>
                      <a:pt x="6030" y="3823"/>
                      <a:pt x="6181" y="3823"/>
                    </a:cubicBezTo>
                    <a:cubicBezTo>
                      <a:pt x="6222" y="3823"/>
                      <a:pt x="6263" y="3824"/>
                      <a:pt x="6305" y="3827"/>
                    </a:cubicBezTo>
                    <a:cubicBezTo>
                      <a:pt x="6515" y="3841"/>
                      <a:pt x="6710" y="3883"/>
                      <a:pt x="6947" y="3883"/>
                    </a:cubicBezTo>
                    <a:cubicBezTo>
                      <a:pt x="7087" y="3883"/>
                      <a:pt x="7226" y="3841"/>
                      <a:pt x="7366" y="3786"/>
                    </a:cubicBezTo>
                    <a:cubicBezTo>
                      <a:pt x="7505" y="3744"/>
                      <a:pt x="7631" y="3674"/>
                      <a:pt x="7756" y="3576"/>
                    </a:cubicBezTo>
                    <a:cubicBezTo>
                      <a:pt x="7993" y="3409"/>
                      <a:pt x="8203" y="3200"/>
                      <a:pt x="8384" y="3004"/>
                    </a:cubicBezTo>
                    <a:cubicBezTo>
                      <a:pt x="8430" y="2970"/>
                      <a:pt x="8371" y="2897"/>
                      <a:pt x="8309" y="2897"/>
                    </a:cubicBezTo>
                    <a:cubicBezTo>
                      <a:pt x="8297" y="2897"/>
                      <a:pt x="8284" y="2900"/>
                      <a:pt x="8272" y="2907"/>
                    </a:cubicBezTo>
                    <a:cubicBezTo>
                      <a:pt x="8105" y="3004"/>
                      <a:pt x="7924" y="3060"/>
                      <a:pt x="7770" y="3088"/>
                    </a:cubicBezTo>
                    <a:cubicBezTo>
                      <a:pt x="7686" y="3109"/>
                      <a:pt x="7599" y="3120"/>
                      <a:pt x="7509" y="3120"/>
                    </a:cubicBezTo>
                    <a:cubicBezTo>
                      <a:pt x="7418" y="3120"/>
                      <a:pt x="7324" y="3109"/>
                      <a:pt x="7226" y="3088"/>
                    </a:cubicBezTo>
                    <a:cubicBezTo>
                      <a:pt x="7136" y="3077"/>
                      <a:pt x="7000" y="3056"/>
                      <a:pt x="6900" y="3056"/>
                    </a:cubicBezTo>
                    <a:cubicBezTo>
                      <a:pt x="6876" y="3056"/>
                      <a:pt x="6854" y="3058"/>
                      <a:pt x="6836" y="3060"/>
                    </a:cubicBezTo>
                    <a:cubicBezTo>
                      <a:pt x="6815" y="3060"/>
                      <a:pt x="6802" y="3060"/>
                      <a:pt x="6792" y="3066"/>
                    </a:cubicBezTo>
                    <a:lnTo>
                      <a:pt x="6792" y="3066"/>
                    </a:lnTo>
                    <a:lnTo>
                      <a:pt x="7142" y="2809"/>
                    </a:lnTo>
                    <a:cubicBezTo>
                      <a:pt x="7352" y="2656"/>
                      <a:pt x="7561" y="2530"/>
                      <a:pt x="7756" y="2363"/>
                    </a:cubicBezTo>
                    <a:cubicBezTo>
                      <a:pt x="7840" y="2293"/>
                      <a:pt x="7924" y="2209"/>
                      <a:pt x="8021" y="2098"/>
                    </a:cubicBezTo>
                    <a:cubicBezTo>
                      <a:pt x="8481" y="1763"/>
                      <a:pt x="8970" y="1456"/>
                      <a:pt x="9388" y="1052"/>
                    </a:cubicBezTo>
                    <a:cubicBezTo>
                      <a:pt x="9597" y="856"/>
                      <a:pt x="9709" y="536"/>
                      <a:pt x="9653" y="215"/>
                    </a:cubicBezTo>
                    <a:cubicBezTo>
                      <a:pt x="9653" y="201"/>
                      <a:pt x="9639" y="173"/>
                      <a:pt x="9597" y="173"/>
                    </a:cubicBezTo>
                    <a:cubicBezTo>
                      <a:pt x="9561" y="76"/>
                      <a:pt x="9430" y="0"/>
                      <a:pt x="9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958520" y="3437552"/>
                <a:ext cx="67971" cy="186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426" extrusionOk="0">
                    <a:moveTo>
                      <a:pt x="704" y="1"/>
                    </a:moveTo>
                    <a:cubicBezTo>
                      <a:pt x="573" y="1"/>
                      <a:pt x="442" y="19"/>
                      <a:pt x="336" y="62"/>
                    </a:cubicBezTo>
                    <a:cubicBezTo>
                      <a:pt x="266" y="89"/>
                      <a:pt x="196" y="145"/>
                      <a:pt x="126" y="201"/>
                    </a:cubicBezTo>
                    <a:cubicBezTo>
                      <a:pt x="98" y="229"/>
                      <a:pt x="43" y="257"/>
                      <a:pt x="1" y="285"/>
                    </a:cubicBezTo>
                    <a:cubicBezTo>
                      <a:pt x="263" y="324"/>
                      <a:pt x="526" y="425"/>
                      <a:pt x="859" y="425"/>
                    </a:cubicBezTo>
                    <a:cubicBezTo>
                      <a:pt x="879" y="425"/>
                      <a:pt x="900" y="425"/>
                      <a:pt x="921" y="424"/>
                    </a:cubicBezTo>
                    <a:cubicBezTo>
                      <a:pt x="1145" y="368"/>
                      <a:pt x="1354" y="285"/>
                      <a:pt x="1521" y="159"/>
                    </a:cubicBezTo>
                    <a:cubicBezTo>
                      <a:pt x="1535" y="145"/>
                      <a:pt x="1535" y="131"/>
                      <a:pt x="1549" y="117"/>
                    </a:cubicBezTo>
                    <a:cubicBezTo>
                      <a:pt x="1437" y="117"/>
                      <a:pt x="1312" y="89"/>
                      <a:pt x="1186" y="75"/>
                    </a:cubicBezTo>
                    <a:cubicBezTo>
                      <a:pt x="1075" y="48"/>
                      <a:pt x="949" y="20"/>
                      <a:pt x="824" y="6"/>
                    </a:cubicBezTo>
                    <a:cubicBezTo>
                      <a:pt x="784" y="2"/>
                      <a:pt x="744" y="1"/>
                      <a:pt x="7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270997" y="4245684"/>
                <a:ext cx="190890" cy="405723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9252" extrusionOk="0">
                    <a:moveTo>
                      <a:pt x="707" y="0"/>
                    </a:moveTo>
                    <a:cubicBezTo>
                      <a:pt x="504" y="0"/>
                      <a:pt x="323" y="49"/>
                      <a:pt x="182" y="143"/>
                    </a:cubicBezTo>
                    <a:cubicBezTo>
                      <a:pt x="238" y="171"/>
                      <a:pt x="307" y="185"/>
                      <a:pt x="363" y="213"/>
                    </a:cubicBezTo>
                    <a:cubicBezTo>
                      <a:pt x="614" y="325"/>
                      <a:pt x="879" y="464"/>
                      <a:pt x="1144" y="632"/>
                    </a:cubicBezTo>
                    <a:cubicBezTo>
                      <a:pt x="1214" y="687"/>
                      <a:pt x="1270" y="715"/>
                      <a:pt x="1340" y="771"/>
                    </a:cubicBezTo>
                    <a:lnTo>
                      <a:pt x="1423" y="841"/>
                    </a:lnTo>
                    <a:lnTo>
                      <a:pt x="1507" y="924"/>
                    </a:lnTo>
                    <a:cubicBezTo>
                      <a:pt x="1563" y="980"/>
                      <a:pt x="1632" y="1036"/>
                      <a:pt x="1688" y="1106"/>
                    </a:cubicBezTo>
                    <a:cubicBezTo>
                      <a:pt x="1730" y="1162"/>
                      <a:pt x="1786" y="1231"/>
                      <a:pt x="1856" y="1273"/>
                    </a:cubicBezTo>
                    <a:cubicBezTo>
                      <a:pt x="1911" y="1329"/>
                      <a:pt x="1967" y="1399"/>
                      <a:pt x="2009" y="1468"/>
                    </a:cubicBezTo>
                    <a:cubicBezTo>
                      <a:pt x="2065" y="1538"/>
                      <a:pt x="2121" y="1594"/>
                      <a:pt x="2176" y="1664"/>
                    </a:cubicBezTo>
                    <a:cubicBezTo>
                      <a:pt x="2218" y="1733"/>
                      <a:pt x="2274" y="1803"/>
                      <a:pt x="2316" y="1859"/>
                    </a:cubicBezTo>
                    <a:lnTo>
                      <a:pt x="2316" y="1873"/>
                    </a:lnTo>
                    <a:lnTo>
                      <a:pt x="2330" y="1887"/>
                    </a:lnTo>
                    <a:lnTo>
                      <a:pt x="2358" y="1943"/>
                    </a:lnTo>
                    <a:lnTo>
                      <a:pt x="2428" y="2040"/>
                    </a:lnTo>
                    <a:cubicBezTo>
                      <a:pt x="2609" y="2305"/>
                      <a:pt x="2748" y="2584"/>
                      <a:pt x="2888" y="2849"/>
                    </a:cubicBezTo>
                    <a:cubicBezTo>
                      <a:pt x="3013" y="3114"/>
                      <a:pt x="3125" y="3393"/>
                      <a:pt x="3237" y="3658"/>
                    </a:cubicBezTo>
                    <a:cubicBezTo>
                      <a:pt x="3334" y="3909"/>
                      <a:pt x="3404" y="4174"/>
                      <a:pt x="3502" y="4439"/>
                    </a:cubicBezTo>
                    <a:cubicBezTo>
                      <a:pt x="3571" y="4677"/>
                      <a:pt x="3641" y="4928"/>
                      <a:pt x="3683" y="5151"/>
                    </a:cubicBezTo>
                    <a:cubicBezTo>
                      <a:pt x="3711" y="5262"/>
                      <a:pt x="3739" y="5360"/>
                      <a:pt x="3753" y="5486"/>
                    </a:cubicBezTo>
                    <a:cubicBezTo>
                      <a:pt x="3781" y="5583"/>
                      <a:pt x="3795" y="5695"/>
                      <a:pt x="3795" y="5779"/>
                    </a:cubicBezTo>
                    <a:cubicBezTo>
                      <a:pt x="3808" y="5974"/>
                      <a:pt x="3822" y="6127"/>
                      <a:pt x="3822" y="6267"/>
                    </a:cubicBezTo>
                    <a:lnTo>
                      <a:pt x="3822" y="6685"/>
                    </a:lnTo>
                    <a:cubicBezTo>
                      <a:pt x="3822" y="6685"/>
                      <a:pt x="3808" y="6532"/>
                      <a:pt x="3781" y="6267"/>
                    </a:cubicBezTo>
                    <a:cubicBezTo>
                      <a:pt x="3753" y="6141"/>
                      <a:pt x="3725" y="5974"/>
                      <a:pt x="3683" y="5793"/>
                    </a:cubicBezTo>
                    <a:cubicBezTo>
                      <a:pt x="3669" y="5709"/>
                      <a:pt x="3655" y="5625"/>
                      <a:pt x="3613" y="5514"/>
                    </a:cubicBezTo>
                    <a:cubicBezTo>
                      <a:pt x="3599" y="5416"/>
                      <a:pt x="3543" y="5304"/>
                      <a:pt x="3516" y="5207"/>
                    </a:cubicBezTo>
                    <a:cubicBezTo>
                      <a:pt x="3474" y="5095"/>
                      <a:pt x="3446" y="4997"/>
                      <a:pt x="3390" y="4872"/>
                    </a:cubicBezTo>
                    <a:cubicBezTo>
                      <a:pt x="3362" y="4746"/>
                      <a:pt x="3306" y="4649"/>
                      <a:pt x="3251" y="4523"/>
                    </a:cubicBezTo>
                    <a:lnTo>
                      <a:pt x="3097" y="4161"/>
                    </a:lnTo>
                    <a:cubicBezTo>
                      <a:pt x="3041" y="4035"/>
                      <a:pt x="2986" y="3909"/>
                      <a:pt x="2916" y="3784"/>
                    </a:cubicBezTo>
                    <a:cubicBezTo>
                      <a:pt x="2804" y="3547"/>
                      <a:pt x="2665" y="3282"/>
                      <a:pt x="2497" y="3045"/>
                    </a:cubicBezTo>
                    <a:cubicBezTo>
                      <a:pt x="2344" y="2794"/>
                      <a:pt x="2190" y="2556"/>
                      <a:pt x="1995" y="2347"/>
                    </a:cubicBezTo>
                    <a:cubicBezTo>
                      <a:pt x="1995" y="2347"/>
                      <a:pt x="1967" y="2305"/>
                      <a:pt x="1925" y="2264"/>
                    </a:cubicBezTo>
                    <a:lnTo>
                      <a:pt x="1870" y="2208"/>
                    </a:lnTo>
                    <a:lnTo>
                      <a:pt x="1856" y="2194"/>
                    </a:lnTo>
                    <a:lnTo>
                      <a:pt x="1716" y="2054"/>
                    </a:lnTo>
                    <a:cubicBezTo>
                      <a:pt x="1660" y="1998"/>
                      <a:pt x="1619" y="1957"/>
                      <a:pt x="1563" y="1915"/>
                    </a:cubicBezTo>
                    <a:cubicBezTo>
                      <a:pt x="1507" y="1859"/>
                      <a:pt x="1451" y="1817"/>
                      <a:pt x="1395" y="1789"/>
                    </a:cubicBezTo>
                    <a:cubicBezTo>
                      <a:pt x="1354" y="1747"/>
                      <a:pt x="1298" y="1706"/>
                      <a:pt x="1228" y="1664"/>
                    </a:cubicBezTo>
                    <a:cubicBezTo>
                      <a:pt x="1172" y="1622"/>
                      <a:pt x="1102" y="1594"/>
                      <a:pt x="1047" y="1566"/>
                    </a:cubicBezTo>
                    <a:lnTo>
                      <a:pt x="963" y="1510"/>
                    </a:lnTo>
                    <a:lnTo>
                      <a:pt x="879" y="1454"/>
                    </a:lnTo>
                    <a:cubicBezTo>
                      <a:pt x="823" y="1427"/>
                      <a:pt x="754" y="1385"/>
                      <a:pt x="698" y="1371"/>
                    </a:cubicBezTo>
                    <a:cubicBezTo>
                      <a:pt x="475" y="1245"/>
                      <a:pt x="252" y="1148"/>
                      <a:pt x="28" y="1036"/>
                    </a:cubicBezTo>
                    <a:lnTo>
                      <a:pt x="1" y="1022"/>
                    </a:lnTo>
                    <a:lnTo>
                      <a:pt x="1" y="1022"/>
                    </a:lnTo>
                    <a:cubicBezTo>
                      <a:pt x="42" y="1120"/>
                      <a:pt x="98" y="1231"/>
                      <a:pt x="140" y="1357"/>
                    </a:cubicBezTo>
                    <a:cubicBezTo>
                      <a:pt x="196" y="1454"/>
                      <a:pt x="266" y="1566"/>
                      <a:pt x="335" y="1650"/>
                    </a:cubicBezTo>
                    <a:lnTo>
                      <a:pt x="349" y="1664"/>
                    </a:lnTo>
                    <a:cubicBezTo>
                      <a:pt x="377" y="1720"/>
                      <a:pt x="377" y="1775"/>
                      <a:pt x="391" y="1817"/>
                    </a:cubicBezTo>
                    <a:lnTo>
                      <a:pt x="447" y="1985"/>
                    </a:lnTo>
                    <a:cubicBezTo>
                      <a:pt x="461" y="2026"/>
                      <a:pt x="489" y="2082"/>
                      <a:pt x="531" y="2124"/>
                    </a:cubicBezTo>
                    <a:cubicBezTo>
                      <a:pt x="558" y="2166"/>
                      <a:pt x="600" y="2222"/>
                      <a:pt x="628" y="2264"/>
                    </a:cubicBezTo>
                    <a:cubicBezTo>
                      <a:pt x="823" y="2501"/>
                      <a:pt x="1005" y="2780"/>
                      <a:pt x="1228" y="2989"/>
                    </a:cubicBezTo>
                    <a:cubicBezTo>
                      <a:pt x="1312" y="3073"/>
                      <a:pt x="1395" y="3128"/>
                      <a:pt x="1493" y="3184"/>
                    </a:cubicBezTo>
                    <a:cubicBezTo>
                      <a:pt x="1577" y="3240"/>
                      <a:pt x="1674" y="3268"/>
                      <a:pt x="1786" y="3282"/>
                    </a:cubicBezTo>
                    <a:cubicBezTo>
                      <a:pt x="1842" y="3519"/>
                      <a:pt x="1953" y="3798"/>
                      <a:pt x="2121" y="3965"/>
                    </a:cubicBezTo>
                    <a:cubicBezTo>
                      <a:pt x="2190" y="4035"/>
                      <a:pt x="2232" y="4091"/>
                      <a:pt x="2302" y="4147"/>
                    </a:cubicBezTo>
                    <a:cubicBezTo>
                      <a:pt x="2372" y="4174"/>
                      <a:pt x="2442" y="4216"/>
                      <a:pt x="2539" y="4244"/>
                    </a:cubicBezTo>
                    <a:cubicBezTo>
                      <a:pt x="2637" y="4635"/>
                      <a:pt x="2748" y="4997"/>
                      <a:pt x="3055" y="5290"/>
                    </a:cubicBezTo>
                    <a:lnTo>
                      <a:pt x="3195" y="5430"/>
                    </a:lnTo>
                    <a:cubicBezTo>
                      <a:pt x="3264" y="5611"/>
                      <a:pt x="3320" y="5765"/>
                      <a:pt x="3376" y="5932"/>
                    </a:cubicBezTo>
                    <a:cubicBezTo>
                      <a:pt x="3530" y="6448"/>
                      <a:pt x="3613" y="6978"/>
                      <a:pt x="3683" y="7536"/>
                    </a:cubicBezTo>
                    <a:cubicBezTo>
                      <a:pt x="3753" y="8080"/>
                      <a:pt x="3795" y="8638"/>
                      <a:pt x="3822" y="9196"/>
                    </a:cubicBezTo>
                    <a:cubicBezTo>
                      <a:pt x="3822" y="9210"/>
                      <a:pt x="3836" y="9238"/>
                      <a:pt x="3836" y="9252"/>
                    </a:cubicBezTo>
                    <a:cubicBezTo>
                      <a:pt x="3962" y="8889"/>
                      <a:pt x="4004" y="8471"/>
                      <a:pt x="4032" y="8080"/>
                    </a:cubicBezTo>
                    <a:cubicBezTo>
                      <a:pt x="4087" y="7606"/>
                      <a:pt x="4157" y="7118"/>
                      <a:pt x="4171" y="6643"/>
                    </a:cubicBezTo>
                    <a:lnTo>
                      <a:pt x="4171" y="5988"/>
                    </a:lnTo>
                    <a:cubicBezTo>
                      <a:pt x="4255" y="5876"/>
                      <a:pt x="4297" y="5709"/>
                      <a:pt x="4311" y="5527"/>
                    </a:cubicBezTo>
                    <a:cubicBezTo>
                      <a:pt x="4325" y="5360"/>
                      <a:pt x="4352" y="5165"/>
                      <a:pt x="4352" y="5025"/>
                    </a:cubicBezTo>
                    <a:cubicBezTo>
                      <a:pt x="4352" y="4886"/>
                      <a:pt x="4352" y="4760"/>
                      <a:pt x="4311" y="4663"/>
                    </a:cubicBezTo>
                    <a:cubicBezTo>
                      <a:pt x="4297" y="4551"/>
                      <a:pt x="4241" y="4453"/>
                      <a:pt x="4213" y="4356"/>
                    </a:cubicBezTo>
                    <a:cubicBezTo>
                      <a:pt x="4227" y="4286"/>
                      <a:pt x="4227" y="4174"/>
                      <a:pt x="4227" y="4105"/>
                    </a:cubicBezTo>
                    <a:lnTo>
                      <a:pt x="4227" y="4007"/>
                    </a:lnTo>
                    <a:lnTo>
                      <a:pt x="4227" y="3895"/>
                    </a:lnTo>
                    <a:lnTo>
                      <a:pt x="4171" y="3630"/>
                    </a:lnTo>
                    <a:cubicBezTo>
                      <a:pt x="4157" y="3547"/>
                      <a:pt x="4115" y="3463"/>
                      <a:pt x="4087" y="3365"/>
                    </a:cubicBezTo>
                    <a:cubicBezTo>
                      <a:pt x="4074" y="3324"/>
                      <a:pt x="4032" y="3268"/>
                      <a:pt x="4018" y="3212"/>
                    </a:cubicBezTo>
                    <a:lnTo>
                      <a:pt x="4018" y="3198"/>
                    </a:lnTo>
                    <a:cubicBezTo>
                      <a:pt x="4032" y="3114"/>
                      <a:pt x="4032" y="3003"/>
                      <a:pt x="4032" y="2919"/>
                    </a:cubicBezTo>
                    <a:cubicBezTo>
                      <a:pt x="4032" y="2808"/>
                      <a:pt x="4018" y="2724"/>
                      <a:pt x="3976" y="2612"/>
                    </a:cubicBezTo>
                    <a:cubicBezTo>
                      <a:pt x="3962" y="2542"/>
                      <a:pt x="3934" y="2473"/>
                      <a:pt x="3892" y="2417"/>
                    </a:cubicBezTo>
                    <a:cubicBezTo>
                      <a:pt x="3864" y="2347"/>
                      <a:pt x="3822" y="2291"/>
                      <a:pt x="3767" y="2222"/>
                    </a:cubicBezTo>
                    <a:cubicBezTo>
                      <a:pt x="3683" y="2096"/>
                      <a:pt x="3585" y="1998"/>
                      <a:pt x="3460" y="1915"/>
                    </a:cubicBezTo>
                    <a:cubicBezTo>
                      <a:pt x="3460" y="1817"/>
                      <a:pt x="3460" y="1733"/>
                      <a:pt x="3418" y="1650"/>
                    </a:cubicBezTo>
                    <a:cubicBezTo>
                      <a:pt x="3460" y="1524"/>
                      <a:pt x="3432" y="1468"/>
                      <a:pt x="3390" y="1399"/>
                    </a:cubicBezTo>
                    <a:cubicBezTo>
                      <a:pt x="3362" y="1357"/>
                      <a:pt x="3320" y="1273"/>
                      <a:pt x="3264" y="1231"/>
                    </a:cubicBezTo>
                    <a:cubicBezTo>
                      <a:pt x="3223" y="1176"/>
                      <a:pt x="3181" y="1106"/>
                      <a:pt x="3125" y="1050"/>
                    </a:cubicBezTo>
                    <a:lnTo>
                      <a:pt x="2972" y="897"/>
                    </a:lnTo>
                    <a:cubicBezTo>
                      <a:pt x="2874" y="799"/>
                      <a:pt x="2720" y="701"/>
                      <a:pt x="2623" y="618"/>
                    </a:cubicBezTo>
                    <a:cubicBezTo>
                      <a:pt x="2497" y="534"/>
                      <a:pt x="2372" y="464"/>
                      <a:pt x="2260" y="408"/>
                    </a:cubicBezTo>
                    <a:cubicBezTo>
                      <a:pt x="2093" y="325"/>
                      <a:pt x="1939" y="269"/>
                      <a:pt x="1800" y="227"/>
                    </a:cubicBezTo>
                    <a:cubicBezTo>
                      <a:pt x="1660" y="199"/>
                      <a:pt x="1549" y="185"/>
                      <a:pt x="1409" y="171"/>
                    </a:cubicBezTo>
                    <a:cubicBezTo>
                      <a:pt x="1164" y="56"/>
                      <a:pt x="923" y="0"/>
                      <a:pt x="7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1752518" y="4736711"/>
                <a:ext cx="319948" cy="149888"/>
              </a:xfrm>
              <a:custGeom>
                <a:avLst/>
                <a:gdLst/>
                <a:ahLst/>
                <a:cxnLst/>
                <a:rect l="l" t="t" r="r" b="b"/>
                <a:pathLst>
                  <a:path w="7296" h="3418" extrusionOk="0">
                    <a:moveTo>
                      <a:pt x="869" y="0"/>
                    </a:moveTo>
                    <a:cubicBezTo>
                      <a:pt x="772" y="0"/>
                      <a:pt x="669" y="18"/>
                      <a:pt x="572" y="35"/>
                    </a:cubicBezTo>
                    <a:cubicBezTo>
                      <a:pt x="600" y="77"/>
                      <a:pt x="642" y="91"/>
                      <a:pt x="684" y="119"/>
                    </a:cubicBezTo>
                    <a:lnTo>
                      <a:pt x="1116" y="566"/>
                    </a:lnTo>
                    <a:cubicBezTo>
                      <a:pt x="1186" y="649"/>
                      <a:pt x="1255" y="733"/>
                      <a:pt x="1325" y="803"/>
                    </a:cubicBezTo>
                    <a:lnTo>
                      <a:pt x="1534" y="1068"/>
                    </a:lnTo>
                    <a:cubicBezTo>
                      <a:pt x="1604" y="1151"/>
                      <a:pt x="1688" y="1235"/>
                      <a:pt x="1758" y="1333"/>
                    </a:cubicBezTo>
                    <a:cubicBezTo>
                      <a:pt x="1799" y="1375"/>
                      <a:pt x="1827" y="1416"/>
                      <a:pt x="1883" y="1472"/>
                    </a:cubicBezTo>
                    <a:lnTo>
                      <a:pt x="1897" y="1486"/>
                    </a:lnTo>
                    <a:lnTo>
                      <a:pt x="1939" y="1514"/>
                    </a:lnTo>
                    <a:lnTo>
                      <a:pt x="1995" y="1570"/>
                    </a:lnTo>
                    <a:cubicBezTo>
                      <a:pt x="2092" y="1640"/>
                      <a:pt x="2176" y="1723"/>
                      <a:pt x="2246" y="1821"/>
                    </a:cubicBezTo>
                    <a:lnTo>
                      <a:pt x="2511" y="2030"/>
                    </a:lnTo>
                    <a:cubicBezTo>
                      <a:pt x="2594" y="2100"/>
                      <a:pt x="2678" y="2156"/>
                      <a:pt x="2790" y="2211"/>
                    </a:cubicBezTo>
                    <a:cubicBezTo>
                      <a:pt x="2846" y="2253"/>
                      <a:pt x="2873" y="2267"/>
                      <a:pt x="2929" y="2309"/>
                    </a:cubicBezTo>
                    <a:lnTo>
                      <a:pt x="2999" y="2337"/>
                    </a:lnTo>
                    <a:lnTo>
                      <a:pt x="3069" y="2379"/>
                    </a:lnTo>
                    <a:cubicBezTo>
                      <a:pt x="3152" y="2421"/>
                      <a:pt x="3250" y="2476"/>
                      <a:pt x="3348" y="2518"/>
                    </a:cubicBezTo>
                    <a:cubicBezTo>
                      <a:pt x="3431" y="2560"/>
                      <a:pt x="3543" y="2602"/>
                      <a:pt x="3627" y="2616"/>
                    </a:cubicBezTo>
                    <a:cubicBezTo>
                      <a:pt x="3822" y="2686"/>
                      <a:pt x="3989" y="2741"/>
                      <a:pt x="4171" y="2797"/>
                    </a:cubicBezTo>
                    <a:cubicBezTo>
                      <a:pt x="4254" y="2825"/>
                      <a:pt x="4324" y="2825"/>
                      <a:pt x="4408" y="2867"/>
                    </a:cubicBezTo>
                    <a:cubicBezTo>
                      <a:pt x="4478" y="2881"/>
                      <a:pt x="4561" y="2895"/>
                      <a:pt x="4631" y="2909"/>
                    </a:cubicBezTo>
                    <a:cubicBezTo>
                      <a:pt x="4673" y="2937"/>
                      <a:pt x="4701" y="2937"/>
                      <a:pt x="4743" y="2951"/>
                    </a:cubicBezTo>
                    <a:cubicBezTo>
                      <a:pt x="4770" y="2951"/>
                      <a:pt x="4812" y="2965"/>
                      <a:pt x="4826" y="2965"/>
                    </a:cubicBezTo>
                    <a:cubicBezTo>
                      <a:pt x="4882" y="2979"/>
                      <a:pt x="4952" y="3007"/>
                      <a:pt x="4980" y="3007"/>
                    </a:cubicBezTo>
                    <a:cubicBezTo>
                      <a:pt x="5091" y="3034"/>
                      <a:pt x="5161" y="3048"/>
                      <a:pt x="5217" y="3076"/>
                    </a:cubicBezTo>
                    <a:cubicBezTo>
                      <a:pt x="5259" y="3090"/>
                      <a:pt x="5301" y="3090"/>
                      <a:pt x="5301" y="3090"/>
                    </a:cubicBezTo>
                    <a:lnTo>
                      <a:pt x="5217" y="3090"/>
                    </a:lnTo>
                    <a:cubicBezTo>
                      <a:pt x="5161" y="3090"/>
                      <a:pt x="5077" y="3076"/>
                      <a:pt x="4966" y="3048"/>
                    </a:cubicBezTo>
                    <a:cubicBezTo>
                      <a:pt x="4910" y="3048"/>
                      <a:pt x="4868" y="3034"/>
                      <a:pt x="4798" y="3034"/>
                    </a:cubicBezTo>
                    <a:cubicBezTo>
                      <a:pt x="4757" y="3034"/>
                      <a:pt x="4729" y="3034"/>
                      <a:pt x="4687" y="3020"/>
                    </a:cubicBezTo>
                    <a:cubicBezTo>
                      <a:pt x="4659" y="3020"/>
                      <a:pt x="4617" y="3007"/>
                      <a:pt x="4589" y="3007"/>
                    </a:cubicBezTo>
                    <a:cubicBezTo>
                      <a:pt x="4519" y="3007"/>
                      <a:pt x="4436" y="2993"/>
                      <a:pt x="4352" y="2965"/>
                    </a:cubicBezTo>
                    <a:cubicBezTo>
                      <a:pt x="4282" y="2951"/>
                      <a:pt x="4185" y="2951"/>
                      <a:pt x="4087" y="2937"/>
                    </a:cubicBezTo>
                    <a:cubicBezTo>
                      <a:pt x="3920" y="2923"/>
                      <a:pt x="3724" y="2881"/>
                      <a:pt x="3515" y="2853"/>
                    </a:cubicBezTo>
                    <a:cubicBezTo>
                      <a:pt x="3417" y="2825"/>
                      <a:pt x="3306" y="2811"/>
                      <a:pt x="3208" y="2769"/>
                    </a:cubicBezTo>
                    <a:lnTo>
                      <a:pt x="2887" y="2672"/>
                    </a:lnTo>
                    <a:cubicBezTo>
                      <a:pt x="2790" y="2630"/>
                      <a:pt x="2678" y="2588"/>
                      <a:pt x="2553" y="2532"/>
                    </a:cubicBezTo>
                    <a:cubicBezTo>
                      <a:pt x="2455" y="2476"/>
                      <a:pt x="2329" y="2435"/>
                      <a:pt x="2232" y="2365"/>
                    </a:cubicBezTo>
                    <a:cubicBezTo>
                      <a:pt x="2120" y="2309"/>
                      <a:pt x="2023" y="2239"/>
                      <a:pt x="1911" y="2170"/>
                    </a:cubicBezTo>
                    <a:cubicBezTo>
                      <a:pt x="1813" y="2100"/>
                      <a:pt x="1716" y="2030"/>
                      <a:pt x="1618" y="1960"/>
                    </a:cubicBezTo>
                    <a:cubicBezTo>
                      <a:pt x="1618" y="1960"/>
                      <a:pt x="1590" y="1919"/>
                      <a:pt x="1548" y="1905"/>
                    </a:cubicBezTo>
                    <a:cubicBezTo>
                      <a:pt x="1520" y="1877"/>
                      <a:pt x="1479" y="1849"/>
                      <a:pt x="1479" y="1849"/>
                    </a:cubicBezTo>
                    <a:cubicBezTo>
                      <a:pt x="1423" y="1821"/>
                      <a:pt x="1395" y="1779"/>
                      <a:pt x="1339" y="1751"/>
                    </a:cubicBezTo>
                    <a:cubicBezTo>
                      <a:pt x="1241" y="1681"/>
                      <a:pt x="1144" y="1612"/>
                      <a:pt x="1060" y="1542"/>
                    </a:cubicBezTo>
                    <a:cubicBezTo>
                      <a:pt x="976" y="1472"/>
                      <a:pt x="865" y="1402"/>
                      <a:pt x="781" y="1333"/>
                    </a:cubicBezTo>
                    <a:lnTo>
                      <a:pt x="516" y="1123"/>
                    </a:lnTo>
                    <a:cubicBezTo>
                      <a:pt x="349" y="984"/>
                      <a:pt x="195" y="831"/>
                      <a:pt x="56" y="663"/>
                    </a:cubicBezTo>
                    <a:lnTo>
                      <a:pt x="28" y="649"/>
                    </a:lnTo>
                    <a:lnTo>
                      <a:pt x="28" y="649"/>
                    </a:lnTo>
                    <a:cubicBezTo>
                      <a:pt x="0" y="858"/>
                      <a:pt x="28" y="1110"/>
                      <a:pt x="98" y="1319"/>
                    </a:cubicBezTo>
                    <a:lnTo>
                      <a:pt x="112" y="1333"/>
                    </a:lnTo>
                    <a:cubicBezTo>
                      <a:pt x="98" y="1430"/>
                      <a:pt x="112" y="1556"/>
                      <a:pt x="153" y="1667"/>
                    </a:cubicBezTo>
                    <a:cubicBezTo>
                      <a:pt x="167" y="1709"/>
                      <a:pt x="181" y="1765"/>
                      <a:pt x="223" y="1835"/>
                    </a:cubicBezTo>
                    <a:lnTo>
                      <a:pt x="321" y="1988"/>
                    </a:lnTo>
                    <a:cubicBezTo>
                      <a:pt x="516" y="2267"/>
                      <a:pt x="781" y="2588"/>
                      <a:pt x="1088" y="2755"/>
                    </a:cubicBezTo>
                    <a:cubicBezTo>
                      <a:pt x="1214" y="2825"/>
                      <a:pt x="1325" y="2867"/>
                      <a:pt x="1437" y="2881"/>
                    </a:cubicBezTo>
                    <a:cubicBezTo>
                      <a:pt x="1493" y="2888"/>
                      <a:pt x="1552" y="2891"/>
                      <a:pt x="1609" y="2891"/>
                    </a:cubicBezTo>
                    <a:cubicBezTo>
                      <a:pt x="1667" y="2891"/>
                      <a:pt x="1723" y="2888"/>
                      <a:pt x="1772" y="2881"/>
                    </a:cubicBezTo>
                    <a:cubicBezTo>
                      <a:pt x="1813" y="2937"/>
                      <a:pt x="1855" y="2965"/>
                      <a:pt x="1911" y="3020"/>
                    </a:cubicBezTo>
                    <a:cubicBezTo>
                      <a:pt x="1967" y="3076"/>
                      <a:pt x="2023" y="3104"/>
                      <a:pt x="2092" y="3146"/>
                    </a:cubicBezTo>
                    <a:cubicBezTo>
                      <a:pt x="2204" y="3216"/>
                      <a:pt x="2329" y="3272"/>
                      <a:pt x="2455" y="3285"/>
                    </a:cubicBezTo>
                    <a:cubicBezTo>
                      <a:pt x="2504" y="3292"/>
                      <a:pt x="2550" y="3296"/>
                      <a:pt x="2594" y="3296"/>
                    </a:cubicBezTo>
                    <a:cubicBezTo>
                      <a:pt x="2727" y="3296"/>
                      <a:pt x="2842" y="3265"/>
                      <a:pt x="2957" y="3202"/>
                    </a:cubicBezTo>
                    <a:cubicBezTo>
                      <a:pt x="3187" y="3326"/>
                      <a:pt x="3430" y="3418"/>
                      <a:pt x="3677" y="3418"/>
                    </a:cubicBezTo>
                    <a:cubicBezTo>
                      <a:pt x="3790" y="3418"/>
                      <a:pt x="3904" y="3399"/>
                      <a:pt x="4017" y="3355"/>
                    </a:cubicBezTo>
                    <a:cubicBezTo>
                      <a:pt x="4073" y="3341"/>
                      <a:pt x="4129" y="3313"/>
                      <a:pt x="4185" y="3285"/>
                    </a:cubicBezTo>
                    <a:cubicBezTo>
                      <a:pt x="4338" y="3285"/>
                      <a:pt x="4492" y="3285"/>
                      <a:pt x="4631" y="3299"/>
                    </a:cubicBezTo>
                    <a:cubicBezTo>
                      <a:pt x="5091" y="3299"/>
                      <a:pt x="5538" y="3299"/>
                      <a:pt x="5970" y="3272"/>
                    </a:cubicBezTo>
                    <a:cubicBezTo>
                      <a:pt x="6416" y="3230"/>
                      <a:pt x="6849" y="3160"/>
                      <a:pt x="7267" y="3062"/>
                    </a:cubicBezTo>
                    <a:cubicBezTo>
                      <a:pt x="7281" y="3062"/>
                      <a:pt x="7295" y="3034"/>
                      <a:pt x="7295" y="3020"/>
                    </a:cubicBezTo>
                    <a:cubicBezTo>
                      <a:pt x="7142" y="2993"/>
                      <a:pt x="6988" y="2965"/>
                      <a:pt x="6849" y="2951"/>
                    </a:cubicBezTo>
                    <a:lnTo>
                      <a:pt x="6723" y="2951"/>
                    </a:lnTo>
                    <a:lnTo>
                      <a:pt x="6598" y="2937"/>
                    </a:lnTo>
                    <a:cubicBezTo>
                      <a:pt x="6528" y="2937"/>
                      <a:pt x="6444" y="2923"/>
                      <a:pt x="6375" y="2923"/>
                    </a:cubicBezTo>
                    <a:cubicBezTo>
                      <a:pt x="6207" y="2895"/>
                      <a:pt x="6012" y="2867"/>
                      <a:pt x="5831" y="2811"/>
                    </a:cubicBezTo>
                    <a:cubicBezTo>
                      <a:pt x="5663" y="2783"/>
                      <a:pt x="5482" y="2714"/>
                      <a:pt x="5314" y="2672"/>
                    </a:cubicBezTo>
                    <a:cubicBezTo>
                      <a:pt x="5273" y="2658"/>
                      <a:pt x="5245" y="2658"/>
                      <a:pt x="5189" y="2644"/>
                    </a:cubicBezTo>
                    <a:lnTo>
                      <a:pt x="5063" y="2602"/>
                    </a:lnTo>
                    <a:lnTo>
                      <a:pt x="4840" y="2532"/>
                    </a:lnTo>
                    <a:cubicBezTo>
                      <a:pt x="4784" y="2435"/>
                      <a:pt x="4701" y="2337"/>
                      <a:pt x="4603" y="2253"/>
                    </a:cubicBezTo>
                    <a:cubicBezTo>
                      <a:pt x="4492" y="2170"/>
                      <a:pt x="4394" y="2114"/>
                      <a:pt x="4324" y="2044"/>
                    </a:cubicBezTo>
                    <a:cubicBezTo>
                      <a:pt x="4185" y="1919"/>
                      <a:pt x="4059" y="1891"/>
                      <a:pt x="3920" y="1891"/>
                    </a:cubicBezTo>
                    <a:cubicBezTo>
                      <a:pt x="3878" y="1835"/>
                      <a:pt x="3850" y="1807"/>
                      <a:pt x="3808" y="1751"/>
                    </a:cubicBezTo>
                    <a:lnTo>
                      <a:pt x="3766" y="1695"/>
                    </a:lnTo>
                    <a:lnTo>
                      <a:pt x="3710" y="1640"/>
                    </a:lnTo>
                    <a:cubicBezTo>
                      <a:pt x="3627" y="1570"/>
                      <a:pt x="3529" y="1500"/>
                      <a:pt x="3445" y="1472"/>
                    </a:cubicBezTo>
                    <a:cubicBezTo>
                      <a:pt x="3417" y="1458"/>
                      <a:pt x="3390" y="1458"/>
                      <a:pt x="3362" y="1430"/>
                    </a:cubicBezTo>
                    <a:lnTo>
                      <a:pt x="3362" y="1416"/>
                    </a:lnTo>
                    <a:cubicBezTo>
                      <a:pt x="3320" y="1277"/>
                      <a:pt x="3292" y="1151"/>
                      <a:pt x="3208" y="1068"/>
                    </a:cubicBezTo>
                    <a:cubicBezTo>
                      <a:pt x="3152" y="1012"/>
                      <a:pt x="3083" y="970"/>
                      <a:pt x="3013" y="928"/>
                    </a:cubicBezTo>
                    <a:cubicBezTo>
                      <a:pt x="2964" y="908"/>
                      <a:pt x="2907" y="889"/>
                      <a:pt x="2844" y="889"/>
                    </a:cubicBezTo>
                    <a:cubicBezTo>
                      <a:pt x="2818" y="889"/>
                      <a:pt x="2790" y="892"/>
                      <a:pt x="2762" y="900"/>
                    </a:cubicBezTo>
                    <a:cubicBezTo>
                      <a:pt x="2762" y="831"/>
                      <a:pt x="2762" y="775"/>
                      <a:pt x="2734" y="719"/>
                    </a:cubicBezTo>
                    <a:cubicBezTo>
                      <a:pt x="2664" y="663"/>
                      <a:pt x="2539" y="579"/>
                      <a:pt x="2399" y="496"/>
                    </a:cubicBezTo>
                    <a:lnTo>
                      <a:pt x="2190" y="384"/>
                    </a:lnTo>
                    <a:cubicBezTo>
                      <a:pt x="2120" y="356"/>
                      <a:pt x="2050" y="314"/>
                      <a:pt x="1981" y="300"/>
                    </a:cubicBezTo>
                    <a:cubicBezTo>
                      <a:pt x="1883" y="273"/>
                      <a:pt x="1799" y="245"/>
                      <a:pt x="1702" y="231"/>
                    </a:cubicBezTo>
                    <a:cubicBezTo>
                      <a:pt x="1618" y="217"/>
                      <a:pt x="1534" y="189"/>
                      <a:pt x="1451" y="189"/>
                    </a:cubicBezTo>
                    <a:lnTo>
                      <a:pt x="1241" y="91"/>
                    </a:lnTo>
                    <a:cubicBezTo>
                      <a:pt x="1172" y="63"/>
                      <a:pt x="1102" y="35"/>
                      <a:pt x="1032" y="22"/>
                    </a:cubicBezTo>
                    <a:cubicBezTo>
                      <a:pt x="981" y="6"/>
                      <a:pt x="926" y="0"/>
                      <a:pt x="869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1793476" y="3971775"/>
                <a:ext cx="76523" cy="74242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693" extrusionOk="0">
                    <a:moveTo>
                      <a:pt x="754" y="1"/>
                    </a:moveTo>
                    <a:cubicBezTo>
                      <a:pt x="614" y="1"/>
                      <a:pt x="489" y="29"/>
                      <a:pt x="405" y="98"/>
                    </a:cubicBezTo>
                    <a:cubicBezTo>
                      <a:pt x="196" y="224"/>
                      <a:pt x="70" y="419"/>
                      <a:pt x="42" y="642"/>
                    </a:cubicBezTo>
                    <a:cubicBezTo>
                      <a:pt x="1" y="866"/>
                      <a:pt x="70" y="1089"/>
                      <a:pt x="154" y="1270"/>
                    </a:cubicBezTo>
                    <a:cubicBezTo>
                      <a:pt x="210" y="1354"/>
                      <a:pt x="266" y="1438"/>
                      <a:pt x="335" y="1493"/>
                    </a:cubicBezTo>
                    <a:cubicBezTo>
                      <a:pt x="363" y="1535"/>
                      <a:pt x="405" y="1549"/>
                      <a:pt x="433" y="1577"/>
                    </a:cubicBezTo>
                    <a:cubicBezTo>
                      <a:pt x="475" y="1605"/>
                      <a:pt x="503" y="1633"/>
                      <a:pt x="545" y="1647"/>
                    </a:cubicBezTo>
                    <a:cubicBezTo>
                      <a:pt x="614" y="1678"/>
                      <a:pt x="689" y="1693"/>
                      <a:pt x="765" y="1693"/>
                    </a:cubicBezTo>
                    <a:cubicBezTo>
                      <a:pt x="859" y="1693"/>
                      <a:pt x="955" y="1671"/>
                      <a:pt x="1047" y="1633"/>
                    </a:cubicBezTo>
                    <a:cubicBezTo>
                      <a:pt x="1130" y="1591"/>
                      <a:pt x="1242" y="1563"/>
                      <a:pt x="1326" y="1507"/>
                    </a:cubicBezTo>
                    <a:cubicBezTo>
                      <a:pt x="1395" y="1479"/>
                      <a:pt x="1507" y="1396"/>
                      <a:pt x="1577" y="1298"/>
                    </a:cubicBezTo>
                    <a:cubicBezTo>
                      <a:pt x="1647" y="1214"/>
                      <a:pt x="1702" y="1117"/>
                      <a:pt x="1730" y="1005"/>
                    </a:cubicBezTo>
                    <a:cubicBezTo>
                      <a:pt x="1744" y="894"/>
                      <a:pt x="1744" y="782"/>
                      <a:pt x="1716" y="656"/>
                    </a:cubicBezTo>
                    <a:cubicBezTo>
                      <a:pt x="1647" y="433"/>
                      <a:pt x="1451" y="196"/>
                      <a:pt x="1172" y="85"/>
                    </a:cubicBezTo>
                    <a:cubicBezTo>
                      <a:pt x="1103" y="43"/>
                      <a:pt x="1033" y="29"/>
                      <a:pt x="963" y="15"/>
                    </a:cubicBezTo>
                    <a:cubicBezTo>
                      <a:pt x="893" y="1"/>
                      <a:pt x="824" y="1"/>
                      <a:pt x="754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1869955" y="4051018"/>
                <a:ext cx="65472" cy="64639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474" extrusionOk="0">
                    <a:moveTo>
                      <a:pt x="751" y="1"/>
                    </a:moveTo>
                    <a:cubicBezTo>
                      <a:pt x="620" y="1"/>
                      <a:pt x="493" y="44"/>
                      <a:pt x="391" y="119"/>
                    </a:cubicBezTo>
                    <a:cubicBezTo>
                      <a:pt x="209" y="244"/>
                      <a:pt x="112" y="398"/>
                      <a:pt x="56" y="565"/>
                    </a:cubicBezTo>
                    <a:cubicBezTo>
                      <a:pt x="28" y="649"/>
                      <a:pt x="28" y="719"/>
                      <a:pt x="0" y="802"/>
                    </a:cubicBezTo>
                    <a:cubicBezTo>
                      <a:pt x="0" y="886"/>
                      <a:pt x="28" y="956"/>
                      <a:pt x="56" y="1053"/>
                    </a:cubicBezTo>
                    <a:cubicBezTo>
                      <a:pt x="126" y="1207"/>
                      <a:pt x="251" y="1332"/>
                      <a:pt x="405" y="1402"/>
                    </a:cubicBezTo>
                    <a:cubicBezTo>
                      <a:pt x="502" y="1446"/>
                      <a:pt x="616" y="1474"/>
                      <a:pt x="736" y="1474"/>
                    </a:cubicBezTo>
                    <a:cubicBezTo>
                      <a:pt x="805" y="1474"/>
                      <a:pt x="877" y="1464"/>
                      <a:pt x="949" y="1444"/>
                    </a:cubicBezTo>
                    <a:cubicBezTo>
                      <a:pt x="1144" y="1402"/>
                      <a:pt x="1297" y="1276"/>
                      <a:pt x="1381" y="1095"/>
                    </a:cubicBezTo>
                    <a:cubicBezTo>
                      <a:pt x="1465" y="928"/>
                      <a:pt x="1493" y="705"/>
                      <a:pt x="1395" y="467"/>
                    </a:cubicBezTo>
                    <a:cubicBezTo>
                      <a:pt x="1367" y="370"/>
                      <a:pt x="1283" y="258"/>
                      <a:pt x="1214" y="189"/>
                    </a:cubicBezTo>
                    <a:cubicBezTo>
                      <a:pt x="1144" y="119"/>
                      <a:pt x="1032" y="49"/>
                      <a:pt x="949" y="35"/>
                    </a:cubicBezTo>
                    <a:cubicBezTo>
                      <a:pt x="884" y="12"/>
                      <a:pt x="817" y="1"/>
                      <a:pt x="751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1892583" y="4150302"/>
                <a:ext cx="53851" cy="53982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31" extrusionOk="0">
                    <a:moveTo>
                      <a:pt x="634" y="0"/>
                    </a:moveTo>
                    <a:cubicBezTo>
                      <a:pt x="613" y="0"/>
                      <a:pt x="593" y="1"/>
                      <a:pt x="572" y="3"/>
                    </a:cubicBezTo>
                    <a:cubicBezTo>
                      <a:pt x="391" y="17"/>
                      <a:pt x="251" y="114"/>
                      <a:pt x="154" y="212"/>
                    </a:cubicBezTo>
                    <a:cubicBezTo>
                      <a:pt x="42" y="338"/>
                      <a:pt x="0" y="477"/>
                      <a:pt x="0" y="631"/>
                    </a:cubicBezTo>
                    <a:cubicBezTo>
                      <a:pt x="14" y="784"/>
                      <a:pt x="70" y="923"/>
                      <a:pt x="182" y="1035"/>
                    </a:cubicBezTo>
                    <a:cubicBezTo>
                      <a:pt x="307" y="1161"/>
                      <a:pt x="447" y="1230"/>
                      <a:pt x="628" y="1230"/>
                    </a:cubicBezTo>
                    <a:cubicBezTo>
                      <a:pt x="795" y="1230"/>
                      <a:pt x="949" y="1161"/>
                      <a:pt x="1060" y="1049"/>
                    </a:cubicBezTo>
                    <a:cubicBezTo>
                      <a:pt x="1158" y="923"/>
                      <a:pt x="1228" y="770"/>
                      <a:pt x="1228" y="603"/>
                    </a:cubicBezTo>
                    <a:cubicBezTo>
                      <a:pt x="1228" y="421"/>
                      <a:pt x="1144" y="254"/>
                      <a:pt x="1019" y="142"/>
                    </a:cubicBezTo>
                    <a:cubicBezTo>
                      <a:pt x="921" y="44"/>
                      <a:pt x="780" y="0"/>
                      <a:pt x="63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1893197" y="4239676"/>
                <a:ext cx="45914" cy="4424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009" extrusionOk="0">
                    <a:moveTo>
                      <a:pt x="530" y="1"/>
                    </a:moveTo>
                    <a:cubicBezTo>
                      <a:pt x="263" y="1"/>
                      <a:pt x="41" y="192"/>
                      <a:pt x="14" y="448"/>
                    </a:cubicBezTo>
                    <a:cubicBezTo>
                      <a:pt x="0" y="727"/>
                      <a:pt x="182" y="964"/>
                      <a:pt x="447" y="1006"/>
                    </a:cubicBezTo>
                    <a:cubicBezTo>
                      <a:pt x="464" y="1007"/>
                      <a:pt x="482" y="1008"/>
                      <a:pt x="500" y="1008"/>
                    </a:cubicBezTo>
                    <a:cubicBezTo>
                      <a:pt x="757" y="1008"/>
                      <a:pt x="978" y="820"/>
                      <a:pt x="1005" y="559"/>
                    </a:cubicBezTo>
                    <a:cubicBezTo>
                      <a:pt x="1046" y="280"/>
                      <a:pt x="837" y="43"/>
                      <a:pt x="558" y="1"/>
                    </a:cubicBezTo>
                    <a:cubicBezTo>
                      <a:pt x="549" y="1"/>
                      <a:pt x="539" y="1"/>
                      <a:pt x="530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885830" y="4319094"/>
                <a:ext cx="37362" cy="33547"/>
              </a:xfrm>
              <a:custGeom>
                <a:avLst/>
                <a:gdLst/>
                <a:ahLst/>
                <a:cxnLst/>
                <a:rect l="l" t="t" r="r" b="b"/>
                <a:pathLst>
                  <a:path w="852" h="765" extrusionOk="0">
                    <a:moveTo>
                      <a:pt x="450" y="0"/>
                    </a:moveTo>
                    <a:cubicBezTo>
                      <a:pt x="261" y="0"/>
                      <a:pt x="95" y="132"/>
                      <a:pt x="57" y="311"/>
                    </a:cubicBezTo>
                    <a:cubicBezTo>
                      <a:pt x="1" y="520"/>
                      <a:pt x="154" y="729"/>
                      <a:pt x="350" y="757"/>
                    </a:cubicBezTo>
                    <a:cubicBezTo>
                      <a:pt x="377" y="762"/>
                      <a:pt x="403" y="765"/>
                      <a:pt x="430" y="765"/>
                    </a:cubicBezTo>
                    <a:cubicBezTo>
                      <a:pt x="607" y="765"/>
                      <a:pt x="761" y="646"/>
                      <a:pt x="810" y="464"/>
                    </a:cubicBezTo>
                    <a:cubicBezTo>
                      <a:pt x="852" y="255"/>
                      <a:pt x="698" y="59"/>
                      <a:pt x="503" y="4"/>
                    </a:cubicBezTo>
                    <a:cubicBezTo>
                      <a:pt x="485" y="1"/>
                      <a:pt x="467" y="0"/>
                      <a:pt x="450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2837040" y="4243740"/>
                <a:ext cx="433657" cy="530528"/>
              </a:xfrm>
              <a:custGeom>
                <a:avLst/>
                <a:gdLst/>
                <a:ahLst/>
                <a:cxnLst/>
                <a:rect l="l" t="t" r="r" b="b"/>
                <a:pathLst>
                  <a:path w="9889" h="12098" extrusionOk="0">
                    <a:moveTo>
                      <a:pt x="3654" y="6263"/>
                    </a:moveTo>
                    <a:cubicBezTo>
                      <a:pt x="3640" y="6263"/>
                      <a:pt x="3640" y="6277"/>
                      <a:pt x="3640" y="6277"/>
                    </a:cubicBezTo>
                    <a:cubicBezTo>
                      <a:pt x="3639" y="6278"/>
                      <a:pt x="3638" y="6280"/>
                      <a:pt x="3637" y="6281"/>
                    </a:cubicBezTo>
                    <a:lnTo>
                      <a:pt x="3637" y="6281"/>
                    </a:lnTo>
                    <a:cubicBezTo>
                      <a:pt x="3643" y="6275"/>
                      <a:pt x="3648" y="6269"/>
                      <a:pt x="3654" y="6263"/>
                    </a:cubicBezTo>
                    <a:close/>
                    <a:moveTo>
                      <a:pt x="5941" y="0"/>
                    </a:moveTo>
                    <a:cubicBezTo>
                      <a:pt x="5732" y="42"/>
                      <a:pt x="5355" y="363"/>
                      <a:pt x="5313" y="600"/>
                    </a:cubicBezTo>
                    <a:cubicBezTo>
                      <a:pt x="5299" y="851"/>
                      <a:pt x="5369" y="1032"/>
                      <a:pt x="5509" y="1172"/>
                    </a:cubicBezTo>
                    <a:lnTo>
                      <a:pt x="5495" y="1172"/>
                    </a:lnTo>
                    <a:cubicBezTo>
                      <a:pt x="5383" y="1172"/>
                      <a:pt x="5272" y="1172"/>
                      <a:pt x="5160" y="1186"/>
                    </a:cubicBezTo>
                    <a:cubicBezTo>
                      <a:pt x="4923" y="1228"/>
                      <a:pt x="4602" y="1297"/>
                      <a:pt x="4323" y="1423"/>
                    </a:cubicBezTo>
                    <a:cubicBezTo>
                      <a:pt x="4044" y="1562"/>
                      <a:pt x="3779" y="1758"/>
                      <a:pt x="3612" y="1981"/>
                    </a:cubicBezTo>
                    <a:cubicBezTo>
                      <a:pt x="3542" y="2065"/>
                      <a:pt x="3500" y="2148"/>
                      <a:pt x="3486" y="2232"/>
                    </a:cubicBezTo>
                    <a:cubicBezTo>
                      <a:pt x="3291" y="2413"/>
                      <a:pt x="3110" y="2567"/>
                      <a:pt x="2928" y="2748"/>
                    </a:cubicBezTo>
                    <a:cubicBezTo>
                      <a:pt x="2733" y="2901"/>
                      <a:pt x="2580" y="3097"/>
                      <a:pt x="2426" y="3236"/>
                    </a:cubicBezTo>
                    <a:cubicBezTo>
                      <a:pt x="2235" y="3427"/>
                      <a:pt x="2228" y="3709"/>
                      <a:pt x="2412" y="3709"/>
                    </a:cubicBezTo>
                    <a:cubicBezTo>
                      <a:pt x="2444" y="3709"/>
                      <a:pt x="2481" y="3701"/>
                      <a:pt x="2524" y="3683"/>
                    </a:cubicBezTo>
                    <a:lnTo>
                      <a:pt x="2524" y="3683"/>
                    </a:lnTo>
                    <a:cubicBezTo>
                      <a:pt x="1645" y="4506"/>
                      <a:pt x="878" y="5468"/>
                      <a:pt x="473" y="6612"/>
                    </a:cubicBezTo>
                    <a:cubicBezTo>
                      <a:pt x="429" y="6734"/>
                      <a:pt x="496" y="6813"/>
                      <a:pt x="575" y="6813"/>
                    </a:cubicBezTo>
                    <a:cubicBezTo>
                      <a:pt x="622" y="6813"/>
                      <a:pt x="674" y="6786"/>
                      <a:pt x="710" y="6723"/>
                    </a:cubicBezTo>
                    <a:cubicBezTo>
                      <a:pt x="850" y="6528"/>
                      <a:pt x="975" y="6347"/>
                      <a:pt x="1101" y="6165"/>
                    </a:cubicBezTo>
                    <a:lnTo>
                      <a:pt x="1101" y="6165"/>
                    </a:lnTo>
                    <a:lnTo>
                      <a:pt x="989" y="6528"/>
                    </a:lnTo>
                    <a:cubicBezTo>
                      <a:pt x="892" y="6681"/>
                      <a:pt x="780" y="6835"/>
                      <a:pt x="682" y="7030"/>
                    </a:cubicBezTo>
                    <a:cubicBezTo>
                      <a:pt x="599" y="7212"/>
                      <a:pt x="529" y="7379"/>
                      <a:pt x="445" y="7560"/>
                    </a:cubicBezTo>
                    <a:cubicBezTo>
                      <a:pt x="404" y="7728"/>
                      <a:pt x="348" y="7909"/>
                      <a:pt x="306" y="8076"/>
                    </a:cubicBezTo>
                    <a:lnTo>
                      <a:pt x="208" y="8606"/>
                    </a:lnTo>
                    <a:cubicBezTo>
                      <a:pt x="166" y="8774"/>
                      <a:pt x="125" y="8955"/>
                      <a:pt x="69" y="9123"/>
                    </a:cubicBezTo>
                    <a:cubicBezTo>
                      <a:pt x="1" y="9343"/>
                      <a:pt x="98" y="9471"/>
                      <a:pt x="226" y="9471"/>
                    </a:cubicBezTo>
                    <a:cubicBezTo>
                      <a:pt x="308" y="9471"/>
                      <a:pt x="402" y="9418"/>
                      <a:pt x="473" y="9304"/>
                    </a:cubicBezTo>
                    <a:lnTo>
                      <a:pt x="543" y="9178"/>
                    </a:lnTo>
                    <a:lnTo>
                      <a:pt x="585" y="9123"/>
                    </a:lnTo>
                    <a:cubicBezTo>
                      <a:pt x="655" y="9053"/>
                      <a:pt x="710" y="8997"/>
                      <a:pt x="780" y="8955"/>
                    </a:cubicBezTo>
                    <a:lnTo>
                      <a:pt x="780" y="8955"/>
                    </a:lnTo>
                    <a:cubicBezTo>
                      <a:pt x="780" y="9109"/>
                      <a:pt x="780" y="9262"/>
                      <a:pt x="766" y="9415"/>
                    </a:cubicBezTo>
                    <a:cubicBezTo>
                      <a:pt x="766" y="9541"/>
                      <a:pt x="752" y="9667"/>
                      <a:pt x="724" y="9792"/>
                    </a:cubicBezTo>
                    <a:cubicBezTo>
                      <a:pt x="613" y="10210"/>
                      <a:pt x="543" y="10643"/>
                      <a:pt x="557" y="11075"/>
                    </a:cubicBezTo>
                    <a:cubicBezTo>
                      <a:pt x="565" y="11151"/>
                      <a:pt x="609" y="11198"/>
                      <a:pt x="660" y="11198"/>
                    </a:cubicBezTo>
                    <a:cubicBezTo>
                      <a:pt x="702" y="11198"/>
                      <a:pt x="748" y="11165"/>
                      <a:pt x="780" y="11089"/>
                    </a:cubicBezTo>
                    <a:lnTo>
                      <a:pt x="794" y="11047"/>
                    </a:lnTo>
                    <a:cubicBezTo>
                      <a:pt x="836" y="11187"/>
                      <a:pt x="906" y="11326"/>
                      <a:pt x="948" y="11466"/>
                    </a:cubicBezTo>
                    <a:cubicBezTo>
                      <a:pt x="975" y="11605"/>
                      <a:pt x="1003" y="11745"/>
                      <a:pt x="1003" y="11898"/>
                    </a:cubicBezTo>
                    <a:cubicBezTo>
                      <a:pt x="1003" y="12036"/>
                      <a:pt x="1087" y="12098"/>
                      <a:pt x="1184" y="12098"/>
                    </a:cubicBezTo>
                    <a:cubicBezTo>
                      <a:pt x="1303" y="12098"/>
                      <a:pt x="1441" y="12004"/>
                      <a:pt x="1464" y="11842"/>
                    </a:cubicBezTo>
                    <a:cubicBezTo>
                      <a:pt x="1478" y="11675"/>
                      <a:pt x="1478" y="11494"/>
                      <a:pt x="1533" y="11340"/>
                    </a:cubicBezTo>
                    <a:cubicBezTo>
                      <a:pt x="1589" y="11187"/>
                      <a:pt x="1659" y="11020"/>
                      <a:pt x="1757" y="10866"/>
                    </a:cubicBezTo>
                    <a:cubicBezTo>
                      <a:pt x="1826" y="10782"/>
                      <a:pt x="1882" y="10699"/>
                      <a:pt x="1966" y="10629"/>
                    </a:cubicBezTo>
                    <a:cubicBezTo>
                      <a:pt x="1986" y="10634"/>
                      <a:pt x="2007" y="10637"/>
                      <a:pt x="2026" y="10637"/>
                    </a:cubicBezTo>
                    <a:cubicBezTo>
                      <a:pt x="2061" y="10637"/>
                      <a:pt x="2093" y="10628"/>
                      <a:pt x="2119" y="10601"/>
                    </a:cubicBezTo>
                    <a:cubicBezTo>
                      <a:pt x="2259" y="10503"/>
                      <a:pt x="2370" y="10378"/>
                      <a:pt x="2454" y="10238"/>
                    </a:cubicBezTo>
                    <a:cubicBezTo>
                      <a:pt x="2510" y="10169"/>
                      <a:pt x="2538" y="10099"/>
                      <a:pt x="2580" y="10029"/>
                    </a:cubicBezTo>
                    <a:cubicBezTo>
                      <a:pt x="2635" y="9959"/>
                      <a:pt x="2663" y="9890"/>
                      <a:pt x="2719" y="9806"/>
                    </a:cubicBezTo>
                    <a:cubicBezTo>
                      <a:pt x="2817" y="9625"/>
                      <a:pt x="2942" y="9471"/>
                      <a:pt x="3068" y="9318"/>
                    </a:cubicBezTo>
                    <a:cubicBezTo>
                      <a:pt x="3084" y="9367"/>
                      <a:pt x="3135" y="9402"/>
                      <a:pt x="3197" y="9402"/>
                    </a:cubicBezTo>
                    <a:cubicBezTo>
                      <a:pt x="3239" y="9402"/>
                      <a:pt x="3287" y="9386"/>
                      <a:pt x="3333" y="9346"/>
                    </a:cubicBezTo>
                    <a:cubicBezTo>
                      <a:pt x="3500" y="9234"/>
                      <a:pt x="3640" y="9081"/>
                      <a:pt x="3765" y="8913"/>
                    </a:cubicBezTo>
                    <a:lnTo>
                      <a:pt x="4184" y="8439"/>
                    </a:lnTo>
                    <a:cubicBezTo>
                      <a:pt x="4281" y="8341"/>
                      <a:pt x="4379" y="8216"/>
                      <a:pt x="4490" y="8132"/>
                    </a:cubicBezTo>
                    <a:lnTo>
                      <a:pt x="4490" y="8132"/>
                    </a:lnTo>
                    <a:cubicBezTo>
                      <a:pt x="4463" y="8216"/>
                      <a:pt x="4449" y="8286"/>
                      <a:pt x="4449" y="8383"/>
                    </a:cubicBezTo>
                    <a:cubicBezTo>
                      <a:pt x="4432" y="8525"/>
                      <a:pt x="4525" y="8587"/>
                      <a:pt x="4633" y="8587"/>
                    </a:cubicBezTo>
                    <a:cubicBezTo>
                      <a:pt x="4705" y="8587"/>
                      <a:pt x="4783" y="8559"/>
                      <a:pt x="4839" y="8509"/>
                    </a:cubicBezTo>
                    <a:cubicBezTo>
                      <a:pt x="5034" y="8355"/>
                      <a:pt x="5188" y="8188"/>
                      <a:pt x="5327" y="7993"/>
                    </a:cubicBezTo>
                    <a:cubicBezTo>
                      <a:pt x="5467" y="7797"/>
                      <a:pt x="5634" y="7602"/>
                      <a:pt x="5774" y="7421"/>
                    </a:cubicBezTo>
                    <a:cubicBezTo>
                      <a:pt x="5885" y="7225"/>
                      <a:pt x="6053" y="7072"/>
                      <a:pt x="6206" y="6891"/>
                    </a:cubicBezTo>
                    <a:lnTo>
                      <a:pt x="6206" y="6891"/>
                    </a:lnTo>
                    <a:cubicBezTo>
                      <a:pt x="6206" y="6905"/>
                      <a:pt x="6192" y="6933"/>
                      <a:pt x="6192" y="6947"/>
                    </a:cubicBezTo>
                    <a:cubicBezTo>
                      <a:pt x="6135" y="7083"/>
                      <a:pt x="6226" y="7256"/>
                      <a:pt x="6367" y="7256"/>
                    </a:cubicBezTo>
                    <a:cubicBezTo>
                      <a:pt x="6400" y="7256"/>
                      <a:pt x="6435" y="7246"/>
                      <a:pt x="6471" y="7225"/>
                    </a:cubicBezTo>
                    <a:cubicBezTo>
                      <a:pt x="7169" y="6793"/>
                      <a:pt x="7727" y="6138"/>
                      <a:pt x="8103" y="5440"/>
                    </a:cubicBezTo>
                    <a:cubicBezTo>
                      <a:pt x="8145" y="5482"/>
                      <a:pt x="8173" y="5496"/>
                      <a:pt x="8215" y="5538"/>
                    </a:cubicBezTo>
                    <a:lnTo>
                      <a:pt x="8703" y="5538"/>
                    </a:lnTo>
                    <a:cubicBezTo>
                      <a:pt x="8912" y="5538"/>
                      <a:pt x="9052" y="5231"/>
                      <a:pt x="8954" y="5063"/>
                    </a:cubicBezTo>
                    <a:cubicBezTo>
                      <a:pt x="8912" y="4938"/>
                      <a:pt x="8870" y="4840"/>
                      <a:pt x="8856" y="4729"/>
                    </a:cubicBezTo>
                    <a:cubicBezTo>
                      <a:pt x="8940" y="4506"/>
                      <a:pt x="8954" y="4240"/>
                      <a:pt x="8982" y="3975"/>
                    </a:cubicBezTo>
                    <a:cubicBezTo>
                      <a:pt x="8996" y="3962"/>
                      <a:pt x="8996" y="3934"/>
                      <a:pt x="9010" y="3906"/>
                    </a:cubicBezTo>
                    <a:cubicBezTo>
                      <a:pt x="9066" y="3822"/>
                      <a:pt x="9094" y="3738"/>
                      <a:pt x="9149" y="3669"/>
                    </a:cubicBezTo>
                    <a:cubicBezTo>
                      <a:pt x="9205" y="3585"/>
                      <a:pt x="9261" y="3487"/>
                      <a:pt x="9289" y="3418"/>
                    </a:cubicBezTo>
                    <a:cubicBezTo>
                      <a:pt x="9400" y="3250"/>
                      <a:pt x="9484" y="3069"/>
                      <a:pt x="9582" y="2915"/>
                    </a:cubicBezTo>
                    <a:cubicBezTo>
                      <a:pt x="9763" y="2622"/>
                      <a:pt x="9889" y="2023"/>
                      <a:pt x="9833" y="1604"/>
                    </a:cubicBezTo>
                    <a:lnTo>
                      <a:pt x="9833" y="1604"/>
                    </a:lnTo>
                    <a:cubicBezTo>
                      <a:pt x="9777" y="1646"/>
                      <a:pt x="9721" y="1660"/>
                      <a:pt x="9693" y="1702"/>
                    </a:cubicBezTo>
                    <a:cubicBezTo>
                      <a:pt x="9442" y="1855"/>
                      <a:pt x="9149" y="1981"/>
                      <a:pt x="8870" y="2148"/>
                    </a:cubicBezTo>
                    <a:cubicBezTo>
                      <a:pt x="8870" y="2232"/>
                      <a:pt x="8870" y="2343"/>
                      <a:pt x="8842" y="2469"/>
                    </a:cubicBezTo>
                    <a:cubicBezTo>
                      <a:pt x="8815" y="2539"/>
                      <a:pt x="8801" y="2609"/>
                      <a:pt x="8801" y="2692"/>
                    </a:cubicBezTo>
                    <a:cubicBezTo>
                      <a:pt x="8787" y="2776"/>
                      <a:pt x="8773" y="2846"/>
                      <a:pt x="8731" y="2929"/>
                    </a:cubicBezTo>
                    <a:cubicBezTo>
                      <a:pt x="8703" y="3027"/>
                      <a:pt x="8675" y="3111"/>
                      <a:pt x="8647" y="3208"/>
                    </a:cubicBezTo>
                    <a:cubicBezTo>
                      <a:pt x="8605" y="3306"/>
                      <a:pt x="8577" y="3404"/>
                      <a:pt x="8536" y="3487"/>
                    </a:cubicBezTo>
                    <a:cubicBezTo>
                      <a:pt x="8508" y="3585"/>
                      <a:pt x="8452" y="3669"/>
                      <a:pt x="8424" y="3752"/>
                    </a:cubicBezTo>
                    <a:cubicBezTo>
                      <a:pt x="8382" y="3836"/>
                      <a:pt x="8326" y="3906"/>
                      <a:pt x="8284" y="4003"/>
                    </a:cubicBezTo>
                    <a:cubicBezTo>
                      <a:pt x="8229" y="4087"/>
                      <a:pt x="8187" y="4171"/>
                      <a:pt x="8145" y="4240"/>
                    </a:cubicBezTo>
                    <a:cubicBezTo>
                      <a:pt x="8089" y="4310"/>
                      <a:pt x="8033" y="4380"/>
                      <a:pt x="8006" y="4436"/>
                    </a:cubicBezTo>
                    <a:cubicBezTo>
                      <a:pt x="7964" y="4506"/>
                      <a:pt x="7908" y="4533"/>
                      <a:pt x="7866" y="4589"/>
                    </a:cubicBezTo>
                    <a:cubicBezTo>
                      <a:pt x="7824" y="4645"/>
                      <a:pt x="7796" y="4673"/>
                      <a:pt x="7754" y="4715"/>
                    </a:cubicBezTo>
                    <a:cubicBezTo>
                      <a:pt x="7699" y="4784"/>
                      <a:pt x="7657" y="4812"/>
                      <a:pt x="7657" y="4812"/>
                    </a:cubicBezTo>
                    <a:cubicBezTo>
                      <a:pt x="7657" y="4812"/>
                      <a:pt x="7657" y="4771"/>
                      <a:pt x="7685" y="4673"/>
                    </a:cubicBezTo>
                    <a:cubicBezTo>
                      <a:pt x="7699" y="4645"/>
                      <a:pt x="7699" y="4589"/>
                      <a:pt x="7727" y="4533"/>
                    </a:cubicBezTo>
                    <a:cubicBezTo>
                      <a:pt x="7740" y="4492"/>
                      <a:pt x="7754" y="4422"/>
                      <a:pt x="7768" y="4352"/>
                    </a:cubicBezTo>
                    <a:cubicBezTo>
                      <a:pt x="7796" y="4282"/>
                      <a:pt x="7824" y="4213"/>
                      <a:pt x="7838" y="4143"/>
                    </a:cubicBezTo>
                    <a:cubicBezTo>
                      <a:pt x="7880" y="4073"/>
                      <a:pt x="7894" y="3975"/>
                      <a:pt x="7936" y="3892"/>
                    </a:cubicBezTo>
                    <a:cubicBezTo>
                      <a:pt x="7964" y="3808"/>
                      <a:pt x="8006" y="3724"/>
                      <a:pt x="8019" y="3627"/>
                    </a:cubicBezTo>
                    <a:lnTo>
                      <a:pt x="8117" y="3376"/>
                    </a:lnTo>
                    <a:lnTo>
                      <a:pt x="8229" y="3111"/>
                    </a:lnTo>
                    <a:lnTo>
                      <a:pt x="8326" y="2846"/>
                    </a:lnTo>
                    <a:cubicBezTo>
                      <a:pt x="8368" y="2762"/>
                      <a:pt x="8396" y="2692"/>
                      <a:pt x="8438" y="2609"/>
                    </a:cubicBezTo>
                    <a:cubicBezTo>
                      <a:pt x="8466" y="2511"/>
                      <a:pt x="8508" y="2469"/>
                      <a:pt x="8536" y="2399"/>
                    </a:cubicBezTo>
                    <a:cubicBezTo>
                      <a:pt x="8591" y="2330"/>
                      <a:pt x="8633" y="2260"/>
                      <a:pt x="8661" y="2190"/>
                    </a:cubicBezTo>
                    <a:lnTo>
                      <a:pt x="8661" y="2190"/>
                    </a:lnTo>
                    <a:cubicBezTo>
                      <a:pt x="8368" y="2343"/>
                      <a:pt x="8075" y="2567"/>
                      <a:pt x="7754" y="2762"/>
                    </a:cubicBezTo>
                    <a:cubicBezTo>
                      <a:pt x="7699" y="2790"/>
                      <a:pt x="7629" y="2832"/>
                      <a:pt x="7587" y="2887"/>
                    </a:cubicBezTo>
                    <a:cubicBezTo>
                      <a:pt x="7559" y="2985"/>
                      <a:pt x="7531" y="3139"/>
                      <a:pt x="7489" y="3320"/>
                    </a:cubicBezTo>
                    <a:cubicBezTo>
                      <a:pt x="7462" y="3487"/>
                      <a:pt x="7448" y="3696"/>
                      <a:pt x="7392" y="3948"/>
                    </a:cubicBezTo>
                    <a:lnTo>
                      <a:pt x="7336" y="4310"/>
                    </a:lnTo>
                    <a:cubicBezTo>
                      <a:pt x="7322" y="4436"/>
                      <a:pt x="7280" y="4561"/>
                      <a:pt x="7266" y="4701"/>
                    </a:cubicBezTo>
                    <a:lnTo>
                      <a:pt x="7169" y="5063"/>
                    </a:lnTo>
                    <a:lnTo>
                      <a:pt x="7127" y="5161"/>
                    </a:lnTo>
                    <a:lnTo>
                      <a:pt x="7099" y="5259"/>
                    </a:lnTo>
                    <a:cubicBezTo>
                      <a:pt x="7071" y="5328"/>
                      <a:pt x="7057" y="5370"/>
                      <a:pt x="7029" y="5426"/>
                    </a:cubicBezTo>
                    <a:cubicBezTo>
                      <a:pt x="6987" y="5482"/>
                      <a:pt x="6973" y="5552"/>
                      <a:pt x="6931" y="5607"/>
                    </a:cubicBezTo>
                    <a:cubicBezTo>
                      <a:pt x="6904" y="5649"/>
                      <a:pt x="6862" y="5705"/>
                      <a:pt x="6848" y="5761"/>
                    </a:cubicBezTo>
                    <a:cubicBezTo>
                      <a:pt x="6792" y="5859"/>
                      <a:pt x="6708" y="5956"/>
                      <a:pt x="6652" y="6040"/>
                    </a:cubicBezTo>
                    <a:cubicBezTo>
                      <a:pt x="6611" y="6124"/>
                      <a:pt x="6541" y="6193"/>
                      <a:pt x="6471" y="6249"/>
                    </a:cubicBezTo>
                    <a:cubicBezTo>
                      <a:pt x="6415" y="6319"/>
                      <a:pt x="6346" y="6347"/>
                      <a:pt x="6304" y="6389"/>
                    </a:cubicBezTo>
                    <a:cubicBezTo>
                      <a:pt x="6220" y="6458"/>
                      <a:pt x="6164" y="6514"/>
                      <a:pt x="6164" y="6514"/>
                    </a:cubicBezTo>
                    <a:cubicBezTo>
                      <a:pt x="6164" y="6514"/>
                      <a:pt x="6206" y="6444"/>
                      <a:pt x="6262" y="6347"/>
                    </a:cubicBezTo>
                    <a:cubicBezTo>
                      <a:pt x="6290" y="6305"/>
                      <a:pt x="6332" y="6249"/>
                      <a:pt x="6360" y="6179"/>
                    </a:cubicBezTo>
                    <a:lnTo>
                      <a:pt x="6415" y="6068"/>
                    </a:lnTo>
                    <a:cubicBezTo>
                      <a:pt x="6429" y="6040"/>
                      <a:pt x="6471" y="5998"/>
                      <a:pt x="6485" y="5956"/>
                    </a:cubicBezTo>
                    <a:cubicBezTo>
                      <a:pt x="6513" y="5859"/>
                      <a:pt x="6569" y="5775"/>
                      <a:pt x="6611" y="5677"/>
                    </a:cubicBezTo>
                    <a:cubicBezTo>
                      <a:pt x="6625" y="5621"/>
                      <a:pt x="6652" y="5580"/>
                      <a:pt x="6680" y="5538"/>
                    </a:cubicBezTo>
                    <a:lnTo>
                      <a:pt x="6722" y="5370"/>
                    </a:lnTo>
                    <a:lnTo>
                      <a:pt x="6778" y="5217"/>
                    </a:lnTo>
                    <a:cubicBezTo>
                      <a:pt x="6792" y="5161"/>
                      <a:pt x="6820" y="5119"/>
                      <a:pt x="6834" y="5050"/>
                    </a:cubicBezTo>
                    <a:cubicBezTo>
                      <a:pt x="6862" y="4924"/>
                      <a:pt x="6890" y="4798"/>
                      <a:pt x="6904" y="4701"/>
                    </a:cubicBezTo>
                    <a:cubicBezTo>
                      <a:pt x="6959" y="4464"/>
                      <a:pt x="7001" y="4227"/>
                      <a:pt x="7057" y="3975"/>
                    </a:cubicBezTo>
                    <a:cubicBezTo>
                      <a:pt x="7099" y="3864"/>
                      <a:pt x="7113" y="3752"/>
                      <a:pt x="7141" y="3627"/>
                    </a:cubicBezTo>
                    <a:cubicBezTo>
                      <a:pt x="7183" y="3529"/>
                      <a:pt x="7210" y="3418"/>
                      <a:pt x="7266" y="3334"/>
                    </a:cubicBezTo>
                    <a:cubicBezTo>
                      <a:pt x="7308" y="3250"/>
                      <a:pt x="7350" y="3166"/>
                      <a:pt x="7392" y="3069"/>
                    </a:cubicBezTo>
                    <a:cubicBezTo>
                      <a:pt x="7392" y="3055"/>
                      <a:pt x="7406" y="3041"/>
                      <a:pt x="7406" y="3027"/>
                    </a:cubicBezTo>
                    <a:lnTo>
                      <a:pt x="7406" y="3027"/>
                    </a:lnTo>
                    <a:lnTo>
                      <a:pt x="7252" y="3125"/>
                    </a:lnTo>
                    <a:cubicBezTo>
                      <a:pt x="7169" y="3180"/>
                      <a:pt x="7071" y="3250"/>
                      <a:pt x="6987" y="3306"/>
                    </a:cubicBezTo>
                    <a:cubicBezTo>
                      <a:pt x="6904" y="3376"/>
                      <a:pt x="6834" y="3418"/>
                      <a:pt x="6750" y="3487"/>
                    </a:cubicBezTo>
                    <a:lnTo>
                      <a:pt x="6625" y="3585"/>
                    </a:lnTo>
                    <a:lnTo>
                      <a:pt x="6485" y="3669"/>
                    </a:lnTo>
                    <a:lnTo>
                      <a:pt x="6346" y="3752"/>
                    </a:lnTo>
                    <a:lnTo>
                      <a:pt x="6346" y="3808"/>
                    </a:lnTo>
                    <a:cubicBezTo>
                      <a:pt x="6346" y="3836"/>
                      <a:pt x="6332" y="3878"/>
                      <a:pt x="6332" y="3934"/>
                    </a:cubicBezTo>
                    <a:cubicBezTo>
                      <a:pt x="6304" y="4017"/>
                      <a:pt x="6290" y="4115"/>
                      <a:pt x="6234" y="4227"/>
                    </a:cubicBezTo>
                    <a:cubicBezTo>
                      <a:pt x="6164" y="4436"/>
                      <a:pt x="6067" y="4673"/>
                      <a:pt x="5941" y="4924"/>
                    </a:cubicBezTo>
                    <a:cubicBezTo>
                      <a:pt x="5885" y="5050"/>
                      <a:pt x="5843" y="5189"/>
                      <a:pt x="5774" y="5301"/>
                    </a:cubicBezTo>
                    <a:cubicBezTo>
                      <a:pt x="5718" y="5440"/>
                      <a:pt x="5648" y="5566"/>
                      <a:pt x="5592" y="5705"/>
                    </a:cubicBezTo>
                    <a:cubicBezTo>
                      <a:pt x="5523" y="5845"/>
                      <a:pt x="5453" y="5984"/>
                      <a:pt x="5383" y="6110"/>
                    </a:cubicBezTo>
                    <a:cubicBezTo>
                      <a:pt x="5313" y="6249"/>
                      <a:pt x="5230" y="6375"/>
                      <a:pt x="5160" y="6472"/>
                    </a:cubicBezTo>
                    <a:cubicBezTo>
                      <a:pt x="5090" y="6598"/>
                      <a:pt x="5007" y="6723"/>
                      <a:pt x="4937" y="6821"/>
                    </a:cubicBezTo>
                    <a:cubicBezTo>
                      <a:pt x="4867" y="6933"/>
                      <a:pt x="4769" y="7030"/>
                      <a:pt x="4700" y="7114"/>
                    </a:cubicBezTo>
                    <a:cubicBezTo>
                      <a:pt x="4630" y="7212"/>
                      <a:pt x="4560" y="7281"/>
                      <a:pt x="4518" y="7365"/>
                    </a:cubicBezTo>
                    <a:cubicBezTo>
                      <a:pt x="4463" y="7435"/>
                      <a:pt x="4407" y="7491"/>
                      <a:pt x="4351" y="7532"/>
                    </a:cubicBezTo>
                    <a:lnTo>
                      <a:pt x="4211" y="7672"/>
                    </a:lnTo>
                    <a:cubicBezTo>
                      <a:pt x="4211" y="7672"/>
                      <a:pt x="4253" y="7602"/>
                      <a:pt x="4309" y="7491"/>
                    </a:cubicBezTo>
                    <a:cubicBezTo>
                      <a:pt x="4337" y="7435"/>
                      <a:pt x="4379" y="7365"/>
                      <a:pt x="4407" y="7281"/>
                    </a:cubicBezTo>
                    <a:cubicBezTo>
                      <a:pt x="4449" y="7184"/>
                      <a:pt x="4490" y="7100"/>
                      <a:pt x="4546" y="7016"/>
                    </a:cubicBezTo>
                    <a:lnTo>
                      <a:pt x="4700" y="6695"/>
                    </a:lnTo>
                    <a:cubicBezTo>
                      <a:pt x="4755" y="6598"/>
                      <a:pt x="4825" y="6472"/>
                      <a:pt x="4881" y="6347"/>
                    </a:cubicBezTo>
                    <a:cubicBezTo>
                      <a:pt x="4909" y="6305"/>
                      <a:pt x="4951" y="6235"/>
                      <a:pt x="4979" y="6179"/>
                    </a:cubicBezTo>
                    <a:cubicBezTo>
                      <a:pt x="5021" y="6110"/>
                      <a:pt x="5048" y="6054"/>
                      <a:pt x="5076" y="5984"/>
                    </a:cubicBezTo>
                    <a:cubicBezTo>
                      <a:pt x="5146" y="5859"/>
                      <a:pt x="5188" y="5747"/>
                      <a:pt x="5258" y="5607"/>
                    </a:cubicBezTo>
                    <a:cubicBezTo>
                      <a:pt x="5313" y="5468"/>
                      <a:pt x="5383" y="5342"/>
                      <a:pt x="5453" y="5217"/>
                    </a:cubicBezTo>
                    <a:cubicBezTo>
                      <a:pt x="5523" y="5077"/>
                      <a:pt x="5592" y="4952"/>
                      <a:pt x="5662" y="4840"/>
                    </a:cubicBezTo>
                    <a:cubicBezTo>
                      <a:pt x="5732" y="4715"/>
                      <a:pt x="5802" y="4589"/>
                      <a:pt x="5871" y="4492"/>
                    </a:cubicBezTo>
                    <a:cubicBezTo>
                      <a:pt x="5941" y="4380"/>
                      <a:pt x="5997" y="4282"/>
                      <a:pt x="6067" y="4171"/>
                    </a:cubicBezTo>
                    <a:cubicBezTo>
                      <a:pt x="6122" y="4087"/>
                      <a:pt x="6164" y="3975"/>
                      <a:pt x="6206" y="3906"/>
                    </a:cubicBezTo>
                    <a:cubicBezTo>
                      <a:pt x="6206" y="3892"/>
                      <a:pt x="6220" y="3878"/>
                      <a:pt x="6220" y="3864"/>
                    </a:cubicBezTo>
                    <a:lnTo>
                      <a:pt x="6220" y="3864"/>
                    </a:lnTo>
                    <a:cubicBezTo>
                      <a:pt x="6067" y="3975"/>
                      <a:pt x="5927" y="4101"/>
                      <a:pt x="5774" y="4227"/>
                    </a:cubicBezTo>
                    <a:cubicBezTo>
                      <a:pt x="5592" y="4352"/>
                      <a:pt x="5453" y="4492"/>
                      <a:pt x="5299" y="4631"/>
                    </a:cubicBezTo>
                    <a:cubicBezTo>
                      <a:pt x="5146" y="4771"/>
                      <a:pt x="4979" y="4910"/>
                      <a:pt x="4839" y="5050"/>
                    </a:cubicBezTo>
                    <a:lnTo>
                      <a:pt x="4407" y="5482"/>
                    </a:lnTo>
                    <a:cubicBezTo>
                      <a:pt x="4337" y="5552"/>
                      <a:pt x="4253" y="5621"/>
                      <a:pt x="4198" y="5691"/>
                    </a:cubicBezTo>
                    <a:cubicBezTo>
                      <a:pt x="4128" y="5761"/>
                      <a:pt x="4058" y="5831"/>
                      <a:pt x="3988" y="5914"/>
                    </a:cubicBezTo>
                    <a:lnTo>
                      <a:pt x="3933" y="5970"/>
                    </a:lnTo>
                    <a:lnTo>
                      <a:pt x="3933" y="5998"/>
                    </a:lnTo>
                    <a:cubicBezTo>
                      <a:pt x="3919" y="6096"/>
                      <a:pt x="3905" y="6179"/>
                      <a:pt x="3891" y="6277"/>
                    </a:cubicBezTo>
                    <a:cubicBezTo>
                      <a:pt x="3863" y="6389"/>
                      <a:pt x="3835" y="6486"/>
                      <a:pt x="3793" y="6612"/>
                    </a:cubicBezTo>
                    <a:lnTo>
                      <a:pt x="3695" y="6974"/>
                    </a:lnTo>
                    <a:cubicBezTo>
                      <a:pt x="3654" y="7100"/>
                      <a:pt x="3612" y="7239"/>
                      <a:pt x="3556" y="7365"/>
                    </a:cubicBezTo>
                    <a:cubicBezTo>
                      <a:pt x="3500" y="7491"/>
                      <a:pt x="3444" y="7630"/>
                      <a:pt x="3402" y="7769"/>
                    </a:cubicBezTo>
                    <a:cubicBezTo>
                      <a:pt x="3347" y="7909"/>
                      <a:pt x="3291" y="8021"/>
                      <a:pt x="3221" y="8160"/>
                    </a:cubicBezTo>
                    <a:cubicBezTo>
                      <a:pt x="3151" y="8286"/>
                      <a:pt x="3096" y="8411"/>
                      <a:pt x="3026" y="8537"/>
                    </a:cubicBezTo>
                    <a:cubicBezTo>
                      <a:pt x="2956" y="8648"/>
                      <a:pt x="2886" y="8760"/>
                      <a:pt x="2817" y="8857"/>
                    </a:cubicBezTo>
                    <a:cubicBezTo>
                      <a:pt x="2747" y="8969"/>
                      <a:pt x="2677" y="9053"/>
                      <a:pt x="2607" y="9136"/>
                    </a:cubicBezTo>
                    <a:cubicBezTo>
                      <a:pt x="2538" y="9234"/>
                      <a:pt x="2496" y="9304"/>
                      <a:pt x="2426" y="9374"/>
                    </a:cubicBezTo>
                    <a:cubicBezTo>
                      <a:pt x="2370" y="9443"/>
                      <a:pt x="2314" y="9485"/>
                      <a:pt x="2259" y="9527"/>
                    </a:cubicBezTo>
                    <a:cubicBezTo>
                      <a:pt x="2175" y="9611"/>
                      <a:pt x="2105" y="9653"/>
                      <a:pt x="2105" y="9653"/>
                    </a:cubicBezTo>
                    <a:cubicBezTo>
                      <a:pt x="2105" y="9653"/>
                      <a:pt x="2147" y="9583"/>
                      <a:pt x="2217" y="9471"/>
                    </a:cubicBezTo>
                    <a:cubicBezTo>
                      <a:pt x="2245" y="9415"/>
                      <a:pt x="2287" y="9346"/>
                      <a:pt x="2314" y="9276"/>
                    </a:cubicBezTo>
                    <a:cubicBezTo>
                      <a:pt x="2356" y="9206"/>
                      <a:pt x="2398" y="9123"/>
                      <a:pt x="2440" y="9039"/>
                    </a:cubicBezTo>
                    <a:cubicBezTo>
                      <a:pt x="2496" y="8955"/>
                      <a:pt x="2524" y="8844"/>
                      <a:pt x="2580" y="8746"/>
                    </a:cubicBezTo>
                    <a:cubicBezTo>
                      <a:pt x="2635" y="8634"/>
                      <a:pt x="2677" y="8537"/>
                      <a:pt x="2733" y="8411"/>
                    </a:cubicBezTo>
                    <a:cubicBezTo>
                      <a:pt x="2747" y="8355"/>
                      <a:pt x="2789" y="8286"/>
                      <a:pt x="2803" y="8230"/>
                    </a:cubicBezTo>
                    <a:cubicBezTo>
                      <a:pt x="2817" y="8160"/>
                      <a:pt x="2858" y="8118"/>
                      <a:pt x="2886" y="8062"/>
                    </a:cubicBezTo>
                    <a:lnTo>
                      <a:pt x="3054" y="7700"/>
                    </a:lnTo>
                    <a:cubicBezTo>
                      <a:pt x="3096" y="7574"/>
                      <a:pt x="3151" y="7435"/>
                      <a:pt x="3207" y="7309"/>
                    </a:cubicBezTo>
                    <a:lnTo>
                      <a:pt x="3361" y="6947"/>
                    </a:lnTo>
                    <a:cubicBezTo>
                      <a:pt x="3416" y="6821"/>
                      <a:pt x="3472" y="6695"/>
                      <a:pt x="3500" y="6598"/>
                    </a:cubicBezTo>
                    <a:cubicBezTo>
                      <a:pt x="3541" y="6474"/>
                      <a:pt x="3583" y="6377"/>
                      <a:pt x="3637" y="6281"/>
                    </a:cubicBezTo>
                    <a:lnTo>
                      <a:pt x="3637" y="6281"/>
                    </a:lnTo>
                    <a:cubicBezTo>
                      <a:pt x="3226" y="6735"/>
                      <a:pt x="2869" y="7175"/>
                      <a:pt x="2580" y="7574"/>
                    </a:cubicBezTo>
                    <a:cubicBezTo>
                      <a:pt x="2384" y="7811"/>
                      <a:pt x="2217" y="8062"/>
                      <a:pt x="2077" y="8272"/>
                    </a:cubicBezTo>
                    <a:cubicBezTo>
                      <a:pt x="1938" y="8481"/>
                      <a:pt x="1798" y="8676"/>
                      <a:pt x="1701" y="8830"/>
                    </a:cubicBezTo>
                    <a:cubicBezTo>
                      <a:pt x="1519" y="9136"/>
                      <a:pt x="1408" y="9332"/>
                      <a:pt x="1408" y="9332"/>
                    </a:cubicBezTo>
                    <a:cubicBezTo>
                      <a:pt x="1408" y="9332"/>
                      <a:pt x="1492" y="9136"/>
                      <a:pt x="1659" y="8788"/>
                    </a:cubicBezTo>
                    <a:cubicBezTo>
                      <a:pt x="1729" y="8620"/>
                      <a:pt x="1840" y="8425"/>
                      <a:pt x="1966" y="8202"/>
                    </a:cubicBezTo>
                    <a:cubicBezTo>
                      <a:pt x="2091" y="7979"/>
                      <a:pt x="2231" y="7714"/>
                      <a:pt x="2426" y="7449"/>
                    </a:cubicBezTo>
                    <a:cubicBezTo>
                      <a:pt x="2510" y="7309"/>
                      <a:pt x="2593" y="7170"/>
                      <a:pt x="2705" y="7030"/>
                    </a:cubicBezTo>
                    <a:cubicBezTo>
                      <a:pt x="2789" y="6891"/>
                      <a:pt x="2914" y="6751"/>
                      <a:pt x="3012" y="6598"/>
                    </a:cubicBezTo>
                    <a:cubicBezTo>
                      <a:pt x="3123" y="6458"/>
                      <a:pt x="3235" y="6305"/>
                      <a:pt x="3361" y="6138"/>
                    </a:cubicBezTo>
                    <a:cubicBezTo>
                      <a:pt x="3486" y="5998"/>
                      <a:pt x="3626" y="5845"/>
                      <a:pt x="3751" y="5705"/>
                    </a:cubicBezTo>
                    <a:cubicBezTo>
                      <a:pt x="3793" y="5649"/>
                      <a:pt x="3849" y="5580"/>
                      <a:pt x="3905" y="5510"/>
                    </a:cubicBezTo>
                    <a:lnTo>
                      <a:pt x="3905" y="5510"/>
                    </a:lnTo>
                    <a:cubicBezTo>
                      <a:pt x="3863" y="5538"/>
                      <a:pt x="3849" y="5566"/>
                      <a:pt x="3821" y="5580"/>
                    </a:cubicBezTo>
                    <a:cubicBezTo>
                      <a:pt x="3626" y="5719"/>
                      <a:pt x="3416" y="5900"/>
                      <a:pt x="3165" y="6054"/>
                    </a:cubicBezTo>
                    <a:cubicBezTo>
                      <a:pt x="2942" y="6235"/>
                      <a:pt x="2705" y="6416"/>
                      <a:pt x="2440" y="6598"/>
                    </a:cubicBezTo>
                    <a:cubicBezTo>
                      <a:pt x="2314" y="6681"/>
                      <a:pt x="2217" y="6793"/>
                      <a:pt x="2091" y="6891"/>
                    </a:cubicBezTo>
                    <a:cubicBezTo>
                      <a:pt x="1966" y="6974"/>
                      <a:pt x="1868" y="7086"/>
                      <a:pt x="1757" y="7184"/>
                    </a:cubicBezTo>
                    <a:cubicBezTo>
                      <a:pt x="1659" y="7295"/>
                      <a:pt x="1533" y="7379"/>
                      <a:pt x="1450" y="7491"/>
                    </a:cubicBezTo>
                    <a:cubicBezTo>
                      <a:pt x="1352" y="7588"/>
                      <a:pt x="1268" y="7672"/>
                      <a:pt x="1185" y="7769"/>
                    </a:cubicBezTo>
                    <a:cubicBezTo>
                      <a:pt x="1101" y="7853"/>
                      <a:pt x="1031" y="7937"/>
                      <a:pt x="961" y="8007"/>
                    </a:cubicBezTo>
                    <a:cubicBezTo>
                      <a:pt x="892" y="8076"/>
                      <a:pt x="836" y="8146"/>
                      <a:pt x="780" y="8202"/>
                    </a:cubicBezTo>
                    <a:cubicBezTo>
                      <a:pt x="696" y="8327"/>
                      <a:pt x="641" y="8369"/>
                      <a:pt x="641" y="8369"/>
                    </a:cubicBezTo>
                    <a:cubicBezTo>
                      <a:pt x="641" y="8369"/>
                      <a:pt x="682" y="8286"/>
                      <a:pt x="724" y="8160"/>
                    </a:cubicBezTo>
                    <a:cubicBezTo>
                      <a:pt x="766" y="8090"/>
                      <a:pt x="794" y="8007"/>
                      <a:pt x="850" y="7923"/>
                    </a:cubicBezTo>
                    <a:cubicBezTo>
                      <a:pt x="906" y="7839"/>
                      <a:pt x="961" y="7728"/>
                      <a:pt x="1031" y="7630"/>
                    </a:cubicBezTo>
                    <a:cubicBezTo>
                      <a:pt x="1101" y="7518"/>
                      <a:pt x="1185" y="7393"/>
                      <a:pt x="1254" y="7281"/>
                    </a:cubicBezTo>
                    <a:cubicBezTo>
                      <a:pt x="1338" y="7156"/>
                      <a:pt x="1450" y="7044"/>
                      <a:pt x="1547" y="6933"/>
                    </a:cubicBezTo>
                    <a:cubicBezTo>
                      <a:pt x="1659" y="6821"/>
                      <a:pt x="1770" y="6695"/>
                      <a:pt x="1896" y="6598"/>
                    </a:cubicBezTo>
                    <a:cubicBezTo>
                      <a:pt x="2022" y="6486"/>
                      <a:pt x="2147" y="6389"/>
                      <a:pt x="2287" y="6277"/>
                    </a:cubicBezTo>
                    <a:cubicBezTo>
                      <a:pt x="2398" y="6193"/>
                      <a:pt x="2538" y="6096"/>
                      <a:pt x="2663" y="5998"/>
                    </a:cubicBezTo>
                    <a:cubicBezTo>
                      <a:pt x="2789" y="5914"/>
                      <a:pt x="2914" y="5831"/>
                      <a:pt x="3054" y="5761"/>
                    </a:cubicBezTo>
                    <a:cubicBezTo>
                      <a:pt x="3165" y="5691"/>
                      <a:pt x="3291" y="5621"/>
                      <a:pt x="3416" y="5566"/>
                    </a:cubicBezTo>
                    <a:cubicBezTo>
                      <a:pt x="3542" y="5510"/>
                      <a:pt x="3640" y="5440"/>
                      <a:pt x="3723" y="5412"/>
                    </a:cubicBezTo>
                    <a:cubicBezTo>
                      <a:pt x="3919" y="5301"/>
                      <a:pt x="4114" y="5231"/>
                      <a:pt x="4211" y="5189"/>
                    </a:cubicBezTo>
                    <a:cubicBezTo>
                      <a:pt x="4337" y="5063"/>
                      <a:pt x="4449" y="4938"/>
                      <a:pt x="4560" y="4812"/>
                    </a:cubicBezTo>
                    <a:cubicBezTo>
                      <a:pt x="4728" y="4659"/>
                      <a:pt x="4881" y="4519"/>
                      <a:pt x="5034" y="4380"/>
                    </a:cubicBezTo>
                    <a:cubicBezTo>
                      <a:pt x="5188" y="4240"/>
                      <a:pt x="5355" y="4087"/>
                      <a:pt x="5523" y="3962"/>
                    </a:cubicBezTo>
                    <a:cubicBezTo>
                      <a:pt x="5704" y="3822"/>
                      <a:pt x="5857" y="3696"/>
                      <a:pt x="6025" y="3557"/>
                    </a:cubicBezTo>
                    <a:cubicBezTo>
                      <a:pt x="6122" y="3515"/>
                      <a:pt x="6192" y="3445"/>
                      <a:pt x="6276" y="3390"/>
                    </a:cubicBezTo>
                    <a:lnTo>
                      <a:pt x="6025" y="3390"/>
                    </a:lnTo>
                    <a:cubicBezTo>
                      <a:pt x="5983" y="3390"/>
                      <a:pt x="5913" y="3404"/>
                      <a:pt x="5857" y="3404"/>
                    </a:cubicBezTo>
                    <a:cubicBezTo>
                      <a:pt x="5788" y="3418"/>
                      <a:pt x="5732" y="3418"/>
                      <a:pt x="5662" y="3445"/>
                    </a:cubicBezTo>
                    <a:lnTo>
                      <a:pt x="5453" y="3487"/>
                    </a:lnTo>
                    <a:cubicBezTo>
                      <a:pt x="5383" y="3515"/>
                      <a:pt x="5313" y="3529"/>
                      <a:pt x="5244" y="3557"/>
                    </a:cubicBezTo>
                    <a:cubicBezTo>
                      <a:pt x="5174" y="3585"/>
                      <a:pt x="5090" y="3613"/>
                      <a:pt x="5021" y="3627"/>
                    </a:cubicBezTo>
                    <a:cubicBezTo>
                      <a:pt x="4867" y="3683"/>
                      <a:pt x="4700" y="3752"/>
                      <a:pt x="4546" y="3822"/>
                    </a:cubicBezTo>
                    <a:cubicBezTo>
                      <a:pt x="4393" y="3892"/>
                      <a:pt x="4239" y="3975"/>
                      <a:pt x="4058" y="4073"/>
                    </a:cubicBezTo>
                    <a:cubicBezTo>
                      <a:pt x="3905" y="4157"/>
                      <a:pt x="3751" y="4254"/>
                      <a:pt x="3584" y="4366"/>
                    </a:cubicBezTo>
                    <a:cubicBezTo>
                      <a:pt x="3430" y="4464"/>
                      <a:pt x="3291" y="4575"/>
                      <a:pt x="3137" y="4673"/>
                    </a:cubicBezTo>
                    <a:cubicBezTo>
                      <a:pt x="2998" y="4784"/>
                      <a:pt x="2858" y="4882"/>
                      <a:pt x="2733" y="4994"/>
                    </a:cubicBezTo>
                    <a:cubicBezTo>
                      <a:pt x="2607" y="5091"/>
                      <a:pt x="2496" y="5203"/>
                      <a:pt x="2370" y="5287"/>
                    </a:cubicBezTo>
                    <a:cubicBezTo>
                      <a:pt x="2147" y="5482"/>
                      <a:pt x="1966" y="5635"/>
                      <a:pt x="1826" y="5761"/>
                    </a:cubicBezTo>
                    <a:cubicBezTo>
                      <a:pt x="1701" y="5886"/>
                      <a:pt x="1617" y="5928"/>
                      <a:pt x="1617" y="5928"/>
                    </a:cubicBezTo>
                    <a:cubicBezTo>
                      <a:pt x="1617" y="5928"/>
                      <a:pt x="1673" y="5845"/>
                      <a:pt x="1770" y="5705"/>
                    </a:cubicBezTo>
                    <a:cubicBezTo>
                      <a:pt x="1826" y="5635"/>
                      <a:pt x="1896" y="5552"/>
                      <a:pt x="1966" y="5440"/>
                    </a:cubicBezTo>
                    <a:cubicBezTo>
                      <a:pt x="2036" y="5342"/>
                      <a:pt x="2119" y="5231"/>
                      <a:pt x="2231" y="5133"/>
                    </a:cubicBezTo>
                    <a:cubicBezTo>
                      <a:pt x="2328" y="5022"/>
                      <a:pt x="2440" y="4910"/>
                      <a:pt x="2580" y="4784"/>
                    </a:cubicBezTo>
                    <a:cubicBezTo>
                      <a:pt x="2705" y="4659"/>
                      <a:pt x="2817" y="4519"/>
                      <a:pt x="2984" y="4422"/>
                    </a:cubicBezTo>
                    <a:cubicBezTo>
                      <a:pt x="3137" y="4296"/>
                      <a:pt x="3277" y="4171"/>
                      <a:pt x="3444" y="4073"/>
                    </a:cubicBezTo>
                    <a:cubicBezTo>
                      <a:pt x="3612" y="3948"/>
                      <a:pt x="3779" y="3836"/>
                      <a:pt x="3960" y="3752"/>
                    </a:cubicBezTo>
                    <a:cubicBezTo>
                      <a:pt x="4128" y="3669"/>
                      <a:pt x="4309" y="3557"/>
                      <a:pt x="4477" y="3487"/>
                    </a:cubicBezTo>
                    <a:cubicBezTo>
                      <a:pt x="4658" y="3404"/>
                      <a:pt x="4825" y="3348"/>
                      <a:pt x="5007" y="3320"/>
                    </a:cubicBezTo>
                    <a:cubicBezTo>
                      <a:pt x="5090" y="3306"/>
                      <a:pt x="5174" y="3278"/>
                      <a:pt x="5244" y="3264"/>
                    </a:cubicBezTo>
                    <a:cubicBezTo>
                      <a:pt x="5327" y="3250"/>
                      <a:pt x="5397" y="3236"/>
                      <a:pt x="5467" y="3236"/>
                    </a:cubicBezTo>
                    <a:cubicBezTo>
                      <a:pt x="5537" y="3236"/>
                      <a:pt x="5634" y="3208"/>
                      <a:pt x="5704" y="3208"/>
                    </a:cubicBezTo>
                    <a:lnTo>
                      <a:pt x="5885" y="3208"/>
                    </a:lnTo>
                    <a:cubicBezTo>
                      <a:pt x="5955" y="3208"/>
                      <a:pt x="6011" y="3208"/>
                      <a:pt x="6067" y="3236"/>
                    </a:cubicBezTo>
                    <a:cubicBezTo>
                      <a:pt x="6122" y="3250"/>
                      <a:pt x="6164" y="3250"/>
                      <a:pt x="6220" y="3264"/>
                    </a:cubicBezTo>
                    <a:cubicBezTo>
                      <a:pt x="6276" y="3278"/>
                      <a:pt x="6304" y="3278"/>
                      <a:pt x="6360" y="3306"/>
                    </a:cubicBezTo>
                    <a:cubicBezTo>
                      <a:pt x="6374" y="3306"/>
                      <a:pt x="6401" y="3320"/>
                      <a:pt x="6401" y="3320"/>
                    </a:cubicBezTo>
                    <a:lnTo>
                      <a:pt x="6513" y="3236"/>
                    </a:lnTo>
                    <a:cubicBezTo>
                      <a:pt x="6611" y="3166"/>
                      <a:pt x="6694" y="3111"/>
                      <a:pt x="6764" y="3041"/>
                    </a:cubicBezTo>
                    <a:cubicBezTo>
                      <a:pt x="6848" y="2985"/>
                      <a:pt x="6931" y="2929"/>
                      <a:pt x="7029" y="2860"/>
                    </a:cubicBezTo>
                    <a:cubicBezTo>
                      <a:pt x="7141" y="2776"/>
                      <a:pt x="7280" y="2692"/>
                      <a:pt x="7406" y="2609"/>
                    </a:cubicBezTo>
                    <a:lnTo>
                      <a:pt x="7308" y="2609"/>
                    </a:lnTo>
                    <a:cubicBezTo>
                      <a:pt x="7183" y="2609"/>
                      <a:pt x="7001" y="2567"/>
                      <a:pt x="6820" y="2553"/>
                    </a:cubicBezTo>
                    <a:cubicBezTo>
                      <a:pt x="6708" y="2539"/>
                      <a:pt x="6611" y="2511"/>
                      <a:pt x="6485" y="2497"/>
                    </a:cubicBezTo>
                    <a:cubicBezTo>
                      <a:pt x="6360" y="2483"/>
                      <a:pt x="6262" y="2483"/>
                      <a:pt x="6136" y="2469"/>
                    </a:cubicBezTo>
                    <a:lnTo>
                      <a:pt x="5746" y="2469"/>
                    </a:lnTo>
                    <a:cubicBezTo>
                      <a:pt x="5676" y="2469"/>
                      <a:pt x="5606" y="2483"/>
                      <a:pt x="5537" y="2483"/>
                    </a:cubicBezTo>
                    <a:lnTo>
                      <a:pt x="5439" y="2497"/>
                    </a:lnTo>
                    <a:lnTo>
                      <a:pt x="5397" y="2497"/>
                    </a:lnTo>
                    <a:lnTo>
                      <a:pt x="5355" y="2511"/>
                    </a:lnTo>
                    <a:cubicBezTo>
                      <a:pt x="5355" y="2511"/>
                      <a:pt x="5299" y="2511"/>
                      <a:pt x="5244" y="2539"/>
                    </a:cubicBezTo>
                    <a:cubicBezTo>
                      <a:pt x="5188" y="2553"/>
                      <a:pt x="5146" y="2553"/>
                      <a:pt x="5146" y="2553"/>
                    </a:cubicBezTo>
                    <a:lnTo>
                      <a:pt x="4937" y="2609"/>
                    </a:lnTo>
                    <a:cubicBezTo>
                      <a:pt x="4797" y="2636"/>
                      <a:pt x="4658" y="2692"/>
                      <a:pt x="4518" y="2720"/>
                    </a:cubicBezTo>
                    <a:cubicBezTo>
                      <a:pt x="4239" y="2818"/>
                      <a:pt x="3974" y="2901"/>
                      <a:pt x="3765" y="2985"/>
                    </a:cubicBezTo>
                    <a:cubicBezTo>
                      <a:pt x="3542" y="3069"/>
                      <a:pt x="3347" y="3125"/>
                      <a:pt x="3221" y="3166"/>
                    </a:cubicBezTo>
                    <a:lnTo>
                      <a:pt x="3012" y="3208"/>
                    </a:lnTo>
                    <a:cubicBezTo>
                      <a:pt x="3012" y="3208"/>
                      <a:pt x="3082" y="3166"/>
                      <a:pt x="3207" y="3069"/>
                    </a:cubicBezTo>
                    <a:cubicBezTo>
                      <a:pt x="3333" y="2985"/>
                      <a:pt x="3514" y="2887"/>
                      <a:pt x="3723" y="2762"/>
                    </a:cubicBezTo>
                    <a:cubicBezTo>
                      <a:pt x="3835" y="2692"/>
                      <a:pt x="3960" y="2622"/>
                      <a:pt x="4072" y="2567"/>
                    </a:cubicBezTo>
                    <a:cubicBezTo>
                      <a:pt x="4211" y="2497"/>
                      <a:pt x="4351" y="2441"/>
                      <a:pt x="4490" y="2371"/>
                    </a:cubicBezTo>
                    <a:cubicBezTo>
                      <a:pt x="4560" y="2343"/>
                      <a:pt x="4630" y="2330"/>
                      <a:pt x="4728" y="2288"/>
                    </a:cubicBezTo>
                    <a:cubicBezTo>
                      <a:pt x="4797" y="2260"/>
                      <a:pt x="4881" y="2232"/>
                      <a:pt x="4951" y="2204"/>
                    </a:cubicBezTo>
                    <a:cubicBezTo>
                      <a:pt x="5021" y="2190"/>
                      <a:pt x="5104" y="2148"/>
                      <a:pt x="5188" y="2134"/>
                    </a:cubicBezTo>
                    <a:lnTo>
                      <a:pt x="5425" y="2092"/>
                    </a:lnTo>
                    <a:lnTo>
                      <a:pt x="5467" y="2078"/>
                    </a:lnTo>
                    <a:lnTo>
                      <a:pt x="5537" y="2078"/>
                    </a:lnTo>
                    <a:lnTo>
                      <a:pt x="5662" y="2065"/>
                    </a:lnTo>
                    <a:cubicBezTo>
                      <a:pt x="5718" y="2065"/>
                      <a:pt x="5768" y="2058"/>
                      <a:pt x="5815" y="2058"/>
                    </a:cubicBezTo>
                    <a:cubicBezTo>
                      <a:pt x="5839" y="2058"/>
                      <a:pt x="5862" y="2060"/>
                      <a:pt x="5885" y="2065"/>
                    </a:cubicBezTo>
                    <a:cubicBezTo>
                      <a:pt x="5955" y="2065"/>
                      <a:pt x="6025" y="2065"/>
                      <a:pt x="6095" y="2078"/>
                    </a:cubicBezTo>
                    <a:cubicBezTo>
                      <a:pt x="6164" y="2078"/>
                      <a:pt x="6234" y="2092"/>
                      <a:pt x="6290" y="2120"/>
                    </a:cubicBezTo>
                    <a:cubicBezTo>
                      <a:pt x="6429" y="2134"/>
                      <a:pt x="6541" y="2190"/>
                      <a:pt x="6639" y="2218"/>
                    </a:cubicBezTo>
                    <a:cubicBezTo>
                      <a:pt x="6750" y="2260"/>
                      <a:pt x="6848" y="2288"/>
                      <a:pt x="6931" y="2330"/>
                    </a:cubicBezTo>
                    <a:cubicBezTo>
                      <a:pt x="7113" y="2399"/>
                      <a:pt x="7252" y="2469"/>
                      <a:pt x="7336" y="2511"/>
                    </a:cubicBezTo>
                    <a:cubicBezTo>
                      <a:pt x="7392" y="2539"/>
                      <a:pt x="7406" y="2553"/>
                      <a:pt x="7448" y="2567"/>
                    </a:cubicBezTo>
                    <a:cubicBezTo>
                      <a:pt x="7475" y="2553"/>
                      <a:pt x="7489" y="2539"/>
                      <a:pt x="7531" y="2511"/>
                    </a:cubicBezTo>
                    <a:cubicBezTo>
                      <a:pt x="7699" y="2413"/>
                      <a:pt x="7866" y="2330"/>
                      <a:pt x="8033" y="2218"/>
                    </a:cubicBezTo>
                    <a:cubicBezTo>
                      <a:pt x="8117" y="2162"/>
                      <a:pt x="8187" y="2120"/>
                      <a:pt x="8284" y="2078"/>
                    </a:cubicBezTo>
                    <a:cubicBezTo>
                      <a:pt x="8368" y="2051"/>
                      <a:pt x="8452" y="1995"/>
                      <a:pt x="8522" y="1939"/>
                    </a:cubicBezTo>
                    <a:cubicBezTo>
                      <a:pt x="8536" y="1939"/>
                      <a:pt x="8563" y="1925"/>
                      <a:pt x="8563" y="1925"/>
                    </a:cubicBezTo>
                    <a:lnTo>
                      <a:pt x="8522" y="1883"/>
                    </a:lnTo>
                    <a:cubicBezTo>
                      <a:pt x="8508" y="1855"/>
                      <a:pt x="8466" y="1841"/>
                      <a:pt x="8438" y="1799"/>
                    </a:cubicBezTo>
                    <a:cubicBezTo>
                      <a:pt x="8396" y="1772"/>
                      <a:pt x="8368" y="1744"/>
                      <a:pt x="8312" y="1716"/>
                    </a:cubicBezTo>
                    <a:cubicBezTo>
                      <a:pt x="8284" y="1674"/>
                      <a:pt x="8215" y="1660"/>
                      <a:pt x="8159" y="1632"/>
                    </a:cubicBezTo>
                    <a:cubicBezTo>
                      <a:pt x="8103" y="1590"/>
                      <a:pt x="8033" y="1562"/>
                      <a:pt x="7964" y="1534"/>
                    </a:cubicBezTo>
                    <a:cubicBezTo>
                      <a:pt x="7936" y="1521"/>
                      <a:pt x="7894" y="1507"/>
                      <a:pt x="7866" y="1507"/>
                    </a:cubicBezTo>
                    <a:cubicBezTo>
                      <a:pt x="7824" y="1493"/>
                      <a:pt x="7796" y="1493"/>
                      <a:pt x="7754" y="1465"/>
                    </a:cubicBezTo>
                    <a:cubicBezTo>
                      <a:pt x="7685" y="1437"/>
                      <a:pt x="7615" y="1423"/>
                      <a:pt x="7531" y="1395"/>
                    </a:cubicBezTo>
                    <a:cubicBezTo>
                      <a:pt x="7238" y="1311"/>
                      <a:pt x="6890" y="1228"/>
                      <a:pt x="6639" y="1172"/>
                    </a:cubicBezTo>
                    <a:cubicBezTo>
                      <a:pt x="6513" y="1144"/>
                      <a:pt x="6415" y="1116"/>
                      <a:pt x="6332" y="1102"/>
                    </a:cubicBezTo>
                    <a:cubicBezTo>
                      <a:pt x="6262" y="1088"/>
                      <a:pt x="6206" y="1074"/>
                      <a:pt x="6206" y="1074"/>
                    </a:cubicBezTo>
                    <a:lnTo>
                      <a:pt x="6360" y="1018"/>
                    </a:lnTo>
                    <a:cubicBezTo>
                      <a:pt x="6471" y="977"/>
                      <a:pt x="6583" y="949"/>
                      <a:pt x="6750" y="935"/>
                    </a:cubicBezTo>
                    <a:cubicBezTo>
                      <a:pt x="6904" y="907"/>
                      <a:pt x="7099" y="907"/>
                      <a:pt x="7280" y="907"/>
                    </a:cubicBezTo>
                    <a:cubicBezTo>
                      <a:pt x="7475" y="935"/>
                      <a:pt x="7657" y="949"/>
                      <a:pt x="7824" y="1018"/>
                    </a:cubicBezTo>
                    <a:cubicBezTo>
                      <a:pt x="7908" y="1046"/>
                      <a:pt x="8006" y="1088"/>
                      <a:pt x="8075" y="1116"/>
                    </a:cubicBezTo>
                    <a:cubicBezTo>
                      <a:pt x="8145" y="1158"/>
                      <a:pt x="8215" y="1214"/>
                      <a:pt x="8284" y="1255"/>
                    </a:cubicBezTo>
                    <a:cubicBezTo>
                      <a:pt x="8354" y="1311"/>
                      <a:pt x="8382" y="1367"/>
                      <a:pt x="8438" y="1423"/>
                    </a:cubicBezTo>
                    <a:cubicBezTo>
                      <a:pt x="8466" y="1465"/>
                      <a:pt x="8522" y="1521"/>
                      <a:pt x="8536" y="1576"/>
                    </a:cubicBezTo>
                    <a:lnTo>
                      <a:pt x="8591" y="1730"/>
                    </a:lnTo>
                    <a:cubicBezTo>
                      <a:pt x="8605" y="1786"/>
                      <a:pt x="8605" y="1813"/>
                      <a:pt x="8605" y="1855"/>
                    </a:cubicBezTo>
                    <a:lnTo>
                      <a:pt x="8605" y="1911"/>
                    </a:lnTo>
                    <a:cubicBezTo>
                      <a:pt x="8773" y="1841"/>
                      <a:pt x="8912" y="1744"/>
                      <a:pt x="9052" y="1674"/>
                    </a:cubicBezTo>
                    <a:cubicBezTo>
                      <a:pt x="9191" y="1604"/>
                      <a:pt x="9331" y="1562"/>
                      <a:pt x="9470" y="1493"/>
                    </a:cubicBezTo>
                    <a:cubicBezTo>
                      <a:pt x="9554" y="1451"/>
                      <a:pt x="9638" y="1395"/>
                      <a:pt x="9707" y="1367"/>
                    </a:cubicBezTo>
                    <a:cubicBezTo>
                      <a:pt x="9707" y="1353"/>
                      <a:pt x="9693" y="1311"/>
                      <a:pt x="9679" y="1311"/>
                    </a:cubicBezTo>
                    <a:cubicBezTo>
                      <a:pt x="9679" y="1297"/>
                      <a:pt x="9651" y="1297"/>
                      <a:pt x="9651" y="1283"/>
                    </a:cubicBezTo>
                    <a:cubicBezTo>
                      <a:pt x="9498" y="1074"/>
                      <a:pt x="9331" y="907"/>
                      <a:pt x="9121" y="767"/>
                    </a:cubicBezTo>
                    <a:cubicBezTo>
                      <a:pt x="8912" y="656"/>
                      <a:pt x="8647" y="530"/>
                      <a:pt x="8312" y="474"/>
                    </a:cubicBezTo>
                    <a:cubicBezTo>
                      <a:pt x="7908" y="405"/>
                      <a:pt x="7489" y="321"/>
                      <a:pt x="7113" y="251"/>
                    </a:cubicBezTo>
                    <a:cubicBezTo>
                      <a:pt x="6904" y="209"/>
                      <a:pt x="6708" y="167"/>
                      <a:pt x="6513" y="126"/>
                    </a:cubicBezTo>
                    <a:cubicBezTo>
                      <a:pt x="6332" y="98"/>
                      <a:pt x="6122" y="42"/>
                      <a:pt x="5941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2839452" y="4160564"/>
                <a:ext cx="59376" cy="56175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281" extrusionOk="0">
                    <a:moveTo>
                      <a:pt x="716" y="0"/>
                    </a:moveTo>
                    <a:cubicBezTo>
                      <a:pt x="643" y="0"/>
                      <a:pt x="567" y="12"/>
                      <a:pt x="489" y="34"/>
                    </a:cubicBezTo>
                    <a:cubicBezTo>
                      <a:pt x="405" y="62"/>
                      <a:pt x="322" y="104"/>
                      <a:pt x="252" y="159"/>
                    </a:cubicBezTo>
                    <a:cubicBezTo>
                      <a:pt x="182" y="201"/>
                      <a:pt x="126" y="299"/>
                      <a:pt x="98" y="369"/>
                    </a:cubicBezTo>
                    <a:cubicBezTo>
                      <a:pt x="29" y="522"/>
                      <a:pt x="1" y="689"/>
                      <a:pt x="70" y="857"/>
                    </a:cubicBezTo>
                    <a:cubicBezTo>
                      <a:pt x="126" y="1024"/>
                      <a:pt x="252" y="1150"/>
                      <a:pt x="405" y="1220"/>
                    </a:cubicBezTo>
                    <a:cubicBezTo>
                      <a:pt x="475" y="1247"/>
                      <a:pt x="559" y="1275"/>
                      <a:pt x="628" y="1275"/>
                    </a:cubicBezTo>
                    <a:cubicBezTo>
                      <a:pt x="655" y="1279"/>
                      <a:pt x="679" y="1281"/>
                      <a:pt x="702" y="1281"/>
                    </a:cubicBezTo>
                    <a:cubicBezTo>
                      <a:pt x="764" y="1281"/>
                      <a:pt x="818" y="1268"/>
                      <a:pt x="879" y="1247"/>
                    </a:cubicBezTo>
                    <a:cubicBezTo>
                      <a:pt x="1033" y="1206"/>
                      <a:pt x="1158" y="1094"/>
                      <a:pt x="1242" y="954"/>
                    </a:cubicBezTo>
                    <a:cubicBezTo>
                      <a:pt x="1312" y="815"/>
                      <a:pt x="1354" y="648"/>
                      <a:pt x="1312" y="466"/>
                    </a:cubicBezTo>
                    <a:cubicBezTo>
                      <a:pt x="1284" y="299"/>
                      <a:pt x="1158" y="159"/>
                      <a:pt x="1019" y="76"/>
                    </a:cubicBezTo>
                    <a:cubicBezTo>
                      <a:pt x="927" y="26"/>
                      <a:pt x="825" y="0"/>
                      <a:pt x="71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2770954" y="4196349"/>
                <a:ext cx="52667" cy="48896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1115" extrusionOk="0">
                    <a:moveTo>
                      <a:pt x="585" y="1"/>
                    </a:moveTo>
                    <a:cubicBezTo>
                      <a:pt x="487" y="1"/>
                      <a:pt x="386" y="27"/>
                      <a:pt x="293" y="83"/>
                    </a:cubicBezTo>
                    <a:cubicBezTo>
                      <a:pt x="154" y="180"/>
                      <a:pt x="70" y="320"/>
                      <a:pt x="28" y="459"/>
                    </a:cubicBezTo>
                    <a:cubicBezTo>
                      <a:pt x="0" y="599"/>
                      <a:pt x="28" y="752"/>
                      <a:pt x="140" y="878"/>
                    </a:cubicBezTo>
                    <a:cubicBezTo>
                      <a:pt x="196" y="989"/>
                      <a:pt x="335" y="1087"/>
                      <a:pt x="475" y="1101"/>
                    </a:cubicBezTo>
                    <a:cubicBezTo>
                      <a:pt x="519" y="1110"/>
                      <a:pt x="563" y="1114"/>
                      <a:pt x="606" y="1114"/>
                    </a:cubicBezTo>
                    <a:cubicBezTo>
                      <a:pt x="700" y="1114"/>
                      <a:pt x="789" y="1093"/>
                      <a:pt x="865" y="1045"/>
                    </a:cubicBezTo>
                    <a:cubicBezTo>
                      <a:pt x="1116" y="906"/>
                      <a:pt x="1200" y="571"/>
                      <a:pt x="1061" y="292"/>
                    </a:cubicBezTo>
                    <a:cubicBezTo>
                      <a:pt x="968" y="106"/>
                      <a:pt x="782" y="1"/>
                      <a:pt x="5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2718945" y="4245815"/>
                <a:ext cx="42274" cy="4166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50" extrusionOk="0">
                    <a:moveTo>
                      <a:pt x="489" y="1"/>
                    </a:moveTo>
                    <a:cubicBezTo>
                      <a:pt x="364" y="1"/>
                      <a:pt x="238" y="71"/>
                      <a:pt x="140" y="182"/>
                    </a:cubicBezTo>
                    <a:cubicBezTo>
                      <a:pt x="29" y="280"/>
                      <a:pt x="1" y="419"/>
                      <a:pt x="15" y="545"/>
                    </a:cubicBezTo>
                    <a:cubicBezTo>
                      <a:pt x="29" y="670"/>
                      <a:pt x="85" y="768"/>
                      <a:pt x="210" y="866"/>
                    </a:cubicBezTo>
                    <a:cubicBezTo>
                      <a:pt x="308" y="935"/>
                      <a:pt x="433" y="949"/>
                      <a:pt x="559" y="949"/>
                    </a:cubicBezTo>
                    <a:cubicBezTo>
                      <a:pt x="684" y="935"/>
                      <a:pt x="768" y="880"/>
                      <a:pt x="852" y="796"/>
                    </a:cubicBezTo>
                    <a:cubicBezTo>
                      <a:pt x="921" y="698"/>
                      <a:pt x="963" y="601"/>
                      <a:pt x="963" y="475"/>
                    </a:cubicBezTo>
                    <a:cubicBezTo>
                      <a:pt x="963" y="377"/>
                      <a:pt x="908" y="252"/>
                      <a:pt x="824" y="140"/>
                    </a:cubicBezTo>
                    <a:cubicBezTo>
                      <a:pt x="726" y="57"/>
                      <a:pt x="615" y="1"/>
                      <a:pt x="489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2687765" y="4304710"/>
                <a:ext cx="37362" cy="33591"/>
              </a:xfrm>
              <a:custGeom>
                <a:avLst/>
                <a:gdLst/>
                <a:ahLst/>
                <a:cxnLst/>
                <a:rect l="l" t="t" r="r" b="b"/>
                <a:pathLst>
                  <a:path w="852" h="766" extrusionOk="0">
                    <a:moveTo>
                      <a:pt x="428" y="1"/>
                    </a:moveTo>
                    <a:cubicBezTo>
                      <a:pt x="283" y="1"/>
                      <a:pt x="146" y="94"/>
                      <a:pt x="84" y="248"/>
                    </a:cubicBezTo>
                    <a:cubicBezTo>
                      <a:pt x="0" y="457"/>
                      <a:pt x="112" y="680"/>
                      <a:pt x="307" y="750"/>
                    </a:cubicBezTo>
                    <a:cubicBezTo>
                      <a:pt x="347" y="761"/>
                      <a:pt x="386" y="766"/>
                      <a:pt x="424" y="766"/>
                    </a:cubicBezTo>
                    <a:cubicBezTo>
                      <a:pt x="586" y="766"/>
                      <a:pt x="725" y="674"/>
                      <a:pt x="782" y="527"/>
                    </a:cubicBezTo>
                    <a:cubicBezTo>
                      <a:pt x="851" y="360"/>
                      <a:pt x="768" y="150"/>
                      <a:pt x="586" y="39"/>
                    </a:cubicBezTo>
                    <a:cubicBezTo>
                      <a:pt x="535" y="13"/>
                      <a:pt x="481" y="1"/>
                      <a:pt x="428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2680442" y="4364307"/>
                <a:ext cx="26925" cy="25303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77" extrusionOk="0">
                    <a:moveTo>
                      <a:pt x="288" y="1"/>
                    </a:moveTo>
                    <a:cubicBezTo>
                      <a:pt x="152" y="1"/>
                      <a:pt x="28" y="107"/>
                      <a:pt x="28" y="270"/>
                    </a:cubicBezTo>
                    <a:cubicBezTo>
                      <a:pt x="0" y="437"/>
                      <a:pt x="126" y="577"/>
                      <a:pt x="279" y="577"/>
                    </a:cubicBezTo>
                    <a:cubicBezTo>
                      <a:pt x="446" y="577"/>
                      <a:pt x="586" y="465"/>
                      <a:pt x="600" y="326"/>
                    </a:cubicBezTo>
                    <a:cubicBezTo>
                      <a:pt x="614" y="158"/>
                      <a:pt x="488" y="19"/>
                      <a:pt x="335" y="5"/>
                    </a:cubicBezTo>
                    <a:cubicBezTo>
                      <a:pt x="319" y="2"/>
                      <a:pt x="303" y="1"/>
                      <a:pt x="288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2922027" y="4129998"/>
                <a:ext cx="356038" cy="87749"/>
              </a:xfrm>
              <a:custGeom>
                <a:avLst/>
                <a:gdLst/>
                <a:ahLst/>
                <a:cxnLst/>
                <a:rect l="l" t="t" r="r" b="b"/>
                <a:pathLst>
                  <a:path w="8119" h="2001" extrusionOk="0">
                    <a:moveTo>
                      <a:pt x="918" y="1"/>
                    </a:moveTo>
                    <a:cubicBezTo>
                      <a:pt x="882" y="1"/>
                      <a:pt x="846" y="2"/>
                      <a:pt x="810" y="6"/>
                    </a:cubicBezTo>
                    <a:cubicBezTo>
                      <a:pt x="684" y="33"/>
                      <a:pt x="559" y="61"/>
                      <a:pt x="461" y="131"/>
                    </a:cubicBezTo>
                    <a:cubicBezTo>
                      <a:pt x="350" y="201"/>
                      <a:pt x="266" y="271"/>
                      <a:pt x="196" y="354"/>
                    </a:cubicBezTo>
                    <a:cubicBezTo>
                      <a:pt x="57" y="550"/>
                      <a:pt x="1" y="773"/>
                      <a:pt x="43" y="1024"/>
                    </a:cubicBezTo>
                    <a:cubicBezTo>
                      <a:pt x="98" y="1261"/>
                      <a:pt x="210" y="1456"/>
                      <a:pt x="405" y="1596"/>
                    </a:cubicBezTo>
                    <a:cubicBezTo>
                      <a:pt x="489" y="1665"/>
                      <a:pt x="601" y="1721"/>
                      <a:pt x="698" y="1735"/>
                    </a:cubicBezTo>
                    <a:cubicBezTo>
                      <a:pt x="796" y="1777"/>
                      <a:pt x="907" y="1777"/>
                      <a:pt x="1019" y="1777"/>
                    </a:cubicBezTo>
                    <a:cubicBezTo>
                      <a:pt x="1507" y="1721"/>
                      <a:pt x="2023" y="1526"/>
                      <a:pt x="2553" y="1456"/>
                    </a:cubicBezTo>
                    <a:cubicBezTo>
                      <a:pt x="3097" y="1386"/>
                      <a:pt x="3655" y="1359"/>
                      <a:pt x="4213" y="1359"/>
                    </a:cubicBezTo>
                    <a:cubicBezTo>
                      <a:pt x="5287" y="1359"/>
                      <a:pt x="6389" y="1456"/>
                      <a:pt x="7449" y="1777"/>
                    </a:cubicBezTo>
                    <a:cubicBezTo>
                      <a:pt x="7659" y="1819"/>
                      <a:pt x="7938" y="1875"/>
                      <a:pt x="8119" y="2000"/>
                    </a:cubicBezTo>
                    <a:cubicBezTo>
                      <a:pt x="7561" y="1610"/>
                      <a:pt x="6933" y="1303"/>
                      <a:pt x="6278" y="1066"/>
                    </a:cubicBezTo>
                    <a:cubicBezTo>
                      <a:pt x="5148" y="605"/>
                      <a:pt x="3962" y="326"/>
                      <a:pt x="2721" y="173"/>
                    </a:cubicBezTo>
                    <a:cubicBezTo>
                      <a:pt x="2553" y="145"/>
                      <a:pt x="2372" y="131"/>
                      <a:pt x="2205" y="131"/>
                    </a:cubicBezTo>
                    <a:cubicBezTo>
                      <a:pt x="2023" y="131"/>
                      <a:pt x="1856" y="117"/>
                      <a:pt x="1675" y="103"/>
                    </a:cubicBezTo>
                    <a:cubicBezTo>
                      <a:pt x="1430" y="79"/>
                      <a:pt x="1174" y="1"/>
                      <a:pt x="918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2551953" y="4013655"/>
                <a:ext cx="339550" cy="250573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5714" extrusionOk="0">
                    <a:moveTo>
                      <a:pt x="4788" y="0"/>
                    </a:moveTo>
                    <a:cubicBezTo>
                      <a:pt x="4686" y="0"/>
                      <a:pt x="4574" y="7"/>
                      <a:pt x="4450" y="22"/>
                    </a:cubicBezTo>
                    <a:cubicBezTo>
                      <a:pt x="4074" y="64"/>
                      <a:pt x="3614" y="231"/>
                      <a:pt x="3167" y="455"/>
                    </a:cubicBezTo>
                    <a:cubicBezTo>
                      <a:pt x="2707" y="678"/>
                      <a:pt x="2275" y="999"/>
                      <a:pt x="1926" y="1306"/>
                    </a:cubicBezTo>
                    <a:cubicBezTo>
                      <a:pt x="1493" y="1710"/>
                      <a:pt x="1214" y="2087"/>
                      <a:pt x="1019" y="2435"/>
                    </a:cubicBezTo>
                    <a:cubicBezTo>
                      <a:pt x="977" y="2477"/>
                      <a:pt x="963" y="2533"/>
                      <a:pt x="935" y="2561"/>
                    </a:cubicBezTo>
                    <a:cubicBezTo>
                      <a:pt x="810" y="2770"/>
                      <a:pt x="615" y="3035"/>
                      <a:pt x="461" y="3300"/>
                    </a:cubicBezTo>
                    <a:cubicBezTo>
                      <a:pt x="266" y="3607"/>
                      <a:pt x="140" y="4026"/>
                      <a:pt x="99" y="4360"/>
                    </a:cubicBezTo>
                    <a:cubicBezTo>
                      <a:pt x="1" y="4807"/>
                      <a:pt x="57" y="5141"/>
                      <a:pt x="140" y="5351"/>
                    </a:cubicBezTo>
                    <a:cubicBezTo>
                      <a:pt x="238" y="5560"/>
                      <a:pt x="350" y="5671"/>
                      <a:pt x="461" y="5713"/>
                    </a:cubicBezTo>
                    <a:cubicBezTo>
                      <a:pt x="405" y="5058"/>
                      <a:pt x="601" y="4416"/>
                      <a:pt x="908" y="3872"/>
                    </a:cubicBezTo>
                    <a:cubicBezTo>
                      <a:pt x="1103" y="3551"/>
                      <a:pt x="1312" y="3272"/>
                      <a:pt x="1521" y="3035"/>
                    </a:cubicBezTo>
                    <a:cubicBezTo>
                      <a:pt x="1731" y="2784"/>
                      <a:pt x="1954" y="2547"/>
                      <a:pt x="2191" y="2296"/>
                    </a:cubicBezTo>
                    <a:cubicBezTo>
                      <a:pt x="2261" y="2212"/>
                      <a:pt x="2400" y="2073"/>
                      <a:pt x="2540" y="1933"/>
                    </a:cubicBezTo>
                    <a:cubicBezTo>
                      <a:pt x="2637" y="1808"/>
                      <a:pt x="2721" y="1668"/>
                      <a:pt x="2791" y="1571"/>
                    </a:cubicBezTo>
                    <a:cubicBezTo>
                      <a:pt x="2833" y="1486"/>
                      <a:pt x="2963" y="1425"/>
                      <a:pt x="3024" y="1425"/>
                    </a:cubicBezTo>
                    <a:cubicBezTo>
                      <a:pt x="3043" y="1425"/>
                      <a:pt x="3056" y="1432"/>
                      <a:pt x="3056" y="1445"/>
                    </a:cubicBezTo>
                    <a:cubicBezTo>
                      <a:pt x="3042" y="1780"/>
                      <a:pt x="2679" y="2254"/>
                      <a:pt x="2219" y="2826"/>
                    </a:cubicBezTo>
                    <a:cubicBezTo>
                      <a:pt x="2372" y="2714"/>
                      <a:pt x="2540" y="2631"/>
                      <a:pt x="2679" y="2561"/>
                    </a:cubicBezTo>
                    <a:cubicBezTo>
                      <a:pt x="3237" y="2296"/>
                      <a:pt x="3725" y="2212"/>
                      <a:pt x="4297" y="2073"/>
                    </a:cubicBezTo>
                    <a:cubicBezTo>
                      <a:pt x="4303" y="2071"/>
                      <a:pt x="4309" y="2071"/>
                      <a:pt x="4313" y="2071"/>
                    </a:cubicBezTo>
                    <a:cubicBezTo>
                      <a:pt x="4357" y="2071"/>
                      <a:pt x="4305" y="2130"/>
                      <a:pt x="4241" y="2142"/>
                    </a:cubicBezTo>
                    <a:cubicBezTo>
                      <a:pt x="3865" y="2282"/>
                      <a:pt x="3530" y="2477"/>
                      <a:pt x="3237" y="2686"/>
                    </a:cubicBezTo>
                    <a:cubicBezTo>
                      <a:pt x="2930" y="2896"/>
                      <a:pt x="2651" y="3119"/>
                      <a:pt x="2358" y="3370"/>
                    </a:cubicBezTo>
                    <a:cubicBezTo>
                      <a:pt x="2275" y="3440"/>
                      <a:pt x="2163" y="3523"/>
                      <a:pt x="2079" y="3607"/>
                    </a:cubicBezTo>
                    <a:cubicBezTo>
                      <a:pt x="2484" y="3370"/>
                      <a:pt x="2888" y="3230"/>
                      <a:pt x="3237" y="3175"/>
                    </a:cubicBezTo>
                    <a:cubicBezTo>
                      <a:pt x="3265" y="3175"/>
                      <a:pt x="3237" y="3230"/>
                      <a:pt x="3181" y="3244"/>
                    </a:cubicBezTo>
                    <a:cubicBezTo>
                      <a:pt x="2749" y="3412"/>
                      <a:pt x="2275" y="3677"/>
                      <a:pt x="1884" y="4039"/>
                    </a:cubicBezTo>
                    <a:cubicBezTo>
                      <a:pt x="1507" y="4416"/>
                      <a:pt x="1214" y="4904"/>
                      <a:pt x="1214" y="5434"/>
                    </a:cubicBezTo>
                    <a:lnTo>
                      <a:pt x="1214" y="5476"/>
                    </a:lnTo>
                    <a:cubicBezTo>
                      <a:pt x="1354" y="5365"/>
                      <a:pt x="1493" y="5253"/>
                      <a:pt x="1647" y="5113"/>
                    </a:cubicBezTo>
                    <a:cubicBezTo>
                      <a:pt x="1786" y="4988"/>
                      <a:pt x="1982" y="4793"/>
                      <a:pt x="2261" y="4597"/>
                    </a:cubicBezTo>
                    <a:cubicBezTo>
                      <a:pt x="2372" y="4500"/>
                      <a:pt x="2540" y="4388"/>
                      <a:pt x="2693" y="4291"/>
                    </a:cubicBezTo>
                    <a:cubicBezTo>
                      <a:pt x="2860" y="4179"/>
                      <a:pt x="3042" y="4067"/>
                      <a:pt x="3209" y="3956"/>
                    </a:cubicBezTo>
                    <a:cubicBezTo>
                      <a:pt x="4004" y="3509"/>
                      <a:pt x="4883" y="3049"/>
                      <a:pt x="5273" y="2547"/>
                    </a:cubicBezTo>
                    <a:cubicBezTo>
                      <a:pt x="5427" y="2352"/>
                      <a:pt x="5413" y="2226"/>
                      <a:pt x="5343" y="2115"/>
                    </a:cubicBezTo>
                    <a:cubicBezTo>
                      <a:pt x="5260" y="1989"/>
                      <a:pt x="5762" y="1919"/>
                      <a:pt x="6055" y="1794"/>
                    </a:cubicBezTo>
                    <a:cubicBezTo>
                      <a:pt x="6933" y="1445"/>
                      <a:pt x="7561" y="1096"/>
                      <a:pt x="7673" y="734"/>
                    </a:cubicBezTo>
                    <a:cubicBezTo>
                      <a:pt x="7742" y="538"/>
                      <a:pt x="7561" y="441"/>
                      <a:pt x="7254" y="385"/>
                    </a:cubicBezTo>
                    <a:cubicBezTo>
                      <a:pt x="7097" y="355"/>
                      <a:pt x="6904" y="341"/>
                      <a:pt x="6697" y="341"/>
                    </a:cubicBezTo>
                    <a:cubicBezTo>
                      <a:pt x="6517" y="341"/>
                      <a:pt x="6326" y="352"/>
                      <a:pt x="6138" y="371"/>
                    </a:cubicBezTo>
                    <a:cubicBezTo>
                      <a:pt x="6096" y="373"/>
                      <a:pt x="6056" y="375"/>
                      <a:pt x="6019" y="375"/>
                    </a:cubicBezTo>
                    <a:cubicBezTo>
                      <a:pt x="5635" y="375"/>
                      <a:pt x="5552" y="248"/>
                      <a:pt x="5399" y="134"/>
                    </a:cubicBezTo>
                    <a:cubicBezTo>
                      <a:pt x="5266" y="52"/>
                      <a:pt x="5066" y="0"/>
                      <a:pt x="47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 rot="-9908673">
                <a:off x="923375" y="1046385"/>
                <a:ext cx="433639" cy="530506"/>
              </a:xfrm>
              <a:custGeom>
                <a:avLst/>
                <a:gdLst/>
                <a:ahLst/>
                <a:cxnLst/>
                <a:rect l="l" t="t" r="r" b="b"/>
                <a:pathLst>
                  <a:path w="9889" h="12098" extrusionOk="0">
                    <a:moveTo>
                      <a:pt x="3654" y="6263"/>
                    </a:moveTo>
                    <a:cubicBezTo>
                      <a:pt x="3640" y="6263"/>
                      <a:pt x="3640" y="6277"/>
                      <a:pt x="3640" y="6277"/>
                    </a:cubicBezTo>
                    <a:cubicBezTo>
                      <a:pt x="3639" y="6278"/>
                      <a:pt x="3638" y="6280"/>
                      <a:pt x="3637" y="6281"/>
                    </a:cubicBezTo>
                    <a:lnTo>
                      <a:pt x="3637" y="6281"/>
                    </a:lnTo>
                    <a:cubicBezTo>
                      <a:pt x="3643" y="6275"/>
                      <a:pt x="3648" y="6269"/>
                      <a:pt x="3654" y="6263"/>
                    </a:cubicBezTo>
                    <a:close/>
                    <a:moveTo>
                      <a:pt x="5941" y="0"/>
                    </a:moveTo>
                    <a:cubicBezTo>
                      <a:pt x="5732" y="42"/>
                      <a:pt x="5355" y="363"/>
                      <a:pt x="5313" y="600"/>
                    </a:cubicBezTo>
                    <a:cubicBezTo>
                      <a:pt x="5299" y="851"/>
                      <a:pt x="5369" y="1032"/>
                      <a:pt x="5509" y="1172"/>
                    </a:cubicBezTo>
                    <a:lnTo>
                      <a:pt x="5495" y="1172"/>
                    </a:lnTo>
                    <a:cubicBezTo>
                      <a:pt x="5383" y="1172"/>
                      <a:pt x="5272" y="1172"/>
                      <a:pt x="5160" y="1186"/>
                    </a:cubicBezTo>
                    <a:cubicBezTo>
                      <a:pt x="4923" y="1228"/>
                      <a:pt x="4602" y="1297"/>
                      <a:pt x="4323" y="1423"/>
                    </a:cubicBezTo>
                    <a:cubicBezTo>
                      <a:pt x="4044" y="1562"/>
                      <a:pt x="3779" y="1758"/>
                      <a:pt x="3612" y="1981"/>
                    </a:cubicBezTo>
                    <a:cubicBezTo>
                      <a:pt x="3542" y="2065"/>
                      <a:pt x="3500" y="2148"/>
                      <a:pt x="3486" y="2232"/>
                    </a:cubicBezTo>
                    <a:cubicBezTo>
                      <a:pt x="3291" y="2413"/>
                      <a:pt x="3110" y="2567"/>
                      <a:pt x="2928" y="2748"/>
                    </a:cubicBezTo>
                    <a:cubicBezTo>
                      <a:pt x="2733" y="2901"/>
                      <a:pt x="2580" y="3097"/>
                      <a:pt x="2426" y="3236"/>
                    </a:cubicBezTo>
                    <a:cubicBezTo>
                      <a:pt x="2235" y="3427"/>
                      <a:pt x="2228" y="3709"/>
                      <a:pt x="2412" y="3709"/>
                    </a:cubicBezTo>
                    <a:cubicBezTo>
                      <a:pt x="2444" y="3709"/>
                      <a:pt x="2481" y="3701"/>
                      <a:pt x="2524" y="3683"/>
                    </a:cubicBezTo>
                    <a:lnTo>
                      <a:pt x="2524" y="3683"/>
                    </a:lnTo>
                    <a:cubicBezTo>
                      <a:pt x="1645" y="4506"/>
                      <a:pt x="878" y="5468"/>
                      <a:pt x="473" y="6612"/>
                    </a:cubicBezTo>
                    <a:cubicBezTo>
                      <a:pt x="429" y="6734"/>
                      <a:pt x="496" y="6813"/>
                      <a:pt x="575" y="6813"/>
                    </a:cubicBezTo>
                    <a:cubicBezTo>
                      <a:pt x="622" y="6813"/>
                      <a:pt x="674" y="6786"/>
                      <a:pt x="710" y="6723"/>
                    </a:cubicBezTo>
                    <a:cubicBezTo>
                      <a:pt x="850" y="6528"/>
                      <a:pt x="975" y="6347"/>
                      <a:pt x="1101" y="6165"/>
                    </a:cubicBezTo>
                    <a:lnTo>
                      <a:pt x="1101" y="6165"/>
                    </a:lnTo>
                    <a:lnTo>
                      <a:pt x="989" y="6528"/>
                    </a:lnTo>
                    <a:cubicBezTo>
                      <a:pt x="892" y="6681"/>
                      <a:pt x="780" y="6835"/>
                      <a:pt x="682" y="7030"/>
                    </a:cubicBezTo>
                    <a:cubicBezTo>
                      <a:pt x="599" y="7212"/>
                      <a:pt x="529" y="7379"/>
                      <a:pt x="445" y="7560"/>
                    </a:cubicBezTo>
                    <a:cubicBezTo>
                      <a:pt x="404" y="7728"/>
                      <a:pt x="348" y="7909"/>
                      <a:pt x="306" y="8076"/>
                    </a:cubicBezTo>
                    <a:lnTo>
                      <a:pt x="208" y="8606"/>
                    </a:lnTo>
                    <a:cubicBezTo>
                      <a:pt x="166" y="8774"/>
                      <a:pt x="125" y="8955"/>
                      <a:pt x="69" y="9123"/>
                    </a:cubicBezTo>
                    <a:cubicBezTo>
                      <a:pt x="1" y="9343"/>
                      <a:pt x="98" y="9471"/>
                      <a:pt x="226" y="9471"/>
                    </a:cubicBezTo>
                    <a:cubicBezTo>
                      <a:pt x="308" y="9471"/>
                      <a:pt x="402" y="9418"/>
                      <a:pt x="473" y="9304"/>
                    </a:cubicBezTo>
                    <a:lnTo>
                      <a:pt x="543" y="9178"/>
                    </a:lnTo>
                    <a:lnTo>
                      <a:pt x="585" y="9123"/>
                    </a:lnTo>
                    <a:cubicBezTo>
                      <a:pt x="655" y="9053"/>
                      <a:pt x="710" y="8997"/>
                      <a:pt x="780" y="8955"/>
                    </a:cubicBezTo>
                    <a:lnTo>
                      <a:pt x="780" y="8955"/>
                    </a:lnTo>
                    <a:cubicBezTo>
                      <a:pt x="780" y="9109"/>
                      <a:pt x="780" y="9262"/>
                      <a:pt x="766" y="9415"/>
                    </a:cubicBezTo>
                    <a:cubicBezTo>
                      <a:pt x="766" y="9541"/>
                      <a:pt x="752" y="9667"/>
                      <a:pt x="724" y="9792"/>
                    </a:cubicBezTo>
                    <a:cubicBezTo>
                      <a:pt x="613" y="10210"/>
                      <a:pt x="543" y="10643"/>
                      <a:pt x="557" y="11075"/>
                    </a:cubicBezTo>
                    <a:cubicBezTo>
                      <a:pt x="565" y="11151"/>
                      <a:pt x="609" y="11198"/>
                      <a:pt x="660" y="11198"/>
                    </a:cubicBezTo>
                    <a:cubicBezTo>
                      <a:pt x="702" y="11198"/>
                      <a:pt x="748" y="11165"/>
                      <a:pt x="780" y="11089"/>
                    </a:cubicBezTo>
                    <a:lnTo>
                      <a:pt x="794" y="11047"/>
                    </a:lnTo>
                    <a:cubicBezTo>
                      <a:pt x="836" y="11187"/>
                      <a:pt x="906" y="11326"/>
                      <a:pt x="948" y="11466"/>
                    </a:cubicBezTo>
                    <a:cubicBezTo>
                      <a:pt x="975" y="11605"/>
                      <a:pt x="1003" y="11745"/>
                      <a:pt x="1003" y="11898"/>
                    </a:cubicBezTo>
                    <a:cubicBezTo>
                      <a:pt x="1003" y="12036"/>
                      <a:pt x="1087" y="12098"/>
                      <a:pt x="1184" y="12098"/>
                    </a:cubicBezTo>
                    <a:cubicBezTo>
                      <a:pt x="1303" y="12098"/>
                      <a:pt x="1441" y="12004"/>
                      <a:pt x="1464" y="11842"/>
                    </a:cubicBezTo>
                    <a:cubicBezTo>
                      <a:pt x="1478" y="11675"/>
                      <a:pt x="1478" y="11494"/>
                      <a:pt x="1533" y="11340"/>
                    </a:cubicBezTo>
                    <a:cubicBezTo>
                      <a:pt x="1589" y="11187"/>
                      <a:pt x="1659" y="11020"/>
                      <a:pt x="1757" y="10866"/>
                    </a:cubicBezTo>
                    <a:cubicBezTo>
                      <a:pt x="1826" y="10782"/>
                      <a:pt x="1882" y="10699"/>
                      <a:pt x="1966" y="10629"/>
                    </a:cubicBezTo>
                    <a:cubicBezTo>
                      <a:pt x="1986" y="10634"/>
                      <a:pt x="2007" y="10637"/>
                      <a:pt x="2026" y="10637"/>
                    </a:cubicBezTo>
                    <a:cubicBezTo>
                      <a:pt x="2061" y="10637"/>
                      <a:pt x="2093" y="10628"/>
                      <a:pt x="2119" y="10601"/>
                    </a:cubicBezTo>
                    <a:cubicBezTo>
                      <a:pt x="2259" y="10503"/>
                      <a:pt x="2370" y="10378"/>
                      <a:pt x="2454" y="10238"/>
                    </a:cubicBezTo>
                    <a:cubicBezTo>
                      <a:pt x="2510" y="10169"/>
                      <a:pt x="2538" y="10099"/>
                      <a:pt x="2580" y="10029"/>
                    </a:cubicBezTo>
                    <a:cubicBezTo>
                      <a:pt x="2635" y="9959"/>
                      <a:pt x="2663" y="9890"/>
                      <a:pt x="2719" y="9806"/>
                    </a:cubicBezTo>
                    <a:cubicBezTo>
                      <a:pt x="2817" y="9625"/>
                      <a:pt x="2942" y="9471"/>
                      <a:pt x="3068" y="9318"/>
                    </a:cubicBezTo>
                    <a:cubicBezTo>
                      <a:pt x="3084" y="9367"/>
                      <a:pt x="3135" y="9402"/>
                      <a:pt x="3197" y="9402"/>
                    </a:cubicBezTo>
                    <a:cubicBezTo>
                      <a:pt x="3239" y="9402"/>
                      <a:pt x="3287" y="9386"/>
                      <a:pt x="3333" y="9346"/>
                    </a:cubicBezTo>
                    <a:cubicBezTo>
                      <a:pt x="3500" y="9234"/>
                      <a:pt x="3640" y="9081"/>
                      <a:pt x="3765" y="8913"/>
                    </a:cubicBezTo>
                    <a:lnTo>
                      <a:pt x="4184" y="8439"/>
                    </a:lnTo>
                    <a:cubicBezTo>
                      <a:pt x="4281" y="8341"/>
                      <a:pt x="4379" y="8216"/>
                      <a:pt x="4490" y="8132"/>
                    </a:cubicBezTo>
                    <a:lnTo>
                      <a:pt x="4490" y="8132"/>
                    </a:lnTo>
                    <a:cubicBezTo>
                      <a:pt x="4463" y="8216"/>
                      <a:pt x="4449" y="8286"/>
                      <a:pt x="4449" y="8383"/>
                    </a:cubicBezTo>
                    <a:cubicBezTo>
                      <a:pt x="4432" y="8525"/>
                      <a:pt x="4525" y="8587"/>
                      <a:pt x="4633" y="8587"/>
                    </a:cubicBezTo>
                    <a:cubicBezTo>
                      <a:pt x="4705" y="8587"/>
                      <a:pt x="4783" y="8559"/>
                      <a:pt x="4839" y="8509"/>
                    </a:cubicBezTo>
                    <a:cubicBezTo>
                      <a:pt x="5034" y="8355"/>
                      <a:pt x="5188" y="8188"/>
                      <a:pt x="5327" y="7993"/>
                    </a:cubicBezTo>
                    <a:cubicBezTo>
                      <a:pt x="5467" y="7797"/>
                      <a:pt x="5634" y="7602"/>
                      <a:pt x="5774" y="7421"/>
                    </a:cubicBezTo>
                    <a:cubicBezTo>
                      <a:pt x="5885" y="7225"/>
                      <a:pt x="6053" y="7072"/>
                      <a:pt x="6206" y="6891"/>
                    </a:cubicBezTo>
                    <a:lnTo>
                      <a:pt x="6206" y="6891"/>
                    </a:lnTo>
                    <a:cubicBezTo>
                      <a:pt x="6206" y="6905"/>
                      <a:pt x="6192" y="6933"/>
                      <a:pt x="6192" y="6947"/>
                    </a:cubicBezTo>
                    <a:cubicBezTo>
                      <a:pt x="6135" y="7083"/>
                      <a:pt x="6226" y="7256"/>
                      <a:pt x="6367" y="7256"/>
                    </a:cubicBezTo>
                    <a:cubicBezTo>
                      <a:pt x="6400" y="7256"/>
                      <a:pt x="6435" y="7246"/>
                      <a:pt x="6471" y="7225"/>
                    </a:cubicBezTo>
                    <a:cubicBezTo>
                      <a:pt x="7169" y="6793"/>
                      <a:pt x="7727" y="6138"/>
                      <a:pt x="8103" y="5440"/>
                    </a:cubicBezTo>
                    <a:cubicBezTo>
                      <a:pt x="8145" y="5482"/>
                      <a:pt x="8173" y="5496"/>
                      <a:pt x="8215" y="5538"/>
                    </a:cubicBezTo>
                    <a:lnTo>
                      <a:pt x="8703" y="5538"/>
                    </a:lnTo>
                    <a:cubicBezTo>
                      <a:pt x="8912" y="5538"/>
                      <a:pt x="9052" y="5231"/>
                      <a:pt x="8954" y="5063"/>
                    </a:cubicBezTo>
                    <a:cubicBezTo>
                      <a:pt x="8912" y="4938"/>
                      <a:pt x="8870" y="4840"/>
                      <a:pt x="8856" y="4729"/>
                    </a:cubicBezTo>
                    <a:cubicBezTo>
                      <a:pt x="8940" y="4506"/>
                      <a:pt x="8954" y="4240"/>
                      <a:pt x="8982" y="3975"/>
                    </a:cubicBezTo>
                    <a:cubicBezTo>
                      <a:pt x="8996" y="3962"/>
                      <a:pt x="8996" y="3934"/>
                      <a:pt x="9010" y="3906"/>
                    </a:cubicBezTo>
                    <a:cubicBezTo>
                      <a:pt x="9066" y="3822"/>
                      <a:pt x="9094" y="3738"/>
                      <a:pt x="9149" y="3669"/>
                    </a:cubicBezTo>
                    <a:cubicBezTo>
                      <a:pt x="9205" y="3585"/>
                      <a:pt x="9261" y="3487"/>
                      <a:pt x="9289" y="3418"/>
                    </a:cubicBezTo>
                    <a:cubicBezTo>
                      <a:pt x="9400" y="3250"/>
                      <a:pt x="9484" y="3069"/>
                      <a:pt x="9582" y="2915"/>
                    </a:cubicBezTo>
                    <a:cubicBezTo>
                      <a:pt x="9763" y="2622"/>
                      <a:pt x="9889" y="2023"/>
                      <a:pt x="9833" y="1604"/>
                    </a:cubicBezTo>
                    <a:lnTo>
                      <a:pt x="9833" y="1604"/>
                    </a:lnTo>
                    <a:cubicBezTo>
                      <a:pt x="9777" y="1646"/>
                      <a:pt x="9721" y="1660"/>
                      <a:pt x="9693" y="1702"/>
                    </a:cubicBezTo>
                    <a:cubicBezTo>
                      <a:pt x="9442" y="1855"/>
                      <a:pt x="9149" y="1981"/>
                      <a:pt x="8870" y="2148"/>
                    </a:cubicBezTo>
                    <a:cubicBezTo>
                      <a:pt x="8870" y="2232"/>
                      <a:pt x="8870" y="2343"/>
                      <a:pt x="8842" y="2469"/>
                    </a:cubicBezTo>
                    <a:cubicBezTo>
                      <a:pt x="8815" y="2539"/>
                      <a:pt x="8801" y="2609"/>
                      <a:pt x="8801" y="2692"/>
                    </a:cubicBezTo>
                    <a:cubicBezTo>
                      <a:pt x="8787" y="2776"/>
                      <a:pt x="8773" y="2846"/>
                      <a:pt x="8731" y="2929"/>
                    </a:cubicBezTo>
                    <a:cubicBezTo>
                      <a:pt x="8703" y="3027"/>
                      <a:pt x="8675" y="3111"/>
                      <a:pt x="8647" y="3208"/>
                    </a:cubicBezTo>
                    <a:cubicBezTo>
                      <a:pt x="8605" y="3306"/>
                      <a:pt x="8577" y="3404"/>
                      <a:pt x="8536" y="3487"/>
                    </a:cubicBezTo>
                    <a:cubicBezTo>
                      <a:pt x="8508" y="3585"/>
                      <a:pt x="8452" y="3669"/>
                      <a:pt x="8424" y="3752"/>
                    </a:cubicBezTo>
                    <a:cubicBezTo>
                      <a:pt x="8382" y="3836"/>
                      <a:pt x="8326" y="3906"/>
                      <a:pt x="8284" y="4003"/>
                    </a:cubicBezTo>
                    <a:cubicBezTo>
                      <a:pt x="8229" y="4087"/>
                      <a:pt x="8187" y="4171"/>
                      <a:pt x="8145" y="4240"/>
                    </a:cubicBezTo>
                    <a:cubicBezTo>
                      <a:pt x="8089" y="4310"/>
                      <a:pt x="8033" y="4380"/>
                      <a:pt x="8006" y="4436"/>
                    </a:cubicBezTo>
                    <a:cubicBezTo>
                      <a:pt x="7964" y="4506"/>
                      <a:pt x="7908" y="4533"/>
                      <a:pt x="7866" y="4589"/>
                    </a:cubicBezTo>
                    <a:cubicBezTo>
                      <a:pt x="7824" y="4645"/>
                      <a:pt x="7796" y="4673"/>
                      <a:pt x="7754" y="4715"/>
                    </a:cubicBezTo>
                    <a:cubicBezTo>
                      <a:pt x="7699" y="4784"/>
                      <a:pt x="7657" y="4812"/>
                      <a:pt x="7657" y="4812"/>
                    </a:cubicBezTo>
                    <a:cubicBezTo>
                      <a:pt x="7657" y="4812"/>
                      <a:pt x="7657" y="4771"/>
                      <a:pt x="7685" y="4673"/>
                    </a:cubicBezTo>
                    <a:cubicBezTo>
                      <a:pt x="7699" y="4645"/>
                      <a:pt x="7699" y="4589"/>
                      <a:pt x="7727" y="4533"/>
                    </a:cubicBezTo>
                    <a:cubicBezTo>
                      <a:pt x="7740" y="4492"/>
                      <a:pt x="7754" y="4422"/>
                      <a:pt x="7768" y="4352"/>
                    </a:cubicBezTo>
                    <a:cubicBezTo>
                      <a:pt x="7796" y="4282"/>
                      <a:pt x="7824" y="4213"/>
                      <a:pt x="7838" y="4143"/>
                    </a:cubicBezTo>
                    <a:cubicBezTo>
                      <a:pt x="7880" y="4073"/>
                      <a:pt x="7894" y="3975"/>
                      <a:pt x="7936" y="3892"/>
                    </a:cubicBezTo>
                    <a:cubicBezTo>
                      <a:pt x="7964" y="3808"/>
                      <a:pt x="8006" y="3724"/>
                      <a:pt x="8019" y="3627"/>
                    </a:cubicBezTo>
                    <a:lnTo>
                      <a:pt x="8117" y="3376"/>
                    </a:lnTo>
                    <a:lnTo>
                      <a:pt x="8229" y="3111"/>
                    </a:lnTo>
                    <a:lnTo>
                      <a:pt x="8326" y="2846"/>
                    </a:lnTo>
                    <a:cubicBezTo>
                      <a:pt x="8368" y="2762"/>
                      <a:pt x="8396" y="2692"/>
                      <a:pt x="8438" y="2609"/>
                    </a:cubicBezTo>
                    <a:cubicBezTo>
                      <a:pt x="8466" y="2511"/>
                      <a:pt x="8508" y="2469"/>
                      <a:pt x="8536" y="2399"/>
                    </a:cubicBezTo>
                    <a:cubicBezTo>
                      <a:pt x="8591" y="2330"/>
                      <a:pt x="8633" y="2260"/>
                      <a:pt x="8661" y="2190"/>
                    </a:cubicBezTo>
                    <a:lnTo>
                      <a:pt x="8661" y="2190"/>
                    </a:lnTo>
                    <a:cubicBezTo>
                      <a:pt x="8368" y="2343"/>
                      <a:pt x="8075" y="2567"/>
                      <a:pt x="7754" y="2762"/>
                    </a:cubicBezTo>
                    <a:cubicBezTo>
                      <a:pt x="7699" y="2790"/>
                      <a:pt x="7629" y="2832"/>
                      <a:pt x="7587" y="2887"/>
                    </a:cubicBezTo>
                    <a:cubicBezTo>
                      <a:pt x="7559" y="2985"/>
                      <a:pt x="7531" y="3139"/>
                      <a:pt x="7489" y="3320"/>
                    </a:cubicBezTo>
                    <a:cubicBezTo>
                      <a:pt x="7462" y="3487"/>
                      <a:pt x="7448" y="3696"/>
                      <a:pt x="7392" y="3948"/>
                    </a:cubicBezTo>
                    <a:lnTo>
                      <a:pt x="7336" y="4310"/>
                    </a:lnTo>
                    <a:cubicBezTo>
                      <a:pt x="7322" y="4436"/>
                      <a:pt x="7280" y="4561"/>
                      <a:pt x="7266" y="4701"/>
                    </a:cubicBezTo>
                    <a:lnTo>
                      <a:pt x="7169" y="5063"/>
                    </a:lnTo>
                    <a:lnTo>
                      <a:pt x="7127" y="5161"/>
                    </a:lnTo>
                    <a:lnTo>
                      <a:pt x="7099" y="5259"/>
                    </a:lnTo>
                    <a:cubicBezTo>
                      <a:pt x="7071" y="5328"/>
                      <a:pt x="7057" y="5370"/>
                      <a:pt x="7029" y="5426"/>
                    </a:cubicBezTo>
                    <a:cubicBezTo>
                      <a:pt x="6987" y="5482"/>
                      <a:pt x="6973" y="5552"/>
                      <a:pt x="6931" y="5607"/>
                    </a:cubicBezTo>
                    <a:cubicBezTo>
                      <a:pt x="6904" y="5649"/>
                      <a:pt x="6862" y="5705"/>
                      <a:pt x="6848" y="5761"/>
                    </a:cubicBezTo>
                    <a:cubicBezTo>
                      <a:pt x="6792" y="5859"/>
                      <a:pt x="6708" y="5956"/>
                      <a:pt x="6652" y="6040"/>
                    </a:cubicBezTo>
                    <a:cubicBezTo>
                      <a:pt x="6611" y="6124"/>
                      <a:pt x="6541" y="6193"/>
                      <a:pt x="6471" y="6249"/>
                    </a:cubicBezTo>
                    <a:cubicBezTo>
                      <a:pt x="6415" y="6319"/>
                      <a:pt x="6346" y="6347"/>
                      <a:pt x="6304" y="6389"/>
                    </a:cubicBezTo>
                    <a:cubicBezTo>
                      <a:pt x="6220" y="6458"/>
                      <a:pt x="6164" y="6514"/>
                      <a:pt x="6164" y="6514"/>
                    </a:cubicBezTo>
                    <a:cubicBezTo>
                      <a:pt x="6164" y="6514"/>
                      <a:pt x="6206" y="6444"/>
                      <a:pt x="6262" y="6347"/>
                    </a:cubicBezTo>
                    <a:cubicBezTo>
                      <a:pt x="6290" y="6305"/>
                      <a:pt x="6332" y="6249"/>
                      <a:pt x="6360" y="6179"/>
                    </a:cubicBezTo>
                    <a:lnTo>
                      <a:pt x="6415" y="6068"/>
                    </a:lnTo>
                    <a:cubicBezTo>
                      <a:pt x="6429" y="6040"/>
                      <a:pt x="6471" y="5998"/>
                      <a:pt x="6485" y="5956"/>
                    </a:cubicBezTo>
                    <a:cubicBezTo>
                      <a:pt x="6513" y="5859"/>
                      <a:pt x="6569" y="5775"/>
                      <a:pt x="6611" y="5677"/>
                    </a:cubicBezTo>
                    <a:cubicBezTo>
                      <a:pt x="6625" y="5621"/>
                      <a:pt x="6652" y="5580"/>
                      <a:pt x="6680" y="5538"/>
                    </a:cubicBezTo>
                    <a:lnTo>
                      <a:pt x="6722" y="5370"/>
                    </a:lnTo>
                    <a:lnTo>
                      <a:pt x="6778" y="5217"/>
                    </a:lnTo>
                    <a:cubicBezTo>
                      <a:pt x="6792" y="5161"/>
                      <a:pt x="6820" y="5119"/>
                      <a:pt x="6834" y="5050"/>
                    </a:cubicBezTo>
                    <a:cubicBezTo>
                      <a:pt x="6862" y="4924"/>
                      <a:pt x="6890" y="4798"/>
                      <a:pt x="6904" y="4701"/>
                    </a:cubicBezTo>
                    <a:cubicBezTo>
                      <a:pt x="6959" y="4464"/>
                      <a:pt x="7001" y="4227"/>
                      <a:pt x="7057" y="3975"/>
                    </a:cubicBezTo>
                    <a:cubicBezTo>
                      <a:pt x="7099" y="3864"/>
                      <a:pt x="7113" y="3752"/>
                      <a:pt x="7141" y="3627"/>
                    </a:cubicBezTo>
                    <a:cubicBezTo>
                      <a:pt x="7183" y="3529"/>
                      <a:pt x="7210" y="3418"/>
                      <a:pt x="7266" y="3334"/>
                    </a:cubicBezTo>
                    <a:cubicBezTo>
                      <a:pt x="7308" y="3250"/>
                      <a:pt x="7350" y="3166"/>
                      <a:pt x="7392" y="3069"/>
                    </a:cubicBezTo>
                    <a:cubicBezTo>
                      <a:pt x="7392" y="3055"/>
                      <a:pt x="7406" y="3041"/>
                      <a:pt x="7406" y="3027"/>
                    </a:cubicBezTo>
                    <a:lnTo>
                      <a:pt x="7406" y="3027"/>
                    </a:lnTo>
                    <a:lnTo>
                      <a:pt x="7252" y="3125"/>
                    </a:lnTo>
                    <a:cubicBezTo>
                      <a:pt x="7169" y="3180"/>
                      <a:pt x="7071" y="3250"/>
                      <a:pt x="6987" y="3306"/>
                    </a:cubicBezTo>
                    <a:cubicBezTo>
                      <a:pt x="6904" y="3376"/>
                      <a:pt x="6834" y="3418"/>
                      <a:pt x="6750" y="3487"/>
                    </a:cubicBezTo>
                    <a:lnTo>
                      <a:pt x="6625" y="3585"/>
                    </a:lnTo>
                    <a:lnTo>
                      <a:pt x="6485" y="3669"/>
                    </a:lnTo>
                    <a:lnTo>
                      <a:pt x="6346" y="3752"/>
                    </a:lnTo>
                    <a:lnTo>
                      <a:pt x="6346" y="3808"/>
                    </a:lnTo>
                    <a:cubicBezTo>
                      <a:pt x="6346" y="3836"/>
                      <a:pt x="6332" y="3878"/>
                      <a:pt x="6332" y="3934"/>
                    </a:cubicBezTo>
                    <a:cubicBezTo>
                      <a:pt x="6304" y="4017"/>
                      <a:pt x="6290" y="4115"/>
                      <a:pt x="6234" y="4227"/>
                    </a:cubicBezTo>
                    <a:cubicBezTo>
                      <a:pt x="6164" y="4436"/>
                      <a:pt x="6067" y="4673"/>
                      <a:pt x="5941" y="4924"/>
                    </a:cubicBezTo>
                    <a:cubicBezTo>
                      <a:pt x="5885" y="5050"/>
                      <a:pt x="5843" y="5189"/>
                      <a:pt x="5774" y="5301"/>
                    </a:cubicBezTo>
                    <a:cubicBezTo>
                      <a:pt x="5718" y="5440"/>
                      <a:pt x="5648" y="5566"/>
                      <a:pt x="5592" y="5705"/>
                    </a:cubicBezTo>
                    <a:cubicBezTo>
                      <a:pt x="5523" y="5845"/>
                      <a:pt x="5453" y="5984"/>
                      <a:pt x="5383" y="6110"/>
                    </a:cubicBezTo>
                    <a:cubicBezTo>
                      <a:pt x="5313" y="6249"/>
                      <a:pt x="5230" y="6375"/>
                      <a:pt x="5160" y="6472"/>
                    </a:cubicBezTo>
                    <a:cubicBezTo>
                      <a:pt x="5090" y="6598"/>
                      <a:pt x="5007" y="6723"/>
                      <a:pt x="4937" y="6821"/>
                    </a:cubicBezTo>
                    <a:cubicBezTo>
                      <a:pt x="4867" y="6933"/>
                      <a:pt x="4769" y="7030"/>
                      <a:pt x="4700" y="7114"/>
                    </a:cubicBezTo>
                    <a:cubicBezTo>
                      <a:pt x="4630" y="7212"/>
                      <a:pt x="4560" y="7281"/>
                      <a:pt x="4518" y="7365"/>
                    </a:cubicBezTo>
                    <a:cubicBezTo>
                      <a:pt x="4463" y="7435"/>
                      <a:pt x="4407" y="7491"/>
                      <a:pt x="4351" y="7532"/>
                    </a:cubicBezTo>
                    <a:lnTo>
                      <a:pt x="4211" y="7672"/>
                    </a:lnTo>
                    <a:cubicBezTo>
                      <a:pt x="4211" y="7672"/>
                      <a:pt x="4253" y="7602"/>
                      <a:pt x="4309" y="7491"/>
                    </a:cubicBezTo>
                    <a:cubicBezTo>
                      <a:pt x="4337" y="7435"/>
                      <a:pt x="4379" y="7365"/>
                      <a:pt x="4407" y="7281"/>
                    </a:cubicBezTo>
                    <a:cubicBezTo>
                      <a:pt x="4449" y="7184"/>
                      <a:pt x="4490" y="7100"/>
                      <a:pt x="4546" y="7016"/>
                    </a:cubicBezTo>
                    <a:lnTo>
                      <a:pt x="4700" y="6695"/>
                    </a:lnTo>
                    <a:cubicBezTo>
                      <a:pt x="4755" y="6598"/>
                      <a:pt x="4825" y="6472"/>
                      <a:pt x="4881" y="6347"/>
                    </a:cubicBezTo>
                    <a:cubicBezTo>
                      <a:pt x="4909" y="6305"/>
                      <a:pt x="4951" y="6235"/>
                      <a:pt x="4979" y="6179"/>
                    </a:cubicBezTo>
                    <a:cubicBezTo>
                      <a:pt x="5021" y="6110"/>
                      <a:pt x="5048" y="6054"/>
                      <a:pt x="5076" y="5984"/>
                    </a:cubicBezTo>
                    <a:cubicBezTo>
                      <a:pt x="5146" y="5859"/>
                      <a:pt x="5188" y="5747"/>
                      <a:pt x="5258" y="5607"/>
                    </a:cubicBezTo>
                    <a:cubicBezTo>
                      <a:pt x="5313" y="5468"/>
                      <a:pt x="5383" y="5342"/>
                      <a:pt x="5453" y="5217"/>
                    </a:cubicBezTo>
                    <a:cubicBezTo>
                      <a:pt x="5523" y="5077"/>
                      <a:pt x="5592" y="4952"/>
                      <a:pt x="5662" y="4840"/>
                    </a:cubicBezTo>
                    <a:cubicBezTo>
                      <a:pt x="5732" y="4715"/>
                      <a:pt x="5802" y="4589"/>
                      <a:pt x="5871" y="4492"/>
                    </a:cubicBezTo>
                    <a:cubicBezTo>
                      <a:pt x="5941" y="4380"/>
                      <a:pt x="5997" y="4282"/>
                      <a:pt x="6067" y="4171"/>
                    </a:cubicBezTo>
                    <a:cubicBezTo>
                      <a:pt x="6122" y="4087"/>
                      <a:pt x="6164" y="3975"/>
                      <a:pt x="6206" y="3906"/>
                    </a:cubicBezTo>
                    <a:cubicBezTo>
                      <a:pt x="6206" y="3892"/>
                      <a:pt x="6220" y="3878"/>
                      <a:pt x="6220" y="3864"/>
                    </a:cubicBezTo>
                    <a:lnTo>
                      <a:pt x="6220" y="3864"/>
                    </a:lnTo>
                    <a:cubicBezTo>
                      <a:pt x="6067" y="3975"/>
                      <a:pt x="5927" y="4101"/>
                      <a:pt x="5774" y="4227"/>
                    </a:cubicBezTo>
                    <a:cubicBezTo>
                      <a:pt x="5592" y="4352"/>
                      <a:pt x="5453" y="4492"/>
                      <a:pt x="5299" y="4631"/>
                    </a:cubicBezTo>
                    <a:cubicBezTo>
                      <a:pt x="5146" y="4771"/>
                      <a:pt x="4979" y="4910"/>
                      <a:pt x="4839" y="5050"/>
                    </a:cubicBezTo>
                    <a:lnTo>
                      <a:pt x="4407" y="5482"/>
                    </a:lnTo>
                    <a:cubicBezTo>
                      <a:pt x="4337" y="5552"/>
                      <a:pt x="4253" y="5621"/>
                      <a:pt x="4198" y="5691"/>
                    </a:cubicBezTo>
                    <a:cubicBezTo>
                      <a:pt x="4128" y="5761"/>
                      <a:pt x="4058" y="5831"/>
                      <a:pt x="3988" y="5914"/>
                    </a:cubicBezTo>
                    <a:lnTo>
                      <a:pt x="3933" y="5970"/>
                    </a:lnTo>
                    <a:lnTo>
                      <a:pt x="3933" y="5998"/>
                    </a:lnTo>
                    <a:cubicBezTo>
                      <a:pt x="3919" y="6096"/>
                      <a:pt x="3905" y="6179"/>
                      <a:pt x="3891" y="6277"/>
                    </a:cubicBezTo>
                    <a:cubicBezTo>
                      <a:pt x="3863" y="6389"/>
                      <a:pt x="3835" y="6486"/>
                      <a:pt x="3793" y="6612"/>
                    </a:cubicBezTo>
                    <a:lnTo>
                      <a:pt x="3695" y="6974"/>
                    </a:lnTo>
                    <a:cubicBezTo>
                      <a:pt x="3654" y="7100"/>
                      <a:pt x="3612" y="7239"/>
                      <a:pt x="3556" y="7365"/>
                    </a:cubicBezTo>
                    <a:cubicBezTo>
                      <a:pt x="3500" y="7491"/>
                      <a:pt x="3444" y="7630"/>
                      <a:pt x="3402" y="7769"/>
                    </a:cubicBezTo>
                    <a:cubicBezTo>
                      <a:pt x="3347" y="7909"/>
                      <a:pt x="3291" y="8021"/>
                      <a:pt x="3221" y="8160"/>
                    </a:cubicBezTo>
                    <a:cubicBezTo>
                      <a:pt x="3151" y="8286"/>
                      <a:pt x="3096" y="8411"/>
                      <a:pt x="3026" y="8537"/>
                    </a:cubicBezTo>
                    <a:cubicBezTo>
                      <a:pt x="2956" y="8648"/>
                      <a:pt x="2886" y="8760"/>
                      <a:pt x="2817" y="8857"/>
                    </a:cubicBezTo>
                    <a:cubicBezTo>
                      <a:pt x="2747" y="8969"/>
                      <a:pt x="2677" y="9053"/>
                      <a:pt x="2607" y="9136"/>
                    </a:cubicBezTo>
                    <a:cubicBezTo>
                      <a:pt x="2538" y="9234"/>
                      <a:pt x="2496" y="9304"/>
                      <a:pt x="2426" y="9374"/>
                    </a:cubicBezTo>
                    <a:cubicBezTo>
                      <a:pt x="2370" y="9443"/>
                      <a:pt x="2314" y="9485"/>
                      <a:pt x="2259" y="9527"/>
                    </a:cubicBezTo>
                    <a:cubicBezTo>
                      <a:pt x="2175" y="9611"/>
                      <a:pt x="2105" y="9653"/>
                      <a:pt x="2105" y="9653"/>
                    </a:cubicBezTo>
                    <a:cubicBezTo>
                      <a:pt x="2105" y="9653"/>
                      <a:pt x="2147" y="9583"/>
                      <a:pt x="2217" y="9471"/>
                    </a:cubicBezTo>
                    <a:cubicBezTo>
                      <a:pt x="2245" y="9415"/>
                      <a:pt x="2287" y="9346"/>
                      <a:pt x="2314" y="9276"/>
                    </a:cubicBezTo>
                    <a:cubicBezTo>
                      <a:pt x="2356" y="9206"/>
                      <a:pt x="2398" y="9123"/>
                      <a:pt x="2440" y="9039"/>
                    </a:cubicBezTo>
                    <a:cubicBezTo>
                      <a:pt x="2496" y="8955"/>
                      <a:pt x="2524" y="8844"/>
                      <a:pt x="2580" y="8746"/>
                    </a:cubicBezTo>
                    <a:cubicBezTo>
                      <a:pt x="2635" y="8634"/>
                      <a:pt x="2677" y="8537"/>
                      <a:pt x="2733" y="8411"/>
                    </a:cubicBezTo>
                    <a:cubicBezTo>
                      <a:pt x="2747" y="8355"/>
                      <a:pt x="2789" y="8286"/>
                      <a:pt x="2803" y="8230"/>
                    </a:cubicBezTo>
                    <a:cubicBezTo>
                      <a:pt x="2817" y="8160"/>
                      <a:pt x="2858" y="8118"/>
                      <a:pt x="2886" y="8062"/>
                    </a:cubicBezTo>
                    <a:lnTo>
                      <a:pt x="3054" y="7700"/>
                    </a:lnTo>
                    <a:cubicBezTo>
                      <a:pt x="3096" y="7574"/>
                      <a:pt x="3151" y="7435"/>
                      <a:pt x="3207" y="7309"/>
                    </a:cubicBezTo>
                    <a:lnTo>
                      <a:pt x="3361" y="6947"/>
                    </a:lnTo>
                    <a:cubicBezTo>
                      <a:pt x="3416" y="6821"/>
                      <a:pt x="3472" y="6695"/>
                      <a:pt x="3500" y="6598"/>
                    </a:cubicBezTo>
                    <a:cubicBezTo>
                      <a:pt x="3541" y="6474"/>
                      <a:pt x="3583" y="6377"/>
                      <a:pt x="3637" y="6281"/>
                    </a:cubicBezTo>
                    <a:lnTo>
                      <a:pt x="3637" y="6281"/>
                    </a:lnTo>
                    <a:cubicBezTo>
                      <a:pt x="3226" y="6735"/>
                      <a:pt x="2869" y="7175"/>
                      <a:pt x="2580" y="7574"/>
                    </a:cubicBezTo>
                    <a:cubicBezTo>
                      <a:pt x="2384" y="7811"/>
                      <a:pt x="2217" y="8062"/>
                      <a:pt x="2077" y="8272"/>
                    </a:cubicBezTo>
                    <a:cubicBezTo>
                      <a:pt x="1938" y="8481"/>
                      <a:pt x="1798" y="8676"/>
                      <a:pt x="1701" y="8830"/>
                    </a:cubicBezTo>
                    <a:cubicBezTo>
                      <a:pt x="1519" y="9136"/>
                      <a:pt x="1408" y="9332"/>
                      <a:pt x="1408" y="9332"/>
                    </a:cubicBezTo>
                    <a:cubicBezTo>
                      <a:pt x="1408" y="9332"/>
                      <a:pt x="1492" y="9136"/>
                      <a:pt x="1659" y="8788"/>
                    </a:cubicBezTo>
                    <a:cubicBezTo>
                      <a:pt x="1729" y="8620"/>
                      <a:pt x="1840" y="8425"/>
                      <a:pt x="1966" y="8202"/>
                    </a:cubicBezTo>
                    <a:cubicBezTo>
                      <a:pt x="2091" y="7979"/>
                      <a:pt x="2231" y="7714"/>
                      <a:pt x="2426" y="7449"/>
                    </a:cubicBezTo>
                    <a:cubicBezTo>
                      <a:pt x="2510" y="7309"/>
                      <a:pt x="2593" y="7170"/>
                      <a:pt x="2705" y="7030"/>
                    </a:cubicBezTo>
                    <a:cubicBezTo>
                      <a:pt x="2789" y="6891"/>
                      <a:pt x="2914" y="6751"/>
                      <a:pt x="3012" y="6598"/>
                    </a:cubicBezTo>
                    <a:cubicBezTo>
                      <a:pt x="3123" y="6458"/>
                      <a:pt x="3235" y="6305"/>
                      <a:pt x="3361" y="6138"/>
                    </a:cubicBezTo>
                    <a:cubicBezTo>
                      <a:pt x="3486" y="5998"/>
                      <a:pt x="3626" y="5845"/>
                      <a:pt x="3751" y="5705"/>
                    </a:cubicBezTo>
                    <a:cubicBezTo>
                      <a:pt x="3793" y="5649"/>
                      <a:pt x="3849" y="5580"/>
                      <a:pt x="3905" y="5510"/>
                    </a:cubicBezTo>
                    <a:lnTo>
                      <a:pt x="3905" y="5510"/>
                    </a:lnTo>
                    <a:cubicBezTo>
                      <a:pt x="3863" y="5538"/>
                      <a:pt x="3849" y="5566"/>
                      <a:pt x="3821" y="5580"/>
                    </a:cubicBezTo>
                    <a:cubicBezTo>
                      <a:pt x="3626" y="5719"/>
                      <a:pt x="3416" y="5900"/>
                      <a:pt x="3165" y="6054"/>
                    </a:cubicBezTo>
                    <a:cubicBezTo>
                      <a:pt x="2942" y="6235"/>
                      <a:pt x="2705" y="6416"/>
                      <a:pt x="2440" y="6598"/>
                    </a:cubicBezTo>
                    <a:cubicBezTo>
                      <a:pt x="2314" y="6681"/>
                      <a:pt x="2217" y="6793"/>
                      <a:pt x="2091" y="6891"/>
                    </a:cubicBezTo>
                    <a:cubicBezTo>
                      <a:pt x="1966" y="6974"/>
                      <a:pt x="1868" y="7086"/>
                      <a:pt x="1757" y="7184"/>
                    </a:cubicBezTo>
                    <a:cubicBezTo>
                      <a:pt x="1659" y="7295"/>
                      <a:pt x="1533" y="7379"/>
                      <a:pt x="1450" y="7491"/>
                    </a:cubicBezTo>
                    <a:cubicBezTo>
                      <a:pt x="1352" y="7588"/>
                      <a:pt x="1268" y="7672"/>
                      <a:pt x="1185" y="7769"/>
                    </a:cubicBezTo>
                    <a:cubicBezTo>
                      <a:pt x="1101" y="7853"/>
                      <a:pt x="1031" y="7937"/>
                      <a:pt x="961" y="8007"/>
                    </a:cubicBezTo>
                    <a:cubicBezTo>
                      <a:pt x="892" y="8076"/>
                      <a:pt x="836" y="8146"/>
                      <a:pt x="780" y="8202"/>
                    </a:cubicBezTo>
                    <a:cubicBezTo>
                      <a:pt x="696" y="8327"/>
                      <a:pt x="641" y="8369"/>
                      <a:pt x="641" y="8369"/>
                    </a:cubicBezTo>
                    <a:cubicBezTo>
                      <a:pt x="641" y="8369"/>
                      <a:pt x="682" y="8286"/>
                      <a:pt x="724" y="8160"/>
                    </a:cubicBezTo>
                    <a:cubicBezTo>
                      <a:pt x="766" y="8090"/>
                      <a:pt x="794" y="8007"/>
                      <a:pt x="850" y="7923"/>
                    </a:cubicBezTo>
                    <a:cubicBezTo>
                      <a:pt x="906" y="7839"/>
                      <a:pt x="961" y="7728"/>
                      <a:pt x="1031" y="7630"/>
                    </a:cubicBezTo>
                    <a:cubicBezTo>
                      <a:pt x="1101" y="7518"/>
                      <a:pt x="1185" y="7393"/>
                      <a:pt x="1254" y="7281"/>
                    </a:cubicBezTo>
                    <a:cubicBezTo>
                      <a:pt x="1338" y="7156"/>
                      <a:pt x="1450" y="7044"/>
                      <a:pt x="1547" y="6933"/>
                    </a:cubicBezTo>
                    <a:cubicBezTo>
                      <a:pt x="1659" y="6821"/>
                      <a:pt x="1770" y="6695"/>
                      <a:pt x="1896" y="6598"/>
                    </a:cubicBezTo>
                    <a:cubicBezTo>
                      <a:pt x="2022" y="6486"/>
                      <a:pt x="2147" y="6389"/>
                      <a:pt x="2287" y="6277"/>
                    </a:cubicBezTo>
                    <a:cubicBezTo>
                      <a:pt x="2398" y="6193"/>
                      <a:pt x="2538" y="6096"/>
                      <a:pt x="2663" y="5998"/>
                    </a:cubicBezTo>
                    <a:cubicBezTo>
                      <a:pt x="2789" y="5914"/>
                      <a:pt x="2914" y="5831"/>
                      <a:pt x="3054" y="5761"/>
                    </a:cubicBezTo>
                    <a:cubicBezTo>
                      <a:pt x="3165" y="5691"/>
                      <a:pt x="3291" y="5621"/>
                      <a:pt x="3416" y="5566"/>
                    </a:cubicBezTo>
                    <a:cubicBezTo>
                      <a:pt x="3542" y="5510"/>
                      <a:pt x="3640" y="5440"/>
                      <a:pt x="3723" y="5412"/>
                    </a:cubicBezTo>
                    <a:cubicBezTo>
                      <a:pt x="3919" y="5301"/>
                      <a:pt x="4114" y="5231"/>
                      <a:pt x="4211" y="5189"/>
                    </a:cubicBezTo>
                    <a:cubicBezTo>
                      <a:pt x="4337" y="5063"/>
                      <a:pt x="4449" y="4938"/>
                      <a:pt x="4560" y="4812"/>
                    </a:cubicBezTo>
                    <a:cubicBezTo>
                      <a:pt x="4728" y="4659"/>
                      <a:pt x="4881" y="4519"/>
                      <a:pt x="5034" y="4380"/>
                    </a:cubicBezTo>
                    <a:cubicBezTo>
                      <a:pt x="5188" y="4240"/>
                      <a:pt x="5355" y="4087"/>
                      <a:pt x="5523" y="3962"/>
                    </a:cubicBezTo>
                    <a:cubicBezTo>
                      <a:pt x="5704" y="3822"/>
                      <a:pt x="5857" y="3696"/>
                      <a:pt x="6025" y="3557"/>
                    </a:cubicBezTo>
                    <a:cubicBezTo>
                      <a:pt x="6122" y="3515"/>
                      <a:pt x="6192" y="3445"/>
                      <a:pt x="6276" y="3390"/>
                    </a:cubicBezTo>
                    <a:lnTo>
                      <a:pt x="6025" y="3390"/>
                    </a:lnTo>
                    <a:cubicBezTo>
                      <a:pt x="5983" y="3390"/>
                      <a:pt x="5913" y="3404"/>
                      <a:pt x="5857" y="3404"/>
                    </a:cubicBezTo>
                    <a:cubicBezTo>
                      <a:pt x="5788" y="3418"/>
                      <a:pt x="5732" y="3418"/>
                      <a:pt x="5662" y="3445"/>
                    </a:cubicBezTo>
                    <a:lnTo>
                      <a:pt x="5453" y="3487"/>
                    </a:lnTo>
                    <a:cubicBezTo>
                      <a:pt x="5383" y="3515"/>
                      <a:pt x="5313" y="3529"/>
                      <a:pt x="5244" y="3557"/>
                    </a:cubicBezTo>
                    <a:cubicBezTo>
                      <a:pt x="5174" y="3585"/>
                      <a:pt x="5090" y="3613"/>
                      <a:pt x="5021" y="3627"/>
                    </a:cubicBezTo>
                    <a:cubicBezTo>
                      <a:pt x="4867" y="3683"/>
                      <a:pt x="4700" y="3752"/>
                      <a:pt x="4546" y="3822"/>
                    </a:cubicBezTo>
                    <a:cubicBezTo>
                      <a:pt x="4393" y="3892"/>
                      <a:pt x="4239" y="3975"/>
                      <a:pt x="4058" y="4073"/>
                    </a:cubicBezTo>
                    <a:cubicBezTo>
                      <a:pt x="3905" y="4157"/>
                      <a:pt x="3751" y="4254"/>
                      <a:pt x="3584" y="4366"/>
                    </a:cubicBezTo>
                    <a:cubicBezTo>
                      <a:pt x="3430" y="4464"/>
                      <a:pt x="3291" y="4575"/>
                      <a:pt x="3137" y="4673"/>
                    </a:cubicBezTo>
                    <a:cubicBezTo>
                      <a:pt x="2998" y="4784"/>
                      <a:pt x="2858" y="4882"/>
                      <a:pt x="2733" y="4994"/>
                    </a:cubicBezTo>
                    <a:cubicBezTo>
                      <a:pt x="2607" y="5091"/>
                      <a:pt x="2496" y="5203"/>
                      <a:pt x="2370" y="5287"/>
                    </a:cubicBezTo>
                    <a:cubicBezTo>
                      <a:pt x="2147" y="5482"/>
                      <a:pt x="1966" y="5635"/>
                      <a:pt x="1826" y="5761"/>
                    </a:cubicBezTo>
                    <a:cubicBezTo>
                      <a:pt x="1701" y="5886"/>
                      <a:pt x="1617" y="5928"/>
                      <a:pt x="1617" y="5928"/>
                    </a:cubicBezTo>
                    <a:cubicBezTo>
                      <a:pt x="1617" y="5928"/>
                      <a:pt x="1673" y="5845"/>
                      <a:pt x="1770" y="5705"/>
                    </a:cubicBezTo>
                    <a:cubicBezTo>
                      <a:pt x="1826" y="5635"/>
                      <a:pt x="1896" y="5552"/>
                      <a:pt x="1966" y="5440"/>
                    </a:cubicBezTo>
                    <a:cubicBezTo>
                      <a:pt x="2036" y="5342"/>
                      <a:pt x="2119" y="5231"/>
                      <a:pt x="2231" y="5133"/>
                    </a:cubicBezTo>
                    <a:cubicBezTo>
                      <a:pt x="2328" y="5022"/>
                      <a:pt x="2440" y="4910"/>
                      <a:pt x="2580" y="4784"/>
                    </a:cubicBezTo>
                    <a:cubicBezTo>
                      <a:pt x="2705" y="4659"/>
                      <a:pt x="2817" y="4519"/>
                      <a:pt x="2984" y="4422"/>
                    </a:cubicBezTo>
                    <a:cubicBezTo>
                      <a:pt x="3137" y="4296"/>
                      <a:pt x="3277" y="4171"/>
                      <a:pt x="3444" y="4073"/>
                    </a:cubicBezTo>
                    <a:cubicBezTo>
                      <a:pt x="3612" y="3948"/>
                      <a:pt x="3779" y="3836"/>
                      <a:pt x="3960" y="3752"/>
                    </a:cubicBezTo>
                    <a:cubicBezTo>
                      <a:pt x="4128" y="3669"/>
                      <a:pt x="4309" y="3557"/>
                      <a:pt x="4477" y="3487"/>
                    </a:cubicBezTo>
                    <a:cubicBezTo>
                      <a:pt x="4658" y="3404"/>
                      <a:pt x="4825" y="3348"/>
                      <a:pt x="5007" y="3320"/>
                    </a:cubicBezTo>
                    <a:cubicBezTo>
                      <a:pt x="5090" y="3306"/>
                      <a:pt x="5174" y="3278"/>
                      <a:pt x="5244" y="3264"/>
                    </a:cubicBezTo>
                    <a:cubicBezTo>
                      <a:pt x="5327" y="3250"/>
                      <a:pt x="5397" y="3236"/>
                      <a:pt x="5467" y="3236"/>
                    </a:cubicBezTo>
                    <a:cubicBezTo>
                      <a:pt x="5537" y="3236"/>
                      <a:pt x="5634" y="3208"/>
                      <a:pt x="5704" y="3208"/>
                    </a:cubicBezTo>
                    <a:lnTo>
                      <a:pt x="5885" y="3208"/>
                    </a:lnTo>
                    <a:cubicBezTo>
                      <a:pt x="5955" y="3208"/>
                      <a:pt x="6011" y="3208"/>
                      <a:pt x="6067" y="3236"/>
                    </a:cubicBezTo>
                    <a:cubicBezTo>
                      <a:pt x="6122" y="3250"/>
                      <a:pt x="6164" y="3250"/>
                      <a:pt x="6220" y="3264"/>
                    </a:cubicBezTo>
                    <a:cubicBezTo>
                      <a:pt x="6276" y="3278"/>
                      <a:pt x="6304" y="3278"/>
                      <a:pt x="6360" y="3306"/>
                    </a:cubicBezTo>
                    <a:cubicBezTo>
                      <a:pt x="6374" y="3306"/>
                      <a:pt x="6401" y="3320"/>
                      <a:pt x="6401" y="3320"/>
                    </a:cubicBezTo>
                    <a:lnTo>
                      <a:pt x="6513" y="3236"/>
                    </a:lnTo>
                    <a:cubicBezTo>
                      <a:pt x="6611" y="3166"/>
                      <a:pt x="6694" y="3111"/>
                      <a:pt x="6764" y="3041"/>
                    </a:cubicBezTo>
                    <a:cubicBezTo>
                      <a:pt x="6848" y="2985"/>
                      <a:pt x="6931" y="2929"/>
                      <a:pt x="7029" y="2860"/>
                    </a:cubicBezTo>
                    <a:cubicBezTo>
                      <a:pt x="7141" y="2776"/>
                      <a:pt x="7280" y="2692"/>
                      <a:pt x="7406" y="2609"/>
                    </a:cubicBezTo>
                    <a:lnTo>
                      <a:pt x="7308" y="2609"/>
                    </a:lnTo>
                    <a:cubicBezTo>
                      <a:pt x="7183" y="2609"/>
                      <a:pt x="7001" y="2567"/>
                      <a:pt x="6820" y="2553"/>
                    </a:cubicBezTo>
                    <a:cubicBezTo>
                      <a:pt x="6708" y="2539"/>
                      <a:pt x="6611" y="2511"/>
                      <a:pt x="6485" y="2497"/>
                    </a:cubicBezTo>
                    <a:cubicBezTo>
                      <a:pt x="6360" y="2483"/>
                      <a:pt x="6262" y="2483"/>
                      <a:pt x="6136" y="2469"/>
                    </a:cubicBezTo>
                    <a:lnTo>
                      <a:pt x="5746" y="2469"/>
                    </a:lnTo>
                    <a:cubicBezTo>
                      <a:pt x="5676" y="2469"/>
                      <a:pt x="5606" y="2483"/>
                      <a:pt x="5537" y="2483"/>
                    </a:cubicBezTo>
                    <a:lnTo>
                      <a:pt x="5439" y="2497"/>
                    </a:lnTo>
                    <a:lnTo>
                      <a:pt x="5397" y="2497"/>
                    </a:lnTo>
                    <a:lnTo>
                      <a:pt x="5355" y="2511"/>
                    </a:lnTo>
                    <a:cubicBezTo>
                      <a:pt x="5355" y="2511"/>
                      <a:pt x="5299" y="2511"/>
                      <a:pt x="5244" y="2539"/>
                    </a:cubicBezTo>
                    <a:cubicBezTo>
                      <a:pt x="5188" y="2553"/>
                      <a:pt x="5146" y="2553"/>
                      <a:pt x="5146" y="2553"/>
                    </a:cubicBezTo>
                    <a:lnTo>
                      <a:pt x="4937" y="2609"/>
                    </a:lnTo>
                    <a:cubicBezTo>
                      <a:pt x="4797" y="2636"/>
                      <a:pt x="4658" y="2692"/>
                      <a:pt x="4518" y="2720"/>
                    </a:cubicBezTo>
                    <a:cubicBezTo>
                      <a:pt x="4239" y="2818"/>
                      <a:pt x="3974" y="2901"/>
                      <a:pt x="3765" y="2985"/>
                    </a:cubicBezTo>
                    <a:cubicBezTo>
                      <a:pt x="3542" y="3069"/>
                      <a:pt x="3347" y="3125"/>
                      <a:pt x="3221" y="3166"/>
                    </a:cubicBezTo>
                    <a:lnTo>
                      <a:pt x="3012" y="3208"/>
                    </a:lnTo>
                    <a:cubicBezTo>
                      <a:pt x="3012" y="3208"/>
                      <a:pt x="3082" y="3166"/>
                      <a:pt x="3207" y="3069"/>
                    </a:cubicBezTo>
                    <a:cubicBezTo>
                      <a:pt x="3333" y="2985"/>
                      <a:pt x="3514" y="2887"/>
                      <a:pt x="3723" y="2762"/>
                    </a:cubicBezTo>
                    <a:cubicBezTo>
                      <a:pt x="3835" y="2692"/>
                      <a:pt x="3960" y="2622"/>
                      <a:pt x="4072" y="2567"/>
                    </a:cubicBezTo>
                    <a:cubicBezTo>
                      <a:pt x="4211" y="2497"/>
                      <a:pt x="4351" y="2441"/>
                      <a:pt x="4490" y="2371"/>
                    </a:cubicBezTo>
                    <a:cubicBezTo>
                      <a:pt x="4560" y="2343"/>
                      <a:pt x="4630" y="2330"/>
                      <a:pt x="4728" y="2288"/>
                    </a:cubicBezTo>
                    <a:cubicBezTo>
                      <a:pt x="4797" y="2260"/>
                      <a:pt x="4881" y="2232"/>
                      <a:pt x="4951" y="2204"/>
                    </a:cubicBezTo>
                    <a:cubicBezTo>
                      <a:pt x="5021" y="2190"/>
                      <a:pt x="5104" y="2148"/>
                      <a:pt x="5188" y="2134"/>
                    </a:cubicBezTo>
                    <a:lnTo>
                      <a:pt x="5425" y="2092"/>
                    </a:lnTo>
                    <a:lnTo>
                      <a:pt x="5467" y="2078"/>
                    </a:lnTo>
                    <a:lnTo>
                      <a:pt x="5537" y="2078"/>
                    </a:lnTo>
                    <a:lnTo>
                      <a:pt x="5662" y="2065"/>
                    </a:lnTo>
                    <a:cubicBezTo>
                      <a:pt x="5718" y="2065"/>
                      <a:pt x="5768" y="2058"/>
                      <a:pt x="5815" y="2058"/>
                    </a:cubicBezTo>
                    <a:cubicBezTo>
                      <a:pt x="5839" y="2058"/>
                      <a:pt x="5862" y="2060"/>
                      <a:pt x="5885" y="2065"/>
                    </a:cubicBezTo>
                    <a:cubicBezTo>
                      <a:pt x="5955" y="2065"/>
                      <a:pt x="6025" y="2065"/>
                      <a:pt x="6095" y="2078"/>
                    </a:cubicBezTo>
                    <a:cubicBezTo>
                      <a:pt x="6164" y="2078"/>
                      <a:pt x="6234" y="2092"/>
                      <a:pt x="6290" y="2120"/>
                    </a:cubicBezTo>
                    <a:cubicBezTo>
                      <a:pt x="6429" y="2134"/>
                      <a:pt x="6541" y="2190"/>
                      <a:pt x="6639" y="2218"/>
                    </a:cubicBezTo>
                    <a:cubicBezTo>
                      <a:pt x="6750" y="2260"/>
                      <a:pt x="6848" y="2288"/>
                      <a:pt x="6931" y="2330"/>
                    </a:cubicBezTo>
                    <a:cubicBezTo>
                      <a:pt x="7113" y="2399"/>
                      <a:pt x="7252" y="2469"/>
                      <a:pt x="7336" y="2511"/>
                    </a:cubicBezTo>
                    <a:cubicBezTo>
                      <a:pt x="7392" y="2539"/>
                      <a:pt x="7406" y="2553"/>
                      <a:pt x="7448" y="2567"/>
                    </a:cubicBezTo>
                    <a:cubicBezTo>
                      <a:pt x="7475" y="2553"/>
                      <a:pt x="7489" y="2539"/>
                      <a:pt x="7531" y="2511"/>
                    </a:cubicBezTo>
                    <a:cubicBezTo>
                      <a:pt x="7699" y="2413"/>
                      <a:pt x="7866" y="2330"/>
                      <a:pt x="8033" y="2218"/>
                    </a:cubicBezTo>
                    <a:cubicBezTo>
                      <a:pt x="8117" y="2162"/>
                      <a:pt x="8187" y="2120"/>
                      <a:pt x="8284" y="2078"/>
                    </a:cubicBezTo>
                    <a:cubicBezTo>
                      <a:pt x="8368" y="2051"/>
                      <a:pt x="8452" y="1995"/>
                      <a:pt x="8522" y="1939"/>
                    </a:cubicBezTo>
                    <a:cubicBezTo>
                      <a:pt x="8536" y="1939"/>
                      <a:pt x="8563" y="1925"/>
                      <a:pt x="8563" y="1925"/>
                    </a:cubicBezTo>
                    <a:lnTo>
                      <a:pt x="8522" y="1883"/>
                    </a:lnTo>
                    <a:cubicBezTo>
                      <a:pt x="8508" y="1855"/>
                      <a:pt x="8466" y="1841"/>
                      <a:pt x="8438" y="1799"/>
                    </a:cubicBezTo>
                    <a:cubicBezTo>
                      <a:pt x="8396" y="1772"/>
                      <a:pt x="8368" y="1744"/>
                      <a:pt x="8312" y="1716"/>
                    </a:cubicBezTo>
                    <a:cubicBezTo>
                      <a:pt x="8284" y="1674"/>
                      <a:pt x="8215" y="1660"/>
                      <a:pt x="8159" y="1632"/>
                    </a:cubicBezTo>
                    <a:cubicBezTo>
                      <a:pt x="8103" y="1590"/>
                      <a:pt x="8033" y="1562"/>
                      <a:pt x="7964" y="1534"/>
                    </a:cubicBezTo>
                    <a:cubicBezTo>
                      <a:pt x="7936" y="1521"/>
                      <a:pt x="7894" y="1507"/>
                      <a:pt x="7866" y="1507"/>
                    </a:cubicBezTo>
                    <a:cubicBezTo>
                      <a:pt x="7824" y="1493"/>
                      <a:pt x="7796" y="1493"/>
                      <a:pt x="7754" y="1465"/>
                    </a:cubicBezTo>
                    <a:cubicBezTo>
                      <a:pt x="7685" y="1437"/>
                      <a:pt x="7615" y="1423"/>
                      <a:pt x="7531" y="1395"/>
                    </a:cubicBezTo>
                    <a:cubicBezTo>
                      <a:pt x="7238" y="1311"/>
                      <a:pt x="6890" y="1228"/>
                      <a:pt x="6639" y="1172"/>
                    </a:cubicBezTo>
                    <a:cubicBezTo>
                      <a:pt x="6513" y="1144"/>
                      <a:pt x="6415" y="1116"/>
                      <a:pt x="6332" y="1102"/>
                    </a:cubicBezTo>
                    <a:cubicBezTo>
                      <a:pt x="6262" y="1088"/>
                      <a:pt x="6206" y="1074"/>
                      <a:pt x="6206" y="1074"/>
                    </a:cubicBezTo>
                    <a:lnTo>
                      <a:pt x="6360" y="1018"/>
                    </a:lnTo>
                    <a:cubicBezTo>
                      <a:pt x="6471" y="977"/>
                      <a:pt x="6583" y="949"/>
                      <a:pt x="6750" y="935"/>
                    </a:cubicBezTo>
                    <a:cubicBezTo>
                      <a:pt x="6904" y="907"/>
                      <a:pt x="7099" y="907"/>
                      <a:pt x="7280" y="907"/>
                    </a:cubicBezTo>
                    <a:cubicBezTo>
                      <a:pt x="7475" y="935"/>
                      <a:pt x="7657" y="949"/>
                      <a:pt x="7824" y="1018"/>
                    </a:cubicBezTo>
                    <a:cubicBezTo>
                      <a:pt x="7908" y="1046"/>
                      <a:pt x="8006" y="1088"/>
                      <a:pt x="8075" y="1116"/>
                    </a:cubicBezTo>
                    <a:cubicBezTo>
                      <a:pt x="8145" y="1158"/>
                      <a:pt x="8215" y="1214"/>
                      <a:pt x="8284" y="1255"/>
                    </a:cubicBezTo>
                    <a:cubicBezTo>
                      <a:pt x="8354" y="1311"/>
                      <a:pt x="8382" y="1367"/>
                      <a:pt x="8438" y="1423"/>
                    </a:cubicBezTo>
                    <a:cubicBezTo>
                      <a:pt x="8466" y="1465"/>
                      <a:pt x="8522" y="1521"/>
                      <a:pt x="8536" y="1576"/>
                    </a:cubicBezTo>
                    <a:lnTo>
                      <a:pt x="8591" y="1730"/>
                    </a:lnTo>
                    <a:cubicBezTo>
                      <a:pt x="8605" y="1786"/>
                      <a:pt x="8605" y="1813"/>
                      <a:pt x="8605" y="1855"/>
                    </a:cubicBezTo>
                    <a:lnTo>
                      <a:pt x="8605" y="1911"/>
                    </a:lnTo>
                    <a:cubicBezTo>
                      <a:pt x="8773" y="1841"/>
                      <a:pt x="8912" y="1744"/>
                      <a:pt x="9052" y="1674"/>
                    </a:cubicBezTo>
                    <a:cubicBezTo>
                      <a:pt x="9191" y="1604"/>
                      <a:pt x="9331" y="1562"/>
                      <a:pt x="9470" y="1493"/>
                    </a:cubicBezTo>
                    <a:cubicBezTo>
                      <a:pt x="9554" y="1451"/>
                      <a:pt x="9638" y="1395"/>
                      <a:pt x="9707" y="1367"/>
                    </a:cubicBezTo>
                    <a:cubicBezTo>
                      <a:pt x="9707" y="1353"/>
                      <a:pt x="9693" y="1311"/>
                      <a:pt x="9679" y="1311"/>
                    </a:cubicBezTo>
                    <a:cubicBezTo>
                      <a:pt x="9679" y="1297"/>
                      <a:pt x="9651" y="1297"/>
                      <a:pt x="9651" y="1283"/>
                    </a:cubicBezTo>
                    <a:cubicBezTo>
                      <a:pt x="9498" y="1074"/>
                      <a:pt x="9331" y="907"/>
                      <a:pt x="9121" y="767"/>
                    </a:cubicBezTo>
                    <a:cubicBezTo>
                      <a:pt x="8912" y="656"/>
                      <a:pt x="8647" y="530"/>
                      <a:pt x="8312" y="474"/>
                    </a:cubicBezTo>
                    <a:cubicBezTo>
                      <a:pt x="7908" y="405"/>
                      <a:pt x="7489" y="321"/>
                      <a:pt x="7113" y="251"/>
                    </a:cubicBezTo>
                    <a:cubicBezTo>
                      <a:pt x="6904" y="209"/>
                      <a:pt x="6708" y="167"/>
                      <a:pt x="6513" y="126"/>
                    </a:cubicBezTo>
                    <a:cubicBezTo>
                      <a:pt x="6332" y="98"/>
                      <a:pt x="6122" y="42"/>
                      <a:pt x="5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3" name="Google Shape;293;p2"/>
              <p:cNvGrpSpPr/>
              <p:nvPr/>
            </p:nvGrpSpPr>
            <p:grpSpPr>
              <a:xfrm rot="8100000">
                <a:off x="2955968" y="613626"/>
                <a:ext cx="472679" cy="418874"/>
                <a:chOff x="750602" y="2674149"/>
                <a:chExt cx="472684" cy="418878"/>
              </a:xfrm>
            </p:grpSpPr>
            <p:sp>
              <p:nvSpPr>
                <p:cNvPr id="294" name="Google Shape;294;p2"/>
                <p:cNvSpPr/>
                <p:nvPr/>
              </p:nvSpPr>
              <p:spPr>
                <a:xfrm>
                  <a:off x="1021986" y="2889289"/>
                  <a:ext cx="200086" cy="87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8" h="2010" extrusionOk="0">
                      <a:moveTo>
                        <a:pt x="1" y="1"/>
                      </a:moveTo>
                      <a:lnTo>
                        <a:pt x="4618" y="2009"/>
                      </a:lnTo>
                      <a:cubicBezTo>
                        <a:pt x="3321" y="628"/>
                        <a:pt x="1898" y="15"/>
                        <a:pt x="1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2"/>
                <p:cNvSpPr/>
                <p:nvPr/>
              </p:nvSpPr>
              <p:spPr>
                <a:xfrm>
                  <a:off x="1021986" y="2846867"/>
                  <a:ext cx="201300" cy="12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2989" extrusionOk="0">
                      <a:moveTo>
                        <a:pt x="1496" y="1"/>
                      </a:moveTo>
                      <a:cubicBezTo>
                        <a:pt x="1154" y="1"/>
                        <a:pt x="867" y="91"/>
                        <a:pt x="643" y="213"/>
                      </a:cubicBezTo>
                      <a:cubicBezTo>
                        <a:pt x="322" y="380"/>
                        <a:pt x="126" y="645"/>
                        <a:pt x="1" y="798"/>
                      </a:cubicBezTo>
                      <a:cubicBezTo>
                        <a:pt x="71" y="784"/>
                        <a:pt x="140" y="771"/>
                        <a:pt x="224" y="757"/>
                      </a:cubicBezTo>
                      <a:cubicBezTo>
                        <a:pt x="280" y="729"/>
                        <a:pt x="336" y="729"/>
                        <a:pt x="364" y="715"/>
                      </a:cubicBezTo>
                      <a:cubicBezTo>
                        <a:pt x="419" y="715"/>
                        <a:pt x="475" y="701"/>
                        <a:pt x="531" y="701"/>
                      </a:cubicBezTo>
                      <a:cubicBezTo>
                        <a:pt x="629" y="673"/>
                        <a:pt x="740" y="673"/>
                        <a:pt x="838" y="659"/>
                      </a:cubicBezTo>
                      <a:cubicBezTo>
                        <a:pt x="1047" y="659"/>
                        <a:pt x="1256" y="659"/>
                        <a:pt x="1465" y="701"/>
                      </a:cubicBezTo>
                      <a:cubicBezTo>
                        <a:pt x="1521" y="701"/>
                        <a:pt x="1577" y="715"/>
                        <a:pt x="1619" y="715"/>
                      </a:cubicBezTo>
                      <a:cubicBezTo>
                        <a:pt x="1675" y="729"/>
                        <a:pt x="1731" y="729"/>
                        <a:pt x="1786" y="757"/>
                      </a:cubicBezTo>
                      <a:cubicBezTo>
                        <a:pt x="1828" y="771"/>
                        <a:pt x="1884" y="771"/>
                        <a:pt x="1926" y="784"/>
                      </a:cubicBezTo>
                      <a:cubicBezTo>
                        <a:pt x="1968" y="798"/>
                        <a:pt x="2009" y="812"/>
                        <a:pt x="2065" y="840"/>
                      </a:cubicBezTo>
                      <a:cubicBezTo>
                        <a:pt x="2149" y="868"/>
                        <a:pt x="2247" y="910"/>
                        <a:pt x="2344" y="938"/>
                      </a:cubicBezTo>
                      <a:cubicBezTo>
                        <a:pt x="2428" y="980"/>
                        <a:pt x="2512" y="1036"/>
                        <a:pt x="2581" y="1063"/>
                      </a:cubicBezTo>
                      <a:cubicBezTo>
                        <a:pt x="2623" y="1077"/>
                        <a:pt x="2651" y="1105"/>
                        <a:pt x="2707" y="1133"/>
                      </a:cubicBezTo>
                      <a:cubicBezTo>
                        <a:pt x="2735" y="1147"/>
                        <a:pt x="2777" y="1189"/>
                        <a:pt x="2805" y="1203"/>
                      </a:cubicBezTo>
                      <a:cubicBezTo>
                        <a:pt x="2874" y="1259"/>
                        <a:pt x="2944" y="1287"/>
                        <a:pt x="3000" y="1342"/>
                      </a:cubicBezTo>
                      <a:cubicBezTo>
                        <a:pt x="3125" y="1454"/>
                        <a:pt x="3223" y="1538"/>
                        <a:pt x="3293" y="1621"/>
                      </a:cubicBezTo>
                      <a:cubicBezTo>
                        <a:pt x="3390" y="1705"/>
                        <a:pt x="3460" y="1803"/>
                        <a:pt x="3488" y="1859"/>
                      </a:cubicBezTo>
                      <a:cubicBezTo>
                        <a:pt x="3544" y="1928"/>
                        <a:pt x="3572" y="2012"/>
                        <a:pt x="3600" y="2040"/>
                      </a:cubicBezTo>
                      <a:lnTo>
                        <a:pt x="3628" y="2110"/>
                      </a:lnTo>
                      <a:cubicBezTo>
                        <a:pt x="3628" y="2110"/>
                        <a:pt x="3614" y="2096"/>
                        <a:pt x="3572" y="2068"/>
                      </a:cubicBezTo>
                      <a:cubicBezTo>
                        <a:pt x="3544" y="2054"/>
                        <a:pt x="3474" y="2026"/>
                        <a:pt x="3404" y="1970"/>
                      </a:cubicBezTo>
                      <a:cubicBezTo>
                        <a:pt x="3335" y="1914"/>
                        <a:pt x="3251" y="1886"/>
                        <a:pt x="3139" y="1817"/>
                      </a:cubicBezTo>
                      <a:cubicBezTo>
                        <a:pt x="3084" y="1775"/>
                        <a:pt x="3042" y="1761"/>
                        <a:pt x="2986" y="1719"/>
                      </a:cubicBezTo>
                      <a:cubicBezTo>
                        <a:pt x="2930" y="1691"/>
                        <a:pt x="2860" y="1677"/>
                        <a:pt x="2805" y="1635"/>
                      </a:cubicBezTo>
                      <a:cubicBezTo>
                        <a:pt x="2665" y="1580"/>
                        <a:pt x="2553" y="1510"/>
                        <a:pt x="2386" y="1482"/>
                      </a:cubicBezTo>
                      <a:cubicBezTo>
                        <a:pt x="2316" y="1468"/>
                        <a:pt x="2233" y="1426"/>
                        <a:pt x="2163" y="1412"/>
                      </a:cubicBezTo>
                      <a:cubicBezTo>
                        <a:pt x="2135" y="1398"/>
                        <a:pt x="2079" y="1398"/>
                        <a:pt x="2037" y="1384"/>
                      </a:cubicBezTo>
                      <a:cubicBezTo>
                        <a:pt x="2009" y="1356"/>
                        <a:pt x="1954" y="1356"/>
                        <a:pt x="1926" y="1342"/>
                      </a:cubicBezTo>
                      <a:cubicBezTo>
                        <a:pt x="1884" y="1342"/>
                        <a:pt x="1828" y="1328"/>
                        <a:pt x="1800" y="1328"/>
                      </a:cubicBezTo>
                      <a:cubicBezTo>
                        <a:pt x="1758" y="1328"/>
                        <a:pt x="1717" y="1315"/>
                        <a:pt x="1675" y="1315"/>
                      </a:cubicBezTo>
                      <a:cubicBezTo>
                        <a:pt x="1591" y="1287"/>
                        <a:pt x="1507" y="1287"/>
                        <a:pt x="1410" y="1273"/>
                      </a:cubicBezTo>
                      <a:cubicBezTo>
                        <a:pt x="1368" y="1266"/>
                        <a:pt x="1326" y="1266"/>
                        <a:pt x="1284" y="1266"/>
                      </a:cubicBezTo>
                      <a:cubicBezTo>
                        <a:pt x="1242" y="1266"/>
                        <a:pt x="1200" y="1266"/>
                        <a:pt x="1159" y="1259"/>
                      </a:cubicBezTo>
                      <a:lnTo>
                        <a:pt x="880" y="1259"/>
                      </a:lnTo>
                      <a:cubicBezTo>
                        <a:pt x="698" y="1259"/>
                        <a:pt x="531" y="1287"/>
                        <a:pt x="350" y="1315"/>
                      </a:cubicBezTo>
                      <a:cubicBezTo>
                        <a:pt x="280" y="1328"/>
                        <a:pt x="224" y="1328"/>
                        <a:pt x="154" y="1342"/>
                      </a:cubicBezTo>
                      <a:cubicBezTo>
                        <a:pt x="224" y="1426"/>
                        <a:pt x="294" y="1510"/>
                        <a:pt x="391" y="1621"/>
                      </a:cubicBezTo>
                      <a:cubicBezTo>
                        <a:pt x="475" y="1733"/>
                        <a:pt x="559" y="1817"/>
                        <a:pt x="684" y="1900"/>
                      </a:cubicBezTo>
                      <a:cubicBezTo>
                        <a:pt x="894" y="2082"/>
                        <a:pt x="1159" y="2235"/>
                        <a:pt x="1465" y="2319"/>
                      </a:cubicBezTo>
                      <a:cubicBezTo>
                        <a:pt x="1731" y="2389"/>
                        <a:pt x="2023" y="2403"/>
                        <a:pt x="2358" y="2458"/>
                      </a:cubicBezTo>
                      <a:cubicBezTo>
                        <a:pt x="2693" y="2500"/>
                        <a:pt x="3056" y="2542"/>
                        <a:pt x="3390" y="2640"/>
                      </a:cubicBezTo>
                      <a:cubicBezTo>
                        <a:pt x="3739" y="2709"/>
                        <a:pt x="4046" y="2793"/>
                        <a:pt x="4269" y="2863"/>
                      </a:cubicBezTo>
                      <a:cubicBezTo>
                        <a:pt x="4506" y="2933"/>
                        <a:pt x="4646" y="2988"/>
                        <a:pt x="4646" y="2988"/>
                      </a:cubicBezTo>
                      <a:cubicBezTo>
                        <a:pt x="4646" y="2988"/>
                        <a:pt x="4604" y="2849"/>
                        <a:pt x="4520" y="2598"/>
                      </a:cubicBezTo>
                      <a:cubicBezTo>
                        <a:pt x="4437" y="2375"/>
                        <a:pt x="4297" y="2040"/>
                        <a:pt x="4088" y="1691"/>
                      </a:cubicBezTo>
                      <a:cubicBezTo>
                        <a:pt x="3879" y="1342"/>
                        <a:pt x="3572" y="980"/>
                        <a:pt x="3209" y="687"/>
                      </a:cubicBezTo>
                      <a:cubicBezTo>
                        <a:pt x="2846" y="380"/>
                        <a:pt x="2428" y="157"/>
                        <a:pt x="2037" y="73"/>
                      </a:cubicBezTo>
                      <a:cubicBezTo>
                        <a:pt x="1844" y="23"/>
                        <a:pt x="1663" y="1"/>
                        <a:pt x="1496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2"/>
                <p:cNvSpPr/>
                <p:nvPr/>
              </p:nvSpPr>
              <p:spPr>
                <a:xfrm>
                  <a:off x="1006907" y="2674149"/>
                  <a:ext cx="78596" cy="177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" h="4087" extrusionOk="0">
                      <a:moveTo>
                        <a:pt x="1576" y="0"/>
                      </a:moveTo>
                      <a:lnTo>
                        <a:pt x="0" y="4087"/>
                      </a:lnTo>
                      <a:cubicBezTo>
                        <a:pt x="1367" y="2901"/>
                        <a:pt x="1813" y="1813"/>
                        <a:pt x="1576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2"/>
                <p:cNvSpPr/>
                <p:nvPr/>
              </p:nvSpPr>
              <p:spPr>
                <a:xfrm>
                  <a:off x="999627" y="2674149"/>
                  <a:ext cx="113691" cy="1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4325" extrusionOk="0">
                      <a:moveTo>
                        <a:pt x="1772" y="0"/>
                      </a:moveTo>
                      <a:cubicBezTo>
                        <a:pt x="1772" y="0"/>
                        <a:pt x="1716" y="112"/>
                        <a:pt x="1633" y="321"/>
                      </a:cubicBezTo>
                      <a:cubicBezTo>
                        <a:pt x="1577" y="432"/>
                        <a:pt x="1535" y="530"/>
                        <a:pt x="1479" y="670"/>
                      </a:cubicBezTo>
                      <a:cubicBezTo>
                        <a:pt x="1410" y="795"/>
                        <a:pt x="1340" y="935"/>
                        <a:pt x="1270" y="1060"/>
                      </a:cubicBezTo>
                      <a:cubicBezTo>
                        <a:pt x="1117" y="1325"/>
                        <a:pt x="921" y="1576"/>
                        <a:pt x="740" y="1772"/>
                      </a:cubicBezTo>
                      <a:cubicBezTo>
                        <a:pt x="517" y="1967"/>
                        <a:pt x="363" y="2120"/>
                        <a:pt x="238" y="2302"/>
                      </a:cubicBezTo>
                      <a:cubicBezTo>
                        <a:pt x="71" y="2553"/>
                        <a:pt x="1" y="2873"/>
                        <a:pt x="1" y="3166"/>
                      </a:cubicBezTo>
                      <a:lnTo>
                        <a:pt x="1" y="3390"/>
                      </a:lnTo>
                      <a:cubicBezTo>
                        <a:pt x="1" y="3459"/>
                        <a:pt x="1" y="3529"/>
                        <a:pt x="15" y="3599"/>
                      </a:cubicBezTo>
                      <a:cubicBezTo>
                        <a:pt x="29" y="3738"/>
                        <a:pt x="43" y="3850"/>
                        <a:pt x="71" y="3948"/>
                      </a:cubicBezTo>
                      <a:cubicBezTo>
                        <a:pt x="98" y="3906"/>
                        <a:pt x="140" y="3850"/>
                        <a:pt x="168" y="3780"/>
                      </a:cubicBezTo>
                      <a:cubicBezTo>
                        <a:pt x="224" y="3710"/>
                        <a:pt x="252" y="3641"/>
                        <a:pt x="308" y="3571"/>
                      </a:cubicBezTo>
                      <a:cubicBezTo>
                        <a:pt x="363" y="3501"/>
                        <a:pt x="391" y="3431"/>
                        <a:pt x="447" y="3362"/>
                      </a:cubicBezTo>
                      <a:lnTo>
                        <a:pt x="587" y="3152"/>
                      </a:lnTo>
                      <a:cubicBezTo>
                        <a:pt x="628" y="3083"/>
                        <a:pt x="670" y="3013"/>
                        <a:pt x="726" y="2957"/>
                      </a:cubicBezTo>
                      <a:lnTo>
                        <a:pt x="782" y="2860"/>
                      </a:lnTo>
                      <a:cubicBezTo>
                        <a:pt x="796" y="2818"/>
                        <a:pt x="810" y="2790"/>
                        <a:pt x="852" y="2762"/>
                      </a:cubicBezTo>
                      <a:cubicBezTo>
                        <a:pt x="866" y="2734"/>
                        <a:pt x="880" y="2692"/>
                        <a:pt x="907" y="2678"/>
                      </a:cubicBezTo>
                      <a:cubicBezTo>
                        <a:pt x="921" y="2650"/>
                        <a:pt x="935" y="2608"/>
                        <a:pt x="977" y="2594"/>
                      </a:cubicBezTo>
                      <a:cubicBezTo>
                        <a:pt x="1005" y="2539"/>
                        <a:pt x="1047" y="2469"/>
                        <a:pt x="1089" y="2413"/>
                      </a:cubicBezTo>
                      <a:cubicBezTo>
                        <a:pt x="1131" y="2357"/>
                        <a:pt x="1159" y="2302"/>
                        <a:pt x="1200" y="2246"/>
                      </a:cubicBezTo>
                      <a:cubicBezTo>
                        <a:pt x="1214" y="2204"/>
                        <a:pt x="1228" y="2190"/>
                        <a:pt x="1256" y="2162"/>
                      </a:cubicBezTo>
                      <a:cubicBezTo>
                        <a:pt x="1270" y="2120"/>
                        <a:pt x="1284" y="2106"/>
                        <a:pt x="1298" y="2064"/>
                      </a:cubicBezTo>
                      <a:lnTo>
                        <a:pt x="1410" y="1911"/>
                      </a:lnTo>
                      <a:cubicBezTo>
                        <a:pt x="1438" y="1855"/>
                        <a:pt x="1479" y="1813"/>
                        <a:pt x="1493" y="1758"/>
                      </a:cubicBezTo>
                      <a:cubicBezTo>
                        <a:pt x="1535" y="1702"/>
                        <a:pt x="1549" y="1674"/>
                        <a:pt x="1577" y="1618"/>
                      </a:cubicBezTo>
                      <a:cubicBezTo>
                        <a:pt x="1619" y="1562"/>
                        <a:pt x="1633" y="1534"/>
                        <a:pt x="1647" y="1493"/>
                      </a:cubicBezTo>
                      <a:cubicBezTo>
                        <a:pt x="1675" y="1465"/>
                        <a:pt x="1689" y="1423"/>
                        <a:pt x="1716" y="1395"/>
                      </a:cubicBezTo>
                      <a:cubicBezTo>
                        <a:pt x="1758" y="1325"/>
                        <a:pt x="1786" y="1269"/>
                        <a:pt x="1814" y="1228"/>
                      </a:cubicBezTo>
                      <a:cubicBezTo>
                        <a:pt x="1828" y="1200"/>
                        <a:pt x="1842" y="1186"/>
                        <a:pt x="1842" y="1186"/>
                      </a:cubicBezTo>
                      <a:lnTo>
                        <a:pt x="1842" y="1255"/>
                      </a:lnTo>
                      <a:cubicBezTo>
                        <a:pt x="1842" y="1283"/>
                        <a:pt x="1842" y="1353"/>
                        <a:pt x="1828" y="1423"/>
                      </a:cubicBezTo>
                      <a:cubicBezTo>
                        <a:pt x="1828" y="1465"/>
                        <a:pt x="1828" y="1507"/>
                        <a:pt x="1814" y="1548"/>
                      </a:cubicBezTo>
                      <a:cubicBezTo>
                        <a:pt x="1814" y="1604"/>
                        <a:pt x="1786" y="1632"/>
                        <a:pt x="1786" y="1688"/>
                      </a:cubicBezTo>
                      <a:cubicBezTo>
                        <a:pt x="1772" y="1744"/>
                        <a:pt x="1772" y="1785"/>
                        <a:pt x="1758" y="1841"/>
                      </a:cubicBezTo>
                      <a:cubicBezTo>
                        <a:pt x="1744" y="1897"/>
                        <a:pt x="1716" y="1967"/>
                        <a:pt x="1716" y="2009"/>
                      </a:cubicBezTo>
                      <a:cubicBezTo>
                        <a:pt x="1703" y="2078"/>
                        <a:pt x="1689" y="2134"/>
                        <a:pt x="1675" y="2204"/>
                      </a:cubicBezTo>
                      <a:cubicBezTo>
                        <a:pt x="1647" y="2246"/>
                        <a:pt x="1647" y="2274"/>
                        <a:pt x="1633" y="2316"/>
                      </a:cubicBezTo>
                      <a:cubicBezTo>
                        <a:pt x="1619" y="2343"/>
                        <a:pt x="1619" y="2385"/>
                        <a:pt x="1605" y="2413"/>
                      </a:cubicBezTo>
                      <a:cubicBezTo>
                        <a:pt x="1577" y="2483"/>
                        <a:pt x="1549" y="2553"/>
                        <a:pt x="1535" y="2622"/>
                      </a:cubicBezTo>
                      <a:lnTo>
                        <a:pt x="1479" y="2734"/>
                      </a:lnTo>
                      <a:lnTo>
                        <a:pt x="1424" y="2832"/>
                      </a:lnTo>
                      <a:lnTo>
                        <a:pt x="1368" y="2943"/>
                      </a:lnTo>
                      <a:lnTo>
                        <a:pt x="1326" y="3041"/>
                      </a:lnTo>
                      <a:cubicBezTo>
                        <a:pt x="1284" y="3111"/>
                        <a:pt x="1228" y="3180"/>
                        <a:pt x="1200" y="3278"/>
                      </a:cubicBezTo>
                      <a:cubicBezTo>
                        <a:pt x="1159" y="3348"/>
                        <a:pt x="1117" y="3417"/>
                        <a:pt x="1075" y="3501"/>
                      </a:cubicBezTo>
                      <a:cubicBezTo>
                        <a:pt x="1019" y="3571"/>
                        <a:pt x="991" y="3641"/>
                        <a:pt x="935" y="3710"/>
                      </a:cubicBezTo>
                      <a:cubicBezTo>
                        <a:pt x="852" y="3850"/>
                        <a:pt x="740" y="3989"/>
                        <a:pt x="656" y="4129"/>
                      </a:cubicBezTo>
                      <a:lnTo>
                        <a:pt x="559" y="4282"/>
                      </a:lnTo>
                      <a:cubicBezTo>
                        <a:pt x="656" y="4296"/>
                        <a:pt x="782" y="4324"/>
                        <a:pt x="907" y="4324"/>
                      </a:cubicBezTo>
                      <a:cubicBezTo>
                        <a:pt x="1047" y="4324"/>
                        <a:pt x="1186" y="4296"/>
                        <a:pt x="1326" y="4268"/>
                      </a:cubicBezTo>
                      <a:cubicBezTo>
                        <a:pt x="1619" y="4185"/>
                        <a:pt x="1954" y="3989"/>
                        <a:pt x="2205" y="3585"/>
                      </a:cubicBezTo>
                      <a:cubicBezTo>
                        <a:pt x="2414" y="3278"/>
                        <a:pt x="2581" y="2818"/>
                        <a:pt x="2595" y="2371"/>
                      </a:cubicBezTo>
                      <a:cubicBezTo>
                        <a:pt x="2623" y="1911"/>
                        <a:pt x="2525" y="1479"/>
                        <a:pt x="2400" y="1116"/>
                      </a:cubicBezTo>
                      <a:cubicBezTo>
                        <a:pt x="2344" y="935"/>
                        <a:pt x="2260" y="781"/>
                        <a:pt x="2191" y="642"/>
                      </a:cubicBezTo>
                      <a:cubicBezTo>
                        <a:pt x="2121" y="502"/>
                        <a:pt x="2051" y="391"/>
                        <a:pt x="1981" y="293"/>
                      </a:cubicBezTo>
                      <a:cubicBezTo>
                        <a:pt x="1842" y="98"/>
                        <a:pt x="1772" y="0"/>
                        <a:pt x="1772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2"/>
                <p:cNvSpPr/>
                <p:nvPr/>
              </p:nvSpPr>
              <p:spPr>
                <a:xfrm>
                  <a:off x="863047" y="2704351"/>
                  <a:ext cx="110052" cy="12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958" extrusionOk="0">
                      <a:moveTo>
                        <a:pt x="0" y="0"/>
                      </a:moveTo>
                      <a:lnTo>
                        <a:pt x="2358" y="2958"/>
                      </a:lnTo>
                      <a:cubicBezTo>
                        <a:pt x="2539" y="1563"/>
                        <a:pt x="1144" y="558"/>
                        <a:pt x="0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2"/>
                <p:cNvSpPr/>
                <p:nvPr/>
              </p:nvSpPr>
              <p:spPr>
                <a:xfrm>
                  <a:off x="864260" y="2703528"/>
                  <a:ext cx="141464" cy="12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5" h="2963" extrusionOk="0">
                      <a:moveTo>
                        <a:pt x="657" y="0"/>
                      </a:moveTo>
                      <a:cubicBezTo>
                        <a:pt x="537" y="0"/>
                        <a:pt x="429" y="7"/>
                        <a:pt x="335" y="19"/>
                      </a:cubicBezTo>
                      <a:cubicBezTo>
                        <a:pt x="126" y="33"/>
                        <a:pt x="0" y="47"/>
                        <a:pt x="0" y="47"/>
                      </a:cubicBezTo>
                      <a:cubicBezTo>
                        <a:pt x="0" y="47"/>
                        <a:pt x="56" y="159"/>
                        <a:pt x="154" y="326"/>
                      </a:cubicBezTo>
                      <a:cubicBezTo>
                        <a:pt x="237" y="508"/>
                        <a:pt x="377" y="745"/>
                        <a:pt x="502" y="1010"/>
                      </a:cubicBezTo>
                      <a:cubicBezTo>
                        <a:pt x="628" y="1275"/>
                        <a:pt x="754" y="1526"/>
                        <a:pt x="837" y="1777"/>
                      </a:cubicBezTo>
                      <a:cubicBezTo>
                        <a:pt x="907" y="1972"/>
                        <a:pt x="963" y="2154"/>
                        <a:pt x="1033" y="2279"/>
                      </a:cubicBezTo>
                      <a:cubicBezTo>
                        <a:pt x="1046" y="2293"/>
                        <a:pt x="1060" y="2321"/>
                        <a:pt x="1074" y="2349"/>
                      </a:cubicBezTo>
                      <a:lnTo>
                        <a:pt x="1130" y="2405"/>
                      </a:lnTo>
                      <a:cubicBezTo>
                        <a:pt x="1172" y="2433"/>
                        <a:pt x="1200" y="2460"/>
                        <a:pt x="1256" y="2488"/>
                      </a:cubicBezTo>
                      <a:cubicBezTo>
                        <a:pt x="1311" y="2502"/>
                        <a:pt x="1339" y="2544"/>
                        <a:pt x="1395" y="2558"/>
                      </a:cubicBezTo>
                      <a:cubicBezTo>
                        <a:pt x="1451" y="2572"/>
                        <a:pt x="1493" y="2614"/>
                        <a:pt x="1549" y="2628"/>
                      </a:cubicBezTo>
                      <a:cubicBezTo>
                        <a:pt x="1772" y="2726"/>
                        <a:pt x="2009" y="2865"/>
                        <a:pt x="2162" y="2963"/>
                      </a:cubicBezTo>
                      <a:lnTo>
                        <a:pt x="2107" y="2795"/>
                      </a:lnTo>
                      <a:cubicBezTo>
                        <a:pt x="2093" y="2767"/>
                        <a:pt x="2093" y="2726"/>
                        <a:pt x="2079" y="2712"/>
                      </a:cubicBezTo>
                      <a:cubicBezTo>
                        <a:pt x="2051" y="2684"/>
                        <a:pt x="2037" y="2642"/>
                        <a:pt x="2037" y="2628"/>
                      </a:cubicBezTo>
                      <a:lnTo>
                        <a:pt x="2009" y="2544"/>
                      </a:lnTo>
                      <a:lnTo>
                        <a:pt x="1953" y="2447"/>
                      </a:lnTo>
                      <a:cubicBezTo>
                        <a:pt x="1911" y="2405"/>
                        <a:pt x="1897" y="2335"/>
                        <a:pt x="1869" y="2279"/>
                      </a:cubicBezTo>
                      <a:cubicBezTo>
                        <a:pt x="1828" y="2223"/>
                        <a:pt x="1814" y="2168"/>
                        <a:pt x="1772" y="2126"/>
                      </a:cubicBezTo>
                      <a:lnTo>
                        <a:pt x="1730" y="2056"/>
                      </a:lnTo>
                      <a:cubicBezTo>
                        <a:pt x="1702" y="2014"/>
                        <a:pt x="1688" y="2000"/>
                        <a:pt x="1674" y="1972"/>
                      </a:cubicBezTo>
                      <a:cubicBezTo>
                        <a:pt x="1660" y="1944"/>
                        <a:pt x="1632" y="1916"/>
                        <a:pt x="1618" y="1903"/>
                      </a:cubicBezTo>
                      <a:cubicBezTo>
                        <a:pt x="1604" y="1875"/>
                        <a:pt x="1590" y="1847"/>
                        <a:pt x="1563" y="1833"/>
                      </a:cubicBezTo>
                      <a:lnTo>
                        <a:pt x="1465" y="1665"/>
                      </a:lnTo>
                      <a:cubicBezTo>
                        <a:pt x="1423" y="1624"/>
                        <a:pt x="1395" y="1568"/>
                        <a:pt x="1381" y="1512"/>
                      </a:cubicBezTo>
                      <a:cubicBezTo>
                        <a:pt x="1339" y="1456"/>
                        <a:pt x="1311" y="1414"/>
                        <a:pt x="1284" y="1373"/>
                      </a:cubicBezTo>
                      <a:cubicBezTo>
                        <a:pt x="1256" y="1317"/>
                        <a:pt x="1228" y="1275"/>
                        <a:pt x="1200" y="1233"/>
                      </a:cubicBezTo>
                      <a:cubicBezTo>
                        <a:pt x="1144" y="1149"/>
                        <a:pt x="1102" y="1038"/>
                        <a:pt x="1046" y="968"/>
                      </a:cubicBezTo>
                      <a:cubicBezTo>
                        <a:pt x="1005" y="884"/>
                        <a:pt x="949" y="815"/>
                        <a:pt x="935" y="759"/>
                      </a:cubicBezTo>
                      <a:cubicBezTo>
                        <a:pt x="907" y="717"/>
                        <a:pt x="879" y="661"/>
                        <a:pt x="865" y="619"/>
                      </a:cubicBezTo>
                      <a:cubicBezTo>
                        <a:pt x="851" y="591"/>
                        <a:pt x="851" y="577"/>
                        <a:pt x="851" y="577"/>
                      </a:cubicBezTo>
                      <a:lnTo>
                        <a:pt x="851" y="577"/>
                      </a:lnTo>
                      <a:cubicBezTo>
                        <a:pt x="851" y="577"/>
                        <a:pt x="865" y="591"/>
                        <a:pt x="907" y="605"/>
                      </a:cubicBezTo>
                      <a:cubicBezTo>
                        <a:pt x="935" y="619"/>
                        <a:pt x="977" y="661"/>
                        <a:pt x="1033" y="689"/>
                      </a:cubicBezTo>
                      <a:cubicBezTo>
                        <a:pt x="1074" y="731"/>
                        <a:pt x="1144" y="787"/>
                        <a:pt x="1214" y="829"/>
                      </a:cubicBezTo>
                      <a:cubicBezTo>
                        <a:pt x="1256" y="870"/>
                        <a:pt x="1284" y="884"/>
                        <a:pt x="1339" y="926"/>
                      </a:cubicBezTo>
                      <a:cubicBezTo>
                        <a:pt x="1367" y="954"/>
                        <a:pt x="1423" y="996"/>
                        <a:pt x="1465" y="1024"/>
                      </a:cubicBezTo>
                      <a:cubicBezTo>
                        <a:pt x="1493" y="1066"/>
                        <a:pt x="1549" y="1094"/>
                        <a:pt x="1604" y="1135"/>
                      </a:cubicBezTo>
                      <a:cubicBezTo>
                        <a:pt x="1660" y="1163"/>
                        <a:pt x="1688" y="1219"/>
                        <a:pt x="1744" y="1247"/>
                      </a:cubicBezTo>
                      <a:lnTo>
                        <a:pt x="1883" y="1386"/>
                      </a:lnTo>
                      <a:lnTo>
                        <a:pt x="1953" y="1456"/>
                      </a:lnTo>
                      <a:lnTo>
                        <a:pt x="2023" y="1526"/>
                      </a:lnTo>
                      <a:cubicBezTo>
                        <a:pt x="2037" y="1554"/>
                        <a:pt x="2079" y="1582"/>
                        <a:pt x="2093" y="1624"/>
                      </a:cubicBezTo>
                      <a:cubicBezTo>
                        <a:pt x="2107" y="1651"/>
                        <a:pt x="2148" y="1665"/>
                        <a:pt x="2162" y="1707"/>
                      </a:cubicBezTo>
                      <a:cubicBezTo>
                        <a:pt x="2218" y="1763"/>
                        <a:pt x="2246" y="1833"/>
                        <a:pt x="2302" y="1875"/>
                      </a:cubicBezTo>
                      <a:cubicBezTo>
                        <a:pt x="2316" y="1916"/>
                        <a:pt x="2330" y="1944"/>
                        <a:pt x="2372" y="1972"/>
                      </a:cubicBezTo>
                      <a:lnTo>
                        <a:pt x="2427" y="2070"/>
                      </a:lnTo>
                      <a:cubicBezTo>
                        <a:pt x="2455" y="2140"/>
                        <a:pt x="2511" y="2209"/>
                        <a:pt x="2525" y="2279"/>
                      </a:cubicBezTo>
                      <a:cubicBezTo>
                        <a:pt x="2567" y="2349"/>
                        <a:pt x="2595" y="2433"/>
                        <a:pt x="2609" y="2502"/>
                      </a:cubicBezTo>
                      <a:cubicBezTo>
                        <a:pt x="2637" y="2600"/>
                        <a:pt x="2664" y="2670"/>
                        <a:pt x="2678" y="2753"/>
                      </a:cubicBezTo>
                      <a:cubicBezTo>
                        <a:pt x="2706" y="2809"/>
                        <a:pt x="2706" y="2879"/>
                        <a:pt x="2720" y="2921"/>
                      </a:cubicBezTo>
                      <a:cubicBezTo>
                        <a:pt x="2776" y="2893"/>
                        <a:pt x="2804" y="2851"/>
                        <a:pt x="2860" y="2823"/>
                      </a:cubicBezTo>
                      <a:cubicBezTo>
                        <a:pt x="2916" y="2781"/>
                        <a:pt x="2943" y="2739"/>
                        <a:pt x="2999" y="2684"/>
                      </a:cubicBezTo>
                      <a:cubicBezTo>
                        <a:pt x="3027" y="2628"/>
                        <a:pt x="3083" y="2558"/>
                        <a:pt x="3125" y="2502"/>
                      </a:cubicBezTo>
                      <a:lnTo>
                        <a:pt x="3167" y="2405"/>
                      </a:lnTo>
                      <a:cubicBezTo>
                        <a:pt x="3195" y="2363"/>
                        <a:pt x="3208" y="2335"/>
                        <a:pt x="3208" y="2279"/>
                      </a:cubicBezTo>
                      <a:lnTo>
                        <a:pt x="3264" y="2014"/>
                      </a:lnTo>
                      <a:lnTo>
                        <a:pt x="3264" y="1721"/>
                      </a:lnTo>
                      <a:cubicBezTo>
                        <a:pt x="3236" y="1624"/>
                        <a:pt x="3222" y="1512"/>
                        <a:pt x="3195" y="1414"/>
                      </a:cubicBezTo>
                      <a:cubicBezTo>
                        <a:pt x="3167" y="1359"/>
                        <a:pt x="3153" y="1303"/>
                        <a:pt x="3125" y="1247"/>
                      </a:cubicBezTo>
                      <a:cubicBezTo>
                        <a:pt x="3097" y="1205"/>
                        <a:pt x="3069" y="1149"/>
                        <a:pt x="3027" y="1107"/>
                      </a:cubicBezTo>
                      <a:cubicBezTo>
                        <a:pt x="2846" y="801"/>
                        <a:pt x="2511" y="522"/>
                        <a:pt x="2176" y="340"/>
                      </a:cubicBezTo>
                      <a:cubicBezTo>
                        <a:pt x="1828" y="173"/>
                        <a:pt x="1465" y="89"/>
                        <a:pt x="1144" y="33"/>
                      </a:cubicBezTo>
                      <a:cubicBezTo>
                        <a:pt x="967" y="10"/>
                        <a:pt x="804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2"/>
                <p:cNvSpPr/>
                <p:nvPr/>
              </p:nvSpPr>
              <p:spPr>
                <a:xfrm>
                  <a:off x="753635" y="2847604"/>
                  <a:ext cx="196490" cy="22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5" h="527" extrusionOk="0">
                      <a:moveTo>
                        <a:pt x="4534" y="0"/>
                      </a:moveTo>
                      <a:lnTo>
                        <a:pt x="1" y="182"/>
                      </a:lnTo>
                      <a:cubicBezTo>
                        <a:pt x="693" y="399"/>
                        <a:pt x="1460" y="526"/>
                        <a:pt x="2211" y="526"/>
                      </a:cubicBezTo>
                      <a:cubicBezTo>
                        <a:pt x="3048" y="526"/>
                        <a:pt x="3865" y="368"/>
                        <a:pt x="4534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2"/>
                <p:cNvSpPr/>
                <p:nvPr/>
              </p:nvSpPr>
              <p:spPr>
                <a:xfrm>
                  <a:off x="750602" y="2816145"/>
                  <a:ext cx="203726" cy="102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" h="2366" extrusionOk="0">
                      <a:moveTo>
                        <a:pt x="3065" y="1"/>
                      </a:moveTo>
                      <a:cubicBezTo>
                        <a:pt x="3003" y="1"/>
                        <a:pt x="2940" y="5"/>
                        <a:pt x="2874" y="15"/>
                      </a:cubicBezTo>
                      <a:cubicBezTo>
                        <a:pt x="2651" y="43"/>
                        <a:pt x="2372" y="140"/>
                        <a:pt x="2079" y="238"/>
                      </a:cubicBezTo>
                      <a:cubicBezTo>
                        <a:pt x="1786" y="350"/>
                        <a:pt x="1452" y="447"/>
                        <a:pt x="1159" y="559"/>
                      </a:cubicBezTo>
                      <a:cubicBezTo>
                        <a:pt x="838" y="657"/>
                        <a:pt x="559" y="726"/>
                        <a:pt x="350" y="782"/>
                      </a:cubicBezTo>
                      <a:lnTo>
                        <a:pt x="1" y="866"/>
                      </a:lnTo>
                      <a:cubicBezTo>
                        <a:pt x="1" y="866"/>
                        <a:pt x="85" y="977"/>
                        <a:pt x="266" y="1131"/>
                      </a:cubicBezTo>
                      <a:cubicBezTo>
                        <a:pt x="419" y="1284"/>
                        <a:pt x="671" y="1493"/>
                        <a:pt x="977" y="1689"/>
                      </a:cubicBezTo>
                      <a:cubicBezTo>
                        <a:pt x="1298" y="1884"/>
                        <a:pt x="1661" y="2065"/>
                        <a:pt x="2037" y="2191"/>
                      </a:cubicBezTo>
                      <a:cubicBezTo>
                        <a:pt x="2391" y="2305"/>
                        <a:pt x="2714" y="2365"/>
                        <a:pt x="3000" y="2365"/>
                      </a:cubicBezTo>
                      <a:cubicBezTo>
                        <a:pt x="3097" y="2365"/>
                        <a:pt x="3190" y="2359"/>
                        <a:pt x="3279" y="2344"/>
                      </a:cubicBezTo>
                      <a:cubicBezTo>
                        <a:pt x="3823" y="2275"/>
                        <a:pt x="4213" y="1982"/>
                        <a:pt x="4423" y="1689"/>
                      </a:cubicBezTo>
                      <a:cubicBezTo>
                        <a:pt x="4632" y="1396"/>
                        <a:pt x="4674" y="1075"/>
                        <a:pt x="4702" y="880"/>
                      </a:cubicBezTo>
                      <a:lnTo>
                        <a:pt x="4702" y="880"/>
                      </a:lnTo>
                      <a:cubicBezTo>
                        <a:pt x="4646" y="936"/>
                        <a:pt x="4590" y="977"/>
                        <a:pt x="4534" y="1019"/>
                      </a:cubicBezTo>
                      <a:cubicBezTo>
                        <a:pt x="4465" y="1089"/>
                        <a:pt x="4395" y="1145"/>
                        <a:pt x="4311" y="1201"/>
                      </a:cubicBezTo>
                      <a:cubicBezTo>
                        <a:pt x="4227" y="1256"/>
                        <a:pt x="4158" y="1298"/>
                        <a:pt x="4060" y="1340"/>
                      </a:cubicBezTo>
                      <a:cubicBezTo>
                        <a:pt x="4032" y="1354"/>
                        <a:pt x="3976" y="1396"/>
                        <a:pt x="3948" y="1410"/>
                      </a:cubicBezTo>
                      <a:lnTo>
                        <a:pt x="3809" y="1466"/>
                      </a:lnTo>
                      <a:lnTo>
                        <a:pt x="3669" y="1507"/>
                      </a:lnTo>
                      <a:cubicBezTo>
                        <a:pt x="3614" y="1535"/>
                        <a:pt x="3572" y="1549"/>
                        <a:pt x="3530" y="1549"/>
                      </a:cubicBezTo>
                      <a:cubicBezTo>
                        <a:pt x="3474" y="1563"/>
                        <a:pt x="3432" y="1563"/>
                        <a:pt x="3390" y="1577"/>
                      </a:cubicBezTo>
                      <a:cubicBezTo>
                        <a:pt x="3335" y="1605"/>
                        <a:pt x="3293" y="1605"/>
                        <a:pt x="3251" y="1605"/>
                      </a:cubicBezTo>
                      <a:cubicBezTo>
                        <a:pt x="3195" y="1605"/>
                        <a:pt x="3153" y="1619"/>
                        <a:pt x="3112" y="1619"/>
                      </a:cubicBezTo>
                      <a:cubicBezTo>
                        <a:pt x="3056" y="1619"/>
                        <a:pt x="3014" y="1633"/>
                        <a:pt x="2972" y="1633"/>
                      </a:cubicBezTo>
                      <a:cubicBezTo>
                        <a:pt x="2874" y="1633"/>
                        <a:pt x="2791" y="1647"/>
                        <a:pt x="2707" y="1647"/>
                      </a:cubicBezTo>
                      <a:cubicBezTo>
                        <a:pt x="2623" y="1647"/>
                        <a:pt x="2526" y="1647"/>
                        <a:pt x="2456" y="1633"/>
                      </a:cubicBezTo>
                      <a:cubicBezTo>
                        <a:pt x="2372" y="1633"/>
                        <a:pt x="2302" y="1619"/>
                        <a:pt x="2233" y="1605"/>
                      </a:cubicBezTo>
                      <a:lnTo>
                        <a:pt x="2024" y="1549"/>
                      </a:lnTo>
                      <a:cubicBezTo>
                        <a:pt x="1884" y="1507"/>
                        <a:pt x="1786" y="1480"/>
                        <a:pt x="1675" y="1424"/>
                      </a:cubicBezTo>
                      <a:cubicBezTo>
                        <a:pt x="1577" y="1368"/>
                        <a:pt x="1480" y="1340"/>
                        <a:pt x="1410" y="1298"/>
                      </a:cubicBezTo>
                      <a:cubicBezTo>
                        <a:pt x="1340" y="1270"/>
                        <a:pt x="1298" y="1228"/>
                        <a:pt x="1256" y="1201"/>
                      </a:cubicBezTo>
                      <a:cubicBezTo>
                        <a:pt x="1228" y="1187"/>
                        <a:pt x="1201" y="1159"/>
                        <a:pt x="1201" y="1159"/>
                      </a:cubicBezTo>
                      <a:lnTo>
                        <a:pt x="1270" y="1159"/>
                      </a:lnTo>
                      <a:cubicBezTo>
                        <a:pt x="1312" y="1159"/>
                        <a:pt x="1382" y="1159"/>
                        <a:pt x="1452" y="1187"/>
                      </a:cubicBezTo>
                      <a:cubicBezTo>
                        <a:pt x="1521" y="1187"/>
                        <a:pt x="1619" y="1201"/>
                        <a:pt x="1717" y="1201"/>
                      </a:cubicBezTo>
                      <a:lnTo>
                        <a:pt x="2037" y="1201"/>
                      </a:lnTo>
                      <a:cubicBezTo>
                        <a:pt x="2163" y="1201"/>
                        <a:pt x="2302" y="1187"/>
                        <a:pt x="2442" y="1159"/>
                      </a:cubicBezTo>
                      <a:cubicBezTo>
                        <a:pt x="2512" y="1159"/>
                        <a:pt x="2581" y="1145"/>
                        <a:pt x="2651" y="1131"/>
                      </a:cubicBezTo>
                      <a:cubicBezTo>
                        <a:pt x="2693" y="1131"/>
                        <a:pt x="2721" y="1117"/>
                        <a:pt x="2763" y="1117"/>
                      </a:cubicBezTo>
                      <a:cubicBezTo>
                        <a:pt x="2791" y="1117"/>
                        <a:pt x="2833" y="1089"/>
                        <a:pt x="2860" y="1089"/>
                      </a:cubicBezTo>
                      <a:cubicBezTo>
                        <a:pt x="2902" y="1089"/>
                        <a:pt x="2930" y="1075"/>
                        <a:pt x="2972" y="1075"/>
                      </a:cubicBezTo>
                      <a:cubicBezTo>
                        <a:pt x="3000" y="1061"/>
                        <a:pt x="3042" y="1061"/>
                        <a:pt x="3070" y="1047"/>
                      </a:cubicBezTo>
                      <a:cubicBezTo>
                        <a:pt x="3112" y="1019"/>
                        <a:pt x="3139" y="1019"/>
                        <a:pt x="3181" y="1005"/>
                      </a:cubicBezTo>
                      <a:cubicBezTo>
                        <a:pt x="3209" y="991"/>
                        <a:pt x="3251" y="991"/>
                        <a:pt x="3279" y="977"/>
                      </a:cubicBezTo>
                      <a:cubicBezTo>
                        <a:pt x="3349" y="949"/>
                        <a:pt x="3432" y="922"/>
                        <a:pt x="3502" y="880"/>
                      </a:cubicBezTo>
                      <a:lnTo>
                        <a:pt x="3711" y="782"/>
                      </a:lnTo>
                      <a:cubicBezTo>
                        <a:pt x="3781" y="740"/>
                        <a:pt x="3851" y="712"/>
                        <a:pt x="3921" y="657"/>
                      </a:cubicBezTo>
                      <a:cubicBezTo>
                        <a:pt x="3990" y="629"/>
                        <a:pt x="4046" y="573"/>
                        <a:pt x="4116" y="531"/>
                      </a:cubicBezTo>
                      <a:cubicBezTo>
                        <a:pt x="4172" y="503"/>
                        <a:pt x="4200" y="461"/>
                        <a:pt x="4241" y="433"/>
                      </a:cubicBezTo>
                      <a:cubicBezTo>
                        <a:pt x="4158" y="378"/>
                        <a:pt x="4060" y="322"/>
                        <a:pt x="3962" y="280"/>
                      </a:cubicBezTo>
                      <a:cubicBezTo>
                        <a:pt x="3851" y="224"/>
                        <a:pt x="3753" y="168"/>
                        <a:pt x="3628" y="113"/>
                      </a:cubicBezTo>
                      <a:cubicBezTo>
                        <a:pt x="3457" y="48"/>
                        <a:pt x="3269" y="1"/>
                        <a:pt x="306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2"/>
                <p:cNvSpPr/>
                <p:nvPr/>
              </p:nvSpPr>
              <p:spPr>
                <a:xfrm>
                  <a:off x="802599" y="2889289"/>
                  <a:ext cx="167461" cy="14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" h="3405" extrusionOk="0">
                      <a:moveTo>
                        <a:pt x="3585" y="1"/>
                      </a:moveTo>
                      <a:lnTo>
                        <a:pt x="1" y="3404"/>
                      </a:lnTo>
                      <a:cubicBezTo>
                        <a:pt x="1842" y="3376"/>
                        <a:pt x="3864" y="2093"/>
                        <a:pt x="358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2"/>
                <p:cNvSpPr/>
                <p:nvPr/>
              </p:nvSpPr>
              <p:spPr>
                <a:xfrm>
                  <a:off x="803813" y="2886862"/>
                  <a:ext cx="194627" cy="164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3795" extrusionOk="0">
                      <a:moveTo>
                        <a:pt x="3725" y="1"/>
                      </a:moveTo>
                      <a:cubicBezTo>
                        <a:pt x="3767" y="71"/>
                        <a:pt x="3781" y="154"/>
                        <a:pt x="3822" y="238"/>
                      </a:cubicBezTo>
                      <a:cubicBezTo>
                        <a:pt x="3836" y="294"/>
                        <a:pt x="3850" y="350"/>
                        <a:pt x="3850" y="405"/>
                      </a:cubicBezTo>
                      <a:cubicBezTo>
                        <a:pt x="3864" y="447"/>
                        <a:pt x="3864" y="503"/>
                        <a:pt x="3892" y="573"/>
                      </a:cubicBezTo>
                      <a:cubicBezTo>
                        <a:pt x="3906" y="698"/>
                        <a:pt x="3906" y="796"/>
                        <a:pt x="3906" y="922"/>
                      </a:cubicBezTo>
                      <a:cubicBezTo>
                        <a:pt x="3892" y="1173"/>
                        <a:pt x="3850" y="1410"/>
                        <a:pt x="3753" y="1633"/>
                      </a:cubicBezTo>
                      <a:cubicBezTo>
                        <a:pt x="3725" y="1689"/>
                        <a:pt x="3697" y="1745"/>
                        <a:pt x="3669" y="1814"/>
                      </a:cubicBezTo>
                      <a:cubicBezTo>
                        <a:pt x="3641" y="1870"/>
                        <a:pt x="3627" y="1926"/>
                        <a:pt x="3585" y="1968"/>
                      </a:cubicBezTo>
                      <a:cubicBezTo>
                        <a:pt x="3557" y="2024"/>
                        <a:pt x="3515" y="2079"/>
                        <a:pt x="3502" y="2121"/>
                      </a:cubicBezTo>
                      <a:cubicBezTo>
                        <a:pt x="3474" y="2177"/>
                        <a:pt x="3432" y="2219"/>
                        <a:pt x="3404" y="2261"/>
                      </a:cubicBezTo>
                      <a:cubicBezTo>
                        <a:pt x="3320" y="2358"/>
                        <a:pt x="3250" y="2442"/>
                        <a:pt x="3167" y="2512"/>
                      </a:cubicBezTo>
                      <a:cubicBezTo>
                        <a:pt x="3139" y="2540"/>
                        <a:pt x="3097" y="2581"/>
                        <a:pt x="3055" y="2609"/>
                      </a:cubicBezTo>
                      <a:cubicBezTo>
                        <a:pt x="3013" y="2651"/>
                        <a:pt x="2958" y="2679"/>
                        <a:pt x="2930" y="2707"/>
                      </a:cubicBezTo>
                      <a:cubicBezTo>
                        <a:pt x="2888" y="2735"/>
                        <a:pt x="2846" y="2749"/>
                        <a:pt x="2804" y="2791"/>
                      </a:cubicBezTo>
                      <a:cubicBezTo>
                        <a:pt x="2776" y="2805"/>
                        <a:pt x="2720" y="2846"/>
                        <a:pt x="2679" y="2860"/>
                      </a:cubicBezTo>
                      <a:cubicBezTo>
                        <a:pt x="2595" y="2916"/>
                        <a:pt x="2525" y="2944"/>
                        <a:pt x="2441" y="2986"/>
                      </a:cubicBezTo>
                      <a:cubicBezTo>
                        <a:pt x="2288" y="3056"/>
                        <a:pt x="2149" y="3098"/>
                        <a:pt x="2009" y="3125"/>
                      </a:cubicBezTo>
                      <a:cubicBezTo>
                        <a:pt x="1939" y="3139"/>
                        <a:pt x="1884" y="3139"/>
                        <a:pt x="1814" y="3153"/>
                      </a:cubicBezTo>
                      <a:cubicBezTo>
                        <a:pt x="1758" y="3167"/>
                        <a:pt x="1702" y="3167"/>
                        <a:pt x="1660" y="3167"/>
                      </a:cubicBezTo>
                      <a:lnTo>
                        <a:pt x="1381" y="3167"/>
                      </a:lnTo>
                      <a:cubicBezTo>
                        <a:pt x="1381" y="3167"/>
                        <a:pt x="1395" y="3153"/>
                        <a:pt x="1451" y="3139"/>
                      </a:cubicBezTo>
                      <a:cubicBezTo>
                        <a:pt x="1493" y="3125"/>
                        <a:pt x="1549" y="3084"/>
                        <a:pt x="1632" y="3056"/>
                      </a:cubicBezTo>
                      <a:cubicBezTo>
                        <a:pt x="1730" y="3014"/>
                        <a:pt x="1814" y="2958"/>
                        <a:pt x="1911" y="2888"/>
                      </a:cubicBezTo>
                      <a:cubicBezTo>
                        <a:pt x="1967" y="2860"/>
                        <a:pt x="2023" y="2833"/>
                        <a:pt x="2093" y="2791"/>
                      </a:cubicBezTo>
                      <a:cubicBezTo>
                        <a:pt x="2149" y="2749"/>
                        <a:pt x="2218" y="2707"/>
                        <a:pt x="2260" y="2665"/>
                      </a:cubicBezTo>
                      <a:cubicBezTo>
                        <a:pt x="2386" y="2581"/>
                        <a:pt x="2511" y="2470"/>
                        <a:pt x="2637" y="2358"/>
                      </a:cubicBezTo>
                      <a:cubicBezTo>
                        <a:pt x="2679" y="2289"/>
                        <a:pt x="2748" y="2233"/>
                        <a:pt x="2804" y="2163"/>
                      </a:cubicBezTo>
                      <a:cubicBezTo>
                        <a:pt x="2818" y="2121"/>
                        <a:pt x="2860" y="2093"/>
                        <a:pt x="2888" y="2051"/>
                      </a:cubicBezTo>
                      <a:cubicBezTo>
                        <a:pt x="2916" y="2024"/>
                        <a:pt x="2944" y="1982"/>
                        <a:pt x="2958" y="1954"/>
                      </a:cubicBezTo>
                      <a:cubicBezTo>
                        <a:pt x="2985" y="1912"/>
                        <a:pt x="3013" y="1884"/>
                        <a:pt x="3027" y="1828"/>
                      </a:cubicBezTo>
                      <a:cubicBezTo>
                        <a:pt x="3055" y="1800"/>
                        <a:pt x="3069" y="1745"/>
                        <a:pt x="3097" y="1703"/>
                      </a:cubicBezTo>
                      <a:cubicBezTo>
                        <a:pt x="3125" y="1675"/>
                        <a:pt x="3139" y="1619"/>
                        <a:pt x="3153" y="1591"/>
                      </a:cubicBezTo>
                      <a:cubicBezTo>
                        <a:pt x="3167" y="1549"/>
                        <a:pt x="3195" y="1493"/>
                        <a:pt x="3209" y="1466"/>
                      </a:cubicBezTo>
                      <a:cubicBezTo>
                        <a:pt x="3237" y="1382"/>
                        <a:pt x="3264" y="1284"/>
                        <a:pt x="3278" y="1201"/>
                      </a:cubicBezTo>
                      <a:cubicBezTo>
                        <a:pt x="3278" y="1145"/>
                        <a:pt x="3292" y="1117"/>
                        <a:pt x="3292" y="1061"/>
                      </a:cubicBezTo>
                      <a:lnTo>
                        <a:pt x="3306" y="922"/>
                      </a:lnTo>
                      <a:cubicBezTo>
                        <a:pt x="3334" y="754"/>
                        <a:pt x="3306" y="573"/>
                        <a:pt x="3278" y="405"/>
                      </a:cubicBezTo>
                      <a:cubicBezTo>
                        <a:pt x="3264" y="336"/>
                        <a:pt x="3237" y="280"/>
                        <a:pt x="3223" y="224"/>
                      </a:cubicBezTo>
                      <a:cubicBezTo>
                        <a:pt x="3097" y="350"/>
                        <a:pt x="2916" y="503"/>
                        <a:pt x="2679" y="698"/>
                      </a:cubicBezTo>
                      <a:cubicBezTo>
                        <a:pt x="2595" y="782"/>
                        <a:pt x="2511" y="852"/>
                        <a:pt x="2428" y="936"/>
                      </a:cubicBezTo>
                      <a:cubicBezTo>
                        <a:pt x="2330" y="1033"/>
                        <a:pt x="2260" y="1117"/>
                        <a:pt x="2190" y="1214"/>
                      </a:cubicBezTo>
                      <a:cubicBezTo>
                        <a:pt x="2149" y="1312"/>
                        <a:pt x="2093" y="1410"/>
                        <a:pt x="2023" y="1521"/>
                      </a:cubicBezTo>
                      <a:cubicBezTo>
                        <a:pt x="1953" y="1633"/>
                        <a:pt x="1884" y="1758"/>
                        <a:pt x="1800" y="1884"/>
                      </a:cubicBezTo>
                      <a:cubicBezTo>
                        <a:pt x="1618" y="2149"/>
                        <a:pt x="1381" y="2428"/>
                        <a:pt x="1116" y="2665"/>
                      </a:cubicBezTo>
                      <a:cubicBezTo>
                        <a:pt x="851" y="2916"/>
                        <a:pt x="572" y="3098"/>
                        <a:pt x="363" y="3237"/>
                      </a:cubicBezTo>
                      <a:cubicBezTo>
                        <a:pt x="265" y="3307"/>
                        <a:pt x="168" y="3363"/>
                        <a:pt x="98" y="3404"/>
                      </a:cubicBezTo>
                      <a:lnTo>
                        <a:pt x="0" y="3446"/>
                      </a:lnTo>
                      <a:lnTo>
                        <a:pt x="98" y="3502"/>
                      </a:lnTo>
                      <a:cubicBezTo>
                        <a:pt x="168" y="3544"/>
                        <a:pt x="265" y="3572"/>
                        <a:pt x="405" y="3628"/>
                      </a:cubicBezTo>
                      <a:cubicBezTo>
                        <a:pt x="656" y="3711"/>
                        <a:pt x="1019" y="3795"/>
                        <a:pt x="1479" y="3795"/>
                      </a:cubicBezTo>
                      <a:cubicBezTo>
                        <a:pt x="1925" y="3795"/>
                        <a:pt x="2455" y="3725"/>
                        <a:pt x="2944" y="3502"/>
                      </a:cubicBezTo>
                      <a:cubicBezTo>
                        <a:pt x="3195" y="3404"/>
                        <a:pt x="3432" y="3265"/>
                        <a:pt x="3641" y="3084"/>
                      </a:cubicBezTo>
                      <a:cubicBezTo>
                        <a:pt x="3836" y="2902"/>
                        <a:pt x="4004" y="2707"/>
                        <a:pt x="4143" y="2484"/>
                      </a:cubicBezTo>
                      <a:cubicBezTo>
                        <a:pt x="4352" y="2149"/>
                        <a:pt x="4464" y="1814"/>
                        <a:pt x="4478" y="1507"/>
                      </a:cubicBezTo>
                      <a:cubicBezTo>
                        <a:pt x="4492" y="1201"/>
                        <a:pt x="4450" y="922"/>
                        <a:pt x="4352" y="712"/>
                      </a:cubicBezTo>
                      <a:cubicBezTo>
                        <a:pt x="4185" y="294"/>
                        <a:pt x="3906" y="113"/>
                        <a:pt x="372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2"/>
                <p:cNvSpPr/>
                <p:nvPr/>
              </p:nvSpPr>
              <p:spPr>
                <a:xfrm>
                  <a:off x="1006907" y="2911647"/>
                  <a:ext cx="90078" cy="181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4186" extrusionOk="0">
                      <a:moveTo>
                        <a:pt x="0" y="1"/>
                      </a:moveTo>
                      <a:lnTo>
                        <a:pt x="781" y="4185"/>
                      </a:lnTo>
                      <a:cubicBezTo>
                        <a:pt x="2079" y="3139"/>
                        <a:pt x="1046" y="866"/>
                        <a:pt x="0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2"/>
                <p:cNvSpPr/>
                <p:nvPr/>
              </p:nvSpPr>
              <p:spPr>
                <a:xfrm>
                  <a:off x="997244" y="2902288"/>
                  <a:ext cx="109402" cy="187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4318" extrusionOk="0">
                      <a:moveTo>
                        <a:pt x="781" y="0"/>
                      </a:moveTo>
                      <a:cubicBezTo>
                        <a:pt x="597" y="0"/>
                        <a:pt x="442" y="36"/>
                        <a:pt x="335" y="77"/>
                      </a:cubicBezTo>
                      <a:cubicBezTo>
                        <a:pt x="405" y="119"/>
                        <a:pt x="474" y="133"/>
                        <a:pt x="516" y="175"/>
                      </a:cubicBezTo>
                      <a:cubicBezTo>
                        <a:pt x="614" y="217"/>
                        <a:pt x="697" y="273"/>
                        <a:pt x="767" y="328"/>
                      </a:cubicBezTo>
                      <a:cubicBezTo>
                        <a:pt x="837" y="384"/>
                        <a:pt x="921" y="440"/>
                        <a:pt x="990" y="524"/>
                      </a:cubicBezTo>
                      <a:cubicBezTo>
                        <a:pt x="1130" y="663"/>
                        <a:pt x="1269" y="803"/>
                        <a:pt x="1381" y="956"/>
                      </a:cubicBezTo>
                      <a:cubicBezTo>
                        <a:pt x="1409" y="984"/>
                        <a:pt x="1423" y="1040"/>
                        <a:pt x="1465" y="1082"/>
                      </a:cubicBezTo>
                      <a:cubicBezTo>
                        <a:pt x="1479" y="1110"/>
                        <a:pt x="1520" y="1165"/>
                        <a:pt x="1534" y="1193"/>
                      </a:cubicBezTo>
                      <a:cubicBezTo>
                        <a:pt x="1548" y="1235"/>
                        <a:pt x="1590" y="1277"/>
                        <a:pt x="1604" y="1319"/>
                      </a:cubicBezTo>
                      <a:cubicBezTo>
                        <a:pt x="1618" y="1347"/>
                        <a:pt x="1632" y="1402"/>
                        <a:pt x="1660" y="1444"/>
                      </a:cubicBezTo>
                      <a:cubicBezTo>
                        <a:pt x="1688" y="1528"/>
                        <a:pt x="1730" y="1612"/>
                        <a:pt x="1744" y="1695"/>
                      </a:cubicBezTo>
                      <a:cubicBezTo>
                        <a:pt x="1771" y="1793"/>
                        <a:pt x="1799" y="1877"/>
                        <a:pt x="1813" y="1960"/>
                      </a:cubicBezTo>
                      <a:cubicBezTo>
                        <a:pt x="1827" y="2044"/>
                        <a:pt x="1841" y="2114"/>
                        <a:pt x="1841" y="2212"/>
                      </a:cubicBezTo>
                      <a:lnTo>
                        <a:pt x="1841" y="2435"/>
                      </a:lnTo>
                      <a:cubicBezTo>
                        <a:pt x="1841" y="2504"/>
                        <a:pt x="1827" y="2574"/>
                        <a:pt x="1827" y="2644"/>
                      </a:cubicBezTo>
                      <a:cubicBezTo>
                        <a:pt x="1813" y="2714"/>
                        <a:pt x="1813" y="2769"/>
                        <a:pt x="1799" y="2839"/>
                      </a:cubicBezTo>
                      <a:cubicBezTo>
                        <a:pt x="1758" y="2951"/>
                        <a:pt x="1730" y="3048"/>
                        <a:pt x="1688" y="3118"/>
                      </a:cubicBezTo>
                      <a:cubicBezTo>
                        <a:pt x="1660" y="3188"/>
                        <a:pt x="1618" y="3230"/>
                        <a:pt x="1604" y="3286"/>
                      </a:cubicBezTo>
                      <a:cubicBezTo>
                        <a:pt x="1590" y="3327"/>
                        <a:pt x="1562" y="3341"/>
                        <a:pt x="1562" y="3341"/>
                      </a:cubicBezTo>
                      <a:lnTo>
                        <a:pt x="1562" y="3272"/>
                      </a:lnTo>
                      <a:lnTo>
                        <a:pt x="1562" y="3104"/>
                      </a:lnTo>
                      <a:lnTo>
                        <a:pt x="1562" y="2979"/>
                      </a:lnTo>
                      <a:cubicBezTo>
                        <a:pt x="1562" y="2923"/>
                        <a:pt x="1562" y="2895"/>
                        <a:pt x="1548" y="2825"/>
                      </a:cubicBezTo>
                      <a:cubicBezTo>
                        <a:pt x="1548" y="2769"/>
                        <a:pt x="1534" y="2714"/>
                        <a:pt x="1520" y="2644"/>
                      </a:cubicBezTo>
                      <a:cubicBezTo>
                        <a:pt x="1493" y="2588"/>
                        <a:pt x="1493" y="2518"/>
                        <a:pt x="1479" y="2477"/>
                      </a:cubicBezTo>
                      <a:cubicBezTo>
                        <a:pt x="1451" y="2351"/>
                        <a:pt x="1409" y="2212"/>
                        <a:pt x="1353" y="2086"/>
                      </a:cubicBezTo>
                      <a:cubicBezTo>
                        <a:pt x="1325" y="2016"/>
                        <a:pt x="1311" y="1946"/>
                        <a:pt x="1269" y="1877"/>
                      </a:cubicBezTo>
                      <a:lnTo>
                        <a:pt x="1214" y="1779"/>
                      </a:lnTo>
                      <a:lnTo>
                        <a:pt x="1172" y="1668"/>
                      </a:lnTo>
                      <a:lnTo>
                        <a:pt x="1116" y="1570"/>
                      </a:lnTo>
                      <a:cubicBezTo>
                        <a:pt x="1102" y="1528"/>
                        <a:pt x="1074" y="1500"/>
                        <a:pt x="1046" y="1458"/>
                      </a:cubicBezTo>
                      <a:cubicBezTo>
                        <a:pt x="990" y="1389"/>
                        <a:pt x="962" y="1333"/>
                        <a:pt x="907" y="1263"/>
                      </a:cubicBezTo>
                      <a:cubicBezTo>
                        <a:pt x="851" y="1193"/>
                        <a:pt x="795" y="1137"/>
                        <a:pt x="753" y="1068"/>
                      </a:cubicBezTo>
                      <a:cubicBezTo>
                        <a:pt x="697" y="998"/>
                        <a:pt x="642" y="956"/>
                        <a:pt x="572" y="900"/>
                      </a:cubicBezTo>
                      <a:cubicBezTo>
                        <a:pt x="446" y="789"/>
                        <a:pt x="335" y="691"/>
                        <a:pt x="209" y="607"/>
                      </a:cubicBezTo>
                      <a:cubicBezTo>
                        <a:pt x="153" y="566"/>
                        <a:pt x="126" y="552"/>
                        <a:pt x="70" y="510"/>
                      </a:cubicBezTo>
                      <a:cubicBezTo>
                        <a:pt x="28" y="705"/>
                        <a:pt x="0" y="956"/>
                        <a:pt x="0" y="1193"/>
                      </a:cubicBezTo>
                      <a:cubicBezTo>
                        <a:pt x="0" y="1444"/>
                        <a:pt x="28" y="1681"/>
                        <a:pt x="153" y="1946"/>
                      </a:cubicBezTo>
                      <a:cubicBezTo>
                        <a:pt x="363" y="2351"/>
                        <a:pt x="795" y="2783"/>
                        <a:pt x="990" y="3272"/>
                      </a:cubicBezTo>
                      <a:cubicBezTo>
                        <a:pt x="1102" y="3509"/>
                        <a:pt x="1116" y="3774"/>
                        <a:pt x="1102" y="3983"/>
                      </a:cubicBezTo>
                      <a:cubicBezTo>
                        <a:pt x="1074" y="4095"/>
                        <a:pt x="1060" y="4178"/>
                        <a:pt x="1046" y="4234"/>
                      </a:cubicBezTo>
                      <a:cubicBezTo>
                        <a:pt x="1032" y="4276"/>
                        <a:pt x="1004" y="4318"/>
                        <a:pt x="1004" y="4318"/>
                      </a:cubicBezTo>
                      <a:cubicBezTo>
                        <a:pt x="1004" y="4318"/>
                        <a:pt x="1046" y="4318"/>
                        <a:pt x="1116" y="4304"/>
                      </a:cubicBezTo>
                      <a:cubicBezTo>
                        <a:pt x="1186" y="4276"/>
                        <a:pt x="1269" y="4262"/>
                        <a:pt x="1395" y="4206"/>
                      </a:cubicBezTo>
                      <a:cubicBezTo>
                        <a:pt x="1493" y="4164"/>
                        <a:pt x="1632" y="4095"/>
                        <a:pt x="1771" y="3969"/>
                      </a:cubicBezTo>
                      <a:cubicBezTo>
                        <a:pt x="1911" y="3844"/>
                        <a:pt x="2050" y="3690"/>
                        <a:pt x="2162" y="3495"/>
                      </a:cubicBezTo>
                      <a:cubicBezTo>
                        <a:pt x="2385" y="3118"/>
                        <a:pt x="2511" y="2630"/>
                        <a:pt x="2525" y="2156"/>
                      </a:cubicBezTo>
                      <a:cubicBezTo>
                        <a:pt x="2525" y="1933"/>
                        <a:pt x="2511" y="1681"/>
                        <a:pt x="2455" y="1472"/>
                      </a:cubicBezTo>
                      <a:cubicBezTo>
                        <a:pt x="2399" y="1319"/>
                        <a:pt x="2329" y="1124"/>
                        <a:pt x="2246" y="956"/>
                      </a:cubicBezTo>
                      <a:cubicBezTo>
                        <a:pt x="1981" y="426"/>
                        <a:pt x="1562" y="175"/>
                        <a:pt x="1200" y="63"/>
                      </a:cubicBezTo>
                      <a:cubicBezTo>
                        <a:pt x="1051" y="18"/>
                        <a:pt x="909" y="0"/>
                        <a:pt x="781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6" name="Google Shape;306;p2"/>
              <p:cNvSpPr/>
              <p:nvPr/>
            </p:nvSpPr>
            <p:spPr>
              <a:xfrm>
                <a:off x="2878802" y="265174"/>
                <a:ext cx="339544" cy="168457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2685" extrusionOk="0">
                    <a:moveTo>
                      <a:pt x="1927" y="0"/>
                    </a:moveTo>
                    <a:cubicBezTo>
                      <a:pt x="1905" y="0"/>
                      <a:pt x="1881" y="2"/>
                      <a:pt x="1856" y="6"/>
                    </a:cubicBezTo>
                    <a:cubicBezTo>
                      <a:pt x="1772" y="6"/>
                      <a:pt x="1675" y="34"/>
                      <a:pt x="1577" y="90"/>
                    </a:cubicBezTo>
                    <a:cubicBezTo>
                      <a:pt x="1493" y="146"/>
                      <a:pt x="1410" y="215"/>
                      <a:pt x="1340" y="285"/>
                    </a:cubicBezTo>
                    <a:cubicBezTo>
                      <a:pt x="1245" y="249"/>
                      <a:pt x="1154" y="228"/>
                      <a:pt x="1061" y="228"/>
                    </a:cubicBezTo>
                    <a:cubicBezTo>
                      <a:pt x="976" y="228"/>
                      <a:pt x="889" y="245"/>
                      <a:pt x="796" y="285"/>
                    </a:cubicBezTo>
                    <a:cubicBezTo>
                      <a:pt x="531" y="383"/>
                      <a:pt x="349" y="634"/>
                      <a:pt x="182" y="843"/>
                    </a:cubicBezTo>
                    <a:cubicBezTo>
                      <a:pt x="71" y="1011"/>
                      <a:pt x="29" y="1206"/>
                      <a:pt x="71" y="1401"/>
                    </a:cubicBezTo>
                    <a:lnTo>
                      <a:pt x="71" y="1415"/>
                    </a:lnTo>
                    <a:cubicBezTo>
                      <a:pt x="15" y="1568"/>
                      <a:pt x="1" y="1778"/>
                      <a:pt x="43" y="1973"/>
                    </a:cubicBezTo>
                    <a:lnTo>
                      <a:pt x="71" y="1959"/>
                    </a:lnTo>
                    <a:cubicBezTo>
                      <a:pt x="168" y="1847"/>
                      <a:pt x="294" y="1750"/>
                      <a:pt x="433" y="1638"/>
                    </a:cubicBezTo>
                    <a:cubicBezTo>
                      <a:pt x="503" y="1582"/>
                      <a:pt x="573" y="1555"/>
                      <a:pt x="642" y="1499"/>
                    </a:cubicBezTo>
                    <a:cubicBezTo>
                      <a:pt x="712" y="1471"/>
                      <a:pt x="782" y="1415"/>
                      <a:pt x="866" y="1373"/>
                    </a:cubicBezTo>
                    <a:cubicBezTo>
                      <a:pt x="935" y="1331"/>
                      <a:pt x="1005" y="1290"/>
                      <a:pt x="1089" y="1234"/>
                    </a:cubicBezTo>
                    <a:cubicBezTo>
                      <a:pt x="1131" y="1220"/>
                      <a:pt x="1158" y="1192"/>
                      <a:pt x="1200" y="1164"/>
                    </a:cubicBezTo>
                    <a:cubicBezTo>
                      <a:pt x="1200" y="1164"/>
                      <a:pt x="1228" y="1150"/>
                      <a:pt x="1256" y="1136"/>
                    </a:cubicBezTo>
                    <a:cubicBezTo>
                      <a:pt x="1284" y="1122"/>
                      <a:pt x="1298" y="1108"/>
                      <a:pt x="1298" y="1108"/>
                    </a:cubicBezTo>
                    <a:cubicBezTo>
                      <a:pt x="1368" y="1052"/>
                      <a:pt x="1465" y="1011"/>
                      <a:pt x="1535" y="969"/>
                    </a:cubicBezTo>
                    <a:cubicBezTo>
                      <a:pt x="1605" y="913"/>
                      <a:pt x="1689" y="871"/>
                      <a:pt x="1772" y="843"/>
                    </a:cubicBezTo>
                    <a:cubicBezTo>
                      <a:pt x="1926" y="759"/>
                      <a:pt x="2107" y="704"/>
                      <a:pt x="2260" y="662"/>
                    </a:cubicBezTo>
                    <a:cubicBezTo>
                      <a:pt x="2344" y="648"/>
                      <a:pt x="2414" y="634"/>
                      <a:pt x="2512" y="620"/>
                    </a:cubicBezTo>
                    <a:cubicBezTo>
                      <a:pt x="2539" y="620"/>
                      <a:pt x="2595" y="592"/>
                      <a:pt x="2623" y="592"/>
                    </a:cubicBezTo>
                    <a:lnTo>
                      <a:pt x="2749" y="592"/>
                    </a:lnTo>
                    <a:cubicBezTo>
                      <a:pt x="2818" y="592"/>
                      <a:pt x="2902" y="578"/>
                      <a:pt x="2972" y="578"/>
                    </a:cubicBezTo>
                    <a:lnTo>
                      <a:pt x="4060" y="578"/>
                    </a:lnTo>
                    <a:cubicBezTo>
                      <a:pt x="4060" y="578"/>
                      <a:pt x="3976" y="592"/>
                      <a:pt x="3809" y="606"/>
                    </a:cubicBezTo>
                    <a:cubicBezTo>
                      <a:pt x="3781" y="606"/>
                      <a:pt x="3739" y="606"/>
                      <a:pt x="3697" y="634"/>
                    </a:cubicBezTo>
                    <a:cubicBezTo>
                      <a:pt x="3641" y="648"/>
                      <a:pt x="3600" y="648"/>
                      <a:pt x="3558" y="662"/>
                    </a:cubicBezTo>
                    <a:cubicBezTo>
                      <a:pt x="3502" y="662"/>
                      <a:pt x="3446" y="676"/>
                      <a:pt x="3390" y="676"/>
                    </a:cubicBezTo>
                    <a:cubicBezTo>
                      <a:pt x="3348" y="704"/>
                      <a:pt x="3279" y="704"/>
                      <a:pt x="3223" y="718"/>
                    </a:cubicBezTo>
                    <a:cubicBezTo>
                      <a:pt x="3153" y="732"/>
                      <a:pt x="3097" y="732"/>
                      <a:pt x="3028" y="746"/>
                    </a:cubicBezTo>
                    <a:lnTo>
                      <a:pt x="2818" y="801"/>
                    </a:lnTo>
                    <a:cubicBezTo>
                      <a:pt x="2790" y="801"/>
                      <a:pt x="2749" y="815"/>
                      <a:pt x="2721" y="843"/>
                    </a:cubicBezTo>
                    <a:cubicBezTo>
                      <a:pt x="2679" y="857"/>
                      <a:pt x="2651" y="871"/>
                      <a:pt x="2609" y="871"/>
                    </a:cubicBezTo>
                    <a:cubicBezTo>
                      <a:pt x="2539" y="913"/>
                      <a:pt x="2470" y="927"/>
                      <a:pt x="2400" y="955"/>
                    </a:cubicBezTo>
                    <a:lnTo>
                      <a:pt x="2191" y="1066"/>
                    </a:lnTo>
                    <a:cubicBezTo>
                      <a:pt x="2163" y="1080"/>
                      <a:pt x="2121" y="1094"/>
                      <a:pt x="2093" y="1136"/>
                    </a:cubicBezTo>
                    <a:lnTo>
                      <a:pt x="1981" y="1206"/>
                    </a:lnTo>
                    <a:cubicBezTo>
                      <a:pt x="1912" y="1262"/>
                      <a:pt x="1856" y="1290"/>
                      <a:pt x="1786" y="1345"/>
                    </a:cubicBezTo>
                    <a:cubicBezTo>
                      <a:pt x="1744" y="1401"/>
                      <a:pt x="1675" y="1443"/>
                      <a:pt x="1619" y="1513"/>
                    </a:cubicBezTo>
                    <a:lnTo>
                      <a:pt x="1563" y="1555"/>
                    </a:lnTo>
                    <a:lnTo>
                      <a:pt x="1549" y="1568"/>
                    </a:lnTo>
                    <a:lnTo>
                      <a:pt x="1535" y="1582"/>
                    </a:lnTo>
                    <a:cubicBezTo>
                      <a:pt x="1493" y="1624"/>
                      <a:pt x="1479" y="1652"/>
                      <a:pt x="1437" y="1680"/>
                    </a:cubicBezTo>
                    <a:cubicBezTo>
                      <a:pt x="1396" y="1750"/>
                      <a:pt x="1340" y="1792"/>
                      <a:pt x="1284" y="1861"/>
                    </a:cubicBezTo>
                    <a:cubicBezTo>
                      <a:pt x="1228" y="1931"/>
                      <a:pt x="1186" y="1987"/>
                      <a:pt x="1131" y="2057"/>
                    </a:cubicBezTo>
                    <a:cubicBezTo>
                      <a:pt x="1075" y="2112"/>
                      <a:pt x="1019" y="2182"/>
                      <a:pt x="977" y="2238"/>
                    </a:cubicBezTo>
                    <a:cubicBezTo>
                      <a:pt x="866" y="2336"/>
                      <a:pt x="768" y="2447"/>
                      <a:pt x="656" y="2531"/>
                    </a:cubicBezTo>
                    <a:cubicBezTo>
                      <a:pt x="642" y="2545"/>
                      <a:pt x="601" y="2559"/>
                      <a:pt x="587" y="2587"/>
                    </a:cubicBezTo>
                    <a:cubicBezTo>
                      <a:pt x="726" y="2656"/>
                      <a:pt x="866" y="2684"/>
                      <a:pt x="991" y="2684"/>
                    </a:cubicBezTo>
                    <a:cubicBezTo>
                      <a:pt x="1047" y="2684"/>
                      <a:pt x="1117" y="2684"/>
                      <a:pt x="1158" y="2670"/>
                    </a:cubicBezTo>
                    <a:cubicBezTo>
                      <a:pt x="1214" y="2670"/>
                      <a:pt x="1270" y="2656"/>
                      <a:pt x="1326" y="2643"/>
                    </a:cubicBezTo>
                    <a:cubicBezTo>
                      <a:pt x="1396" y="2656"/>
                      <a:pt x="1465" y="2656"/>
                      <a:pt x="1535" y="2656"/>
                    </a:cubicBezTo>
                    <a:lnTo>
                      <a:pt x="1744" y="2656"/>
                    </a:lnTo>
                    <a:cubicBezTo>
                      <a:pt x="1786" y="2656"/>
                      <a:pt x="1842" y="2643"/>
                      <a:pt x="1898" y="2615"/>
                    </a:cubicBezTo>
                    <a:lnTo>
                      <a:pt x="2051" y="2573"/>
                    </a:lnTo>
                    <a:cubicBezTo>
                      <a:pt x="2107" y="2545"/>
                      <a:pt x="2135" y="2517"/>
                      <a:pt x="2191" y="2475"/>
                    </a:cubicBezTo>
                    <a:cubicBezTo>
                      <a:pt x="2197" y="2528"/>
                      <a:pt x="2207" y="2547"/>
                      <a:pt x="2219" y="2547"/>
                    </a:cubicBezTo>
                    <a:cubicBezTo>
                      <a:pt x="2231" y="2547"/>
                      <a:pt x="2246" y="2525"/>
                      <a:pt x="2260" y="2503"/>
                    </a:cubicBezTo>
                    <a:cubicBezTo>
                      <a:pt x="2274" y="2461"/>
                      <a:pt x="2274" y="2391"/>
                      <a:pt x="2260" y="2336"/>
                    </a:cubicBezTo>
                    <a:lnTo>
                      <a:pt x="2260" y="2336"/>
                    </a:lnTo>
                    <a:cubicBezTo>
                      <a:pt x="2302" y="2350"/>
                      <a:pt x="2344" y="2357"/>
                      <a:pt x="2383" y="2357"/>
                    </a:cubicBezTo>
                    <a:cubicBezTo>
                      <a:pt x="2460" y="2357"/>
                      <a:pt x="2525" y="2326"/>
                      <a:pt x="2553" y="2252"/>
                    </a:cubicBezTo>
                    <a:cubicBezTo>
                      <a:pt x="2609" y="2182"/>
                      <a:pt x="2623" y="2085"/>
                      <a:pt x="2651" y="1959"/>
                    </a:cubicBezTo>
                    <a:lnTo>
                      <a:pt x="2651" y="1945"/>
                    </a:lnTo>
                    <a:cubicBezTo>
                      <a:pt x="2665" y="1945"/>
                      <a:pt x="2679" y="1917"/>
                      <a:pt x="2693" y="1917"/>
                    </a:cubicBezTo>
                    <a:cubicBezTo>
                      <a:pt x="2763" y="1889"/>
                      <a:pt x="2818" y="1847"/>
                      <a:pt x="2874" y="1806"/>
                    </a:cubicBezTo>
                    <a:lnTo>
                      <a:pt x="2902" y="1764"/>
                    </a:lnTo>
                    <a:lnTo>
                      <a:pt x="2944" y="1736"/>
                    </a:lnTo>
                    <a:cubicBezTo>
                      <a:pt x="2958" y="1694"/>
                      <a:pt x="3000" y="1666"/>
                      <a:pt x="3014" y="1624"/>
                    </a:cubicBezTo>
                    <a:cubicBezTo>
                      <a:pt x="3030" y="1628"/>
                      <a:pt x="3044" y="1630"/>
                      <a:pt x="3057" y="1630"/>
                    </a:cubicBezTo>
                    <a:cubicBezTo>
                      <a:pt x="3088" y="1630"/>
                      <a:pt x="3114" y="1620"/>
                      <a:pt x="3153" y="1610"/>
                    </a:cubicBezTo>
                    <a:cubicBezTo>
                      <a:pt x="3209" y="1582"/>
                      <a:pt x="3237" y="1568"/>
                      <a:pt x="3293" y="1513"/>
                    </a:cubicBezTo>
                    <a:cubicBezTo>
                      <a:pt x="3390" y="1415"/>
                      <a:pt x="3572" y="1331"/>
                      <a:pt x="3655" y="1122"/>
                    </a:cubicBezTo>
                    <a:cubicBezTo>
                      <a:pt x="3767" y="1094"/>
                      <a:pt x="3865" y="1080"/>
                      <a:pt x="3976" y="1052"/>
                    </a:cubicBezTo>
                    <a:cubicBezTo>
                      <a:pt x="4018" y="1024"/>
                      <a:pt x="4088" y="1024"/>
                      <a:pt x="4143" y="1011"/>
                    </a:cubicBezTo>
                    <a:cubicBezTo>
                      <a:pt x="4213" y="997"/>
                      <a:pt x="4269" y="983"/>
                      <a:pt x="4339" y="983"/>
                    </a:cubicBezTo>
                    <a:cubicBezTo>
                      <a:pt x="4409" y="983"/>
                      <a:pt x="4464" y="969"/>
                      <a:pt x="4534" y="969"/>
                    </a:cubicBezTo>
                    <a:lnTo>
                      <a:pt x="4743" y="969"/>
                    </a:lnTo>
                    <a:cubicBezTo>
                      <a:pt x="4785" y="969"/>
                      <a:pt x="4841" y="983"/>
                      <a:pt x="4897" y="983"/>
                    </a:cubicBezTo>
                    <a:cubicBezTo>
                      <a:pt x="4953" y="983"/>
                      <a:pt x="5022" y="997"/>
                      <a:pt x="5064" y="997"/>
                    </a:cubicBezTo>
                    <a:cubicBezTo>
                      <a:pt x="5176" y="1011"/>
                      <a:pt x="5301" y="1038"/>
                      <a:pt x="5413" y="1038"/>
                    </a:cubicBezTo>
                    <a:cubicBezTo>
                      <a:pt x="5413" y="1011"/>
                      <a:pt x="5413" y="997"/>
                      <a:pt x="5399" y="997"/>
                    </a:cubicBezTo>
                    <a:cubicBezTo>
                      <a:pt x="5329" y="941"/>
                      <a:pt x="5259" y="913"/>
                      <a:pt x="5204" y="857"/>
                    </a:cubicBezTo>
                    <a:cubicBezTo>
                      <a:pt x="5176" y="843"/>
                      <a:pt x="5134" y="801"/>
                      <a:pt x="5106" y="787"/>
                    </a:cubicBezTo>
                    <a:lnTo>
                      <a:pt x="4994" y="732"/>
                    </a:lnTo>
                    <a:lnTo>
                      <a:pt x="4771" y="634"/>
                    </a:lnTo>
                    <a:cubicBezTo>
                      <a:pt x="4701" y="592"/>
                      <a:pt x="4618" y="578"/>
                      <a:pt x="4534" y="550"/>
                    </a:cubicBezTo>
                    <a:lnTo>
                      <a:pt x="4409" y="508"/>
                    </a:lnTo>
                    <a:cubicBezTo>
                      <a:pt x="4367" y="494"/>
                      <a:pt x="4325" y="494"/>
                      <a:pt x="4283" y="480"/>
                    </a:cubicBezTo>
                    <a:lnTo>
                      <a:pt x="4046" y="411"/>
                    </a:lnTo>
                    <a:lnTo>
                      <a:pt x="3795" y="355"/>
                    </a:lnTo>
                    <a:lnTo>
                      <a:pt x="3669" y="313"/>
                    </a:lnTo>
                    <a:lnTo>
                      <a:pt x="3558" y="299"/>
                    </a:lnTo>
                    <a:lnTo>
                      <a:pt x="3376" y="271"/>
                    </a:lnTo>
                    <a:cubicBezTo>
                      <a:pt x="3348" y="271"/>
                      <a:pt x="3321" y="243"/>
                      <a:pt x="3293" y="243"/>
                    </a:cubicBezTo>
                    <a:lnTo>
                      <a:pt x="3209" y="243"/>
                    </a:lnTo>
                    <a:cubicBezTo>
                      <a:pt x="3167" y="215"/>
                      <a:pt x="3111" y="174"/>
                      <a:pt x="3083" y="160"/>
                    </a:cubicBezTo>
                    <a:cubicBezTo>
                      <a:pt x="3014" y="104"/>
                      <a:pt x="2944" y="90"/>
                      <a:pt x="2874" y="62"/>
                    </a:cubicBezTo>
                    <a:cubicBezTo>
                      <a:pt x="2804" y="34"/>
                      <a:pt x="2735" y="34"/>
                      <a:pt x="2665" y="34"/>
                    </a:cubicBezTo>
                    <a:cubicBezTo>
                      <a:pt x="2595" y="34"/>
                      <a:pt x="2525" y="62"/>
                      <a:pt x="2456" y="76"/>
                    </a:cubicBezTo>
                    <a:cubicBezTo>
                      <a:pt x="2386" y="90"/>
                      <a:pt x="2316" y="118"/>
                      <a:pt x="2260" y="160"/>
                    </a:cubicBezTo>
                    <a:cubicBezTo>
                      <a:pt x="2154" y="65"/>
                      <a:pt x="2057" y="0"/>
                      <a:pt x="19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 rot="3228335">
                <a:off x="2958455" y="4812224"/>
                <a:ext cx="339546" cy="168458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2685" extrusionOk="0">
                    <a:moveTo>
                      <a:pt x="1927" y="0"/>
                    </a:moveTo>
                    <a:cubicBezTo>
                      <a:pt x="1905" y="0"/>
                      <a:pt x="1881" y="2"/>
                      <a:pt x="1856" y="6"/>
                    </a:cubicBezTo>
                    <a:cubicBezTo>
                      <a:pt x="1772" y="6"/>
                      <a:pt x="1675" y="34"/>
                      <a:pt x="1577" y="90"/>
                    </a:cubicBezTo>
                    <a:cubicBezTo>
                      <a:pt x="1493" y="146"/>
                      <a:pt x="1410" y="215"/>
                      <a:pt x="1340" y="285"/>
                    </a:cubicBezTo>
                    <a:cubicBezTo>
                      <a:pt x="1245" y="249"/>
                      <a:pt x="1154" y="228"/>
                      <a:pt x="1061" y="228"/>
                    </a:cubicBezTo>
                    <a:cubicBezTo>
                      <a:pt x="976" y="228"/>
                      <a:pt x="889" y="245"/>
                      <a:pt x="796" y="285"/>
                    </a:cubicBezTo>
                    <a:cubicBezTo>
                      <a:pt x="531" y="383"/>
                      <a:pt x="349" y="634"/>
                      <a:pt x="182" y="843"/>
                    </a:cubicBezTo>
                    <a:cubicBezTo>
                      <a:pt x="71" y="1011"/>
                      <a:pt x="29" y="1206"/>
                      <a:pt x="71" y="1401"/>
                    </a:cubicBezTo>
                    <a:lnTo>
                      <a:pt x="71" y="1415"/>
                    </a:lnTo>
                    <a:cubicBezTo>
                      <a:pt x="15" y="1568"/>
                      <a:pt x="1" y="1778"/>
                      <a:pt x="43" y="1973"/>
                    </a:cubicBezTo>
                    <a:lnTo>
                      <a:pt x="71" y="1959"/>
                    </a:lnTo>
                    <a:cubicBezTo>
                      <a:pt x="168" y="1847"/>
                      <a:pt x="294" y="1750"/>
                      <a:pt x="433" y="1638"/>
                    </a:cubicBezTo>
                    <a:cubicBezTo>
                      <a:pt x="503" y="1582"/>
                      <a:pt x="573" y="1555"/>
                      <a:pt x="642" y="1499"/>
                    </a:cubicBezTo>
                    <a:cubicBezTo>
                      <a:pt x="712" y="1471"/>
                      <a:pt x="782" y="1415"/>
                      <a:pt x="866" y="1373"/>
                    </a:cubicBezTo>
                    <a:cubicBezTo>
                      <a:pt x="935" y="1331"/>
                      <a:pt x="1005" y="1290"/>
                      <a:pt x="1089" y="1234"/>
                    </a:cubicBezTo>
                    <a:cubicBezTo>
                      <a:pt x="1131" y="1220"/>
                      <a:pt x="1158" y="1192"/>
                      <a:pt x="1200" y="1164"/>
                    </a:cubicBezTo>
                    <a:cubicBezTo>
                      <a:pt x="1200" y="1164"/>
                      <a:pt x="1228" y="1150"/>
                      <a:pt x="1256" y="1136"/>
                    </a:cubicBezTo>
                    <a:cubicBezTo>
                      <a:pt x="1284" y="1122"/>
                      <a:pt x="1298" y="1108"/>
                      <a:pt x="1298" y="1108"/>
                    </a:cubicBezTo>
                    <a:cubicBezTo>
                      <a:pt x="1368" y="1052"/>
                      <a:pt x="1465" y="1011"/>
                      <a:pt x="1535" y="969"/>
                    </a:cubicBezTo>
                    <a:cubicBezTo>
                      <a:pt x="1605" y="913"/>
                      <a:pt x="1689" y="871"/>
                      <a:pt x="1772" y="843"/>
                    </a:cubicBezTo>
                    <a:cubicBezTo>
                      <a:pt x="1926" y="759"/>
                      <a:pt x="2107" y="704"/>
                      <a:pt x="2260" y="662"/>
                    </a:cubicBezTo>
                    <a:cubicBezTo>
                      <a:pt x="2344" y="648"/>
                      <a:pt x="2414" y="634"/>
                      <a:pt x="2512" y="620"/>
                    </a:cubicBezTo>
                    <a:cubicBezTo>
                      <a:pt x="2539" y="620"/>
                      <a:pt x="2595" y="592"/>
                      <a:pt x="2623" y="592"/>
                    </a:cubicBezTo>
                    <a:lnTo>
                      <a:pt x="2749" y="592"/>
                    </a:lnTo>
                    <a:cubicBezTo>
                      <a:pt x="2818" y="592"/>
                      <a:pt x="2902" y="578"/>
                      <a:pt x="2972" y="578"/>
                    </a:cubicBezTo>
                    <a:lnTo>
                      <a:pt x="4060" y="578"/>
                    </a:lnTo>
                    <a:cubicBezTo>
                      <a:pt x="4060" y="578"/>
                      <a:pt x="3976" y="592"/>
                      <a:pt x="3809" y="606"/>
                    </a:cubicBezTo>
                    <a:cubicBezTo>
                      <a:pt x="3781" y="606"/>
                      <a:pt x="3739" y="606"/>
                      <a:pt x="3697" y="634"/>
                    </a:cubicBezTo>
                    <a:cubicBezTo>
                      <a:pt x="3641" y="648"/>
                      <a:pt x="3600" y="648"/>
                      <a:pt x="3558" y="662"/>
                    </a:cubicBezTo>
                    <a:cubicBezTo>
                      <a:pt x="3502" y="662"/>
                      <a:pt x="3446" y="676"/>
                      <a:pt x="3390" y="676"/>
                    </a:cubicBezTo>
                    <a:cubicBezTo>
                      <a:pt x="3348" y="704"/>
                      <a:pt x="3279" y="704"/>
                      <a:pt x="3223" y="718"/>
                    </a:cubicBezTo>
                    <a:cubicBezTo>
                      <a:pt x="3153" y="732"/>
                      <a:pt x="3097" y="732"/>
                      <a:pt x="3028" y="746"/>
                    </a:cubicBezTo>
                    <a:lnTo>
                      <a:pt x="2818" y="801"/>
                    </a:lnTo>
                    <a:cubicBezTo>
                      <a:pt x="2790" y="801"/>
                      <a:pt x="2749" y="815"/>
                      <a:pt x="2721" y="843"/>
                    </a:cubicBezTo>
                    <a:cubicBezTo>
                      <a:pt x="2679" y="857"/>
                      <a:pt x="2651" y="871"/>
                      <a:pt x="2609" y="871"/>
                    </a:cubicBezTo>
                    <a:cubicBezTo>
                      <a:pt x="2539" y="913"/>
                      <a:pt x="2470" y="927"/>
                      <a:pt x="2400" y="955"/>
                    </a:cubicBezTo>
                    <a:lnTo>
                      <a:pt x="2191" y="1066"/>
                    </a:lnTo>
                    <a:cubicBezTo>
                      <a:pt x="2163" y="1080"/>
                      <a:pt x="2121" y="1094"/>
                      <a:pt x="2093" y="1136"/>
                    </a:cubicBezTo>
                    <a:lnTo>
                      <a:pt x="1981" y="1206"/>
                    </a:lnTo>
                    <a:cubicBezTo>
                      <a:pt x="1912" y="1262"/>
                      <a:pt x="1856" y="1290"/>
                      <a:pt x="1786" y="1345"/>
                    </a:cubicBezTo>
                    <a:cubicBezTo>
                      <a:pt x="1744" y="1401"/>
                      <a:pt x="1675" y="1443"/>
                      <a:pt x="1619" y="1513"/>
                    </a:cubicBezTo>
                    <a:lnTo>
                      <a:pt x="1563" y="1555"/>
                    </a:lnTo>
                    <a:lnTo>
                      <a:pt x="1549" y="1568"/>
                    </a:lnTo>
                    <a:lnTo>
                      <a:pt x="1535" y="1582"/>
                    </a:lnTo>
                    <a:cubicBezTo>
                      <a:pt x="1493" y="1624"/>
                      <a:pt x="1479" y="1652"/>
                      <a:pt x="1437" y="1680"/>
                    </a:cubicBezTo>
                    <a:cubicBezTo>
                      <a:pt x="1396" y="1750"/>
                      <a:pt x="1340" y="1792"/>
                      <a:pt x="1284" y="1861"/>
                    </a:cubicBezTo>
                    <a:cubicBezTo>
                      <a:pt x="1228" y="1931"/>
                      <a:pt x="1186" y="1987"/>
                      <a:pt x="1131" y="2057"/>
                    </a:cubicBezTo>
                    <a:cubicBezTo>
                      <a:pt x="1075" y="2112"/>
                      <a:pt x="1019" y="2182"/>
                      <a:pt x="977" y="2238"/>
                    </a:cubicBezTo>
                    <a:cubicBezTo>
                      <a:pt x="866" y="2336"/>
                      <a:pt x="768" y="2447"/>
                      <a:pt x="656" y="2531"/>
                    </a:cubicBezTo>
                    <a:cubicBezTo>
                      <a:pt x="642" y="2545"/>
                      <a:pt x="601" y="2559"/>
                      <a:pt x="587" y="2587"/>
                    </a:cubicBezTo>
                    <a:cubicBezTo>
                      <a:pt x="726" y="2656"/>
                      <a:pt x="866" y="2684"/>
                      <a:pt x="991" y="2684"/>
                    </a:cubicBezTo>
                    <a:cubicBezTo>
                      <a:pt x="1047" y="2684"/>
                      <a:pt x="1117" y="2684"/>
                      <a:pt x="1158" y="2670"/>
                    </a:cubicBezTo>
                    <a:cubicBezTo>
                      <a:pt x="1214" y="2670"/>
                      <a:pt x="1270" y="2656"/>
                      <a:pt x="1326" y="2643"/>
                    </a:cubicBezTo>
                    <a:cubicBezTo>
                      <a:pt x="1396" y="2656"/>
                      <a:pt x="1465" y="2656"/>
                      <a:pt x="1535" y="2656"/>
                    </a:cubicBezTo>
                    <a:lnTo>
                      <a:pt x="1744" y="2656"/>
                    </a:lnTo>
                    <a:cubicBezTo>
                      <a:pt x="1786" y="2656"/>
                      <a:pt x="1842" y="2643"/>
                      <a:pt x="1898" y="2615"/>
                    </a:cubicBezTo>
                    <a:lnTo>
                      <a:pt x="2051" y="2573"/>
                    </a:lnTo>
                    <a:cubicBezTo>
                      <a:pt x="2107" y="2545"/>
                      <a:pt x="2135" y="2517"/>
                      <a:pt x="2191" y="2475"/>
                    </a:cubicBezTo>
                    <a:cubicBezTo>
                      <a:pt x="2197" y="2528"/>
                      <a:pt x="2207" y="2547"/>
                      <a:pt x="2219" y="2547"/>
                    </a:cubicBezTo>
                    <a:cubicBezTo>
                      <a:pt x="2231" y="2547"/>
                      <a:pt x="2246" y="2525"/>
                      <a:pt x="2260" y="2503"/>
                    </a:cubicBezTo>
                    <a:cubicBezTo>
                      <a:pt x="2274" y="2461"/>
                      <a:pt x="2274" y="2391"/>
                      <a:pt x="2260" y="2336"/>
                    </a:cubicBezTo>
                    <a:lnTo>
                      <a:pt x="2260" y="2336"/>
                    </a:lnTo>
                    <a:cubicBezTo>
                      <a:pt x="2302" y="2350"/>
                      <a:pt x="2344" y="2357"/>
                      <a:pt x="2383" y="2357"/>
                    </a:cubicBezTo>
                    <a:cubicBezTo>
                      <a:pt x="2460" y="2357"/>
                      <a:pt x="2525" y="2326"/>
                      <a:pt x="2553" y="2252"/>
                    </a:cubicBezTo>
                    <a:cubicBezTo>
                      <a:pt x="2609" y="2182"/>
                      <a:pt x="2623" y="2085"/>
                      <a:pt x="2651" y="1959"/>
                    </a:cubicBezTo>
                    <a:lnTo>
                      <a:pt x="2651" y="1945"/>
                    </a:lnTo>
                    <a:cubicBezTo>
                      <a:pt x="2665" y="1945"/>
                      <a:pt x="2679" y="1917"/>
                      <a:pt x="2693" y="1917"/>
                    </a:cubicBezTo>
                    <a:cubicBezTo>
                      <a:pt x="2763" y="1889"/>
                      <a:pt x="2818" y="1847"/>
                      <a:pt x="2874" y="1806"/>
                    </a:cubicBezTo>
                    <a:lnTo>
                      <a:pt x="2902" y="1764"/>
                    </a:lnTo>
                    <a:lnTo>
                      <a:pt x="2944" y="1736"/>
                    </a:lnTo>
                    <a:cubicBezTo>
                      <a:pt x="2958" y="1694"/>
                      <a:pt x="3000" y="1666"/>
                      <a:pt x="3014" y="1624"/>
                    </a:cubicBezTo>
                    <a:cubicBezTo>
                      <a:pt x="3030" y="1628"/>
                      <a:pt x="3044" y="1630"/>
                      <a:pt x="3057" y="1630"/>
                    </a:cubicBezTo>
                    <a:cubicBezTo>
                      <a:pt x="3088" y="1630"/>
                      <a:pt x="3114" y="1620"/>
                      <a:pt x="3153" y="1610"/>
                    </a:cubicBezTo>
                    <a:cubicBezTo>
                      <a:pt x="3209" y="1582"/>
                      <a:pt x="3237" y="1568"/>
                      <a:pt x="3293" y="1513"/>
                    </a:cubicBezTo>
                    <a:cubicBezTo>
                      <a:pt x="3390" y="1415"/>
                      <a:pt x="3572" y="1331"/>
                      <a:pt x="3655" y="1122"/>
                    </a:cubicBezTo>
                    <a:cubicBezTo>
                      <a:pt x="3767" y="1094"/>
                      <a:pt x="3865" y="1080"/>
                      <a:pt x="3976" y="1052"/>
                    </a:cubicBezTo>
                    <a:cubicBezTo>
                      <a:pt x="4018" y="1024"/>
                      <a:pt x="4088" y="1024"/>
                      <a:pt x="4143" y="1011"/>
                    </a:cubicBezTo>
                    <a:cubicBezTo>
                      <a:pt x="4213" y="997"/>
                      <a:pt x="4269" y="983"/>
                      <a:pt x="4339" y="983"/>
                    </a:cubicBezTo>
                    <a:cubicBezTo>
                      <a:pt x="4409" y="983"/>
                      <a:pt x="4464" y="969"/>
                      <a:pt x="4534" y="969"/>
                    </a:cubicBezTo>
                    <a:lnTo>
                      <a:pt x="4743" y="969"/>
                    </a:lnTo>
                    <a:cubicBezTo>
                      <a:pt x="4785" y="969"/>
                      <a:pt x="4841" y="983"/>
                      <a:pt x="4897" y="983"/>
                    </a:cubicBezTo>
                    <a:cubicBezTo>
                      <a:pt x="4953" y="983"/>
                      <a:pt x="5022" y="997"/>
                      <a:pt x="5064" y="997"/>
                    </a:cubicBezTo>
                    <a:cubicBezTo>
                      <a:pt x="5176" y="1011"/>
                      <a:pt x="5301" y="1038"/>
                      <a:pt x="5413" y="1038"/>
                    </a:cubicBezTo>
                    <a:cubicBezTo>
                      <a:pt x="5413" y="1011"/>
                      <a:pt x="5413" y="997"/>
                      <a:pt x="5399" y="997"/>
                    </a:cubicBezTo>
                    <a:cubicBezTo>
                      <a:pt x="5329" y="941"/>
                      <a:pt x="5259" y="913"/>
                      <a:pt x="5204" y="857"/>
                    </a:cubicBezTo>
                    <a:cubicBezTo>
                      <a:pt x="5176" y="843"/>
                      <a:pt x="5134" y="801"/>
                      <a:pt x="5106" y="787"/>
                    </a:cubicBezTo>
                    <a:lnTo>
                      <a:pt x="4994" y="732"/>
                    </a:lnTo>
                    <a:lnTo>
                      <a:pt x="4771" y="634"/>
                    </a:lnTo>
                    <a:cubicBezTo>
                      <a:pt x="4701" y="592"/>
                      <a:pt x="4618" y="578"/>
                      <a:pt x="4534" y="550"/>
                    </a:cubicBezTo>
                    <a:lnTo>
                      <a:pt x="4409" y="508"/>
                    </a:lnTo>
                    <a:cubicBezTo>
                      <a:pt x="4367" y="494"/>
                      <a:pt x="4325" y="494"/>
                      <a:pt x="4283" y="480"/>
                    </a:cubicBezTo>
                    <a:lnTo>
                      <a:pt x="4046" y="411"/>
                    </a:lnTo>
                    <a:lnTo>
                      <a:pt x="3795" y="355"/>
                    </a:lnTo>
                    <a:lnTo>
                      <a:pt x="3669" y="313"/>
                    </a:lnTo>
                    <a:lnTo>
                      <a:pt x="3558" y="299"/>
                    </a:lnTo>
                    <a:lnTo>
                      <a:pt x="3376" y="271"/>
                    </a:lnTo>
                    <a:cubicBezTo>
                      <a:pt x="3348" y="271"/>
                      <a:pt x="3321" y="243"/>
                      <a:pt x="3293" y="243"/>
                    </a:cubicBezTo>
                    <a:lnTo>
                      <a:pt x="3209" y="243"/>
                    </a:lnTo>
                    <a:cubicBezTo>
                      <a:pt x="3167" y="215"/>
                      <a:pt x="3111" y="174"/>
                      <a:pt x="3083" y="160"/>
                    </a:cubicBezTo>
                    <a:cubicBezTo>
                      <a:pt x="3014" y="104"/>
                      <a:pt x="2944" y="90"/>
                      <a:pt x="2874" y="62"/>
                    </a:cubicBezTo>
                    <a:cubicBezTo>
                      <a:pt x="2804" y="34"/>
                      <a:pt x="2735" y="34"/>
                      <a:pt x="2665" y="34"/>
                    </a:cubicBezTo>
                    <a:cubicBezTo>
                      <a:pt x="2595" y="34"/>
                      <a:pt x="2525" y="62"/>
                      <a:pt x="2456" y="76"/>
                    </a:cubicBezTo>
                    <a:cubicBezTo>
                      <a:pt x="2386" y="90"/>
                      <a:pt x="2316" y="118"/>
                      <a:pt x="2260" y="160"/>
                    </a:cubicBezTo>
                    <a:cubicBezTo>
                      <a:pt x="2154" y="65"/>
                      <a:pt x="2057" y="0"/>
                      <a:pt x="1927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" name="Google Shape;308;p2"/>
            <p:cNvGrpSpPr/>
            <p:nvPr/>
          </p:nvGrpSpPr>
          <p:grpSpPr>
            <a:xfrm>
              <a:off x="8092221" y="1040471"/>
              <a:ext cx="428786" cy="471399"/>
              <a:chOff x="4647050" y="1213425"/>
              <a:chExt cx="375075" cy="412350"/>
            </a:xfrm>
          </p:grpSpPr>
          <p:sp>
            <p:nvSpPr>
              <p:cNvPr id="309" name="Google Shape;309;p2"/>
              <p:cNvSpPr/>
              <p:nvPr/>
            </p:nvSpPr>
            <p:spPr>
              <a:xfrm>
                <a:off x="4782800" y="1352100"/>
                <a:ext cx="160150" cy="25095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10038" extrusionOk="0">
                    <a:moveTo>
                      <a:pt x="6287" y="0"/>
                    </a:moveTo>
                    <a:lnTo>
                      <a:pt x="0" y="9966"/>
                    </a:lnTo>
                    <a:lnTo>
                      <a:pt x="107" y="10037"/>
                    </a:lnTo>
                    <a:lnTo>
                      <a:pt x="6406" y="72"/>
                    </a:lnTo>
                    <a:lnTo>
                      <a:pt x="6287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4674750" y="1223800"/>
                <a:ext cx="267300" cy="130400"/>
              </a:xfrm>
              <a:custGeom>
                <a:avLst/>
                <a:gdLst/>
                <a:ahLst/>
                <a:cxnLst/>
                <a:rect l="l" t="t" r="r" b="b"/>
                <a:pathLst>
                  <a:path w="10692" h="5216" extrusionOk="0">
                    <a:moveTo>
                      <a:pt x="60" y="1"/>
                    </a:moveTo>
                    <a:lnTo>
                      <a:pt x="0" y="120"/>
                    </a:lnTo>
                    <a:lnTo>
                      <a:pt x="10632" y="5216"/>
                    </a:lnTo>
                    <a:lnTo>
                      <a:pt x="10692" y="5096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4722375" y="1451800"/>
                <a:ext cx="72050" cy="1739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6959" extrusionOk="0">
                    <a:moveTo>
                      <a:pt x="917" y="1"/>
                    </a:moveTo>
                    <a:lnTo>
                      <a:pt x="0" y="275"/>
                    </a:lnTo>
                    <a:cubicBezTo>
                      <a:pt x="167" y="798"/>
                      <a:pt x="464" y="1418"/>
                      <a:pt x="976" y="2084"/>
                    </a:cubicBezTo>
                    <a:cubicBezTo>
                      <a:pt x="2143" y="3585"/>
                      <a:pt x="2881" y="6121"/>
                      <a:pt x="1750" y="6847"/>
                    </a:cubicBezTo>
                    <a:cubicBezTo>
                      <a:pt x="1698" y="6889"/>
                      <a:pt x="1728" y="6958"/>
                      <a:pt x="1777" y="6958"/>
                    </a:cubicBezTo>
                    <a:cubicBezTo>
                      <a:pt x="1784" y="6958"/>
                      <a:pt x="1791" y="6957"/>
                      <a:pt x="1798" y="6954"/>
                    </a:cubicBezTo>
                    <a:cubicBezTo>
                      <a:pt x="2274" y="6763"/>
                      <a:pt x="2810" y="6228"/>
                      <a:pt x="2691" y="4751"/>
                    </a:cubicBezTo>
                    <a:cubicBezTo>
                      <a:pt x="2512" y="2811"/>
                      <a:pt x="1310" y="1656"/>
                      <a:pt x="917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4647050" y="1213425"/>
                <a:ext cx="75625" cy="166075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6643" extrusionOk="0">
                    <a:moveTo>
                      <a:pt x="305" y="0"/>
                    </a:moveTo>
                    <a:cubicBezTo>
                      <a:pt x="223" y="0"/>
                      <a:pt x="145" y="9"/>
                      <a:pt x="72" y="23"/>
                    </a:cubicBezTo>
                    <a:cubicBezTo>
                      <a:pt x="1" y="35"/>
                      <a:pt x="13" y="142"/>
                      <a:pt x="84" y="142"/>
                    </a:cubicBezTo>
                    <a:cubicBezTo>
                      <a:pt x="1430" y="154"/>
                      <a:pt x="2156" y="2690"/>
                      <a:pt x="1965" y="4583"/>
                    </a:cubicBezTo>
                    <a:cubicBezTo>
                      <a:pt x="1882" y="5428"/>
                      <a:pt x="1965" y="6107"/>
                      <a:pt x="2096" y="6643"/>
                    </a:cubicBezTo>
                    <a:lnTo>
                      <a:pt x="3025" y="6369"/>
                    </a:lnTo>
                    <a:cubicBezTo>
                      <a:pt x="2477" y="4761"/>
                      <a:pt x="2882" y="3154"/>
                      <a:pt x="1989" y="1416"/>
                    </a:cubicBezTo>
                    <a:cubicBezTo>
                      <a:pt x="1409" y="287"/>
                      <a:pt x="786" y="0"/>
                      <a:pt x="305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4702725" y="1373525"/>
                <a:ext cx="402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3370" extrusionOk="0">
                    <a:moveTo>
                      <a:pt x="691" y="0"/>
                    </a:moveTo>
                    <a:lnTo>
                      <a:pt x="0" y="203"/>
                    </a:lnTo>
                    <a:cubicBezTo>
                      <a:pt x="155" y="798"/>
                      <a:pt x="357" y="1215"/>
                      <a:pt x="488" y="1465"/>
                    </a:cubicBezTo>
                    <a:cubicBezTo>
                      <a:pt x="596" y="1632"/>
                      <a:pt x="643" y="1834"/>
                      <a:pt x="655" y="2036"/>
                    </a:cubicBezTo>
                    <a:cubicBezTo>
                      <a:pt x="667" y="2310"/>
                      <a:pt x="727" y="2775"/>
                      <a:pt x="905" y="3370"/>
                    </a:cubicBezTo>
                    <a:lnTo>
                      <a:pt x="1608" y="3167"/>
                    </a:lnTo>
                    <a:cubicBezTo>
                      <a:pt x="1500" y="2751"/>
                      <a:pt x="1429" y="2310"/>
                      <a:pt x="1429" y="1822"/>
                    </a:cubicBezTo>
                    <a:cubicBezTo>
                      <a:pt x="1417" y="1620"/>
                      <a:pt x="1358" y="1405"/>
                      <a:pt x="1250" y="1227"/>
                    </a:cubicBezTo>
                    <a:cubicBezTo>
                      <a:pt x="1000" y="810"/>
                      <a:pt x="822" y="405"/>
                      <a:pt x="691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4669675" y="1334525"/>
                <a:ext cx="322400" cy="100350"/>
              </a:xfrm>
              <a:custGeom>
                <a:avLst/>
                <a:gdLst/>
                <a:ahLst/>
                <a:cxnLst/>
                <a:rect l="l" t="t" r="r" b="b"/>
                <a:pathLst>
                  <a:path w="12896" h="4014" extrusionOk="0">
                    <a:moveTo>
                      <a:pt x="12800" y="1"/>
                    </a:moveTo>
                    <a:lnTo>
                      <a:pt x="1" y="3692"/>
                    </a:lnTo>
                    <a:lnTo>
                      <a:pt x="96" y="4013"/>
                    </a:lnTo>
                    <a:lnTo>
                      <a:pt x="12895" y="322"/>
                    </a:lnTo>
                    <a:lnTo>
                      <a:pt x="1280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4658075" y="1428000"/>
                <a:ext cx="39025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382" extrusionOk="0">
                    <a:moveTo>
                      <a:pt x="905" y="0"/>
                    </a:moveTo>
                    <a:lnTo>
                      <a:pt x="0" y="262"/>
                    </a:lnTo>
                    <a:lnTo>
                      <a:pt x="1560" y="381"/>
                    </a:lnTo>
                    <a:lnTo>
                      <a:pt x="905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4658075" y="1411325"/>
                <a:ext cx="3127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918" extrusionOk="0">
                    <a:moveTo>
                      <a:pt x="1251" y="0"/>
                    </a:moveTo>
                    <a:lnTo>
                      <a:pt x="0" y="917"/>
                    </a:lnTo>
                    <a:lnTo>
                      <a:pt x="905" y="655"/>
                    </a:lnTo>
                    <a:lnTo>
                      <a:pt x="125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4963475" y="1338400"/>
                <a:ext cx="58650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715" extrusionOk="0">
                    <a:moveTo>
                      <a:pt x="1143" y="0"/>
                    </a:moveTo>
                    <a:lnTo>
                      <a:pt x="0" y="334"/>
                    </a:lnTo>
                    <a:lnTo>
                      <a:pt x="786" y="715"/>
                    </a:lnTo>
                    <a:lnTo>
                      <a:pt x="2346" y="262"/>
                    </a:lnTo>
                    <a:lnTo>
                      <a:pt x="114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4963475" y="1316975"/>
                <a:ext cx="50625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1191" extrusionOk="0">
                    <a:moveTo>
                      <a:pt x="2024" y="0"/>
                    </a:moveTo>
                    <a:lnTo>
                      <a:pt x="465" y="441"/>
                    </a:lnTo>
                    <a:lnTo>
                      <a:pt x="0" y="1191"/>
                    </a:lnTo>
                    <a:lnTo>
                      <a:pt x="1143" y="857"/>
                    </a:lnTo>
                    <a:lnTo>
                      <a:pt x="202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4941450" y="1348525"/>
                <a:ext cx="357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560" extrusionOk="0">
                    <a:moveTo>
                      <a:pt x="643" y="0"/>
                    </a:moveTo>
                    <a:lnTo>
                      <a:pt x="0" y="179"/>
                    </a:lnTo>
                    <a:lnTo>
                      <a:pt x="798" y="560"/>
                    </a:lnTo>
                    <a:lnTo>
                      <a:pt x="1429" y="369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4941450" y="1329775"/>
                <a:ext cx="277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929" extrusionOk="0">
                    <a:moveTo>
                      <a:pt x="1107" y="0"/>
                    </a:moveTo>
                    <a:lnTo>
                      <a:pt x="476" y="191"/>
                    </a:lnTo>
                    <a:lnTo>
                      <a:pt x="0" y="929"/>
                    </a:lnTo>
                    <a:lnTo>
                      <a:pt x="0" y="929"/>
                    </a:lnTo>
                    <a:lnTo>
                      <a:pt x="643" y="750"/>
                    </a:lnTo>
                    <a:lnTo>
                      <a:pt x="1107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4778025" y="1587525"/>
                <a:ext cx="125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7" extrusionOk="0">
                    <a:moveTo>
                      <a:pt x="48" y="1"/>
                    </a:moveTo>
                    <a:lnTo>
                      <a:pt x="1" y="525"/>
                    </a:lnTo>
                    <a:lnTo>
                      <a:pt x="441" y="537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4671175" y="1223500"/>
                <a:ext cx="1757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56" extrusionOk="0">
                    <a:moveTo>
                      <a:pt x="357" y="1"/>
                    </a:moveTo>
                    <a:lnTo>
                      <a:pt x="0" y="239"/>
                    </a:lnTo>
                    <a:lnTo>
                      <a:pt x="310" y="656"/>
                    </a:lnTo>
                    <a:lnTo>
                      <a:pt x="703" y="417"/>
                    </a:lnTo>
                    <a:lnTo>
                      <a:pt x="357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3" name="Google Shape;323;p2"/>
            <p:cNvGrpSpPr/>
            <p:nvPr/>
          </p:nvGrpSpPr>
          <p:grpSpPr>
            <a:xfrm>
              <a:off x="7919600" y="4023725"/>
              <a:ext cx="353050" cy="471400"/>
              <a:chOff x="4750925" y="1991875"/>
              <a:chExt cx="353050" cy="471400"/>
            </a:xfrm>
          </p:grpSpPr>
          <p:sp>
            <p:nvSpPr>
              <p:cNvPr id="324" name="Google Shape;324;p2"/>
              <p:cNvSpPr/>
              <p:nvPr/>
            </p:nvSpPr>
            <p:spPr>
              <a:xfrm>
                <a:off x="4935475" y="1991875"/>
                <a:ext cx="5687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2002" extrusionOk="0">
                    <a:moveTo>
                      <a:pt x="1138" y="1"/>
                    </a:moveTo>
                    <a:cubicBezTo>
                      <a:pt x="754" y="1"/>
                      <a:pt x="383" y="228"/>
                      <a:pt x="215" y="599"/>
                    </a:cubicBezTo>
                    <a:cubicBezTo>
                      <a:pt x="1" y="1111"/>
                      <a:pt x="227" y="1694"/>
                      <a:pt x="739" y="1920"/>
                    </a:cubicBezTo>
                    <a:cubicBezTo>
                      <a:pt x="867" y="1975"/>
                      <a:pt x="1001" y="2001"/>
                      <a:pt x="1133" y="2001"/>
                    </a:cubicBezTo>
                    <a:cubicBezTo>
                      <a:pt x="1518" y="2001"/>
                      <a:pt x="1889" y="1781"/>
                      <a:pt x="2049" y="1408"/>
                    </a:cubicBezTo>
                    <a:cubicBezTo>
                      <a:pt x="2275" y="896"/>
                      <a:pt x="2037" y="313"/>
                      <a:pt x="1537" y="87"/>
                    </a:cubicBezTo>
                    <a:cubicBezTo>
                      <a:pt x="1407" y="28"/>
                      <a:pt x="1272" y="1"/>
                      <a:pt x="1138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4761350" y="2179175"/>
                <a:ext cx="146475" cy="26642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10657" extrusionOk="0">
                    <a:moveTo>
                      <a:pt x="4382" y="0"/>
                    </a:moveTo>
                    <a:lnTo>
                      <a:pt x="0" y="10014"/>
                    </a:lnTo>
                    <a:lnTo>
                      <a:pt x="1477" y="10656"/>
                    </a:lnTo>
                    <a:lnTo>
                      <a:pt x="5858" y="643"/>
                    </a:lnTo>
                    <a:lnTo>
                      <a:pt x="4382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4865225" y="2075000"/>
                <a:ext cx="91700" cy="125025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5001" extrusionOk="0">
                    <a:moveTo>
                      <a:pt x="1834" y="0"/>
                    </a:moveTo>
                    <a:lnTo>
                      <a:pt x="1" y="4203"/>
                    </a:lnTo>
                    <a:lnTo>
                      <a:pt x="1834" y="5001"/>
                    </a:lnTo>
                    <a:lnTo>
                      <a:pt x="3668" y="798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4865225" y="2075000"/>
                <a:ext cx="68500" cy="114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597" extrusionOk="0">
                    <a:moveTo>
                      <a:pt x="1834" y="0"/>
                    </a:moveTo>
                    <a:lnTo>
                      <a:pt x="1" y="4203"/>
                    </a:lnTo>
                    <a:lnTo>
                      <a:pt x="894" y="4596"/>
                    </a:lnTo>
                    <a:lnTo>
                      <a:pt x="2739" y="393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4927150" y="2033025"/>
                <a:ext cx="17682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8550" extrusionOk="0">
                    <a:moveTo>
                      <a:pt x="7073" y="0"/>
                    </a:moveTo>
                    <a:lnTo>
                      <a:pt x="6311" y="358"/>
                    </a:lnTo>
                    <a:cubicBezTo>
                      <a:pt x="5508" y="731"/>
                      <a:pt x="4645" y="919"/>
                      <a:pt x="3782" y="919"/>
                    </a:cubicBezTo>
                    <a:cubicBezTo>
                      <a:pt x="2969" y="919"/>
                      <a:pt x="2156" y="752"/>
                      <a:pt x="1393" y="417"/>
                    </a:cubicBezTo>
                    <a:lnTo>
                      <a:pt x="607" y="2215"/>
                    </a:lnTo>
                    <a:cubicBezTo>
                      <a:pt x="3727" y="2251"/>
                      <a:pt x="0" y="8549"/>
                      <a:pt x="0" y="8549"/>
                    </a:cubicBezTo>
                    <a:cubicBezTo>
                      <a:pt x="6703" y="7656"/>
                      <a:pt x="7073" y="1"/>
                      <a:pt x="707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4927150" y="2033025"/>
                <a:ext cx="17682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8550" extrusionOk="0">
                    <a:moveTo>
                      <a:pt x="7073" y="0"/>
                    </a:moveTo>
                    <a:lnTo>
                      <a:pt x="6311" y="358"/>
                    </a:lnTo>
                    <a:cubicBezTo>
                      <a:pt x="6180" y="417"/>
                      <a:pt x="6049" y="465"/>
                      <a:pt x="5918" y="524"/>
                    </a:cubicBezTo>
                    <a:cubicBezTo>
                      <a:pt x="5596" y="2394"/>
                      <a:pt x="4453" y="6466"/>
                      <a:pt x="429" y="7763"/>
                    </a:cubicBezTo>
                    <a:cubicBezTo>
                      <a:pt x="179" y="8240"/>
                      <a:pt x="0" y="8549"/>
                      <a:pt x="0" y="8549"/>
                    </a:cubicBezTo>
                    <a:cubicBezTo>
                      <a:pt x="6715" y="7656"/>
                      <a:pt x="7073" y="1"/>
                      <a:pt x="707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4900350" y="2014875"/>
                <a:ext cx="872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763" extrusionOk="0">
                    <a:moveTo>
                      <a:pt x="1215" y="0"/>
                    </a:moveTo>
                    <a:lnTo>
                      <a:pt x="1" y="2762"/>
                    </a:lnTo>
                    <a:lnTo>
                      <a:pt x="2287" y="3763"/>
                    </a:lnTo>
                    <a:lnTo>
                      <a:pt x="3489" y="1000"/>
                    </a:lnTo>
                    <a:lnTo>
                      <a:pt x="1215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4750925" y="2413325"/>
                <a:ext cx="56875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998" extrusionOk="0">
                    <a:moveTo>
                      <a:pt x="1133" y="0"/>
                    </a:moveTo>
                    <a:cubicBezTo>
                      <a:pt x="755" y="0"/>
                      <a:pt x="394" y="222"/>
                      <a:pt x="227" y="600"/>
                    </a:cubicBezTo>
                    <a:cubicBezTo>
                      <a:pt x="1" y="1100"/>
                      <a:pt x="239" y="1695"/>
                      <a:pt x="739" y="1910"/>
                    </a:cubicBezTo>
                    <a:cubicBezTo>
                      <a:pt x="873" y="1969"/>
                      <a:pt x="1013" y="1997"/>
                      <a:pt x="1149" y="1997"/>
                    </a:cubicBezTo>
                    <a:cubicBezTo>
                      <a:pt x="1533" y="1997"/>
                      <a:pt x="1894" y="1775"/>
                      <a:pt x="2061" y="1398"/>
                    </a:cubicBezTo>
                    <a:cubicBezTo>
                      <a:pt x="2275" y="898"/>
                      <a:pt x="2049" y="302"/>
                      <a:pt x="1537" y="88"/>
                    </a:cubicBezTo>
                    <a:cubicBezTo>
                      <a:pt x="1405" y="29"/>
                      <a:pt x="1268" y="0"/>
                      <a:pt x="113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2" name="Google Shape;332;p2"/>
          <p:cNvSpPr txBox="1">
            <a:spLocks noGrp="1"/>
          </p:cNvSpPr>
          <p:nvPr>
            <p:ph type="ctrTitle"/>
          </p:nvPr>
        </p:nvSpPr>
        <p:spPr>
          <a:xfrm>
            <a:off x="1291075" y="1491878"/>
            <a:ext cx="6563700" cy="13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3" name="Google Shape;333;p2"/>
          <p:cNvSpPr txBox="1">
            <a:spLocks noGrp="1"/>
          </p:cNvSpPr>
          <p:nvPr>
            <p:ph type="subTitle" idx="1"/>
          </p:nvPr>
        </p:nvSpPr>
        <p:spPr>
          <a:xfrm>
            <a:off x="2727450" y="3167653"/>
            <a:ext cx="3738000" cy="4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_1">
    <p:spTree>
      <p:nvGrpSpPr>
        <p:cNvPr id="1" name="Shape 2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5" name="Google Shape;2895;p23"/>
          <p:cNvPicPr preferRelativeResize="0"/>
          <p:nvPr/>
        </p:nvPicPr>
        <p:blipFill rotWithShape="1">
          <a:blip r:embed="rId2">
            <a:alphaModFix amt="40000"/>
          </a:blip>
          <a:srcRect l="-70" t="7798" r="69" b="7798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96" name="Google Shape;2896;p23"/>
          <p:cNvGrpSpPr/>
          <p:nvPr/>
        </p:nvGrpSpPr>
        <p:grpSpPr>
          <a:xfrm>
            <a:off x="7759035" y="197250"/>
            <a:ext cx="1217655" cy="4770433"/>
            <a:chOff x="7759035" y="197250"/>
            <a:chExt cx="1217655" cy="4770433"/>
          </a:xfrm>
        </p:grpSpPr>
        <p:grpSp>
          <p:nvGrpSpPr>
            <p:cNvPr id="2897" name="Google Shape;2897;p23"/>
            <p:cNvGrpSpPr/>
            <p:nvPr/>
          </p:nvGrpSpPr>
          <p:grpSpPr>
            <a:xfrm flipH="1">
              <a:off x="7759035" y="197250"/>
              <a:ext cx="1217655" cy="4770433"/>
              <a:chOff x="180978" y="197250"/>
              <a:chExt cx="1217655" cy="4770433"/>
            </a:xfrm>
          </p:grpSpPr>
          <p:sp>
            <p:nvSpPr>
              <p:cNvPr id="2898" name="Google Shape;2898;p23"/>
              <p:cNvSpPr/>
              <p:nvPr/>
            </p:nvSpPr>
            <p:spPr>
              <a:xfrm>
                <a:off x="523502" y="384008"/>
                <a:ext cx="622530" cy="626205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4452" extrusionOk="0">
                    <a:moveTo>
                      <a:pt x="8230" y="7198"/>
                    </a:moveTo>
                    <a:cubicBezTo>
                      <a:pt x="8216" y="7198"/>
                      <a:pt x="8216" y="7212"/>
                      <a:pt x="8203" y="7212"/>
                    </a:cubicBezTo>
                    <a:lnTo>
                      <a:pt x="8216" y="7212"/>
                    </a:lnTo>
                    <a:lnTo>
                      <a:pt x="8230" y="7198"/>
                    </a:lnTo>
                    <a:close/>
                    <a:moveTo>
                      <a:pt x="7929" y="0"/>
                    </a:moveTo>
                    <a:cubicBezTo>
                      <a:pt x="6604" y="0"/>
                      <a:pt x="5336" y="348"/>
                      <a:pt x="4269" y="977"/>
                    </a:cubicBezTo>
                    <a:cubicBezTo>
                      <a:pt x="3934" y="1172"/>
                      <a:pt x="3641" y="1396"/>
                      <a:pt x="3390" y="1633"/>
                    </a:cubicBezTo>
                    <a:cubicBezTo>
                      <a:pt x="3390" y="1591"/>
                      <a:pt x="3404" y="1521"/>
                      <a:pt x="3432" y="1451"/>
                    </a:cubicBezTo>
                    <a:cubicBezTo>
                      <a:pt x="3460" y="1396"/>
                      <a:pt x="3488" y="1326"/>
                      <a:pt x="3530" y="1270"/>
                    </a:cubicBezTo>
                    <a:cubicBezTo>
                      <a:pt x="3558" y="1200"/>
                      <a:pt x="3586" y="1145"/>
                      <a:pt x="3641" y="1075"/>
                    </a:cubicBezTo>
                    <a:cubicBezTo>
                      <a:pt x="3739" y="935"/>
                      <a:pt x="3878" y="824"/>
                      <a:pt x="4046" y="656"/>
                    </a:cubicBezTo>
                    <a:cubicBezTo>
                      <a:pt x="4104" y="616"/>
                      <a:pt x="4101" y="597"/>
                      <a:pt x="4064" y="597"/>
                    </a:cubicBezTo>
                    <a:cubicBezTo>
                      <a:pt x="4013" y="597"/>
                      <a:pt x="3894" y="633"/>
                      <a:pt x="3781" y="698"/>
                    </a:cubicBezTo>
                    <a:cubicBezTo>
                      <a:pt x="2888" y="1200"/>
                      <a:pt x="2260" y="1898"/>
                      <a:pt x="1814" y="2609"/>
                    </a:cubicBezTo>
                    <a:cubicBezTo>
                      <a:pt x="1591" y="2986"/>
                      <a:pt x="1396" y="3348"/>
                      <a:pt x="1214" y="3725"/>
                    </a:cubicBezTo>
                    <a:cubicBezTo>
                      <a:pt x="1117" y="3906"/>
                      <a:pt x="1047" y="4116"/>
                      <a:pt x="963" y="4311"/>
                    </a:cubicBezTo>
                    <a:cubicBezTo>
                      <a:pt x="893" y="4520"/>
                      <a:pt x="810" y="4701"/>
                      <a:pt x="740" y="4911"/>
                    </a:cubicBezTo>
                    <a:cubicBezTo>
                      <a:pt x="140" y="6543"/>
                      <a:pt x="1" y="8328"/>
                      <a:pt x="363" y="10030"/>
                    </a:cubicBezTo>
                    <a:cubicBezTo>
                      <a:pt x="461" y="10448"/>
                      <a:pt x="573" y="10867"/>
                      <a:pt x="740" y="11257"/>
                    </a:cubicBezTo>
                    <a:cubicBezTo>
                      <a:pt x="893" y="11662"/>
                      <a:pt x="1089" y="12066"/>
                      <a:pt x="1298" y="12429"/>
                    </a:cubicBezTo>
                    <a:cubicBezTo>
                      <a:pt x="1493" y="12820"/>
                      <a:pt x="1744" y="13182"/>
                      <a:pt x="2009" y="13517"/>
                    </a:cubicBezTo>
                    <a:cubicBezTo>
                      <a:pt x="2260" y="13838"/>
                      <a:pt x="2567" y="14159"/>
                      <a:pt x="2874" y="14452"/>
                    </a:cubicBezTo>
                    <a:lnTo>
                      <a:pt x="2776" y="14354"/>
                    </a:lnTo>
                    <a:cubicBezTo>
                      <a:pt x="2707" y="14284"/>
                      <a:pt x="2595" y="14173"/>
                      <a:pt x="2484" y="14033"/>
                    </a:cubicBezTo>
                    <a:cubicBezTo>
                      <a:pt x="2232" y="13754"/>
                      <a:pt x="1884" y="13336"/>
                      <a:pt x="1535" y="12750"/>
                    </a:cubicBezTo>
                    <a:cubicBezTo>
                      <a:pt x="1368" y="12443"/>
                      <a:pt x="1186" y="12122"/>
                      <a:pt x="1033" y="11732"/>
                    </a:cubicBezTo>
                    <a:cubicBezTo>
                      <a:pt x="852" y="11355"/>
                      <a:pt x="712" y="10936"/>
                      <a:pt x="614" y="10462"/>
                    </a:cubicBezTo>
                    <a:cubicBezTo>
                      <a:pt x="391" y="9514"/>
                      <a:pt x="294" y="8440"/>
                      <a:pt x="489" y="7268"/>
                    </a:cubicBezTo>
                    <a:cubicBezTo>
                      <a:pt x="573" y="6696"/>
                      <a:pt x="726" y="6096"/>
                      <a:pt x="977" y="5510"/>
                    </a:cubicBezTo>
                    <a:cubicBezTo>
                      <a:pt x="1214" y="4911"/>
                      <a:pt x="1521" y="4339"/>
                      <a:pt x="1912" y="3795"/>
                    </a:cubicBezTo>
                    <a:cubicBezTo>
                      <a:pt x="2023" y="3655"/>
                      <a:pt x="2135" y="3516"/>
                      <a:pt x="2232" y="3404"/>
                    </a:cubicBezTo>
                    <a:cubicBezTo>
                      <a:pt x="2288" y="3348"/>
                      <a:pt x="2344" y="3279"/>
                      <a:pt x="2386" y="3209"/>
                    </a:cubicBezTo>
                    <a:cubicBezTo>
                      <a:pt x="2442" y="3139"/>
                      <a:pt x="2511" y="3083"/>
                      <a:pt x="2567" y="3014"/>
                    </a:cubicBezTo>
                    <a:cubicBezTo>
                      <a:pt x="2790" y="2777"/>
                      <a:pt x="3042" y="2525"/>
                      <a:pt x="3320" y="2316"/>
                    </a:cubicBezTo>
                    <a:cubicBezTo>
                      <a:pt x="3572" y="2107"/>
                      <a:pt x="3878" y="1912"/>
                      <a:pt x="4185" y="1744"/>
                    </a:cubicBezTo>
                    <a:cubicBezTo>
                      <a:pt x="4506" y="1563"/>
                      <a:pt x="4827" y="1424"/>
                      <a:pt x="5162" y="1312"/>
                    </a:cubicBezTo>
                    <a:cubicBezTo>
                      <a:pt x="5836" y="1071"/>
                      <a:pt x="6561" y="949"/>
                      <a:pt x="7293" y="949"/>
                    </a:cubicBezTo>
                    <a:cubicBezTo>
                      <a:pt x="8046" y="949"/>
                      <a:pt x="8806" y="1078"/>
                      <a:pt x="9528" y="1340"/>
                    </a:cubicBezTo>
                    <a:cubicBezTo>
                      <a:pt x="10239" y="1605"/>
                      <a:pt x="10895" y="1981"/>
                      <a:pt x="11480" y="2498"/>
                    </a:cubicBezTo>
                    <a:cubicBezTo>
                      <a:pt x="12052" y="2986"/>
                      <a:pt x="12499" y="3586"/>
                      <a:pt x="12819" y="4283"/>
                    </a:cubicBezTo>
                    <a:cubicBezTo>
                      <a:pt x="13126" y="4966"/>
                      <a:pt x="13266" y="5734"/>
                      <a:pt x="13252" y="6487"/>
                    </a:cubicBezTo>
                    <a:cubicBezTo>
                      <a:pt x="13238" y="7240"/>
                      <a:pt x="13043" y="7979"/>
                      <a:pt x="12694" y="8649"/>
                    </a:cubicBezTo>
                    <a:cubicBezTo>
                      <a:pt x="12527" y="8984"/>
                      <a:pt x="12331" y="9291"/>
                      <a:pt x="12080" y="9570"/>
                    </a:cubicBezTo>
                    <a:cubicBezTo>
                      <a:pt x="12010" y="9639"/>
                      <a:pt x="11941" y="9709"/>
                      <a:pt x="11899" y="9779"/>
                    </a:cubicBezTo>
                    <a:cubicBezTo>
                      <a:pt x="11843" y="9848"/>
                      <a:pt x="11773" y="9904"/>
                      <a:pt x="11704" y="9974"/>
                    </a:cubicBezTo>
                    <a:lnTo>
                      <a:pt x="11592" y="10058"/>
                    </a:lnTo>
                    <a:cubicBezTo>
                      <a:pt x="11564" y="10100"/>
                      <a:pt x="11522" y="10114"/>
                      <a:pt x="11494" y="10141"/>
                    </a:cubicBezTo>
                    <a:lnTo>
                      <a:pt x="11285" y="10323"/>
                    </a:lnTo>
                    <a:cubicBezTo>
                      <a:pt x="10685" y="10727"/>
                      <a:pt x="10016" y="10978"/>
                      <a:pt x="9318" y="11034"/>
                    </a:cubicBezTo>
                    <a:cubicBezTo>
                      <a:pt x="9217" y="11042"/>
                      <a:pt x="9115" y="11046"/>
                      <a:pt x="9013" y="11046"/>
                    </a:cubicBezTo>
                    <a:cubicBezTo>
                      <a:pt x="8419" y="11046"/>
                      <a:pt x="7834" y="10910"/>
                      <a:pt x="7310" y="10671"/>
                    </a:cubicBezTo>
                    <a:lnTo>
                      <a:pt x="7198" y="10616"/>
                    </a:lnTo>
                    <a:lnTo>
                      <a:pt x="7101" y="10560"/>
                    </a:lnTo>
                    <a:lnTo>
                      <a:pt x="6989" y="10518"/>
                    </a:lnTo>
                    <a:cubicBezTo>
                      <a:pt x="6961" y="10490"/>
                      <a:pt x="6919" y="10462"/>
                      <a:pt x="6891" y="10448"/>
                    </a:cubicBezTo>
                    <a:cubicBezTo>
                      <a:pt x="6752" y="10337"/>
                      <a:pt x="6612" y="10267"/>
                      <a:pt x="6487" y="10141"/>
                    </a:cubicBezTo>
                    <a:cubicBezTo>
                      <a:pt x="6417" y="10100"/>
                      <a:pt x="6361" y="10044"/>
                      <a:pt x="6292" y="9988"/>
                    </a:cubicBezTo>
                    <a:cubicBezTo>
                      <a:pt x="6222" y="9932"/>
                      <a:pt x="6180" y="9862"/>
                      <a:pt x="6124" y="9821"/>
                    </a:cubicBezTo>
                    <a:cubicBezTo>
                      <a:pt x="6054" y="9765"/>
                      <a:pt x="6013" y="9709"/>
                      <a:pt x="5971" y="9639"/>
                    </a:cubicBezTo>
                    <a:cubicBezTo>
                      <a:pt x="5915" y="9570"/>
                      <a:pt x="5859" y="9514"/>
                      <a:pt x="5831" y="9444"/>
                    </a:cubicBezTo>
                    <a:cubicBezTo>
                      <a:pt x="5552" y="9067"/>
                      <a:pt x="5385" y="8607"/>
                      <a:pt x="5315" y="8161"/>
                    </a:cubicBezTo>
                    <a:cubicBezTo>
                      <a:pt x="5245" y="7700"/>
                      <a:pt x="5287" y="7254"/>
                      <a:pt x="5413" y="6836"/>
                    </a:cubicBezTo>
                    <a:cubicBezTo>
                      <a:pt x="5524" y="6473"/>
                      <a:pt x="5706" y="6124"/>
                      <a:pt x="5929" y="5817"/>
                    </a:cubicBezTo>
                    <a:lnTo>
                      <a:pt x="6124" y="5608"/>
                    </a:lnTo>
                    <a:cubicBezTo>
                      <a:pt x="6180" y="5538"/>
                      <a:pt x="6250" y="5497"/>
                      <a:pt x="6319" y="5427"/>
                    </a:cubicBezTo>
                    <a:cubicBezTo>
                      <a:pt x="6403" y="5357"/>
                      <a:pt x="6473" y="5301"/>
                      <a:pt x="6543" y="5245"/>
                    </a:cubicBezTo>
                    <a:lnTo>
                      <a:pt x="6668" y="5176"/>
                    </a:lnTo>
                    <a:cubicBezTo>
                      <a:pt x="6696" y="5162"/>
                      <a:pt x="6752" y="5120"/>
                      <a:pt x="6780" y="5106"/>
                    </a:cubicBezTo>
                    <a:cubicBezTo>
                      <a:pt x="7115" y="4939"/>
                      <a:pt x="7477" y="4827"/>
                      <a:pt x="7840" y="4813"/>
                    </a:cubicBezTo>
                    <a:cubicBezTo>
                      <a:pt x="7872" y="4812"/>
                      <a:pt x="7905" y="4811"/>
                      <a:pt x="7937" y="4811"/>
                    </a:cubicBezTo>
                    <a:cubicBezTo>
                      <a:pt x="8291" y="4811"/>
                      <a:pt x="8622" y="4882"/>
                      <a:pt x="8942" y="5022"/>
                    </a:cubicBezTo>
                    <a:lnTo>
                      <a:pt x="9012" y="5050"/>
                    </a:lnTo>
                    <a:lnTo>
                      <a:pt x="9081" y="5092"/>
                    </a:lnTo>
                    <a:cubicBezTo>
                      <a:pt x="9137" y="5106"/>
                      <a:pt x="9179" y="5148"/>
                      <a:pt x="9221" y="5162"/>
                    </a:cubicBezTo>
                    <a:cubicBezTo>
                      <a:pt x="9263" y="5190"/>
                      <a:pt x="9290" y="5218"/>
                      <a:pt x="9346" y="5245"/>
                    </a:cubicBezTo>
                    <a:cubicBezTo>
                      <a:pt x="9388" y="5259"/>
                      <a:pt x="9430" y="5301"/>
                      <a:pt x="9472" y="5329"/>
                    </a:cubicBezTo>
                    <a:cubicBezTo>
                      <a:pt x="9639" y="5469"/>
                      <a:pt x="9807" y="5608"/>
                      <a:pt x="9918" y="5803"/>
                    </a:cubicBezTo>
                    <a:cubicBezTo>
                      <a:pt x="10169" y="6166"/>
                      <a:pt x="10295" y="6654"/>
                      <a:pt x="10225" y="7129"/>
                    </a:cubicBezTo>
                    <a:cubicBezTo>
                      <a:pt x="10183" y="7449"/>
                      <a:pt x="10044" y="7756"/>
                      <a:pt x="9848" y="8007"/>
                    </a:cubicBezTo>
                    <a:cubicBezTo>
                      <a:pt x="9821" y="8035"/>
                      <a:pt x="9779" y="8077"/>
                      <a:pt x="9751" y="8119"/>
                    </a:cubicBezTo>
                    <a:cubicBezTo>
                      <a:pt x="9723" y="8161"/>
                      <a:pt x="9709" y="8175"/>
                      <a:pt x="9695" y="8189"/>
                    </a:cubicBezTo>
                    <a:lnTo>
                      <a:pt x="9625" y="8244"/>
                    </a:lnTo>
                    <a:cubicBezTo>
                      <a:pt x="9500" y="8356"/>
                      <a:pt x="9360" y="8440"/>
                      <a:pt x="9221" y="8495"/>
                    </a:cubicBezTo>
                    <a:cubicBezTo>
                      <a:pt x="9081" y="8537"/>
                      <a:pt x="8928" y="8579"/>
                      <a:pt x="8774" y="8579"/>
                    </a:cubicBezTo>
                    <a:cubicBezTo>
                      <a:pt x="8741" y="8582"/>
                      <a:pt x="8708" y="8584"/>
                      <a:pt x="8673" y="8584"/>
                    </a:cubicBezTo>
                    <a:cubicBezTo>
                      <a:pt x="8562" y="8584"/>
                      <a:pt x="8445" y="8566"/>
                      <a:pt x="8328" y="8523"/>
                    </a:cubicBezTo>
                    <a:cubicBezTo>
                      <a:pt x="8203" y="8468"/>
                      <a:pt x="8049" y="8426"/>
                      <a:pt x="7951" y="8328"/>
                    </a:cubicBezTo>
                    <a:cubicBezTo>
                      <a:pt x="7979" y="8328"/>
                      <a:pt x="8021" y="8328"/>
                      <a:pt x="8035" y="8314"/>
                    </a:cubicBezTo>
                    <a:cubicBezTo>
                      <a:pt x="8077" y="8314"/>
                      <a:pt x="8105" y="8286"/>
                      <a:pt x="8119" y="8258"/>
                    </a:cubicBezTo>
                    <a:cubicBezTo>
                      <a:pt x="8161" y="8244"/>
                      <a:pt x="8175" y="8230"/>
                      <a:pt x="8203" y="8216"/>
                    </a:cubicBezTo>
                    <a:cubicBezTo>
                      <a:pt x="8272" y="8119"/>
                      <a:pt x="8230" y="8007"/>
                      <a:pt x="8203" y="7896"/>
                    </a:cubicBezTo>
                    <a:cubicBezTo>
                      <a:pt x="8175" y="7868"/>
                      <a:pt x="8175" y="7840"/>
                      <a:pt x="8161" y="7812"/>
                    </a:cubicBezTo>
                    <a:cubicBezTo>
                      <a:pt x="8147" y="7770"/>
                      <a:pt x="8147" y="7756"/>
                      <a:pt x="8133" y="7728"/>
                    </a:cubicBezTo>
                    <a:cubicBezTo>
                      <a:pt x="8105" y="7672"/>
                      <a:pt x="8105" y="7617"/>
                      <a:pt x="8105" y="7589"/>
                    </a:cubicBezTo>
                    <a:cubicBezTo>
                      <a:pt x="8105" y="7491"/>
                      <a:pt x="8133" y="7421"/>
                      <a:pt x="8147" y="7352"/>
                    </a:cubicBezTo>
                    <a:cubicBezTo>
                      <a:pt x="8147" y="7324"/>
                      <a:pt x="8161" y="7282"/>
                      <a:pt x="8175" y="7254"/>
                    </a:cubicBezTo>
                    <a:lnTo>
                      <a:pt x="8175" y="7240"/>
                    </a:lnTo>
                    <a:lnTo>
                      <a:pt x="8161" y="7254"/>
                    </a:lnTo>
                    <a:lnTo>
                      <a:pt x="8161" y="7254"/>
                    </a:lnTo>
                    <a:lnTo>
                      <a:pt x="8175" y="7212"/>
                    </a:lnTo>
                    <a:cubicBezTo>
                      <a:pt x="8175" y="7196"/>
                      <a:pt x="8175" y="7189"/>
                      <a:pt x="8172" y="7189"/>
                    </a:cubicBezTo>
                    <a:cubicBezTo>
                      <a:pt x="8170" y="7189"/>
                      <a:pt x="8166" y="7192"/>
                      <a:pt x="8161" y="7198"/>
                    </a:cubicBezTo>
                    <a:cubicBezTo>
                      <a:pt x="8161" y="7184"/>
                      <a:pt x="8175" y="7170"/>
                      <a:pt x="8203" y="7142"/>
                    </a:cubicBezTo>
                    <a:cubicBezTo>
                      <a:pt x="8230" y="7115"/>
                      <a:pt x="8286" y="7073"/>
                      <a:pt x="8342" y="7045"/>
                    </a:cubicBezTo>
                    <a:lnTo>
                      <a:pt x="8440" y="6989"/>
                    </a:lnTo>
                    <a:cubicBezTo>
                      <a:pt x="8454" y="6975"/>
                      <a:pt x="8495" y="6961"/>
                      <a:pt x="8509" y="6919"/>
                    </a:cubicBezTo>
                    <a:cubicBezTo>
                      <a:pt x="8565" y="6863"/>
                      <a:pt x="8593" y="6822"/>
                      <a:pt x="8621" y="6752"/>
                    </a:cubicBezTo>
                    <a:cubicBezTo>
                      <a:pt x="8635" y="6710"/>
                      <a:pt x="8635" y="6654"/>
                      <a:pt x="8621" y="6626"/>
                    </a:cubicBezTo>
                    <a:cubicBezTo>
                      <a:pt x="8621" y="6571"/>
                      <a:pt x="8593" y="6543"/>
                      <a:pt x="8565" y="6487"/>
                    </a:cubicBezTo>
                    <a:cubicBezTo>
                      <a:pt x="8495" y="6375"/>
                      <a:pt x="8384" y="6292"/>
                      <a:pt x="8216" y="6236"/>
                    </a:cubicBezTo>
                    <a:cubicBezTo>
                      <a:pt x="8145" y="6219"/>
                      <a:pt x="8066" y="6209"/>
                      <a:pt x="7984" y="6209"/>
                    </a:cubicBezTo>
                    <a:cubicBezTo>
                      <a:pt x="7859" y="6209"/>
                      <a:pt x="7724" y="6233"/>
                      <a:pt x="7589" y="6292"/>
                    </a:cubicBezTo>
                    <a:cubicBezTo>
                      <a:pt x="7393" y="6375"/>
                      <a:pt x="7226" y="6557"/>
                      <a:pt x="7101" y="6766"/>
                    </a:cubicBezTo>
                    <a:cubicBezTo>
                      <a:pt x="6975" y="6975"/>
                      <a:pt x="6919" y="7240"/>
                      <a:pt x="6919" y="7491"/>
                    </a:cubicBezTo>
                    <a:cubicBezTo>
                      <a:pt x="6947" y="7742"/>
                      <a:pt x="7017" y="8007"/>
                      <a:pt x="7156" y="8216"/>
                    </a:cubicBezTo>
                    <a:cubicBezTo>
                      <a:pt x="7296" y="8426"/>
                      <a:pt x="7477" y="8579"/>
                      <a:pt x="7672" y="8705"/>
                    </a:cubicBezTo>
                    <a:cubicBezTo>
                      <a:pt x="7951" y="8865"/>
                      <a:pt x="8287" y="8952"/>
                      <a:pt x="8611" y="8952"/>
                    </a:cubicBezTo>
                    <a:cubicBezTo>
                      <a:pt x="8709" y="8952"/>
                      <a:pt x="8806" y="8944"/>
                      <a:pt x="8900" y="8928"/>
                    </a:cubicBezTo>
                    <a:cubicBezTo>
                      <a:pt x="9318" y="8872"/>
                      <a:pt x="9681" y="8649"/>
                      <a:pt x="9946" y="8328"/>
                    </a:cubicBezTo>
                    <a:cubicBezTo>
                      <a:pt x="10183" y="8077"/>
                      <a:pt x="10378" y="7742"/>
                      <a:pt x="10448" y="7394"/>
                    </a:cubicBezTo>
                    <a:cubicBezTo>
                      <a:pt x="10532" y="7045"/>
                      <a:pt x="10532" y="6682"/>
                      <a:pt x="10448" y="6361"/>
                    </a:cubicBezTo>
                    <a:cubicBezTo>
                      <a:pt x="10365" y="5999"/>
                      <a:pt x="10183" y="5664"/>
                      <a:pt x="9918" y="5399"/>
                    </a:cubicBezTo>
                    <a:cubicBezTo>
                      <a:pt x="9667" y="5148"/>
                      <a:pt x="9346" y="4939"/>
                      <a:pt x="9012" y="4799"/>
                    </a:cubicBezTo>
                    <a:cubicBezTo>
                      <a:pt x="8689" y="4665"/>
                      <a:pt x="8337" y="4598"/>
                      <a:pt x="7986" y="4598"/>
                    </a:cubicBezTo>
                    <a:cubicBezTo>
                      <a:pt x="7608" y="4598"/>
                      <a:pt x="7231" y="4675"/>
                      <a:pt x="6891" y="4827"/>
                    </a:cubicBezTo>
                    <a:cubicBezTo>
                      <a:pt x="6598" y="4966"/>
                      <a:pt x="6347" y="5148"/>
                      <a:pt x="6124" y="5357"/>
                    </a:cubicBezTo>
                    <a:cubicBezTo>
                      <a:pt x="5999" y="5455"/>
                      <a:pt x="5915" y="5580"/>
                      <a:pt x="5803" y="5706"/>
                    </a:cubicBezTo>
                    <a:cubicBezTo>
                      <a:pt x="5761" y="5775"/>
                      <a:pt x="5720" y="5817"/>
                      <a:pt x="5664" y="5887"/>
                    </a:cubicBezTo>
                    <a:lnTo>
                      <a:pt x="5594" y="5985"/>
                    </a:lnTo>
                    <a:lnTo>
                      <a:pt x="5552" y="6082"/>
                    </a:lnTo>
                    <a:lnTo>
                      <a:pt x="5441" y="6292"/>
                    </a:lnTo>
                    <a:lnTo>
                      <a:pt x="5357" y="6501"/>
                    </a:lnTo>
                    <a:cubicBezTo>
                      <a:pt x="5343" y="6571"/>
                      <a:pt x="5301" y="6640"/>
                      <a:pt x="5287" y="6710"/>
                    </a:cubicBezTo>
                    <a:cubicBezTo>
                      <a:pt x="5245" y="6794"/>
                      <a:pt x="5231" y="6863"/>
                      <a:pt x="5218" y="6933"/>
                    </a:cubicBezTo>
                    <a:cubicBezTo>
                      <a:pt x="5148" y="7240"/>
                      <a:pt x="5134" y="7533"/>
                      <a:pt x="5134" y="7840"/>
                    </a:cubicBezTo>
                    <a:cubicBezTo>
                      <a:pt x="5134" y="8147"/>
                      <a:pt x="5176" y="8454"/>
                      <a:pt x="5273" y="8747"/>
                    </a:cubicBezTo>
                    <a:cubicBezTo>
                      <a:pt x="5287" y="8844"/>
                      <a:pt x="5315" y="8914"/>
                      <a:pt x="5343" y="8984"/>
                    </a:cubicBezTo>
                    <a:lnTo>
                      <a:pt x="5371" y="9081"/>
                    </a:lnTo>
                    <a:lnTo>
                      <a:pt x="5427" y="9193"/>
                    </a:lnTo>
                    <a:lnTo>
                      <a:pt x="5524" y="9402"/>
                    </a:lnTo>
                    <a:cubicBezTo>
                      <a:pt x="5566" y="9472"/>
                      <a:pt x="5622" y="9542"/>
                      <a:pt x="5650" y="9611"/>
                    </a:cubicBezTo>
                    <a:lnTo>
                      <a:pt x="5803" y="9821"/>
                    </a:lnTo>
                    <a:cubicBezTo>
                      <a:pt x="5859" y="9890"/>
                      <a:pt x="5901" y="9960"/>
                      <a:pt x="5971" y="10002"/>
                    </a:cubicBezTo>
                    <a:cubicBezTo>
                      <a:pt x="6013" y="10072"/>
                      <a:pt x="6082" y="10127"/>
                      <a:pt x="6138" y="10197"/>
                    </a:cubicBezTo>
                    <a:cubicBezTo>
                      <a:pt x="6194" y="10253"/>
                      <a:pt x="6264" y="10323"/>
                      <a:pt x="6333" y="10379"/>
                    </a:cubicBezTo>
                    <a:cubicBezTo>
                      <a:pt x="6459" y="10490"/>
                      <a:pt x="6612" y="10588"/>
                      <a:pt x="6752" y="10685"/>
                    </a:cubicBezTo>
                    <a:cubicBezTo>
                      <a:pt x="6780" y="10727"/>
                      <a:pt x="6822" y="10741"/>
                      <a:pt x="6849" y="10755"/>
                    </a:cubicBezTo>
                    <a:lnTo>
                      <a:pt x="6975" y="10825"/>
                    </a:lnTo>
                    <a:lnTo>
                      <a:pt x="7101" y="10895"/>
                    </a:lnTo>
                    <a:cubicBezTo>
                      <a:pt x="7128" y="10909"/>
                      <a:pt x="7184" y="10936"/>
                      <a:pt x="7226" y="10950"/>
                    </a:cubicBezTo>
                    <a:cubicBezTo>
                      <a:pt x="7770" y="11211"/>
                      <a:pt x="8375" y="11371"/>
                      <a:pt x="9005" y="11371"/>
                    </a:cubicBezTo>
                    <a:cubicBezTo>
                      <a:pt x="9118" y="11371"/>
                      <a:pt x="9232" y="11366"/>
                      <a:pt x="9346" y="11355"/>
                    </a:cubicBezTo>
                    <a:cubicBezTo>
                      <a:pt x="9757" y="11318"/>
                      <a:pt x="10167" y="11236"/>
                      <a:pt x="10568" y="11080"/>
                    </a:cubicBezTo>
                    <a:lnTo>
                      <a:pt x="10568" y="11080"/>
                    </a:lnTo>
                    <a:cubicBezTo>
                      <a:pt x="10312" y="11194"/>
                      <a:pt x="9973" y="11374"/>
                      <a:pt x="9625" y="11467"/>
                    </a:cubicBezTo>
                    <a:lnTo>
                      <a:pt x="9472" y="11522"/>
                    </a:lnTo>
                    <a:cubicBezTo>
                      <a:pt x="9416" y="11522"/>
                      <a:pt x="9360" y="11536"/>
                      <a:pt x="9318" y="11564"/>
                    </a:cubicBezTo>
                    <a:cubicBezTo>
                      <a:pt x="9207" y="11578"/>
                      <a:pt x="9123" y="11606"/>
                      <a:pt x="9039" y="11634"/>
                    </a:cubicBezTo>
                    <a:cubicBezTo>
                      <a:pt x="8872" y="11662"/>
                      <a:pt x="8733" y="11704"/>
                      <a:pt x="8691" y="11732"/>
                    </a:cubicBezTo>
                    <a:cubicBezTo>
                      <a:pt x="8565" y="11773"/>
                      <a:pt x="8635" y="11815"/>
                      <a:pt x="8830" y="11857"/>
                    </a:cubicBezTo>
                    <a:cubicBezTo>
                      <a:pt x="8914" y="11871"/>
                      <a:pt x="9039" y="11885"/>
                      <a:pt x="9179" y="11885"/>
                    </a:cubicBezTo>
                    <a:cubicBezTo>
                      <a:pt x="9290" y="11885"/>
                      <a:pt x="9472" y="11885"/>
                      <a:pt x="9625" y="11871"/>
                    </a:cubicBezTo>
                    <a:cubicBezTo>
                      <a:pt x="9960" y="11843"/>
                      <a:pt x="10323" y="11745"/>
                      <a:pt x="10616" y="11634"/>
                    </a:cubicBezTo>
                    <a:cubicBezTo>
                      <a:pt x="10936" y="11522"/>
                      <a:pt x="11174" y="11369"/>
                      <a:pt x="11341" y="11299"/>
                    </a:cubicBezTo>
                    <a:cubicBezTo>
                      <a:pt x="11425" y="11229"/>
                      <a:pt x="11508" y="11174"/>
                      <a:pt x="11592" y="11118"/>
                    </a:cubicBezTo>
                    <a:lnTo>
                      <a:pt x="11718" y="11034"/>
                    </a:lnTo>
                    <a:lnTo>
                      <a:pt x="11843" y="10936"/>
                    </a:lnTo>
                    <a:cubicBezTo>
                      <a:pt x="11927" y="10867"/>
                      <a:pt x="12010" y="10811"/>
                      <a:pt x="12080" y="10741"/>
                    </a:cubicBezTo>
                    <a:lnTo>
                      <a:pt x="12289" y="10532"/>
                    </a:lnTo>
                    <a:cubicBezTo>
                      <a:pt x="12429" y="10392"/>
                      <a:pt x="12554" y="10239"/>
                      <a:pt x="12680" y="10072"/>
                    </a:cubicBezTo>
                    <a:cubicBezTo>
                      <a:pt x="12778" y="9918"/>
                      <a:pt x="12889" y="9751"/>
                      <a:pt x="12987" y="9583"/>
                    </a:cubicBezTo>
                    <a:lnTo>
                      <a:pt x="12987" y="9583"/>
                    </a:lnTo>
                    <a:cubicBezTo>
                      <a:pt x="12847" y="9960"/>
                      <a:pt x="12708" y="10267"/>
                      <a:pt x="12694" y="10462"/>
                    </a:cubicBezTo>
                    <a:cubicBezTo>
                      <a:pt x="12683" y="10615"/>
                      <a:pt x="12732" y="10708"/>
                      <a:pt x="12874" y="10708"/>
                    </a:cubicBezTo>
                    <a:cubicBezTo>
                      <a:pt x="12913" y="10708"/>
                      <a:pt x="12960" y="10701"/>
                      <a:pt x="13015" y="10685"/>
                    </a:cubicBezTo>
                    <a:cubicBezTo>
                      <a:pt x="13057" y="10671"/>
                      <a:pt x="13112" y="10630"/>
                      <a:pt x="13182" y="10588"/>
                    </a:cubicBezTo>
                    <a:cubicBezTo>
                      <a:pt x="13252" y="10532"/>
                      <a:pt x="13322" y="10462"/>
                      <a:pt x="13391" y="10379"/>
                    </a:cubicBezTo>
                    <a:cubicBezTo>
                      <a:pt x="13461" y="10309"/>
                      <a:pt x="13517" y="10197"/>
                      <a:pt x="13587" y="10114"/>
                    </a:cubicBezTo>
                    <a:cubicBezTo>
                      <a:pt x="13656" y="10002"/>
                      <a:pt x="13712" y="9918"/>
                      <a:pt x="13740" y="9835"/>
                    </a:cubicBezTo>
                    <a:cubicBezTo>
                      <a:pt x="14061" y="9151"/>
                      <a:pt x="14256" y="8398"/>
                      <a:pt x="14312" y="7617"/>
                    </a:cubicBezTo>
                    <a:cubicBezTo>
                      <a:pt x="14368" y="6836"/>
                      <a:pt x="14284" y="6027"/>
                      <a:pt x="14061" y="5259"/>
                    </a:cubicBezTo>
                    <a:cubicBezTo>
                      <a:pt x="13824" y="4492"/>
                      <a:pt x="13447" y="3781"/>
                      <a:pt x="12931" y="3153"/>
                    </a:cubicBezTo>
                    <a:cubicBezTo>
                      <a:pt x="12680" y="2846"/>
                      <a:pt x="12401" y="2567"/>
                      <a:pt x="12094" y="2302"/>
                    </a:cubicBezTo>
                    <a:cubicBezTo>
                      <a:pt x="11801" y="2037"/>
                      <a:pt x="11494" y="1814"/>
                      <a:pt x="11160" y="1605"/>
                    </a:cubicBezTo>
                    <a:lnTo>
                      <a:pt x="11160" y="1605"/>
                    </a:lnTo>
                    <a:cubicBezTo>
                      <a:pt x="11243" y="1633"/>
                      <a:pt x="11313" y="1675"/>
                      <a:pt x="11397" y="1702"/>
                    </a:cubicBezTo>
                    <a:cubicBezTo>
                      <a:pt x="11494" y="1744"/>
                      <a:pt x="11578" y="1772"/>
                      <a:pt x="11648" y="1828"/>
                    </a:cubicBezTo>
                    <a:cubicBezTo>
                      <a:pt x="11745" y="1884"/>
                      <a:pt x="11871" y="1954"/>
                      <a:pt x="11983" y="2023"/>
                    </a:cubicBezTo>
                    <a:cubicBezTo>
                      <a:pt x="12080" y="2093"/>
                      <a:pt x="12206" y="2163"/>
                      <a:pt x="12317" y="2246"/>
                    </a:cubicBezTo>
                    <a:cubicBezTo>
                      <a:pt x="12541" y="2400"/>
                      <a:pt x="12750" y="2595"/>
                      <a:pt x="12959" y="2804"/>
                    </a:cubicBezTo>
                    <a:cubicBezTo>
                      <a:pt x="13168" y="3014"/>
                      <a:pt x="13363" y="3265"/>
                      <a:pt x="13531" y="3516"/>
                    </a:cubicBezTo>
                    <a:cubicBezTo>
                      <a:pt x="13712" y="3781"/>
                      <a:pt x="13866" y="4060"/>
                      <a:pt x="13977" y="4381"/>
                    </a:cubicBezTo>
                    <a:cubicBezTo>
                      <a:pt x="14048" y="4502"/>
                      <a:pt x="14082" y="4557"/>
                      <a:pt x="14106" y="4557"/>
                    </a:cubicBezTo>
                    <a:cubicBezTo>
                      <a:pt x="14115" y="4557"/>
                      <a:pt x="14123" y="4549"/>
                      <a:pt x="14131" y="4534"/>
                    </a:cubicBezTo>
                    <a:cubicBezTo>
                      <a:pt x="14145" y="4478"/>
                      <a:pt x="14131" y="4339"/>
                      <a:pt x="14075" y="4185"/>
                    </a:cubicBezTo>
                    <a:cubicBezTo>
                      <a:pt x="13949" y="3906"/>
                      <a:pt x="13810" y="3586"/>
                      <a:pt x="13629" y="3293"/>
                    </a:cubicBezTo>
                    <a:cubicBezTo>
                      <a:pt x="13461" y="3000"/>
                      <a:pt x="13238" y="2679"/>
                      <a:pt x="12987" y="2400"/>
                    </a:cubicBezTo>
                    <a:cubicBezTo>
                      <a:pt x="12833" y="2219"/>
                      <a:pt x="12666" y="2037"/>
                      <a:pt x="12485" y="1870"/>
                    </a:cubicBezTo>
                    <a:lnTo>
                      <a:pt x="12206" y="1619"/>
                    </a:lnTo>
                    <a:cubicBezTo>
                      <a:pt x="12122" y="1549"/>
                      <a:pt x="12010" y="1465"/>
                      <a:pt x="11927" y="1396"/>
                    </a:cubicBezTo>
                    <a:cubicBezTo>
                      <a:pt x="11550" y="1103"/>
                      <a:pt x="11146" y="852"/>
                      <a:pt x="10713" y="642"/>
                    </a:cubicBezTo>
                    <a:cubicBezTo>
                      <a:pt x="9834" y="238"/>
                      <a:pt x="8914" y="15"/>
                      <a:pt x="8007" y="1"/>
                    </a:cubicBezTo>
                    <a:cubicBezTo>
                      <a:pt x="7981" y="0"/>
                      <a:pt x="7955" y="0"/>
                      <a:pt x="7929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23"/>
              <p:cNvSpPr/>
              <p:nvPr/>
            </p:nvSpPr>
            <p:spPr>
              <a:xfrm>
                <a:off x="416517" y="2866930"/>
                <a:ext cx="469020" cy="545741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12595" extrusionOk="0">
                    <a:moveTo>
                      <a:pt x="4827" y="1"/>
                    </a:moveTo>
                    <a:cubicBezTo>
                      <a:pt x="4796" y="12"/>
                      <a:pt x="4765" y="24"/>
                      <a:pt x="4734" y="36"/>
                    </a:cubicBezTo>
                    <a:lnTo>
                      <a:pt x="4734" y="36"/>
                    </a:lnTo>
                    <a:cubicBezTo>
                      <a:pt x="4796" y="21"/>
                      <a:pt x="4827" y="1"/>
                      <a:pt x="4827" y="1"/>
                    </a:cubicBezTo>
                    <a:close/>
                    <a:moveTo>
                      <a:pt x="4734" y="36"/>
                    </a:moveTo>
                    <a:cubicBezTo>
                      <a:pt x="4724" y="38"/>
                      <a:pt x="4713" y="41"/>
                      <a:pt x="4701" y="43"/>
                    </a:cubicBezTo>
                    <a:cubicBezTo>
                      <a:pt x="4632" y="70"/>
                      <a:pt x="4506" y="112"/>
                      <a:pt x="4367" y="168"/>
                    </a:cubicBezTo>
                    <a:cubicBezTo>
                      <a:pt x="4074" y="280"/>
                      <a:pt x="3655" y="461"/>
                      <a:pt x="3181" y="796"/>
                    </a:cubicBezTo>
                    <a:cubicBezTo>
                      <a:pt x="2944" y="949"/>
                      <a:pt x="2679" y="1144"/>
                      <a:pt x="2414" y="1382"/>
                    </a:cubicBezTo>
                    <a:cubicBezTo>
                      <a:pt x="2163" y="1605"/>
                      <a:pt x="1898" y="1884"/>
                      <a:pt x="1633" y="2205"/>
                    </a:cubicBezTo>
                    <a:cubicBezTo>
                      <a:pt x="1131" y="2832"/>
                      <a:pt x="656" y="3655"/>
                      <a:pt x="377" y="4604"/>
                    </a:cubicBezTo>
                    <a:cubicBezTo>
                      <a:pt x="85" y="5566"/>
                      <a:pt x="1" y="6682"/>
                      <a:pt x="210" y="7812"/>
                    </a:cubicBezTo>
                    <a:cubicBezTo>
                      <a:pt x="238" y="7951"/>
                      <a:pt x="252" y="8091"/>
                      <a:pt x="294" y="8230"/>
                    </a:cubicBezTo>
                    <a:lnTo>
                      <a:pt x="350" y="8440"/>
                    </a:lnTo>
                    <a:cubicBezTo>
                      <a:pt x="363" y="8509"/>
                      <a:pt x="391" y="8579"/>
                      <a:pt x="419" y="8649"/>
                    </a:cubicBezTo>
                    <a:cubicBezTo>
                      <a:pt x="503" y="8928"/>
                      <a:pt x="601" y="9235"/>
                      <a:pt x="740" y="9486"/>
                    </a:cubicBezTo>
                    <a:cubicBezTo>
                      <a:pt x="880" y="9765"/>
                      <a:pt x="1047" y="10030"/>
                      <a:pt x="1228" y="10281"/>
                    </a:cubicBezTo>
                    <a:cubicBezTo>
                      <a:pt x="1424" y="10518"/>
                      <a:pt x="1633" y="10769"/>
                      <a:pt x="1856" y="10992"/>
                    </a:cubicBezTo>
                    <a:cubicBezTo>
                      <a:pt x="2763" y="11885"/>
                      <a:pt x="4046" y="12471"/>
                      <a:pt x="5385" y="12582"/>
                    </a:cubicBezTo>
                    <a:cubicBezTo>
                      <a:pt x="5508" y="12590"/>
                      <a:pt x="5632" y="12594"/>
                      <a:pt x="5758" y="12594"/>
                    </a:cubicBezTo>
                    <a:cubicBezTo>
                      <a:pt x="6301" y="12594"/>
                      <a:pt x="6861" y="12520"/>
                      <a:pt x="7394" y="12373"/>
                    </a:cubicBezTo>
                    <a:lnTo>
                      <a:pt x="7631" y="12303"/>
                    </a:lnTo>
                    <a:lnTo>
                      <a:pt x="7882" y="12206"/>
                    </a:lnTo>
                    <a:cubicBezTo>
                      <a:pt x="7965" y="12178"/>
                      <a:pt x="8035" y="12164"/>
                      <a:pt x="8119" y="12108"/>
                    </a:cubicBezTo>
                    <a:lnTo>
                      <a:pt x="8342" y="11983"/>
                    </a:lnTo>
                    <a:cubicBezTo>
                      <a:pt x="8663" y="11829"/>
                      <a:pt x="8942" y="11620"/>
                      <a:pt x="9207" y="11397"/>
                    </a:cubicBezTo>
                    <a:cubicBezTo>
                      <a:pt x="10225" y="10462"/>
                      <a:pt x="10825" y="9067"/>
                      <a:pt x="10741" y="7714"/>
                    </a:cubicBezTo>
                    <a:cubicBezTo>
                      <a:pt x="10713" y="7533"/>
                      <a:pt x="10713" y="7379"/>
                      <a:pt x="10685" y="7212"/>
                    </a:cubicBezTo>
                    <a:lnTo>
                      <a:pt x="10630" y="6961"/>
                    </a:lnTo>
                    <a:cubicBezTo>
                      <a:pt x="10630" y="6933"/>
                      <a:pt x="10616" y="6877"/>
                      <a:pt x="10602" y="6835"/>
                    </a:cubicBezTo>
                    <a:lnTo>
                      <a:pt x="10560" y="6724"/>
                    </a:lnTo>
                    <a:lnTo>
                      <a:pt x="10490" y="6473"/>
                    </a:lnTo>
                    <a:cubicBezTo>
                      <a:pt x="10462" y="6389"/>
                      <a:pt x="10420" y="6319"/>
                      <a:pt x="10406" y="6236"/>
                    </a:cubicBezTo>
                    <a:lnTo>
                      <a:pt x="10351" y="6110"/>
                    </a:lnTo>
                    <a:cubicBezTo>
                      <a:pt x="10337" y="6068"/>
                      <a:pt x="10323" y="6040"/>
                      <a:pt x="10295" y="5985"/>
                    </a:cubicBezTo>
                    <a:lnTo>
                      <a:pt x="10183" y="5761"/>
                    </a:lnTo>
                    <a:cubicBezTo>
                      <a:pt x="9835" y="5190"/>
                      <a:pt x="9346" y="4701"/>
                      <a:pt x="8761" y="4381"/>
                    </a:cubicBezTo>
                    <a:cubicBezTo>
                      <a:pt x="8230" y="4096"/>
                      <a:pt x="7639" y="3931"/>
                      <a:pt x="7055" y="3931"/>
                    </a:cubicBezTo>
                    <a:cubicBezTo>
                      <a:pt x="7010" y="3931"/>
                      <a:pt x="6965" y="3932"/>
                      <a:pt x="6919" y="3934"/>
                    </a:cubicBezTo>
                    <a:cubicBezTo>
                      <a:pt x="6836" y="3934"/>
                      <a:pt x="6766" y="3948"/>
                      <a:pt x="6696" y="3948"/>
                    </a:cubicBezTo>
                    <a:cubicBezTo>
                      <a:pt x="6626" y="3948"/>
                      <a:pt x="6529" y="3948"/>
                      <a:pt x="6459" y="3962"/>
                    </a:cubicBezTo>
                    <a:cubicBezTo>
                      <a:pt x="6306" y="4004"/>
                      <a:pt x="6152" y="4018"/>
                      <a:pt x="6013" y="4074"/>
                    </a:cubicBezTo>
                    <a:cubicBezTo>
                      <a:pt x="5943" y="4088"/>
                      <a:pt x="5873" y="4102"/>
                      <a:pt x="5789" y="4143"/>
                    </a:cubicBezTo>
                    <a:cubicBezTo>
                      <a:pt x="5720" y="4171"/>
                      <a:pt x="5650" y="4185"/>
                      <a:pt x="5580" y="4227"/>
                    </a:cubicBezTo>
                    <a:lnTo>
                      <a:pt x="5371" y="4325"/>
                    </a:lnTo>
                    <a:cubicBezTo>
                      <a:pt x="5301" y="4367"/>
                      <a:pt x="5232" y="4394"/>
                      <a:pt x="5176" y="4450"/>
                    </a:cubicBezTo>
                    <a:cubicBezTo>
                      <a:pt x="4785" y="4701"/>
                      <a:pt x="4464" y="5022"/>
                      <a:pt x="4227" y="5399"/>
                    </a:cubicBezTo>
                    <a:cubicBezTo>
                      <a:pt x="3990" y="5761"/>
                      <a:pt x="3851" y="6180"/>
                      <a:pt x="3795" y="6598"/>
                    </a:cubicBezTo>
                    <a:cubicBezTo>
                      <a:pt x="3739" y="6961"/>
                      <a:pt x="3767" y="7324"/>
                      <a:pt x="3837" y="7672"/>
                    </a:cubicBezTo>
                    <a:cubicBezTo>
                      <a:pt x="3851" y="7770"/>
                      <a:pt x="3879" y="7854"/>
                      <a:pt x="3906" y="7937"/>
                    </a:cubicBezTo>
                    <a:cubicBezTo>
                      <a:pt x="3920" y="8021"/>
                      <a:pt x="3976" y="8119"/>
                      <a:pt x="4004" y="8202"/>
                    </a:cubicBezTo>
                    <a:cubicBezTo>
                      <a:pt x="4046" y="8286"/>
                      <a:pt x="4088" y="8370"/>
                      <a:pt x="4130" y="8440"/>
                    </a:cubicBezTo>
                    <a:cubicBezTo>
                      <a:pt x="4185" y="8509"/>
                      <a:pt x="4227" y="8607"/>
                      <a:pt x="4283" y="8677"/>
                    </a:cubicBezTo>
                    <a:cubicBezTo>
                      <a:pt x="4506" y="8970"/>
                      <a:pt x="4813" y="9207"/>
                      <a:pt x="5134" y="9374"/>
                    </a:cubicBezTo>
                    <a:cubicBezTo>
                      <a:pt x="5469" y="9528"/>
                      <a:pt x="5859" y="9611"/>
                      <a:pt x="6222" y="9611"/>
                    </a:cubicBezTo>
                    <a:lnTo>
                      <a:pt x="6361" y="9611"/>
                    </a:lnTo>
                    <a:cubicBezTo>
                      <a:pt x="6417" y="9611"/>
                      <a:pt x="6459" y="9597"/>
                      <a:pt x="6515" y="9597"/>
                    </a:cubicBezTo>
                    <a:cubicBezTo>
                      <a:pt x="6571" y="9597"/>
                      <a:pt x="6626" y="9583"/>
                      <a:pt x="6668" y="9555"/>
                    </a:cubicBezTo>
                    <a:cubicBezTo>
                      <a:pt x="6724" y="9542"/>
                      <a:pt x="6780" y="9542"/>
                      <a:pt x="6836" y="9528"/>
                    </a:cubicBezTo>
                    <a:cubicBezTo>
                      <a:pt x="7017" y="9472"/>
                      <a:pt x="7254" y="9388"/>
                      <a:pt x="7435" y="9263"/>
                    </a:cubicBezTo>
                    <a:cubicBezTo>
                      <a:pt x="7826" y="9025"/>
                      <a:pt x="8133" y="8621"/>
                      <a:pt x="8272" y="8147"/>
                    </a:cubicBezTo>
                    <a:cubicBezTo>
                      <a:pt x="8384" y="7840"/>
                      <a:pt x="8398" y="7505"/>
                      <a:pt x="8328" y="7170"/>
                    </a:cubicBezTo>
                    <a:cubicBezTo>
                      <a:pt x="8328" y="7114"/>
                      <a:pt x="8300" y="7073"/>
                      <a:pt x="8300" y="7003"/>
                    </a:cubicBezTo>
                    <a:cubicBezTo>
                      <a:pt x="8272" y="6947"/>
                      <a:pt x="8258" y="6877"/>
                      <a:pt x="8244" y="6822"/>
                    </a:cubicBezTo>
                    <a:cubicBezTo>
                      <a:pt x="8175" y="6654"/>
                      <a:pt x="8091" y="6487"/>
                      <a:pt x="7965" y="6347"/>
                    </a:cubicBezTo>
                    <a:cubicBezTo>
                      <a:pt x="7840" y="6208"/>
                      <a:pt x="7700" y="6096"/>
                      <a:pt x="7561" y="5999"/>
                    </a:cubicBezTo>
                    <a:cubicBezTo>
                      <a:pt x="7408" y="5901"/>
                      <a:pt x="7254" y="5831"/>
                      <a:pt x="7073" y="5789"/>
                    </a:cubicBezTo>
                    <a:cubicBezTo>
                      <a:pt x="6944" y="5768"/>
                      <a:pt x="6808" y="5738"/>
                      <a:pt x="6675" y="5738"/>
                    </a:cubicBezTo>
                    <a:cubicBezTo>
                      <a:pt x="6635" y="5738"/>
                      <a:pt x="6596" y="5741"/>
                      <a:pt x="6557" y="5747"/>
                    </a:cubicBezTo>
                    <a:cubicBezTo>
                      <a:pt x="6585" y="5720"/>
                      <a:pt x="6626" y="5706"/>
                      <a:pt x="6640" y="5692"/>
                    </a:cubicBezTo>
                    <a:lnTo>
                      <a:pt x="6710" y="5622"/>
                    </a:lnTo>
                    <a:cubicBezTo>
                      <a:pt x="6738" y="5608"/>
                      <a:pt x="6766" y="5580"/>
                      <a:pt x="6780" y="5552"/>
                    </a:cubicBezTo>
                    <a:cubicBezTo>
                      <a:pt x="6808" y="5469"/>
                      <a:pt x="6710" y="5371"/>
                      <a:pt x="6459" y="5343"/>
                    </a:cubicBezTo>
                    <a:lnTo>
                      <a:pt x="6250" y="5343"/>
                    </a:lnTo>
                    <a:cubicBezTo>
                      <a:pt x="6180" y="5343"/>
                      <a:pt x="6096" y="5357"/>
                      <a:pt x="6013" y="5371"/>
                    </a:cubicBezTo>
                    <a:cubicBezTo>
                      <a:pt x="5817" y="5413"/>
                      <a:pt x="5622" y="5496"/>
                      <a:pt x="5413" y="5636"/>
                    </a:cubicBezTo>
                    <a:cubicBezTo>
                      <a:pt x="5232" y="5775"/>
                      <a:pt x="5036" y="5957"/>
                      <a:pt x="4897" y="6180"/>
                    </a:cubicBezTo>
                    <a:cubicBezTo>
                      <a:pt x="4757" y="6403"/>
                      <a:pt x="4646" y="6668"/>
                      <a:pt x="4618" y="6947"/>
                    </a:cubicBezTo>
                    <a:cubicBezTo>
                      <a:pt x="4576" y="7226"/>
                      <a:pt x="4604" y="7505"/>
                      <a:pt x="4688" y="7770"/>
                    </a:cubicBezTo>
                    <a:lnTo>
                      <a:pt x="4715" y="7868"/>
                    </a:lnTo>
                    <a:lnTo>
                      <a:pt x="4715" y="7882"/>
                    </a:lnTo>
                    <a:lnTo>
                      <a:pt x="4743" y="7937"/>
                    </a:lnTo>
                    <a:lnTo>
                      <a:pt x="4743" y="7951"/>
                    </a:lnTo>
                    <a:lnTo>
                      <a:pt x="4757" y="7979"/>
                    </a:lnTo>
                    <a:lnTo>
                      <a:pt x="4785" y="8049"/>
                    </a:lnTo>
                    <a:cubicBezTo>
                      <a:pt x="4813" y="8077"/>
                      <a:pt x="4827" y="8133"/>
                      <a:pt x="4855" y="8161"/>
                    </a:cubicBezTo>
                    <a:cubicBezTo>
                      <a:pt x="4883" y="8188"/>
                      <a:pt x="4883" y="8202"/>
                      <a:pt x="4897" y="8216"/>
                    </a:cubicBezTo>
                    <a:lnTo>
                      <a:pt x="4925" y="8272"/>
                    </a:lnTo>
                    <a:cubicBezTo>
                      <a:pt x="4953" y="8300"/>
                      <a:pt x="4967" y="8328"/>
                      <a:pt x="4994" y="8356"/>
                    </a:cubicBezTo>
                    <a:cubicBezTo>
                      <a:pt x="4980" y="8398"/>
                      <a:pt x="5036" y="8467"/>
                      <a:pt x="5078" y="8495"/>
                    </a:cubicBezTo>
                    <a:cubicBezTo>
                      <a:pt x="5245" y="8663"/>
                      <a:pt x="5399" y="8760"/>
                      <a:pt x="5580" y="8830"/>
                    </a:cubicBezTo>
                    <a:cubicBezTo>
                      <a:pt x="5734" y="8900"/>
                      <a:pt x="5887" y="8942"/>
                      <a:pt x="6027" y="8956"/>
                    </a:cubicBezTo>
                    <a:cubicBezTo>
                      <a:pt x="6056" y="8957"/>
                      <a:pt x="6084" y="8958"/>
                      <a:pt x="6112" y="8958"/>
                    </a:cubicBezTo>
                    <a:cubicBezTo>
                      <a:pt x="6348" y="8958"/>
                      <a:pt x="6528" y="8907"/>
                      <a:pt x="6640" y="8844"/>
                    </a:cubicBezTo>
                    <a:cubicBezTo>
                      <a:pt x="6738" y="8816"/>
                      <a:pt x="6808" y="8760"/>
                      <a:pt x="6850" y="8719"/>
                    </a:cubicBezTo>
                    <a:cubicBezTo>
                      <a:pt x="6877" y="8691"/>
                      <a:pt x="6877" y="8663"/>
                      <a:pt x="6864" y="8635"/>
                    </a:cubicBezTo>
                    <a:cubicBezTo>
                      <a:pt x="6864" y="8579"/>
                      <a:pt x="6822" y="8551"/>
                      <a:pt x="6738" y="8523"/>
                    </a:cubicBezTo>
                    <a:cubicBezTo>
                      <a:pt x="6668" y="8481"/>
                      <a:pt x="6571" y="8454"/>
                      <a:pt x="6431" y="8412"/>
                    </a:cubicBezTo>
                    <a:cubicBezTo>
                      <a:pt x="6306" y="8370"/>
                      <a:pt x="6166" y="8300"/>
                      <a:pt x="6027" y="8216"/>
                    </a:cubicBezTo>
                    <a:cubicBezTo>
                      <a:pt x="5887" y="8133"/>
                      <a:pt x="5748" y="7993"/>
                      <a:pt x="5664" y="7812"/>
                    </a:cubicBezTo>
                    <a:cubicBezTo>
                      <a:pt x="5497" y="7519"/>
                      <a:pt x="5483" y="7101"/>
                      <a:pt x="5636" y="6766"/>
                    </a:cubicBezTo>
                    <a:cubicBezTo>
                      <a:pt x="5734" y="6598"/>
                      <a:pt x="5845" y="6459"/>
                      <a:pt x="6013" y="6347"/>
                    </a:cubicBezTo>
                    <a:cubicBezTo>
                      <a:pt x="6166" y="6250"/>
                      <a:pt x="6333" y="6180"/>
                      <a:pt x="6515" y="6138"/>
                    </a:cubicBezTo>
                    <a:cubicBezTo>
                      <a:pt x="6593" y="6128"/>
                      <a:pt x="6669" y="6123"/>
                      <a:pt x="6746" y="6123"/>
                    </a:cubicBezTo>
                    <a:cubicBezTo>
                      <a:pt x="6998" y="6123"/>
                      <a:pt x="7242" y="6180"/>
                      <a:pt x="7477" y="6319"/>
                    </a:cubicBezTo>
                    <a:cubicBezTo>
                      <a:pt x="7770" y="6487"/>
                      <a:pt x="7979" y="6780"/>
                      <a:pt x="8105" y="7087"/>
                    </a:cubicBezTo>
                    <a:cubicBezTo>
                      <a:pt x="8189" y="7379"/>
                      <a:pt x="8203" y="7672"/>
                      <a:pt x="8133" y="7979"/>
                    </a:cubicBezTo>
                    <a:cubicBezTo>
                      <a:pt x="8077" y="8258"/>
                      <a:pt x="7965" y="8537"/>
                      <a:pt x="7784" y="8746"/>
                    </a:cubicBezTo>
                    <a:cubicBezTo>
                      <a:pt x="7589" y="8984"/>
                      <a:pt x="7352" y="9179"/>
                      <a:pt x="7073" y="9276"/>
                    </a:cubicBezTo>
                    <a:cubicBezTo>
                      <a:pt x="6794" y="9402"/>
                      <a:pt x="6501" y="9458"/>
                      <a:pt x="6180" y="9458"/>
                    </a:cubicBezTo>
                    <a:cubicBezTo>
                      <a:pt x="5566" y="9458"/>
                      <a:pt x="4967" y="9193"/>
                      <a:pt x="4548" y="8746"/>
                    </a:cubicBezTo>
                    <a:cubicBezTo>
                      <a:pt x="4367" y="8551"/>
                      <a:pt x="4227" y="8328"/>
                      <a:pt x="4130" y="8077"/>
                    </a:cubicBezTo>
                    <a:cubicBezTo>
                      <a:pt x="4074" y="7951"/>
                      <a:pt x="4032" y="7840"/>
                      <a:pt x="4004" y="7714"/>
                    </a:cubicBezTo>
                    <a:cubicBezTo>
                      <a:pt x="3990" y="7645"/>
                      <a:pt x="3990" y="7589"/>
                      <a:pt x="3962" y="7519"/>
                    </a:cubicBezTo>
                    <a:lnTo>
                      <a:pt x="3948" y="7421"/>
                    </a:lnTo>
                    <a:cubicBezTo>
                      <a:pt x="3948" y="7379"/>
                      <a:pt x="3948" y="7352"/>
                      <a:pt x="3934" y="7310"/>
                    </a:cubicBezTo>
                    <a:lnTo>
                      <a:pt x="3920" y="7114"/>
                    </a:lnTo>
                    <a:lnTo>
                      <a:pt x="3920" y="6933"/>
                    </a:lnTo>
                    <a:cubicBezTo>
                      <a:pt x="3920" y="6863"/>
                      <a:pt x="3920" y="6808"/>
                      <a:pt x="3934" y="6738"/>
                    </a:cubicBezTo>
                    <a:cubicBezTo>
                      <a:pt x="3948" y="6668"/>
                      <a:pt x="3948" y="6612"/>
                      <a:pt x="3948" y="6543"/>
                    </a:cubicBezTo>
                    <a:cubicBezTo>
                      <a:pt x="4004" y="6278"/>
                      <a:pt x="4074" y="6040"/>
                      <a:pt x="4199" y="5789"/>
                    </a:cubicBezTo>
                    <a:cubicBezTo>
                      <a:pt x="4311" y="5566"/>
                      <a:pt x="4450" y="5343"/>
                      <a:pt x="4632" y="5148"/>
                    </a:cubicBezTo>
                    <a:cubicBezTo>
                      <a:pt x="4660" y="5092"/>
                      <a:pt x="4715" y="5064"/>
                      <a:pt x="4771" y="5008"/>
                    </a:cubicBezTo>
                    <a:lnTo>
                      <a:pt x="4841" y="4938"/>
                    </a:lnTo>
                    <a:cubicBezTo>
                      <a:pt x="4855" y="4925"/>
                      <a:pt x="4897" y="4911"/>
                      <a:pt x="4911" y="4869"/>
                    </a:cubicBezTo>
                    <a:cubicBezTo>
                      <a:pt x="4967" y="4841"/>
                      <a:pt x="5008" y="4785"/>
                      <a:pt x="5064" y="4743"/>
                    </a:cubicBezTo>
                    <a:cubicBezTo>
                      <a:pt x="5120" y="4715"/>
                      <a:pt x="5176" y="4673"/>
                      <a:pt x="5245" y="4646"/>
                    </a:cubicBezTo>
                    <a:cubicBezTo>
                      <a:pt x="5301" y="4604"/>
                      <a:pt x="5357" y="4576"/>
                      <a:pt x="5427" y="4534"/>
                    </a:cubicBezTo>
                    <a:cubicBezTo>
                      <a:pt x="5511" y="4506"/>
                      <a:pt x="5552" y="4464"/>
                      <a:pt x="5622" y="4450"/>
                    </a:cubicBezTo>
                    <a:cubicBezTo>
                      <a:pt x="5692" y="4422"/>
                      <a:pt x="5762" y="4394"/>
                      <a:pt x="5831" y="4367"/>
                    </a:cubicBezTo>
                    <a:lnTo>
                      <a:pt x="6041" y="4311"/>
                    </a:lnTo>
                    <a:cubicBezTo>
                      <a:pt x="6180" y="4255"/>
                      <a:pt x="6320" y="4241"/>
                      <a:pt x="6473" y="4227"/>
                    </a:cubicBezTo>
                    <a:cubicBezTo>
                      <a:pt x="6543" y="4213"/>
                      <a:pt x="6612" y="4213"/>
                      <a:pt x="6710" y="4213"/>
                    </a:cubicBezTo>
                    <a:cubicBezTo>
                      <a:pt x="6780" y="4213"/>
                      <a:pt x="6850" y="4185"/>
                      <a:pt x="6933" y="4185"/>
                    </a:cubicBezTo>
                    <a:cubicBezTo>
                      <a:pt x="7519" y="4185"/>
                      <a:pt x="8133" y="4325"/>
                      <a:pt x="8677" y="4646"/>
                    </a:cubicBezTo>
                    <a:cubicBezTo>
                      <a:pt x="8995" y="4831"/>
                      <a:pt x="9288" y="5054"/>
                      <a:pt x="9544" y="5315"/>
                    </a:cubicBezTo>
                    <a:lnTo>
                      <a:pt x="9544" y="5315"/>
                    </a:lnTo>
                    <a:cubicBezTo>
                      <a:pt x="9379" y="5152"/>
                      <a:pt x="9085" y="4943"/>
                      <a:pt x="8802" y="4841"/>
                    </a:cubicBezTo>
                    <a:cubicBezTo>
                      <a:pt x="8733" y="4799"/>
                      <a:pt x="8635" y="4785"/>
                      <a:pt x="8565" y="4771"/>
                    </a:cubicBezTo>
                    <a:lnTo>
                      <a:pt x="8356" y="4715"/>
                    </a:lnTo>
                    <a:cubicBezTo>
                      <a:pt x="8244" y="4701"/>
                      <a:pt x="8133" y="4701"/>
                      <a:pt x="8105" y="4701"/>
                    </a:cubicBezTo>
                    <a:cubicBezTo>
                      <a:pt x="8007" y="4715"/>
                      <a:pt x="8049" y="4771"/>
                      <a:pt x="8147" y="4841"/>
                    </a:cubicBezTo>
                    <a:cubicBezTo>
                      <a:pt x="8203" y="4869"/>
                      <a:pt x="8272" y="4911"/>
                      <a:pt x="8342" y="4952"/>
                    </a:cubicBezTo>
                    <a:cubicBezTo>
                      <a:pt x="8412" y="5008"/>
                      <a:pt x="8496" y="5064"/>
                      <a:pt x="8607" y="5120"/>
                    </a:cubicBezTo>
                    <a:cubicBezTo>
                      <a:pt x="8774" y="5231"/>
                      <a:pt x="8970" y="5371"/>
                      <a:pt x="9123" y="5510"/>
                    </a:cubicBezTo>
                    <a:cubicBezTo>
                      <a:pt x="9291" y="5650"/>
                      <a:pt x="9388" y="5817"/>
                      <a:pt x="9458" y="5887"/>
                    </a:cubicBezTo>
                    <a:cubicBezTo>
                      <a:pt x="9500" y="5929"/>
                      <a:pt x="9528" y="5985"/>
                      <a:pt x="9570" y="6054"/>
                    </a:cubicBezTo>
                    <a:lnTo>
                      <a:pt x="9611" y="6138"/>
                    </a:lnTo>
                    <a:lnTo>
                      <a:pt x="9667" y="6236"/>
                    </a:lnTo>
                    <a:cubicBezTo>
                      <a:pt x="9709" y="6278"/>
                      <a:pt x="9737" y="6347"/>
                      <a:pt x="9779" y="6403"/>
                    </a:cubicBezTo>
                    <a:cubicBezTo>
                      <a:pt x="9807" y="6459"/>
                      <a:pt x="9835" y="6529"/>
                      <a:pt x="9862" y="6584"/>
                    </a:cubicBezTo>
                    <a:cubicBezTo>
                      <a:pt x="9918" y="6696"/>
                      <a:pt x="9960" y="6822"/>
                      <a:pt x="10002" y="6947"/>
                    </a:cubicBezTo>
                    <a:cubicBezTo>
                      <a:pt x="10058" y="7073"/>
                      <a:pt x="10072" y="7212"/>
                      <a:pt x="10114" y="7324"/>
                    </a:cubicBezTo>
                    <a:cubicBezTo>
                      <a:pt x="10002" y="7073"/>
                      <a:pt x="9849" y="6905"/>
                      <a:pt x="9723" y="6835"/>
                    </a:cubicBezTo>
                    <a:cubicBezTo>
                      <a:pt x="9683" y="6813"/>
                      <a:pt x="9647" y="6802"/>
                      <a:pt x="9615" y="6802"/>
                    </a:cubicBezTo>
                    <a:cubicBezTo>
                      <a:pt x="9546" y="6802"/>
                      <a:pt x="9492" y="6852"/>
                      <a:pt x="9444" y="6947"/>
                    </a:cubicBezTo>
                    <a:cubicBezTo>
                      <a:pt x="9416" y="7003"/>
                      <a:pt x="9430" y="7101"/>
                      <a:pt x="9444" y="7212"/>
                    </a:cubicBezTo>
                    <a:cubicBezTo>
                      <a:pt x="9458" y="7310"/>
                      <a:pt x="9486" y="7435"/>
                      <a:pt x="9528" y="7533"/>
                    </a:cubicBezTo>
                    <a:cubicBezTo>
                      <a:pt x="9653" y="7910"/>
                      <a:pt x="9723" y="8342"/>
                      <a:pt x="9695" y="8788"/>
                    </a:cubicBezTo>
                    <a:cubicBezTo>
                      <a:pt x="9667" y="9249"/>
                      <a:pt x="9556" y="9737"/>
                      <a:pt x="9305" y="10211"/>
                    </a:cubicBezTo>
                    <a:cubicBezTo>
                      <a:pt x="9067" y="10671"/>
                      <a:pt x="8719" y="11090"/>
                      <a:pt x="8258" y="11439"/>
                    </a:cubicBezTo>
                    <a:cubicBezTo>
                      <a:pt x="8203" y="11494"/>
                      <a:pt x="8133" y="11536"/>
                      <a:pt x="8091" y="11564"/>
                    </a:cubicBezTo>
                    <a:lnTo>
                      <a:pt x="7910" y="11690"/>
                    </a:lnTo>
                    <a:cubicBezTo>
                      <a:pt x="7784" y="11759"/>
                      <a:pt x="7645" y="11815"/>
                      <a:pt x="7533" y="11885"/>
                    </a:cubicBezTo>
                    <a:cubicBezTo>
                      <a:pt x="7268" y="11996"/>
                      <a:pt x="6975" y="12094"/>
                      <a:pt x="6696" y="12136"/>
                    </a:cubicBezTo>
                    <a:cubicBezTo>
                      <a:pt x="6766" y="12122"/>
                      <a:pt x="6808" y="12094"/>
                      <a:pt x="6864" y="12052"/>
                    </a:cubicBezTo>
                    <a:cubicBezTo>
                      <a:pt x="6919" y="12024"/>
                      <a:pt x="6989" y="11996"/>
                      <a:pt x="7045" y="11969"/>
                    </a:cubicBezTo>
                    <a:cubicBezTo>
                      <a:pt x="7129" y="11927"/>
                      <a:pt x="7212" y="11885"/>
                      <a:pt x="7282" y="11843"/>
                    </a:cubicBezTo>
                    <a:cubicBezTo>
                      <a:pt x="7366" y="11787"/>
                      <a:pt x="7463" y="11759"/>
                      <a:pt x="7533" y="11704"/>
                    </a:cubicBezTo>
                    <a:cubicBezTo>
                      <a:pt x="7617" y="11648"/>
                      <a:pt x="7687" y="11606"/>
                      <a:pt x="7770" y="11550"/>
                    </a:cubicBezTo>
                    <a:cubicBezTo>
                      <a:pt x="7854" y="11494"/>
                      <a:pt x="7924" y="11425"/>
                      <a:pt x="7993" y="11369"/>
                    </a:cubicBezTo>
                    <a:cubicBezTo>
                      <a:pt x="8035" y="11341"/>
                      <a:pt x="8091" y="11327"/>
                      <a:pt x="8119" y="11285"/>
                    </a:cubicBezTo>
                    <a:lnTo>
                      <a:pt x="8230" y="11187"/>
                    </a:lnTo>
                    <a:lnTo>
                      <a:pt x="8328" y="11076"/>
                    </a:lnTo>
                    <a:lnTo>
                      <a:pt x="8384" y="11020"/>
                    </a:lnTo>
                    <a:lnTo>
                      <a:pt x="8440" y="10978"/>
                    </a:lnTo>
                    <a:lnTo>
                      <a:pt x="8649" y="10769"/>
                    </a:lnTo>
                    <a:cubicBezTo>
                      <a:pt x="8719" y="10671"/>
                      <a:pt x="8761" y="10602"/>
                      <a:pt x="8830" y="10532"/>
                    </a:cubicBezTo>
                    <a:cubicBezTo>
                      <a:pt x="8872" y="10504"/>
                      <a:pt x="8886" y="10462"/>
                      <a:pt x="8886" y="10434"/>
                    </a:cubicBezTo>
                    <a:cubicBezTo>
                      <a:pt x="8886" y="10420"/>
                      <a:pt x="8886" y="10392"/>
                      <a:pt x="8872" y="10392"/>
                    </a:cubicBezTo>
                    <a:cubicBezTo>
                      <a:pt x="8858" y="10392"/>
                      <a:pt x="8830" y="10420"/>
                      <a:pt x="8802" y="10434"/>
                    </a:cubicBezTo>
                    <a:cubicBezTo>
                      <a:pt x="8761" y="10448"/>
                      <a:pt x="8733" y="10490"/>
                      <a:pt x="8691" y="10518"/>
                    </a:cubicBezTo>
                    <a:cubicBezTo>
                      <a:pt x="8663" y="10560"/>
                      <a:pt x="8621" y="10588"/>
                      <a:pt x="8607" y="10630"/>
                    </a:cubicBezTo>
                    <a:lnTo>
                      <a:pt x="8551" y="10671"/>
                    </a:lnTo>
                    <a:lnTo>
                      <a:pt x="8509" y="10727"/>
                    </a:lnTo>
                    <a:cubicBezTo>
                      <a:pt x="8440" y="10797"/>
                      <a:pt x="8342" y="10853"/>
                      <a:pt x="8272" y="10922"/>
                    </a:cubicBezTo>
                    <a:cubicBezTo>
                      <a:pt x="8189" y="10978"/>
                      <a:pt x="8105" y="11048"/>
                      <a:pt x="8021" y="11090"/>
                    </a:cubicBezTo>
                    <a:cubicBezTo>
                      <a:pt x="7924" y="11146"/>
                      <a:pt x="7826" y="11201"/>
                      <a:pt x="7742" y="11271"/>
                    </a:cubicBezTo>
                    <a:cubicBezTo>
                      <a:pt x="7673" y="11299"/>
                      <a:pt x="7603" y="11327"/>
                      <a:pt x="7533" y="11355"/>
                    </a:cubicBezTo>
                    <a:lnTo>
                      <a:pt x="7324" y="11439"/>
                    </a:lnTo>
                    <a:lnTo>
                      <a:pt x="7115" y="11508"/>
                    </a:lnTo>
                    <a:lnTo>
                      <a:pt x="6877" y="11578"/>
                    </a:lnTo>
                    <a:cubicBezTo>
                      <a:pt x="6585" y="11648"/>
                      <a:pt x="6292" y="11704"/>
                      <a:pt x="5971" y="11717"/>
                    </a:cubicBezTo>
                    <a:cubicBezTo>
                      <a:pt x="5830" y="11731"/>
                      <a:pt x="5689" y="11737"/>
                      <a:pt x="5547" y="11737"/>
                    </a:cubicBezTo>
                    <a:cubicBezTo>
                      <a:pt x="5086" y="11737"/>
                      <a:pt x="4623" y="11671"/>
                      <a:pt x="4185" y="11564"/>
                    </a:cubicBezTo>
                    <a:cubicBezTo>
                      <a:pt x="3321" y="11355"/>
                      <a:pt x="2512" y="10908"/>
                      <a:pt x="1842" y="10253"/>
                    </a:cubicBezTo>
                    <a:cubicBezTo>
                      <a:pt x="1633" y="10072"/>
                      <a:pt x="1438" y="9862"/>
                      <a:pt x="1284" y="9653"/>
                    </a:cubicBezTo>
                    <a:cubicBezTo>
                      <a:pt x="1326" y="9653"/>
                      <a:pt x="1368" y="9667"/>
                      <a:pt x="1424" y="9681"/>
                    </a:cubicBezTo>
                    <a:cubicBezTo>
                      <a:pt x="1507" y="9723"/>
                      <a:pt x="1605" y="9765"/>
                      <a:pt x="1703" y="9820"/>
                    </a:cubicBezTo>
                    <a:cubicBezTo>
                      <a:pt x="1814" y="9876"/>
                      <a:pt x="1912" y="9946"/>
                      <a:pt x="2037" y="10030"/>
                    </a:cubicBezTo>
                    <a:cubicBezTo>
                      <a:pt x="2056" y="10043"/>
                      <a:pt x="2068" y="10049"/>
                      <a:pt x="2076" y="10049"/>
                    </a:cubicBezTo>
                    <a:cubicBezTo>
                      <a:pt x="2109" y="10049"/>
                      <a:pt x="2052" y="9942"/>
                      <a:pt x="1995" y="9862"/>
                    </a:cubicBezTo>
                    <a:cubicBezTo>
                      <a:pt x="1605" y="9346"/>
                      <a:pt x="1270" y="8886"/>
                      <a:pt x="1005" y="8342"/>
                    </a:cubicBezTo>
                    <a:cubicBezTo>
                      <a:pt x="866" y="8063"/>
                      <a:pt x="740" y="7784"/>
                      <a:pt x="656" y="7491"/>
                    </a:cubicBezTo>
                    <a:cubicBezTo>
                      <a:pt x="601" y="7352"/>
                      <a:pt x="573" y="7184"/>
                      <a:pt x="531" y="7031"/>
                    </a:cubicBezTo>
                    <a:cubicBezTo>
                      <a:pt x="503" y="6877"/>
                      <a:pt x="489" y="6724"/>
                      <a:pt x="461" y="6543"/>
                    </a:cubicBezTo>
                    <a:cubicBezTo>
                      <a:pt x="350" y="5217"/>
                      <a:pt x="698" y="3795"/>
                      <a:pt x="1493" y="2609"/>
                    </a:cubicBezTo>
                    <a:cubicBezTo>
                      <a:pt x="1689" y="2302"/>
                      <a:pt x="1912" y="2023"/>
                      <a:pt x="2163" y="1772"/>
                    </a:cubicBezTo>
                    <a:cubicBezTo>
                      <a:pt x="2400" y="1507"/>
                      <a:pt x="2665" y="1256"/>
                      <a:pt x="2944" y="1033"/>
                    </a:cubicBezTo>
                    <a:cubicBezTo>
                      <a:pt x="3223" y="810"/>
                      <a:pt x="3530" y="614"/>
                      <a:pt x="3851" y="447"/>
                    </a:cubicBezTo>
                    <a:cubicBezTo>
                      <a:pt x="4129" y="283"/>
                      <a:pt x="4430" y="153"/>
                      <a:pt x="4734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23"/>
              <p:cNvSpPr/>
              <p:nvPr/>
            </p:nvSpPr>
            <p:spPr>
              <a:xfrm>
                <a:off x="730842" y="2274245"/>
                <a:ext cx="324566" cy="254477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5873" extrusionOk="0">
                    <a:moveTo>
                      <a:pt x="4828" y="1"/>
                    </a:moveTo>
                    <a:cubicBezTo>
                      <a:pt x="4578" y="1"/>
                      <a:pt x="4332" y="46"/>
                      <a:pt x="4101" y="107"/>
                    </a:cubicBezTo>
                    <a:cubicBezTo>
                      <a:pt x="3794" y="204"/>
                      <a:pt x="3515" y="386"/>
                      <a:pt x="3264" y="595"/>
                    </a:cubicBezTo>
                    <a:cubicBezTo>
                      <a:pt x="3055" y="790"/>
                      <a:pt x="2887" y="999"/>
                      <a:pt x="2762" y="1237"/>
                    </a:cubicBezTo>
                    <a:lnTo>
                      <a:pt x="2678" y="1432"/>
                    </a:lnTo>
                    <a:cubicBezTo>
                      <a:pt x="2636" y="1502"/>
                      <a:pt x="2622" y="1571"/>
                      <a:pt x="2608" y="1627"/>
                    </a:cubicBezTo>
                    <a:cubicBezTo>
                      <a:pt x="2595" y="1697"/>
                      <a:pt x="2567" y="1767"/>
                      <a:pt x="2567" y="1836"/>
                    </a:cubicBezTo>
                    <a:cubicBezTo>
                      <a:pt x="2567" y="1906"/>
                      <a:pt x="2553" y="1976"/>
                      <a:pt x="2553" y="2046"/>
                    </a:cubicBezTo>
                    <a:cubicBezTo>
                      <a:pt x="2553" y="2324"/>
                      <a:pt x="2608" y="2603"/>
                      <a:pt x="2706" y="2855"/>
                    </a:cubicBezTo>
                    <a:cubicBezTo>
                      <a:pt x="2832" y="3120"/>
                      <a:pt x="3013" y="3343"/>
                      <a:pt x="3236" y="3524"/>
                    </a:cubicBezTo>
                    <a:cubicBezTo>
                      <a:pt x="3292" y="3580"/>
                      <a:pt x="3362" y="3608"/>
                      <a:pt x="3404" y="3664"/>
                    </a:cubicBezTo>
                    <a:lnTo>
                      <a:pt x="3613" y="3761"/>
                    </a:lnTo>
                    <a:cubicBezTo>
                      <a:pt x="3752" y="3831"/>
                      <a:pt x="3934" y="3887"/>
                      <a:pt x="4087" y="3901"/>
                    </a:cubicBezTo>
                    <a:cubicBezTo>
                      <a:pt x="4157" y="3912"/>
                      <a:pt x="4229" y="3918"/>
                      <a:pt x="4300" y="3918"/>
                    </a:cubicBezTo>
                    <a:cubicBezTo>
                      <a:pt x="4581" y="3918"/>
                      <a:pt x="4863" y="3831"/>
                      <a:pt x="5119" y="3664"/>
                    </a:cubicBezTo>
                    <a:cubicBezTo>
                      <a:pt x="5328" y="3524"/>
                      <a:pt x="5496" y="3329"/>
                      <a:pt x="5621" y="3120"/>
                    </a:cubicBezTo>
                    <a:cubicBezTo>
                      <a:pt x="5635" y="3092"/>
                      <a:pt x="5663" y="3050"/>
                      <a:pt x="5677" y="2994"/>
                    </a:cubicBezTo>
                    <a:cubicBezTo>
                      <a:pt x="5691" y="2966"/>
                      <a:pt x="5705" y="2910"/>
                      <a:pt x="5733" y="2882"/>
                    </a:cubicBezTo>
                    <a:cubicBezTo>
                      <a:pt x="5761" y="2757"/>
                      <a:pt x="5803" y="2617"/>
                      <a:pt x="5803" y="2478"/>
                    </a:cubicBezTo>
                    <a:cubicBezTo>
                      <a:pt x="5803" y="2338"/>
                      <a:pt x="5789" y="2199"/>
                      <a:pt x="5733" y="2073"/>
                    </a:cubicBezTo>
                    <a:cubicBezTo>
                      <a:pt x="5635" y="1808"/>
                      <a:pt x="5482" y="1585"/>
                      <a:pt x="5259" y="1432"/>
                    </a:cubicBezTo>
                    <a:cubicBezTo>
                      <a:pt x="5287" y="1432"/>
                      <a:pt x="5315" y="1446"/>
                      <a:pt x="5328" y="1446"/>
                    </a:cubicBezTo>
                    <a:cubicBezTo>
                      <a:pt x="5356" y="1446"/>
                      <a:pt x="5384" y="1446"/>
                      <a:pt x="5398" y="1432"/>
                    </a:cubicBezTo>
                    <a:lnTo>
                      <a:pt x="5468" y="1432"/>
                    </a:lnTo>
                    <a:cubicBezTo>
                      <a:pt x="5538" y="1390"/>
                      <a:pt x="5524" y="1292"/>
                      <a:pt x="5384" y="1153"/>
                    </a:cubicBezTo>
                    <a:cubicBezTo>
                      <a:pt x="5342" y="1111"/>
                      <a:pt x="5315" y="1083"/>
                      <a:pt x="5259" y="1041"/>
                    </a:cubicBezTo>
                    <a:lnTo>
                      <a:pt x="5105" y="944"/>
                    </a:lnTo>
                    <a:cubicBezTo>
                      <a:pt x="4980" y="874"/>
                      <a:pt x="4826" y="818"/>
                      <a:pt x="4631" y="804"/>
                    </a:cubicBezTo>
                    <a:cubicBezTo>
                      <a:pt x="4588" y="797"/>
                      <a:pt x="4542" y="793"/>
                      <a:pt x="4494" y="793"/>
                    </a:cubicBezTo>
                    <a:cubicBezTo>
                      <a:pt x="4356" y="793"/>
                      <a:pt x="4204" y="822"/>
                      <a:pt x="4059" y="874"/>
                    </a:cubicBezTo>
                    <a:cubicBezTo>
                      <a:pt x="3864" y="944"/>
                      <a:pt x="3669" y="1041"/>
                      <a:pt x="3515" y="1181"/>
                    </a:cubicBezTo>
                    <a:cubicBezTo>
                      <a:pt x="3362" y="1320"/>
                      <a:pt x="3236" y="1502"/>
                      <a:pt x="3152" y="1683"/>
                    </a:cubicBezTo>
                    <a:lnTo>
                      <a:pt x="3111" y="1753"/>
                    </a:lnTo>
                    <a:lnTo>
                      <a:pt x="3097" y="1794"/>
                    </a:lnTo>
                    <a:lnTo>
                      <a:pt x="3097" y="1808"/>
                    </a:lnTo>
                    <a:lnTo>
                      <a:pt x="3097" y="1822"/>
                    </a:lnTo>
                    <a:lnTo>
                      <a:pt x="3083" y="1878"/>
                    </a:lnTo>
                    <a:cubicBezTo>
                      <a:pt x="3083" y="1920"/>
                      <a:pt x="3069" y="1948"/>
                      <a:pt x="3069" y="1990"/>
                    </a:cubicBezTo>
                    <a:lnTo>
                      <a:pt x="3069" y="2046"/>
                    </a:lnTo>
                    <a:lnTo>
                      <a:pt x="3069" y="2073"/>
                    </a:lnTo>
                    <a:lnTo>
                      <a:pt x="3069" y="2157"/>
                    </a:lnTo>
                    <a:lnTo>
                      <a:pt x="3069" y="2324"/>
                    </a:lnTo>
                    <a:cubicBezTo>
                      <a:pt x="3083" y="2478"/>
                      <a:pt x="3139" y="2631"/>
                      <a:pt x="3180" y="2729"/>
                    </a:cubicBezTo>
                    <a:cubicBezTo>
                      <a:pt x="3236" y="2855"/>
                      <a:pt x="3320" y="2938"/>
                      <a:pt x="3390" y="3036"/>
                    </a:cubicBezTo>
                    <a:cubicBezTo>
                      <a:pt x="3557" y="3189"/>
                      <a:pt x="3696" y="3245"/>
                      <a:pt x="3794" y="3273"/>
                    </a:cubicBezTo>
                    <a:cubicBezTo>
                      <a:pt x="3840" y="3296"/>
                      <a:pt x="3878" y="3306"/>
                      <a:pt x="3909" y="3306"/>
                    </a:cubicBezTo>
                    <a:cubicBezTo>
                      <a:pt x="3935" y="3306"/>
                      <a:pt x="3957" y="3299"/>
                      <a:pt x="3975" y="3287"/>
                    </a:cubicBezTo>
                    <a:cubicBezTo>
                      <a:pt x="4003" y="3287"/>
                      <a:pt x="4017" y="3273"/>
                      <a:pt x="4017" y="3245"/>
                    </a:cubicBezTo>
                    <a:cubicBezTo>
                      <a:pt x="4073" y="3175"/>
                      <a:pt x="3989" y="3064"/>
                      <a:pt x="3878" y="2910"/>
                    </a:cubicBezTo>
                    <a:cubicBezTo>
                      <a:pt x="3836" y="2827"/>
                      <a:pt x="3780" y="2715"/>
                      <a:pt x="3738" y="2590"/>
                    </a:cubicBezTo>
                    <a:cubicBezTo>
                      <a:pt x="3710" y="2478"/>
                      <a:pt x="3696" y="2338"/>
                      <a:pt x="3724" y="2171"/>
                    </a:cubicBezTo>
                    <a:cubicBezTo>
                      <a:pt x="3780" y="1934"/>
                      <a:pt x="3975" y="1669"/>
                      <a:pt x="4227" y="1543"/>
                    </a:cubicBezTo>
                    <a:cubicBezTo>
                      <a:pt x="4347" y="1507"/>
                      <a:pt x="4468" y="1471"/>
                      <a:pt x="4589" y="1471"/>
                    </a:cubicBezTo>
                    <a:cubicBezTo>
                      <a:pt x="4608" y="1471"/>
                      <a:pt x="4626" y="1472"/>
                      <a:pt x="4645" y="1474"/>
                    </a:cubicBezTo>
                    <a:cubicBezTo>
                      <a:pt x="4784" y="1502"/>
                      <a:pt x="4924" y="1529"/>
                      <a:pt x="5036" y="1599"/>
                    </a:cubicBezTo>
                    <a:cubicBezTo>
                      <a:pt x="5245" y="1725"/>
                      <a:pt x="5412" y="1934"/>
                      <a:pt x="5510" y="2157"/>
                    </a:cubicBezTo>
                    <a:cubicBezTo>
                      <a:pt x="5593" y="2408"/>
                      <a:pt x="5593" y="2659"/>
                      <a:pt x="5482" y="2910"/>
                    </a:cubicBezTo>
                    <a:cubicBezTo>
                      <a:pt x="5398" y="3120"/>
                      <a:pt x="5259" y="3315"/>
                      <a:pt x="5091" y="3454"/>
                    </a:cubicBezTo>
                    <a:cubicBezTo>
                      <a:pt x="4910" y="3594"/>
                      <a:pt x="4715" y="3678"/>
                      <a:pt x="4505" y="3733"/>
                    </a:cubicBezTo>
                    <a:cubicBezTo>
                      <a:pt x="4424" y="3754"/>
                      <a:pt x="4342" y="3763"/>
                      <a:pt x="4260" y="3763"/>
                    </a:cubicBezTo>
                    <a:cubicBezTo>
                      <a:pt x="4119" y="3763"/>
                      <a:pt x="3977" y="3736"/>
                      <a:pt x="3836" y="3691"/>
                    </a:cubicBezTo>
                    <a:cubicBezTo>
                      <a:pt x="3599" y="3622"/>
                      <a:pt x="3418" y="3524"/>
                      <a:pt x="3236" y="3371"/>
                    </a:cubicBezTo>
                    <a:cubicBezTo>
                      <a:pt x="2887" y="3064"/>
                      <a:pt x="2664" y="2617"/>
                      <a:pt x="2622" y="2157"/>
                    </a:cubicBezTo>
                    <a:cubicBezTo>
                      <a:pt x="2608" y="1767"/>
                      <a:pt x="2748" y="1362"/>
                      <a:pt x="2957" y="1027"/>
                    </a:cubicBezTo>
                    <a:cubicBezTo>
                      <a:pt x="3055" y="860"/>
                      <a:pt x="3208" y="720"/>
                      <a:pt x="3334" y="595"/>
                    </a:cubicBezTo>
                    <a:cubicBezTo>
                      <a:pt x="3501" y="469"/>
                      <a:pt x="3655" y="372"/>
                      <a:pt x="3836" y="274"/>
                    </a:cubicBezTo>
                    <a:cubicBezTo>
                      <a:pt x="4003" y="204"/>
                      <a:pt x="4199" y="135"/>
                      <a:pt x="4408" y="121"/>
                    </a:cubicBezTo>
                    <a:cubicBezTo>
                      <a:pt x="4521" y="113"/>
                      <a:pt x="4638" y="105"/>
                      <a:pt x="4757" y="105"/>
                    </a:cubicBezTo>
                    <a:cubicBezTo>
                      <a:pt x="4845" y="105"/>
                      <a:pt x="4933" y="109"/>
                      <a:pt x="5022" y="121"/>
                    </a:cubicBezTo>
                    <a:cubicBezTo>
                      <a:pt x="5231" y="162"/>
                      <a:pt x="5454" y="204"/>
                      <a:pt x="5649" y="316"/>
                    </a:cubicBezTo>
                    <a:cubicBezTo>
                      <a:pt x="5747" y="344"/>
                      <a:pt x="5831" y="414"/>
                      <a:pt x="5942" y="469"/>
                    </a:cubicBezTo>
                    <a:cubicBezTo>
                      <a:pt x="5998" y="511"/>
                      <a:pt x="6026" y="539"/>
                      <a:pt x="6082" y="553"/>
                    </a:cubicBezTo>
                    <a:cubicBezTo>
                      <a:pt x="6137" y="595"/>
                      <a:pt x="6165" y="623"/>
                      <a:pt x="6221" y="665"/>
                    </a:cubicBezTo>
                    <a:cubicBezTo>
                      <a:pt x="6570" y="944"/>
                      <a:pt x="6849" y="1320"/>
                      <a:pt x="7016" y="1767"/>
                    </a:cubicBezTo>
                    <a:cubicBezTo>
                      <a:pt x="7128" y="2018"/>
                      <a:pt x="7198" y="2324"/>
                      <a:pt x="7198" y="2617"/>
                    </a:cubicBezTo>
                    <a:cubicBezTo>
                      <a:pt x="7184" y="2436"/>
                      <a:pt x="7114" y="2157"/>
                      <a:pt x="6988" y="1934"/>
                    </a:cubicBezTo>
                    <a:lnTo>
                      <a:pt x="6877" y="1780"/>
                    </a:lnTo>
                    <a:cubicBezTo>
                      <a:pt x="6849" y="1725"/>
                      <a:pt x="6807" y="1697"/>
                      <a:pt x="6793" y="1655"/>
                    </a:cubicBezTo>
                    <a:lnTo>
                      <a:pt x="6654" y="1515"/>
                    </a:lnTo>
                    <a:cubicBezTo>
                      <a:pt x="6639" y="1510"/>
                      <a:pt x="6629" y="1507"/>
                      <a:pt x="6621" y="1507"/>
                    </a:cubicBezTo>
                    <a:cubicBezTo>
                      <a:pt x="6590" y="1507"/>
                      <a:pt x="6603" y="1549"/>
                      <a:pt x="6626" y="1627"/>
                    </a:cubicBezTo>
                    <a:cubicBezTo>
                      <a:pt x="6640" y="1669"/>
                      <a:pt x="6654" y="1725"/>
                      <a:pt x="6695" y="1780"/>
                    </a:cubicBezTo>
                    <a:cubicBezTo>
                      <a:pt x="6709" y="1850"/>
                      <a:pt x="6737" y="1920"/>
                      <a:pt x="6765" y="1990"/>
                    </a:cubicBezTo>
                    <a:cubicBezTo>
                      <a:pt x="6807" y="2143"/>
                      <a:pt x="6849" y="2324"/>
                      <a:pt x="6863" y="2478"/>
                    </a:cubicBezTo>
                    <a:cubicBezTo>
                      <a:pt x="6877" y="2631"/>
                      <a:pt x="6877" y="2771"/>
                      <a:pt x="6877" y="2855"/>
                    </a:cubicBezTo>
                    <a:cubicBezTo>
                      <a:pt x="6877" y="2910"/>
                      <a:pt x="6863" y="2966"/>
                      <a:pt x="6863" y="3022"/>
                    </a:cubicBezTo>
                    <a:lnTo>
                      <a:pt x="6863" y="3092"/>
                    </a:lnTo>
                    <a:lnTo>
                      <a:pt x="6849" y="3161"/>
                    </a:lnTo>
                    <a:cubicBezTo>
                      <a:pt x="6835" y="3203"/>
                      <a:pt x="6835" y="3259"/>
                      <a:pt x="6835" y="3301"/>
                    </a:cubicBezTo>
                    <a:cubicBezTo>
                      <a:pt x="6807" y="3343"/>
                      <a:pt x="6793" y="3399"/>
                      <a:pt x="6793" y="3440"/>
                    </a:cubicBezTo>
                    <a:cubicBezTo>
                      <a:pt x="6779" y="3538"/>
                      <a:pt x="6723" y="3622"/>
                      <a:pt x="6709" y="3719"/>
                    </a:cubicBezTo>
                    <a:cubicBezTo>
                      <a:pt x="6668" y="3817"/>
                      <a:pt x="6626" y="3901"/>
                      <a:pt x="6584" y="3998"/>
                    </a:cubicBezTo>
                    <a:cubicBezTo>
                      <a:pt x="6640" y="3789"/>
                      <a:pt x="6640" y="3608"/>
                      <a:pt x="6598" y="3524"/>
                    </a:cubicBezTo>
                    <a:cubicBezTo>
                      <a:pt x="6580" y="3454"/>
                      <a:pt x="6546" y="3422"/>
                      <a:pt x="6492" y="3422"/>
                    </a:cubicBezTo>
                    <a:cubicBezTo>
                      <a:pt x="6460" y="3422"/>
                      <a:pt x="6421" y="3434"/>
                      <a:pt x="6375" y="3454"/>
                    </a:cubicBezTo>
                    <a:cubicBezTo>
                      <a:pt x="6347" y="3468"/>
                      <a:pt x="6291" y="3538"/>
                      <a:pt x="6249" y="3608"/>
                    </a:cubicBezTo>
                    <a:cubicBezTo>
                      <a:pt x="6207" y="3678"/>
                      <a:pt x="6165" y="3761"/>
                      <a:pt x="6151" y="3831"/>
                    </a:cubicBezTo>
                    <a:cubicBezTo>
                      <a:pt x="6040" y="4110"/>
                      <a:pt x="5872" y="4389"/>
                      <a:pt x="5649" y="4640"/>
                    </a:cubicBezTo>
                    <a:cubicBezTo>
                      <a:pt x="5412" y="4905"/>
                      <a:pt x="5105" y="5128"/>
                      <a:pt x="4743" y="5268"/>
                    </a:cubicBezTo>
                    <a:cubicBezTo>
                      <a:pt x="4414" y="5401"/>
                      <a:pt x="4054" y="5482"/>
                      <a:pt x="3690" y="5482"/>
                    </a:cubicBezTo>
                    <a:cubicBezTo>
                      <a:pt x="3636" y="5482"/>
                      <a:pt x="3583" y="5480"/>
                      <a:pt x="3529" y="5477"/>
                    </a:cubicBezTo>
                    <a:cubicBezTo>
                      <a:pt x="3431" y="5477"/>
                      <a:pt x="3320" y="5463"/>
                      <a:pt x="3222" y="5435"/>
                    </a:cubicBezTo>
                    <a:cubicBezTo>
                      <a:pt x="3111" y="5421"/>
                      <a:pt x="3013" y="5393"/>
                      <a:pt x="2901" y="5365"/>
                    </a:cubicBezTo>
                    <a:cubicBezTo>
                      <a:pt x="2692" y="5296"/>
                      <a:pt x="2483" y="5226"/>
                      <a:pt x="2302" y="5114"/>
                    </a:cubicBezTo>
                    <a:lnTo>
                      <a:pt x="2302" y="5114"/>
                    </a:lnTo>
                    <a:cubicBezTo>
                      <a:pt x="2343" y="5128"/>
                      <a:pt x="2385" y="5142"/>
                      <a:pt x="2441" y="5142"/>
                    </a:cubicBezTo>
                    <a:cubicBezTo>
                      <a:pt x="2483" y="5156"/>
                      <a:pt x="2525" y="5184"/>
                      <a:pt x="2581" y="5184"/>
                    </a:cubicBezTo>
                    <a:cubicBezTo>
                      <a:pt x="2901" y="5264"/>
                      <a:pt x="3230" y="5312"/>
                      <a:pt x="3568" y="5312"/>
                    </a:cubicBezTo>
                    <a:cubicBezTo>
                      <a:pt x="3820" y="5312"/>
                      <a:pt x="4076" y="5285"/>
                      <a:pt x="4338" y="5226"/>
                    </a:cubicBezTo>
                    <a:cubicBezTo>
                      <a:pt x="4422" y="5212"/>
                      <a:pt x="4436" y="5184"/>
                      <a:pt x="4408" y="5184"/>
                    </a:cubicBezTo>
                    <a:cubicBezTo>
                      <a:pt x="4394" y="5184"/>
                      <a:pt x="4366" y="5156"/>
                      <a:pt x="4352" y="5156"/>
                    </a:cubicBezTo>
                    <a:lnTo>
                      <a:pt x="4254" y="5156"/>
                    </a:lnTo>
                    <a:cubicBezTo>
                      <a:pt x="4213" y="5156"/>
                      <a:pt x="4185" y="5156"/>
                      <a:pt x="4143" y="5184"/>
                    </a:cubicBezTo>
                    <a:lnTo>
                      <a:pt x="3808" y="5184"/>
                    </a:lnTo>
                    <a:cubicBezTo>
                      <a:pt x="3738" y="5184"/>
                      <a:pt x="3655" y="5156"/>
                      <a:pt x="3571" y="5156"/>
                    </a:cubicBezTo>
                    <a:cubicBezTo>
                      <a:pt x="3487" y="5142"/>
                      <a:pt x="3418" y="5128"/>
                      <a:pt x="3320" y="5128"/>
                    </a:cubicBezTo>
                    <a:cubicBezTo>
                      <a:pt x="3278" y="5128"/>
                      <a:pt x="3222" y="5086"/>
                      <a:pt x="3166" y="5072"/>
                    </a:cubicBezTo>
                    <a:lnTo>
                      <a:pt x="3013" y="5017"/>
                    </a:lnTo>
                    <a:lnTo>
                      <a:pt x="2692" y="4877"/>
                    </a:lnTo>
                    <a:lnTo>
                      <a:pt x="2385" y="4724"/>
                    </a:lnTo>
                    <a:cubicBezTo>
                      <a:pt x="2274" y="4668"/>
                      <a:pt x="2190" y="4598"/>
                      <a:pt x="2092" y="4528"/>
                    </a:cubicBezTo>
                    <a:cubicBezTo>
                      <a:pt x="1716" y="4277"/>
                      <a:pt x="1395" y="3943"/>
                      <a:pt x="1130" y="3580"/>
                    </a:cubicBezTo>
                    <a:cubicBezTo>
                      <a:pt x="1074" y="3510"/>
                      <a:pt x="1018" y="3440"/>
                      <a:pt x="990" y="3371"/>
                    </a:cubicBezTo>
                    <a:cubicBezTo>
                      <a:pt x="949" y="3301"/>
                      <a:pt x="893" y="3231"/>
                      <a:pt x="851" y="3161"/>
                    </a:cubicBezTo>
                    <a:lnTo>
                      <a:pt x="725" y="2924"/>
                    </a:lnTo>
                    <a:cubicBezTo>
                      <a:pt x="711" y="2896"/>
                      <a:pt x="698" y="2855"/>
                      <a:pt x="670" y="2813"/>
                    </a:cubicBezTo>
                    <a:lnTo>
                      <a:pt x="614" y="2687"/>
                    </a:lnTo>
                    <a:cubicBezTo>
                      <a:pt x="544" y="2534"/>
                      <a:pt x="516" y="2352"/>
                      <a:pt x="460" y="2199"/>
                    </a:cubicBezTo>
                    <a:lnTo>
                      <a:pt x="405" y="1934"/>
                    </a:lnTo>
                    <a:lnTo>
                      <a:pt x="391" y="1808"/>
                    </a:lnTo>
                    <a:cubicBezTo>
                      <a:pt x="391" y="1780"/>
                      <a:pt x="391" y="1725"/>
                      <a:pt x="377" y="1697"/>
                    </a:cubicBezTo>
                    <a:cubicBezTo>
                      <a:pt x="377" y="1641"/>
                      <a:pt x="363" y="1585"/>
                      <a:pt x="363" y="1529"/>
                    </a:cubicBezTo>
                    <a:cubicBezTo>
                      <a:pt x="363" y="1488"/>
                      <a:pt x="335" y="1432"/>
                      <a:pt x="335" y="1376"/>
                    </a:cubicBezTo>
                    <a:lnTo>
                      <a:pt x="335" y="1069"/>
                    </a:lnTo>
                    <a:cubicBezTo>
                      <a:pt x="363" y="1083"/>
                      <a:pt x="391" y="1111"/>
                      <a:pt x="405" y="1153"/>
                    </a:cubicBezTo>
                    <a:cubicBezTo>
                      <a:pt x="474" y="1292"/>
                      <a:pt x="530" y="1418"/>
                      <a:pt x="600" y="1641"/>
                    </a:cubicBezTo>
                    <a:cubicBezTo>
                      <a:pt x="604" y="1663"/>
                      <a:pt x="610" y="1672"/>
                      <a:pt x="618" y="1672"/>
                    </a:cubicBezTo>
                    <a:cubicBezTo>
                      <a:pt x="638" y="1672"/>
                      <a:pt x="666" y="1598"/>
                      <a:pt x="656" y="1515"/>
                    </a:cubicBezTo>
                    <a:cubicBezTo>
                      <a:pt x="656" y="1348"/>
                      <a:pt x="656" y="1181"/>
                      <a:pt x="670" y="1013"/>
                    </a:cubicBezTo>
                    <a:cubicBezTo>
                      <a:pt x="614" y="971"/>
                      <a:pt x="586" y="930"/>
                      <a:pt x="544" y="874"/>
                    </a:cubicBezTo>
                    <a:cubicBezTo>
                      <a:pt x="405" y="665"/>
                      <a:pt x="293" y="455"/>
                      <a:pt x="223" y="260"/>
                    </a:cubicBezTo>
                    <a:cubicBezTo>
                      <a:pt x="195" y="302"/>
                      <a:pt x="195" y="330"/>
                      <a:pt x="181" y="372"/>
                    </a:cubicBezTo>
                    <a:lnTo>
                      <a:pt x="126" y="525"/>
                    </a:lnTo>
                    <a:cubicBezTo>
                      <a:pt x="112" y="581"/>
                      <a:pt x="112" y="623"/>
                      <a:pt x="98" y="693"/>
                    </a:cubicBezTo>
                    <a:cubicBezTo>
                      <a:pt x="84" y="748"/>
                      <a:pt x="84" y="818"/>
                      <a:pt x="70" y="874"/>
                    </a:cubicBezTo>
                    <a:lnTo>
                      <a:pt x="42" y="958"/>
                    </a:lnTo>
                    <a:cubicBezTo>
                      <a:pt x="42" y="999"/>
                      <a:pt x="42" y="1013"/>
                      <a:pt x="28" y="1041"/>
                    </a:cubicBezTo>
                    <a:cubicBezTo>
                      <a:pt x="14" y="1167"/>
                      <a:pt x="0" y="1278"/>
                      <a:pt x="0" y="1390"/>
                    </a:cubicBezTo>
                    <a:lnTo>
                      <a:pt x="0" y="1739"/>
                    </a:lnTo>
                    <a:cubicBezTo>
                      <a:pt x="0" y="1864"/>
                      <a:pt x="14" y="1990"/>
                      <a:pt x="14" y="2115"/>
                    </a:cubicBezTo>
                    <a:cubicBezTo>
                      <a:pt x="112" y="3064"/>
                      <a:pt x="558" y="4026"/>
                      <a:pt x="1283" y="4724"/>
                    </a:cubicBezTo>
                    <a:cubicBezTo>
                      <a:pt x="1646" y="5072"/>
                      <a:pt x="2092" y="5365"/>
                      <a:pt x="2553" y="5561"/>
                    </a:cubicBezTo>
                    <a:cubicBezTo>
                      <a:pt x="2979" y="5749"/>
                      <a:pt x="3450" y="5858"/>
                      <a:pt x="3916" y="5858"/>
                    </a:cubicBezTo>
                    <a:cubicBezTo>
                      <a:pt x="3968" y="5858"/>
                      <a:pt x="4021" y="5856"/>
                      <a:pt x="4073" y="5853"/>
                    </a:cubicBezTo>
                    <a:cubicBezTo>
                      <a:pt x="4186" y="5866"/>
                      <a:pt x="4299" y="5872"/>
                      <a:pt x="4410" y="5872"/>
                    </a:cubicBezTo>
                    <a:cubicBezTo>
                      <a:pt x="5403" y="5872"/>
                      <a:pt x="6283" y="5379"/>
                      <a:pt x="6835" y="4626"/>
                    </a:cubicBezTo>
                    <a:cubicBezTo>
                      <a:pt x="6905" y="4514"/>
                      <a:pt x="6988" y="4417"/>
                      <a:pt x="7044" y="4305"/>
                    </a:cubicBezTo>
                    <a:lnTo>
                      <a:pt x="7128" y="4138"/>
                    </a:lnTo>
                    <a:cubicBezTo>
                      <a:pt x="7156" y="4082"/>
                      <a:pt x="7184" y="4012"/>
                      <a:pt x="7212" y="3956"/>
                    </a:cubicBezTo>
                    <a:lnTo>
                      <a:pt x="7281" y="3789"/>
                    </a:lnTo>
                    <a:cubicBezTo>
                      <a:pt x="7295" y="3733"/>
                      <a:pt x="7323" y="3664"/>
                      <a:pt x="7337" y="3594"/>
                    </a:cubicBezTo>
                    <a:cubicBezTo>
                      <a:pt x="7393" y="3468"/>
                      <a:pt x="7407" y="3343"/>
                      <a:pt x="7421" y="3217"/>
                    </a:cubicBezTo>
                    <a:cubicBezTo>
                      <a:pt x="7490" y="2715"/>
                      <a:pt x="7435" y="2199"/>
                      <a:pt x="7253" y="1739"/>
                    </a:cubicBezTo>
                    <a:cubicBezTo>
                      <a:pt x="7072" y="1278"/>
                      <a:pt x="6765" y="888"/>
                      <a:pt x="6389" y="581"/>
                    </a:cubicBezTo>
                    <a:cubicBezTo>
                      <a:pt x="6347" y="539"/>
                      <a:pt x="6291" y="511"/>
                      <a:pt x="6249" y="469"/>
                    </a:cubicBezTo>
                    <a:cubicBezTo>
                      <a:pt x="6207" y="427"/>
                      <a:pt x="6165" y="400"/>
                      <a:pt x="6110" y="358"/>
                    </a:cubicBezTo>
                    <a:cubicBezTo>
                      <a:pt x="6012" y="316"/>
                      <a:pt x="5900" y="246"/>
                      <a:pt x="5803" y="204"/>
                    </a:cubicBezTo>
                    <a:cubicBezTo>
                      <a:pt x="5747" y="190"/>
                      <a:pt x="5691" y="149"/>
                      <a:pt x="5635" y="135"/>
                    </a:cubicBezTo>
                    <a:cubicBezTo>
                      <a:pt x="5593" y="121"/>
                      <a:pt x="5538" y="107"/>
                      <a:pt x="5468" y="79"/>
                    </a:cubicBezTo>
                    <a:cubicBezTo>
                      <a:pt x="5412" y="65"/>
                      <a:pt x="5356" y="51"/>
                      <a:pt x="5287" y="51"/>
                    </a:cubicBezTo>
                    <a:cubicBezTo>
                      <a:pt x="5245" y="37"/>
                      <a:pt x="5189" y="23"/>
                      <a:pt x="5119" y="23"/>
                    </a:cubicBezTo>
                    <a:cubicBezTo>
                      <a:pt x="5022" y="7"/>
                      <a:pt x="4924" y="1"/>
                      <a:pt x="4828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23"/>
              <p:cNvSpPr/>
              <p:nvPr/>
            </p:nvSpPr>
            <p:spPr>
              <a:xfrm>
                <a:off x="520469" y="1865415"/>
                <a:ext cx="378379" cy="208591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4814" extrusionOk="0">
                    <a:moveTo>
                      <a:pt x="1" y="1"/>
                    </a:moveTo>
                    <a:cubicBezTo>
                      <a:pt x="1" y="1"/>
                      <a:pt x="85" y="154"/>
                      <a:pt x="266" y="433"/>
                    </a:cubicBezTo>
                    <a:cubicBezTo>
                      <a:pt x="350" y="573"/>
                      <a:pt x="447" y="726"/>
                      <a:pt x="573" y="921"/>
                    </a:cubicBezTo>
                    <a:cubicBezTo>
                      <a:pt x="629" y="1005"/>
                      <a:pt x="712" y="1117"/>
                      <a:pt x="782" y="1214"/>
                    </a:cubicBezTo>
                    <a:cubicBezTo>
                      <a:pt x="852" y="1326"/>
                      <a:pt x="922" y="1424"/>
                      <a:pt x="1005" y="1535"/>
                    </a:cubicBezTo>
                    <a:cubicBezTo>
                      <a:pt x="1340" y="1968"/>
                      <a:pt x="1772" y="2470"/>
                      <a:pt x="2289" y="2944"/>
                    </a:cubicBezTo>
                    <a:cubicBezTo>
                      <a:pt x="2400" y="3070"/>
                      <a:pt x="2540" y="3167"/>
                      <a:pt x="2679" y="3293"/>
                    </a:cubicBezTo>
                    <a:cubicBezTo>
                      <a:pt x="2819" y="3418"/>
                      <a:pt x="2958" y="3516"/>
                      <a:pt x="3125" y="3627"/>
                    </a:cubicBezTo>
                    <a:lnTo>
                      <a:pt x="3223" y="3711"/>
                    </a:lnTo>
                    <a:lnTo>
                      <a:pt x="3349" y="3781"/>
                    </a:lnTo>
                    <a:cubicBezTo>
                      <a:pt x="3432" y="3837"/>
                      <a:pt x="3502" y="3892"/>
                      <a:pt x="3586" y="3920"/>
                    </a:cubicBezTo>
                    <a:cubicBezTo>
                      <a:pt x="3656" y="3976"/>
                      <a:pt x="3753" y="4004"/>
                      <a:pt x="3837" y="4060"/>
                    </a:cubicBezTo>
                    <a:lnTo>
                      <a:pt x="4074" y="4185"/>
                    </a:lnTo>
                    <a:cubicBezTo>
                      <a:pt x="4255" y="4255"/>
                      <a:pt x="4423" y="4339"/>
                      <a:pt x="4590" y="4409"/>
                    </a:cubicBezTo>
                    <a:cubicBezTo>
                      <a:pt x="4674" y="4450"/>
                      <a:pt x="4757" y="4464"/>
                      <a:pt x="4841" y="4492"/>
                    </a:cubicBezTo>
                    <a:cubicBezTo>
                      <a:pt x="4939" y="4534"/>
                      <a:pt x="5022" y="4562"/>
                      <a:pt x="5106" y="4590"/>
                    </a:cubicBezTo>
                    <a:cubicBezTo>
                      <a:pt x="5455" y="4674"/>
                      <a:pt x="5818" y="4743"/>
                      <a:pt x="6166" y="4771"/>
                    </a:cubicBezTo>
                    <a:cubicBezTo>
                      <a:pt x="6264" y="4771"/>
                      <a:pt x="6348" y="4799"/>
                      <a:pt x="6431" y="4799"/>
                    </a:cubicBezTo>
                    <a:cubicBezTo>
                      <a:pt x="6473" y="4799"/>
                      <a:pt x="6515" y="4799"/>
                      <a:pt x="6557" y="4813"/>
                    </a:cubicBezTo>
                    <a:lnTo>
                      <a:pt x="6682" y="4813"/>
                    </a:lnTo>
                    <a:cubicBezTo>
                      <a:pt x="6850" y="4813"/>
                      <a:pt x="7003" y="4771"/>
                      <a:pt x="7185" y="4743"/>
                    </a:cubicBezTo>
                    <a:cubicBezTo>
                      <a:pt x="7422" y="4674"/>
                      <a:pt x="7631" y="4562"/>
                      <a:pt x="7826" y="4450"/>
                    </a:cubicBezTo>
                    <a:cubicBezTo>
                      <a:pt x="7910" y="4395"/>
                      <a:pt x="7980" y="4325"/>
                      <a:pt x="8049" y="4269"/>
                    </a:cubicBezTo>
                    <a:lnTo>
                      <a:pt x="8161" y="4171"/>
                    </a:lnTo>
                    <a:lnTo>
                      <a:pt x="8259" y="4060"/>
                    </a:lnTo>
                    <a:cubicBezTo>
                      <a:pt x="8384" y="3906"/>
                      <a:pt x="8496" y="3725"/>
                      <a:pt x="8565" y="3558"/>
                    </a:cubicBezTo>
                    <a:cubicBezTo>
                      <a:pt x="8649" y="3362"/>
                      <a:pt x="8705" y="3125"/>
                      <a:pt x="8719" y="2874"/>
                    </a:cubicBezTo>
                    <a:cubicBezTo>
                      <a:pt x="8733" y="2791"/>
                      <a:pt x="8719" y="2707"/>
                      <a:pt x="8719" y="2609"/>
                    </a:cubicBezTo>
                    <a:cubicBezTo>
                      <a:pt x="8719" y="2581"/>
                      <a:pt x="8705" y="2539"/>
                      <a:pt x="8705" y="2526"/>
                    </a:cubicBezTo>
                    <a:cubicBezTo>
                      <a:pt x="8649" y="2330"/>
                      <a:pt x="8538" y="2177"/>
                      <a:pt x="8398" y="2051"/>
                    </a:cubicBezTo>
                    <a:lnTo>
                      <a:pt x="8496" y="2051"/>
                    </a:lnTo>
                    <a:cubicBezTo>
                      <a:pt x="8538" y="2037"/>
                      <a:pt x="8468" y="1898"/>
                      <a:pt x="8286" y="1814"/>
                    </a:cubicBezTo>
                    <a:cubicBezTo>
                      <a:pt x="8189" y="1758"/>
                      <a:pt x="8091" y="1730"/>
                      <a:pt x="7966" y="1730"/>
                    </a:cubicBezTo>
                    <a:cubicBezTo>
                      <a:pt x="7910" y="1730"/>
                      <a:pt x="7826" y="1730"/>
                      <a:pt x="7756" y="1744"/>
                    </a:cubicBezTo>
                    <a:cubicBezTo>
                      <a:pt x="7732" y="1742"/>
                      <a:pt x="7711" y="1741"/>
                      <a:pt x="7691" y="1741"/>
                    </a:cubicBezTo>
                    <a:cubicBezTo>
                      <a:pt x="7594" y="1741"/>
                      <a:pt x="7540" y="1768"/>
                      <a:pt x="7505" y="1814"/>
                    </a:cubicBezTo>
                    <a:cubicBezTo>
                      <a:pt x="7408" y="1884"/>
                      <a:pt x="7366" y="1968"/>
                      <a:pt x="7338" y="2023"/>
                    </a:cubicBezTo>
                    <a:cubicBezTo>
                      <a:pt x="7324" y="2065"/>
                      <a:pt x="7324" y="2093"/>
                      <a:pt x="7324" y="2107"/>
                    </a:cubicBezTo>
                    <a:lnTo>
                      <a:pt x="7324" y="2177"/>
                    </a:lnTo>
                    <a:cubicBezTo>
                      <a:pt x="7324" y="2220"/>
                      <a:pt x="7333" y="2255"/>
                      <a:pt x="7350" y="2255"/>
                    </a:cubicBezTo>
                    <a:cubicBezTo>
                      <a:pt x="7354" y="2255"/>
                      <a:pt x="7360" y="2253"/>
                      <a:pt x="7366" y="2247"/>
                    </a:cubicBezTo>
                    <a:cubicBezTo>
                      <a:pt x="7371" y="2252"/>
                      <a:pt x="7376" y="2254"/>
                      <a:pt x="7380" y="2254"/>
                    </a:cubicBezTo>
                    <a:cubicBezTo>
                      <a:pt x="7400" y="2254"/>
                      <a:pt x="7418" y="2208"/>
                      <a:pt x="7463" y="2163"/>
                    </a:cubicBezTo>
                    <a:cubicBezTo>
                      <a:pt x="7491" y="2107"/>
                      <a:pt x="7561" y="2023"/>
                      <a:pt x="7673" y="1982"/>
                    </a:cubicBezTo>
                    <a:cubicBezTo>
                      <a:pt x="7722" y="1965"/>
                      <a:pt x="7785" y="1958"/>
                      <a:pt x="7852" y="1958"/>
                    </a:cubicBezTo>
                    <a:cubicBezTo>
                      <a:pt x="7899" y="1958"/>
                      <a:pt x="7947" y="1962"/>
                      <a:pt x="7994" y="1968"/>
                    </a:cubicBezTo>
                    <a:cubicBezTo>
                      <a:pt x="8091" y="1982"/>
                      <a:pt x="8189" y="2037"/>
                      <a:pt x="8286" y="2093"/>
                    </a:cubicBezTo>
                    <a:cubicBezTo>
                      <a:pt x="8440" y="2191"/>
                      <a:pt x="8565" y="2358"/>
                      <a:pt x="8621" y="2539"/>
                    </a:cubicBezTo>
                    <a:cubicBezTo>
                      <a:pt x="8649" y="2721"/>
                      <a:pt x="8635" y="2874"/>
                      <a:pt x="8621" y="3028"/>
                    </a:cubicBezTo>
                    <a:cubicBezTo>
                      <a:pt x="8565" y="3362"/>
                      <a:pt x="8426" y="3697"/>
                      <a:pt x="8217" y="3976"/>
                    </a:cubicBezTo>
                    <a:cubicBezTo>
                      <a:pt x="8035" y="4199"/>
                      <a:pt x="7798" y="4395"/>
                      <a:pt x="7547" y="4534"/>
                    </a:cubicBezTo>
                    <a:cubicBezTo>
                      <a:pt x="7477" y="4562"/>
                      <a:pt x="7408" y="4590"/>
                      <a:pt x="7352" y="4618"/>
                    </a:cubicBezTo>
                    <a:cubicBezTo>
                      <a:pt x="7282" y="4632"/>
                      <a:pt x="7212" y="4674"/>
                      <a:pt x="7143" y="4688"/>
                    </a:cubicBezTo>
                    <a:cubicBezTo>
                      <a:pt x="6989" y="4729"/>
                      <a:pt x="6836" y="4757"/>
                      <a:pt x="6654" y="4757"/>
                    </a:cubicBezTo>
                    <a:lnTo>
                      <a:pt x="6543" y="4757"/>
                    </a:lnTo>
                    <a:cubicBezTo>
                      <a:pt x="6501" y="4757"/>
                      <a:pt x="6445" y="4757"/>
                      <a:pt x="6417" y="4743"/>
                    </a:cubicBezTo>
                    <a:cubicBezTo>
                      <a:pt x="6334" y="4743"/>
                      <a:pt x="6250" y="4729"/>
                      <a:pt x="6152" y="4729"/>
                    </a:cubicBezTo>
                    <a:cubicBezTo>
                      <a:pt x="6097" y="4729"/>
                      <a:pt x="6055" y="4729"/>
                      <a:pt x="5999" y="4701"/>
                    </a:cubicBezTo>
                    <a:cubicBezTo>
                      <a:pt x="5943" y="4688"/>
                      <a:pt x="5901" y="4688"/>
                      <a:pt x="5845" y="4674"/>
                    </a:cubicBezTo>
                    <a:cubicBezTo>
                      <a:pt x="5873" y="4674"/>
                      <a:pt x="5915" y="4674"/>
                      <a:pt x="5957" y="4688"/>
                    </a:cubicBezTo>
                    <a:lnTo>
                      <a:pt x="6097" y="4688"/>
                    </a:lnTo>
                    <a:cubicBezTo>
                      <a:pt x="6208" y="4674"/>
                      <a:pt x="6278" y="4674"/>
                      <a:pt x="6306" y="4660"/>
                    </a:cubicBezTo>
                    <a:cubicBezTo>
                      <a:pt x="6362" y="4632"/>
                      <a:pt x="6264" y="4618"/>
                      <a:pt x="6124" y="4604"/>
                    </a:cubicBezTo>
                    <a:cubicBezTo>
                      <a:pt x="6055" y="4604"/>
                      <a:pt x="5985" y="4590"/>
                      <a:pt x="5915" y="4562"/>
                    </a:cubicBezTo>
                    <a:cubicBezTo>
                      <a:pt x="5845" y="4548"/>
                      <a:pt x="5790" y="4548"/>
                      <a:pt x="5748" y="4548"/>
                    </a:cubicBezTo>
                    <a:cubicBezTo>
                      <a:pt x="5664" y="4534"/>
                      <a:pt x="5580" y="4534"/>
                      <a:pt x="5511" y="4520"/>
                    </a:cubicBezTo>
                    <a:cubicBezTo>
                      <a:pt x="5427" y="4492"/>
                      <a:pt x="5357" y="4478"/>
                      <a:pt x="5260" y="4464"/>
                    </a:cubicBezTo>
                    <a:cubicBezTo>
                      <a:pt x="5441" y="4464"/>
                      <a:pt x="5525" y="4423"/>
                      <a:pt x="5469" y="4339"/>
                    </a:cubicBezTo>
                    <a:cubicBezTo>
                      <a:pt x="5455" y="4311"/>
                      <a:pt x="5357" y="4283"/>
                      <a:pt x="5288" y="4269"/>
                    </a:cubicBezTo>
                    <a:cubicBezTo>
                      <a:pt x="5218" y="4269"/>
                      <a:pt x="5148" y="4269"/>
                      <a:pt x="5078" y="4255"/>
                    </a:cubicBezTo>
                    <a:cubicBezTo>
                      <a:pt x="5009" y="4241"/>
                      <a:pt x="4939" y="4241"/>
                      <a:pt x="4869" y="4213"/>
                    </a:cubicBezTo>
                    <a:cubicBezTo>
                      <a:pt x="4799" y="4199"/>
                      <a:pt x="4702" y="4185"/>
                      <a:pt x="4632" y="4185"/>
                    </a:cubicBezTo>
                    <a:cubicBezTo>
                      <a:pt x="4562" y="4171"/>
                      <a:pt x="4478" y="4144"/>
                      <a:pt x="4409" y="4116"/>
                    </a:cubicBezTo>
                    <a:cubicBezTo>
                      <a:pt x="4339" y="4102"/>
                      <a:pt x="4255" y="4060"/>
                      <a:pt x="4172" y="4046"/>
                    </a:cubicBezTo>
                    <a:cubicBezTo>
                      <a:pt x="4102" y="4004"/>
                      <a:pt x="4004" y="3976"/>
                      <a:pt x="3934" y="3962"/>
                    </a:cubicBezTo>
                    <a:cubicBezTo>
                      <a:pt x="3865" y="3920"/>
                      <a:pt x="3781" y="3892"/>
                      <a:pt x="3711" y="3851"/>
                    </a:cubicBezTo>
                    <a:cubicBezTo>
                      <a:pt x="3653" y="3827"/>
                      <a:pt x="3585" y="3785"/>
                      <a:pt x="3524" y="3747"/>
                    </a:cubicBezTo>
                    <a:lnTo>
                      <a:pt x="3524" y="3747"/>
                    </a:lnTo>
                    <a:cubicBezTo>
                      <a:pt x="3545" y="3755"/>
                      <a:pt x="3568" y="3758"/>
                      <a:pt x="3586" y="3767"/>
                    </a:cubicBezTo>
                    <a:lnTo>
                      <a:pt x="3753" y="3823"/>
                    </a:lnTo>
                    <a:cubicBezTo>
                      <a:pt x="3795" y="3837"/>
                      <a:pt x="3851" y="3851"/>
                      <a:pt x="3921" y="3865"/>
                    </a:cubicBezTo>
                    <a:cubicBezTo>
                      <a:pt x="3976" y="3892"/>
                      <a:pt x="4046" y="3906"/>
                      <a:pt x="4102" y="3934"/>
                    </a:cubicBezTo>
                    <a:cubicBezTo>
                      <a:pt x="4144" y="3962"/>
                      <a:pt x="4213" y="3990"/>
                      <a:pt x="4269" y="4004"/>
                    </a:cubicBezTo>
                    <a:cubicBezTo>
                      <a:pt x="4286" y="4011"/>
                      <a:pt x="4298" y="4013"/>
                      <a:pt x="4305" y="4013"/>
                    </a:cubicBezTo>
                    <a:cubicBezTo>
                      <a:pt x="4329" y="4013"/>
                      <a:pt x="4308" y="3987"/>
                      <a:pt x="4255" y="3976"/>
                    </a:cubicBezTo>
                    <a:cubicBezTo>
                      <a:pt x="4144" y="3920"/>
                      <a:pt x="4032" y="3865"/>
                      <a:pt x="3893" y="3795"/>
                    </a:cubicBezTo>
                    <a:cubicBezTo>
                      <a:pt x="3795" y="3767"/>
                      <a:pt x="3711" y="3711"/>
                      <a:pt x="3642" y="3655"/>
                    </a:cubicBezTo>
                    <a:cubicBezTo>
                      <a:pt x="3558" y="3614"/>
                      <a:pt x="3488" y="3558"/>
                      <a:pt x="3404" y="3516"/>
                    </a:cubicBezTo>
                    <a:cubicBezTo>
                      <a:pt x="3237" y="3418"/>
                      <a:pt x="3084" y="3307"/>
                      <a:pt x="2930" y="3223"/>
                    </a:cubicBezTo>
                    <a:cubicBezTo>
                      <a:pt x="2819" y="3153"/>
                      <a:pt x="2707" y="3070"/>
                      <a:pt x="2595" y="3000"/>
                    </a:cubicBezTo>
                    <a:cubicBezTo>
                      <a:pt x="2498" y="2930"/>
                      <a:pt x="2386" y="2846"/>
                      <a:pt x="2261" y="2749"/>
                    </a:cubicBezTo>
                    <a:cubicBezTo>
                      <a:pt x="2191" y="2707"/>
                      <a:pt x="2121" y="2665"/>
                      <a:pt x="2079" y="2609"/>
                    </a:cubicBezTo>
                    <a:lnTo>
                      <a:pt x="2107" y="2609"/>
                    </a:lnTo>
                    <a:cubicBezTo>
                      <a:pt x="2163" y="2637"/>
                      <a:pt x="2219" y="2637"/>
                      <a:pt x="2302" y="2679"/>
                    </a:cubicBezTo>
                    <a:cubicBezTo>
                      <a:pt x="2309" y="2685"/>
                      <a:pt x="2313" y="2688"/>
                      <a:pt x="2316" y="2688"/>
                    </a:cubicBezTo>
                    <a:cubicBezTo>
                      <a:pt x="2323" y="2688"/>
                      <a:pt x="2310" y="2659"/>
                      <a:pt x="2289" y="2637"/>
                    </a:cubicBezTo>
                    <a:cubicBezTo>
                      <a:pt x="2219" y="2567"/>
                      <a:pt x="2121" y="2512"/>
                      <a:pt x="2051" y="2442"/>
                    </a:cubicBezTo>
                    <a:cubicBezTo>
                      <a:pt x="1982" y="2386"/>
                      <a:pt x="1912" y="2316"/>
                      <a:pt x="1842" y="2260"/>
                    </a:cubicBezTo>
                    <a:cubicBezTo>
                      <a:pt x="1703" y="2163"/>
                      <a:pt x="1563" y="2037"/>
                      <a:pt x="1424" y="1898"/>
                    </a:cubicBezTo>
                    <a:cubicBezTo>
                      <a:pt x="894" y="1354"/>
                      <a:pt x="419" y="684"/>
                      <a:pt x="1" y="1"/>
                    </a:cubicBez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23"/>
              <p:cNvSpPr/>
              <p:nvPr/>
            </p:nvSpPr>
            <p:spPr>
              <a:xfrm>
                <a:off x="590622" y="347739"/>
                <a:ext cx="797399" cy="711435"/>
              </a:xfrm>
              <a:custGeom>
                <a:avLst/>
                <a:gdLst/>
                <a:ahLst/>
                <a:cxnLst/>
                <a:rect l="l" t="t" r="r" b="b"/>
                <a:pathLst>
                  <a:path w="18404" h="16419" extrusionOk="0">
                    <a:moveTo>
                      <a:pt x="8551" y="1"/>
                    </a:moveTo>
                    <a:lnTo>
                      <a:pt x="8132" y="43"/>
                    </a:lnTo>
                    <a:cubicBezTo>
                      <a:pt x="7993" y="71"/>
                      <a:pt x="7853" y="98"/>
                      <a:pt x="7728" y="140"/>
                    </a:cubicBezTo>
                    <a:cubicBezTo>
                      <a:pt x="7588" y="168"/>
                      <a:pt x="7463" y="182"/>
                      <a:pt x="7337" y="238"/>
                    </a:cubicBezTo>
                    <a:cubicBezTo>
                      <a:pt x="7100" y="322"/>
                      <a:pt x="6835" y="391"/>
                      <a:pt x="6598" y="503"/>
                    </a:cubicBezTo>
                    <a:cubicBezTo>
                      <a:pt x="6472" y="559"/>
                      <a:pt x="6347" y="587"/>
                      <a:pt x="6221" y="642"/>
                    </a:cubicBezTo>
                    <a:cubicBezTo>
                      <a:pt x="6110" y="698"/>
                      <a:pt x="5984" y="740"/>
                      <a:pt x="5844" y="782"/>
                    </a:cubicBezTo>
                    <a:cubicBezTo>
                      <a:pt x="5719" y="838"/>
                      <a:pt x="5593" y="880"/>
                      <a:pt x="5454" y="935"/>
                    </a:cubicBezTo>
                    <a:cubicBezTo>
                      <a:pt x="5342" y="991"/>
                      <a:pt x="5203" y="1047"/>
                      <a:pt x="5077" y="1089"/>
                    </a:cubicBezTo>
                    <a:cubicBezTo>
                      <a:pt x="4826" y="1214"/>
                      <a:pt x="4575" y="1326"/>
                      <a:pt x="4324" y="1438"/>
                    </a:cubicBezTo>
                    <a:cubicBezTo>
                      <a:pt x="4199" y="1493"/>
                      <a:pt x="4087" y="1563"/>
                      <a:pt x="3961" y="1619"/>
                    </a:cubicBezTo>
                    <a:cubicBezTo>
                      <a:pt x="3836" y="1689"/>
                      <a:pt x="3710" y="1744"/>
                      <a:pt x="3599" y="1814"/>
                    </a:cubicBezTo>
                    <a:cubicBezTo>
                      <a:pt x="3348" y="1926"/>
                      <a:pt x="3111" y="2065"/>
                      <a:pt x="2859" y="2191"/>
                    </a:cubicBezTo>
                    <a:cubicBezTo>
                      <a:pt x="1883" y="2735"/>
                      <a:pt x="921" y="3321"/>
                      <a:pt x="0" y="3934"/>
                    </a:cubicBezTo>
                    <a:cubicBezTo>
                      <a:pt x="0" y="3934"/>
                      <a:pt x="112" y="3865"/>
                      <a:pt x="321" y="3739"/>
                    </a:cubicBezTo>
                    <a:cubicBezTo>
                      <a:pt x="418" y="3669"/>
                      <a:pt x="544" y="3600"/>
                      <a:pt x="697" y="3516"/>
                    </a:cubicBezTo>
                    <a:cubicBezTo>
                      <a:pt x="851" y="3432"/>
                      <a:pt x="1032" y="3335"/>
                      <a:pt x="1227" y="3223"/>
                    </a:cubicBezTo>
                    <a:cubicBezTo>
                      <a:pt x="2009" y="2763"/>
                      <a:pt x="3125" y="2135"/>
                      <a:pt x="4533" y="1563"/>
                    </a:cubicBezTo>
                    <a:cubicBezTo>
                      <a:pt x="5245" y="1284"/>
                      <a:pt x="6040" y="1019"/>
                      <a:pt x="6891" y="866"/>
                    </a:cubicBezTo>
                    <a:cubicBezTo>
                      <a:pt x="7392" y="767"/>
                      <a:pt x="7918" y="712"/>
                      <a:pt x="8457" y="712"/>
                    </a:cubicBezTo>
                    <a:cubicBezTo>
                      <a:pt x="8832" y="712"/>
                      <a:pt x="9213" y="739"/>
                      <a:pt x="9597" y="796"/>
                    </a:cubicBezTo>
                    <a:cubicBezTo>
                      <a:pt x="9820" y="852"/>
                      <a:pt x="10057" y="880"/>
                      <a:pt x="10294" y="949"/>
                    </a:cubicBezTo>
                    <a:lnTo>
                      <a:pt x="10461" y="1005"/>
                    </a:lnTo>
                    <a:lnTo>
                      <a:pt x="10545" y="1019"/>
                    </a:lnTo>
                    <a:lnTo>
                      <a:pt x="10643" y="1061"/>
                    </a:lnTo>
                    <a:cubicBezTo>
                      <a:pt x="10740" y="1089"/>
                      <a:pt x="10866" y="1145"/>
                      <a:pt x="10964" y="1186"/>
                    </a:cubicBezTo>
                    <a:cubicBezTo>
                      <a:pt x="11089" y="1214"/>
                      <a:pt x="11201" y="1270"/>
                      <a:pt x="11298" y="1326"/>
                    </a:cubicBezTo>
                    <a:lnTo>
                      <a:pt x="11480" y="1396"/>
                    </a:lnTo>
                    <a:cubicBezTo>
                      <a:pt x="11522" y="1410"/>
                      <a:pt x="11577" y="1438"/>
                      <a:pt x="11633" y="1479"/>
                    </a:cubicBezTo>
                    <a:cubicBezTo>
                      <a:pt x="11731" y="1535"/>
                      <a:pt x="11842" y="1577"/>
                      <a:pt x="11968" y="1647"/>
                    </a:cubicBezTo>
                    <a:cubicBezTo>
                      <a:pt x="12066" y="1717"/>
                      <a:pt x="12177" y="1772"/>
                      <a:pt x="12275" y="1842"/>
                    </a:cubicBezTo>
                    <a:lnTo>
                      <a:pt x="12428" y="1954"/>
                    </a:lnTo>
                    <a:lnTo>
                      <a:pt x="12596" y="2051"/>
                    </a:lnTo>
                    <a:lnTo>
                      <a:pt x="12902" y="2261"/>
                    </a:lnTo>
                    <a:lnTo>
                      <a:pt x="13209" y="2484"/>
                    </a:lnTo>
                    <a:lnTo>
                      <a:pt x="13349" y="2609"/>
                    </a:lnTo>
                    <a:cubicBezTo>
                      <a:pt x="13391" y="2651"/>
                      <a:pt x="13433" y="2693"/>
                      <a:pt x="13488" y="2735"/>
                    </a:cubicBezTo>
                    <a:lnTo>
                      <a:pt x="13767" y="2972"/>
                    </a:lnTo>
                    <a:cubicBezTo>
                      <a:pt x="13851" y="3070"/>
                      <a:pt x="13949" y="3153"/>
                      <a:pt x="14046" y="3237"/>
                    </a:cubicBezTo>
                    <a:cubicBezTo>
                      <a:pt x="14130" y="3321"/>
                      <a:pt x="14228" y="3418"/>
                      <a:pt x="14325" y="3502"/>
                    </a:cubicBezTo>
                    <a:lnTo>
                      <a:pt x="14576" y="3781"/>
                    </a:lnTo>
                    <a:cubicBezTo>
                      <a:pt x="15274" y="4534"/>
                      <a:pt x="15901" y="5329"/>
                      <a:pt x="16487" y="6152"/>
                    </a:cubicBezTo>
                    <a:lnTo>
                      <a:pt x="16906" y="6780"/>
                    </a:lnTo>
                    <a:lnTo>
                      <a:pt x="17115" y="7087"/>
                    </a:lnTo>
                    <a:lnTo>
                      <a:pt x="17199" y="7254"/>
                    </a:lnTo>
                    <a:cubicBezTo>
                      <a:pt x="17227" y="7296"/>
                      <a:pt x="17254" y="7352"/>
                      <a:pt x="17282" y="7408"/>
                    </a:cubicBezTo>
                    <a:cubicBezTo>
                      <a:pt x="17506" y="7826"/>
                      <a:pt x="17701" y="8258"/>
                      <a:pt x="17826" y="8719"/>
                    </a:cubicBezTo>
                    <a:cubicBezTo>
                      <a:pt x="18091" y="9597"/>
                      <a:pt x="18133" y="10532"/>
                      <a:pt x="18008" y="11383"/>
                    </a:cubicBezTo>
                    <a:cubicBezTo>
                      <a:pt x="17966" y="11704"/>
                      <a:pt x="17910" y="12011"/>
                      <a:pt x="17826" y="12304"/>
                    </a:cubicBezTo>
                    <a:cubicBezTo>
                      <a:pt x="17743" y="12610"/>
                      <a:pt x="17631" y="12903"/>
                      <a:pt x="17506" y="13168"/>
                    </a:cubicBezTo>
                    <a:cubicBezTo>
                      <a:pt x="17408" y="13392"/>
                      <a:pt x="17282" y="13615"/>
                      <a:pt x="17143" y="13838"/>
                    </a:cubicBezTo>
                    <a:cubicBezTo>
                      <a:pt x="17003" y="14047"/>
                      <a:pt x="16864" y="14284"/>
                      <a:pt x="16710" y="14466"/>
                    </a:cubicBezTo>
                    <a:cubicBezTo>
                      <a:pt x="16390" y="14870"/>
                      <a:pt x="16027" y="15261"/>
                      <a:pt x="15609" y="15567"/>
                    </a:cubicBezTo>
                    <a:cubicBezTo>
                      <a:pt x="15553" y="15609"/>
                      <a:pt x="15497" y="15651"/>
                      <a:pt x="15455" y="15693"/>
                    </a:cubicBezTo>
                    <a:cubicBezTo>
                      <a:pt x="15399" y="15721"/>
                      <a:pt x="15330" y="15777"/>
                      <a:pt x="15274" y="15819"/>
                    </a:cubicBezTo>
                    <a:cubicBezTo>
                      <a:pt x="15218" y="15846"/>
                      <a:pt x="15148" y="15902"/>
                      <a:pt x="15078" y="15930"/>
                    </a:cubicBezTo>
                    <a:cubicBezTo>
                      <a:pt x="15009" y="15972"/>
                      <a:pt x="14967" y="16028"/>
                      <a:pt x="14897" y="16042"/>
                    </a:cubicBezTo>
                    <a:cubicBezTo>
                      <a:pt x="14632" y="16181"/>
                      <a:pt x="14311" y="16265"/>
                      <a:pt x="13990" y="16279"/>
                    </a:cubicBezTo>
                    <a:lnTo>
                      <a:pt x="13656" y="16279"/>
                    </a:lnTo>
                    <a:cubicBezTo>
                      <a:pt x="13600" y="16279"/>
                      <a:pt x="13558" y="16279"/>
                      <a:pt x="13502" y="16265"/>
                    </a:cubicBezTo>
                    <a:lnTo>
                      <a:pt x="13335" y="16237"/>
                    </a:lnTo>
                    <a:cubicBezTo>
                      <a:pt x="13265" y="16209"/>
                      <a:pt x="13195" y="16195"/>
                      <a:pt x="13112" y="16181"/>
                    </a:cubicBezTo>
                    <a:cubicBezTo>
                      <a:pt x="12902" y="16111"/>
                      <a:pt x="12679" y="16000"/>
                      <a:pt x="12498" y="15888"/>
                    </a:cubicBezTo>
                    <a:lnTo>
                      <a:pt x="12428" y="15833"/>
                    </a:lnTo>
                    <a:lnTo>
                      <a:pt x="12358" y="15777"/>
                    </a:lnTo>
                    <a:cubicBezTo>
                      <a:pt x="12331" y="15749"/>
                      <a:pt x="12275" y="15707"/>
                      <a:pt x="12247" y="15679"/>
                    </a:cubicBezTo>
                    <a:cubicBezTo>
                      <a:pt x="12205" y="15637"/>
                      <a:pt x="12177" y="15609"/>
                      <a:pt x="12135" y="15554"/>
                    </a:cubicBezTo>
                    <a:lnTo>
                      <a:pt x="12080" y="15498"/>
                    </a:lnTo>
                    <a:lnTo>
                      <a:pt x="12038" y="15428"/>
                    </a:lnTo>
                    <a:cubicBezTo>
                      <a:pt x="12052" y="15428"/>
                      <a:pt x="12080" y="15442"/>
                      <a:pt x="12107" y="15442"/>
                    </a:cubicBezTo>
                    <a:cubicBezTo>
                      <a:pt x="12135" y="15442"/>
                      <a:pt x="12149" y="15442"/>
                      <a:pt x="12177" y="15428"/>
                    </a:cubicBezTo>
                    <a:cubicBezTo>
                      <a:pt x="12191" y="15428"/>
                      <a:pt x="12219" y="15428"/>
                      <a:pt x="12219" y="15414"/>
                    </a:cubicBezTo>
                    <a:cubicBezTo>
                      <a:pt x="12289" y="15372"/>
                      <a:pt x="12289" y="15289"/>
                      <a:pt x="12261" y="15177"/>
                    </a:cubicBezTo>
                    <a:cubicBezTo>
                      <a:pt x="12247" y="15135"/>
                      <a:pt x="12219" y="15079"/>
                      <a:pt x="12191" y="15010"/>
                    </a:cubicBezTo>
                    <a:cubicBezTo>
                      <a:pt x="12177" y="14982"/>
                      <a:pt x="12149" y="14940"/>
                      <a:pt x="12149" y="14912"/>
                    </a:cubicBezTo>
                    <a:cubicBezTo>
                      <a:pt x="12149" y="14884"/>
                      <a:pt x="12135" y="14870"/>
                      <a:pt x="12135" y="14856"/>
                    </a:cubicBezTo>
                    <a:lnTo>
                      <a:pt x="12135" y="14814"/>
                    </a:lnTo>
                    <a:cubicBezTo>
                      <a:pt x="12107" y="14703"/>
                      <a:pt x="12135" y="14521"/>
                      <a:pt x="12233" y="14396"/>
                    </a:cubicBezTo>
                    <a:cubicBezTo>
                      <a:pt x="12233" y="14382"/>
                      <a:pt x="12247" y="14382"/>
                      <a:pt x="12247" y="14368"/>
                    </a:cubicBezTo>
                    <a:lnTo>
                      <a:pt x="12247" y="14354"/>
                    </a:lnTo>
                    <a:cubicBezTo>
                      <a:pt x="12243" y="14349"/>
                      <a:pt x="12240" y="14345"/>
                      <a:pt x="12238" y="14341"/>
                    </a:cubicBezTo>
                    <a:lnTo>
                      <a:pt x="12238" y="14341"/>
                    </a:lnTo>
                    <a:cubicBezTo>
                      <a:pt x="12254" y="14357"/>
                      <a:pt x="12261" y="14363"/>
                      <a:pt x="12262" y="14363"/>
                    </a:cubicBezTo>
                    <a:cubicBezTo>
                      <a:pt x="12264" y="14363"/>
                      <a:pt x="12237" y="14332"/>
                      <a:pt x="12234" y="14332"/>
                    </a:cubicBezTo>
                    <a:lnTo>
                      <a:pt x="12234" y="14332"/>
                    </a:lnTo>
                    <a:cubicBezTo>
                      <a:pt x="12233" y="14332"/>
                      <a:pt x="12234" y="14334"/>
                      <a:pt x="12238" y="14341"/>
                    </a:cubicBezTo>
                    <a:lnTo>
                      <a:pt x="12238" y="14341"/>
                    </a:lnTo>
                    <a:cubicBezTo>
                      <a:pt x="12212" y="14315"/>
                      <a:pt x="12161" y="14261"/>
                      <a:pt x="12066" y="14159"/>
                    </a:cubicBezTo>
                    <a:lnTo>
                      <a:pt x="12080" y="14159"/>
                    </a:lnTo>
                    <a:cubicBezTo>
                      <a:pt x="12107" y="14145"/>
                      <a:pt x="12121" y="14145"/>
                      <a:pt x="12135" y="14117"/>
                    </a:cubicBezTo>
                    <a:lnTo>
                      <a:pt x="12121" y="14117"/>
                    </a:lnTo>
                    <a:cubicBezTo>
                      <a:pt x="12135" y="14117"/>
                      <a:pt x="12135" y="14103"/>
                      <a:pt x="12135" y="14103"/>
                    </a:cubicBezTo>
                    <a:cubicBezTo>
                      <a:pt x="12177" y="14089"/>
                      <a:pt x="12205" y="14075"/>
                      <a:pt x="12233" y="14019"/>
                    </a:cubicBezTo>
                    <a:cubicBezTo>
                      <a:pt x="12247" y="14005"/>
                      <a:pt x="12247" y="13977"/>
                      <a:pt x="12247" y="13949"/>
                    </a:cubicBezTo>
                    <a:lnTo>
                      <a:pt x="12247" y="13908"/>
                    </a:lnTo>
                    <a:cubicBezTo>
                      <a:pt x="12247" y="13894"/>
                      <a:pt x="12247" y="13894"/>
                      <a:pt x="12233" y="13880"/>
                    </a:cubicBezTo>
                    <a:cubicBezTo>
                      <a:pt x="12205" y="13824"/>
                      <a:pt x="12121" y="13754"/>
                      <a:pt x="12024" y="13754"/>
                    </a:cubicBezTo>
                    <a:cubicBezTo>
                      <a:pt x="11912" y="13754"/>
                      <a:pt x="11773" y="13824"/>
                      <a:pt x="11647" y="13936"/>
                    </a:cubicBezTo>
                    <a:cubicBezTo>
                      <a:pt x="11438" y="14103"/>
                      <a:pt x="11298" y="14438"/>
                      <a:pt x="11340" y="14772"/>
                    </a:cubicBezTo>
                    <a:cubicBezTo>
                      <a:pt x="11354" y="14926"/>
                      <a:pt x="11410" y="15079"/>
                      <a:pt x="11494" y="15219"/>
                    </a:cubicBezTo>
                    <a:cubicBezTo>
                      <a:pt x="11577" y="15344"/>
                      <a:pt x="11675" y="15470"/>
                      <a:pt x="11773" y="15567"/>
                    </a:cubicBezTo>
                    <a:cubicBezTo>
                      <a:pt x="11856" y="15679"/>
                      <a:pt x="11968" y="15763"/>
                      <a:pt x="12066" y="15846"/>
                    </a:cubicBezTo>
                    <a:cubicBezTo>
                      <a:pt x="12177" y="15916"/>
                      <a:pt x="12275" y="16000"/>
                      <a:pt x="12400" y="16056"/>
                    </a:cubicBezTo>
                    <a:cubicBezTo>
                      <a:pt x="12624" y="16181"/>
                      <a:pt x="12875" y="16279"/>
                      <a:pt x="13126" y="16335"/>
                    </a:cubicBezTo>
                    <a:lnTo>
                      <a:pt x="13223" y="16349"/>
                    </a:lnTo>
                    <a:lnTo>
                      <a:pt x="13307" y="16377"/>
                    </a:lnTo>
                    <a:cubicBezTo>
                      <a:pt x="13363" y="16390"/>
                      <a:pt x="13433" y="16390"/>
                      <a:pt x="13474" y="16404"/>
                    </a:cubicBezTo>
                    <a:cubicBezTo>
                      <a:pt x="13600" y="16404"/>
                      <a:pt x="13712" y="16418"/>
                      <a:pt x="13823" y="16418"/>
                    </a:cubicBezTo>
                    <a:cubicBezTo>
                      <a:pt x="14060" y="16418"/>
                      <a:pt x="14283" y="16390"/>
                      <a:pt x="14493" y="16335"/>
                    </a:cubicBezTo>
                    <a:cubicBezTo>
                      <a:pt x="14548" y="16321"/>
                      <a:pt x="14604" y="16307"/>
                      <a:pt x="14674" y="16279"/>
                    </a:cubicBezTo>
                    <a:lnTo>
                      <a:pt x="14758" y="16251"/>
                    </a:lnTo>
                    <a:lnTo>
                      <a:pt x="14841" y="16209"/>
                    </a:lnTo>
                    <a:lnTo>
                      <a:pt x="14995" y="16139"/>
                    </a:lnTo>
                    <a:lnTo>
                      <a:pt x="15162" y="16056"/>
                    </a:lnTo>
                    <a:cubicBezTo>
                      <a:pt x="15371" y="15930"/>
                      <a:pt x="15539" y="15791"/>
                      <a:pt x="15734" y="15637"/>
                    </a:cubicBezTo>
                    <a:cubicBezTo>
                      <a:pt x="16097" y="15344"/>
                      <a:pt x="16431" y="15010"/>
                      <a:pt x="16724" y="14633"/>
                    </a:cubicBezTo>
                    <a:cubicBezTo>
                      <a:pt x="17227" y="14005"/>
                      <a:pt x="17631" y="13280"/>
                      <a:pt x="17882" y="12541"/>
                    </a:cubicBezTo>
                    <a:cubicBezTo>
                      <a:pt x="17994" y="12164"/>
                      <a:pt x="18105" y="11773"/>
                      <a:pt x="18161" y="11355"/>
                    </a:cubicBezTo>
                    <a:cubicBezTo>
                      <a:pt x="18273" y="10476"/>
                      <a:pt x="18245" y="9542"/>
                      <a:pt x="17980" y="8607"/>
                    </a:cubicBezTo>
                    <a:cubicBezTo>
                      <a:pt x="17896" y="8328"/>
                      <a:pt x="17784" y="8035"/>
                      <a:pt x="17659" y="7756"/>
                    </a:cubicBezTo>
                    <a:lnTo>
                      <a:pt x="17659" y="7756"/>
                    </a:lnTo>
                    <a:cubicBezTo>
                      <a:pt x="17701" y="7840"/>
                      <a:pt x="17757" y="7952"/>
                      <a:pt x="17826" y="8049"/>
                    </a:cubicBezTo>
                    <a:cubicBezTo>
                      <a:pt x="17882" y="8175"/>
                      <a:pt x="17966" y="8300"/>
                      <a:pt x="18008" y="8426"/>
                    </a:cubicBezTo>
                    <a:cubicBezTo>
                      <a:pt x="18050" y="8468"/>
                      <a:pt x="18091" y="8537"/>
                      <a:pt x="18105" y="8593"/>
                    </a:cubicBezTo>
                    <a:cubicBezTo>
                      <a:pt x="18133" y="8649"/>
                      <a:pt x="18161" y="8691"/>
                      <a:pt x="18189" y="8747"/>
                    </a:cubicBezTo>
                    <a:cubicBezTo>
                      <a:pt x="18245" y="8844"/>
                      <a:pt x="18273" y="8914"/>
                      <a:pt x="18315" y="8942"/>
                    </a:cubicBezTo>
                    <a:cubicBezTo>
                      <a:pt x="18327" y="8954"/>
                      <a:pt x="18337" y="8960"/>
                      <a:pt x="18346" y="8960"/>
                    </a:cubicBezTo>
                    <a:cubicBezTo>
                      <a:pt x="18404" y="8960"/>
                      <a:pt x="18368" y="8683"/>
                      <a:pt x="18259" y="8342"/>
                    </a:cubicBezTo>
                    <a:cubicBezTo>
                      <a:pt x="18147" y="7966"/>
                      <a:pt x="17938" y="7533"/>
                      <a:pt x="17854" y="7338"/>
                    </a:cubicBezTo>
                    <a:cubicBezTo>
                      <a:pt x="17757" y="7115"/>
                      <a:pt x="17617" y="6905"/>
                      <a:pt x="17478" y="6710"/>
                    </a:cubicBezTo>
                    <a:cubicBezTo>
                      <a:pt x="17338" y="6515"/>
                      <a:pt x="17199" y="6334"/>
                      <a:pt x="17059" y="6152"/>
                    </a:cubicBezTo>
                    <a:lnTo>
                      <a:pt x="17059" y="6152"/>
                    </a:lnTo>
                    <a:cubicBezTo>
                      <a:pt x="17278" y="6354"/>
                      <a:pt x="17461" y="6475"/>
                      <a:pt x="17575" y="6475"/>
                    </a:cubicBezTo>
                    <a:cubicBezTo>
                      <a:pt x="17650" y="6475"/>
                      <a:pt x="17695" y="6422"/>
                      <a:pt x="17701" y="6306"/>
                    </a:cubicBezTo>
                    <a:cubicBezTo>
                      <a:pt x="17701" y="6208"/>
                      <a:pt x="17519" y="5929"/>
                      <a:pt x="17380" y="5790"/>
                    </a:cubicBezTo>
                    <a:cubicBezTo>
                      <a:pt x="16292" y="4618"/>
                      <a:pt x="14869" y="3223"/>
                      <a:pt x="13265" y="2093"/>
                    </a:cubicBezTo>
                    <a:lnTo>
                      <a:pt x="13265" y="2093"/>
                    </a:lnTo>
                    <a:cubicBezTo>
                      <a:pt x="13377" y="2149"/>
                      <a:pt x="13460" y="2177"/>
                      <a:pt x="13572" y="2233"/>
                    </a:cubicBezTo>
                    <a:cubicBezTo>
                      <a:pt x="14130" y="2526"/>
                      <a:pt x="14702" y="2944"/>
                      <a:pt x="15260" y="3488"/>
                    </a:cubicBezTo>
                    <a:cubicBezTo>
                      <a:pt x="15307" y="3536"/>
                      <a:pt x="15339" y="3555"/>
                      <a:pt x="15355" y="3555"/>
                    </a:cubicBezTo>
                    <a:cubicBezTo>
                      <a:pt x="15393" y="3555"/>
                      <a:pt x="15356" y="3459"/>
                      <a:pt x="15260" y="3362"/>
                    </a:cubicBezTo>
                    <a:lnTo>
                      <a:pt x="14855" y="2958"/>
                    </a:lnTo>
                    <a:cubicBezTo>
                      <a:pt x="14786" y="2888"/>
                      <a:pt x="14716" y="2818"/>
                      <a:pt x="14632" y="2749"/>
                    </a:cubicBezTo>
                    <a:cubicBezTo>
                      <a:pt x="14562" y="2679"/>
                      <a:pt x="14479" y="2609"/>
                      <a:pt x="14381" y="2539"/>
                    </a:cubicBezTo>
                    <a:cubicBezTo>
                      <a:pt x="14283" y="2442"/>
                      <a:pt x="14172" y="2358"/>
                      <a:pt x="14074" y="2261"/>
                    </a:cubicBezTo>
                    <a:cubicBezTo>
                      <a:pt x="13963" y="2177"/>
                      <a:pt x="13865" y="2079"/>
                      <a:pt x="13739" y="1982"/>
                    </a:cubicBezTo>
                    <a:cubicBezTo>
                      <a:pt x="13516" y="1814"/>
                      <a:pt x="13293" y="1633"/>
                      <a:pt x="13042" y="1479"/>
                    </a:cubicBezTo>
                    <a:lnTo>
                      <a:pt x="12875" y="1354"/>
                    </a:lnTo>
                    <a:cubicBezTo>
                      <a:pt x="12819" y="1326"/>
                      <a:pt x="12749" y="1284"/>
                      <a:pt x="12679" y="1256"/>
                    </a:cubicBezTo>
                    <a:lnTo>
                      <a:pt x="12317" y="1047"/>
                    </a:lnTo>
                    <a:cubicBezTo>
                      <a:pt x="12191" y="977"/>
                      <a:pt x="12052" y="921"/>
                      <a:pt x="11926" y="866"/>
                    </a:cubicBezTo>
                    <a:cubicBezTo>
                      <a:pt x="11856" y="838"/>
                      <a:pt x="11801" y="824"/>
                      <a:pt x="11731" y="782"/>
                    </a:cubicBezTo>
                    <a:cubicBezTo>
                      <a:pt x="11661" y="768"/>
                      <a:pt x="11591" y="726"/>
                      <a:pt x="11549" y="712"/>
                    </a:cubicBezTo>
                    <a:cubicBezTo>
                      <a:pt x="10782" y="433"/>
                      <a:pt x="9959" y="308"/>
                      <a:pt x="9178" y="308"/>
                    </a:cubicBezTo>
                    <a:cubicBezTo>
                      <a:pt x="9053" y="308"/>
                      <a:pt x="8927" y="322"/>
                      <a:pt x="8829" y="322"/>
                    </a:cubicBezTo>
                    <a:cubicBezTo>
                      <a:pt x="8704" y="350"/>
                      <a:pt x="8592" y="350"/>
                      <a:pt x="8481" y="364"/>
                    </a:cubicBezTo>
                    <a:cubicBezTo>
                      <a:pt x="8495" y="322"/>
                      <a:pt x="8523" y="308"/>
                      <a:pt x="8564" y="280"/>
                    </a:cubicBezTo>
                    <a:cubicBezTo>
                      <a:pt x="8704" y="210"/>
                      <a:pt x="8843" y="112"/>
                      <a:pt x="9136" y="71"/>
                    </a:cubicBezTo>
                    <a:cubicBezTo>
                      <a:pt x="9192" y="71"/>
                      <a:pt x="9192" y="57"/>
                      <a:pt x="9150" y="29"/>
                    </a:cubicBezTo>
                    <a:cubicBezTo>
                      <a:pt x="9122" y="15"/>
                      <a:pt x="9053" y="1"/>
                      <a:pt x="8997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23"/>
              <p:cNvSpPr/>
              <p:nvPr/>
            </p:nvSpPr>
            <p:spPr>
              <a:xfrm>
                <a:off x="364562" y="2345352"/>
                <a:ext cx="458752" cy="575422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3280" extrusionOk="0">
                    <a:moveTo>
                      <a:pt x="1423" y="9583"/>
                    </a:moveTo>
                    <a:lnTo>
                      <a:pt x="1423" y="9589"/>
                    </a:lnTo>
                    <a:lnTo>
                      <a:pt x="1423" y="9589"/>
                    </a:lnTo>
                    <a:cubicBezTo>
                      <a:pt x="1417" y="9592"/>
                      <a:pt x="1410" y="9596"/>
                      <a:pt x="1409" y="9596"/>
                    </a:cubicBezTo>
                    <a:cubicBezTo>
                      <a:pt x="1407" y="9596"/>
                      <a:pt x="1411" y="9593"/>
                      <a:pt x="1423" y="9583"/>
                    </a:cubicBezTo>
                    <a:close/>
                    <a:moveTo>
                      <a:pt x="1423" y="9611"/>
                    </a:moveTo>
                    <a:lnTo>
                      <a:pt x="1423" y="9611"/>
                    </a:lnTo>
                    <a:cubicBezTo>
                      <a:pt x="1423" y="9611"/>
                      <a:pt x="1431" y="9618"/>
                      <a:pt x="1429" y="9622"/>
                    </a:cubicBezTo>
                    <a:lnTo>
                      <a:pt x="1429" y="9622"/>
                    </a:lnTo>
                    <a:cubicBezTo>
                      <a:pt x="1423" y="9618"/>
                      <a:pt x="1423" y="9611"/>
                      <a:pt x="1423" y="9611"/>
                    </a:cubicBezTo>
                    <a:close/>
                    <a:moveTo>
                      <a:pt x="1089" y="9149"/>
                    </a:moveTo>
                    <a:cubicBezTo>
                      <a:pt x="1038" y="9149"/>
                      <a:pt x="986" y="9154"/>
                      <a:pt x="935" y="9164"/>
                    </a:cubicBezTo>
                    <a:cubicBezTo>
                      <a:pt x="879" y="9192"/>
                      <a:pt x="823" y="9206"/>
                      <a:pt x="795" y="9234"/>
                    </a:cubicBezTo>
                    <a:cubicBezTo>
                      <a:pt x="740" y="9276"/>
                      <a:pt x="698" y="9290"/>
                      <a:pt x="670" y="9332"/>
                    </a:cubicBezTo>
                    <a:cubicBezTo>
                      <a:pt x="628" y="9360"/>
                      <a:pt x="586" y="9401"/>
                      <a:pt x="544" y="9415"/>
                    </a:cubicBezTo>
                    <a:lnTo>
                      <a:pt x="447" y="9513"/>
                    </a:lnTo>
                    <a:cubicBezTo>
                      <a:pt x="196" y="9778"/>
                      <a:pt x="56" y="10127"/>
                      <a:pt x="42" y="10461"/>
                    </a:cubicBezTo>
                    <a:cubicBezTo>
                      <a:pt x="0" y="10768"/>
                      <a:pt x="98" y="11075"/>
                      <a:pt x="223" y="11312"/>
                    </a:cubicBezTo>
                    <a:cubicBezTo>
                      <a:pt x="516" y="11870"/>
                      <a:pt x="963" y="12331"/>
                      <a:pt x="1493" y="12651"/>
                    </a:cubicBezTo>
                    <a:cubicBezTo>
                      <a:pt x="1740" y="12806"/>
                      <a:pt x="2004" y="12935"/>
                      <a:pt x="2279" y="13033"/>
                    </a:cubicBezTo>
                    <a:lnTo>
                      <a:pt x="2279" y="13033"/>
                    </a:lnTo>
                    <a:cubicBezTo>
                      <a:pt x="1723" y="12826"/>
                      <a:pt x="1201" y="12493"/>
                      <a:pt x="809" y="12052"/>
                    </a:cubicBezTo>
                    <a:cubicBezTo>
                      <a:pt x="767" y="12010"/>
                      <a:pt x="740" y="11982"/>
                      <a:pt x="726" y="11940"/>
                    </a:cubicBezTo>
                    <a:cubicBezTo>
                      <a:pt x="684" y="11912"/>
                      <a:pt x="670" y="11870"/>
                      <a:pt x="628" y="11842"/>
                    </a:cubicBezTo>
                    <a:cubicBezTo>
                      <a:pt x="600" y="11801"/>
                      <a:pt x="586" y="11773"/>
                      <a:pt x="544" y="11717"/>
                    </a:cubicBezTo>
                    <a:cubicBezTo>
                      <a:pt x="516" y="11675"/>
                      <a:pt x="474" y="11633"/>
                      <a:pt x="461" y="11591"/>
                    </a:cubicBezTo>
                    <a:cubicBezTo>
                      <a:pt x="405" y="11508"/>
                      <a:pt x="349" y="11424"/>
                      <a:pt x="279" y="11312"/>
                    </a:cubicBezTo>
                    <a:cubicBezTo>
                      <a:pt x="265" y="11257"/>
                      <a:pt x="237" y="11229"/>
                      <a:pt x="209" y="11173"/>
                    </a:cubicBezTo>
                    <a:lnTo>
                      <a:pt x="168" y="11019"/>
                    </a:lnTo>
                    <a:cubicBezTo>
                      <a:pt x="126" y="10880"/>
                      <a:pt x="112" y="10740"/>
                      <a:pt x="112" y="10601"/>
                    </a:cubicBezTo>
                    <a:cubicBezTo>
                      <a:pt x="112" y="10545"/>
                      <a:pt x="112" y="10489"/>
                      <a:pt x="126" y="10448"/>
                    </a:cubicBezTo>
                    <a:cubicBezTo>
                      <a:pt x="140" y="10280"/>
                      <a:pt x="196" y="10141"/>
                      <a:pt x="265" y="10029"/>
                    </a:cubicBezTo>
                    <a:cubicBezTo>
                      <a:pt x="335" y="9904"/>
                      <a:pt x="419" y="9778"/>
                      <a:pt x="530" y="9694"/>
                    </a:cubicBezTo>
                    <a:lnTo>
                      <a:pt x="530" y="9722"/>
                    </a:lnTo>
                    <a:cubicBezTo>
                      <a:pt x="530" y="9750"/>
                      <a:pt x="530" y="9764"/>
                      <a:pt x="544" y="9778"/>
                    </a:cubicBezTo>
                    <a:cubicBezTo>
                      <a:pt x="544" y="9792"/>
                      <a:pt x="544" y="9820"/>
                      <a:pt x="558" y="9820"/>
                    </a:cubicBezTo>
                    <a:cubicBezTo>
                      <a:pt x="578" y="9844"/>
                      <a:pt x="603" y="9854"/>
                      <a:pt x="633" y="9854"/>
                    </a:cubicBezTo>
                    <a:cubicBezTo>
                      <a:pt x="706" y="9854"/>
                      <a:pt x="810" y="9792"/>
                      <a:pt x="949" y="9722"/>
                    </a:cubicBezTo>
                    <a:cubicBezTo>
                      <a:pt x="963" y="9708"/>
                      <a:pt x="1005" y="9708"/>
                      <a:pt x="1018" y="9694"/>
                    </a:cubicBezTo>
                    <a:lnTo>
                      <a:pt x="1032" y="9680"/>
                    </a:lnTo>
                    <a:lnTo>
                      <a:pt x="1102" y="9680"/>
                    </a:lnTo>
                    <a:cubicBezTo>
                      <a:pt x="1127" y="9661"/>
                      <a:pt x="1150" y="9654"/>
                      <a:pt x="1169" y="9654"/>
                    </a:cubicBezTo>
                    <a:cubicBezTo>
                      <a:pt x="1193" y="9654"/>
                      <a:pt x="1212" y="9665"/>
                      <a:pt x="1228" y="9680"/>
                    </a:cubicBezTo>
                    <a:cubicBezTo>
                      <a:pt x="1242" y="9680"/>
                      <a:pt x="1242" y="9680"/>
                      <a:pt x="1242" y="9694"/>
                    </a:cubicBezTo>
                    <a:cubicBezTo>
                      <a:pt x="1242" y="9694"/>
                      <a:pt x="1270" y="9694"/>
                      <a:pt x="1270" y="9708"/>
                    </a:cubicBezTo>
                    <a:cubicBezTo>
                      <a:pt x="1359" y="9643"/>
                      <a:pt x="1403" y="9610"/>
                      <a:pt x="1423" y="9595"/>
                    </a:cubicBezTo>
                    <a:lnTo>
                      <a:pt x="1423" y="9595"/>
                    </a:lnTo>
                    <a:lnTo>
                      <a:pt x="1423" y="9611"/>
                    </a:lnTo>
                    <a:lnTo>
                      <a:pt x="1423" y="9625"/>
                    </a:lnTo>
                    <a:cubicBezTo>
                      <a:pt x="1426" y="9625"/>
                      <a:pt x="1428" y="9624"/>
                      <a:pt x="1429" y="9622"/>
                    </a:cubicBezTo>
                    <a:lnTo>
                      <a:pt x="1429" y="9622"/>
                    </a:lnTo>
                    <a:cubicBezTo>
                      <a:pt x="1431" y="9624"/>
                      <a:pt x="1433" y="9625"/>
                      <a:pt x="1437" y="9625"/>
                    </a:cubicBezTo>
                    <a:cubicBezTo>
                      <a:pt x="1437" y="9639"/>
                      <a:pt x="1451" y="9639"/>
                      <a:pt x="1451" y="9652"/>
                    </a:cubicBezTo>
                    <a:cubicBezTo>
                      <a:pt x="1465" y="9680"/>
                      <a:pt x="1465" y="9680"/>
                      <a:pt x="1493" y="9680"/>
                    </a:cubicBezTo>
                    <a:lnTo>
                      <a:pt x="1535" y="9680"/>
                    </a:lnTo>
                    <a:cubicBezTo>
                      <a:pt x="1576" y="9652"/>
                      <a:pt x="1618" y="9611"/>
                      <a:pt x="1618" y="9555"/>
                    </a:cubicBezTo>
                    <a:cubicBezTo>
                      <a:pt x="1590" y="9485"/>
                      <a:pt x="1562" y="9401"/>
                      <a:pt x="1493" y="9304"/>
                    </a:cubicBezTo>
                    <a:cubicBezTo>
                      <a:pt x="1398" y="9198"/>
                      <a:pt x="1248" y="9149"/>
                      <a:pt x="1089" y="9149"/>
                    </a:cubicBezTo>
                    <a:close/>
                    <a:moveTo>
                      <a:pt x="2279" y="13033"/>
                    </a:moveTo>
                    <a:cubicBezTo>
                      <a:pt x="2356" y="13062"/>
                      <a:pt x="2433" y="13088"/>
                      <a:pt x="2511" y="13112"/>
                    </a:cubicBezTo>
                    <a:cubicBezTo>
                      <a:pt x="2544" y="13120"/>
                      <a:pt x="2578" y="13129"/>
                      <a:pt x="2612" y="13136"/>
                    </a:cubicBezTo>
                    <a:lnTo>
                      <a:pt x="2612" y="13136"/>
                    </a:lnTo>
                    <a:cubicBezTo>
                      <a:pt x="2500" y="13107"/>
                      <a:pt x="2388" y="13073"/>
                      <a:pt x="2279" y="13033"/>
                    </a:cubicBezTo>
                    <a:close/>
                    <a:moveTo>
                      <a:pt x="9164" y="0"/>
                    </a:moveTo>
                    <a:lnTo>
                      <a:pt x="9262" y="209"/>
                    </a:lnTo>
                    <a:cubicBezTo>
                      <a:pt x="9304" y="279"/>
                      <a:pt x="9346" y="363"/>
                      <a:pt x="9388" y="474"/>
                    </a:cubicBezTo>
                    <a:cubicBezTo>
                      <a:pt x="9443" y="572"/>
                      <a:pt x="9485" y="697"/>
                      <a:pt x="9541" y="837"/>
                    </a:cubicBezTo>
                    <a:cubicBezTo>
                      <a:pt x="9764" y="1381"/>
                      <a:pt x="10029" y="2176"/>
                      <a:pt x="10169" y="3194"/>
                    </a:cubicBezTo>
                    <a:cubicBezTo>
                      <a:pt x="10308" y="4185"/>
                      <a:pt x="10294" y="5384"/>
                      <a:pt x="10001" y="6612"/>
                    </a:cubicBezTo>
                    <a:cubicBezTo>
                      <a:pt x="9862" y="7211"/>
                      <a:pt x="9653" y="7839"/>
                      <a:pt x="9374" y="8439"/>
                    </a:cubicBezTo>
                    <a:cubicBezTo>
                      <a:pt x="9095" y="9025"/>
                      <a:pt x="8746" y="9625"/>
                      <a:pt x="8342" y="10141"/>
                    </a:cubicBezTo>
                    <a:cubicBezTo>
                      <a:pt x="7937" y="10685"/>
                      <a:pt x="7491" y="11173"/>
                      <a:pt x="6975" y="11605"/>
                    </a:cubicBezTo>
                    <a:cubicBezTo>
                      <a:pt x="6472" y="12052"/>
                      <a:pt x="5956" y="12414"/>
                      <a:pt x="5398" y="12721"/>
                    </a:cubicBezTo>
                    <a:cubicBezTo>
                      <a:pt x="5259" y="12819"/>
                      <a:pt x="5119" y="12861"/>
                      <a:pt x="4994" y="12930"/>
                    </a:cubicBezTo>
                    <a:cubicBezTo>
                      <a:pt x="4924" y="12972"/>
                      <a:pt x="4854" y="12986"/>
                      <a:pt x="4785" y="13028"/>
                    </a:cubicBezTo>
                    <a:cubicBezTo>
                      <a:pt x="4715" y="13042"/>
                      <a:pt x="4645" y="13070"/>
                      <a:pt x="4575" y="13098"/>
                    </a:cubicBezTo>
                    <a:cubicBezTo>
                      <a:pt x="4296" y="13168"/>
                      <a:pt x="4003" y="13237"/>
                      <a:pt x="3725" y="13237"/>
                    </a:cubicBezTo>
                    <a:cubicBezTo>
                      <a:pt x="3672" y="13239"/>
                      <a:pt x="3620" y="13240"/>
                      <a:pt x="3568" y="13240"/>
                    </a:cubicBezTo>
                    <a:cubicBezTo>
                      <a:pt x="3239" y="13240"/>
                      <a:pt x="2914" y="13205"/>
                      <a:pt x="2612" y="13136"/>
                    </a:cubicBezTo>
                    <a:lnTo>
                      <a:pt x="2612" y="13136"/>
                    </a:lnTo>
                    <a:cubicBezTo>
                      <a:pt x="2726" y="13166"/>
                      <a:pt x="2841" y="13191"/>
                      <a:pt x="2957" y="13209"/>
                    </a:cubicBezTo>
                    <a:cubicBezTo>
                      <a:pt x="3027" y="13237"/>
                      <a:pt x="3083" y="13237"/>
                      <a:pt x="3139" y="13251"/>
                    </a:cubicBezTo>
                    <a:cubicBezTo>
                      <a:pt x="3222" y="13265"/>
                      <a:pt x="3278" y="13265"/>
                      <a:pt x="3334" y="13265"/>
                    </a:cubicBezTo>
                    <a:cubicBezTo>
                      <a:pt x="3404" y="13265"/>
                      <a:pt x="3473" y="13265"/>
                      <a:pt x="3543" y="13279"/>
                    </a:cubicBezTo>
                    <a:lnTo>
                      <a:pt x="3752" y="13279"/>
                    </a:lnTo>
                    <a:cubicBezTo>
                      <a:pt x="4059" y="13279"/>
                      <a:pt x="4324" y="13209"/>
                      <a:pt x="4631" y="13140"/>
                    </a:cubicBezTo>
                    <a:cubicBezTo>
                      <a:pt x="4701" y="13126"/>
                      <a:pt x="4771" y="13098"/>
                      <a:pt x="4840" y="13070"/>
                    </a:cubicBezTo>
                    <a:cubicBezTo>
                      <a:pt x="4910" y="13042"/>
                      <a:pt x="4980" y="13028"/>
                      <a:pt x="5050" y="12986"/>
                    </a:cubicBezTo>
                    <a:cubicBezTo>
                      <a:pt x="5189" y="12916"/>
                      <a:pt x="5329" y="12861"/>
                      <a:pt x="5468" y="12777"/>
                    </a:cubicBezTo>
                    <a:cubicBezTo>
                      <a:pt x="5552" y="12721"/>
                      <a:pt x="5635" y="12679"/>
                      <a:pt x="5733" y="12637"/>
                    </a:cubicBezTo>
                    <a:lnTo>
                      <a:pt x="5954" y="12502"/>
                    </a:lnTo>
                    <a:lnTo>
                      <a:pt x="5954" y="12502"/>
                    </a:lnTo>
                    <a:cubicBezTo>
                      <a:pt x="5912" y="12533"/>
                      <a:pt x="5873" y="12578"/>
                      <a:pt x="5817" y="12624"/>
                    </a:cubicBezTo>
                    <a:cubicBezTo>
                      <a:pt x="5747" y="12679"/>
                      <a:pt x="5677" y="12721"/>
                      <a:pt x="5608" y="12791"/>
                    </a:cubicBezTo>
                    <a:cubicBezTo>
                      <a:pt x="5538" y="12847"/>
                      <a:pt x="5468" y="12916"/>
                      <a:pt x="5426" y="12958"/>
                    </a:cubicBezTo>
                    <a:lnTo>
                      <a:pt x="5329" y="13056"/>
                    </a:lnTo>
                    <a:cubicBezTo>
                      <a:pt x="5312" y="13081"/>
                      <a:pt x="5318" y="13092"/>
                      <a:pt x="5339" y="13092"/>
                    </a:cubicBezTo>
                    <a:cubicBezTo>
                      <a:pt x="5391" y="13092"/>
                      <a:pt x="5534" y="13028"/>
                      <a:pt x="5691" y="12930"/>
                    </a:cubicBezTo>
                    <a:cubicBezTo>
                      <a:pt x="5914" y="12819"/>
                      <a:pt x="6179" y="12637"/>
                      <a:pt x="6291" y="12568"/>
                    </a:cubicBezTo>
                    <a:cubicBezTo>
                      <a:pt x="6431" y="12484"/>
                      <a:pt x="6542" y="12372"/>
                      <a:pt x="6668" y="12289"/>
                    </a:cubicBezTo>
                    <a:cubicBezTo>
                      <a:pt x="6793" y="12191"/>
                      <a:pt x="6891" y="12080"/>
                      <a:pt x="7016" y="11996"/>
                    </a:cubicBezTo>
                    <a:lnTo>
                      <a:pt x="7016" y="11996"/>
                    </a:lnTo>
                    <a:cubicBezTo>
                      <a:pt x="6821" y="12261"/>
                      <a:pt x="6737" y="12428"/>
                      <a:pt x="6947" y="12428"/>
                    </a:cubicBezTo>
                    <a:cubicBezTo>
                      <a:pt x="7016" y="12428"/>
                      <a:pt x="7198" y="12289"/>
                      <a:pt x="7281" y="12191"/>
                    </a:cubicBezTo>
                    <a:cubicBezTo>
                      <a:pt x="7644" y="11787"/>
                      <a:pt x="8007" y="11298"/>
                      <a:pt x="8342" y="10768"/>
                    </a:cubicBezTo>
                    <a:cubicBezTo>
                      <a:pt x="8690" y="10252"/>
                      <a:pt x="9011" y="9694"/>
                      <a:pt x="9290" y="9122"/>
                    </a:cubicBezTo>
                    <a:lnTo>
                      <a:pt x="9290" y="9122"/>
                    </a:lnTo>
                    <a:cubicBezTo>
                      <a:pt x="9262" y="9192"/>
                      <a:pt x="9248" y="9262"/>
                      <a:pt x="9220" y="9332"/>
                    </a:cubicBezTo>
                    <a:cubicBezTo>
                      <a:pt x="9067" y="9708"/>
                      <a:pt x="8886" y="10141"/>
                      <a:pt x="8593" y="10559"/>
                    </a:cubicBezTo>
                    <a:cubicBezTo>
                      <a:pt x="8548" y="10616"/>
                      <a:pt x="8544" y="10642"/>
                      <a:pt x="8561" y="10642"/>
                    </a:cubicBezTo>
                    <a:cubicBezTo>
                      <a:pt x="8581" y="10642"/>
                      <a:pt x="8631" y="10606"/>
                      <a:pt x="8676" y="10545"/>
                    </a:cubicBezTo>
                    <a:cubicBezTo>
                      <a:pt x="8746" y="10461"/>
                      <a:pt x="8816" y="10350"/>
                      <a:pt x="8899" y="10252"/>
                    </a:cubicBezTo>
                    <a:cubicBezTo>
                      <a:pt x="8969" y="10141"/>
                      <a:pt x="9053" y="10029"/>
                      <a:pt x="9123" y="9904"/>
                    </a:cubicBezTo>
                    <a:cubicBezTo>
                      <a:pt x="9527" y="9276"/>
                      <a:pt x="9862" y="8578"/>
                      <a:pt x="10057" y="7895"/>
                    </a:cubicBezTo>
                    <a:cubicBezTo>
                      <a:pt x="10197" y="7393"/>
                      <a:pt x="10294" y="6863"/>
                      <a:pt x="10350" y="6361"/>
                    </a:cubicBezTo>
                    <a:cubicBezTo>
                      <a:pt x="10364" y="6207"/>
                      <a:pt x="10364" y="6054"/>
                      <a:pt x="10364" y="5914"/>
                    </a:cubicBezTo>
                    <a:cubicBezTo>
                      <a:pt x="10378" y="5928"/>
                      <a:pt x="10406" y="5942"/>
                      <a:pt x="10406" y="5984"/>
                    </a:cubicBezTo>
                    <a:cubicBezTo>
                      <a:pt x="10434" y="6082"/>
                      <a:pt x="10490" y="6165"/>
                      <a:pt x="10490" y="6361"/>
                    </a:cubicBezTo>
                    <a:cubicBezTo>
                      <a:pt x="10490" y="6381"/>
                      <a:pt x="10494" y="6389"/>
                      <a:pt x="10501" y="6389"/>
                    </a:cubicBezTo>
                    <a:cubicBezTo>
                      <a:pt x="10517" y="6389"/>
                      <a:pt x="10545" y="6337"/>
                      <a:pt x="10545" y="6277"/>
                    </a:cubicBezTo>
                    <a:cubicBezTo>
                      <a:pt x="10559" y="6165"/>
                      <a:pt x="10573" y="6082"/>
                      <a:pt x="10573" y="5998"/>
                    </a:cubicBezTo>
                    <a:cubicBezTo>
                      <a:pt x="10587" y="5914"/>
                      <a:pt x="10587" y="5803"/>
                      <a:pt x="10587" y="5719"/>
                    </a:cubicBezTo>
                    <a:lnTo>
                      <a:pt x="10587" y="5454"/>
                    </a:lnTo>
                    <a:cubicBezTo>
                      <a:pt x="10587" y="5370"/>
                      <a:pt x="10573" y="5287"/>
                      <a:pt x="10573" y="5189"/>
                    </a:cubicBezTo>
                    <a:cubicBezTo>
                      <a:pt x="10559" y="5022"/>
                      <a:pt x="10545" y="4840"/>
                      <a:pt x="10517" y="4687"/>
                    </a:cubicBezTo>
                    <a:cubicBezTo>
                      <a:pt x="10504" y="4519"/>
                      <a:pt x="10462" y="4338"/>
                      <a:pt x="10448" y="4171"/>
                    </a:cubicBezTo>
                    <a:cubicBezTo>
                      <a:pt x="10294" y="2734"/>
                      <a:pt x="9876" y="1283"/>
                      <a:pt x="9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23"/>
              <p:cNvSpPr/>
              <p:nvPr/>
            </p:nvSpPr>
            <p:spPr>
              <a:xfrm>
                <a:off x="399011" y="1692827"/>
                <a:ext cx="595926" cy="489976"/>
              </a:xfrm>
              <a:custGeom>
                <a:avLst/>
                <a:gdLst/>
                <a:ahLst/>
                <a:cxnLst/>
                <a:rect l="l" t="t" r="r" b="b"/>
                <a:pathLst>
                  <a:path w="13754" h="11308" extrusionOk="0">
                    <a:moveTo>
                      <a:pt x="10239" y="10107"/>
                    </a:move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253" y="10123"/>
                      <a:pt x="10263" y="10131"/>
                      <a:pt x="10264" y="10131"/>
                    </a:cubicBezTo>
                    <a:cubicBezTo>
                      <a:pt x="10265" y="10131"/>
                      <a:pt x="10258" y="10124"/>
                      <a:pt x="10239" y="10107"/>
                    </a:cubicBezTo>
                    <a:close/>
                    <a:moveTo>
                      <a:pt x="5777" y="1"/>
                    </a:moveTo>
                    <a:cubicBezTo>
                      <a:pt x="5616" y="1"/>
                      <a:pt x="5458" y="10"/>
                      <a:pt x="5301" y="22"/>
                    </a:cubicBezTo>
                    <a:cubicBezTo>
                      <a:pt x="4952" y="64"/>
                      <a:pt x="4603" y="120"/>
                      <a:pt x="4241" y="190"/>
                    </a:cubicBezTo>
                    <a:cubicBezTo>
                      <a:pt x="3501" y="287"/>
                      <a:pt x="2776" y="497"/>
                      <a:pt x="2079" y="748"/>
                    </a:cubicBezTo>
                    <a:cubicBezTo>
                      <a:pt x="1353" y="985"/>
                      <a:pt x="656" y="1306"/>
                      <a:pt x="0" y="1668"/>
                    </a:cubicBezTo>
                    <a:cubicBezTo>
                      <a:pt x="0" y="1668"/>
                      <a:pt x="84" y="1626"/>
                      <a:pt x="223" y="1557"/>
                    </a:cubicBezTo>
                    <a:cubicBezTo>
                      <a:pt x="293" y="1529"/>
                      <a:pt x="377" y="1487"/>
                      <a:pt x="502" y="1445"/>
                    </a:cubicBezTo>
                    <a:cubicBezTo>
                      <a:pt x="614" y="1389"/>
                      <a:pt x="726" y="1334"/>
                      <a:pt x="865" y="1278"/>
                    </a:cubicBezTo>
                    <a:cubicBezTo>
                      <a:pt x="1144" y="1166"/>
                      <a:pt x="1493" y="1041"/>
                      <a:pt x="1897" y="901"/>
                    </a:cubicBezTo>
                    <a:cubicBezTo>
                      <a:pt x="2302" y="776"/>
                      <a:pt x="2748" y="636"/>
                      <a:pt x="3278" y="552"/>
                    </a:cubicBezTo>
                    <a:cubicBezTo>
                      <a:pt x="3719" y="455"/>
                      <a:pt x="4202" y="410"/>
                      <a:pt x="4719" y="410"/>
                    </a:cubicBezTo>
                    <a:cubicBezTo>
                      <a:pt x="4791" y="410"/>
                      <a:pt x="4864" y="411"/>
                      <a:pt x="4938" y="413"/>
                    </a:cubicBezTo>
                    <a:cubicBezTo>
                      <a:pt x="5524" y="427"/>
                      <a:pt x="6138" y="497"/>
                      <a:pt x="6765" y="678"/>
                    </a:cubicBezTo>
                    <a:cubicBezTo>
                      <a:pt x="7393" y="831"/>
                      <a:pt x="8007" y="1110"/>
                      <a:pt x="8593" y="1445"/>
                    </a:cubicBezTo>
                    <a:cubicBezTo>
                      <a:pt x="9192" y="1766"/>
                      <a:pt x="9750" y="2170"/>
                      <a:pt x="10280" y="2603"/>
                    </a:cubicBezTo>
                    <a:cubicBezTo>
                      <a:pt x="10824" y="3049"/>
                      <a:pt x="11327" y="3537"/>
                      <a:pt x="11801" y="4026"/>
                    </a:cubicBezTo>
                    <a:cubicBezTo>
                      <a:pt x="11926" y="4137"/>
                      <a:pt x="12024" y="4263"/>
                      <a:pt x="12150" y="4388"/>
                    </a:cubicBezTo>
                    <a:cubicBezTo>
                      <a:pt x="12275" y="4514"/>
                      <a:pt x="12373" y="4625"/>
                      <a:pt x="12484" y="4765"/>
                    </a:cubicBezTo>
                    <a:cubicBezTo>
                      <a:pt x="12540" y="4835"/>
                      <a:pt x="12582" y="4890"/>
                      <a:pt x="12652" y="4960"/>
                    </a:cubicBezTo>
                    <a:cubicBezTo>
                      <a:pt x="12707" y="5030"/>
                      <a:pt x="12763" y="5086"/>
                      <a:pt x="12819" y="5155"/>
                    </a:cubicBezTo>
                    <a:cubicBezTo>
                      <a:pt x="12861" y="5225"/>
                      <a:pt x="12917" y="5281"/>
                      <a:pt x="12959" y="5351"/>
                    </a:cubicBezTo>
                    <a:cubicBezTo>
                      <a:pt x="12986" y="5421"/>
                      <a:pt x="13042" y="5490"/>
                      <a:pt x="13070" y="5560"/>
                    </a:cubicBezTo>
                    <a:cubicBezTo>
                      <a:pt x="13168" y="5672"/>
                      <a:pt x="13238" y="5839"/>
                      <a:pt x="13307" y="5978"/>
                    </a:cubicBezTo>
                    <a:cubicBezTo>
                      <a:pt x="13335" y="6048"/>
                      <a:pt x="13377" y="6118"/>
                      <a:pt x="13391" y="6188"/>
                    </a:cubicBezTo>
                    <a:cubicBezTo>
                      <a:pt x="13419" y="6257"/>
                      <a:pt x="13447" y="6327"/>
                      <a:pt x="13475" y="6397"/>
                    </a:cubicBezTo>
                    <a:cubicBezTo>
                      <a:pt x="13517" y="6536"/>
                      <a:pt x="13558" y="6690"/>
                      <a:pt x="13600" y="6829"/>
                    </a:cubicBezTo>
                    <a:cubicBezTo>
                      <a:pt x="13614" y="6899"/>
                      <a:pt x="13614" y="6969"/>
                      <a:pt x="13628" y="7053"/>
                    </a:cubicBezTo>
                    <a:cubicBezTo>
                      <a:pt x="13656" y="7122"/>
                      <a:pt x="13670" y="7192"/>
                      <a:pt x="13670" y="7262"/>
                    </a:cubicBezTo>
                    <a:cubicBezTo>
                      <a:pt x="13670" y="7373"/>
                      <a:pt x="13684" y="7485"/>
                      <a:pt x="13684" y="7597"/>
                    </a:cubicBezTo>
                    <a:lnTo>
                      <a:pt x="13684" y="7903"/>
                    </a:lnTo>
                    <a:lnTo>
                      <a:pt x="13684" y="8001"/>
                    </a:lnTo>
                    <a:lnTo>
                      <a:pt x="13670" y="8071"/>
                    </a:lnTo>
                    <a:cubicBezTo>
                      <a:pt x="13670" y="8113"/>
                      <a:pt x="13656" y="8168"/>
                      <a:pt x="13656" y="8224"/>
                    </a:cubicBezTo>
                    <a:cubicBezTo>
                      <a:pt x="13656" y="8280"/>
                      <a:pt x="13628" y="8322"/>
                      <a:pt x="13628" y="8378"/>
                    </a:cubicBezTo>
                    <a:cubicBezTo>
                      <a:pt x="13614" y="8433"/>
                      <a:pt x="13614" y="8489"/>
                      <a:pt x="13600" y="8517"/>
                    </a:cubicBezTo>
                    <a:lnTo>
                      <a:pt x="13544" y="8782"/>
                    </a:lnTo>
                    <a:lnTo>
                      <a:pt x="13461" y="9019"/>
                    </a:lnTo>
                    <a:lnTo>
                      <a:pt x="13419" y="9145"/>
                    </a:lnTo>
                    <a:lnTo>
                      <a:pt x="13377" y="9270"/>
                    </a:lnTo>
                    <a:lnTo>
                      <a:pt x="13265" y="9507"/>
                    </a:lnTo>
                    <a:lnTo>
                      <a:pt x="13140" y="9745"/>
                    </a:lnTo>
                    <a:lnTo>
                      <a:pt x="13070" y="9856"/>
                    </a:lnTo>
                    <a:cubicBezTo>
                      <a:pt x="13056" y="9898"/>
                      <a:pt x="13028" y="9926"/>
                      <a:pt x="13000" y="9968"/>
                    </a:cubicBezTo>
                    <a:lnTo>
                      <a:pt x="12847" y="10191"/>
                    </a:lnTo>
                    <a:cubicBezTo>
                      <a:pt x="12791" y="10261"/>
                      <a:pt x="12749" y="10330"/>
                      <a:pt x="12680" y="10400"/>
                    </a:cubicBezTo>
                    <a:cubicBezTo>
                      <a:pt x="12568" y="10540"/>
                      <a:pt x="12415" y="10679"/>
                      <a:pt x="12261" y="10833"/>
                    </a:cubicBezTo>
                    <a:cubicBezTo>
                      <a:pt x="12094" y="10972"/>
                      <a:pt x="11912" y="11084"/>
                      <a:pt x="11703" y="11153"/>
                    </a:cubicBezTo>
                    <a:cubicBezTo>
                      <a:pt x="11564" y="11181"/>
                      <a:pt x="11424" y="11223"/>
                      <a:pt x="11257" y="11223"/>
                    </a:cubicBezTo>
                    <a:lnTo>
                      <a:pt x="11103" y="11223"/>
                    </a:lnTo>
                    <a:cubicBezTo>
                      <a:pt x="10950" y="11209"/>
                      <a:pt x="10797" y="11167"/>
                      <a:pt x="10671" y="11112"/>
                    </a:cubicBezTo>
                    <a:cubicBezTo>
                      <a:pt x="10532" y="11042"/>
                      <a:pt x="10406" y="10972"/>
                      <a:pt x="10308" y="10888"/>
                    </a:cubicBezTo>
                    <a:lnTo>
                      <a:pt x="10350" y="10888"/>
                    </a:lnTo>
                    <a:cubicBezTo>
                      <a:pt x="10378" y="10888"/>
                      <a:pt x="10392" y="10874"/>
                      <a:pt x="10392" y="10874"/>
                    </a:cubicBezTo>
                    <a:cubicBezTo>
                      <a:pt x="10406" y="10874"/>
                      <a:pt x="10420" y="10847"/>
                      <a:pt x="10420" y="10847"/>
                    </a:cubicBezTo>
                    <a:cubicBezTo>
                      <a:pt x="10490" y="10777"/>
                      <a:pt x="10392" y="10637"/>
                      <a:pt x="10280" y="10470"/>
                    </a:cubicBezTo>
                    <a:lnTo>
                      <a:pt x="10266" y="10456"/>
                    </a:lnTo>
                    <a:lnTo>
                      <a:pt x="10266" y="10428"/>
                    </a:lnTo>
                    <a:lnTo>
                      <a:pt x="10266" y="10414"/>
                    </a:lnTo>
                    <a:cubicBezTo>
                      <a:pt x="10266" y="10400"/>
                      <a:pt x="10266" y="10400"/>
                      <a:pt x="10253" y="10386"/>
                    </a:cubicBezTo>
                    <a:lnTo>
                      <a:pt x="10253" y="10316"/>
                    </a:lnTo>
                    <a:cubicBezTo>
                      <a:pt x="10197" y="10233"/>
                      <a:pt x="10211" y="10191"/>
                      <a:pt x="10211" y="10135"/>
                    </a:cubicBezTo>
                    <a:cubicBezTo>
                      <a:pt x="10211" y="10135"/>
                      <a:pt x="10211" y="10121"/>
                      <a:pt x="10239" y="10121"/>
                    </a:cubicBez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188" y="10071"/>
                      <a:pt x="10082" y="9981"/>
                      <a:pt x="10096" y="9981"/>
                    </a:cubicBezTo>
                    <a:cubicBezTo>
                      <a:pt x="10097" y="9981"/>
                      <a:pt x="10098" y="9981"/>
                      <a:pt x="10099" y="9982"/>
                    </a:cubicBezTo>
                    <a:lnTo>
                      <a:pt x="10113" y="9968"/>
                    </a:lnTo>
                    <a:lnTo>
                      <a:pt x="10169" y="9912"/>
                    </a:lnTo>
                    <a:cubicBezTo>
                      <a:pt x="10169" y="9898"/>
                      <a:pt x="10183" y="9870"/>
                      <a:pt x="10183" y="9856"/>
                    </a:cubicBezTo>
                    <a:lnTo>
                      <a:pt x="10183" y="9842"/>
                    </a:lnTo>
                    <a:cubicBezTo>
                      <a:pt x="10183" y="9842"/>
                      <a:pt x="10183" y="9828"/>
                      <a:pt x="10169" y="9828"/>
                    </a:cubicBezTo>
                    <a:cubicBezTo>
                      <a:pt x="10146" y="9794"/>
                      <a:pt x="10113" y="9769"/>
                      <a:pt x="10056" y="9769"/>
                    </a:cubicBezTo>
                    <a:cubicBezTo>
                      <a:pt x="10044" y="9769"/>
                      <a:pt x="10030" y="9770"/>
                      <a:pt x="10015" y="9772"/>
                    </a:cubicBezTo>
                    <a:cubicBezTo>
                      <a:pt x="10001" y="9772"/>
                      <a:pt x="9988" y="9786"/>
                      <a:pt x="9974" y="9786"/>
                    </a:cubicBezTo>
                    <a:cubicBezTo>
                      <a:pt x="9946" y="9786"/>
                      <a:pt x="9932" y="9800"/>
                      <a:pt x="9918" y="9828"/>
                    </a:cubicBezTo>
                    <a:lnTo>
                      <a:pt x="9806" y="9926"/>
                    </a:lnTo>
                    <a:cubicBezTo>
                      <a:pt x="9695" y="10065"/>
                      <a:pt x="9653" y="10316"/>
                      <a:pt x="9722" y="10526"/>
                    </a:cubicBezTo>
                    <a:cubicBezTo>
                      <a:pt x="9764" y="10623"/>
                      <a:pt x="9834" y="10707"/>
                      <a:pt x="9904" y="10805"/>
                    </a:cubicBezTo>
                    <a:cubicBezTo>
                      <a:pt x="9974" y="10874"/>
                      <a:pt x="10057" y="10944"/>
                      <a:pt x="10127" y="10986"/>
                    </a:cubicBezTo>
                    <a:cubicBezTo>
                      <a:pt x="10405" y="11185"/>
                      <a:pt x="10759" y="11308"/>
                      <a:pt x="11092" y="11308"/>
                    </a:cubicBezTo>
                    <a:cubicBezTo>
                      <a:pt x="11110" y="11308"/>
                      <a:pt x="11128" y="11308"/>
                      <a:pt x="11145" y="11307"/>
                    </a:cubicBezTo>
                    <a:lnTo>
                      <a:pt x="11382" y="11307"/>
                    </a:lnTo>
                    <a:cubicBezTo>
                      <a:pt x="11452" y="11293"/>
                      <a:pt x="11536" y="11293"/>
                      <a:pt x="11606" y="11251"/>
                    </a:cubicBezTo>
                    <a:cubicBezTo>
                      <a:pt x="11773" y="11223"/>
                      <a:pt x="11898" y="11153"/>
                      <a:pt x="12024" y="11084"/>
                    </a:cubicBezTo>
                    <a:cubicBezTo>
                      <a:pt x="12163" y="10986"/>
                      <a:pt x="12289" y="10888"/>
                      <a:pt x="12415" y="10777"/>
                    </a:cubicBezTo>
                    <a:lnTo>
                      <a:pt x="12582" y="10609"/>
                    </a:lnTo>
                    <a:cubicBezTo>
                      <a:pt x="12638" y="10554"/>
                      <a:pt x="12694" y="10484"/>
                      <a:pt x="12749" y="10414"/>
                    </a:cubicBezTo>
                    <a:cubicBezTo>
                      <a:pt x="12791" y="10344"/>
                      <a:pt x="12847" y="10289"/>
                      <a:pt x="12903" y="10219"/>
                    </a:cubicBezTo>
                    <a:lnTo>
                      <a:pt x="13042" y="10038"/>
                    </a:lnTo>
                    <a:cubicBezTo>
                      <a:pt x="13126" y="9912"/>
                      <a:pt x="13196" y="9759"/>
                      <a:pt x="13279" y="9619"/>
                    </a:cubicBezTo>
                    <a:cubicBezTo>
                      <a:pt x="13530" y="9131"/>
                      <a:pt x="13684" y="8601"/>
                      <a:pt x="13740" y="8057"/>
                    </a:cubicBezTo>
                    <a:cubicBezTo>
                      <a:pt x="13754" y="7987"/>
                      <a:pt x="13754" y="7917"/>
                      <a:pt x="13754" y="7848"/>
                    </a:cubicBezTo>
                    <a:lnTo>
                      <a:pt x="13754" y="7638"/>
                    </a:lnTo>
                    <a:lnTo>
                      <a:pt x="13754" y="7429"/>
                    </a:lnTo>
                    <a:cubicBezTo>
                      <a:pt x="13754" y="7359"/>
                      <a:pt x="13740" y="7290"/>
                      <a:pt x="13740" y="7220"/>
                    </a:cubicBezTo>
                    <a:cubicBezTo>
                      <a:pt x="13740" y="7150"/>
                      <a:pt x="13726" y="7080"/>
                      <a:pt x="13698" y="6997"/>
                    </a:cubicBezTo>
                    <a:cubicBezTo>
                      <a:pt x="13684" y="6927"/>
                      <a:pt x="13684" y="6843"/>
                      <a:pt x="13670" y="6774"/>
                    </a:cubicBezTo>
                    <a:cubicBezTo>
                      <a:pt x="13628" y="6620"/>
                      <a:pt x="13600" y="6481"/>
                      <a:pt x="13544" y="6313"/>
                    </a:cubicBezTo>
                    <a:cubicBezTo>
                      <a:pt x="13517" y="6243"/>
                      <a:pt x="13489" y="6174"/>
                      <a:pt x="13461" y="6090"/>
                    </a:cubicBezTo>
                    <a:cubicBezTo>
                      <a:pt x="13419" y="6020"/>
                      <a:pt x="13405" y="5937"/>
                      <a:pt x="13377" y="5867"/>
                    </a:cubicBezTo>
                    <a:cubicBezTo>
                      <a:pt x="13307" y="5727"/>
                      <a:pt x="13238" y="5574"/>
                      <a:pt x="13140" y="5448"/>
                    </a:cubicBezTo>
                    <a:lnTo>
                      <a:pt x="12986" y="5183"/>
                    </a:lnTo>
                    <a:cubicBezTo>
                      <a:pt x="12917" y="5100"/>
                      <a:pt x="12861" y="5030"/>
                      <a:pt x="12791" y="4946"/>
                    </a:cubicBezTo>
                    <a:lnTo>
                      <a:pt x="12791" y="4946"/>
                    </a:lnTo>
                    <a:cubicBezTo>
                      <a:pt x="12833" y="4988"/>
                      <a:pt x="12889" y="5044"/>
                      <a:pt x="12959" y="5114"/>
                    </a:cubicBezTo>
                    <a:lnTo>
                      <a:pt x="13056" y="5225"/>
                    </a:lnTo>
                    <a:cubicBezTo>
                      <a:pt x="13098" y="5253"/>
                      <a:pt x="13126" y="5295"/>
                      <a:pt x="13140" y="5323"/>
                    </a:cubicBezTo>
                    <a:cubicBezTo>
                      <a:pt x="13210" y="5393"/>
                      <a:pt x="13265" y="5462"/>
                      <a:pt x="13321" y="5504"/>
                    </a:cubicBezTo>
                    <a:lnTo>
                      <a:pt x="13419" y="5602"/>
                    </a:lnTo>
                    <a:cubicBezTo>
                      <a:pt x="13430" y="5608"/>
                      <a:pt x="13439" y="5611"/>
                      <a:pt x="13446" y="5611"/>
                    </a:cubicBezTo>
                    <a:cubicBezTo>
                      <a:pt x="13499" y="5611"/>
                      <a:pt x="13427" y="5435"/>
                      <a:pt x="13279" y="5225"/>
                    </a:cubicBezTo>
                    <a:cubicBezTo>
                      <a:pt x="13251" y="5169"/>
                      <a:pt x="13210" y="5100"/>
                      <a:pt x="13182" y="5044"/>
                    </a:cubicBezTo>
                    <a:cubicBezTo>
                      <a:pt x="13126" y="5002"/>
                      <a:pt x="13098" y="4946"/>
                      <a:pt x="13056" y="4890"/>
                    </a:cubicBezTo>
                    <a:cubicBezTo>
                      <a:pt x="12973" y="4793"/>
                      <a:pt x="12903" y="4695"/>
                      <a:pt x="12861" y="4653"/>
                    </a:cubicBezTo>
                    <a:cubicBezTo>
                      <a:pt x="12763" y="4528"/>
                      <a:pt x="12638" y="4402"/>
                      <a:pt x="12540" y="4305"/>
                    </a:cubicBezTo>
                    <a:cubicBezTo>
                      <a:pt x="12415" y="4193"/>
                      <a:pt x="12303" y="4068"/>
                      <a:pt x="12205" y="3970"/>
                    </a:cubicBezTo>
                    <a:lnTo>
                      <a:pt x="12205" y="3970"/>
                    </a:lnTo>
                    <a:cubicBezTo>
                      <a:pt x="12362" y="4064"/>
                      <a:pt x="12493" y="4127"/>
                      <a:pt x="12572" y="4127"/>
                    </a:cubicBezTo>
                    <a:cubicBezTo>
                      <a:pt x="12633" y="4127"/>
                      <a:pt x="12664" y="4089"/>
                      <a:pt x="12652" y="3998"/>
                    </a:cubicBezTo>
                    <a:cubicBezTo>
                      <a:pt x="12652" y="3928"/>
                      <a:pt x="12498" y="3761"/>
                      <a:pt x="12401" y="3691"/>
                    </a:cubicBezTo>
                    <a:cubicBezTo>
                      <a:pt x="11536" y="3007"/>
                      <a:pt x="10448" y="2254"/>
                      <a:pt x="9304" y="1585"/>
                    </a:cubicBezTo>
                    <a:lnTo>
                      <a:pt x="9304" y="1585"/>
                    </a:lnTo>
                    <a:cubicBezTo>
                      <a:pt x="9374" y="1613"/>
                      <a:pt x="9444" y="1626"/>
                      <a:pt x="9513" y="1668"/>
                    </a:cubicBezTo>
                    <a:cubicBezTo>
                      <a:pt x="9904" y="1836"/>
                      <a:pt x="10336" y="2073"/>
                      <a:pt x="10741" y="2366"/>
                    </a:cubicBezTo>
                    <a:cubicBezTo>
                      <a:pt x="10778" y="2390"/>
                      <a:pt x="10800" y="2400"/>
                      <a:pt x="10811" y="2400"/>
                    </a:cubicBezTo>
                    <a:cubicBezTo>
                      <a:pt x="10837" y="2400"/>
                      <a:pt x="10796" y="2341"/>
                      <a:pt x="10727" y="2282"/>
                    </a:cubicBezTo>
                    <a:cubicBezTo>
                      <a:pt x="10629" y="2212"/>
                      <a:pt x="10532" y="2115"/>
                      <a:pt x="10420" y="2031"/>
                    </a:cubicBezTo>
                    <a:cubicBezTo>
                      <a:pt x="10322" y="1947"/>
                      <a:pt x="10197" y="1878"/>
                      <a:pt x="10071" y="1794"/>
                    </a:cubicBezTo>
                    <a:cubicBezTo>
                      <a:pt x="9471" y="1334"/>
                      <a:pt x="8788" y="929"/>
                      <a:pt x="8091" y="692"/>
                    </a:cubicBezTo>
                    <a:cubicBezTo>
                      <a:pt x="7588" y="497"/>
                      <a:pt x="7044" y="371"/>
                      <a:pt x="6514" y="301"/>
                    </a:cubicBezTo>
                    <a:cubicBezTo>
                      <a:pt x="6361" y="287"/>
                      <a:pt x="6207" y="273"/>
                      <a:pt x="6054" y="273"/>
                    </a:cubicBezTo>
                    <a:cubicBezTo>
                      <a:pt x="6068" y="260"/>
                      <a:pt x="6082" y="232"/>
                      <a:pt x="6124" y="218"/>
                    </a:cubicBezTo>
                    <a:cubicBezTo>
                      <a:pt x="6221" y="190"/>
                      <a:pt x="6333" y="148"/>
                      <a:pt x="6514" y="134"/>
                    </a:cubicBezTo>
                    <a:cubicBezTo>
                      <a:pt x="6584" y="134"/>
                      <a:pt x="6514" y="78"/>
                      <a:pt x="6431" y="64"/>
                    </a:cubicBezTo>
                    <a:cubicBezTo>
                      <a:pt x="6202" y="17"/>
                      <a:pt x="5986" y="1"/>
                      <a:pt x="5777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23"/>
              <p:cNvSpPr/>
              <p:nvPr/>
            </p:nvSpPr>
            <p:spPr>
              <a:xfrm>
                <a:off x="237645" y="2756348"/>
                <a:ext cx="509488" cy="382907"/>
              </a:xfrm>
              <a:custGeom>
                <a:avLst/>
                <a:gdLst/>
                <a:ahLst/>
                <a:cxnLst/>
                <a:rect l="l" t="t" r="r" b="b"/>
                <a:pathLst>
                  <a:path w="11759" h="8837" extrusionOk="0">
                    <a:moveTo>
                      <a:pt x="2134" y="5468"/>
                    </a:moveTo>
                    <a:cubicBezTo>
                      <a:pt x="2134" y="5482"/>
                      <a:pt x="2131" y="5492"/>
                      <a:pt x="2127" y="5499"/>
                    </a:cubicBezTo>
                    <a:lnTo>
                      <a:pt x="2127" y="5499"/>
                    </a:lnTo>
                    <a:cubicBezTo>
                      <a:pt x="2134" y="5492"/>
                      <a:pt x="2134" y="5482"/>
                      <a:pt x="2134" y="5468"/>
                    </a:cubicBezTo>
                    <a:close/>
                    <a:moveTo>
                      <a:pt x="11759" y="0"/>
                    </a:moveTo>
                    <a:lnTo>
                      <a:pt x="11577" y="167"/>
                    </a:lnTo>
                    <a:cubicBezTo>
                      <a:pt x="11536" y="223"/>
                      <a:pt x="11466" y="307"/>
                      <a:pt x="11368" y="391"/>
                    </a:cubicBezTo>
                    <a:cubicBezTo>
                      <a:pt x="11284" y="488"/>
                      <a:pt x="11201" y="586"/>
                      <a:pt x="11089" y="711"/>
                    </a:cubicBezTo>
                    <a:cubicBezTo>
                      <a:pt x="10699" y="1186"/>
                      <a:pt x="10155" y="1883"/>
                      <a:pt x="9583" y="2762"/>
                    </a:cubicBezTo>
                    <a:cubicBezTo>
                      <a:pt x="9290" y="3208"/>
                      <a:pt x="8969" y="3669"/>
                      <a:pt x="8634" y="4185"/>
                    </a:cubicBezTo>
                    <a:cubicBezTo>
                      <a:pt x="8299" y="4673"/>
                      <a:pt x="7937" y="5189"/>
                      <a:pt x="7518" y="5677"/>
                    </a:cubicBezTo>
                    <a:cubicBezTo>
                      <a:pt x="7100" y="6193"/>
                      <a:pt x="6654" y="6681"/>
                      <a:pt x="6123" y="7100"/>
                    </a:cubicBezTo>
                    <a:cubicBezTo>
                      <a:pt x="5858" y="7309"/>
                      <a:pt x="5579" y="7477"/>
                      <a:pt x="5273" y="7616"/>
                    </a:cubicBezTo>
                    <a:cubicBezTo>
                      <a:pt x="4952" y="7755"/>
                      <a:pt x="4645" y="7881"/>
                      <a:pt x="4310" y="7965"/>
                    </a:cubicBezTo>
                    <a:cubicBezTo>
                      <a:pt x="3975" y="8048"/>
                      <a:pt x="3655" y="8118"/>
                      <a:pt x="3320" y="8174"/>
                    </a:cubicBezTo>
                    <a:cubicBezTo>
                      <a:pt x="3097" y="8211"/>
                      <a:pt x="2867" y="8224"/>
                      <a:pt x="2640" y="8224"/>
                    </a:cubicBezTo>
                    <a:cubicBezTo>
                      <a:pt x="2526" y="8224"/>
                      <a:pt x="2413" y="8220"/>
                      <a:pt x="2302" y="8216"/>
                    </a:cubicBezTo>
                    <a:cubicBezTo>
                      <a:pt x="1981" y="8188"/>
                      <a:pt x="1646" y="8146"/>
                      <a:pt x="1353" y="8034"/>
                    </a:cubicBezTo>
                    <a:cubicBezTo>
                      <a:pt x="1046" y="7937"/>
                      <a:pt x="767" y="7769"/>
                      <a:pt x="558" y="7560"/>
                    </a:cubicBezTo>
                    <a:cubicBezTo>
                      <a:pt x="349" y="7351"/>
                      <a:pt x="209" y="7072"/>
                      <a:pt x="140" y="6793"/>
                    </a:cubicBezTo>
                    <a:cubicBezTo>
                      <a:pt x="70" y="6514"/>
                      <a:pt x="98" y="6221"/>
                      <a:pt x="126" y="5928"/>
                    </a:cubicBezTo>
                    <a:lnTo>
                      <a:pt x="181" y="5607"/>
                    </a:lnTo>
                    <a:cubicBezTo>
                      <a:pt x="195" y="5510"/>
                      <a:pt x="237" y="5398"/>
                      <a:pt x="265" y="5301"/>
                    </a:cubicBezTo>
                    <a:cubicBezTo>
                      <a:pt x="321" y="5091"/>
                      <a:pt x="405" y="4910"/>
                      <a:pt x="516" y="4757"/>
                    </a:cubicBezTo>
                    <a:cubicBezTo>
                      <a:pt x="614" y="4617"/>
                      <a:pt x="739" y="4519"/>
                      <a:pt x="865" y="4408"/>
                    </a:cubicBezTo>
                    <a:cubicBezTo>
                      <a:pt x="1004" y="4296"/>
                      <a:pt x="1144" y="4240"/>
                      <a:pt x="1297" y="4185"/>
                    </a:cubicBezTo>
                    <a:cubicBezTo>
                      <a:pt x="1451" y="4129"/>
                      <a:pt x="1632" y="4101"/>
                      <a:pt x="1785" y="4101"/>
                    </a:cubicBezTo>
                    <a:cubicBezTo>
                      <a:pt x="1953" y="4101"/>
                      <a:pt x="2120" y="4115"/>
                      <a:pt x="2274" y="4157"/>
                    </a:cubicBezTo>
                    <a:cubicBezTo>
                      <a:pt x="2427" y="4213"/>
                      <a:pt x="2608" y="4296"/>
                      <a:pt x="2748" y="4464"/>
                    </a:cubicBezTo>
                    <a:cubicBezTo>
                      <a:pt x="2818" y="4533"/>
                      <a:pt x="2859" y="4617"/>
                      <a:pt x="2915" y="4701"/>
                    </a:cubicBezTo>
                    <a:cubicBezTo>
                      <a:pt x="2971" y="4784"/>
                      <a:pt x="2999" y="4896"/>
                      <a:pt x="3027" y="4994"/>
                    </a:cubicBezTo>
                    <a:cubicBezTo>
                      <a:pt x="3041" y="5133"/>
                      <a:pt x="3041" y="5273"/>
                      <a:pt x="2999" y="5412"/>
                    </a:cubicBezTo>
                    <a:cubicBezTo>
                      <a:pt x="2985" y="5468"/>
                      <a:pt x="2985" y="5524"/>
                      <a:pt x="2957" y="5552"/>
                    </a:cubicBezTo>
                    <a:cubicBezTo>
                      <a:pt x="2929" y="5621"/>
                      <a:pt x="2887" y="5677"/>
                      <a:pt x="2846" y="5733"/>
                    </a:cubicBezTo>
                    <a:cubicBezTo>
                      <a:pt x="2790" y="5789"/>
                      <a:pt x="2748" y="5831"/>
                      <a:pt x="2692" y="5872"/>
                    </a:cubicBezTo>
                    <a:cubicBezTo>
                      <a:pt x="2567" y="5942"/>
                      <a:pt x="2441" y="5970"/>
                      <a:pt x="2329" y="5970"/>
                    </a:cubicBezTo>
                    <a:cubicBezTo>
                      <a:pt x="2343" y="5970"/>
                      <a:pt x="2343" y="5956"/>
                      <a:pt x="2357" y="5942"/>
                    </a:cubicBezTo>
                    <a:cubicBezTo>
                      <a:pt x="2371" y="5928"/>
                      <a:pt x="2371" y="5900"/>
                      <a:pt x="2371" y="5900"/>
                    </a:cubicBezTo>
                    <a:cubicBezTo>
                      <a:pt x="2371" y="5886"/>
                      <a:pt x="2399" y="5886"/>
                      <a:pt x="2399" y="5872"/>
                    </a:cubicBezTo>
                    <a:cubicBezTo>
                      <a:pt x="2399" y="5817"/>
                      <a:pt x="2357" y="5789"/>
                      <a:pt x="2302" y="5747"/>
                    </a:cubicBezTo>
                    <a:cubicBezTo>
                      <a:pt x="2288" y="5733"/>
                      <a:pt x="2260" y="5719"/>
                      <a:pt x="2232" y="5691"/>
                    </a:cubicBezTo>
                    <a:cubicBezTo>
                      <a:pt x="2218" y="5691"/>
                      <a:pt x="2204" y="5677"/>
                      <a:pt x="2204" y="5677"/>
                    </a:cubicBezTo>
                    <a:lnTo>
                      <a:pt x="2190" y="5663"/>
                    </a:lnTo>
                    <a:lnTo>
                      <a:pt x="2190" y="5649"/>
                    </a:lnTo>
                    <a:cubicBezTo>
                      <a:pt x="2162" y="5621"/>
                      <a:pt x="2148" y="5593"/>
                      <a:pt x="2148" y="5580"/>
                    </a:cubicBezTo>
                    <a:lnTo>
                      <a:pt x="2148" y="5552"/>
                    </a:lnTo>
                    <a:lnTo>
                      <a:pt x="2148" y="5538"/>
                    </a:lnTo>
                    <a:lnTo>
                      <a:pt x="2148" y="5527"/>
                    </a:lnTo>
                    <a:lnTo>
                      <a:pt x="2148" y="5527"/>
                    </a:lnTo>
                    <a:cubicBezTo>
                      <a:pt x="2153" y="5527"/>
                      <a:pt x="2158" y="5525"/>
                      <a:pt x="2154" y="5525"/>
                    </a:cubicBezTo>
                    <a:cubicBezTo>
                      <a:pt x="2153" y="5525"/>
                      <a:pt x="2151" y="5525"/>
                      <a:pt x="2148" y="5525"/>
                    </a:cubicBezTo>
                    <a:lnTo>
                      <a:pt x="2148" y="5525"/>
                    </a:lnTo>
                    <a:lnTo>
                      <a:pt x="2148" y="5524"/>
                    </a:lnTo>
                    <a:cubicBezTo>
                      <a:pt x="2147" y="5524"/>
                      <a:pt x="2145" y="5525"/>
                      <a:pt x="2145" y="5526"/>
                    </a:cubicBezTo>
                    <a:lnTo>
                      <a:pt x="2145" y="5526"/>
                    </a:lnTo>
                    <a:cubicBezTo>
                      <a:pt x="2134" y="5527"/>
                      <a:pt x="2114" y="5531"/>
                      <a:pt x="2078" y="5538"/>
                    </a:cubicBezTo>
                    <a:lnTo>
                      <a:pt x="2078" y="5510"/>
                    </a:lnTo>
                    <a:cubicBezTo>
                      <a:pt x="2099" y="5510"/>
                      <a:pt x="2112" y="5508"/>
                      <a:pt x="2120" y="5504"/>
                    </a:cubicBezTo>
                    <a:lnTo>
                      <a:pt x="2120" y="5504"/>
                    </a:lnTo>
                    <a:lnTo>
                      <a:pt x="2120" y="5510"/>
                    </a:lnTo>
                    <a:cubicBezTo>
                      <a:pt x="2120" y="5510"/>
                      <a:pt x="2124" y="5506"/>
                      <a:pt x="2127" y="5499"/>
                    </a:cubicBezTo>
                    <a:lnTo>
                      <a:pt x="2127" y="5499"/>
                    </a:lnTo>
                    <a:cubicBezTo>
                      <a:pt x="2125" y="5501"/>
                      <a:pt x="2123" y="5503"/>
                      <a:pt x="2120" y="5504"/>
                    </a:cubicBezTo>
                    <a:lnTo>
                      <a:pt x="2120" y="5504"/>
                    </a:lnTo>
                    <a:lnTo>
                      <a:pt x="2120" y="5496"/>
                    </a:lnTo>
                    <a:cubicBezTo>
                      <a:pt x="2120" y="5496"/>
                      <a:pt x="2120" y="5468"/>
                      <a:pt x="2134" y="5468"/>
                    </a:cubicBezTo>
                    <a:cubicBezTo>
                      <a:pt x="2134" y="5440"/>
                      <a:pt x="2148" y="5398"/>
                      <a:pt x="2148" y="5384"/>
                    </a:cubicBezTo>
                    <a:cubicBezTo>
                      <a:pt x="2162" y="5356"/>
                      <a:pt x="2162" y="5328"/>
                      <a:pt x="2162" y="5301"/>
                    </a:cubicBezTo>
                    <a:cubicBezTo>
                      <a:pt x="2162" y="5287"/>
                      <a:pt x="2148" y="5259"/>
                      <a:pt x="2148" y="5245"/>
                    </a:cubicBezTo>
                    <a:cubicBezTo>
                      <a:pt x="2134" y="5231"/>
                      <a:pt x="2120" y="5231"/>
                      <a:pt x="2106" y="5217"/>
                    </a:cubicBezTo>
                    <a:cubicBezTo>
                      <a:pt x="2078" y="5189"/>
                      <a:pt x="2050" y="5189"/>
                      <a:pt x="2023" y="5189"/>
                    </a:cubicBezTo>
                    <a:lnTo>
                      <a:pt x="1981" y="5189"/>
                    </a:lnTo>
                    <a:cubicBezTo>
                      <a:pt x="1967" y="5189"/>
                      <a:pt x="1939" y="5189"/>
                      <a:pt x="1925" y="5217"/>
                    </a:cubicBezTo>
                    <a:cubicBezTo>
                      <a:pt x="1855" y="5231"/>
                      <a:pt x="1771" y="5287"/>
                      <a:pt x="1716" y="5384"/>
                    </a:cubicBezTo>
                    <a:cubicBezTo>
                      <a:pt x="1632" y="5566"/>
                      <a:pt x="1660" y="5803"/>
                      <a:pt x="1799" y="5984"/>
                    </a:cubicBezTo>
                    <a:lnTo>
                      <a:pt x="1855" y="6026"/>
                    </a:lnTo>
                    <a:cubicBezTo>
                      <a:pt x="1869" y="6054"/>
                      <a:pt x="1911" y="6068"/>
                      <a:pt x="1925" y="6082"/>
                    </a:cubicBezTo>
                    <a:cubicBezTo>
                      <a:pt x="1967" y="6124"/>
                      <a:pt x="2023" y="6137"/>
                      <a:pt x="2064" y="6151"/>
                    </a:cubicBezTo>
                    <a:cubicBezTo>
                      <a:pt x="2138" y="6183"/>
                      <a:pt x="2219" y="6198"/>
                      <a:pt x="2290" y="6198"/>
                    </a:cubicBezTo>
                    <a:cubicBezTo>
                      <a:pt x="2314" y="6198"/>
                      <a:pt x="2336" y="6197"/>
                      <a:pt x="2357" y="6193"/>
                    </a:cubicBezTo>
                    <a:cubicBezTo>
                      <a:pt x="2553" y="6193"/>
                      <a:pt x="2720" y="6096"/>
                      <a:pt x="2873" y="5998"/>
                    </a:cubicBezTo>
                    <a:cubicBezTo>
                      <a:pt x="3013" y="5872"/>
                      <a:pt x="3111" y="5733"/>
                      <a:pt x="3152" y="5552"/>
                    </a:cubicBezTo>
                    <a:cubicBezTo>
                      <a:pt x="3250" y="5259"/>
                      <a:pt x="3194" y="4924"/>
                      <a:pt x="3055" y="4673"/>
                    </a:cubicBezTo>
                    <a:cubicBezTo>
                      <a:pt x="2915" y="4394"/>
                      <a:pt x="2636" y="4157"/>
                      <a:pt x="2343" y="4087"/>
                    </a:cubicBezTo>
                    <a:cubicBezTo>
                      <a:pt x="2190" y="4045"/>
                      <a:pt x="2037" y="4017"/>
                      <a:pt x="1869" y="4017"/>
                    </a:cubicBezTo>
                    <a:cubicBezTo>
                      <a:pt x="1716" y="4017"/>
                      <a:pt x="1562" y="4045"/>
                      <a:pt x="1409" y="4087"/>
                    </a:cubicBezTo>
                    <a:cubicBezTo>
                      <a:pt x="1144" y="4157"/>
                      <a:pt x="893" y="4296"/>
                      <a:pt x="711" y="4478"/>
                    </a:cubicBezTo>
                    <a:cubicBezTo>
                      <a:pt x="516" y="4645"/>
                      <a:pt x="349" y="4882"/>
                      <a:pt x="265" y="5133"/>
                    </a:cubicBezTo>
                    <a:cubicBezTo>
                      <a:pt x="237" y="5189"/>
                      <a:pt x="237" y="5259"/>
                      <a:pt x="195" y="5328"/>
                    </a:cubicBezTo>
                    <a:cubicBezTo>
                      <a:pt x="181" y="5398"/>
                      <a:pt x="167" y="5454"/>
                      <a:pt x="140" y="5524"/>
                    </a:cubicBezTo>
                    <a:lnTo>
                      <a:pt x="98" y="5733"/>
                    </a:lnTo>
                    <a:cubicBezTo>
                      <a:pt x="84" y="5803"/>
                      <a:pt x="56" y="5872"/>
                      <a:pt x="56" y="5942"/>
                    </a:cubicBezTo>
                    <a:cubicBezTo>
                      <a:pt x="28" y="6235"/>
                      <a:pt x="0" y="6528"/>
                      <a:pt x="70" y="6849"/>
                    </a:cubicBezTo>
                    <a:cubicBezTo>
                      <a:pt x="126" y="7142"/>
                      <a:pt x="279" y="7435"/>
                      <a:pt x="516" y="7672"/>
                    </a:cubicBezTo>
                    <a:lnTo>
                      <a:pt x="614" y="7769"/>
                    </a:lnTo>
                    <a:cubicBezTo>
                      <a:pt x="656" y="7811"/>
                      <a:pt x="697" y="7839"/>
                      <a:pt x="739" y="7853"/>
                    </a:cubicBezTo>
                    <a:cubicBezTo>
                      <a:pt x="802" y="7905"/>
                      <a:pt x="864" y="7942"/>
                      <a:pt x="932" y="7980"/>
                    </a:cubicBezTo>
                    <a:lnTo>
                      <a:pt x="932" y="7980"/>
                    </a:lnTo>
                    <a:cubicBezTo>
                      <a:pt x="892" y="7961"/>
                      <a:pt x="846" y="7943"/>
                      <a:pt x="795" y="7909"/>
                    </a:cubicBezTo>
                    <a:cubicBezTo>
                      <a:pt x="753" y="7895"/>
                      <a:pt x="697" y="7881"/>
                      <a:pt x="670" y="7839"/>
                    </a:cubicBezTo>
                    <a:lnTo>
                      <a:pt x="600" y="7811"/>
                    </a:lnTo>
                    <a:cubicBezTo>
                      <a:pt x="586" y="7783"/>
                      <a:pt x="558" y="7783"/>
                      <a:pt x="544" y="7769"/>
                    </a:cubicBezTo>
                    <a:cubicBezTo>
                      <a:pt x="391" y="7686"/>
                      <a:pt x="251" y="7560"/>
                      <a:pt x="195" y="7546"/>
                    </a:cubicBezTo>
                    <a:cubicBezTo>
                      <a:pt x="186" y="7544"/>
                      <a:pt x="178" y="7543"/>
                      <a:pt x="172" y="7543"/>
                    </a:cubicBezTo>
                    <a:cubicBezTo>
                      <a:pt x="141" y="7543"/>
                      <a:pt x="149" y="7572"/>
                      <a:pt x="195" y="7630"/>
                    </a:cubicBezTo>
                    <a:cubicBezTo>
                      <a:pt x="209" y="7672"/>
                      <a:pt x="251" y="7700"/>
                      <a:pt x="279" y="7755"/>
                    </a:cubicBezTo>
                    <a:cubicBezTo>
                      <a:pt x="321" y="7811"/>
                      <a:pt x="377" y="7839"/>
                      <a:pt x="418" y="7895"/>
                    </a:cubicBezTo>
                    <a:cubicBezTo>
                      <a:pt x="628" y="8090"/>
                      <a:pt x="949" y="8244"/>
                      <a:pt x="1074" y="8299"/>
                    </a:cubicBezTo>
                    <a:cubicBezTo>
                      <a:pt x="1395" y="8439"/>
                      <a:pt x="1730" y="8481"/>
                      <a:pt x="2050" y="8509"/>
                    </a:cubicBezTo>
                    <a:cubicBezTo>
                      <a:pt x="1869" y="8523"/>
                      <a:pt x="1744" y="8537"/>
                      <a:pt x="1660" y="8592"/>
                    </a:cubicBezTo>
                    <a:cubicBezTo>
                      <a:pt x="1590" y="8620"/>
                      <a:pt x="1576" y="8676"/>
                      <a:pt x="1646" y="8746"/>
                    </a:cubicBezTo>
                    <a:cubicBezTo>
                      <a:pt x="1692" y="8791"/>
                      <a:pt x="1858" y="8837"/>
                      <a:pt x="1993" y="8837"/>
                    </a:cubicBezTo>
                    <a:cubicBezTo>
                      <a:pt x="2024" y="8837"/>
                      <a:pt x="2053" y="8835"/>
                      <a:pt x="2078" y="8830"/>
                    </a:cubicBezTo>
                    <a:cubicBezTo>
                      <a:pt x="2218" y="8830"/>
                      <a:pt x="2371" y="8816"/>
                      <a:pt x="2539" y="8802"/>
                    </a:cubicBezTo>
                    <a:cubicBezTo>
                      <a:pt x="2692" y="8788"/>
                      <a:pt x="2832" y="8760"/>
                      <a:pt x="2985" y="8732"/>
                    </a:cubicBezTo>
                    <a:cubicBezTo>
                      <a:pt x="3278" y="8676"/>
                      <a:pt x="3599" y="8592"/>
                      <a:pt x="3906" y="8481"/>
                    </a:cubicBezTo>
                    <a:cubicBezTo>
                      <a:pt x="4226" y="8383"/>
                      <a:pt x="4519" y="8258"/>
                      <a:pt x="4812" y="8118"/>
                    </a:cubicBezTo>
                    <a:cubicBezTo>
                      <a:pt x="5119" y="7979"/>
                      <a:pt x="5412" y="7825"/>
                      <a:pt x="5705" y="7672"/>
                    </a:cubicBezTo>
                    <a:lnTo>
                      <a:pt x="5705" y="7672"/>
                    </a:lnTo>
                    <a:cubicBezTo>
                      <a:pt x="5649" y="7714"/>
                      <a:pt x="5607" y="7755"/>
                      <a:pt x="5538" y="7811"/>
                    </a:cubicBezTo>
                    <a:cubicBezTo>
                      <a:pt x="5203" y="8062"/>
                      <a:pt x="4770" y="8313"/>
                      <a:pt x="4254" y="8467"/>
                    </a:cubicBezTo>
                    <a:cubicBezTo>
                      <a:pt x="4161" y="8504"/>
                      <a:pt x="4174" y="8523"/>
                      <a:pt x="4225" y="8523"/>
                    </a:cubicBezTo>
                    <a:cubicBezTo>
                      <a:pt x="4251" y="8523"/>
                      <a:pt x="4287" y="8518"/>
                      <a:pt x="4324" y="8509"/>
                    </a:cubicBezTo>
                    <a:cubicBezTo>
                      <a:pt x="4450" y="8467"/>
                      <a:pt x="4575" y="8439"/>
                      <a:pt x="4701" y="8383"/>
                    </a:cubicBezTo>
                    <a:cubicBezTo>
                      <a:pt x="4812" y="8327"/>
                      <a:pt x="4952" y="8299"/>
                      <a:pt x="5091" y="8230"/>
                    </a:cubicBezTo>
                    <a:cubicBezTo>
                      <a:pt x="5468" y="8090"/>
                      <a:pt x="5817" y="7895"/>
                      <a:pt x="6137" y="7672"/>
                    </a:cubicBezTo>
                    <a:cubicBezTo>
                      <a:pt x="6179" y="7630"/>
                      <a:pt x="6235" y="7616"/>
                      <a:pt x="6263" y="7588"/>
                    </a:cubicBezTo>
                    <a:lnTo>
                      <a:pt x="6388" y="7477"/>
                    </a:lnTo>
                    <a:cubicBezTo>
                      <a:pt x="6472" y="7407"/>
                      <a:pt x="6528" y="7351"/>
                      <a:pt x="6598" y="7281"/>
                    </a:cubicBezTo>
                    <a:cubicBezTo>
                      <a:pt x="6737" y="7142"/>
                      <a:pt x="6877" y="7016"/>
                      <a:pt x="6974" y="6877"/>
                    </a:cubicBezTo>
                    <a:lnTo>
                      <a:pt x="7239" y="6570"/>
                    </a:lnTo>
                    <a:cubicBezTo>
                      <a:pt x="7323" y="6458"/>
                      <a:pt x="7393" y="6361"/>
                      <a:pt x="7490" y="6249"/>
                    </a:cubicBezTo>
                    <a:lnTo>
                      <a:pt x="7602" y="6096"/>
                    </a:lnTo>
                    <a:lnTo>
                      <a:pt x="7714" y="5942"/>
                    </a:lnTo>
                    <a:cubicBezTo>
                      <a:pt x="7783" y="5831"/>
                      <a:pt x="7853" y="5733"/>
                      <a:pt x="7937" y="5607"/>
                    </a:cubicBezTo>
                    <a:cubicBezTo>
                      <a:pt x="8020" y="5468"/>
                      <a:pt x="8090" y="5328"/>
                      <a:pt x="8188" y="5203"/>
                    </a:cubicBezTo>
                    <a:lnTo>
                      <a:pt x="8188" y="5301"/>
                    </a:lnTo>
                    <a:cubicBezTo>
                      <a:pt x="8160" y="5398"/>
                      <a:pt x="8160" y="5524"/>
                      <a:pt x="8076" y="5691"/>
                    </a:cubicBezTo>
                    <a:cubicBezTo>
                      <a:pt x="8066" y="5716"/>
                      <a:pt x="8071" y="5727"/>
                      <a:pt x="8082" y="5727"/>
                    </a:cubicBezTo>
                    <a:cubicBezTo>
                      <a:pt x="8102" y="5727"/>
                      <a:pt x="8142" y="5694"/>
                      <a:pt x="8160" y="5649"/>
                    </a:cubicBezTo>
                    <a:cubicBezTo>
                      <a:pt x="8634" y="4994"/>
                      <a:pt x="8829" y="4394"/>
                      <a:pt x="9178" y="3724"/>
                    </a:cubicBezTo>
                    <a:cubicBezTo>
                      <a:pt x="9527" y="3083"/>
                      <a:pt x="9904" y="2441"/>
                      <a:pt x="10322" y="1785"/>
                    </a:cubicBezTo>
                    <a:cubicBezTo>
                      <a:pt x="10740" y="1158"/>
                      <a:pt x="11215" y="558"/>
                      <a:pt x="11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23"/>
              <p:cNvSpPr/>
              <p:nvPr/>
            </p:nvSpPr>
            <p:spPr>
              <a:xfrm>
                <a:off x="217062" y="538743"/>
                <a:ext cx="420710" cy="729201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16829" extrusionOk="0">
                    <a:moveTo>
                      <a:pt x="3111" y="11508"/>
                    </a:moveTo>
                    <a:lnTo>
                      <a:pt x="3097" y="11550"/>
                    </a:lnTo>
                    <a:cubicBezTo>
                      <a:pt x="3111" y="11550"/>
                      <a:pt x="3111" y="11550"/>
                      <a:pt x="3111" y="11508"/>
                    </a:cubicBezTo>
                    <a:close/>
                    <a:moveTo>
                      <a:pt x="7784" y="1"/>
                    </a:moveTo>
                    <a:lnTo>
                      <a:pt x="7631" y="363"/>
                    </a:lnTo>
                    <a:cubicBezTo>
                      <a:pt x="7533" y="614"/>
                      <a:pt x="7394" y="949"/>
                      <a:pt x="7212" y="1395"/>
                    </a:cubicBezTo>
                    <a:cubicBezTo>
                      <a:pt x="7045" y="1856"/>
                      <a:pt x="6863" y="2414"/>
                      <a:pt x="6724" y="3069"/>
                    </a:cubicBezTo>
                    <a:cubicBezTo>
                      <a:pt x="6654" y="3404"/>
                      <a:pt x="6598" y="3767"/>
                      <a:pt x="6585" y="4157"/>
                    </a:cubicBezTo>
                    <a:cubicBezTo>
                      <a:pt x="6571" y="4534"/>
                      <a:pt x="6571" y="4938"/>
                      <a:pt x="6626" y="5357"/>
                    </a:cubicBezTo>
                    <a:cubicBezTo>
                      <a:pt x="6668" y="5775"/>
                      <a:pt x="6780" y="6208"/>
                      <a:pt x="6919" y="6626"/>
                    </a:cubicBezTo>
                    <a:cubicBezTo>
                      <a:pt x="7059" y="7059"/>
                      <a:pt x="7254" y="7477"/>
                      <a:pt x="7477" y="7896"/>
                    </a:cubicBezTo>
                    <a:cubicBezTo>
                      <a:pt x="7896" y="8760"/>
                      <a:pt x="8412" y="9597"/>
                      <a:pt x="8747" y="10518"/>
                    </a:cubicBezTo>
                    <a:cubicBezTo>
                      <a:pt x="8928" y="10964"/>
                      <a:pt x="9039" y="11452"/>
                      <a:pt x="9067" y="11969"/>
                    </a:cubicBezTo>
                    <a:cubicBezTo>
                      <a:pt x="9081" y="12457"/>
                      <a:pt x="9026" y="12959"/>
                      <a:pt x="8830" y="13433"/>
                    </a:cubicBezTo>
                    <a:lnTo>
                      <a:pt x="8761" y="13601"/>
                    </a:lnTo>
                    <a:cubicBezTo>
                      <a:pt x="8747" y="13656"/>
                      <a:pt x="8719" y="13712"/>
                      <a:pt x="8677" y="13782"/>
                    </a:cubicBezTo>
                    <a:lnTo>
                      <a:pt x="8649" y="13866"/>
                    </a:lnTo>
                    <a:lnTo>
                      <a:pt x="8593" y="13949"/>
                    </a:lnTo>
                    <a:lnTo>
                      <a:pt x="8482" y="14103"/>
                    </a:lnTo>
                    <a:cubicBezTo>
                      <a:pt x="8342" y="14312"/>
                      <a:pt x="8189" y="14507"/>
                      <a:pt x="7993" y="14688"/>
                    </a:cubicBezTo>
                    <a:cubicBezTo>
                      <a:pt x="7812" y="14856"/>
                      <a:pt x="7617" y="15037"/>
                      <a:pt x="7407" y="15149"/>
                    </a:cubicBezTo>
                    <a:lnTo>
                      <a:pt x="7254" y="15260"/>
                    </a:lnTo>
                    <a:cubicBezTo>
                      <a:pt x="7198" y="15288"/>
                      <a:pt x="7142" y="15330"/>
                      <a:pt x="7073" y="15358"/>
                    </a:cubicBezTo>
                    <a:cubicBezTo>
                      <a:pt x="6947" y="15414"/>
                      <a:pt x="6850" y="15484"/>
                      <a:pt x="6724" y="15539"/>
                    </a:cubicBezTo>
                    <a:cubicBezTo>
                      <a:pt x="6501" y="15637"/>
                      <a:pt x="6236" y="15735"/>
                      <a:pt x="5999" y="15804"/>
                    </a:cubicBezTo>
                    <a:cubicBezTo>
                      <a:pt x="5873" y="15832"/>
                      <a:pt x="5748" y="15874"/>
                      <a:pt x="5608" y="15888"/>
                    </a:cubicBezTo>
                    <a:lnTo>
                      <a:pt x="5413" y="15916"/>
                    </a:lnTo>
                    <a:lnTo>
                      <a:pt x="5232" y="15958"/>
                    </a:lnTo>
                    <a:cubicBezTo>
                      <a:pt x="4952" y="15995"/>
                      <a:pt x="4676" y="16012"/>
                      <a:pt x="4402" y="16012"/>
                    </a:cubicBezTo>
                    <a:cubicBezTo>
                      <a:pt x="4157" y="16012"/>
                      <a:pt x="3913" y="15998"/>
                      <a:pt x="3669" y="15972"/>
                    </a:cubicBezTo>
                    <a:cubicBezTo>
                      <a:pt x="3153" y="15916"/>
                      <a:pt x="2679" y="15804"/>
                      <a:pt x="2233" y="15567"/>
                    </a:cubicBezTo>
                    <a:cubicBezTo>
                      <a:pt x="1786" y="15344"/>
                      <a:pt x="1396" y="15051"/>
                      <a:pt x="1075" y="14688"/>
                    </a:cubicBezTo>
                    <a:cubicBezTo>
                      <a:pt x="768" y="14312"/>
                      <a:pt x="517" y="13893"/>
                      <a:pt x="363" y="13475"/>
                    </a:cubicBezTo>
                    <a:cubicBezTo>
                      <a:pt x="210" y="13043"/>
                      <a:pt x="140" y="12596"/>
                      <a:pt x="140" y="12150"/>
                    </a:cubicBezTo>
                    <a:cubicBezTo>
                      <a:pt x="140" y="12066"/>
                      <a:pt x="140" y="11982"/>
                      <a:pt x="154" y="11913"/>
                    </a:cubicBezTo>
                    <a:cubicBezTo>
                      <a:pt x="154" y="11829"/>
                      <a:pt x="168" y="11759"/>
                      <a:pt x="182" y="11662"/>
                    </a:cubicBezTo>
                    <a:cubicBezTo>
                      <a:pt x="210" y="11578"/>
                      <a:pt x="210" y="11508"/>
                      <a:pt x="224" y="11425"/>
                    </a:cubicBezTo>
                    <a:lnTo>
                      <a:pt x="238" y="11229"/>
                    </a:lnTo>
                    <a:cubicBezTo>
                      <a:pt x="238" y="11201"/>
                      <a:pt x="252" y="11159"/>
                      <a:pt x="280" y="11132"/>
                    </a:cubicBezTo>
                    <a:cubicBezTo>
                      <a:pt x="308" y="11062"/>
                      <a:pt x="322" y="10992"/>
                      <a:pt x="363" y="10894"/>
                    </a:cubicBezTo>
                    <a:lnTo>
                      <a:pt x="461" y="10685"/>
                    </a:lnTo>
                    <a:cubicBezTo>
                      <a:pt x="503" y="10616"/>
                      <a:pt x="531" y="10574"/>
                      <a:pt x="587" y="10504"/>
                    </a:cubicBezTo>
                    <a:cubicBezTo>
                      <a:pt x="628" y="10434"/>
                      <a:pt x="670" y="10378"/>
                      <a:pt x="712" y="10323"/>
                    </a:cubicBezTo>
                    <a:cubicBezTo>
                      <a:pt x="880" y="10127"/>
                      <a:pt x="1061" y="9946"/>
                      <a:pt x="1284" y="9806"/>
                    </a:cubicBezTo>
                    <a:cubicBezTo>
                      <a:pt x="1493" y="9667"/>
                      <a:pt x="1744" y="9541"/>
                      <a:pt x="1981" y="9472"/>
                    </a:cubicBezTo>
                    <a:cubicBezTo>
                      <a:pt x="2233" y="9402"/>
                      <a:pt x="2484" y="9346"/>
                      <a:pt x="2749" y="9346"/>
                    </a:cubicBezTo>
                    <a:lnTo>
                      <a:pt x="2944" y="9346"/>
                    </a:lnTo>
                    <a:cubicBezTo>
                      <a:pt x="3014" y="9346"/>
                      <a:pt x="3069" y="9360"/>
                      <a:pt x="3139" y="9360"/>
                    </a:cubicBezTo>
                    <a:lnTo>
                      <a:pt x="3237" y="9388"/>
                    </a:lnTo>
                    <a:lnTo>
                      <a:pt x="3321" y="9402"/>
                    </a:lnTo>
                    <a:cubicBezTo>
                      <a:pt x="3362" y="9402"/>
                      <a:pt x="3390" y="9416"/>
                      <a:pt x="3404" y="9416"/>
                    </a:cubicBezTo>
                    <a:lnTo>
                      <a:pt x="3502" y="9458"/>
                    </a:lnTo>
                    <a:cubicBezTo>
                      <a:pt x="3627" y="9486"/>
                      <a:pt x="3739" y="9555"/>
                      <a:pt x="3865" y="9625"/>
                    </a:cubicBezTo>
                    <a:cubicBezTo>
                      <a:pt x="3990" y="9709"/>
                      <a:pt x="4102" y="9806"/>
                      <a:pt x="4199" y="9918"/>
                    </a:cubicBezTo>
                    <a:cubicBezTo>
                      <a:pt x="4241" y="9974"/>
                      <a:pt x="4297" y="10044"/>
                      <a:pt x="4339" y="10099"/>
                    </a:cubicBezTo>
                    <a:cubicBezTo>
                      <a:pt x="4353" y="10127"/>
                      <a:pt x="4367" y="10169"/>
                      <a:pt x="4409" y="10197"/>
                    </a:cubicBezTo>
                    <a:lnTo>
                      <a:pt x="4436" y="10253"/>
                    </a:lnTo>
                    <a:lnTo>
                      <a:pt x="4450" y="10309"/>
                    </a:lnTo>
                    <a:cubicBezTo>
                      <a:pt x="4534" y="10448"/>
                      <a:pt x="4576" y="10602"/>
                      <a:pt x="4618" y="10769"/>
                    </a:cubicBezTo>
                    <a:cubicBezTo>
                      <a:pt x="4646" y="10978"/>
                      <a:pt x="4646" y="11215"/>
                      <a:pt x="4604" y="11438"/>
                    </a:cubicBezTo>
                    <a:cubicBezTo>
                      <a:pt x="4576" y="11466"/>
                      <a:pt x="4576" y="11508"/>
                      <a:pt x="4562" y="11550"/>
                    </a:cubicBezTo>
                    <a:cubicBezTo>
                      <a:pt x="4548" y="11578"/>
                      <a:pt x="4534" y="11620"/>
                      <a:pt x="4534" y="11648"/>
                    </a:cubicBezTo>
                    <a:cubicBezTo>
                      <a:pt x="4436" y="11857"/>
                      <a:pt x="4283" y="12024"/>
                      <a:pt x="4102" y="12136"/>
                    </a:cubicBezTo>
                    <a:cubicBezTo>
                      <a:pt x="4018" y="12192"/>
                      <a:pt x="3920" y="12247"/>
                      <a:pt x="3837" y="12261"/>
                    </a:cubicBezTo>
                    <a:cubicBezTo>
                      <a:pt x="3725" y="12289"/>
                      <a:pt x="3641" y="12289"/>
                      <a:pt x="3530" y="12289"/>
                    </a:cubicBezTo>
                    <a:lnTo>
                      <a:pt x="3586" y="12234"/>
                    </a:lnTo>
                    <a:cubicBezTo>
                      <a:pt x="3600" y="12220"/>
                      <a:pt x="3600" y="12192"/>
                      <a:pt x="3600" y="12164"/>
                    </a:cubicBezTo>
                    <a:cubicBezTo>
                      <a:pt x="3613" y="12150"/>
                      <a:pt x="3613" y="12136"/>
                      <a:pt x="3613" y="12122"/>
                    </a:cubicBezTo>
                    <a:cubicBezTo>
                      <a:pt x="3613" y="12024"/>
                      <a:pt x="3572" y="11982"/>
                      <a:pt x="3502" y="11941"/>
                    </a:cubicBezTo>
                    <a:cubicBezTo>
                      <a:pt x="3460" y="11927"/>
                      <a:pt x="3404" y="11885"/>
                      <a:pt x="3376" y="11871"/>
                    </a:cubicBezTo>
                    <a:cubicBezTo>
                      <a:pt x="3362" y="11871"/>
                      <a:pt x="3362" y="11857"/>
                      <a:pt x="3334" y="11857"/>
                    </a:cubicBezTo>
                    <a:cubicBezTo>
                      <a:pt x="3321" y="11857"/>
                      <a:pt x="3321" y="11843"/>
                      <a:pt x="3307" y="11843"/>
                    </a:cubicBezTo>
                    <a:lnTo>
                      <a:pt x="3265" y="11801"/>
                    </a:lnTo>
                    <a:cubicBezTo>
                      <a:pt x="3237" y="11773"/>
                      <a:pt x="3195" y="11717"/>
                      <a:pt x="3181" y="11662"/>
                    </a:cubicBezTo>
                    <a:cubicBezTo>
                      <a:pt x="3167" y="11648"/>
                      <a:pt x="3167" y="11606"/>
                      <a:pt x="3167" y="11592"/>
                    </a:cubicBezTo>
                    <a:lnTo>
                      <a:pt x="3167" y="11578"/>
                    </a:lnTo>
                    <a:lnTo>
                      <a:pt x="3167" y="11564"/>
                    </a:lnTo>
                    <a:cubicBezTo>
                      <a:pt x="3132" y="11571"/>
                      <a:pt x="3112" y="11575"/>
                      <a:pt x="3101" y="11578"/>
                    </a:cubicBezTo>
                    <a:lnTo>
                      <a:pt x="3101" y="11578"/>
                    </a:lnTo>
                    <a:cubicBezTo>
                      <a:pt x="3100" y="11578"/>
                      <a:pt x="3099" y="11578"/>
                      <a:pt x="3097" y="11578"/>
                    </a:cubicBezTo>
                    <a:lnTo>
                      <a:pt x="3097" y="11564"/>
                    </a:lnTo>
                    <a:lnTo>
                      <a:pt x="3097" y="11550"/>
                    </a:lnTo>
                    <a:cubicBezTo>
                      <a:pt x="3083" y="11508"/>
                      <a:pt x="3097" y="11480"/>
                      <a:pt x="3097" y="11438"/>
                    </a:cubicBezTo>
                    <a:cubicBezTo>
                      <a:pt x="3111" y="11411"/>
                      <a:pt x="3153" y="11355"/>
                      <a:pt x="3153" y="11313"/>
                    </a:cubicBezTo>
                    <a:cubicBezTo>
                      <a:pt x="3167" y="11285"/>
                      <a:pt x="3167" y="11229"/>
                      <a:pt x="3153" y="11173"/>
                    </a:cubicBezTo>
                    <a:cubicBezTo>
                      <a:pt x="3139" y="11132"/>
                      <a:pt x="3097" y="11090"/>
                      <a:pt x="3028" y="11062"/>
                    </a:cubicBezTo>
                    <a:cubicBezTo>
                      <a:pt x="2993" y="11041"/>
                      <a:pt x="2951" y="11030"/>
                      <a:pt x="2904" y="11030"/>
                    </a:cubicBezTo>
                    <a:cubicBezTo>
                      <a:pt x="2857" y="11030"/>
                      <a:pt x="2804" y="11041"/>
                      <a:pt x="2749" y="11062"/>
                    </a:cubicBezTo>
                    <a:cubicBezTo>
                      <a:pt x="2651" y="11090"/>
                      <a:pt x="2525" y="11201"/>
                      <a:pt x="2456" y="11355"/>
                    </a:cubicBezTo>
                    <a:cubicBezTo>
                      <a:pt x="2400" y="11494"/>
                      <a:pt x="2386" y="11648"/>
                      <a:pt x="2414" y="11801"/>
                    </a:cubicBezTo>
                    <a:cubicBezTo>
                      <a:pt x="2456" y="11969"/>
                      <a:pt x="2525" y="12136"/>
                      <a:pt x="2651" y="12261"/>
                    </a:cubicBezTo>
                    <a:cubicBezTo>
                      <a:pt x="2763" y="12387"/>
                      <a:pt x="2902" y="12485"/>
                      <a:pt x="3069" y="12540"/>
                    </a:cubicBezTo>
                    <a:cubicBezTo>
                      <a:pt x="3223" y="12596"/>
                      <a:pt x="3390" y="12596"/>
                      <a:pt x="3530" y="12596"/>
                    </a:cubicBezTo>
                    <a:cubicBezTo>
                      <a:pt x="3600" y="12596"/>
                      <a:pt x="3669" y="12568"/>
                      <a:pt x="3739" y="12554"/>
                    </a:cubicBezTo>
                    <a:cubicBezTo>
                      <a:pt x="3809" y="12540"/>
                      <a:pt x="3878" y="12526"/>
                      <a:pt x="3948" y="12485"/>
                    </a:cubicBezTo>
                    <a:cubicBezTo>
                      <a:pt x="4074" y="12429"/>
                      <a:pt x="4199" y="12359"/>
                      <a:pt x="4325" y="12275"/>
                    </a:cubicBezTo>
                    <a:cubicBezTo>
                      <a:pt x="4422" y="12192"/>
                      <a:pt x="4506" y="12080"/>
                      <a:pt x="4604" y="11969"/>
                    </a:cubicBezTo>
                    <a:cubicBezTo>
                      <a:pt x="4674" y="11843"/>
                      <a:pt x="4715" y="11717"/>
                      <a:pt x="4771" y="11592"/>
                    </a:cubicBezTo>
                    <a:cubicBezTo>
                      <a:pt x="4841" y="11369"/>
                      <a:pt x="4855" y="11104"/>
                      <a:pt x="4841" y="10881"/>
                    </a:cubicBezTo>
                    <a:cubicBezTo>
                      <a:pt x="4827" y="10643"/>
                      <a:pt x="4743" y="10406"/>
                      <a:pt x="4646" y="10225"/>
                    </a:cubicBezTo>
                    <a:cubicBezTo>
                      <a:pt x="4422" y="9779"/>
                      <a:pt x="4018" y="9430"/>
                      <a:pt x="3558" y="9276"/>
                    </a:cubicBezTo>
                    <a:cubicBezTo>
                      <a:pt x="3502" y="9262"/>
                      <a:pt x="3432" y="9249"/>
                      <a:pt x="3376" y="9221"/>
                    </a:cubicBezTo>
                    <a:cubicBezTo>
                      <a:pt x="3321" y="9207"/>
                      <a:pt x="3251" y="9207"/>
                      <a:pt x="3209" y="9193"/>
                    </a:cubicBezTo>
                    <a:cubicBezTo>
                      <a:pt x="3139" y="9193"/>
                      <a:pt x="3083" y="9179"/>
                      <a:pt x="3014" y="9179"/>
                    </a:cubicBezTo>
                    <a:lnTo>
                      <a:pt x="2651" y="9179"/>
                    </a:lnTo>
                    <a:cubicBezTo>
                      <a:pt x="2581" y="9179"/>
                      <a:pt x="2525" y="9179"/>
                      <a:pt x="2456" y="9193"/>
                    </a:cubicBezTo>
                    <a:cubicBezTo>
                      <a:pt x="2330" y="9207"/>
                      <a:pt x="2205" y="9221"/>
                      <a:pt x="2093" y="9262"/>
                    </a:cubicBezTo>
                    <a:cubicBezTo>
                      <a:pt x="1689" y="9360"/>
                      <a:pt x="1298" y="9555"/>
                      <a:pt x="991" y="9834"/>
                    </a:cubicBezTo>
                    <a:cubicBezTo>
                      <a:pt x="670" y="10113"/>
                      <a:pt x="433" y="10448"/>
                      <a:pt x="252" y="10825"/>
                    </a:cubicBezTo>
                    <a:cubicBezTo>
                      <a:pt x="224" y="10922"/>
                      <a:pt x="182" y="11020"/>
                      <a:pt x="154" y="11104"/>
                    </a:cubicBezTo>
                    <a:cubicBezTo>
                      <a:pt x="140" y="11215"/>
                      <a:pt x="98" y="11299"/>
                      <a:pt x="84" y="11411"/>
                    </a:cubicBezTo>
                    <a:lnTo>
                      <a:pt x="29" y="11717"/>
                    </a:lnTo>
                    <a:cubicBezTo>
                      <a:pt x="15" y="11829"/>
                      <a:pt x="15" y="11927"/>
                      <a:pt x="15" y="12052"/>
                    </a:cubicBezTo>
                    <a:cubicBezTo>
                      <a:pt x="1" y="12499"/>
                      <a:pt x="71" y="12973"/>
                      <a:pt x="224" y="13447"/>
                    </a:cubicBezTo>
                    <a:cubicBezTo>
                      <a:pt x="377" y="13893"/>
                      <a:pt x="628" y="14340"/>
                      <a:pt x="949" y="14716"/>
                    </a:cubicBezTo>
                    <a:cubicBezTo>
                      <a:pt x="1005" y="14772"/>
                      <a:pt x="1061" y="14842"/>
                      <a:pt x="1117" y="14898"/>
                    </a:cubicBezTo>
                    <a:cubicBezTo>
                      <a:pt x="1159" y="14940"/>
                      <a:pt x="1228" y="14995"/>
                      <a:pt x="1284" y="15051"/>
                    </a:cubicBezTo>
                    <a:lnTo>
                      <a:pt x="1368" y="15135"/>
                    </a:lnTo>
                    <a:cubicBezTo>
                      <a:pt x="1410" y="15177"/>
                      <a:pt x="1424" y="15191"/>
                      <a:pt x="1465" y="15205"/>
                    </a:cubicBezTo>
                    <a:lnTo>
                      <a:pt x="1610" y="15316"/>
                    </a:lnTo>
                    <a:lnTo>
                      <a:pt x="1610" y="15316"/>
                    </a:lnTo>
                    <a:cubicBezTo>
                      <a:pt x="1581" y="15297"/>
                      <a:pt x="1544" y="15279"/>
                      <a:pt x="1507" y="15260"/>
                    </a:cubicBezTo>
                    <a:lnTo>
                      <a:pt x="1354" y="15149"/>
                    </a:lnTo>
                    <a:cubicBezTo>
                      <a:pt x="1298" y="15121"/>
                      <a:pt x="1228" y="15065"/>
                      <a:pt x="1186" y="15037"/>
                    </a:cubicBezTo>
                    <a:lnTo>
                      <a:pt x="1089" y="14981"/>
                    </a:lnTo>
                    <a:cubicBezTo>
                      <a:pt x="1061" y="14967"/>
                      <a:pt x="1047" y="14926"/>
                      <a:pt x="1005" y="14912"/>
                    </a:cubicBezTo>
                    <a:cubicBezTo>
                      <a:pt x="768" y="14730"/>
                      <a:pt x="573" y="14563"/>
                      <a:pt x="489" y="14521"/>
                    </a:cubicBezTo>
                    <a:cubicBezTo>
                      <a:pt x="477" y="14516"/>
                      <a:pt x="467" y="14514"/>
                      <a:pt x="459" y="14514"/>
                    </a:cubicBezTo>
                    <a:cubicBezTo>
                      <a:pt x="421" y="14514"/>
                      <a:pt x="427" y="14566"/>
                      <a:pt x="461" y="14647"/>
                    </a:cubicBezTo>
                    <a:cubicBezTo>
                      <a:pt x="503" y="14702"/>
                      <a:pt x="531" y="14772"/>
                      <a:pt x="587" y="14842"/>
                    </a:cubicBezTo>
                    <a:cubicBezTo>
                      <a:pt x="642" y="14912"/>
                      <a:pt x="712" y="14995"/>
                      <a:pt x="782" y="15065"/>
                    </a:cubicBezTo>
                    <a:cubicBezTo>
                      <a:pt x="1075" y="15386"/>
                      <a:pt x="1493" y="15693"/>
                      <a:pt x="1703" y="15804"/>
                    </a:cubicBezTo>
                    <a:cubicBezTo>
                      <a:pt x="2177" y="16083"/>
                      <a:pt x="2679" y="16237"/>
                      <a:pt x="3181" y="16293"/>
                    </a:cubicBezTo>
                    <a:cubicBezTo>
                      <a:pt x="3111" y="16293"/>
                      <a:pt x="3069" y="16307"/>
                      <a:pt x="3000" y="16307"/>
                    </a:cubicBezTo>
                    <a:cubicBezTo>
                      <a:pt x="2944" y="16307"/>
                      <a:pt x="2874" y="16307"/>
                      <a:pt x="2818" y="16320"/>
                    </a:cubicBezTo>
                    <a:cubicBezTo>
                      <a:pt x="2721" y="16334"/>
                      <a:pt x="2623" y="16362"/>
                      <a:pt x="2553" y="16376"/>
                    </a:cubicBezTo>
                    <a:cubicBezTo>
                      <a:pt x="2442" y="16404"/>
                      <a:pt x="2400" y="16502"/>
                      <a:pt x="2512" y="16613"/>
                    </a:cubicBezTo>
                    <a:cubicBezTo>
                      <a:pt x="2539" y="16669"/>
                      <a:pt x="2665" y="16725"/>
                      <a:pt x="2804" y="16753"/>
                    </a:cubicBezTo>
                    <a:lnTo>
                      <a:pt x="3014" y="16809"/>
                    </a:lnTo>
                    <a:cubicBezTo>
                      <a:pt x="3083" y="16809"/>
                      <a:pt x="3153" y="16823"/>
                      <a:pt x="3209" y="16823"/>
                    </a:cubicBezTo>
                    <a:cubicBezTo>
                      <a:pt x="3296" y="16827"/>
                      <a:pt x="3383" y="16829"/>
                      <a:pt x="3472" y="16829"/>
                    </a:cubicBezTo>
                    <a:cubicBezTo>
                      <a:pt x="4319" y="16829"/>
                      <a:pt x="5225" y="16648"/>
                      <a:pt x="6096" y="16307"/>
                    </a:cubicBezTo>
                    <a:cubicBezTo>
                      <a:pt x="7059" y="15916"/>
                      <a:pt x="7965" y="15288"/>
                      <a:pt x="8593" y="14437"/>
                    </a:cubicBezTo>
                    <a:lnTo>
                      <a:pt x="8593" y="14437"/>
                    </a:lnTo>
                    <a:cubicBezTo>
                      <a:pt x="8537" y="14549"/>
                      <a:pt x="8482" y="14647"/>
                      <a:pt x="8412" y="14758"/>
                    </a:cubicBezTo>
                    <a:cubicBezTo>
                      <a:pt x="8049" y="15330"/>
                      <a:pt x="7435" y="15874"/>
                      <a:pt x="6654" y="16237"/>
                    </a:cubicBezTo>
                    <a:cubicBezTo>
                      <a:pt x="6515" y="16298"/>
                      <a:pt x="6522" y="16331"/>
                      <a:pt x="6598" y="16331"/>
                    </a:cubicBezTo>
                    <a:cubicBezTo>
                      <a:pt x="6644" y="16331"/>
                      <a:pt x="6715" y="16319"/>
                      <a:pt x="6794" y="16293"/>
                    </a:cubicBezTo>
                    <a:cubicBezTo>
                      <a:pt x="7156" y="16153"/>
                      <a:pt x="7575" y="15916"/>
                      <a:pt x="7965" y="15623"/>
                    </a:cubicBezTo>
                    <a:cubicBezTo>
                      <a:pt x="8230" y="15428"/>
                      <a:pt x="8468" y="15219"/>
                      <a:pt x="8691" y="14981"/>
                    </a:cubicBezTo>
                    <a:cubicBezTo>
                      <a:pt x="8900" y="14730"/>
                      <a:pt x="9109" y="14451"/>
                      <a:pt x="9249" y="14172"/>
                    </a:cubicBezTo>
                    <a:cubicBezTo>
                      <a:pt x="9416" y="13879"/>
                      <a:pt x="9514" y="13587"/>
                      <a:pt x="9597" y="13266"/>
                    </a:cubicBezTo>
                    <a:cubicBezTo>
                      <a:pt x="9625" y="13196"/>
                      <a:pt x="9639" y="13112"/>
                      <a:pt x="9653" y="13043"/>
                    </a:cubicBezTo>
                    <a:lnTo>
                      <a:pt x="9667" y="12917"/>
                    </a:lnTo>
                    <a:cubicBezTo>
                      <a:pt x="9667" y="12889"/>
                      <a:pt x="9667" y="12833"/>
                      <a:pt x="9695" y="12805"/>
                    </a:cubicBezTo>
                    <a:cubicBezTo>
                      <a:pt x="9695" y="12736"/>
                      <a:pt x="9709" y="12638"/>
                      <a:pt x="9709" y="12568"/>
                    </a:cubicBezTo>
                    <a:lnTo>
                      <a:pt x="9709" y="12345"/>
                    </a:lnTo>
                    <a:cubicBezTo>
                      <a:pt x="9667" y="11438"/>
                      <a:pt x="9360" y="10602"/>
                      <a:pt x="8956" y="9890"/>
                    </a:cubicBezTo>
                    <a:cubicBezTo>
                      <a:pt x="8886" y="9779"/>
                      <a:pt x="8830" y="9681"/>
                      <a:pt x="8761" y="9569"/>
                    </a:cubicBezTo>
                    <a:cubicBezTo>
                      <a:pt x="8691" y="9472"/>
                      <a:pt x="8621" y="9360"/>
                      <a:pt x="8579" y="9276"/>
                    </a:cubicBezTo>
                    <a:cubicBezTo>
                      <a:pt x="8607" y="9276"/>
                      <a:pt x="8649" y="9290"/>
                      <a:pt x="8691" y="9332"/>
                    </a:cubicBezTo>
                    <a:cubicBezTo>
                      <a:pt x="8761" y="9388"/>
                      <a:pt x="8830" y="9416"/>
                      <a:pt x="8928" y="9486"/>
                    </a:cubicBezTo>
                    <a:cubicBezTo>
                      <a:pt x="8998" y="9555"/>
                      <a:pt x="9081" y="9625"/>
                      <a:pt x="9179" y="9751"/>
                    </a:cubicBezTo>
                    <a:cubicBezTo>
                      <a:pt x="9194" y="9768"/>
                      <a:pt x="9205" y="9776"/>
                      <a:pt x="9212" y="9776"/>
                    </a:cubicBezTo>
                    <a:cubicBezTo>
                      <a:pt x="9241" y="9776"/>
                      <a:pt x="9223" y="9668"/>
                      <a:pt x="9179" y="9569"/>
                    </a:cubicBezTo>
                    <a:cubicBezTo>
                      <a:pt x="8900" y="8997"/>
                      <a:pt x="8551" y="8565"/>
                      <a:pt x="8244" y="8133"/>
                    </a:cubicBezTo>
                    <a:cubicBezTo>
                      <a:pt x="7910" y="7714"/>
                      <a:pt x="7603" y="7296"/>
                      <a:pt x="7338" y="6780"/>
                    </a:cubicBezTo>
                    <a:cubicBezTo>
                      <a:pt x="7073" y="6277"/>
                      <a:pt x="6905" y="5733"/>
                      <a:pt x="6794" y="5162"/>
                    </a:cubicBezTo>
                    <a:cubicBezTo>
                      <a:pt x="6738" y="4883"/>
                      <a:pt x="6724" y="4590"/>
                      <a:pt x="6724" y="4297"/>
                    </a:cubicBezTo>
                    <a:cubicBezTo>
                      <a:pt x="6724" y="4157"/>
                      <a:pt x="6724" y="3990"/>
                      <a:pt x="6738" y="3850"/>
                    </a:cubicBezTo>
                    <a:cubicBezTo>
                      <a:pt x="6766" y="3711"/>
                      <a:pt x="6766" y="3558"/>
                      <a:pt x="6780" y="3418"/>
                    </a:cubicBezTo>
                    <a:cubicBezTo>
                      <a:pt x="6919" y="2232"/>
                      <a:pt x="7352" y="1103"/>
                      <a:pt x="7784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23"/>
              <p:cNvSpPr/>
              <p:nvPr/>
            </p:nvSpPr>
            <p:spPr>
              <a:xfrm>
                <a:off x="185041" y="236508"/>
                <a:ext cx="429722" cy="707839"/>
              </a:xfrm>
              <a:custGeom>
                <a:avLst/>
                <a:gdLst/>
                <a:ahLst/>
                <a:cxnLst/>
                <a:rect l="l" t="t" r="r" b="b"/>
                <a:pathLst>
                  <a:path w="9918" h="16336" extrusionOk="0">
                    <a:moveTo>
                      <a:pt x="4506" y="0"/>
                    </a:moveTo>
                    <a:cubicBezTo>
                      <a:pt x="4070" y="0"/>
                      <a:pt x="3638" y="55"/>
                      <a:pt x="3223" y="183"/>
                    </a:cubicBezTo>
                    <a:cubicBezTo>
                      <a:pt x="2149" y="490"/>
                      <a:pt x="1242" y="1201"/>
                      <a:pt x="698" y="2066"/>
                    </a:cubicBezTo>
                    <a:lnTo>
                      <a:pt x="656" y="2108"/>
                    </a:lnTo>
                    <a:lnTo>
                      <a:pt x="531" y="2163"/>
                    </a:lnTo>
                    <a:lnTo>
                      <a:pt x="461" y="2289"/>
                    </a:lnTo>
                    <a:cubicBezTo>
                      <a:pt x="405" y="2373"/>
                      <a:pt x="363" y="2442"/>
                      <a:pt x="321" y="2554"/>
                    </a:cubicBezTo>
                    <a:cubicBezTo>
                      <a:pt x="279" y="2638"/>
                      <a:pt x="252" y="2721"/>
                      <a:pt x="210" y="2833"/>
                    </a:cubicBezTo>
                    <a:cubicBezTo>
                      <a:pt x="182" y="2917"/>
                      <a:pt x="154" y="3014"/>
                      <a:pt x="126" y="3112"/>
                    </a:cubicBezTo>
                    <a:cubicBezTo>
                      <a:pt x="42" y="3475"/>
                      <a:pt x="0" y="3851"/>
                      <a:pt x="42" y="4228"/>
                    </a:cubicBezTo>
                    <a:cubicBezTo>
                      <a:pt x="42" y="4381"/>
                      <a:pt x="70" y="4535"/>
                      <a:pt x="112" y="4688"/>
                    </a:cubicBezTo>
                    <a:cubicBezTo>
                      <a:pt x="140" y="4855"/>
                      <a:pt x="196" y="5009"/>
                      <a:pt x="252" y="5148"/>
                    </a:cubicBezTo>
                    <a:cubicBezTo>
                      <a:pt x="363" y="5441"/>
                      <a:pt x="531" y="5720"/>
                      <a:pt x="740" y="5971"/>
                    </a:cubicBezTo>
                    <a:cubicBezTo>
                      <a:pt x="949" y="6208"/>
                      <a:pt x="1172" y="6432"/>
                      <a:pt x="1451" y="6613"/>
                    </a:cubicBezTo>
                    <a:lnTo>
                      <a:pt x="1549" y="6683"/>
                    </a:lnTo>
                    <a:lnTo>
                      <a:pt x="1660" y="6738"/>
                    </a:lnTo>
                    <a:lnTo>
                      <a:pt x="1870" y="6836"/>
                    </a:lnTo>
                    <a:cubicBezTo>
                      <a:pt x="1939" y="6878"/>
                      <a:pt x="2023" y="6906"/>
                      <a:pt x="2093" y="6920"/>
                    </a:cubicBezTo>
                    <a:cubicBezTo>
                      <a:pt x="2176" y="6948"/>
                      <a:pt x="2246" y="6976"/>
                      <a:pt x="2344" y="6990"/>
                    </a:cubicBezTo>
                    <a:cubicBezTo>
                      <a:pt x="2491" y="7022"/>
                      <a:pt x="2655" y="7039"/>
                      <a:pt x="2828" y="7039"/>
                    </a:cubicBezTo>
                    <a:cubicBezTo>
                      <a:pt x="3032" y="7039"/>
                      <a:pt x="3248" y="7015"/>
                      <a:pt x="3460" y="6962"/>
                    </a:cubicBezTo>
                    <a:cubicBezTo>
                      <a:pt x="3641" y="6906"/>
                      <a:pt x="3836" y="6836"/>
                      <a:pt x="4018" y="6738"/>
                    </a:cubicBezTo>
                    <a:cubicBezTo>
                      <a:pt x="4060" y="6711"/>
                      <a:pt x="4101" y="6683"/>
                      <a:pt x="4157" y="6641"/>
                    </a:cubicBezTo>
                    <a:cubicBezTo>
                      <a:pt x="4199" y="6613"/>
                      <a:pt x="4241" y="6599"/>
                      <a:pt x="4269" y="6557"/>
                    </a:cubicBezTo>
                    <a:lnTo>
                      <a:pt x="4394" y="6460"/>
                    </a:lnTo>
                    <a:lnTo>
                      <a:pt x="4520" y="6348"/>
                    </a:lnTo>
                    <a:lnTo>
                      <a:pt x="4673" y="6194"/>
                    </a:lnTo>
                    <a:cubicBezTo>
                      <a:pt x="4729" y="6139"/>
                      <a:pt x="4757" y="6083"/>
                      <a:pt x="4813" y="6013"/>
                    </a:cubicBezTo>
                    <a:lnTo>
                      <a:pt x="4883" y="5929"/>
                    </a:lnTo>
                    <a:lnTo>
                      <a:pt x="4938" y="5846"/>
                    </a:lnTo>
                    <a:lnTo>
                      <a:pt x="4994" y="5762"/>
                    </a:lnTo>
                    <a:lnTo>
                      <a:pt x="4994" y="5734"/>
                    </a:lnTo>
                    <a:lnTo>
                      <a:pt x="5008" y="5720"/>
                    </a:lnTo>
                    <a:lnTo>
                      <a:pt x="5022" y="5706"/>
                    </a:lnTo>
                    <a:lnTo>
                      <a:pt x="5036" y="5664"/>
                    </a:lnTo>
                    <a:cubicBezTo>
                      <a:pt x="5064" y="5650"/>
                      <a:pt x="5064" y="5637"/>
                      <a:pt x="5078" y="5623"/>
                    </a:cubicBezTo>
                    <a:cubicBezTo>
                      <a:pt x="5092" y="5595"/>
                      <a:pt x="5092" y="5567"/>
                      <a:pt x="5106" y="5525"/>
                    </a:cubicBezTo>
                    <a:cubicBezTo>
                      <a:pt x="5134" y="5483"/>
                      <a:pt x="5148" y="5413"/>
                      <a:pt x="5161" y="5358"/>
                    </a:cubicBezTo>
                    <a:cubicBezTo>
                      <a:pt x="5245" y="5023"/>
                      <a:pt x="5231" y="4688"/>
                      <a:pt x="5148" y="4367"/>
                    </a:cubicBezTo>
                    <a:cubicBezTo>
                      <a:pt x="5092" y="4200"/>
                      <a:pt x="5036" y="4046"/>
                      <a:pt x="4952" y="3907"/>
                    </a:cubicBezTo>
                    <a:cubicBezTo>
                      <a:pt x="4869" y="3767"/>
                      <a:pt x="4785" y="3628"/>
                      <a:pt x="4659" y="3502"/>
                    </a:cubicBezTo>
                    <a:lnTo>
                      <a:pt x="4785" y="3502"/>
                    </a:lnTo>
                    <a:cubicBezTo>
                      <a:pt x="4827" y="3502"/>
                      <a:pt x="4869" y="3488"/>
                      <a:pt x="4924" y="3475"/>
                    </a:cubicBezTo>
                    <a:cubicBezTo>
                      <a:pt x="4966" y="3475"/>
                      <a:pt x="5008" y="3461"/>
                      <a:pt x="5036" y="3433"/>
                    </a:cubicBezTo>
                    <a:cubicBezTo>
                      <a:pt x="5175" y="3363"/>
                      <a:pt x="5203" y="3196"/>
                      <a:pt x="5078" y="2944"/>
                    </a:cubicBezTo>
                    <a:cubicBezTo>
                      <a:pt x="5036" y="2903"/>
                      <a:pt x="5008" y="2833"/>
                      <a:pt x="4952" y="2777"/>
                    </a:cubicBezTo>
                    <a:cubicBezTo>
                      <a:pt x="4938" y="2735"/>
                      <a:pt x="4896" y="2707"/>
                      <a:pt x="4869" y="2693"/>
                    </a:cubicBezTo>
                    <a:cubicBezTo>
                      <a:pt x="4827" y="2652"/>
                      <a:pt x="4799" y="2638"/>
                      <a:pt x="4757" y="2596"/>
                    </a:cubicBezTo>
                    <a:cubicBezTo>
                      <a:pt x="4729" y="2568"/>
                      <a:pt x="4687" y="2554"/>
                      <a:pt x="4659" y="2512"/>
                    </a:cubicBezTo>
                    <a:lnTo>
                      <a:pt x="4659" y="2512"/>
                    </a:lnTo>
                    <a:cubicBezTo>
                      <a:pt x="4667" y="2514"/>
                      <a:pt x="4672" y="2515"/>
                      <a:pt x="4673" y="2515"/>
                    </a:cubicBezTo>
                    <a:cubicBezTo>
                      <a:pt x="4682" y="2515"/>
                      <a:pt x="4590" y="2484"/>
                      <a:pt x="4590" y="2484"/>
                    </a:cubicBezTo>
                    <a:lnTo>
                      <a:pt x="4576" y="2456"/>
                    </a:lnTo>
                    <a:lnTo>
                      <a:pt x="4534" y="2442"/>
                    </a:lnTo>
                    <a:lnTo>
                      <a:pt x="4366" y="2359"/>
                    </a:lnTo>
                    <a:cubicBezTo>
                      <a:pt x="4325" y="2345"/>
                      <a:pt x="4269" y="2317"/>
                      <a:pt x="4241" y="2303"/>
                    </a:cubicBezTo>
                    <a:cubicBezTo>
                      <a:pt x="4199" y="2289"/>
                      <a:pt x="4171" y="2289"/>
                      <a:pt x="4129" y="2275"/>
                    </a:cubicBezTo>
                    <a:cubicBezTo>
                      <a:pt x="3939" y="2201"/>
                      <a:pt x="3709" y="2167"/>
                      <a:pt x="3475" y="2167"/>
                    </a:cubicBezTo>
                    <a:cubicBezTo>
                      <a:pt x="3400" y="2167"/>
                      <a:pt x="3325" y="2171"/>
                      <a:pt x="3251" y="2177"/>
                    </a:cubicBezTo>
                    <a:cubicBezTo>
                      <a:pt x="2930" y="2219"/>
                      <a:pt x="2623" y="2317"/>
                      <a:pt x="2344" y="2498"/>
                    </a:cubicBezTo>
                    <a:cubicBezTo>
                      <a:pt x="2065" y="2665"/>
                      <a:pt x="1814" y="2903"/>
                      <a:pt x="1619" y="3154"/>
                    </a:cubicBezTo>
                    <a:cubicBezTo>
                      <a:pt x="1591" y="3223"/>
                      <a:pt x="1535" y="3293"/>
                      <a:pt x="1507" y="3363"/>
                    </a:cubicBezTo>
                    <a:lnTo>
                      <a:pt x="1451" y="3475"/>
                    </a:lnTo>
                    <a:lnTo>
                      <a:pt x="1437" y="3530"/>
                    </a:lnTo>
                    <a:lnTo>
                      <a:pt x="1437" y="3544"/>
                    </a:lnTo>
                    <a:lnTo>
                      <a:pt x="1395" y="3614"/>
                    </a:lnTo>
                    <a:lnTo>
                      <a:pt x="1395" y="3628"/>
                    </a:lnTo>
                    <a:lnTo>
                      <a:pt x="1381" y="3684"/>
                    </a:lnTo>
                    <a:lnTo>
                      <a:pt x="1381" y="3698"/>
                    </a:lnTo>
                    <a:lnTo>
                      <a:pt x="1367" y="3753"/>
                    </a:lnTo>
                    <a:cubicBezTo>
                      <a:pt x="1340" y="3781"/>
                      <a:pt x="1340" y="3809"/>
                      <a:pt x="1326" y="3837"/>
                    </a:cubicBezTo>
                    <a:cubicBezTo>
                      <a:pt x="1312" y="3879"/>
                      <a:pt x="1312" y="3893"/>
                      <a:pt x="1312" y="3921"/>
                    </a:cubicBezTo>
                    <a:lnTo>
                      <a:pt x="1298" y="3977"/>
                    </a:lnTo>
                    <a:lnTo>
                      <a:pt x="1298" y="4019"/>
                    </a:lnTo>
                    <a:cubicBezTo>
                      <a:pt x="1289" y="4012"/>
                      <a:pt x="1281" y="4010"/>
                      <a:pt x="1276" y="4010"/>
                    </a:cubicBezTo>
                    <a:cubicBezTo>
                      <a:pt x="1255" y="4010"/>
                      <a:pt x="1253" y="4045"/>
                      <a:pt x="1242" y="4088"/>
                    </a:cubicBezTo>
                    <a:cubicBezTo>
                      <a:pt x="1200" y="4367"/>
                      <a:pt x="1242" y="4646"/>
                      <a:pt x="1312" y="4855"/>
                    </a:cubicBezTo>
                    <a:cubicBezTo>
                      <a:pt x="1381" y="5079"/>
                      <a:pt x="1479" y="5246"/>
                      <a:pt x="1591" y="5385"/>
                    </a:cubicBezTo>
                    <a:cubicBezTo>
                      <a:pt x="1814" y="5664"/>
                      <a:pt x="2065" y="5804"/>
                      <a:pt x="2246" y="5846"/>
                    </a:cubicBezTo>
                    <a:cubicBezTo>
                      <a:pt x="2328" y="5878"/>
                      <a:pt x="2400" y="5892"/>
                      <a:pt x="2460" y="5892"/>
                    </a:cubicBezTo>
                    <a:cubicBezTo>
                      <a:pt x="2502" y="5892"/>
                      <a:pt x="2538" y="5885"/>
                      <a:pt x="2567" y="5874"/>
                    </a:cubicBezTo>
                    <a:cubicBezTo>
                      <a:pt x="2637" y="5860"/>
                      <a:pt x="2665" y="5832"/>
                      <a:pt x="2665" y="5776"/>
                    </a:cubicBezTo>
                    <a:cubicBezTo>
                      <a:pt x="2790" y="5637"/>
                      <a:pt x="2679" y="5413"/>
                      <a:pt x="2623" y="5134"/>
                    </a:cubicBezTo>
                    <a:cubicBezTo>
                      <a:pt x="2581" y="4995"/>
                      <a:pt x="2567" y="4828"/>
                      <a:pt x="2567" y="4674"/>
                    </a:cubicBezTo>
                    <a:cubicBezTo>
                      <a:pt x="2581" y="4521"/>
                      <a:pt x="2623" y="4339"/>
                      <a:pt x="2707" y="4200"/>
                    </a:cubicBezTo>
                    <a:cubicBezTo>
                      <a:pt x="2776" y="4088"/>
                      <a:pt x="2874" y="3977"/>
                      <a:pt x="2999" y="3893"/>
                    </a:cubicBezTo>
                    <a:cubicBezTo>
                      <a:pt x="3125" y="3809"/>
                      <a:pt x="3264" y="3740"/>
                      <a:pt x="3404" y="3698"/>
                    </a:cubicBezTo>
                    <a:cubicBezTo>
                      <a:pt x="3474" y="3684"/>
                      <a:pt x="3547" y="3677"/>
                      <a:pt x="3622" y="3677"/>
                    </a:cubicBezTo>
                    <a:cubicBezTo>
                      <a:pt x="3697" y="3677"/>
                      <a:pt x="3774" y="3684"/>
                      <a:pt x="3850" y="3698"/>
                    </a:cubicBezTo>
                    <a:cubicBezTo>
                      <a:pt x="3990" y="3740"/>
                      <a:pt x="4129" y="3809"/>
                      <a:pt x="4255" y="3893"/>
                    </a:cubicBezTo>
                    <a:cubicBezTo>
                      <a:pt x="4352" y="3963"/>
                      <a:pt x="4464" y="4060"/>
                      <a:pt x="4548" y="4172"/>
                    </a:cubicBezTo>
                    <a:cubicBezTo>
                      <a:pt x="4631" y="4270"/>
                      <a:pt x="4715" y="4395"/>
                      <a:pt x="4757" y="4535"/>
                    </a:cubicBezTo>
                    <a:cubicBezTo>
                      <a:pt x="4813" y="4660"/>
                      <a:pt x="4841" y="4800"/>
                      <a:pt x="4841" y="4953"/>
                    </a:cubicBezTo>
                    <a:cubicBezTo>
                      <a:pt x="4869" y="5093"/>
                      <a:pt x="4841" y="5232"/>
                      <a:pt x="4813" y="5372"/>
                    </a:cubicBezTo>
                    <a:cubicBezTo>
                      <a:pt x="4631" y="5860"/>
                      <a:pt x="4269" y="6222"/>
                      <a:pt x="3864" y="6460"/>
                    </a:cubicBezTo>
                    <a:cubicBezTo>
                      <a:pt x="3559" y="6627"/>
                      <a:pt x="3199" y="6718"/>
                      <a:pt x="2837" y="6718"/>
                    </a:cubicBezTo>
                    <a:cubicBezTo>
                      <a:pt x="2686" y="6718"/>
                      <a:pt x="2534" y="6702"/>
                      <a:pt x="2386" y="6669"/>
                    </a:cubicBezTo>
                    <a:lnTo>
                      <a:pt x="2190" y="6613"/>
                    </a:lnTo>
                    <a:cubicBezTo>
                      <a:pt x="2149" y="6599"/>
                      <a:pt x="2079" y="6557"/>
                      <a:pt x="2023" y="6543"/>
                    </a:cubicBezTo>
                    <a:cubicBezTo>
                      <a:pt x="1967" y="6529"/>
                      <a:pt x="1898" y="6487"/>
                      <a:pt x="1842" y="6460"/>
                    </a:cubicBezTo>
                    <a:cubicBezTo>
                      <a:pt x="1800" y="6418"/>
                      <a:pt x="1730" y="6404"/>
                      <a:pt x="1674" y="6362"/>
                    </a:cubicBezTo>
                    <a:lnTo>
                      <a:pt x="1521" y="6264"/>
                    </a:lnTo>
                    <a:cubicBezTo>
                      <a:pt x="1465" y="6222"/>
                      <a:pt x="1409" y="6194"/>
                      <a:pt x="1354" y="6139"/>
                    </a:cubicBezTo>
                    <a:cubicBezTo>
                      <a:pt x="1256" y="6069"/>
                      <a:pt x="1172" y="5971"/>
                      <a:pt x="1075" y="5874"/>
                    </a:cubicBezTo>
                    <a:cubicBezTo>
                      <a:pt x="768" y="5553"/>
                      <a:pt x="558" y="5148"/>
                      <a:pt x="433" y="4730"/>
                    </a:cubicBezTo>
                    <a:cubicBezTo>
                      <a:pt x="307" y="4311"/>
                      <a:pt x="279" y="3851"/>
                      <a:pt x="349" y="3419"/>
                    </a:cubicBezTo>
                    <a:cubicBezTo>
                      <a:pt x="377" y="3209"/>
                      <a:pt x="447" y="2986"/>
                      <a:pt x="544" y="2791"/>
                    </a:cubicBezTo>
                    <a:cubicBezTo>
                      <a:pt x="558" y="2735"/>
                      <a:pt x="586" y="2693"/>
                      <a:pt x="614" y="2638"/>
                    </a:cubicBezTo>
                    <a:cubicBezTo>
                      <a:pt x="628" y="2582"/>
                      <a:pt x="656" y="2526"/>
                      <a:pt x="698" y="2498"/>
                    </a:cubicBezTo>
                    <a:cubicBezTo>
                      <a:pt x="726" y="2442"/>
                      <a:pt x="754" y="2387"/>
                      <a:pt x="782" y="2359"/>
                    </a:cubicBezTo>
                    <a:cubicBezTo>
                      <a:pt x="823" y="2303"/>
                      <a:pt x="837" y="2247"/>
                      <a:pt x="865" y="2219"/>
                    </a:cubicBezTo>
                    <a:cubicBezTo>
                      <a:pt x="1395" y="1410"/>
                      <a:pt x="2246" y="768"/>
                      <a:pt x="3237" y="503"/>
                    </a:cubicBezTo>
                    <a:cubicBezTo>
                      <a:pt x="3404" y="462"/>
                      <a:pt x="3557" y="434"/>
                      <a:pt x="3711" y="406"/>
                    </a:cubicBezTo>
                    <a:cubicBezTo>
                      <a:pt x="3795" y="392"/>
                      <a:pt x="3864" y="392"/>
                      <a:pt x="3962" y="364"/>
                    </a:cubicBezTo>
                    <a:cubicBezTo>
                      <a:pt x="4046" y="364"/>
                      <a:pt x="4115" y="350"/>
                      <a:pt x="4199" y="350"/>
                    </a:cubicBezTo>
                    <a:cubicBezTo>
                      <a:pt x="4101" y="350"/>
                      <a:pt x="3976" y="392"/>
                      <a:pt x="3850" y="434"/>
                    </a:cubicBezTo>
                    <a:cubicBezTo>
                      <a:pt x="3711" y="490"/>
                      <a:pt x="3585" y="559"/>
                      <a:pt x="3474" y="643"/>
                    </a:cubicBezTo>
                    <a:cubicBezTo>
                      <a:pt x="3348" y="741"/>
                      <a:pt x="3237" y="824"/>
                      <a:pt x="3167" y="908"/>
                    </a:cubicBezTo>
                    <a:cubicBezTo>
                      <a:pt x="3097" y="992"/>
                      <a:pt x="3055" y="1061"/>
                      <a:pt x="3027" y="1117"/>
                    </a:cubicBezTo>
                    <a:cubicBezTo>
                      <a:pt x="3013" y="1201"/>
                      <a:pt x="3069" y="1243"/>
                      <a:pt x="3167" y="1243"/>
                    </a:cubicBezTo>
                    <a:cubicBezTo>
                      <a:pt x="3195" y="1243"/>
                      <a:pt x="3223" y="1243"/>
                      <a:pt x="3264" y="1229"/>
                    </a:cubicBezTo>
                    <a:cubicBezTo>
                      <a:pt x="3292" y="1229"/>
                      <a:pt x="3334" y="1229"/>
                      <a:pt x="3362" y="1201"/>
                    </a:cubicBezTo>
                    <a:cubicBezTo>
                      <a:pt x="3432" y="1187"/>
                      <a:pt x="3516" y="1173"/>
                      <a:pt x="3585" y="1159"/>
                    </a:cubicBezTo>
                    <a:cubicBezTo>
                      <a:pt x="3920" y="1089"/>
                      <a:pt x="4325" y="1047"/>
                      <a:pt x="4492" y="1047"/>
                    </a:cubicBezTo>
                    <a:cubicBezTo>
                      <a:pt x="4910" y="1061"/>
                      <a:pt x="5329" y="1103"/>
                      <a:pt x="5733" y="1201"/>
                    </a:cubicBezTo>
                    <a:cubicBezTo>
                      <a:pt x="5664" y="1201"/>
                      <a:pt x="5608" y="1229"/>
                      <a:pt x="5566" y="1243"/>
                    </a:cubicBezTo>
                    <a:lnTo>
                      <a:pt x="5399" y="1299"/>
                    </a:lnTo>
                    <a:cubicBezTo>
                      <a:pt x="5315" y="1340"/>
                      <a:pt x="5231" y="1396"/>
                      <a:pt x="5175" y="1452"/>
                    </a:cubicBezTo>
                    <a:cubicBezTo>
                      <a:pt x="5120" y="1522"/>
                      <a:pt x="5092" y="1591"/>
                      <a:pt x="5078" y="1675"/>
                    </a:cubicBezTo>
                    <a:cubicBezTo>
                      <a:pt x="5050" y="1759"/>
                      <a:pt x="5050" y="1856"/>
                      <a:pt x="5078" y="1954"/>
                    </a:cubicBezTo>
                    <a:cubicBezTo>
                      <a:pt x="5092" y="2024"/>
                      <a:pt x="5120" y="2080"/>
                      <a:pt x="5189" y="2108"/>
                    </a:cubicBezTo>
                    <a:cubicBezTo>
                      <a:pt x="5231" y="2135"/>
                      <a:pt x="5259" y="2149"/>
                      <a:pt x="5301" y="2149"/>
                    </a:cubicBezTo>
                    <a:cubicBezTo>
                      <a:pt x="5329" y="2163"/>
                      <a:pt x="5371" y="2163"/>
                      <a:pt x="5399" y="2163"/>
                    </a:cubicBezTo>
                    <a:lnTo>
                      <a:pt x="5510" y="2163"/>
                    </a:lnTo>
                    <a:cubicBezTo>
                      <a:pt x="5538" y="2163"/>
                      <a:pt x="5594" y="2163"/>
                      <a:pt x="5636" y="2177"/>
                    </a:cubicBezTo>
                    <a:cubicBezTo>
                      <a:pt x="5719" y="2177"/>
                      <a:pt x="5803" y="2205"/>
                      <a:pt x="5887" y="2219"/>
                    </a:cubicBezTo>
                    <a:cubicBezTo>
                      <a:pt x="6068" y="2247"/>
                      <a:pt x="6236" y="2289"/>
                      <a:pt x="6431" y="2345"/>
                    </a:cubicBezTo>
                    <a:cubicBezTo>
                      <a:pt x="6793" y="2456"/>
                      <a:pt x="7170" y="2638"/>
                      <a:pt x="7519" y="2875"/>
                    </a:cubicBezTo>
                    <a:cubicBezTo>
                      <a:pt x="7868" y="3126"/>
                      <a:pt x="8188" y="3461"/>
                      <a:pt x="8453" y="3837"/>
                    </a:cubicBezTo>
                    <a:cubicBezTo>
                      <a:pt x="8718" y="4228"/>
                      <a:pt x="8928" y="4674"/>
                      <a:pt x="9053" y="5148"/>
                    </a:cubicBezTo>
                    <a:cubicBezTo>
                      <a:pt x="9011" y="5093"/>
                      <a:pt x="8983" y="5065"/>
                      <a:pt x="8942" y="5009"/>
                    </a:cubicBezTo>
                    <a:cubicBezTo>
                      <a:pt x="8914" y="4953"/>
                      <a:pt x="8872" y="4925"/>
                      <a:pt x="8844" y="4869"/>
                    </a:cubicBezTo>
                    <a:cubicBezTo>
                      <a:pt x="8467" y="4339"/>
                      <a:pt x="8049" y="3837"/>
                      <a:pt x="7602" y="3349"/>
                    </a:cubicBezTo>
                    <a:cubicBezTo>
                      <a:pt x="7570" y="3313"/>
                      <a:pt x="7541" y="3298"/>
                      <a:pt x="7518" y="3298"/>
                    </a:cubicBezTo>
                    <a:cubicBezTo>
                      <a:pt x="7452" y="3298"/>
                      <a:pt x="7432" y="3420"/>
                      <a:pt x="7505" y="3502"/>
                    </a:cubicBezTo>
                    <a:cubicBezTo>
                      <a:pt x="7658" y="3740"/>
                      <a:pt x="7826" y="4032"/>
                      <a:pt x="7979" y="4367"/>
                    </a:cubicBezTo>
                    <a:cubicBezTo>
                      <a:pt x="8077" y="4576"/>
                      <a:pt x="8146" y="4800"/>
                      <a:pt x="8202" y="5023"/>
                    </a:cubicBezTo>
                    <a:cubicBezTo>
                      <a:pt x="8244" y="5246"/>
                      <a:pt x="8300" y="5483"/>
                      <a:pt x="8314" y="5720"/>
                    </a:cubicBezTo>
                    <a:cubicBezTo>
                      <a:pt x="8356" y="5943"/>
                      <a:pt x="8370" y="6194"/>
                      <a:pt x="8370" y="6418"/>
                    </a:cubicBezTo>
                    <a:lnTo>
                      <a:pt x="8370" y="7129"/>
                    </a:lnTo>
                    <a:cubicBezTo>
                      <a:pt x="8356" y="7478"/>
                      <a:pt x="8300" y="7854"/>
                      <a:pt x="8216" y="8203"/>
                    </a:cubicBezTo>
                    <a:lnTo>
                      <a:pt x="8202" y="8273"/>
                    </a:lnTo>
                    <a:lnTo>
                      <a:pt x="8174" y="8343"/>
                    </a:lnTo>
                    <a:lnTo>
                      <a:pt x="8146" y="8482"/>
                    </a:lnTo>
                    <a:lnTo>
                      <a:pt x="8063" y="8775"/>
                    </a:lnTo>
                    <a:cubicBezTo>
                      <a:pt x="8021" y="8873"/>
                      <a:pt x="8007" y="8970"/>
                      <a:pt x="7965" y="9068"/>
                    </a:cubicBezTo>
                    <a:cubicBezTo>
                      <a:pt x="7937" y="9152"/>
                      <a:pt x="7923" y="9263"/>
                      <a:pt x="7881" y="9347"/>
                    </a:cubicBezTo>
                    <a:cubicBezTo>
                      <a:pt x="7854" y="9472"/>
                      <a:pt x="7812" y="9598"/>
                      <a:pt x="7798" y="9696"/>
                    </a:cubicBezTo>
                    <a:cubicBezTo>
                      <a:pt x="7756" y="9821"/>
                      <a:pt x="7742" y="9919"/>
                      <a:pt x="7714" y="10044"/>
                    </a:cubicBezTo>
                    <a:lnTo>
                      <a:pt x="7602" y="9891"/>
                    </a:lnTo>
                    <a:cubicBezTo>
                      <a:pt x="7575" y="9779"/>
                      <a:pt x="7519" y="9682"/>
                      <a:pt x="7477" y="9570"/>
                    </a:cubicBezTo>
                    <a:cubicBezTo>
                      <a:pt x="7449" y="9458"/>
                      <a:pt x="7435" y="9333"/>
                      <a:pt x="7435" y="9179"/>
                    </a:cubicBezTo>
                    <a:cubicBezTo>
                      <a:pt x="7435" y="9135"/>
                      <a:pt x="7419" y="9117"/>
                      <a:pt x="7396" y="9117"/>
                    </a:cubicBezTo>
                    <a:cubicBezTo>
                      <a:pt x="7355" y="9117"/>
                      <a:pt x="7290" y="9177"/>
                      <a:pt x="7254" y="9249"/>
                    </a:cubicBezTo>
                    <a:cubicBezTo>
                      <a:pt x="7198" y="9389"/>
                      <a:pt x="7128" y="9500"/>
                      <a:pt x="7100" y="9626"/>
                    </a:cubicBezTo>
                    <a:cubicBezTo>
                      <a:pt x="7045" y="9751"/>
                      <a:pt x="7017" y="9891"/>
                      <a:pt x="6975" y="10016"/>
                    </a:cubicBezTo>
                    <a:cubicBezTo>
                      <a:pt x="6891" y="10254"/>
                      <a:pt x="6835" y="10519"/>
                      <a:pt x="6766" y="10756"/>
                    </a:cubicBezTo>
                    <a:cubicBezTo>
                      <a:pt x="6724" y="10881"/>
                      <a:pt x="6696" y="11007"/>
                      <a:pt x="6640" y="11132"/>
                    </a:cubicBezTo>
                    <a:cubicBezTo>
                      <a:pt x="6584" y="11244"/>
                      <a:pt x="6556" y="11369"/>
                      <a:pt x="6501" y="11495"/>
                    </a:cubicBezTo>
                    <a:cubicBezTo>
                      <a:pt x="6459" y="11620"/>
                      <a:pt x="6375" y="11732"/>
                      <a:pt x="6333" y="11844"/>
                    </a:cubicBezTo>
                    <a:cubicBezTo>
                      <a:pt x="6291" y="11899"/>
                      <a:pt x="6263" y="11969"/>
                      <a:pt x="6222" y="12011"/>
                    </a:cubicBezTo>
                    <a:cubicBezTo>
                      <a:pt x="6194" y="12067"/>
                      <a:pt x="6138" y="12123"/>
                      <a:pt x="6110" y="12192"/>
                    </a:cubicBezTo>
                    <a:cubicBezTo>
                      <a:pt x="5943" y="12416"/>
                      <a:pt x="5733" y="12611"/>
                      <a:pt x="5538" y="12820"/>
                    </a:cubicBezTo>
                    <a:cubicBezTo>
                      <a:pt x="5440" y="12918"/>
                      <a:pt x="5329" y="13015"/>
                      <a:pt x="5231" y="13113"/>
                    </a:cubicBezTo>
                    <a:lnTo>
                      <a:pt x="5078" y="13252"/>
                    </a:lnTo>
                    <a:lnTo>
                      <a:pt x="4896" y="13392"/>
                    </a:lnTo>
                    <a:cubicBezTo>
                      <a:pt x="4799" y="13476"/>
                      <a:pt x="4673" y="13573"/>
                      <a:pt x="4562" y="13671"/>
                    </a:cubicBezTo>
                    <a:cubicBezTo>
                      <a:pt x="4450" y="13755"/>
                      <a:pt x="4339" y="13852"/>
                      <a:pt x="4213" y="13936"/>
                    </a:cubicBezTo>
                    <a:cubicBezTo>
                      <a:pt x="3990" y="14103"/>
                      <a:pt x="3753" y="14285"/>
                      <a:pt x="3502" y="14438"/>
                    </a:cubicBezTo>
                    <a:cubicBezTo>
                      <a:pt x="2539" y="15108"/>
                      <a:pt x="1549" y="15707"/>
                      <a:pt x="572" y="16335"/>
                    </a:cubicBezTo>
                    <a:cubicBezTo>
                      <a:pt x="572" y="16335"/>
                      <a:pt x="1047" y="16084"/>
                      <a:pt x="1870" y="15624"/>
                    </a:cubicBezTo>
                    <a:cubicBezTo>
                      <a:pt x="2274" y="15401"/>
                      <a:pt x="2776" y="15122"/>
                      <a:pt x="3334" y="14787"/>
                    </a:cubicBezTo>
                    <a:cubicBezTo>
                      <a:pt x="3613" y="14633"/>
                      <a:pt x="3920" y="14452"/>
                      <a:pt x="4241" y="14271"/>
                    </a:cubicBezTo>
                    <a:cubicBezTo>
                      <a:pt x="4394" y="14159"/>
                      <a:pt x="4548" y="14075"/>
                      <a:pt x="4729" y="13964"/>
                    </a:cubicBezTo>
                    <a:cubicBezTo>
                      <a:pt x="4883" y="13866"/>
                      <a:pt x="5064" y="13755"/>
                      <a:pt x="5231" y="13643"/>
                    </a:cubicBezTo>
                    <a:cubicBezTo>
                      <a:pt x="5413" y="13531"/>
                      <a:pt x="5580" y="13392"/>
                      <a:pt x="5761" y="13266"/>
                    </a:cubicBezTo>
                    <a:cubicBezTo>
                      <a:pt x="5929" y="13155"/>
                      <a:pt x="6110" y="13015"/>
                      <a:pt x="6277" y="12876"/>
                    </a:cubicBezTo>
                    <a:cubicBezTo>
                      <a:pt x="6626" y="12569"/>
                      <a:pt x="6975" y="12262"/>
                      <a:pt x="7296" y="11872"/>
                    </a:cubicBezTo>
                    <a:cubicBezTo>
                      <a:pt x="7602" y="11509"/>
                      <a:pt x="7881" y="11090"/>
                      <a:pt x="8160" y="10672"/>
                    </a:cubicBezTo>
                    <a:cubicBezTo>
                      <a:pt x="8286" y="10463"/>
                      <a:pt x="8425" y="10240"/>
                      <a:pt x="8551" y="10030"/>
                    </a:cubicBezTo>
                    <a:cubicBezTo>
                      <a:pt x="8663" y="9807"/>
                      <a:pt x="8788" y="9598"/>
                      <a:pt x="8914" y="9361"/>
                    </a:cubicBezTo>
                    <a:cubicBezTo>
                      <a:pt x="8969" y="9263"/>
                      <a:pt x="9039" y="9138"/>
                      <a:pt x="9081" y="9012"/>
                    </a:cubicBezTo>
                    <a:lnTo>
                      <a:pt x="9179" y="8845"/>
                    </a:lnTo>
                    <a:lnTo>
                      <a:pt x="9221" y="8761"/>
                    </a:lnTo>
                    <a:lnTo>
                      <a:pt x="9276" y="8663"/>
                    </a:lnTo>
                    <a:lnTo>
                      <a:pt x="9360" y="8482"/>
                    </a:lnTo>
                    <a:lnTo>
                      <a:pt x="9458" y="8287"/>
                    </a:lnTo>
                    <a:cubicBezTo>
                      <a:pt x="9500" y="8161"/>
                      <a:pt x="9541" y="8022"/>
                      <a:pt x="9597" y="7882"/>
                    </a:cubicBezTo>
                    <a:cubicBezTo>
                      <a:pt x="9765" y="7338"/>
                      <a:pt x="9876" y="6780"/>
                      <a:pt x="9890" y="6208"/>
                    </a:cubicBezTo>
                    <a:cubicBezTo>
                      <a:pt x="9918" y="5065"/>
                      <a:pt x="9639" y="3893"/>
                      <a:pt x="9053" y="2903"/>
                    </a:cubicBezTo>
                    <a:cubicBezTo>
                      <a:pt x="8481" y="1884"/>
                      <a:pt x="7589" y="1061"/>
                      <a:pt x="6570" y="531"/>
                    </a:cubicBezTo>
                    <a:cubicBezTo>
                      <a:pt x="6501" y="490"/>
                      <a:pt x="6459" y="462"/>
                      <a:pt x="6389" y="420"/>
                    </a:cubicBezTo>
                    <a:lnTo>
                      <a:pt x="6180" y="336"/>
                    </a:lnTo>
                    <a:cubicBezTo>
                      <a:pt x="6110" y="294"/>
                      <a:pt x="6040" y="280"/>
                      <a:pt x="5971" y="252"/>
                    </a:cubicBezTo>
                    <a:lnTo>
                      <a:pt x="5761" y="183"/>
                    </a:lnTo>
                    <a:lnTo>
                      <a:pt x="5538" y="113"/>
                    </a:lnTo>
                    <a:lnTo>
                      <a:pt x="5329" y="71"/>
                    </a:lnTo>
                    <a:lnTo>
                      <a:pt x="5120" y="43"/>
                    </a:lnTo>
                    <a:lnTo>
                      <a:pt x="4910" y="15"/>
                    </a:lnTo>
                    <a:cubicBezTo>
                      <a:pt x="4775" y="5"/>
                      <a:pt x="4640" y="0"/>
                      <a:pt x="4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23"/>
              <p:cNvSpPr/>
              <p:nvPr/>
            </p:nvSpPr>
            <p:spPr>
              <a:xfrm>
                <a:off x="235218" y="1077264"/>
                <a:ext cx="500433" cy="691763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5965" extrusionOk="0">
                    <a:moveTo>
                      <a:pt x="4785" y="1"/>
                    </a:moveTo>
                    <a:cubicBezTo>
                      <a:pt x="4785" y="1"/>
                      <a:pt x="4785" y="168"/>
                      <a:pt x="4813" y="447"/>
                    </a:cubicBezTo>
                    <a:cubicBezTo>
                      <a:pt x="4826" y="726"/>
                      <a:pt x="4840" y="1117"/>
                      <a:pt x="4826" y="1647"/>
                    </a:cubicBezTo>
                    <a:cubicBezTo>
                      <a:pt x="4813" y="1912"/>
                      <a:pt x="4813" y="2191"/>
                      <a:pt x="4757" y="2498"/>
                    </a:cubicBezTo>
                    <a:cubicBezTo>
                      <a:pt x="4715" y="2818"/>
                      <a:pt x="4673" y="3125"/>
                      <a:pt x="4575" y="3474"/>
                    </a:cubicBezTo>
                    <a:cubicBezTo>
                      <a:pt x="4492" y="3823"/>
                      <a:pt x="4366" y="4171"/>
                      <a:pt x="4199" y="4534"/>
                    </a:cubicBezTo>
                    <a:cubicBezTo>
                      <a:pt x="4017" y="4911"/>
                      <a:pt x="3808" y="5259"/>
                      <a:pt x="3557" y="5608"/>
                    </a:cubicBezTo>
                    <a:cubicBezTo>
                      <a:pt x="3027" y="6320"/>
                      <a:pt x="2371" y="7031"/>
                      <a:pt x="1716" y="7840"/>
                    </a:cubicBezTo>
                    <a:cubicBezTo>
                      <a:pt x="1395" y="8231"/>
                      <a:pt x="1060" y="8677"/>
                      <a:pt x="781" y="9165"/>
                    </a:cubicBezTo>
                    <a:cubicBezTo>
                      <a:pt x="488" y="9625"/>
                      <a:pt x="237" y="10169"/>
                      <a:pt x="98" y="10769"/>
                    </a:cubicBezTo>
                    <a:cubicBezTo>
                      <a:pt x="28" y="11062"/>
                      <a:pt x="0" y="11355"/>
                      <a:pt x="14" y="11676"/>
                    </a:cubicBezTo>
                    <a:cubicBezTo>
                      <a:pt x="14" y="11983"/>
                      <a:pt x="56" y="12276"/>
                      <a:pt x="154" y="12596"/>
                    </a:cubicBezTo>
                    <a:cubicBezTo>
                      <a:pt x="196" y="12750"/>
                      <a:pt x="237" y="12889"/>
                      <a:pt x="307" y="13029"/>
                    </a:cubicBezTo>
                    <a:cubicBezTo>
                      <a:pt x="363" y="13168"/>
                      <a:pt x="433" y="13308"/>
                      <a:pt x="502" y="13447"/>
                    </a:cubicBezTo>
                    <a:cubicBezTo>
                      <a:pt x="642" y="13726"/>
                      <a:pt x="809" y="13991"/>
                      <a:pt x="1018" y="14228"/>
                    </a:cubicBezTo>
                    <a:cubicBezTo>
                      <a:pt x="1423" y="14717"/>
                      <a:pt x="1939" y="15107"/>
                      <a:pt x="2511" y="15386"/>
                    </a:cubicBezTo>
                    <a:cubicBezTo>
                      <a:pt x="3083" y="15665"/>
                      <a:pt x="3683" y="15832"/>
                      <a:pt x="4296" y="15902"/>
                    </a:cubicBezTo>
                    <a:cubicBezTo>
                      <a:pt x="4575" y="15946"/>
                      <a:pt x="4853" y="15964"/>
                      <a:pt x="5130" y="15964"/>
                    </a:cubicBezTo>
                    <a:cubicBezTo>
                      <a:pt x="5478" y="15964"/>
                      <a:pt x="5824" y="15935"/>
                      <a:pt x="6166" y="15888"/>
                    </a:cubicBezTo>
                    <a:cubicBezTo>
                      <a:pt x="6779" y="15805"/>
                      <a:pt x="7393" y="15665"/>
                      <a:pt x="7965" y="15428"/>
                    </a:cubicBezTo>
                    <a:cubicBezTo>
                      <a:pt x="8537" y="15205"/>
                      <a:pt x="9081" y="14926"/>
                      <a:pt x="9569" y="14563"/>
                    </a:cubicBezTo>
                    <a:cubicBezTo>
                      <a:pt x="10057" y="14201"/>
                      <a:pt x="10490" y="13782"/>
                      <a:pt x="10824" y="13294"/>
                    </a:cubicBezTo>
                    <a:cubicBezTo>
                      <a:pt x="11145" y="12806"/>
                      <a:pt x="11382" y="12248"/>
                      <a:pt x="11480" y="11662"/>
                    </a:cubicBezTo>
                    <a:cubicBezTo>
                      <a:pt x="11536" y="11383"/>
                      <a:pt x="11550" y="11090"/>
                      <a:pt x="11536" y="10811"/>
                    </a:cubicBezTo>
                    <a:cubicBezTo>
                      <a:pt x="11522" y="10532"/>
                      <a:pt x="11480" y="10253"/>
                      <a:pt x="11410" y="10002"/>
                    </a:cubicBezTo>
                    <a:cubicBezTo>
                      <a:pt x="11396" y="9890"/>
                      <a:pt x="11354" y="9807"/>
                      <a:pt x="11327" y="9695"/>
                    </a:cubicBezTo>
                    <a:cubicBezTo>
                      <a:pt x="11299" y="9597"/>
                      <a:pt x="11257" y="9514"/>
                      <a:pt x="11229" y="9416"/>
                    </a:cubicBezTo>
                    <a:cubicBezTo>
                      <a:pt x="11187" y="9332"/>
                      <a:pt x="11159" y="9235"/>
                      <a:pt x="11117" y="9137"/>
                    </a:cubicBezTo>
                    <a:cubicBezTo>
                      <a:pt x="11089" y="9053"/>
                      <a:pt x="11034" y="8970"/>
                      <a:pt x="10992" y="8858"/>
                    </a:cubicBezTo>
                    <a:cubicBezTo>
                      <a:pt x="10810" y="8509"/>
                      <a:pt x="10559" y="8203"/>
                      <a:pt x="10280" y="7938"/>
                    </a:cubicBezTo>
                    <a:lnTo>
                      <a:pt x="10085" y="7784"/>
                    </a:lnTo>
                    <a:lnTo>
                      <a:pt x="9876" y="7645"/>
                    </a:lnTo>
                    <a:cubicBezTo>
                      <a:pt x="9806" y="7589"/>
                      <a:pt x="9736" y="7561"/>
                      <a:pt x="9667" y="7519"/>
                    </a:cubicBezTo>
                    <a:lnTo>
                      <a:pt x="9569" y="7449"/>
                    </a:lnTo>
                    <a:cubicBezTo>
                      <a:pt x="9527" y="7435"/>
                      <a:pt x="9499" y="7421"/>
                      <a:pt x="9443" y="7394"/>
                    </a:cubicBezTo>
                    <a:cubicBezTo>
                      <a:pt x="9374" y="7366"/>
                      <a:pt x="9290" y="7324"/>
                      <a:pt x="9220" y="7296"/>
                    </a:cubicBezTo>
                    <a:lnTo>
                      <a:pt x="8969" y="7212"/>
                    </a:lnTo>
                    <a:cubicBezTo>
                      <a:pt x="8816" y="7170"/>
                      <a:pt x="8648" y="7115"/>
                      <a:pt x="8481" y="7101"/>
                    </a:cubicBezTo>
                    <a:cubicBezTo>
                      <a:pt x="8357" y="7090"/>
                      <a:pt x="8228" y="7083"/>
                      <a:pt x="8099" y="7083"/>
                    </a:cubicBezTo>
                    <a:cubicBezTo>
                      <a:pt x="7894" y="7083"/>
                      <a:pt x="7687" y="7100"/>
                      <a:pt x="7491" y="7143"/>
                    </a:cubicBezTo>
                    <a:cubicBezTo>
                      <a:pt x="7463" y="7143"/>
                      <a:pt x="7407" y="7156"/>
                      <a:pt x="7365" y="7156"/>
                    </a:cubicBezTo>
                    <a:lnTo>
                      <a:pt x="7254" y="7184"/>
                    </a:lnTo>
                    <a:cubicBezTo>
                      <a:pt x="7156" y="7198"/>
                      <a:pt x="7086" y="7226"/>
                      <a:pt x="7002" y="7254"/>
                    </a:cubicBezTo>
                    <a:lnTo>
                      <a:pt x="6779" y="7338"/>
                    </a:lnTo>
                    <a:cubicBezTo>
                      <a:pt x="6710" y="7380"/>
                      <a:pt x="6626" y="7408"/>
                      <a:pt x="6556" y="7463"/>
                    </a:cubicBezTo>
                    <a:cubicBezTo>
                      <a:pt x="6235" y="7645"/>
                      <a:pt x="5942" y="7924"/>
                      <a:pt x="5733" y="8272"/>
                    </a:cubicBezTo>
                    <a:cubicBezTo>
                      <a:pt x="5622" y="8440"/>
                      <a:pt x="5538" y="8635"/>
                      <a:pt x="5468" y="8844"/>
                    </a:cubicBezTo>
                    <a:cubicBezTo>
                      <a:pt x="5412" y="9053"/>
                      <a:pt x="5384" y="9263"/>
                      <a:pt x="5384" y="9486"/>
                    </a:cubicBezTo>
                    <a:cubicBezTo>
                      <a:pt x="5384" y="9779"/>
                      <a:pt x="5440" y="10086"/>
                      <a:pt x="5538" y="10365"/>
                    </a:cubicBezTo>
                    <a:cubicBezTo>
                      <a:pt x="5552" y="10406"/>
                      <a:pt x="5580" y="10462"/>
                      <a:pt x="5608" y="10504"/>
                    </a:cubicBezTo>
                    <a:cubicBezTo>
                      <a:pt x="5622" y="10546"/>
                      <a:pt x="5663" y="10602"/>
                      <a:pt x="5691" y="10658"/>
                    </a:cubicBezTo>
                    <a:cubicBezTo>
                      <a:pt x="5873" y="10937"/>
                      <a:pt x="6110" y="11188"/>
                      <a:pt x="6417" y="11341"/>
                    </a:cubicBezTo>
                    <a:cubicBezTo>
                      <a:pt x="6556" y="11411"/>
                      <a:pt x="6710" y="11453"/>
                      <a:pt x="6863" y="11508"/>
                    </a:cubicBezTo>
                    <a:cubicBezTo>
                      <a:pt x="6978" y="11540"/>
                      <a:pt x="7101" y="11556"/>
                      <a:pt x="7220" y="11556"/>
                    </a:cubicBezTo>
                    <a:cubicBezTo>
                      <a:pt x="7260" y="11556"/>
                      <a:pt x="7299" y="11554"/>
                      <a:pt x="7337" y="11550"/>
                    </a:cubicBezTo>
                    <a:lnTo>
                      <a:pt x="7337" y="11550"/>
                    </a:lnTo>
                    <a:cubicBezTo>
                      <a:pt x="7295" y="11564"/>
                      <a:pt x="7281" y="11578"/>
                      <a:pt x="7254" y="11592"/>
                    </a:cubicBezTo>
                    <a:cubicBezTo>
                      <a:pt x="7212" y="11620"/>
                      <a:pt x="7198" y="11648"/>
                      <a:pt x="7198" y="11662"/>
                    </a:cubicBezTo>
                    <a:cubicBezTo>
                      <a:pt x="7156" y="11690"/>
                      <a:pt x="7142" y="11704"/>
                      <a:pt x="7142" y="11718"/>
                    </a:cubicBezTo>
                    <a:cubicBezTo>
                      <a:pt x="7128" y="11760"/>
                      <a:pt x="7142" y="11801"/>
                      <a:pt x="7198" y="11843"/>
                    </a:cubicBezTo>
                    <a:cubicBezTo>
                      <a:pt x="7254" y="11871"/>
                      <a:pt x="7323" y="11913"/>
                      <a:pt x="7421" y="11913"/>
                    </a:cubicBezTo>
                    <a:cubicBezTo>
                      <a:pt x="7477" y="11913"/>
                      <a:pt x="7546" y="11927"/>
                      <a:pt x="7602" y="11927"/>
                    </a:cubicBezTo>
                    <a:cubicBezTo>
                      <a:pt x="7672" y="11927"/>
                      <a:pt x="7742" y="11913"/>
                      <a:pt x="7811" y="11913"/>
                    </a:cubicBezTo>
                    <a:cubicBezTo>
                      <a:pt x="7881" y="11899"/>
                      <a:pt x="7965" y="11871"/>
                      <a:pt x="8049" y="11857"/>
                    </a:cubicBezTo>
                    <a:cubicBezTo>
                      <a:pt x="8132" y="11829"/>
                      <a:pt x="8244" y="11787"/>
                      <a:pt x="8328" y="11732"/>
                    </a:cubicBezTo>
                    <a:cubicBezTo>
                      <a:pt x="8523" y="11634"/>
                      <a:pt x="8718" y="11481"/>
                      <a:pt x="8858" y="11271"/>
                    </a:cubicBezTo>
                    <a:cubicBezTo>
                      <a:pt x="9011" y="11076"/>
                      <a:pt x="9109" y="10825"/>
                      <a:pt x="9164" y="10574"/>
                    </a:cubicBezTo>
                    <a:cubicBezTo>
                      <a:pt x="9220" y="10309"/>
                      <a:pt x="9220" y="10044"/>
                      <a:pt x="9164" y="9807"/>
                    </a:cubicBezTo>
                    <a:cubicBezTo>
                      <a:pt x="9137" y="9681"/>
                      <a:pt x="9095" y="9556"/>
                      <a:pt x="9039" y="9458"/>
                    </a:cubicBezTo>
                    <a:lnTo>
                      <a:pt x="9025" y="9430"/>
                    </a:lnTo>
                    <a:lnTo>
                      <a:pt x="9025" y="9416"/>
                    </a:lnTo>
                    <a:lnTo>
                      <a:pt x="9011" y="9388"/>
                    </a:lnTo>
                    <a:lnTo>
                      <a:pt x="8997" y="9360"/>
                    </a:lnTo>
                    <a:lnTo>
                      <a:pt x="8955" y="9318"/>
                    </a:lnTo>
                    <a:cubicBezTo>
                      <a:pt x="8913" y="9263"/>
                      <a:pt x="8872" y="9179"/>
                      <a:pt x="8830" y="9137"/>
                    </a:cubicBezTo>
                    <a:cubicBezTo>
                      <a:pt x="8690" y="8984"/>
                      <a:pt x="8537" y="8858"/>
                      <a:pt x="8383" y="8788"/>
                    </a:cubicBezTo>
                    <a:cubicBezTo>
                      <a:pt x="8216" y="8719"/>
                      <a:pt x="8063" y="8677"/>
                      <a:pt x="7923" y="8677"/>
                    </a:cubicBezTo>
                    <a:cubicBezTo>
                      <a:pt x="7865" y="8668"/>
                      <a:pt x="7810" y="8664"/>
                      <a:pt x="7760" y="8664"/>
                    </a:cubicBezTo>
                    <a:cubicBezTo>
                      <a:pt x="7570" y="8664"/>
                      <a:pt x="7434" y="8719"/>
                      <a:pt x="7323" y="8774"/>
                    </a:cubicBezTo>
                    <a:cubicBezTo>
                      <a:pt x="7267" y="8788"/>
                      <a:pt x="7226" y="8830"/>
                      <a:pt x="7198" y="8844"/>
                    </a:cubicBezTo>
                    <a:cubicBezTo>
                      <a:pt x="7156" y="8858"/>
                      <a:pt x="7142" y="8900"/>
                      <a:pt x="7128" y="8914"/>
                    </a:cubicBezTo>
                    <a:cubicBezTo>
                      <a:pt x="7086" y="8956"/>
                      <a:pt x="7086" y="8984"/>
                      <a:pt x="7128" y="8998"/>
                    </a:cubicBezTo>
                    <a:cubicBezTo>
                      <a:pt x="7128" y="9053"/>
                      <a:pt x="7170" y="9095"/>
                      <a:pt x="7254" y="9109"/>
                    </a:cubicBezTo>
                    <a:cubicBezTo>
                      <a:pt x="7323" y="9123"/>
                      <a:pt x="7421" y="9137"/>
                      <a:pt x="7546" y="9179"/>
                    </a:cubicBezTo>
                    <a:cubicBezTo>
                      <a:pt x="7672" y="9207"/>
                      <a:pt x="7811" y="9263"/>
                      <a:pt x="7923" y="9346"/>
                    </a:cubicBezTo>
                    <a:cubicBezTo>
                      <a:pt x="8049" y="9444"/>
                      <a:pt x="8174" y="9584"/>
                      <a:pt x="8244" y="9751"/>
                    </a:cubicBezTo>
                    <a:cubicBezTo>
                      <a:pt x="8369" y="10044"/>
                      <a:pt x="8369" y="10434"/>
                      <a:pt x="8174" y="10727"/>
                    </a:cubicBezTo>
                    <a:cubicBezTo>
                      <a:pt x="8090" y="10881"/>
                      <a:pt x="7965" y="11006"/>
                      <a:pt x="7811" y="11090"/>
                    </a:cubicBezTo>
                    <a:cubicBezTo>
                      <a:pt x="7644" y="11188"/>
                      <a:pt x="7491" y="11229"/>
                      <a:pt x="7337" y="11271"/>
                    </a:cubicBezTo>
                    <a:cubicBezTo>
                      <a:pt x="7241" y="11279"/>
                      <a:pt x="7149" y="11287"/>
                      <a:pt x="7061" y="11287"/>
                    </a:cubicBezTo>
                    <a:cubicBezTo>
                      <a:pt x="6997" y="11287"/>
                      <a:pt x="6936" y="11283"/>
                      <a:pt x="6877" y="11271"/>
                    </a:cubicBezTo>
                    <a:cubicBezTo>
                      <a:pt x="6723" y="11257"/>
                      <a:pt x="6584" y="11202"/>
                      <a:pt x="6444" y="11132"/>
                    </a:cubicBezTo>
                    <a:cubicBezTo>
                      <a:pt x="6305" y="11062"/>
                      <a:pt x="6179" y="10978"/>
                      <a:pt x="6068" y="10867"/>
                    </a:cubicBezTo>
                    <a:cubicBezTo>
                      <a:pt x="5942" y="10769"/>
                      <a:pt x="5859" y="10644"/>
                      <a:pt x="5789" y="10504"/>
                    </a:cubicBezTo>
                    <a:cubicBezTo>
                      <a:pt x="5663" y="10239"/>
                      <a:pt x="5594" y="9974"/>
                      <a:pt x="5580" y="9695"/>
                    </a:cubicBezTo>
                    <a:cubicBezTo>
                      <a:pt x="5552" y="9444"/>
                      <a:pt x="5594" y="9165"/>
                      <a:pt x="5663" y="8914"/>
                    </a:cubicBezTo>
                    <a:cubicBezTo>
                      <a:pt x="5817" y="8370"/>
                      <a:pt x="6207" y="7910"/>
                      <a:pt x="6696" y="7631"/>
                    </a:cubicBezTo>
                    <a:cubicBezTo>
                      <a:pt x="6933" y="7491"/>
                      <a:pt x="7212" y="7394"/>
                      <a:pt x="7477" y="7324"/>
                    </a:cubicBezTo>
                    <a:lnTo>
                      <a:pt x="7686" y="7296"/>
                    </a:lnTo>
                    <a:cubicBezTo>
                      <a:pt x="7756" y="7282"/>
                      <a:pt x="7825" y="7282"/>
                      <a:pt x="7895" y="7282"/>
                    </a:cubicBezTo>
                    <a:cubicBezTo>
                      <a:pt x="7942" y="7273"/>
                      <a:pt x="7988" y="7270"/>
                      <a:pt x="8035" y="7270"/>
                    </a:cubicBezTo>
                    <a:cubicBezTo>
                      <a:pt x="8128" y="7270"/>
                      <a:pt x="8221" y="7282"/>
                      <a:pt x="8314" y="7282"/>
                    </a:cubicBezTo>
                    <a:cubicBezTo>
                      <a:pt x="8802" y="7310"/>
                      <a:pt x="9276" y="7463"/>
                      <a:pt x="9695" y="7714"/>
                    </a:cubicBezTo>
                    <a:cubicBezTo>
                      <a:pt x="10113" y="7952"/>
                      <a:pt x="10462" y="8300"/>
                      <a:pt x="10713" y="8705"/>
                    </a:cubicBezTo>
                    <a:cubicBezTo>
                      <a:pt x="10755" y="8761"/>
                      <a:pt x="10783" y="8816"/>
                      <a:pt x="10810" y="8858"/>
                    </a:cubicBezTo>
                    <a:cubicBezTo>
                      <a:pt x="10838" y="8914"/>
                      <a:pt x="10852" y="8970"/>
                      <a:pt x="10894" y="9026"/>
                    </a:cubicBezTo>
                    <a:cubicBezTo>
                      <a:pt x="10950" y="9123"/>
                      <a:pt x="10992" y="9249"/>
                      <a:pt x="11034" y="9346"/>
                    </a:cubicBezTo>
                    <a:cubicBezTo>
                      <a:pt x="11089" y="9458"/>
                      <a:pt x="11117" y="9584"/>
                      <a:pt x="11159" y="9695"/>
                    </a:cubicBezTo>
                    <a:cubicBezTo>
                      <a:pt x="11187" y="9821"/>
                      <a:pt x="11229" y="9946"/>
                      <a:pt x="11243" y="10072"/>
                    </a:cubicBezTo>
                    <a:cubicBezTo>
                      <a:pt x="11313" y="10323"/>
                      <a:pt x="11340" y="10588"/>
                      <a:pt x="11340" y="10853"/>
                    </a:cubicBezTo>
                    <a:cubicBezTo>
                      <a:pt x="11368" y="11118"/>
                      <a:pt x="11340" y="11397"/>
                      <a:pt x="11299" y="11676"/>
                    </a:cubicBezTo>
                    <a:cubicBezTo>
                      <a:pt x="11187" y="12206"/>
                      <a:pt x="10978" y="12750"/>
                      <a:pt x="10643" y="13224"/>
                    </a:cubicBezTo>
                    <a:cubicBezTo>
                      <a:pt x="10434" y="13517"/>
                      <a:pt x="10197" y="13782"/>
                      <a:pt x="9932" y="14019"/>
                    </a:cubicBezTo>
                    <a:cubicBezTo>
                      <a:pt x="10085" y="13880"/>
                      <a:pt x="10294" y="13587"/>
                      <a:pt x="10434" y="13308"/>
                    </a:cubicBezTo>
                    <a:cubicBezTo>
                      <a:pt x="10573" y="13029"/>
                      <a:pt x="10643" y="12750"/>
                      <a:pt x="10629" y="12680"/>
                    </a:cubicBezTo>
                    <a:cubicBezTo>
                      <a:pt x="10629" y="12646"/>
                      <a:pt x="10620" y="12631"/>
                      <a:pt x="10604" y="12631"/>
                    </a:cubicBezTo>
                    <a:cubicBezTo>
                      <a:pt x="10581" y="12631"/>
                      <a:pt x="10545" y="12664"/>
                      <a:pt x="10504" y="12722"/>
                    </a:cubicBezTo>
                    <a:cubicBezTo>
                      <a:pt x="10434" y="12806"/>
                      <a:pt x="10336" y="12959"/>
                      <a:pt x="10211" y="13113"/>
                    </a:cubicBezTo>
                    <a:cubicBezTo>
                      <a:pt x="10085" y="13280"/>
                      <a:pt x="9932" y="13447"/>
                      <a:pt x="9792" y="13601"/>
                    </a:cubicBezTo>
                    <a:cubicBezTo>
                      <a:pt x="9722" y="13670"/>
                      <a:pt x="9653" y="13740"/>
                      <a:pt x="9583" y="13796"/>
                    </a:cubicBezTo>
                    <a:cubicBezTo>
                      <a:pt x="9513" y="13852"/>
                      <a:pt x="9457" y="13908"/>
                      <a:pt x="9429" y="13935"/>
                    </a:cubicBezTo>
                    <a:cubicBezTo>
                      <a:pt x="9011" y="14270"/>
                      <a:pt x="8593" y="14563"/>
                      <a:pt x="8132" y="14786"/>
                    </a:cubicBezTo>
                    <a:cubicBezTo>
                      <a:pt x="8342" y="14619"/>
                      <a:pt x="8481" y="14466"/>
                      <a:pt x="8523" y="14340"/>
                    </a:cubicBezTo>
                    <a:cubicBezTo>
                      <a:pt x="8579" y="14214"/>
                      <a:pt x="8523" y="14131"/>
                      <a:pt x="8369" y="14089"/>
                    </a:cubicBezTo>
                    <a:cubicBezTo>
                      <a:pt x="8364" y="14088"/>
                      <a:pt x="8357" y="14088"/>
                      <a:pt x="8351" y="14088"/>
                    </a:cubicBezTo>
                    <a:cubicBezTo>
                      <a:pt x="8218" y="14088"/>
                      <a:pt x="7956" y="14220"/>
                      <a:pt x="7784" y="14326"/>
                    </a:cubicBezTo>
                    <a:cubicBezTo>
                      <a:pt x="7114" y="14758"/>
                      <a:pt x="6235" y="15163"/>
                      <a:pt x="5231" y="15302"/>
                    </a:cubicBezTo>
                    <a:cubicBezTo>
                      <a:pt x="4961" y="15339"/>
                      <a:pt x="4692" y="15360"/>
                      <a:pt x="4420" y="15360"/>
                    </a:cubicBezTo>
                    <a:cubicBezTo>
                      <a:pt x="4172" y="15360"/>
                      <a:pt x="3922" y="15342"/>
                      <a:pt x="3669" y="15302"/>
                    </a:cubicBezTo>
                    <a:cubicBezTo>
                      <a:pt x="3153" y="15205"/>
                      <a:pt x="2609" y="15051"/>
                      <a:pt x="2134" y="14758"/>
                    </a:cubicBezTo>
                    <a:lnTo>
                      <a:pt x="2134" y="14758"/>
                    </a:lnTo>
                    <a:cubicBezTo>
                      <a:pt x="2260" y="14814"/>
                      <a:pt x="2371" y="14828"/>
                      <a:pt x="2483" y="14884"/>
                    </a:cubicBezTo>
                    <a:cubicBezTo>
                      <a:pt x="3153" y="15093"/>
                      <a:pt x="3906" y="15177"/>
                      <a:pt x="4701" y="15177"/>
                    </a:cubicBezTo>
                    <a:cubicBezTo>
                      <a:pt x="4924" y="15177"/>
                      <a:pt x="4813" y="15093"/>
                      <a:pt x="4617" y="15065"/>
                    </a:cubicBezTo>
                    <a:cubicBezTo>
                      <a:pt x="4269" y="15051"/>
                      <a:pt x="3850" y="14982"/>
                      <a:pt x="3432" y="14856"/>
                    </a:cubicBezTo>
                    <a:cubicBezTo>
                      <a:pt x="2888" y="14689"/>
                      <a:pt x="2385" y="14424"/>
                      <a:pt x="1967" y="14075"/>
                    </a:cubicBezTo>
                    <a:cubicBezTo>
                      <a:pt x="1549" y="13726"/>
                      <a:pt x="1214" y="13294"/>
                      <a:pt x="949" y="12792"/>
                    </a:cubicBezTo>
                    <a:cubicBezTo>
                      <a:pt x="767" y="12443"/>
                      <a:pt x="642" y="12038"/>
                      <a:pt x="586" y="11634"/>
                    </a:cubicBezTo>
                    <a:cubicBezTo>
                      <a:pt x="530" y="11229"/>
                      <a:pt x="586" y="10811"/>
                      <a:pt x="670" y="10393"/>
                    </a:cubicBezTo>
                    <a:cubicBezTo>
                      <a:pt x="740" y="10141"/>
                      <a:pt x="809" y="9890"/>
                      <a:pt x="907" y="9653"/>
                    </a:cubicBezTo>
                    <a:cubicBezTo>
                      <a:pt x="921" y="9681"/>
                      <a:pt x="935" y="9737"/>
                      <a:pt x="935" y="9793"/>
                    </a:cubicBezTo>
                    <a:cubicBezTo>
                      <a:pt x="949" y="9960"/>
                      <a:pt x="977" y="10155"/>
                      <a:pt x="949" y="10434"/>
                    </a:cubicBezTo>
                    <a:cubicBezTo>
                      <a:pt x="949" y="10462"/>
                      <a:pt x="954" y="10474"/>
                      <a:pt x="964" y="10474"/>
                    </a:cubicBezTo>
                    <a:cubicBezTo>
                      <a:pt x="987" y="10474"/>
                      <a:pt x="1034" y="10399"/>
                      <a:pt x="1074" y="10309"/>
                    </a:cubicBezTo>
                    <a:cubicBezTo>
                      <a:pt x="1284" y="9751"/>
                      <a:pt x="1535" y="9235"/>
                      <a:pt x="1786" y="8705"/>
                    </a:cubicBezTo>
                    <a:cubicBezTo>
                      <a:pt x="2051" y="8189"/>
                      <a:pt x="2344" y="7673"/>
                      <a:pt x="2720" y="7156"/>
                    </a:cubicBezTo>
                    <a:cubicBezTo>
                      <a:pt x="3083" y="6654"/>
                      <a:pt x="3459" y="6124"/>
                      <a:pt x="3794" y="5580"/>
                    </a:cubicBezTo>
                    <a:cubicBezTo>
                      <a:pt x="4143" y="5050"/>
                      <a:pt x="4408" y="4450"/>
                      <a:pt x="4575" y="3837"/>
                    </a:cubicBezTo>
                    <a:cubicBezTo>
                      <a:pt x="4757" y="3237"/>
                      <a:pt x="4840" y="2581"/>
                      <a:pt x="4854" y="1940"/>
                    </a:cubicBezTo>
                    <a:cubicBezTo>
                      <a:pt x="4882" y="1298"/>
                      <a:pt x="4840" y="656"/>
                      <a:pt x="47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23"/>
              <p:cNvSpPr/>
              <p:nvPr/>
            </p:nvSpPr>
            <p:spPr>
              <a:xfrm>
                <a:off x="208613" y="1636973"/>
                <a:ext cx="556672" cy="1068344"/>
              </a:xfrm>
              <a:custGeom>
                <a:avLst/>
                <a:gdLst/>
                <a:ahLst/>
                <a:cxnLst/>
                <a:rect l="l" t="t" r="r" b="b"/>
                <a:pathLst>
                  <a:path w="12848" h="24656" extrusionOk="0">
                    <a:moveTo>
                      <a:pt x="503" y="0"/>
                    </a:moveTo>
                    <a:cubicBezTo>
                      <a:pt x="503" y="0"/>
                      <a:pt x="1144" y="516"/>
                      <a:pt x="2260" y="1381"/>
                    </a:cubicBezTo>
                    <a:cubicBezTo>
                      <a:pt x="2818" y="1814"/>
                      <a:pt x="3502" y="2358"/>
                      <a:pt x="4255" y="2985"/>
                    </a:cubicBezTo>
                    <a:cubicBezTo>
                      <a:pt x="4994" y="3627"/>
                      <a:pt x="5817" y="4366"/>
                      <a:pt x="6682" y="5217"/>
                    </a:cubicBezTo>
                    <a:cubicBezTo>
                      <a:pt x="7100" y="5649"/>
                      <a:pt x="7519" y="6110"/>
                      <a:pt x="7937" y="6612"/>
                    </a:cubicBezTo>
                    <a:cubicBezTo>
                      <a:pt x="8356" y="7100"/>
                      <a:pt x="8746" y="7644"/>
                      <a:pt x="9137" y="8202"/>
                    </a:cubicBezTo>
                    <a:cubicBezTo>
                      <a:pt x="9513" y="8774"/>
                      <a:pt x="9890" y="9374"/>
                      <a:pt x="10197" y="10015"/>
                    </a:cubicBezTo>
                    <a:cubicBezTo>
                      <a:pt x="10518" y="10657"/>
                      <a:pt x="10811" y="11327"/>
                      <a:pt x="11034" y="12038"/>
                    </a:cubicBezTo>
                    <a:cubicBezTo>
                      <a:pt x="11257" y="12735"/>
                      <a:pt x="11452" y="13489"/>
                      <a:pt x="11578" y="14228"/>
                    </a:cubicBezTo>
                    <a:cubicBezTo>
                      <a:pt x="11717" y="14981"/>
                      <a:pt x="11773" y="15748"/>
                      <a:pt x="11773" y="16529"/>
                    </a:cubicBezTo>
                    <a:cubicBezTo>
                      <a:pt x="11745" y="17297"/>
                      <a:pt x="11648" y="18092"/>
                      <a:pt x="11452" y="18817"/>
                    </a:cubicBezTo>
                    <a:cubicBezTo>
                      <a:pt x="11243" y="19570"/>
                      <a:pt x="10922" y="20282"/>
                      <a:pt x="10504" y="20909"/>
                    </a:cubicBezTo>
                    <a:cubicBezTo>
                      <a:pt x="10071" y="21537"/>
                      <a:pt x="9527" y="22095"/>
                      <a:pt x="8886" y="22485"/>
                    </a:cubicBezTo>
                    <a:cubicBezTo>
                      <a:pt x="8244" y="22862"/>
                      <a:pt x="7505" y="23085"/>
                      <a:pt x="6780" y="23141"/>
                    </a:cubicBezTo>
                    <a:cubicBezTo>
                      <a:pt x="6649" y="23141"/>
                      <a:pt x="6532" y="23147"/>
                      <a:pt x="6410" y="23147"/>
                    </a:cubicBezTo>
                    <a:cubicBezTo>
                      <a:pt x="6349" y="23147"/>
                      <a:pt x="6287" y="23146"/>
                      <a:pt x="6222" y="23141"/>
                    </a:cubicBezTo>
                    <a:cubicBezTo>
                      <a:pt x="6138" y="23141"/>
                      <a:pt x="6026" y="23141"/>
                      <a:pt x="5943" y="23127"/>
                    </a:cubicBezTo>
                    <a:lnTo>
                      <a:pt x="5803" y="23113"/>
                    </a:lnTo>
                    <a:lnTo>
                      <a:pt x="5664" y="23085"/>
                    </a:lnTo>
                    <a:cubicBezTo>
                      <a:pt x="5301" y="23043"/>
                      <a:pt x="4952" y="22932"/>
                      <a:pt x="4617" y="22778"/>
                    </a:cubicBezTo>
                    <a:cubicBezTo>
                      <a:pt x="3962" y="22485"/>
                      <a:pt x="3348" y="22067"/>
                      <a:pt x="2818" y="21551"/>
                    </a:cubicBezTo>
                    <a:cubicBezTo>
                      <a:pt x="1772" y="20547"/>
                      <a:pt x="1047" y="19277"/>
                      <a:pt x="628" y="17994"/>
                    </a:cubicBezTo>
                    <a:cubicBezTo>
                      <a:pt x="475" y="17506"/>
                      <a:pt x="349" y="17018"/>
                      <a:pt x="279" y="16557"/>
                    </a:cubicBezTo>
                    <a:cubicBezTo>
                      <a:pt x="210" y="16083"/>
                      <a:pt x="196" y="15609"/>
                      <a:pt x="238" y="15176"/>
                    </a:cubicBezTo>
                    <a:cubicBezTo>
                      <a:pt x="266" y="14981"/>
                      <a:pt x="307" y="14786"/>
                      <a:pt x="363" y="14604"/>
                    </a:cubicBezTo>
                    <a:cubicBezTo>
                      <a:pt x="419" y="14409"/>
                      <a:pt x="489" y="14228"/>
                      <a:pt x="558" y="14060"/>
                    </a:cubicBezTo>
                    <a:cubicBezTo>
                      <a:pt x="712" y="13712"/>
                      <a:pt x="921" y="13391"/>
                      <a:pt x="1200" y="13140"/>
                    </a:cubicBezTo>
                    <a:cubicBezTo>
                      <a:pt x="1479" y="12889"/>
                      <a:pt x="1800" y="12693"/>
                      <a:pt x="2163" y="12610"/>
                    </a:cubicBezTo>
                    <a:cubicBezTo>
                      <a:pt x="2330" y="12554"/>
                      <a:pt x="2525" y="12540"/>
                      <a:pt x="2720" y="12540"/>
                    </a:cubicBezTo>
                    <a:lnTo>
                      <a:pt x="2860" y="12540"/>
                    </a:lnTo>
                    <a:cubicBezTo>
                      <a:pt x="2916" y="12540"/>
                      <a:pt x="2944" y="12554"/>
                      <a:pt x="2999" y="12554"/>
                    </a:cubicBezTo>
                    <a:cubicBezTo>
                      <a:pt x="3055" y="12554"/>
                      <a:pt x="3083" y="12554"/>
                      <a:pt x="3139" y="12582"/>
                    </a:cubicBezTo>
                    <a:lnTo>
                      <a:pt x="3278" y="12610"/>
                    </a:lnTo>
                    <a:cubicBezTo>
                      <a:pt x="3641" y="12693"/>
                      <a:pt x="4032" y="12945"/>
                      <a:pt x="4380" y="13251"/>
                    </a:cubicBezTo>
                    <a:cubicBezTo>
                      <a:pt x="4729" y="13572"/>
                      <a:pt x="5022" y="13991"/>
                      <a:pt x="5231" y="14465"/>
                    </a:cubicBezTo>
                    <a:cubicBezTo>
                      <a:pt x="5371" y="14772"/>
                      <a:pt x="5468" y="15107"/>
                      <a:pt x="5538" y="15441"/>
                    </a:cubicBezTo>
                    <a:cubicBezTo>
                      <a:pt x="5566" y="15553"/>
                      <a:pt x="5594" y="15678"/>
                      <a:pt x="5594" y="15804"/>
                    </a:cubicBezTo>
                    <a:cubicBezTo>
                      <a:pt x="5636" y="16153"/>
                      <a:pt x="5566" y="16501"/>
                      <a:pt x="5440" y="16780"/>
                    </a:cubicBezTo>
                    <a:cubicBezTo>
                      <a:pt x="5301" y="17059"/>
                      <a:pt x="5092" y="17255"/>
                      <a:pt x="4869" y="17324"/>
                    </a:cubicBezTo>
                    <a:cubicBezTo>
                      <a:pt x="4883" y="17283"/>
                      <a:pt x="4883" y="17269"/>
                      <a:pt x="4896" y="17255"/>
                    </a:cubicBezTo>
                    <a:cubicBezTo>
                      <a:pt x="4896" y="17213"/>
                      <a:pt x="4896" y="17185"/>
                      <a:pt x="4883" y="17143"/>
                    </a:cubicBezTo>
                    <a:cubicBezTo>
                      <a:pt x="4883" y="17115"/>
                      <a:pt x="4883" y="17087"/>
                      <a:pt x="4869" y="17059"/>
                    </a:cubicBezTo>
                    <a:cubicBezTo>
                      <a:pt x="4841" y="17004"/>
                      <a:pt x="4813" y="16976"/>
                      <a:pt x="4771" y="16948"/>
                    </a:cubicBezTo>
                    <a:cubicBezTo>
                      <a:pt x="4743" y="16920"/>
                      <a:pt x="4701" y="16906"/>
                      <a:pt x="4687" y="16864"/>
                    </a:cubicBezTo>
                    <a:cubicBezTo>
                      <a:pt x="4673" y="16850"/>
                      <a:pt x="4659" y="16850"/>
                      <a:pt x="4659" y="16836"/>
                    </a:cubicBezTo>
                    <a:cubicBezTo>
                      <a:pt x="4631" y="16808"/>
                      <a:pt x="4617" y="16808"/>
                      <a:pt x="4617" y="16794"/>
                    </a:cubicBezTo>
                    <a:lnTo>
                      <a:pt x="4590" y="16766"/>
                    </a:lnTo>
                    <a:lnTo>
                      <a:pt x="4562" y="16739"/>
                    </a:lnTo>
                    <a:cubicBezTo>
                      <a:pt x="4562" y="16739"/>
                      <a:pt x="4562" y="16725"/>
                      <a:pt x="4548" y="16725"/>
                    </a:cubicBezTo>
                    <a:lnTo>
                      <a:pt x="4548" y="16711"/>
                    </a:lnTo>
                    <a:lnTo>
                      <a:pt x="4548" y="16697"/>
                    </a:lnTo>
                    <a:cubicBezTo>
                      <a:pt x="4548" y="16669"/>
                      <a:pt x="4534" y="16669"/>
                      <a:pt x="4534" y="16641"/>
                    </a:cubicBezTo>
                    <a:cubicBezTo>
                      <a:pt x="4492" y="16599"/>
                      <a:pt x="4450" y="16529"/>
                      <a:pt x="4380" y="16460"/>
                    </a:cubicBezTo>
                    <a:cubicBezTo>
                      <a:pt x="4325" y="16376"/>
                      <a:pt x="4255" y="16292"/>
                      <a:pt x="4213" y="16181"/>
                    </a:cubicBezTo>
                    <a:cubicBezTo>
                      <a:pt x="4199" y="16167"/>
                      <a:pt x="4199" y="16139"/>
                      <a:pt x="4185" y="16111"/>
                    </a:cubicBezTo>
                    <a:cubicBezTo>
                      <a:pt x="4185" y="16097"/>
                      <a:pt x="4171" y="16069"/>
                      <a:pt x="4143" y="16041"/>
                    </a:cubicBezTo>
                    <a:cubicBezTo>
                      <a:pt x="4143" y="16027"/>
                      <a:pt x="4129" y="15999"/>
                      <a:pt x="4129" y="15971"/>
                    </a:cubicBezTo>
                    <a:cubicBezTo>
                      <a:pt x="4129" y="15957"/>
                      <a:pt x="4129" y="15957"/>
                      <a:pt x="4115" y="15944"/>
                    </a:cubicBezTo>
                    <a:lnTo>
                      <a:pt x="4115" y="15944"/>
                    </a:lnTo>
                    <a:cubicBezTo>
                      <a:pt x="4120" y="15948"/>
                      <a:pt x="4123" y="15950"/>
                      <a:pt x="4125" y="15950"/>
                    </a:cubicBezTo>
                    <a:cubicBezTo>
                      <a:pt x="4128" y="15950"/>
                      <a:pt x="4125" y="15944"/>
                      <a:pt x="4115" y="15944"/>
                    </a:cubicBezTo>
                    <a:cubicBezTo>
                      <a:pt x="4115" y="15930"/>
                      <a:pt x="4101" y="15930"/>
                      <a:pt x="4101" y="15916"/>
                    </a:cubicBezTo>
                    <a:lnTo>
                      <a:pt x="4060" y="15916"/>
                    </a:lnTo>
                    <a:cubicBezTo>
                      <a:pt x="4046" y="15916"/>
                      <a:pt x="4032" y="15916"/>
                      <a:pt x="4032" y="15888"/>
                    </a:cubicBezTo>
                    <a:cubicBezTo>
                      <a:pt x="3920" y="15860"/>
                      <a:pt x="3836" y="15818"/>
                      <a:pt x="3781" y="15776"/>
                    </a:cubicBezTo>
                    <a:cubicBezTo>
                      <a:pt x="3753" y="15748"/>
                      <a:pt x="3725" y="15734"/>
                      <a:pt x="3711" y="15720"/>
                    </a:cubicBezTo>
                    <a:lnTo>
                      <a:pt x="3697" y="15692"/>
                    </a:lnTo>
                    <a:cubicBezTo>
                      <a:pt x="3697" y="15692"/>
                      <a:pt x="3697" y="15679"/>
                      <a:pt x="3683" y="15678"/>
                    </a:cubicBezTo>
                    <a:lnTo>
                      <a:pt x="3683" y="15678"/>
                    </a:lnTo>
                    <a:cubicBezTo>
                      <a:pt x="3685" y="15627"/>
                      <a:pt x="3693" y="15575"/>
                      <a:pt x="3655" y="15511"/>
                    </a:cubicBezTo>
                    <a:cubicBezTo>
                      <a:pt x="3641" y="15441"/>
                      <a:pt x="3585" y="15386"/>
                      <a:pt x="3502" y="15372"/>
                    </a:cubicBezTo>
                    <a:cubicBezTo>
                      <a:pt x="3446" y="15372"/>
                      <a:pt x="3404" y="15372"/>
                      <a:pt x="3348" y="15386"/>
                    </a:cubicBezTo>
                    <a:cubicBezTo>
                      <a:pt x="3292" y="15413"/>
                      <a:pt x="3223" y="15455"/>
                      <a:pt x="3167" y="15525"/>
                    </a:cubicBezTo>
                    <a:cubicBezTo>
                      <a:pt x="3125" y="15595"/>
                      <a:pt x="3069" y="15678"/>
                      <a:pt x="3055" y="15790"/>
                    </a:cubicBezTo>
                    <a:cubicBezTo>
                      <a:pt x="3013" y="15888"/>
                      <a:pt x="3013" y="16013"/>
                      <a:pt x="3013" y="16139"/>
                    </a:cubicBezTo>
                    <a:cubicBezTo>
                      <a:pt x="3027" y="16487"/>
                      <a:pt x="3167" y="16878"/>
                      <a:pt x="3432" y="17213"/>
                    </a:cubicBezTo>
                    <a:cubicBezTo>
                      <a:pt x="3557" y="17366"/>
                      <a:pt x="3711" y="17534"/>
                      <a:pt x="3892" y="17631"/>
                    </a:cubicBezTo>
                    <a:cubicBezTo>
                      <a:pt x="4060" y="17743"/>
                      <a:pt x="4269" y="17813"/>
                      <a:pt x="4464" y="17827"/>
                    </a:cubicBezTo>
                    <a:cubicBezTo>
                      <a:pt x="4645" y="17827"/>
                      <a:pt x="4813" y="17813"/>
                      <a:pt x="4966" y="17743"/>
                    </a:cubicBezTo>
                    <a:cubicBezTo>
                      <a:pt x="5175" y="17673"/>
                      <a:pt x="5357" y="17534"/>
                      <a:pt x="5468" y="17366"/>
                    </a:cubicBezTo>
                    <a:cubicBezTo>
                      <a:pt x="5608" y="17213"/>
                      <a:pt x="5705" y="17018"/>
                      <a:pt x="5775" y="16836"/>
                    </a:cubicBezTo>
                    <a:cubicBezTo>
                      <a:pt x="5845" y="16641"/>
                      <a:pt x="5873" y="16432"/>
                      <a:pt x="5873" y="16222"/>
                    </a:cubicBezTo>
                    <a:cubicBezTo>
                      <a:pt x="5887" y="16013"/>
                      <a:pt x="5859" y="15804"/>
                      <a:pt x="5817" y="15609"/>
                    </a:cubicBezTo>
                    <a:cubicBezTo>
                      <a:pt x="5775" y="15246"/>
                      <a:pt x="5664" y="14897"/>
                      <a:pt x="5538" y="14563"/>
                    </a:cubicBezTo>
                    <a:cubicBezTo>
                      <a:pt x="5399" y="14228"/>
                      <a:pt x="5245" y="13921"/>
                      <a:pt x="5036" y="13656"/>
                    </a:cubicBezTo>
                    <a:cubicBezTo>
                      <a:pt x="4813" y="13363"/>
                      <a:pt x="4562" y="13084"/>
                      <a:pt x="4269" y="12861"/>
                    </a:cubicBezTo>
                    <a:cubicBezTo>
                      <a:pt x="3976" y="12624"/>
                      <a:pt x="3641" y="12470"/>
                      <a:pt x="3278" y="12387"/>
                    </a:cubicBezTo>
                    <a:cubicBezTo>
                      <a:pt x="3223" y="12373"/>
                      <a:pt x="3195" y="12373"/>
                      <a:pt x="3139" y="12345"/>
                    </a:cubicBezTo>
                    <a:lnTo>
                      <a:pt x="2999" y="12331"/>
                    </a:lnTo>
                    <a:cubicBezTo>
                      <a:pt x="2916" y="12317"/>
                      <a:pt x="2818" y="12317"/>
                      <a:pt x="2720" y="12317"/>
                    </a:cubicBezTo>
                    <a:cubicBezTo>
                      <a:pt x="2539" y="12317"/>
                      <a:pt x="2358" y="12331"/>
                      <a:pt x="2176" y="12387"/>
                    </a:cubicBezTo>
                    <a:cubicBezTo>
                      <a:pt x="1828" y="12470"/>
                      <a:pt x="1493" y="12624"/>
                      <a:pt x="1214" y="12861"/>
                    </a:cubicBezTo>
                    <a:cubicBezTo>
                      <a:pt x="726" y="13237"/>
                      <a:pt x="405" y="13795"/>
                      <a:pt x="224" y="14395"/>
                    </a:cubicBezTo>
                    <a:cubicBezTo>
                      <a:pt x="28" y="14981"/>
                      <a:pt x="0" y="15609"/>
                      <a:pt x="56" y="16222"/>
                    </a:cubicBezTo>
                    <a:cubicBezTo>
                      <a:pt x="56" y="16292"/>
                      <a:pt x="70" y="16376"/>
                      <a:pt x="70" y="16446"/>
                    </a:cubicBezTo>
                    <a:cubicBezTo>
                      <a:pt x="70" y="16515"/>
                      <a:pt x="84" y="16599"/>
                      <a:pt x="98" y="16669"/>
                    </a:cubicBezTo>
                    <a:cubicBezTo>
                      <a:pt x="126" y="16739"/>
                      <a:pt x="126" y="16836"/>
                      <a:pt x="140" y="16906"/>
                    </a:cubicBezTo>
                    <a:cubicBezTo>
                      <a:pt x="154" y="16976"/>
                      <a:pt x="168" y="17059"/>
                      <a:pt x="196" y="17129"/>
                    </a:cubicBezTo>
                    <a:cubicBezTo>
                      <a:pt x="266" y="17436"/>
                      <a:pt x="335" y="17757"/>
                      <a:pt x="433" y="18064"/>
                    </a:cubicBezTo>
                    <a:cubicBezTo>
                      <a:pt x="851" y="19375"/>
                      <a:pt x="1591" y="20686"/>
                      <a:pt x="2651" y="21746"/>
                    </a:cubicBezTo>
                    <a:cubicBezTo>
                      <a:pt x="2985" y="22081"/>
                      <a:pt x="3362" y="22374"/>
                      <a:pt x="3753" y="22639"/>
                    </a:cubicBezTo>
                    <a:cubicBezTo>
                      <a:pt x="3502" y="22485"/>
                      <a:pt x="3097" y="22276"/>
                      <a:pt x="2734" y="22039"/>
                    </a:cubicBezTo>
                    <a:cubicBezTo>
                      <a:pt x="2372" y="21816"/>
                      <a:pt x="2037" y="21593"/>
                      <a:pt x="1911" y="21551"/>
                    </a:cubicBezTo>
                    <a:cubicBezTo>
                      <a:pt x="1895" y="21547"/>
                      <a:pt x="1882" y="21545"/>
                      <a:pt x="1871" y="21545"/>
                    </a:cubicBezTo>
                    <a:cubicBezTo>
                      <a:pt x="1806" y="21545"/>
                      <a:pt x="1828" y="21615"/>
                      <a:pt x="1911" y="21746"/>
                    </a:cubicBezTo>
                    <a:cubicBezTo>
                      <a:pt x="2023" y="21900"/>
                      <a:pt x="2218" y="22109"/>
                      <a:pt x="2441" y="22318"/>
                    </a:cubicBezTo>
                    <a:cubicBezTo>
                      <a:pt x="2665" y="22527"/>
                      <a:pt x="2944" y="22764"/>
                      <a:pt x="3209" y="22932"/>
                    </a:cubicBezTo>
                    <a:cubicBezTo>
                      <a:pt x="3348" y="23015"/>
                      <a:pt x="3474" y="23113"/>
                      <a:pt x="3571" y="23155"/>
                    </a:cubicBezTo>
                    <a:cubicBezTo>
                      <a:pt x="3683" y="23225"/>
                      <a:pt x="3781" y="23280"/>
                      <a:pt x="3850" y="23322"/>
                    </a:cubicBezTo>
                    <a:cubicBezTo>
                      <a:pt x="4538" y="23686"/>
                      <a:pt x="5317" y="23881"/>
                      <a:pt x="6073" y="23881"/>
                    </a:cubicBezTo>
                    <a:cubicBezTo>
                      <a:pt x="6100" y="23881"/>
                      <a:pt x="6126" y="23881"/>
                      <a:pt x="6152" y="23880"/>
                    </a:cubicBezTo>
                    <a:lnTo>
                      <a:pt x="6152" y="23880"/>
                    </a:lnTo>
                    <a:cubicBezTo>
                      <a:pt x="5747" y="23964"/>
                      <a:pt x="5427" y="23992"/>
                      <a:pt x="5231" y="24089"/>
                    </a:cubicBezTo>
                    <a:cubicBezTo>
                      <a:pt x="5036" y="24159"/>
                      <a:pt x="4980" y="24271"/>
                      <a:pt x="5175" y="24466"/>
                    </a:cubicBezTo>
                    <a:cubicBezTo>
                      <a:pt x="5217" y="24508"/>
                      <a:pt x="5287" y="24536"/>
                      <a:pt x="5371" y="24550"/>
                    </a:cubicBezTo>
                    <a:cubicBezTo>
                      <a:pt x="5454" y="24592"/>
                      <a:pt x="5566" y="24606"/>
                      <a:pt x="5664" y="24620"/>
                    </a:cubicBezTo>
                    <a:cubicBezTo>
                      <a:pt x="5805" y="24646"/>
                      <a:pt x="5958" y="24656"/>
                      <a:pt x="6100" y="24656"/>
                    </a:cubicBezTo>
                    <a:cubicBezTo>
                      <a:pt x="6183" y="24656"/>
                      <a:pt x="6262" y="24653"/>
                      <a:pt x="6333" y="24647"/>
                    </a:cubicBezTo>
                    <a:cubicBezTo>
                      <a:pt x="6696" y="24592"/>
                      <a:pt x="7058" y="24522"/>
                      <a:pt x="7421" y="24410"/>
                    </a:cubicBezTo>
                    <a:cubicBezTo>
                      <a:pt x="7616" y="24368"/>
                      <a:pt x="7798" y="24299"/>
                      <a:pt x="7979" y="24229"/>
                    </a:cubicBezTo>
                    <a:cubicBezTo>
                      <a:pt x="8077" y="24187"/>
                      <a:pt x="8160" y="24131"/>
                      <a:pt x="8244" y="24103"/>
                    </a:cubicBezTo>
                    <a:lnTo>
                      <a:pt x="8384" y="24034"/>
                    </a:lnTo>
                    <a:lnTo>
                      <a:pt x="8523" y="23964"/>
                    </a:lnTo>
                    <a:cubicBezTo>
                      <a:pt x="8872" y="23783"/>
                      <a:pt x="9207" y="23559"/>
                      <a:pt x="9513" y="23294"/>
                    </a:cubicBezTo>
                    <a:cubicBezTo>
                      <a:pt x="9834" y="23057"/>
                      <a:pt x="10113" y="22764"/>
                      <a:pt x="10350" y="22458"/>
                    </a:cubicBezTo>
                    <a:lnTo>
                      <a:pt x="10727" y="21997"/>
                    </a:lnTo>
                    <a:cubicBezTo>
                      <a:pt x="10825" y="21816"/>
                      <a:pt x="10950" y="21662"/>
                      <a:pt x="11034" y="21481"/>
                    </a:cubicBezTo>
                    <a:cubicBezTo>
                      <a:pt x="11229" y="21132"/>
                      <a:pt x="11397" y="20784"/>
                      <a:pt x="11536" y="20421"/>
                    </a:cubicBezTo>
                    <a:cubicBezTo>
                      <a:pt x="11606" y="20254"/>
                      <a:pt x="11675" y="20058"/>
                      <a:pt x="11731" y="19863"/>
                    </a:cubicBezTo>
                    <a:cubicBezTo>
                      <a:pt x="11787" y="19668"/>
                      <a:pt x="11843" y="19500"/>
                      <a:pt x="11885" y="19305"/>
                    </a:cubicBezTo>
                    <a:cubicBezTo>
                      <a:pt x="11941" y="19110"/>
                      <a:pt x="11982" y="18929"/>
                      <a:pt x="12010" y="18733"/>
                    </a:cubicBezTo>
                    <a:cubicBezTo>
                      <a:pt x="12024" y="18650"/>
                      <a:pt x="12052" y="18538"/>
                      <a:pt x="12066" y="18454"/>
                    </a:cubicBezTo>
                    <a:cubicBezTo>
                      <a:pt x="12080" y="18371"/>
                      <a:pt x="12094" y="18259"/>
                      <a:pt x="12122" y="18161"/>
                    </a:cubicBezTo>
                    <a:cubicBezTo>
                      <a:pt x="12136" y="18329"/>
                      <a:pt x="12122" y="18510"/>
                      <a:pt x="12122" y="18677"/>
                    </a:cubicBezTo>
                    <a:cubicBezTo>
                      <a:pt x="12094" y="19180"/>
                      <a:pt x="12010" y="19724"/>
                      <a:pt x="11857" y="20268"/>
                    </a:cubicBezTo>
                    <a:cubicBezTo>
                      <a:pt x="11675" y="20826"/>
                      <a:pt x="11438" y="21383"/>
                      <a:pt x="11048" y="21927"/>
                    </a:cubicBezTo>
                    <a:cubicBezTo>
                      <a:pt x="10954" y="22058"/>
                      <a:pt x="10944" y="22117"/>
                      <a:pt x="10980" y="22117"/>
                    </a:cubicBezTo>
                    <a:cubicBezTo>
                      <a:pt x="11025" y="22117"/>
                      <a:pt x="11141" y="22026"/>
                      <a:pt x="11257" y="21872"/>
                    </a:cubicBezTo>
                    <a:cubicBezTo>
                      <a:pt x="11606" y="21397"/>
                      <a:pt x="11954" y="20770"/>
                      <a:pt x="12219" y="20086"/>
                    </a:cubicBezTo>
                    <a:cubicBezTo>
                      <a:pt x="12401" y="19654"/>
                      <a:pt x="12540" y="19180"/>
                      <a:pt x="12624" y="18733"/>
                    </a:cubicBezTo>
                    <a:cubicBezTo>
                      <a:pt x="12722" y="18273"/>
                      <a:pt x="12777" y="17813"/>
                      <a:pt x="12819" y="17352"/>
                    </a:cubicBezTo>
                    <a:cubicBezTo>
                      <a:pt x="12847" y="16906"/>
                      <a:pt x="12833" y="16432"/>
                      <a:pt x="12819" y="15999"/>
                    </a:cubicBezTo>
                    <a:cubicBezTo>
                      <a:pt x="12791" y="15762"/>
                      <a:pt x="12777" y="15539"/>
                      <a:pt x="12750" y="15330"/>
                    </a:cubicBezTo>
                    <a:cubicBezTo>
                      <a:pt x="12722" y="15232"/>
                      <a:pt x="12708" y="15107"/>
                      <a:pt x="12694" y="14995"/>
                    </a:cubicBezTo>
                    <a:cubicBezTo>
                      <a:pt x="12680" y="14897"/>
                      <a:pt x="12652" y="14786"/>
                      <a:pt x="12624" y="14688"/>
                    </a:cubicBezTo>
                    <a:cubicBezTo>
                      <a:pt x="12485" y="14060"/>
                      <a:pt x="12331" y="13447"/>
                      <a:pt x="12122" y="12861"/>
                    </a:cubicBezTo>
                    <a:cubicBezTo>
                      <a:pt x="12066" y="12721"/>
                      <a:pt x="12010" y="12554"/>
                      <a:pt x="11954" y="12415"/>
                    </a:cubicBezTo>
                    <a:cubicBezTo>
                      <a:pt x="11899" y="12275"/>
                      <a:pt x="11843" y="12122"/>
                      <a:pt x="11787" y="11982"/>
                    </a:cubicBezTo>
                    <a:cubicBezTo>
                      <a:pt x="11662" y="11703"/>
                      <a:pt x="11536" y="11424"/>
                      <a:pt x="11383" y="11145"/>
                    </a:cubicBezTo>
                    <a:cubicBezTo>
                      <a:pt x="11327" y="11061"/>
                      <a:pt x="11299" y="10978"/>
                      <a:pt x="11257" y="10908"/>
                    </a:cubicBezTo>
                    <a:cubicBezTo>
                      <a:pt x="11229" y="10810"/>
                      <a:pt x="11173" y="10755"/>
                      <a:pt x="11118" y="10657"/>
                    </a:cubicBezTo>
                    <a:cubicBezTo>
                      <a:pt x="11034" y="10504"/>
                      <a:pt x="10950" y="10350"/>
                      <a:pt x="10839" y="10211"/>
                    </a:cubicBezTo>
                    <a:lnTo>
                      <a:pt x="10839" y="10211"/>
                    </a:lnTo>
                    <a:cubicBezTo>
                      <a:pt x="10894" y="10225"/>
                      <a:pt x="10950" y="10239"/>
                      <a:pt x="11020" y="10280"/>
                    </a:cubicBezTo>
                    <a:cubicBezTo>
                      <a:pt x="11118" y="10350"/>
                      <a:pt x="11229" y="10420"/>
                      <a:pt x="11355" y="10517"/>
                    </a:cubicBezTo>
                    <a:cubicBezTo>
                      <a:pt x="11466" y="10629"/>
                      <a:pt x="11592" y="10741"/>
                      <a:pt x="11717" y="10936"/>
                    </a:cubicBezTo>
                    <a:cubicBezTo>
                      <a:pt x="11739" y="10968"/>
                      <a:pt x="11756" y="10981"/>
                      <a:pt x="11767" y="10981"/>
                    </a:cubicBezTo>
                    <a:cubicBezTo>
                      <a:pt x="11805" y="10981"/>
                      <a:pt x="11782" y="10822"/>
                      <a:pt x="11717" y="10671"/>
                    </a:cubicBezTo>
                    <a:cubicBezTo>
                      <a:pt x="11327" y="9806"/>
                      <a:pt x="10825" y="9109"/>
                      <a:pt x="10281" y="8481"/>
                    </a:cubicBezTo>
                    <a:cubicBezTo>
                      <a:pt x="9751" y="7853"/>
                      <a:pt x="9165" y="7295"/>
                      <a:pt x="8579" y="6668"/>
                    </a:cubicBezTo>
                    <a:cubicBezTo>
                      <a:pt x="7393" y="5426"/>
                      <a:pt x="6082" y="4282"/>
                      <a:pt x="4729" y="3181"/>
                    </a:cubicBezTo>
                    <a:cubicBezTo>
                      <a:pt x="3348" y="2079"/>
                      <a:pt x="1911" y="1032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23"/>
              <p:cNvSpPr/>
              <p:nvPr/>
            </p:nvSpPr>
            <p:spPr>
              <a:xfrm>
                <a:off x="657092" y="197250"/>
                <a:ext cx="592287" cy="19706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4548" extrusionOk="0">
                    <a:moveTo>
                      <a:pt x="9681" y="1"/>
                    </a:moveTo>
                    <a:cubicBezTo>
                      <a:pt x="9485" y="1"/>
                      <a:pt x="9276" y="1"/>
                      <a:pt x="9081" y="15"/>
                    </a:cubicBezTo>
                    <a:cubicBezTo>
                      <a:pt x="8704" y="56"/>
                      <a:pt x="8314" y="154"/>
                      <a:pt x="8035" y="363"/>
                    </a:cubicBezTo>
                    <a:cubicBezTo>
                      <a:pt x="7923" y="461"/>
                      <a:pt x="7826" y="545"/>
                      <a:pt x="7742" y="628"/>
                    </a:cubicBezTo>
                    <a:cubicBezTo>
                      <a:pt x="7658" y="712"/>
                      <a:pt x="7574" y="810"/>
                      <a:pt x="7477" y="879"/>
                    </a:cubicBezTo>
                    <a:cubicBezTo>
                      <a:pt x="7393" y="949"/>
                      <a:pt x="7309" y="1033"/>
                      <a:pt x="7184" y="1089"/>
                    </a:cubicBezTo>
                    <a:cubicBezTo>
                      <a:pt x="7086" y="1158"/>
                      <a:pt x="6961" y="1200"/>
                      <a:pt x="6807" y="1256"/>
                    </a:cubicBezTo>
                    <a:cubicBezTo>
                      <a:pt x="6640" y="1312"/>
                      <a:pt x="6500" y="1368"/>
                      <a:pt x="6361" y="1437"/>
                    </a:cubicBezTo>
                    <a:cubicBezTo>
                      <a:pt x="5357" y="1674"/>
                      <a:pt x="4380" y="2065"/>
                      <a:pt x="3474" y="2525"/>
                    </a:cubicBezTo>
                    <a:cubicBezTo>
                      <a:pt x="3181" y="2693"/>
                      <a:pt x="2860" y="2846"/>
                      <a:pt x="2553" y="2986"/>
                    </a:cubicBezTo>
                    <a:cubicBezTo>
                      <a:pt x="2581" y="2930"/>
                      <a:pt x="2623" y="2874"/>
                      <a:pt x="2637" y="2832"/>
                    </a:cubicBezTo>
                    <a:cubicBezTo>
                      <a:pt x="2665" y="2735"/>
                      <a:pt x="2692" y="2651"/>
                      <a:pt x="2706" y="2581"/>
                    </a:cubicBezTo>
                    <a:cubicBezTo>
                      <a:pt x="2804" y="2344"/>
                      <a:pt x="2902" y="2065"/>
                      <a:pt x="2985" y="1800"/>
                    </a:cubicBezTo>
                    <a:cubicBezTo>
                      <a:pt x="3055" y="1716"/>
                      <a:pt x="3125" y="1619"/>
                      <a:pt x="3195" y="1549"/>
                    </a:cubicBezTo>
                    <a:cubicBezTo>
                      <a:pt x="3209" y="1535"/>
                      <a:pt x="3222" y="1535"/>
                      <a:pt x="3250" y="1521"/>
                    </a:cubicBezTo>
                    <a:cubicBezTo>
                      <a:pt x="3278" y="1507"/>
                      <a:pt x="3292" y="1479"/>
                      <a:pt x="3292" y="1451"/>
                    </a:cubicBezTo>
                    <a:cubicBezTo>
                      <a:pt x="3474" y="1312"/>
                      <a:pt x="3669" y="1186"/>
                      <a:pt x="3850" y="1089"/>
                    </a:cubicBezTo>
                    <a:cubicBezTo>
                      <a:pt x="3911" y="1052"/>
                      <a:pt x="3887" y="972"/>
                      <a:pt x="3832" y="972"/>
                    </a:cubicBezTo>
                    <a:cubicBezTo>
                      <a:pt x="3825" y="972"/>
                      <a:pt x="3817" y="974"/>
                      <a:pt x="3808" y="977"/>
                    </a:cubicBezTo>
                    <a:cubicBezTo>
                      <a:pt x="3334" y="1172"/>
                      <a:pt x="2665" y="1256"/>
                      <a:pt x="2316" y="1647"/>
                    </a:cubicBezTo>
                    <a:cubicBezTo>
                      <a:pt x="2176" y="1800"/>
                      <a:pt x="2107" y="1926"/>
                      <a:pt x="2093" y="2135"/>
                    </a:cubicBezTo>
                    <a:cubicBezTo>
                      <a:pt x="2079" y="2525"/>
                      <a:pt x="1953" y="2832"/>
                      <a:pt x="1744" y="3097"/>
                    </a:cubicBezTo>
                    <a:lnTo>
                      <a:pt x="1688" y="3153"/>
                    </a:lnTo>
                    <a:cubicBezTo>
                      <a:pt x="1674" y="3167"/>
                      <a:pt x="1660" y="3195"/>
                      <a:pt x="1660" y="3209"/>
                    </a:cubicBezTo>
                    <a:cubicBezTo>
                      <a:pt x="1521" y="3362"/>
                      <a:pt x="1367" y="3502"/>
                      <a:pt x="1186" y="3641"/>
                    </a:cubicBezTo>
                    <a:cubicBezTo>
                      <a:pt x="1130" y="3683"/>
                      <a:pt x="1130" y="3725"/>
                      <a:pt x="1158" y="3781"/>
                    </a:cubicBezTo>
                    <a:cubicBezTo>
                      <a:pt x="781" y="4060"/>
                      <a:pt x="419" y="4353"/>
                      <a:pt x="0" y="4548"/>
                    </a:cubicBezTo>
                    <a:cubicBezTo>
                      <a:pt x="0" y="4548"/>
                      <a:pt x="154" y="4478"/>
                      <a:pt x="433" y="4339"/>
                    </a:cubicBezTo>
                    <a:cubicBezTo>
                      <a:pt x="712" y="4199"/>
                      <a:pt x="1102" y="4004"/>
                      <a:pt x="1577" y="3767"/>
                    </a:cubicBezTo>
                    <a:cubicBezTo>
                      <a:pt x="2037" y="3516"/>
                      <a:pt x="2581" y="3237"/>
                      <a:pt x="3181" y="2972"/>
                    </a:cubicBezTo>
                    <a:cubicBezTo>
                      <a:pt x="3250" y="2930"/>
                      <a:pt x="3320" y="2888"/>
                      <a:pt x="3362" y="2874"/>
                    </a:cubicBezTo>
                    <a:cubicBezTo>
                      <a:pt x="3404" y="2860"/>
                      <a:pt x="3418" y="2860"/>
                      <a:pt x="3460" y="2846"/>
                    </a:cubicBezTo>
                    <a:cubicBezTo>
                      <a:pt x="3678" y="2764"/>
                      <a:pt x="3899" y="2729"/>
                      <a:pt x="4118" y="2729"/>
                    </a:cubicBezTo>
                    <a:cubicBezTo>
                      <a:pt x="4349" y="2729"/>
                      <a:pt x="4577" y="2768"/>
                      <a:pt x="4799" y="2832"/>
                    </a:cubicBezTo>
                    <a:cubicBezTo>
                      <a:pt x="5133" y="2916"/>
                      <a:pt x="5357" y="3041"/>
                      <a:pt x="5594" y="3139"/>
                    </a:cubicBezTo>
                    <a:cubicBezTo>
                      <a:pt x="5719" y="3195"/>
                      <a:pt x="5831" y="3223"/>
                      <a:pt x="5970" y="3265"/>
                    </a:cubicBezTo>
                    <a:cubicBezTo>
                      <a:pt x="6082" y="3293"/>
                      <a:pt x="6221" y="3293"/>
                      <a:pt x="6403" y="3293"/>
                    </a:cubicBezTo>
                    <a:lnTo>
                      <a:pt x="6431" y="3293"/>
                    </a:lnTo>
                    <a:cubicBezTo>
                      <a:pt x="6443" y="3294"/>
                      <a:pt x="6454" y="3295"/>
                      <a:pt x="6465" y="3295"/>
                    </a:cubicBezTo>
                    <a:cubicBezTo>
                      <a:pt x="6626" y="3295"/>
                      <a:pt x="6619" y="3109"/>
                      <a:pt x="6514" y="3069"/>
                    </a:cubicBezTo>
                    <a:cubicBezTo>
                      <a:pt x="6124" y="2944"/>
                      <a:pt x="5789" y="2707"/>
                      <a:pt x="5412" y="2525"/>
                    </a:cubicBezTo>
                    <a:lnTo>
                      <a:pt x="5412" y="2525"/>
                    </a:lnTo>
                    <a:cubicBezTo>
                      <a:pt x="5719" y="2567"/>
                      <a:pt x="6040" y="2665"/>
                      <a:pt x="6347" y="2776"/>
                    </a:cubicBezTo>
                    <a:cubicBezTo>
                      <a:pt x="6612" y="2868"/>
                      <a:pt x="6859" y="2923"/>
                      <a:pt x="7111" y="2923"/>
                    </a:cubicBezTo>
                    <a:cubicBezTo>
                      <a:pt x="7244" y="2923"/>
                      <a:pt x="7379" y="2908"/>
                      <a:pt x="7519" y="2874"/>
                    </a:cubicBezTo>
                    <a:cubicBezTo>
                      <a:pt x="7602" y="2860"/>
                      <a:pt x="7644" y="2693"/>
                      <a:pt x="7519" y="2693"/>
                    </a:cubicBezTo>
                    <a:cubicBezTo>
                      <a:pt x="7156" y="2665"/>
                      <a:pt x="6807" y="2595"/>
                      <a:pt x="6486" y="2372"/>
                    </a:cubicBezTo>
                    <a:cubicBezTo>
                      <a:pt x="6263" y="2218"/>
                      <a:pt x="6124" y="2079"/>
                      <a:pt x="5845" y="2009"/>
                    </a:cubicBezTo>
                    <a:cubicBezTo>
                      <a:pt x="5775" y="1995"/>
                      <a:pt x="5705" y="1995"/>
                      <a:pt x="5636" y="1967"/>
                    </a:cubicBezTo>
                    <a:cubicBezTo>
                      <a:pt x="5789" y="1926"/>
                      <a:pt x="5956" y="1870"/>
                      <a:pt x="6096" y="1814"/>
                    </a:cubicBezTo>
                    <a:cubicBezTo>
                      <a:pt x="6194" y="1786"/>
                      <a:pt x="6291" y="1744"/>
                      <a:pt x="6389" y="1716"/>
                    </a:cubicBezTo>
                    <a:cubicBezTo>
                      <a:pt x="6486" y="1674"/>
                      <a:pt x="6598" y="1647"/>
                      <a:pt x="6682" y="1619"/>
                    </a:cubicBezTo>
                    <a:cubicBezTo>
                      <a:pt x="6807" y="1591"/>
                      <a:pt x="6919" y="1549"/>
                      <a:pt x="7030" y="1521"/>
                    </a:cubicBezTo>
                    <a:cubicBezTo>
                      <a:pt x="7184" y="1479"/>
                      <a:pt x="7337" y="1451"/>
                      <a:pt x="7505" y="1396"/>
                    </a:cubicBezTo>
                    <a:cubicBezTo>
                      <a:pt x="7658" y="1368"/>
                      <a:pt x="7812" y="1326"/>
                      <a:pt x="7951" y="1312"/>
                    </a:cubicBezTo>
                    <a:cubicBezTo>
                      <a:pt x="8174" y="1270"/>
                      <a:pt x="8383" y="1242"/>
                      <a:pt x="8593" y="1200"/>
                    </a:cubicBezTo>
                    <a:cubicBezTo>
                      <a:pt x="8953" y="1150"/>
                      <a:pt x="9307" y="1125"/>
                      <a:pt x="9666" y="1125"/>
                    </a:cubicBezTo>
                    <a:cubicBezTo>
                      <a:pt x="9906" y="1125"/>
                      <a:pt x="10147" y="1136"/>
                      <a:pt x="10392" y="1158"/>
                    </a:cubicBezTo>
                    <a:cubicBezTo>
                      <a:pt x="11006" y="1186"/>
                      <a:pt x="11592" y="1312"/>
                      <a:pt x="12150" y="1507"/>
                    </a:cubicBezTo>
                    <a:cubicBezTo>
                      <a:pt x="12387" y="1577"/>
                      <a:pt x="12596" y="1661"/>
                      <a:pt x="12805" y="1758"/>
                    </a:cubicBezTo>
                    <a:lnTo>
                      <a:pt x="12819" y="1786"/>
                    </a:lnTo>
                    <a:cubicBezTo>
                      <a:pt x="12833" y="1814"/>
                      <a:pt x="12847" y="1828"/>
                      <a:pt x="12875" y="1870"/>
                    </a:cubicBezTo>
                    <a:cubicBezTo>
                      <a:pt x="12945" y="1939"/>
                      <a:pt x="13014" y="2079"/>
                      <a:pt x="13084" y="2205"/>
                    </a:cubicBezTo>
                    <a:cubicBezTo>
                      <a:pt x="13154" y="2316"/>
                      <a:pt x="13238" y="2442"/>
                      <a:pt x="13363" y="2442"/>
                    </a:cubicBezTo>
                    <a:cubicBezTo>
                      <a:pt x="13371" y="2442"/>
                      <a:pt x="13379" y="2443"/>
                      <a:pt x="13387" y="2443"/>
                    </a:cubicBezTo>
                    <a:cubicBezTo>
                      <a:pt x="13515" y="2443"/>
                      <a:pt x="13616" y="2336"/>
                      <a:pt x="13642" y="2205"/>
                    </a:cubicBezTo>
                    <a:cubicBezTo>
                      <a:pt x="13656" y="2177"/>
                      <a:pt x="13670" y="2163"/>
                      <a:pt x="13656" y="2135"/>
                    </a:cubicBezTo>
                    <a:cubicBezTo>
                      <a:pt x="13600" y="1967"/>
                      <a:pt x="13503" y="1800"/>
                      <a:pt x="13363" y="1661"/>
                    </a:cubicBezTo>
                    <a:cubicBezTo>
                      <a:pt x="13224" y="1521"/>
                      <a:pt x="13042" y="1396"/>
                      <a:pt x="12875" y="1340"/>
                    </a:cubicBezTo>
                    <a:cubicBezTo>
                      <a:pt x="12136" y="1061"/>
                      <a:pt x="11355" y="1019"/>
                      <a:pt x="10601" y="991"/>
                    </a:cubicBezTo>
                    <a:cubicBezTo>
                      <a:pt x="10448" y="963"/>
                      <a:pt x="10267" y="963"/>
                      <a:pt x="10127" y="949"/>
                    </a:cubicBezTo>
                    <a:lnTo>
                      <a:pt x="9625" y="949"/>
                    </a:lnTo>
                    <a:lnTo>
                      <a:pt x="9137" y="977"/>
                    </a:lnTo>
                    <a:cubicBezTo>
                      <a:pt x="8941" y="991"/>
                      <a:pt x="8732" y="1019"/>
                      <a:pt x="8551" y="1033"/>
                    </a:cubicBezTo>
                    <a:cubicBezTo>
                      <a:pt x="8565" y="1019"/>
                      <a:pt x="8579" y="1019"/>
                      <a:pt x="8593" y="991"/>
                    </a:cubicBezTo>
                    <a:cubicBezTo>
                      <a:pt x="8718" y="921"/>
                      <a:pt x="8872" y="782"/>
                      <a:pt x="8983" y="698"/>
                    </a:cubicBezTo>
                    <a:cubicBezTo>
                      <a:pt x="9346" y="391"/>
                      <a:pt x="9681" y="224"/>
                      <a:pt x="10225" y="182"/>
                    </a:cubicBezTo>
                    <a:cubicBezTo>
                      <a:pt x="10308" y="182"/>
                      <a:pt x="10336" y="42"/>
                      <a:pt x="10239" y="42"/>
                    </a:cubicBezTo>
                    <a:cubicBezTo>
                      <a:pt x="10057" y="15"/>
                      <a:pt x="9876" y="15"/>
                      <a:pt x="96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23"/>
              <p:cNvSpPr/>
              <p:nvPr/>
            </p:nvSpPr>
            <p:spPr>
              <a:xfrm>
                <a:off x="691296" y="219055"/>
                <a:ext cx="46871" cy="27367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78" extrusionOk="0">
                    <a:moveTo>
                      <a:pt x="1605" y="1"/>
                    </a:moveTo>
                    <a:cubicBezTo>
                      <a:pt x="1465" y="1"/>
                      <a:pt x="1326" y="43"/>
                      <a:pt x="1186" y="71"/>
                    </a:cubicBezTo>
                    <a:cubicBezTo>
                      <a:pt x="1117" y="85"/>
                      <a:pt x="1047" y="126"/>
                      <a:pt x="977" y="140"/>
                    </a:cubicBezTo>
                    <a:cubicBezTo>
                      <a:pt x="907" y="182"/>
                      <a:pt x="852" y="196"/>
                      <a:pt x="782" y="224"/>
                    </a:cubicBezTo>
                    <a:cubicBezTo>
                      <a:pt x="670" y="280"/>
                      <a:pt x="587" y="336"/>
                      <a:pt x="517" y="405"/>
                    </a:cubicBezTo>
                    <a:cubicBezTo>
                      <a:pt x="447" y="461"/>
                      <a:pt x="377" y="531"/>
                      <a:pt x="322" y="601"/>
                    </a:cubicBezTo>
                    <a:cubicBezTo>
                      <a:pt x="210" y="740"/>
                      <a:pt x="98" y="852"/>
                      <a:pt x="1" y="977"/>
                    </a:cubicBezTo>
                    <a:cubicBezTo>
                      <a:pt x="70" y="963"/>
                      <a:pt x="112" y="963"/>
                      <a:pt x="182" y="935"/>
                    </a:cubicBezTo>
                    <a:cubicBezTo>
                      <a:pt x="294" y="935"/>
                      <a:pt x="391" y="921"/>
                      <a:pt x="503" y="908"/>
                    </a:cubicBezTo>
                    <a:cubicBezTo>
                      <a:pt x="698" y="838"/>
                      <a:pt x="866" y="754"/>
                      <a:pt x="1019" y="587"/>
                    </a:cubicBezTo>
                    <a:cubicBezTo>
                      <a:pt x="1228" y="377"/>
                      <a:pt x="1410" y="168"/>
                      <a:pt x="1675" y="15"/>
                    </a:cubicBezTo>
                    <a:cubicBezTo>
                      <a:pt x="1647" y="15"/>
                      <a:pt x="1633" y="1"/>
                      <a:pt x="1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23"/>
              <p:cNvSpPr/>
              <p:nvPr/>
            </p:nvSpPr>
            <p:spPr>
              <a:xfrm>
                <a:off x="596039" y="556899"/>
                <a:ext cx="458752" cy="471257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0876" extrusionOk="0">
                    <a:moveTo>
                      <a:pt x="1" y="0"/>
                    </a:moveTo>
                    <a:lnTo>
                      <a:pt x="1" y="140"/>
                    </a:lnTo>
                    <a:cubicBezTo>
                      <a:pt x="1" y="223"/>
                      <a:pt x="1" y="363"/>
                      <a:pt x="15" y="544"/>
                    </a:cubicBezTo>
                    <a:cubicBezTo>
                      <a:pt x="56" y="893"/>
                      <a:pt x="126" y="1381"/>
                      <a:pt x="266" y="1953"/>
                    </a:cubicBezTo>
                    <a:cubicBezTo>
                      <a:pt x="405" y="2525"/>
                      <a:pt x="628" y="3194"/>
                      <a:pt x="921" y="3864"/>
                    </a:cubicBezTo>
                    <a:cubicBezTo>
                      <a:pt x="963" y="3948"/>
                      <a:pt x="991" y="4031"/>
                      <a:pt x="1033" y="4101"/>
                    </a:cubicBezTo>
                    <a:cubicBezTo>
                      <a:pt x="1047" y="4129"/>
                      <a:pt x="1047" y="4171"/>
                      <a:pt x="1061" y="4199"/>
                    </a:cubicBezTo>
                    <a:cubicBezTo>
                      <a:pt x="1116" y="4324"/>
                      <a:pt x="1144" y="4450"/>
                      <a:pt x="1186" y="4589"/>
                    </a:cubicBezTo>
                    <a:cubicBezTo>
                      <a:pt x="1214" y="4701"/>
                      <a:pt x="1242" y="4840"/>
                      <a:pt x="1256" y="4966"/>
                    </a:cubicBezTo>
                    <a:cubicBezTo>
                      <a:pt x="1284" y="5217"/>
                      <a:pt x="1312" y="5468"/>
                      <a:pt x="1312" y="5733"/>
                    </a:cubicBezTo>
                    <a:cubicBezTo>
                      <a:pt x="1312" y="5928"/>
                      <a:pt x="1284" y="6096"/>
                      <a:pt x="1284" y="6263"/>
                    </a:cubicBezTo>
                    <a:cubicBezTo>
                      <a:pt x="1270" y="6416"/>
                      <a:pt x="1270" y="6556"/>
                      <a:pt x="1270" y="6709"/>
                    </a:cubicBezTo>
                    <a:cubicBezTo>
                      <a:pt x="1270" y="6863"/>
                      <a:pt x="1284" y="7002"/>
                      <a:pt x="1326" y="7170"/>
                    </a:cubicBezTo>
                    <a:cubicBezTo>
                      <a:pt x="1354" y="7323"/>
                      <a:pt x="1423" y="7518"/>
                      <a:pt x="1535" y="7700"/>
                    </a:cubicBezTo>
                    <a:cubicBezTo>
                      <a:pt x="1535" y="7728"/>
                      <a:pt x="1549" y="7728"/>
                      <a:pt x="1549" y="7742"/>
                    </a:cubicBezTo>
                    <a:cubicBezTo>
                      <a:pt x="1599" y="7803"/>
                      <a:pt x="1662" y="7828"/>
                      <a:pt x="1718" y="7828"/>
                    </a:cubicBezTo>
                    <a:cubicBezTo>
                      <a:pt x="1803" y="7828"/>
                      <a:pt x="1873" y="7770"/>
                      <a:pt x="1856" y="7686"/>
                    </a:cubicBezTo>
                    <a:cubicBezTo>
                      <a:pt x="1800" y="7449"/>
                      <a:pt x="1786" y="7198"/>
                      <a:pt x="1800" y="6974"/>
                    </a:cubicBezTo>
                    <a:lnTo>
                      <a:pt x="1856" y="6291"/>
                    </a:lnTo>
                    <a:cubicBezTo>
                      <a:pt x="1884" y="6486"/>
                      <a:pt x="1925" y="6668"/>
                      <a:pt x="1953" y="6849"/>
                    </a:cubicBezTo>
                    <a:cubicBezTo>
                      <a:pt x="1967" y="7044"/>
                      <a:pt x="2009" y="7239"/>
                      <a:pt x="2037" y="7435"/>
                    </a:cubicBezTo>
                    <a:cubicBezTo>
                      <a:pt x="2107" y="7937"/>
                      <a:pt x="2330" y="8383"/>
                      <a:pt x="2734" y="8788"/>
                    </a:cubicBezTo>
                    <a:cubicBezTo>
                      <a:pt x="2774" y="8817"/>
                      <a:pt x="2819" y="8831"/>
                      <a:pt x="2856" y="8831"/>
                    </a:cubicBezTo>
                    <a:cubicBezTo>
                      <a:pt x="2925" y="8831"/>
                      <a:pt x="2970" y="8785"/>
                      <a:pt x="2916" y="8704"/>
                    </a:cubicBezTo>
                    <a:cubicBezTo>
                      <a:pt x="2776" y="8495"/>
                      <a:pt x="2665" y="8286"/>
                      <a:pt x="2581" y="8090"/>
                    </a:cubicBezTo>
                    <a:cubicBezTo>
                      <a:pt x="2511" y="7881"/>
                      <a:pt x="2483" y="7672"/>
                      <a:pt x="2497" y="7463"/>
                    </a:cubicBezTo>
                    <a:cubicBezTo>
                      <a:pt x="2525" y="7170"/>
                      <a:pt x="2581" y="6960"/>
                      <a:pt x="2525" y="6668"/>
                    </a:cubicBezTo>
                    <a:cubicBezTo>
                      <a:pt x="2511" y="6570"/>
                      <a:pt x="2497" y="6500"/>
                      <a:pt x="2469" y="6416"/>
                    </a:cubicBezTo>
                    <a:lnTo>
                      <a:pt x="2469" y="6416"/>
                    </a:lnTo>
                    <a:cubicBezTo>
                      <a:pt x="2581" y="6556"/>
                      <a:pt x="2707" y="6709"/>
                      <a:pt x="2818" y="6849"/>
                    </a:cubicBezTo>
                    <a:cubicBezTo>
                      <a:pt x="2986" y="7044"/>
                      <a:pt x="3153" y="7225"/>
                      <a:pt x="3306" y="7393"/>
                    </a:cubicBezTo>
                    <a:cubicBezTo>
                      <a:pt x="3418" y="7504"/>
                      <a:pt x="3502" y="7602"/>
                      <a:pt x="3613" y="7686"/>
                    </a:cubicBezTo>
                    <a:cubicBezTo>
                      <a:pt x="3864" y="7951"/>
                      <a:pt x="4143" y="8174"/>
                      <a:pt x="4408" y="8383"/>
                    </a:cubicBezTo>
                    <a:cubicBezTo>
                      <a:pt x="4520" y="8481"/>
                      <a:pt x="4618" y="8551"/>
                      <a:pt x="4701" y="8620"/>
                    </a:cubicBezTo>
                    <a:cubicBezTo>
                      <a:pt x="4813" y="8690"/>
                      <a:pt x="4897" y="8760"/>
                      <a:pt x="5008" y="8830"/>
                    </a:cubicBezTo>
                    <a:cubicBezTo>
                      <a:pt x="5566" y="9206"/>
                      <a:pt x="6152" y="9541"/>
                      <a:pt x="6766" y="9806"/>
                    </a:cubicBezTo>
                    <a:cubicBezTo>
                      <a:pt x="7393" y="10057"/>
                      <a:pt x="8035" y="10252"/>
                      <a:pt x="8677" y="10378"/>
                    </a:cubicBezTo>
                    <a:cubicBezTo>
                      <a:pt x="8802" y="10392"/>
                      <a:pt x="8942" y="10406"/>
                      <a:pt x="9067" y="10448"/>
                    </a:cubicBezTo>
                    <a:cubicBezTo>
                      <a:pt x="9193" y="10462"/>
                      <a:pt x="9332" y="10475"/>
                      <a:pt x="9444" y="10503"/>
                    </a:cubicBezTo>
                    <a:lnTo>
                      <a:pt x="9486" y="10503"/>
                    </a:lnTo>
                    <a:cubicBezTo>
                      <a:pt x="9500" y="10517"/>
                      <a:pt x="9541" y="10545"/>
                      <a:pt x="9569" y="10545"/>
                    </a:cubicBezTo>
                    <a:cubicBezTo>
                      <a:pt x="9681" y="10587"/>
                      <a:pt x="9820" y="10685"/>
                      <a:pt x="9960" y="10782"/>
                    </a:cubicBezTo>
                    <a:cubicBezTo>
                      <a:pt x="10030" y="10824"/>
                      <a:pt x="10113" y="10852"/>
                      <a:pt x="10183" y="10866"/>
                    </a:cubicBezTo>
                    <a:cubicBezTo>
                      <a:pt x="10212" y="10872"/>
                      <a:pt x="10241" y="10875"/>
                      <a:pt x="10270" y="10875"/>
                    </a:cubicBezTo>
                    <a:cubicBezTo>
                      <a:pt x="10311" y="10875"/>
                      <a:pt x="10351" y="10868"/>
                      <a:pt x="10392" y="10852"/>
                    </a:cubicBezTo>
                    <a:cubicBezTo>
                      <a:pt x="10546" y="10782"/>
                      <a:pt x="10588" y="10615"/>
                      <a:pt x="10518" y="10503"/>
                    </a:cubicBezTo>
                    <a:cubicBezTo>
                      <a:pt x="10532" y="10475"/>
                      <a:pt x="10518" y="10448"/>
                      <a:pt x="10490" y="10434"/>
                    </a:cubicBezTo>
                    <a:cubicBezTo>
                      <a:pt x="10336" y="10308"/>
                      <a:pt x="10169" y="10238"/>
                      <a:pt x="9974" y="10169"/>
                    </a:cubicBezTo>
                    <a:cubicBezTo>
                      <a:pt x="9890" y="10127"/>
                      <a:pt x="9779" y="10113"/>
                      <a:pt x="9681" y="10085"/>
                    </a:cubicBezTo>
                    <a:cubicBezTo>
                      <a:pt x="9625" y="10057"/>
                      <a:pt x="9569" y="10057"/>
                      <a:pt x="9541" y="10057"/>
                    </a:cubicBezTo>
                    <a:cubicBezTo>
                      <a:pt x="9486" y="10057"/>
                      <a:pt x="9430" y="10043"/>
                      <a:pt x="9402" y="10043"/>
                    </a:cubicBezTo>
                    <a:cubicBezTo>
                      <a:pt x="9290" y="10043"/>
                      <a:pt x="9207" y="10029"/>
                      <a:pt x="9095" y="10029"/>
                    </a:cubicBezTo>
                    <a:lnTo>
                      <a:pt x="8802" y="10015"/>
                    </a:lnTo>
                    <a:cubicBezTo>
                      <a:pt x="8607" y="10015"/>
                      <a:pt x="8426" y="9973"/>
                      <a:pt x="8216" y="9959"/>
                    </a:cubicBezTo>
                    <a:cubicBezTo>
                      <a:pt x="8105" y="9959"/>
                      <a:pt x="8021" y="9918"/>
                      <a:pt x="7909" y="9918"/>
                    </a:cubicBezTo>
                    <a:cubicBezTo>
                      <a:pt x="7812" y="9904"/>
                      <a:pt x="7728" y="9890"/>
                      <a:pt x="7616" y="9876"/>
                    </a:cubicBezTo>
                    <a:lnTo>
                      <a:pt x="7324" y="9806"/>
                    </a:lnTo>
                    <a:lnTo>
                      <a:pt x="7184" y="9764"/>
                    </a:lnTo>
                    <a:lnTo>
                      <a:pt x="7045" y="9708"/>
                    </a:lnTo>
                    <a:cubicBezTo>
                      <a:pt x="6891" y="9639"/>
                      <a:pt x="6724" y="9569"/>
                      <a:pt x="6570" y="9485"/>
                    </a:cubicBezTo>
                    <a:cubicBezTo>
                      <a:pt x="6487" y="9457"/>
                      <a:pt x="6417" y="9415"/>
                      <a:pt x="6333" y="9387"/>
                    </a:cubicBezTo>
                    <a:cubicBezTo>
                      <a:pt x="6236" y="9346"/>
                      <a:pt x="6166" y="9318"/>
                      <a:pt x="6082" y="9262"/>
                    </a:cubicBezTo>
                    <a:lnTo>
                      <a:pt x="5845" y="9136"/>
                    </a:lnTo>
                    <a:cubicBezTo>
                      <a:pt x="5747" y="9109"/>
                      <a:pt x="5678" y="9053"/>
                      <a:pt x="5608" y="9011"/>
                    </a:cubicBezTo>
                    <a:cubicBezTo>
                      <a:pt x="5524" y="8969"/>
                      <a:pt x="5427" y="8913"/>
                      <a:pt x="5329" y="8843"/>
                    </a:cubicBezTo>
                    <a:cubicBezTo>
                      <a:pt x="5245" y="8788"/>
                      <a:pt x="5162" y="8718"/>
                      <a:pt x="5078" y="8662"/>
                    </a:cubicBezTo>
                    <a:cubicBezTo>
                      <a:pt x="5092" y="8662"/>
                      <a:pt x="5120" y="8690"/>
                      <a:pt x="5148" y="8690"/>
                    </a:cubicBezTo>
                    <a:cubicBezTo>
                      <a:pt x="5217" y="8704"/>
                      <a:pt x="5308" y="8707"/>
                      <a:pt x="5399" y="8707"/>
                    </a:cubicBezTo>
                    <a:cubicBezTo>
                      <a:pt x="5489" y="8707"/>
                      <a:pt x="5580" y="8704"/>
                      <a:pt x="5650" y="8704"/>
                    </a:cubicBezTo>
                    <a:cubicBezTo>
                      <a:pt x="5768" y="8697"/>
                      <a:pt x="5880" y="8694"/>
                      <a:pt x="5988" y="8694"/>
                    </a:cubicBezTo>
                    <a:cubicBezTo>
                      <a:pt x="6096" y="8694"/>
                      <a:pt x="6201" y="8697"/>
                      <a:pt x="6305" y="8704"/>
                    </a:cubicBezTo>
                    <a:cubicBezTo>
                      <a:pt x="6417" y="8704"/>
                      <a:pt x="6515" y="8718"/>
                      <a:pt x="6626" y="8760"/>
                    </a:cubicBezTo>
                    <a:cubicBezTo>
                      <a:pt x="6724" y="8774"/>
                      <a:pt x="6849" y="8802"/>
                      <a:pt x="6975" y="8843"/>
                    </a:cubicBezTo>
                    <a:cubicBezTo>
                      <a:pt x="6980" y="8844"/>
                      <a:pt x="6986" y="8845"/>
                      <a:pt x="6991" y="8845"/>
                    </a:cubicBezTo>
                    <a:cubicBezTo>
                      <a:pt x="7065" y="8845"/>
                      <a:pt x="7110" y="8756"/>
                      <a:pt x="7045" y="8704"/>
                    </a:cubicBezTo>
                    <a:cubicBezTo>
                      <a:pt x="6905" y="8634"/>
                      <a:pt x="6752" y="8565"/>
                      <a:pt x="6612" y="8453"/>
                    </a:cubicBezTo>
                    <a:cubicBezTo>
                      <a:pt x="6542" y="8411"/>
                      <a:pt x="6445" y="8369"/>
                      <a:pt x="6375" y="8313"/>
                    </a:cubicBezTo>
                    <a:cubicBezTo>
                      <a:pt x="6305" y="8272"/>
                      <a:pt x="6222" y="8230"/>
                      <a:pt x="6152" y="8174"/>
                    </a:cubicBezTo>
                    <a:cubicBezTo>
                      <a:pt x="6082" y="8132"/>
                      <a:pt x="5998" y="8090"/>
                      <a:pt x="5929" y="8062"/>
                    </a:cubicBezTo>
                    <a:cubicBezTo>
                      <a:pt x="5859" y="8021"/>
                      <a:pt x="5775" y="7965"/>
                      <a:pt x="5706" y="7951"/>
                    </a:cubicBezTo>
                    <a:cubicBezTo>
                      <a:pt x="5538" y="7881"/>
                      <a:pt x="5385" y="7825"/>
                      <a:pt x="5217" y="7811"/>
                    </a:cubicBezTo>
                    <a:cubicBezTo>
                      <a:pt x="5078" y="7797"/>
                      <a:pt x="4952" y="7783"/>
                      <a:pt x="4827" y="7755"/>
                    </a:cubicBezTo>
                    <a:lnTo>
                      <a:pt x="4464" y="7714"/>
                    </a:lnTo>
                    <a:cubicBezTo>
                      <a:pt x="4339" y="7672"/>
                      <a:pt x="4213" y="7644"/>
                      <a:pt x="4115" y="7588"/>
                    </a:cubicBezTo>
                    <a:cubicBezTo>
                      <a:pt x="4060" y="7546"/>
                      <a:pt x="3990" y="7518"/>
                      <a:pt x="3920" y="7477"/>
                    </a:cubicBezTo>
                    <a:cubicBezTo>
                      <a:pt x="3864" y="7449"/>
                      <a:pt x="3795" y="7393"/>
                      <a:pt x="3725" y="7337"/>
                    </a:cubicBezTo>
                    <a:cubicBezTo>
                      <a:pt x="3655" y="7295"/>
                      <a:pt x="3585" y="7239"/>
                      <a:pt x="3544" y="7170"/>
                    </a:cubicBezTo>
                    <a:lnTo>
                      <a:pt x="3348" y="6988"/>
                    </a:lnTo>
                    <a:cubicBezTo>
                      <a:pt x="2609" y="6124"/>
                      <a:pt x="2009" y="5161"/>
                      <a:pt x="1423" y="4185"/>
                    </a:cubicBezTo>
                    <a:cubicBezTo>
                      <a:pt x="1340" y="4031"/>
                      <a:pt x="1256" y="3850"/>
                      <a:pt x="1172" y="3682"/>
                    </a:cubicBezTo>
                    <a:cubicBezTo>
                      <a:pt x="1102" y="3501"/>
                      <a:pt x="1005" y="3334"/>
                      <a:pt x="963" y="3152"/>
                    </a:cubicBezTo>
                    <a:lnTo>
                      <a:pt x="963" y="3152"/>
                    </a:lnTo>
                    <a:cubicBezTo>
                      <a:pt x="1005" y="3208"/>
                      <a:pt x="1047" y="3250"/>
                      <a:pt x="1116" y="3264"/>
                    </a:cubicBezTo>
                    <a:cubicBezTo>
                      <a:pt x="1200" y="3292"/>
                      <a:pt x="1284" y="3334"/>
                      <a:pt x="1354" y="3348"/>
                    </a:cubicBezTo>
                    <a:cubicBezTo>
                      <a:pt x="1479" y="3417"/>
                      <a:pt x="1605" y="3473"/>
                      <a:pt x="1744" y="3529"/>
                    </a:cubicBezTo>
                    <a:cubicBezTo>
                      <a:pt x="1884" y="3571"/>
                      <a:pt x="2009" y="3613"/>
                      <a:pt x="2149" y="3669"/>
                    </a:cubicBezTo>
                    <a:cubicBezTo>
                      <a:pt x="2190" y="3696"/>
                      <a:pt x="2232" y="3738"/>
                      <a:pt x="2260" y="3766"/>
                    </a:cubicBezTo>
                    <a:cubicBezTo>
                      <a:pt x="2316" y="3808"/>
                      <a:pt x="2358" y="3836"/>
                      <a:pt x="2386" y="3878"/>
                    </a:cubicBezTo>
                    <a:cubicBezTo>
                      <a:pt x="2400" y="3892"/>
                      <a:pt x="2400" y="3906"/>
                      <a:pt x="2428" y="3920"/>
                    </a:cubicBezTo>
                    <a:cubicBezTo>
                      <a:pt x="2442" y="3961"/>
                      <a:pt x="2469" y="3975"/>
                      <a:pt x="2497" y="3975"/>
                    </a:cubicBezTo>
                    <a:cubicBezTo>
                      <a:pt x="2637" y="4129"/>
                      <a:pt x="2790" y="4310"/>
                      <a:pt x="2888" y="4478"/>
                    </a:cubicBezTo>
                    <a:cubicBezTo>
                      <a:pt x="2900" y="4498"/>
                      <a:pt x="2917" y="4506"/>
                      <a:pt x="2934" y="4506"/>
                    </a:cubicBezTo>
                    <a:cubicBezTo>
                      <a:pt x="2976" y="4506"/>
                      <a:pt x="3019" y="4457"/>
                      <a:pt x="3000" y="4408"/>
                    </a:cubicBezTo>
                    <a:cubicBezTo>
                      <a:pt x="2944" y="4310"/>
                      <a:pt x="2888" y="4185"/>
                      <a:pt x="2846" y="4059"/>
                    </a:cubicBezTo>
                    <a:cubicBezTo>
                      <a:pt x="2790" y="3948"/>
                      <a:pt x="2748" y="3822"/>
                      <a:pt x="2679" y="3696"/>
                    </a:cubicBezTo>
                    <a:cubicBezTo>
                      <a:pt x="2637" y="3571"/>
                      <a:pt x="2581" y="3459"/>
                      <a:pt x="2511" y="3348"/>
                    </a:cubicBezTo>
                    <a:lnTo>
                      <a:pt x="2400" y="3194"/>
                    </a:lnTo>
                    <a:cubicBezTo>
                      <a:pt x="2372" y="3139"/>
                      <a:pt x="2330" y="3083"/>
                      <a:pt x="2288" y="3055"/>
                    </a:cubicBezTo>
                    <a:cubicBezTo>
                      <a:pt x="2121" y="2915"/>
                      <a:pt x="2023" y="2846"/>
                      <a:pt x="1814" y="2804"/>
                    </a:cubicBezTo>
                    <a:cubicBezTo>
                      <a:pt x="1619" y="2790"/>
                      <a:pt x="1451" y="2720"/>
                      <a:pt x="1284" y="2636"/>
                    </a:cubicBezTo>
                    <a:cubicBezTo>
                      <a:pt x="1130" y="2553"/>
                      <a:pt x="1005" y="2441"/>
                      <a:pt x="893" y="2302"/>
                    </a:cubicBezTo>
                    <a:cubicBezTo>
                      <a:pt x="865" y="2288"/>
                      <a:pt x="865" y="2274"/>
                      <a:pt x="851" y="2246"/>
                    </a:cubicBezTo>
                    <a:lnTo>
                      <a:pt x="796" y="2204"/>
                    </a:lnTo>
                    <a:cubicBezTo>
                      <a:pt x="684" y="2023"/>
                      <a:pt x="558" y="1813"/>
                      <a:pt x="475" y="1590"/>
                    </a:cubicBezTo>
                    <a:cubicBezTo>
                      <a:pt x="447" y="1534"/>
                      <a:pt x="405" y="1507"/>
                      <a:pt x="349" y="1507"/>
                    </a:cubicBezTo>
                    <a:cubicBezTo>
                      <a:pt x="168" y="1004"/>
                      <a:pt x="15" y="50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23"/>
              <p:cNvSpPr/>
              <p:nvPr/>
            </p:nvSpPr>
            <p:spPr>
              <a:xfrm>
                <a:off x="786437" y="907449"/>
                <a:ext cx="82236" cy="23008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531" extrusionOk="0">
                    <a:moveTo>
                      <a:pt x="0" y="0"/>
                    </a:moveTo>
                    <a:lnTo>
                      <a:pt x="154" y="140"/>
                    </a:lnTo>
                    <a:cubicBezTo>
                      <a:pt x="251" y="223"/>
                      <a:pt x="349" y="293"/>
                      <a:pt x="433" y="363"/>
                    </a:cubicBezTo>
                    <a:cubicBezTo>
                      <a:pt x="530" y="419"/>
                      <a:pt x="628" y="475"/>
                      <a:pt x="740" y="488"/>
                    </a:cubicBezTo>
                    <a:cubicBezTo>
                      <a:pt x="837" y="530"/>
                      <a:pt x="963" y="530"/>
                      <a:pt x="1060" y="530"/>
                    </a:cubicBezTo>
                    <a:cubicBezTo>
                      <a:pt x="1130" y="530"/>
                      <a:pt x="1200" y="502"/>
                      <a:pt x="1270" y="502"/>
                    </a:cubicBezTo>
                    <a:cubicBezTo>
                      <a:pt x="1339" y="488"/>
                      <a:pt x="1409" y="488"/>
                      <a:pt x="1479" y="475"/>
                    </a:cubicBezTo>
                    <a:cubicBezTo>
                      <a:pt x="1618" y="433"/>
                      <a:pt x="1758" y="433"/>
                      <a:pt x="1897" y="419"/>
                    </a:cubicBezTo>
                    <a:lnTo>
                      <a:pt x="1856" y="363"/>
                    </a:lnTo>
                    <a:lnTo>
                      <a:pt x="1479" y="209"/>
                    </a:lnTo>
                    <a:cubicBezTo>
                      <a:pt x="1367" y="154"/>
                      <a:pt x="1242" y="112"/>
                      <a:pt x="1102" y="70"/>
                    </a:cubicBezTo>
                    <a:cubicBezTo>
                      <a:pt x="886" y="28"/>
                      <a:pt x="694" y="25"/>
                      <a:pt x="515" y="25"/>
                    </a:cubicBezTo>
                    <a:cubicBezTo>
                      <a:pt x="479" y="25"/>
                      <a:pt x="443" y="25"/>
                      <a:pt x="408" y="25"/>
                    </a:cubicBezTo>
                    <a:cubicBezTo>
                      <a:pt x="268" y="25"/>
                      <a:pt x="134" y="2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23"/>
              <p:cNvSpPr/>
              <p:nvPr/>
            </p:nvSpPr>
            <p:spPr>
              <a:xfrm>
                <a:off x="261954" y="1249549"/>
                <a:ext cx="271230" cy="486249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11222" extrusionOk="0">
                    <a:moveTo>
                      <a:pt x="3930" y="0"/>
                    </a:moveTo>
                    <a:cubicBezTo>
                      <a:pt x="3930" y="1"/>
                      <a:pt x="3833" y="140"/>
                      <a:pt x="3665" y="405"/>
                    </a:cubicBezTo>
                    <a:cubicBezTo>
                      <a:pt x="3512" y="670"/>
                      <a:pt x="3275" y="1032"/>
                      <a:pt x="3052" y="1479"/>
                    </a:cubicBezTo>
                    <a:cubicBezTo>
                      <a:pt x="2815" y="1939"/>
                      <a:pt x="2564" y="2497"/>
                      <a:pt x="2326" y="3111"/>
                    </a:cubicBezTo>
                    <a:cubicBezTo>
                      <a:pt x="2298" y="3180"/>
                      <a:pt x="2271" y="3250"/>
                      <a:pt x="2257" y="3320"/>
                    </a:cubicBezTo>
                    <a:cubicBezTo>
                      <a:pt x="2229" y="3348"/>
                      <a:pt x="2229" y="3362"/>
                      <a:pt x="2215" y="3404"/>
                    </a:cubicBezTo>
                    <a:cubicBezTo>
                      <a:pt x="2117" y="3613"/>
                      <a:pt x="1992" y="3808"/>
                      <a:pt x="1838" y="3976"/>
                    </a:cubicBezTo>
                    <a:cubicBezTo>
                      <a:pt x="1768" y="4059"/>
                      <a:pt x="1671" y="4157"/>
                      <a:pt x="1587" y="4227"/>
                    </a:cubicBezTo>
                    <a:cubicBezTo>
                      <a:pt x="1503" y="4310"/>
                      <a:pt x="1420" y="4380"/>
                      <a:pt x="1322" y="4450"/>
                    </a:cubicBezTo>
                    <a:cubicBezTo>
                      <a:pt x="1183" y="4575"/>
                      <a:pt x="1071" y="4659"/>
                      <a:pt x="945" y="4743"/>
                    </a:cubicBezTo>
                    <a:cubicBezTo>
                      <a:pt x="820" y="4826"/>
                      <a:pt x="722" y="4924"/>
                      <a:pt x="611" y="5008"/>
                    </a:cubicBezTo>
                    <a:cubicBezTo>
                      <a:pt x="401" y="5175"/>
                      <a:pt x="206" y="5412"/>
                      <a:pt x="95" y="5803"/>
                    </a:cubicBezTo>
                    <a:cubicBezTo>
                      <a:pt x="95" y="5831"/>
                      <a:pt x="67" y="5831"/>
                      <a:pt x="67" y="5845"/>
                    </a:cubicBezTo>
                    <a:cubicBezTo>
                      <a:pt x="1" y="5901"/>
                      <a:pt x="69" y="5971"/>
                      <a:pt x="141" y="5971"/>
                    </a:cubicBezTo>
                    <a:cubicBezTo>
                      <a:pt x="176" y="5971"/>
                      <a:pt x="212" y="5955"/>
                      <a:pt x="234" y="5914"/>
                    </a:cubicBezTo>
                    <a:cubicBezTo>
                      <a:pt x="374" y="5719"/>
                      <a:pt x="527" y="5566"/>
                      <a:pt x="708" y="5426"/>
                    </a:cubicBezTo>
                    <a:cubicBezTo>
                      <a:pt x="876" y="5287"/>
                      <a:pt x="1057" y="5175"/>
                      <a:pt x="1224" y="5064"/>
                    </a:cubicBezTo>
                    <a:lnTo>
                      <a:pt x="1224" y="5064"/>
                    </a:lnTo>
                    <a:cubicBezTo>
                      <a:pt x="1127" y="5203"/>
                      <a:pt x="1015" y="5329"/>
                      <a:pt x="890" y="5468"/>
                    </a:cubicBezTo>
                    <a:cubicBezTo>
                      <a:pt x="778" y="5608"/>
                      <a:pt x="667" y="5747"/>
                      <a:pt x="541" y="5886"/>
                    </a:cubicBezTo>
                    <a:cubicBezTo>
                      <a:pt x="471" y="5970"/>
                      <a:pt x="401" y="6068"/>
                      <a:pt x="360" y="6179"/>
                    </a:cubicBezTo>
                    <a:cubicBezTo>
                      <a:pt x="304" y="6277"/>
                      <a:pt x="248" y="6389"/>
                      <a:pt x="220" y="6514"/>
                    </a:cubicBezTo>
                    <a:cubicBezTo>
                      <a:pt x="178" y="6626"/>
                      <a:pt x="150" y="6751"/>
                      <a:pt x="123" y="6877"/>
                    </a:cubicBezTo>
                    <a:cubicBezTo>
                      <a:pt x="109" y="7002"/>
                      <a:pt x="109" y="7142"/>
                      <a:pt x="123" y="7281"/>
                    </a:cubicBezTo>
                    <a:cubicBezTo>
                      <a:pt x="123" y="7351"/>
                      <a:pt x="178" y="7393"/>
                      <a:pt x="220" y="7393"/>
                    </a:cubicBezTo>
                    <a:cubicBezTo>
                      <a:pt x="229" y="7399"/>
                      <a:pt x="238" y="7402"/>
                      <a:pt x="247" y="7402"/>
                    </a:cubicBezTo>
                    <a:cubicBezTo>
                      <a:pt x="279" y="7402"/>
                      <a:pt x="307" y="7364"/>
                      <a:pt x="318" y="7309"/>
                    </a:cubicBezTo>
                    <a:cubicBezTo>
                      <a:pt x="360" y="7072"/>
                      <a:pt x="388" y="6863"/>
                      <a:pt x="499" y="6668"/>
                    </a:cubicBezTo>
                    <a:lnTo>
                      <a:pt x="653" y="6403"/>
                    </a:lnTo>
                    <a:cubicBezTo>
                      <a:pt x="722" y="6319"/>
                      <a:pt x="792" y="6249"/>
                      <a:pt x="862" y="6193"/>
                    </a:cubicBezTo>
                    <a:cubicBezTo>
                      <a:pt x="959" y="6110"/>
                      <a:pt x="1071" y="6040"/>
                      <a:pt x="1169" y="5970"/>
                    </a:cubicBezTo>
                    <a:cubicBezTo>
                      <a:pt x="1280" y="5900"/>
                      <a:pt x="1364" y="5817"/>
                      <a:pt x="1448" y="5705"/>
                    </a:cubicBezTo>
                    <a:cubicBezTo>
                      <a:pt x="1503" y="5649"/>
                      <a:pt x="1545" y="5580"/>
                      <a:pt x="1573" y="5538"/>
                    </a:cubicBezTo>
                    <a:lnTo>
                      <a:pt x="1573" y="5538"/>
                    </a:lnTo>
                    <a:cubicBezTo>
                      <a:pt x="1559" y="5691"/>
                      <a:pt x="1545" y="5845"/>
                      <a:pt x="1517" y="6026"/>
                    </a:cubicBezTo>
                    <a:cubicBezTo>
                      <a:pt x="1503" y="6235"/>
                      <a:pt x="1489" y="6444"/>
                      <a:pt x="1503" y="6654"/>
                    </a:cubicBezTo>
                    <a:lnTo>
                      <a:pt x="1503" y="6835"/>
                    </a:lnTo>
                    <a:cubicBezTo>
                      <a:pt x="1503" y="6891"/>
                      <a:pt x="1517" y="6961"/>
                      <a:pt x="1517" y="7016"/>
                    </a:cubicBezTo>
                    <a:cubicBezTo>
                      <a:pt x="1517" y="7100"/>
                      <a:pt x="1545" y="7170"/>
                      <a:pt x="1545" y="7253"/>
                    </a:cubicBezTo>
                    <a:cubicBezTo>
                      <a:pt x="1559" y="7351"/>
                      <a:pt x="1559" y="7421"/>
                      <a:pt x="1573" y="7491"/>
                    </a:cubicBezTo>
                    <a:cubicBezTo>
                      <a:pt x="1573" y="7518"/>
                      <a:pt x="1587" y="7560"/>
                      <a:pt x="1587" y="7602"/>
                    </a:cubicBezTo>
                    <a:cubicBezTo>
                      <a:pt x="1587" y="7644"/>
                      <a:pt x="1615" y="7672"/>
                      <a:pt x="1629" y="7714"/>
                    </a:cubicBezTo>
                    <a:cubicBezTo>
                      <a:pt x="1643" y="7784"/>
                      <a:pt x="1657" y="7853"/>
                      <a:pt x="1685" y="7937"/>
                    </a:cubicBezTo>
                    <a:lnTo>
                      <a:pt x="1727" y="8090"/>
                    </a:lnTo>
                    <a:lnTo>
                      <a:pt x="1782" y="8258"/>
                    </a:lnTo>
                    <a:cubicBezTo>
                      <a:pt x="1824" y="8355"/>
                      <a:pt x="1866" y="8439"/>
                      <a:pt x="1908" y="8551"/>
                    </a:cubicBezTo>
                    <a:cubicBezTo>
                      <a:pt x="2033" y="8816"/>
                      <a:pt x="2201" y="9053"/>
                      <a:pt x="2382" y="9304"/>
                    </a:cubicBezTo>
                    <a:lnTo>
                      <a:pt x="2536" y="9457"/>
                    </a:lnTo>
                    <a:lnTo>
                      <a:pt x="2689" y="9611"/>
                    </a:lnTo>
                    <a:lnTo>
                      <a:pt x="2870" y="9750"/>
                    </a:lnTo>
                    <a:cubicBezTo>
                      <a:pt x="2912" y="9806"/>
                      <a:pt x="2968" y="9862"/>
                      <a:pt x="3038" y="9890"/>
                    </a:cubicBezTo>
                    <a:cubicBezTo>
                      <a:pt x="3526" y="10238"/>
                      <a:pt x="4070" y="10448"/>
                      <a:pt x="4628" y="10601"/>
                    </a:cubicBezTo>
                    <a:cubicBezTo>
                      <a:pt x="4851" y="10657"/>
                      <a:pt x="5074" y="10727"/>
                      <a:pt x="5283" y="10755"/>
                    </a:cubicBezTo>
                    <a:lnTo>
                      <a:pt x="5325" y="10755"/>
                    </a:lnTo>
                    <a:cubicBezTo>
                      <a:pt x="5339" y="10782"/>
                      <a:pt x="5353" y="10810"/>
                      <a:pt x="5395" y="10824"/>
                    </a:cubicBezTo>
                    <a:cubicBezTo>
                      <a:pt x="5479" y="10880"/>
                      <a:pt x="5590" y="11006"/>
                      <a:pt x="5702" y="11089"/>
                    </a:cubicBezTo>
                    <a:cubicBezTo>
                      <a:pt x="5808" y="11160"/>
                      <a:pt x="5915" y="11221"/>
                      <a:pt x="6021" y="11221"/>
                    </a:cubicBezTo>
                    <a:cubicBezTo>
                      <a:pt x="6040" y="11221"/>
                      <a:pt x="6059" y="11219"/>
                      <a:pt x="6079" y="11215"/>
                    </a:cubicBezTo>
                    <a:cubicBezTo>
                      <a:pt x="6218" y="11173"/>
                      <a:pt x="6260" y="11020"/>
                      <a:pt x="6232" y="10880"/>
                    </a:cubicBezTo>
                    <a:cubicBezTo>
                      <a:pt x="6246" y="10866"/>
                      <a:pt x="6246" y="10824"/>
                      <a:pt x="6232" y="10810"/>
                    </a:cubicBezTo>
                    <a:cubicBezTo>
                      <a:pt x="6106" y="10671"/>
                      <a:pt x="5967" y="10573"/>
                      <a:pt x="5814" y="10503"/>
                    </a:cubicBezTo>
                    <a:cubicBezTo>
                      <a:pt x="5772" y="10476"/>
                      <a:pt x="5730" y="10462"/>
                      <a:pt x="5688" y="10448"/>
                    </a:cubicBezTo>
                    <a:cubicBezTo>
                      <a:pt x="5660" y="10434"/>
                      <a:pt x="5604" y="10406"/>
                      <a:pt x="5562" y="10392"/>
                    </a:cubicBezTo>
                    <a:cubicBezTo>
                      <a:pt x="5479" y="10364"/>
                      <a:pt x="5395" y="10336"/>
                      <a:pt x="5325" y="10336"/>
                    </a:cubicBezTo>
                    <a:cubicBezTo>
                      <a:pt x="4991" y="10294"/>
                      <a:pt x="4642" y="10252"/>
                      <a:pt x="4307" y="10183"/>
                    </a:cubicBezTo>
                    <a:cubicBezTo>
                      <a:pt x="4223" y="10169"/>
                      <a:pt x="4154" y="10155"/>
                      <a:pt x="4070" y="10127"/>
                    </a:cubicBezTo>
                    <a:lnTo>
                      <a:pt x="3819" y="10057"/>
                    </a:lnTo>
                    <a:lnTo>
                      <a:pt x="3582" y="9973"/>
                    </a:lnTo>
                    <a:cubicBezTo>
                      <a:pt x="3484" y="9946"/>
                      <a:pt x="3414" y="9918"/>
                      <a:pt x="3345" y="9876"/>
                    </a:cubicBezTo>
                    <a:cubicBezTo>
                      <a:pt x="3233" y="9778"/>
                      <a:pt x="3108" y="9694"/>
                      <a:pt x="3024" y="9611"/>
                    </a:cubicBezTo>
                    <a:cubicBezTo>
                      <a:pt x="2968" y="9555"/>
                      <a:pt x="2898" y="9499"/>
                      <a:pt x="2842" y="9471"/>
                    </a:cubicBezTo>
                    <a:lnTo>
                      <a:pt x="2689" y="9318"/>
                    </a:lnTo>
                    <a:lnTo>
                      <a:pt x="2605" y="9248"/>
                    </a:lnTo>
                    <a:cubicBezTo>
                      <a:pt x="2564" y="9220"/>
                      <a:pt x="2550" y="9192"/>
                      <a:pt x="2536" y="9164"/>
                    </a:cubicBezTo>
                    <a:lnTo>
                      <a:pt x="2396" y="8983"/>
                    </a:lnTo>
                    <a:cubicBezTo>
                      <a:pt x="2340" y="8913"/>
                      <a:pt x="2285" y="8830"/>
                      <a:pt x="2257" y="8760"/>
                    </a:cubicBezTo>
                    <a:cubicBezTo>
                      <a:pt x="2229" y="8718"/>
                      <a:pt x="2201" y="8690"/>
                      <a:pt x="2187" y="8634"/>
                    </a:cubicBezTo>
                    <a:lnTo>
                      <a:pt x="2131" y="8509"/>
                    </a:lnTo>
                    <a:lnTo>
                      <a:pt x="2159" y="8551"/>
                    </a:lnTo>
                    <a:cubicBezTo>
                      <a:pt x="2187" y="8565"/>
                      <a:pt x="2215" y="8579"/>
                      <a:pt x="2257" y="8620"/>
                    </a:cubicBezTo>
                    <a:lnTo>
                      <a:pt x="2354" y="8662"/>
                    </a:lnTo>
                    <a:cubicBezTo>
                      <a:pt x="2424" y="8704"/>
                      <a:pt x="2508" y="8718"/>
                      <a:pt x="2564" y="8732"/>
                    </a:cubicBezTo>
                    <a:cubicBezTo>
                      <a:pt x="2968" y="8844"/>
                      <a:pt x="3233" y="8913"/>
                      <a:pt x="3540" y="9067"/>
                    </a:cubicBezTo>
                    <a:cubicBezTo>
                      <a:pt x="3548" y="9073"/>
                      <a:pt x="3558" y="9076"/>
                      <a:pt x="3567" y="9076"/>
                    </a:cubicBezTo>
                    <a:cubicBezTo>
                      <a:pt x="3618" y="9076"/>
                      <a:pt x="3671" y="8989"/>
                      <a:pt x="3624" y="8941"/>
                    </a:cubicBezTo>
                    <a:cubicBezTo>
                      <a:pt x="3596" y="8913"/>
                      <a:pt x="3540" y="8871"/>
                      <a:pt x="3512" y="8844"/>
                    </a:cubicBezTo>
                    <a:cubicBezTo>
                      <a:pt x="3484" y="8830"/>
                      <a:pt x="3470" y="8802"/>
                      <a:pt x="3456" y="8774"/>
                    </a:cubicBezTo>
                    <a:cubicBezTo>
                      <a:pt x="3442" y="8760"/>
                      <a:pt x="3414" y="8732"/>
                      <a:pt x="3400" y="8704"/>
                    </a:cubicBezTo>
                    <a:cubicBezTo>
                      <a:pt x="3317" y="8620"/>
                      <a:pt x="3261" y="8523"/>
                      <a:pt x="3191" y="8439"/>
                    </a:cubicBezTo>
                    <a:cubicBezTo>
                      <a:pt x="3066" y="8244"/>
                      <a:pt x="2898" y="8076"/>
                      <a:pt x="2689" y="7923"/>
                    </a:cubicBezTo>
                    <a:cubicBezTo>
                      <a:pt x="2326" y="7672"/>
                      <a:pt x="1950" y="7477"/>
                      <a:pt x="1866" y="6905"/>
                    </a:cubicBezTo>
                    <a:cubicBezTo>
                      <a:pt x="1852" y="6765"/>
                      <a:pt x="1838" y="6612"/>
                      <a:pt x="1810" y="6472"/>
                    </a:cubicBezTo>
                    <a:cubicBezTo>
                      <a:pt x="1852" y="5984"/>
                      <a:pt x="1936" y="5496"/>
                      <a:pt x="2047" y="5022"/>
                    </a:cubicBezTo>
                    <a:cubicBezTo>
                      <a:pt x="2145" y="4533"/>
                      <a:pt x="2285" y="4059"/>
                      <a:pt x="2410" y="3599"/>
                    </a:cubicBezTo>
                    <a:cubicBezTo>
                      <a:pt x="2494" y="3278"/>
                      <a:pt x="2619" y="2971"/>
                      <a:pt x="2759" y="2664"/>
                    </a:cubicBezTo>
                    <a:cubicBezTo>
                      <a:pt x="2759" y="2720"/>
                      <a:pt x="2773" y="2790"/>
                      <a:pt x="2787" y="2846"/>
                    </a:cubicBezTo>
                    <a:cubicBezTo>
                      <a:pt x="2829" y="2929"/>
                      <a:pt x="2856" y="2999"/>
                      <a:pt x="2912" y="3069"/>
                    </a:cubicBezTo>
                    <a:cubicBezTo>
                      <a:pt x="2996" y="3320"/>
                      <a:pt x="3135" y="3557"/>
                      <a:pt x="3261" y="3780"/>
                    </a:cubicBezTo>
                    <a:cubicBezTo>
                      <a:pt x="3275" y="3892"/>
                      <a:pt x="3303" y="3976"/>
                      <a:pt x="3317" y="4087"/>
                    </a:cubicBezTo>
                    <a:cubicBezTo>
                      <a:pt x="3317" y="4101"/>
                      <a:pt x="3317" y="4115"/>
                      <a:pt x="3303" y="4129"/>
                    </a:cubicBezTo>
                    <a:cubicBezTo>
                      <a:pt x="3303" y="4171"/>
                      <a:pt x="3303" y="4185"/>
                      <a:pt x="3317" y="4199"/>
                    </a:cubicBezTo>
                    <a:cubicBezTo>
                      <a:pt x="3317" y="4310"/>
                      <a:pt x="3317" y="4394"/>
                      <a:pt x="3303" y="4478"/>
                    </a:cubicBezTo>
                    <a:cubicBezTo>
                      <a:pt x="3275" y="4575"/>
                      <a:pt x="3261" y="4673"/>
                      <a:pt x="3261" y="4757"/>
                    </a:cubicBezTo>
                    <a:cubicBezTo>
                      <a:pt x="3252" y="4801"/>
                      <a:pt x="3299" y="4828"/>
                      <a:pt x="3338" y="4828"/>
                    </a:cubicBezTo>
                    <a:cubicBezTo>
                      <a:pt x="3361" y="4828"/>
                      <a:pt x="3381" y="4819"/>
                      <a:pt x="3386" y="4798"/>
                    </a:cubicBezTo>
                    <a:cubicBezTo>
                      <a:pt x="3512" y="4394"/>
                      <a:pt x="3861" y="3962"/>
                      <a:pt x="3819" y="3501"/>
                    </a:cubicBezTo>
                    <a:cubicBezTo>
                      <a:pt x="3805" y="3320"/>
                      <a:pt x="3791" y="3194"/>
                      <a:pt x="3652" y="3041"/>
                    </a:cubicBezTo>
                    <a:cubicBezTo>
                      <a:pt x="3512" y="2901"/>
                      <a:pt x="3414" y="2734"/>
                      <a:pt x="3373" y="2581"/>
                    </a:cubicBezTo>
                    <a:cubicBezTo>
                      <a:pt x="3317" y="2427"/>
                      <a:pt x="3275" y="2274"/>
                      <a:pt x="3275" y="2106"/>
                    </a:cubicBezTo>
                    <a:cubicBezTo>
                      <a:pt x="3275" y="2092"/>
                      <a:pt x="3275" y="2079"/>
                      <a:pt x="3303" y="2037"/>
                    </a:cubicBezTo>
                    <a:lnTo>
                      <a:pt x="3303" y="1995"/>
                    </a:lnTo>
                    <a:cubicBezTo>
                      <a:pt x="3317" y="1800"/>
                      <a:pt x="3345" y="1590"/>
                      <a:pt x="3414" y="1381"/>
                    </a:cubicBezTo>
                    <a:cubicBezTo>
                      <a:pt x="3442" y="1325"/>
                      <a:pt x="3414" y="1269"/>
                      <a:pt x="3386" y="1242"/>
                    </a:cubicBezTo>
                    <a:cubicBezTo>
                      <a:pt x="3540" y="809"/>
                      <a:pt x="3679" y="363"/>
                      <a:pt x="393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23"/>
              <p:cNvSpPr/>
              <p:nvPr/>
            </p:nvSpPr>
            <p:spPr>
              <a:xfrm>
                <a:off x="342203" y="1584369"/>
                <a:ext cx="54419" cy="4177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4" extrusionOk="0">
                    <a:moveTo>
                      <a:pt x="0" y="1"/>
                    </a:moveTo>
                    <a:lnTo>
                      <a:pt x="42" y="182"/>
                    </a:lnTo>
                    <a:cubicBezTo>
                      <a:pt x="42" y="210"/>
                      <a:pt x="56" y="266"/>
                      <a:pt x="70" y="322"/>
                    </a:cubicBezTo>
                    <a:cubicBezTo>
                      <a:pt x="70" y="363"/>
                      <a:pt x="84" y="405"/>
                      <a:pt x="112" y="461"/>
                    </a:cubicBezTo>
                    <a:cubicBezTo>
                      <a:pt x="140" y="503"/>
                      <a:pt x="154" y="545"/>
                      <a:pt x="195" y="573"/>
                    </a:cubicBezTo>
                    <a:lnTo>
                      <a:pt x="293" y="684"/>
                    </a:lnTo>
                    <a:cubicBezTo>
                      <a:pt x="363" y="740"/>
                      <a:pt x="460" y="782"/>
                      <a:pt x="544" y="824"/>
                    </a:cubicBezTo>
                    <a:cubicBezTo>
                      <a:pt x="656" y="852"/>
                      <a:pt x="781" y="893"/>
                      <a:pt x="907" y="907"/>
                    </a:cubicBezTo>
                    <a:cubicBezTo>
                      <a:pt x="1032" y="921"/>
                      <a:pt x="1158" y="949"/>
                      <a:pt x="1256" y="963"/>
                    </a:cubicBezTo>
                    <a:lnTo>
                      <a:pt x="1256" y="907"/>
                    </a:lnTo>
                    <a:lnTo>
                      <a:pt x="1158" y="810"/>
                    </a:lnTo>
                    <a:lnTo>
                      <a:pt x="1046" y="698"/>
                    </a:lnTo>
                    <a:lnTo>
                      <a:pt x="949" y="587"/>
                    </a:lnTo>
                    <a:cubicBezTo>
                      <a:pt x="893" y="559"/>
                      <a:pt x="851" y="517"/>
                      <a:pt x="823" y="489"/>
                    </a:cubicBezTo>
                    <a:cubicBezTo>
                      <a:pt x="753" y="447"/>
                      <a:pt x="670" y="405"/>
                      <a:pt x="600" y="363"/>
                    </a:cubicBezTo>
                    <a:cubicBezTo>
                      <a:pt x="530" y="308"/>
                      <a:pt x="460" y="280"/>
                      <a:pt x="391" y="238"/>
                    </a:cubicBezTo>
                    <a:cubicBezTo>
                      <a:pt x="251" y="182"/>
                      <a:pt x="112" y="112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23"/>
              <p:cNvSpPr/>
              <p:nvPr/>
            </p:nvSpPr>
            <p:spPr>
              <a:xfrm>
                <a:off x="384495" y="1772340"/>
                <a:ext cx="326386" cy="742200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17129" extrusionOk="0">
                    <a:moveTo>
                      <a:pt x="1" y="1"/>
                    </a:moveTo>
                    <a:cubicBezTo>
                      <a:pt x="63" y="67"/>
                      <a:pt x="126" y="132"/>
                      <a:pt x="189" y="197"/>
                    </a:cubicBezTo>
                    <a:lnTo>
                      <a:pt x="189" y="197"/>
                    </a:lnTo>
                    <a:cubicBezTo>
                      <a:pt x="172" y="177"/>
                      <a:pt x="155" y="158"/>
                      <a:pt x="140" y="140"/>
                    </a:cubicBezTo>
                    <a:lnTo>
                      <a:pt x="1" y="1"/>
                    </a:lnTo>
                    <a:close/>
                    <a:moveTo>
                      <a:pt x="189" y="197"/>
                    </a:moveTo>
                    <a:cubicBezTo>
                      <a:pt x="270" y="289"/>
                      <a:pt x="377" y="407"/>
                      <a:pt x="503" y="545"/>
                    </a:cubicBezTo>
                    <a:cubicBezTo>
                      <a:pt x="824" y="893"/>
                      <a:pt x="1242" y="1423"/>
                      <a:pt x="1716" y="2051"/>
                    </a:cubicBezTo>
                    <a:cubicBezTo>
                      <a:pt x="2177" y="2693"/>
                      <a:pt x="2707" y="3460"/>
                      <a:pt x="3223" y="4297"/>
                    </a:cubicBezTo>
                    <a:cubicBezTo>
                      <a:pt x="3278" y="4381"/>
                      <a:pt x="3348" y="4492"/>
                      <a:pt x="3404" y="4576"/>
                    </a:cubicBezTo>
                    <a:cubicBezTo>
                      <a:pt x="3418" y="4604"/>
                      <a:pt x="3460" y="4660"/>
                      <a:pt x="3474" y="4701"/>
                    </a:cubicBezTo>
                    <a:cubicBezTo>
                      <a:pt x="3809" y="5343"/>
                      <a:pt x="3920" y="5985"/>
                      <a:pt x="3920" y="6598"/>
                    </a:cubicBezTo>
                    <a:cubicBezTo>
                      <a:pt x="3920" y="7045"/>
                      <a:pt x="3850" y="7380"/>
                      <a:pt x="3822" y="7714"/>
                    </a:cubicBezTo>
                    <a:cubicBezTo>
                      <a:pt x="3781" y="8035"/>
                      <a:pt x="3781" y="8370"/>
                      <a:pt x="3892" y="8858"/>
                    </a:cubicBezTo>
                    <a:cubicBezTo>
                      <a:pt x="3892" y="8886"/>
                      <a:pt x="3892" y="8900"/>
                      <a:pt x="3906" y="8914"/>
                    </a:cubicBezTo>
                    <a:cubicBezTo>
                      <a:pt x="3914" y="9019"/>
                      <a:pt x="3978" y="9072"/>
                      <a:pt x="4040" y="9072"/>
                    </a:cubicBezTo>
                    <a:cubicBezTo>
                      <a:pt x="4093" y="9072"/>
                      <a:pt x="4144" y="9033"/>
                      <a:pt x="4157" y="8956"/>
                    </a:cubicBezTo>
                    <a:cubicBezTo>
                      <a:pt x="4185" y="8398"/>
                      <a:pt x="4339" y="7937"/>
                      <a:pt x="4422" y="7393"/>
                    </a:cubicBezTo>
                    <a:cubicBezTo>
                      <a:pt x="4478" y="7854"/>
                      <a:pt x="4464" y="8286"/>
                      <a:pt x="4422" y="8747"/>
                    </a:cubicBezTo>
                    <a:cubicBezTo>
                      <a:pt x="4380" y="9318"/>
                      <a:pt x="4422" y="9876"/>
                      <a:pt x="4590" y="10448"/>
                    </a:cubicBezTo>
                    <a:cubicBezTo>
                      <a:pt x="4605" y="10525"/>
                      <a:pt x="4667" y="10577"/>
                      <a:pt x="4715" y="10577"/>
                    </a:cubicBezTo>
                    <a:cubicBezTo>
                      <a:pt x="4754" y="10577"/>
                      <a:pt x="4783" y="10543"/>
                      <a:pt x="4771" y="10462"/>
                    </a:cubicBezTo>
                    <a:cubicBezTo>
                      <a:pt x="4729" y="9932"/>
                      <a:pt x="4729" y="9416"/>
                      <a:pt x="4883" y="8970"/>
                    </a:cubicBezTo>
                    <a:cubicBezTo>
                      <a:pt x="4938" y="8816"/>
                      <a:pt x="4980" y="8691"/>
                      <a:pt x="5036" y="8551"/>
                    </a:cubicBezTo>
                    <a:cubicBezTo>
                      <a:pt x="5078" y="8412"/>
                      <a:pt x="5106" y="8258"/>
                      <a:pt x="5106" y="8063"/>
                    </a:cubicBezTo>
                    <a:cubicBezTo>
                      <a:pt x="5106" y="7951"/>
                      <a:pt x="5092" y="7854"/>
                      <a:pt x="5078" y="7742"/>
                    </a:cubicBezTo>
                    <a:lnTo>
                      <a:pt x="5078" y="7742"/>
                    </a:lnTo>
                    <a:cubicBezTo>
                      <a:pt x="5175" y="7979"/>
                      <a:pt x="5273" y="8203"/>
                      <a:pt x="5371" y="8426"/>
                    </a:cubicBezTo>
                    <a:cubicBezTo>
                      <a:pt x="5496" y="8719"/>
                      <a:pt x="5622" y="9039"/>
                      <a:pt x="5719" y="9332"/>
                    </a:cubicBezTo>
                    <a:cubicBezTo>
                      <a:pt x="5775" y="9514"/>
                      <a:pt x="5845" y="9695"/>
                      <a:pt x="5901" y="9862"/>
                    </a:cubicBezTo>
                    <a:cubicBezTo>
                      <a:pt x="6040" y="10323"/>
                      <a:pt x="6152" y="10797"/>
                      <a:pt x="6250" y="11257"/>
                    </a:cubicBezTo>
                    <a:cubicBezTo>
                      <a:pt x="6291" y="11578"/>
                      <a:pt x="6347" y="11913"/>
                      <a:pt x="6361" y="12234"/>
                    </a:cubicBezTo>
                    <a:cubicBezTo>
                      <a:pt x="6403" y="12680"/>
                      <a:pt x="6375" y="13140"/>
                      <a:pt x="6305" y="13587"/>
                    </a:cubicBezTo>
                    <a:cubicBezTo>
                      <a:pt x="6222" y="14047"/>
                      <a:pt x="6082" y="14479"/>
                      <a:pt x="5845" y="14884"/>
                    </a:cubicBezTo>
                    <a:cubicBezTo>
                      <a:pt x="5594" y="15274"/>
                      <a:pt x="5287" y="15609"/>
                      <a:pt x="4897" y="15888"/>
                    </a:cubicBezTo>
                    <a:cubicBezTo>
                      <a:pt x="4534" y="16153"/>
                      <a:pt x="4101" y="16349"/>
                      <a:pt x="3683" y="16488"/>
                    </a:cubicBezTo>
                    <a:cubicBezTo>
                      <a:pt x="3502" y="16530"/>
                      <a:pt x="3334" y="16586"/>
                      <a:pt x="3153" y="16627"/>
                    </a:cubicBezTo>
                    <a:lnTo>
                      <a:pt x="2888" y="16669"/>
                    </a:lnTo>
                    <a:cubicBezTo>
                      <a:pt x="2804" y="16697"/>
                      <a:pt x="2721" y="16697"/>
                      <a:pt x="2637" y="16711"/>
                    </a:cubicBezTo>
                    <a:lnTo>
                      <a:pt x="2581" y="16711"/>
                    </a:lnTo>
                    <a:cubicBezTo>
                      <a:pt x="2539" y="16697"/>
                      <a:pt x="2511" y="16669"/>
                      <a:pt x="2455" y="16669"/>
                    </a:cubicBezTo>
                    <a:cubicBezTo>
                      <a:pt x="2316" y="16655"/>
                      <a:pt x="2121" y="16572"/>
                      <a:pt x="1939" y="16502"/>
                    </a:cubicBezTo>
                    <a:cubicBezTo>
                      <a:pt x="1842" y="16460"/>
                      <a:pt x="1744" y="16432"/>
                      <a:pt x="1660" y="16418"/>
                    </a:cubicBezTo>
                    <a:cubicBezTo>
                      <a:pt x="1612" y="16404"/>
                      <a:pt x="1566" y="16397"/>
                      <a:pt x="1523" y="16397"/>
                    </a:cubicBezTo>
                    <a:cubicBezTo>
                      <a:pt x="1479" y="16397"/>
                      <a:pt x="1437" y="16404"/>
                      <a:pt x="1395" y="16418"/>
                    </a:cubicBezTo>
                    <a:cubicBezTo>
                      <a:pt x="1200" y="16460"/>
                      <a:pt x="1116" y="16641"/>
                      <a:pt x="1200" y="16767"/>
                    </a:cubicBezTo>
                    <a:cubicBezTo>
                      <a:pt x="1186" y="16781"/>
                      <a:pt x="1186" y="16809"/>
                      <a:pt x="1214" y="16837"/>
                    </a:cubicBezTo>
                    <a:cubicBezTo>
                      <a:pt x="1506" y="17014"/>
                      <a:pt x="1939" y="17129"/>
                      <a:pt x="2377" y="17129"/>
                    </a:cubicBezTo>
                    <a:cubicBezTo>
                      <a:pt x="2525" y="17129"/>
                      <a:pt x="2674" y="17116"/>
                      <a:pt x="2818" y="17088"/>
                    </a:cubicBezTo>
                    <a:cubicBezTo>
                      <a:pt x="3404" y="16990"/>
                      <a:pt x="3976" y="16795"/>
                      <a:pt x="4492" y="16502"/>
                    </a:cubicBezTo>
                    <a:cubicBezTo>
                      <a:pt x="4618" y="16418"/>
                      <a:pt x="4757" y="16349"/>
                      <a:pt x="4869" y="16251"/>
                    </a:cubicBezTo>
                    <a:cubicBezTo>
                      <a:pt x="4910" y="16209"/>
                      <a:pt x="4980" y="16167"/>
                      <a:pt x="5036" y="16111"/>
                    </a:cubicBezTo>
                    <a:lnTo>
                      <a:pt x="5217" y="15958"/>
                    </a:lnTo>
                    <a:cubicBezTo>
                      <a:pt x="5427" y="15749"/>
                      <a:pt x="5636" y="15526"/>
                      <a:pt x="5789" y="15274"/>
                    </a:cubicBezTo>
                    <a:cubicBezTo>
                      <a:pt x="5845" y="15233"/>
                      <a:pt x="5873" y="15177"/>
                      <a:pt x="5915" y="15121"/>
                    </a:cubicBezTo>
                    <a:lnTo>
                      <a:pt x="6012" y="14968"/>
                    </a:lnTo>
                    <a:cubicBezTo>
                      <a:pt x="6054" y="14912"/>
                      <a:pt x="6082" y="14856"/>
                      <a:pt x="6096" y="14814"/>
                    </a:cubicBezTo>
                    <a:cubicBezTo>
                      <a:pt x="6124" y="14772"/>
                      <a:pt x="6138" y="14758"/>
                      <a:pt x="6152" y="14717"/>
                    </a:cubicBezTo>
                    <a:cubicBezTo>
                      <a:pt x="6166" y="14689"/>
                      <a:pt x="6166" y="14675"/>
                      <a:pt x="6194" y="14633"/>
                    </a:cubicBezTo>
                    <a:lnTo>
                      <a:pt x="6277" y="14465"/>
                    </a:lnTo>
                    <a:cubicBezTo>
                      <a:pt x="6291" y="14410"/>
                      <a:pt x="6305" y="14340"/>
                      <a:pt x="6347" y="14270"/>
                    </a:cubicBezTo>
                    <a:cubicBezTo>
                      <a:pt x="6403" y="14145"/>
                      <a:pt x="6417" y="14019"/>
                      <a:pt x="6445" y="13907"/>
                    </a:cubicBezTo>
                    <a:cubicBezTo>
                      <a:pt x="6501" y="13656"/>
                      <a:pt x="6542" y="13391"/>
                      <a:pt x="6542" y="13154"/>
                    </a:cubicBezTo>
                    <a:cubicBezTo>
                      <a:pt x="6556" y="12833"/>
                      <a:pt x="6556" y="12541"/>
                      <a:pt x="6542" y="12248"/>
                    </a:cubicBezTo>
                    <a:lnTo>
                      <a:pt x="6542" y="12248"/>
                    </a:lnTo>
                    <a:cubicBezTo>
                      <a:pt x="6556" y="12276"/>
                      <a:pt x="6556" y="12303"/>
                      <a:pt x="6570" y="12331"/>
                    </a:cubicBezTo>
                    <a:cubicBezTo>
                      <a:pt x="6612" y="12443"/>
                      <a:pt x="6640" y="12541"/>
                      <a:pt x="6696" y="12652"/>
                    </a:cubicBezTo>
                    <a:cubicBezTo>
                      <a:pt x="6752" y="12750"/>
                      <a:pt x="6794" y="12875"/>
                      <a:pt x="6835" y="12945"/>
                    </a:cubicBezTo>
                    <a:cubicBezTo>
                      <a:pt x="6961" y="13238"/>
                      <a:pt x="7045" y="13531"/>
                      <a:pt x="7059" y="13880"/>
                    </a:cubicBezTo>
                    <a:cubicBezTo>
                      <a:pt x="7072" y="14214"/>
                      <a:pt x="7031" y="14605"/>
                      <a:pt x="6849" y="15051"/>
                    </a:cubicBezTo>
                    <a:cubicBezTo>
                      <a:pt x="6807" y="15145"/>
                      <a:pt x="6832" y="15207"/>
                      <a:pt x="6879" y="15207"/>
                    </a:cubicBezTo>
                    <a:cubicBezTo>
                      <a:pt x="6910" y="15207"/>
                      <a:pt x="6951" y="15181"/>
                      <a:pt x="6989" y="15121"/>
                    </a:cubicBezTo>
                    <a:cubicBezTo>
                      <a:pt x="7268" y="14549"/>
                      <a:pt x="7477" y="13866"/>
                      <a:pt x="7519" y="13224"/>
                    </a:cubicBezTo>
                    <a:cubicBezTo>
                      <a:pt x="7533" y="12889"/>
                      <a:pt x="7519" y="12596"/>
                      <a:pt x="7477" y="12303"/>
                    </a:cubicBezTo>
                    <a:cubicBezTo>
                      <a:pt x="7449" y="12164"/>
                      <a:pt x="7435" y="12024"/>
                      <a:pt x="7379" y="11885"/>
                    </a:cubicBezTo>
                    <a:cubicBezTo>
                      <a:pt x="7324" y="11759"/>
                      <a:pt x="7296" y="11634"/>
                      <a:pt x="7226" y="11508"/>
                    </a:cubicBezTo>
                    <a:cubicBezTo>
                      <a:pt x="7170" y="11425"/>
                      <a:pt x="7128" y="11341"/>
                      <a:pt x="7086" y="11257"/>
                    </a:cubicBezTo>
                    <a:cubicBezTo>
                      <a:pt x="7031" y="11160"/>
                      <a:pt x="6975" y="11090"/>
                      <a:pt x="6947" y="11020"/>
                    </a:cubicBezTo>
                    <a:cubicBezTo>
                      <a:pt x="6849" y="10881"/>
                      <a:pt x="6752" y="10741"/>
                      <a:pt x="6668" y="10602"/>
                    </a:cubicBezTo>
                    <a:cubicBezTo>
                      <a:pt x="6473" y="10323"/>
                      <a:pt x="6319" y="10030"/>
                      <a:pt x="6138" y="9597"/>
                    </a:cubicBezTo>
                    <a:cubicBezTo>
                      <a:pt x="6054" y="9374"/>
                      <a:pt x="5971" y="9137"/>
                      <a:pt x="5859" y="8928"/>
                    </a:cubicBezTo>
                    <a:cubicBezTo>
                      <a:pt x="5357" y="7449"/>
                      <a:pt x="4673" y="6027"/>
                      <a:pt x="3836" y="4715"/>
                    </a:cubicBezTo>
                    <a:cubicBezTo>
                      <a:pt x="3557" y="4283"/>
                      <a:pt x="3278" y="3837"/>
                      <a:pt x="2999" y="3390"/>
                    </a:cubicBezTo>
                    <a:lnTo>
                      <a:pt x="2999" y="3390"/>
                    </a:lnTo>
                    <a:cubicBezTo>
                      <a:pt x="3069" y="3446"/>
                      <a:pt x="3139" y="3488"/>
                      <a:pt x="3209" y="3530"/>
                    </a:cubicBezTo>
                    <a:cubicBezTo>
                      <a:pt x="3320" y="3586"/>
                      <a:pt x="3418" y="3613"/>
                      <a:pt x="3502" y="3655"/>
                    </a:cubicBezTo>
                    <a:cubicBezTo>
                      <a:pt x="3822" y="3823"/>
                      <a:pt x="4171" y="3962"/>
                      <a:pt x="4478" y="4116"/>
                    </a:cubicBezTo>
                    <a:cubicBezTo>
                      <a:pt x="4604" y="4213"/>
                      <a:pt x="4729" y="4325"/>
                      <a:pt x="4827" y="4450"/>
                    </a:cubicBezTo>
                    <a:cubicBezTo>
                      <a:pt x="4855" y="4464"/>
                      <a:pt x="4869" y="4506"/>
                      <a:pt x="4883" y="4520"/>
                    </a:cubicBezTo>
                    <a:cubicBezTo>
                      <a:pt x="4924" y="4576"/>
                      <a:pt x="4952" y="4590"/>
                      <a:pt x="4966" y="4604"/>
                    </a:cubicBezTo>
                    <a:cubicBezTo>
                      <a:pt x="5175" y="4855"/>
                      <a:pt x="5371" y="5134"/>
                      <a:pt x="5552" y="5427"/>
                    </a:cubicBezTo>
                    <a:cubicBezTo>
                      <a:pt x="5568" y="5465"/>
                      <a:pt x="5595" y="5481"/>
                      <a:pt x="5618" y="5481"/>
                    </a:cubicBezTo>
                    <a:cubicBezTo>
                      <a:pt x="5655" y="5481"/>
                      <a:pt x="5684" y="5439"/>
                      <a:pt x="5650" y="5371"/>
                    </a:cubicBezTo>
                    <a:cubicBezTo>
                      <a:pt x="5482" y="5036"/>
                      <a:pt x="5315" y="4646"/>
                      <a:pt x="5106" y="4255"/>
                    </a:cubicBezTo>
                    <a:cubicBezTo>
                      <a:pt x="4924" y="3878"/>
                      <a:pt x="4687" y="3502"/>
                      <a:pt x="4408" y="3265"/>
                    </a:cubicBezTo>
                    <a:cubicBezTo>
                      <a:pt x="4185" y="3055"/>
                      <a:pt x="4018" y="2944"/>
                      <a:pt x="3767" y="2916"/>
                    </a:cubicBezTo>
                    <a:cubicBezTo>
                      <a:pt x="3320" y="2860"/>
                      <a:pt x="2916" y="2651"/>
                      <a:pt x="2525" y="2358"/>
                    </a:cubicBezTo>
                    <a:lnTo>
                      <a:pt x="2455" y="2288"/>
                    </a:lnTo>
                    <a:cubicBezTo>
                      <a:pt x="2428" y="2260"/>
                      <a:pt x="2414" y="2260"/>
                      <a:pt x="2386" y="2233"/>
                    </a:cubicBezTo>
                    <a:cubicBezTo>
                      <a:pt x="2163" y="2037"/>
                      <a:pt x="1939" y="1814"/>
                      <a:pt x="1674" y="1577"/>
                    </a:cubicBezTo>
                    <a:cubicBezTo>
                      <a:pt x="1619" y="1507"/>
                      <a:pt x="1549" y="1507"/>
                      <a:pt x="1507" y="1507"/>
                    </a:cubicBezTo>
                    <a:cubicBezTo>
                      <a:pt x="1081" y="1069"/>
                      <a:pt x="623" y="642"/>
                      <a:pt x="189" y="197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23"/>
              <p:cNvSpPr/>
              <p:nvPr/>
            </p:nvSpPr>
            <p:spPr>
              <a:xfrm>
                <a:off x="660126" y="2248030"/>
                <a:ext cx="41724" cy="117901"/>
              </a:xfrm>
              <a:custGeom>
                <a:avLst/>
                <a:gdLst/>
                <a:ahLst/>
                <a:cxnLst/>
                <a:rect l="l" t="t" r="r" b="b"/>
                <a:pathLst>
                  <a:path w="963" h="272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" y="98"/>
                      <a:pt x="42" y="210"/>
                      <a:pt x="56" y="293"/>
                    </a:cubicBezTo>
                    <a:cubicBezTo>
                      <a:pt x="70" y="377"/>
                      <a:pt x="70" y="447"/>
                      <a:pt x="98" y="530"/>
                    </a:cubicBezTo>
                    <a:cubicBezTo>
                      <a:pt x="112" y="628"/>
                      <a:pt x="126" y="698"/>
                      <a:pt x="126" y="781"/>
                    </a:cubicBezTo>
                    <a:cubicBezTo>
                      <a:pt x="154" y="921"/>
                      <a:pt x="195" y="1060"/>
                      <a:pt x="251" y="1200"/>
                    </a:cubicBezTo>
                    <a:cubicBezTo>
                      <a:pt x="279" y="1270"/>
                      <a:pt x="307" y="1339"/>
                      <a:pt x="335" y="1409"/>
                    </a:cubicBezTo>
                    <a:cubicBezTo>
                      <a:pt x="349" y="1465"/>
                      <a:pt x="391" y="1535"/>
                      <a:pt x="419" y="1604"/>
                    </a:cubicBezTo>
                    <a:cubicBezTo>
                      <a:pt x="474" y="1688"/>
                      <a:pt x="530" y="1772"/>
                      <a:pt x="558" y="1855"/>
                    </a:cubicBezTo>
                    <a:cubicBezTo>
                      <a:pt x="600" y="1953"/>
                      <a:pt x="656" y="2037"/>
                      <a:pt x="684" y="2120"/>
                    </a:cubicBezTo>
                    <a:cubicBezTo>
                      <a:pt x="711" y="2204"/>
                      <a:pt x="753" y="2302"/>
                      <a:pt x="781" y="2399"/>
                    </a:cubicBezTo>
                    <a:cubicBezTo>
                      <a:pt x="823" y="2511"/>
                      <a:pt x="851" y="2609"/>
                      <a:pt x="879" y="2720"/>
                    </a:cubicBezTo>
                    <a:cubicBezTo>
                      <a:pt x="879" y="2678"/>
                      <a:pt x="893" y="2623"/>
                      <a:pt x="907" y="2595"/>
                    </a:cubicBezTo>
                    <a:cubicBezTo>
                      <a:pt x="963" y="2107"/>
                      <a:pt x="921" y="1674"/>
                      <a:pt x="809" y="1256"/>
                    </a:cubicBezTo>
                    <a:cubicBezTo>
                      <a:pt x="767" y="1158"/>
                      <a:pt x="753" y="1088"/>
                      <a:pt x="711" y="1019"/>
                    </a:cubicBezTo>
                    <a:cubicBezTo>
                      <a:pt x="684" y="949"/>
                      <a:pt x="642" y="879"/>
                      <a:pt x="614" y="837"/>
                    </a:cubicBezTo>
                    <a:cubicBezTo>
                      <a:pt x="586" y="767"/>
                      <a:pt x="544" y="712"/>
                      <a:pt x="502" y="656"/>
                    </a:cubicBezTo>
                    <a:cubicBezTo>
                      <a:pt x="474" y="628"/>
                      <a:pt x="433" y="572"/>
                      <a:pt x="405" y="516"/>
                    </a:cubicBezTo>
                    <a:cubicBezTo>
                      <a:pt x="265" y="321"/>
                      <a:pt x="126" y="168"/>
                      <a:pt x="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23"/>
              <p:cNvSpPr/>
              <p:nvPr/>
            </p:nvSpPr>
            <p:spPr>
              <a:xfrm>
                <a:off x="652239" y="1592255"/>
                <a:ext cx="420710" cy="257164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5935" extrusionOk="0">
                    <a:moveTo>
                      <a:pt x="93" y="2342"/>
                    </a:moveTo>
                    <a:cubicBezTo>
                      <a:pt x="31" y="2370"/>
                      <a:pt x="1" y="2385"/>
                      <a:pt x="1" y="2385"/>
                    </a:cubicBezTo>
                    <a:cubicBezTo>
                      <a:pt x="32" y="2372"/>
                      <a:pt x="62" y="2357"/>
                      <a:pt x="93" y="2342"/>
                    </a:cubicBezTo>
                    <a:close/>
                    <a:moveTo>
                      <a:pt x="2888" y="0"/>
                    </a:moveTo>
                    <a:cubicBezTo>
                      <a:pt x="2818" y="0"/>
                      <a:pt x="2749" y="0"/>
                      <a:pt x="2693" y="14"/>
                    </a:cubicBezTo>
                    <a:cubicBezTo>
                      <a:pt x="2581" y="28"/>
                      <a:pt x="2442" y="70"/>
                      <a:pt x="2330" y="112"/>
                    </a:cubicBezTo>
                    <a:cubicBezTo>
                      <a:pt x="2163" y="223"/>
                      <a:pt x="2051" y="307"/>
                      <a:pt x="1981" y="502"/>
                    </a:cubicBezTo>
                    <a:cubicBezTo>
                      <a:pt x="1926" y="697"/>
                      <a:pt x="1856" y="851"/>
                      <a:pt x="1772" y="976"/>
                    </a:cubicBezTo>
                    <a:cubicBezTo>
                      <a:pt x="1689" y="1116"/>
                      <a:pt x="1605" y="1214"/>
                      <a:pt x="1493" y="1325"/>
                    </a:cubicBezTo>
                    <a:cubicBezTo>
                      <a:pt x="1479" y="1339"/>
                      <a:pt x="1465" y="1339"/>
                      <a:pt x="1437" y="1353"/>
                    </a:cubicBezTo>
                    <a:lnTo>
                      <a:pt x="1410" y="1395"/>
                    </a:lnTo>
                    <a:lnTo>
                      <a:pt x="1200" y="1548"/>
                    </a:lnTo>
                    <a:cubicBezTo>
                      <a:pt x="1131" y="1604"/>
                      <a:pt x="1061" y="1646"/>
                      <a:pt x="977" y="1702"/>
                    </a:cubicBezTo>
                    <a:cubicBezTo>
                      <a:pt x="935" y="1716"/>
                      <a:pt x="921" y="1772"/>
                      <a:pt x="935" y="1827"/>
                    </a:cubicBezTo>
                    <a:cubicBezTo>
                      <a:pt x="658" y="1979"/>
                      <a:pt x="381" y="2198"/>
                      <a:pt x="93" y="2342"/>
                    </a:cubicBezTo>
                    <a:lnTo>
                      <a:pt x="93" y="2342"/>
                    </a:lnTo>
                    <a:cubicBezTo>
                      <a:pt x="150" y="2316"/>
                      <a:pt x="235" y="2279"/>
                      <a:pt x="349" y="2232"/>
                    </a:cubicBezTo>
                    <a:cubicBezTo>
                      <a:pt x="447" y="2176"/>
                      <a:pt x="587" y="2134"/>
                      <a:pt x="740" y="2064"/>
                    </a:cubicBezTo>
                    <a:cubicBezTo>
                      <a:pt x="810" y="2037"/>
                      <a:pt x="907" y="2023"/>
                      <a:pt x="991" y="1981"/>
                    </a:cubicBezTo>
                    <a:cubicBezTo>
                      <a:pt x="1075" y="1953"/>
                      <a:pt x="1159" y="1911"/>
                      <a:pt x="1270" y="1897"/>
                    </a:cubicBezTo>
                    <a:cubicBezTo>
                      <a:pt x="1647" y="1772"/>
                      <a:pt x="2121" y="1674"/>
                      <a:pt x="2609" y="1632"/>
                    </a:cubicBezTo>
                    <a:lnTo>
                      <a:pt x="2860" y="1632"/>
                    </a:lnTo>
                    <a:cubicBezTo>
                      <a:pt x="3223" y="1674"/>
                      <a:pt x="3516" y="1911"/>
                      <a:pt x="3725" y="2232"/>
                    </a:cubicBezTo>
                    <a:cubicBezTo>
                      <a:pt x="3878" y="2469"/>
                      <a:pt x="3934" y="2678"/>
                      <a:pt x="4004" y="2887"/>
                    </a:cubicBezTo>
                    <a:cubicBezTo>
                      <a:pt x="4074" y="3083"/>
                      <a:pt x="4144" y="3250"/>
                      <a:pt x="4297" y="3417"/>
                    </a:cubicBezTo>
                    <a:lnTo>
                      <a:pt x="4325" y="3431"/>
                    </a:lnTo>
                    <a:cubicBezTo>
                      <a:pt x="4331" y="3442"/>
                      <a:pt x="4340" y="3447"/>
                      <a:pt x="4350" y="3447"/>
                    </a:cubicBezTo>
                    <a:cubicBezTo>
                      <a:pt x="4402" y="3447"/>
                      <a:pt x="4488" y="3307"/>
                      <a:pt x="4464" y="3236"/>
                    </a:cubicBezTo>
                    <a:cubicBezTo>
                      <a:pt x="4422" y="3166"/>
                      <a:pt x="4409" y="3083"/>
                      <a:pt x="4395" y="2999"/>
                    </a:cubicBezTo>
                    <a:cubicBezTo>
                      <a:pt x="4367" y="2901"/>
                      <a:pt x="4353" y="2832"/>
                      <a:pt x="4339" y="2748"/>
                    </a:cubicBezTo>
                    <a:cubicBezTo>
                      <a:pt x="4325" y="2664"/>
                      <a:pt x="4297" y="2581"/>
                      <a:pt x="4269" y="2483"/>
                    </a:cubicBezTo>
                    <a:cubicBezTo>
                      <a:pt x="4255" y="2399"/>
                      <a:pt x="4213" y="2316"/>
                      <a:pt x="4171" y="2232"/>
                    </a:cubicBezTo>
                    <a:lnTo>
                      <a:pt x="4171" y="2232"/>
                    </a:lnTo>
                    <a:lnTo>
                      <a:pt x="4283" y="2385"/>
                    </a:lnTo>
                    <a:cubicBezTo>
                      <a:pt x="4311" y="2441"/>
                      <a:pt x="4353" y="2483"/>
                      <a:pt x="4367" y="2553"/>
                    </a:cubicBezTo>
                    <a:cubicBezTo>
                      <a:pt x="4409" y="2608"/>
                      <a:pt x="4422" y="2678"/>
                      <a:pt x="4450" y="2734"/>
                    </a:cubicBezTo>
                    <a:cubicBezTo>
                      <a:pt x="4478" y="2804"/>
                      <a:pt x="4506" y="2860"/>
                      <a:pt x="4520" y="2929"/>
                    </a:cubicBezTo>
                    <a:cubicBezTo>
                      <a:pt x="4646" y="3236"/>
                      <a:pt x="4771" y="3487"/>
                      <a:pt x="5022" y="3627"/>
                    </a:cubicBezTo>
                    <a:cubicBezTo>
                      <a:pt x="5026" y="3629"/>
                      <a:pt x="5031" y="3631"/>
                      <a:pt x="5037" y="3631"/>
                    </a:cubicBezTo>
                    <a:cubicBezTo>
                      <a:pt x="5087" y="3631"/>
                      <a:pt x="5184" y="3525"/>
                      <a:pt x="5134" y="3487"/>
                    </a:cubicBezTo>
                    <a:cubicBezTo>
                      <a:pt x="4966" y="3278"/>
                      <a:pt x="4841" y="3041"/>
                      <a:pt x="4827" y="2678"/>
                    </a:cubicBezTo>
                    <a:cubicBezTo>
                      <a:pt x="4799" y="2441"/>
                      <a:pt x="4799" y="2246"/>
                      <a:pt x="4688" y="2037"/>
                    </a:cubicBezTo>
                    <a:cubicBezTo>
                      <a:pt x="4646" y="1981"/>
                      <a:pt x="4618" y="1925"/>
                      <a:pt x="4576" y="1897"/>
                    </a:cubicBezTo>
                    <a:lnTo>
                      <a:pt x="4576" y="1897"/>
                    </a:lnTo>
                    <a:cubicBezTo>
                      <a:pt x="4632" y="1911"/>
                      <a:pt x="4701" y="1925"/>
                      <a:pt x="4757" y="1953"/>
                    </a:cubicBezTo>
                    <a:cubicBezTo>
                      <a:pt x="4799" y="1967"/>
                      <a:pt x="4869" y="1995"/>
                      <a:pt x="4925" y="2023"/>
                    </a:cubicBezTo>
                    <a:cubicBezTo>
                      <a:pt x="4966" y="2037"/>
                      <a:pt x="4994" y="2050"/>
                      <a:pt x="5050" y="2064"/>
                    </a:cubicBezTo>
                    <a:lnTo>
                      <a:pt x="5148" y="2120"/>
                    </a:lnTo>
                    <a:cubicBezTo>
                      <a:pt x="5218" y="2162"/>
                      <a:pt x="5315" y="2190"/>
                      <a:pt x="5385" y="2232"/>
                    </a:cubicBezTo>
                    <a:cubicBezTo>
                      <a:pt x="5469" y="2274"/>
                      <a:pt x="5552" y="2316"/>
                      <a:pt x="5622" y="2343"/>
                    </a:cubicBezTo>
                    <a:cubicBezTo>
                      <a:pt x="5859" y="2469"/>
                      <a:pt x="6054" y="2594"/>
                      <a:pt x="6250" y="2720"/>
                    </a:cubicBezTo>
                    <a:cubicBezTo>
                      <a:pt x="6319" y="2762"/>
                      <a:pt x="6389" y="2804"/>
                      <a:pt x="6459" y="2860"/>
                    </a:cubicBezTo>
                    <a:cubicBezTo>
                      <a:pt x="6529" y="2901"/>
                      <a:pt x="6598" y="2943"/>
                      <a:pt x="6668" y="2999"/>
                    </a:cubicBezTo>
                    <a:cubicBezTo>
                      <a:pt x="7421" y="3515"/>
                      <a:pt x="8133" y="4157"/>
                      <a:pt x="8761" y="4812"/>
                    </a:cubicBezTo>
                    <a:cubicBezTo>
                      <a:pt x="8886" y="4924"/>
                      <a:pt x="9012" y="5063"/>
                      <a:pt x="9123" y="5203"/>
                    </a:cubicBezTo>
                    <a:lnTo>
                      <a:pt x="9151" y="5231"/>
                    </a:lnTo>
                    <a:lnTo>
                      <a:pt x="9151" y="5314"/>
                    </a:lnTo>
                    <a:cubicBezTo>
                      <a:pt x="9193" y="5468"/>
                      <a:pt x="9095" y="5858"/>
                      <a:pt x="9291" y="5928"/>
                    </a:cubicBezTo>
                    <a:cubicBezTo>
                      <a:pt x="9305" y="5932"/>
                      <a:pt x="9321" y="5934"/>
                      <a:pt x="9337" y="5934"/>
                    </a:cubicBezTo>
                    <a:cubicBezTo>
                      <a:pt x="9431" y="5934"/>
                      <a:pt x="9550" y="5868"/>
                      <a:pt x="9597" y="5761"/>
                    </a:cubicBezTo>
                    <a:cubicBezTo>
                      <a:pt x="9611" y="5747"/>
                      <a:pt x="9653" y="5733"/>
                      <a:pt x="9653" y="5719"/>
                    </a:cubicBezTo>
                    <a:cubicBezTo>
                      <a:pt x="9709" y="5398"/>
                      <a:pt x="9597" y="5091"/>
                      <a:pt x="9388" y="4882"/>
                    </a:cubicBezTo>
                    <a:cubicBezTo>
                      <a:pt x="8984" y="4478"/>
                      <a:pt x="8482" y="4185"/>
                      <a:pt x="8007" y="3836"/>
                    </a:cubicBezTo>
                    <a:lnTo>
                      <a:pt x="7756" y="3571"/>
                    </a:lnTo>
                    <a:cubicBezTo>
                      <a:pt x="7561" y="3390"/>
                      <a:pt x="7352" y="3250"/>
                      <a:pt x="7142" y="3111"/>
                    </a:cubicBezTo>
                    <a:lnTo>
                      <a:pt x="6780" y="2860"/>
                    </a:lnTo>
                    <a:cubicBezTo>
                      <a:pt x="6794" y="2860"/>
                      <a:pt x="6808" y="2860"/>
                      <a:pt x="6822" y="2873"/>
                    </a:cubicBezTo>
                    <a:cubicBezTo>
                      <a:pt x="6842" y="2876"/>
                      <a:pt x="6865" y="2877"/>
                      <a:pt x="6890" y="2877"/>
                    </a:cubicBezTo>
                    <a:cubicBezTo>
                      <a:pt x="7002" y="2877"/>
                      <a:pt x="7146" y="2854"/>
                      <a:pt x="7226" y="2832"/>
                    </a:cubicBezTo>
                    <a:cubicBezTo>
                      <a:pt x="7331" y="2825"/>
                      <a:pt x="7428" y="2821"/>
                      <a:pt x="7519" y="2821"/>
                    </a:cubicBezTo>
                    <a:cubicBezTo>
                      <a:pt x="7610" y="2821"/>
                      <a:pt x="7693" y="2825"/>
                      <a:pt x="7770" y="2832"/>
                    </a:cubicBezTo>
                    <a:cubicBezTo>
                      <a:pt x="7951" y="2873"/>
                      <a:pt x="8105" y="2929"/>
                      <a:pt x="8272" y="3027"/>
                    </a:cubicBezTo>
                    <a:cubicBezTo>
                      <a:pt x="8282" y="3034"/>
                      <a:pt x="8293" y="3037"/>
                      <a:pt x="8305" y="3037"/>
                    </a:cubicBezTo>
                    <a:cubicBezTo>
                      <a:pt x="8361" y="3037"/>
                      <a:pt x="8430" y="2964"/>
                      <a:pt x="8384" y="2929"/>
                    </a:cubicBezTo>
                    <a:cubicBezTo>
                      <a:pt x="8189" y="2748"/>
                      <a:pt x="7979" y="2525"/>
                      <a:pt x="7756" y="2343"/>
                    </a:cubicBezTo>
                    <a:cubicBezTo>
                      <a:pt x="7631" y="2260"/>
                      <a:pt x="7505" y="2190"/>
                      <a:pt x="7366" y="2134"/>
                    </a:cubicBezTo>
                    <a:cubicBezTo>
                      <a:pt x="7226" y="2092"/>
                      <a:pt x="7087" y="2050"/>
                      <a:pt x="6947" y="2050"/>
                    </a:cubicBezTo>
                    <a:cubicBezTo>
                      <a:pt x="6710" y="2050"/>
                      <a:pt x="6515" y="2092"/>
                      <a:pt x="6306" y="2106"/>
                    </a:cubicBezTo>
                    <a:cubicBezTo>
                      <a:pt x="6264" y="2109"/>
                      <a:pt x="6221" y="2111"/>
                      <a:pt x="6178" y="2111"/>
                    </a:cubicBezTo>
                    <a:cubicBezTo>
                      <a:pt x="6020" y="2111"/>
                      <a:pt x="5856" y="2088"/>
                      <a:pt x="5692" y="2023"/>
                    </a:cubicBezTo>
                    <a:cubicBezTo>
                      <a:pt x="5580" y="1967"/>
                      <a:pt x="5469" y="1925"/>
                      <a:pt x="5329" y="1897"/>
                    </a:cubicBezTo>
                    <a:cubicBezTo>
                      <a:pt x="4966" y="1702"/>
                      <a:pt x="4576" y="1548"/>
                      <a:pt x="4185" y="1437"/>
                    </a:cubicBezTo>
                    <a:cubicBezTo>
                      <a:pt x="3887" y="1365"/>
                      <a:pt x="3580" y="1323"/>
                      <a:pt x="3272" y="1323"/>
                    </a:cubicBezTo>
                    <a:cubicBezTo>
                      <a:pt x="3163" y="1323"/>
                      <a:pt x="3053" y="1328"/>
                      <a:pt x="2944" y="1339"/>
                    </a:cubicBezTo>
                    <a:cubicBezTo>
                      <a:pt x="2804" y="1353"/>
                      <a:pt x="2665" y="1367"/>
                      <a:pt x="2525" y="1367"/>
                    </a:cubicBezTo>
                    <a:cubicBezTo>
                      <a:pt x="2386" y="1395"/>
                      <a:pt x="2247" y="1409"/>
                      <a:pt x="2121" y="1423"/>
                    </a:cubicBezTo>
                    <a:cubicBezTo>
                      <a:pt x="2163" y="1395"/>
                      <a:pt x="2191" y="1353"/>
                      <a:pt x="2233" y="1297"/>
                    </a:cubicBezTo>
                    <a:cubicBezTo>
                      <a:pt x="2260" y="1228"/>
                      <a:pt x="2302" y="1158"/>
                      <a:pt x="2344" y="1088"/>
                    </a:cubicBezTo>
                    <a:cubicBezTo>
                      <a:pt x="2512" y="907"/>
                      <a:pt x="2637" y="670"/>
                      <a:pt x="2818" y="488"/>
                    </a:cubicBezTo>
                    <a:cubicBezTo>
                      <a:pt x="2902" y="432"/>
                      <a:pt x="2986" y="377"/>
                      <a:pt x="3097" y="349"/>
                    </a:cubicBezTo>
                    <a:lnTo>
                      <a:pt x="3153" y="349"/>
                    </a:lnTo>
                    <a:cubicBezTo>
                      <a:pt x="3181" y="349"/>
                      <a:pt x="3209" y="321"/>
                      <a:pt x="3223" y="307"/>
                    </a:cubicBezTo>
                    <a:cubicBezTo>
                      <a:pt x="3321" y="279"/>
                      <a:pt x="3432" y="279"/>
                      <a:pt x="3530" y="251"/>
                    </a:cubicBezTo>
                    <a:lnTo>
                      <a:pt x="3851" y="251"/>
                    </a:lnTo>
                    <a:cubicBezTo>
                      <a:pt x="3920" y="251"/>
                      <a:pt x="3934" y="153"/>
                      <a:pt x="3865" y="140"/>
                    </a:cubicBezTo>
                    <a:cubicBezTo>
                      <a:pt x="3809" y="112"/>
                      <a:pt x="3739" y="112"/>
                      <a:pt x="3697" y="98"/>
                    </a:cubicBezTo>
                    <a:cubicBezTo>
                      <a:pt x="3627" y="84"/>
                      <a:pt x="3572" y="84"/>
                      <a:pt x="3502" y="70"/>
                    </a:cubicBezTo>
                    <a:cubicBezTo>
                      <a:pt x="3432" y="42"/>
                      <a:pt x="3362" y="42"/>
                      <a:pt x="3307" y="28"/>
                    </a:cubicBezTo>
                    <a:cubicBezTo>
                      <a:pt x="3237" y="14"/>
                      <a:pt x="3167" y="14"/>
                      <a:pt x="3097" y="14"/>
                    </a:cubicBezTo>
                    <a:cubicBezTo>
                      <a:pt x="3028" y="14"/>
                      <a:pt x="2958" y="0"/>
                      <a:pt x="2888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23"/>
              <p:cNvSpPr/>
              <p:nvPr/>
            </p:nvSpPr>
            <p:spPr>
              <a:xfrm>
                <a:off x="923017" y="1693000"/>
                <a:ext cx="67721" cy="1880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434" extrusionOk="0">
                    <a:moveTo>
                      <a:pt x="836" y="1"/>
                    </a:moveTo>
                    <a:cubicBezTo>
                      <a:pt x="508" y="1"/>
                      <a:pt x="255" y="119"/>
                      <a:pt x="1" y="144"/>
                    </a:cubicBezTo>
                    <a:cubicBezTo>
                      <a:pt x="43" y="172"/>
                      <a:pt x="98" y="200"/>
                      <a:pt x="126" y="228"/>
                    </a:cubicBezTo>
                    <a:cubicBezTo>
                      <a:pt x="196" y="269"/>
                      <a:pt x="266" y="311"/>
                      <a:pt x="336" y="367"/>
                    </a:cubicBezTo>
                    <a:cubicBezTo>
                      <a:pt x="438" y="408"/>
                      <a:pt x="547" y="434"/>
                      <a:pt x="675" y="434"/>
                    </a:cubicBezTo>
                    <a:cubicBezTo>
                      <a:pt x="722" y="434"/>
                      <a:pt x="771" y="430"/>
                      <a:pt x="824" y="423"/>
                    </a:cubicBezTo>
                    <a:cubicBezTo>
                      <a:pt x="949" y="381"/>
                      <a:pt x="1075" y="367"/>
                      <a:pt x="1186" y="353"/>
                    </a:cubicBezTo>
                    <a:cubicBezTo>
                      <a:pt x="1312" y="339"/>
                      <a:pt x="1437" y="325"/>
                      <a:pt x="1563" y="325"/>
                    </a:cubicBezTo>
                    <a:cubicBezTo>
                      <a:pt x="1535" y="297"/>
                      <a:pt x="1535" y="283"/>
                      <a:pt x="1521" y="269"/>
                    </a:cubicBezTo>
                    <a:cubicBezTo>
                      <a:pt x="1354" y="144"/>
                      <a:pt x="1158" y="60"/>
                      <a:pt x="935" y="4"/>
                    </a:cubicBezTo>
                    <a:cubicBezTo>
                      <a:pt x="901" y="2"/>
                      <a:pt x="868" y="1"/>
                      <a:pt x="836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23"/>
              <p:cNvSpPr/>
              <p:nvPr/>
            </p:nvSpPr>
            <p:spPr>
              <a:xfrm>
                <a:off x="247308" y="512745"/>
                <a:ext cx="187998" cy="401019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9255" extrusionOk="0">
                    <a:moveTo>
                      <a:pt x="3836" y="1"/>
                    </a:moveTo>
                    <a:cubicBezTo>
                      <a:pt x="3808" y="29"/>
                      <a:pt x="3808" y="43"/>
                      <a:pt x="3808" y="57"/>
                    </a:cubicBezTo>
                    <a:cubicBezTo>
                      <a:pt x="3766" y="615"/>
                      <a:pt x="3724" y="1159"/>
                      <a:pt x="3669" y="1716"/>
                    </a:cubicBezTo>
                    <a:cubicBezTo>
                      <a:pt x="3599" y="2260"/>
                      <a:pt x="3515" y="2791"/>
                      <a:pt x="3362" y="3321"/>
                    </a:cubicBezTo>
                    <a:cubicBezTo>
                      <a:pt x="3306" y="3488"/>
                      <a:pt x="3236" y="3669"/>
                      <a:pt x="3180" y="3823"/>
                    </a:cubicBezTo>
                    <a:cubicBezTo>
                      <a:pt x="3139" y="3879"/>
                      <a:pt x="3083" y="3920"/>
                      <a:pt x="3041" y="3962"/>
                    </a:cubicBezTo>
                    <a:cubicBezTo>
                      <a:pt x="2748" y="4269"/>
                      <a:pt x="2623" y="4618"/>
                      <a:pt x="2525" y="5008"/>
                    </a:cubicBezTo>
                    <a:cubicBezTo>
                      <a:pt x="2441" y="5036"/>
                      <a:pt x="2371" y="5064"/>
                      <a:pt x="2302" y="5120"/>
                    </a:cubicBezTo>
                    <a:cubicBezTo>
                      <a:pt x="2232" y="5148"/>
                      <a:pt x="2162" y="5218"/>
                      <a:pt x="2106" y="5287"/>
                    </a:cubicBezTo>
                    <a:cubicBezTo>
                      <a:pt x="1953" y="5469"/>
                      <a:pt x="1841" y="5734"/>
                      <a:pt x="1772" y="5971"/>
                    </a:cubicBezTo>
                    <a:cubicBezTo>
                      <a:pt x="1674" y="6013"/>
                      <a:pt x="1576" y="6027"/>
                      <a:pt x="1479" y="6082"/>
                    </a:cubicBezTo>
                    <a:cubicBezTo>
                      <a:pt x="1395" y="6124"/>
                      <a:pt x="1297" y="6180"/>
                      <a:pt x="1214" y="6264"/>
                    </a:cubicBezTo>
                    <a:cubicBezTo>
                      <a:pt x="991" y="6473"/>
                      <a:pt x="809" y="6752"/>
                      <a:pt x="628" y="7003"/>
                    </a:cubicBezTo>
                    <a:cubicBezTo>
                      <a:pt x="586" y="7059"/>
                      <a:pt x="558" y="7101"/>
                      <a:pt x="516" y="7143"/>
                    </a:cubicBezTo>
                    <a:cubicBezTo>
                      <a:pt x="488" y="7198"/>
                      <a:pt x="461" y="7240"/>
                      <a:pt x="433" y="7282"/>
                    </a:cubicBezTo>
                    <a:cubicBezTo>
                      <a:pt x="419" y="7338"/>
                      <a:pt x="377" y="7380"/>
                      <a:pt x="377" y="7435"/>
                    </a:cubicBezTo>
                    <a:cubicBezTo>
                      <a:pt x="363" y="7491"/>
                      <a:pt x="349" y="7547"/>
                      <a:pt x="349" y="7589"/>
                    </a:cubicBezTo>
                    <a:lnTo>
                      <a:pt x="321" y="7617"/>
                    </a:lnTo>
                    <a:cubicBezTo>
                      <a:pt x="251" y="7700"/>
                      <a:pt x="182" y="7798"/>
                      <a:pt x="140" y="7910"/>
                    </a:cubicBezTo>
                    <a:cubicBezTo>
                      <a:pt x="84" y="8007"/>
                      <a:pt x="28" y="8119"/>
                      <a:pt x="0" y="8244"/>
                    </a:cubicBezTo>
                    <a:lnTo>
                      <a:pt x="14" y="8217"/>
                    </a:lnTo>
                    <a:cubicBezTo>
                      <a:pt x="237" y="8119"/>
                      <a:pt x="461" y="8007"/>
                      <a:pt x="698" y="7896"/>
                    </a:cubicBezTo>
                    <a:cubicBezTo>
                      <a:pt x="739" y="7854"/>
                      <a:pt x="795" y="7826"/>
                      <a:pt x="865" y="7798"/>
                    </a:cubicBezTo>
                    <a:lnTo>
                      <a:pt x="949" y="7756"/>
                    </a:lnTo>
                    <a:lnTo>
                      <a:pt x="1046" y="7700"/>
                    </a:lnTo>
                    <a:cubicBezTo>
                      <a:pt x="1088" y="7659"/>
                      <a:pt x="1158" y="7631"/>
                      <a:pt x="1214" y="7589"/>
                    </a:cubicBezTo>
                    <a:cubicBezTo>
                      <a:pt x="1270" y="7561"/>
                      <a:pt x="1325" y="7505"/>
                      <a:pt x="1395" y="7477"/>
                    </a:cubicBezTo>
                    <a:cubicBezTo>
                      <a:pt x="1437" y="7435"/>
                      <a:pt x="1493" y="7380"/>
                      <a:pt x="1548" y="7352"/>
                    </a:cubicBezTo>
                    <a:cubicBezTo>
                      <a:pt x="1604" y="7296"/>
                      <a:pt x="1646" y="7268"/>
                      <a:pt x="1702" y="7212"/>
                    </a:cubicBezTo>
                    <a:lnTo>
                      <a:pt x="1841" y="7073"/>
                    </a:lnTo>
                    <a:lnTo>
                      <a:pt x="1855" y="7059"/>
                    </a:lnTo>
                    <a:lnTo>
                      <a:pt x="1911" y="7003"/>
                    </a:lnTo>
                    <a:cubicBezTo>
                      <a:pt x="1953" y="6961"/>
                      <a:pt x="1981" y="6905"/>
                      <a:pt x="1981" y="6905"/>
                    </a:cubicBezTo>
                    <a:cubicBezTo>
                      <a:pt x="2176" y="6682"/>
                      <a:pt x="2330" y="6459"/>
                      <a:pt x="2483" y="6208"/>
                    </a:cubicBezTo>
                    <a:cubicBezTo>
                      <a:pt x="2650" y="5971"/>
                      <a:pt x="2790" y="5706"/>
                      <a:pt x="2902" y="5469"/>
                    </a:cubicBezTo>
                    <a:cubicBezTo>
                      <a:pt x="2971" y="5343"/>
                      <a:pt x="3027" y="5218"/>
                      <a:pt x="3083" y="5092"/>
                    </a:cubicBezTo>
                    <a:lnTo>
                      <a:pt x="3236" y="4729"/>
                    </a:lnTo>
                    <a:cubicBezTo>
                      <a:pt x="3292" y="4618"/>
                      <a:pt x="3348" y="4506"/>
                      <a:pt x="3376" y="4381"/>
                    </a:cubicBezTo>
                    <a:cubicBezTo>
                      <a:pt x="3432" y="4283"/>
                      <a:pt x="3459" y="4158"/>
                      <a:pt x="3501" y="4046"/>
                    </a:cubicBezTo>
                    <a:lnTo>
                      <a:pt x="3599" y="3739"/>
                    </a:lnTo>
                    <a:cubicBezTo>
                      <a:pt x="3641" y="3627"/>
                      <a:pt x="3655" y="3544"/>
                      <a:pt x="3669" y="3460"/>
                    </a:cubicBezTo>
                    <a:cubicBezTo>
                      <a:pt x="3711" y="3279"/>
                      <a:pt x="3738" y="3125"/>
                      <a:pt x="3766" y="2986"/>
                    </a:cubicBezTo>
                    <a:cubicBezTo>
                      <a:pt x="3794" y="2721"/>
                      <a:pt x="3808" y="2567"/>
                      <a:pt x="3808" y="2567"/>
                    </a:cubicBezTo>
                    <a:lnTo>
                      <a:pt x="3808" y="2986"/>
                    </a:lnTo>
                    <a:cubicBezTo>
                      <a:pt x="3794" y="3125"/>
                      <a:pt x="3794" y="3279"/>
                      <a:pt x="3780" y="3474"/>
                    </a:cubicBezTo>
                    <a:cubicBezTo>
                      <a:pt x="3766" y="3572"/>
                      <a:pt x="3766" y="3669"/>
                      <a:pt x="3738" y="3767"/>
                    </a:cubicBezTo>
                    <a:cubicBezTo>
                      <a:pt x="3724" y="3879"/>
                      <a:pt x="3711" y="3976"/>
                      <a:pt x="3669" y="4102"/>
                    </a:cubicBezTo>
                    <a:cubicBezTo>
                      <a:pt x="3627" y="4339"/>
                      <a:pt x="3557" y="4576"/>
                      <a:pt x="3487" y="4813"/>
                    </a:cubicBezTo>
                    <a:cubicBezTo>
                      <a:pt x="3390" y="5064"/>
                      <a:pt x="3320" y="5329"/>
                      <a:pt x="3222" y="5608"/>
                    </a:cubicBezTo>
                    <a:cubicBezTo>
                      <a:pt x="3111" y="5859"/>
                      <a:pt x="3013" y="6138"/>
                      <a:pt x="2874" y="6403"/>
                    </a:cubicBezTo>
                    <a:cubicBezTo>
                      <a:pt x="2748" y="6668"/>
                      <a:pt x="2595" y="6947"/>
                      <a:pt x="2413" y="7212"/>
                    </a:cubicBezTo>
                    <a:lnTo>
                      <a:pt x="2344" y="7310"/>
                    </a:lnTo>
                    <a:lnTo>
                      <a:pt x="2316" y="7366"/>
                    </a:lnTo>
                    <a:lnTo>
                      <a:pt x="2302" y="7380"/>
                    </a:lnTo>
                    <a:lnTo>
                      <a:pt x="2302" y="7394"/>
                    </a:lnTo>
                    <a:cubicBezTo>
                      <a:pt x="2246" y="7463"/>
                      <a:pt x="2204" y="7533"/>
                      <a:pt x="2162" y="7589"/>
                    </a:cubicBezTo>
                    <a:cubicBezTo>
                      <a:pt x="2106" y="7659"/>
                      <a:pt x="2051" y="7728"/>
                      <a:pt x="1995" y="7784"/>
                    </a:cubicBezTo>
                    <a:cubicBezTo>
                      <a:pt x="1953" y="7854"/>
                      <a:pt x="1897" y="7910"/>
                      <a:pt x="1841" y="7979"/>
                    </a:cubicBezTo>
                    <a:cubicBezTo>
                      <a:pt x="1786" y="8021"/>
                      <a:pt x="1744" y="8091"/>
                      <a:pt x="1674" y="8147"/>
                    </a:cubicBezTo>
                    <a:cubicBezTo>
                      <a:pt x="1618" y="8203"/>
                      <a:pt x="1548" y="8258"/>
                      <a:pt x="1493" y="8328"/>
                    </a:cubicBezTo>
                    <a:lnTo>
                      <a:pt x="1409" y="8412"/>
                    </a:lnTo>
                    <a:lnTo>
                      <a:pt x="1325" y="8482"/>
                    </a:lnTo>
                    <a:cubicBezTo>
                      <a:pt x="1256" y="8537"/>
                      <a:pt x="1200" y="8579"/>
                      <a:pt x="1130" y="8621"/>
                    </a:cubicBezTo>
                    <a:cubicBezTo>
                      <a:pt x="865" y="8788"/>
                      <a:pt x="600" y="8928"/>
                      <a:pt x="349" y="9040"/>
                    </a:cubicBezTo>
                    <a:cubicBezTo>
                      <a:pt x="293" y="9053"/>
                      <a:pt x="223" y="9095"/>
                      <a:pt x="168" y="9109"/>
                    </a:cubicBezTo>
                    <a:cubicBezTo>
                      <a:pt x="312" y="9205"/>
                      <a:pt x="496" y="9254"/>
                      <a:pt x="702" y="9254"/>
                    </a:cubicBezTo>
                    <a:cubicBezTo>
                      <a:pt x="916" y="9254"/>
                      <a:pt x="1154" y="9202"/>
                      <a:pt x="1395" y="9095"/>
                    </a:cubicBezTo>
                    <a:cubicBezTo>
                      <a:pt x="1507" y="9081"/>
                      <a:pt x="1646" y="9053"/>
                      <a:pt x="1786" y="9026"/>
                    </a:cubicBezTo>
                    <a:cubicBezTo>
                      <a:pt x="1925" y="8984"/>
                      <a:pt x="2065" y="8928"/>
                      <a:pt x="2246" y="8844"/>
                    </a:cubicBezTo>
                    <a:cubicBezTo>
                      <a:pt x="2371" y="8788"/>
                      <a:pt x="2483" y="8733"/>
                      <a:pt x="2609" y="8635"/>
                    </a:cubicBezTo>
                    <a:cubicBezTo>
                      <a:pt x="2734" y="8551"/>
                      <a:pt x="2860" y="8468"/>
                      <a:pt x="2957" y="8356"/>
                    </a:cubicBezTo>
                    <a:lnTo>
                      <a:pt x="3111" y="8203"/>
                    </a:lnTo>
                    <a:cubicBezTo>
                      <a:pt x="3167" y="8147"/>
                      <a:pt x="3222" y="8077"/>
                      <a:pt x="3250" y="8035"/>
                    </a:cubicBezTo>
                    <a:cubicBezTo>
                      <a:pt x="3292" y="7979"/>
                      <a:pt x="3348" y="7910"/>
                      <a:pt x="3376" y="7854"/>
                    </a:cubicBezTo>
                    <a:cubicBezTo>
                      <a:pt x="3348" y="7756"/>
                      <a:pt x="3376" y="7700"/>
                      <a:pt x="3418" y="7631"/>
                    </a:cubicBezTo>
                    <a:cubicBezTo>
                      <a:pt x="3446" y="7519"/>
                      <a:pt x="3446" y="7435"/>
                      <a:pt x="3446" y="7366"/>
                    </a:cubicBezTo>
                    <a:cubicBezTo>
                      <a:pt x="3557" y="7282"/>
                      <a:pt x="3669" y="7170"/>
                      <a:pt x="3766" y="7059"/>
                    </a:cubicBezTo>
                    <a:cubicBezTo>
                      <a:pt x="3808" y="7003"/>
                      <a:pt x="3850" y="6933"/>
                      <a:pt x="3878" y="6864"/>
                    </a:cubicBezTo>
                    <a:cubicBezTo>
                      <a:pt x="3920" y="6794"/>
                      <a:pt x="3934" y="6724"/>
                      <a:pt x="3976" y="6668"/>
                    </a:cubicBezTo>
                    <a:cubicBezTo>
                      <a:pt x="4003" y="6571"/>
                      <a:pt x="4017" y="6459"/>
                      <a:pt x="4017" y="6361"/>
                    </a:cubicBezTo>
                    <a:cubicBezTo>
                      <a:pt x="4017" y="6250"/>
                      <a:pt x="4017" y="6166"/>
                      <a:pt x="4003" y="6082"/>
                    </a:cubicBezTo>
                    <a:lnTo>
                      <a:pt x="4003" y="6055"/>
                    </a:lnTo>
                    <a:cubicBezTo>
                      <a:pt x="4017" y="6013"/>
                      <a:pt x="4059" y="5957"/>
                      <a:pt x="4073" y="5901"/>
                    </a:cubicBezTo>
                    <a:cubicBezTo>
                      <a:pt x="4115" y="5817"/>
                      <a:pt x="4129" y="5734"/>
                      <a:pt x="4157" y="5636"/>
                    </a:cubicBezTo>
                    <a:cubicBezTo>
                      <a:pt x="4185" y="5552"/>
                      <a:pt x="4213" y="5469"/>
                      <a:pt x="4213" y="5385"/>
                    </a:cubicBezTo>
                    <a:lnTo>
                      <a:pt x="4213" y="5273"/>
                    </a:lnTo>
                    <a:lnTo>
                      <a:pt x="4213" y="5176"/>
                    </a:lnTo>
                    <a:cubicBezTo>
                      <a:pt x="4213" y="5106"/>
                      <a:pt x="4213" y="5008"/>
                      <a:pt x="4199" y="4925"/>
                    </a:cubicBezTo>
                    <a:cubicBezTo>
                      <a:pt x="4255" y="4841"/>
                      <a:pt x="4282" y="4729"/>
                      <a:pt x="4296" y="4618"/>
                    </a:cubicBezTo>
                    <a:cubicBezTo>
                      <a:pt x="4324" y="4506"/>
                      <a:pt x="4338" y="4367"/>
                      <a:pt x="4338" y="4241"/>
                    </a:cubicBezTo>
                    <a:cubicBezTo>
                      <a:pt x="4338" y="4102"/>
                      <a:pt x="4324" y="3920"/>
                      <a:pt x="4296" y="3739"/>
                    </a:cubicBezTo>
                    <a:cubicBezTo>
                      <a:pt x="4282" y="3572"/>
                      <a:pt x="4227" y="3390"/>
                      <a:pt x="4157" y="3293"/>
                    </a:cubicBezTo>
                    <a:cubicBezTo>
                      <a:pt x="4185" y="3056"/>
                      <a:pt x="4185" y="2832"/>
                      <a:pt x="4157" y="2623"/>
                    </a:cubicBezTo>
                    <a:cubicBezTo>
                      <a:pt x="4143" y="2135"/>
                      <a:pt x="4073" y="1661"/>
                      <a:pt x="4017" y="1172"/>
                    </a:cubicBezTo>
                    <a:cubicBezTo>
                      <a:pt x="3990" y="796"/>
                      <a:pt x="3948" y="377"/>
                      <a:pt x="3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23"/>
              <p:cNvSpPr/>
              <p:nvPr/>
            </p:nvSpPr>
            <p:spPr>
              <a:xfrm>
                <a:off x="272281" y="1764843"/>
                <a:ext cx="128163" cy="345947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7984" extrusionOk="0">
                    <a:moveTo>
                      <a:pt x="875" y="0"/>
                    </a:moveTo>
                    <a:cubicBezTo>
                      <a:pt x="848" y="0"/>
                      <a:pt x="821" y="2"/>
                      <a:pt x="796" y="5"/>
                    </a:cubicBezTo>
                    <a:lnTo>
                      <a:pt x="810" y="19"/>
                    </a:lnTo>
                    <a:cubicBezTo>
                      <a:pt x="977" y="172"/>
                      <a:pt x="1144" y="382"/>
                      <a:pt x="1256" y="591"/>
                    </a:cubicBezTo>
                    <a:cubicBezTo>
                      <a:pt x="1326" y="703"/>
                      <a:pt x="1382" y="828"/>
                      <a:pt x="1437" y="926"/>
                    </a:cubicBezTo>
                    <a:cubicBezTo>
                      <a:pt x="1479" y="1051"/>
                      <a:pt x="1535" y="1149"/>
                      <a:pt x="1577" y="1274"/>
                    </a:cubicBezTo>
                    <a:cubicBezTo>
                      <a:pt x="1619" y="1400"/>
                      <a:pt x="1660" y="1498"/>
                      <a:pt x="1716" y="1623"/>
                    </a:cubicBezTo>
                    <a:cubicBezTo>
                      <a:pt x="1730" y="1679"/>
                      <a:pt x="1744" y="1749"/>
                      <a:pt x="1786" y="1804"/>
                    </a:cubicBezTo>
                    <a:cubicBezTo>
                      <a:pt x="1786" y="1804"/>
                      <a:pt x="1800" y="1846"/>
                      <a:pt x="1814" y="1888"/>
                    </a:cubicBezTo>
                    <a:cubicBezTo>
                      <a:pt x="1828" y="1944"/>
                      <a:pt x="1856" y="1972"/>
                      <a:pt x="1856" y="1972"/>
                    </a:cubicBezTo>
                    <a:cubicBezTo>
                      <a:pt x="1939" y="2209"/>
                      <a:pt x="2009" y="2460"/>
                      <a:pt x="2065" y="2711"/>
                    </a:cubicBezTo>
                    <a:cubicBezTo>
                      <a:pt x="2121" y="2948"/>
                      <a:pt x="2149" y="3213"/>
                      <a:pt x="2163" y="3436"/>
                    </a:cubicBezTo>
                    <a:cubicBezTo>
                      <a:pt x="2177" y="3674"/>
                      <a:pt x="2177" y="3911"/>
                      <a:pt x="2163" y="4120"/>
                    </a:cubicBezTo>
                    <a:cubicBezTo>
                      <a:pt x="2149" y="4329"/>
                      <a:pt x="2135" y="4538"/>
                      <a:pt x="2121" y="4720"/>
                    </a:cubicBezTo>
                    <a:cubicBezTo>
                      <a:pt x="2093" y="4817"/>
                      <a:pt x="2093" y="4901"/>
                      <a:pt x="2079" y="4985"/>
                    </a:cubicBezTo>
                    <a:cubicBezTo>
                      <a:pt x="2065" y="5068"/>
                      <a:pt x="2065" y="5138"/>
                      <a:pt x="2037" y="5208"/>
                    </a:cubicBezTo>
                    <a:cubicBezTo>
                      <a:pt x="2023" y="5347"/>
                      <a:pt x="2009" y="5501"/>
                      <a:pt x="1995" y="5599"/>
                    </a:cubicBezTo>
                    <a:cubicBezTo>
                      <a:pt x="1981" y="5696"/>
                      <a:pt x="1981" y="5794"/>
                      <a:pt x="1953" y="5836"/>
                    </a:cubicBezTo>
                    <a:cubicBezTo>
                      <a:pt x="1953" y="5891"/>
                      <a:pt x="1939" y="5933"/>
                      <a:pt x="1939" y="5933"/>
                    </a:cubicBezTo>
                    <a:lnTo>
                      <a:pt x="1939" y="5836"/>
                    </a:lnTo>
                    <a:lnTo>
                      <a:pt x="1939" y="5599"/>
                    </a:lnTo>
                    <a:lnTo>
                      <a:pt x="1939" y="5208"/>
                    </a:lnTo>
                    <a:lnTo>
                      <a:pt x="1939" y="4971"/>
                    </a:lnTo>
                    <a:lnTo>
                      <a:pt x="1939" y="4706"/>
                    </a:lnTo>
                    <a:cubicBezTo>
                      <a:pt x="1939" y="4538"/>
                      <a:pt x="1926" y="4329"/>
                      <a:pt x="1926" y="4120"/>
                    </a:cubicBezTo>
                    <a:cubicBezTo>
                      <a:pt x="1912" y="3911"/>
                      <a:pt x="1870" y="3701"/>
                      <a:pt x="1842" y="3478"/>
                    </a:cubicBezTo>
                    <a:cubicBezTo>
                      <a:pt x="1800" y="3241"/>
                      <a:pt x="1730" y="3032"/>
                      <a:pt x="1647" y="2809"/>
                    </a:cubicBezTo>
                    <a:cubicBezTo>
                      <a:pt x="1577" y="2600"/>
                      <a:pt x="1465" y="2376"/>
                      <a:pt x="1368" y="2167"/>
                    </a:cubicBezTo>
                    <a:lnTo>
                      <a:pt x="1326" y="2083"/>
                    </a:lnTo>
                    <a:lnTo>
                      <a:pt x="1312" y="2042"/>
                    </a:lnTo>
                    <a:lnTo>
                      <a:pt x="1298" y="2028"/>
                    </a:lnTo>
                    <a:lnTo>
                      <a:pt x="1298" y="2014"/>
                    </a:lnTo>
                    <a:cubicBezTo>
                      <a:pt x="1256" y="1958"/>
                      <a:pt x="1242" y="1902"/>
                      <a:pt x="1214" y="1846"/>
                    </a:cubicBezTo>
                    <a:cubicBezTo>
                      <a:pt x="1144" y="1749"/>
                      <a:pt x="1075" y="1665"/>
                      <a:pt x="1005" y="1553"/>
                    </a:cubicBezTo>
                    <a:cubicBezTo>
                      <a:pt x="935" y="1456"/>
                      <a:pt x="865" y="1358"/>
                      <a:pt x="796" y="1274"/>
                    </a:cubicBezTo>
                    <a:lnTo>
                      <a:pt x="586" y="1009"/>
                    </a:lnTo>
                    <a:cubicBezTo>
                      <a:pt x="447" y="856"/>
                      <a:pt x="321" y="703"/>
                      <a:pt x="196" y="563"/>
                    </a:cubicBezTo>
                    <a:cubicBezTo>
                      <a:pt x="168" y="521"/>
                      <a:pt x="140" y="493"/>
                      <a:pt x="112" y="465"/>
                    </a:cubicBezTo>
                    <a:lnTo>
                      <a:pt x="112" y="465"/>
                    </a:lnTo>
                    <a:cubicBezTo>
                      <a:pt x="1" y="786"/>
                      <a:pt x="42" y="1051"/>
                      <a:pt x="126" y="1316"/>
                    </a:cubicBezTo>
                    <a:cubicBezTo>
                      <a:pt x="126" y="1344"/>
                      <a:pt x="112" y="1400"/>
                      <a:pt x="112" y="1428"/>
                    </a:cubicBezTo>
                    <a:cubicBezTo>
                      <a:pt x="112" y="1470"/>
                      <a:pt x="98" y="1512"/>
                      <a:pt x="98" y="1553"/>
                    </a:cubicBezTo>
                    <a:lnTo>
                      <a:pt x="98" y="1818"/>
                    </a:lnTo>
                    <a:cubicBezTo>
                      <a:pt x="112" y="1958"/>
                      <a:pt x="126" y="2111"/>
                      <a:pt x="168" y="2251"/>
                    </a:cubicBezTo>
                    <a:cubicBezTo>
                      <a:pt x="182" y="2321"/>
                      <a:pt x="210" y="2390"/>
                      <a:pt x="238" y="2460"/>
                    </a:cubicBezTo>
                    <a:cubicBezTo>
                      <a:pt x="266" y="2600"/>
                      <a:pt x="307" y="2655"/>
                      <a:pt x="349" y="2725"/>
                    </a:cubicBezTo>
                    <a:cubicBezTo>
                      <a:pt x="391" y="2781"/>
                      <a:pt x="461" y="2795"/>
                      <a:pt x="517" y="2809"/>
                    </a:cubicBezTo>
                    <a:cubicBezTo>
                      <a:pt x="461" y="2962"/>
                      <a:pt x="475" y="3157"/>
                      <a:pt x="559" y="3297"/>
                    </a:cubicBezTo>
                    <a:cubicBezTo>
                      <a:pt x="628" y="3423"/>
                      <a:pt x="740" y="3492"/>
                      <a:pt x="865" y="3576"/>
                    </a:cubicBezTo>
                    <a:cubicBezTo>
                      <a:pt x="865" y="3576"/>
                      <a:pt x="865" y="3590"/>
                      <a:pt x="879" y="3590"/>
                    </a:cubicBezTo>
                    <a:cubicBezTo>
                      <a:pt x="879" y="3632"/>
                      <a:pt x="879" y="3660"/>
                      <a:pt x="893" y="3701"/>
                    </a:cubicBezTo>
                    <a:cubicBezTo>
                      <a:pt x="907" y="3799"/>
                      <a:pt x="963" y="3925"/>
                      <a:pt x="991" y="4036"/>
                    </a:cubicBezTo>
                    <a:cubicBezTo>
                      <a:pt x="991" y="4050"/>
                      <a:pt x="1019" y="4064"/>
                      <a:pt x="1033" y="4078"/>
                    </a:cubicBezTo>
                    <a:cubicBezTo>
                      <a:pt x="1047" y="4106"/>
                      <a:pt x="1047" y="4120"/>
                      <a:pt x="1075" y="4134"/>
                    </a:cubicBezTo>
                    <a:cubicBezTo>
                      <a:pt x="1103" y="4190"/>
                      <a:pt x="1144" y="4245"/>
                      <a:pt x="1172" y="4273"/>
                    </a:cubicBezTo>
                    <a:cubicBezTo>
                      <a:pt x="1130" y="4413"/>
                      <a:pt x="1158" y="4566"/>
                      <a:pt x="1228" y="4748"/>
                    </a:cubicBezTo>
                    <a:cubicBezTo>
                      <a:pt x="1298" y="4943"/>
                      <a:pt x="1382" y="5250"/>
                      <a:pt x="1563" y="5403"/>
                    </a:cubicBezTo>
                    <a:cubicBezTo>
                      <a:pt x="1577" y="5585"/>
                      <a:pt x="1577" y="5738"/>
                      <a:pt x="1591" y="5919"/>
                    </a:cubicBezTo>
                    <a:cubicBezTo>
                      <a:pt x="1605" y="6282"/>
                      <a:pt x="1633" y="6659"/>
                      <a:pt x="1577" y="7035"/>
                    </a:cubicBezTo>
                    <a:cubicBezTo>
                      <a:pt x="1535" y="7342"/>
                      <a:pt x="1437" y="7663"/>
                      <a:pt x="1382" y="7984"/>
                    </a:cubicBezTo>
                    <a:cubicBezTo>
                      <a:pt x="1395" y="7984"/>
                      <a:pt x="1423" y="7970"/>
                      <a:pt x="1437" y="7956"/>
                    </a:cubicBezTo>
                    <a:cubicBezTo>
                      <a:pt x="1577" y="7761"/>
                      <a:pt x="1674" y="7551"/>
                      <a:pt x="1786" y="7342"/>
                    </a:cubicBezTo>
                    <a:cubicBezTo>
                      <a:pt x="1870" y="7133"/>
                      <a:pt x="1953" y="6910"/>
                      <a:pt x="2023" y="6686"/>
                    </a:cubicBezTo>
                    <a:cubicBezTo>
                      <a:pt x="2163" y="6226"/>
                      <a:pt x="2274" y="5780"/>
                      <a:pt x="2358" y="5320"/>
                    </a:cubicBezTo>
                    <a:cubicBezTo>
                      <a:pt x="2372" y="5250"/>
                      <a:pt x="2400" y="5166"/>
                      <a:pt x="2414" y="5096"/>
                    </a:cubicBezTo>
                    <a:cubicBezTo>
                      <a:pt x="2428" y="5027"/>
                      <a:pt x="2442" y="4943"/>
                      <a:pt x="2470" y="4873"/>
                    </a:cubicBezTo>
                    <a:cubicBezTo>
                      <a:pt x="2497" y="4817"/>
                      <a:pt x="2539" y="4762"/>
                      <a:pt x="2567" y="4734"/>
                    </a:cubicBezTo>
                    <a:cubicBezTo>
                      <a:pt x="2790" y="4399"/>
                      <a:pt x="2776" y="4036"/>
                      <a:pt x="2693" y="3646"/>
                    </a:cubicBezTo>
                    <a:cubicBezTo>
                      <a:pt x="2818" y="3520"/>
                      <a:pt x="2902" y="3381"/>
                      <a:pt x="2916" y="3199"/>
                    </a:cubicBezTo>
                    <a:cubicBezTo>
                      <a:pt x="2958" y="2948"/>
                      <a:pt x="2860" y="2641"/>
                      <a:pt x="2721" y="2404"/>
                    </a:cubicBezTo>
                    <a:cubicBezTo>
                      <a:pt x="2776" y="2307"/>
                      <a:pt x="2818" y="2195"/>
                      <a:pt x="2832" y="2083"/>
                    </a:cubicBezTo>
                    <a:cubicBezTo>
                      <a:pt x="2846" y="1958"/>
                      <a:pt x="2832" y="1832"/>
                      <a:pt x="2818" y="1693"/>
                    </a:cubicBezTo>
                    <a:cubicBezTo>
                      <a:pt x="2721" y="1316"/>
                      <a:pt x="2483" y="926"/>
                      <a:pt x="2218" y="633"/>
                    </a:cubicBezTo>
                    <a:cubicBezTo>
                      <a:pt x="2121" y="507"/>
                      <a:pt x="2009" y="424"/>
                      <a:pt x="1884" y="354"/>
                    </a:cubicBezTo>
                    <a:cubicBezTo>
                      <a:pt x="1772" y="284"/>
                      <a:pt x="1660" y="242"/>
                      <a:pt x="1535" y="228"/>
                    </a:cubicBezTo>
                    <a:cubicBezTo>
                      <a:pt x="1535" y="228"/>
                      <a:pt x="1521" y="214"/>
                      <a:pt x="1507" y="214"/>
                    </a:cubicBezTo>
                    <a:cubicBezTo>
                      <a:pt x="1322" y="91"/>
                      <a:pt x="1082" y="0"/>
                      <a:pt x="8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23"/>
              <p:cNvSpPr/>
              <p:nvPr/>
            </p:nvSpPr>
            <p:spPr>
              <a:xfrm>
                <a:off x="894623" y="3156265"/>
                <a:ext cx="234532" cy="116341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2685" extrusionOk="0">
                    <a:moveTo>
                      <a:pt x="1927" y="0"/>
                    </a:moveTo>
                    <a:cubicBezTo>
                      <a:pt x="1905" y="0"/>
                      <a:pt x="1881" y="2"/>
                      <a:pt x="1856" y="6"/>
                    </a:cubicBezTo>
                    <a:cubicBezTo>
                      <a:pt x="1772" y="6"/>
                      <a:pt x="1675" y="34"/>
                      <a:pt x="1577" y="90"/>
                    </a:cubicBezTo>
                    <a:cubicBezTo>
                      <a:pt x="1493" y="146"/>
                      <a:pt x="1410" y="215"/>
                      <a:pt x="1340" y="285"/>
                    </a:cubicBezTo>
                    <a:cubicBezTo>
                      <a:pt x="1245" y="249"/>
                      <a:pt x="1154" y="228"/>
                      <a:pt x="1061" y="228"/>
                    </a:cubicBezTo>
                    <a:cubicBezTo>
                      <a:pt x="976" y="228"/>
                      <a:pt x="889" y="245"/>
                      <a:pt x="796" y="285"/>
                    </a:cubicBezTo>
                    <a:cubicBezTo>
                      <a:pt x="531" y="383"/>
                      <a:pt x="349" y="634"/>
                      <a:pt x="182" y="843"/>
                    </a:cubicBezTo>
                    <a:cubicBezTo>
                      <a:pt x="71" y="1011"/>
                      <a:pt x="29" y="1206"/>
                      <a:pt x="71" y="1401"/>
                    </a:cubicBezTo>
                    <a:lnTo>
                      <a:pt x="71" y="1415"/>
                    </a:lnTo>
                    <a:cubicBezTo>
                      <a:pt x="15" y="1568"/>
                      <a:pt x="1" y="1778"/>
                      <a:pt x="43" y="1973"/>
                    </a:cubicBezTo>
                    <a:lnTo>
                      <a:pt x="71" y="1959"/>
                    </a:lnTo>
                    <a:cubicBezTo>
                      <a:pt x="168" y="1847"/>
                      <a:pt x="294" y="1750"/>
                      <a:pt x="433" y="1638"/>
                    </a:cubicBezTo>
                    <a:cubicBezTo>
                      <a:pt x="503" y="1582"/>
                      <a:pt x="573" y="1555"/>
                      <a:pt x="642" y="1499"/>
                    </a:cubicBezTo>
                    <a:cubicBezTo>
                      <a:pt x="712" y="1471"/>
                      <a:pt x="782" y="1415"/>
                      <a:pt x="866" y="1373"/>
                    </a:cubicBezTo>
                    <a:cubicBezTo>
                      <a:pt x="935" y="1331"/>
                      <a:pt x="1005" y="1290"/>
                      <a:pt x="1089" y="1234"/>
                    </a:cubicBezTo>
                    <a:cubicBezTo>
                      <a:pt x="1131" y="1220"/>
                      <a:pt x="1158" y="1192"/>
                      <a:pt x="1200" y="1164"/>
                    </a:cubicBezTo>
                    <a:cubicBezTo>
                      <a:pt x="1200" y="1164"/>
                      <a:pt x="1228" y="1150"/>
                      <a:pt x="1256" y="1136"/>
                    </a:cubicBezTo>
                    <a:cubicBezTo>
                      <a:pt x="1284" y="1122"/>
                      <a:pt x="1298" y="1108"/>
                      <a:pt x="1298" y="1108"/>
                    </a:cubicBezTo>
                    <a:cubicBezTo>
                      <a:pt x="1368" y="1052"/>
                      <a:pt x="1465" y="1011"/>
                      <a:pt x="1535" y="969"/>
                    </a:cubicBezTo>
                    <a:cubicBezTo>
                      <a:pt x="1605" y="913"/>
                      <a:pt x="1689" y="871"/>
                      <a:pt x="1772" y="843"/>
                    </a:cubicBezTo>
                    <a:cubicBezTo>
                      <a:pt x="1926" y="759"/>
                      <a:pt x="2107" y="704"/>
                      <a:pt x="2260" y="662"/>
                    </a:cubicBezTo>
                    <a:cubicBezTo>
                      <a:pt x="2344" y="648"/>
                      <a:pt x="2414" y="634"/>
                      <a:pt x="2512" y="620"/>
                    </a:cubicBezTo>
                    <a:cubicBezTo>
                      <a:pt x="2539" y="620"/>
                      <a:pt x="2595" y="592"/>
                      <a:pt x="2623" y="592"/>
                    </a:cubicBezTo>
                    <a:lnTo>
                      <a:pt x="2749" y="592"/>
                    </a:lnTo>
                    <a:cubicBezTo>
                      <a:pt x="2818" y="592"/>
                      <a:pt x="2902" y="578"/>
                      <a:pt x="2972" y="578"/>
                    </a:cubicBezTo>
                    <a:lnTo>
                      <a:pt x="4060" y="578"/>
                    </a:lnTo>
                    <a:cubicBezTo>
                      <a:pt x="4060" y="578"/>
                      <a:pt x="3976" y="592"/>
                      <a:pt x="3809" y="606"/>
                    </a:cubicBezTo>
                    <a:cubicBezTo>
                      <a:pt x="3781" y="606"/>
                      <a:pt x="3739" y="606"/>
                      <a:pt x="3697" y="634"/>
                    </a:cubicBezTo>
                    <a:cubicBezTo>
                      <a:pt x="3641" y="648"/>
                      <a:pt x="3600" y="648"/>
                      <a:pt x="3558" y="662"/>
                    </a:cubicBezTo>
                    <a:cubicBezTo>
                      <a:pt x="3502" y="662"/>
                      <a:pt x="3446" y="676"/>
                      <a:pt x="3390" y="676"/>
                    </a:cubicBezTo>
                    <a:cubicBezTo>
                      <a:pt x="3348" y="704"/>
                      <a:pt x="3279" y="704"/>
                      <a:pt x="3223" y="718"/>
                    </a:cubicBezTo>
                    <a:cubicBezTo>
                      <a:pt x="3153" y="732"/>
                      <a:pt x="3097" y="732"/>
                      <a:pt x="3028" y="746"/>
                    </a:cubicBezTo>
                    <a:lnTo>
                      <a:pt x="2818" y="801"/>
                    </a:lnTo>
                    <a:cubicBezTo>
                      <a:pt x="2790" y="801"/>
                      <a:pt x="2749" y="815"/>
                      <a:pt x="2721" y="843"/>
                    </a:cubicBezTo>
                    <a:cubicBezTo>
                      <a:pt x="2679" y="857"/>
                      <a:pt x="2651" y="871"/>
                      <a:pt x="2609" y="871"/>
                    </a:cubicBezTo>
                    <a:cubicBezTo>
                      <a:pt x="2539" y="913"/>
                      <a:pt x="2470" y="927"/>
                      <a:pt x="2400" y="955"/>
                    </a:cubicBezTo>
                    <a:lnTo>
                      <a:pt x="2191" y="1066"/>
                    </a:lnTo>
                    <a:cubicBezTo>
                      <a:pt x="2163" y="1080"/>
                      <a:pt x="2121" y="1094"/>
                      <a:pt x="2093" y="1136"/>
                    </a:cubicBezTo>
                    <a:lnTo>
                      <a:pt x="1981" y="1206"/>
                    </a:lnTo>
                    <a:cubicBezTo>
                      <a:pt x="1912" y="1262"/>
                      <a:pt x="1856" y="1290"/>
                      <a:pt x="1786" y="1345"/>
                    </a:cubicBezTo>
                    <a:cubicBezTo>
                      <a:pt x="1744" y="1401"/>
                      <a:pt x="1675" y="1443"/>
                      <a:pt x="1619" y="1513"/>
                    </a:cubicBezTo>
                    <a:lnTo>
                      <a:pt x="1563" y="1555"/>
                    </a:lnTo>
                    <a:lnTo>
                      <a:pt x="1549" y="1568"/>
                    </a:lnTo>
                    <a:lnTo>
                      <a:pt x="1535" y="1582"/>
                    </a:lnTo>
                    <a:cubicBezTo>
                      <a:pt x="1493" y="1624"/>
                      <a:pt x="1479" y="1652"/>
                      <a:pt x="1437" y="1680"/>
                    </a:cubicBezTo>
                    <a:cubicBezTo>
                      <a:pt x="1396" y="1750"/>
                      <a:pt x="1340" y="1792"/>
                      <a:pt x="1284" y="1861"/>
                    </a:cubicBezTo>
                    <a:cubicBezTo>
                      <a:pt x="1228" y="1931"/>
                      <a:pt x="1186" y="1987"/>
                      <a:pt x="1131" y="2057"/>
                    </a:cubicBezTo>
                    <a:cubicBezTo>
                      <a:pt x="1075" y="2112"/>
                      <a:pt x="1019" y="2182"/>
                      <a:pt x="977" y="2238"/>
                    </a:cubicBezTo>
                    <a:cubicBezTo>
                      <a:pt x="866" y="2336"/>
                      <a:pt x="768" y="2447"/>
                      <a:pt x="656" y="2531"/>
                    </a:cubicBezTo>
                    <a:cubicBezTo>
                      <a:pt x="642" y="2545"/>
                      <a:pt x="601" y="2559"/>
                      <a:pt x="587" y="2587"/>
                    </a:cubicBezTo>
                    <a:cubicBezTo>
                      <a:pt x="726" y="2656"/>
                      <a:pt x="866" y="2684"/>
                      <a:pt x="991" y="2684"/>
                    </a:cubicBezTo>
                    <a:cubicBezTo>
                      <a:pt x="1047" y="2684"/>
                      <a:pt x="1117" y="2684"/>
                      <a:pt x="1158" y="2670"/>
                    </a:cubicBezTo>
                    <a:cubicBezTo>
                      <a:pt x="1214" y="2670"/>
                      <a:pt x="1270" y="2656"/>
                      <a:pt x="1326" y="2643"/>
                    </a:cubicBezTo>
                    <a:cubicBezTo>
                      <a:pt x="1396" y="2656"/>
                      <a:pt x="1465" y="2656"/>
                      <a:pt x="1535" y="2656"/>
                    </a:cubicBezTo>
                    <a:lnTo>
                      <a:pt x="1744" y="2656"/>
                    </a:lnTo>
                    <a:cubicBezTo>
                      <a:pt x="1786" y="2656"/>
                      <a:pt x="1842" y="2643"/>
                      <a:pt x="1898" y="2615"/>
                    </a:cubicBezTo>
                    <a:lnTo>
                      <a:pt x="2051" y="2573"/>
                    </a:lnTo>
                    <a:cubicBezTo>
                      <a:pt x="2107" y="2545"/>
                      <a:pt x="2135" y="2517"/>
                      <a:pt x="2191" y="2475"/>
                    </a:cubicBezTo>
                    <a:cubicBezTo>
                      <a:pt x="2197" y="2528"/>
                      <a:pt x="2207" y="2547"/>
                      <a:pt x="2219" y="2547"/>
                    </a:cubicBezTo>
                    <a:cubicBezTo>
                      <a:pt x="2231" y="2547"/>
                      <a:pt x="2246" y="2525"/>
                      <a:pt x="2260" y="2503"/>
                    </a:cubicBezTo>
                    <a:cubicBezTo>
                      <a:pt x="2274" y="2461"/>
                      <a:pt x="2274" y="2391"/>
                      <a:pt x="2260" y="2336"/>
                    </a:cubicBezTo>
                    <a:lnTo>
                      <a:pt x="2260" y="2336"/>
                    </a:lnTo>
                    <a:cubicBezTo>
                      <a:pt x="2302" y="2350"/>
                      <a:pt x="2344" y="2357"/>
                      <a:pt x="2383" y="2357"/>
                    </a:cubicBezTo>
                    <a:cubicBezTo>
                      <a:pt x="2460" y="2357"/>
                      <a:pt x="2525" y="2326"/>
                      <a:pt x="2553" y="2252"/>
                    </a:cubicBezTo>
                    <a:cubicBezTo>
                      <a:pt x="2609" y="2182"/>
                      <a:pt x="2623" y="2085"/>
                      <a:pt x="2651" y="1959"/>
                    </a:cubicBezTo>
                    <a:lnTo>
                      <a:pt x="2651" y="1945"/>
                    </a:lnTo>
                    <a:cubicBezTo>
                      <a:pt x="2665" y="1945"/>
                      <a:pt x="2679" y="1917"/>
                      <a:pt x="2693" y="1917"/>
                    </a:cubicBezTo>
                    <a:cubicBezTo>
                      <a:pt x="2763" y="1889"/>
                      <a:pt x="2818" y="1847"/>
                      <a:pt x="2874" y="1806"/>
                    </a:cubicBezTo>
                    <a:lnTo>
                      <a:pt x="2902" y="1764"/>
                    </a:lnTo>
                    <a:lnTo>
                      <a:pt x="2944" y="1736"/>
                    </a:lnTo>
                    <a:cubicBezTo>
                      <a:pt x="2958" y="1694"/>
                      <a:pt x="3000" y="1666"/>
                      <a:pt x="3014" y="1624"/>
                    </a:cubicBezTo>
                    <a:cubicBezTo>
                      <a:pt x="3030" y="1628"/>
                      <a:pt x="3044" y="1630"/>
                      <a:pt x="3057" y="1630"/>
                    </a:cubicBezTo>
                    <a:cubicBezTo>
                      <a:pt x="3088" y="1630"/>
                      <a:pt x="3114" y="1620"/>
                      <a:pt x="3153" y="1610"/>
                    </a:cubicBezTo>
                    <a:cubicBezTo>
                      <a:pt x="3209" y="1582"/>
                      <a:pt x="3237" y="1568"/>
                      <a:pt x="3293" y="1513"/>
                    </a:cubicBezTo>
                    <a:cubicBezTo>
                      <a:pt x="3390" y="1415"/>
                      <a:pt x="3572" y="1331"/>
                      <a:pt x="3655" y="1122"/>
                    </a:cubicBezTo>
                    <a:cubicBezTo>
                      <a:pt x="3767" y="1094"/>
                      <a:pt x="3865" y="1080"/>
                      <a:pt x="3976" y="1052"/>
                    </a:cubicBezTo>
                    <a:cubicBezTo>
                      <a:pt x="4018" y="1024"/>
                      <a:pt x="4088" y="1024"/>
                      <a:pt x="4143" y="1011"/>
                    </a:cubicBezTo>
                    <a:cubicBezTo>
                      <a:pt x="4213" y="997"/>
                      <a:pt x="4269" y="983"/>
                      <a:pt x="4339" y="983"/>
                    </a:cubicBezTo>
                    <a:cubicBezTo>
                      <a:pt x="4409" y="983"/>
                      <a:pt x="4464" y="969"/>
                      <a:pt x="4534" y="969"/>
                    </a:cubicBezTo>
                    <a:lnTo>
                      <a:pt x="4743" y="969"/>
                    </a:lnTo>
                    <a:cubicBezTo>
                      <a:pt x="4785" y="969"/>
                      <a:pt x="4841" y="983"/>
                      <a:pt x="4897" y="983"/>
                    </a:cubicBezTo>
                    <a:cubicBezTo>
                      <a:pt x="4953" y="983"/>
                      <a:pt x="5022" y="997"/>
                      <a:pt x="5064" y="997"/>
                    </a:cubicBezTo>
                    <a:cubicBezTo>
                      <a:pt x="5176" y="1011"/>
                      <a:pt x="5301" y="1038"/>
                      <a:pt x="5413" y="1038"/>
                    </a:cubicBezTo>
                    <a:cubicBezTo>
                      <a:pt x="5413" y="1011"/>
                      <a:pt x="5413" y="997"/>
                      <a:pt x="5399" y="997"/>
                    </a:cubicBezTo>
                    <a:cubicBezTo>
                      <a:pt x="5329" y="941"/>
                      <a:pt x="5259" y="913"/>
                      <a:pt x="5204" y="857"/>
                    </a:cubicBezTo>
                    <a:cubicBezTo>
                      <a:pt x="5176" y="843"/>
                      <a:pt x="5134" y="801"/>
                      <a:pt x="5106" y="787"/>
                    </a:cubicBezTo>
                    <a:lnTo>
                      <a:pt x="4994" y="732"/>
                    </a:lnTo>
                    <a:lnTo>
                      <a:pt x="4771" y="634"/>
                    </a:lnTo>
                    <a:cubicBezTo>
                      <a:pt x="4701" y="592"/>
                      <a:pt x="4618" y="578"/>
                      <a:pt x="4534" y="550"/>
                    </a:cubicBezTo>
                    <a:lnTo>
                      <a:pt x="4409" y="508"/>
                    </a:lnTo>
                    <a:cubicBezTo>
                      <a:pt x="4367" y="494"/>
                      <a:pt x="4325" y="494"/>
                      <a:pt x="4283" y="480"/>
                    </a:cubicBezTo>
                    <a:lnTo>
                      <a:pt x="4046" y="411"/>
                    </a:lnTo>
                    <a:lnTo>
                      <a:pt x="3795" y="355"/>
                    </a:lnTo>
                    <a:lnTo>
                      <a:pt x="3669" y="313"/>
                    </a:lnTo>
                    <a:lnTo>
                      <a:pt x="3558" y="299"/>
                    </a:lnTo>
                    <a:lnTo>
                      <a:pt x="3376" y="271"/>
                    </a:lnTo>
                    <a:cubicBezTo>
                      <a:pt x="3348" y="271"/>
                      <a:pt x="3321" y="243"/>
                      <a:pt x="3293" y="243"/>
                    </a:cubicBezTo>
                    <a:lnTo>
                      <a:pt x="3209" y="243"/>
                    </a:lnTo>
                    <a:cubicBezTo>
                      <a:pt x="3167" y="215"/>
                      <a:pt x="3111" y="174"/>
                      <a:pt x="3083" y="160"/>
                    </a:cubicBezTo>
                    <a:cubicBezTo>
                      <a:pt x="3014" y="104"/>
                      <a:pt x="2944" y="90"/>
                      <a:pt x="2874" y="62"/>
                    </a:cubicBezTo>
                    <a:cubicBezTo>
                      <a:pt x="2804" y="34"/>
                      <a:pt x="2735" y="34"/>
                      <a:pt x="2665" y="34"/>
                    </a:cubicBezTo>
                    <a:cubicBezTo>
                      <a:pt x="2595" y="34"/>
                      <a:pt x="2525" y="62"/>
                      <a:pt x="2456" y="76"/>
                    </a:cubicBezTo>
                    <a:cubicBezTo>
                      <a:pt x="2386" y="90"/>
                      <a:pt x="2316" y="118"/>
                      <a:pt x="2260" y="160"/>
                    </a:cubicBezTo>
                    <a:cubicBezTo>
                      <a:pt x="2154" y="65"/>
                      <a:pt x="2057" y="0"/>
                      <a:pt x="1927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23"/>
              <p:cNvSpPr/>
              <p:nvPr/>
            </p:nvSpPr>
            <p:spPr>
              <a:xfrm>
                <a:off x="504176" y="2599186"/>
                <a:ext cx="273223" cy="217603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022" extrusionOk="0">
                    <a:moveTo>
                      <a:pt x="5133" y="0"/>
                    </a:moveTo>
                    <a:lnTo>
                      <a:pt x="5133" y="0"/>
                    </a:lnTo>
                    <a:cubicBezTo>
                      <a:pt x="4980" y="28"/>
                      <a:pt x="4841" y="84"/>
                      <a:pt x="4715" y="168"/>
                    </a:cubicBezTo>
                    <a:cubicBezTo>
                      <a:pt x="4659" y="210"/>
                      <a:pt x="4617" y="265"/>
                      <a:pt x="4562" y="307"/>
                    </a:cubicBezTo>
                    <a:cubicBezTo>
                      <a:pt x="4506" y="363"/>
                      <a:pt x="4450" y="419"/>
                      <a:pt x="4422" y="489"/>
                    </a:cubicBezTo>
                    <a:cubicBezTo>
                      <a:pt x="4338" y="517"/>
                      <a:pt x="4269" y="572"/>
                      <a:pt x="4213" y="614"/>
                    </a:cubicBezTo>
                    <a:lnTo>
                      <a:pt x="4004" y="768"/>
                    </a:lnTo>
                    <a:lnTo>
                      <a:pt x="3850" y="921"/>
                    </a:lnTo>
                    <a:lnTo>
                      <a:pt x="3683" y="1074"/>
                    </a:lnTo>
                    <a:cubicBezTo>
                      <a:pt x="3641" y="1130"/>
                      <a:pt x="3613" y="1200"/>
                      <a:pt x="3585" y="1256"/>
                    </a:cubicBezTo>
                    <a:cubicBezTo>
                      <a:pt x="3571" y="1381"/>
                      <a:pt x="3557" y="1451"/>
                      <a:pt x="3557" y="1521"/>
                    </a:cubicBezTo>
                    <a:cubicBezTo>
                      <a:pt x="3557" y="1563"/>
                      <a:pt x="3571" y="1632"/>
                      <a:pt x="3585" y="1688"/>
                    </a:cubicBezTo>
                    <a:cubicBezTo>
                      <a:pt x="3515" y="1702"/>
                      <a:pt x="3432" y="1758"/>
                      <a:pt x="3376" y="1800"/>
                    </a:cubicBezTo>
                    <a:cubicBezTo>
                      <a:pt x="3348" y="1814"/>
                      <a:pt x="3320" y="1842"/>
                      <a:pt x="3306" y="1883"/>
                    </a:cubicBezTo>
                    <a:cubicBezTo>
                      <a:pt x="3292" y="1897"/>
                      <a:pt x="3292" y="1911"/>
                      <a:pt x="3278" y="1939"/>
                    </a:cubicBezTo>
                    <a:cubicBezTo>
                      <a:pt x="3250" y="1953"/>
                      <a:pt x="3250" y="1967"/>
                      <a:pt x="3250" y="1981"/>
                    </a:cubicBezTo>
                    <a:cubicBezTo>
                      <a:pt x="3209" y="2093"/>
                      <a:pt x="3222" y="2232"/>
                      <a:pt x="3236" y="2358"/>
                    </a:cubicBezTo>
                    <a:lnTo>
                      <a:pt x="3236" y="2372"/>
                    </a:lnTo>
                    <a:cubicBezTo>
                      <a:pt x="3222" y="2386"/>
                      <a:pt x="3181" y="2400"/>
                      <a:pt x="3167" y="2427"/>
                    </a:cubicBezTo>
                    <a:cubicBezTo>
                      <a:pt x="3097" y="2497"/>
                      <a:pt x="3027" y="2581"/>
                      <a:pt x="2971" y="2665"/>
                    </a:cubicBezTo>
                    <a:cubicBezTo>
                      <a:pt x="2957" y="2679"/>
                      <a:pt x="2957" y="2706"/>
                      <a:pt x="2944" y="2720"/>
                    </a:cubicBezTo>
                    <a:cubicBezTo>
                      <a:pt x="2930" y="2734"/>
                      <a:pt x="2930" y="2748"/>
                      <a:pt x="2902" y="2776"/>
                    </a:cubicBezTo>
                    <a:lnTo>
                      <a:pt x="2860" y="2930"/>
                    </a:lnTo>
                    <a:cubicBezTo>
                      <a:pt x="2790" y="2944"/>
                      <a:pt x="2734" y="2985"/>
                      <a:pt x="2678" y="3027"/>
                    </a:cubicBezTo>
                    <a:cubicBezTo>
                      <a:pt x="2623" y="3069"/>
                      <a:pt x="2581" y="3139"/>
                      <a:pt x="2525" y="3209"/>
                    </a:cubicBezTo>
                    <a:cubicBezTo>
                      <a:pt x="2483" y="3237"/>
                      <a:pt x="2469" y="3292"/>
                      <a:pt x="2441" y="3348"/>
                    </a:cubicBezTo>
                    <a:cubicBezTo>
                      <a:pt x="2400" y="3404"/>
                      <a:pt x="2372" y="3432"/>
                      <a:pt x="2330" y="3488"/>
                    </a:cubicBezTo>
                    <a:cubicBezTo>
                      <a:pt x="2260" y="3585"/>
                      <a:pt x="2190" y="3711"/>
                      <a:pt x="2176" y="3822"/>
                    </a:cubicBezTo>
                    <a:cubicBezTo>
                      <a:pt x="2037" y="3906"/>
                      <a:pt x="1911" y="3990"/>
                      <a:pt x="1772" y="4073"/>
                    </a:cubicBezTo>
                    <a:cubicBezTo>
                      <a:pt x="1702" y="4129"/>
                      <a:pt x="1618" y="4171"/>
                      <a:pt x="1549" y="4213"/>
                    </a:cubicBezTo>
                    <a:cubicBezTo>
                      <a:pt x="1479" y="4269"/>
                      <a:pt x="1395" y="4324"/>
                      <a:pt x="1325" y="4352"/>
                    </a:cubicBezTo>
                    <a:lnTo>
                      <a:pt x="1074" y="4492"/>
                    </a:lnTo>
                    <a:lnTo>
                      <a:pt x="949" y="4562"/>
                    </a:lnTo>
                    <a:lnTo>
                      <a:pt x="837" y="4617"/>
                    </a:lnTo>
                    <a:cubicBezTo>
                      <a:pt x="698" y="4673"/>
                      <a:pt x="558" y="4743"/>
                      <a:pt x="419" y="4799"/>
                    </a:cubicBezTo>
                    <a:cubicBezTo>
                      <a:pt x="279" y="4841"/>
                      <a:pt x="140" y="4910"/>
                      <a:pt x="0" y="5008"/>
                    </a:cubicBezTo>
                    <a:cubicBezTo>
                      <a:pt x="14" y="5022"/>
                      <a:pt x="28" y="5022"/>
                      <a:pt x="42" y="5022"/>
                    </a:cubicBezTo>
                    <a:cubicBezTo>
                      <a:pt x="154" y="5022"/>
                      <a:pt x="251" y="5008"/>
                      <a:pt x="377" y="5008"/>
                    </a:cubicBezTo>
                    <a:lnTo>
                      <a:pt x="530" y="4980"/>
                    </a:lnTo>
                    <a:lnTo>
                      <a:pt x="698" y="4966"/>
                    </a:lnTo>
                    <a:lnTo>
                      <a:pt x="1019" y="4910"/>
                    </a:lnTo>
                    <a:cubicBezTo>
                      <a:pt x="1130" y="4896"/>
                      <a:pt x="1228" y="4868"/>
                      <a:pt x="1353" y="4841"/>
                    </a:cubicBezTo>
                    <a:cubicBezTo>
                      <a:pt x="1563" y="4813"/>
                      <a:pt x="1786" y="4743"/>
                      <a:pt x="1995" y="4687"/>
                    </a:cubicBezTo>
                    <a:lnTo>
                      <a:pt x="2316" y="4590"/>
                    </a:lnTo>
                    <a:cubicBezTo>
                      <a:pt x="2413" y="4548"/>
                      <a:pt x="2525" y="4534"/>
                      <a:pt x="2623" y="4478"/>
                    </a:cubicBezTo>
                    <a:cubicBezTo>
                      <a:pt x="2762" y="4422"/>
                      <a:pt x="2930" y="4380"/>
                      <a:pt x="3069" y="4338"/>
                    </a:cubicBezTo>
                    <a:cubicBezTo>
                      <a:pt x="3111" y="4338"/>
                      <a:pt x="3181" y="4352"/>
                      <a:pt x="3236" y="4352"/>
                    </a:cubicBezTo>
                    <a:cubicBezTo>
                      <a:pt x="3432" y="4352"/>
                      <a:pt x="3627" y="4324"/>
                      <a:pt x="3766" y="4241"/>
                    </a:cubicBezTo>
                    <a:cubicBezTo>
                      <a:pt x="3920" y="4143"/>
                      <a:pt x="4073" y="4032"/>
                      <a:pt x="4199" y="3892"/>
                    </a:cubicBezTo>
                    <a:cubicBezTo>
                      <a:pt x="4283" y="3906"/>
                      <a:pt x="4366" y="3906"/>
                      <a:pt x="4436" y="3906"/>
                    </a:cubicBezTo>
                    <a:cubicBezTo>
                      <a:pt x="4534" y="3892"/>
                      <a:pt x="4617" y="3864"/>
                      <a:pt x="4701" y="3822"/>
                    </a:cubicBezTo>
                    <a:cubicBezTo>
                      <a:pt x="4813" y="3767"/>
                      <a:pt x="4910" y="3655"/>
                      <a:pt x="4994" y="3557"/>
                    </a:cubicBezTo>
                    <a:cubicBezTo>
                      <a:pt x="5050" y="3502"/>
                      <a:pt x="5092" y="3432"/>
                      <a:pt x="5120" y="3376"/>
                    </a:cubicBezTo>
                    <a:cubicBezTo>
                      <a:pt x="5161" y="3306"/>
                      <a:pt x="5189" y="3264"/>
                      <a:pt x="5203" y="3195"/>
                    </a:cubicBezTo>
                    <a:cubicBezTo>
                      <a:pt x="5315" y="3167"/>
                      <a:pt x="5440" y="3139"/>
                      <a:pt x="5524" y="3069"/>
                    </a:cubicBezTo>
                    <a:cubicBezTo>
                      <a:pt x="5622" y="2999"/>
                      <a:pt x="5719" y="2930"/>
                      <a:pt x="5817" y="2804"/>
                    </a:cubicBezTo>
                    <a:cubicBezTo>
                      <a:pt x="6068" y="2511"/>
                      <a:pt x="6207" y="2107"/>
                      <a:pt x="6277" y="1744"/>
                    </a:cubicBezTo>
                    <a:cubicBezTo>
                      <a:pt x="6291" y="1674"/>
                      <a:pt x="6291" y="1605"/>
                      <a:pt x="6305" y="1535"/>
                    </a:cubicBezTo>
                    <a:cubicBezTo>
                      <a:pt x="6305" y="1465"/>
                      <a:pt x="6305" y="1409"/>
                      <a:pt x="6291" y="1339"/>
                    </a:cubicBezTo>
                    <a:cubicBezTo>
                      <a:pt x="6277" y="1214"/>
                      <a:pt x="6235" y="1116"/>
                      <a:pt x="6180" y="1005"/>
                    </a:cubicBezTo>
                    <a:lnTo>
                      <a:pt x="6180" y="977"/>
                    </a:lnTo>
                    <a:cubicBezTo>
                      <a:pt x="6180" y="865"/>
                      <a:pt x="6152" y="754"/>
                      <a:pt x="6110" y="628"/>
                    </a:cubicBezTo>
                    <a:cubicBezTo>
                      <a:pt x="6082" y="517"/>
                      <a:pt x="6026" y="419"/>
                      <a:pt x="5956" y="335"/>
                    </a:cubicBezTo>
                    <a:lnTo>
                      <a:pt x="5956" y="349"/>
                    </a:lnTo>
                    <a:cubicBezTo>
                      <a:pt x="5942" y="447"/>
                      <a:pt x="5901" y="558"/>
                      <a:pt x="5873" y="656"/>
                    </a:cubicBezTo>
                    <a:lnTo>
                      <a:pt x="5817" y="823"/>
                    </a:lnTo>
                    <a:cubicBezTo>
                      <a:pt x="5803" y="865"/>
                      <a:pt x="5761" y="921"/>
                      <a:pt x="5747" y="977"/>
                    </a:cubicBezTo>
                    <a:cubicBezTo>
                      <a:pt x="5691" y="1074"/>
                      <a:pt x="5664" y="1186"/>
                      <a:pt x="5594" y="1284"/>
                    </a:cubicBezTo>
                    <a:cubicBezTo>
                      <a:pt x="5538" y="1395"/>
                      <a:pt x="5468" y="1493"/>
                      <a:pt x="5412" y="1605"/>
                    </a:cubicBezTo>
                    <a:cubicBezTo>
                      <a:pt x="5357" y="1702"/>
                      <a:pt x="5301" y="1814"/>
                      <a:pt x="5231" y="1897"/>
                    </a:cubicBezTo>
                    <a:cubicBezTo>
                      <a:pt x="5189" y="1953"/>
                      <a:pt x="5147" y="2009"/>
                      <a:pt x="5133" y="2051"/>
                    </a:cubicBezTo>
                    <a:cubicBezTo>
                      <a:pt x="5133" y="2051"/>
                      <a:pt x="5120" y="2093"/>
                      <a:pt x="5078" y="2149"/>
                    </a:cubicBezTo>
                    <a:cubicBezTo>
                      <a:pt x="5050" y="2176"/>
                      <a:pt x="5036" y="2218"/>
                      <a:pt x="5036" y="2218"/>
                    </a:cubicBezTo>
                    <a:lnTo>
                      <a:pt x="4827" y="2525"/>
                    </a:lnTo>
                    <a:cubicBezTo>
                      <a:pt x="4757" y="2637"/>
                      <a:pt x="4659" y="2720"/>
                      <a:pt x="4576" y="2804"/>
                    </a:cubicBezTo>
                    <a:cubicBezTo>
                      <a:pt x="4548" y="2860"/>
                      <a:pt x="4492" y="2888"/>
                      <a:pt x="4450" y="2944"/>
                    </a:cubicBezTo>
                    <a:cubicBezTo>
                      <a:pt x="4408" y="2985"/>
                      <a:pt x="4366" y="3027"/>
                      <a:pt x="4310" y="3069"/>
                    </a:cubicBezTo>
                    <a:cubicBezTo>
                      <a:pt x="4227" y="3153"/>
                      <a:pt x="4143" y="3237"/>
                      <a:pt x="4059" y="3292"/>
                    </a:cubicBezTo>
                    <a:cubicBezTo>
                      <a:pt x="3962" y="3362"/>
                      <a:pt x="3864" y="3432"/>
                      <a:pt x="3780" y="3502"/>
                    </a:cubicBezTo>
                    <a:lnTo>
                      <a:pt x="3711" y="3557"/>
                    </a:lnTo>
                    <a:cubicBezTo>
                      <a:pt x="3683" y="3571"/>
                      <a:pt x="3655" y="3585"/>
                      <a:pt x="3641" y="3585"/>
                    </a:cubicBezTo>
                    <a:cubicBezTo>
                      <a:pt x="3585" y="3627"/>
                      <a:pt x="3543" y="3641"/>
                      <a:pt x="3501" y="3683"/>
                    </a:cubicBezTo>
                    <a:cubicBezTo>
                      <a:pt x="3404" y="3725"/>
                      <a:pt x="3320" y="3781"/>
                      <a:pt x="3236" y="3822"/>
                    </a:cubicBezTo>
                    <a:cubicBezTo>
                      <a:pt x="3153" y="3850"/>
                      <a:pt x="3055" y="3906"/>
                      <a:pt x="2971" y="3934"/>
                    </a:cubicBezTo>
                    <a:cubicBezTo>
                      <a:pt x="2944" y="3962"/>
                      <a:pt x="2888" y="3976"/>
                      <a:pt x="2846" y="3990"/>
                    </a:cubicBezTo>
                    <a:cubicBezTo>
                      <a:pt x="2818" y="4004"/>
                      <a:pt x="2762" y="4032"/>
                      <a:pt x="2734" y="4046"/>
                    </a:cubicBezTo>
                    <a:cubicBezTo>
                      <a:pt x="2665" y="4073"/>
                      <a:pt x="2595" y="4115"/>
                      <a:pt x="2525" y="4129"/>
                    </a:cubicBezTo>
                    <a:cubicBezTo>
                      <a:pt x="2400" y="4199"/>
                      <a:pt x="2274" y="4241"/>
                      <a:pt x="2190" y="4283"/>
                    </a:cubicBezTo>
                    <a:cubicBezTo>
                      <a:pt x="2107" y="4324"/>
                      <a:pt x="2009" y="4352"/>
                      <a:pt x="1981" y="4394"/>
                    </a:cubicBezTo>
                    <a:cubicBezTo>
                      <a:pt x="1967" y="4408"/>
                      <a:pt x="1925" y="4408"/>
                      <a:pt x="1925" y="4408"/>
                    </a:cubicBezTo>
                    <a:lnTo>
                      <a:pt x="1911" y="4408"/>
                    </a:lnTo>
                    <a:lnTo>
                      <a:pt x="1925" y="4394"/>
                    </a:lnTo>
                    <a:cubicBezTo>
                      <a:pt x="1939" y="4394"/>
                      <a:pt x="1967" y="4380"/>
                      <a:pt x="1981" y="4352"/>
                    </a:cubicBezTo>
                    <a:cubicBezTo>
                      <a:pt x="2037" y="4324"/>
                      <a:pt x="2107" y="4283"/>
                      <a:pt x="2190" y="4241"/>
                    </a:cubicBezTo>
                    <a:cubicBezTo>
                      <a:pt x="2274" y="4185"/>
                      <a:pt x="2386" y="4115"/>
                      <a:pt x="2511" y="4046"/>
                    </a:cubicBezTo>
                    <a:cubicBezTo>
                      <a:pt x="2581" y="4004"/>
                      <a:pt x="2623" y="3976"/>
                      <a:pt x="2692" y="3920"/>
                    </a:cubicBezTo>
                    <a:cubicBezTo>
                      <a:pt x="2762" y="3892"/>
                      <a:pt x="2832" y="3836"/>
                      <a:pt x="2902" y="3781"/>
                    </a:cubicBezTo>
                    <a:cubicBezTo>
                      <a:pt x="2971" y="3725"/>
                      <a:pt x="3055" y="3697"/>
                      <a:pt x="3139" y="3641"/>
                    </a:cubicBezTo>
                    <a:cubicBezTo>
                      <a:pt x="3209" y="3585"/>
                      <a:pt x="3292" y="3515"/>
                      <a:pt x="3362" y="3474"/>
                    </a:cubicBezTo>
                    <a:cubicBezTo>
                      <a:pt x="3515" y="3362"/>
                      <a:pt x="3669" y="3209"/>
                      <a:pt x="3808" y="3055"/>
                    </a:cubicBezTo>
                    <a:cubicBezTo>
                      <a:pt x="3878" y="2985"/>
                      <a:pt x="3948" y="2888"/>
                      <a:pt x="4018" y="2804"/>
                    </a:cubicBezTo>
                    <a:cubicBezTo>
                      <a:pt x="4059" y="2776"/>
                      <a:pt x="4087" y="2720"/>
                      <a:pt x="4129" y="2679"/>
                    </a:cubicBezTo>
                    <a:cubicBezTo>
                      <a:pt x="4157" y="2651"/>
                      <a:pt x="4199" y="2595"/>
                      <a:pt x="4213" y="2539"/>
                    </a:cubicBezTo>
                    <a:cubicBezTo>
                      <a:pt x="4283" y="2455"/>
                      <a:pt x="4338" y="2358"/>
                      <a:pt x="4380" y="2260"/>
                    </a:cubicBezTo>
                    <a:cubicBezTo>
                      <a:pt x="4436" y="2162"/>
                      <a:pt x="4492" y="2051"/>
                      <a:pt x="4534" y="1953"/>
                    </a:cubicBezTo>
                    <a:lnTo>
                      <a:pt x="4562" y="1883"/>
                    </a:lnTo>
                    <a:lnTo>
                      <a:pt x="4576" y="1842"/>
                    </a:lnTo>
                    <a:lnTo>
                      <a:pt x="4576" y="1828"/>
                    </a:lnTo>
                    <a:lnTo>
                      <a:pt x="4576" y="1814"/>
                    </a:lnTo>
                    <a:lnTo>
                      <a:pt x="4631" y="1660"/>
                    </a:lnTo>
                    <a:lnTo>
                      <a:pt x="4687" y="1493"/>
                    </a:lnTo>
                    <a:lnTo>
                      <a:pt x="4715" y="1409"/>
                    </a:lnTo>
                    <a:lnTo>
                      <a:pt x="4729" y="1326"/>
                    </a:lnTo>
                    <a:cubicBezTo>
                      <a:pt x="4771" y="1214"/>
                      <a:pt x="4785" y="1116"/>
                      <a:pt x="4827" y="1005"/>
                    </a:cubicBezTo>
                    <a:cubicBezTo>
                      <a:pt x="4854" y="907"/>
                      <a:pt x="4882" y="795"/>
                      <a:pt x="4910" y="698"/>
                    </a:cubicBezTo>
                    <a:cubicBezTo>
                      <a:pt x="4980" y="503"/>
                      <a:pt x="5036" y="307"/>
                      <a:pt x="5078" y="126"/>
                    </a:cubicBezTo>
                    <a:cubicBezTo>
                      <a:pt x="5106" y="84"/>
                      <a:pt x="5120" y="28"/>
                      <a:pt x="5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23"/>
              <p:cNvSpPr/>
              <p:nvPr/>
            </p:nvSpPr>
            <p:spPr>
              <a:xfrm>
                <a:off x="1169616" y="2564651"/>
                <a:ext cx="55676" cy="53556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236" extrusionOk="0">
                    <a:moveTo>
                      <a:pt x="602" y="0"/>
                    </a:moveTo>
                    <a:cubicBezTo>
                      <a:pt x="507" y="0"/>
                      <a:pt x="416" y="22"/>
                      <a:pt x="336" y="58"/>
                    </a:cubicBezTo>
                    <a:cubicBezTo>
                      <a:pt x="168" y="128"/>
                      <a:pt x="71" y="267"/>
                      <a:pt x="29" y="435"/>
                    </a:cubicBezTo>
                    <a:cubicBezTo>
                      <a:pt x="1" y="602"/>
                      <a:pt x="29" y="756"/>
                      <a:pt x="84" y="895"/>
                    </a:cubicBezTo>
                    <a:cubicBezTo>
                      <a:pt x="154" y="1035"/>
                      <a:pt x="238" y="1146"/>
                      <a:pt x="363" y="1202"/>
                    </a:cubicBezTo>
                    <a:cubicBezTo>
                      <a:pt x="433" y="1225"/>
                      <a:pt x="510" y="1235"/>
                      <a:pt x="589" y="1235"/>
                    </a:cubicBezTo>
                    <a:cubicBezTo>
                      <a:pt x="654" y="1235"/>
                      <a:pt x="719" y="1228"/>
                      <a:pt x="782" y="1216"/>
                    </a:cubicBezTo>
                    <a:cubicBezTo>
                      <a:pt x="921" y="1160"/>
                      <a:pt x="1061" y="1076"/>
                      <a:pt x="1159" y="937"/>
                    </a:cubicBezTo>
                    <a:cubicBezTo>
                      <a:pt x="1256" y="797"/>
                      <a:pt x="1284" y="616"/>
                      <a:pt x="1242" y="463"/>
                    </a:cubicBezTo>
                    <a:cubicBezTo>
                      <a:pt x="1186" y="309"/>
                      <a:pt x="1061" y="156"/>
                      <a:pt x="866" y="58"/>
                    </a:cubicBezTo>
                    <a:cubicBezTo>
                      <a:pt x="779" y="18"/>
                      <a:pt x="689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23"/>
              <p:cNvSpPr/>
              <p:nvPr/>
            </p:nvSpPr>
            <p:spPr>
              <a:xfrm>
                <a:off x="1097686" y="2557241"/>
                <a:ext cx="48397" cy="45626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53" extrusionOk="0">
                    <a:moveTo>
                      <a:pt x="585" y="0"/>
                    </a:moveTo>
                    <a:cubicBezTo>
                      <a:pt x="559" y="0"/>
                      <a:pt x="532" y="2"/>
                      <a:pt x="503" y="6"/>
                    </a:cubicBezTo>
                    <a:cubicBezTo>
                      <a:pt x="419" y="6"/>
                      <a:pt x="350" y="34"/>
                      <a:pt x="280" y="76"/>
                    </a:cubicBezTo>
                    <a:cubicBezTo>
                      <a:pt x="210" y="104"/>
                      <a:pt x="154" y="159"/>
                      <a:pt x="112" y="229"/>
                    </a:cubicBezTo>
                    <a:cubicBezTo>
                      <a:pt x="15" y="355"/>
                      <a:pt x="1" y="494"/>
                      <a:pt x="43" y="634"/>
                    </a:cubicBezTo>
                    <a:cubicBezTo>
                      <a:pt x="71" y="773"/>
                      <a:pt x="182" y="885"/>
                      <a:pt x="280" y="954"/>
                    </a:cubicBezTo>
                    <a:cubicBezTo>
                      <a:pt x="336" y="982"/>
                      <a:pt x="391" y="1024"/>
                      <a:pt x="461" y="1038"/>
                    </a:cubicBezTo>
                    <a:cubicBezTo>
                      <a:pt x="503" y="1052"/>
                      <a:pt x="573" y="1052"/>
                      <a:pt x="629" y="1052"/>
                    </a:cubicBezTo>
                    <a:cubicBezTo>
                      <a:pt x="698" y="1052"/>
                      <a:pt x="754" y="1038"/>
                      <a:pt x="810" y="996"/>
                    </a:cubicBezTo>
                    <a:cubicBezTo>
                      <a:pt x="852" y="968"/>
                      <a:pt x="908" y="927"/>
                      <a:pt x="949" y="885"/>
                    </a:cubicBezTo>
                    <a:cubicBezTo>
                      <a:pt x="1033" y="787"/>
                      <a:pt x="1103" y="648"/>
                      <a:pt x="1103" y="508"/>
                    </a:cubicBezTo>
                    <a:cubicBezTo>
                      <a:pt x="1117" y="369"/>
                      <a:pt x="1047" y="229"/>
                      <a:pt x="949" y="132"/>
                    </a:cubicBezTo>
                    <a:cubicBezTo>
                      <a:pt x="894" y="76"/>
                      <a:pt x="824" y="48"/>
                      <a:pt x="754" y="20"/>
                    </a:cubicBezTo>
                    <a:cubicBezTo>
                      <a:pt x="705" y="10"/>
                      <a:pt x="649" y="0"/>
                      <a:pt x="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23"/>
              <p:cNvSpPr/>
              <p:nvPr/>
            </p:nvSpPr>
            <p:spPr>
              <a:xfrm>
                <a:off x="1037845" y="2582460"/>
                <a:ext cx="40555" cy="38737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94" extrusionOk="0">
                    <a:moveTo>
                      <a:pt x="471" y="0"/>
                    </a:moveTo>
                    <a:cubicBezTo>
                      <a:pt x="390" y="0"/>
                      <a:pt x="313" y="22"/>
                      <a:pt x="252" y="66"/>
                    </a:cubicBezTo>
                    <a:cubicBezTo>
                      <a:pt x="127" y="135"/>
                      <a:pt x="57" y="261"/>
                      <a:pt x="29" y="372"/>
                    </a:cubicBezTo>
                    <a:cubicBezTo>
                      <a:pt x="1" y="484"/>
                      <a:pt x="29" y="610"/>
                      <a:pt x="113" y="693"/>
                    </a:cubicBezTo>
                    <a:cubicBezTo>
                      <a:pt x="168" y="805"/>
                      <a:pt x="280" y="861"/>
                      <a:pt x="392" y="889"/>
                    </a:cubicBezTo>
                    <a:cubicBezTo>
                      <a:pt x="415" y="892"/>
                      <a:pt x="438" y="894"/>
                      <a:pt x="463" y="894"/>
                    </a:cubicBezTo>
                    <a:cubicBezTo>
                      <a:pt x="541" y="894"/>
                      <a:pt x="624" y="875"/>
                      <a:pt x="698" y="833"/>
                    </a:cubicBezTo>
                    <a:cubicBezTo>
                      <a:pt x="796" y="791"/>
                      <a:pt x="866" y="693"/>
                      <a:pt x="894" y="582"/>
                    </a:cubicBezTo>
                    <a:cubicBezTo>
                      <a:pt x="936" y="470"/>
                      <a:pt x="936" y="345"/>
                      <a:pt x="880" y="247"/>
                    </a:cubicBezTo>
                    <a:cubicBezTo>
                      <a:pt x="824" y="135"/>
                      <a:pt x="740" y="52"/>
                      <a:pt x="615" y="24"/>
                    </a:cubicBezTo>
                    <a:cubicBezTo>
                      <a:pt x="568" y="8"/>
                      <a:pt x="519" y="0"/>
                      <a:pt x="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23"/>
              <p:cNvSpPr/>
              <p:nvPr/>
            </p:nvSpPr>
            <p:spPr>
              <a:xfrm>
                <a:off x="995554" y="2627481"/>
                <a:ext cx="32669" cy="3137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24" extrusionOk="0">
                    <a:moveTo>
                      <a:pt x="387" y="0"/>
                    </a:moveTo>
                    <a:cubicBezTo>
                      <a:pt x="375" y="0"/>
                      <a:pt x="362" y="1"/>
                      <a:pt x="349" y="3"/>
                    </a:cubicBezTo>
                    <a:cubicBezTo>
                      <a:pt x="266" y="31"/>
                      <a:pt x="168" y="73"/>
                      <a:pt x="98" y="170"/>
                    </a:cubicBezTo>
                    <a:cubicBezTo>
                      <a:pt x="28" y="254"/>
                      <a:pt x="1" y="352"/>
                      <a:pt x="28" y="463"/>
                    </a:cubicBezTo>
                    <a:cubicBezTo>
                      <a:pt x="42" y="547"/>
                      <a:pt x="98" y="631"/>
                      <a:pt x="182" y="686"/>
                    </a:cubicBezTo>
                    <a:cubicBezTo>
                      <a:pt x="250" y="711"/>
                      <a:pt x="320" y="723"/>
                      <a:pt x="386" y="723"/>
                    </a:cubicBezTo>
                    <a:cubicBezTo>
                      <a:pt x="509" y="723"/>
                      <a:pt x="620" y="680"/>
                      <a:pt x="684" y="589"/>
                    </a:cubicBezTo>
                    <a:cubicBezTo>
                      <a:pt x="740" y="519"/>
                      <a:pt x="754" y="421"/>
                      <a:pt x="740" y="338"/>
                    </a:cubicBezTo>
                    <a:cubicBezTo>
                      <a:pt x="726" y="254"/>
                      <a:pt x="684" y="170"/>
                      <a:pt x="614" y="101"/>
                    </a:cubicBezTo>
                    <a:cubicBezTo>
                      <a:pt x="554" y="40"/>
                      <a:pt x="472" y="0"/>
                      <a:pt x="3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28" name="Google Shape;2928;p23"/>
              <p:cNvGrpSpPr/>
              <p:nvPr/>
            </p:nvGrpSpPr>
            <p:grpSpPr>
              <a:xfrm>
                <a:off x="720530" y="2674149"/>
                <a:ext cx="472684" cy="418878"/>
                <a:chOff x="750602" y="2674149"/>
                <a:chExt cx="472684" cy="418878"/>
              </a:xfrm>
            </p:grpSpPr>
            <p:sp>
              <p:nvSpPr>
                <p:cNvPr id="2929" name="Google Shape;2929;p23"/>
                <p:cNvSpPr/>
                <p:nvPr/>
              </p:nvSpPr>
              <p:spPr>
                <a:xfrm>
                  <a:off x="1021986" y="2889289"/>
                  <a:ext cx="200086" cy="87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8" h="2010" extrusionOk="0">
                      <a:moveTo>
                        <a:pt x="1" y="1"/>
                      </a:moveTo>
                      <a:lnTo>
                        <a:pt x="4618" y="2009"/>
                      </a:lnTo>
                      <a:cubicBezTo>
                        <a:pt x="3321" y="628"/>
                        <a:pt x="1898" y="15"/>
                        <a:pt x="1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0" name="Google Shape;2930;p23"/>
                <p:cNvSpPr/>
                <p:nvPr/>
              </p:nvSpPr>
              <p:spPr>
                <a:xfrm>
                  <a:off x="1021986" y="2846867"/>
                  <a:ext cx="201300" cy="12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2989" extrusionOk="0">
                      <a:moveTo>
                        <a:pt x="1496" y="1"/>
                      </a:moveTo>
                      <a:cubicBezTo>
                        <a:pt x="1154" y="1"/>
                        <a:pt x="867" y="91"/>
                        <a:pt x="643" y="213"/>
                      </a:cubicBezTo>
                      <a:cubicBezTo>
                        <a:pt x="322" y="380"/>
                        <a:pt x="126" y="645"/>
                        <a:pt x="1" y="798"/>
                      </a:cubicBezTo>
                      <a:cubicBezTo>
                        <a:pt x="71" y="784"/>
                        <a:pt x="140" y="771"/>
                        <a:pt x="224" y="757"/>
                      </a:cubicBezTo>
                      <a:cubicBezTo>
                        <a:pt x="280" y="729"/>
                        <a:pt x="336" y="729"/>
                        <a:pt x="364" y="715"/>
                      </a:cubicBezTo>
                      <a:cubicBezTo>
                        <a:pt x="419" y="715"/>
                        <a:pt x="475" y="701"/>
                        <a:pt x="531" y="701"/>
                      </a:cubicBezTo>
                      <a:cubicBezTo>
                        <a:pt x="629" y="673"/>
                        <a:pt x="740" y="673"/>
                        <a:pt x="838" y="659"/>
                      </a:cubicBezTo>
                      <a:cubicBezTo>
                        <a:pt x="1047" y="659"/>
                        <a:pt x="1256" y="659"/>
                        <a:pt x="1465" y="701"/>
                      </a:cubicBezTo>
                      <a:cubicBezTo>
                        <a:pt x="1521" y="701"/>
                        <a:pt x="1577" y="715"/>
                        <a:pt x="1619" y="715"/>
                      </a:cubicBezTo>
                      <a:cubicBezTo>
                        <a:pt x="1675" y="729"/>
                        <a:pt x="1731" y="729"/>
                        <a:pt x="1786" y="757"/>
                      </a:cubicBezTo>
                      <a:cubicBezTo>
                        <a:pt x="1828" y="771"/>
                        <a:pt x="1884" y="771"/>
                        <a:pt x="1926" y="784"/>
                      </a:cubicBezTo>
                      <a:cubicBezTo>
                        <a:pt x="1968" y="798"/>
                        <a:pt x="2009" y="812"/>
                        <a:pt x="2065" y="840"/>
                      </a:cubicBezTo>
                      <a:cubicBezTo>
                        <a:pt x="2149" y="868"/>
                        <a:pt x="2247" y="910"/>
                        <a:pt x="2344" y="938"/>
                      </a:cubicBezTo>
                      <a:cubicBezTo>
                        <a:pt x="2428" y="980"/>
                        <a:pt x="2512" y="1036"/>
                        <a:pt x="2581" y="1063"/>
                      </a:cubicBezTo>
                      <a:cubicBezTo>
                        <a:pt x="2623" y="1077"/>
                        <a:pt x="2651" y="1105"/>
                        <a:pt x="2707" y="1133"/>
                      </a:cubicBezTo>
                      <a:cubicBezTo>
                        <a:pt x="2735" y="1147"/>
                        <a:pt x="2777" y="1189"/>
                        <a:pt x="2805" y="1203"/>
                      </a:cubicBezTo>
                      <a:cubicBezTo>
                        <a:pt x="2874" y="1259"/>
                        <a:pt x="2944" y="1287"/>
                        <a:pt x="3000" y="1342"/>
                      </a:cubicBezTo>
                      <a:cubicBezTo>
                        <a:pt x="3125" y="1454"/>
                        <a:pt x="3223" y="1538"/>
                        <a:pt x="3293" y="1621"/>
                      </a:cubicBezTo>
                      <a:cubicBezTo>
                        <a:pt x="3390" y="1705"/>
                        <a:pt x="3460" y="1803"/>
                        <a:pt x="3488" y="1859"/>
                      </a:cubicBezTo>
                      <a:cubicBezTo>
                        <a:pt x="3544" y="1928"/>
                        <a:pt x="3572" y="2012"/>
                        <a:pt x="3600" y="2040"/>
                      </a:cubicBezTo>
                      <a:lnTo>
                        <a:pt x="3628" y="2110"/>
                      </a:lnTo>
                      <a:cubicBezTo>
                        <a:pt x="3628" y="2110"/>
                        <a:pt x="3614" y="2096"/>
                        <a:pt x="3572" y="2068"/>
                      </a:cubicBezTo>
                      <a:cubicBezTo>
                        <a:pt x="3544" y="2054"/>
                        <a:pt x="3474" y="2026"/>
                        <a:pt x="3404" y="1970"/>
                      </a:cubicBezTo>
                      <a:cubicBezTo>
                        <a:pt x="3335" y="1914"/>
                        <a:pt x="3251" y="1886"/>
                        <a:pt x="3139" y="1817"/>
                      </a:cubicBezTo>
                      <a:cubicBezTo>
                        <a:pt x="3084" y="1775"/>
                        <a:pt x="3042" y="1761"/>
                        <a:pt x="2986" y="1719"/>
                      </a:cubicBezTo>
                      <a:cubicBezTo>
                        <a:pt x="2930" y="1691"/>
                        <a:pt x="2860" y="1677"/>
                        <a:pt x="2805" y="1635"/>
                      </a:cubicBezTo>
                      <a:cubicBezTo>
                        <a:pt x="2665" y="1580"/>
                        <a:pt x="2553" y="1510"/>
                        <a:pt x="2386" y="1482"/>
                      </a:cubicBezTo>
                      <a:cubicBezTo>
                        <a:pt x="2316" y="1468"/>
                        <a:pt x="2233" y="1426"/>
                        <a:pt x="2163" y="1412"/>
                      </a:cubicBezTo>
                      <a:cubicBezTo>
                        <a:pt x="2135" y="1398"/>
                        <a:pt x="2079" y="1398"/>
                        <a:pt x="2037" y="1384"/>
                      </a:cubicBezTo>
                      <a:cubicBezTo>
                        <a:pt x="2009" y="1356"/>
                        <a:pt x="1954" y="1356"/>
                        <a:pt x="1926" y="1342"/>
                      </a:cubicBezTo>
                      <a:cubicBezTo>
                        <a:pt x="1884" y="1342"/>
                        <a:pt x="1828" y="1328"/>
                        <a:pt x="1800" y="1328"/>
                      </a:cubicBezTo>
                      <a:cubicBezTo>
                        <a:pt x="1758" y="1328"/>
                        <a:pt x="1717" y="1315"/>
                        <a:pt x="1675" y="1315"/>
                      </a:cubicBezTo>
                      <a:cubicBezTo>
                        <a:pt x="1591" y="1287"/>
                        <a:pt x="1507" y="1287"/>
                        <a:pt x="1410" y="1273"/>
                      </a:cubicBezTo>
                      <a:cubicBezTo>
                        <a:pt x="1368" y="1266"/>
                        <a:pt x="1326" y="1266"/>
                        <a:pt x="1284" y="1266"/>
                      </a:cubicBezTo>
                      <a:cubicBezTo>
                        <a:pt x="1242" y="1266"/>
                        <a:pt x="1200" y="1266"/>
                        <a:pt x="1159" y="1259"/>
                      </a:cubicBezTo>
                      <a:lnTo>
                        <a:pt x="880" y="1259"/>
                      </a:lnTo>
                      <a:cubicBezTo>
                        <a:pt x="698" y="1259"/>
                        <a:pt x="531" y="1287"/>
                        <a:pt x="350" y="1315"/>
                      </a:cubicBezTo>
                      <a:cubicBezTo>
                        <a:pt x="280" y="1328"/>
                        <a:pt x="224" y="1328"/>
                        <a:pt x="154" y="1342"/>
                      </a:cubicBezTo>
                      <a:cubicBezTo>
                        <a:pt x="224" y="1426"/>
                        <a:pt x="294" y="1510"/>
                        <a:pt x="391" y="1621"/>
                      </a:cubicBezTo>
                      <a:cubicBezTo>
                        <a:pt x="475" y="1733"/>
                        <a:pt x="559" y="1817"/>
                        <a:pt x="684" y="1900"/>
                      </a:cubicBezTo>
                      <a:cubicBezTo>
                        <a:pt x="894" y="2082"/>
                        <a:pt x="1159" y="2235"/>
                        <a:pt x="1465" y="2319"/>
                      </a:cubicBezTo>
                      <a:cubicBezTo>
                        <a:pt x="1731" y="2389"/>
                        <a:pt x="2023" y="2403"/>
                        <a:pt x="2358" y="2458"/>
                      </a:cubicBezTo>
                      <a:cubicBezTo>
                        <a:pt x="2693" y="2500"/>
                        <a:pt x="3056" y="2542"/>
                        <a:pt x="3390" y="2640"/>
                      </a:cubicBezTo>
                      <a:cubicBezTo>
                        <a:pt x="3739" y="2709"/>
                        <a:pt x="4046" y="2793"/>
                        <a:pt x="4269" y="2863"/>
                      </a:cubicBezTo>
                      <a:cubicBezTo>
                        <a:pt x="4506" y="2933"/>
                        <a:pt x="4646" y="2988"/>
                        <a:pt x="4646" y="2988"/>
                      </a:cubicBezTo>
                      <a:cubicBezTo>
                        <a:pt x="4646" y="2988"/>
                        <a:pt x="4604" y="2849"/>
                        <a:pt x="4520" y="2598"/>
                      </a:cubicBezTo>
                      <a:cubicBezTo>
                        <a:pt x="4437" y="2375"/>
                        <a:pt x="4297" y="2040"/>
                        <a:pt x="4088" y="1691"/>
                      </a:cubicBezTo>
                      <a:cubicBezTo>
                        <a:pt x="3879" y="1342"/>
                        <a:pt x="3572" y="980"/>
                        <a:pt x="3209" y="687"/>
                      </a:cubicBezTo>
                      <a:cubicBezTo>
                        <a:pt x="2846" y="380"/>
                        <a:pt x="2428" y="157"/>
                        <a:pt x="2037" y="73"/>
                      </a:cubicBezTo>
                      <a:cubicBezTo>
                        <a:pt x="1844" y="23"/>
                        <a:pt x="1663" y="1"/>
                        <a:pt x="1496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1" name="Google Shape;2931;p23"/>
                <p:cNvSpPr/>
                <p:nvPr/>
              </p:nvSpPr>
              <p:spPr>
                <a:xfrm>
                  <a:off x="1006907" y="2674149"/>
                  <a:ext cx="78596" cy="177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" h="4087" extrusionOk="0">
                      <a:moveTo>
                        <a:pt x="1576" y="0"/>
                      </a:moveTo>
                      <a:lnTo>
                        <a:pt x="0" y="4087"/>
                      </a:lnTo>
                      <a:cubicBezTo>
                        <a:pt x="1367" y="2901"/>
                        <a:pt x="1813" y="1813"/>
                        <a:pt x="1576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2" name="Google Shape;2932;p23"/>
                <p:cNvSpPr/>
                <p:nvPr/>
              </p:nvSpPr>
              <p:spPr>
                <a:xfrm>
                  <a:off x="999627" y="2674149"/>
                  <a:ext cx="113691" cy="1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4325" extrusionOk="0">
                      <a:moveTo>
                        <a:pt x="1772" y="0"/>
                      </a:moveTo>
                      <a:cubicBezTo>
                        <a:pt x="1772" y="0"/>
                        <a:pt x="1716" y="112"/>
                        <a:pt x="1633" y="321"/>
                      </a:cubicBezTo>
                      <a:cubicBezTo>
                        <a:pt x="1577" y="432"/>
                        <a:pt x="1535" y="530"/>
                        <a:pt x="1479" y="670"/>
                      </a:cubicBezTo>
                      <a:cubicBezTo>
                        <a:pt x="1410" y="795"/>
                        <a:pt x="1340" y="935"/>
                        <a:pt x="1270" y="1060"/>
                      </a:cubicBezTo>
                      <a:cubicBezTo>
                        <a:pt x="1117" y="1325"/>
                        <a:pt x="921" y="1576"/>
                        <a:pt x="740" y="1772"/>
                      </a:cubicBezTo>
                      <a:cubicBezTo>
                        <a:pt x="517" y="1967"/>
                        <a:pt x="363" y="2120"/>
                        <a:pt x="238" y="2302"/>
                      </a:cubicBezTo>
                      <a:cubicBezTo>
                        <a:pt x="71" y="2553"/>
                        <a:pt x="1" y="2873"/>
                        <a:pt x="1" y="3166"/>
                      </a:cubicBezTo>
                      <a:lnTo>
                        <a:pt x="1" y="3390"/>
                      </a:lnTo>
                      <a:cubicBezTo>
                        <a:pt x="1" y="3459"/>
                        <a:pt x="1" y="3529"/>
                        <a:pt x="15" y="3599"/>
                      </a:cubicBezTo>
                      <a:cubicBezTo>
                        <a:pt x="29" y="3738"/>
                        <a:pt x="43" y="3850"/>
                        <a:pt x="71" y="3948"/>
                      </a:cubicBezTo>
                      <a:cubicBezTo>
                        <a:pt x="98" y="3906"/>
                        <a:pt x="140" y="3850"/>
                        <a:pt x="168" y="3780"/>
                      </a:cubicBezTo>
                      <a:cubicBezTo>
                        <a:pt x="224" y="3710"/>
                        <a:pt x="252" y="3641"/>
                        <a:pt x="308" y="3571"/>
                      </a:cubicBezTo>
                      <a:cubicBezTo>
                        <a:pt x="363" y="3501"/>
                        <a:pt x="391" y="3431"/>
                        <a:pt x="447" y="3362"/>
                      </a:cubicBezTo>
                      <a:lnTo>
                        <a:pt x="587" y="3152"/>
                      </a:lnTo>
                      <a:cubicBezTo>
                        <a:pt x="628" y="3083"/>
                        <a:pt x="670" y="3013"/>
                        <a:pt x="726" y="2957"/>
                      </a:cubicBezTo>
                      <a:lnTo>
                        <a:pt x="782" y="2860"/>
                      </a:lnTo>
                      <a:cubicBezTo>
                        <a:pt x="796" y="2818"/>
                        <a:pt x="810" y="2790"/>
                        <a:pt x="852" y="2762"/>
                      </a:cubicBezTo>
                      <a:cubicBezTo>
                        <a:pt x="866" y="2734"/>
                        <a:pt x="880" y="2692"/>
                        <a:pt x="907" y="2678"/>
                      </a:cubicBezTo>
                      <a:cubicBezTo>
                        <a:pt x="921" y="2650"/>
                        <a:pt x="935" y="2608"/>
                        <a:pt x="977" y="2594"/>
                      </a:cubicBezTo>
                      <a:cubicBezTo>
                        <a:pt x="1005" y="2539"/>
                        <a:pt x="1047" y="2469"/>
                        <a:pt x="1089" y="2413"/>
                      </a:cubicBezTo>
                      <a:cubicBezTo>
                        <a:pt x="1131" y="2357"/>
                        <a:pt x="1159" y="2302"/>
                        <a:pt x="1200" y="2246"/>
                      </a:cubicBezTo>
                      <a:cubicBezTo>
                        <a:pt x="1214" y="2204"/>
                        <a:pt x="1228" y="2190"/>
                        <a:pt x="1256" y="2162"/>
                      </a:cubicBezTo>
                      <a:cubicBezTo>
                        <a:pt x="1270" y="2120"/>
                        <a:pt x="1284" y="2106"/>
                        <a:pt x="1298" y="2064"/>
                      </a:cubicBezTo>
                      <a:lnTo>
                        <a:pt x="1410" y="1911"/>
                      </a:lnTo>
                      <a:cubicBezTo>
                        <a:pt x="1438" y="1855"/>
                        <a:pt x="1479" y="1813"/>
                        <a:pt x="1493" y="1758"/>
                      </a:cubicBezTo>
                      <a:cubicBezTo>
                        <a:pt x="1535" y="1702"/>
                        <a:pt x="1549" y="1674"/>
                        <a:pt x="1577" y="1618"/>
                      </a:cubicBezTo>
                      <a:cubicBezTo>
                        <a:pt x="1619" y="1562"/>
                        <a:pt x="1633" y="1534"/>
                        <a:pt x="1647" y="1493"/>
                      </a:cubicBezTo>
                      <a:cubicBezTo>
                        <a:pt x="1675" y="1465"/>
                        <a:pt x="1689" y="1423"/>
                        <a:pt x="1716" y="1395"/>
                      </a:cubicBezTo>
                      <a:cubicBezTo>
                        <a:pt x="1758" y="1325"/>
                        <a:pt x="1786" y="1269"/>
                        <a:pt x="1814" y="1228"/>
                      </a:cubicBezTo>
                      <a:cubicBezTo>
                        <a:pt x="1828" y="1200"/>
                        <a:pt x="1842" y="1186"/>
                        <a:pt x="1842" y="1186"/>
                      </a:cubicBezTo>
                      <a:lnTo>
                        <a:pt x="1842" y="1255"/>
                      </a:lnTo>
                      <a:cubicBezTo>
                        <a:pt x="1842" y="1283"/>
                        <a:pt x="1842" y="1353"/>
                        <a:pt x="1828" y="1423"/>
                      </a:cubicBezTo>
                      <a:cubicBezTo>
                        <a:pt x="1828" y="1465"/>
                        <a:pt x="1828" y="1507"/>
                        <a:pt x="1814" y="1548"/>
                      </a:cubicBezTo>
                      <a:cubicBezTo>
                        <a:pt x="1814" y="1604"/>
                        <a:pt x="1786" y="1632"/>
                        <a:pt x="1786" y="1688"/>
                      </a:cubicBezTo>
                      <a:cubicBezTo>
                        <a:pt x="1772" y="1744"/>
                        <a:pt x="1772" y="1785"/>
                        <a:pt x="1758" y="1841"/>
                      </a:cubicBezTo>
                      <a:cubicBezTo>
                        <a:pt x="1744" y="1897"/>
                        <a:pt x="1716" y="1967"/>
                        <a:pt x="1716" y="2009"/>
                      </a:cubicBezTo>
                      <a:cubicBezTo>
                        <a:pt x="1703" y="2078"/>
                        <a:pt x="1689" y="2134"/>
                        <a:pt x="1675" y="2204"/>
                      </a:cubicBezTo>
                      <a:cubicBezTo>
                        <a:pt x="1647" y="2246"/>
                        <a:pt x="1647" y="2274"/>
                        <a:pt x="1633" y="2316"/>
                      </a:cubicBezTo>
                      <a:cubicBezTo>
                        <a:pt x="1619" y="2343"/>
                        <a:pt x="1619" y="2385"/>
                        <a:pt x="1605" y="2413"/>
                      </a:cubicBezTo>
                      <a:cubicBezTo>
                        <a:pt x="1577" y="2483"/>
                        <a:pt x="1549" y="2553"/>
                        <a:pt x="1535" y="2622"/>
                      </a:cubicBezTo>
                      <a:lnTo>
                        <a:pt x="1479" y="2734"/>
                      </a:lnTo>
                      <a:lnTo>
                        <a:pt x="1424" y="2832"/>
                      </a:lnTo>
                      <a:lnTo>
                        <a:pt x="1368" y="2943"/>
                      </a:lnTo>
                      <a:lnTo>
                        <a:pt x="1326" y="3041"/>
                      </a:lnTo>
                      <a:cubicBezTo>
                        <a:pt x="1284" y="3111"/>
                        <a:pt x="1228" y="3180"/>
                        <a:pt x="1200" y="3278"/>
                      </a:cubicBezTo>
                      <a:cubicBezTo>
                        <a:pt x="1159" y="3348"/>
                        <a:pt x="1117" y="3417"/>
                        <a:pt x="1075" y="3501"/>
                      </a:cubicBezTo>
                      <a:cubicBezTo>
                        <a:pt x="1019" y="3571"/>
                        <a:pt x="991" y="3641"/>
                        <a:pt x="935" y="3710"/>
                      </a:cubicBezTo>
                      <a:cubicBezTo>
                        <a:pt x="852" y="3850"/>
                        <a:pt x="740" y="3989"/>
                        <a:pt x="656" y="4129"/>
                      </a:cubicBezTo>
                      <a:lnTo>
                        <a:pt x="559" y="4282"/>
                      </a:lnTo>
                      <a:cubicBezTo>
                        <a:pt x="656" y="4296"/>
                        <a:pt x="782" y="4324"/>
                        <a:pt x="907" y="4324"/>
                      </a:cubicBezTo>
                      <a:cubicBezTo>
                        <a:pt x="1047" y="4324"/>
                        <a:pt x="1186" y="4296"/>
                        <a:pt x="1326" y="4268"/>
                      </a:cubicBezTo>
                      <a:cubicBezTo>
                        <a:pt x="1619" y="4185"/>
                        <a:pt x="1954" y="3989"/>
                        <a:pt x="2205" y="3585"/>
                      </a:cubicBezTo>
                      <a:cubicBezTo>
                        <a:pt x="2414" y="3278"/>
                        <a:pt x="2581" y="2818"/>
                        <a:pt x="2595" y="2371"/>
                      </a:cubicBezTo>
                      <a:cubicBezTo>
                        <a:pt x="2623" y="1911"/>
                        <a:pt x="2525" y="1479"/>
                        <a:pt x="2400" y="1116"/>
                      </a:cubicBezTo>
                      <a:cubicBezTo>
                        <a:pt x="2344" y="935"/>
                        <a:pt x="2260" y="781"/>
                        <a:pt x="2191" y="642"/>
                      </a:cubicBezTo>
                      <a:cubicBezTo>
                        <a:pt x="2121" y="502"/>
                        <a:pt x="2051" y="391"/>
                        <a:pt x="1981" y="293"/>
                      </a:cubicBezTo>
                      <a:cubicBezTo>
                        <a:pt x="1842" y="98"/>
                        <a:pt x="1772" y="0"/>
                        <a:pt x="1772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3" name="Google Shape;2933;p23"/>
                <p:cNvSpPr/>
                <p:nvPr/>
              </p:nvSpPr>
              <p:spPr>
                <a:xfrm>
                  <a:off x="863047" y="2704351"/>
                  <a:ext cx="110052" cy="12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958" extrusionOk="0">
                      <a:moveTo>
                        <a:pt x="0" y="0"/>
                      </a:moveTo>
                      <a:lnTo>
                        <a:pt x="2358" y="2958"/>
                      </a:lnTo>
                      <a:cubicBezTo>
                        <a:pt x="2539" y="1563"/>
                        <a:pt x="1144" y="558"/>
                        <a:pt x="0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4" name="Google Shape;2934;p23"/>
                <p:cNvSpPr/>
                <p:nvPr/>
              </p:nvSpPr>
              <p:spPr>
                <a:xfrm>
                  <a:off x="864260" y="2703528"/>
                  <a:ext cx="141464" cy="12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5" h="2963" extrusionOk="0">
                      <a:moveTo>
                        <a:pt x="657" y="0"/>
                      </a:moveTo>
                      <a:cubicBezTo>
                        <a:pt x="537" y="0"/>
                        <a:pt x="429" y="7"/>
                        <a:pt x="335" y="19"/>
                      </a:cubicBezTo>
                      <a:cubicBezTo>
                        <a:pt x="126" y="33"/>
                        <a:pt x="0" y="47"/>
                        <a:pt x="0" y="47"/>
                      </a:cubicBezTo>
                      <a:cubicBezTo>
                        <a:pt x="0" y="47"/>
                        <a:pt x="56" y="159"/>
                        <a:pt x="154" y="326"/>
                      </a:cubicBezTo>
                      <a:cubicBezTo>
                        <a:pt x="237" y="508"/>
                        <a:pt x="377" y="745"/>
                        <a:pt x="502" y="1010"/>
                      </a:cubicBezTo>
                      <a:cubicBezTo>
                        <a:pt x="628" y="1275"/>
                        <a:pt x="754" y="1526"/>
                        <a:pt x="837" y="1777"/>
                      </a:cubicBezTo>
                      <a:cubicBezTo>
                        <a:pt x="907" y="1972"/>
                        <a:pt x="963" y="2154"/>
                        <a:pt x="1033" y="2279"/>
                      </a:cubicBezTo>
                      <a:cubicBezTo>
                        <a:pt x="1046" y="2293"/>
                        <a:pt x="1060" y="2321"/>
                        <a:pt x="1074" y="2349"/>
                      </a:cubicBezTo>
                      <a:lnTo>
                        <a:pt x="1130" y="2405"/>
                      </a:lnTo>
                      <a:cubicBezTo>
                        <a:pt x="1172" y="2433"/>
                        <a:pt x="1200" y="2460"/>
                        <a:pt x="1256" y="2488"/>
                      </a:cubicBezTo>
                      <a:cubicBezTo>
                        <a:pt x="1311" y="2502"/>
                        <a:pt x="1339" y="2544"/>
                        <a:pt x="1395" y="2558"/>
                      </a:cubicBezTo>
                      <a:cubicBezTo>
                        <a:pt x="1451" y="2572"/>
                        <a:pt x="1493" y="2614"/>
                        <a:pt x="1549" y="2628"/>
                      </a:cubicBezTo>
                      <a:cubicBezTo>
                        <a:pt x="1772" y="2726"/>
                        <a:pt x="2009" y="2865"/>
                        <a:pt x="2162" y="2963"/>
                      </a:cubicBezTo>
                      <a:lnTo>
                        <a:pt x="2107" y="2795"/>
                      </a:lnTo>
                      <a:cubicBezTo>
                        <a:pt x="2093" y="2767"/>
                        <a:pt x="2093" y="2726"/>
                        <a:pt x="2079" y="2712"/>
                      </a:cubicBezTo>
                      <a:cubicBezTo>
                        <a:pt x="2051" y="2684"/>
                        <a:pt x="2037" y="2642"/>
                        <a:pt x="2037" y="2628"/>
                      </a:cubicBezTo>
                      <a:lnTo>
                        <a:pt x="2009" y="2544"/>
                      </a:lnTo>
                      <a:lnTo>
                        <a:pt x="1953" y="2447"/>
                      </a:lnTo>
                      <a:cubicBezTo>
                        <a:pt x="1911" y="2405"/>
                        <a:pt x="1897" y="2335"/>
                        <a:pt x="1869" y="2279"/>
                      </a:cubicBezTo>
                      <a:cubicBezTo>
                        <a:pt x="1828" y="2223"/>
                        <a:pt x="1814" y="2168"/>
                        <a:pt x="1772" y="2126"/>
                      </a:cubicBezTo>
                      <a:lnTo>
                        <a:pt x="1730" y="2056"/>
                      </a:lnTo>
                      <a:cubicBezTo>
                        <a:pt x="1702" y="2014"/>
                        <a:pt x="1688" y="2000"/>
                        <a:pt x="1674" y="1972"/>
                      </a:cubicBezTo>
                      <a:cubicBezTo>
                        <a:pt x="1660" y="1944"/>
                        <a:pt x="1632" y="1916"/>
                        <a:pt x="1618" y="1903"/>
                      </a:cubicBezTo>
                      <a:cubicBezTo>
                        <a:pt x="1604" y="1875"/>
                        <a:pt x="1590" y="1847"/>
                        <a:pt x="1563" y="1833"/>
                      </a:cubicBezTo>
                      <a:lnTo>
                        <a:pt x="1465" y="1665"/>
                      </a:lnTo>
                      <a:cubicBezTo>
                        <a:pt x="1423" y="1624"/>
                        <a:pt x="1395" y="1568"/>
                        <a:pt x="1381" y="1512"/>
                      </a:cubicBezTo>
                      <a:cubicBezTo>
                        <a:pt x="1339" y="1456"/>
                        <a:pt x="1311" y="1414"/>
                        <a:pt x="1284" y="1373"/>
                      </a:cubicBezTo>
                      <a:cubicBezTo>
                        <a:pt x="1256" y="1317"/>
                        <a:pt x="1228" y="1275"/>
                        <a:pt x="1200" y="1233"/>
                      </a:cubicBezTo>
                      <a:cubicBezTo>
                        <a:pt x="1144" y="1149"/>
                        <a:pt x="1102" y="1038"/>
                        <a:pt x="1046" y="968"/>
                      </a:cubicBezTo>
                      <a:cubicBezTo>
                        <a:pt x="1005" y="884"/>
                        <a:pt x="949" y="815"/>
                        <a:pt x="935" y="759"/>
                      </a:cubicBezTo>
                      <a:cubicBezTo>
                        <a:pt x="907" y="717"/>
                        <a:pt x="879" y="661"/>
                        <a:pt x="865" y="619"/>
                      </a:cubicBezTo>
                      <a:cubicBezTo>
                        <a:pt x="851" y="591"/>
                        <a:pt x="851" y="577"/>
                        <a:pt x="851" y="577"/>
                      </a:cubicBezTo>
                      <a:lnTo>
                        <a:pt x="851" y="577"/>
                      </a:lnTo>
                      <a:cubicBezTo>
                        <a:pt x="851" y="577"/>
                        <a:pt x="865" y="591"/>
                        <a:pt x="907" y="605"/>
                      </a:cubicBezTo>
                      <a:cubicBezTo>
                        <a:pt x="935" y="619"/>
                        <a:pt x="977" y="661"/>
                        <a:pt x="1033" y="689"/>
                      </a:cubicBezTo>
                      <a:cubicBezTo>
                        <a:pt x="1074" y="731"/>
                        <a:pt x="1144" y="787"/>
                        <a:pt x="1214" y="829"/>
                      </a:cubicBezTo>
                      <a:cubicBezTo>
                        <a:pt x="1256" y="870"/>
                        <a:pt x="1284" y="884"/>
                        <a:pt x="1339" y="926"/>
                      </a:cubicBezTo>
                      <a:cubicBezTo>
                        <a:pt x="1367" y="954"/>
                        <a:pt x="1423" y="996"/>
                        <a:pt x="1465" y="1024"/>
                      </a:cubicBezTo>
                      <a:cubicBezTo>
                        <a:pt x="1493" y="1066"/>
                        <a:pt x="1549" y="1094"/>
                        <a:pt x="1604" y="1135"/>
                      </a:cubicBezTo>
                      <a:cubicBezTo>
                        <a:pt x="1660" y="1163"/>
                        <a:pt x="1688" y="1219"/>
                        <a:pt x="1744" y="1247"/>
                      </a:cubicBezTo>
                      <a:lnTo>
                        <a:pt x="1883" y="1386"/>
                      </a:lnTo>
                      <a:lnTo>
                        <a:pt x="1953" y="1456"/>
                      </a:lnTo>
                      <a:lnTo>
                        <a:pt x="2023" y="1526"/>
                      </a:lnTo>
                      <a:cubicBezTo>
                        <a:pt x="2037" y="1554"/>
                        <a:pt x="2079" y="1582"/>
                        <a:pt x="2093" y="1624"/>
                      </a:cubicBezTo>
                      <a:cubicBezTo>
                        <a:pt x="2107" y="1651"/>
                        <a:pt x="2148" y="1665"/>
                        <a:pt x="2162" y="1707"/>
                      </a:cubicBezTo>
                      <a:cubicBezTo>
                        <a:pt x="2218" y="1763"/>
                        <a:pt x="2246" y="1833"/>
                        <a:pt x="2302" y="1875"/>
                      </a:cubicBezTo>
                      <a:cubicBezTo>
                        <a:pt x="2316" y="1916"/>
                        <a:pt x="2330" y="1944"/>
                        <a:pt x="2372" y="1972"/>
                      </a:cubicBezTo>
                      <a:lnTo>
                        <a:pt x="2427" y="2070"/>
                      </a:lnTo>
                      <a:cubicBezTo>
                        <a:pt x="2455" y="2140"/>
                        <a:pt x="2511" y="2209"/>
                        <a:pt x="2525" y="2279"/>
                      </a:cubicBezTo>
                      <a:cubicBezTo>
                        <a:pt x="2567" y="2349"/>
                        <a:pt x="2595" y="2433"/>
                        <a:pt x="2609" y="2502"/>
                      </a:cubicBezTo>
                      <a:cubicBezTo>
                        <a:pt x="2637" y="2600"/>
                        <a:pt x="2664" y="2670"/>
                        <a:pt x="2678" y="2753"/>
                      </a:cubicBezTo>
                      <a:cubicBezTo>
                        <a:pt x="2706" y="2809"/>
                        <a:pt x="2706" y="2879"/>
                        <a:pt x="2720" y="2921"/>
                      </a:cubicBezTo>
                      <a:cubicBezTo>
                        <a:pt x="2776" y="2893"/>
                        <a:pt x="2804" y="2851"/>
                        <a:pt x="2860" y="2823"/>
                      </a:cubicBezTo>
                      <a:cubicBezTo>
                        <a:pt x="2916" y="2781"/>
                        <a:pt x="2943" y="2739"/>
                        <a:pt x="2999" y="2684"/>
                      </a:cubicBezTo>
                      <a:cubicBezTo>
                        <a:pt x="3027" y="2628"/>
                        <a:pt x="3083" y="2558"/>
                        <a:pt x="3125" y="2502"/>
                      </a:cubicBezTo>
                      <a:lnTo>
                        <a:pt x="3167" y="2405"/>
                      </a:lnTo>
                      <a:cubicBezTo>
                        <a:pt x="3195" y="2363"/>
                        <a:pt x="3208" y="2335"/>
                        <a:pt x="3208" y="2279"/>
                      </a:cubicBezTo>
                      <a:lnTo>
                        <a:pt x="3264" y="2014"/>
                      </a:lnTo>
                      <a:lnTo>
                        <a:pt x="3264" y="1721"/>
                      </a:lnTo>
                      <a:cubicBezTo>
                        <a:pt x="3236" y="1624"/>
                        <a:pt x="3222" y="1512"/>
                        <a:pt x="3195" y="1414"/>
                      </a:cubicBezTo>
                      <a:cubicBezTo>
                        <a:pt x="3167" y="1359"/>
                        <a:pt x="3153" y="1303"/>
                        <a:pt x="3125" y="1247"/>
                      </a:cubicBezTo>
                      <a:cubicBezTo>
                        <a:pt x="3097" y="1205"/>
                        <a:pt x="3069" y="1149"/>
                        <a:pt x="3027" y="1107"/>
                      </a:cubicBezTo>
                      <a:cubicBezTo>
                        <a:pt x="2846" y="801"/>
                        <a:pt x="2511" y="522"/>
                        <a:pt x="2176" y="340"/>
                      </a:cubicBezTo>
                      <a:cubicBezTo>
                        <a:pt x="1828" y="173"/>
                        <a:pt x="1465" y="89"/>
                        <a:pt x="1144" y="33"/>
                      </a:cubicBezTo>
                      <a:cubicBezTo>
                        <a:pt x="967" y="10"/>
                        <a:pt x="804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5" name="Google Shape;2935;p23"/>
                <p:cNvSpPr/>
                <p:nvPr/>
              </p:nvSpPr>
              <p:spPr>
                <a:xfrm>
                  <a:off x="753635" y="2847604"/>
                  <a:ext cx="196490" cy="22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5" h="527" extrusionOk="0">
                      <a:moveTo>
                        <a:pt x="4534" y="0"/>
                      </a:moveTo>
                      <a:lnTo>
                        <a:pt x="1" y="182"/>
                      </a:lnTo>
                      <a:cubicBezTo>
                        <a:pt x="693" y="399"/>
                        <a:pt x="1460" y="526"/>
                        <a:pt x="2211" y="526"/>
                      </a:cubicBezTo>
                      <a:cubicBezTo>
                        <a:pt x="3048" y="526"/>
                        <a:pt x="3865" y="368"/>
                        <a:pt x="4534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6" name="Google Shape;2936;p23"/>
                <p:cNvSpPr/>
                <p:nvPr/>
              </p:nvSpPr>
              <p:spPr>
                <a:xfrm>
                  <a:off x="750602" y="2816145"/>
                  <a:ext cx="203726" cy="102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" h="2366" extrusionOk="0">
                      <a:moveTo>
                        <a:pt x="3065" y="1"/>
                      </a:moveTo>
                      <a:cubicBezTo>
                        <a:pt x="3003" y="1"/>
                        <a:pt x="2940" y="5"/>
                        <a:pt x="2874" y="15"/>
                      </a:cubicBezTo>
                      <a:cubicBezTo>
                        <a:pt x="2651" y="43"/>
                        <a:pt x="2372" y="140"/>
                        <a:pt x="2079" y="238"/>
                      </a:cubicBezTo>
                      <a:cubicBezTo>
                        <a:pt x="1786" y="350"/>
                        <a:pt x="1452" y="447"/>
                        <a:pt x="1159" y="559"/>
                      </a:cubicBezTo>
                      <a:cubicBezTo>
                        <a:pt x="838" y="657"/>
                        <a:pt x="559" y="726"/>
                        <a:pt x="350" y="782"/>
                      </a:cubicBezTo>
                      <a:lnTo>
                        <a:pt x="1" y="866"/>
                      </a:lnTo>
                      <a:cubicBezTo>
                        <a:pt x="1" y="866"/>
                        <a:pt x="85" y="977"/>
                        <a:pt x="266" y="1131"/>
                      </a:cubicBezTo>
                      <a:cubicBezTo>
                        <a:pt x="419" y="1284"/>
                        <a:pt x="671" y="1493"/>
                        <a:pt x="977" y="1689"/>
                      </a:cubicBezTo>
                      <a:cubicBezTo>
                        <a:pt x="1298" y="1884"/>
                        <a:pt x="1661" y="2065"/>
                        <a:pt x="2037" y="2191"/>
                      </a:cubicBezTo>
                      <a:cubicBezTo>
                        <a:pt x="2391" y="2305"/>
                        <a:pt x="2714" y="2365"/>
                        <a:pt x="3000" y="2365"/>
                      </a:cubicBezTo>
                      <a:cubicBezTo>
                        <a:pt x="3097" y="2365"/>
                        <a:pt x="3190" y="2359"/>
                        <a:pt x="3279" y="2344"/>
                      </a:cubicBezTo>
                      <a:cubicBezTo>
                        <a:pt x="3823" y="2275"/>
                        <a:pt x="4213" y="1982"/>
                        <a:pt x="4423" y="1689"/>
                      </a:cubicBezTo>
                      <a:cubicBezTo>
                        <a:pt x="4632" y="1396"/>
                        <a:pt x="4674" y="1075"/>
                        <a:pt x="4702" y="880"/>
                      </a:cubicBezTo>
                      <a:lnTo>
                        <a:pt x="4702" y="880"/>
                      </a:lnTo>
                      <a:cubicBezTo>
                        <a:pt x="4646" y="936"/>
                        <a:pt x="4590" y="977"/>
                        <a:pt x="4534" y="1019"/>
                      </a:cubicBezTo>
                      <a:cubicBezTo>
                        <a:pt x="4465" y="1089"/>
                        <a:pt x="4395" y="1145"/>
                        <a:pt x="4311" y="1201"/>
                      </a:cubicBezTo>
                      <a:cubicBezTo>
                        <a:pt x="4227" y="1256"/>
                        <a:pt x="4158" y="1298"/>
                        <a:pt x="4060" y="1340"/>
                      </a:cubicBezTo>
                      <a:cubicBezTo>
                        <a:pt x="4032" y="1354"/>
                        <a:pt x="3976" y="1396"/>
                        <a:pt x="3948" y="1410"/>
                      </a:cubicBezTo>
                      <a:lnTo>
                        <a:pt x="3809" y="1466"/>
                      </a:lnTo>
                      <a:lnTo>
                        <a:pt x="3669" y="1507"/>
                      </a:lnTo>
                      <a:cubicBezTo>
                        <a:pt x="3614" y="1535"/>
                        <a:pt x="3572" y="1549"/>
                        <a:pt x="3530" y="1549"/>
                      </a:cubicBezTo>
                      <a:cubicBezTo>
                        <a:pt x="3474" y="1563"/>
                        <a:pt x="3432" y="1563"/>
                        <a:pt x="3390" y="1577"/>
                      </a:cubicBezTo>
                      <a:cubicBezTo>
                        <a:pt x="3335" y="1605"/>
                        <a:pt x="3293" y="1605"/>
                        <a:pt x="3251" y="1605"/>
                      </a:cubicBezTo>
                      <a:cubicBezTo>
                        <a:pt x="3195" y="1605"/>
                        <a:pt x="3153" y="1619"/>
                        <a:pt x="3112" y="1619"/>
                      </a:cubicBezTo>
                      <a:cubicBezTo>
                        <a:pt x="3056" y="1619"/>
                        <a:pt x="3014" y="1633"/>
                        <a:pt x="2972" y="1633"/>
                      </a:cubicBezTo>
                      <a:cubicBezTo>
                        <a:pt x="2874" y="1633"/>
                        <a:pt x="2791" y="1647"/>
                        <a:pt x="2707" y="1647"/>
                      </a:cubicBezTo>
                      <a:cubicBezTo>
                        <a:pt x="2623" y="1647"/>
                        <a:pt x="2526" y="1647"/>
                        <a:pt x="2456" y="1633"/>
                      </a:cubicBezTo>
                      <a:cubicBezTo>
                        <a:pt x="2372" y="1633"/>
                        <a:pt x="2302" y="1619"/>
                        <a:pt x="2233" y="1605"/>
                      </a:cubicBezTo>
                      <a:lnTo>
                        <a:pt x="2024" y="1549"/>
                      </a:lnTo>
                      <a:cubicBezTo>
                        <a:pt x="1884" y="1507"/>
                        <a:pt x="1786" y="1480"/>
                        <a:pt x="1675" y="1424"/>
                      </a:cubicBezTo>
                      <a:cubicBezTo>
                        <a:pt x="1577" y="1368"/>
                        <a:pt x="1480" y="1340"/>
                        <a:pt x="1410" y="1298"/>
                      </a:cubicBezTo>
                      <a:cubicBezTo>
                        <a:pt x="1340" y="1270"/>
                        <a:pt x="1298" y="1228"/>
                        <a:pt x="1256" y="1201"/>
                      </a:cubicBezTo>
                      <a:cubicBezTo>
                        <a:pt x="1228" y="1187"/>
                        <a:pt x="1201" y="1159"/>
                        <a:pt x="1201" y="1159"/>
                      </a:cubicBezTo>
                      <a:lnTo>
                        <a:pt x="1270" y="1159"/>
                      </a:lnTo>
                      <a:cubicBezTo>
                        <a:pt x="1312" y="1159"/>
                        <a:pt x="1382" y="1159"/>
                        <a:pt x="1452" y="1187"/>
                      </a:cubicBezTo>
                      <a:cubicBezTo>
                        <a:pt x="1521" y="1187"/>
                        <a:pt x="1619" y="1201"/>
                        <a:pt x="1717" y="1201"/>
                      </a:cubicBezTo>
                      <a:lnTo>
                        <a:pt x="2037" y="1201"/>
                      </a:lnTo>
                      <a:cubicBezTo>
                        <a:pt x="2163" y="1201"/>
                        <a:pt x="2302" y="1187"/>
                        <a:pt x="2442" y="1159"/>
                      </a:cubicBezTo>
                      <a:cubicBezTo>
                        <a:pt x="2512" y="1159"/>
                        <a:pt x="2581" y="1145"/>
                        <a:pt x="2651" y="1131"/>
                      </a:cubicBezTo>
                      <a:cubicBezTo>
                        <a:pt x="2693" y="1131"/>
                        <a:pt x="2721" y="1117"/>
                        <a:pt x="2763" y="1117"/>
                      </a:cubicBezTo>
                      <a:cubicBezTo>
                        <a:pt x="2791" y="1117"/>
                        <a:pt x="2833" y="1089"/>
                        <a:pt x="2860" y="1089"/>
                      </a:cubicBezTo>
                      <a:cubicBezTo>
                        <a:pt x="2902" y="1089"/>
                        <a:pt x="2930" y="1075"/>
                        <a:pt x="2972" y="1075"/>
                      </a:cubicBezTo>
                      <a:cubicBezTo>
                        <a:pt x="3000" y="1061"/>
                        <a:pt x="3042" y="1061"/>
                        <a:pt x="3070" y="1047"/>
                      </a:cubicBezTo>
                      <a:cubicBezTo>
                        <a:pt x="3112" y="1019"/>
                        <a:pt x="3139" y="1019"/>
                        <a:pt x="3181" y="1005"/>
                      </a:cubicBezTo>
                      <a:cubicBezTo>
                        <a:pt x="3209" y="991"/>
                        <a:pt x="3251" y="991"/>
                        <a:pt x="3279" y="977"/>
                      </a:cubicBezTo>
                      <a:cubicBezTo>
                        <a:pt x="3349" y="949"/>
                        <a:pt x="3432" y="922"/>
                        <a:pt x="3502" y="880"/>
                      </a:cubicBezTo>
                      <a:lnTo>
                        <a:pt x="3711" y="782"/>
                      </a:lnTo>
                      <a:cubicBezTo>
                        <a:pt x="3781" y="740"/>
                        <a:pt x="3851" y="712"/>
                        <a:pt x="3921" y="657"/>
                      </a:cubicBezTo>
                      <a:cubicBezTo>
                        <a:pt x="3990" y="629"/>
                        <a:pt x="4046" y="573"/>
                        <a:pt x="4116" y="531"/>
                      </a:cubicBezTo>
                      <a:cubicBezTo>
                        <a:pt x="4172" y="503"/>
                        <a:pt x="4200" y="461"/>
                        <a:pt x="4241" y="433"/>
                      </a:cubicBezTo>
                      <a:cubicBezTo>
                        <a:pt x="4158" y="378"/>
                        <a:pt x="4060" y="322"/>
                        <a:pt x="3962" y="280"/>
                      </a:cubicBezTo>
                      <a:cubicBezTo>
                        <a:pt x="3851" y="224"/>
                        <a:pt x="3753" y="168"/>
                        <a:pt x="3628" y="113"/>
                      </a:cubicBezTo>
                      <a:cubicBezTo>
                        <a:pt x="3457" y="48"/>
                        <a:pt x="3269" y="1"/>
                        <a:pt x="306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7" name="Google Shape;2937;p23"/>
                <p:cNvSpPr/>
                <p:nvPr/>
              </p:nvSpPr>
              <p:spPr>
                <a:xfrm>
                  <a:off x="802599" y="2889289"/>
                  <a:ext cx="167461" cy="14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" h="3405" extrusionOk="0">
                      <a:moveTo>
                        <a:pt x="3585" y="1"/>
                      </a:moveTo>
                      <a:lnTo>
                        <a:pt x="1" y="3404"/>
                      </a:lnTo>
                      <a:cubicBezTo>
                        <a:pt x="1842" y="3376"/>
                        <a:pt x="3864" y="2093"/>
                        <a:pt x="358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8" name="Google Shape;2938;p23"/>
                <p:cNvSpPr/>
                <p:nvPr/>
              </p:nvSpPr>
              <p:spPr>
                <a:xfrm>
                  <a:off x="803813" y="2886862"/>
                  <a:ext cx="194627" cy="164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3795" extrusionOk="0">
                      <a:moveTo>
                        <a:pt x="3725" y="1"/>
                      </a:moveTo>
                      <a:cubicBezTo>
                        <a:pt x="3767" y="71"/>
                        <a:pt x="3781" y="154"/>
                        <a:pt x="3822" y="238"/>
                      </a:cubicBezTo>
                      <a:cubicBezTo>
                        <a:pt x="3836" y="294"/>
                        <a:pt x="3850" y="350"/>
                        <a:pt x="3850" y="405"/>
                      </a:cubicBezTo>
                      <a:cubicBezTo>
                        <a:pt x="3864" y="447"/>
                        <a:pt x="3864" y="503"/>
                        <a:pt x="3892" y="573"/>
                      </a:cubicBezTo>
                      <a:cubicBezTo>
                        <a:pt x="3906" y="698"/>
                        <a:pt x="3906" y="796"/>
                        <a:pt x="3906" y="922"/>
                      </a:cubicBezTo>
                      <a:cubicBezTo>
                        <a:pt x="3892" y="1173"/>
                        <a:pt x="3850" y="1410"/>
                        <a:pt x="3753" y="1633"/>
                      </a:cubicBezTo>
                      <a:cubicBezTo>
                        <a:pt x="3725" y="1689"/>
                        <a:pt x="3697" y="1745"/>
                        <a:pt x="3669" y="1814"/>
                      </a:cubicBezTo>
                      <a:cubicBezTo>
                        <a:pt x="3641" y="1870"/>
                        <a:pt x="3627" y="1926"/>
                        <a:pt x="3585" y="1968"/>
                      </a:cubicBezTo>
                      <a:cubicBezTo>
                        <a:pt x="3557" y="2024"/>
                        <a:pt x="3515" y="2079"/>
                        <a:pt x="3502" y="2121"/>
                      </a:cubicBezTo>
                      <a:cubicBezTo>
                        <a:pt x="3474" y="2177"/>
                        <a:pt x="3432" y="2219"/>
                        <a:pt x="3404" y="2261"/>
                      </a:cubicBezTo>
                      <a:cubicBezTo>
                        <a:pt x="3320" y="2358"/>
                        <a:pt x="3250" y="2442"/>
                        <a:pt x="3167" y="2512"/>
                      </a:cubicBezTo>
                      <a:cubicBezTo>
                        <a:pt x="3139" y="2540"/>
                        <a:pt x="3097" y="2581"/>
                        <a:pt x="3055" y="2609"/>
                      </a:cubicBezTo>
                      <a:cubicBezTo>
                        <a:pt x="3013" y="2651"/>
                        <a:pt x="2958" y="2679"/>
                        <a:pt x="2930" y="2707"/>
                      </a:cubicBezTo>
                      <a:cubicBezTo>
                        <a:pt x="2888" y="2735"/>
                        <a:pt x="2846" y="2749"/>
                        <a:pt x="2804" y="2791"/>
                      </a:cubicBezTo>
                      <a:cubicBezTo>
                        <a:pt x="2776" y="2805"/>
                        <a:pt x="2720" y="2846"/>
                        <a:pt x="2679" y="2860"/>
                      </a:cubicBezTo>
                      <a:cubicBezTo>
                        <a:pt x="2595" y="2916"/>
                        <a:pt x="2525" y="2944"/>
                        <a:pt x="2441" y="2986"/>
                      </a:cubicBezTo>
                      <a:cubicBezTo>
                        <a:pt x="2288" y="3056"/>
                        <a:pt x="2149" y="3098"/>
                        <a:pt x="2009" y="3125"/>
                      </a:cubicBezTo>
                      <a:cubicBezTo>
                        <a:pt x="1939" y="3139"/>
                        <a:pt x="1884" y="3139"/>
                        <a:pt x="1814" y="3153"/>
                      </a:cubicBezTo>
                      <a:cubicBezTo>
                        <a:pt x="1758" y="3167"/>
                        <a:pt x="1702" y="3167"/>
                        <a:pt x="1660" y="3167"/>
                      </a:cubicBezTo>
                      <a:lnTo>
                        <a:pt x="1381" y="3167"/>
                      </a:lnTo>
                      <a:cubicBezTo>
                        <a:pt x="1381" y="3167"/>
                        <a:pt x="1395" y="3153"/>
                        <a:pt x="1451" y="3139"/>
                      </a:cubicBezTo>
                      <a:cubicBezTo>
                        <a:pt x="1493" y="3125"/>
                        <a:pt x="1549" y="3084"/>
                        <a:pt x="1632" y="3056"/>
                      </a:cubicBezTo>
                      <a:cubicBezTo>
                        <a:pt x="1730" y="3014"/>
                        <a:pt x="1814" y="2958"/>
                        <a:pt x="1911" y="2888"/>
                      </a:cubicBezTo>
                      <a:cubicBezTo>
                        <a:pt x="1967" y="2860"/>
                        <a:pt x="2023" y="2833"/>
                        <a:pt x="2093" y="2791"/>
                      </a:cubicBezTo>
                      <a:cubicBezTo>
                        <a:pt x="2149" y="2749"/>
                        <a:pt x="2218" y="2707"/>
                        <a:pt x="2260" y="2665"/>
                      </a:cubicBezTo>
                      <a:cubicBezTo>
                        <a:pt x="2386" y="2581"/>
                        <a:pt x="2511" y="2470"/>
                        <a:pt x="2637" y="2358"/>
                      </a:cubicBezTo>
                      <a:cubicBezTo>
                        <a:pt x="2679" y="2289"/>
                        <a:pt x="2748" y="2233"/>
                        <a:pt x="2804" y="2163"/>
                      </a:cubicBezTo>
                      <a:cubicBezTo>
                        <a:pt x="2818" y="2121"/>
                        <a:pt x="2860" y="2093"/>
                        <a:pt x="2888" y="2051"/>
                      </a:cubicBezTo>
                      <a:cubicBezTo>
                        <a:pt x="2916" y="2024"/>
                        <a:pt x="2944" y="1982"/>
                        <a:pt x="2958" y="1954"/>
                      </a:cubicBezTo>
                      <a:cubicBezTo>
                        <a:pt x="2985" y="1912"/>
                        <a:pt x="3013" y="1884"/>
                        <a:pt x="3027" y="1828"/>
                      </a:cubicBezTo>
                      <a:cubicBezTo>
                        <a:pt x="3055" y="1800"/>
                        <a:pt x="3069" y="1745"/>
                        <a:pt x="3097" y="1703"/>
                      </a:cubicBezTo>
                      <a:cubicBezTo>
                        <a:pt x="3125" y="1675"/>
                        <a:pt x="3139" y="1619"/>
                        <a:pt x="3153" y="1591"/>
                      </a:cubicBezTo>
                      <a:cubicBezTo>
                        <a:pt x="3167" y="1549"/>
                        <a:pt x="3195" y="1493"/>
                        <a:pt x="3209" y="1466"/>
                      </a:cubicBezTo>
                      <a:cubicBezTo>
                        <a:pt x="3237" y="1382"/>
                        <a:pt x="3264" y="1284"/>
                        <a:pt x="3278" y="1201"/>
                      </a:cubicBezTo>
                      <a:cubicBezTo>
                        <a:pt x="3278" y="1145"/>
                        <a:pt x="3292" y="1117"/>
                        <a:pt x="3292" y="1061"/>
                      </a:cubicBezTo>
                      <a:lnTo>
                        <a:pt x="3306" y="922"/>
                      </a:lnTo>
                      <a:cubicBezTo>
                        <a:pt x="3334" y="754"/>
                        <a:pt x="3306" y="573"/>
                        <a:pt x="3278" y="405"/>
                      </a:cubicBezTo>
                      <a:cubicBezTo>
                        <a:pt x="3264" y="336"/>
                        <a:pt x="3237" y="280"/>
                        <a:pt x="3223" y="224"/>
                      </a:cubicBezTo>
                      <a:cubicBezTo>
                        <a:pt x="3097" y="350"/>
                        <a:pt x="2916" y="503"/>
                        <a:pt x="2679" y="698"/>
                      </a:cubicBezTo>
                      <a:cubicBezTo>
                        <a:pt x="2595" y="782"/>
                        <a:pt x="2511" y="852"/>
                        <a:pt x="2428" y="936"/>
                      </a:cubicBezTo>
                      <a:cubicBezTo>
                        <a:pt x="2330" y="1033"/>
                        <a:pt x="2260" y="1117"/>
                        <a:pt x="2190" y="1214"/>
                      </a:cubicBezTo>
                      <a:cubicBezTo>
                        <a:pt x="2149" y="1312"/>
                        <a:pt x="2093" y="1410"/>
                        <a:pt x="2023" y="1521"/>
                      </a:cubicBezTo>
                      <a:cubicBezTo>
                        <a:pt x="1953" y="1633"/>
                        <a:pt x="1884" y="1758"/>
                        <a:pt x="1800" y="1884"/>
                      </a:cubicBezTo>
                      <a:cubicBezTo>
                        <a:pt x="1618" y="2149"/>
                        <a:pt x="1381" y="2428"/>
                        <a:pt x="1116" y="2665"/>
                      </a:cubicBezTo>
                      <a:cubicBezTo>
                        <a:pt x="851" y="2916"/>
                        <a:pt x="572" y="3098"/>
                        <a:pt x="363" y="3237"/>
                      </a:cubicBezTo>
                      <a:cubicBezTo>
                        <a:pt x="265" y="3307"/>
                        <a:pt x="168" y="3363"/>
                        <a:pt x="98" y="3404"/>
                      </a:cubicBezTo>
                      <a:lnTo>
                        <a:pt x="0" y="3446"/>
                      </a:lnTo>
                      <a:lnTo>
                        <a:pt x="98" y="3502"/>
                      </a:lnTo>
                      <a:cubicBezTo>
                        <a:pt x="168" y="3544"/>
                        <a:pt x="265" y="3572"/>
                        <a:pt x="405" y="3628"/>
                      </a:cubicBezTo>
                      <a:cubicBezTo>
                        <a:pt x="656" y="3711"/>
                        <a:pt x="1019" y="3795"/>
                        <a:pt x="1479" y="3795"/>
                      </a:cubicBezTo>
                      <a:cubicBezTo>
                        <a:pt x="1925" y="3795"/>
                        <a:pt x="2455" y="3725"/>
                        <a:pt x="2944" y="3502"/>
                      </a:cubicBezTo>
                      <a:cubicBezTo>
                        <a:pt x="3195" y="3404"/>
                        <a:pt x="3432" y="3265"/>
                        <a:pt x="3641" y="3084"/>
                      </a:cubicBezTo>
                      <a:cubicBezTo>
                        <a:pt x="3836" y="2902"/>
                        <a:pt x="4004" y="2707"/>
                        <a:pt x="4143" y="2484"/>
                      </a:cubicBezTo>
                      <a:cubicBezTo>
                        <a:pt x="4352" y="2149"/>
                        <a:pt x="4464" y="1814"/>
                        <a:pt x="4478" y="1507"/>
                      </a:cubicBezTo>
                      <a:cubicBezTo>
                        <a:pt x="4492" y="1201"/>
                        <a:pt x="4450" y="922"/>
                        <a:pt x="4352" y="712"/>
                      </a:cubicBezTo>
                      <a:cubicBezTo>
                        <a:pt x="4185" y="294"/>
                        <a:pt x="3906" y="113"/>
                        <a:pt x="372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9" name="Google Shape;2939;p23"/>
                <p:cNvSpPr/>
                <p:nvPr/>
              </p:nvSpPr>
              <p:spPr>
                <a:xfrm>
                  <a:off x="1006907" y="2911647"/>
                  <a:ext cx="90078" cy="181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4186" extrusionOk="0">
                      <a:moveTo>
                        <a:pt x="0" y="1"/>
                      </a:moveTo>
                      <a:lnTo>
                        <a:pt x="781" y="4185"/>
                      </a:lnTo>
                      <a:cubicBezTo>
                        <a:pt x="2079" y="3139"/>
                        <a:pt x="1046" y="866"/>
                        <a:pt x="0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0" name="Google Shape;2940;p23"/>
                <p:cNvSpPr/>
                <p:nvPr/>
              </p:nvSpPr>
              <p:spPr>
                <a:xfrm>
                  <a:off x="997244" y="2902288"/>
                  <a:ext cx="109402" cy="187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4318" extrusionOk="0">
                      <a:moveTo>
                        <a:pt x="781" y="0"/>
                      </a:moveTo>
                      <a:cubicBezTo>
                        <a:pt x="597" y="0"/>
                        <a:pt x="442" y="36"/>
                        <a:pt x="335" y="77"/>
                      </a:cubicBezTo>
                      <a:cubicBezTo>
                        <a:pt x="405" y="119"/>
                        <a:pt x="474" y="133"/>
                        <a:pt x="516" y="175"/>
                      </a:cubicBezTo>
                      <a:cubicBezTo>
                        <a:pt x="614" y="217"/>
                        <a:pt x="697" y="273"/>
                        <a:pt x="767" y="328"/>
                      </a:cubicBezTo>
                      <a:cubicBezTo>
                        <a:pt x="837" y="384"/>
                        <a:pt x="921" y="440"/>
                        <a:pt x="990" y="524"/>
                      </a:cubicBezTo>
                      <a:cubicBezTo>
                        <a:pt x="1130" y="663"/>
                        <a:pt x="1269" y="803"/>
                        <a:pt x="1381" y="956"/>
                      </a:cubicBezTo>
                      <a:cubicBezTo>
                        <a:pt x="1409" y="984"/>
                        <a:pt x="1423" y="1040"/>
                        <a:pt x="1465" y="1082"/>
                      </a:cubicBezTo>
                      <a:cubicBezTo>
                        <a:pt x="1479" y="1110"/>
                        <a:pt x="1520" y="1165"/>
                        <a:pt x="1534" y="1193"/>
                      </a:cubicBezTo>
                      <a:cubicBezTo>
                        <a:pt x="1548" y="1235"/>
                        <a:pt x="1590" y="1277"/>
                        <a:pt x="1604" y="1319"/>
                      </a:cubicBezTo>
                      <a:cubicBezTo>
                        <a:pt x="1618" y="1347"/>
                        <a:pt x="1632" y="1402"/>
                        <a:pt x="1660" y="1444"/>
                      </a:cubicBezTo>
                      <a:cubicBezTo>
                        <a:pt x="1688" y="1528"/>
                        <a:pt x="1730" y="1612"/>
                        <a:pt x="1744" y="1695"/>
                      </a:cubicBezTo>
                      <a:cubicBezTo>
                        <a:pt x="1771" y="1793"/>
                        <a:pt x="1799" y="1877"/>
                        <a:pt x="1813" y="1960"/>
                      </a:cubicBezTo>
                      <a:cubicBezTo>
                        <a:pt x="1827" y="2044"/>
                        <a:pt x="1841" y="2114"/>
                        <a:pt x="1841" y="2212"/>
                      </a:cubicBezTo>
                      <a:lnTo>
                        <a:pt x="1841" y="2435"/>
                      </a:lnTo>
                      <a:cubicBezTo>
                        <a:pt x="1841" y="2504"/>
                        <a:pt x="1827" y="2574"/>
                        <a:pt x="1827" y="2644"/>
                      </a:cubicBezTo>
                      <a:cubicBezTo>
                        <a:pt x="1813" y="2714"/>
                        <a:pt x="1813" y="2769"/>
                        <a:pt x="1799" y="2839"/>
                      </a:cubicBezTo>
                      <a:cubicBezTo>
                        <a:pt x="1758" y="2951"/>
                        <a:pt x="1730" y="3048"/>
                        <a:pt x="1688" y="3118"/>
                      </a:cubicBezTo>
                      <a:cubicBezTo>
                        <a:pt x="1660" y="3188"/>
                        <a:pt x="1618" y="3230"/>
                        <a:pt x="1604" y="3286"/>
                      </a:cubicBezTo>
                      <a:cubicBezTo>
                        <a:pt x="1590" y="3327"/>
                        <a:pt x="1562" y="3341"/>
                        <a:pt x="1562" y="3341"/>
                      </a:cubicBezTo>
                      <a:lnTo>
                        <a:pt x="1562" y="3272"/>
                      </a:lnTo>
                      <a:lnTo>
                        <a:pt x="1562" y="3104"/>
                      </a:lnTo>
                      <a:lnTo>
                        <a:pt x="1562" y="2979"/>
                      </a:lnTo>
                      <a:cubicBezTo>
                        <a:pt x="1562" y="2923"/>
                        <a:pt x="1562" y="2895"/>
                        <a:pt x="1548" y="2825"/>
                      </a:cubicBezTo>
                      <a:cubicBezTo>
                        <a:pt x="1548" y="2769"/>
                        <a:pt x="1534" y="2714"/>
                        <a:pt x="1520" y="2644"/>
                      </a:cubicBezTo>
                      <a:cubicBezTo>
                        <a:pt x="1493" y="2588"/>
                        <a:pt x="1493" y="2518"/>
                        <a:pt x="1479" y="2477"/>
                      </a:cubicBezTo>
                      <a:cubicBezTo>
                        <a:pt x="1451" y="2351"/>
                        <a:pt x="1409" y="2212"/>
                        <a:pt x="1353" y="2086"/>
                      </a:cubicBezTo>
                      <a:cubicBezTo>
                        <a:pt x="1325" y="2016"/>
                        <a:pt x="1311" y="1946"/>
                        <a:pt x="1269" y="1877"/>
                      </a:cubicBezTo>
                      <a:lnTo>
                        <a:pt x="1214" y="1779"/>
                      </a:lnTo>
                      <a:lnTo>
                        <a:pt x="1172" y="1668"/>
                      </a:lnTo>
                      <a:lnTo>
                        <a:pt x="1116" y="1570"/>
                      </a:lnTo>
                      <a:cubicBezTo>
                        <a:pt x="1102" y="1528"/>
                        <a:pt x="1074" y="1500"/>
                        <a:pt x="1046" y="1458"/>
                      </a:cubicBezTo>
                      <a:cubicBezTo>
                        <a:pt x="990" y="1389"/>
                        <a:pt x="962" y="1333"/>
                        <a:pt x="907" y="1263"/>
                      </a:cubicBezTo>
                      <a:cubicBezTo>
                        <a:pt x="851" y="1193"/>
                        <a:pt x="795" y="1137"/>
                        <a:pt x="753" y="1068"/>
                      </a:cubicBezTo>
                      <a:cubicBezTo>
                        <a:pt x="697" y="998"/>
                        <a:pt x="642" y="956"/>
                        <a:pt x="572" y="900"/>
                      </a:cubicBezTo>
                      <a:cubicBezTo>
                        <a:pt x="446" y="789"/>
                        <a:pt x="335" y="691"/>
                        <a:pt x="209" y="607"/>
                      </a:cubicBezTo>
                      <a:cubicBezTo>
                        <a:pt x="153" y="566"/>
                        <a:pt x="126" y="552"/>
                        <a:pt x="70" y="510"/>
                      </a:cubicBezTo>
                      <a:cubicBezTo>
                        <a:pt x="28" y="705"/>
                        <a:pt x="0" y="956"/>
                        <a:pt x="0" y="1193"/>
                      </a:cubicBezTo>
                      <a:cubicBezTo>
                        <a:pt x="0" y="1444"/>
                        <a:pt x="28" y="1681"/>
                        <a:pt x="153" y="1946"/>
                      </a:cubicBezTo>
                      <a:cubicBezTo>
                        <a:pt x="363" y="2351"/>
                        <a:pt x="795" y="2783"/>
                        <a:pt x="990" y="3272"/>
                      </a:cubicBezTo>
                      <a:cubicBezTo>
                        <a:pt x="1102" y="3509"/>
                        <a:pt x="1116" y="3774"/>
                        <a:pt x="1102" y="3983"/>
                      </a:cubicBezTo>
                      <a:cubicBezTo>
                        <a:pt x="1074" y="4095"/>
                        <a:pt x="1060" y="4178"/>
                        <a:pt x="1046" y="4234"/>
                      </a:cubicBezTo>
                      <a:cubicBezTo>
                        <a:pt x="1032" y="4276"/>
                        <a:pt x="1004" y="4318"/>
                        <a:pt x="1004" y="4318"/>
                      </a:cubicBezTo>
                      <a:cubicBezTo>
                        <a:pt x="1004" y="4318"/>
                        <a:pt x="1046" y="4318"/>
                        <a:pt x="1116" y="4304"/>
                      </a:cubicBezTo>
                      <a:cubicBezTo>
                        <a:pt x="1186" y="4276"/>
                        <a:pt x="1269" y="4262"/>
                        <a:pt x="1395" y="4206"/>
                      </a:cubicBezTo>
                      <a:cubicBezTo>
                        <a:pt x="1493" y="4164"/>
                        <a:pt x="1632" y="4095"/>
                        <a:pt x="1771" y="3969"/>
                      </a:cubicBezTo>
                      <a:cubicBezTo>
                        <a:pt x="1911" y="3844"/>
                        <a:pt x="2050" y="3690"/>
                        <a:pt x="2162" y="3495"/>
                      </a:cubicBezTo>
                      <a:cubicBezTo>
                        <a:pt x="2385" y="3118"/>
                        <a:pt x="2511" y="2630"/>
                        <a:pt x="2525" y="2156"/>
                      </a:cubicBezTo>
                      <a:cubicBezTo>
                        <a:pt x="2525" y="1933"/>
                        <a:pt x="2511" y="1681"/>
                        <a:pt x="2455" y="1472"/>
                      </a:cubicBezTo>
                      <a:cubicBezTo>
                        <a:pt x="2399" y="1319"/>
                        <a:pt x="2329" y="1124"/>
                        <a:pt x="2246" y="956"/>
                      </a:cubicBezTo>
                      <a:cubicBezTo>
                        <a:pt x="1981" y="426"/>
                        <a:pt x="1562" y="175"/>
                        <a:pt x="1200" y="63"/>
                      </a:cubicBezTo>
                      <a:cubicBezTo>
                        <a:pt x="1051" y="18"/>
                        <a:pt x="909" y="0"/>
                        <a:pt x="781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941" name="Google Shape;2941;p23"/>
              <p:cNvSpPr/>
              <p:nvPr/>
            </p:nvSpPr>
            <p:spPr>
              <a:xfrm>
                <a:off x="868636" y="2546062"/>
                <a:ext cx="31456" cy="28078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48" extrusionOk="0">
                    <a:moveTo>
                      <a:pt x="355" y="1"/>
                    </a:moveTo>
                    <a:cubicBezTo>
                      <a:pt x="255" y="1"/>
                      <a:pt x="161" y="48"/>
                      <a:pt x="112" y="138"/>
                    </a:cubicBezTo>
                    <a:cubicBezTo>
                      <a:pt x="0" y="292"/>
                      <a:pt x="42" y="487"/>
                      <a:pt x="182" y="585"/>
                    </a:cubicBezTo>
                    <a:cubicBezTo>
                      <a:pt x="241" y="626"/>
                      <a:pt x="311" y="648"/>
                      <a:pt x="380" y="648"/>
                    </a:cubicBezTo>
                    <a:cubicBezTo>
                      <a:pt x="472" y="648"/>
                      <a:pt x="564" y="609"/>
                      <a:pt x="628" y="529"/>
                    </a:cubicBezTo>
                    <a:cubicBezTo>
                      <a:pt x="726" y="403"/>
                      <a:pt x="698" y="180"/>
                      <a:pt x="558" y="69"/>
                    </a:cubicBezTo>
                    <a:cubicBezTo>
                      <a:pt x="496" y="23"/>
                      <a:pt x="424" y="1"/>
                      <a:pt x="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23"/>
              <p:cNvSpPr/>
              <p:nvPr/>
            </p:nvSpPr>
            <p:spPr>
              <a:xfrm>
                <a:off x="900051" y="2575007"/>
                <a:ext cx="27253" cy="2352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543" extrusionOk="0">
                    <a:moveTo>
                      <a:pt x="308" y="0"/>
                    </a:moveTo>
                    <a:cubicBezTo>
                      <a:pt x="238" y="0"/>
                      <a:pt x="168" y="14"/>
                      <a:pt x="112" y="70"/>
                    </a:cubicBezTo>
                    <a:cubicBezTo>
                      <a:pt x="15" y="168"/>
                      <a:pt x="1" y="349"/>
                      <a:pt x="98" y="447"/>
                    </a:cubicBezTo>
                    <a:cubicBezTo>
                      <a:pt x="146" y="511"/>
                      <a:pt x="226" y="542"/>
                      <a:pt x="309" y="542"/>
                    </a:cubicBezTo>
                    <a:cubicBezTo>
                      <a:pt x="371" y="542"/>
                      <a:pt x="435" y="525"/>
                      <a:pt x="489" y="489"/>
                    </a:cubicBezTo>
                    <a:cubicBezTo>
                      <a:pt x="587" y="419"/>
                      <a:pt x="628" y="224"/>
                      <a:pt x="503" y="98"/>
                    </a:cubicBezTo>
                    <a:cubicBezTo>
                      <a:pt x="447" y="28"/>
                      <a:pt x="377" y="0"/>
                      <a:pt x="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23"/>
              <p:cNvSpPr/>
              <p:nvPr/>
            </p:nvSpPr>
            <p:spPr>
              <a:xfrm>
                <a:off x="921197" y="2606466"/>
                <a:ext cx="23007" cy="20062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63" extrusionOk="0">
                    <a:moveTo>
                      <a:pt x="259" y="0"/>
                    </a:moveTo>
                    <a:cubicBezTo>
                      <a:pt x="222" y="0"/>
                      <a:pt x="186" y="10"/>
                      <a:pt x="154" y="28"/>
                    </a:cubicBezTo>
                    <a:cubicBezTo>
                      <a:pt x="43" y="84"/>
                      <a:pt x="1" y="237"/>
                      <a:pt x="71" y="335"/>
                    </a:cubicBezTo>
                    <a:cubicBezTo>
                      <a:pt x="102" y="418"/>
                      <a:pt x="187" y="462"/>
                      <a:pt x="280" y="462"/>
                    </a:cubicBezTo>
                    <a:cubicBezTo>
                      <a:pt x="312" y="462"/>
                      <a:pt x="345" y="457"/>
                      <a:pt x="378" y="446"/>
                    </a:cubicBezTo>
                    <a:cubicBezTo>
                      <a:pt x="489" y="404"/>
                      <a:pt x="531" y="251"/>
                      <a:pt x="461" y="125"/>
                    </a:cubicBezTo>
                    <a:cubicBezTo>
                      <a:pt x="414" y="41"/>
                      <a:pt x="335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23"/>
              <p:cNvSpPr/>
              <p:nvPr/>
            </p:nvSpPr>
            <p:spPr>
              <a:xfrm>
                <a:off x="935107" y="2637924"/>
                <a:ext cx="18198" cy="16379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78" extrusionOk="0">
                    <a:moveTo>
                      <a:pt x="222" y="1"/>
                    </a:moveTo>
                    <a:cubicBezTo>
                      <a:pt x="203" y="1"/>
                      <a:pt x="185" y="5"/>
                      <a:pt x="168" y="13"/>
                    </a:cubicBezTo>
                    <a:cubicBezTo>
                      <a:pt x="57" y="41"/>
                      <a:pt x="1" y="153"/>
                      <a:pt x="43" y="236"/>
                    </a:cubicBezTo>
                    <a:cubicBezTo>
                      <a:pt x="55" y="313"/>
                      <a:pt x="150" y="378"/>
                      <a:pt x="240" y="378"/>
                    </a:cubicBezTo>
                    <a:cubicBezTo>
                      <a:pt x="249" y="378"/>
                      <a:pt x="257" y="377"/>
                      <a:pt x="266" y="376"/>
                    </a:cubicBezTo>
                    <a:cubicBezTo>
                      <a:pt x="349" y="362"/>
                      <a:pt x="419" y="250"/>
                      <a:pt x="391" y="153"/>
                    </a:cubicBezTo>
                    <a:cubicBezTo>
                      <a:pt x="380" y="63"/>
                      <a:pt x="298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23"/>
              <p:cNvSpPr/>
              <p:nvPr/>
            </p:nvSpPr>
            <p:spPr>
              <a:xfrm>
                <a:off x="941173" y="2668083"/>
                <a:ext cx="13345" cy="12739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4" extrusionOk="0">
                    <a:moveTo>
                      <a:pt x="140" y="1"/>
                    </a:moveTo>
                    <a:cubicBezTo>
                      <a:pt x="56" y="1"/>
                      <a:pt x="0" y="56"/>
                      <a:pt x="0" y="154"/>
                    </a:cubicBezTo>
                    <a:cubicBezTo>
                      <a:pt x="0" y="224"/>
                      <a:pt x="70" y="293"/>
                      <a:pt x="154" y="293"/>
                    </a:cubicBezTo>
                    <a:cubicBezTo>
                      <a:pt x="251" y="293"/>
                      <a:pt x="307" y="224"/>
                      <a:pt x="307" y="140"/>
                    </a:cubicBezTo>
                    <a:cubicBezTo>
                      <a:pt x="307" y="42"/>
                      <a:pt x="237" y="1"/>
                      <a:pt x="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23"/>
              <p:cNvSpPr/>
              <p:nvPr/>
            </p:nvSpPr>
            <p:spPr>
              <a:xfrm>
                <a:off x="1231276" y="2405756"/>
                <a:ext cx="65901" cy="641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480" extrusionOk="0">
                    <a:moveTo>
                      <a:pt x="768" y="1"/>
                    </a:moveTo>
                    <a:cubicBezTo>
                      <a:pt x="558" y="1"/>
                      <a:pt x="349" y="85"/>
                      <a:pt x="210" y="224"/>
                    </a:cubicBezTo>
                    <a:cubicBezTo>
                      <a:pt x="70" y="364"/>
                      <a:pt x="1" y="559"/>
                      <a:pt x="28" y="768"/>
                    </a:cubicBezTo>
                    <a:cubicBezTo>
                      <a:pt x="28" y="963"/>
                      <a:pt x="112" y="1131"/>
                      <a:pt x="252" y="1270"/>
                    </a:cubicBezTo>
                    <a:cubicBezTo>
                      <a:pt x="391" y="1396"/>
                      <a:pt x="558" y="1479"/>
                      <a:pt x="754" y="1479"/>
                    </a:cubicBezTo>
                    <a:cubicBezTo>
                      <a:pt x="949" y="1479"/>
                      <a:pt x="1116" y="1410"/>
                      <a:pt x="1256" y="1270"/>
                    </a:cubicBezTo>
                    <a:cubicBezTo>
                      <a:pt x="1395" y="1145"/>
                      <a:pt x="1493" y="963"/>
                      <a:pt x="1507" y="768"/>
                    </a:cubicBezTo>
                    <a:cubicBezTo>
                      <a:pt x="1521" y="559"/>
                      <a:pt x="1451" y="364"/>
                      <a:pt x="1312" y="224"/>
                    </a:cubicBezTo>
                    <a:cubicBezTo>
                      <a:pt x="1172" y="85"/>
                      <a:pt x="977" y="1"/>
                      <a:pt x="7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23"/>
              <p:cNvSpPr/>
              <p:nvPr/>
            </p:nvSpPr>
            <p:spPr>
              <a:xfrm>
                <a:off x="1144224" y="2418755"/>
                <a:ext cx="56889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280" extrusionOk="0">
                    <a:moveTo>
                      <a:pt x="632" y="0"/>
                    </a:moveTo>
                    <a:cubicBezTo>
                      <a:pt x="599" y="0"/>
                      <a:pt x="566" y="3"/>
                      <a:pt x="531" y="8"/>
                    </a:cubicBezTo>
                    <a:cubicBezTo>
                      <a:pt x="336" y="50"/>
                      <a:pt x="196" y="175"/>
                      <a:pt x="113" y="315"/>
                    </a:cubicBezTo>
                    <a:cubicBezTo>
                      <a:pt x="29" y="454"/>
                      <a:pt x="1" y="621"/>
                      <a:pt x="43" y="803"/>
                    </a:cubicBezTo>
                    <a:cubicBezTo>
                      <a:pt x="99" y="956"/>
                      <a:pt x="196" y="1096"/>
                      <a:pt x="336" y="1179"/>
                    </a:cubicBezTo>
                    <a:cubicBezTo>
                      <a:pt x="438" y="1241"/>
                      <a:pt x="555" y="1280"/>
                      <a:pt x="670" y="1280"/>
                    </a:cubicBezTo>
                    <a:cubicBezTo>
                      <a:pt x="713" y="1280"/>
                      <a:pt x="755" y="1274"/>
                      <a:pt x="796" y="1263"/>
                    </a:cubicBezTo>
                    <a:cubicBezTo>
                      <a:pt x="949" y="1235"/>
                      <a:pt x="1089" y="1152"/>
                      <a:pt x="1173" y="1012"/>
                    </a:cubicBezTo>
                    <a:cubicBezTo>
                      <a:pt x="1270" y="873"/>
                      <a:pt x="1312" y="705"/>
                      <a:pt x="1298" y="538"/>
                    </a:cubicBezTo>
                    <a:cubicBezTo>
                      <a:pt x="1284" y="356"/>
                      <a:pt x="1173" y="203"/>
                      <a:pt x="1033" y="119"/>
                    </a:cubicBezTo>
                    <a:cubicBezTo>
                      <a:pt x="918" y="50"/>
                      <a:pt x="785" y="0"/>
                      <a:pt x="6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23"/>
              <p:cNvSpPr/>
              <p:nvPr/>
            </p:nvSpPr>
            <p:spPr>
              <a:xfrm>
                <a:off x="1071124" y="2450517"/>
                <a:ext cx="48397" cy="46103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64" extrusionOk="0">
                    <a:moveTo>
                      <a:pt x="544" y="0"/>
                    </a:moveTo>
                    <a:cubicBezTo>
                      <a:pt x="474" y="0"/>
                      <a:pt x="391" y="14"/>
                      <a:pt x="321" y="70"/>
                    </a:cubicBezTo>
                    <a:cubicBezTo>
                      <a:pt x="181" y="140"/>
                      <a:pt x="70" y="279"/>
                      <a:pt x="42" y="391"/>
                    </a:cubicBezTo>
                    <a:cubicBezTo>
                      <a:pt x="0" y="530"/>
                      <a:pt x="28" y="670"/>
                      <a:pt x="112" y="795"/>
                    </a:cubicBezTo>
                    <a:cubicBezTo>
                      <a:pt x="181" y="921"/>
                      <a:pt x="307" y="1004"/>
                      <a:pt x="447" y="1046"/>
                    </a:cubicBezTo>
                    <a:cubicBezTo>
                      <a:pt x="490" y="1057"/>
                      <a:pt x="537" y="1064"/>
                      <a:pt x="586" y="1064"/>
                    </a:cubicBezTo>
                    <a:cubicBezTo>
                      <a:pt x="664" y="1064"/>
                      <a:pt x="746" y="1047"/>
                      <a:pt x="823" y="1004"/>
                    </a:cubicBezTo>
                    <a:cubicBezTo>
                      <a:pt x="879" y="976"/>
                      <a:pt x="921" y="935"/>
                      <a:pt x="977" y="879"/>
                    </a:cubicBezTo>
                    <a:cubicBezTo>
                      <a:pt x="1018" y="837"/>
                      <a:pt x="1046" y="781"/>
                      <a:pt x="1074" y="711"/>
                    </a:cubicBezTo>
                    <a:cubicBezTo>
                      <a:pt x="1116" y="586"/>
                      <a:pt x="1116" y="432"/>
                      <a:pt x="1046" y="307"/>
                    </a:cubicBezTo>
                    <a:cubicBezTo>
                      <a:pt x="991" y="167"/>
                      <a:pt x="893" y="70"/>
                      <a:pt x="753" y="28"/>
                    </a:cubicBezTo>
                    <a:cubicBezTo>
                      <a:pt x="684" y="14"/>
                      <a:pt x="614" y="0"/>
                      <a:pt x="5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23"/>
              <p:cNvSpPr/>
              <p:nvPr/>
            </p:nvSpPr>
            <p:spPr>
              <a:xfrm>
                <a:off x="1017913" y="2497054"/>
                <a:ext cx="37522" cy="3821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82" extrusionOk="0">
                    <a:moveTo>
                      <a:pt x="461" y="0"/>
                    </a:moveTo>
                    <a:cubicBezTo>
                      <a:pt x="363" y="0"/>
                      <a:pt x="238" y="56"/>
                      <a:pt x="140" y="140"/>
                    </a:cubicBezTo>
                    <a:cubicBezTo>
                      <a:pt x="43" y="223"/>
                      <a:pt x="1" y="349"/>
                      <a:pt x="15" y="474"/>
                    </a:cubicBezTo>
                    <a:cubicBezTo>
                      <a:pt x="15" y="600"/>
                      <a:pt x="70" y="698"/>
                      <a:pt x="168" y="767"/>
                    </a:cubicBezTo>
                    <a:cubicBezTo>
                      <a:pt x="241" y="840"/>
                      <a:pt x="335" y="882"/>
                      <a:pt x="423" y="882"/>
                    </a:cubicBezTo>
                    <a:cubicBezTo>
                      <a:pt x="436" y="882"/>
                      <a:pt x="449" y="881"/>
                      <a:pt x="461" y="879"/>
                    </a:cubicBezTo>
                    <a:cubicBezTo>
                      <a:pt x="573" y="879"/>
                      <a:pt x="670" y="823"/>
                      <a:pt x="740" y="753"/>
                    </a:cubicBezTo>
                    <a:cubicBezTo>
                      <a:pt x="810" y="670"/>
                      <a:pt x="865" y="572"/>
                      <a:pt x="865" y="460"/>
                    </a:cubicBezTo>
                    <a:cubicBezTo>
                      <a:pt x="865" y="349"/>
                      <a:pt x="838" y="223"/>
                      <a:pt x="768" y="140"/>
                    </a:cubicBezTo>
                    <a:cubicBezTo>
                      <a:pt x="670" y="56"/>
                      <a:pt x="573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23"/>
              <p:cNvSpPr/>
              <p:nvPr/>
            </p:nvSpPr>
            <p:spPr>
              <a:xfrm>
                <a:off x="982251" y="2554728"/>
                <a:ext cx="31499" cy="2872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3" extrusionOk="0">
                    <a:moveTo>
                      <a:pt x="381" y="0"/>
                    </a:moveTo>
                    <a:cubicBezTo>
                      <a:pt x="351" y="0"/>
                      <a:pt x="322" y="4"/>
                      <a:pt x="294" y="8"/>
                    </a:cubicBezTo>
                    <a:cubicBezTo>
                      <a:pt x="210" y="36"/>
                      <a:pt x="140" y="106"/>
                      <a:pt x="84" y="190"/>
                    </a:cubicBezTo>
                    <a:cubicBezTo>
                      <a:pt x="1" y="357"/>
                      <a:pt x="70" y="566"/>
                      <a:pt x="238" y="636"/>
                    </a:cubicBezTo>
                    <a:cubicBezTo>
                      <a:pt x="289" y="654"/>
                      <a:pt x="341" y="663"/>
                      <a:pt x="390" y="663"/>
                    </a:cubicBezTo>
                    <a:cubicBezTo>
                      <a:pt x="527" y="663"/>
                      <a:pt x="647" y="595"/>
                      <a:pt x="698" y="482"/>
                    </a:cubicBezTo>
                    <a:cubicBezTo>
                      <a:pt x="726" y="413"/>
                      <a:pt x="726" y="329"/>
                      <a:pt x="712" y="245"/>
                    </a:cubicBezTo>
                    <a:cubicBezTo>
                      <a:pt x="698" y="148"/>
                      <a:pt x="642" y="78"/>
                      <a:pt x="559" y="50"/>
                    </a:cubicBezTo>
                    <a:cubicBezTo>
                      <a:pt x="503" y="13"/>
                      <a:pt x="441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23"/>
              <p:cNvSpPr/>
              <p:nvPr/>
            </p:nvSpPr>
            <p:spPr>
              <a:xfrm>
                <a:off x="524126" y="4146750"/>
                <a:ext cx="630073" cy="633756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4452" extrusionOk="0">
                    <a:moveTo>
                      <a:pt x="8203" y="7239"/>
                    </a:moveTo>
                    <a:cubicBezTo>
                      <a:pt x="8216" y="7239"/>
                      <a:pt x="8216" y="7253"/>
                      <a:pt x="8230" y="7253"/>
                    </a:cubicBezTo>
                    <a:lnTo>
                      <a:pt x="8216" y="7239"/>
                    </a:lnTo>
                    <a:close/>
                    <a:moveTo>
                      <a:pt x="2874" y="0"/>
                    </a:moveTo>
                    <a:lnTo>
                      <a:pt x="2874" y="0"/>
                    </a:lnTo>
                    <a:cubicBezTo>
                      <a:pt x="2567" y="293"/>
                      <a:pt x="2260" y="614"/>
                      <a:pt x="2009" y="935"/>
                    </a:cubicBezTo>
                    <a:cubicBezTo>
                      <a:pt x="1744" y="1269"/>
                      <a:pt x="1493" y="1632"/>
                      <a:pt x="1298" y="2023"/>
                    </a:cubicBezTo>
                    <a:cubicBezTo>
                      <a:pt x="1089" y="2385"/>
                      <a:pt x="893" y="2790"/>
                      <a:pt x="740" y="3194"/>
                    </a:cubicBezTo>
                    <a:cubicBezTo>
                      <a:pt x="573" y="3585"/>
                      <a:pt x="461" y="4003"/>
                      <a:pt x="363" y="4422"/>
                    </a:cubicBezTo>
                    <a:cubicBezTo>
                      <a:pt x="1" y="6124"/>
                      <a:pt x="140" y="7909"/>
                      <a:pt x="740" y="9541"/>
                    </a:cubicBezTo>
                    <a:cubicBezTo>
                      <a:pt x="810" y="9750"/>
                      <a:pt x="893" y="9932"/>
                      <a:pt x="963" y="10141"/>
                    </a:cubicBezTo>
                    <a:cubicBezTo>
                      <a:pt x="1047" y="10336"/>
                      <a:pt x="1117" y="10545"/>
                      <a:pt x="1214" y="10727"/>
                    </a:cubicBezTo>
                    <a:cubicBezTo>
                      <a:pt x="1396" y="11103"/>
                      <a:pt x="1591" y="11466"/>
                      <a:pt x="1814" y="11843"/>
                    </a:cubicBezTo>
                    <a:cubicBezTo>
                      <a:pt x="2260" y="12554"/>
                      <a:pt x="2888" y="13251"/>
                      <a:pt x="3781" y="13753"/>
                    </a:cubicBezTo>
                    <a:cubicBezTo>
                      <a:pt x="3894" y="13818"/>
                      <a:pt x="4013" y="13855"/>
                      <a:pt x="4064" y="13855"/>
                    </a:cubicBezTo>
                    <a:cubicBezTo>
                      <a:pt x="4101" y="13855"/>
                      <a:pt x="4104" y="13836"/>
                      <a:pt x="4046" y="13795"/>
                    </a:cubicBezTo>
                    <a:cubicBezTo>
                      <a:pt x="3878" y="13628"/>
                      <a:pt x="3739" y="13516"/>
                      <a:pt x="3641" y="13377"/>
                    </a:cubicBezTo>
                    <a:cubicBezTo>
                      <a:pt x="3586" y="13307"/>
                      <a:pt x="3558" y="13251"/>
                      <a:pt x="3530" y="13182"/>
                    </a:cubicBezTo>
                    <a:cubicBezTo>
                      <a:pt x="3488" y="13126"/>
                      <a:pt x="3460" y="13056"/>
                      <a:pt x="3432" y="13000"/>
                    </a:cubicBezTo>
                    <a:cubicBezTo>
                      <a:pt x="3404" y="12931"/>
                      <a:pt x="3390" y="12861"/>
                      <a:pt x="3390" y="12819"/>
                    </a:cubicBezTo>
                    <a:lnTo>
                      <a:pt x="3390" y="12819"/>
                    </a:lnTo>
                    <a:cubicBezTo>
                      <a:pt x="3641" y="13056"/>
                      <a:pt x="3934" y="13279"/>
                      <a:pt x="4269" y="13475"/>
                    </a:cubicBezTo>
                    <a:cubicBezTo>
                      <a:pt x="5336" y="14104"/>
                      <a:pt x="6604" y="14451"/>
                      <a:pt x="7929" y="14451"/>
                    </a:cubicBezTo>
                    <a:cubicBezTo>
                      <a:pt x="7955" y="14451"/>
                      <a:pt x="7981" y="14451"/>
                      <a:pt x="8007" y="14451"/>
                    </a:cubicBezTo>
                    <a:cubicBezTo>
                      <a:pt x="8914" y="14437"/>
                      <a:pt x="9834" y="14214"/>
                      <a:pt x="10713" y="13809"/>
                    </a:cubicBezTo>
                    <a:cubicBezTo>
                      <a:pt x="11146" y="13600"/>
                      <a:pt x="11550" y="13349"/>
                      <a:pt x="11927" y="13056"/>
                    </a:cubicBezTo>
                    <a:cubicBezTo>
                      <a:pt x="12010" y="12986"/>
                      <a:pt x="12122" y="12903"/>
                      <a:pt x="12206" y="12833"/>
                    </a:cubicBezTo>
                    <a:lnTo>
                      <a:pt x="12485" y="12582"/>
                    </a:lnTo>
                    <a:cubicBezTo>
                      <a:pt x="12666" y="12414"/>
                      <a:pt x="12833" y="12233"/>
                      <a:pt x="12987" y="12052"/>
                    </a:cubicBezTo>
                    <a:cubicBezTo>
                      <a:pt x="13238" y="11773"/>
                      <a:pt x="13461" y="11452"/>
                      <a:pt x="13629" y="11159"/>
                    </a:cubicBezTo>
                    <a:cubicBezTo>
                      <a:pt x="13810" y="10866"/>
                      <a:pt x="13949" y="10545"/>
                      <a:pt x="14075" y="10266"/>
                    </a:cubicBezTo>
                    <a:cubicBezTo>
                      <a:pt x="14131" y="10113"/>
                      <a:pt x="14145" y="9973"/>
                      <a:pt x="14131" y="9918"/>
                    </a:cubicBezTo>
                    <a:cubicBezTo>
                      <a:pt x="14123" y="9902"/>
                      <a:pt x="14115" y="9894"/>
                      <a:pt x="14106" y="9894"/>
                    </a:cubicBezTo>
                    <a:cubicBezTo>
                      <a:pt x="14082" y="9894"/>
                      <a:pt x="14048" y="9950"/>
                      <a:pt x="13977" y="10071"/>
                    </a:cubicBezTo>
                    <a:cubicBezTo>
                      <a:pt x="13866" y="10392"/>
                      <a:pt x="13712" y="10671"/>
                      <a:pt x="13531" y="10936"/>
                    </a:cubicBezTo>
                    <a:cubicBezTo>
                      <a:pt x="13363" y="11187"/>
                      <a:pt x="13168" y="11438"/>
                      <a:pt x="12959" y="11647"/>
                    </a:cubicBezTo>
                    <a:cubicBezTo>
                      <a:pt x="12750" y="11856"/>
                      <a:pt x="12541" y="12052"/>
                      <a:pt x="12317" y="12205"/>
                    </a:cubicBezTo>
                    <a:cubicBezTo>
                      <a:pt x="12206" y="12289"/>
                      <a:pt x="12080" y="12359"/>
                      <a:pt x="11983" y="12428"/>
                    </a:cubicBezTo>
                    <a:cubicBezTo>
                      <a:pt x="11871" y="12498"/>
                      <a:pt x="11745" y="12568"/>
                      <a:pt x="11648" y="12624"/>
                    </a:cubicBezTo>
                    <a:cubicBezTo>
                      <a:pt x="11578" y="12679"/>
                      <a:pt x="11494" y="12707"/>
                      <a:pt x="11397" y="12749"/>
                    </a:cubicBezTo>
                    <a:cubicBezTo>
                      <a:pt x="11313" y="12777"/>
                      <a:pt x="11243" y="12819"/>
                      <a:pt x="11160" y="12847"/>
                    </a:cubicBezTo>
                    <a:cubicBezTo>
                      <a:pt x="11494" y="12638"/>
                      <a:pt x="11801" y="12414"/>
                      <a:pt x="12094" y="12149"/>
                    </a:cubicBezTo>
                    <a:cubicBezTo>
                      <a:pt x="12401" y="11884"/>
                      <a:pt x="12680" y="11605"/>
                      <a:pt x="12931" y="11299"/>
                    </a:cubicBezTo>
                    <a:cubicBezTo>
                      <a:pt x="13447" y="10671"/>
                      <a:pt x="13824" y="9959"/>
                      <a:pt x="14061" y="9192"/>
                    </a:cubicBezTo>
                    <a:cubicBezTo>
                      <a:pt x="14284" y="8425"/>
                      <a:pt x="14368" y="7616"/>
                      <a:pt x="14312" y="6835"/>
                    </a:cubicBezTo>
                    <a:cubicBezTo>
                      <a:pt x="14256" y="6054"/>
                      <a:pt x="14061" y="5301"/>
                      <a:pt x="13740" y="4617"/>
                    </a:cubicBezTo>
                    <a:cubicBezTo>
                      <a:pt x="13712" y="4533"/>
                      <a:pt x="13656" y="4450"/>
                      <a:pt x="13587" y="4338"/>
                    </a:cubicBezTo>
                    <a:cubicBezTo>
                      <a:pt x="13517" y="4254"/>
                      <a:pt x="13461" y="4143"/>
                      <a:pt x="13391" y="4073"/>
                    </a:cubicBezTo>
                    <a:cubicBezTo>
                      <a:pt x="13322" y="3989"/>
                      <a:pt x="13252" y="3920"/>
                      <a:pt x="13182" y="3864"/>
                    </a:cubicBezTo>
                    <a:cubicBezTo>
                      <a:pt x="13112" y="3822"/>
                      <a:pt x="13057" y="3780"/>
                      <a:pt x="13015" y="3766"/>
                    </a:cubicBezTo>
                    <a:cubicBezTo>
                      <a:pt x="12960" y="3751"/>
                      <a:pt x="12913" y="3744"/>
                      <a:pt x="12874" y="3744"/>
                    </a:cubicBezTo>
                    <a:cubicBezTo>
                      <a:pt x="12732" y="3744"/>
                      <a:pt x="12683" y="3837"/>
                      <a:pt x="12694" y="3989"/>
                    </a:cubicBezTo>
                    <a:cubicBezTo>
                      <a:pt x="12708" y="4185"/>
                      <a:pt x="12847" y="4492"/>
                      <a:pt x="12987" y="4868"/>
                    </a:cubicBezTo>
                    <a:cubicBezTo>
                      <a:pt x="12889" y="4701"/>
                      <a:pt x="12778" y="4533"/>
                      <a:pt x="12680" y="4380"/>
                    </a:cubicBezTo>
                    <a:cubicBezTo>
                      <a:pt x="12554" y="4213"/>
                      <a:pt x="12429" y="4059"/>
                      <a:pt x="12289" y="3920"/>
                    </a:cubicBezTo>
                    <a:lnTo>
                      <a:pt x="12080" y="3710"/>
                    </a:lnTo>
                    <a:cubicBezTo>
                      <a:pt x="12010" y="3641"/>
                      <a:pt x="11927" y="3585"/>
                      <a:pt x="11843" y="3515"/>
                    </a:cubicBezTo>
                    <a:lnTo>
                      <a:pt x="11718" y="3418"/>
                    </a:lnTo>
                    <a:lnTo>
                      <a:pt x="11592" y="3334"/>
                    </a:lnTo>
                    <a:cubicBezTo>
                      <a:pt x="11508" y="3278"/>
                      <a:pt x="11425" y="3222"/>
                      <a:pt x="11341" y="3153"/>
                    </a:cubicBezTo>
                    <a:cubicBezTo>
                      <a:pt x="11174" y="3083"/>
                      <a:pt x="10936" y="2929"/>
                      <a:pt x="10616" y="2818"/>
                    </a:cubicBezTo>
                    <a:cubicBezTo>
                      <a:pt x="10323" y="2706"/>
                      <a:pt x="9960" y="2609"/>
                      <a:pt x="9625" y="2581"/>
                    </a:cubicBezTo>
                    <a:cubicBezTo>
                      <a:pt x="9472" y="2567"/>
                      <a:pt x="9290" y="2567"/>
                      <a:pt x="9179" y="2567"/>
                    </a:cubicBezTo>
                    <a:cubicBezTo>
                      <a:pt x="9039" y="2567"/>
                      <a:pt x="8914" y="2581"/>
                      <a:pt x="8830" y="2595"/>
                    </a:cubicBezTo>
                    <a:cubicBezTo>
                      <a:pt x="8635" y="2636"/>
                      <a:pt x="8565" y="2678"/>
                      <a:pt x="8691" y="2720"/>
                    </a:cubicBezTo>
                    <a:cubicBezTo>
                      <a:pt x="8733" y="2748"/>
                      <a:pt x="8872" y="2790"/>
                      <a:pt x="9039" y="2818"/>
                    </a:cubicBezTo>
                    <a:cubicBezTo>
                      <a:pt x="9123" y="2846"/>
                      <a:pt x="9207" y="2874"/>
                      <a:pt x="9318" y="2888"/>
                    </a:cubicBezTo>
                    <a:cubicBezTo>
                      <a:pt x="9360" y="2915"/>
                      <a:pt x="9416" y="2929"/>
                      <a:pt x="9472" y="2929"/>
                    </a:cubicBezTo>
                    <a:lnTo>
                      <a:pt x="9625" y="2985"/>
                    </a:lnTo>
                    <a:cubicBezTo>
                      <a:pt x="9973" y="3078"/>
                      <a:pt x="10312" y="3258"/>
                      <a:pt x="10568" y="3372"/>
                    </a:cubicBezTo>
                    <a:lnTo>
                      <a:pt x="10568" y="3372"/>
                    </a:lnTo>
                    <a:cubicBezTo>
                      <a:pt x="10167" y="3216"/>
                      <a:pt x="9757" y="3134"/>
                      <a:pt x="9346" y="3097"/>
                    </a:cubicBezTo>
                    <a:cubicBezTo>
                      <a:pt x="9232" y="3086"/>
                      <a:pt x="9118" y="3081"/>
                      <a:pt x="9005" y="3081"/>
                    </a:cubicBezTo>
                    <a:cubicBezTo>
                      <a:pt x="8375" y="3081"/>
                      <a:pt x="7770" y="3241"/>
                      <a:pt x="7226" y="3501"/>
                    </a:cubicBezTo>
                    <a:cubicBezTo>
                      <a:pt x="7184" y="3515"/>
                      <a:pt x="7128" y="3543"/>
                      <a:pt x="7101" y="3557"/>
                    </a:cubicBezTo>
                    <a:lnTo>
                      <a:pt x="6975" y="3627"/>
                    </a:lnTo>
                    <a:lnTo>
                      <a:pt x="6849" y="3697"/>
                    </a:lnTo>
                    <a:cubicBezTo>
                      <a:pt x="6822" y="3710"/>
                      <a:pt x="6780" y="3724"/>
                      <a:pt x="6752" y="3766"/>
                    </a:cubicBezTo>
                    <a:cubicBezTo>
                      <a:pt x="6612" y="3864"/>
                      <a:pt x="6459" y="3962"/>
                      <a:pt x="6333" y="4073"/>
                    </a:cubicBezTo>
                    <a:cubicBezTo>
                      <a:pt x="6264" y="4129"/>
                      <a:pt x="6194" y="4199"/>
                      <a:pt x="6138" y="4254"/>
                    </a:cubicBezTo>
                    <a:cubicBezTo>
                      <a:pt x="6082" y="4324"/>
                      <a:pt x="6013" y="4380"/>
                      <a:pt x="5971" y="4450"/>
                    </a:cubicBezTo>
                    <a:cubicBezTo>
                      <a:pt x="5901" y="4492"/>
                      <a:pt x="5859" y="4561"/>
                      <a:pt x="5803" y="4631"/>
                    </a:cubicBezTo>
                    <a:lnTo>
                      <a:pt x="5650" y="4840"/>
                    </a:lnTo>
                    <a:cubicBezTo>
                      <a:pt x="5622" y="4910"/>
                      <a:pt x="5566" y="4980"/>
                      <a:pt x="5524" y="5050"/>
                    </a:cubicBezTo>
                    <a:lnTo>
                      <a:pt x="5427" y="5259"/>
                    </a:lnTo>
                    <a:lnTo>
                      <a:pt x="5371" y="5370"/>
                    </a:lnTo>
                    <a:lnTo>
                      <a:pt x="5343" y="5468"/>
                    </a:lnTo>
                    <a:cubicBezTo>
                      <a:pt x="5315" y="5538"/>
                      <a:pt x="5287" y="5607"/>
                      <a:pt x="5273" y="5705"/>
                    </a:cubicBezTo>
                    <a:cubicBezTo>
                      <a:pt x="5176" y="5998"/>
                      <a:pt x="5134" y="6305"/>
                      <a:pt x="5134" y="6612"/>
                    </a:cubicBezTo>
                    <a:cubicBezTo>
                      <a:pt x="5134" y="6919"/>
                      <a:pt x="5148" y="7212"/>
                      <a:pt x="5218" y="7518"/>
                    </a:cubicBezTo>
                    <a:cubicBezTo>
                      <a:pt x="5231" y="7588"/>
                      <a:pt x="5245" y="7658"/>
                      <a:pt x="5287" y="7742"/>
                    </a:cubicBezTo>
                    <a:cubicBezTo>
                      <a:pt x="5301" y="7811"/>
                      <a:pt x="5343" y="7881"/>
                      <a:pt x="5357" y="7951"/>
                    </a:cubicBezTo>
                    <a:lnTo>
                      <a:pt x="5441" y="8160"/>
                    </a:lnTo>
                    <a:lnTo>
                      <a:pt x="5552" y="8369"/>
                    </a:lnTo>
                    <a:lnTo>
                      <a:pt x="5594" y="8467"/>
                    </a:lnTo>
                    <a:lnTo>
                      <a:pt x="5664" y="8565"/>
                    </a:lnTo>
                    <a:cubicBezTo>
                      <a:pt x="5720" y="8634"/>
                      <a:pt x="5761" y="8676"/>
                      <a:pt x="5803" y="8746"/>
                    </a:cubicBezTo>
                    <a:cubicBezTo>
                      <a:pt x="5915" y="8871"/>
                      <a:pt x="5999" y="8997"/>
                      <a:pt x="6124" y="9095"/>
                    </a:cubicBezTo>
                    <a:cubicBezTo>
                      <a:pt x="6347" y="9304"/>
                      <a:pt x="6598" y="9485"/>
                      <a:pt x="6891" y="9625"/>
                    </a:cubicBezTo>
                    <a:cubicBezTo>
                      <a:pt x="7231" y="9777"/>
                      <a:pt x="7608" y="9853"/>
                      <a:pt x="7986" y="9853"/>
                    </a:cubicBezTo>
                    <a:cubicBezTo>
                      <a:pt x="8337" y="9853"/>
                      <a:pt x="8689" y="9787"/>
                      <a:pt x="9012" y="9653"/>
                    </a:cubicBezTo>
                    <a:cubicBezTo>
                      <a:pt x="9346" y="9513"/>
                      <a:pt x="9667" y="9304"/>
                      <a:pt x="9918" y="9053"/>
                    </a:cubicBezTo>
                    <a:cubicBezTo>
                      <a:pt x="10183" y="8788"/>
                      <a:pt x="10365" y="8453"/>
                      <a:pt x="10448" y="8090"/>
                    </a:cubicBezTo>
                    <a:cubicBezTo>
                      <a:pt x="10532" y="7770"/>
                      <a:pt x="10532" y="7407"/>
                      <a:pt x="10448" y="7058"/>
                    </a:cubicBezTo>
                    <a:cubicBezTo>
                      <a:pt x="10378" y="6709"/>
                      <a:pt x="10183" y="6375"/>
                      <a:pt x="9946" y="6124"/>
                    </a:cubicBezTo>
                    <a:cubicBezTo>
                      <a:pt x="9681" y="5803"/>
                      <a:pt x="9318" y="5580"/>
                      <a:pt x="8900" y="5524"/>
                    </a:cubicBezTo>
                    <a:cubicBezTo>
                      <a:pt x="8806" y="5508"/>
                      <a:pt x="8709" y="5500"/>
                      <a:pt x="8611" y="5500"/>
                    </a:cubicBezTo>
                    <a:cubicBezTo>
                      <a:pt x="8287" y="5500"/>
                      <a:pt x="7951" y="5586"/>
                      <a:pt x="7672" y="5747"/>
                    </a:cubicBezTo>
                    <a:cubicBezTo>
                      <a:pt x="7477" y="5873"/>
                      <a:pt x="7296" y="6026"/>
                      <a:pt x="7156" y="6235"/>
                    </a:cubicBezTo>
                    <a:cubicBezTo>
                      <a:pt x="7017" y="6444"/>
                      <a:pt x="6947" y="6709"/>
                      <a:pt x="6919" y="6961"/>
                    </a:cubicBezTo>
                    <a:cubicBezTo>
                      <a:pt x="6919" y="7212"/>
                      <a:pt x="6975" y="7477"/>
                      <a:pt x="7101" y="7686"/>
                    </a:cubicBezTo>
                    <a:cubicBezTo>
                      <a:pt x="7226" y="7895"/>
                      <a:pt x="7393" y="8076"/>
                      <a:pt x="7589" y="8160"/>
                    </a:cubicBezTo>
                    <a:cubicBezTo>
                      <a:pt x="7724" y="8219"/>
                      <a:pt x="7859" y="8242"/>
                      <a:pt x="7984" y="8242"/>
                    </a:cubicBezTo>
                    <a:cubicBezTo>
                      <a:pt x="8066" y="8242"/>
                      <a:pt x="8145" y="8232"/>
                      <a:pt x="8216" y="8216"/>
                    </a:cubicBezTo>
                    <a:cubicBezTo>
                      <a:pt x="8384" y="8160"/>
                      <a:pt x="8495" y="8076"/>
                      <a:pt x="8565" y="7965"/>
                    </a:cubicBezTo>
                    <a:cubicBezTo>
                      <a:pt x="8593" y="7909"/>
                      <a:pt x="8621" y="7881"/>
                      <a:pt x="8621" y="7825"/>
                    </a:cubicBezTo>
                    <a:cubicBezTo>
                      <a:pt x="8635" y="7797"/>
                      <a:pt x="8635" y="7742"/>
                      <a:pt x="8621" y="7700"/>
                    </a:cubicBezTo>
                    <a:cubicBezTo>
                      <a:pt x="8593" y="7630"/>
                      <a:pt x="8565" y="7588"/>
                      <a:pt x="8509" y="7532"/>
                    </a:cubicBezTo>
                    <a:cubicBezTo>
                      <a:pt x="8495" y="7491"/>
                      <a:pt x="8454" y="7477"/>
                      <a:pt x="8440" y="7463"/>
                    </a:cubicBezTo>
                    <a:lnTo>
                      <a:pt x="8342" y="7407"/>
                    </a:lnTo>
                    <a:cubicBezTo>
                      <a:pt x="8286" y="7379"/>
                      <a:pt x="8230" y="7337"/>
                      <a:pt x="8203" y="7309"/>
                    </a:cubicBezTo>
                    <a:cubicBezTo>
                      <a:pt x="8175" y="7281"/>
                      <a:pt x="8161" y="7267"/>
                      <a:pt x="8161" y="7253"/>
                    </a:cubicBezTo>
                    <a:lnTo>
                      <a:pt x="8161" y="7253"/>
                    </a:lnTo>
                    <a:cubicBezTo>
                      <a:pt x="8166" y="7264"/>
                      <a:pt x="8169" y="7269"/>
                      <a:pt x="8171" y="7269"/>
                    </a:cubicBezTo>
                    <a:cubicBezTo>
                      <a:pt x="8175" y="7269"/>
                      <a:pt x="8175" y="7257"/>
                      <a:pt x="8175" y="7239"/>
                    </a:cubicBezTo>
                    <a:lnTo>
                      <a:pt x="8161" y="7198"/>
                    </a:lnTo>
                    <a:lnTo>
                      <a:pt x="8161" y="7198"/>
                    </a:lnTo>
                    <a:lnTo>
                      <a:pt x="8175" y="7212"/>
                    </a:lnTo>
                    <a:lnTo>
                      <a:pt x="8175" y="7198"/>
                    </a:lnTo>
                    <a:cubicBezTo>
                      <a:pt x="8161" y="7156"/>
                      <a:pt x="8147" y="7128"/>
                      <a:pt x="8147" y="7086"/>
                    </a:cubicBezTo>
                    <a:cubicBezTo>
                      <a:pt x="8133" y="7016"/>
                      <a:pt x="8105" y="6961"/>
                      <a:pt x="8105" y="6863"/>
                    </a:cubicBezTo>
                    <a:cubicBezTo>
                      <a:pt x="8105" y="6835"/>
                      <a:pt x="8105" y="6779"/>
                      <a:pt x="8133" y="6723"/>
                    </a:cubicBezTo>
                    <a:cubicBezTo>
                      <a:pt x="8147" y="6695"/>
                      <a:pt x="8147" y="6682"/>
                      <a:pt x="8161" y="6640"/>
                    </a:cubicBezTo>
                    <a:cubicBezTo>
                      <a:pt x="8175" y="6612"/>
                      <a:pt x="8175" y="6584"/>
                      <a:pt x="8203" y="6556"/>
                    </a:cubicBezTo>
                    <a:cubicBezTo>
                      <a:pt x="8230" y="6444"/>
                      <a:pt x="8272" y="6333"/>
                      <a:pt x="8203" y="6235"/>
                    </a:cubicBezTo>
                    <a:cubicBezTo>
                      <a:pt x="8175" y="6221"/>
                      <a:pt x="8161" y="6207"/>
                      <a:pt x="8119" y="6193"/>
                    </a:cubicBezTo>
                    <a:cubicBezTo>
                      <a:pt x="8105" y="6165"/>
                      <a:pt x="8077" y="6138"/>
                      <a:pt x="8035" y="6138"/>
                    </a:cubicBezTo>
                    <a:cubicBezTo>
                      <a:pt x="8021" y="6124"/>
                      <a:pt x="7979" y="6124"/>
                      <a:pt x="7951" y="6124"/>
                    </a:cubicBezTo>
                    <a:cubicBezTo>
                      <a:pt x="8049" y="6026"/>
                      <a:pt x="8203" y="5984"/>
                      <a:pt x="8328" y="5928"/>
                    </a:cubicBezTo>
                    <a:cubicBezTo>
                      <a:pt x="8445" y="5886"/>
                      <a:pt x="8562" y="5867"/>
                      <a:pt x="8673" y="5867"/>
                    </a:cubicBezTo>
                    <a:cubicBezTo>
                      <a:pt x="8708" y="5867"/>
                      <a:pt x="8741" y="5869"/>
                      <a:pt x="8774" y="5873"/>
                    </a:cubicBezTo>
                    <a:cubicBezTo>
                      <a:pt x="8928" y="5873"/>
                      <a:pt x="9081" y="5914"/>
                      <a:pt x="9221" y="5956"/>
                    </a:cubicBezTo>
                    <a:cubicBezTo>
                      <a:pt x="9360" y="6012"/>
                      <a:pt x="9500" y="6096"/>
                      <a:pt x="9625" y="6207"/>
                    </a:cubicBezTo>
                    <a:lnTo>
                      <a:pt x="9695" y="6263"/>
                    </a:lnTo>
                    <a:cubicBezTo>
                      <a:pt x="9709" y="6277"/>
                      <a:pt x="9723" y="6291"/>
                      <a:pt x="9751" y="6333"/>
                    </a:cubicBezTo>
                    <a:cubicBezTo>
                      <a:pt x="9779" y="6375"/>
                      <a:pt x="9821" y="6417"/>
                      <a:pt x="9848" y="6444"/>
                    </a:cubicBezTo>
                    <a:cubicBezTo>
                      <a:pt x="10044" y="6695"/>
                      <a:pt x="10183" y="7002"/>
                      <a:pt x="10225" y="7323"/>
                    </a:cubicBezTo>
                    <a:cubicBezTo>
                      <a:pt x="10295" y="7797"/>
                      <a:pt x="10169" y="8286"/>
                      <a:pt x="9918" y="8648"/>
                    </a:cubicBezTo>
                    <a:cubicBezTo>
                      <a:pt x="9807" y="8844"/>
                      <a:pt x="9639" y="8983"/>
                      <a:pt x="9472" y="9123"/>
                    </a:cubicBezTo>
                    <a:cubicBezTo>
                      <a:pt x="9430" y="9150"/>
                      <a:pt x="9388" y="9192"/>
                      <a:pt x="9346" y="9206"/>
                    </a:cubicBezTo>
                    <a:cubicBezTo>
                      <a:pt x="9290" y="9234"/>
                      <a:pt x="9263" y="9262"/>
                      <a:pt x="9221" y="9290"/>
                    </a:cubicBezTo>
                    <a:cubicBezTo>
                      <a:pt x="9179" y="9304"/>
                      <a:pt x="9137" y="9346"/>
                      <a:pt x="9081" y="9360"/>
                    </a:cubicBezTo>
                    <a:lnTo>
                      <a:pt x="9012" y="9402"/>
                    </a:lnTo>
                    <a:lnTo>
                      <a:pt x="8942" y="9429"/>
                    </a:lnTo>
                    <a:cubicBezTo>
                      <a:pt x="8622" y="9570"/>
                      <a:pt x="8291" y="9640"/>
                      <a:pt x="7937" y="9640"/>
                    </a:cubicBezTo>
                    <a:cubicBezTo>
                      <a:pt x="7905" y="9640"/>
                      <a:pt x="7872" y="9640"/>
                      <a:pt x="7840" y="9639"/>
                    </a:cubicBezTo>
                    <a:cubicBezTo>
                      <a:pt x="7477" y="9625"/>
                      <a:pt x="7115" y="9513"/>
                      <a:pt x="6780" y="9346"/>
                    </a:cubicBezTo>
                    <a:cubicBezTo>
                      <a:pt x="6752" y="9332"/>
                      <a:pt x="6696" y="9290"/>
                      <a:pt x="6668" y="9276"/>
                    </a:cubicBezTo>
                    <a:lnTo>
                      <a:pt x="6543" y="9206"/>
                    </a:lnTo>
                    <a:cubicBezTo>
                      <a:pt x="6473" y="9150"/>
                      <a:pt x="6403" y="9095"/>
                      <a:pt x="6319" y="9025"/>
                    </a:cubicBezTo>
                    <a:cubicBezTo>
                      <a:pt x="6250" y="8955"/>
                      <a:pt x="6180" y="8913"/>
                      <a:pt x="6124" y="8844"/>
                    </a:cubicBezTo>
                    <a:lnTo>
                      <a:pt x="5929" y="8634"/>
                    </a:lnTo>
                    <a:cubicBezTo>
                      <a:pt x="5706" y="8327"/>
                      <a:pt x="5524" y="7979"/>
                      <a:pt x="5413" y="7616"/>
                    </a:cubicBezTo>
                    <a:cubicBezTo>
                      <a:pt x="5287" y="7198"/>
                      <a:pt x="5245" y="6751"/>
                      <a:pt x="5315" y="6291"/>
                    </a:cubicBezTo>
                    <a:cubicBezTo>
                      <a:pt x="5385" y="5845"/>
                      <a:pt x="5552" y="5384"/>
                      <a:pt x="5831" y="5008"/>
                    </a:cubicBezTo>
                    <a:cubicBezTo>
                      <a:pt x="5859" y="4938"/>
                      <a:pt x="5915" y="4882"/>
                      <a:pt x="5971" y="4812"/>
                    </a:cubicBezTo>
                    <a:cubicBezTo>
                      <a:pt x="6013" y="4743"/>
                      <a:pt x="6054" y="4687"/>
                      <a:pt x="6124" y="4631"/>
                    </a:cubicBezTo>
                    <a:cubicBezTo>
                      <a:pt x="6180" y="4589"/>
                      <a:pt x="6222" y="4520"/>
                      <a:pt x="6292" y="4464"/>
                    </a:cubicBezTo>
                    <a:cubicBezTo>
                      <a:pt x="6361" y="4408"/>
                      <a:pt x="6417" y="4352"/>
                      <a:pt x="6487" y="4310"/>
                    </a:cubicBezTo>
                    <a:cubicBezTo>
                      <a:pt x="6612" y="4185"/>
                      <a:pt x="6752" y="4115"/>
                      <a:pt x="6891" y="4003"/>
                    </a:cubicBezTo>
                    <a:cubicBezTo>
                      <a:pt x="6919" y="3989"/>
                      <a:pt x="6961" y="3962"/>
                      <a:pt x="6989" y="3934"/>
                    </a:cubicBezTo>
                    <a:lnTo>
                      <a:pt x="7101" y="3892"/>
                    </a:lnTo>
                    <a:lnTo>
                      <a:pt x="7198" y="3836"/>
                    </a:lnTo>
                    <a:lnTo>
                      <a:pt x="7310" y="3780"/>
                    </a:lnTo>
                    <a:cubicBezTo>
                      <a:pt x="7834" y="3542"/>
                      <a:pt x="8419" y="3405"/>
                      <a:pt x="9013" y="3405"/>
                    </a:cubicBezTo>
                    <a:cubicBezTo>
                      <a:pt x="9115" y="3405"/>
                      <a:pt x="9217" y="3409"/>
                      <a:pt x="9318" y="3418"/>
                    </a:cubicBezTo>
                    <a:cubicBezTo>
                      <a:pt x="10016" y="3473"/>
                      <a:pt x="10685" y="3724"/>
                      <a:pt x="11285" y="4129"/>
                    </a:cubicBezTo>
                    <a:lnTo>
                      <a:pt x="11494" y="4310"/>
                    </a:lnTo>
                    <a:cubicBezTo>
                      <a:pt x="11522" y="4338"/>
                      <a:pt x="11564" y="4352"/>
                      <a:pt x="11592" y="4394"/>
                    </a:cubicBezTo>
                    <a:lnTo>
                      <a:pt x="11704" y="4478"/>
                    </a:lnTo>
                    <a:cubicBezTo>
                      <a:pt x="11773" y="4547"/>
                      <a:pt x="11843" y="4603"/>
                      <a:pt x="11899" y="4673"/>
                    </a:cubicBezTo>
                    <a:cubicBezTo>
                      <a:pt x="11941" y="4743"/>
                      <a:pt x="12010" y="4812"/>
                      <a:pt x="12080" y="4882"/>
                    </a:cubicBezTo>
                    <a:cubicBezTo>
                      <a:pt x="12331" y="5161"/>
                      <a:pt x="12527" y="5468"/>
                      <a:pt x="12694" y="5803"/>
                    </a:cubicBezTo>
                    <a:cubicBezTo>
                      <a:pt x="13043" y="6472"/>
                      <a:pt x="13238" y="7212"/>
                      <a:pt x="13252" y="7965"/>
                    </a:cubicBezTo>
                    <a:cubicBezTo>
                      <a:pt x="13266" y="8718"/>
                      <a:pt x="13126" y="9485"/>
                      <a:pt x="12819" y="10169"/>
                    </a:cubicBezTo>
                    <a:cubicBezTo>
                      <a:pt x="12499" y="10866"/>
                      <a:pt x="12052" y="11466"/>
                      <a:pt x="11480" y="11954"/>
                    </a:cubicBezTo>
                    <a:cubicBezTo>
                      <a:pt x="10895" y="12470"/>
                      <a:pt x="10239" y="12847"/>
                      <a:pt x="9528" y="13112"/>
                    </a:cubicBezTo>
                    <a:cubicBezTo>
                      <a:pt x="8806" y="13373"/>
                      <a:pt x="8046" y="13502"/>
                      <a:pt x="7293" y="13502"/>
                    </a:cubicBezTo>
                    <a:cubicBezTo>
                      <a:pt x="6561" y="13502"/>
                      <a:pt x="5836" y="13380"/>
                      <a:pt x="5162" y="13140"/>
                    </a:cubicBezTo>
                    <a:cubicBezTo>
                      <a:pt x="4827" y="13028"/>
                      <a:pt x="4506" y="12889"/>
                      <a:pt x="4185" y="12707"/>
                    </a:cubicBezTo>
                    <a:cubicBezTo>
                      <a:pt x="3878" y="12540"/>
                      <a:pt x="3572" y="12345"/>
                      <a:pt x="3320" y="12135"/>
                    </a:cubicBezTo>
                    <a:cubicBezTo>
                      <a:pt x="3042" y="11926"/>
                      <a:pt x="2790" y="11675"/>
                      <a:pt x="2567" y="11438"/>
                    </a:cubicBezTo>
                    <a:cubicBezTo>
                      <a:pt x="2511" y="11368"/>
                      <a:pt x="2442" y="11312"/>
                      <a:pt x="2386" y="11243"/>
                    </a:cubicBezTo>
                    <a:cubicBezTo>
                      <a:pt x="2344" y="11173"/>
                      <a:pt x="2288" y="11103"/>
                      <a:pt x="2232" y="11047"/>
                    </a:cubicBezTo>
                    <a:cubicBezTo>
                      <a:pt x="2135" y="10936"/>
                      <a:pt x="2023" y="10796"/>
                      <a:pt x="1912" y="10657"/>
                    </a:cubicBezTo>
                    <a:cubicBezTo>
                      <a:pt x="1521" y="10113"/>
                      <a:pt x="1214" y="9541"/>
                      <a:pt x="977" y="8941"/>
                    </a:cubicBezTo>
                    <a:cubicBezTo>
                      <a:pt x="726" y="8355"/>
                      <a:pt x="573" y="7756"/>
                      <a:pt x="489" y="7184"/>
                    </a:cubicBezTo>
                    <a:cubicBezTo>
                      <a:pt x="294" y="6012"/>
                      <a:pt x="391" y="4938"/>
                      <a:pt x="614" y="3989"/>
                    </a:cubicBezTo>
                    <a:cubicBezTo>
                      <a:pt x="712" y="3515"/>
                      <a:pt x="852" y="3097"/>
                      <a:pt x="1033" y="2720"/>
                    </a:cubicBezTo>
                    <a:cubicBezTo>
                      <a:pt x="1186" y="2330"/>
                      <a:pt x="1368" y="2009"/>
                      <a:pt x="1535" y="1702"/>
                    </a:cubicBezTo>
                    <a:cubicBezTo>
                      <a:pt x="1884" y="1116"/>
                      <a:pt x="2232" y="698"/>
                      <a:pt x="2484" y="419"/>
                    </a:cubicBezTo>
                    <a:cubicBezTo>
                      <a:pt x="2595" y="279"/>
                      <a:pt x="2707" y="168"/>
                      <a:pt x="2776" y="98"/>
                    </a:cubicBezTo>
                    <a:lnTo>
                      <a:pt x="28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23"/>
              <p:cNvSpPr/>
              <p:nvPr/>
            </p:nvSpPr>
            <p:spPr>
              <a:xfrm>
                <a:off x="422607" y="3796361"/>
                <a:ext cx="467950" cy="955985"/>
              </a:xfrm>
              <a:custGeom>
                <a:avLst/>
                <a:gdLst/>
                <a:ahLst/>
                <a:cxnLst/>
                <a:rect l="l" t="t" r="r" b="b"/>
                <a:pathLst>
                  <a:path w="10671" h="21800" extrusionOk="0">
                    <a:moveTo>
                      <a:pt x="6462" y="1"/>
                    </a:moveTo>
                    <a:cubicBezTo>
                      <a:pt x="5793" y="1"/>
                      <a:pt x="5124" y="122"/>
                      <a:pt x="4506" y="360"/>
                    </a:cubicBezTo>
                    <a:cubicBezTo>
                      <a:pt x="3948" y="569"/>
                      <a:pt x="3390" y="876"/>
                      <a:pt x="2874" y="1295"/>
                    </a:cubicBezTo>
                    <a:cubicBezTo>
                      <a:pt x="2539" y="1574"/>
                      <a:pt x="2204" y="1881"/>
                      <a:pt x="1925" y="2243"/>
                    </a:cubicBezTo>
                    <a:cubicBezTo>
                      <a:pt x="1646" y="2620"/>
                      <a:pt x="1409" y="3038"/>
                      <a:pt x="1228" y="3457"/>
                    </a:cubicBezTo>
                    <a:cubicBezTo>
                      <a:pt x="851" y="4308"/>
                      <a:pt x="530" y="5214"/>
                      <a:pt x="321" y="6177"/>
                    </a:cubicBezTo>
                    <a:cubicBezTo>
                      <a:pt x="112" y="7125"/>
                      <a:pt x="0" y="8130"/>
                      <a:pt x="0" y="9120"/>
                    </a:cubicBezTo>
                    <a:cubicBezTo>
                      <a:pt x="0" y="10110"/>
                      <a:pt x="98" y="11101"/>
                      <a:pt x="293" y="12063"/>
                    </a:cubicBezTo>
                    <a:cubicBezTo>
                      <a:pt x="502" y="13026"/>
                      <a:pt x="795" y="13946"/>
                      <a:pt x="1186" y="14797"/>
                    </a:cubicBezTo>
                    <a:cubicBezTo>
                      <a:pt x="1925" y="16513"/>
                      <a:pt x="2999" y="17936"/>
                      <a:pt x="4045" y="18982"/>
                    </a:cubicBezTo>
                    <a:cubicBezTo>
                      <a:pt x="4561" y="19512"/>
                      <a:pt x="5091" y="19944"/>
                      <a:pt x="5580" y="20307"/>
                    </a:cubicBezTo>
                    <a:lnTo>
                      <a:pt x="5942" y="20572"/>
                    </a:lnTo>
                    <a:cubicBezTo>
                      <a:pt x="6068" y="20655"/>
                      <a:pt x="6166" y="20725"/>
                      <a:pt x="6277" y="20795"/>
                    </a:cubicBezTo>
                    <a:cubicBezTo>
                      <a:pt x="6500" y="20934"/>
                      <a:pt x="6696" y="21060"/>
                      <a:pt x="6877" y="21172"/>
                    </a:cubicBezTo>
                    <a:cubicBezTo>
                      <a:pt x="7072" y="21269"/>
                      <a:pt x="7254" y="21353"/>
                      <a:pt x="7393" y="21451"/>
                    </a:cubicBezTo>
                    <a:cubicBezTo>
                      <a:pt x="7526" y="21523"/>
                      <a:pt x="7638" y="21575"/>
                      <a:pt x="7730" y="21615"/>
                    </a:cubicBezTo>
                    <a:lnTo>
                      <a:pt x="7730" y="21615"/>
                    </a:lnTo>
                    <a:cubicBezTo>
                      <a:pt x="6898" y="21173"/>
                      <a:pt x="6104" y="20641"/>
                      <a:pt x="5384" y="20056"/>
                    </a:cubicBezTo>
                    <a:cubicBezTo>
                      <a:pt x="4561" y="19372"/>
                      <a:pt x="3850" y="18591"/>
                      <a:pt x="3292" y="17726"/>
                    </a:cubicBezTo>
                    <a:cubicBezTo>
                      <a:pt x="3153" y="17503"/>
                      <a:pt x="3027" y="17294"/>
                      <a:pt x="2929" y="17085"/>
                    </a:cubicBezTo>
                    <a:cubicBezTo>
                      <a:pt x="2874" y="16987"/>
                      <a:pt x="2818" y="16875"/>
                      <a:pt x="2762" y="16750"/>
                    </a:cubicBezTo>
                    <a:cubicBezTo>
                      <a:pt x="2720" y="16652"/>
                      <a:pt x="2678" y="16527"/>
                      <a:pt x="2623" y="16429"/>
                    </a:cubicBezTo>
                    <a:cubicBezTo>
                      <a:pt x="2581" y="16317"/>
                      <a:pt x="2539" y="16220"/>
                      <a:pt x="2483" y="16094"/>
                    </a:cubicBezTo>
                    <a:cubicBezTo>
                      <a:pt x="2441" y="15983"/>
                      <a:pt x="2399" y="15871"/>
                      <a:pt x="2344" y="15760"/>
                    </a:cubicBezTo>
                    <a:cubicBezTo>
                      <a:pt x="2302" y="15634"/>
                      <a:pt x="2246" y="15536"/>
                      <a:pt x="2204" y="15411"/>
                    </a:cubicBezTo>
                    <a:cubicBezTo>
                      <a:pt x="2162" y="15285"/>
                      <a:pt x="2106" y="15174"/>
                      <a:pt x="2051" y="15062"/>
                    </a:cubicBezTo>
                    <a:cubicBezTo>
                      <a:pt x="2013" y="14995"/>
                      <a:pt x="1961" y="14929"/>
                      <a:pt x="1946" y="14929"/>
                    </a:cubicBezTo>
                    <a:cubicBezTo>
                      <a:pt x="1939" y="14929"/>
                      <a:pt x="1940" y="14943"/>
                      <a:pt x="1953" y="14978"/>
                    </a:cubicBezTo>
                    <a:cubicBezTo>
                      <a:pt x="1995" y="15216"/>
                      <a:pt x="1981" y="15383"/>
                      <a:pt x="1967" y="15536"/>
                    </a:cubicBezTo>
                    <a:cubicBezTo>
                      <a:pt x="1967" y="15564"/>
                      <a:pt x="1953" y="15620"/>
                      <a:pt x="1925" y="15634"/>
                    </a:cubicBezTo>
                    <a:cubicBezTo>
                      <a:pt x="1855" y="15425"/>
                      <a:pt x="1786" y="15243"/>
                      <a:pt x="1702" y="15034"/>
                    </a:cubicBezTo>
                    <a:cubicBezTo>
                      <a:pt x="1465" y="14351"/>
                      <a:pt x="1270" y="13653"/>
                      <a:pt x="1130" y="12956"/>
                    </a:cubicBezTo>
                    <a:cubicBezTo>
                      <a:pt x="935" y="11993"/>
                      <a:pt x="767" y="11003"/>
                      <a:pt x="712" y="9985"/>
                    </a:cubicBezTo>
                    <a:lnTo>
                      <a:pt x="712" y="9427"/>
                    </a:lnTo>
                    <a:cubicBezTo>
                      <a:pt x="712" y="9259"/>
                      <a:pt x="726" y="9078"/>
                      <a:pt x="726" y="8925"/>
                    </a:cubicBezTo>
                    <a:cubicBezTo>
                      <a:pt x="726" y="8820"/>
                      <a:pt x="698" y="8738"/>
                      <a:pt x="675" y="8738"/>
                    </a:cubicBezTo>
                    <a:cubicBezTo>
                      <a:pt x="660" y="8738"/>
                      <a:pt x="647" y="8768"/>
                      <a:pt x="642" y="8841"/>
                    </a:cubicBezTo>
                    <a:cubicBezTo>
                      <a:pt x="628" y="9008"/>
                      <a:pt x="600" y="9190"/>
                      <a:pt x="586" y="9343"/>
                    </a:cubicBezTo>
                    <a:cubicBezTo>
                      <a:pt x="572" y="9497"/>
                      <a:pt x="572" y="9678"/>
                      <a:pt x="558" y="9831"/>
                    </a:cubicBezTo>
                    <a:cubicBezTo>
                      <a:pt x="530" y="9985"/>
                      <a:pt x="530" y="10152"/>
                      <a:pt x="516" y="10306"/>
                    </a:cubicBezTo>
                    <a:cubicBezTo>
                      <a:pt x="502" y="10459"/>
                      <a:pt x="488" y="10599"/>
                      <a:pt x="488" y="10752"/>
                    </a:cubicBezTo>
                    <a:cubicBezTo>
                      <a:pt x="488" y="10864"/>
                      <a:pt x="461" y="10961"/>
                      <a:pt x="461" y="11059"/>
                    </a:cubicBezTo>
                    <a:cubicBezTo>
                      <a:pt x="377" y="10152"/>
                      <a:pt x="433" y="9218"/>
                      <a:pt x="586" y="8381"/>
                    </a:cubicBezTo>
                    <a:cubicBezTo>
                      <a:pt x="740" y="7544"/>
                      <a:pt x="1005" y="6777"/>
                      <a:pt x="1270" y="6121"/>
                    </a:cubicBezTo>
                    <a:cubicBezTo>
                      <a:pt x="1339" y="5940"/>
                      <a:pt x="1409" y="5689"/>
                      <a:pt x="1367" y="5591"/>
                    </a:cubicBezTo>
                    <a:cubicBezTo>
                      <a:pt x="1337" y="5517"/>
                      <a:pt x="1296" y="5482"/>
                      <a:pt x="1249" y="5482"/>
                    </a:cubicBezTo>
                    <a:cubicBezTo>
                      <a:pt x="1144" y="5482"/>
                      <a:pt x="1004" y="5648"/>
                      <a:pt x="851" y="5926"/>
                    </a:cubicBezTo>
                    <a:cubicBezTo>
                      <a:pt x="921" y="5717"/>
                      <a:pt x="977" y="5521"/>
                      <a:pt x="1060" y="5312"/>
                    </a:cubicBezTo>
                    <a:cubicBezTo>
                      <a:pt x="1130" y="5103"/>
                      <a:pt x="1200" y="4894"/>
                      <a:pt x="1284" y="4684"/>
                    </a:cubicBezTo>
                    <a:cubicBezTo>
                      <a:pt x="1353" y="4517"/>
                      <a:pt x="1507" y="4112"/>
                      <a:pt x="1646" y="3806"/>
                    </a:cubicBezTo>
                    <a:cubicBezTo>
                      <a:pt x="1770" y="3509"/>
                      <a:pt x="1872" y="3278"/>
                      <a:pt x="1806" y="3278"/>
                    </a:cubicBezTo>
                    <a:cubicBezTo>
                      <a:pt x="1797" y="3278"/>
                      <a:pt x="1786" y="3282"/>
                      <a:pt x="1772" y="3289"/>
                    </a:cubicBezTo>
                    <a:cubicBezTo>
                      <a:pt x="1744" y="3317"/>
                      <a:pt x="1688" y="3359"/>
                      <a:pt x="1632" y="3429"/>
                    </a:cubicBezTo>
                    <a:cubicBezTo>
                      <a:pt x="1576" y="3499"/>
                      <a:pt x="1493" y="3610"/>
                      <a:pt x="1423" y="3708"/>
                    </a:cubicBezTo>
                    <a:cubicBezTo>
                      <a:pt x="1353" y="3820"/>
                      <a:pt x="1284" y="3945"/>
                      <a:pt x="1214" y="4043"/>
                    </a:cubicBezTo>
                    <a:cubicBezTo>
                      <a:pt x="1158" y="4154"/>
                      <a:pt x="1116" y="4252"/>
                      <a:pt x="1074" y="4336"/>
                    </a:cubicBezTo>
                    <a:cubicBezTo>
                      <a:pt x="1130" y="4196"/>
                      <a:pt x="1186" y="4057"/>
                      <a:pt x="1228" y="3945"/>
                    </a:cubicBezTo>
                    <a:cubicBezTo>
                      <a:pt x="1284" y="3806"/>
                      <a:pt x="1353" y="3680"/>
                      <a:pt x="1409" y="3541"/>
                    </a:cubicBezTo>
                    <a:cubicBezTo>
                      <a:pt x="1576" y="3122"/>
                      <a:pt x="1814" y="2718"/>
                      <a:pt x="2093" y="2355"/>
                    </a:cubicBezTo>
                    <a:cubicBezTo>
                      <a:pt x="2344" y="1992"/>
                      <a:pt x="2664" y="1671"/>
                      <a:pt x="2999" y="1392"/>
                    </a:cubicBezTo>
                    <a:cubicBezTo>
                      <a:pt x="3306" y="1127"/>
                      <a:pt x="3641" y="918"/>
                      <a:pt x="3976" y="751"/>
                    </a:cubicBezTo>
                    <a:cubicBezTo>
                      <a:pt x="4673" y="402"/>
                      <a:pt x="5412" y="193"/>
                      <a:pt x="6221" y="137"/>
                    </a:cubicBezTo>
                    <a:cubicBezTo>
                      <a:pt x="6292" y="135"/>
                      <a:pt x="6363" y="134"/>
                      <a:pt x="6434" y="134"/>
                    </a:cubicBezTo>
                    <a:cubicBezTo>
                      <a:pt x="6813" y="134"/>
                      <a:pt x="7199" y="166"/>
                      <a:pt x="7574" y="249"/>
                    </a:cubicBezTo>
                    <a:cubicBezTo>
                      <a:pt x="8035" y="332"/>
                      <a:pt x="8453" y="486"/>
                      <a:pt x="8872" y="681"/>
                    </a:cubicBezTo>
                    <a:cubicBezTo>
                      <a:pt x="9248" y="848"/>
                      <a:pt x="9597" y="1155"/>
                      <a:pt x="9848" y="1532"/>
                    </a:cubicBezTo>
                    <a:cubicBezTo>
                      <a:pt x="10113" y="1964"/>
                      <a:pt x="10197" y="2494"/>
                      <a:pt x="10127" y="2997"/>
                    </a:cubicBezTo>
                    <a:cubicBezTo>
                      <a:pt x="10113" y="3066"/>
                      <a:pt x="10085" y="3136"/>
                      <a:pt x="10085" y="3192"/>
                    </a:cubicBezTo>
                    <a:cubicBezTo>
                      <a:pt x="10071" y="3262"/>
                      <a:pt x="10057" y="3331"/>
                      <a:pt x="10015" y="3401"/>
                    </a:cubicBezTo>
                    <a:cubicBezTo>
                      <a:pt x="9974" y="3541"/>
                      <a:pt x="9918" y="3680"/>
                      <a:pt x="9834" y="3778"/>
                    </a:cubicBezTo>
                    <a:cubicBezTo>
                      <a:pt x="9653" y="4015"/>
                      <a:pt x="9374" y="4126"/>
                      <a:pt x="9109" y="4154"/>
                    </a:cubicBezTo>
                    <a:cubicBezTo>
                      <a:pt x="8955" y="4154"/>
                      <a:pt x="8816" y="4126"/>
                      <a:pt x="8690" y="4098"/>
                    </a:cubicBezTo>
                    <a:cubicBezTo>
                      <a:pt x="8551" y="4043"/>
                      <a:pt x="8481" y="3945"/>
                      <a:pt x="8411" y="3833"/>
                    </a:cubicBezTo>
                    <a:cubicBezTo>
                      <a:pt x="8397" y="3778"/>
                      <a:pt x="8369" y="3736"/>
                      <a:pt x="8369" y="3680"/>
                    </a:cubicBezTo>
                    <a:cubicBezTo>
                      <a:pt x="8369" y="3666"/>
                      <a:pt x="8342" y="3624"/>
                      <a:pt x="8342" y="3610"/>
                    </a:cubicBezTo>
                    <a:cubicBezTo>
                      <a:pt x="8342" y="3596"/>
                      <a:pt x="8342" y="3568"/>
                      <a:pt x="8328" y="3554"/>
                    </a:cubicBezTo>
                    <a:cubicBezTo>
                      <a:pt x="8316" y="3497"/>
                      <a:pt x="8305" y="3450"/>
                      <a:pt x="8270" y="3450"/>
                    </a:cubicBezTo>
                    <a:cubicBezTo>
                      <a:pt x="8263" y="3450"/>
                      <a:pt x="8254" y="3452"/>
                      <a:pt x="8244" y="3457"/>
                    </a:cubicBezTo>
                    <a:cubicBezTo>
                      <a:pt x="8238" y="3444"/>
                      <a:pt x="8229" y="3437"/>
                      <a:pt x="8218" y="3437"/>
                    </a:cubicBezTo>
                    <a:cubicBezTo>
                      <a:pt x="8205" y="3437"/>
                      <a:pt x="8189" y="3448"/>
                      <a:pt x="8174" y="3471"/>
                    </a:cubicBezTo>
                    <a:cubicBezTo>
                      <a:pt x="8132" y="3499"/>
                      <a:pt x="8090" y="3568"/>
                      <a:pt x="8063" y="3680"/>
                    </a:cubicBezTo>
                    <a:cubicBezTo>
                      <a:pt x="8021" y="3820"/>
                      <a:pt x="7993" y="4057"/>
                      <a:pt x="8160" y="4322"/>
                    </a:cubicBezTo>
                    <a:cubicBezTo>
                      <a:pt x="8174" y="4336"/>
                      <a:pt x="8174" y="4364"/>
                      <a:pt x="8188" y="4377"/>
                    </a:cubicBezTo>
                    <a:cubicBezTo>
                      <a:pt x="8202" y="4391"/>
                      <a:pt x="8202" y="4405"/>
                      <a:pt x="8230" y="4433"/>
                    </a:cubicBezTo>
                    <a:cubicBezTo>
                      <a:pt x="8258" y="4461"/>
                      <a:pt x="8300" y="4517"/>
                      <a:pt x="8342" y="4545"/>
                    </a:cubicBezTo>
                    <a:cubicBezTo>
                      <a:pt x="8397" y="4601"/>
                      <a:pt x="8397" y="4587"/>
                      <a:pt x="8411" y="4601"/>
                    </a:cubicBezTo>
                    <a:lnTo>
                      <a:pt x="8439" y="4615"/>
                    </a:lnTo>
                    <a:lnTo>
                      <a:pt x="8453" y="4615"/>
                    </a:lnTo>
                    <a:cubicBezTo>
                      <a:pt x="8467" y="4642"/>
                      <a:pt x="8509" y="4656"/>
                      <a:pt x="8523" y="4656"/>
                    </a:cubicBezTo>
                    <a:cubicBezTo>
                      <a:pt x="8620" y="4712"/>
                      <a:pt x="8746" y="4754"/>
                      <a:pt x="8886" y="4796"/>
                    </a:cubicBezTo>
                    <a:cubicBezTo>
                      <a:pt x="8972" y="4865"/>
                      <a:pt x="9080" y="4891"/>
                      <a:pt x="9199" y="4891"/>
                    </a:cubicBezTo>
                    <a:cubicBezTo>
                      <a:pt x="9273" y="4891"/>
                      <a:pt x="9350" y="4882"/>
                      <a:pt x="9430" y="4866"/>
                    </a:cubicBezTo>
                    <a:cubicBezTo>
                      <a:pt x="9625" y="4838"/>
                      <a:pt x="9834" y="4740"/>
                      <a:pt x="10001" y="4629"/>
                    </a:cubicBezTo>
                    <a:cubicBezTo>
                      <a:pt x="10183" y="4503"/>
                      <a:pt x="10322" y="4350"/>
                      <a:pt x="10420" y="4168"/>
                    </a:cubicBezTo>
                    <a:cubicBezTo>
                      <a:pt x="10462" y="4140"/>
                      <a:pt x="10476" y="4085"/>
                      <a:pt x="10490" y="4043"/>
                    </a:cubicBezTo>
                    <a:cubicBezTo>
                      <a:pt x="10518" y="4029"/>
                      <a:pt x="10518" y="4001"/>
                      <a:pt x="10531" y="3973"/>
                    </a:cubicBezTo>
                    <a:lnTo>
                      <a:pt x="10545" y="3931"/>
                    </a:lnTo>
                    <a:cubicBezTo>
                      <a:pt x="10559" y="3861"/>
                      <a:pt x="10601" y="3792"/>
                      <a:pt x="10615" y="3736"/>
                    </a:cubicBezTo>
                    <a:cubicBezTo>
                      <a:pt x="10629" y="3666"/>
                      <a:pt x="10657" y="3610"/>
                      <a:pt x="10657" y="3541"/>
                    </a:cubicBezTo>
                    <a:cubicBezTo>
                      <a:pt x="10671" y="3485"/>
                      <a:pt x="10671" y="3415"/>
                      <a:pt x="10671" y="3373"/>
                    </a:cubicBezTo>
                    <a:cubicBezTo>
                      <a:pt x="10671" y="3262"/>
                      <a:pt x="10671" y="3150"/>
                      <a:pt x="10657" y="3094"/>
                    </a:cubicBezTo>
                    <a:cubicBezTo>
                      <a:pt x="10619" y="2941"/>
                      <a:pt x="10568" y="2869"/>
                      <a:pt x="10507" y="2869"/>
                    </a:cubicBezTo>
                    <a:cubicBezTo>
                      <a:pt x="10501" y="2869"/>
                      <a:pt x="10495" y="2870"/>
                      <a:pt x="10490" y="2871"/>
                    </a:cubicBezTo>
                    <a:cubicBezTo>
                      <a:pt x="10476" y="2871"/>
                      <a:pt x="10462" y="2899"/>
                      <a:pt x="10434" y="2913"/>
                    </a:cubicBezTo>
                    <a:cubicBezTo>
                      <a:pt x="10420" y="2913"/>
                      <a:pt x="10406" y="2927"/>
                      <a:pt x="10392" y="2955"/>
                    </a:cubicBezTo>
                    <a:cubicBezTo>
                      <a:pt x="10366" y="2968"/>
                      <a:pt x="10352" y="2981"/>
                      <a:pt x="10350" y="2994"/>
                    </a:cubicBezTo>
                    <a:lnTo>
                      <a:pt x="10350" y="2994"/>
                    </a:lnTo>
                    <a:cubicBezTo>
                      <a:pt x="10364" y="2758"/>
                      <a:pt x="10336" y="2508"/>
                      <a:pt x="10280" y="2271"/>
                    </a:cubicBezTo>
                    <a:lnTo>
                      <a:pt x="10183" y="1895"/>
                    </a:lnTo>
                    <a:cubicBezTo>
                      <a:pt x="10155" y="1853"/>
                      <a:pt x="10127" y="1783"/>
                      <a:pt x="10113" y="1727"/>
                    </a:cubicBezTo>
                    <a:cubicBezTo>
                      <a:pt x="10085" y="1671"/>
                      <a:pt x="10043" y="1616"/>
                      <a:pt x="10015" y="1546"/>
                    </a:cubicBezTo>
                    <a:cubicBezTo>
                      <a:pt x="9987" y="1462"/>
                      <a:pt x="9932" y="1406"/>
                      <a:pt x="9876" y="1337"/>
                    </a:cubicBezTo>
                    <a:cubicBezTo>
                      <a:pt x="9736" y="1155"/>
                      <a:pt x="9569" y="974"/>
                      <a:pt x="9374" y="835"/>
                    </a:cubicBezTo>
                    <a:cubicBezTo>
                      <a:pt x="9304" y="779"/>
                      <a:pt x="9234" y="737"/>
                      <a:pt x="9151" y="681"/>
                    </a:cubicBezTo>
                    <a:cubicBezTo>
                      <a:pt x="9081" y="639"/>
                      <a:pt x="8997" y="597"/>
                      <a:pt x="8927" y="556"/>
                    </a:cubicBezTo>
                    <a:cubicBezTo>
                      <a:pt x="8858" y="528"/>
                      <a:pt x="8760" y="486"/>
                      <a:pt x="8690" y="458"/>
                    </a:cubicBezTo>
                    <a:cubicBezTo>
                      <a:pt x="8620" y="416"/>
                      <a:pt x="8537" y="402"/>
                      <a:pt x="8467" y="360"/>
                    </a:cubicBezTo>
                    <a:cubicBezTo>
                      <a:pt x="8174" y="263"/>
                      <a:pt x="7881" y="179"/>
                      <a:pt x="7616" y="123"/>
                    </a:cubicBezTo>
                    <a:cubicBezTo>
                      <a:pt x="7238" y="41"/>
                      <a:pt x="6850" y="1"/>
                      <a:pt x="6462" y="1"/>
                    </a:cubicBezTo>
                    <a:close/>
                    <a:moveTo>
                      <a:pt x="7730" y="21615"/>
                    </a:moveTo>
                    <a:cubicBezTo>
                      <a:pt x="7849" y="21678"/>
                      <a:pt x="7969" y="21740"/>
                      <a:pt x="8090" y="21799"/>
                    </a:cubicBezTo>
                    <a:lnTo>
                      <a:pt x="7770" y="21632"/>
                    </a:lnTo>
                    <a:cubicBezTo>
                      <a:pt x="7757" y="21626"/>
                      <a:pt x="7743" y="21621"/>
                      <a:pt x="7730" y="21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23"/>
              <p:cNvSpPr/>
              <p:nvPr/>
            </p:nvSpPr>
            <p:spPr>
              <a:xfrm>
                <a:off x="592054" y="4095968"/>
                <a:ext cx="806579" cy="720584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6432" extrusionOk="0">
                    <a:moveTo>
                      <a:pt x="13837" y="0"/>
                    </a:moveTo>
                    <a:cubicBezTo>
                      <a:pt x="13712" y="0"/>
                      <a:pt x="13600" y="14"/>
                      <a:pt x="13488" y="14"/>
                    </a:cubicBezTo>
                    <a:cubicBezTo>
                      <a:pt x="13433" y="14"/>
                      <a:pt x="13363" y="42"/>
                      <a:pt x="13307" y="56"/>
                    </a:cubicBezTo>
                    <a:lnTo>
                      <a:pt x="13223" y="70"/>
                    </a:lnTo>
                    <a:lnTo>
                      <a:pt x="13140" y="84"/>
                    </a:lnTo>
                    <a:cubicBezTo>
                      <a:pt x="12875" y="140"/>
                      <a:pt x="12624" y="251"/>
                      <a:pt x="12400" y="363"/>
                    </a:cubicBezTo>
                    <a:cubicBezTo>
                      <a:pt x="12275" y="419"/>
                      <a:pt x="12177" y="503"/>
                      <a:pt x="12066" y="572"/>
                    </a:cubicBezTo>
                    <a:cubicBezTo>
                      <a:pt x="11968" y="670"/>
                      <a:pt x="11856" y="754"/>
                      <a:pt x="11773" y="851"/>
                    </a:cubicBezTo>
                    <a:cubicBezTo>
                      <a:pt x="11675" y="963"/>
                      <a:pt x="11577" y="1088"/>
                      <a:pt x="11494" y="1200"/>
                    </a:cubicBezTo>
                    <a:cubicBezTo>
                      <a:pt x="11410" y="1339"/>
                      <a:pt x="11354" y="1507"/>
                      <a:pt x="11340" y="1660"/>
                    </a:cubicBezTo>
                    <a:cubicBezTo>
                      <a:pt x="11298" y="1995"/>
                      <a:pt x="11438" y="2316"/>
                      <a:pt x="11647" y="2497"/>
                    </a:cubicBezTo>
                    <a:cubicBezTo>
                      <a:pt x="11773" y="2595"/>
                      <a:pt x="11912" y="2665"/>
                      <a:pt x="12024" y="2665"/>
                    </a:cubicBezTo>
                    <a:cubicBezTo>
                      <a:pt x="12121" y="2665"/>
                      <a:pt x="12191" y="2595"/>
                      <a:pt x="12233" y="2553"/>
                    </a:cubicBezTo>
                    <a:cubicBezTo>
                      <a:pt x="12233" y="2525"/>
                      <a:pt x="12247" y="2525"/>
                      <a:pt x="12247" y="2511"/>
                    </a:cubicBezTo>
                    <a:lnTo>
                      <a:pt x="12247" y="2483"/>
                    </a:lnTo>
                    <a:cubicBezTo>
                      <a:pt x="12247" y="2455"/>
                      <a:pt x="12233" y="2427"/>
                      <a:pt x="12233" y="2414"/>
                    </a:cubicBezTo>
                    <a:cubicBezTo>
                      <a:pt x="12205" y="2372"/>
                      <a:pt x="12177" y="2358"/>
                      <a:pt x="12135" y="2316"/>
                    </a:cubicBezTo>
                    <a:cubicBezTo>
                      <a:pt x="12121" y="2316"/>
                      <a:pt x="12121" y="2302"/>
                      <a:pt x="12121" y="2302"/>
                    </a:cubicBezTo>
                    <a:lnTo>
                      <a:pt x="12135" y="2302"/>
                    </a:lnTo>
                    <a:cubicBezTo>
                      <a:pt x="12121" y="2288"/>
                      <a:pt x="12107" y="2288"/>
                      <a:pt x="12093" y="2274"/>
                    </a:cubicBezTo>
                    <a:lnTo>
                      <a:pt x="12066" y="2274"/>
                    </a:lnTo>
                    <a:cubicBezTo>
                      <a:pt x="12156" y="2176"/>
                      <a:pt x="12206" y="2122"/>
                      <a:pt x="12232" y="2093"/>
                    </a:cubicBezTo>
                    <a:lnTo>
                      <a:pt x="12232" y="2093"/>
                    </a:lnTo>
                    <a:cubicBezTo>
                      <a:pt x="12235" y="2091"/>
                      <a:pt x="12240" y="2086"/>
                      <a:pt x="12247" y="2079"/>
                    </a:cubicBezTo>
                    <a:lnTo>
                      <a:pt x="12247" y="2077"/>
                    </a:lnTo>
                    <a:lnTo>
                      <a:pt x="12247" y="2077"/>
                    </a:lnTo>
                    <a:cubicBezTo>
                      <a:pt x="12255" y="2068"/>
                      <a:pt x="12257" y="2065"/>
                      <a:pt x="12257" y="2065"/>
                    </a:cubicBezTo>
                    <a:lnTo>
                      <a:pt x="12257" y="2065"/>
                    </a:lnTo>
                    <a:cubicBezTo>
                      <a:pt x="12257" y="2065"/>
                      <a:pt x="12252" y="2070"/>
                      <a:pt x="12247" y="2076"/>
                    </a:cubicBezTo>
                    <a:lnTo>
                      <a:pt x="12247" y="2076"/>
                    </a:lnTo>
                    <a:lnTo>
                      <a:pt x="12247" y="2065"/>
                    </a:lnTo>
                    <a:cubicBezTo>
                      <a:pt x="12233" y="2037"/>
                      <a:pt x="12233" y="2037"/>
                      <a:pt x="12233" y="2023"/>
                    </a:cubicBezTo>
                    <a:cubicBezTo>
                      <a:pt x="12135" y="1925"/>
                      <a:pt x="12107" y="1772"/>
                      <a:pt x="12135" y="1605"/>
                    </a:cubicBezTo>
                    <a:lnTo>
                      <a:pt x="12135" y="1577"/>
                    </a:lnTo>
                    <a:cubicBezTo>
                      <a:pt x="12135" y="1549"/>
                      <a:pt x="12163" y="1535"/>
                      <a:pt x="12163" y="1521"/>
                    </a:cubicBezTo>
                    <a:cubicBezTo>
                      <a:pt x="12177" y="1493"/>
                      <a:pt x="12191" y="1451"/>
                      <a:pt x="12191" y="1423"/>
                    </a:cubicBezTo>
                    <a:cubicBezTo>
                      <a:pt x="12205" y="1353"/>
                      <a:pt x="12247" y="1298"/>
                      <a:pt x="12261" y="1242"/>
                    </a:cubicBezTo>
                    <a:cubicBezTo>
                      <a:pt x="12275" y="1144"/>
                      <a:pt x="12289" y="1074"/>
                      <a:pt x="12233" y="1019"/>
                    </a:cubicBezTo>
                    <a:cubicBezTo>
                      <a:pt x="12205" y="1005"/>
                      <a:pt x="12191" y="1005"/>
                      <a:pt x="12177" y="1005"/>
                    </a:cubicBezTo>
                    <a:cubicBezTo>
                      <a:pt x="12163" y="977"/>
                      <a:pt x="12135" y="977"/>
                      <a:pt x="12107" y="977"/>
                    </a:cubicBezTo>
                    <a:cubicBezTo>
                      <a:pt x="12080" y="977"/>
                      <a:pt x="12066" y="977"/>
                      <a:pt x="12038" y="1005"/>
                    </a:cubicBezTo>
                    <a:lnTo>
                      <a:pt x="12080" y="935"/>
                    </a:lnTo>
                    <a:lnTo>
                      <a:pt x="12135" y="879"/>
                    </a:lnTo>
                    <a:cubicBezTo>
                      <a:pt x="12177" y="837"/>
                      <a:pt x="12205" y="809"/>
                      <a:pt x="12247" y="754"/>
                    </a:cubicBezTo>
                    <a:cubicBezTo>
                      <a:pt x="12275" y="726"/>
                      <a:pt x="12331" y="684"/>
                      <a:pt x="12358" y="656"/>
                    </a:cubicBezTo>
                    <a:lnTo>
                      <a:pt x="12428" y="600"/>
                    </a:lnTo>
                    <a:lnTo>
                      <a:pt x="12512" y="544"/>
                    </a:lnTo>
                    <a:cubicBezTo>
                      <a:pt x="12679" y="405"/>
                      <a:pt x="12889" y="321"/>
                      <a:pt x="13112" y="251"/>
                    </a:cubicBezTo>
                    <a:cubicBezTo>
                      <a:pt x="13181" y="238"/>
                      <a:pt x="13279" y="196"/>
                      <a:pt x="13349" y="196"/>
                    </a:cubicBezTo>
                    <a:lnTo>
                      <a:pt x="13502" y="168"/>
                    </a:lnTo>
                    <a:cubicBezTo>
                      <a:pt x="13558" y="140"/>
                      <a:pt x="13600" y="140"/>
                      <a:pt x="13656" y="140"/>
                    </a:cubicBezTo>
                    <a:cubicBezTo>
                      <a:pt x="13693" y="135"/>
                      <a:pt x="13729" y="134"/>
                      <a:pt x="13764" y="134"/>
                    </a:cubicBezTo>
                    <a:cubicBezTo>
                      <a:pt x="13835" y="134"/>
                      <a:pt x="13907" y="140"/>
                      <a:pt x="13990" y="140"/>
                    </a:cubicBezTo>
                    <a:cubicBezTo>
                      <a:pt x="14325" y="168"/>
                      <a:pt x="14618" y="251"/>
                      <a:pt x="14897" y="391"/>
                    </a:cubicBezTo>
                    <a:cubicBezTo>
                      <a:pt x="14967" y="419"/>
                      <a:pt x="15023" y="461"/>
                      <a:pt x="15092" y="489"/>
                    </a:cubicBezTo>
                    <a:cubicBezTo>
                      <a:pt x="15162" y="530"/>
                      <a:pt x="15204" y="558"/>
                      <a:pt x="15274" y="614"/>
                    </a:cubicBezTo>
                    <a:cubicBezTo>
                      <a:pt x="15330" y="656"/>
                      <a:pt x="15399" y="698"/>
                      <a:pt x="15455" y="740"/>
                    </a:cubicBezTo>
                    <a:cubicBezTo>
                      <a:pt x="15511" y="795"/>
                      <a:pt x="15553" y="823"/>
                      <a:pt x="15609" y="865"/>
                    </a:cubicBezTo>
                    <a:cubicBezTo>
                      <a:pt x="16013" y="1186"/>
                      <a:pt x="16376" y="1563"/>
                      <a:pt x="16710" y="1953"/>
                    </a:cubicBezTo>
                    <a:cubicBezTo>
                      <a:pt x="16864" y="2162"/>
                      <a:pt x="17017" y="2372"/>
                      <a:pt x="17143" y="2581"/>
                    </a:cubicBezTo>
                    <a:cubicBezTo>
                      <a:pt x="17282" y="2818"/>
                      <a:pt x="17408" y="3041"/>
                      <a:pt x="17506" y="3264"/>
                    </a:cubicBezTo>
                    <a:cubicBezTo>
                      <a:pt x="17631" y="3529"/>
                      <a:pt x="17743" y="3822"/>
                      <a:pt x="17826" y="4115"/>
                    </a:cubicBezTo>
                    <a:cubicBezTo>
                      <a:pt x="17910" y="4422"/>
                      <a:pt x="17980" y="4729"/>
                      <a:pt x="18022" y="5050"/>
                    </a:cubicBezTo>
                    <a:cubicBezTo>
                      <a:pt x="18133" y="5901"/>
                      <a:pt x="18091" y="6821"/>
                      <a:pt x="17826" y="7714"/>
                    </a:cubicBezTo>
                    <a:cubicBezTo>
                      <a:pt x="17701" y="8160"/>
                      <a:pt x="17506" y="8607"/>
                      <a:pt x="17282" y="9025"/>
                    </a:cubicBezTo>
                    <a:cubicBezTo>
                      <a:pt x="17254" y="9067"/>
                      <a:pt x="17227" y="9123"/>
                      <a:pt x="17199" y="9179"/>
                    </a:cubicBezTo>
                    <a:lnTo>
                      <a:pt x="17115" y="9332"/>
                    </a:lnTo>
                    <a:cubicBezTo>
                      <a:pt x="17059" y="9444"/>
                      <a:pt x="16975" y="9541"/>
                      <a:pt x="16906" y="9639"/>
                    </a:cubicBezTo>
                    <a:lnTo>
                      <a:pt x="16487" y="10267"/>
                    </a:lnTo>
                    <a:cubicBezTo>
                      <a:pt x="15901" y="11090"/>
                      <a:pt x="15274" y="11913"/>
                      <a:pt x="14576" y="12638"/>
                    </a:cubicBezTo>
                    <a:lnTo>
                      <a:pt x="14325" y="12917"/>
                    </a:lnTo>
                    <a:cubicBezTo>
                      <a:pt x="14228" y="13014"/>
                      <a:pt x="14144" y="13098"/>
                      <a:pt x="14046" y="13182"/>
                    </a:cubicBezTo>
                    <a:cubicBezTo>
                      <a:pt x="13949" y="13266"/>
                      <a:pt x="13865" y="13363"/>
                      <a:pt x="13767" y="13447"/>
                    </a:cubicBezTo>
                    <a:lnTo>
                      <a:pt x="13488" y="13684"/>
                    </a:lnTo>
                    <a:cubicBezTo>
                      <a:pt x="13433" y="13726"/>
                      <a:pt x="13391" y="13782"/>
                      <a:pt x="13349" y="13810"/>
                    </a:cubicBezTo>
                    <a:lnTo>
                      <a:pt x="13209" y="13935"/>
                    </a:lnTo>
                    <a:lnTo>
                      <a:pt x="12902" y="14158"/>
                    </a:lnTo>
                    <a:lnTo>
                      <a:pt x="12596" y="14367"/>
                    </a:lnTo>
                    <a:lnTo>
                      <a:pt x="12442" y="14479"/>
                    </a:lnTo>
                    <a:lnTo>
                      <a:pt x="12275" y="14577"/>
                    </a:lnTo>
                    <a:cubicBezTo>
                      <a:pt x="12177" y="14646"/>
                      <a:pt x="12066" y="14702"/>
                      <a:pt x="11968" y="14772"/>
                    </a:cubicBezTo>
                    <a:cubicBezTo>
                      <a:pt x="11856" y="14828"/>
                      <a:pt x="11759" y="14870"/>
                      <a:pt x="11633" y="14939"/>
                    </a:cubicBezTo>
                    <a:cubicBezTo>
                      <a:pt x="11577" y="14981"/>
                      <a:pt x="11536" y="14995"/>
                      <a:pt x="11480" y="15037"/>
                    </a:cubicBezTo>
                    <a:lnTo>
                      <a:pt x="11298" y="15107"/>
                    </a:lnTo>
                    <a:cubicBezTo>
                      <a:pt x="11201" y="15149"/>
                      <a:pt x="11075" y="15204"/>
                      <a:pt x="10964" y="15246"/>
                    </a:cubicBezTo>
                    <a:cubicBezTo>
                      <a:pt x="10852" y="15274"/>
                      <a:pt x="10740" y="15330"/>
                      <a:pt x="10643" y="15358"/>
                    </a:cubicBezTo>
                    <a:lnTo>
                      <a:pt x="10545" y="15400"/>
                    </a:lnTo>
                    <a:lnTo>
                      <a:pt x="10461" y="15414"/>
                    </a:lnTo>
                    <a:lnTo>
                      <a:pt x="10294" y="15469"/>
                    </a:lnTo>
                    <a:cubicBezTo>
                      <a:pt x="10057" y="15539"/>
                      <a:pt x="9834" y="15567"/>
                      <a:pt x="9597" y="15623"/>
                    </a:cubicBezTo>
                    <a:cubicBezTo>
                      <a:pt x="9226" y="15678"/>
                      <a:pt x="8858" y="15703"/>
                      <a:pt x="8495" y="15703"/>
                    </a:cubicBezTo>
                    <a:cubicBezTo>
                      <a:pt x="7943" y="15703"/>
                      <a:pt x="7404" y="15646"/>
                      <a:pt x="6891" y="15553"/>
                    </a:cubicBezTo>
                    <a:cubicBezTo>
                      <a:pt x="6040" y="15400"/>
                      <a:pt x="5245" y="15135"/>
                      <a:pt x="4533" y="14856"/>
                    </a:cubicBezTo>
                    <a:cubicBezTo>
                      <a:pt x="3111" y="14284"/>
                      <a:pt x="1995" y="13656"/>
                      <a:pt x="1227" y="13196"/>
                    </a:cubicBezTo>
                    <a:cubicBezTo>
                      <a:pt x="1032" y="13084"/>
                      <a:pt x="851" y="12987"/>
                      <a:pt x="697" y="12903"/>
                    </a:cubicBezTo>
                    <a:cubicBezTo>
                      <a:pt x="544" y="12819"/>
                      <a:pt x="418" y="12736"/>
                      <a:pt x="321" y="12680"/>
                    </a:cubicBezTo>
                    <a:cubicBezTo>
                      <a:pt x="112" y="12554"/>
                      <a:pt x="0" y="12484"/>
                      <a:pt x="0" y="12484"/>
                    </a:cubicBezTo>
                    <a:lnTo>
                      <a:pt x="0" y="12484"/>
                    </a:lnTo>
                    <a:cubicBezTo>
                      <a:pt x="921" y="13112"/>
                      <a:pt x="1883" y="13712"/>
                      <a:pt x="2859" y="14228"/>
                    </a:cubicBezTo>
                    <a:cubicBezTo>
                      <a:pt x="3111" y="14367"/>
                      <a:pt x="3348" y="14493"/>
                      <a:pt x="3599" y="14619"/>
                    </a:cubicBezTo>
                    <a:cubicBezTo>
                      <a:pt x="3710" y="14688"/>
                      <a:pt x="3836" y="14730"/>
                      <a:pt x="3961" y="14800"/>
                    </a:cubicBezTo>
                    <a:cubicBezTo>
                      <a:pt x="4087" y="14856"/>
                      <a:pt x="4199" y="14925"/>
                      <a:pt x="4324" y="14981"/>
                    </a:cubicBezTo>
                    <a:cubicBezTo>
                      <a:pt x="4575" y="15107"/>
                      <a:pt x="4826" y="15204"/>
                      <a:pt x="5077" y="15330"/>
                    </a:cubicBezTo>
                    <a:cubicBezTo>
                      <a:pt x="5203" y="15386"/>
                      <a:pt x="5342" y="15428"/>
                      <a:pt x="5454" y="15483"/>
                    </a:cubicBezTo>
                    <a:cubicBezTo>
                      <a:pt x="5579" y="15539"/>
                      <a:pt x="5705" y="15595"/>
                      <a:pt x="5844" y="15637"/>
                    </a:cubicBezTo>
                    <a:cubicBezTo>
                      <a:pt x="5970" y="15693"/>
                      <a:pt x="6110" y="15748"/>
                      <a:pt x="6221" y="15776"/>
                    </a:cubicBezTo>
                    <a:cubicBezTo>
                      <a:pt x="6347" y="15832"/>
                      <a:pt x="6472" y="15874"/>
                      <a:pt x="6598" y="15916"/>
                    </a:cubicBezTo>
                    <a:cubicBezTo>
                      <a:pt x="6835" y="16027"/>
                      <a:pt x="7086" y="16097"/>
                      <a:pt x="7337" y="16181"/>
                    </a:cubicBezTo>
                    <a:cubicBezTo>
                      <a:pt x="7463" y="16223"/>
                      <a:pt x="7602" y="16251"/>
                      <a:pt x="7728" y="16292"/>
                    </a:cubicBezTo>
                    <a:cubicBezTo>
                      <a:pt x="7867" y="16320"/>
                      <a:pt x="7993" y="16362"/>
                      <a:pt x="8132" y="16376"/>
                    </a:cubicBezTo>
                    <a:lnTo>
                      <a:pt x="8551" y="16432"/>
                    </a:lnTo>
                    <a:lnTo>
                      <a:pt x="8997" y="16432"/>
                    </a:lnTo>
                    <a:cubicBezTo>
                      <a:pt x="9067" y="16432"/>
                      <a:pt x="9122" y="16404"/>
                      <a:pt x="9150" y="16390"/>
                    </a:cubicBezTo>
                    <a:cubicBezTo>
                      <a:pt x="9192" y="16376"/>
                      <a:pt x="9192" y="16362"/>
                      <a:pt x="9136" y="16362"/>
                    </a:cubicBezTo>
                    <a:cubicBezTo>
                      <a:pt x="8857" y="16306"/>
                      <a:pt x="8704" y="16223"/>
                      <a:pt x="8564" y="16153"/>
                    </a:cubicBezTo>
                    <a:cubicBezTo>
                      <a:pt x="8523" y="16125"/>
                      <a:pt x="8495" y="16097"/>
                      <a:pt x="8481" y="16055"/>
                    </a:cubicBezTo>
                    <a:lnTo>
                      <a:pt x="8481" y="16055"/>
                    </a:lnTo>
                    <a:cubicBezTo>
                      <a:pt x="8578" y="16083"/>
                      <a:pt x="8704" y="16083"/>
                      <a:pt x="8829" y="16097"/>
                    </a:cubicBezTo>
                    <a:cubicBezTo>
                      <a:pt x="8941" y="16097"/>
                      <a:pt x="9053" y="16111"/>
                      <a:pt x="9178" y="16111"/>
                    </a:cubicBezTo>
                    <a:cubicBezTo>
                      <a:pt x="9959" y="16111"/>
                      <a:pt x="10754" y="15972"/>
                      <a:pt x="11549" y="15707"/>
                    </a:cubicBezTo>
                    <a:cubicBezTo>
                      <a:pt x="11619" y="15693"/>
                      <a:pt x="11689" y="15665"/>
                      <a:pt x="11731" y="15637"/>
                    </a:cubicBezTo>
                    <a:cubicBezTo>
                      <a:pt x="11801" y="15609"/>
                      <a:pt x="11856" y="15595"/>
                      <a:pt x="11926" y="15553"/>
                    </a:cubicBezTo>
                    <a:cubicBezTo>
                      <a:pt x="12052" y="15497"/>
                      <a:pt x="12191" y="15455"/>
                      <a:pt x="12317" y="15386"/>
                    </a:cubicBezTo>
                    <a:lnTo>
                      <a:pt x="12679" y="15177"/>
                    </a:lnTo>
                    <a:cubicBezTo>
                      <a:pt x="12749" y="15135"/>
                      <a:pt x="12805" y="15107"/>
                      <a:pt x="12875" y="15065"/>
                    </a:cubicBezTo>
                    <a:lnTo>
                      <a:pt x="13042" y="14939"/>
                    </a:lnTo>
                    <a:cubicBezTo>
                      <a:pt x="13293" y="14786"/>
                      <a:pt x="13516" y="14619"/>
                      <a:pt x="13739" y="14437"/>
                    </a:cubicBezTo>
                    <a:cubicBezTo>
                      <a:pt x="13851" y="14354"/>
                      <a:pt x="13963" y="14242"/>
                      <a:pt x="14074" y="14158"/>
                    </a:cubicBezTo>
                    <a:cubicBezTo>
                      <a:pt x="14172" y="14075"/>
                      <a:pt x="14297" y="13963"/>
                      <a:pt x="14381" y="13879"/>
                    </a:cubicBezTo>
                    <a:cubicBezTo>
                      <a:pt x="14479" y="13810"/>
                      <a:pt x="14548" y="13740"/>
                      <a:pt x="14632" y="13670"/>
                    </a:cubicBezTo>
                    <a:cubicBezTo>
                      <a:pt x="14716" y="13600"/>
                      <a:pt x="14786" y="13531"/>
                      <a:pt x="14855" y="13461"/>
                    </a:cubicBezTo>
                    <a:lnTo>
                      <a:pt x="15260" y="13056"/>
                    </a:lnTo>
                    <a:cubicBezTo>
                      <a:pt x="15354" y="12962"/>
                      <a:pt x="15391" y="12868"/>
                      <a:pt x="15358" y="12868"/>
                    </a:cubicBezTo>
                    <a:cubicBezTo>
                      <a:pt x="15342" y="12868"/>
                      <a:pt x="15310" y="12890"/>
                      <a:pt x="15260" y="12945"/>
                    </a:cubicBezTo>
                    <a:cubicBezTo>
                      <a:pt x="14702" y="13475"/>
                      <a:pt x="14130" y="13879"/>
                      <a:pt x="13572" y="14200"/>
                    </a:cubicBezTo>
                    <a:cubicBezTo>
                      <a:pt x="13460" y="14242"/>
                      <a:pt x="13377" y="14298"/>
                      <a:pt x="13265" y="14340"/>
                    </a:cubicBezTo>
                    <a:cubicBezTo>
                      <a:pt x="14855" y="13196"/>
                      <a:pt x="16292" y="11801"/>
                      <a:pt x="17380" y="10643"/>
                    </a:cubicBezTo>
                    <a:cubicBezTo>
                      <a:pt x="17519" y="10476"/>
                      <a:pt x="17701" y="10225"/>
                      <a:pt x="17701" y="10113"/>
                    </a:cubicBezTo>
                    <a:cubicBezTo>
                      <a:pt x="17695" y="10001"/>
                      <a:pt x="17653" y="9952"/>
                      <a:pt x="17582" y="9952"/>
                    </a:cubicBezTo>
                    <a:cubicBezTo>
                      <a:pt x="17469" y="9952"/>
                      <a:pt x="17283" y="10078"/>
                      <a:pt x="17059" y="10267"/>
                    </a:cubicBezTo>
                    <a:cubicBezTo>
                      <a:pt x="17199" y="10085"/>
                      <a:pt x="17338" y="9904"/>
                      <a:pt x="17478" y="9709"/>
                    </a:cubicBezTo>
                    <a:cubicBezTo>
                      <a:pt x="17617" y="9527"/>
                      <a:pt x="17743" y="9318"/>
                      <a:pt x="17854" y="9081"/>
                    </a:cubicBezTo>
                    <a:cubicBezTo>
                      <a:pt x="17938" y="8914"/>
                      <a:pt x="18147" y="8481"/>
                      <a:pt x="18259" y="8077"/>
                    </a:cubicBezTo>
                    <a:cubicBezTo>
                      <a:pt x="18368" y="7736"/>
                      <a:pt x="18393" y="7459"/>
                      <a:pt x="18342" y="7459"/>
                    </a:cubicBezTo>
                    <a:cubicBezTo>
                      <a:pt x="18334" y="7459"/>
                      <a:pt x="18325" y="7464"/>
                      <a:pt x="18315" y="7477"/>
                    </a:cubicBezTo>
                    <a:cubicBezTo>
                      <a:pt x="18301" y="7519"/>
                      <a:pt x="18245" y="7588"/>
                      <a:pt x="18189" y="7672"/>
                    </a:cubicBezTo>
                    <a:cubicBezTo>
                      <a:pt x="18175" y="7728"/>
                      <a:pt x="18133" y="7784"/>
                      <a:pt x="18105" y="7826"/>
                    </a:cubicBezTo>
                    <a:cubicBezTo>
                      <a:pt x="18063" y="7881"/>
                      <a:pt x="18036" y="7951"/>
                      <a:pt x="18022" y="8007"/>
                    </a:cubicBezTo>
                    <a:cubicBezTo>
                      <a:pt x="17966" y="8132"/>
                      <a:pt x="17882" y="8244"/>
                      <a:pt x="17826" y="8370"/>
                    </a:cubicBezTo>
                    <a:cubicBezTo>
                      <a:pt x="17771" y="8495"/>
                      <a:pt x="17701" y="8593"/>
                      <a:pt x="17673" y="8663"/>
                    </a:cubicBezTo>
                    <a:cubicBezTo>
                      <a:pt x="17784" y="8384"/>
                      <a:pt x="17896" y="8105"/>
                      <a:pt x="17980" y="7812"/>
                    </a:cubicBezTo>
                    <a:cubicBezTo>
                      <a:pt x="18245" y="6891"/>
                      <a:pt x="18273" y="5943"/>
                      <a:pt x="18161" y="5078"/>
                    </a:cubicBezTo>
                    <a:cubicBezTo>
                      <a:pt x="18105" y="4659"/>
                      <a:pt x="17994" y="4269"/>
                      <a:pt x="17882" y="3892"/>
                    </a:cubicBezTo>
                    <a:cubicBezTo>
                      <a:pt x="17631" y="3139"/>
                      <a:pt x="17254" y="2427"/>
                      <a:pt x="16724" y="1800"/>
                    </a:cubicBezTo>
                    <a:cubicBezTo>
                      <a:pt x="16431" y="1437"/>
                      <a:pt x="16097" y="1102"/>
                      <a:pt x="15734" y="782"/>
                    </a:cubicBezTo>
                    <a:cubicBezTo>
                      <a:pt x="15539" y="642"/>
                      <a:pt x="15371" y="489"/>
                      <a:pt x="15162" y="363"/>
                    </a:cubicBezTo>
                    <a:lnTo>
                      <a:pt x="14995" y="279"/>
                    </a:lnTo>
                    <a:lnTo>
                      <a:pt x="14841" y="210"/>
                    </a:lnTo>
                    <a:lnTo>
                      <a:pt x="14758" y="182"/>
                    </a:lnTo>
                    <a:lnTo>
                      <a:pt x="14674" y="140"/>
                    </a:lnTo>
                    <a:cubicBezTo>
                      <a:pt x="14618" y="126"/>
                      <a:pt x="14562" y="112"/>
                      <a:pt x="14493" y="84"/>
                    </a:cubicBezTo>
                    <a:cubicBezTo>
                      <a:pt x="14283" y="42"/>
                      <a:pt x="14074" y="0"/>
                      <a:pt x="138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23"/>
              <p:cNvSpPr/>
              <p:nvPr/>
            </p:nvSpPr>
            <p:spPr>
              <a:xfrm>
                <a:off x="213385" y="3886655"/>
                <a:ext cx="426422" cy="740274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16881" extrusionOk="0">
                    <a:moveTo>
                      <a:pt x="3125" y="5234"/>
                    </a:moveTo>
                    <a:cubicBezTo>
                      <a:pt x="3128" y="5234"/>
                      <a:pt x="3129" y="5235"/>
                      <a:pt x="3131" y="5236"/>
                    </a:cubicBezTo>
                    <a:lnTo>
                      <a:pt x="3131" y="5236"/>
                    </a:lnTo>
                    <a:cubicBezTo>
                      <a:pt x="3128" y="5235"/>
                      <a:pt x="3127" y="5235"/>
                      <a:pt x="3125" y="5235"/>
                    </a:cubicBezTo>
                    <a:lnTo>
                      <a:pt x="3125" y="5235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3" y="5235"/>
                      <a:pt x="3121" y="5235"/>
                      <a:pt x="3123" y="5235"/>
                    </a:cubicBezTo>
                    <a:cubicBezTo>
                      <a:pt x="3123" y="5235"/>
                      <a:pt x="3124" y="5235"/>
                      <a:pt x="3125" y="5235"/>
                    </a:cubicBezTo>
                    <a:lnTo>
                      <a:pt x="3125" y="5235"/>
                    </a:lnTo>
                    <a:lnTo>
                      <a:pt x="3125" y="5234"/>
                    </a:lnTo>
                    <a:close/>
                    <a:moveTo>
                      <a:pt x="3111" y="5262"/>
                    </a:moveTo>
                    <a:cubicBezTo>
                      <a:pt x="3111" y="5262"/>
                      <a:pt x="3111" y="5290"/>
                      <a:pt x="3125" y="5290"/>
                    </a:cubicBezTo>
                    <a:lnTo>
                      <a:pt x="3111" y="5262"/>
                    </a:lnTo>
                    <a:close/>
                    <a:moveTo>
                      <a:pt x="3410" y="0"/>
                    </a:moveTo>
                    <a:cubicBezTo>
                      <a:pt x="3343" y="0"/>
                      <a:pt x="3276" y="1"/>
                      <a:pt x="3209" y="3"/>
                    </a:cubicBezTo>
                    <a:cubicBezTo>
                      <a:pt x="3167" y="3"/>
                      <a:pt x="3097" y="3"/>
                      <a:pt x="3028" y="17"/>
                    </a:cubicBezTo>
                    <a:lnTo>
                      <a:pt x="2818" y="73"/>
                    </a:lnTo>
                    <a:cubicBezTo>
                      <a:pt x="2679" y="101"/>
                      <a:pt x="2553" y="156"/>
                      <a:pt x="2512" y="212"/>
                    </a:cubicBezTo>
                    <a:cubicBezTo>
                      <a:pt x="2414" y="352"/>
                      <a:pt x="2442" y="421"/>
                      <a:pt x="2567" y="449"/>
                    </a:cubicBezTo>
                    <a:cubicBezTo>
                      <a:pt x="2637" y="463"/>
                      <a:pt x="2721" y="491"/>
                      <a:pt x="2832" y="505"/>
                    </a:cubicBezTo>
                    <a:cubicBezTo>
                      <a:pt x="2888" y="505"/>
                      <a:pt x="2930" y="519"/>
                      <a:pt x="3000" y="519"/>
                    </a:cubicBezTo>
                    <a:cubicBezTo>
                      <a:pt x="3056" y="519"/>
                      <a:pt x="3125" y="519"/>
                      <a:pt x="3195" y="533"/>
                    </a:cubicBezTo>
                    <a:cubicBezTo>
                      <a:pt x="2693" y="603"/>
                      <a:pt x="2191" y="742"/>
                      <a:pt x="1717" y="1021"/>
                    </a:cubicBezTo>
                    <a:cubicBezTo>
                      <a:pt x="1521" y="1133"/>
                      <a:pt x="1089" y="1426"/>
                      <a:pt x="796" y="1761"/>
                    </a:cubicBezTo>
                    <a:cubicBezTo>
                      <a:pt x="726" y="1844"/>
                      <a:pt x="656" y="1914"/>
                      <a:pt x="601" y="1984"/>
                    </a:cubicBezTo>
                    <a:cubicBezTo>
                      <a:pt x="545" y="2053"/>
                      <a:pt x="517" y="2123"/>
                      <a:pt x="475" y="2179"/>
                    </a:cubicBezTo>
                    <a:cubicBezTo>
                      <a:pt x="429" y="2260"/>
                      <a:pt x="411" y="2312"/>
                      <a:pt x="454" y="2312"/>
                    </a:cubicBezTo>
                    <a:cubicBezTo>
                      <a:pt x="463" y="2312"/>
                      <a:pt x="474" y="2309"/>
                      <a:pt x="489" y="2305"/>
                    </a:cubicBezTo>
                    <a:cubicBezTo>
                      <a:pt x="587" y="2263"/>
                      <a:pt x="768" y="2095"/>
                      <a:pt x="1019" y="1914"/>
                    </a:cubicBezTo>
                    <a:cubicBezTo>
                      <a:pt x="1047" y="1900"/>
                      <a:pt x="1075" y="1886"/>
                      <a:pt x="1103" y="1844"/>
                    </a:cubicBezTo>
                    <a:lnTo>
                      <a:pt x="1186" y="1788"/>
                    </a:lnTo>
                    <a:cubicBezTo>
                      <a:pt x="1256" y="1761"/>
                      <a:pt x="1312" y="1705"/>
                      <a:pt x="1368" y="1677"/>
                    </a:cubicBezTo>
                    <a:cubicBezTo>
                      <a:pt x="1424" y="1635"/>
                      <a:pt x="1493" y="1607"/>
                      <a:pt x="1521" y="1565"/>
                    </a:cubicBezTo>
                    <a:cubicBezTo>
                      <a:pt x="1577" y="1537"/>
                      <a:pt x="1633" y="1495"/>
                      <a:pt x="1661" y="1482"/>
                    </a:cubicBezTo>
                    <a:lnTo>
                      <a:pt x="1661" y="1482"/>
                    </a:lnTo>
                    <a:lnTo>
                      <a:pt x="1465" y="1621"/>
                    </a:lnTo>
                    <a:cubicBezTo>
                      <a:pt x="1438" y="1635"/>
                      <a:pt x="1396" y="1677"/>
                      <a:pt x="1382" y="1691"/>
                    </a:cubicBezTo>
                    <a:lnTo>
                      <a:pt x="1298" y="1774"/>
                    </a:lnTo>
                    <a:cubicBezTo>
                      <a:pt x="1242" y="1830"/>
                      <a:pt x="1173" y="1886"/>
                      <a:pt x="1117" y="1928"/>
                    </a:cubicBezTo>
                    <a:cubicBezTo>
                      <a:pt x="1075" y="1984"/>
                      <a:pt x="1019" y="2053"/>
                      <a:pt x="963" y="2109"/>
                    </a:cubicBezTo>
                    <a:cubicBezTo>
                      <a:pt x="629" y="2486"/>
                      <a:pt x="391" y="2932"/>
                      <a:pt x="238" y="3379"/>
                    </a:cubicBezTo>
                    <a:cubicBezTo>
                      <a:pt x="71" y="3839"/>
                      <a:pt x="1" y="4299"/>
                      <a:pt x="29" y="4773"/>
                    </a:cubicBezTo>
                    <a:cubicBezTo>
                      <a:pt x="29" y="4885"/>
                      <a:pt x="29" y="4983"/>
                      <a:pt x="43" y="5108"/>
                    </a:cubicBezTo>
                    <a:lnTo>
                      <a:pt x="98" y="5415"/>
                    </a:lnTo>
                    <a:cubicBezTo>
                      <a:pt x="112" y="5527"/>
                      <a:pt x="140" y="5624"/>
                      <a:pt x="168" y="5722"/>
                    </a:cubicBezTo>
                    <a:cubicBezTo>
                      <a:pt x="196" y="5820"/>
                      <a:pt x="238" y="5903"/>
                      <a:pt x="266" y="6001"/>
                    </a:cubicBezTo>
                    <a:cubicBezTo>
                      <a:pt x="419" y="6378"/>
                      <a:pt x="684" y="6712"/>
                      <a:pt x="1005" y="6991"/>
                    </a:cubicBezTo>
                    <a:cubicBezTo>
                      <a:pt x="1312" y="7270"/>
                      <a:pt x="1703" y="7466"/>
                      <a:pt x="2093" y="7563"/>
                    </a:cubicBezTo>
                    <a:cubicBezTo>
                      <a:pt x="2219" y="7605"/>
                      <a:pt x="2344" y="7619"/>
                      <a:pt x="2470" y="7633"/>
                    </a:cubicBezTo>
                    <a:cubicBezTo>
                      <a:pt x="2512" y="7633"/>
                      <a:pt x="2581" y="7647"/>
                      <a:pt x="2651" y="7647"/>
                    </a:cubicBezTo>
                    <a:lnTo>
                      <a:pt x="3028" y="7647"/>
                    </a:lnTo>
                    <a:cubicBezTo>
                      <a:pt x="3097" y="7647"/>
                      <a:pt x="3139" y="7633"/>
                      <a:pt x="3209" y="7633"/>
                    </a:cubicBezTo>
                    <a:cubicBezTo>
                      <a:pt x="3279" y="7633"/>
                      <a:pt x="3335" y="7619"/>
                      <a:pt x="3390" y="7605"/>
                    </a:cubicBezTo>
                    <a:cubicBezTo>
                      <a:pt x="3446" y="7577"/>
                      <a:pt x="3516" y="7577"/>
                      <a:pt x="3558" y="7549"/>
                    </a:cubicBezTo>
                    <a:cubicBezTo>
                      <a:pt x="4032" y="7410"/>
                      <a:pt x="4436" y="7061"/>
                      <a:pt x="4660" y="6601"/>
                    </a:cubicBezTo>
                    <a:cubicBezTo>
                      <a:pt x="4771" y="6419"/>
                      <a:pt x="4841" y="6182"/>
                      <a:pt x="4855" y="5945"/>
                    </a:cubicBezTo>
                    <a:cubicBezTo>
                      <a:pt x="4869" y="5694"/>
                      <a:pt x="4855" y="5457"/>
                      <a:pt x="4785" y="5234"/>
                    </a:cubicBezTo>
                    <a:cubicBezTo>
                      <a:pt x="4743" y="5094"/>
                      <a:pt x="4702" y="4969"/>
                      <a:pt x="4604" y="4857"/>
                    </a:cubicBezTo>
                    <a:cubicBezTo>
                      <a:pt x="4534" y="4746"/>
                      <a:pt x="4436" y="4634"/>
                      <a:pt x="4325" y="4550"/>
                    </a:cubicBezTo>
                    <a:cubicBezTo>
                      <a:pt x="4227" y="4467"/>
                      <a:pt x="4102" y="4397"/>
                      <a:pt x="3962" y="4341"/>
                    </a:cubicBezTo>
                    <a:cubicBezTo>
                      <a:pt x="3892" y="4299"/>
                      <a:pt x="3823" y="4285"/>
                      <a:pt x="3753" y="4271"/>
                    </a:cubicBezTo>
                    <a:cubicBezTo>
                      <a:pt x="3683" y="4257"/>
                      <a:pt x="3614" y="4229"/>
                      <a:pt x="3544" y="4229"/>
                    </a:cubicBezTo>
                    <a:cubicBezTo>
                      <a:pt x="3508" y="4226"/>
                      <a:pt x="3471" y="4224"/>
                      <a:pt x="3435" y="4224"/>
                    </a:cubicBezTo>
                    <a:cubicBezTo>
                      <a:pt x="3317" y="4224"/>
                      <a:pt x="3197" y="4243"/>
                      <a:pt x="3070" y="4285"/>
                    </a:cubicBezTo>
                    <a:cubicBezTo>
                      <a:pt x="2916" y="4341"/>
                      <a:pt x="2763" y="4425"/>
                      <a:pt x="2651" y="4564"/>
                    </a:cubicBezTo>
                    <a:cubicBezTo>
                      <a:pt x="2539" y="4690"/>
                      <a:pt x="2470" y="4857"/>
                      <a:pt x="2428" y="5024"/>
                    </a:cubicBezTo>
                    <a:cubicBezTo>
                      <a:pt x="2400" y="5178"/>
                      <a:pt x="2414" y="5345"/>
                      <a:pt x="2470" y="5471"/>
                    </a:cubicBezTo>
                    <a:cubicBezTo>
                      <a:pt x="2539" y="5624"/>
                      <a:pt x="2651" y="5736"/>
                      <a:pt x="2763" y="5764"/>
                    </a:cubicBezTo>
                    <a:cubicBezTo>
                      <a:pt x="2808" y="5790"/>
                      <a:pt x="2856" y="5801"/>
                      <a:pt x="2902" y="5801"/>
                    </a:cubicBezTo>
                    <a:cubicBezTo>
                      <a:pt x="2955" y="5801"/>
                      <a:pt x="3004" y="5786"/>
                      <a:pt x="3042" y="5764"/>
                    </a:cubicBezTo>
                    <a:cubicBezTo>
                      <a:pt x="3111" y="5736"/>
                      <a:pt x="3139" y="5694"/>
                      <a:pt x="3167" y="5652"/>
                    </a:cubicBezTo>
                    <a:cubicBezTo>
                      <a:pt x="3181" y="5596"/>
                      <a:pt x="3181" y="5555"/>
                      <a:pt x="3167" y="5513"/>
                    </a:cubicBezTo>
                    <a:cubicBezTo>
                      <a:pt x="3167" y="5457"/>
                      <a:pt x="3125" y="5415"/>
                      <a:pt x="3111" y="5387"/>
                    </a:cubicBezTo>
                    <a:lnTo>
                      <a:pt x="3111" y="5262"/>
                    </a:lnTo>
                    <a:lnTo>
                      <a:pt x="3125" y="5248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9" y="5237"/>
                      <a:pt x="3133" y="5238"/>
                      <a:pt x="3135" y="5238"/>
                    </a:cubicBezTo>
                    <a:cubicBezTo>
                      <a:pt x="3136" y="5238"/>
                      <a:pt x="3135" y="5237"/>
                      <a:pt x="3131" y="5236"/>
                    </a:cubicBezTo>
                    <a:lnTo>
                      <a:pt x="3131" y="5236"/>
                    </a:lnTo>
                    <a:cubicBezTo>
                      <a:pt x="3140" y="5237"/>
                      <a:pt x="3160" y="5241"/>
                      <a:pt x="3195" y="5248"/>
                    </a:cubicBezTo>
                    <a:lnTo>
                      <a:pt x="3195" y="5234"/>
                    </a:lnTo>
                    <a:lnTo>
                      <a:pt x="3195" y="5220"/>
                    </a:lnTo>
                    <a:cubicBezTo>
                      <a:pt x="3195" y="5192"/>
                      <a:pt x="3223" y="5164"/>
                      <a:pt x="3223" y="5150"/>
                    </a:cubicBezTo>
                    <a:cubicBezTo>
                      <a:pt x="3237" y="5094"/>
                      <a:pt x="3265" y="5052"/>
                      <a:pt x="3307" y="5011"/>
                    </a:cubicBezTo>
                    <a:lnTo>
                      <a:pt x="3335" y="4969"/>
                    </a:lnTo>
                    <a:cubicBezTo>
                      <a:pt x="3335" y="4969"/>
                      <a:pt x="3362" y="4955"/>
                      <a:pt x="3376" y="4955"/>
                    </a:cubicBezTo>
                    <a:cubicBezTo>
                      <a:pt x="3390" y="4955"/>
                      <a:pt x="3390" y="4927"/>
                      <a:pt x="3404" y="4927"/>
                    </a:cubicBezTo>
                    <a:cubicBezTo>
                      <a:pt x="3460" y="4913"/>
                      <a:pt x="3502" y="4885"/>
                      <a:pt x="3530" y="4871"/>
                    </a:cubicBezTo>
                    <a:cubicBezTo>
                      <a:pt x="3600" y="4815"/>
                      <a:pt x="3669" y="4759"/>
                      <a:pt x="3655" y="4690"/>
                    </a:cubicBezTo>
                    <a:cubicBezTo>
                      <a:pt x="3655" y="4676"/>
                      <a:pt x="3655" y="4648"/>
                      <a:pt x="3641" y="4634"/>
                    </a:cubicBezTo>
                    <a:cubicBezTo>
                      <a:pt x="3641" y="4620"/>
                      <a:pt x="3641" y="4606"/>
                      <a:pt x="3614" y="4564"/>
                    </a:cubicBezTo>
                    <a:cubicBezTo>
                      <a:pt x="3600" y="4550"/>
                      <a:pt x="3600" y="4536"/>
                      <a:pt x="3572" y="4522"/>
                    </a:cubicBezTo>
                    <a:cubicBezTo>
                      <a:pt x="3655" y="4522"/>
                      <a:pt x="3753" y="4536"/>
                      <a:pt x="3865" y="4550"/>
                    </a:cubicBezTo>
                    <a:cubicBezTo>
                      <a:pt x="3962" y="4564"/>
                      <a:pt x="4060" y="4620"/>
                      <a:pt x="4144" y="4676"/>
                    </a:cubicBezTo>
                    <a:cubicBezTo>
                      <a:pt x="4311" y="4773"/>
                      <a:pt x="4478" y="4955"/>
                      <a:pt x="4562" y="5164"/>
                    </a:cubicBezTo>
                    <a:cubicBezTo>
                      <a:pt x="4576" y="5192"/>
                      <a:pt x="4590" y="5234"/>
                      <a:pt x="4590" y="5262"/>
                    </a:cubicBezTo>
                    <a:cubicBezTo>
                      <a:pt x="4618" y="5303"/>
                      <a:pt x="4618" y="5331"/>
                      <a:pt x="4632" y="5373"/>
                    </a:cubicBezTo>
                    <a:cubicBezTo>
                      <a:pt x="4688" y="5582"/>
                      <a:pt x="4688" y="5806"/>
                      <a:pt x="4646" y="6029"/>
                    </a:cubicBezTo>
                    <a:cubicBezTo>
                      <a:pt x="4618" y="6196"/>
                      <a:pt x="4562" y="6350"/>
                      <a:pt x="4492" y="6503"/>
                    </a:cubicBezTo>
                    <a:lnTo>
                      <a:pt x="4478" y="6559"/>
                    </a:lnTo>
                    <a:lnTo>
                      <a:pt x="4436" y="6615"/>
                    </a:lnTo>
                    <a:cubicBezTo>
                      <a:pt x="4423" y="6643"/>
                      <a:pt x="4409" y="6684"/>
                      <a:pt x="4367" y="6712"/>
                    </a:cubicBezTo>
                    <a:cubicBezTo>
                      <a:pt x="4311" y="6782"/>
                      <a:pt x="4283" y="6838"/>
                      <a:pt x="4227" y="6894"/>
                    </a:cubicBezTo>
                    <a:cubicBezTo>
                      <a:pt x="4130" y="7005"/>
                      <a:pt x="4004" y="7103"/>
                      <a:pt x="3892" y="7187"/>
                    </a:cubicBezTo>
                    <a:cubicBezTo>
                      <a:pt x="3781" y="7256"/>
                      <a:pt x="3655" y="7326"/>
                      <a:pt x="3530" y="7354"/>
                    </a:cubicBezTo>
                    <a:lnTo>
                      <a:pt x="3446" y="7396"/>
                    </a:lnTo>
                    <a:cubicBezTo>
                      <a:pt x="3404" y="7410"/>
                      <a:pt x="3376" y="7410"/>
                      <a:pt x="3362" y="7410"/>
                    </a:cubicBezTo>
                    <a:lnTo>
                      <a:pt x="3265" y="7424"/>
                    </a:lnTo>
                    <a:lnTo>
                      <a:pt x="3167" y="7452"/>
                    </a:lnTo>
                    <a:cubicBezTo>
                      <a:pt x="3097" y="7452"/>
                      <a:pt x="3042" y="7466"/>
                      <a:pt x="2972" y="7466"/>
                    </a:cubicBezTo>
                    <a:lnTo>
                      <a:pt x="2777" y="7466"/>
                    </a:lnTo>
                    <a:cubicBezTo>
                      <a:pt x="2526" y="7466"/>
                      <a:pt x="2260" y="7424"/>
                      <a:pt x="2009" y="7340"/>
                    </a:cubicBezTo>
                    <a:cubicBezTo>
                      <a:pt x="1772" y="7256"/>
                      <a:pt x="1521" y="7145"/>
                      <a:pt x="1312" y="7005"/>
                    </a:cubicBezTo>
                    <a:cubicBezTo>
                      <a:pt x="1103" y="6866"/>
                      <a:pt x="921" y="6684"/>
                      <a:pt x="740" y="6489"/>
                    </a:cubicBezTo>
                    <a:cubicBezTo>
                      <a:pt x="712" y="6433"/>
                      <a:pt x="656" y="6364"/>
                      <a:pt x="615" y="6308"/>
                    </a:cubicBezTo>
                    <a:cubicBezTo>
                      <a:pt x="587" y="6238"/>
                      <a:pt x="545" y="6196"/>
                      <a:pt x="503" y="6126"/>
                    </a:cubicBezTo>
                    <a:lnTo>
                      <a:pt x="391" y="5917"/>
                    </a:lnTo>
                    <a:cubicBezTo>
                      <a:pt x="363" y="5847"/>
                      <a:pt x="336" y="5778"/>
                      <a:pt x="308" y="5680"/>
                    </a:cubicBezTo>
                    <a:cubicBezTo>
                      <a:pt x="294" y="5652"/>
                      <a:pt x="294" y="5610"/>
                      <a:pt x="266" y="5582"/>
                    </a:cubicBezTo>
                    <a:lnTo>
                      <a:pt x="238" y="5457"/>
                    </a:lnTo>
                    <a:cubicBezTo>
                      <a:pt x="224" y="5387"/>
                      <a:pt x="196" y="5303"/>
                      <a:pt x="196" y="5220"/>
                    </a:cubicBezTo>
                    <a:cubicBezTo>
                      <a:pt x="182" y="5122"/>
                      <a:pt x="182" y="5052"/>
                      <a:pt x="168" y="4969"/>
                    </a:cubicBezTo>
                    <a:cubicBezTo>
                      <a:pt x="168" y="4885"/>
                      <a:pt x="168" y="4815"/>
                      <a:pt x="154" y="4732"/>
                    </a:cubicBezTo>
                    <a:cubicBezTo>
                      <a:pt x="154" y="4285"/>
                      <a:pt x="224" y="3839"/>
                      <a:pt x="377" y="3406"/>
                    </a:cubicBezTo>
                    <a:cubicBezTo>
                      <a:pt x="531" y="2960"/>
                      <a:pt x="782" y="2542"/>
                      <a:pt x="1089" y="2193"/>
                    </a:cubicBezTo>
                    <a:cubicBezTo>
                      <a:pt x="1410" y="1830"/>
                      <a:pt x="1786" y="1537"/>
                      <a:pt x="2247" y="1314"/>
                    </a:cubicBezTo>
                    <a:cubicBezTo>
                      <a:pt x="2679" y="1077"/>
                      <a:pt x="3167" y="965"/>
                      <a:pt x="3683" y="910"/>
                    </a:cubicBezTo>
                    <a:cubicBezTo>
                      <a:pt x="3927" y="883"/>
                      <a:pt x="4171" y="869"/>
                      <a:pt x="4416" y="869"/>
                    </a:cubicBezTo>
                    <a:cubicBezTo>
                      <a:pt x="4690" y="869"/>
                      <a:pt x="4966" y="887"/>
                      <a:pt x="5246" y="924"/>
                    </a:cubicBezTo>
                    <a:lnTo>
                      <a:pt x="5427" y="965"/>
                    </a:lnTo>
                    <a:lnTo>
                      <a:pt x="5622" y="993"/>
                    </a:lnTo>
                    <a:cubicBezTo>
                      <a:pt x="5748" y="1007"/>
                      <a:pt x="5873" y="1063"/>
                      <a:pt x="6013" y="1077"/>
                    </a:cubicBezTo>
                    <a:cubicBezTo>
                      <a:pt x="6250" y="1147"/>
                      <a:pt x="6501" y="1244"/>
                      <a:pt x="6738" y="1342"/>
                    </a:cubicBezTo>
                    <a:cubicBezTo>
                      <a:pt x="6864" y="1398"/>
                      <a:pt x="6961" y="1468"/>
                      <a:pt x="7087" y="1523"/>
                    </a:cubicBezTo>
                    <a:cubicBezTo>
                      <a:pt x="7143" y="1551"/>
                      <a:pt x="7198" y="1593"/>
                      <a:pt x="7268" y="1621"/>
                    </a:cubicBezTo>
                    <a:lnTo>
                      <a:pt x="7421" y="1733"/>
                    </a:lnTo>
                    <a:cubicBezTo>
                      <a:pt x="7631" y="1872"/>
                      <a:pt x="7840" y="2039"/>
                      <a:pt x="8007" y="2193"/>
                    </a:cubicBezTo>
                    <a:cubicBezTo>
                      <a:pt x="8189" y="2374"/>
                      <a:pt x="8356" y="2570"/>
                      <a:pt x="8496" y="2779"/>
                    </a:cubicBezTo>
                    <a:lnTo>
                      <a:pt x="8607" y="2932"/>
                    </a:lnTo>
                    <a:lnTo>
                      <a:pt x="8663" y="3016"/>
                    </a:lnTo>
                    <a:lnTo>
                      <a:pt x="8691" y="3100"/>
                    </a:lnTo>
                    <a:cubicBezTo>
                      <a:pt x="8733" y="3155"/>
                      <a:pt x="8747" y="3211"/>
                      <a:pt x="8775" y="3281"/>
                    </a:cubicBezTo>
                    <a:lnTo>
                      <a:pt x="8844" y="3448"/>
                    </a:lnTo>
                    <a:cubicBezTo>
                      <a:pt x="9026" y="3923"/>
                      <a:pt x="9095" y="4411"/>
                      <a:pt x="9081" y="4913"/>
                    </a:cubicBezTo>
                    <a:cubicBezTo>
                      <a:pt x="9040" y="5401"/>
                      <a:pt x="8942" y="5889"/>
                      <a:pt x="8761" y="6364"/>
                    </a:cubicBezTo>
                    <a:cubicBezTo>
                      <a:pt x="8412" y="7284"/>
                      <a:pt x="7910" y="8149"/>
                      <a:pt x="7491" y="8986"/>
                    </a:cubicBezTo>
                    <a:cubicBezTo>
                      <a:pt x="7282" y="9404"/>
                      <a:pt x="7087" y="9837"/>
                      <a:pt x="6933" y="10255"/>
                    </a:cubicBezTo>
                    <a:cubicBezTo>
                      <a:pt x="6780" y="10688"/>
                      <a:pt x="6682" y="11106"/>
                      <a:pt x="6640" y="11525"/>
                    </a:cubicBezTo>
                    <a:cubicBezTo>
                      <a:pt x="6585" y="11943"/>
                      <a:pt x="6585" y="12348"/>
                      <a:pt x="6599" y="12724"/>
                    </a:cubicBezTo>
                    <a:cubicBezTo>
                      <a:pt x="6612" y="13115"/>
                      <a:pt x="6668" y="13463"/>
                      <a:pt x="6738" y="13812"/>
                    </a:cubicBezTo>
                    <a:cubicBezTo>
                      <a:pt x="6877" y="14468"/>
                      <a:pt x="7059" y="15026"/>
                      <a:pt x="7226" y="15486"/>
                    </a:cubicBezTo>
                    <a:cubicBezTo>
                      <a:pt x="7408" y="15932"/>
                      <a:pt x="7547" y="16281"/>
                      <a:pt x="7645" y="16518"/>
                    </a:cubicBezTo>
                    <a:cubicBezTo>
                      <a:pt x="7662" y="16553"/>
                      <a:pt x="7677" y="16585"/>
                      <a:pt x="7691" y="16615"/>
                    </a:cubicBezTo>
                    <a:lnTo>
                      <a:pt x="7691" y="16615"/>
                    </a:lnTo>
                    <a:cubicBezTo>
                      <a:pt x="7286" y="15597"/>
                      <a:pt x="6922" y="14554"/>
                      <a:pt x="6794" y="13463"/>
                    </a:cubicBezTo>
                    <a:cubicBezTo>
                      <a:pt x="6780" y="13324"/>
                      <a:pt x="6752" y="13170"/>
                      <a:pt x="6752" y="13031"/>
                    </a:cubicBezTo>
                    <a:cubicBezTo>
                      <a:pt x="6738" y="12892"/>
                      <a:pt x="6738" y="12724"/>
                      <a:pt x="6738" y="12585"/>
                    </a:cubicBezTo>
                    <a:cubicBezTo>
                      <a:pt x="6738" y="12292"/>
                      <a:pt x="6752" y="11999"/>
                      <a:pt x="6808" y="11720"/>
                    </a:cubicBezTo>
                    <a:cubicBezTo>
                      <a:pt x="6891" y="11148"/>
                      <a:pt x="7087" y="10590"/>
                      <a:pt x="7352" y="10102"/>
                    </a:cubicBezTo>
                    <a:cubicBezTo>
                      <a:pt x="7617" y="9586"/>
                      <a:pt x="7924" y="9167"/>
                      <a:pt x="8258" y="8749"/>
                    </a:cubicBezTo>
                    <a:cubicBezTo>
                      <a:pt x="8593" y="8330"/>
                      <a:pt x="8914" y="7884"/>
                      <a:pt x="9193" y="7312"/>
                    </a:cubicBezTo>
                    <a:cubicBezTo>
                      <a:pt x="9237" y="7213"/>
                      <a:pt x="9255" y="7105"/>
                      <a:pt x="9226" y="7105"/>
                    </a:cubicBezTo>
                    <a:cubicBezTo>
                      <a:pt x="9219" y="7105"/>
                      <a:pt x="9208" y="7113"/>
                      <a:pt x="9193" y="7131"/>
                    </a:cubicBezTo>
                    <a:cubicBezTo>
                      <a:pt x="9109" y="7256"/>
                      <a:pt x="9026" y="7340"/>
                      <a:pt x="8942" y="7396"/>
                    </a:cubicBezTo>
                    <a:cubicBezTo>
                      <a:pt x="8844" y="7466"/>
                      <a:pt x="8775" y="7493"/>
                      <a:pt x="8705" y="7549"/>
                    </a:cubicBezTo>
                    <a:cubicBezTo>
                      <a:pt x="8677" y="7563"/>
                      <a:pt x="8621" y="7591"/>
                      <a:pt x="8593" y="7605"/>
                    </a:cubicBezTo>
                    <a:cubicBezTo>
                      <a:pt x="8663" y="7493"/>
                      <a:pt x="8733" y="7410"/>
                      <a:pt x="8775" y="7312"/>
                    </a:cubicBezTo>
                    <a:cubicBezTo>
                      <a:pt x="8844" y="7200"/>
                      <a:pt x="8900" y="7103"/>
                      <a:pt x="8970" y="6991"/>
                    </a:cubicBezTo>
                    <a:cubicBezTo>
                      <a:pt x="9374" y="6280"/>
                      <a:pt x="9681" y="5443"/>
                      <a:pt x="9723" y="4536"/>
                    </a:cubicBezTo>
                    <a:lnTo>
                      <a:pt x="9723" y="4313"/>
                    </a:lnTo>
                    <a:cubicBezTo>
                      <a:pt x="9723" y="4243"/>
                      <a:pt x="9709" y="4146"/>
                      <a:pt x="9709" y="4076"/>
                    </a:cubicBezTo>
                    <a:cubicBezTo>
                      <a:pt x="9709" y="4048"/>
                      <a:pt x="9709" y="3992"/>
                      <a:pt x="9681" y="3964"/>
                    </a:cubicBezTo>
                    <a:lnTo>
                      <a:pt x="9667" y="3783"/>
                    </a:lnTo>
                    <a:cubicBezTo>
                      <a:pt x="9653" y="3713"/>
                      <a:pt x="9653" y="3630"/>
                      <a:pt x="9611" y="3560"/>
                    </a:cubicBezTo>
                    <a:cubicBezTo>
                      <a:pt x="9542" y="3239"/>
                      <a:pt x="9430" y="2932"/>
                      <a:pt x="9263" y="2653"/>
                    </a:cubicBezTo>
                    <a:cubicBezTo>
                      <a:pt x="9109" y="2360"/>
                      <a:pt x="8914" y="2095"/>
                      <a:pt x="8705" y="1844"/>
                    </a:cubicBezTo>
                    <a:cubicBezTo>
                      <a:pt x="8482" y="1607"/>
                      <a:pt x="8231" y="1398"/>
                      <a:pt x="7979" y="1203"/>
                    </a:cubicBezTo>
                    <a:cubicBezTo>
                      <a:pt x="7575" y="910"/>
                      <a:pt x="7156" y="686"/>
                      <a:pt x="6808" y="547"/>
                    </a:cubicBezTo>
                    <a:cubicBezTo>
                      <a:pt x="6725" y="508"/>
                      <a:pt x="6652" y="491"/>
                      <a:pt x="6609" y="491"/>
                    </a:cubicBezTo>
                    <a:cubicBezTo>
                      <a:pt x="6543" y="491"/>
                      <a:pt x="6542" y="530"/>
                      <a:pt x="6668" y="589"/>
                    </a:cubicBezTo>
                    <a:cubicBezTo>
                      <a:pt x="7449" y="938"/>
                      <a:pt x="8063" y="1482"/>
                      <a:pt x="8426" y="2081"/>
                    </a:cubicBezTo>
                    <a:cubicBezTo>
                      <a:pt x="8496" y="2179"/>
                      <a:pt x="8551" y="2291"/>
                      <a:pt x="8607" y="2388"/>
                    </a:cubicBezTo>
                    <a:cubicBezTo>
                      <a:pt x="7979" y="1537"/>
                      <a:pt x="7073" y="910"/>
                      <a:pt x="6110" y="519"/>
                    </a:cubicBezTo>
                    <a:cubicBezTo>
                      <a:pt x="5216" y="169"/>
                      <a:pt x="4286" y="0"/>
                      <a:pt x="3410" y="0"/>
                    </a:cubicBezTo>
                    <a:close/>
                    <a:moveTo>
                      <a:pt x="7691" y="16615"/>
                    </a:moveTo>
                    <a:lnTo>
                      <a:pt x="7691" y="16615"/>
                    </a:lnTo>
                    <a:cubicBezTo>
                      <a:pt x="7727" y="16704"/>
                      <a:pt x="7762" y="16792"/>
                      <a:pt x="7798" y="16881"/>
                    </a:cubicBezTo>
                    <a:cubicBezTo>
                      <a:pt x="7798" y="16881"/>
                      <a:pt x="7768" y="16781"/>
                      <a:pt x="7691" y="16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23"/>
              <p:cNvSpPr/>
              <p:nvPr/>
            </p:nvSpPr>
            <p:spPr>
              <a:xfrm>
                <a:off x="180978" y="4217091"/>
                <a:ext cx="430061" cy="716638"/>
              </a:xfrm>
              <a:custGeom>
                <a:avLst/>
                <a:gdLst/>
                <a:ahLst/>
                <a:cxnLst/>
                <a:rect l="l" t="t" r="r" b="b"/>
                <a:pathLst>
                  <a:path w="9807" h="16342" extrusionOk="0">
                    <a:moveTo>
                      <a:pt x="461" y="0"/>
                    </a:moveTo>
                    <a:lnTo>
                      <a:pt x="461" y="0"/>
                    </a:lnTo>
                    <a:cubicBezTo>
                      <a:pt x="1437" y="628"/>
                      <a:pt x="2442" y="1256"/>
                      <a:pt x="3390" y="1897"/>
                    </a:cubicBezTo>
                    <a:cubicBezTo>
                      <a:pt x="3641" y="2051"/>
                      <a:pt x="3864" y="2232"/>
                      <a:pt x="4115" y="2399"/>
                    </a:cubicBezTo>
                    <a:cubicBezTo>
                      <a:pt x="4227" y="2497"/>
                      <a:pt x="4339" y="2581"/>
                      <a:pt x="4464" y="2664"/>
                    </a:cubicBezTo>
                    <a:cubicBezTo>
                      <a:pt x="4562" y="2748"/>
                      <a:pt x="4687" y="2846"/>
                      <a:pt x="4785" y="2943"/>
                    </a:cubicBezTo>
                    <a:lnTo>
                      <a:pt x="4966" y="3083"/>
                    </a:lnTo>
                    <a:lnTo>
                      <a:pt x="5120" y="3222"/>
                    </a:lnTo>
                    <a:cubicBezTo>
                      <a:pt x="5231" y="3334"/>
                      <a:pt x="5329" y="3418"/>
                      <a:pt x="5441" y="3515"/>
                    </a:cubicBezTo>
                    <a:cubicBezTo>
                      <a:pt x="5622" y="3725"/>
                      <a:pt x="5817" y="3920"/>
                      <a:pt x="5998" y="4143"/>
                    </a:cubicBezTo>
                    <a:cubicBezTo>
                      <a:pt x="6026" y="4199"/>
                      <a:pt x="6082" y="4255"/>
                      <a:pt x="6110" y="4324"/>
                    </a:cubicBezTo>
                    <a:cubicBezTo>
                      <a:pt x="6152" y="4380"/>
                      <a:pt x="6180" y="4450"/>
                      <a:pt x="6222" y="4492"/>
                    </a:cubicBezTo>
                    <a:cubicBezTo>
                      <a:pt x="6291" y="4617"/>
                      <a:pt x="6347" y="4729"/>
                      <a:pt x="6389" y="4840"/>
                    </a:cubicBezTo>
                    <a:cubicBezTo>
                      <a:pt x="6445" y="4966"/>
                      <a:pt x="6487" y="5091"/>
                      <a:pt x="6528" y="5217"/>
                    </a:cubicBezTo>
                    <a:cubicBezTo>
                      <a:pt x="6584" y="5329"/>
                      <a:pt x="6598" y="5454"/>
                      <a:pt x="6654" y="5580"/>
                    </a:cubicBezTo>
                    <a:cubicBezTo>
                      <a:pt x="6724" y="5817"/>
                      <a:pt x="6794" y="6082"/>
                      <a:pt x="6863" y="6333"/>
                    </a:cubicBezTo>
                    <a:cubicBezTo>
                      <a:pt x="6905" y="6445"/>
                      <a:pt x="6947" y="6584"/>
                      <a:pt x="6989" y="6710"/>
                    </a:cubicBezTo>
                    <a:cubicBezTo>
                      <a:pt x="7045" y="6835"/>
                      <a:pt x="7086" y="6961"/>
                      <a:pt x="7142" y="7100"/>
                    </a:cubicBezTo>
                    <a:cubicBezTo>
                      <a:pt x="7179" y="7165"/>
                      <a:pt x="7246" y="7217"/>
                      <a:pt x="7288" y="7217"/>
                    </a:cubicBezTo>
                    <a:cubicBezTo>
                      <a:pt x="7309" y="7217"/>
                      <a:pt x="7324" y="7203"/>
                      <a:pt x="7324" y="7170"/>
                    </a:cubicBezTo>
                    <a:cubicBezTo>
                      <a:pt x="7324" y="7002"/>
                      <a:pt x="7338" y="6891"/>
                      <a:pt x="7365" y="6765"/>
                    </a:cubicBezTo>
                    <a:cubicBezTo>
                      <a:pt x="7407" y="6640"/>
                      <a:pt x="7435" y="6556"/>
                      <a:pt x="7491" y="6445"/>
                    </a:cubicBezTo>
                    <a:cubicBezTo>
                      <a:pt x="7533" y="6403"/>
                      <a:pt x="7547" y="6333"/>
                      <a:pt x="7603" y="6291"/>
                    </a:cubicBezTo>
                    <a:cubicBezTo>
                      <a:pt x="7630" y="6417"/>
                      <a:pt x="7644" y="6514"/>
                      <a:pt x="7686" y="6640"/>
                    </a:cubicBezTo>
                    <a:cubicBezTo>
                      <a:pt x="7714" y="6765"/>
                      <a:pt x="7742" y="6863"/>
                      <a:pt x="7770" y="6988"/>
                    </a:cubicBezTo>
                    <a:cubicBezTo>
                      <a:pt x="7812" y="7072"/>
                      <a:pt x="7826" y="7184"/>
                      <a:pt x="7854" y="7267"/>
                    </a:cubicBezTo>
                    <a:cubicBezTo>
                      <a:pt x="7895" y="7351"/>
                      <a:pt x="7909" y="7463"/>
                      <a:pt x="7951" y="7560"/>
                    </a:cubicBezTo>
                    <a:lnTo>
                      <a:pt x="8035" y="7867"/>
                    </a:lnTo>
                    <a:lnTo>
                      <a:pt x="8063" y="8007"/>
                    </a:lnTo>
                    <a:lnTo>
                      <a:pt x="8091" y="8076"/>
                    </a:lnTo>
                    <a:lnTo>
                      <a:pt x="8105" y="8146"/>
                    </a:lnTo>
                    <a:cubicBezTo>
                      <a:pt x="8188" y="8495"/>
                      <a:pt x="8244" y="8858"/>
                      <a:pt x="8258" y="9206"/>
                    </a:cubicBezTo>
                    <a:cubicBezTo>
                      <a:pt x="8272" y="9443"/>
                      <a:pt x="8272" y="9681"/>
                      <a:pt x="8258" y="9918"/>
                    </a:cubicBezTo>
                    <a:cubicBezTo>
                      <a:pt x="8258" y="10141"/>
                      <a:pt x="8244" y="10392"/>
                      <a:pt x="8202" y="10615"/>
                    </a:cubicBezTo>
                    <a:cubicBezTo>
                      <a:pt x="8174" y="10838"/>
                      <a:pt x="8133" y="11089"/>
                      <a:pt x="8091" y="11313"/>
                    </a:cubicBezTo>
                    <a:cubicBezTo>
                      <a:pt x="8035" y="11536"/>
                      <a:pt x="7965" y="11773"/>
                      <a:pt x="7882" y="11982"/>
                    </a:cubicBezTo>
                    <a:cubicBezTo>
                      <a:pt x="7714" y="12303"/>
                      <a:pt x="7547" y="12582"/>
                      <a:pt x="7393" y="12833"/>
                    </a:cubicBezTo>
                    <a:cubicBezTo>
                      <a:pt x="7322" y="12925"/>
                      <a:pt x="7340" y="13039"/>
                      <a:pt x="7404" y="13039"/>
                    </a:cubicBezTo>
                    <a:cubicBezTo>
                      <a:pt x="7428" y="13039"/>
                      <a:pt x="7457" y="13024"/>
                      <a:pt x="7491" y="12986"/>
                    </a:cubicBezTo>
                    <a:cubicBezTo>
                      <a:pt x="7951" y="12498"/>
                      <a:pt x="8370" y="12010"/>
                      <a:pt x="8732" y="11466"/>
                    </a:cubicBezTo>
                    <a:cubicBezTo>
                      <a:pt x="8760" y="11424"/>
                      <a:pt x="8802" y="11382"/>
                      <a:pt x="8830" y="11327"/>
                    </a:cubicBezTo>
                    <a:cubicBezTo>
                      <a:pt x="8872" y="11285"/>
                      <a:pt x="8900" y="11243"/>
                      <a:pt x="8942" y="11187"/>
                    </a:cubicBezTo>
                    <a:lnTo>
                      <a:pt x="8942" y="11187"/>
                    </a:lnTo>
                    <a:cubicBezTo>
                      <a:pt x="8830" y="11661"/>
                      <a:pt x="8621" y="12122"/>
                      <a:pt x="8342" y="12498"/>
                    </a:cubicBezTo>
                    <a:cubicBezTo>
                      <a:pt x="8091" y="12889"/>
                      <a:pt x="7756" y="13210"/>
                      <a:pt x="7407" y="13461"/>
                    </a:cubicBezTo>
                    <a:cubicBezTo>
                      <a:pt x="7059" y="13698"/>
                      <a:pt x="6668" y="13893"/>
                      <a:pt x="6319" y="14005"/>
                    </a:cubicBezTo>
                    <a:cubicBezTo>
                      <a:pt x="6152" y="14046"/>
                      <a:pt x="5957" y="14102"/>
                      <a:pt x="5789" y="14116"/>
                    </a:cubicBezTo>
                    <a:cubicBezTo>
                      <a:pt x="5692" y="14144"/>
                      <a:pt x="5608" y="14158"/>
                      <a:pt x="5524" y="14158"/>
                    </a:cubicBezTo>
                    <a:cubicBezTo>
                      <a:pt x="5482" y="14158"/>
                      <a:pt x="5441" y="14158"/>
                      <a:pt x="5399" y="14172"/>
                    </a:cubicBezTo>
                    <a:lnTo>
                      <a:pt x="5301" y="14172"/>
                    </a:lnTo>
                    <a:cubicBezTo>
                      <a:pt x="5259" y="14172"/>
                      <a:pt x="5231" y="14172"/>
                      <a:pt x="5189" y="14186"/>
                    </a:cubicBezTo>
                    <a:cubicBezTo>
                      <a:pt x="5162" y="14214"/>
                      <a:pt x="5120" y="14228"/>
                      <a:pt x="5092" y="14228"/>
                    </a:cubicBezTo>
                    <a:cubicBezTo>
                      <a:pt x="5022" y="14256"/>
                      <a:pt x="4966" y="14312"/>
                      <a:pt x="4966" y="14381"/>
                    </a:cubicBezTo>
                    <a:cubicBezTo>
                      <a:pt x="4952" y="14493"/>
                      <a:pt x="4952" y="14577"/>
                      <a:pt x="4966" y="14660"/>
                    </a:cubicBezTo>
                    <a:cubicBezTo>
                      <a:pt x="4980" y="14744"/>
                      <a:pt x="5022" y="14814"/>
                      <a:pt x="5064" y="14883"/>
                    </a:cubicBezTo>
                    <a:cubicBezTo>
                      <a:pt x="5120" y="14953"/>
                      <a:pt x="5189" y="15009"/>
                      <a:pt x="5301" y="15051"/>
                    </a:cubicBezTo>
                    <a:lnTo>
                      <a:pt x="5454" y="15093"/>
                    </a:lnTo>
                    <a:cubicBezTo>
                      <a:pt x="5510" y="15121"/>
                      <a:pt x="5552" y="15121"/>
                      <a:pt x="5622" y="15134"/>
                    </a:cubicBezTo>
                    <a:cubicBezTo>
                      <a:pt x="5231" y="15232"/>
                      <a:pt x="4813" y="15274"/>
                      <a:pt x="4394" y="15288"/>
                    </a:cubicBezTo>
                    <a:cubicBezTo>
                      <a:pt x="4371" y="15290"/>
                      <a:pt x="4344" y="15291"/>
                      <a:pt x="4314" y="15291"/>
                    </a:cubicBezTo>
                    <a:cubicBezTo>
                      <a:pt x="4110" y="15291"/>
                      <a:pt x="3767" y="15251"/>
                      <a:pt x="3488" y="15190"/>
                    </a:cubicBezTo>
                    <a:cubicBezTo>
                      <a:pt x="3390" y="15162"/>
                      <a:pt x="3320" y="15148"/>
                      <a:pt x="3251" y="15134"/>
                    </a:cubicBezTo>
                    <a:cubicBezTo>
                      <a:pt x="3223" y="15134"/>
                      <a:pt x="3181" y="15134"/>
                      <a:pt x="3153" y="15121"/>
                    </a:cubicBezTo>
                    <a:cubicBezTo>
                      <a:pt x="3111" y="15121"/>
                      <a:pt x="3097" y="15121"/>
                      <a:pt x="3069" y="15093"/>
                    </a:cubicBezTo>
                    <a:cubicBezTo>
                      <a:pt x="2958" y="15093"/>
                      <a:pt x="2902" y="15134"/>
                      <a:pt x="2930" y="15218"/>
                    </a:cubicBezTo>
                    <a:cubicBezTo>
                      <a:pt x="2944" y="15274"/>
                      <a:pt x="2972" y="15344"/>
                      <a:pt x="3069" y="15427"/>
                    </a:cubicBezTo>
                    <a:cubicBezTo>
                      <a:pt x="3139" y="15497"/>
                      <a:pt x="3237" y="15609"/>
                      <a:pt x="3362" y="15692"/>
                    </a:cubicBezTo>
                    <a:cubicBezTo>
                      <a:pt x="3488" y="15762"/>
                      <a:pt x="3627" y="15846"/>
                      <a:pt x="3739" y="15902"/>
                    </a:cubicBezTo>
                    <a:cubicBezTo>
                      <a:pt x="3878" y="15957"/>
                      <a:pt x="4004" y="15971"/>
                      <a:pt x="4087" y="15985"/>
                    </a:cubicBezTo>
                    <a:cubicBezTo>
                      <a:pt x="4004" y="15985"/>
                      <a:pt x="3934" y="15971"/>
                      <a:pt x="3850" y="15971"/>
                    </a:cubicBezTo>
                    <a:cubicBezTo>
                      <a:pt x="3767" y="15971"/>
                      <a:pt x="3697" y="15957"/>
                      <a:pt x="3599" y="15930"/>
                    </a:cubicBezTo>
                    <a:cubicBezTo>
                      <a:pt x="3446" y="15902"/>
                      <a:pt x="3292" y="15888"/>
                      <a:pt x="3139" y="15832"/>
                    </a:cubicBezTo>
                    <a:cubicBezTo>
                      <a:pt x="2135" y="15553"/>
                      <a:pt x="1284" y="14925"/>
                      <a:pt x="768" y="14116"/>
                    </a:cubicBezTo>
                    <a:cubicBezTo>
                      <a:pt x="726" y="14074"/>
                      <a:pt x="698" y="14033"/>
                      <a:pt x="670" y="13977"/>
                    </a:cubicBezTo>
                    <a:cubicBezTo>
                      <a:pt x="642" y="13935"/>
                      <a:pt x="628" y="13879"/>
                      <a:pt x="586" y="13837"/>
                    </a:cubicBezTo>
                    <a:cubicBezTo>
                      <a:pt x="558" y="13795"/>
                      <a:pt x="531" y="13740"/>
                      <a:pt x="503" y="13698"/>
                    </a:cubicBezTo>
                    <a:cubicBezTo>
                      <a:pt x="489" y="13656"/>
                      <a:pt x="447" y="13600"/>
                      <a:pt x="433" y="13544"/>
                    </a:cubicBezTo>
                    <a:cubicBezTo>
                      <a:pt x="349" y="13335"/>
                      <a:pt x="280" y="13126"/>
                      <a:pt x="238" y="12917"/>
                    </a:cubicBezTo>
                    <a:cubicBezTo>
                      <a:pt x="168" y="12484"/>
                      <a:pt x="210" y="12024"/>
                      <a:pt x="321" y="11605"/>
                    </a:cubicBezTo>
                    <a:cubicBezTo>
                      <a:pt x="447" y="11187"/>
                      <a:pt x="656" y="10796"/>
                      <a:pt x="977" y="10462"/>
                    </a:cubicBezTo>
                    <a:cubicBezTo>
                      <a:pt x="1061" y="10378"/>
                      <a:pt x="1144" y="10266"/>
                      <a:pt x="1256" y="10197"/>
                    </a:cubicBezTo>
                    <a:cubicBezTo>
                      <a:pt x="1298" y="10169"/>
                      <a:pt x="1354" y="10113"/>
                      <a:pt x="1409" y="10071"/>
                    </a:cubicBezTo>
                    <a:lnTo>
                      <a:pt x="1563" y="9974"/>
                    </a:lnTo>
                    <a:cubicBezTo>
                      <a:pt x="1619" y="9932"/>
                      <a:pt x="1674" y="9904"/>
                      <a:pt x="1744" y="9890"/>
                    </a:cubicBezTo>
                    <a:cubicBezTo>
                      <a:pt x="1786" y="9848"/>
                      <a:pt x="1842" y="9834"/>
                      <a:pt x="1912" y="9792"/>
                    </a:cubicBezTo>
                    <a:cubicBezTo>
                      <a:pt x="1967" y="9778"/>
                      <a:pt x="2037" y="9750"/>
                      <a:pt x="2093" y="9722"/>
                    </a:cubicBezTo>
                    <a:lnTo>
                      <a:pt x="2274" y="9681"/>
                    </a:lnTo>
                    <a:cubicBezTo>
                      <a:pt x="2433" y="9646"/>
                      <a:pt x="2592" y="9629"/>
                      <a:pt x="2749" y="9629"/>
                    </a:cubicBezTo>
                    <a:cubicBezTo>
                      <a:pt x="3103" y="9629"/>
                      <a:pt x="3448" y="9716"/>
                      <a:pt x="3767" y="9890"/>
                    </a:cubicBezTo>
                    <a:cubicBezTo>
                      <a:pt x="4157" y="10113"/>
                      <a:pt x="4534" y="10476"/>
                      <a:pt x="4701" y="10964"/>
                    </a:cubicBezTo>
                    <a:cubicBezTo>
                      <a:pt x="4743" y="11103"/>
                      <a:pt x="4757" y="11243"/>
                      <a:pt x="4743" y="11382"/>
                    </a:cubicBezTo>
                    <a:cubicBezTo>
                      <a:pt x="4715" y="11522"/>
                      <a:pt x="4701" y="11661"/>
                      <a:pt x="4645" y="11801"/>
                    </a:cubicBezTo>
                    <a:cubicBezTo>
                      <a:pt x="4604" y="11926"/>
                      <a:pt x="4534" y="12052"/>
                      <a:pt x="4436" y="12163"/>
                    </a:cubicBezTo>
                    <a:cubicBezTo>
                      <a:pt x="4353" y="12275"/>
                      <a:pt x="4255" y="12373"/>
                      <a:pt x="4143" y="12442"/>
                    </a:cubicBezTo>
                    <a:cubicBezTo>
                      <a:pt x="4018" y="12512"/>
                      <a:pt x="3878" y="12610"/>
                      <a:pt x="3739" y="12638"/>
                    </a:cubicBezTo>
                    <a:cubicBezTo>
                      <a:pt x="3669" y="12659"/>
                      <a:pt x="3596" y="12669"/>
                      <a:pt x="3521" y="12669"/>
                    </a:cubicBezTo>
                    <a:cubicBezTo>
                      <a:pt x="3446" y="12669"/>
                      <a:pt x="3369" y="12659"/>
                      <a:pt x="3292" y="12638"/>
                    </a:cubicBezTo>
                    <a:cubicBezTo>
                      <a:pt x="3153" y="12610"/>
                      <a:pt x="3013" y="12540"/>
                      <a:pt x="2888" y="12442"/>
                    </a:cubicBezTo>
                    <a:cubicBezTo>
                      <a:pt x="2762" y="12359"/>
                      <a:pt x="2679" y="12233"/>
                      <a:pt x="2595" y="12136"/>
                    </a:cubicBezTo>
                    <a:cubicBezTo>
                      <a:pt x="2511" y="11996"/>
                      <a:pt x="2469" y="11815"/>
                      <a:pt x="2456" y="11661"/>
                    </a:cubicBezTo>
                    <a:cubicBezTo>
                      <a:pt x="2442" y="11508"/>
                      <a:pt x="2469" y="11354"/>
                      <a:pt x="2511" y="11215"/>
                    </a:cubicBezTo>
                    <a:cubicBezTo>
                      <a:pt x="2581" y="10936"/>
                      <a:pt x="2679" y="10699"/>
                      <a:pt x="2553" y="10559"/>
                    </a:cubicBezTo>
                    <a:cubicBezTo>
                      <a:pt x="2553" y="10517"/>
                      <a:pt x="2525" y="10476"/>
                      <a:pt x="2456" y="10462"/>
                    </a:cubicBezTo>
                    <a:cubicBezTo>
                      <a:pt x="2430" y="10457"/>
                      <a:pt x="2399" y="10453"/>
                      <a:pt x="2363" y="10453"/>
                    </a:cubicBezTo>
                    <a:cubicBezTo>
                      <a:pt x="2300" y="10453"/>
                      <a:pt x="2223" y="10463"/>
                      <a:pt x="2135" y="10490"/>
                    </a:cubicBezTo>
                    <a:cubicBezTo>
                      <a:pt x="1953" y="10545"/>
                      <a:pt x="1702" y="10671"/>
                      <a:pt x="1479" y="10950"/>
                    </a:cubicBezTo>
                    <a:cubicBezTo>
                      <a:pt x="1368" y="11089"/>
                      <a:pt x="1270" y="11285"/>
                      <a:pt x="1200" y="11494"/>
                    </a:cubicBezTo>
                    <a:cubicBezTo>
                      <a:pt x="1130" y="11717"/>
                      <a:pt x="1089" y="11982"/>
                      <a:pt x="1130" y="12261"/>
                    </a:cubicBezTo>
                    <a:cubicBezTo>
                      <a:pt x="1171" y="12249"/>
                      <a:pt x="1200" y="12244"/>
                      <a:pt x="1221" y="12244"/>
                    </a:cubicBezTo>
                    <a:cubicBezTo>
                      <a:pt x="1271" y="12244"/>
                      <a:pt x="1274" y="12273"/>
                      <a:pt x="1284" y="12303"/>
                    </a:cubicBezTo>
                    <a:lnTo>
                      <a:pt x="1284" y="12345"/>
                    </a:lnTo>
                    <a:lnTo>
                      <a:pt x="1312" y="12387"/>
                    </a:lnTo>
                    <a:cubicBezTo>
                      <a:pt x="1312" y="12428"/>
                      <a:pt x="1326" y="12442"/>
                      <a:pt x="1326" y="12484"/>
                    </a:cubicBezTo>
                    <a:cubicBezTo>
                      <a:pt x="1340" y="12512"/>
                      <a:pt x="1340" y="12526"/>
                      <a:pt x="1354" y="12568"/>
                    </a:cubicBezTo>
                    <a:lnTo>
                      <a:pt x="1368" y="12624"/>
                    </a:lnTo>
                    <a:lnTo>
                      <a:pt x="1368" y="12638"/>
                    </a:lnTo>
                    <a:lnTo>
                      <a:pt x="1395" y="12693"/>
                    </a:lnTo>
                    <a:lnTo>
                      <a:pt x="1395" y="12707"/>
                    </a:lnTo>
                    <a:lnTo>
                      <a:pt x="1423" y="12777"/>
                    </a:lnTo>
                    <a:lnTo>
                      <a:pt x="1423" y="12791"/>
                    </a:lnTo>
                    <a:lnTo>
                      <a:pt x="1437" y="12847"/>
                    </a:lnTo>
                    <a:lnTo>
                      <a:pt x="1493" y="12945"/>
                    </a:lnTo>
                    <a:cubicBezTo>
                      <a:pt x="1535" y="13014"/>
                      <a:pt x="1577" y="13084"/>
                      <a:pt x="1619" y="13154"/>
                    </a:cubicBezTo>
                    <a:cubicBezTo>
                      <a:pt x="1786" y="13419"/>
                      <a:pt x="2037" y="13670"/>
                      <a:pt x="2330" y="13823"/>
                    </a:cubicBezTo>
                    <a:cubicBezTo>
                      <a:pt x="2609" y="13991"/>
                      <a:pt x="2930" y="14102"/>
                      <a:pt x="3237" y="14130"/>
                    </a:cubicBezTo>
                    <a:cubicBezTo>
                      <a:pt x="3323" y="14141"/>
                      <a:pt x="3408" y="14147"/>
                      <a:pt x="3491" y="14147"/>
                    </a:cubicBezTo>
                    <a:cubicBezTo>
                      <a:pt x="3719" y="14147"/>
                      <a:pt x="3935" y="14108"/>
                      <a:pt x="4129" y="14046"/>
                    </a:cubicBezTo>
                    <a:cubicBezTo>
                      <a:pt x="4157" y="14033"/>
                      <a:pt x="4199" y="14033"/>
                      <a:pt x="4227" y="14019"/>
                    </a:cubicBezTo>
                    <a:cubicBezTo>
                      <a:pt x="4269" y="13991"/>
                      <a:pt x="4325" y="13977"/>
                      <a:pt x="4353" y="13963"/>
                    </a:cubicBezTo>
                    <a:lnTo>
                      <a:pt x="4534" y="13879"/>
                    </a:lnTo>
                    <a:lnTo>
                      <a:pt x="4562" y="13851"/>
                    </a:lnTo>
                    <a:lnTo>
                      <a:pt x="4576" y="13837"/>
                    </a:lnTo>
                    <a:cubicBezTo>
                      <a:pt x="4566" y="13837"/>
                      <a:pt x="4630" y="13811"/>
                      <a:pt x="4652" y="13803"/>
                    </a:cubicBezTo>
                    <a:lnTo>
                      <a:pt x="4652" y="13803"/>
                    </a:lnTo>
                    <a:cubicBezTo>
                      <a:pt x="4650" y="13805"/>
                      <a:pt x="4648" y="13807"/>
                      <a:pt x="4645" y="13809"/>
                    </a:cubicBezTo>
                    <a:cubicBezTo>
                      <a:pt x="4657" y="13804"/>
                      <a:pt x="4660" y="13802"/>
                      <a:pt x="4658" y="13802"/>
                    </a:cubicBezTo>
                    <a:cubicBezTo>
                      <a:pt x="4657" y="13802"/>
                      <a:pt x="4655" y="13802"/>
                      <a:pt x="4652" y="13803"/>
                    </a:cubicBezTo>
                    <a:lnTo>
                      <a:pt x="4652" y="13803"/>
                    </a:lnTo>
                    <a:cubicBezTo>
                      <a:pt x="4690" y="13766"/>
                      <a:pt x="4717" y="13752"/>
                      <a:pt x="4757" y="13712"/>
                    </a:cubicBezTo>
                    <a:cubicBezTo>
                      <a:pt x="4785" y="13684"/>
                      <a:pt x="4827" y="13670"/>
                      <a:pt x="4855" y="13628"/>
                    </a:cubicBezTo>
                    <a:cubicBezTo>
                      <a:pt x="4897" y="13600"/>
                      <a:pt x="4910" y="13558"/>
                      <a:pt x="4952" y="13544"/>
                    </a:cubicBezTo>
                    <a:cubicBezTo>
                      <a:pt x="4994" y="13475"/>
                      <a:pt x="5036" y="13419"/>
                      <a:pt x="5064" y="13363"/>
                    </a:cubicBezTo>
                    <a:cubicBezTo>
                      <a:pt x="5189" y="13140"/>
                      <a:pt x="5175" y="12972"/>
                      <a:pt x="5036" y="12875"/>
                    </a:cubicBezTo>
                    <a:cubicBezTo>
                      <a:pt x="4994" y="12861"/>
                      <a:pt x="4966" y="12847"/>
                      <a:pt x="4910" y="12847"/>
                    </a:cubicBezTo>
                    <a:cubicBezTo>
                      <a:pt x="4883" y="12833"/>
                      <a:pt x="4841" y="12805"/>
                      <a:pt x="4771" y="12805"/>
                    </a:cubicBezTo>
                    <a:lnTo>
                      <a:pt x="4645" y="12805"/>
                    </a:lnTo>
                    <a:cubicBezTo>
                      <a:pt x="4771" y="12693"/>
                      <a:pt x="4855" y="12554"/>
                      <a:pt x="4952" y="12415"/>
                    </a:cubicBezTo>
                    <a:cubicBezTo>
                      <a:pt x="5036" y="12275"/>
                      <a:pt x="5092" y="12108"/>
                      <a:pt x="5134" y="11954"/>
                    </a:cubicBezTo>
                    <a:cubicBezTo>
                      <a:pt x="5231" y="11647"/>
                      <a:pt x="5231" y="11299"/>
                      <a:pt x="5162" y="10964"/>
                    </a:cubicBezTo>
                    <a:cubicBezTo>
                      <a:pt x="5134" y="10908"/>
                      <a:pt x="5120" y="10838"/>
                      <a:pt x="5106" y="10783"/>
                    </a:cubicBezTo>
                    <a:cubicBezTo>
                      <a:pt x="5092" y="10755"/>
                      <a:pt x="5092" y="10741"/>
                      <a:pt x="5064" y="10699"/>
                    </a:cubicBezTo>
                    <a:cubicBezTo>
                      <a:pt x="5050" y="10685"/>
                      <a:pt x="5050" y="10671"/>
                      <a:pt x="5036" y="10643"/>
                    </a:cubicBezTo>
                    <a:lnTo>
                      <a:pt x="5022" y="10615"/>
                    </a:lnTo>
                    <a:lnTo>
                      <a:pt x="4994" y="10601"/>
                    </a:lnTo>
                    <a:lnTo>
                      <a:pt x="4980" y="10573"/>
                    </a:lnTo>
                    <a:lnTo>
                      <a:pt x="4980" y="10559"/>
                    </a:lnTo>
                    <a:lnTo>
                      <a:pt x="4924" y="10476"/>
                    </a:lnTo>
                    <a:lnTo>
                      <a:pt x="4883" y="10392"/>
                    </a:lnTo>
                    <a:lnTo>
                      <a:pt x="4813" y="10294"/>
                    </a:lnTo>
                    <a:cubicBezTo>
                      <a:pt x="4771" y="10252"/>
                      <a:pt x="4715" y="10183"/>
                      <a:pt x="4673" y="10127"/>
                    </a:cubicBezTo>
                    <a:cubicBezTo>
                      <a:pt x="4618" y="10071"/>
                      <a:pt x="4576" y="10029"/>
                      <a:pt x="4506" y="9974"/>
                    </a:cubicBezTo>
                    <a:lnTo>
                      <a:pt x="4394" y="9862"/>
                    </a:lnTo>
                    <a:lnTo>
                      <a:pt x="4269" y="9764"/>
                    </a:lnTo>
                    <a:cubicBezTo>
                      <a:pt x="4227" y="9722"/>
                      <a:pt x="4185" y="9695"/>
                      <a:pt x="4143" y="9681"/>
                    </a:cubicBezTo>
                    <a:cubicBezTo>
                      <a:pt x="4087" y="9639"/>
                      <a:pt x="4060" y="9625"/>
                      <a:pt x="4004" y="9583"/>
                    </a:cubicBezTo>
                    <a:cubicBezTo>
                      <a:pt x="3836" y="9485"/>
                      <a:pt x="3641" y="9416"/>
                      <a:pt x="3446" y="9360"/>
                    </a:cubicBezTo>
                    <a:cubicBezTo>
                      <a:pt x="3242" y="9307"/>
                      <a:pt x="3034" y="9283"/>
                      <a:pt x="2830" y="9283"/>
                    </a:cubicBezTo>
                    <a:cubicBezTo>
                      <a:pt x="2658" y="9283"/>
                      <a:pt x="2490" y="9300"/>
                      <a:pt x="2330" y="9332"/>
                    </a:cubicBezTo>
                    <a:cubicBezTo>
                      <a:pt x="2246" y="9346"/>
                      <a:pt x="2177" y="9360"/>
                      <a:pt x="2093" y="9402"/>
                    </a:cubicBezTo>
                    <a:cubicBezTo>
                      <a:pt x="1995" y="9416"/>
                      <a:pt x="1925" y="9443"/>
                      <a:pt x="1856" y="9485"/>
                    </a:cubicBezTo>
                    <a:lnTo>
                      <a:pt x="1646" y="9583"/>
                    </a:lnTo>
                    <a:lnTo>
                      <a:pt x="1549" y="9639"/>
                    </a:lnTo>
                    <a:lnTo>
                      <a:pt x="1437" y="9708"/>
                    </a:lnTo>
                    <a:cubicBezTo>
                      <a:pt x="1158" y="9890"/>
                      <a:pt x="935" y="10099"/>
                      <a:pt x="726" y="10350"/>
                    </a:cubicBezTo>
                    <a:cubicBezTo>
                      <a:pt x="517" y="10601"/>
                      <a:pt x="363" y="10880"/>
                      <a:pt x="238" y="11173"/>
                    </a:cubicBezTo>
                    <a:cubicBezTo>
                      <a:pt x="168" y="11313"/>
                      <a:pt x="140" y="11466"/>
                      <a:pt x="98" y="11633"/>
                    </a:cubicBezTo>
                    <a:cubicBezTo>
                      <a:pt x="70" y="11787"/>
                      <a:pt x="42" y="11940"/>
                      <a:pt x="28" y="12094"/>
                    </a:cubicBezTo>
                    <a:cubicBezTo>
                      <a:pt x="1" y="12470"/>
                      <a:pt x="14" y="12833"/>
                      <a:pt x="112" y="13210"/>
                    </a:cubicBezTo>
                    <a:cubicBezTo>
                      <a:pt x="154" y="13307"/>
                      <a:pt x="168" y="13405"/>
                      <a:pt x="210" y="13489"/>
                    </a:cubicBezTo>
                    <a:cubicBezTo>
                      <a:pt x="238" y="13586"/>
                      <a:pt x="280" y="13670"/>
                      <a:pt x="307" y="13768"/>
                    </a:cubicBezTo>
                    <a:cubicBezTo>
                      <a:pt x="349" y="13865"/>
                      <a:pt x="391" y="13949"/>
                      <a:pt x="447" y="14033"/>
                    </a:cubicBezTo>
                    <a:lnTo>
                      <a:pt x="517" y="14158"/>
                    </a:lnTo>
                    <a:lnTo>
                      <a:pt x="558" y="14228"/>
                    </a:lnTo>
                    <a:lnTo>
                      <a:pt x="586" y="14284"/>
                    </a:lnTo>
                    <a:cubicBezTo>
                      <a:pt x="1130" y="15148"/>
                      <a:pt x="2037" y="15860"/>
                      <a:pt x="3111" y="16167"/>
                    </a:cubicBezTo>
                    <a:cubicBezTo>
                      <a:pt x="3517" y="16281"/>
                      <a:pt x="3938" y="16341"/>
                      <a:pt x="4369" y="16341"/>
                    </a:cubicBezTo>
                    <a:cubicBezTo>
                      <a:pt x="4516" y="16341"/>
                      <a:pt x="4664" y="16334"/>
                      <a:pt x="4813" y="16320"/>
                    </a:cubicBezTo>
                    <a:lnTo>
                      <a:pt x="5022" y="16306"/>
                    </a:lnTo>
                    <a:lnTo>
                      <a:pt x="5231" y="16264"/>
                    </a:lnTo>
                    <a:lnTo>
                      <a:pt x="5441" y="16236"/>
                    </a:lnTo>
                    <a:lnTo>
                      <a:pt x="5650" y="16167"/>
                    </a:lnTo>
                    <a:lnTo>
                      <a:pt x="5859" y="16097"/>
                    </a:lnTo>
                    <a:cubicBezTo>
                      <a:pt x="5929" y="16055"/>
                      <a:pt x="5998" y="16041"/>
                      <a:pt x="6068" y="15999"/>
                    </a:cubicBezTo>
                    <a:lnTo>
                      <a:pt x="6277" y="15916"/>
                    </a:lnTo>
                    <a:cubicBezTo>
                      <a:pt x="6347" y="15874"/>
                      <a:pt x="6389" y="15846"/>
                      <a:pt x="6459" y="15818"/>
                    </a:cubicBezTo>
                    <a:cubicBezTo>
                      <a:pt x="7477" y="15288"/>
                      <a:pt x="8370" y="14451"/>
                      <a:pt x="8942" y="13447"/>
                    </a:cubicBezTo>
                    <a:cubicBezTo>
                      <a:pt x="9514" y="12428"/>
                      <a:pt x="9806" y="11257"/>
                      <a:pt x="9779" y="10127"/>
                    </a:cubicBezTo>
                    <a:cubicBezTo>
                      <a:pt x="9765" y="9555"/>
                      <a:pt x="9653" y="8997"/>
                      <a:pt x="9486" y="8453"/>
                    </a:cubicBezTo>
                    <a:cubicBezTo>
                      <a:pt x="9430" y="8314"/>
                      <a:pt x="9388" y="8188"/>
                      <a:pt x="9346" y="8049"/>
                    </a:cubicBezTo>
                    <a:lnTo>
                      <a:pt x="9248" y="7867"/>
                    </a:lnTo>
                    <a:lnTo>
                      <a:pt x="9165" y="7672"/>
                    </a:lnTo>
                    <a:lnTo>
                      <a:pt x="9109" y="7588"/>
                    </a:lnTo>
                    <a:lnTo>
                      <a:pt x="9067" y="7491"/>
                    </a:lnTo>
                    <a:lnTo>
                      <a:pt x="8970" y="7323"/>
                    </a:lnTo>
                    <a:cubicBezTo>
                      <a:pt x="8928" y="7198"/>
                      <a:pt x="8858" y="7100"/>
                      <a:pt x="8802" y="6975"/>
                    </a:cubicBezTo>
                    <a:cubicBezTo>
                      <a:pt x="8677" y="6751"/>
                      <a:pt x="8551" y="6514"/>
                      <a:pt x="8439" y="6305"/>
                    </a:cubicBezTo>
                    <a:cubicBezTo>
                      <a:pt x="8314" y="6082"/>
                      <a:pt x="8188" y="5873"/>
                      <a:pt x="8049" y="5663"/>
                    </a:cubicBezTo>
                    <a:cubicBezTo>
                      <a:pt x="7784" y="5245"/>
                      <a:pt x="7519" y="4826"/>
                      <a:pt x="7184" y="4464"/>
                    </a:cubicBezTo>
                    <a:cubicBezTo>
                      <a:pt x="6863" y="4073"/>
                      <a:pt x="6515" y="3766"/>
                      <a:pt x="6166" y="3473"/>
                    </a:cubicBezTo>
                    <a:cubicBezTo>
                      <a:pt x="5998" y="3334"/>
                      <a:pt x="5817" y="3194"/>
                      <a:pt x="5650" y="3069"/>
                    </a:cubicBezTo>
                    <a:lnTo>
                      <a:pt x="5120" y="2706"/>
                    </a:lnTo>
                    <a:cubicBezTo>
                      <a:pt x="4952" y="2595"/>
                      <a:pt x="4771" y="2469"/>
                      <a:pt x="4618" y="2372"/>
                    </a:cubicBezTo>
                    <a:cubicBezTo>
                      <a:pt x="4436" y="2260"/>
                      <a:pt x="4283" y="2176"/>
                      <a:pt x="4129" y="2079"/>
                    </a:cubicBezTo>
                    <a:cubicBezTo>
                      <a:pt x="3809" y="1883"/>
                      <a:pt x="3516" y="1702"/>
                      <a:pt x="3223" y="1549"/>
                    </a:cubicBezTo>
                    <a:cubicBezTo>
                      <a:pt x="2651" y="1242"/>
                      <a:pt x="2163" y="935"/>
                      <a:pt x="1758" y="712"/>
                    </a:cubicBezTo>
                    <a:cubicBezTo>
                      <a:pt x="935" y="265"/>
                      <a:pt x="461" y="0"/>
                      <a:pt x="461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23"/>
              <p:cNvSpPr/>
              <p:nvPr/>
            </p:nvSpPr>
            <p:spPr>
              <a:xfrm>
                <a:off x="233601" y="3378130"/>
                <a:ext cx="505882" cy="699491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5951" extrusionOk="0">
                    <a:moveTo>
                      <a:pt x="5144" y="0"/>
                    </a:moveTo>
                    <a:cubicBezTo>
                      <a:pt x="4857" y="0"/>
                      <a:pt x="4570" y="18"/>
                      <a:pt x="4282" y="50"/>
                    </a:cubicBezTo>
                    <a:cubicBezTo>
                      <a:pt x="3655" y="133"/>
                      <a:pt x="3055" y="301"/>
                      <a:pt x="2497" y="580"/>
                    </a:cubicBezTo>
                    <a:cubicBezTo>
                      <a:pt x="1911" y="859"/>
                      <a:pt x="1409" y="1235"/>
                      <a:pt x="1004" y="1723"/>
                    </a:cubicBezTo>
                    <a:cubicBezTo>
                      <a:pt x="795" y="1974"/>
                      <a:pt x="628" y="2226"/>
                      <a:pt x="488" y="2518"/>
                    </a:cubicBezTo>
                    <a:cubicBezTo>
                      <a:pt x="419" y="2644"/>
                      <a:pt x="349" y="2797"/>
                      <a:pt x="293" y="2923"/>
                    </a:cubicBezTo>
                    <a:cubicBezTo>
                      <a:pt x="223" y="3062"/>
                      <a:pt x="195" y="3230"/>
                      <a:pt x="140" y="3369"/>
                    </a:cubicBezTo>
                    <a:cubicBezTo>
                      <a:pt x="70" y="3662"/>
                      <a:pt x="0" y="3969"/>
                      <a:pt x="0" y="4290"/>
                    </a:cubicBezTo>
                    <a:cubicBezTo>
                      <a:pt x="0" y="4597"/>
                      <a:pt x="28" y="4904"/>
                      <a:pt x="84" y="5197"/>
                    </a:cubicBezTo>
                    <a:cubicBezTo>
                      <a:pt x="223" y="5782"/>
                      <a:pt x="474" y="6312"/>
                      <a:pt x="767" y="6801"/>
                    </a:cubicBezTo>
                    <a:cubicBezTo>
                      <a:pt x="1060" y="7289"/>
                      <a:pt x="1381" y="7707"/>
                      <a:pt x="1702" y="8126"/>
                    </a:cubicBezTo>
                    <a:cubicBezTo>
                      <a:pt x="2371" y="8935"/>
                      <a:pt x="3027" y="9646"/>
                      <a:pt x="3543" y="10358"/>
                    </a:cubicBezTo>
                    <a:cubicBezTo>
                      <a:pt x="3794" y="10706"/>
                      <a:pt x="4031" y="11069"/>
                      <a:pt x="4185" y="11418"/>
                    </a:cubicBezTo>
                    <a:cubicBezTo>
                      <a:pt x="4352" y="11766"/>
                      <a:pt x="4478" y="12143"/>
                      <a:pt x="4561" y="12492"/>
                    </a:cubicBezTo>
                    <a:cubicBezTo>
                      <a:pt x="4659" y="12840"/>
                      <a:pt x="4701" y="13161"/>
                      <a:pt x="4743" y="13468"/>
                    </a:cubicBezTo>
                    <a:cubicBezTo>
                      <a:pt x="4771" y="13775"/>
                      <a:pt x="4798" y="14054"/>
                      <a:pt x="4812" y="14319"/>
                    </a:cubicBezTo>
                    <a:cubicBezTo>
                      <a:pt x="4826" y="14835"/>
                      <a:pt x="4812" y="15240"/>
                      <a:pt x="4798" y="15519"/>
                    </a:cubicBezTo>
                    <a:cubicBezTo>
                      <a:pt x="4771" y="15798"/>
                      <a:pt x="4771" y="15951"/>
                      <a:pt x="4771" y="15951"/>
                    </a:cubicBezTo>
                    <a:cubicBezTo>
                      <a:pt x="4826" y="15309"/>
                      <a:pt x="4868" y="14668"/>
                      <a:pt x="4840" y="14026"/>
                    </a:cubicBezTo>
                    <a:cubicBezTo>
                      <a:pt x="4826" y="13370"/>
                      <a:pt x="4743" y="12729"/>
                      <a:pt x="4561" y="12115"/>
                    </a:cubicBezTo>
                    <a:cubicBezTo>
                      <a:pt x="4394" y="11515"/>
                      <a:pt x="4129" y="10916"/>
                      <a:pt x="3780" y="10372"/>
                    </a:cubicBezTo>
                    <a:cubicBezTo>
                      <a:pt x="3431" y="9841"/>
                      <a:pt x="3069" y="9311"/>
                      <a:pt x="2706" y="8809"/>
                    </a:cubicBezTo>
                    <a:cubicBezTo>
                      <a:pt x="2330" y="8279"/>
                      <a:pt x="2037" y="7777"/>
                      <a:pt x="1772" y="7261"/>
                    </a:cubicBezTo>
                    <a:cubicBezTo>
                      <a:pt x="1521" y="6731"/>
                      <a:pt x="1283" y="6229"/>
                      <a:pt x="1060" y="5657"/>
                    </a:cubicBezTo>
                    <a:cubicBezTo>
                      <a:pt x="1021" y="5568"/>
                      <a:pt x="974" y="5485"/>
                      <a:pt x="950" y="5485"/>
                    </a:cubicBezTo>
                    <a:cubicBezTo>
                      <a:pt x="941" y="5485"/>
                      <a:pt x="935" y="5499"/>
                      <a:pt x="935" y="5531"/>
                    </a:cubicBezTo>
                    <a:cubicBezTo>
                      <a:pt x="963" y="5824"/>
                      <a:pt x="935" y="6006"/>
                      <a:pt x="921" y="6173"/>
                    </a:cubicBezTo>
                    <a:cubicBezTo>
                      <a:pt x="921" y="6229"/>
                      <a:pt x="907" y="6285"/>
                      <a:pt x="893" y="6312"/>
                    </a:cubicBezTo>
                    <a:cubicBezTo>
                      <a:pt x="795" y="6061"/>
                      <a:pt x="725" y="5824"/>
                      <a:pt x="656" y="5559"/>
                    </a:cubicBezTo>
                    <a:cubicBezTo>
                      <a:pt x="558" y="5141"/>
                      <a:pt x="516" y="4722"/>
                      <a:pt x="572" y="4318"/>
                    </a:cubicBezTo>
                    <a:cubicBezTo>
                      <a:pt x="628" y="3927"/>
                      <a:pt x="753" y="3537"/>
                      <a:pt x="935" y="3174"/>
                    </a:cubicBezTo>
                    <a:cubicBezTo>
                      <a:pt x="1186" y="2686"/>
                      <a:pt x="1534" y="2253"/>
                      <a:pt x="1953" y="1877"/>
                    </a:cubicBezTo>
                    <a:cubicBezTo>
                      <a:pt x="2371" y="1528"/>
                      <a:pt x="2874" y="1249"/>
                      <a:pt x="3418" y="1096"/>
                    </a:cubicBezTo>
                    <a:cubicBezTo>
                      <a:pt x="3836" y="970"/>
                      <a:pt x="4254" y="928"/>
                      <a:pt x="4603" y="886"/>
                    </a:cubicBezTo>
                    <a:cubicBezTo>
                      <a:pt x="4798" y="873"/>
                      <a:pt x="4910" y="789"/>
                      <a:pt x="4687" y="789"/>
                    </a:cubicBezTo>
                    <a:cubicBezTo>
                      <a:pt x="3892" y="789"/>
                      <a:pt x="3139" y="873"/>
                      <a:pt x="2469" y="1082"/>
                    </a:cubicBezTo>
                    <a:cubicBezTo>
                      <a:pt x="2357" y="1124"/>
                      <a:pt x="2246" y="1151"/>
                      <a:pt x="2120" y="1207"/>
                    </a:cubicBezTo>
                    <a:cubicBezTo>
                      <a:pt x="2595" y="928"/>
                      <a:pt x="3125" y="747"/>
                      <a:pt x="3655" y="663"/>
                    </a:cubicBezTo>
                    <a:cubicBezTo>
                      <a:pt x="3908" y="623"/>
                      <a:pt x="4164" y="606"/>
                      <a:pt x="4416" y="606"/>
                    </a:cubicBezTo>
                    <a:cubicBezTo>
                      <a:pt x="4691" y="606"/>
                      <a:pt x="4962" y="627"/>
                      <a:pt x="5217" y="663"/>
                    </a:cubicBezTo>
                    <a:cubicBezTo>
                      <a:pt x="6221" y="803"/>
                      <a:pt x="7100" y="1207"/>
                      <a:pt x="7770" y="1640"/>
                    </a:cubicBezTo>
                    <a:cubicBezTo>
                      <a:pt x="7942" y="1746"/>
                      <a:pt x="8201" y="1864"/>
                      <a:pt x="8335" y="1864"/>
                    </a:cubicBezTo>
                    <a:cubicBezTo>
                      <a:pt x="8342" y="1864"/>
                      <a:pt x="8349" y="1864"/>
                      <a:pt x="8355" y="1863"/>
                    </a:cubicBezTo>
                    <a:cubicBezTo>
                      <a:pt x="8509" y="1835"/>
                      <a:pt x="8565" y="1765"/>
                      <a:pt x="8509" y="1626"/>
                    </a:cubicBezTo>
                    <a:cubicBezTo>
                      <a:pt x="8453" y="1500"/>
                      <a:pt x="8327" y="1319"/>
                      <a:pt x="8118" y="1165"/>
                    </a:cubicBezTo>
                    <a:lnTo>
                      <a:pt x="8118" y="1165"/>
                    </a:lnTo>
                    <a:cubicBezTo>
                      <a:pt x="8579" y="1417"/>
                      <a:pt x="8997" y="1695"/>
                      <a:pt x="9415" y="2016"/>
                    </a:cubicBezTo>
                    <a:cubicBezTo>
                      <a:pt x="9443" y="2058"/>
                      <a:pt x="9499" y="2114"/>
                      <a:pt x="9569" y="2156"/>
                    </a:cubicBezTo>
                    <a:cubicBezTo>
                      <a:pt x="9639" y="2212"/>
                      <a:pt x="9694" y="2281"/>
                      <a:pt x="9778" y="2351"/>
                    </a:cubicBezTo>
                    <a:cubicBezTo>
                      <a:pt x="9918" y="2491"/>
                      <a:pt x="10071" y="2672"/>
                      <a:pt x="10197" y="2839"/>
                    </a:cubicBezTo>
                    <a:cubicBezTo>
                      <a:pt x="10322" y="2993"/>
                      <a:pt x="10420" y="3160"/>
                      <a:pt x="10489" y="3244"/>
                    </a:cubicBezTo>
                    <a:cubicBezTo>
                      <a:pt x="10531" y="3293"/>
                      <a:pt x="10567" y="3328"/>
                      <a:pt x="10590" y="3328"/>
                    </a:cubicBezTo>
                    <a:cubicBezTo>
                      <a:pt x="10606" y="3328"/>
                      <a:pt x="10615" y="3312"/>
                      <a:pt x="10615" y="3272"/>
                    </a:cubicBezTo>
                    <a:cubicBezTo>
                      <a:pt x="10615" y="3188"/>
                      <a:pt x="10559" y="2923"/>
                      <a:pt x="10420" y="2644"/>
                    </a:cubicBezTo>
                    <a:cubicBezTo>
                      <a:pt x="10290" y="2385"/>
                      <a:pt x="10101" y="2115"/>
                      <a:pt x="9952" y="1966"/>
                    </a:cubicBezTo>
                    <a:lnTo>
                      <a:pt x="9952" y="1966"/>
                    </a:lnTo>
                    <a:cubicBezTo>
                      <a:pt x="10203" y="2208"/>
                      <a:pt x="10429" y="2475"/>
                      <a:pt x="10629" y="2742"/>
                    </a:cubicBezTo>
                    <a:cubicBezTo>
                      <a:pt x="10964" y="3202"/>
                      <a:pt x="11173" y="3732"/>
                      <a:pt x="11285" y="4290"/>
                    </a:cubicBezTo>
                    <a:cubicBezTo>
                      <a:pt x="11326" y="4569"/>
                      <a:pt x="11354" y="4834"/>
                      <a:pt x="11326" y="5113"/>
                    </a:cubicBezTo>
                    <a:cubicBezTo>
                      <a:pt x="11312" y="5364"/>
                      <a:pt x="11285" y="5643"/>
                      <a:pt x="11229" y="5894"/>
                    </a:cubicBezTo>
                    <a:cubicBezTo>
                      <a:pt x="11215" y="6020"/>
                      <a:pt x="11159" y="6131"/>
                      <a:pt x="11145" y="6257"/>
                    </a:cubicBezTo>
                    <a:cubicBezTo>
                      <a:pt x="11103" y="6382"/>
                      <a:pt x="11075" y="6480"/>
                      <a:pt x="11020" y="6605"/>
                    </a:cubicBezTo>
                    <a:cubicBezTo>
                      <a:pt x="10964" y="6717"/>
                      <a:pt x="10936" y="6829"/>
                      <a:pt x="10880" y="6940"/>
                    </a:cubicBezTo>
                    <a:cubicBezTo>
                      <a:pt x="10838" y="6996"/>
                      <a:pt x="10824" y="7038"/>
                      <a:pt x="10796" y="7094"/>
                    </a:cubicBezTo>
                    <a:cubicBezTo>
                      <a:pt x="10755" y="7149"/>
                      <a:pt x="10727" y="7205"/>
                      <a:pt x="10699" y="7247"/>
                    </a:cubicBezTo>
                    <a:cubicBezTo>
                      <a:pt x="10448" y="7652"/>
                      <a:pt x="10099" y="8000"/>
                      <a:pt x="9680" y="8251"/>
                    </a:cubicBezTo>
                    <a:cubicBezTo>
                      <a:pt x="9262" y="8488"/>
                      <a:pt x="8788" y="8642"/>
                      <a:pt x="8300" y="8684"/>
                    </a:cubicBezTo>
                    <a:cubicBezTo>
                      <a:pt x="8207" y="8684"/>
                      <a:pt x="8114" y="8690"/>
                      <a:pt x="8021" y="8690"/>
                    </a:cubicBezTo>
                    <a:cubicBezTo>
                      <a:pt x="7974" y="8690"/>
                      <a:pt x="7928" y="8688"/>
                      <a:pt x="7881" y="8684"/>
                    </a:cubicBezTo>
                    <a:cubicBezTo>
                      <a:pt x="7811" y="8684"/>
                      <a:pt x="7742" y="8684"/>
                      <a:pt x="7672" y="8670"/>
                    </a:cubicBezTo>
                    <a:lnTo>
                      <a:pt x="7463" y="8628"/>
                    </a:lnTo>
                    <a:cubicBezTo>
                      <a:pt x="7184" y="8558"/>
                      <a:pt x="6919" y="8475"/>
                      <a:pt x="6682" y="8335"/>
                    </a:cubicBezTo>
                    <a:cubicBezTo>
                      <a:pt x="6193" y="8056"/>
                      <a:pt x="5803" y="7582"/>
                      <a:pt x="5649" y="7038"/>
                    </a:cubicBezTo>
                    <a:cubicBezTo>
                      <a:pt x="5580" y="6801"/>
                      <a:pt x="5538" y="6536"/>
                      <a:pt x="5566" y="6257"/>
                    </a:cubicBezTo>
                    <a:cubicBezTo>
                      <a:pt x="5580" y="5992"/>
                      <a:pt x="5649" y="5713"/>
                      <a:pt x="5775" y="5462"/>
                    </a:cubicBezTo>
                    <a:cubicBezTo>
                      <a:pt x="5845" y="5322"/>
                      <a:pt x="5942" y="5197"/>
                      <a:pt x="6054" y="5085"/>
                    </a:cubicBezTo>
                    <a:cubicBezTo>
                      <a:pt x="6165" y="4987"/>
                      <a:pt x="6291" y="4904"/>
                      <a:pt x="6430" y="4834"/>
                    </a:cubicBezTo>
                    <a:cubicBezTo>
                      <a:pt x="6570" y="4764"/>
                      <a:pt x="6723" y="4722"/>
                      <a:pt x="6863" y="4694"/>
                    </a:cubicBezTo>
                    <a:cubicBezTo>
                      <a:pt x="6947" y="4680"/>
                      <a:pt x="7027" y="4674"/>
                      <a:pt x="7103" y="4674"/>
                    </a:cubicBezTo>
                    <a:cubicBezTo>
                      <a:pt x="7180" y="4674"/>
                      <a:pt x="7253" y="4680"/>
                      <a:pt x="7323" y="4694"/>
                    </a:cubicBezTo>
                    <a:cubicBezTo>
                      <a:pt x="7477" y="4708"/>
                      <a:pt x="7658" y="4778"/>
                      <a:pt x="7797" y="4862"/>
                    </a:cubicBezTo>
                    <a:cubicBezTo>
                      <a:pt x="7937" y="4946"/>
                      <a:pt x="8076" y="5071"/>
                      <a:pt x="8160" y="5224"/>
                    </a:cubicBezTo>
                    <a:cubicBezTo>
                      <a:pt x="8355" y="5545"/>
                      <a:pt x="8355" y="5908"/>
                      <a:pt x="8230" y="6201"/>
                    </a:cubicBezTo>
                    <a:cubicBezTo>
                      <a:pt x="8160" y="6382"/>
                      <a:pt x="8035" y="6508"/>
                      <a:pt x="7909" y="6605"/>
                    </a:cubicBezTo>
                    <a:cubicBezTo>
                      <a:pt x="7797" y="6689"/>
                      <a:pt x="7658" y="6745"/>
                      <a:pt x="7532" y="6787"/>
                    </a:cubicBezTo>
                    <a:cubicBezTo>
                      <a:pt x="7407" y="6815"/>
                      <a:pt x="7309" y="6829"/>
                      <a:pt x="7239" y="6856"/>
                    </a:cubicBezTo>
                    <a:cubicBezTo>
                      <a:pt x="7170" y="6870"/>
                      <a:pt x="7114" y="6898"/>
                      <a:pt x="7114" y="6954"/>
                    </a:cubicBezTo>
                    <a:cubicBezTo>
                      <a:pt x="7100" y="6968"/>
                      <a:pt x="7100" y="7010"/>
                      <a:pt x="7114" y="7038"/>
                    </a:cubicBezTo>
                    <a:lnTo>
                      <a:pt x="7184" y="7108"/>
                    </a:lnTo>
                    <a:cubicBezTo>
                      <a:pt x="7212" y="7135"/>
                      <a:pt x="7253" y="7163"/>
                      <a:pt x="7309" y="7177"/>
                    </a:cubicBezTo>
                    <a:cubicBezTo>
                      <a:pt x="7404" y="7236"/>
                      <a:pt x="7568" y="7295"/>
                      <a:pt x="7785" y="7295"/>
                    </a:cubicBezTo>
                    <a:cubicBezTo>
                      <a:pt x="7824" y="7295"/>
                      <a:pt x="7866" y="7293"/>
                      <a:pt x="7909" y="7289"/>
                    </a:cubicBezTo>
                    <a:cubicBezTo>
                      <a:pt x="8048" y="7275"/>
                      <a:pt x="8216" y="7233"/>
                      <a:pt x="8369" y="7163"/>
                    </a:cubicBezTo>
                    <a:cubicBezTo>
                      <a:pt x="8523" y="7094"/>
                      <a:pt x="8676" y="6968"/>
                      <a:pt x="8816" y="6815"/>
                    </a:cubicBezTo>
                    <a:cubicBezTo>
                      <a:pt x="8844" y="6801"/>
                      <a:pt x="8885" y="6717"/>
                      <a:pt x="8941" y="6647"/>
                    </a:cubicBezTo>
                    <a:lnTo>
                      <a:pt x="8983" y="6591"/>
                    </a:lnTo>
                    <a:lnTo>
                      <a:pt x="8997" y="6577"/>
                    </a:lnTo>
                    <a:lnTo>
                      <a:pt x="9011" y="6536"/>
                    </a:lnTo>
                    <a:lnTo>
                      <a:pt x="9011" y="6522"/>
                    </a:lnTo>
                    <a:lnTo>
                      <a:pt x="9025" y="6508"/>
                    </a:lnTo>
                    <a:cubicBezTo>
                      <a:pt x="9081" y="6396"/>
                      <a:pt x="9123" y="6285"/>
                      <a:pt x="9150" y="6159"/>
                    </a:cubicBezTo>
                    <a:cubicBezTo>
                      <a:pt x="9206" y="5908"/>
                      <a:pt x="9206" y="5629"/>
                      <a:pt x="9150" y="5392"/>
                    </a:cubicBezTo>
                    <a:cubicBezTo>
                      <a:pt x="9095" y="5127"/>
                      <a:pt x="8997" y="4904"/>
                      <a:pt x="8844" y="4694"/>
                    </a:cubicBezTo>
                    <a:cubicBezTo>
                      <a:pt x="8676" y="4499"/>
                      <a:pt x="8509" y="4318"/>
                      <a:pt x="8314" y="4220"/>
                    </a:cubicBezTo>
                    <a:cubicBezTo>
                      <a:pt x="8230" y="4164"/>
                      <a:pt x="8118" y="4109"/>
                      <a:pt x="8035" y="4095"/>
                    </a:cubicBezTo>
                    <a:cubicBezTo>
                      <a:pt x="7951" y="4081"/>
                      <a:pt x="7881" y="4039"/>
                      <a:pt x="7797" y="4039"/>
                    </a:cubicBezTo>
                    <a:cubicBezTo>
                      <a:pt x="7728" y="4025"/>
                      <a:pt x="7630" y="4025"/>
                      <a:pt x="7588" y="4025"/>
                    </a:cubicBezTo>
                    <a:cubicBezTo>
                      <a:pt x="7518" y="4025"/>
                      <a:pt x="7463" y="4025"/>
                      <a:pt x="7407" y="4039"/>
                    </a:cubicBezTo>
                    <a:cubicBezTo>
                      <a:pt x="7309" y="4067"/>
                      <a:pt x="7212" y="4095"/>
                      <a:pt x="7184" y="4109"/>
                    </a:cubicBezTo>
                    <a:cubicBezTo>
                      <a:pt x="7128" y="4150"/>
                      <a:pt x="7114" y="4178"/>
                      <a:pt x="7128" y="4234"/>
                    </a:cubicBezTo>
                    <a:lnTo>
                      <a:pt x="7184" y="4290"/>
                    </a:lnTo>
                    <a:cubicBezTo>
                      <a:pt x="7198" y="4304"/>
                      <a:pt x="7212" y="4346"/>
                      <a:pt x="7239" y="4360"/>
                    </a:cubicBezTo>
                    <a:cubicBezTo>
                      <a:pt x="7253" y="4374"/>
                      <a:pt x="7281" y="4388"/>
                      <a:pt x="7323" y="4415"/>
                    </a:cubicBezTo>
                    <a:cubicBezTo>
                      <a:pt x="7170" y="4415"/>
                      <a:pt x="7002" y="4415"/>
                      <a:pt x="6849" y="4443"/>
                    </a:cubicBezTo>
                    <a:cubicBezTo>
                      <a:pt x="6695" y="4485"/>
                      <a:pt x="6542" y="4527"/>
                      <a:pt x="6403" y="4625"/>
                    </a:cubicBezTo>
                    <a:cubicBezTo>
                      <a:pt x="6096" y="4778"/>
                      <a:pt x="5859" y="5001"/>
                      <a:pt x="5677" y="5294"/>
                    </a:cubicBezTo>
                    <a:cubicBezTo>
                      <a:pt x="5649" y="5350"/>
                      <a:pt x="5635" y="5406"/>
                      <a:pt x="5594" y="5462"/>
                    </a:cubicBezTo>
                    <a:cubicBezTo>
                      <a:pt x="5566" y="5503"/>
                      <a:pt x="5538" y="5559"/>
                      <a:pt x="5524" y="5601"/>
                    </a:cubicBezTo>
                    <a:cubicBezTo>
                      <a:pt x="5426" y="5880"/>
                      <a:pt x="5370" y="6173"/>
                      <a:pt x="5370" y="6466"/>
                    </a:cubicBezTo>
                    <a:cubicBezTo>
                      <a:pt x="5370" y="6689"/>
                      <a:pt x="5398" y="6898"/>
                      <a:pt x="5454" y="7108"/>
                    </a:cubicBezTo>
                    <a:cubicBezTo>
                      <a:pt x="5510" y="7317"/>
                      <a:pt x="5607" y="7512"/>
                      <a:pt x="5719" y="7693"/>
                    </a:cubicBezTo>
                    <a:cubicBezTo>
                      <a:pt x="5928" y="8042"/>
                      <a:pt x="6221" y="8321"/>
                      <a:pt x="6542" y="8488"/>
                    </a:cubicBezTo>
                    <a:cubicBezTo>
                      <a:pt x="6612" y="8530"/>
                      <a:pt x="6695" y="8572"/>
                      <a:pt x="6765" y="8614"/>
                    </a:cubicBezTo>
                    <a:lnTo>
                      <a:pt x="6988" y="8698"/>
                    </a:lnTo>
                    <a:cubicBezTo>
                      <a:pt x="7058" y="8740"/>
                      <a:pt x="7142" y="8753"/>
                      <a:pt x="7239" y="8767"/>
                    </a:cubicBezTo>
                    <a:lnTo>
                      <a:pt x="7351" y="8809"/>
                    </a:lnTo>
                    <a:cubicBezTo>
                      <a:pt x="7393" y="8823"/>
                      <a:pt x="7449" y="8823"/>
                      <a:pt x="7477" y="8823"/>
                    </a:cubicBezTo>
                    <a:cubicBezTo>
                      <a:pt x="7665" y="8863"/>
                      <a:pt x="7854" y="8880"/>
                      <a:pt x="8040" y="8880"/>
                    </a:cubicBezTo>
                    <a:cubicBezTo>
                      <a:pt x="8184" y="8880"/>
                      <a:pt x="8327" y="8869"/>
                      <a:pt x="8467" y="8851"/>
                    </a:cubicBezTo>
                    <a:cubicBezTo>
                      <a:pt x="8648" y="8837"/>
                      <a:pt x="8802" y="8809"/>
                      <a:pt x="8955" y="8753"/>
                    </a:cubicBezTo>
                    <a:lnTo>
                      <a:pt x="9206" y="8670"/>
                    </a:lnTo>
                    <a:cubicBezTo>
                      <a:pt x="9290" y="8642"/>
                      <a:pt x="9360" y="8600"/>
                      <a:pt x="9429" y="8558"/>
                    </a:cubicBezTo>
                    <a:cubicBezTo>
                      <a:pt x="9471" y="8544"/>
                      <a:pt x="9499" y="8530"/>
                      <a:pt x="9555" y="8502"/>
                    </a:cubicBezTo>
                    <a:lnTo>
                      <a:pt x="9653" y="8447"/>
                    </a:lnTo>
                    <a:cubicBezTo>
                      <a:pt x="9722" y="8405"/>
                      <a:pt x="9792" y="8349"/>
                      <a:pt x="9862" y="8321"/>
                    </a:cubicBezTo>
                    <a:lnTo>
                      <a:pt x="10071" y="8182"/>
                    </a:lnTo>
                    <a:lnTo>
                      <a:pt x="10266" y="8028"/>
                    </a:lnTo>
                    <a:cubicBezTo>
                      <a:pt x="10545" y="7763"/>
                      <a:pt x="10796" y="7456"/>
                      <a:pt x="10978" y="7094"/>
                    </a:cubicBezTo>
                    <a:cubicBezTo>
                      <a:pt x="11033" y="7010"/>
                      <a:pt x="11075" y="6926"/>
                      <a:pt x="11103" y="6815"/>
                    </a:cubicBezTo>
                    <a:cubicBezTo>
                      <a:pt x="11145" y="6731"/>
                      <a:pt x="11187" y="6647"/>
                      <a:pt x="11215" y="6536"/>
                    </a:cubicBezTo>
                    <a:cubicBezTo>
                      <a:pt x="11243" y="6452"/>
                      <a:pt x="11285" y="6354"/>
                      <a:pt x="11312" y="6257"/>
                    </a:cubicBezTo>
                    <a:cubicBezTo>
                      <a:pt x="11354" y="6159"/>
                      <a:pt x="11368" y="6061"/>
                      <a:pt x="11396" y="5964"/>
                    </a:cubicBezTo>
                    <a:cubicBezTo>
                      <a:pt x="11466" y="5699"/>
                      <a:pt x="11508" y="5420"/>
                      <a:pt x="11522" y="5141"/>
                    </a:cubicBezTo>
                    <a:cubicBezTo>
                      <a:pt x="11536" y="4862"/>
                      <a:pt x="11522" y="4569"/>
                      <a:pt x="11466" y="4290"/>
                    </a:cubicBezTo>
                    <a:cubicBezTo>
                      <a:pt x="11382" y="3718"/>
                      <a:pt x="11145" y="3160"/>
                      <a:pt x="10810" y="2672"/>
                    </a:cubicBezTo>
                    <a:cubicBezTo>
                      <a:pt x="10476" y="2184"/>
                      <a:pt x="10043" y="1751"/>
                      <a:pt x="9555" y="1403"/>
                    </a:cubicBezTo>
                    <a:cubicBezTo>
                      <a:pt x="9067" y="1026"/>
                      <a:pt x="8523" y="747"/>
                      <a:pt x="7951" y="524"/>
                    </a:cubicBezTo>
                    <a:cubicBezTo>
                      <a:pt x="7379" y="301"/>
                      <a:pt x="6779" y="161"/>
                      <a:pt x="6151" y="77"/>
                    </a:cubicBezTo>
                    <a:cubicBezTo>
                      <a:pt x="5819" y="25"/>
                      <a:pt x="5482" y="0"/>
                      <a:pt x="514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23"/>
              <p:cNvSpPr/>
              <p:nvPr/>
            </p:nvSpPr>
            <p:spPr>
              <a:xfrm>
                <a:off x="661779" y="4768198"/>
                <a:ext cx="599464" cy="19948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454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9" y="210"/>
                      <a:pt x="781" y="503"/>
                      <a:pt x="1158" y="768"/>
                    </a:cubicBezTo>
                    <a:cubicBezTo>
                      <a:pt x="1130" y="824"/>
                      <a:pt x="1158" y="880"/>
                      <a:pt x="1186" y="908"/>
                    </a:cubicBezTo>
                    <a:cubicBezTo>
                      <a:pt x="1367" y="1047"/>
                      <a:pt x="1521" y="1187"/>
                      <a:pt x="1660" y="1340"/>
                    </a:cubicBezTo>
                    <a:cubicBezTo>
                      <a:pt x="1660" y="1368"/>
                      <a:pt x="1674" y="1382"/>
                      <a:pt x="1688" y="1396"/>
                    </a:cubicBezTo>
                    <a:lnTo>
                      <a:pt x="1744" y="1452"/>
                    </a:lnTo>
                    <a:cubicBezTo>
                      <a:pt x="1953" y="1717"/>
                      <a:pt x="2092" y="2023"/>
                      <a:pt x="2092" y="2428"/>
                    </a:cubicBezTo>
                    <a:cubicBezTo>
                      <a:pt x="2092" y="2637"/>
                      <a:pt x="2162" y="2763"/>
                      <a:pt x="2316" y="2916"/>
                    </a:cubicBezTo>
                    <a:cubicBezTo>
                      <a:pt x="2664" y="3293"/>
                      <a:pt x="3334" y="3404"/>
                      <a:pt x="3808" y="3572"/>
                    </a:cubicBezTo>
                    <a:cubicBezTo>
                      <a:pt x="3819" y="3578"/>
                      <a:pt x="3829" y="3581"/>
                      <a:pt x="3838" y="3581"/>
                    </a:cubicBezTo>
                    <a:cubicBezTo>
                      <a:pt x="3888" y="3581"/>
                      <a:pt x="3909" y="3498"/>
                      <a:pt x="3850" y="3474"/>
                    </a:cubicBezTo>
                    <a:cubicBezTo>
                      <a:pt x="3669" y="3363"/>
                      <a:pt x="3473" y="3265"/>
                      <a:pt x="3292" y="3111"/>
                    </a:cubicBezTo>
                    <a:cubicBezTo>
                      <a:pt x="3292" y="3084"/>
                      <a:pt x="3278" y="3056"/>
                      <a:pt x="3250" y="3042"/>
                    </a:cubicBezTo>
                    <a:cubicBezTo>
                      <a:pt x="3222" y="3014"/>
                      <a:pt x="3208" y="3014"/>
                      <a:pt x="3194" y="3000"/>
                    </a:cubicBezTo>
                    <a:cubicBezTo>
                      <a:pt x="3111" y="2930"/>
                      <a:pt x="3041" y="2846"/>
                      <a:pt x="2985" y="2749"/>
                    </a:cubicBezTo>
                    <a:cubicBezTo>
                      <a:pt x="2901" y="2512"/>
                      <a:pt x="2804" y="2233"/>
                      <a:pt x="2706" y="1968"/>
                    </a:cubicBezTo>
                    <a:cubicBezTo>
                      <a:pt x="2692" y="1884"/>
                      <a:pt x="2664" y="1800"/>
                      <a:pt x="2636" y="1731"/>
                    </a:cubicBezTo>
                    <a:cubicBezTo>
                      <a:pt x="2622" y="1675"/>
                      <a:pt x="2581" y="1619"/>
                      <a:pt x="2553" y="1563"/>
                    </a:cubicBezTo>
                    <a:lnTo>
                      <a:pt x="2553" y="1563"/>
                    </a:lnTo>
                    <a:cubicBezTo>
                      <a:pt x="2860" y="1731"/>
                      <a:pt x="3180" y="1870"/>
                      <a:pt x="3473" y="2023"/>
                    </a:cubicBezTo>
                    <a:cubicBezTo>
                      <a:pt x="4380" y="2512"/>
                      <a:pt x="5356" y="2874"/>
                      <a:pt x="6361" y="3125"/>
                    </a:cubicBezTo>
                    <a:cubicBezTo>
                      <a:pt x="6500" y="3195"/>
                      <a:pt x="6668" y="3237"/>
                      <a:pt x="6807" y="3293"/>
                    </a:cubicBezTo>
                    <a:cubicBezTo>
                      <a:pt x="6947" y="3349"/>
                      <a:pt x="7058" y="3404"/>
                      <a:pt x="7184" y="3474"/>
                    </a:cubicBezTo>
                    <a:cubicBezTo>
                      <a:pt x="7295" y="3544"/>
                      <a:pt x="7379" y="3614"/>
                      <a:pt x="7477" y="3683"/>
                    </a:cubicBezTo>
                    <a:cubicBezTo>
                      <a:pt x="7574" y="3753"/>
                      <a:pt x="7658" y="3837"/>
                      <a:pt x="7742" y="3921"/>
                    </a:cubicBezTo>
                    <a:cubicBezTo>
                      <a:pt x="7825" y="4004"/>
                      <a:pt x="7937" y="4102"/>
                      <a:pt x="8035" y="4186"/>
                    </a:cubicBezTo>
                    <a:cubicBezTo>
                      <a:pt x="8314" y="4395"/>
                      <a:pt x="8704" y="4492"/>
                      <a:pt x="9081" y="4534"/>
                    </a:cubicBezTo>
                    <a:cubicBezTo>
                      <a:pt x="9276" y="4548"/>
                      <a:pt x="9485" y="4548"/>
                      <a:pt x="9680" y="4548"/>
                    </a:cubicBezTo>
                    <a:cubicBezTo>
                      <a:pt x="9876" y="4534"/>
                      <a:pt x="10057" y="4534"/>
                      <a:pt x="10238" y="4520"/>
                    </a:cubicBezTo>
                    <a:cubicBezTo>
                      <a:pt x="10336" y="4492"/>
                      <a:pt x="10322" y="4381"/>
                      <a:pt x="10224" y="4381"/>
                    </a:cubicBezTo>
                    <a:cubicBezTo>
                      <a:pt x="9667" y="4325"/>
                      <a:pt x="9332" y="4144"/>
                      <a:pt x="8983" y="3851"/>
                    </a:cubicBezTo>
                    <a:cubicBezTo>
                      <a:pt x="8871" y="3767"/>
                      <a:pt x="8718" y="3614"/>
                      <a:pt x="8593" y="3558"/>
                    </a:cubicBezTo>
                    <a:cubicBezTo>
                      <a:pt x="8579" y="3544"/>
                      <a:pt x="8565" y="3544"/>
                      <a:pt x="8551" y="3516"/>
                    </a:cubicBezTo>
                    <a:lnTo>
                      <a:pt x="8551" y="3516"/>
                    </a:lnTo>
                    <a:cubicBezTo>
                      <a:pt x="8732" y="3558"/>
                      <a:pt x="8927" y="3558"/>
                      <a:pt x="9136" y="3572"/>
                    </a:cubicBezTo>
                    <a:lnTo>
                      <a:pt x="9625" y="3614"/>
                    </a:lnTo>
                    <a:cubicBezTo>
                      <a:pt x="9727" y="3614"/>
                      <a:pt x="9842" y="3620"/>
                      <a:pt x="9956" y="3620"/>
                    </a:cubicBezTo>
                    <a:cubicBezTo>
                      <a:pt x="10014" y="3620"/>
                      <a:pt x="10071" y="3618"/>
                      <a:pt x="10127" y="3614"/>
                    </a:cubicBezTo>
                    <a:lnTo>
                      <a:pt x="10601" y="3558"/>
                    </a:lnTo>
                    <a:cubicBezTo>
                      <a:pt x="11354" y="3544"/>
                      <a:pt x="12135" y="3488"/>
                      <a:pt x="12875" y="3209"/>
                    </a:cubicBezTo>
                    <a:cubicBezTo>
                      <a:pt x="13042" y="3139"/>
                      <a:pt x="13223" y="3014"/>
                      <a:pt x="13363" y="2888"/>
                    </a:cubicBezTo>
                    <a:cubicBezTo>
                      <a:pt x="13502" y="2749"/>
                      <a:pt x="13600" y="2581"/>
                      <a:pt x="13656" y="2428"/>
                    </a:cubicBezTo>
                    <a:cubicBezTo>
                      <a:pt x="13670" y="2386"/>
                      <a:pt x="13656" y="2372"/>
                      <a:pt x="13642" y="2358"/>
                    </a:cubicBezTo>
                    <a:cubicBezTo>
                      <a:pt x="13614" y="2219"/>
                      <a:pt x="13502" y="2107"/>
                      <a:pt x="13363" y="2107"/>
                    </a:cubicBezTo>
                    <a:cubicBezTo>
                      <a:pt x="13237" y="2121"/>
                      <a:pt x="13168" y="2233"/>
                      <a:pt x="13084" y="2358"/>
                    </a:cubicBezTo>
                    <a:cubicBezTo>
                      <a:pt x="13014" y="2470"/>
                      <a:pt x="12944" y="2609"/>
                      <a:pt x="12875" y="2679"/>
                    </a:cubicBezTo>
                    <a:cubicBezTo>
                      <a:pt x="12833" y="2721"/>
                      <a:pt x="12833" y="2735"/>
                      <a:pt x="12819" y="2777"/>
                    </a:cubicBezTo>
                    <a:lnTo>
                      <a:pt x="12805" y="2791"/>
                    </a:lnTo>
                    <a:cubicBezTo>
                      <a:pt x="12596" y="2888"/>
                      <a:pt x="12387" y="2986"/>
                      <a:pt x="12149" y="3056"/>
                    </a:cubicBezTo>
                    <a:cubicBezTo>
                      <a:pt x="11591" y="3237"/>
                      <a:pt x="10992" y="3349"/>
                      <a:pt x="10392" y="3404"/>
                    </a:cubicBezTo>
                    <a:cubicBezTo>
                      <a:pt x="10195" y="3418"/>
                      <a:pt x="10001" y="3424"/>
                      <a:pt x="9809" y="3424"/>
                    </a:cubicBezTo>
                    <a:cubicBezTo>
                      <a:pt x="9401" y="3424"/>
                      <a:pt x="9000" y="3396"/>
                      <a:pt x="8593" y="3349"/>
                    </a:cubicBezTo>
                    <a:cubicBezTo>
                      <a:pt x="8383" y="3335"/>
                      <a:pt x="8174" y="3279"/>
                      <a:pt x="7951" y="3237"/>
                    </a:cubicBezTo>
                    <a:cubicBezTo>
                      <a:pt x="7811" y="3209"/>
                      <a:pt x="7658" y="3167"/>
                      <a:pt x="7505" y="3153"/>
                    </a:cubicBezTo>
                    <a:cubicBezTo>
                      <a:pt x="7337" y="3125"/>
                      <a:pt x="7184" y="3084"/>
                      <a:pt x="7030" y="3028"/>
                    </a:cubicBezTo>
                    <a:cubicBezTo>
                      <a:pt x="6919" y="3000"/>
                      <a:pt x="6807" y="2958"/>
                      <a:pt x="6682" y="2930"/>
                    </a:cubicBezTo>
                    <a:cubicBezTo>
                      <a:pt x="6570" y="2888"/>
                      <a:pt x="6486" y="2860"/>
                      <a:pt x="6389" y="2846"/>
                    </a:cubicBezTo>
                    <a:cubicBezTo>
                      <a:pt x="6277" y="2805"/>
                      <a:pt x="6179" y="2777"/>
                      <a:pt x="6082" y="2735"/>
                    </a:cubicBezTo>
                    <a:cubicBezTo>
                      <a:pt x="5928" y="2679"/>
                      <a:pt x="5775" y="2637"/>
                      <a:pt x="5635" y="2581"/>
                    </a:cubicBezTo>
                    <a:cubicBezTo>
                      <a:pt x="5705" y="2581"/>
                      <a:pt x="5775" y="2581"/>
                      <a:pt x="5845" y="2540"/>
                    </a:cubicBezTo>
                    <a:cubicBezTo>
                      <a:pt x="6124" y="2470"/>
                      <a:pt x="6263" y="2330"/>
                      <a:pt x="6486" y="2177"/>
                    </a:cubicBezTo>
                    <a:cubicBezTo>
                      <a:pt x="6807" y="1954"/>
                      <a:pt x="7156" y="1884"/>
                      <a:pt x="7518" y="1870"/>
                    </a:cubicBezTo>
                    <a:cubicBezTo>
                      <a:pt x="7644" y="1870"/>
                      <a:pt x="7602" y="1689"/>
                      <a:pt x="7518" y="1675"/>
                    </a:cubicBezTo>
                    <a:cubicBezTo>
                      <a:pt x="7375" y="1644"/>
                      <a:pt x="7234" y="1628"/>
                      <a:pt x="7092" y="1628"/>
                    </a:cubicBezTo>
                    <a:cubicBezTo>
                      <a:pt x="6848" y="1628"/>
                      <a:pt x="6603" y="1675"/>
                      <a:pt x="6347" y="1772"/>
                    </a:cubicBezTo>
                    <a:cubicBezTo>
                      <a:pt x="6040" y="1898"/>
                      <a:pt x="5719" y="1982"/>
                      <a:pt x="5412" y="2023"/>
                    </a:cubicBezTo>
                    <a:cubicBezTo>
                      <a:pt x="5789" y="1842"/>
                      <a:pt x="6124" y="1605"/>
                      <a:pt x="6500" y="1479"/>
                    </a:cubicBezTo>
                    <a:cubicBezTo>
                      <a:pt x="6570" y="1479"/>
                      <a:pt x="6570" y="1270"/>
                      <a:pt x="6430" y="1256"/>
                    </a:cubicBezTo>
                    <a:lnTo>
                      <a:pt x="6403" y="1256"/>
                    </a:lnTo>
                    <a:cubicBezTo>
                      <a:pt x="6249" y="1256"/>
                      <a:pt x="6110" y="1256"/>
                      <a:pt x="5970" y="1298"/>
                    </a:cubicBezTo>
                    <a:cubicBezTo>
                      <a:pt x="5845" y="1326"/>
                      <a:pt x="5719" y="1368"/>
                      <a:pt x="5594" y="1410"/>
                    </a:cubicBezTo>
                    <a:cubicBezTo>
                      <a:pt x="5370" y="1521"/>
                      <a:pt x="5133" y="1647"/>
                      <a:pt x="4798" y="1731"/>
                    </a:cubicBezTo>
                    <a:cubicBezTo>
                      <a:pt x="4582" y="1793"/>
                      <a:pt x="4356" y="1828"/>
                      <a:pt x="4129" y="1828"/>
                    </a:cubicBezTo>
                    <a:cubicBezTo>
                      <a:pt x="3902" y="1828"/>
                      <a:pt x="3676" y="1793"/>
                      <a:pt x="3459" y="1717"/>
                    </a:cubicBezTo>
                    <a:cubicBezTo>
                      <a:pt x="3418" y="1689"/>
                      <a:pt x="3404" y="1689"/>
                      <a:pt x="3362" y="1675"/>
                    </a:cubicBezTo>
                    <a:cubicBezTo>
                      <a:pt x="3292" y="1647"/>
                      <a:pt x="3222" y="1605"/>
                      <a:pt x="3180" y="1591"/>
                    </a:cubicBezTo>
                    <a:cubicBezTo>
                      <a:pt x="2581" y="1312"/>
                      <a:pt x="2037" y="1033"/>
                      <a:pt x="1576" y="782"/>
                    </a:cubicBezTo>
                    <a:cubicBezTo>
                      <a:pt x="1102" y="545"/>
                      <a:pt x="712" y="350"/>
                      <a:pt x="433" y="210"/>
                    </a:cubicBezTo>
                    <a:cubicBezTo>
                      <a:pt x="154" y="7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23"/>
              <p:cNvSpPr/>
              <p:nvPr/>
            </p:nvSpPr>
            <p:spPr>
              <a:xfrm>
                <a:off x="979234" y="4805252"/>
                <a:ext cx="71698" cy="4182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6" y="112"/>
                      <a:pt x="238" y="237"/>
                      <a:pt x="336" y="377"/>
                    </a:cubicBezTo>
                    <a:lnTo>
                      <a:pt x="531" y="572"/>
                    </a:lnTo>
                    <a:cubicBezTo>
                      <a:pt x="615" y="628"/>
                      <a:pt x="684" y="698"/>
                      <a:pt x="796" y="754"/>
                    </a:cubicBezTo>
                    <a:cubicBezTo>
                      <a:pt x="838" y="781"/>
                      <a:pt x="908" y="823"/>
                      <a:pt x="977" y="837"/>
                    </a:cubicBezTo>
                    <a:cubicBezTo>
                      <a:pt x="1047" y="865"/>
                      <a:pt x="1117" y="893"/>
                      <a:pt x="1186" y="907"/>
                    </a:cubicBezTo>
                    <a:cubicBezTo>
                      <a:pt x="1326" y="935"/>
                      <a:pt x="1465" y="963"/>
                      <a:pt x="1605" y="977"/>
                    </a:cubicBezTo>
                    <a:cubicBezTo>
                      <a:pt x="1633" y="977"/>
                      <a:pt x="1661" y="963"/>
                      <a:pt x="1675" y="963"/>
                    </a:cubicBezTo>
                    <a:cubicBezTo>
                      <a:pt x="1438" y="781"/>
                      <a:pt x="1242" y="572"/>
                      <a:pt x="1033" y="391"/>
                    </a:cubicBezTo>
                    <a:cubicBezTo>
                      <a:pt x="880" y="224"/>
                      <a:pt x="698" y="140"/>
                      <a:pt x="517" y="70"/>
                    </a:cubicBezTo>
                    <a:cubicBezTo>
                      <a:pt x="405" y="70"/>
                      <a:pt x="308" y="56"/>
                      <a:pt x="196" y="42"/>
                    </a:cubicBezTo>
                    <a:cubicBezTo>
                      <a:pt x="126" y="14"/>
                      <a:pt x="71" y="14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23"/>
              <p:cNvSpPr/>
              <p:nvPr/>
            </p:nvSpPr>
            <p:spPr>
              <a:xfrm>
                <a:off x="599377" y="4128595"/>
                <a:ext cx="463696" cy="476940"/>
              </a:xfrm>
              <a:custGeom>
                <a:avLst/>
                <a:gdLst/>
                <a:ahLst/>
                <a:cxnLst/>
                <a:rect l="l" t="t" r="r" b="b"/>
                <a:pathLst>
                  <a:path w="10574" h="10876" extrusionOk="0">
                    <a:moveTo>
                      <a:pt x="10256" y="0"/>
                    </a:moveTo>
                    <a:cubicBezTo>
                      <a:pt x="10227" y="0"/>
                      <a:pt x="10198" y="4"/>
                      <a:pt x="10169" y="10"/>
                    </a:cubicBezTo>
                    <a:cubicBezTo>
                      <a:pt x="10099" y="24"/>
                      <a:pt x="10016" y="65"/>
                      <a:pt x="9946" y="93"/>
                    </a:cubicBezTo>
                    <a:cubicBezTo>
                      <a:pt x="9806" y="191"/>
                      <a:pt x="9667" y="289"/>
                      <a:pt x="9569" y="330"/>
                    </a:cubicBezTo>
                    <a:cubicBezTo>
                      <a:pt x="9527" y="344"/>
                      <a:pt x="9499" y="358"/>
                      <a:pt x="9472" y="372"/>
                    </a:cubicBezTo>
                    <a:lnTo>
                      <a:pt x="9444" y="372"/>
                    </a:lnTo>
                    <a:cubicBezTo>
                      <a:pt x="9318" y="400"/>
                      <a:pt x="9179" y="414"/>
                      <a:pt x="9067" y="428"/>
                    </a:cubicBezTo>
                    <a:cubicBezTo>
                      <a:pt x="8941" y="442"/>
                      <a:pt x="8802" y="470"/>
                      <a:pt x="8676" y="498"/>
                    </a:cubicBezTo>
                    <a:cubicBezTo>
                      <a:pt x="8035" y="609"/>
                      <a:pt x="7365" y="819"/>
                      <a:pt x="6765" y="1070"/>
                    </a:cubicBezTo>
                    <a:cubicBezTo>
                      <a:pt x="6138" y="1335"/>
                      <a:pt x="5538" y="1670"/>
                      <a:pt x="4994" y="2046"/>
                    </a:cubicBezTo>
                    <a:cubicBezTo>
                      <a:pt x="4896" y="2116"/>
                      <a:pt x="4813" y="2186"/>
                      <a:pt x="4701" y="2255"/>
                    </a:cubicBezTo>
                    <a:cubicBezTo>
                      <a:pt x="4603" y="2325"/>
                      <a:pt x="4492" y="2395"/>
                      <a:pt x="4408" y="2492"/>
                    </a:cubicBezTo>
                    <a:cubicBezTo>
                      <a:pt x="4143" y="2702"/>
                      <a:pt x="3864" y="2939"/>
                      <a:pt x="3599" y="3190"/>
                    </a:cubicBezTo>
                    <a:cubicBezTo>
                      <a:pt x="3502" y="3274"/>
                      <a:pt x="3418" y="3371"/>
                      <a:pt x="3306" y="3483"/>
                    </a:cubicBezTo>
                    <a:cubicBezTo>
                      <a:pt x="3153" y="3650"/>
                      <a:pt x="2971" y="3832"/>
                      <a:pt x="2818" y="4027"/>
                    </a:cubicBezTo>
                    <a:cubicBezTo>
                      <a:pt x="2692" y="4166"/>
                      <a:pt x="2581" y="4306"/>
                      <a:pt x="2469" y="4459"/>
                    </a:cubicBezTo>
                    <a:cubicBezTo>
                      <a:pt x="2483" y="4376"/>
                      <a:pt x="2525" y="4306"/>
                      <a:pt x="2525" y="4208"/>
                    </a:cubicBezTo>
                    <a:cubicBezTo>
                      <a:pt x="2581" y="3915"/>
                      <a:pt x="2525" y="3692"/>
                      <a:pt x="2483" y="3413"/>
                    </a:cubicBezTo>
                    <a:cubicBezTo>
                      <a:pt x="2469" y="3204"/>
                      <a:pt x="2511" y="2995"/>
                      <a:pt x="2581" y="2785"/>
                    </a:cubicBezTo>
                    <a:cubicBezTo>
                      <a:pt x="2651" y="2576"/>
                      <a:pt x="2762" y="2367"/>
                      <a:pt x="2902" y="2172"/>
                    </a:cubicBezTo>
                    <a:cubicBezTo>
                      <a:pt x="2965" y="2090"/>
                      <a:pt x="2911" y="2032"/>
                      <a:pt x="2842" y="2032"/>
                    </a:cubicBezTo>
                    <a:cubicBezTo>
                      <a:pt x="2805" y="2032"/>
                      <a:pt x="2764" y="2049"/>
                      <a:pt x="2734" y="2088"/>
                    </a:cubicBezTo>
                    <a:cubicBezTo>
                      <a:pt x="2330" y="2492"/>
                      <a:pt x="2107" y="2939"/>
                      <a:pt x="2037" y="3441"/>
                    </a:cubicBezTo>
                    <a:cubicBezTo>
                      <a:pt x="1995" y="3636"/>
                      <a:pt x="1967" y="3832"/>
                      <a:pt x="1953" y="4027"/>
                    </a:cubicBezTo>
                    <a:cubicBezTo>
                      <a:pt x="1911" y="4208"/>
                      <a:pt x="1883" y="4390"/>
                      <a:pt x="1842" y="4585"/>
                    </a:cubicBezTo>
                    <a:cubicBezTo>
                      <a:pt x="1828" y="4348"/>
                      <a:pt x="1786" y="4124"/>
                      <a:pt x="1786" y="3901"/>
                    </a:cubicBezTo>
                    <a:cubicBezTo>
                      <a:pt x="1772" y="3678"/>
                      <a:pt x="1772" y="3427"/>
                      <a:pt x="1842" y="3190"/>
                    </a:cubicBezTo>
                    <a:cubicBezTo>
                      <a:pt x="1842" y="3106"/>
                      <a:pt x="1766" y="3047"/>
                      <a:pt x="1687" y="3047"/>
                    </a:cubicBezTo>
                    <a:cubicBezTo>
                      <a:pt x="1635" y="3047"/>
                      <a:pt x="1582" y="3073"/>
                      <a:pt x="1549" y="3134"/>
                    </a:cubicBezTo>
                    <a:cubicBezTo>
                      <a:pt x="1549" y="3148"/>
                      <a:pt x="1535" y="3148"/>
                      <a:pt x="1535" y="3162"/>
                    </a:cubicBezTo>
                    <a:cubicBezTo>
                      <a:pt x="1423" y="3357"/>
                      <a:pt x="1353" y="3553"/>
                      <a:pt x="1326" y="3706"/>
                    </a:cubicBezTo>
                    <a:cubicBezTo>
                      <a:pt x="1284" y="3859"/>
                      <a:pt x="1270" y="4027"/>
                      <a:pt x="1270" y="4166"/>
                    </a:cubicBezTo>
                    <a:cubicBezTo>
                      <a:pt x="1270" y="4320"/>
                      <a:pt x="1284" y="4459"/>
                      <a:pt x="1284" y="4613"/>
                    </a:cubicBezTo>
                    <a:cubicBezTo>
                      <a:pt x="1298" y="4766"/>
                      <a:pt x="1298" y="4947"/>
                      <a:pt x="1298" y="5143"/>
                    </a:cubicBezTo>
                    <a:cubicBezTo>
                      <a:pt x="1298" y="5394"/>
                      <a:pt x="1284" y="5659"/>
                      <a:pt x="1242" y="5910"/>
                    </a:cubicBezTo>
                    <a:cubicBezTo>
                      <a:pt x="1228" y="6021"/>
                      <a:pt x="1214" y="6161"/>
                      <a:pt x="1172" y="6287"/>
                    </a:cubicBezTo>
                    <a:cubicBezTo>
                      <a:pt x="1144" y="6412"/>
                      <a:pt x="1102" y="6538"/>
                      <a:pt x="1060" y="6677"/>
                    </a:cubicBezTo>
                    <a:cubicBezTo>
                      <a:pt x="1047" y="6705"/>
                      <a:pt x="1047" y="6747"/>
                      <a:pt x="1019" y="6775"/>
                    </a:cubicBezTo>
                    <a:cubicBezTo>
                      <a:pt x="991" y="6844"/>
                      <a:pt x="949" y="6928"/>
                      <a:pt x="921" y="6998"/>
                    </a:cubicBezTo>
                    <a:cubicBezTo>
                      <a:pt x="600" y="7681"/>
                      <a:pt x="391" y="8351"/>
                      <a:pt x="251" y="8923"/>
                    </a:cubicBezTo>
                    <a:cubicBezTo>
                      <a:pt x="112" y="9495"/>
                      <a:pt x="42" y="9983"/>
                      <a:pt x="14" y="10332"/>
                    </a:cubicBezTo>
                    <a:cubicBezTo>
                      <a:pt x="0" y="10513"/>
                      <a:pt x="0" y="10652"/>
                      <a:pt x="0" y="10736"/>
                    </a:cubicBezTo>
                    <a:lnTo>
                      <a:pt x="0" y="10876"/>
                    </a:lnTo>
                    <a:cubicBezTo>
                      <a:pt x="14" y="10360"/>
                      <a:pt x="168" y="9843"/>
                      <a:pt x="349" y="9369"/>
                    </a:cubicBezTo>
                    <a:cubicBezTo>
                      <a:pt x="391" y="9369"/>
                      <a:pt x="447" y="9341"/>
                      <a:pt x="461" y="9285"/>
                    </a:cubicBezTo>
                    <a:cubicBezTo>
                      <a:pt x="544" y="9062"/>
                      <a:pt x="670" y="8853"/>
                      <a:pt x="795" y="8672"/>
                    </a:cubicBezTo>
                    <a:cubicBezTo>
                      <a:pt x="809" y="8658"/>
                      <a:pt x="823" y="8658"/>
                      <a:pt x="851" y="8630"/>
                    </a:cubicBezTo>
                    <a:cubicBezTo>
                      <a:pt x="865" y="8602"/>
                      <a:pt x="865" y="8588"/>
                      <a:pt x="879" y="8574"/>
                    </a:cubicBezTo>
                    <a:cubicBezTo>
                      <a:pt x="1005" y="8435"/>
                      <a:pt x="1130" y="8323"/>
                      <a:pt x="1284" y="8239"/>
                    </a:cubicBezTo>
                    <a:cubicBezTo>
                      <a:pt x="1437" y="8156"/>
                      <a:pt x="1618" y="8100"/>
                      <a:pt x="1814" y="8072"/>
                    </a:cubicBezTo>
                    <a:cubicBezTo>
                      <a:pt x="2023" y="8044"/>
                      <a:pt x="2135" y="7960"/>
                      <a:pt x="2274" y="7821"/>
                    </a:cubicBezTo>
                    <a:cubicBezTo>
                      <a:pt x="2330" y="7793"/>
                      <a:pt x="2372" y="7737"/>
                      <a:pt x="2400" y="7681"/>
                    </a:cubicBezTo>
                    <a:lnTo>
                      <a:pt x="2497" y="7528"/>
                    </a:lnTo>
                    <a:cubicBezTo>
                      <a:pt x="2567" y="7416"/>
                      <a:pt x="2609" y="7305"/>
                      <a:pt x="2679" y="7179"/>
                    </a:cubicBezTo>
                    <a:lnTo>
                      <a:pt x="2832" y="6817"/>
                    </a:lnTo>
                    <a:cubicBezTo>
                      <a:pt x="2888" y="6691"/>
                      <a:pt x="2944" y="6565"/>
                      <a:pt x="2985" y="6468"/>
                    </a:cubicBezTo>
                    <a:cubicBezTo>
                      <a:pt x="3015" y="6418"/>
                      <a:pt x="2967" y="6375"/>
                      <a:pt x="2927" y="6375"/>
                    </a:cubicBezTo>
                    <a:cubicBezTo>
                      <a:pt x="2911" y="6375"/>
                      <a:pt x="2896" y="6382"/>
                      <a:pt x="2888" y="6398"/>
                    </a:cubicBezTo>
                    <a:cubicBezTo>
                      <a:pt x="2790" y="6565"/>
                      <a:pt x="2623" y="6747"/>
                      <a:pt x="2483" y="6900"/>
                    </a:cubicBezTo>
                    <a:cubicBezTo>
                      <a:pt x="2469" y="6900"/>
                      <a:pt x="2427" y="6914"/>
                      <a:pt x="2414" y="6956"/>
                    </a:cubicBezTo>
                    <a:cubicBezTo>
                      <a:pt x="2400" y="6970"/>
                      <a:pt x="2400" y="6984"/>
                      <a:pt x="2386" y="6998"/>
                    </a:cubicBezTo>
                    <a:cubicBezTo>
                      <a:pt x="2344" y="7040"/>
                      <a:pt x="2288" y="7068"/>
                      <a:pt x="2260" y="7109"/>
                    </a:cubicBezTo>
                    <a:cubicBezTo>
                      <a:pt x="2232" y="7137"/>
                      <a:pt x="2176" y="7179"/>
                      <a:pt x="2135" y="7207"/>
                    </a:cubicBezTo>
                    <a:cubicBezTo>
                      <a:pt x="2023" y="7263"/>
                      <a:pt x="1883" y="7305"/>
                      <a:pt x="1744" y="7347"/>
                    </a:cubicBezTo>
                    <a:cubicBezTo>
                      <a:pt x="1591" y="7402"/>
                      <a:pt x="1479" y="7458"/>
                      <a:pt x="1353" y="7528"/>
                    </a:cubicBezTo>
                    <a:cubicBezTo>
                      <a:pt x="1270" y="7556"/>
                      <a:pt x="1186" y="7584"/>
                      <a:pt x="1116" y="7612"/>
                    </a:cubicBezTo>
                    <a:cubicBezTo>
                      <a:pt x="1060" y="7626"/>
                      <a:pt x="1005" y="7681"/>
                      <a:pt x="949" y="7723"/>
                    </a:cubicBezTo>
                    <a:lnTo>
                      <a:pt x="1158" y="7193"/>
                    </a:lnTo>
                    <a:cubicBezTo>
                      <a:pt x="1228" y="7026"/>
                      <a:pt x="1339" y="6858"/>
                      <a:pt x="1423" y="6691"/>
                    </a:cubicBezTo>
                    <a:cubicBezTo>
                      <a:pt x="1995" y="5715"/>
                      <a:pt x="2609" y="4752"/>
                      <a:pt x="3334" y="3887"/>
                    </a:cubicBezTo>
                    <a:lnTo>
                      <a:pt x="3529" y="3706"/>
                    </a:lnTo>
                    <a:cubicBezTo>
                      <a:pt x="3599" y="3650"/>
                      <a:pt x="3669" y="3608"/>
                      <a:pt x="3725" y="3539"/>
                    </a:cubicBezTo>
                    <a:cubicBezTo>
                      <a:pt x="3794" y="3483"/>
                      <a:pt x="3850" y="3427"/>
                      <a:pt x="3920" y="3399"/>
                    </a:cubicBezTo>
                    <a:cubicBezTo>
                      <a:pt x="3990" y="3357"/>
                      <a:pt x="4032" y="3329"/>
                      <a:pt x="4101" y="3288"/>
                    </a:cubicBezTo>
                    <a:cubicBezTo>
                      <a:pt x="4227" y="3232"/>
                      <a:pt x="4352" y="3204"/>
                      <a:pt x="4450" y="3162"/>
                    </a:cubicBezTo>
                    <a:lnTo>
                      <a:pt x="4827" y="3120"/>
                    </a:lnTo>
                    <a:cubicBezTo>
                      <a:pt x="4938" y="3092"/>
                      <a:pt x="5064" y="3078"/>
                      <a:pt x="5203" y="3064"/>
                    </a:cubicBezTo>
                    <a:cubicBezTo>
                      <a:pt x="5385" y="3050"/>
                      <a:pt x="5538" y="2981"/>
                      <a:pt x="5691" y="2925"/>
                    </a:cubicBezTo>
                    <a:cubicBezTo>
                      <a:pt x="5775" y="2883"/>
                      <a:pt x="5845" y="2855"/>
                      <a:pt x="5915" y="2813"/>
                    </a:cubicBezTo>
                    <a:cubicBezTo>
                      <a:pt x="5984" y="2785"/>
                      <a:pt x="6082" y="2730"/>
                      <a:pt x="6152" y="2702"/>
                    </a:cubicBezTo>
                    <a:cubicBezTo>
                      <a:pt x="6221" y="2660"/>
                      <a:pt x="6305" y="2604"/>
                      <a:pt x="6375" y="2562"/>
                    </a:cubicBezTo>
                    <a:cubicBezTo>
                      <a:pt x="6445" y="2520"/>
                      <a:pt x="6528" y="2465"/>
                      <a:pt x="6598" y="2423"/>
                    </a:cubicBezTo>
                    <a:cubicBezTo>
                      <a:pt x="6738" y="2325"/>
                      <a:pt x="6905" y="2241"/>
                      <a:pt x="7044" y="2172"/>
                    </a:cubicBezTo>
                    <a:cubicBezTo>
                      <a:pt x="7124" y="2145"/>
                      <a:pt x="7065" y="2031"/>
                      <a:pt x="6988" y="2031"/>
                    </a:cubicBezTo>
                    <a:cubicBezTo>
                      <a:pt x="6983" y="2031"/>
                      <a:pt x="6979" y="2031"/>
                      <a:pt x="6975" y="2032"/>
                    </a:cubicBezTo>
                    <a:cubicBezTo>
                      <a:pt x="6849" y="2074"/>
                      <a:pt x="6738" y="2102"/>
                      <a:pt x="6626" y="2116"/>
                    </a:cubicBezTo>
                    <a:lnTo>
                      <a:pt x="6305" y="2172"/>
                    </a:lnTo>
                    <a:cubicBezTo>
                      <a:pt x="6201" y="2179"/>
                      <a:pt x="6096" y="2182"/>
                      <a:pt x="5986" y="2182"/>
                    </a:cubicBezTo>
                    <a:cubicBezTo>
                      <a:pt x="5876" y="2182"/>
                      <a:pt x="5761" y="2179"/>
                      <a:pt x="5636" y="2172"/>
                    </a:cubicBezTo>
                    <a:cubicBezTo>
                      <a:pt x="5578" y="2166"/>
                      <a:pt x="5506" y="2163"/>
                      <a:pt x="5431" y="2163"/>
                    </a:cubicBezTo>
                    <a:cubicBezTo>
                      <a:pt x="5326" y="2163"/>
                      <a:pt x="5215" y="2169"/>
                      <a:pt x="5133" y="2186"/>
                    </a:cubicBezTo>
                    <a:cubicBezTo>
                      <a:pt x="5120" y="2186"/>
                      <a:pt x="5078" y="2214"/>
                      <a:pt x="5064" y="2214"/>
                    </a:cubicBezTo>
                    <a:cubicBezTo>
                      <a:pt x="5147" y="2158"/>
                      <a:pt x="5245" y="2088"/>
                      <a:pt x="5329" y="2032"/>
                    </a:cubicBezTo>
                    <a:cubicBezTo>
                      <a:pt x="5412" y="1962"/>
                      <a:pt x="5524" y="1935"/>
                      <a:pt x="5608" y="1865"/>
                    </a:cubicBezTo>
                    <a:cubicBezTo>
                      <a:pt x="5677" y="1809"/>
                      <a:pt x="5761" y="1767"/>
                      <a:pt x="5831" y="1739"/>
                    </a:cubicBezTo>
                    <a:lnTo>
                      <a:pt x="6082" y="1614"/>
                    </a:lnTo>
                    <a:cubicBezTo>
                      <a:pt x="6166" y="1586"/>
                      <a:pt x="6235" y="1530"/>
                      <a:pt x="6319" y="1488"/>
                    </a:cubicBezTo>
                    <a:cubicBezTo>
                      <a:pt x="6403" y="1460"/>
                      <a:pt x="6487" y="1418"/>
                      <a:pt x="6570" y="1391"/>
                    </a:cubicBezTo>
                    <a:cubicBezTo>
                      <a:pt x="6710" y="1321"/>
                      <a:pt x="6863" y="1251"/>
                      <a:pt x="7031" y="1167"/>
                    </a:cubicBezTo>
                    <a:lnTo>
                      <a:pt x="7184" y="1112"/>
                    </a:lnTo>
                    <a:lnTo>
                      <a:pt x="7323" y="1070"/>
                    </a:lnTo>
                    <a:lnTo>
                      <a:pt x="7616" y="1000"/>
                    </a:lnTo>
                    <a:cubicBezTo>
                      <a:pt x="7714" y="986"/>
                      <a:pt x="7812" y="972"/>
                      <a:pt x="7909" y="958"/>
                    </a:cubicBezTo>
                    <a:cubicBezTo>
                      <a:pt x="8007" y="930"/>
                      <a:pt x="8105" y="916"/>
                      <a:pt x="8202" y="916"/>
                    </a:cubicBezTo>
                    <a:cubicBezTo>
                      <a:pt x="8397" y="902"/>
                      <a:pt x="8593" y="861"/>
                      <a:pt x="8802" y="861"/>
                    </a:cubicBezTo>
                    <a:lnTo>
                      <a:pt x="9095" y="847"/>
                    </a:lnTo>
                    <a:cubicBezTo>
                      <a:pt x="9193" y="847"/>
                      <a:pt x="9290" y="847"/>
                      <a:pt x="9388" y="833"/>
                    </a:cubicBezTo>
                    <a:cubicBezTo>
                      <a:pt x="9444" y="833"/>
                      <a:pt x="9499" y="833"/>
                      <a:pt x="9527" y="819"/>
                    </a:cubicBezTo>
                    <a:cubicBezTo>
                      <a:pt x="9583" y="819"/>
                      <a:pt x="9639" y="791"/>
                      <a:pt x="9667" y="791"/>
                    </a:cubicBezTo>
                    <a:cubicBezTo>
                      <a:pt x="9778" y="777"/>
                      <a:pt x="9862" y="749"/>
                      <a:pt x="9960" y="707"/>
                    </a:cubicBezTo>
                    <a:cubicBezTo>
                      <a:pt x="10155" y="637"/>
                      <a:pt x="10336" y="568"/>
                      <a:pt x="10490" y="442"/>
                    </a:cubicBezTo>
                    <a:cubicBezTo>
                      <a:pt x="10504" y="428"/>
                      <a:pt x="10518" y="400"/>
                      <a:pt x="10504" y="372"/>
                    </a:cubicBezTo>
                    <a:cubicBezTo>
                      <a:pt x="10573" y="261"/>
                      <a:pt x="10546" y="93"/>
                      <a:pt x="10378" y="24"/>
                    </a:cubicBezTo>
                    <a:cubicBezTo>
                      <a:pt x="10337" y="7"/>
                      <a:pt x="10296" y="0"/>
                      <a:pt x="10256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23"/>
              <p:cNvSpPr/>
              <p:nvPr/>
            </p:nvSpPr>
            <p:spPr>
              <a:xfrm>
                <a:off x="789610" y="4228712"/>
                <a:ext cx="83232" cy="22672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517" extrusionOk="0">
                    <a:moveTo>
                      <a:pt x="1061" y="0"/>
                    </a:moveTo>
                    <a:cubicBezTo>
                      <a:pt x="935" y="0"/>
                      <a:pt x="837" y="14"/>
                      <a:pt x="726" y="28"/>
                    </a:cubicBezTo>
                    <a:cubicBezTo>
                      <a:pt x="628" y="70"/>
                      <a:pt x="544" y="98"/>
                      <a:pt x="433" y="154"/>
                    </a:cubicBezTo>
                    <a:cubicBezTo>
                      <a:pt x="349" y="223"/>
                      <a:pt x="238" y="293"/>
                      <a:pt x="154" y="377"/>
                    </a:cubicBezTo>
                    <a:lnTo>
                      <a:pt x="0" y="516"/>
                    </a:lnTo>
                    <a:cubicBezTo>
                      <a:pt x="130" y="490"/>
                      <a:pt x="258" y="486"/>
                      <a:pt x="388" y="486"/>
                    </a:cubicBezTo>
                    <a:cubicBezTo>
                      <a:pt x="462" y="486"/>
                      <a:pt x="538" y="487"/>
                      <a:pt x="615" y="487"/>
                    </a:cubicBezTo>
                    <a:cubicBezTo>
                      <a:pt x="764" y="487"/>
                      <a:pt x="920" y="481"/>
                      <a:pt x="1088" y="447"/>
                    </a:cubicBezTo>
                    <a:cubicBezTo>
                      <a:pt x="1228" y="391"/>
                      <a:pt x="1353" y="363"/>
                      <a:pt x="1479" y="307"/>
                    </a:cubicBezTo>
                    <a:cubicBezTo>
                      <a:pt x="1605" y="279"/>
                      <a:pt x="1716" y="223"/>
                      <a:pt x="1842" y="154"/>
                    </a:cubicBezTo>
                    <a:lnTo>
                      <a:pt x="1897" y="98"/>
                    </a:lnTo>
                    <a:lnTo>
                      <a:pt x="1479" y="42"/>
                    </a:lnTo>
                    <a:cubicBezTo>
                      <a:pt x="1409" y="28"/>
                      <a:pt x="1339" y="28"/>
                      <a:pt x="1270" y="14"/>
                    </a:cubicBezTo>
                    <a:cubicBezTo>
                      <a:pt x="1200" y="14"/>
                      <a:pt x="1130" y="0"/>
                      <a:pt x="1061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23"/>
              <p:cNvSpPr/>
              <p:nvPr/>
            </p:nvSpPr>
            <p:spPr>
              <a:xfrm>
                <a:off x="258992" y="3415230"/>
                <a:ext cx="273727" cy="492376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11228" extrusionOk="0">
                    <a:moveTo>
                      <a:pt x="5956" y="0"/>
                    </a:moveTo>
                    <a:cubicBezTo>
                      <a:pt x="5857" y="0"/>
                      <a:pt x="5759" y="60"/>
                      <a:pt x="5670" y="138"/>
                    </a:cubicBezTo>
                    <a:cubicBezTo>
                      <a:pt x="5545" y="222"/>
                      <a:pt x="5433" y="347"/>
                      <a:pt x="5349" y="389"/>
                    </a:cubicBezTo>
                    <a:cubicBezTo>
                      <a:pt x="5321" y="417"/>
                      <a:pt x="5293" y="431"/>
                      <a:pt x="5280" y="459"/>
                    </a:cubicBezTo>
                    <a:lnTo>
                      <a:pt x="5252" y="459"/>
                    </a:lnTo>
                    <a:cubicBezTo>
                      <a:pt x="5015" y="515"/>
                      <a:pt x="4805" y="571"/>
                      <a:pt x="4582" y="626"/>
                    </a:cubicBezTo>
                    <a:cubicBezTo>
                      <a:pt x="4024" y="780"/>
                      <a:pt x="3466" y="989"/>
                      <a:pt x="2992" y="1338"/>
                    </a:cubicBezTo>
                    <a:cubicBezTo>
                      <a:pt x="2922" y="1366"/>
                      <a:pt x="2880" y="1421"/>
                      <a:pt x="2825" y="1477"/>
                    </a:cubicBezTo>
                    <a:lnTo>
                      <a:pt x="2643" y="1617"/>
                    </a:lnTo>
                    <a:lnTo>
                      <a:pt x="2490" y="1770"/>
                    </a:lnTo>
                    <a:lnTo>
                      <a:pt x="2336" y="1924"/>
                    </a:lnTo>
                    <a:cubicBezTo>
                      <a:pt x="2155" y="2161"/>
                      <a:pt x="1988" y="2398"/>
                      <a:pt x="1862" y="2677"/>
                    </a:cubicBezTo>
                    <a:cubicBezTo>
                      <a:pt x="1834" y="2760"/>
                      <a:pt x="1778" y="2872"/>
                      <a:pt x="1737" y="2970"/>
                    </a:cubicBezTo>
                    <a:lnTo>
                      <a:pt x="1695" y="3137"/>
                    </a:lnTo>
                    <a:lnTo>
                      <a:pt x="1639" y="3290"/>
                    </a:lnTo>
                    <a:cubicBezTo>
                      <a:pt x="1625" y="3360"/>
                      <a:pt x="1597" y="3430"/>
                      <a:pt x="1583" y="3514"/>
                    </a:cubicBezTo>
                    <a:cubicBezTo>
                      <a:pt x="1583" y="3556"/>
                      <a:pt x="1569" y="3583"/>
                      <a:pt x="1555" y="3625"/>
                    </a:cubicBezTo>
                    <a:cubicBezTo>
                      <a:pt x="1555" y="3653"/>
                      <a:pt x="1527" y="3695"/>
                      <a:pt x="1527" y="3737"/>
                    </a:cubicBezTo>
                    <a:cubicBezTo>
                      <a:pt x="1513" y="3807"/>
                      <a:pt x="1513" y="3904"/>
                      <a:pt x="1499" y="3974"/>
                    </a:cubicBezTo>
                    <a:cubicBezTo>
                      <a:pt x="1486" y="4058"/>
                      <a:pt x="1486" y="4127"/>
                      <a:pt x="1486" y="4211"/>
                    </a:cubicBezTo>
                    <a:cubicBezTo>
                      <a:pt x="1486" y="4267"/>
                      <a:pt x="1458" y="4337"/>
                      <a:pt x="1458" y="4392"/>
                    </a:cubicBezTo>
                    <a:lnTo>
                      <a:pt x="1458" y="4574"/>
                    </a:lnTo>
                    <a:cubicBezTo>
                      <a:pt x="1458" y="4783"/>
                      <a:pt x="1458" y="4992"/>
                      <a:pt x="1486" y="5201"/>
                    </a:cubicBezTo>
                    <a:cubicBezTo>
                      <a:pt x="1499" y="5369"/>
                      <a:pt x="1513" y="5522"/>
                      <a:pt x="1527" y="5690"/>
                    </a:cubicBezTo>
                    <a:cubicBezTo>
                      <a:pt x="1499" y="5620"/>
                      <a:pt x="1458" y="5578"/>
                      <a:pt x="1416" y="5522"/>
                    </a:cubicBezTo>
                    <a:cubicBezTo>
                      <a:pt x="1318" y="5411"/>
                      <a:pt x="1234" y="5327"/>
                      <a:pt x="1137" y="5257"/>
                    </a:cubicBezTo>
                    <a:cubicBezTo>
                      <a:pt x="1039" y="5187"/>
                      <a:pt x="942" y="5118"/>
                      <a:pt x="816" y="5034"/>
                    </a:cubicBezTo>
                    <a:cubicBezTo>
                      <a:pt x="732" y="4964"/>
                      <a:pt x="663" y="4895"/>
                      <a:pt x="607" y="4825"/>
                    </a:cubicBezTo>
                    <a:lnTo>
                      <a:pt x="453" y="4560"/>
                    </a:lnTo>
                    <a:cubicBezTo>
                      <a:pt x="342" y="4365"/>
                      <a:pt x="314" y="4141"/>
                      <a:pt x="272" y="3918"/>
                    </a:cubicBezTo>
                    <a:cubicBezTo>
                      <a:pt x="261" y="3863"/>
                      <a:pt x="241" y="3826"/>
                      <a:pt x="206" y="3826"/>
                    </a:cubicBezTo>
                    <a:cubicBezTo>
                      <a:pt x="197" y="3826"/>
                      <a:pt x="186" y="3829"/>
                      <a:pt x="174" y="3834"/>
                    </a:cubicBezTo>
                    <a:cubicBezTo>
                      <a:pt x="119" y="3848"/>
                      <a:pt x="91" y="3904"/>
                      <a:pt x="91" y="3946"/>
                    </a:cubicBezTo>
                    <a:cubicBezTo>
                      <a:pt x="63" y="4086"/>
                      <a:pt x="91" y="4225"/>
                      <a:pt x="91" y="4351"/>
                    </a:cubicBezTo>
                    <a:cubicBezTo>
                      <a:pt x="105" y="4476"/>
                      <a:pt x="133" y="4602"/>
                      <a:pt x="174" y="4713"/>
                    </a:cubicBezTo>
                    <a:cubicBezTo>
                      <a:pt x="202" y="4839"/>
                      <a:pt x="258" y="4950"/>
                      <a:pt x="314" y="5048"/>
                    </a:cubicBezTo>
                    <a:cubicBezTo>
                      <a:pt x="370" y="5160"/>
                      <a:pt x="439" y="5257"/>
                      <a:pt x="509" y="5341"/>
                    </a:cubicBezTo>
                    <a:cubicBezTo>
                      <a:pt x="621" y="5480"/>
                      <a:pt x="732" y="5620"/>
                      <a:pt x="858" y="5759"/>
                    </a:cubicBezTo>
                    <a:cubicBezTo>
                      <a:pt x="969" y="5899"/>
                      <a:pt x="1081" y="6024"/>
                      <a:pt x="1179" y="6164"/>
                    </a:cubicBezTo>
                    <a:lnTo>
                      <a:pt x="663" y="5801"/>
                    </a:lnTo>
                    <a:cubicBezTo>
                      <a:pt x="481" y="5662"/>
                      <a:pt x="328" y="5522"/>
                      <a:pt x="188" y="5313"/>
                    </a:cubicBezTo>
                    <a:cubicBezTo>
                      <a:pt x="183" y="5239"/>
                      <a:pt x="151" y="5209"/>
                      <a:pt x="117" y="5209"/>
                    </a:cubicBezTo>
                    <a:cubicBezTo>
                      <a:pt x="62" y="5209"/>
                      <a:pt x="0" y="5288"/>
                      <a:pt x="35" y="5383"/>
                    </a:cubicBezTo>
                    <a:cubicBezTo>
                      <a:pt x="35" y="5397"/>
                      <a:pt x="49" y="5397"/>
                      <a:pt x="49" y="5411"/>
                    </a:cubicBezTo>
                    <a:cubicBezTo>
                      <a:pt x="188" y="5815"/>
                      <a:pt x="384" y="6024"/>
                      <a:pt x="579" y="6220"/>
                    </a:cubicBezTo>
                    <a:cubicBezTo>
                      <a:pt x="677" y="6303"/>
                      <a:pt x="802" y="6387"/>
                      <a:pt x="900" y="6485"/>
                    </a:cubicBezTo>
                    <a:cubicBezTo>
                      <a:pt x="1025" y="6568"/>
                      <a:pt x="1151" y="6652"/>
                      <a:pt x="1290" y="6778"/>
                    </a:cubicBezTo>
                    <a:cubicBezTo>
                      <a:pt x="1374" y="6847"/>
                      <a:pt x="1458" y="6931"/>
                      <a:pt x="1555" y="7001"/>
                    </a:cubicBezTo>
                    <a:cubicBezTo>
                      <a:pt x="1639" y="7085"/>
                      <a:pt x="1723" y="7154"/>
                      <a:pt x="1792" y="7252"/>
                    </a:cubicBezTo>
                    <a:cubicBezTo>
                      <a:pt x="1932" y="7419"/>
                      <a:pt x="2071" y="7615"/>
                      <a:pt x="2183" y="7824"/>
                    </a:cubicBezTo>
                    <a:cubicBezTo>
                      <a:pt x="2197" y="7852"/>
                      <a:pt x="2197" y="7880"/>
                      <a:pt x="2211" y="7907"/>
                    </a:cubicBezTo>
                    <a:cubicBezTo>
                      <a:pt x="2225" y="7977"/>
                      <a:pt x="2267" y="8047"/>
                      <a:pt x="2281" y="8117"/>
                    </a:cubicBezTo>
                    <a:cubicBezTo>
                      <a:pt x="2504" y="8730"/>
                      <a:pt x="2769" y="9274"/>
                      <a:pt x="3020" y="9735"/>
                    </a:cubicBezTo>
                    <a:cubicBezTo>
                      <a:pt x="3257" y="10195"/>
                      <a:pt x="3466" y="10572"/>
                      <a:pt x="3620" y="10823"/>
                    </a:cubicBezTo>
                    <a:cubicBezTo>
                      <a:pt x="3787" y="11088"/>
                      <a:pt x="3885" y="11227"/>
                      <a:pt x="3885" y="11227"/>
                    </a:cubicBezTo>
                    <a:cubicBezTo>
                      <a:pt x="3648" y="10837"/>
                      <a:pt x="3480" y="10404"/>
                      <a:pt x="3341" y="9986"/>
                    </a:cubicBezTo>
                    <a:cubicBezTo>
                      <a:pt x="3383" y="9944"/>
                      <a:pt x="3396" y="9902"/>
                      <a:pt x="3383" y="9846"/>
                    </a:cubicBezTo>
                    <a:cubicBezTo>
                      <a:pt x="3313" y="9637"/>
                      <a:pt x="3271" y="9428"/>
                      <a:pt x="3257" y="9233"/>
                    </a:cubicBezTo>
                    <a:cubicBezTo>
                      <a:pt x="3257" y="9219"/>
                      <a:pt x="3271" y="9205"/>
                      <a:pt x="3257" y="9177"/>
                    </a:cubicBezTo>
                    <a:cubicBezTo>
                      <a:pt x="3257" y="9163"/>
                      <a:pt x="3257" y="9149"/>
                      <a:pt x="3243" y="9107"/>
                    </a:cubicBezTo>
                    <a:cubicBezTo>
                      <a:pt x="3243" y="8954"/>
                      <a:pt x="3257" y="8800"/>
                      <a:pt x="3327" y="8647"/>
                    </a:cubicBezTo>
                    <a:cubicBezTo>
                      <a:pt x="3383" y="8479"/>
                      <a:pt x="3466" y="8340"/>
                      <a:pt x="3606" y="8186"/>
                    </a:cubicBezTo>
                    <a:cubicBezTo>
                      <a:pt x="3745" y="8033"/>
                      <a:pt x="3787" y="7907"/>
                      <a:pt x="3787" y="7712"/>
                    </a:cubicBezTo>
                    <a:cubicBezTo>
                      <a:pt x="3815" y="7266"/>
                      <a:pt x="3466" y="6833"/>
                      <a:pt x="3341" y="6429"/>
                    </a:cubicBezTo>
                    <a:cubicBezTo>
                      <a:pt x="3335" y="6401"/>
                      <a:pt x="3311" y="6389"/>
                      <a:pt x="3287" y="6389"/>
                    </a:cubicBezTo>
                    <a:cubicBezTo>
                      <a:pt x="3250" y="6389"/>
                      <a:pt x="3212" y="6415"/>
                      <a:pt x="3229" y="6457"/>
                    </a:cubicBezTo>
                    <a:cubicBezTo>
                      <a:pt x="3243" y="6554"/>
                      <a:pt x="3257" y="6638"/>
                      <a:pt x="3257" y="6736"/>
                    </a:cubicBezTo>
                    <a:cubicBezTo>
                      <a:pt x="3271" y="6833"/>
                      <a:pt x="3271" y="6931"/>
                      <a:pt x="3271" y="7015"/>
                    </a:cubicBezTo>
                    <a:cubicBezTo>
                      <a:pt x="3257" y="7043"/>
                      <a:pt x="3257" y="7071"/>
                      <a:pt x="3257" y="7085"/>
                    </a:cubicBezTo>
                    <a:cubicBezTo>
                      <a:pt x="3257" y="7112"/>
                      <a:pt x="3257" y="7126"/>
                      <a:pt x="3271" y="7140"/>
                    </a:cubicBezTo>
                    <a:cubicBezTo>
                      <a:pt x="3271" y="7252"/>
                      <a:pt x="3257" y="7336"/>
                      <a:pt x="3229" y="7433"/>
                    </a:cubicBezTo>
                    <a:cubicBezTo>
                      <a:pt x="3104" y="7670"/>
                      <a:pt x="2964" y="7907"/>
                      <a:pt x="2880" y="8159"/>
                    </a:cubicBezTo>
                    <a:cubicBezTo>
                      <a:pt x="2839" y="8228"/>
                      <a:pt x="2783" y="8298"/>
                      <a:pt x="2755" y="8382"/>
                    </a:cubicBezTo>
                    <a:cubicBezTo>
                      <a:pt x="2741" y="8438"/>
                      <a:pt x="2713" y="8479"/>
                      <a:pt x="2713" y="8549"/>
                    </a:cubicBezTo>
                    <a:cubicBezTo>
                      <a:pt x="2574" y="8256"/>
                      <a:pt x="2462" y="7949"/>
                      <a:pt x="2364" y="7629"/>
                    </a:cubicBezTo>
                    <a:cubicBezTo>
                      <a:pt x="2225" y="7154"/>
                      <a:pt x="2113" y="6666"/>
                      <a:pt x="2002" y="6206"/>
                    </a:cubicBezTo>
                    <a:cubicBezTo>
                      <a:pt x="1904" y="5718"/>
                      <a:pt x="1806" y="5243"/>
                      <a:pt x="1778" y="4755"/>
                    </a:cubicBezTo>
                    <a:cubicBezTo>
                      <a:pt x="1792" y="4602"/>
                      <a:pt x="1806" y="4462"/>
                      <a:pt x="1834" y="4323"/>
                    </a:cubicBezTo>
                    <a:cubicBezTo>
                      <a:pt x="1904" y="3737"/>
                      <a:pt x="2281" y="3556"/>
                      <a:pt x="2643" y="3304"/>
                    </a:cubicBezTo>
                    <a:cubicBezTo>
                      <a:pt x="2880" y="3151"/>
                      <a:pt x="3034" y="2970"/>
                      <a:pt x="3159" y="2788"/>
                    </a:cubicBezTo>
                    <a:cubicBezTo>
                      <a:pt x="3229" y="2691"/>
                      <a:pt x="3299" y="2593"/>
                      <a:pt x="3369" y="2523"/>
                    </a:cubicBezTo>
                    <a:cubicBezTo>
                      <a:pt x="3383" y="2509"/>
                      <a:pt x="3396" y="2481"/>
                      <a:pt x="3410" y="2454"/>
                    </a:cubicBezTo>
                    <a:cubicBezTo>
                      <a:pt x="3438" y="2440"/>
                      <a:pt x="3452" y="2398"/>
                      <a:pt x="3466" y="2384"/>
                    </a:cubicBezTo>
                    <a:cubicBezTo>
                      <a:pt x="3508" y="2342"/>
                      <a:pt x="3550" y="2314"/>
                      <a:pt x="3592" y="2272"/>
                    </a:cubicBezTo>
                    <a:cubicBezTo>
                      <a:pt x="3641" y="2247"/>
                      <a:pt x="3569" y="2156"/>
                      <a:pt x="3524" y="2156"/>
                    </a:cubicBezTo>
                    <a:cubicBezTo>
                      <a:pt x="3518" y="2156"/>
                      <a:pt x="3513" y="2158"/>
                      <a:pt x="3508" y="2161"/>
                    </a:cubicBezTo>
                    <a:cubicBezTo>
                      <a:pt x="3173" y="2314"/>
                      <a:pt x="2922" y="2384"/>
                      <a:pt x="2532" y="2481"/>
                    </a:cubicBezTo>
                    <a:cubicBezTo>
                      <a:pt x="2476" y="2509"/>
                      <a:pt x="2392" y="2523"/>
                      <a:pt x="2322" y="2551"/>
                    </a:cubicBezTo>
                    <a:lnTo>
                      <a:pt x="2211" y="2607"/>
                    </a:lnTo>
                    <a:cubicBezTo>
                      <a:pt x="2183" y="2621"/>
                      <a:pt x="2155" y="2649"/>
                      <a:pt x="2127" y="2677"/>
                    </a:cubicBezTo>
                    <a:lnTo>
                      <a:pt x="2085" y="2719"/>
                    </a:lnTo>
                    <a:lnTo>
                      <a:pt x="2141" y="2593"/>
                    </a:lnTo>
                    <a:cubicBezTo>
                      <a:pt x="2155" y="2551"/>
                      <a:pt x="2197" y="2509"/>
                      <a:pt x="2211" y="2468"/>
                    </a:cubicBezTo>
                    <a:cubicBezTo>
                      <a:pt x="2267" y="2398"/>
                      <a:pt x="2295" y="2314"/>
                      <a:pt x="2350" y="2244"/>
                    </a:cubicBezTo>
                    <a:lnTo>
                      <a:pt x="2490" y="2063"/>
                    </a:lnTo>
                    <a:cubicBezTo>
                      <a:pt x="2504" y="2035"/>
                      <a:pt x="2546" y="2021"/>
                      <a:pt x="2560" y="1979"/>
                    </a:cubicBezTo>
                    <a:lnTo>
                      <a:pt x="2643" y="1910"/>
                    </a:lnTo>
                    <a:lnTo>
                      <a:pt x="2811" y="1756"/>
                    </a:lnTo>
                    <a:cubicBezTo>
                      <a:pt x="2852" y="1700"/>
                      <a:pt x="2922" y="1672"/>
                      <a:pt x="2978" y="1617"/>
                    </a:cubicBezTo>
                    <a:cubicBezTo>
                      <a:pt x="3090" y="1533"/>
                      <a:pt x="3201" y="1435"/>
                      <a:pt x="3313" y="1352"/>
                    </a:cubicBezTo>
                    <a:cubicBezTo>
                      <a:pt x="3383" y="1324"/>
                      <a:pt x="3466" y="1282"/>
                      <a:pt x="3536" y="1254"/>
                    </a:cubicBezTo>
                    <a:lnTo>
                      <a:pt x="3787" y="1156"/>
                    </a:lnTo>
                    <a:lnTo>
                      <a:pt x="4024" y="1087"/>
                    </a:lnTo>
                    <a:cubicBezTo>
                      <a:pt x="4108" y="1073"/>
                      <a:pt x="4178" y="1045"/>
                      <a:pt x="4275" y="1045"/>
                    </a:cubicBezTo>
                    <a:cubicBezTo>
                      <a:pt x="4596" y="975"/>
                      <a:pt x="4931" y="933"/>
                      <a:pt x="5280" y="877"/>
                    </a:cubicBezTo>
                    <a:cubicBezTo>
                      <a:pt x="5363" y="863"/>
                      <a:pt x="5461" y="849"/>
                      <a:pt x="5531" y="836"/>
                    </a:cubicBezTo>
                    <a:cubicBezTo>
                      <a:pt x="5559" y="808"/>
                      <a:pt x="5614" y="794"/>
                      <a:pt x="5642" y="780"/>
                    </a:cubicBezTo>
                    <a:cubicBezTo>
                      <a:pt x="5684" y="766"/>
                      <a:pt x="5740" y="738"/>
                      <a:pt x="5768" y="724"/>
                    </a:cubicBezTo>
                    <a:cubicBezTo>
                      <a:pt x="5921" y="640"/>
                      <a:pt x="6089" y="529"/>
                      <a:pt x="6186" y="417"/>
                    </a:cubicBezTo>
                    <a:cubicBezTo>
                      <a:pt x="6200" y="389"/>
                      <a:pt x="6200" y="361"/>
                      <a:pt x="6186" y="347"/>
                    </a:cubicBezTo>
                    <a:cubicBezTo>
                      <a:pt x="6242" y="222"/>
                      <a:pt x="6172" y="68"/>
                      <a:pt x="6033" y="13"/>
                    </a:cubicBezTo>
                    <a:cubicBezTo>
                      <a:pt x="6007" y="4"/>
                      <a:pt x="5982" y="0"/>
                      <a:pt x="595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23"/>
              <p:cNvSpPr/>
              <p:nvPr/>
            </p:nvSpPr>
            <p:spPr>
              <a:xfrm>
                <a:off x="340646" y="3524031"/>
                <a:ext cx="55079" cy="4223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3" extrusionOk="0">
                    <a:moveTo>
                      <a:pt x="1256" y="0"/>
                    </a:moveTo>
                    <a:cubicBezTo>
                      <a:pt x="1158" y="28"/>
                      <a:pt x="1032" y="42"/>
                      <a:pt x="907" y="56"/>
                    </a:cubicBezTo>
                    <a:cubicBezTo>
                      <a:pt x="781" y="70"/>
                      <a:pt x="670" y="112"/>
                      <a:pt x="544" y="140"/>
                    </a:cubicBezTo>
                    <a:cubicBezTo>
                      <a:pt x="433" y="182"/>
                      <a:pt x="363" y="238"/>
                      <a:pt x="293" y="279"/>
                    </a:cubicBezTo>
                    <a:lnTo>
                      <a:pt x="195" y="391"/>
                    </a:lnTo>
                    <a:cubicBezTo>
                      <a:pt x="154" y="419"/>
                      <a:pt x="126" y="475"/>
                      <a:pt x="112" y="517"/>
                    </a:cubicBezTo>
                    <a:cubicBezTo>
                      <a:pt x="112" y="558"/>
                      <a:pt x="84" y="600"/>
                      <a:pt x="70" y="656"/>
                    </a:cubicBezTo>
                    <a:cubicBezTo>
                      <a:pt x="56" y="684"/>
                      <a:pt x="42" y="740"/>
                      <a:pt x="42" y="796"/>
                    </a:cubicBezTo>
                    <a:lnTo>
                      <a:pt x="0" y="963"/>
                    </a:lnTo>
                    <a:cubicBezTo>
                      <a:pt x="112" y="865"/>
                      <a:pt x="251" y="768"/>
                      <a:pt x="391" y="726"/>
                    </a:cubicBezTo>
                    <a:cubicBezTo>
                      <a:pt x="460" y="670"/>
                      <a:pt x="530" y="628"/>
                      <a:pt x="600" y="600"/>
                    </a:cubicBezTo>
                    <a:cubicBezTo>
                      <a:pt x="670" y="558"/>
                      <a:pt x="753" y="531"/>
                      <a:pt x="823" y="475"/>
                    </a:cubicBezTo>
                    <a:cubicBezTo>
                      <a:pt x="879" y="447"/>
                      <a:pt x="907" y="405"/>
                      <a:pt x="949" y="377"/>
                    </a:cubicBezTo>
                    <a:lnTo>
                      <a:pt x="1046" y="265"/>
                    </a:lnTo>
                    <a:lnTo>
                      <a:pt x="1158" y="168"/>
                    </a:lnTo>
                    <a:lnTo>
                      <a:pt x="1256" y="56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23"/>
              <p:cNvSpPr/>
              <p:nvPr/>
            </p:nvSpPr>
            <p:spPr>
              <a:xfrm>
                <a:off x="655026" y="3297484"/>
                <a:ext cx="425764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9709" h="5934" extrusionOk="0">
                    <a:moveTo>
                      <a:pt x="1" y="3548"/>
                    </a:moveTo>
                    <a:cubicBezTo>
                      <a:pt x="1" y="3548"/>
                      <a:pt x="66" y="3585"/>
                      <a:pt x="187" y="3637"/>
                    </a:cubicBezTo>
                    <a:lnTo>
                      <a:pt x="187" y="3637"/>
                    </a:lnTo>
                    <a:cubicBezTo>
                      <a:pt x="127" y="3605"/>
                      <a:pt x="65" y="3575"/>
                      <a:pt x="1" y="3548"/>
                    </a:cubicBezTo>
                    <a:close/>
                    <a:moveTo>
                      <a:pt x="9332" y="0"/>
                    </a:moveTo>
                    <a:cubicBezTo>
                      <a:pt x="9317" y="0"/>
                      <a:pt x="9303" y="2"/>
                      <a:pt x="9290" y="5"/>
                    </a:cubicBezTo>
                    <a:cubicBezTo>
                      <a:pt x="9095" y="75"/>
                      <a:pt x="9207" y="466"/>
                      <a:pt x="9151" y="619"/>
                    </a:cubicBezTo>
                    <a:cubicBezTo>
                      <a:pt x="9151" y="661"/>
                      <a:pt x="9137" y="675"/>
                      <a:pt x="9151" y="703"/>
                    </a:cubicBezTo>
                    <a:lnTo>
                      <a:pt x="9137" y="731"/>
                    </a:lnTo>
                    <a:cubicBezTo>
                      <a:pt x="9025" y="870"/>
                      <a:pt x="8900" y="1010"/>
                      <a:pt x="8760" y="1121"/>
                    </a:cubicBezTo>
                    <a:cubicBezTo>
                      <a:pt x="8133" y="1777"/>
                      <a:pt x="7421" y="2419"/>
                      <a:pt x="6668" y="2935"/>
                    </a:cubicBezTo>
                    <a:cubicBezTo>
                      <a:pt x="6598" y="2990"/>
                      <a:pt x="6529" y="3018"/>
                      <a:pt x="6459" y="3074"/>
                    </a:cubicBezTo>
                    <a:cubicBezTo>
                      <a:pt x="6389" y="3130"/>
                      <a:pt x="6319" y="3158"/>
                      <a:pt x="6250" y="3214"/>
                    </a:cubicBezTo>
                    <a:cubicBezTo>
                      <a:pt x="6068" y="3339"/>
                      <a:pt x="5859" y="3465"/>
                      <a:pt x="5622" y="3576"/>
                    </a:cubicBezTo>
                    <a:cubicBezTo>
                      <a:pt x="5538" y="3618"/>
                      <a:pt x="5455" y="3674"/>
                      <a:pt x="5385" y="3702"/>
                    </a:cubicBezTo>
                    <a:cubicBezTo>
                      <a:pt x="5315" y="3744"/>
                      <a:pt x="5245" y="3772"/>
                      <a:pt x="5162" y="3813"/>
                    </a:cubicBezTo>
                    <a:lnTo>
                      <a:pt x="5050" y="3855"/>
                    </a:lnTo>
                    <a:cubicBezTo>
                      <a:pt x="5022" y="3883"/>
                      <a:pt x="4980" y="3897"/>
                      <a:pt x="4925" y="3911"/>
                    </a:cubicBezTo>
                    <a:cubicBezTo>
                      <a:pt x="4883" y="3925"/>
                      <a:pt x="4813" y="3967"/>
                      <a:pt x="4757" y="3981"/>
                    </a:cubicBezTo>
                    <a:cubicBezTo>
                      <a:pt x="4701" y="3995"/>
                      <a:pt x="4632" y="4023"/>
                      <a:pt x="4576" y="4037"/>
                    </a:cubicBezTo>
                    <a:cubicBezTo>
                      <a:pt x="4618" y="3995"/>
                      <a:pt x="4674" y="3953"/>
                      <a:pt x="4687" y="3897"/>
                    </a:cubicBezTo>
                    <a:cubicBezTo>
                      <a:pt x="4813" y="3688"/>
                      <a:pt x="4813" y="3493"/>
                      <a:pt x="4827" y="3256"/>
                    </a:cubicBezTo>
                    <a:cubicBezTo>
                      <a:pt x="4855" y="2907"/>
                      <a:pt x="4980" y="2656"/>
                      <a:pt x="5134" y="2446"/>
                    </a:cubicBezTo>
                    <a:cubicBezTo>
                      <a:pt x="5183" y="2385"/>
                      <a:pt x="5092" y="2302"/>
                      <a:pt x="5040" y="2302"/>
                    </a:cubicBezTo>
                    <a:cubicBezTo>
                      <a:pt x="5033" y="2302"/>
                      <a:pt x="5027" y="2304"/>
                      <a:pt x="5022" y="2307"/>
                    </a:cubicBezTo>
                    <a:cubicBezTo>
                      <a:pt x="4771" y="2446"/>
                      <a:pt x="4632" y="2670"/>
                      <a:pt x="4534" y="3004"/>
                    </a:cubicBezTo>
                    <a:cubicBezTo>
                      <a:pt x="4506" y="3074"/>
                      <a:pt x="4478" y="3130"/>
                      <a:pt x="4464" y="3200"/>
                    </a:cubicBezTo>
                    <a:cubicBezTo>
                      <a:pt x="4436" y="3256"/>
                      <a:pt x="4408" y="3325"/>
                      <a:pt x="4367" y="3367"/>
                    </a:cubicBezTo>
                    <a:cubicBezTo>
                      <a:pt x="4339" y="3423"/>
                      <a:pt x="4325" y="3493"/>
                      <a:pt x="4283" y="3548"/>
                    </a:cubicBezTo>
                    <a:lnTo>
                      <a:pt x="4185" y="3702"/>
                    </a:lnTo>
                    <a:cubicBezTo>
                      <a:pt x="4213" y="3618"/>
                      <a:pt x="4227" y="3534"/>
                      <a:pt x="4269" y="3437"/>
                    </a:cubicBezTo>
                    <a:cubicBezTo>
                      <a:pt x="4283" y="3353"/>
                      <a:pt x="4297" y="3269"/>
                      <a:pt x="4339" y="3186"/>
                    </a:cubicBezTo>
                    <a:cubicBezTo>
                      <a:pt x="4353" y="3088"/>
                      <a:pt x="4367" y="3004"/>
                      <a:pt x="4395" y="2935"/>
                    </a:cubicBezTo>
                    <a:cubicBezTo>
                      <a:pt x="4408" y="2851"/>
                      <a:pt x="4422" y="2781"/>
                      <a:pt x="4464" y="2698"/>
                    </a:cubicBezTo>
                    <a:cubicBezTo>
                      <a:pt x="4476" y="2627"/>
                      <a:pt x="4388" y="2487"/>
                      <a:pt x="4336" y="2487"/>
                    </a:cubicBezTo>
                    <a:cubicBezTo>
                      <a:pt x="4326" y="2487"/>
                      <a:pt x="4317" y="2491"/>
                      <a:pt x="4311" y="2502"/>
                    </a:cubicBezTo>
                    <a:cubicBezTo>
                      <a:pt x="4143" y="2684"/>
                      <a:pt x="4060" y="2851"/>
                      <a:pt x="4004" y="3046"/>
                    </a:cubicBezTo>
                    <a:cubicBezTo>
                      <a:pt x="3934" y="3256"/>
                      <a:pt x="3864" y="3465"/>
                      <a:pt x="3725" y="3702"/>
                    </a:cubicBezTo>
                    <a:cubicBezTo>
                      <a:pt x="3516" y="4023"/>
                      <a:pt x="3223" y="4260"/>
                      <a:pt x="2860" y="4302"/>
                    </a:cubicBezTo>
                    <a:lnTo>
                      <a:pt x="2609" y="4302"/>
                    </a:lnTo>
                    <a:cubicBezTo>
                      <a:pt x="2107" y="4260"/>
                      <a:pt x="1661" y="4162"/>
                      <a:pt x="1270" y="4037"/>
                    </a:cubicBezTo>
                    <a:cubicBezTo>
                      <a:pt x="1172" y="4023"/>
                      <a:pt x="1075" y="3981"/>
                      <a:pt x="991" y="3953"/>
                    </a:cubicBezTo>
                    <a:cubicBezTo>
                      <a:pt x="907" y="3911"/>
                      <a:pt x="824" y="3897"/>
                      <a:pt x="754" y="3869"/>
                    </a:cubicBezTo>
                    <a:cubicBezTo>
                      <a:pt x="587" y="3800"/>
                      <a:pt x="447" y="3758"/>
                      <a:pt x="349" y="3702"/>
                    </a:cubicBezTo>
                    <a:cubicBezTo>
                      <a:pt x="288" y="3679"/>
                      <a:pt x="233" y="3657"/>
                      <a:pt x="187" y="3637"/>
                    </a:cubicBezTo>
                    <a:lnTo>
                      <a:pt x="187" y="3637"/>
                    </a:lnTo>
                    <a:cubicBezTo>
                      <a:pt x="444" y="3772"/>
                      <a:pt x="676" y="3948"/>
                      <a:pt x="935" y="4106"/>
                    </a:cubicBezTo>
                    <a:cubicBezTo>
                      <a:pt x="935" y="4162"/>
                      <a:pt x="935" y="4190"/>
                      <a:pt x="977" y="4232"/>
                    </a:cubicBezTo>
                    <a:cubicBezTo>
                      <a:pt x="1047" y="4288"/>
                      <a:pt x="1131" y="4330"/>
                      <a:pt x="1200" y="4385"/>
                    </a:cubicBezTo>
                    <a:lnTo>
                      <a:pt x="1410" y="4539"/>
                    </a:lnTo>
                    <a:cubicBezTo>
                      <a:pt x="1410" y="4567"/>
                      <a:pt x="1423" y="4581"/>
                      <a:pt x="1451" y="4581"/>
                    </a:cubicBezTo>
                    <a:cubicBezTo>
                      <a:pt x="1465" y="4595"/>
                      <a:pt x="1479" y="4595"/>
                      <a:pt x="1493" y="4609"/>
                    </a:cubicBezTo>
                    <a:cubicBezTo>
                      <a:pt x="1605" y="4720"/>
                      <a:pt x="1689" y="4818"/>
                      <a:pt x="1772" y="4957"/>
                    </a:cubicBezTo>
                    <a:cubicBezTo>
                      <a:pt x="1870" y="5097"/>
                      <a:pt x="1940" y="5264"/>
                      <a:pt x="1981" y="5431"/>
                    </a:cubicBezTo>
                    <a:cubicBezTo>
                      <a:pt x="2037" y="5641"/>
                      <a:pt x="2149" y="5710"/>
                      <a:pt x="2330" y="5822"/>
                    </a:cubicBezTo>
                    <a:cubicBezTo>
                      <a:pt x="2442" y="5892"/>
                      <a:pt x="2567" y="5906"/>
                      <a:pt x="2693" y="5920"/>
                    </a:cubicBezTo>
                    <a:cubicBezTo>
                      <a:pt x="2763" y="5920"/>
                      <a:pt x="2846" y="5934"/>
                      <a:pt x="2888" y="5934"/>
                    </a:cubicBezTo>
                    <a:cubicBezTo>
                      <a:pt x="2958" y="5934"/>
                      <a:pt x="3028" y="5934"/>
                      <a:pt x="3097" y="5920"/>
                    </a:cubicBezTo>
                    <a:cubicBezTo>
                      <a:pt x="3167" y="5920"/>
                      <a:pt x="3237" y="5906"/>
                      <a:pt x="3307" y="5906"/>
                    </a:cubicBezTo>
                    <a:cubicBezTo>
                      <a:pt x="3376" y="5892"/>
                      <a:pt x="3446" y="5864"/>
                      <a:pt x="3502" y="5864"/>
                    </a:cubicBezTo>
                    <a:cubicBezTo>
                      <a:pt x="3572" y="5850"/>
                      <a:pt x="3627" y="5850"/>
                      <a:pt x="3697" y="5836"/>
                    </a:cubicBezTo>
                    <a:cubicBezTo>
                      <a:pt x="3767" y="5822"/>
                      <a:pt x="3809" y="5822"/>
                      <a:pt x="3864" y="5794"/>
                    </a:cubicBezTo>
                    <a:cubicBezTo>
                      <a:pt x="3934" y="5780"/>
                      <a:pt x="3920" y="5683"/>
                      <a:pt x="3851" y="5683"/>
                    </a:cubicBezTo>
                    <a:lnTo>
                      <a:pt x="3530" y="5683"/>
                    </a:lnTo>
                    <a:cubicBezTo>
                      <a:pt x="3432" y="5655"/>
                      <a:pt x="3320" y="5655"/>
                      <a:pt x="3223" y="5627"/>
                    </a:cubicBezTo>
                    <a:cubicBezTo>
                      <a:pt x="3209" y="5613"/>
                      <a:pt x="3181" y="5585"/>
                      <a:pt x="3153" y="5585"/>
                    </a:cubicBezTo>
                    <a:lnTo>
                      <a:pt x="3097" y="5585"/>
                    </a:lnTo>
                    <a:cubicBezTo>
                      <a:pt x="3000" y="5557"/>
                      <a:pt x="2902" y="5515"/>
                      <a:pt x="2818" y="5445"/>
                    </a:cubicBezTo>
                    <a:cubicBezTo>
                      <a:pt x="2651" y="5264"/>
                      <a:pt x="2511" y="5027"/>
                      <a:pt x="2344" y="4846"/>
                    </a:cubicBezTo>
                    <a:cubicBezTo>
                      <a:pt x="2316" y="4776"/>
                      <a:pt x="2274" y="4706"/>
                      <a:pt x="2233" y="4636"/>
                    </a:cubicBezTo>
                    <a:cubicBezTo>
                      <a:pt x="2191" y="4581"/>
                      <a:pt x="2163" y="4539"/>
                      <a:pt x="2121" y="4511"/>
                    </a:cubicBezTo>
                    <a:lnTo>
                      <a:pt x="2121" y="4511"/>
                    </a:lnTo>
                    <a:cubicBezTo>
                      <a:pt x="2260" y="4525"/>
                      <a:pt x="2400" y="4539"/>
                      <a:pt x="2525" y="4567"/>
                    </a:cubicBezTo>
                    <a:cubicBezTo>
                      <a:pt x="2665" y="4567"/>
                      <a:pt x="2804" y="4581"/>
                      <a:pt x="2944" y="4595"/>
                    </a:cubicBezTo>
                    <a:cubicBezTo>
                      <a:pt x="3053" y="4606"/>
                      <a:pt x="3163" y="4611"/>
                      <a:pt x="3272" y="4611"/>
                    </a:cubicBezTo>
                    <a:cubicBezTo>
                      <a:pt x="3580" y="4611"/>
                      <a:pt x="3887" y="4569"/>
                      <a:pt x="4185" y="4497"/>
                    </a:cubicBezTo>
                    <a:cubicBezTo>
                      <a:pt x="4576" y="4385"/>
                      <a:pt x="4966" y="4232"/>
                      <a:pt x="5329" y="4037"/>
                    </a:cubicBezTo>
                    <a:cubicBezTo>
                      <a:pt x="5455" y="4009"/>
                      <a:pt x="5580" y="3967"/>
                      <a:pt x="5692" y="3911"/>
                    </a:cubicBezTo>
                    <a:cubicBezTo>
                      <a:pt x="5878" y="3845"/>
                      <a:pt x="6030" y="3823"/>
                      <a:pt x="6181" y="3823"/>
                    </a:cubicBezTo>
                    <a:cubicBezTo>
                      <a:pt x="6222" y="3823"/>
                      <a:pt x="6263" y="3824"/>
                      <a:pt x="6305" y="3827"/>
                    </a:cubicBezTo>
                    <a:cubicBezTo>
                      <a:pt x="6515" y="3841"/>
                      <a:pt x="6710" y="3883"/>
                      <a:pt x="6947" y="3883"/>
                    </a:cubicBezTo>
                    <a:cubicBezTo>
                      <a:pt x="7087" y="3883"/>
                      <a:pt x="7226" y="3841"/>
                      <a:pt x="7366" y="3786"/>
                    </a:cubicBezTo>
                    <a:cubicBezTo>
                      <a:pt x="7505" y="3744"/>
                      <a:pt x="7631" y="3674"/>
                      <a:pt x="7756" y="3576"/>
                    </a:cubicBezTo>
                    <a:cubicBezTo>
                      <a:pt x="7993" y="3409"/>
                      <a:pt x="8203" y="3200"/>
                      <a:pt x="8384" y="3004"/>
                    </a:cubicBezTo>
                    <a:cubicBezTo>
                      <a:pt x="8430" y="2970"/>
                      <a:pt x="8371" y="2897"/>
                      <a:pt x="8309" y="2897"/>
                    </a:cubicBezTo>
                    <a:cubicBezTo>
                      <a:pt x="8297" y="2897"/>
                      <a:pt x="8284" y="2900"/>
                      <a:pt x="8272" y="2907"/>
                    </a:cubicBezTo>
                    <a:cubicBezTo>
                      <a:pt x="8105" y="3004"/>
                      <a:pt x="7924" y="3060"/>
                      <a:pt x="7770" y="3088"/>
                    </a:cubicBezTo>
                    <a:cubicBezTo>
                      <a:pt x="7686" y="3109"/>
                      <a:pt x="7599" y="3120"/>
                      <a:pt x="7509" y="3120"/>
                    </a:cubicBezTo>
                    <a:cubicBezTo>
                      <a:pt x="7418" y="3120"/>
                      <a:pt x="7324" y="3109"/>
                      <a:pt x="7226" y="3088"/>
                    </a:cubicBezTo>
                    <a:cubicBezTo>
                      <a:pt x="7136" y="3077"/>
                      <a:pt x="7000" y="3056"/>
                      <a:pt x="6900" y="3056"/>
                    </a:cubicBezTo>
                    <a:cubicBezTo>
                      <a:pt x="6876" y="3056"/>
                      <a:pt x="6854" y="3058"/>
                      <a:pt x="6836" y="3060"/>
                    </a:cubicBezTo>
                    <a:cubicBezTo>
                      <a:pt x="6815" y="3060"/>
                      <a:pt x="6802" y="3060"/>
                      <a:pt x="6792" y="3066"/>
                    </a:cubicBezTo>
                    <a:lnTo>
                      <a:pt x="6792" y="3066"/>
                    </a:lnTo>
                    <a:lnTo>
                      <a:pt x="7142" y="2809"/>
                    </a:lnTo>
                    <a:cubicBezTo>
                      <a:pt x="7352" y="2656"/>
                      <a:pt x="7561" y="2530"/>
                      <a:pt x="7756" y="2363"/>
                    </a:cubicBezTo>
                    <a:cubicBezTo>
                      <a:pt x="7840" y="2293"/>
                      <a:pt x="7924" y="2209"/>
                      <a:pt x="8021" y="2098"/>
                    </a:cubicBezTo>
                    <a:cubicBezTo>
                      <a:pt x="8481" y="1763"/>
                      <a:pt x="8970" y="1456"/>
                      <a:pt x="9388" y="1052"/>
                    </a:cubicBezTo>
                    <a:cubicBezTo>
                      <a:pt x="9597" y="856"/>
                      <a:pt x="9709" y="536"/>
                      <a:pt x="9653" y="215"/>
                    </a:cubicBezTo>
                    <a:cubicBezTo>
                      <a:pt x="9653" y="201"/>
                      <a:pt x="9639" y="173"/>
                      <a:pt x="9597" y="173"/>
                    </a:cubicBezTo>
                    <a:cubicBezTo>
                      <a:pt x="9561" y="76"/>
                      <a:pt x="9430" y="0"/>
                      <a:pt x="9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23"/>
              <p:cNvSpPr/>
              <p:nvPr/>
            </p:nvSpPr>
            <p:spPr>
              <a:xfrm>
                <a:off x="928448" y="3437552"/>
                <a:ext cx="67971" cy="186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426" extrusionOk="0">
                    <a:moveTo>
                      <a:pt x="704" y="1"/>
                    </a:moveTo>
                    <a:cubicBezTo>
                      <a:pt x="573" y="1"/>
                      <a:pt x="442" y="19"/>
                      <a:pt x="336" y="62"/>
                    </a:cubicBezTo>
                    <a:cubicBezTo>
                      <a:pt x="266" y="89"/>
                      <a:pt x="196" y="145"/>
                      <a:pt x="126" y="201"/>
                    </a:cubicBezTo>
                    <a:cubicBezTo>
                      <a:pt x="98" y="229"/>
                      <a:pt x="43" y="257"/>
                      <a:pt x="1" y="285"/>
                    </a:cubicBezTo>
                    <a:cubicBezTo>
                      <a:pt x="263" y="324"/>
                      <a:pt x="526" y="425"/>
                      <a:pt x="859" y="425"/>
                    </a:cubicBezTo>
                    <a:cubicBezTo>
                      <a:pt x="879" y="425"/>
                      <a:pt x="900" y="425"/>
                      <a:pt x="921" y="424"/>
                    </a:cubicBezTo>
                    <a:cubicBezTo>
                      <a:pt x="1145" y="368"/>
                      <a:pt x="1354" y="285"/>
                      <a:pt x="1521" y="159"/>
                    </a:cubicBezTo>
                    <a:cubicBezTo>
                      <a:pt x="1535" y="145"/>
                      <a:pt x="1535" y="131"/>
                      <a:pt x="1549" y="117"/>
                    </a:cubicBezTo>
                    <a:cubicBezTo>
                      <a:pt x="1437" y="117"/>
                      <a:pt x="1312" y="89"/>
                      <a:pt x="1186" y="75"/>
                    </a:cubicBezTo>
                    <a:cubicBezTo>
                      <a:pt x="1075" y="48"/>
                      <a:pt x="949" y="20"/>
                      <a:pt x="824" y="6"/>
                    </a:cubicBezTo>
                    <a:cubicBezTo>
                      <a:pt x="784" y="2"/>
                      <a:pt x="744" y="1"/>
                      <a:pt x="7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23"/>
              <p:cNvSpPr/>
              <p:nvPr/>
            </p:nvSpPr>
            <p:spPr>
              <a:xfrm>
                <a:off x="240925" y="4245684"/>
                <a:ext cx="190890" cy="405723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9252" extrusionOk="0">
                    <a:moveTo>
                      <a:pt x="707" y="0"/>
                    </a:moveTo>
                    <a:cubicBezTo>
                      <a:pt x="504" y="0"/>
                      <a:pt x="323" y="49"/>
                      <a:pt x="182" y="143"/>
                    </a:cubicBezTo>
                    <a:cubicBezTo>
                      <a:pt x="238" y="171"/>
                      <a:pt x="307" y="185"/>
                      <a:pt x="363" y="213"/>
                    </a:cubicBezTo>
                    <a:cubicBezTo>
                      <a:pt x="614" y="325"/>
                      <a:pt x="879" y="464"/>
                      <a:pt x="1144" y="632"/>
                    </a:cubicBezTo>
                    <a:cubicBezTo>
                      <a:pt x="1214" y="687"/>
                      <a:pt x="1270" y="715"/>
                      <a:pt x="1340" y="771"/>
                    </a:cubicBezTo>
                    <a:lnTo>
                      <a:pt x="1423" y="841"/>
                    </a:lnTo>
                    <a:lnTo>
                      <a:pt x="1507" y="924"/>
                    </a:lnTo>
                    <a:cubicBezTo>
                      <a:pt x="1563" y="980"/>
                      <a:pt x="1632" y="1036"/>
                      <a:pt x="1688" y="1106"/>
                    </a:cubicBezTo>
                    <a:cubicBezTo>
                      <a:pt x="1730" y="1162"/>
                      <a:pt x="1786" y="1231"/>
                      <a:pt x="1856" y="1273"/>
                    </a:cubicBezTo>
                    <a:cubicBezTo>
                      <a:pt x="1911" y="1329"/>
                      <a:pt x="1967" y="1399"/>
                      <a:pt x="2009" y="1468"/>
                    </a:cubicBezTo>
                    <a:cubicBezTo>
                      <a:pt x="2065" y="1538"/>
                      <a:pt x="2121" y="1594"/>
                      <a:pt x="2176" y="1664"/>
                    </a:cubicBezTo>
                    <a:cubicBezTo>
                      <a:pt x="2218" y="1733"/>
                      <a:pt x="2274" y="1803"/>
                      <a:pt x="2316" y="1859"/>
                    </a:cubicBezTo>
                    <a:lnTo>
                      <a:pt x="2316" y="1873"/>
                    </a:lnTo>
                    <a:lnTo>
                      <a:pt x="2330" y="1887"/>
                    </a:lnTo>
                    <a:lnTo>
                      <a:pt x="2358" y="1943"/>
                    </a:lnTo>
                    <a:lnTo>
                      <a:pt x="2428" y="2040"/>
                    </a:lnTo>
                    <a:cubicBezTo>
                      <a:pt x="2609" y="2305"/>
                      <a:pt x="2748" y="2584"/>
                      <a:pt x="2888" y="2849"/>
                    </a:cubicBezTo>
                    <a:cubicBezTo>
                      <a:pt x="3013" y="3114"/>
                      <a:pt x="3125" y="3393"/>
                      <a:pt x="3237" y="3658"/>
                    </a:cubicBezTo>
                    <a:cubicBezTo>
                      <a:pt x="3334" y="3909"/>
                      <a:pt x="3404" y="4174"/>
                      <a:pt x="3502" y="4439"/>
                    </a:cubicBezTo>
                    <a:cubicBezTo>
                      <a:pt x="3571" y="4677"/>
                      <a:pt x="3641" y="4928"/>
                      <a:pt x="3683" y="5151"/>
                    </a:cubicBezTo>
                    <a:cubicBezTo>
                      <a:pt x="3711" y="5262"/>
                      <a:pt x="3739" y="5360"/>
                      <a:pt x="3753" y="5486"/>
                    </a:cubicBezTo>
                    <a:cubicBezTo>
                      <a:pt x="3781" y="5583"/>
                      <a:pt x="3795" y="5695"/>
                      <a:pt x="3795" y="5779"/>
                    </a:cubicBezTo>
                    <a:cubicBezTo>
                      <a:pt x="3808" y="5974"/>
                      <a:pt x="3822" y="6127"/>
                      <a:pt x="3822" y="6267"/>
                    </a:cubicBezTo>
                    <a:lnTo>
                      <a:pt x="3822" y="6685"/>
                    </a:lnTo>
                    <a:cubicBezTo>
                      <a:pt x="3822" y="6685"/>
                      <a:pt x="3808" y="6532"/>
                      <a:pt x="3781" y="6267"/>
                    </a:cubicBezTo>
                    <a:cubicBezTo>
                      <a:pt x="3753" y="6141"/>
                      <a:pt x="3725" y="5974"/>
                      <a:pt x="3683" y="5793"/>
                    </a:cubicBezTo>
                    <a:cubicBezTo>
                      <a:pt x="3669" y="5709"/>
                      <a:pt x="3655" y="5625"/>
                      <a:pt x="3613" y="5514"/>
                    </a:cubicBezTo>
                    <a:cubicBezTo>
                      <a:pt x="3599" y="5416"/>
                      <a:pt x="3543" y="5304"/>
                      <a:pt x="3516" y="5207"/>
                    </a:cubicBezTo>
                    <a:cubicBezTo>
                      <a:pt x="3474" y="5095"/>
                      <a:pt x="3446" y="4997"/>
                      <a:pt x="3390" y="4872"/>
                    </a:cubicBezTo>
                    <a:cubicBezTo>
                      <a:pt x="3362" y="4746"/>
                      <a:pt x="3306" y="4649"/>
                      <a:pt x="3251" y="4523"/>
                    </a:cubicBezTo>
                    <a:lnTo>
                      <a:pt x="3097" y="4161"/>
                    </a:lnTo>
                    <a:cubicBezTo>
                      <a:pt x="3041" y="4035"/>
                      <a:pt x="2986" y="3909"/>
                      <a:pt x="2916" y="3784"/>
                    </a:cubicBezTo>
                    <a:cubicBezTo>
                      <a:pt x="2804" y="3547"/>
                      <a:pt x="2665" y="3282"/>
                      <a:pt x="2497" y="3045"/>
                    </a:cubicBezTo>
                    <a:cubicBezTo>
                      <a:pt x="2344" y="2794"/>
                      <a:pt x="2190" y="2556"/>
                      <a:pt x="1995" y="2347"/>
                    </a:cubicBezTo>
                    <a:cubicBezTo>
                      <a:pt x="1995" y="2347"/>
                      <a:pt x="1967" y="2305"/>
                      <a:pt x="1925" y="2264"/>
                    </a:cubicBezTo>
                    <a:lnTo>
                      <a:pt x="1870" y="2208"/>
                    </a:lnTo>
                    <a:lnTo>
                      <a:pt x="1856" y="2194"/>
                    </a:lnTo>
                    <a:lnTo>
                      <a:pt x="1716" y="2054"/>
                    </a:lnTo>
                    <a:cubicBezTo>
                      <a:pt x="1660" y="1998"/>
                      <a:pt x="1619" y="1957"/>
                      <a:pt x="1563" y="1915"/>
                    </a:cubicBezTo>
                    <a:cubicBezTo>
                      <a:pt x="1507" y="1859"/>
                      <a:pt x="1451" y="1817"/>
                      <a:pt x="1395" y="1789"/>
                    </a:cubicBezTo>
                    <a:cubicBezTo>
                      <a:pt x="1354" y="1747"/>
                      <a:pt x="1298" y="1706"/>
                      <a:pt x="1228" y="1664"/>
                    </a:cubicBezTo>
                    <a:cubicBezTo>
                      <a:pt x="1172" y="1622"/>
                      <a:pt x="1102" y="1594"/>
                      <a:pt x="1047" y="1566"/>
                    </a:cubicBezTo>
                    <a:lnTo>
                      <a:pt x="963" y="1510"/>
                    </a:lnTo>
                    <a:lnTo>
                      <a:pt x="879" y="1454"/>
                    </a:lnTo>
                    <a:cubicBezTo>
                      <a:pt x="823" y="1427"/>
                      <a:pt x="754" y="1385"/>
                      <a:pt x="698" y="1371"/>
                    </a:cubicBezTo>
                    <a:cubicBezTo>
                      <a:pt x="475" y="1245"/>
                      <a:pt x="252" y="1148"/>
                      <a:pt x="28" y="1036"/>
                    </a:cubicBezTo>
                    <a:lnTo>
                      <a:pt x="1" y="1022"/>
                    </a:lnTo>
                    <a:lnTo>
                      <a:pt x="1" y="1022"/>
                    </a:lnTo>
                    <a:cubicBezTo>
                      <a:pt x="42" y="1120"/>
                      <a:pt x="98" y="1231"/>
                      <a:pt x="140" y="1357"/>
                    </a:cubicBezTo>
                    <a:cubicBezTo>
                      <a:pt x="196" y="1454"/>
                      <a:pt x="266" y="1566"/>
                      <a:pt x="335" y="1650"/>
                    </a:cubicBezTo>
                    <a:lnTo>
                      <a:pt x="349" y="1664"/>
                    </a:lnTo>
                    <a:cubicBezTo>
                      <a:pt x="377" y="1720"/>
                      <a:pt x="377" y="1775"/>
                      <a:pt x="391" y="1817"/>
                    </a:cubicBezTo>
                    <a:lnTo>
                      <a:pt x="447" y="1985"/>
                    </a:lnTo>
                    <a:cubicBezTo>
                      <a:pt x="461" y="2026"/>
                      <a:pt x="489" y="2082"/>
                      <a:pt x="531" y="2124"/>
                    </a:cubicBezTo>
                    <a:cubicBezTo>
                      <a:pt x="558" y="2166"/>
                      <a:pt x="600" y="2222"/>
                      <a:pt x="628" y="2264"/>
                    </a:cubicBezTo>
                    <a:cubicBezTo>
                      <a:pt x="823" y="2501"/>
                      <a:pt x="1005" y="2780"/>
                      <a:pt x="1228" y="2989"/>
                    </a:cubicBezTo>
                    <a:cubicBezTo>
                      <a:pt x="1312" y="3073"/>
                      <a:pt x="1395" y="3128"/>
                      <a:pt x="1493" y="3184"/>
                    </a:cubicBezTo>
                    <a:cubicBezTo>
                      <a:pt x="1577" y="3240"/>
                      <a:pt x="1674" y="3268"/>
                      <a:pt x="1786" y="3282"/>
                    </a:cubicBezTo>
                    <a:cubicBezTo>
                      <a:pt x="1842" y="3519"/>
                      <a:pt x="1953" y="3798"/>
                      <a:pt x="2121" y="3965"/>
                    </a:cubicBezTo>
                    <a:cubicBezTo>
                      <a:pt x="2190" y="4035"/>
                      <a:pt x="2232" y="4091"/>
                      <a:pt x="2302" y="4147"/>
                    </a:cubicBezTo>
                    <a:cubicBezTo>
                      <a:pt x="2372" y="4174"/>
                      <a:pt x="2442" y="4216"/>
                      <a:pt x="2539" y="4244"/>
                    </a:cubicBezTo>
                    <a:cubicBezTo>
                      <a:pt x="2637" y="4635"/>
                      <a:pt x="2748" y="4997"/>
                      <a:pt x="3055" y="5290"/>
                    </a:cubicBezTo>
                    <a:lnTo>
                      <a:pt x="3195" y="5430"/>
                    </a:lnTo>
                    <a:cubicBezTo>
                      <a:pt x="3264" y="5611"/>
                      <a:pt x="3320" y="5765"/>
                      <a:pt x="3376" y="5932"/>
                    </a:cubicBezTo>
                    <a:cubicBezTo>
                      <a:pt x="3530" y="6448"/>
                      <a:pt x="3613" y="6978"/>
                      <a:pt x="3683" y="7536"/>
                    </a:cubicBezTo>
                    <a:cubicBezTo>
                      <a:pt x="3753" y="8080"/>
                      <a:pt x="3795" y="8638"/>
                      <a:pt x="3822" y="9196"/>
                    </a:cubicBezTo>
                    <a:cubicBezTo>
                      <a:pt x="3822" y="9210"/>
                      <a:pt x="3836" y="9238"/>
                      <a:pt x="3836" y="9252"/>
                    </a:cubicBezTo>
                    <a:cubicBezTo>
                      <a:pt x="3962" y="8889"/>
                      <a:pt x="4004" y="8471"/>
                      <a:pt x="4032" y="8080"/>
                    </a:cubicBezTo>
                    <a:cubicBezTo>
                      <a:pt x="4087" y="7606"/>
                      <a:pt x="4157" y="7118"/>
                      <a:pt x="4171" y="6643"/>
                    </a:cubicBezTo>
                    <a:lnTo>
                      <a:pt x="4171" y="5988"/>
                    </a:lnTo>
                    <a:cubicBezTo>
                      <a:pt x="4255" y="5876"/>
                      <a:pt x="4297" y="5709"/>
                      <a:pt x="4311" y="5527"/>
                    </a:cubicBezTo>
                    <a:cubicBezTo>
                      <a:pt x="4325" y="5360"/>
                      <a:pt x="4352" y="5165"/>
                      <a:pt x="4352" y="5025"/>
                    </a:cubicBezTo>
                    <a:cubicBezTo>
                      <a:pt x="4352" y="4886"/>
                      <a:pt x="4352" y="4760"/>
                      <a:pt x="4311" y="4663"/>
                    </a:cubicBezTo>
                    <a:cubicBezTo>
                      <a:pt x="4297" y="4551"/>
                      <a:pt x="4241" y="4453"/>
                      <a:pt x="4213" y="4356"/>
                    </a:cubicBezTo>
                    <a:cubicBezTo>
                      <a:pt x="4227" y="4286"/>
                      <a:pt x="4227" y="4174"/>
                      <a:pt x="4227" y="4105"/>
                    </a:cubicBezTo>
                    <a:lnTo>
                      <a:pt x="4227" y="4007"/>
                    </a:lnTo>
                    <a:lnTo>
                      <a:pt x="4227" y="3895"/>
                    </a:lnTo>
                    <a:lnTo>
                      <a:pt x="4171" y="3630"/>
                    </a:lnTo>
                    <a:cubicBezTo>
                      <a:pt x="4157" y="3547"/>
                      <a:pt x="4115" y="3463"/>
                      <a:pt x="4087" y="3365"/>
                    </a:cubicBezTo>
                    <a:cubicBezTo>
                      <a:pt x="4074" y="3324"/>
                      <a:pt x="4032" y="3268"/>
                      <a:pt x="4018" y="3212"/>
                    </a:cubicBezTo>
                    <a:lnTo>
                      <a:pt x="4018" y="3198"/>
                    </a:lnTo>
                    <a:cubicBezTo>
                      <a:pt x="4032" y="3114"/>
                      <a:pt x="4032" y="3003"/>
                      <a:pt x="4032" y="2919"/>
                    </a:cubicBezTo>
                    <a:cubicBezTo>
                      <a:pt x="4032" y="2808"/>
                      <a:pt x="4018" y="2724"/>
                      <a:pt x="3976" y="2612"/>
                    </a:cubicBezTo>
                    <a:cubicBezTo>
                      <a:pt x="3962" y="2542"/>
                      <a:pt x="3934" y="2473"/>
                      <a:pt x="3892" y="2417"/>
                    </a:cubicBezTo>
                    <a:cubicBezTo>
                      <a:pt x="3864" y="2347"/>
                      <a:pt x="3822" y="2291"/>
                      <a:pt x="3767" y="2222"/>
                    </a:cubicBezTo>
                    <a:cubicBezTo>
                      <a:pt x="3683" y="2096"/>
                      <a:pt x="3585" y="1998"/>
                      <a:pt x="3460" y="1915"/>
                    </a:cubicBezTo>
                    <a:cubicBezTo>
                      <a:pt x="3460" y="1817"/>
                      <a:pt x="3460" y="1733"/>
                      <a:pt x="3418" y="1650"/>
                    </a:cubicBezTo>
                    <a:cubicBezTo>
                      <a:pt x="3460" y="1524"/>
                      <a:pt x="3432" y="1468"/>
                      <a:pt x="3390" y="1399"/>
                    </a:cubicBezTo>
                    <a:cubicBezTo>
                      <a:pt x="3362" y="1357"/>
                      <a:pt x="3320" y="1273"/>
                      <a:pt x="3264" y="1231"/>
                    </a:cubicBezTo>
                    <a:cubicBezTo>
                      <a:pt x="3223" y="1176"/>
                      <a:pt x="3181" y="1106"/>
                      <a:pt x="3125" y="1050"/>
                    </a:cubicBezTo>
                    <a:lnTo>
                      <a:pt x="2972" y="897"/>
                    </a:lnTo>
                    <a:cubicBezTo>
                      <a:pt x="2874" y="799"/>
                      <a:pt x="2720" y="701"/>
                      <a:pt x="2623" y="618"/>
                    </a:cubicBezTo>
                    <a:cubicBezTo>
                      <a:pt x="2497" y="534"/>
                      <a:pt x="2372" y="464"/>
                      <a:pt x="2260" y="408"/>
                    </a:cubicBezTo>
                    <a:cubicBezTo>
                      <a:pt x="2093" y="325"/>
                      <a:pt x="1939" y="269"/>
                      <a:pt x="1800" y="227"/>
                    </a:cubicBezTo>
                    <a:cubicBezTo>
                      <a:pt x="1660" y="199"/>
                      <a:pt x="1549" y="185"/>
                      <a:pt x="1409" y="171"/>
                    </a:cubicBezTo>
                    <a:cubicBezTo>
                      <a:pt x="1164" y="56"/>
                      <a:pt x="923" y="0"/>
                      <a:pt x="7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23"/>
              <p:cNvSpPr/>
              <p:nvPr/>
            </p:nvSpPr>
            <p:spPr>
              <a:xfrm rot="-9908673">
                <a:off x="893303" y="1046385"/>
                <a:ext cx="433639" cy="530506"/>
              </a:xfrm>
              <a:custGeom>
                <a:avLst/>
                <a:gdLst/>
                <a:ahLst/>
                <a:cxnLst/>
                <a:rect l="l" t="t" r="r" b="b"/>
                <a:pathLst>
                  <a:path w="9889" h="12098" extrusionOk="0">
                    <a:moveTo>
                      <a:pt x="3654" y="6263"/>
                    </a:moveTo>
                    <a:cubicBezTo>
                      <a:pt x="3640" y="6263"/>
                      <a:pt x="3640" y="6277"/>
                      <a:pt x="3640" y="6277"/>
                    </a:cubicBezTo>
                    <a:cubicBezTo>
                      <a:pt x="3639" y="6278"/>
                      <a:pt x="3638" y="6280"/>
                      <a:pt x="3637" y="6281"/>
                    </a:cubicBezTo>
                    <a:lnTo>
                      <a:pt x="3637" y="6281"/>
                    </a:lnTo>
                    <a:cubicBezTo>
                      <a:pt x="3643" y="6275"/>
                      <a:pt x="3648" y="6269"/>
                      <a:pt x="3654" y="6263"/>
                    </a:cubicBezTo>
                    <a:close/>
                    <a:moveTo>
                      <a:pt x="5941" y="0"/>
                    </a:moveTo>
                    <a:cubicBezTo>
                      <a:pt x="5732" y="42"/>
                      <a:pt x="5355" y="363"/>
                      <a:pt x="5313" y="600"/>
                    </a:cubicBezTo>
                    <a:cubicBezTo>
                      <a:pt x="5299" y="851"/>
                      <a:pt x="5369" y="1032"/>
                      <a:pt x="5509" y="1172"/>
                    </a:cubicBezTo>
                    <a:lnTo>
                      <a:pt x="5495" y="1172"/>
                    </a:lnTo>
                    <a:cubicBezTo>
                      <a:pt x="5383" y="1172"/>
                      <a:pt x="5272" y="1172"/>
                      <a:pt x="5160" y="1186"/>
                    </a:cubicBezTo>
                    <a:cubicBezTo>
                      <a:pt x="4923" y="1228"/>
                      <a:pt x="4602" y="1297"/>
                      <a:pt x="4323" y="1423"/>
                    </a:cubicBezTo>
                    <a:cubicBezTo>
                      <a:pt x="4044" y="1562"/>
                      <a:pt x="3779" y="1758"/>
                      <a:pt x="3612" y="1981"/>
                    </a:cubicBezTo>
                    <a:cubicBezTo>
                      <a:pt x="3542" y="2065"/>
                      <a:pt x="3500" y="2148"/>
                      <a:pt x="3486" y="2232"/>
                    </a:cubicBezTo>
                    <a:cubicBezTo>
                      <a:pt x="3291" y="2413"/>
                      <a:pt x="3110" y="2567"/>
                      <a:pt x="2928" y="2748"/>
                    </a:cubicBezTo>
                    <a:cubicBezTo>
                      <a:pt x="2733" y="2901"/>
                      <a:pt x="2580" y="3097"/>
                      <a:pt x="2426" y="3236"/>
                    </a:cubicBezTo>
                    <a:cubicBezTo>
                      <a:pt x="2235" y="3427"/>
                      <a:pt x="2228" y="3709"/>
                      <a:pt x="2412" y="3709"/>
                    </a:cubicBezTo>
                    <a:cubicBezTo>
                      <a:pt x="2444" y="3709"/>
                      <a:pt x="2481" y="3701"/>
                      <a:pt x="2524" y="3683"/>
                    </a:cubicBezTo>
                    <a:lnTo>
                      <a:pt x="2524" y="3683"/>
                    </a:lnTo>
                    <a:cubicBezTo>
                      <a:pt x="1645" y="4506"/>
                      <a:pt x="878" y="5468"/>
                      <a:pt x="473" y="6612"/>
                    </a:cubicBezTo>
                    <a:cubicBezTo>
                      <a:pt x="429" y="6734"/>
                      <a:pt x="496" y="6813"/>
                      <a:pt x="575" y="6813"/>
                    </a:cubicBezTo>
                    <a:cubicBezTo>
                      <a:pt x="622" y="6813"/>
                      <a:pt x="674" y="6786"/>
                      <a:pt x="710" y="6723"/>
                    </a:cubicBezTo>
                    <a:cubicBezTo>
                      <a:pt x="850" y="6528"/>
                      <a:pt x="975" y="6347"/>
                      <a:pt x="1101" y="6165"/>
                    </a:cubicBezTo>
                    <a:lnTo>
                      <a:pt x="1101" y="6165"/>
                    </a:lnTo>
                    <a:lnTo>
                      <a:pt x="989" y="6528"/>
                    </a:lnTo>
                    <a:cubicBezTo>
                      <a:pt x="892" y="6681"/>
                      <a:pt x="780" y="6835"/>
                      <a:pt x="682" y="7030"/>
                    </a:cubicBezTo>
                    <a:cubicBezTo>
                      <a:pt x="599" y="7212"/>
                      <a:pt x="529" y="7379"/>
                      <a:pt x="445" y="7560"/>
                    </a:cubicBezTo>
                    <a:cubicBezTo>
                      <a:pt x="404" y="7728"/>
                      <a:pt x="348" y="7909"/>
                      <a:pt x="306" y="8076"/>
                    </a:cubicBezTo>
                    <a:lnTo>
                      <a:pt x="208" y="8606"/>
                    </a:lnTo>
                    <a:cubicBezTo>
                      <a:pt x="166" y="8774"/>
                      <a:pt x="125" y="8955"/>
                      <a:pt x="69" y="9123"/>
                    </a:cubicBezTo>
                    <a:cubicBezTo>
                      <a:pt x="1" y="9343"/>
                      <a:pt x="98" y="9471"/>
                      <a:pt x="226" y="9471"/>
                    </a:cubicBezTo>
                    <a:cubicBezTo>
                      <a:pt x="308" y="9471"/>
                      <a:pt x="402" y="9418"/>
                      <a:pt x="473" y="9304"/>
                    </a:cubicBezTo>
                    <a:lnTo>
                      <a:pt x="543" y="9178"/>
                    </a:lnTo>
                    <a:lnTo>
                      <a:pt x="585" y="9123"/>
                    </a:lnTo>
                    <a:cubicBezTo>
                      <a:pt x="655" y="9053"/>
                      <a:pt x="710" y="8997"/>
                      <a:pt x="780" y="8955"/>
                    </a:cubicBezTo>
                    <a:lnTo>
                      <a:pt x="780" y="8955"/>
                    </a:lnTo>
                    <a:cubicBezTo>
                      <a:pt x="780" y="9109"/>
                      <a:pt x="780" y="9262"/>
                      <a:pt x="766" y="9415"/>
                    </a:cubicBezTo>
                    <a:cubicBezTo>
                      <a:pt x="766" y="9541"/>
                      <a:pt x="752" y="9667"/>
                      <a:pt x="724" y="9792"/>
                    </a:cubicBezTo>
                    <a:cubicBezTo>
                      <a:pt x="613" y="10210"/>
                      <a:pt x="543" y="10643"/>
                      <a:pt x="557" y="11075"/>
                    </a:cubicBezTo>
                    <a:cubicBezTo>
                      <a:pt x="565" y="11151"/>
                      <a:pt x="609" y="11198"/>
                      <a:pt x="660" y="11198"/>
                    </a:cubicBezTo>
                    <a:cubicBezTo>
                      <a:pt x="702" y="11198"/>
                      <a:pt x="748" y="11165"/>
                      <a:pt x="780" y="11089"/>
                    </a:cubicBezTo>
                    <a:lnTo>
                      <a:pt x="794" y="11047"/>
                    </a:lnTo>
                    <a:cubicBezTo>
                      <a:pt x="836" y="11187"/>
                      <a:pt x="906" y="11326"/>
                      <a:pt x="948" y="11466"/>
                    </a:cubicBezTo>
                    <a:cubicBezTo>
                      <a:pt x="975" y="11605"/>
                      <a:pt x="1003" y="11745"/>
                      <a:pt x="1003" y="11898"/>
                    </a:cubicBezTo>
                    <a:cubicBezTo>
                      <a:pt x="1003" y="12036"/>
                      <a:pt x="1087" y="12098"/>
                      <a:pt x="1184" y="12098"/>
                    </a:cubicBezTo>
                    <a:cubicBezTo>
                      <a:pt x="1303" y="12098"/>
                      <a:pt x="1441" y="12004"/>
                      <a:pt x="1464" y="11842"/>
                    </a:cubicBezTo>
                    <a:cubicBezTo>
                      <a:pt x="1478" y="11675"/>
                      <a:pt x="1478" y="11494"/>
                      <a:pt x="1533" y="11340"/>
                    </a:cubicBezTo>
                    <a:cubicBezTo>
                      <a:pt x="1589" y="11187"/>
                      <a:pt x="1659" y="11020"/>
                      <a:pt x="1757" y="10866"/>
                    </a:cubicBezTo>
                    <a:cubicBezTo>
                      <a:pt x="1826" y="10782"/>
                      <a:pt x="1882" y="10699"/>
                      <a:pt x="1966" y="10629"/>
                    </a:cubicBezTo>
                    <a:cubicBezTo>
                      <a:pt x="1986" y="10634"/>
                      <a:pt x="2007" y="10637"/>
                      <a:pt x="2026" y="10637"/>
                    </a:cubicBezTo>
                    <a:cubicBezTo>
                      <a:pt x="2061" y="10637"/>
                      <a:pt x="2093" y="10628"/>
                      <a:pt x="2119" y="10601"/>
                    </a:cubicBezTo>
                    <a:cubicBezTo>
                      <a:pt x="2259" y="10503"/>
                      <a:pt x="2370" y="10378"/>
                      <a:pt x="2454" y="10238"/>
                    </a:cubicBezTo>
                    <a:cubicBezTo>
                      <a:pt x="2510" y="10169"/>
                      <a:pt x="2538" y="10099"/>
                      <a:pt x="2580" y="10029"/>
                    </a:cubicBezTo>
                    <a:cubicBezTo>
                      <a:pt x="2635" y="9959"/>
                      <a:pt x="2663" y="9890"/>
                      <a:pt x="2719" y="9806"/>
                    </a:cubicBezTo>
                    <a:cubicBezTo>
                      <a:pt x="2817" y="9625"/>
                      <a:pt x="2942" y="9471"/>
                      <a:pt x="3068" y="9318"/>
                    </a:cubicBezTo>
                    <a:cubicBezTo>
                      <a:pt x="3084" y="9367"/>
                      <a:pt x="3135" y="9402"/>
                      <a:pt x="3197" y="9402"/>
                    </a:cubicBezTo>
                    <a:cubicBezTo>
                      <a:pt x="3239" y="9402"/>
                      <a:pt x="3287" y="9386"/>
                      <a:pt x="3333" y="9346"/>
                    </a:cubicBezTo>
                    <a:cubicBezTo>
                      <a:pt x="3500" y="9234"/>
                      <a:pt x="3640" y="9081"/>
                      <a:pt x="3765" y="8913"/>
                    </a:cubicBezTo>
                    <a:lnTo>
                      <a:pt x="4184" y="8439"/>
                    </a:lnTo>
                    <a:cubicBezTo>
                      <a:pt x="4281" y="8341"/>
                      <a:pt x="4379" y="8216"/>
                      <a:pt x="4490" y="8132"/>
                    </a:cubicBezTo>
                    <a:lnTo>
                      <a:pt x="4490" y="8132"/>
                    </a:lnTo>
                    <a:cubicBezTo>
                      <a:pt x="4463" y="8216"/>
                      <a:pt x="4449" y="8286"/>
                      <a:pt x="4449" y="8383"/>
                    </a:cubicBezTo>
                    <a:cubicBezTo>
                      <a:pt x="4432" y="8525"/>
                      <a:pt x="4525" y="8587"/>
                      <a:pt x="4633" y="8587"/>
                    </a:cubicBezTo>
                    <a:cubicBezTo>
                      <a:pt x="4705" y="8587"/>
                      <a:pt x="4783" y="8559"/>
                      <a:pt x="4839" y="8509"/>
                    </a:cubicBezTo>
                    <a:cubicBezTo>
                      <a:pt x="5034" y="8355"/>
                      <a:pt x="5188" y="8188"/>
                      <a:pt x="5327" y="7993"/>
                    </a:cubicBezTo>
                    <a:cubicBezTo>
                      <a:pt x="5467" y="7797"/>
                      <a:pt x="5634" y="7602"/>
                      <a:pt x="5774" y="7421"/>
                    </a:cubicBezTo>
                    <a:cubicBezTo>
                      <a:pt x="5885" y="7225"/>
                      <a:pt x="6053" y="7072"/>
                      <a:pt x="6206" y="6891"/>
                    </a:cubicBezTo>
                    <a:lnTo>
                      <a:pt x="6206" y="6891"/>
                    </a:lnTo>
                    <a:cubicBezTo>
                      <a:pt x="6206" y="6905"/>
                      <a:pt x="6192" y="6933"/>
                      <a:pt x="6192" y="6947"/>
                    </a:cubicBezTo>
                    <a:cubicBezTo>
                      <a:pt x="6135" y="7083"/>
                      <a:pt x="6226" y="7256"/>
                      <a:pt x="6367" y="7256"/>
                    </a:cubicBezTo>
                    <a:cubicBezTo>
                      <a:pt x="6400" y="7256"/>
                      <a:pt x="6435" y="7246"/>
                      <a:pt x="6471" y="7225"/>
                    </a:cubicBezTo>
                    <a:cubicBezTo>
                      <a:pt x="7169" y="6793"/>
                      <a:pt x="7727" y="6138"/>
                      <a:pt x="8103" y="5440"/>
                    </a:cubicBezTo>
                    <a:cubicBezTo>
                      <a:pt x="8145" y="5482"/>
                      <a:pt x="8173" y="5496"/>
                      <a:pt x="8215" y="5538"/>
                    </a:cubicBezTo>
                    <a:lnTo>
                      <a:pt x="8703" y="5538"/>
                    </a:lnTo>
                    <a:cubicBezTo>
                      <a:pt x="8912" y="5538"/>
                      <a:pt x="9052" y="5231"/>
                      <a:pt x="8954" y="5063"/>
                    </a:cubicBezTo>
                    <a:cubicBezTo>
                      <a:pt x="8912" y="4938"/>
                      <a:pt x="8870" y="4840"/>
                      <a:pt x="8856" y="4729"/>
                    </a:cubicBezTo>
                    <a:cubicBezTo>
                      <a:pt x="8940" y="4506"/>
                      <a:pt x="8954" y="4240"/>
                      <a:pt x="8982" y="3975"/>
                    </a:cubicBezTo>
                    <a:cubicBezTo>
                      <a:pt x="8996" y="3962"/>
                      <a:pt x="8996" y="3934"/>
                      <a:pt x="9010" y="3906"/>
                    </a:cubicBezTo>
                    <a:cubicBezTo>
                      <a:pt x="9066" y="3822"/>
                      <a:pt x="9094" y="3738"/>
                      <a:pt x="9149" y="3669"/>
                    </a:cubicBezTo>
                    <a:cubicBezTo>
                      <a:pt x="9205" y="3585"/>
                      <a:pt x="9261" y="3487"/>
                      <a:pt x="9289" y="3418"/>
                    </a:cubicBezTo>
                    <a:cubicBezTo>
                      <a:pt x="9400" y="3250"/>
                      <a:pt x="9484" y="3069"/>
                      <a:pt x="9582" y="2915"/>
                    </a:cubicBezTo>
                    <a:cubicBezTo>
                      <a:pt x="9763" y="2622"/>
                      <a:pt x="9889" y="2023"/>
                      <a:pt x="9833" y="1604"/>
                    </a:cubicBezTo>
                    <a:lnTo>
                      <a:pt x="9833" y="1604"/>
                    </a:lnTo>
                    <a:cubicBezTo>
                      <a:pt x="9777" y="1646"/>
                      <a:pt x="9721" y="1660"/>
                      <a:pt x="9693" y="1702"/>
                    </a:cubicBezTo>
                    <a:cubicBezTo>
                      <a:pt x="9442" y="1855"/>
                      <a:pt x="9149" y="1981"/>
                      <a:pt x="8870" y="2148"/>
                    </a:cubicBezTo>
                    <a:cubicBezTo>
                      <a:pt x="8870" y="2232"/>
                      <a:pt x="8870" y="2343"/>
                      <a:pt x="8842" y="2469"/>
                    </a:cubicBezTo>
                    <a:cubicBezTo>
                      <a:pt x="8815" y="2539"/>
                      <a:pt x="8801" y="2609"/>
                      <a:pt x="8801" y="2692"/>
                    </a:cubicBezTo>
                    <a:cubicBezTo>
                      <a:pt x="8787" y="2776"/>
                      <a:pt x="8773" y="2846"/>
                      <a:pt x="8731" y="2929"/>
                    </a:cubicBezTo>
                    <a:cubicBezTo>
                      <a:pt x="8703" y="3027"/>
                      <a:pt x="8675" y="3111"/>
                      <a:pt x="8647" y="3208"/>
                    </a:cubicBezTo>
                    <a:cubicBezTo>
                      <a:pt x="8605" y="3306"/>
                      <a:pt x="8577" y="3404"/>
                      <a:pt x="8536" y="3487"/>
                    </a:cubicBezTo>
                    <a:cubicBezTo>
                      <a:pt x="8508" y="3585"/>
                      <a:pt x="8452" y="3669"/>
                      <a:pt x="8424" y="3752"/>
                    </a:cubicBezTo>
                    <a:cubicBezTo>
                      <a:pt x="8382" y="3836"/>
                      <a:pt x="8326" y="3906"/>
                      <a:pt x="8284" y="4003"/>
                    </a:cubicBezTo>
                    <a:cubicBezTo>
                      <a:pt x="8229" y="4087"/>
                      <a:pt x="8187" y="4171"/>
                      <a:pt x="8145" y="4240"/>
                    </a:cubicBezTo>
                    <a:cubicBezTo>
                      <a:pt x="8089" y="4310"/>
                      <a:pt x="8033" y="4380"/>
                      <a:pt x="8006" y="4436"/>
                    </a:cubicBezTo>
                    <a:cubicBezTo>
                      <a:pt x="7964" y="4506"/>
                      <a:pt x="7908" y="4533"/>
                      <a:pt x="7866" y="4589"/>
                    </a:cubicBezTo>
                    <a:cubicBezTo>
                      <a:pt x="7824" y="4645"/>
                      <a:pt x="7796" y="4673"/>
                      <a:pt x="7754" y="4715"/>
                    </a:cubicBezTo>
                    <a:cubicBezTo>
                      <a:pt x="7699" y="4784"/>
                      <a:pt x="7657" y="4812"/>
                      <a:pt x="7657" y="4812"/>
                    </a:cubicBezTo>
                    <a:cubicBezTo>
                      <a:pt x="7657" y="4812"/>
                      <a:pt x="7657" y="4771"/>
                      <a:pt x="7685" y="4673"/>
                    </a:cubicBezTo>
                    <a:cubicBezTo>
                      <a:pt x="7699" y="4645"/>
                      <a:pt x="7699" y="4589"/>
                      <a:pt x="7727" y="4533"/>
                    </a:cubicBezTo>
                    <a:cubicBezTo>
                      <a:pt x="7740" y="4492"/>
                      <a:pt x="7754" y="4422"/>
                      <a:pt x="7768" y="4352"/>
                    </a:cubicBezTo>
                    <a:cubicBezTo>
                      <a:pt x="7796" y="4282"/>
                      <a:pt x="7824" y="4213"/>
                      <a:pt x="7838" y="4143"/>
                    </a:cubicBezTo>
                    <a:cubicBezTo>
                      <a:pt x="7880" y="4073"/>
                      <a:pt x="7894" y="3975"/>
                      <a:pt x="7936" y="3892"/>
                    </a:cubicBezTo>
                    <a:cubicBezTo>
                      <a:pt x="7964" y="3808"/>
                      <a:pt x="8006" y="3724"/>
                      <a:pt x="8019" y="3627"/>
                    </a:cubicBezTo>
                    <a:lnTo>
                      <a:pt x="8117" y="3376"/>
                    </a:lnTo>
                    <a:lnTo>
                      <a:pt x="8229" y="3111"/>
                    </a:lnTo>
                    <a:lnTo>
                      <a:pt x="8326" y="2846"/>
                    </a:lnTo>
                    <a:cubicBezTo>
                      <a:pt x="8368" y="2762"/>
                      <a:pt x="8396" y="2692"/>
                      <a:pt x="8438" y="2609"/>
                    </a:cubicBezTo>
                    <a:cubicBezTo>
                      <a:pt x="8466" y="2511"/>
                      <a:pt x="8508" y="2469"/>
                      <a:pt x="8536" y="2399"/>
                    </a:cubicBezTo>
                    <a:cubicBezTo>
                      <a:pt x="8591" y="2330"/>
                      <a:pt x="8633" y="2260"/>
                      <a:pt x="8661" y="2190"/>
                    </a:cubicBezTo>
                    <a:lnTo>
                      <a:pt x="8661" y="2190"/>
                    </a:lnTo>
                    <a:cubicBezTo>
                      <a:pt x="8368" y="2343"/>
                      <a:pt x="8075" y="2567"/>
                      <a:pt x="7754" y="2762"/>
                    </a:cubicBezTo>
                    <a:cubicBezTo>
                      <a:pt x="7699" y="2790"/>
                      <a:pt x="7629" y="2832"/>
                      <a:pt x="7587" y="2887"/>
                    </a:cubicBezTo>
                    <a:cubicBezTo>
                      <a:pt x="7559" y="2985"/>
                      <a:pt x="7531" y="3139"/>
                      <a:pt x="7489" y="3320"/>
                    </a:cubicBezTo>
                    <a:cubicBezTo>
                      <a:pt x="7462" y="3487"/>
                      <a:pt x="7448" y="3696"/>
                      <a:pt x="7392" y="3948"/>
                    </a:cubicBezTo>
                    <a:lnTo>
                      <a:pt x="7336" y="4310"/>
                    </a:lnTo>
                    <a:cubicBezTo>
                      <a:pt x="7322" y="4436"/>
                      <a:pt x="7280" y="4561"/>
                      <a:pt x="7266" y="4701"/>
                    </a:cubicBezTo>
                    <a:lnTo>
                      <a:pt x="7169" y="5063"/>
                    </a:lnTo>
                    <a:lnTo>
                      <a:pt x="7127" y="5161"/>
                    </a:lnTo>
                    <a:lnTo>
                      <a:pt x="7099" y="5259"/>
                    </a:lnTo>
                    <a:cubicBezTo>
                      <a:pt x="7071" y="5328"/>
                      <a:pt x="7057" y="5370"/>
                      <a:pt x="7029" y="5426"/>
                    </a:cubicBezTo>
                    <a:cubicBezTo>
                      <a:pt x="6987" y="5482"/>
                      <a:pt x="6973" y="5552"/>
                      <a:pt x="6931" y="5607"/>
                    </a:cubicBezTo>
                    <a:cubicBezTo>
                      <a:pt x="6904" y="5649"/>
                      <a:pt x="6862" y="5705"/>
                      <a:pt x="6848" y="5761"/>
                    </a:cubicBezTo>
                    <a:cubicBezTo>
                      <a:pt x="6792" y="5859"/>
                      <a:pt x="6708" y="5956"/>
                      <a:pt x="6652" y="6040"/>
                    </a:cubicBezTo>
                    <a:cubicBezTo>
                      <a:pt x="6611" y="6124"/>
                      <a:pt x="6541" y="6193"/>
                      <a:pt x="6471" y="6249"/>
                    </a:cubicBezTo>
                    <a:cubicBezTo>
                      <a:pt x="6415" y="6319"/>
                      <a:pt x="6346" y="6347"/>
                      <a:pt x="6304" y="6389"/>
                    </a:cubicBezTo>
                    <a:cubicBezTo>
                      <a:pt x="6220" y="6458"/>
                      <a:pt x="6164" y="6514"/>
                      <a:pt x="6164" y="6514"/>
                    </a:cubicBezTo>
                    <a:cubicBezTo>
                      <a:pt x="6164" y="6514"/>
                      <a:pt x="6206" y="6444"/>
                      <a:pt x="6262" y="6347"/>
                    </a:cubicBezTo>
                    <a:cubicBezTo>
                      <a:pt x="6290" y="6305"/>
                      <a:pt x="6332" y="6249"/>
                      <a:pt x="6360" y="6179"/>
                    </a:cubicBezTo>
                    <a:lnTo>
                      <a:pt x="6415" y="6068"/>
                    </a:lnTo>
                    <a:cubicBezTo>
                      <a:pt x="6429" y="6040"/>
                      <a:pt x="6471" y="5998"/>
                      <a:pt x="6485" y="5956"/>
                    </a:cubicBezTo>
                    <a:cubicBezTo>
                      <a:pt x="6513" y="5859"/>
                      <a:pt x="6569" y="5775"/>
                      <a:pt x="6611" y="5677"/>
                    </a:cubicBezTo>
                    <a:cubicBezTo>
                      <a:pt x="6625" y="5621"/>
                      <a:pt x="6652" y="5580"/>
                      <a:pt x="6680" y="5538"/>
                    </a:cubicBezTo>
                    <a:lnTo>
                      <a:pt x="6722" y="5370"/>
                    </a:lnTo>
                    <a:lnTo>
                      <a:pt x="6778" y="5217"/>
                    </a:lnTo>
                    <a:cubicBezTo>
                      <a:pt x="6792" y="5161"/>
                      <a:pt x="6820" y="5119"/>
                      <a:pt x="6834" y="5050"/>
                    </a:cubicBezTo>
                    <a:cubicBezTo>
                      <a:pt x="6862" y="4924"/>
                      <a:pt x="6890" y="4798"/>
                      <a:pt x="6904" y="4701"/>
                    </a:cubicBezTo>
                    <a:cubicBezTo>
                      <a:pt x="6959" y="4464"/>
                      <a:pt x="7001" y="4227"/>
                      <a:pt x="7057" y="3975"/>
                    </a:cubicBezTo>
                    <a:cubicBezTo>
                      <a:pt x="7099" y="3864"/>
                      <a:pt x="7113" y="3752"/>
                      <a:pt x="7141" y="3627"/>
                    </a:cubicBezTo>
                    <a:cubicBezTo>
                      <a:pt x="7183" y="3529"/>
                      <a:pt x="7210" y="3418"/>
                      <a:pt x="7266" y="3334"/>
                    </a:cubicBezTo>
                    <a:cubicBezTo>
                      <a:pt x="7308" y="3250"/>
                      <a:pt x="7350" y="3166"/>
                      <a:pt x="7392" y="3069"/>
                    </a:cubicBezTo>
                    <a:cubicBezTo>
                      <a:pt x="7392" y="3055"/>
                      <a:pt x="7406" y="3041"/>
                      <a:pt x="7406" y="3027"/>
                    </a:cubicBezTo>
                    <a:lnTo>
                      <a:pt x="7406" y="3027"/>
                    </a:lnTo>
                    <a:lnTo>
                      <a:pt x="7252" y="3125"/>
                    </a:lnTo>
                    <a:cubicBezTo>
                      <a:pt x="7169" y="3180"/>
                      <a:pt x="7071" y="3250"/>
                      <a:pt x="6987" y="3306"/>
                    </a:cubicBezTo>
                    <a:cubicBezTo>
                      <a:pt x="6904" y="3376"/>
                      <a:pt x="6834" y="3418"/>
                      <a:pt x="6750" y="3487"/>
                    </a:cubicBezTo>
                    <a:lnTo>
                      <a:pt x="6625" y="3585"/>
                    </a:lnTo>
                    <a:lnTo>
                      <a:pt x="6485" y="3669"/>
                    </a:lnTo>
                    <a:lnTo>
                      <a:pt x="6346" y="3752"/>
                    </a:lnTo>
                    <a:lnTo>
                      <a:pt x="6346" y="3808"/>
                    </a:lnTo>
                    <a:cubicBezTo>
                      <a:pt x="6346" y="3836"/>
                      <a:pt x="6332" y="3878"/>
                      <a:pt x="6332" y="3934"/>
                    </a:cubicBezTo>
                    <a:cubicBezTo>
                      <a:pt x="6304" y="4017"/>
                      <a:pt x="6290" y="4115"/>
                      <a:pt x="6234" y="4227"/>
                    </a:cubicBezTo>
                    <a:cubicBezTo>
                      <a:pt x="6164" y="4436"/>
                      <a:pt x="6067" y="4673"/>
                      <a:pt x="5941" y="4924"/>
                    </a:cubicBezTo>
                    <a:cubicBezTo>
                      <a:pt x="5885" y="5050"/>
                      <a:pt x="5843" y="5189"/>
                      <a:pt x="5774" y="5301"/>
                    </a:cubicBezTo>
                    <a:cubicBezTo>
                      <a:pt x="5718" y="5440"/>
                      <a:pt x="5648" y="5566"/>
                      <a:pt x="5592" y="5705"/>
                    </a:cubicBezTo>
                    <a:cubicBezTo>
                      <a:pt x="5523" y="5845"/>
                      <a:pt x="5453" y="5984"/>
                      <a:pt x="5383" y="6110"/>
                    </a:cubicBezTo>
                    <a:cubicBezTo>
                      <a:pt x="5313" y="6249"/>
                      <a:pt x="5230" y="6375"/>
                      <a:pt x="5160" y="6472"/>
                    </a:cubicBezTo>
                    <a:cubicBezTo>
                      <a:pt x="5090" y="6598"/>
                      <a:pt x="5007" y="6723"/>
                      <a:pt x="4937" y="6821"/>
                    </a:cubicBezTo>
                    <a:cubicBezTo>
                      <a:pt x="4867" y="6933"/>
                      <a:pt x="4769" y="7030"/>
                      <a:pt x="4700" y="7114"/>
                    </a:cubicBezTo>
                    <a:cubicBezTo>
                      <a:pt x="4630" y="7212"/>
                      <a:pt x="4560" y="7281"/>
                      <a:pt x="4518" y="7365"/>
                    </a:cubicBezTo>
                    <a:cubicBezTo>
                      <a:pt x="4463" y="7435"/>
                      <a:pt x="4407" y="7491"/>
                      <a:pt x="4351" y="7532"/>
                    </a:cubicBezTo>
                    <a:lnTo>
                      <a:pt x="4211" y="7672"/>
                    </a:lnTo>
                    <a:cubicBezTo>
                      <a:pt x="4211" y="7672"/>
                      <a:pt x="4253" y="7602"/>
                      <a:pt x="4309" y="7491"/>
                    </a:cubicBezTo>
                    <a:cubicBezTo>
                      <a:pt x="4337" y="7435"/>
                      <a:pt x="4379" y="7365"/>
                      <a:pt x="4407" y="7281"/>
                    </a:cubicBezTo>
                    <a:cubicBezTo>
                      <a:pt x="4449" y="7184"/>
                      <a:pt x="4490" y="7100"/>
                      <a:pt x="4546" y="7016"/>
                    </a:cubicBezTo>
                    <a:lnTo>
                      <a:pt x="4700" y="6695"/>
                    </a:lnTo>
                    <a:cubicBezTo>
                      <a:pt x="4755" y="6598"/>
                      <a:pt x="4825" y="6472"/>
                      <a:pt x="4881" y="6347"/>
                    </a:cubicBezTo>
                    <a:cubicBezTo>
                      <a:pt x="4909" y="6305"/>
                      <a:pt x="4951" y="6235"/>
                      <a:pt x="4979" y="6179"/>
                    </a:cubicBezTo>
                    <a:cubicBezTo>
                      <a:pt x="5021" y="6110"/>
                      <a:pt x="5048" y="6054"/>
                      <a:pt x="5076" y="5984"/>
                    </a:cubicBezTo>
                    <a:cubicBezTo>
                      <a:pt x="5146" y="5859"/>
                      <a:pt x="5188" y="5747"/>
                      <a:pt x="5258" y="5607"/>
                    </a:cubicBezTo>
                    <a:cubicBezTo>
                      <a:pt x="5313" y="5468"/>
                      <a:pt x="5383" y="5342"/>
                      <a:pt x="5453" y="5217"/>
                    </a:cubicBezTo>
                    <a:cubicBezTo>
                      <a:pt x="5523" y="5077"/>
                      <a:pt x="5592" y="4952"/>
                      <a:pt x="5662" y="4840"/>
                    </a:cubicBezTo>
                    <a:cubicBezTo>
                      <a:pt x="5732" y="4715"/>
                      <a:pt x="5802" y="4589"/>
                      <a:pt x="5871" y="4492"/>
                    </a:cubicBezTo>
                    <a:cubicBezTo>
                      <a:pt x="5941" y="4380"/>
                      <a:pt x="5997" y="4282"/>
                      <a:pt x="6067" y="4171"/>
                    </a:cubicBezTo>
                    <a:cubicBezTo>
                      <a:pt x="6122" y="4087"/>
                      <a:pt x="6164" y="3975"/>
                      <a:pt x="6206" y="3906"/>
                    </a:cubicBezTo>
                    <a:cubicBezTo>
                      <a:pt x="6206" y="3892"/>
                      <a:pt x="6220" y="3878"/>
                      <a:pt x="6220" y="3864"/>
                    </a:cubicBezTo>
                    <a:lnTo>
                      <a:pt x="6220" y="3864"/>
                    </a:lnTo>
                    <a:cubicBezTo>
                      <a:pt x="6067" y="3975"/>
                      <a:pt x="5927" y="4101"/>
                      <a:pt x="5774" y="4227"/>
                    </a:cubicBezTo>
                    <a:cubicBezTo>
                      <a:pt x="5592" y="4352"/>
                      <a:pt x="5453" y="4492"/>
                      <a:pt x="5299" y="4631"/>
                    </a:cubicBezTo>
                    <a:cubicBezTo>
                      <a:pt x="5146" y="4771"/>
                      <a:pt x="4979" y="4910"/>
                      <a:pt x="4839" y="5050"/>
                    </a:cubicBezTo>
                    <a:lnTo>
                      <a:pt x="4407" y="5482"/>
                    </a:lnTo>
                    <a:cubicBezTo>
                      <a:pt x="4337" y="5552"/>
                      <a:pt x="4253" y="5621"/>
                      <a:pt x="4198" y="5691"/>
                    </a:cubicBezTo>
                    <a:cubicBezTo>
                      <a:pt x="4128" y="5761"/>
                      <a:pt x="4058" y="5831"/>
                      <a:pt x="3988" y="5914"/>
                    </a:cubicBezTo>
                    <a:lnTo>
                      <a:pt x="3933" y="5970"/>
                    </a:lnTo>
                    <a:lnTo>
                      <a:pt x="3933" y="5998"/>
                    </a:lnTo>
                    <a:cubicBezTo>
                      <a:pt x="3919" y="6096"/>
                      <a:pt x="3905" y="6179"/>
                      <a:pt x="3891" y="6277"/>
                    </a:cubicBezTo>
                    <a:cubicBezTo>
                      <a:pt x="3863" y="6389"/>
                      <a:pt x="3835" y="6486"/>
                      <a:pt x="3793" y="6612"/>
                    </a:cubicBezTo>
                    <a:lnTo>
                      <a:pt x="3695" y="6974"/>
                    </a:lnTo>
                    <a:cubicBezTo>
                      <a:pt x="3654" y="7100"/>
                      <a:pt x="3612" y="7239"/>
                      <a:pt x="3556" y="7365"/>
                    </a:cubicBezTo>
                    <a:cubicBezTo>
                      <a:pt x="3500" y="7491"/>
                      <a:pt x="3444" y="7630"/>
                      <a:pt x="3402" y="7769"/>
                    </a:cubicBezTo>
                    <a:cubicBezTo>
                      <a:pt x="3347" y="7909"/>
                      <a:pt x="3291" y="8021"/>
                      <a:pt x="3221" y="8160"/>
                    </a:cubicBezTo>
                    <a:cubicBezTo>
                      <a:pt x="3151" y="8286"/>
                      <a:pt x="3096" y="8411"/>
                      <a:pt x="3026" y="8537"/>
                    </a:cubicBezTo>
                    <a:cubicBezTo>
                      <a:pt x="2956" y="8648"/>
                      <a:pt x="2886" y="8760"/>
                      <a:pt x="2817" y="8857"/>
                    </a:cubicBezTo>
                    <a:cubicBezTo>
                      <a:pt x="2747" y="8969"/>
                      <a:pt x="2677" y="9053"/>
                      <a:pt x="2607" y="9136"/>
                    </a:cubicBezTo>
                    <a:cubicBezTo>
                      <a:pt x="2538" y="9234"/>
                      <a:pt x="2496" y="9304"/>
                      <a:pt x="2426" y="9374"/>
                    </a:cubicBezTo>
                    <a:cubicBezTo>
                      <a:pt x="2370" y="9443"/>
                      <a:pt x="2314" y="9485"/>
                      <a:pt x="2259" y="9527"/>
                    </a:cubicBezTo>
                    <a:cubicBezTo>
                      <a:pt x="2175" y="9611"/>
                      <a:pt x="2105" y="9653"/>
                      <a:pt x="2105" y="9653"/>
                    </a:cubicBezTo>
                    <a:cubicBezTo>
                      <a:pt x="2105" y="9653"/>
                      <a:pt x="2147" y="9583"/>
                      <a:pt x="2217" y="9471"/>
                    </a:cubicBezTo>
                    <a:cubicBezTo>
                      <a:pt x="2245" y="9415"/>
                      <a:pt x="2287" y="9346"/>
                      <a:pt x="2314" y="9276"/>
                    </a:cubicBezTo>
                    <a:cubicBezTo>
                      <a:pt x="2356" y="9206"/>
                      <a:pt x="2398" y="9123"/>
                      <a:pt x="2440" y="9039"/>
                    </a:cubicBezTo>
                    <a:cubicBezTo>
                      <a:pt x="2496" y="8955"/>
                      <a:pt x="2524" y="8844"/>
                      <a:pt x="2580" y="8746"/>
                    </a:cubicBezTo>
                    <a:cubicBezTo>
                      <a:pt x="2635" y="8634"/>
                      <a:pt x="2677" y="8537"/>
                      <a:pt x="2733" y="8411"/>
                    </a:cubicBezTo>
                    <a:cubicBezTo>
                      <a:pt x="2747" y="8355"/>
                      <a:pt x="2789" y="8286"/>
                      <a:pt x="2803" y="8230"/>
                    </a:cubicBezTo>
                    <a:cubicBezTo>
                      <a:pt x="2817" y="8160"/>
                      <a:pt x="2858" y="8118"/>
                      <a:pt x="2886" y="8062"/>
                    </a:cubicBezTo>
                    <a:lnTo>
                      <a:pt x="3054" y="7700"/>
                    </a:lnTo>
                    <a:cubicBezTo>
                      <a:pt x="3096" y="7574"/>
                      <a:pt x="3151" y="7435"/>
                      <a:pt x="3207" y="7309"/>
                    </a:cubicBezTo>
                    <a:lnTo>
                      <a:pt x="3361" y="6947"/>
                    </a:lnTo>
                    <a:cubicBezTo>
                      <a:pt x="3416" y="6821"/>
                      <a:pt x="3472" y="6695"/>
                      <a:pt x="3500" y="6598"/>
                    </a:cubicBezTo>
                    <a:cubicBezTo>
                      <a:pt x="3541" y="6474"/>
                      <a:pt x="3583" y="6377"/>
                      <a:pt x="3637" y="6281"/>
                    </a:cubicBezTo>
                    <a:lnTo>
                      <a:pt x="3637" y="6281"/>
                    </a:lnTo>
                    <a:cubicBezTo>
                      <a:pt x="3226" y="6735"/>
                      <a:pt x="2869" y="7175"/>
                      <a:pt x="2580" y="7574"/>
                    </a:cubicBezTo>
                    <a:cubicBezTo>
                      <a:pt x="2384" y="7811"/>
                      <a:pt x="2217" y="8062"/>
                      <a:pt x="2077" y="8272"/>
                    </a:cubicBezTo>
                    <a:cubicBezTo>
                      <a:pt x="1938" y="8481"/>
                      <a:pt x="1798" y="8676"/>
                      <a:pt x="1701" y="8830"/>
                    </a:cubicBezTo>
                    <a:cubicBezTo>
                      <a:pt x="1519" y="9136"/>
                      <a:pt x="1408" y="9332"/>
                      <a:pt x="1408" y="9332"/>
                    </a:cubicBezTo>
                    <a:cubicBezTo>
                      <a:pt x="1408" y="9332"/>
                      <a:pt x="1492" y="9136"/>
                      <a:pt x="1659" y="8788"/>
                    </a:cubicBezTo>
                    <a:cubicBezTo>
                      <a:pt x="1729" y="8620"/>
                      <a:pt x="1840" y="8425"/>
                      <a:pt x="1966" y="8202"/>
                    </a:cubicBezTo>
                    <a:cubicBezTo>
                      <a:pt x="2091" y="7979"/>
                      <a:pt x="2231" y="7714"/>
                      <a:pt x="2426" y="7449"/>
                    </a:cubicBezTo>
                    <a:cubicBezTo>
                      <a:pt x="2510" y="7309"/>
                      <a:pt x="2593" y="7170"/>
                      <a:pt x="2705" y="7030"/>
                    </a:cubicBezTo>
                    <a:cubicBezTo>
                      <a:pt x="2789" y="6891"/>
                      <a:pt x="2914" y="6751"/>
                      <a:pt x="3012" y="6598"/>
                    </a:cubicBezTo>
                    <a:cubicBezTo>
                      <a:pt x="3123" y="6458"/>
                      <a:pt x="3235" y="6305"/>
                      <a:pt x="3361" y="6138"/>
                    </a:cubicBezTo>
                    <a:cubicBezTo>
                      <a:pt x="3486" y="5998"/>
                      <a:pt x="3626" y="5845"/>
                      <a:pt x="3751" y="5705"/>
                    </a:cubicBezTo>
                    <a:cubicBezTo>
                      <a:pt x="3793" y="5649"/>
                      <a:pt x="3849" y="5580"/>
                      <a:pt x="3905" y="5510"/>
                    </a:cubicBezTo>
                    <a:lnTo>
                      <a:pt x="3905" y="5510"/>
                    </a:lnTo>
                    <a:cubicBezTo>
                      <a:pt x="3863" y="5538"/>
                      <a:pt x="3849" y="5566"/>
                      <a:pt x="3821" y="5580"/>
                    </a:cubicBezTo>
                    <a:cubicBezTo>
                      <a:pt x="3626" y="5719"/>
                      <a:pt x="3416" y="5900"/>
                      <a:pt x="3165" y="6054"/>
                    </a:cubicBezTo>
                    <a:cubicBezTo>
                      <a:pt x="2942" y="6235"/>
                      <a:pt x="2705" y="6416"/>
                      <a:pt x="2440" y="6598"/>
                    </a:cubicBezTo>
                    <a:cubicBezTo>
                      <a:pt x="2314" y="6681"/>
                      <a:pt x="2217" y="6793"/>
                      <a:pt x="2091" y="6891"/>
                    </a:cubicBezTo>
                    <a:cubicBezTo>
                      <a:pt x="1966" y="6974"/>
                      <a:pt x="1868" y="7086"/>
                      <a:pt x="1757" y="7184"/>
                    </a:cubicBezTo>
                    <a:cubicBezTo>
                      <a:pt x="1659" y="7295"/>
                      <a:pt x="1533" y="7379"/>
                      <a:pt x="1450" y="7491"/>
                    </a:cubicBezTo>
                    <a:cubicBezTo>
                      <a:pt x="1352" y="7588"/>
                      <a:pt x="1268" y="7672"/>
                      <a:pt x="1185" y="7769"/>
                    </a:cubicBezTo>
                    <a:cubicBezTo>
                      <a:pt x="1101" y="7853"/>
                      <a:pt x="1031" y="7937"/>
                      <a:pt x="961" y="8007"/>
                    </a:cubicBezTo>
                    <a:cubicBezTo>
                      <a:pt x="892" y="8076"/>
                      <a:pt x="836" y="8146"/>
                      <a:pt x="780" y="8202"/>
                    </a:cubicBezTo>
                    <a:cubicBezTo>
                      <a:pt x="696" y="8327"/>
                      <a:pt x="641" y="8369"/>
                      <a:pt x="641" y="8369"/>
                    </a:cubicBezTo>
                    <a:cubicBezTo>
                      <a:pt x="641" y="8369"/>
                      <a:pt x="682" y="8286"/>
                      <a:pt x="724" y="8160"/>
                    </a:cubicBezTo>
                    <a:cubicBezTo>
                      <a:pt x="766" y="8090"/>
                      <a:pt x="794" y="8007"/>
                      <a:pt x="850" y="7923"/>
                    </a:cubicBezTo>
                    <a:cubicBezTo>
                      <a:pt x="906" y="7839"/>
                      <a:pt x="961" y="7728"/>
                      <a:pt x="1031" y="7630"/>
                    </a:cubicBezTo>
                    <a:cubicBezTo>
                      <a:pt x="1101" y="7518"/>
                      <a:pt x="1185" y="7393"/>
                      <a:pt x="1254" y="7281"/>
                    </a:cubicBezTo>
                    <a:cubicBezTo>
                      <a:pt x="1338" y="7156"/>
                      <a:pt x="1450" y="7044"/>
                      <a:pt x="1547" y="6933"/>
                    </a:cubicBezTo>
                    <a:cubicBezTo>
                      <a:pt x="1659" y="6821"/>
                      <a:pt x="1770" y="6695"/>
                      <a:pt x="1896" y="6598"/>
                    </a:cubicBezTo>
                    <a:cubicBezTo>
                      <a:pt x="2022" y="6486"/>
                      <a:pt x="2147" y="6389"/>
                      <a:pt x="2287" y="6277"/>
                    </a:cubicBezTo>
                    <a:cubicBezTo>
                      <a:pt x="2398" y="6193"/>
                      <a:pt x="2538" y="6096"/>
                      <a:pt x="2663" y="5998"/>
                    </a:cubicBezTo>
                    <a:cubicBezTo>
                      <a:pt x="2789" y="5914"/>
                      <a:pt x="2914" y="5831"/>
                      <a:pt x="3054" y="5761"/>
                    </a:cubicBezTo>
                    <a:cubicBezTo>
                      <a:pt x="3165" y="5691"/>
                      <a:pt x="3291" y="5621"/>
                      <a:pt x="3416" y="5566"/>
                    </a:cubicBezTo>
                    <a:cubicBezTo>
                      <a:pt x="3542" y="5510"/>
                      <a:pt x="3640" y="5440"/>
                      <a:pt x="3723" y="5412"/>
                    </a:cubicBezTo>
                    <a:cubicBezTo>
                      <a:pt x="3919" y="5301"/>
                      <a:pt x="4114" y="5231"/>
                      <a:pt x="4211" y="5189"/>
                    </a:cubicBezTo>
                    <a:cubicBezTo>
                      <a:pt x="4337" y="5063"/>
                      <a:pt x="4449" y="4938"/>
                      <a:pt x="4560" y="4812"/>
                    </a:cubicBezTo>
                    <a:cubicBezTo>
                      <a:pt x="4728" y="4659"/>
                      <a:pt x="4881" y="4519"/>
                      <a:pt x="5034" y="4380"/>
                    </a:cubicBezTo>
                    <a:cubicBezTo>
                      <a:pt x="5188" y="4240"/>
                      <a:pt x="5355" y="4087"/>
                      <a:pt x="5523" y="3962"/>
                    </a:cubicBezTo>
                    <a:cubicBezTo>
                      <a:pt x="5704" y="3822"/>
                      <a:pt x="5857" y="3696"/>
                      <a:pt x="6025" y="3557"/>
                    </a:cubicBezTo>
                    <a:cubicBezTo>
                      <a:pt x="6122" y="3515"/>
                      <a:pt x="6192" y="3445"/>
                      <a:pt x="6276" y="3390"/>
                    </a:cubicBezTo>
                    <a:lnTo>
                      <a:pt x="6025" y="3390"/>
                    </a:lnTo>
                    <a:cubicBezTo>
                      <a:pt x="5983" y="3390"/>
                      <a:pt x="5913" y="3404"/>
                      <a:pt x="5857" y="3404"/>
                    </a:cubicBezTo>
                    <a:cubicBezTo>
                      <a:pt x="5788" y="3418"/>
                      <a:pt x="5732" y="3418"/>
                      <a:pt x="5662" y="3445"/>
                    </a:cubicBezTo>
                    <a:lnTo>
                      <a:pt x="5453" y="3487"/>
                    </a:lnTo>
                    <a:cubicBezTo>
                      <a:pt x="5383" y="3515"/>
                      <a:pt x="5313" y="3529"/>
                      <a:pt x="5244" y="3557"/>
                    </a:cubicBezTo>
                    <a:cubicBezTo>
                      <a:pt x="5174" y="3585"/>
                      <a:pt x="5090" y="3613"/>
                      <a:pt x="5021" y="3627"/>
                    </a:cubicBezTo>
                    <a:cubicBezTo>
                      <a:pt x="4867" y="3683"/>
                      <a:pt x="4700" y="3752"/>
                      <a:pt x="4546" y="3822"/>
                    </a:cubicBezTo>
                    <a:cubicBezTo>
                      <a:pt x="4393" y="3892"/>
                      <a:pt x="4239" y="3975"/>
                      <a:pt x="4058" y="4073"/>
                    </a:cubicBezTo>
                    <a:cubicBezTo>
                      <a:pt x="3905" y="4157"/>
                      <a:pt x="3751" y="4254"/>
                      <a:pt x="3584" y="4366"/>
                    </a:cubicBezTo>
                    <a:cubicBezTo>
                      <a:pt x="3430" y="4464"/>
                      <a:pt x="3291" y="4575"/>
                      <a:pt x="3137" y="4673"/>
                    </a:cubicBezTo>
                    <a:cubicBezTo>
                      <a:pt x="2998" y="4784"/>
                      <a:pt x="2858" y="4882"/>
                      <a:pt x="2733" y="4994"/>
                    </a:cubicBezTo>
                    <a:cubicBezTo>
                      <a:pt x="2607" y="5091"/>
                      <a:pt x="2496" y="5203"/>
                      <a:pt x="2370" y="5287"/>
                    </a:cubicBezTo>
                    <a:cubicBezTo>
                      <a:pt x="2147" y="5482"/>
                      <a:pt x="1966" y="5635"/>
                      <a:pt x="1826" y="5761"/>
                    </a:cubicBezTo>
                    <a:cubicBezTo>
                      <a:pt x="1701" y="5886"/>
                      <a:pt x="1617" y="5928"/>
                      <a:pt x="1617" y="5928"/>
                    </a:cubicBezTo>
                    <a:cubicBezTo>
                      <a:pt x="1617" y="5928"/>
                      <a:pt x="1673" y="5845"/>
                      <a:pt x="1770" y="5705"/>
                    </a:cubicBezTo>
                    <a:cubicBezTo>
                      <a:pt x="1826" y="5635"/>
                      <a:pt x="1896" y="5552"/>
                      <a:pt x="1966" y="5440"/>
                    </a:cubicBezTo>
                    <a:cubicBezTo>
                      <a:pt x="2036" y="5342"/>
                      <a:pt x="2119" y="5231"/>
                      <a:pt x="2231" y="5133"/>
                    </a:cubicBezTo>
                    <a:cubicBezTo>
                      <a:pt x="2328" y="5022"/>
                      <a:pt x="2440" y="4910"/>
                      <a:pt x="2580" y="4784"/>
                    </a:cubicBezTo>
                    <a:cubicBezTo>
                      <a:pt x="2705" y="4659"/>
                      <a:pt x="2817" y="4519"/>
                      <a:pt x="2984" y="4422"/>
                    </a:cubicBezTo>
                    <a:cubicBezTo>
                      <a:pt x="3137" y="4296"/>
                      <a:pt x="3277" y="4171"/>
                      <a:pt x="3444" y="4073"/>
                    </a:cubicBezTo>
                    <a:cubicBezTo>
                      <a:pt x="3612" y="3948"/>
                      <a:pt x="3779" y="3836"/>
                      <a:pt x="3960" y="3752"/>
                    </a:cubicBezTo>
                    <a:cubicBezTo>
                      <a:pt x="4128" y="3669"/>
                      <a:pt x="4309" y="3557"/>
                      <a:pt x="4477" y="3487"/>
                    </a:cubicBezTo>
                    <a:cubicBezTo>
                      <a:pt x="4658" y="3404"/>
                      <a:pt x="4825" y="3348"/>
                      <a:pt x="5007" y="3320"/>
                    </a:cubicBezTo>
                    <a:cubicBezTo>
                      <a:pt x="5090" y="3306"/>
                      <a:pt x="5174" y="3278"/>
                      <a:pt x="5244" y="3264"/>
                    </a:cubicBezTo>
                    <a:cubicBezTo>
                      <a:pt x="5327" y="3250"/>
                      <a:pt x="5397" y="3236"/>
                      <a:pt x="5467" y="3236"/>
                    </a:cubicBezTo>
                    <a:cubicBezTo>
                      <a:pt x="5537" y="3236"/>
                      <a:pt x="5634" y="3208"/>
                      <a:pt x="5704" y="3208"/>
                    </a:cubicBezTo>
                    <a:lnTo>
                      <a:pt x="5885" y="3208"/>
                    </a:lnTo>
                    <a:cubicBezTo>
                      <a:pt x="5955" y="3208"/>
                      <a:pt x="6011" y="3208"/>
                      <a:pt x="6067" y="3236"/>
                    </a:cubicBezTo>
                    <a:cubicBezTo>
                      <a:pt x="6122" y="3250"/>
                      <a:pt x="6164" y="3250"/>
                      <a:pt x="6220" y="3264"/>
                    </a:cubicBezTo>
                    <a:cubicBezTo>
                      <a:pt x="6276" y="3278"/>
                      <a:pt x="6304" y="3278"/>
                      <a:pt x="6360" y="3306"/>
                    </a:cubicBezTo>
                    <a:cubicBezTo>
                      <a:pt x="6374" y="3306"/>
                      <a:pt x="6401" y="3320"/>
                      <a:pt x="6401" y="3320"/>
                    </a:cubicBezTo>
                    <a:lnTo>
                      <a:pt x="6513" y="3236"/>
                    </a:lnTo>
                    <a:cubicBezTo>
                      <a:pt x="6611" y="3166"/>
                      <a:pt x="6694" y="3111"/>
                      <a:pt x="6764" y="3041"/>
                    </a:cubicBezTo>
                    <a:cubicBezTo>
                      <a:pt x="6848" y="2985"/>
                      <a:pt x="6931" y="2929"/>
                      <a:pt x="7029" y="2860"/>
                    </a:cubicBezTo>
                    <a:cubicBezTo>
                      <a:pt x="7141" y="2776"/>
                      <a:pt x="7280" y="2692"/>
                      <a:pt x="7406" y="2609"/>
                    </a:cubicBezTo>
                    <a:lnTo>
                      <a:pt x="7308" y="2609"/>
                    </a:lnTo>
                    <a:cubicBezTo>
                      <a:pt x="7183" y="2609"/>
                      <a:pt x="7001" y="2567"/>
                      <a:pt x="6820" y="2553"/>
                    </a:cubicBezTo>
                    <a:cubicBezTo>
                      <a:pt x="6708" y="2539"/>
                      <a:pt x="6611" y="2511"/>
                      <a:pt x="6485" y="2497"/>
                    </a:cubicBezTo>
                    <a:cubicBezTo>
                      <a:pt x="6360" y="2483"/>
                      <a:pt x="6262" y="2483"/>
                      <a:pt x="6136" y="2469"/>
                    </a:cubicBezTo>
                    <a:lnTo>
                      <a:pt x="5746" y="2469"/>
                    </a:lnTo>
                    <a:cubicBezTo>
                      <a:pt x="5676" y="2469"/>
                      <a:pt x="5606" y="2483"/>
                      <a:pt x="5537" y="2483"/>
                    </a:cubicBezTo>
                    <a:lnTo>
                      <a:pt x="5439" y="2497"/>
                    </a:lnTo>
                    <a:lnTo>
                      <a:pt x="5397" y="2497"/>
                    </a:lnTo>
                    <a:lnTo>
                      <a:pt x="5355" y="2511"/>
                    </a:lnTo>
                    <a:cubicBezTo>
                      <a:pt x="5355" y="2511"/>
                      <a:pt x="5299" y="2511"/>
                      <a:pt x="5244" y="2539"/>
                    </a:cubicBezTo>
                    <a:cubicBezTo>
                      <a:pt x="5188" y="2553"/>
                      <a:pt x="5146" y="2553"/>
                      <a:pt x="5146" y="2553"/>
                    </a:cubicBezTo>
                    <a:lnTo>
                      <a:pt x="4937" y="2609"/>
                    </a:lnTo>
                    <a:cubicBezTo>
                      <a:pt x="4797" y="2636"/>
                      <a:pt x="4658" y="2692"/>
                      <a:pt x="4518" y="2720"/>
                    </a:cubicBezTo>
                    <a:cubicBezTo>
                      <a:pt x="4239" y="2818"/>
                      <a:pt x="3974" y="2901"/>
                      <a:pt x="3765" y="2985"/>
                    </a:cubicBezTo>
                    <a:cubicBezTo>
                      <a:pt x="3542" y="3069"/>
                      <a:pt x="3347" y="3125"/>
                      <a:pt x="3221" y="3166"/>
                    </a:cubicBezTo>
                    <a:lnTo>
                      <a:pt x="3012" y="3208"/>
                    </a:lnTo>
                    <a:cubicBezTo>
                      <a:pt x="3012" y="3208"/>
                      <a:pt x="3082" y="3166"/>
                      <a:pt x="3207" y="3069"/>
                    </a:cubicBezTo>
                    <a:cubicBezTo>
                      <a:pt x="3333" y="2985"/>
                      <a:pt x="3514" y="2887"/>
                      <a:pt x="3723" y="2762"/>
                    </a:cubicBezTo>
                    <a:cubicBezTo>
                      <a:pt x="3835" y="2692"/>
                      <a:pt x="3960" y="2622"/>
                      <a:pt x="4072" y="2567"/>
                    </a:cubicBezTo>
                    <a:cubicBezTo>
                      <a:pt x="4211" y="2497"/>
                      <a:pt x="4351" y="2441"/>
                      <a:pt x="4490" y="2371"/>
                    </a:cubicBezTo>
                    <a:cubicBezTo>
                      <a:pt x="4560" y="2343"/>
                      <a:pt x="4630" y="2330"/>
                      <a:pt x="4728" y="2288"/>
                    </a:cubicBezTo>
                    <a:cubicBezTo>
                      <a:pt x="4797" y="2260"/>
                      <a:pt x="4881" y="2232"/>
                      <a:pt x="4951" y="2204"/>
                    </a:cubicBezTo>
                    <a:cubicBezTo>
                      <a:pt x="5021" y="2190"/>
                      <a:pt x="5104" y="2148"/>
                      <a:pt x="5188" y="2134"/>
                    </a:cubicBezTo>
                    <a:lnTo>
                      <a:pt x="5425" y="2092"/>
                    </a:lnTo>
                    <a:lnTo>
                      <a:pt x="5467" y="2078"/>
                    </a:lnTo>
                    <a:lnTo>
                      <a:pt x="5537" y="2078"/>
                    </a:lnTo>
                    <a:lnTo>
                      <a:pt x="5662" y="2065"/>
                    </a:lnTo>
                    <a:cubicBezTo>
                      <a:pt x="5718" y="2065"/>
                      <a:pt x="5768" y="2058"/>
                      <a:pt x="5815" y="2058"/>
                    </a:cubicBezTo>
                    <a:cubicBezTo>
                      <a:pt x="5839" y="2058"/>
                      <a:pt x="5862" y="2060"/>
                      <a:pt x="5885" y="2065"/>
                    </a:cubicBezTo>
                    <a:cubicBezTo>
                      <a:pt x="5955" y="2065"/>
                      <a:pt x="6025" y="2065"/>
                      <a:pt x="6095" y="2078"/>
                    </a:cubicBezTo>
                    <a:cubicBezTo>
                      <a:pt x="6164" y="2078"/>
                      <a:pt x="6234" y="2092"/>
                      <a:pt x="6290" y="2120"/>
                    </a:cubicBezTo>
                    <a:cubicBezTo>
                      <a:pt x="6429" y="2134"/>
                      <a:pt x="6541" y="2190"/>
                      <a:pt x="6639" y="2218"/>
                    </a:cubicBezTo>
                    <a:cubicBezTo>
                      <a:pt x="6750" y="2260"/>
                      <a:pt x="6848" y="2288"/>
                      <a:pt x="6931" y="2330"/>
                    </a:cubicBezTo>
                    <a:cubicBezTo>
                      <a:pt x="7113" y="2399"/>
                      <a:pt x="7252" y="2469"/>
                      <a:pt x="7336" y="2511"/>
                    </a:cubicBezTo>
                    <a:cubicBezTo>
                      <a:pt x="7392" y="2539"/>
                      <a:pt x="7406" y="2553"/>
                      <a:pt x="7448" y="2567"/>
                    </a:cubicBezTo>
                    <a:cubicBezTo>
                      <a:pt x="7475" y="2553"/>
                      <a:pt x="7489" y="2539"/>
                      <a:pt x="7531" y="2511"/>
                    </a:cubicBezTo>
                    <a:cubicBezTo>
                      <a:pt x="7699" y="2413"/>
                      <a:pt x="7866" y="2330"/>
                      <a:pt x="8033" y="2218"/>
                    </a:cubicBezTo>
                    <a:cubicBezTo>
                      <a:pt x="8117" y="2162"/>
                      <a:pt x="8187" y="2120"/>
                      <a:pt x="8284" y="2078"/>
                    </a:cubicBezTo>
                    <a:cubicBezTo>
                      <a:pt x="8368" y="2051"/>
                      <a:pt x="8452" y="1995"/>
                      <a:pt x="8522" y="1939"/>
                    </a:cubicBezTo>
                    <a:cubicBezTo>
                      <a:pt x="8536" y="1939"/>
                      <a:pt x="8563" y="1925"/>
                      <a:pt x="8563" y="1925"/>
                    </a:cubicBezTo>
                    <a:lnTo>
                      <a:pt x="8522" y="1883"/>
                    </a:lnTo>
                    <a:cubicBezTo>
                      <a:pt x="8508" y="1855"/>
                      <a:pt x="8466" y="1841"/>
                      <a:pt x="8438" y="1799"/>
                    </a:cubicBezTo>
                    <a:cubicBezTo>
                      <a:pt x="8396" y="1772"/>
                      <a:pt x="8368" y="1744"/>
                      <a:pt x="8312" y="1716"/>
                    </a:cubicBezTo>
                    <a:cubicBezTo>
                      <a:pt x="8284" y="1674"/>
                      <a:pt x="8215" y="1660"/>
                      <a:pt x="8159" y="1632"/>
                    </a:cubicBezTo>
                    <a:cubicBezTo>
                      <a:pt x="8103" y="1590"/>
                      <a:pt x="8033" y="1562"/>
                      <a:pt x="7964" y="1534"/>
                    </a:cubicBezTo>
                    <a:cubicBezTo>
                      <a:pt x="7936" y="1521"/>
                      <a:pt x="7894" y="1507"/>
                      <a:pt x="7866" y="1507"/>
                    </a:cubicBezTo>
                    <a:cubicBezTo>
                      <a:pt x="7824" y="1493"/>
                      <a:pt x="7796" y="1493"/>
                      <a:pt x="7754" y="1465"/>
                    </a:cubicBezTo>
                    <a:cubicBezTo>
                      <a:pt x="7685" y="1437"/>
                      <a:pt x="7615" y="1423"/>
                      <a:pt x="7531" y="1395"/>
                    </a:cubicBezTo>
                    <a:cubicBezTo>
                      <a:pt x="7238" y="1311"/>
                      <a:pt x="6890" y="1228"/>
                      <a:pt x="6639" y="1172"/>
                    </a:cubicBezTo>
                    <a:cubicBezTo>
                      <a:pt x="6513" y="1144"/>
                      <a:pt x="6415" y="1116"/>
                      <a:pt x="6332" y="1102"/>
                    </a:cubicBezTo>
                    <a:cubicBezTo>
                      <a:pt x="6262" y="1088"/>
                      <a:pt x="6206" y="1074"/>
                      <a:pt x="6206" y="1074"/>
                    </a:cubicBezTo>
                    <a:lnTo>
                      <a:pt x="6360" y="1018"/>
                    </a:lnTo>
                    <a:cubicBezTo>
                      <a:pt x="6471" y="977"/>
                      <a:pt x="6583" y="949"/>
                      <a:pt x="6750" y="935"/>
                    </a:cubicBezTo>
                    <a:cubicBezTo>
                      <a:pt x="6904" y="907"/>
                      <a:pt x="7099" y="907"/>
                      <a:pt x="7280" y="907"/>
                    </a:cubicBezTo>
                    <a:cubicBezTo>
                      <a:pt x="7475" y="935"/>
                      <a:pt x="7657" y="949"/>
                      <a:pt x="7824" y="1018"/>
                    </a:cubicBezTo>
                    <a:cubicBezTo>
                      <a:pt x="7908" y="1046"/>
                      <a:pt x="8006" y="1088"/>
                      <a:pt x="8075" y="1116"/>
                    </a:cubicBezTo>
                    <a:cubicBezTo>
                      <a:pt x="8145" y="1158"/>
                      <a:pt x="8215" y="1214"/>
                      <a:pt x="8284" y="1255"/>
                    </a:cubicBezTo>
                    <a:cubicBezTo>
                      <a:pt x="8354" y="1311"/>
                      <a:pt x="8382" y="1367"/>
                      <a:pt x="8438" y="1423"/>
                    </a:cubicBezTo>
                    <a:cubicBezTo>
                      <a:pt x="8466" y="1465"/>
                      <a:pt x="8522" y="1521"/>
                      <a:pt x="8536" y="1576"/>
                    </a:cubicBezTo>
                    <a:lnTo>
                      <a:pt x="8591" y="1730"/>
                    </a:lnTo>
                    <a:cubicBezTo>
                      <a:pt x="8605" y="1786"/>
                      <a:pt x="8605" y="1813"/>
                      <a:pt x="8605" y="1855"/>
                    </a:cubicBezTo>
                    <a:lnTo>
                      <a:pt x="8605" y="1911"/>
                    </a:lnTo>
                    <a:cubicBezTo>
                      <a:pt x="8773" y="1841"/>
                      <a:pt x="8912" y="1744"/>
                      <a:pt x="9052" y="1674"/>
                    </a:cubicBezTo>
                    <a:cubicBezTo>
                      <a:pt x="9191" y="1604"/>
                      <a:pt x="9331" y="1562"/>
                      <a:pt x="9470" y="1493"/>
                    </a:cubicBezTo>
                    <a:cubicBezTo>
                      <a:pt x="9554" y="1451"/>
                      <a:pt x="9638" y="1395"/>
                      <a:pt x="9707" y="1367"/>
                    </a:cubicBezTo>
                    <a:cubicBezTo>
                      <a:pt x="9707" y="1353"/>
                      <a:pt x="9693" y="1311"/>
                      <a:pt x="9679" y="1311"/>
                    </a:cubicBezTo>
                    <a:cubicBezTo>
                      <a:pt x="9679" y="1297"/>
                      <a:pt x="9651" y="1297"/>
                      <a:pt x="9651" y="1283"/>
                    </a:cubicBezTo>
                    <a:cubicBezTo>
                      <a:pt x="9498" y="1074"/>
                      <a:pt x="9331" y="907"/>
                      <a:pt x="9121" y="767"/>
                    </a:cubicBezTo>
                    <a:cubicBezTo>
                      <a:pt x="8912" y="656"/>
                      <a:pt x="8647" y="530"/>
                      <a:pt x="8312" y="474"/>
                    </a:cubicBezTo>
                    <a:cubicBezTo>
                      <a:pt x="7908" y="405"/>
                      <a:pt x="7489" y="321"/>
                      <a:pt x="7113" y="251"/>
                    </a:cubicBezTo>
                    <a:cubicBezTo>
                      <a:pt x="6904" y="209"/>
                      <a:pt x="6708" y="167"/>
                      <a:pt x="6513" y="126"/>
                    </a:cubicBezTo>
                    <a:cubicBezTo>
                      <a:pt x="6332" y="98"/>
                      <a:pt x="6122" y="42"/>
                      <a:pt x="5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67" name="Google Shape;2967;p23"/>
            <p:cNvGrpSpPr/>
            <p:nvPr/>
          </p:nvGrpSpPr>
          <p:grpSpPr>
            <a:xfrm>
              <a:off x="8077850" y="3572325"/>
              <a:ext cx="353050" cy="471400"/>
              <a:chOff x="4750925" y="1991875"/>
              <a:chExt cx="353050" cy="471400"/>
            </a:xfrm>
          </p:grpSpPr>
          <p:sp>
            <p:nvSpPr>
              <p:cNvPr id="2968" name="Google Shape;2968;p23"/>
              <p:cNvSpPr/>
              <p:nvPr/>
            </p:nvSpPr>
            <p:spPr>
              <a:xfrm>
                <a:off x="4935475" y="1991875"/>
                <a:ext cx="5687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2002" extrusionOk="0">
                    <a:moveTo>
                      <a:pt x="1138" y="1"/>
                    </a:moveTo>
                    <a:cubicBezTo>
                      <a:pt x="754" y="1"/>
                      <a:pt x="383" y="228"/>
                      <a:pt x="215" y="599"/>
                    </a:cubicBezTo>
                    <a:cubicBezTo>
                      <a:pt x="1" y="1111"/>
                      <a:pt x="227" y="1694"/>
                      <a:pt x="739" y="1920"/>
                    </a:cubicBezTo>
                    <a:cubicBezTo>
                      <a:pt x="867" y="1975"/>
                      <a:pt x="1001" y="2001"/>
                      <a:pt x="1133" y="2001"/>
                    </a:cubicBezTo>
                    <a:cubicBezTo>
                      <a:pt x="1518" y="2001"/>
                      <a:pt x="1889" y="1781"/>
                      <a:pt x="2049" y="1408"/>
                    </a:cubicBezTo>
                    <a:cubicBezTo>
                      <a:pt x="2275" y="896"/>
                      <a:pt x="2037" y="313"/>
                      <a:pt x="1537" y="87"/>
                    </a:cubicBezTo>
                    <a:cubicBezTo>
                      <a:pt x="1407" y="28"/>
                      <a:pt x="1272" y="1"/>
                      <a:pt x="1138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23"/>
              <p:cNvSpPr/>
              <p:nvPr/>
            </p:nvSpPr>
            <p:spPr>
              <a:xfrm>
                <a:off x="4761350" y="2179175"/>
                <a:ext cx="146475" cy="26642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10657" extrusionOk="0">
                    <a:moveTo>
                      <a:pt x="4382" y="0"/>
                    </a:moveTo>
                    <a:lnTo>
                      <a:pt x="0" y="10014"/>
                    </a:lnTo>
                    <a:lnTo>
                      <a:pt x="1477" y="10656"/>
                    </a:lnTo>
                    <a:lnTo>
                      <a:pt x="5858" y="643"/>
                    </a:lnTo>
                    <a:lnTo>
                      <a:pt x="4382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23"/>
              <p:cNvSpPr/>
              <p:nvPr/>
            </p:nvSpPr>
            <p:spPr>
              <a:xfrm>
                <a:off x="4865225" y="2075000"/>
                <a:ext cx="91700" cy="125025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5001" extrusionOk="0">
                    <a:moveTo>
                      <a:pt x="1834" y="0"/>
                    </a:moveTo>
                    <a:lnTo>
                      <a:pt x="1" y="4203"/>
                    </a:lnTo>
                    <a:lnTo>
                      <a:pt x="1834" y="5001"/>
                    </a:lnTo>
                    <a:lnTo>
                      <a:pt x="3668" y="798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23"/>
              <p:cNvSpPr/>
              <p:nvPr/>
            </p:nvSpPr>
            <p:spPr>
              <a:xfrm>
                <a:off x="4865225" y="2075000"/>
                <a:ext cx="68500" cy="114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597" extrusionOk="0">
                    <a:moveTo>
                      <a:pt x="1834" y="0"/>
                    </a:moveTo>
                    <a:lnTo>
                      <a:pt x="1" y="4203"/>
                    </a:lnTo>
                    <a:lnTo>
                      <a:pt x="894" y="4596"/>
                    </a:lnTo>
                    <a:lnTo>
                      <a:pt x="2739" y="393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23"/>
              <p:cNvSpPr/>
              <p:nvPr/>
            </p:nvSpPr>
            <p:spPr>
              <a:xfrm>
                <a:off x="4927150" y="2033025"/>
                <a:ext cx="17682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8550" extrusionOk="0">
                    <a:moveTo>
                      <a:pt x="7073" y="0"/>
                    </a:moveTo>
                    <a:lnTo>
                      <a:pt x="6311" y="358"/>
                    </a:lnTo>
                    <a:cubicBezTo>
                      <a:pt x="5508" y="731"/>
                      <a:pt x="4645" y="919"/>
                      <a:pt x="3782" y="919"/>
                    </a:cubicBezTo>
                    <a:cubicBezTo>
                      <a:pt x="2969" y="919"/>
                      <a:pt x="2156" y="752"/>
                      <a:pt x="1393" y="417"/>
                    </a:cubicBezTo>
                    <a:lnTo>
                      <a:pt x="607" y="2215"/>
                    </a:lnTo>
                    <a:cubicBezTo>
                      <a:pt x="3727" y="2251"/>
                      <a:pt x="0" y="8549"/>
                      <a:pt x="0" y="8549"/>
                    </a:cubicBezTo>
                    <a:cubicBezTo>
                      <a:pt x="6703" y="7656"/>
                      <a:pt x="7073" y="1"/>
                      <a:pt x="707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23"/>
              <p:cNvSpPr/>
              <p:nvPr/>
            </p:nvSpPr>
            <p:spPr>
              <a:xfrm>
                <a:off x="4927150" y="2033025"/>
                <a:ext cx="17682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8550" extrusionOk="0">
                    <a:moveTo>
                      <a:pt x="7073" y="0"/>
                    </a:moveTo>
                    <a:lnTo>
                      <a:pt x="6311" y="358"/>
                    </a:lnTo>
                    <a:cubicBezTo>
                      <a:pt x="6180" y="417"/>
                      <a:pt x="6049" y="465"/>
                      <a:pt x="5918" y="524"/>
                    </a:cubicBezTo>
                    <a:cubicBezTo>
                      <a:pt x="5596" y="2394"/>
                      <a:pt x="4453" y="6466"/>
                      <a:pt x="429" y="7763"/>
                    </a:cubicBezTo>
                    <a:cubicBezTo>
                      <a:pt x="179" y="8240"/>
                      <a:pt x="0" y="8549"/>
                      <a:pt x="0" y="8549"/>
                    </a:cubicBezTo>
                    <a:cubicBezTo>
                      <a:pt x="6715" y="7656"/>
                      <a:pt x="7073" y="1"/>
                      <a:pt x="707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23"/>
              <p:cNvSpPr/>
              <p:nvPr/>
            </p:nvSpPr>
            <p:spPr>
              <a:xfrm>
                <a:off x="4900350" y="2014875"/>
                <a:ext cx="872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763" extrusionOk="0">
                    <a:moveTo>
                      <a:pt x="1215" y="0"/>
                    </a:moveTo>
                    <a:lnTo>
                      <a:pt x="1" y="2762"/>
                    </a:lnTo>
                    <a:lnTo>
                      <a:pt x="2287" y="3763"/>
                    </a:lnTo>
                    <a:lnTo>
                      <a:pt x="3489" y="1000"/>
                    </a:lnTo>
                    <a:lnTo>
                      <a:pt x="1215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23"/>
              <p:cNvSpPr/>
              <p:nvPr/>
            </p:nvSpPr>
            <p:spPr>
              <a:xfrm>
                <a:off x="4750925" y="2413325"/>
                <a:ext cx="56875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998" extrusionOk="0">
                    <a:moveTo>
                      <a:pt x="1133" y="0"/>
                    </a:moveTo>
                    <a:cubicBezTo>
                      <a:pt x="755" y="0"/>
                      <a:pt x="394" y="222"/>
                      <a:pt x="227" y="600"/>
                    </a:cubicBezTo>
                    <a:cubicBezTo>
                      <a:pt x="1" y="1100"/>
                      <a:pt x="239" y="1695"/>
                      <a:pt x="739" y="1910"/>
                    </a:cubicBezTo>
                    <a:cubicBezTo>
                      <a:pt x="873" y="1969"/>
                      <a:pt x="1013" y="1997"/>
                      <a:pt x="1149" y="1997"/>
                    </a:cubicBezTo>
                    <a:cubicBezTo>
                      <a:pt x="1533" y="1997"/>
                      <a:pt x="1894" y="1775"/>
                      <a:pt x="2061" y="1398"/>
                    </a:cubicBezTo>
                    <a:cubicBezTo>
                      <a:pt x="2275" y="898"/>
                      <a:pt x="2049" y="302"/>
                      <a:pt x="1537" y="88"/>
                    </a:cubicBezTo>
                    <a:cubicBezTo>
                      <a:pt x="1405" y="29"/>
                      <a:pt x="1268" y="0"/>
                      <a:pt x="113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76" name="Google Shape;2976;p23"/>
            <p:cNvGrpSpPr/>
            <p:nvPr/>
          </p:nvGrpSpPr>
          <p:grpSpPr>
            <a:xfrm>
              <a:off x="8328500" y="974625"/>
              <a:ext cx="375075" cy="412350"/>
              <a:chOff x="4647050" y="1213425"/>
              <a:chExt cx="375075" cy="412350"/>
            </a:xfrm>
          </p:grpSpPr>
          <p:sp>
            <p:nvSpPr>
              <p:cNvPr id="2977" name="Google Shape;2977;p23"/>
              <p:cNvSpPr/>
              <p:nvPr/>
            </p:nvSpPr>
            <p:spPr>
              <a:xfrm>
                <a:off x="4782800" y="1352100"/>
                <a:ext cx="160150" cy="25095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10038" extrusionOk="0">
                    <a:moveTo>
                      <a:pt x="6287" y="0"/>
                    </a:moveTo>
                    <a:lnTo>
                      <a:pt x="0" y="9966"/>
                    </a:lnTo>
                    <a:lnTo>
                      <a:pt x="107" y="10037"/>
                    </a:lnTo>
                    <a:lnTo>
                      <a:pt x="6406" y="72"/>
                    </a:lnTo>
                    <a:lnTo>
                      <a:pt x="6287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23"/>
              <p:cNvSpPr/>
              <p:nvPr/>
            </p:nvSpPr>
            <p:spPr>
              <a:xfrm>
                <a:off x="4674750" y="1223800"/>
                <a:ext cx="267300" cy="130400"/>
              </a:xfrm>
              <a:custGeom>
                <a:avLst/>
                <a:gdLst/>
                <a:ahLst/>
                <a:cxnLst/>
                <a:rect l="l" t="t" r="r" b="b"/>
                <a:pathLst>
                  <a:path w="10692" h="5216" extrusionOk="0">
                    <a:moveTo>
                      <a:pt x="60" y="1"/>
                    </a:moveTo>
                    <a:lnTo>
                      <a:pt x="0" y="120"/>
                    </a:lnTo>
                    <a:lnTo>
                      <a:pt x="10632" y="5216"/>
                    </a:lnTo>
                    <a:lnTo>
                      <a:pt x="10692" y="5096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23"/>
              <p:cNvSpPr/>
              <p:nvPr/>
            </p:nvSpPr>
            <p:spPr>
              <a:xfrm>
                <a:off x="4722375" y="1451800"/>
                <a:ext cx="72050" cy="1739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6959" extrusionOk="0">
                    <a:moveTo>
                      <a:pt x="917" y="1"/>
                    </a:moveTo>
                    <a:lnTo>
                      <a:pt x="0" y="275"/>
                    </a:lnTo>
                    <a:cubicBezTo>
                      <a:pt x="167" y="798"/>
                      <a:pt x="464" y="1418"/>
                      <a:pt x="976" y="2084"/>
                    </a:cubicBezTo>
                    <a:cubicBezTo>
                      <a:pt x="2143" y="3585"/>
                      <a:pt x="2881" y="6121"/>
                      <a:pt x="1750" y="6847"/>
                    </a:cubicBezTo>
                    <a:cubicBezTo>
                      <a:pt x="1698" y="6889"/>
                      <a:pt x="1728" y="6958"/>
                      <a:pt x="1777" y="6958"/>
                    </a:cubicBezTo>
                    <a:cubicBezTo>
                      <a:pt x="1784" y="6958"/>
                      <a:pt x="1791" y="6957"/>
                      <a:pt x="1798" y="6954"/>
                    </a:cubicBezTo>
                    <a:cubicBezTo>
                      <a:pt x="2274" y="6763"/>
                      <a:pt x="2810" y="6228"/>
                      <a:pt x="2691" y="4751"/>
                    </a:cubicBezTo>
                    <a:cubicBezTo>
                      <a:pt x="2512" y="2811"/>
                      <a:pt x="1310" y="1656"/>
                      <a:pt x="917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23"/>
              <p:cNvSpPr/>
              <p:nvPr/>
            </p:nvSpPr>
            <p:spPr>
              <a:xfrm>
                <a:off x="4647050" y="1213425"/>
                <a:ext cx="75625" cy="166075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6643" extrusionOk="0">
                    <a:moveTo>
                      <a:pt x="305" y="0"/>
                    </a:moveTo>
                    <a:cubicBezTo>
                      <a:pt x="223" y="0"/>
                      <a:pt x="145" y="9"/>
                      <a:pt x="72" y="23"/>
                    </a:cubicBezTo>
                    <a:cubicBezTo>
                      <a:pt x="1" y="35"/>
                      <a:pt x="13" y="142"/>
                      <a:pt x="84" y="142"/>
                    </a:cubicBezTo>
                    <a:cubicBezTo>
                      <a:pt x="1430" y="154"/>
                      <a:pt x="2156" y="2690"/>
                      <a:pt x="1965" y="4583"/>
                    </a:cubicBezTo>
                    <a:cubicBezTo>
                      <a:pt x="1882" y="5428"/>
                      <a:pt x="1965" y="6107"/>
                      <a:pt x="2096" y="6643"/>
                    </a:cubicBezTo>
                    <a:lnTo>
                      <a:pt x="3025" y="6369"/>
                    </a:lnTo>
                    <a:cubicBezTo>
                      <a:pt x="2477" y="4761"/>
                      <a:pt x="2882" y="3154"/>
                      <a:pt x="1989" y="1416"/>
                    </a:cubicBezTo>
                    <a:cubicBezTo>
                      <a:pt x="1409" y="287"/>
                      <a:pt x="786" y="0"/>
                      <a:pt x="305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23"/>
              <p:cNvSpPr/>
              <p:nvPr/>
            </p:nvSpPr>
            <p:spPr>
              <a:xfrm>
                <a:off x="4702725" y="1373525"/>
                <a:ext cx="402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3370" extrusionOk="0">
                    <a:moveTo>
                      <a:pt x="691" y="0"/>
                    </a:moveTo>
                    <a:lnTo>
                      <a:pt x="0" y="203"/>
                    </a:lnTo>
                    <a:cubicBezTo>
                      <a:pt x="155" y="798"/>
                      <a:pt x="357" y="1215"/>
                      <a:pt x="488" y="1465"/>
                    </a:cubicBezTo>
                    <a:cubicBezTo>
                      <a:pt x="596" y="1632"/>
                      <a:pt x="643" y="1834"/>
                      <a:pt x="655" y="2036"/>
                    </a:cubicBezTo>
                    <a:cubicBezTo>
                      <a:pt x="667" y="2310"/>
                      <a:pt x="727" y="2775"/>
                      <a:pt x="905" y="3370"/>
                    </a:cubicBezTo>
                    <a:lnTo>
                      <a:pt x="1608" y="3167"/>
                    </a:lnTo>
                    <a:cubicBezTo>
                      <a:pt x="1500" y="2751"/>
                      <a:pt x="1429" y="2310"/>
                      <a:pt x="1429" y="1822"/>
                    </a:cubicBezTo>
                    <a:cubicBezTo>
                      <a:pt x="1417" y="1620"/>
                      <a:pt x="1358" y="1405"/>
                      <a:pt x="1250" y="1227"/>
                    </a:cubicBezTo>
                    <a:cubicBezTo>
                      <a:pt x="1000" y="810"/>
                      <a:pt x="822" y="405"/>
                      <a:pt x="691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23"/>
              <p:cNvSpPr/>
              <p:nvPr/>
            </p:nvSpPr>
            <p:spPr>
              <a:xfrm>
                <a:off x="4669675" y="1334525"/>
                <a:ext cx="322400" cy="100350"/>
              </a:xfrm>
              <a:custGeom>
                <a:avLst/>
                <a:gdLst/>
                <a:ahLst/>
                <a:cxnLst/>
                <a:rect l="l" t="t" r="r" b="b"/>
                <a:pathLst>
                  <a:path w="12896" h="4014" extrusionOk="0">
                    <a:moveTo>
                      <a:pt x="12800" y="1"/>
                    </a:moveTo>
                    <a:lnTo>
                      <a:pt x="1" y="3692"/>
                    </a:lnTo>
                    <a:lnTo>
                      <a:pt x="96" y="4013"/>
                    </a:lnTo>
                    <a:lnTo>
                      <a:pt x="12895" y="322"/>
                    </a:lnTo>
                    <a:lnTo>
                      <a:pt x="1280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23"/>
              <p:cNvSpPr/>
              <p:nvPr/>
            </p:nvSpPr>
            <p:spPr>
              <a:xfrm>
                <a:off x="4658075" y="1428000"/>
                <a:ext cx="39025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382" extrusionOk="0">
                    <a:moveTo>
                      <a:pt x="905" y="0"/>
                    </a:moveTo>
                    <a:lnTo>
                      <a:pt x="0" y="262"/>
                    </a:lnTo>
                    <a:lnTo>
                      <a:pt x="1560" y="381"/>
                    </a:lnTo>
                    <a:lnTo>
                      <a:pt x="905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23"/>
              <p:cNvSpPr/>
              <p:nvPr/>
            </p:nvSpPr>
            <p:spPr>
              <a:xfrm>
                <a:off x="4658075" y="1411325"/>
                <a:ext cx="3127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918" extrusionOk="0">
                    <a:moveTo>
                      <a:pt x="1251" y="0"/>
                    </a:moveTo>
                    <a:lnTo>
                      <a:pt x="0" y="917"/>
                    </a:lnTo>
                    <a:lnTo>
                      <a:pt x="905" y="655"/>
                    </a:lnTo>
                    <a:lnTo>
                      <a:pt x="125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23"/>
              <p:cNvSpPr/>
              <p:nvPr/>
            </p:nvSpPr>
            <p:spPr>
              <a:xfrm>
                <a:off x="4963475" y="1338400"/>
                <a:ext cx="58650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715" extrusionOk="0">
                    <a:moveTo>
                      <a:pt x="1143" y="0"/>
                    </a:moveTo>
                    <a:lnTo>
                      <a:pt x="0" y="334"/>
                    </a:lnTo>
                    <a:lnTo>
                      <a:pt x="786" y="715"/>
                    </a:lnTo>
                    <a:lnTo>
                      <a:pt x="2346" y="262"/>
                    </a:lnTo>
                    <a:lnTo>
                      <a:pt x="114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23"/>
              <p:cNvSpPr/>
              <p:nvPr/>
            </p:nvSpPr>
            <p:spPr>
              <a:xfrm>
                <a:off x="4963475" y="1316975"/>
                <a:ext cx="50625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1191" extrusionOk="0">
                    <a:moveTo>
                      <a:pt x="2024" y="0"/>
                    </a:moveTo>
                    <a:lnTo>
                      <a:pt x="465" y="441"/>
                    </a:lnTo>
                    <a:lnTo>
                      <a:pt x="0" y="1191"/>
                    </a:lnTo>
                    <a:lnTo>
                      <a:pt x="1143" y="857"/>
                    </a:lnTo>
                    <a:lnTo>
                      <a:pt x="202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23"/>
              <p:cNvSpPr/>
              <p:nvPr/>
            </p:nvSpPr>
            <p:spPr>
              <a:xfrm>
                <a:off x="4941450" y="1348525"/>
                <a:ext cx="357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560" extrusionOk="0">
                    <a:moveTo>
                      <a:pt x="643" y="0"/>
                    </a:moveTo>
                    <a:lnTo>
                      <a:pt x="0" y="179"/>
                    </a:lnTo>
                    <a:lnTo>
                      <a:pt x="798" y="560"/>
                    </a:lnTo>
                    <a:lnTo>
                      <a:pt x="1429" y="369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23"/>
              <p:cNvSpPr/>
              <p:nvPr/>
            </p:nvSpPr>
            <p:spPr>
              <a:xfrm>
                <a:off x="4941450" y="1329775"/>
                <a:ext cx="277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929" extrusionOk="0">
                    <a:moveTo>
                      <a:pt x="1107" y="0"/>
                    </a:moveTo>
                    <a:lnTo>
                      <a:pt x="476" y="191"/>
                    </a:lnTo>
                    <a:lnTo>
                      <a:pt x="0" y="929"/>
                    </a:lnTo>
                    <a:lnTo>
                      <a:pt x="0" y="929"/>
                    </a:lnTo>
                    <a:lnTo>
                      <a:pt x="643" y="750"/>
                    </a:lnTo>
                    <a:lnTo>
                      <a:pt x="1107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23"/>
              <p:cNvSpPr/>
              <p:nvPr/>
            </p:nvSpPr>
            <p:spPr>
              <a:xfrm>
                <a:off x="4778025" y="1587525"/>
                <a:ext cx="125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7" extrusionOk="0">
                    <a:moveTo>
                      <a:pt x="48" y="1"/>
                    </a:moveTo>
                    <a:lnTo>
                      <a:pt x="1" y="525"/>
                    </a:lnTo>
                    <a:lnTo>
                      <a:pt x="441" y="537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23"/>
              <p:cNvSpPr/>
              <p:nvPr/>
            </p:nvSpPr>
            <p:spPr>
              <a:xfrm>
                <a:off x="4671175" y="1223500"/>
                <a:ext cx="1757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56" extrusionOk="0">
                    <a:moveTo>
                      <a:pt x="357" y="1"/>
                    </a:moveTo>
                    <a:lnTo>
                      <a:pt x="0" y="239"/>
                    </a:lnTo>
                    <a:lnTo>
                      <a:pt x="310" y="656"/>
                    </a:lnTo>
                    <a:lnTo>
                      <a:pt x="703" y="417"/>
                    </a:lnTo>
                    <a:lnTo>
                      <a:pt x="357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91" name="Google Shape;2991;p23"/>
          <p:cNvGrpSpPr/>
          <p:nvPr/>
        </p:nvGrpSpPr>
        <p:grpSpPr>
          <a:xfrm>
            <a:off x="167310" y="197250"/>
            <a:ext cx="1217655" cy="4770433"/>
            <a:chOff x="167310" y="197250"/>
            <a:chExt cx="1217655" cy="4770433"/>
          </a:xfrm>
        </p:grpSpPr>
        <p:grpSp>
          <p:nvGrpSpPr>
            <p:cNvPr id="2992" name="Google Shape;2992;p23"/>
            <p:cNvGrpSpPr/>
            <p:nvPr/>
          </p:nvGrpSpPr>
          <p:grpSpPr>
            <a:xfrm>
              <a:off x="167310" y="197250"/>
              <a:ext cx="1217655" cy="4770433"/>
              <a:chOff x="180978" y="197250"/>
              <a:chExt cx="1217655" cy="4770433"/>
            </a:xfrm>
          </p:grpSpPr>
          <p:sp>
            <p:nvSpPr>
              <p:cNvPr id="2993" name="Google Shape;2993;p23"/>
              <p:cNvSpPr/>
              <p:nvPr/>
            </p:nvSpPr>
            <p:spPr>
              <a:xfrm>
                <a:off x="523502" y="384008"/>
                <a:ext cx="622530" cy="626205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4452" extrusionOk="0">
                    <a:moveTo>
                      <a:pt x="8230" y="7198"/>
                    </a:moveTo>
                    <a:cubicBezTo>
                      <a:pt x="8216" y="7198"/>
                      <a:pt x="8216" y="7212"/>
                      <a:pt x="8203" y="7212"/>
                    </a:cubicBezTo>
                    <a:lnTo>
                      <a:pt x="8216" y="7212"/>
                    </a:lnTo>
                    <a:lnTo>
                      <a:pt x="8230" y="7198"/>
                    </a:lnTo>
                    <a:close/>
                    <a:moveTo>
                      <a:pt x="7929" y="0"/>
                    </a:moveTo>
                    <a:cubicBezTo>
                      <a:pt x="6604" y="0"/>
                      <a:pt x="5336" y="348"/>
                      <a:pt x="4269" y="977"/>
                    </a:cubicBezTo>
                    <a:cubicBezTo>
                      <a:pt x="3934" y="1172"/>
                      <a:pt x="3641" y="1396"/>
                      <a:pt x="3390" y="1633"/>
                    </a:cubicBezTo>
                    <a:cubicBezTo>
                      <a:pt x="3390" y="1591"/>
                      <a:pt x="3404" y="1521"/>
                      <a:pt x="3432" y="1451"/>
                    </a:cubicBezTo>
                    <a:cubicBezTo>
                      <a:pt x="3460" y="1396"/>
                      <a:pt x="3488" y="1326"/>
                      <a:pt x="3530" y="1270"/>
                    </a:cubicBezTo>
                    <a:cubicBezTo>
                      <a:pt x="3558" y="1200"/>
                      <a:pt x="3586" y="1145"/>
                      <a:pt x="3641" y="1075"/>
                    </a:cubicBezTo>
                    <a:cubicBezTo>
                      <a:pt x="3739" y="935"/>
                      <a:pt x="3878" y="824"/>
                      <a:pt x="4046" y="656"/>
                    </a:cubicBezTo>
                    <a:cubicBezTo>
                      <a:pt x="4104" y="616"/>
                      <a:pt x="4101" y="597"/>
                      <a:pt x="4064" y="597"/>
                    </a:cubicBezTo>
                    <a:cubicBezTo>
                      <a:pt x="4013" y="597"/>
                      <a:pt x="3894" y="633"/>
                      <a:pt x="3781" y="698"/>
                    </a:cubicBezTo>
                    <a:cubicBezTo>
                      <a:pt x="2888" y="1200"/>
                      <a:pt x="2260" y="1898"/>
                      <a:pt x="1814" y="2609"/>
                    </a:cubicBezTo>
                    <a:cubicBezTo>
                      <a:pt x="1591" y="2986"/>
                      <a:pt x="1396" y="3348"/>
                      <a:pt x="1214" y="3725"/>
                    </a:cubicBezTo>
                    <a:cubicBezTo>
                      <a:pt x="1117" y="3906"/>
                      <a:pt x="1047" y="4116"/>
                      <a:pt x="963" y="4311"/>
                    </a:cubicBezTo>
                    <a:cubicBezTo>
                      <a:pt x="893" y="4520"/>
                      <a:pt x="810" y="4701"/>
                      <a:pt x="740" y="4911"/>
                    </a:cubicBezTo>
                    <a:cubicBezTo>
                      <a:pt x="140" y="6543"/>
                      <a:pt x="1" y="8328"/>
                      <a:pt x="363" y="10030"/>
                    </a:cubicBezTo>
                    <a:cubicBezTo>
                      <a:pt x="461" y="10448"/>
                      <a:pt x="573" y="10867"/>
                      <a:pt x="740" y="11257"/>
                    </a:cubicBezTo>
                    <a:cubicBezTo>
                      <a:pt x="893" y="11662"/>
                      <a:pt x="1089" y="12066"/>
                      <a:pt x="1298" y="12429"/>
                    </a:cubicBezTo>
                    <a:cubicBezTo>
                      <a:pt x="1493" y="12820"/>
                      <a:pt x="1744" y="13182"/>
                      <a:pt x="2009" y="13517"/>
                    </a:cubicBezTo>
                    <a:cubicBezTo>
                      <a:pt x="2260" y="13838"/>
                      <a:pt x="2567" y="14159"/>
                      <a:pt x="2874" y="14452"/>
                    </a:cubicBezTo>
                    <a:lnTo>
                      <a:pt x="2776" y="14354"/>
                    </a:lnTo>
                    <a:cubicBezTo>
                      <a:pt x="2707" y="14284"/>
                      <a:pt x="2595" y="14173"/>
                      <a:pt x="2484" y="14033"/>
                    </a:cubicBezTo>
                    <a:cubicBezTo>
                      <a:pt x="2232" y="13754"/>
                      <a:pt x="1884" y="13336"/>
                      <a:pt x="1535" y="12750"/>
                    </a:cubicBezTo>
                    <a:cubicBezTo>
                      <a:pt x="1368" y="12443"/>
                      <a:pt x="1186" y="12122"/>
                      <a:pt x="1033" y="11732"/>
                    </a:cubicBezTo>
                    <a:cubicBezTo>
                      <a:pt x="852" y="11355"/>
                      <a:pt x="712" y="10936"/>
                      <a:pt x="614" y="10462"/>
                    </a:cubicBezTo>
                    <a:cubicBezTo>
                      <a:pt x="391" y="9514"/>
                      <a:pt x="294" y="8440"/>
                      <a:pt x="489" y="7268"/>
                    </a:cubicBezTo>
                    <a:cubicBezTo>
                      <a:pt x="573" y="6696"/>
                      <a:pt x="726" y="6096"/>
                      <a:pt x="977" y="5510"/>
                    </a:cubicBezTo>
                    <a:cubicBezTo>
                      <a:pt x="1214" y="4911"/>
                      <a:pt x="1521" y="4339"/>
                      <a:pt x="1912" y="3795"/>
                    </a:cubicBezTo>
                    <a:cubicBezTo>
                      <a:pt x="2023" y="3655"/>
                      <a:pt x="2135" y="3516"/>
                      <a:pt x="2232" y="3404"/>
                    </a:cubicBezTo>
                    <a:cubicBezTo>
                      <a:pt x="2288" y="3348"/>
                      <a:pt x="2344" y="3279"/>
                      <a:pt x="2386" y="3209"/>
                    </a:cubicBezTo>
                    <a:cubicBezTo>
                      <a:pt x="2442" y="3139"/>
                      <a:pt x="2511" y="3083"/>
                      <a:pt x="2567" y="3014"/>
                    </a:cubicBezTo>
                    <a:cubicBezTo>
                      <a:pt x="2790" y="2777"/>
                      <a:pt x="3042" y="2525"/>
                      <a:pt x="3320" y="2316"/>
                    </a:cubicBezTo>
                    <a:cubicBezTo>
                      <a:pt x="3572" y="2107"/>
                      <a:pt x="3878" y="1912"/>
                      <a:pt x="4185" y="1744"/>
                    </a:cubicBezTo>
                    <a:cubicBezTo>
                      <a:pt x="4506" y="1563"/>
                      <a:pt x="4827" y="1424"/>
                      <a:pt x="5162" y="1312"/>
                    </a:cubicBezTo>
                    <a:cubicBezTo>
                      <a:pt x="5836" y="1071"/>
                      <a:pt x="6561" y="949"/>
                      <a:pt x="7293" y="949"/>
                    </a:cubicBezTo>
                    <a:cubicBezTo>
                      <a:pt x="8046" y="949"/>
                      <a:pt x="8806" y="1078"/>
                      <a:pt x="9528" y="1340"/>
                    </a:cubicBezTo>
                    <a:cubicBezTo>
                      <a:pt x="10239" y="1605"/>
                      <a:pt x="10895" y="1981"/>
                      <a:pt x="11480" y="2498"/>
                    </a:cubicBezTo>
                    <a:cubicBezTo>
                      <a:pt x="12052" y="2986"/>
                      <a:pt x="12499" y="3586"/>
                      <a:pt x="12819" y="4283"/>
                    </a:cubicBezTo>
                    <a:cubicBezTo>
                      <a:pt x="13126" y="4966"/>
                      <a:pt x="13266" y="5734"/>
                      <a:pt x="13252" y="6487"/>
                    </a:cubicBezTo>
                    <a:cubicBezTo>
                      <a:pt x="13238" y="7240"/>
                      <a:pt x="13043" y="7979"/>
                      <a:pt x="12694" y="8649"/>
                    </a:cubicBezTo>
                    <a:cubicBezTo>
                      <a:pt x="12527" y="8984"/>
                      <a:pt x="12331" y="9291"/>
                      <a:pt x="12080" y="9570"/>
                    </a:cubicBezTo>
                    <a:cubicBezTo>
                      <a:pt x="12010" y="9639"/>
                      <a:pt x="11941" y="9709"/>
                      <a:pt x="11899" y="9779"/>
                    </a:cubicBezTo>
                    <a:cubicBezTo>
                      <a:pt x="11843" y="9848"/>
                      <a:pt x="11773" y="9904"/>
                      <a:pt x="11704" y="9974"/>
                    </a:cubicBezTo>
                    <a:lnTo>
                      <a:pt x="11592" y="10058"/>
                    </a:lnTo>
                    <a:cubicBezTo>
                      <a:pt x="11564" y="10100"/>
                      <a:pt x="11522" y="10114"/>
                      <a:pt x="11494" y="10141"/>
                    </a:cubicBezTo>
                    <a:lnTo>
                      <a:pt x="11285" y="10323"/>
                    </a:lnTo>
                    <a:cubicBezTo>
                      <a:pt x="10685" y="10727"/>
                      <a:pt x="10016" y="10978"/>
                      <a:pt x="9318" y="11034"/>
                    </a:cubicBezTo>
                    <a:cubicBezTo>
                      <a:pt x="9217" y="11042"/>
                      <a:pt x="9115" y="11046"/>
                      <a:pt x="9013" y="11046"/>
                    </a:cubicBezTo>
                    <a:cubicBezTo>
                      <a:pt x="8419" y="11046"/>
                      <a:pt x="7834" y="10910"/>
                      <a:pt x="7310" y="10671"/>
                    </a:cubicBezTo>
                    <a:lnTo>
                      <a:pt x="7198" y="10616"/>
                    </a:lnTo>
                    <a:lnTo>
                      <a:pt x="7101" y="10560"/>
                    </a:lnTo>
                    <a:lnTo>
                      <a:pt x="6989" y="10518"/>
                    </a:lnTo>
                    <a:cubicBezTo>
                      <a:pt x="6961" y="10490"/>
                      <a:pt x="6919" y="10462"/>
                      <a:pt x="6891" y="10448"/>
                    </a:cubicBezTo>
                    <a:cubicBezTo>
                      <a:pt x="6752" y="10337"/>
                      <a:pt x="6612" y="10267"/>
                      <a:pt x="6487" y="10141"/>
                    </a:cubicBezTo>
                    <a:cubicBezTo>
                      <a:pt x="6417" y="10100"/>
                      <a:pt x="6361" y="10044"/>
                      <a:pt x="6292" y="9988"/>
                    </a:cubicBezTo>
                    <a:cubicBezTo>
                      <a:pt x="6222" y="9932"/>
                      <a:pt x="6180" y="9862"/>
                      <a:pt x="6124" y="9821"/>
                    </a:cubicBezTo>
                    <a:cubicBezTo>
                      <a:pt x="6054" y="9765"/>
                      <a:pt x="6013" y="9709"/>
                      <a:pt x="5971" y="9639"/>
                    </a:cubicBezTo>
                    <a:cubicBezTo>
                      <a:pt x="5915" y="9570"/>
                      <a:pt x="5859" y="9514"/>
                      <a:pt x="5831" y="9444"/>
                    </a:cubicBezTo>
                    <a:cubicBezTo>
                      <a:pt x="5552" y="9067"/>
                      <a:pt x="5385" y="8607"/>
                      <a:pt x="5315" y="8161"/>
                    </a:cubicBezTo>
                    <a:cubicBezTo>
                      <a:pt x="5245" y="7700"/>
                      <a:pt x="5287" y="7254"/>
                      <a:pt x="5413" y="6836"/>
                    </a:cubicBezTo>
                    <a:cubicBezTo>
                      <a:pt x="5524" y="6473"/>
                      <a:pt x="5706" y="6124"/>
                      <a:pt x="5929" y="5817"/>
                    </a:cubicBezTo>
                    <a:lnTo>
                      <a:pt x="6124" y="5608"/>
                    </a:lnTo>
                    <a:cubicBezTo>
                      <a:pt x="6180" y="5538"/>
                      <a:pt x="6250" y="5497"/>
                      <a:pt x="6319" y="5427"/>
                    </a:cubicBezTo>
                    <a:cubicBezTo>
                      <a:pt x="6403" y="5357"/>
                      <a:pt x="6473" y="5301"/>
                      <a:pt x="6543" y="5245"/>
                    </a:cubicBezTo>
                    <a:lnTo>
                      <a:pt x="6668" y="5176"/>
                    </a:lnTo>
                    <a:cubicBezTo>
                      <a:pt x="6696" y="5162"/>
                      <a:pt x="6752" y="5120"/>
                      <a:pt x="6780" y="5106"/>
                    </a:cubicBezTo>
                    <a:cubicBezTo>
                      <a:pt x="7115" y="4939"/>
                      <a:pt x="7477" y="4827"/>
                      <a:pt x="7840" y="4813"/>
                    </a:cubicBezTo>
                    <a:cubicBezTo>
                      <a:pt x="7872" y="4812"/>
                      <a:pt x="7905" y="4811"/>
                      <a:pt x="7937" y="4811"/>
                    </a:cubicBezTo>
                    <a:cubicBezTo>
                      <a:pt x="8291" y="4811"/>
                      <a:pt x="8622" y="4882"/>
                      <a:pt x="8942" y="5022"/>
                    </a:cubicBezTo>
                    <a:lnTo>
                      <a:pt x="9012" y="5050"/>
                    </a:lnTo>
                    <a:lnTo>
                      <a:pt x="9081" y="5092"/>
                    </a:lnTo>
                    <a:cubicBezTo>
                      <a:pt x="9137" y="5106"/>
                      <a:pt x="9179" y="5148"/>
                      <a:pt x="9221" y="5162"/>
                    </a:cubicBezTo>
                    <a:cubicBezTo>
                      <a:pt x="9263" y="5190"/>
                      <a:pt x="9290" y="5218"/>
                      <a:pt x="9346" y="5245"/>
                    </a:cubicBezTo>
                    <a:cubicBezTo>
                      <a:pt x="9388" y="5259"/>
                      <a:pt x="9430" y="5301"/>
                      <a:pt x="9472" y="5329"/>
                    </a:cubicBezTo>
                    <a:cubicBezTo>
                      <a:pt x="9639" y="5469"/>
                      <a:pt x="9807" y="5608"/>
                      <a:pt x="9918" y="5803"/>
                    </a:cubicBezTo>
                    <a:cubicBezTo>
                      <a:pt x="10169" y="6166"/>
                      <a:pt x="10295" y="6654"/>
                      <a:pt x="10225" y="7129"/>
                    </a:cubicBezTo>
                    <a:cubicBezTo>
                      <a:pt x="10183" y="7449"/>
                      <a:pt x="10044" y="7756"/>
                      <a:pt x="9848" y="8007"/>
                    </a:cubicBezTo>
                    <a:cubicBezTo>
                      <a:pt x="9821" y="8035"/>
                      <a:pt x="9779" y="8077"/>
                      <a:pt x="9751" y="8119"/>
                    </a:cubicBezTo>
                    <a:cubicBezTo>
                      <a:pt x="9723" y="8161"/>
                      <a:pt x="9709" y="8175"/>
                      <a:pt x="9695" y="8189"/>
                    </a:cubicBezTo>
                    <a:lnTo>
                      <a:pt x="9625" y="8244"/>
                    </a:lnTo>
                    <a:cubicBezTo>
                      <a:pt x="9500" y="8356"/>
                      <a:pt x="9360" y="8440"/>
                      <a:pt x="9221" y="8495"/>
                    </a:cubicBezTo>
                    <a:cubicBezTo>
                      <a:pt x="9081" y="8537"/>
                      <a:pt x="8928" y="8579"/>
                      <a:pt x="8774" y="8579"/>
                    </a:cubicBezTo>
                    <a:cubicBezTo>
                      <a:pt x="8741" y="8582"/>
                      <a:pt x="8708" y="8584"/>
                      <a:pt x="8673" y="8584"/>
                    </a:cubicBezTo>
                    <a:cubicBezTo>
                      <a:pt x="8562" y="8584"/>
                      <a:pt x="8445" y="8566"/>
                      <a:pt x="8328" y="8523"/>
                    </a:cubicBezTo>
                    <a:cubicBezTo>
                      <a:pt x="8203" y="8468"/>
                      <a:pt x="8049" y="8426"/>
                      <a:pt x="7951" y="8328"/>
                    </a:cubicBezTo>
                    <a:cubicBezTo>
                      <a:pt x="7979" y="8328"/>
                      <a:pt x="8021" y="8328"/>
                      <a:pt x="8035" y="8314"/>
                    </a:cubicBezTo>
                    <a:cubicBezTo>
                      <a:pt x="8077" y="8314"/>
                      <a:pt x="8105" y="8286"/>
                      <a:pt x="8119" y="8258"/>
                    </a:cubicBezTo>
                    <a:cubicBezTo>
                      <a:pt x="8161" y="8244"/>
                      <a:pt x="8175" y="8230"/>
                      <a:pt x="8203" y="8216"/>
                    </a:cubicBezTo>
                    <a:cubicBezTo>
                      <a:pt x="8272" y="8119"/>
                      <a:pt x="8230" y="8007"/>
                      <a:pt x="8203" y="7896"/>
                    </a:cubicBezTo>
                    <a:cubicBezTo>
                      <a:pt x="8175" y="7868"/>
                      <a:pt x="8175" y="7840"/>
                      <a:pt x="8161" y="7812"/>
                    </a:cubicBezTo>
                    <a:cubicBezTo>
                      <a:pt x="8147" y="7770"/>
                      <a:pt x="8147" y="7756"/>
                      <a:pt x="8133" y="7728"/>
                    </a:cubicBezTo>
                    <a:cubicBezTo>
                      <a:pt x="8105" y="7672"/>
                      <a:pt x="8105" y="7617"/>
                      <a:pt x="8105" y="7589"/>
                    </a:cubicBezTo>
                    <a:cubicBezTo>
                      <a:pt x="8105" y="7491"/>
                      <a:pt x="8133" y="7421"/>
                      <a:pt x="8147" y="7352"/>
                    </a:cubicBezTo>
                    <a:cubicBezTo>
                      <a:pt x="8147" y="7324"/>
                      <a:pt x="8161" y="7282"/>
                      <a:pt x="8175" y="7254"/>
                    </a:cubicBezTo>
                    <a:lnTo>
                      <a:pt x="8175" y="7240"/>
                    </a:lnTo>
                    <a:lnTo>
                      <a:pt x="8161" y="7254"/>
                    </a:lnTo>
                    <a:lnTo>
                      <a:pt x="8161" y="7254"/>
                    </a:lnTo>
                    <a:lnTo>
                      <a:pt x="8175" y="7212"/>
                    </a:lnTo>
                    <a:cubicBezTo>
                      <a:pt x="8175" y="7196"/>
                      <a:pt x="8175" y="7189"/>
                      <a:pt x="8172" y="7189"/>
                    </a:cubicBezTo>
                    <a:cubicBezTo>
                      <a:pt x="8170" y="7189"/>
                      <a:pt x="8166" y="7192"/>
                      <a:pt x="8161" y="7198"/>
                    </a:cubicBezTo>
                    <a:cubicBezTo>
                      <a:pt x="8161" y="7184"/>
                      <a:pt x="8175" y="7170"/>
                      <a:pt x="8203" y="7142"/>
                    </a:cubicBezTo>
                    <a:cubicBezTo>
                      <a:pt x="8230" y="7115"/>
                      <a:pt x="8286" y="7073"/>
                      <a:pt x="8342" y="7045"/>
                    </a:cubicBezTo>
                    <a:lnTo>
                      <a:pt x="8440" y="6989"/>
                    </a:lnTo>
                    <a:cubicBezTo>
                      <a:pt x="8454" y="6975"/>
                      <a:pt x="8495" y="6961"/>
                      <a:pt x="8509" y="6919"/>
                    </a:cubicBezTo>
                    <a:cubicBezTo>
                      <a:pt x="8565" y="6863"/>
                      <a:pt x="8593" y="6822"/>
                      <a:pt x="8621" y="6752"/>
                    </a:cubicBezTo>
                    <a:cubicBezTo>
                      <a:pt x="8635" y="6710"/>
                      <a:pt x="8635" y="6654"/>
                      <a:pt x="8621" y="6626"/>
                    </a:cubicBezTo>
                    <a:cubicBezTo>
                      <a:pt x="8621" y="6571"/>
                      <a:pt x="8593" y="6543"/>
                      <a:pt x="8565" y="6487"/>
                    </a:cubicBezTo>
                    <a:cubicBezTo>
                      <a:pt x="8495" y="6375"/>
                      <a:pt x="8384" y="6292"/>
                      <a:pt x="8216" y="6236"/>
                    </a:cubicBezTo>
                    <a:cubicBezTo>
                      <a:pt x="8145" y="6219"/>
                      <a:pt x="8066" y="6209"/>
                      <a:pt x="7984" y="6209"/>
                    </a:cubicBezTo>
                    <a:cubicBezTo>
                      <a:pt x="7859" y="6209"/>
                      <a:pt x="7724" y="6233"/>
                      <a:pt x="7589" y="6292"/>
                    </a:cubicBezTo>
                    <a:cubicBezTo>
                      <a:pt x="7393" y="6375"/>
                      <a:pt x="7226" y="6557"/>
                      <a:pt x="7101" y="6766"/>
                    </a:cubicBezTo>
                    <a:cubicBezTo>
                      <a:pt x="6975" y="6975"/>
                      <a:pt x="6919" y="7240"/>
                      <a:pt x="6919" y="7491"/>
                    </a:cubicBezTo>
                    <a:cubicBezTo>
                      <a:pt x="6947" y="7742"/>
                      <a:pt x="7017" y="8007"/>
                      <a:pt x="7156" y="8216"/>
                    </a:cubicBezTo>
                    <a:cubicBezTo>
                      <a:pt x="7296" y="8426"/>
                      <a:pt x="7477" y="8579"/>
                      <a:pt x="7672" y="8705"/>
                    </a:cubicBezTo>
                    <a:cubicBezTo>
                      <a:pt x="7951" y="8865"/>
                      <a:pt x="8287" y="8952"/>
                      <a:pt x="8611" y="8952"/>
                    </a:cubicBezTo>
                    <a:cubicBezTo>
                      <a:pt x="8709" y="8952"/>
                      <a:pt x="8806" y="8944"/>
                      <a:pt x="8900" y="8928"/>
                    </a:cubicBezTo>
                    <a:cubicBezTo>
                      <a:pt x="9318" y="8872"/>
                      <a:pt x="9681" y="8649"/>
                      <a:pt x="9946" y="8328"/>
                    </a:cubicBezTo>
                    <a:cubicBezTo>
                      <a:pt x="10183" y="8077"/>
                      <a:pt x="10378" y="7742"/>
                      <a:pt x="10448" y="7394"/>
                    </a:cubicBezTo>
                    <a:cubicBezTo>
                      <a:pt x="10532" y="7045"/>
                      <a:pt x="10532" y="6682"/>
                      <a:pt x="10448" y="6361"/>
                    </a:cubicBezTo>
                    <a:cubicBezTo>
                      <a:pt x="10365" y="5999"/>
                      <a:pt x="10183" y="5664"/>
                      <a:pt x="9918" y="5399"/>
                    </a:cubicBezTo>
                    <a:cubicBezTo>
                      <a:pt x="9667" y="5148"/>
                      <a:pt x="9346" y="4939"/>
                      <a:pt x="9012" y="4799"/>
                    </a:cubicBezTo>
                    <a:cubicBezTo>
                      <a:pt x="8689" y="4665"/>
                      <a:pt x="8337" y="4598"/>
                      <a:pt x="7986" y="4598"/>
                    </a:cubicBezTo>
                    <a:cubicBezTo>
                      <a:pt x="7608" y="4598"/>
                      <a:pt x="7231" y="4675"/>
                      <a:pt x="6891" y="4827"/>
                    </a:cubicBezTo>
                    <a:cubicBezTo>
                      <a:pt x="6598" y="4966"/>
                      <a:pt x="6347" y="5148"/>
                      <a:pt x="6124" y="5357"/>
                    </a:cubicBezTo>
                    <a:cubicBezTo>
                      <a:pt x="5999" y="5455"/>
                      <a:pt x="5915" y="5580"/>
                      <a:pt x="5803" y="5706"/>
                    </a:cubicBezTo>
                    <a:cubicBezTo>
                      <a:pt x="5761" y="5775"/>
                      <a:pt x="5720" y="5817"/>
                      <a:pt x="5664" y="5887"/>
                    </a:cubicBezTo>
                    <a:lnTo>
                      <a:pt x="5594" y="5985"/>
                    </a:lnTo>
                    <a:lnTo>
                      <a:pt x="5552" y="6082"/>
                    </a:lnTo>
                    <a:lnTo>
                      <a:pt x="5441" y="6292"/>
                    </a:lnTo>
                    <a:lnTo>
                      <a:pt x="5357" y="6501"/>
                    </a:lnTo>
                    <a:cubicBezTo>
                      <a:pt x="5343" y="6571"/>
                      <a:pt x="5301" y="6640"/>
                      <a:pt x="5287" y="6710"/>
                    </a:cubicBezTo>
                    <a:cubicBezTo>
                      <a:pt x="5245" y="6794"/>
                      <a:pt x="5231" y="6863"/>
                      <a:pt x="5218" y="6933"/>
                    </a:cubicBezTo>
                    <a:cubicBezTo>
                      <a:pt x="5148" y="7240"/>
                      <a:pt x="5134" y="7533"/>
                      <a:pt x="5134" y="7840"/>
                    </a:cubicBezTo>
                    <a:cubicBezTo>
                      <a:pt x="5134" y="8147"/>
                      <a:pt x="5176" y="8454"/>
                      <a:pt x="5273" y="8747"/>
                    </a:cubicBezTo>
                    <a:cubicBezTo>
                      <a:pt x="5287" y="8844"/>
                      <a:pt x="5315" y="8914"/>
                      <a:pt x="5343" y="8984"/>
                    </a:cubicBezTo>
                    <a:lnTo>
                      <a:pt x="5371" y="9081"/>
                    </a:lnTo>
                    <a:lnTo>
                      <a:pt x="5427" y="9193"/>
                    </a:lnTo>
                    <a:lnTo>
                      <a:pt x="5524" y="9402"/>
                    </a:lnTo>
                    <a:cubicBezTo>
                      <a:pt x="5566" y="9472"/>
                      <a:pt x="5622" y="9542"/>
                      <a:pt x="5650" y="9611"/>
                    </a:cubicBezTo>
                    <a:lnTo>
                      <a:pt x="5803" y="9821"/>
                    </a:lnTo>
                    <a:cubicBezTo>
                      <a:pt x="5859" y="9890"/>
                      <a:pt x="5901" y="9960"/>
                      <a:pt x="5971" y="10002"/>
                    </a:cubicBezTo>
                    <a:cubicBezTo>
                      <a:pt x="6013" y="10072"/>
                      <a:pt x="6082" y="10127"/>
                      <a:pt x="6138" y="10197"/>
                    </a:cubicBezTo>
                    <a:cubicBezTo>
                      <a:pt x="6194" y="10253"/>
                      <a:pt x="6264" y="10323"/>
                      <a:pt x="6333" y="10379"/>
                    </a:cubicBezTo>
                    <a:cubicBezTo>
                      <a:pt x="6459" y="10490"/>
                      <a:pt x="6612" y="10588"/>
                      <a:pt x="6752" y="10685"/>
                    </a:cubicBezTo>
                    <a:cubicBezTo>
                      <a:pt x="6780" y="10727"/>
                      <a:pt x="6822" y="10741"/>
                      <a:pt x="6849" y="10755"/>
                    </a:cubicBezTo>
                    <a:lnTo>
                      <a:pt x="6975" y="10825"/>
                    </a:lnTo>
                    <a:lnTo>
                      <a:pt x="7101" y="10895"/>
                    </a:lnTo>
                    <a:cubicBezTo>
                      <a:pt x="7128" y="10909"/>
                      <a:pt x="7184" y="10936"/>
                      <a:pt x="7226" y="10950"/>
                    </a:cubicBezTo>
                    <a:cubicBezTo>
                      <a:pt x="7770" y="11211"/>
                      <a:pt x="8375" y="11371"/>
                      <a:pt x="9005" y="11371"/>
                    </a:cubicBezTo>
                    <a:cubicBezTo>
                      <a:pt x="9118" y="11371"/>
                      <a:pt x="9232" y="11366"/>
                      <a:pt x="9346" y="11355"/>
                    </a:cubicBezTo>
                    <a:cubicBezTo>
                      <a:pt x="9757" y="11318"/>
                      <a:pt x="10167" y="11236"/>
                      <a:pt x="10568" y="11080"/>
                    </a:cubicBezTo>
                    <a:lnTo>
                      <a:pt x="10568" y="11080"/>
                    </a:lnTo>
                    <a:cubicBezTo>
                      <a:pt x="10312" y="11194"/>
                      <a:pt x="9973" y="11374"/>
                      <a:pt x="9625" y="11467"/>
                    </a:cubicBezTo>
                    <a:lnTo>
                      <a:pt x="9472" y="11522"/>
                    </a:lnTo>
                    <a:cubicBezTo>
                      <a:pt x="9416" y="11522"/>
                      <a:pt x="9360" y="11536"/>
                      <a:pt x="9318" y="11564"/>
                    </a:cubicBezTo>
                    <a:cubicBezTo>
                      <a:pt x="9207" y="11578"/>
                      <a:pt x="9123" y="11606"/>
                      <a:pt x="9039" y="11634"/>
                    </a:cubicBezTo>
                    <a:cubicBezTo>
                      <a:pt x="8872" y="11662"/>
                      <a:pt x="8733" y="11704"/>
                      <a:pt x="8691" y="11732"/>
                    </a:cubicBezTo>
                    <a:cubicBezTo>
                      <a:pt x="8565" y="11773"/>
                      <a:pt x="8635" y="11815"/>
                      <a:pt x="8830" y="11857"/>
                    </a:cubicBezTo>
                    <a:cubicBezTo>
                      <a:pt x="8914" y="11871"/>
                      <a:pt x="9039" y="11885"/>
                      <a:pt x="9179" y="11885"/>
                    </a:cubicBezTo>
                    <a:cubicBezTo>
                      <a:pt x="9290" y="11885"/>
                      <a:pt x="9472" y="11885"/>
                      <a:pt x="9625" y="11871"/>
                    </a:cubicBezTo>
                    <a:cubicBezTo>
                      <a:pt x="9960" y="11843"/>
                      <a:pt x="10323" y="11745"/>
                      <a:pt x="10616" y="11634"/>
                    </a:cubicBezTo>
                    <a:cubicBezTo>
                      <a:pt x="10936" y="11522"/>
                      <a:pt x="11174" y="11369"/>
                      <a:pt x="11341" y="11299"/>
                    </a:cubicBezTo>
                    <a:cubicBezTo>
                      <a:pt x="11425" y="11229"/>
                      <a:pt x="11508" y="11174"/>
                      <a:pt x="11592" y="11118"/>
                    </a:cubicBezTo>
                    <a:lnTo>
                      <a:pt x="11718" y="11034"/>
                    </a:lnTo>
                    <a:lnTo>
                      <a:pt x="11843" y="10936"/>
                    </a:lnTo>
                    <a:cubicBezTo>
                      <a:pt x="11927" y="10867"/>
                      <a:pt x="12010" y="10811"/>
                      <a:pt x="12080" y="10741"/>
                    </a:cubicBezTo>
                    <a:lnTo>
                      <a:pt x="12289" y="10532"/>
                    </a:lnTo>
                    <a:cubicBezTo>
                      <a:pt x="12429" y="10392"/>
                      <a:pt x="12554" y="10239"/>
                      <a:pt x="12680" y="10072"/>
                    </a:cubicBezTo>
                    <a:cubicBezTo>
                      <a:pt x="12778" y="9918"/>
                      <a:pt x="12889" y="9751"/>
                      <a:pt x="12987" y="9583"/>
                    </a:cubicBezTo>
                    <a:lnTo>
                      <a:pt x="12987" y="9583"/>
                    </a:lnTo>
                    <a:cubicBezTo>
                      <a:pt x="12847" y="9960"/>
                      <a:pt x="12708" y="10267"/>
                      <a:pt x="12694" y="10462"/>
                    </a:cubicBezTo>
                    <a:cubicBezTo>
                      <a:pt x="12683" y="10615"/>
                      <a:pt x="12732" y="10708"/>
                      <a:pt x="12874" y="10708"/>
                    </a:cubicBezTo>
                    <a:cubicBezTo>
                      <a:pt x="12913" y="10708"/>
                      <a:pt x="12960" y="10701"/>
                      <a:pt x="13015" y="10685"/>
                    </a:cubicBezTo>
                    <a:cubicBezTo>
                      <a:pt x="13057" y="10671"/>
                      <a:pt x="13112" y="10630"/>
                      <a:pt x="13182" y="10588"/>
                    </a:cubicBezTo>
                    <a:cubicBezTo>
                      <a:pt x="13252" y="10532"/>
                      <a:pt x="13322" y="10462"/>
                      <a:pt x="13391" y="10379"/>
                    </a:cubicBezTo>
                    <a:cubicBezTo>
                      <a:pt x="13461" y="10309"/>
                      <a:pt x="13517" y="10197"/>
                      <a:pt x="13587" y="10114"/>
                    </a:cubicBezTo>
                    <a:cubicBezTo>
                      <a:pt x="13656" y="10002"/>
                      <a:pt x="13712" y="9918"/>
                      <a:pt x="13740" y="9835"/>
                    </a:cubicBezTo>
                    <a:cubicBezTo>
                      <a:pt x="14061" y="9151"/>
                      <a:pt x="14256" y="8398"/>
                      <a:pt x="14312" y="7617"/>
                    </a:cubicBezTo>
                    <a:cubicBezTo>
                      <a:pt x="14368" y="6836"/>
                      <a:pt x="14284" y="6027"/>
                      <a:pt x="14061" y="5259"/>
                    </a:cubicBezTo>
                    <a:cubicBezTo>
                      <a:pt x="13824" y="4492"/>
                      <a:pt x="13447" y="3781"/>
                      <a:pt x="12931" y="3153"/>
                    </a:cubicBezTo>
                    <a:cubicBezTo>
                      <a:pt x="12680" y="2846"/>
                      <a:pt x="12401" y="2567"/>
                      <a:pt x="12094" y="2302"/>
                    </a:cubicBezTo>
                    <a:cubicBezTo>
                      <a:pt x="11801" y="2037"/>
                      <a:pt x="11494" y="1814"/>
                      <a:pt x="11160" y="1605"/>
                    </a:cubicBezTo>
                    <a:lnTo>
                      <a:pt x="11160" y="1605"/>
                    </a:lnTo>
                    <a:cubicBezTo>
                      <a:pt x="11243" y="1633"/>
                      <a:pt x="11313" y="1675"/>
                      <a:pt x="11397" y="1702"/>
                    </a:cubicBezTo>
                    <a:cubicBezTo>
                      <a:pt x="11494" y="1744"/>
                      <a:pt x="11578" y="1772"/>
                      <a:pt x="11648" y="1828"/>
                    </a:cubicBezTo>
                    <a:cubicBezTo>
                      <a:pt x="11745" y="1884"/>
                      <a:pt x="11871" y="1954"/>
                      <a:pt x="11983" y="2023"/>
                    </a:cubicBezTo>
                    <a:cubicBezTo>
                      <a:pt x="12080" y="2093"/>
                      <a:pt x="12206" y="2163"/>
                      <a:pt x="12317" y="2246"/>
                    </a:cubicBezTo>
                    <a:cubicBezTo>
                      <a:pt x="12541" y="2400"/>
                      <a:pt x="12750" y="2595"/>
                      <a:pt x="12959" y="2804"/>
                    </a:cubicBezTo>
                    <a:cubicBezTo>
                      <a:pt x="13168" y="3014"/>
                      <a:pt x="13363" y="3265"/>
                      <a:pt x="13531" y="3516"/>
                    </a:cubicBezTo>
                    <a:cubicBezTo>
                      <a:pt x="13712" y="3781"/>
                      <a:pt x="13866" y="4060"/>
                      <a:pt x="13977" y="4381"/>
                    </a:cubicBezTo>
                    <a:cubicBezTo>
                      <a:pt x="14048" y="4502"/>
                      <a:pt x="14082" y="4557"/>
                      <a:pt x="14106" y="4557"/>
                    </a:cubicBezTo>
                    <a:cubicBezTo>
                      <a:pt x="14115" y="4557"/>
                      <a:pt x="14123" y="4549"/>
                      <a:pt x="14131" y="4534"/>
                    </a:cubicBezTo>
                    <a:cubicBezTo>
                      <a:pt x="14145" y="4478"/>
                      <a:pt x="14131" y="4339"/>
                      <a:pt x="14075" y="4185"/>
                    </a:cubicBezTo>
                    <a:cubicBezTo>
                      <a:pt x="13949" y="3906"/>
                      <a:pt x="13810" y="3586"/>
                      <a:pt x="13629" y="3293"/>
                    </a:cubicBezTo>
                    <a:cubicBezTo>
                      <a:pt x="13461" y="3000"/>
                      <a:pt x="13238" y="2679"/>
                      <a:pt x="12987" y="2400"/>
                    </a:cubicBezTo>
                    <a:cubicBezTo>
                      <a:pt x="12833" y="2219"/>
                      <a:pt x="12666" y="2037"/>
                      <a:pt x="12485" y="1870"/>
                    </a:cubicBezTo>
                    <a:lnTo>
                      <a:pt x="12206" y="1619"/>
                    </a:lnTo>
                    <a:cubicBezTo>
                      <a:pt x="12122" y="1549"/>
                      <a:pt x="12010" y="1465"/>
                      <a:pt x="11927" y="1396"/>
                    </a:cubicBezTo>
                    <a:cubicBezTo>
                      <a:pt x="11550" y="1103"/>
                      <a:pt x="11146" y="852"/>
                      <a:pt x="10713" y="642"/>
                    </a:cubicBezTo>
                    <a:cubicBezTo>
                      <a:pt x="9834" y="238"/>
                      <a:pt x="8914" y="15"/>
                      <a:pt x="8007" y="1"/>
                    </a:cubicBezTo>
                    <a:cubicBezTo>
                      <a:pt x="7981" y="0"/>
                      <a:pt x="7955" y="0"/>
                      <a:pt x="7929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23"/>
              <p:cNvSpPr/>
              <p:nvPr/>
            </p:nvSpPr>
            <p:spPr>
              <a:xfrm>
                <a:off x="416517" y="2866930"/>
                <a:ext cx="469020" cy="545741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12595" extrusionOk="0">
                    <a:moveTo>
                      <a:pt x="4827" y="1"/>
                    </a:moveTo>
                    <a:cubicBezTo>
                      <a:pt x="4796" y="12"/>
                      <a:pt x="4765" y="24"/>
                      <a:pt x="4734" y="36"/>
                    </a:cubicBezTo>
                    <a:lnTo>
                      <a:pt x="4734" y="36"/>
                    </a:lnTo>
                    <a:cubicBezTo>
                      <a:pt x="4796" y="21"/>
                      <a:pt x="4827" y="1"/>
                      <a:pt x="4827" y="1"/>
                    </a:cubicBezTo>
                    <a:close/>
                    <a:moveTo>
                      <a:pt x="4734" y="36"/>
                    </a:moveTo>
                    <a:cubicBezTo>
                      <a:pt x="4724" y="38"/>
                      <a:pt x="4713" y="41"/>
                      <a:pt x="4701" y="43"/>
                    </a:cubicBezTo>
                    <a:cubicBezTo>
                      <a:pt x="4632" y="70"/>
                      <a:pt x="4506" y="112"/>
                      <a:pt x="4367" y="168"/>
                    </a:cubicBezTo>
                    <a:cubicBezTo>
                      <a:pt x="4074" y="280"/>
                      <a:pt x="3655" y="461"/>
                      <a:pt x="3181" y="796"/>
                    </a:cubicBezTo>
                    <a:cubicBezTo>
                      <a:pt x="2944" y="949"/>
                      <a:pt x="2679" y="1144"/>
                      <a:pt x="2414" y="1382"/>
                    </a:cubicBezTo>
                    <a:cubicBezTo>
                      <a:pt x="2163" y="1605"/>
                      <a:pt x="1898" y="1884"/>
                      <a:pt x="1633" y="2205"/>
                    </a:cubicBezTo>
                    <a:cubicBezTo>
                      <a:pt x="1131" y="2832"/>
                      <a:pt x="656" y="3655"/>
                      <a:pt x="377" y="4604"/>
                    </a:cubicBezTo>
                    <a:cubicBezTo>
                      <a:pt x="85" y="5566"/>
                      <a:pt x="1" y="6682"/>
                      <a:pt x="210" y="7812"/>
                    </a:cubicBezTo>
                    <a:cubicBezTo>
                      <a:pt x="238" y="7951"/>
                      <a:pt x="252" y="8091"/>
                      <a:pt x="294" y="8230"/>
                    </a:cubicBezTo>
                    <a:lnTo>
                      <a:pt x="350" y="8440"/>
                    </a:lnTo>
                    <a:cubicBezTo>
                      <a:pt x="363" y="8509"/>
                      <a:pt x="391" y="8579"/>
                      <a:pt x="419" y="8649"/>
                    </a:cubicBezTo>
                    <a:cubicBezTo>
                      <a:pt x="503" y="8928"/>
                      <a:pt x="601" y="9235"/>
                      <a:pt x="740" y="9486"/>
                    </a:cubicBezTo>
                    <a:cubicBezTo>
                      <a:pt x="880" y="9765"/>
                      <a:pt x="1047" y="10030"/>
                      <a:pt x="1228" y="10281"/>
                    </a:cubicBezTo>
                    <a:cubicBezTo>
                      <a:pt x="1424" y="10518"/>
                      <a:pt x="1633" y="10769"/>
                      <a:pt x="1856" y="10992"/>
                    </a:cubicBezTo>
                    <a:cubicBezTo>
                      <a:pt x="2763" y="11885"/>
                      <a:pt x="4046" y="12471"/>
                      <a:pt x="5385" y="12582"/>
                    </a:cubicBezTo>
                    <a:cubicBezTo>
                      <a:pt x="5508" y="12590"/>
                      <a:pt x="5632" y="12594"/>
                      <a:pt x="5758" y="12594"/>
                    </a:cubicBezTo>
                    <a:cubicBezTo>
                      <a:pt x="6301" y="12594"/>
                      <a:pt x="6861" y="12520"/>
                      <a:pt x="7394" y="12373"/>
                    </a:cubicBezTo>
                    <a:lnTo>
                      <a:pt x="7631" y="12303"/>
                    </a:lnTo>
                    <a:lnTo>
                      <a:pt x="7882" y="12206"/>
                    </a:lnTo>
                    <a:cubicBezTo>
                      <a:pt x="7965" y="12178"/>
                      <a:pt x="8035" y="12164"/>
                      <a:pt x="8119" y="12108"/>
                    </a:cubicBezTo>
                    <a:lnTo>
                      <a:pt x="8342" y="11983"/>
                    </a:lnTo>
                    <a:cubicBezTo>
                      <a:pt x="8663" y="11829"/>
                      <a:pt x="8942" y="11620"/>
                      <a:pt x="9207" y="11397"/>
                    </a:cubicBezTo>
                    <a:cubicBezTo>
                      <a:pt x="10225" y="10462"/>
                      <a:pt x="10825" y="9067"/>
                      <a:pt x="10741" y="7714"/>
                    </a:cubicBezTo>
                    <a:cubicBezTo>
                      <a:pt x="10713" y="7533"/>
                      <a:pt x="10713" y="7379"/>
                      <a:pt x="10685" y="7212"/>
                    </a:cubicBezTo>
                    <a:lnTo>
                      <a:pt x="10630" y="6961"/>
                    </a:lnTo>
                    <a:cubicBezTo>
                      <a:pt x="10630" y="6933"/>
                      <a:pt x="10616" y="6877"/>
                      <a:pt x="10602" y="6835"/>
                    </a:cubicBezTo>
                    <a:lnTo>
                      <a:pt x="10560" y="6724"/>
                    </a:lnTo>
                    <a:lnTo>
                      <a:pt x="10490" y="6473"/>
                    </a:lnTo>
                    <a:cubicBezTo>
                      <a:pt x="10462" y="6389"/>
                      <a:pt x="10420" y="6319"/>
                      <a:pt x="10406" y="6236"/>
                    </a:cubicBezTo>
                    <a:lnTo>
                      <a:pt x="10351" y="6110"/>
                    </a:lnTo>
                    <a:cubicBezTo>
                      <a:pt x="10337" y="6068"/>
                      <a:pt x="10323" y="6040"/>
                      <a:pt x="10295" y="5985"/>
                    </a:cubicBezTo>
                    <a:lnTo>
                      <a:pt x="10183" y="5761"/>
                    </a:lnTo>
                    <a:cubicBezTo>
                      <a:pt x="9835" y="5190"/>
                      <a:pt x="9346" y="4701"/>
                      <a:pt x="8761" y="4381"/>
                    </a:cubicBezTo>
                    <a:cubicBezTo>
                      <a:pt x="8230" y="4096"/>
                      <a:pt x="7639" y="3931"/>
                      <a:pt x="7055" y="3931"/>
                    </a:cubicBezTo>
                    <a:cubicBezTo>
                      <a:pt x="7010" y="3931"/>
                      <a:pt x="6965" y="3932"/>
                      <a:pt x="6919" y="3934"/>
                    </a:cubicBezTo>
                    <a:cubicBezTo>
                      <a:pt x="6836" y="3934"/>
                      <a:pt x="6766" y="3948"/>
                      <a:pt x="6696" y="3948"/>
                    </a:cubicBezTo>
                    <a:cubicBezTo>
                      <a:pt x="6626" y="3948"/>
                      <a:pt x="6529" y="3948"/>
                      <a:pt x="6459" y="3962"/>
                    </a:cubicBezTo>
                    <a:cubicBezTo>
                      <a:pt x="6306" y="4004"/>
                      <a:pt x="6152" y="4018"/>
                      <a:pt x="6013" y="4074"/>
                    </a:cubicBezTo>
                    <a:cubicBezTo>
                      <a:pt x="5943" y="4088"/>
                      <a:pt x="5873" y="4102"/>
                      <a:pt x="5789" y="4143"/>
                    </a:cubicBezTo>
                    <a:cubicBezTo>
                      <a:pt x="5720" y="4171"/>
                      <a:pt x="5650" y="4185"/>
                      <a:pt x="5580" y="4227"/>
                    </a:cubicBezTo>
                    <a:lnTo>
                      <a:pt x="5371" y="4325"/>
                    </a:lnTo>
                    <a:cubicBezTo>
                      <a:pt x="5301" y="4367"/>
                      <a:pt x="5232" y="4394"/>
                      <a:pt x="5176" y="4450"/>
                    </a:cubicBezTo>
                    <a:cubicBezTo>
                      <a:pt x="4785" y="4701"/>
                      <a:pt x="4464" y="5022"/>
                      <a:pt x="4227" y="5399"/>
                    </a:cubicBezTo>
                    <a:cubicBezTo>
                      <a:pt x="3990" y="5761"/>
                      <a:pt x="3851" y="6180"/>
                      <a:pt x="3795" y="6598"/>
                    </a:cubicBezTo>
                    <a:cubicBezTo>
                      <a:pt x="3739" y="6961"/>
                      <a:pt x="3767" y="7324"/>
                      <a:pt x="3837" y="7672"/>
                    </a:cubicBezTo>
                    <a:cubicBezTo>
                      <a:pt x="3851" y="7770"/>
                      <a:pt x="3879" y="7854"/>
                      <a:pt x="3906" y="7937"/>
                    </a:cubicBezTo>
                    <a:cubicBezTo>
                      <a:pt x="3920" y="8021"/>
                      <a:pt x="3976" y="8119"/>
                      <a:pt x="4004" y="8202"/>
                    </a:cubicBezTo>
                    <a:cubicBezTo>
                      <a:pt x="4046" y="8286"/>
                      <a:pt x="4088" y="8370"/>
                      <a:pt x="4130" y="8440"/>
                    </a:cubicBezTo>
                    <a:cubicBezTo>
                      <a:pt x="4185" y="8509"/>
                      <a:pt x="4227" y="8607"/>
                      <a:pt x="4283" y="8677"/>
                    </a:cubicBezTo>
                    <a:cubicBezTo>
                      <a:pt x="4506" y="8970"/>
                      <a:pt x="4813" y="9207"/>
                      <a:pt x="5134" y="9374"/>
                    </a:cubicBezTo>
                    <a:cubicBezTo>
                      <a:pt x="5469" y="9528"/>
                      <a:pt x="5859" y="9611"/>
                      <a:pt x="6222" y="9611"/>
                    </a:cubicBezTo>
                    <a:lnTo>
                      <a:pt x="6361" y="9611"/>
                    </a:lnTo>
                    <a:cubicBezTo>
                      <a:pt x="6417" y="9611"/>
                      <a:pt x="6459" y="9597"/>
                      <a:pt x="6515" y="9597"/>
                    </a:cubicBezTo>
                    <a:cubicBezTo>
                      <a:pt x="6571" y="9597"/>
                      <a:pt x="6626" y="9583"/>
                      <a:pt x="6668" y="9555"/>
                    </a:cubicBezTo>
                    <a:cubicBezTo>
                      <a:pt x="6724" y="9542"/>
                      <a:pt x="6780" y="9542"/>
                      <a:pt x="6836" y="9528"/>
                    </a:cubicBezTo>
                    <a:cubicBezTo>
                      <a:pt x="7017" y="9472"/>
                      <a:pt x="7254" y="9388"/>
                      <a:pt x="7435" y="9263"/>
                    </a:cubicBezTo>
                    <a:cubicBezTo>
                      <a:pt x="7826" y="9025"/>
                      <a:pt x="8133" y="8621"/>
                      <a:pt x="8272" y="8147"/>
                    </a:cubicBezTo>
                    <a:cubicBezTo>
                      <a:pt x="8384" y="7840"/>
                      <a:pt x="8398" y="7505"/>
                      <a:pt x="8328" y="7170"/>
                    </a:cubicBezTo>
                    <a:cubicBezTo>
                      <a:pt x="8328" y="7114"/>
                      <a:pt x="8300" y="7073"/>
                      <a:pt x="8300" y="7003"/>
                    </a:cubicBezTo>
                    <a:cubicBezTo>
                      <a:pt x="8272" y="6947"/>
                      <a:pt x="8258" y="6877"/>
                      <a:pt x="8244" y="6822"/>
                    </a:cubicBezTo>
                    <a:cubicBezTo>
                      <a:pt x="8175" y="6654"/>
                      <a:pt x="8091" y="6487"/>
                      <a:pt x="7965" y="6347"/>
                    </a:cubicBezTo>
                    <a:cubicBezTo>
                      <a:pt x="7840" y="6208"/>
                      <a:pt x="7700" y="6096"/>
                      <a:pt x="7561" y="5999"/>
                    </a:cubicBezTo>
                    <a:cubicBezTo>
                      <a:pt x="7408" y="5901"/>
                      <a:pt x="7254" y="5831"/>
                      <a:pt x="7073" y="5789"/>
                    </a:cubicBezTo>
                    <a:cubicBezTo>
                      <a:pt x="6944" y="5768"/>
                      <a:pt x="6808" y="5738"/>
                      <a:pt x="6675" y="5738"/>
                    </a:cubicBezTo>
                    <a:cubicBezTo>
                      <a:pt x="6635" y="5738"/>
                      <a:pt x="6596" y="5741"/>
                      <a:pt x="6557" y="5747"/>
                    </a:cubicBezTo>
                    <a:cubicBezTo>
                      <a:pt x="6585" y="5720"/>
                      <a:pt x="6626" y="5706"/>
                      <a:pt x="6640" y="5692"/>
                    </a:cubicBezTo>
                    <a:lnTo>
                      <a:pt x="6710" y="5622"/>
                    </a:lnTo>
                    <a:cubicBezTo>
                      <a:pt x="6738" y="5608"/>
                      <a:pt x="6766" y="5580"/>
                      <a:pt x="6780" y="5552"/>
                    </a:cubicBezTo>
                    <a:cubicBezTo>
                      <a:pt x="6808" y="5469"/>
                      <a:pt x="6710" y="5371"/>
                      <a:pt x="6459" y="5343"/>
                    </a:cubicBezTo>
                    <a:lnTo>
                      <a:pt x="6250" y="5343"/>
                    </a:lnTo>
                    <a:cubicBezTo>
                      <a:pt x="6180" y="5343"/>
                      <a:pt x="6096" y="5357"/>
                      <a:pt x="6013" y="5371"/>
                    </a:cubicBezTo>
                    <a:cubicBezTo>
                      <a:pt x="5817" y="5413"/>
                      <a:pt x="5622" y="5496"/>
                      <a:pt x="5413" y="5636"/>
                    </a:cubicBezTo>
                    <a:cubicBezTo>
                      <a:pt x="5232" y="5775"/>
                      <a:pt x="5036" y="5957"/>
                      <a:pt x="4897" y="6180"/>
                    </a:cubicBezTo>
                    <a:cubicBezTo>
                      <a:pt x="4757" y="6403"/>
                      <a:pt x="4646" y="6668"/>
                      <a:pt x="4618" y="6947"/>
                    </a:cubicBezTo>
                    <a:cubicBezTo>
                      <a:pt x="4576" y="7226"/>
                      <a:pt x="4604" y="7505"/>
                      <a:pt x="4688" y="7770"/>
                    </a:cubicBezTo>
                    <a:lnTo>
                      <a:pt x="4715" y="7868"/>
                    </a:lnTo>
                    <a:lnTo>
                      <a:pt x="4715" y="7882"/>
                    </a:lnTo>
                    <a:lnTo>
                      <a:pt x="4743" y="7937"/>
                    </a:lnTo>
                    <a:lnTo>
                      <a:pt x="4743" y="7951"/>
                    </a:lnTo>
                    <a:lnTo>
                      <a:pt x="4757" y="7979"/>
                    </a:lnTo>
                    <a:lnTo>
                      <a:pt x="4785" y="8049"/>
                    </a:lnTo>
                    <a:cubicBezTo>
                      <a:pt x="4813" y="8077"/>
                      <a:pt x="4827" y="8133"/>
                      <a:pt x="4855" y="8161"/>
                    </a:cubicBezTo>
                    <a:cubicBezTo>
                      <a:pt x="4883" y="8188"/>
                      <a:pt x="4883" y="8202"/>
                      <a:pt x="4897" y="8216"/>
                    </a:cubicBezTo>
                    <a:lnTo>
                      <a:pt x="4925" y="8272"/>
                    </a:lnTo>
                    <a:cubicBezTo>
                      <a:pt x="4953" y="8300"/>
                      <a:pt x="4967" y="8328"/>
                      <a:pt x="4994" y="8356"/>
                    </a:cubicBezTo>
                    <a:cubicBezTo>
                      <a:pt x="4980" y="8398"/>
                      <a:pt x="5036" y="8467"/>
                      <a:pt x="5078" y="8495"/>
                    </a:cubicBezTo>
                    <a:cubicBezTo>
                      <a:pt x="5245" y="8663"/>
                      <a:pt x="5399" y="8760"/>
                      <a:pt x="5580" y="8830"/>
                    </a:cubicBezTo>
                    <a:cubicBezTo>
                      <a:pt x="5734" y="8900"/>
                      <a:pt x="5887" y="8942"/>
                      <a:pt x="6027" y="8956"/>
                    </a:cubicBezTo>
                    <a:cubicBezTo>
                      <a:pt x="6056" y="8957"/>
                      <a:pt x="6084" y="8958"/>
                      <a:pt x="6112" y="8958"/>
                    </a:cubicBezTo>
                    <a:cubicBezTo>
                      <a:pt x="6348" y="8958"/>
                      <a:pt x="6528" y="8907"/>
                      <a:pt x="6640" y="8844"/>
                    </a:cubicBezTo>
                    <a:cubicBezTo>
                      <a:pt x="6738" y="8816"/>
                      <a:pt x="6808" y="8760"/>
                      <a:pt x="6850" y="8719"/>
                    </a:cubicBezTo>
                    <a:cubicBezTo>
                      <a:pt x="6877" y="8691"/>
                      <a:pt x="6877" y="8663"/>
                      <a:pt x="6864" y="8635"/>
                    </a:cubicBezTo>
                    <a:cubicBezTo>
                      <a:pt x="6864" y="8579"/>
                      <a:pt x="6822" y="8551"/>
                      <a:pt x="6738" y="8523"/>
                    </a:cubicBezTo>
                    <a:cubicBezTo>
                      <a:pt x="6668" y="8481"/>
                      <a:pt x="6571" y="8454"/>
                      <a:pt x="6431" y="8412"/>
                    </a:cubicBezTo>
                    <a:cubicBezTo>
                      <a:pt x="6306" y="8370"/>
                      <a:pt x="6166" y="8300"/>
                      <a:pt x="6027" y="8216"/>
                    </a:cubicBezTo>
                    <a:cubicBezTo>
                      <a:pt x="5887" y="8133"/>
                      <a:pt x="5748" y="7993"/>
                      <a:pt x="5664" y="7812"/>
                    </a:cubicBezTo>
                    <a:cubicBezTo>
                      <a:pt x="5497" y="7519"/>
                      <a:pt x="5483" y="7101"/>
                      <a:pt x="5636" y="6766"/>
                    </a:cubicBezTo>
                    <a:cubicBezTo>
                      <a:pt x="5734" y="6598"/>
                      <a:pt x="5845" y="6459"/>
                      <a:pt x="6013" y="6347"/>
                    </a:cubicBezTo>
                    <a:cubicBezTo>
                      <a:pt x="6166" y="6250"/>
                      <a:pt x="6333" y="6180"/>
                      <a:pt x="6515" y="6138"/>
                    </a:cubicBezTo>
                    <a:cubicBezTo>
                      <a:pt x="6593" y="6128"/>
                      <a:pt x="6669" y="6123"/>
                      <a:pt x="6746" y="6123"/>
                    </a:cubicBezTo>
                    <a:cubicBezTo>
                      <a:pt x="6998" y="6123"/>
                      <a:pt x="7242" y="6180"/>
                      <a:pt x="7477" y="6319"/>
                    </a:cubicBezTo>
                    <a:cubicBezTo>
                      <a:pt x="7770" y="6487"/>
                      <a:pt x="7979" y="6780"/>
                      <a:pt x="8105" y="7087"/>
                    </a:cubicBezTo>
                    <a:cubicBezTo>
                      <a:pt x="8189" y="7379"/>
                      <a:pt x="8203" y="7672"/>
                      <a:pt x="8133" y="7979"/>
                    </a:cubicBezTo>
                    <a:cubicBezTo>
                      <a:pt x="8077" y="8258"/>
                      <a:pt x="7965" y="8537"/>
                      <a:pt x="7784" y="8746"/>
                    </a:cubicBezTo>
                    <a:cubicBezTo>
                      <a:pt x="7589" y="8984"/>
                      <a:pt x="7352" y="9179"/>
                      <a:pt x="7073" y="9276"/>
                    </a:cubicBezTo>
                    <a:cubicBezTo>
                      <a:pt x="6794" y="9402"/>
                      <a:pt x="6501" y="9458"/>
                      <a:pt x="6180" y="9458"/>
                    </a:cubicBezTo>
                    <a:cubicBezTo>
                      <a:pt x="5566" y="9458"/>
                      <a:pt x="4967" y="9193"/>
                      <a:pt x="4548" y="8746"/>
                    </a:cubicBezTo>
                    <a:cubicBezTo>
                      <a:pt x="4367" y="8551"/>
                      <a:pt x="4227" y="8328"/>
                      <a:pt x="4130" y="8077"/>
                    </a:cubicBezTo>
                    <a:cubicBezTo>
                      <a:pt x="4074" y="7951"/>
                      <a:pt x="4032" y="7840"/>
                      <a:pt x="4004" y="7714"/>
                    </a:cubicBezTo>
                    <a:cubicBezTo>
                      <a:pt x="3990" y="7645"/>
                      <a:pt x="3990" y="7589"/>
                      <a:pt x="3962" y="7519"/>
                    </a:cubicBezTo>
                    <a:lnTo>
                      <a:pt x="3948" y="7421"/>
                    </a:lnTo>
                    <a:cubicBezTo>
                      <a:pt x="3948" y="7379"/>
                      <a:pt x="3948" y="7352"/>
                      <a:pt x="3934" y="7310"/>
                    </a:cubicBezTo>
                    <a:lnTo>
                      <a:pt x="3920" y="7114"/>
                    </a:lnTo>
                    <a:lnTo>
                      <a:pt x="3920" y="6933"/>
                    </a:lnTo>
                    <a:cubicBezTo>
                      <a:pt x="3920" y="6863"/>
                      <a:pt x="3920" y="6808"/>
                      <a:pt x="3934" y="6738"/>
                    </a:cubicBezTo>
                    <a:cubicBezTo>
                      <a:pt x="3948" y="6668"/>
                      <a:pt x="3948" y="6612"/>
                      <a:pt x="3948" y="6543"/>
                    </a:cubicBezTo>
                    <a:cubicBezTo>
                      <a:pt x="4004" y="6278"/>
                      <a:pt x="4074" y="6040"/>
                      <a:pt x="4199" y="5789"/>
                    </a:cubicBezTo>
                    <a:cubicBezTo>
                      <a:pt x="4311" y="5566"/>
                      <a:pt x="4450" y="5343"/>
                      <a:pt x="4632" y="5148"/>
                    </a:cubicBezTo>
                    <a:cubicBezTo>
                      <a:pt x="4660" y="5092"/>
                      <a:pt x="4715" y="5064"/>
                      <a:pt x="4771" y="5008"/>
                    </a:cubicBezTo>
                    <a:lnTo>
                      <a:pt x="4841" y="4938"/>
                    </a:lnTo>
                    <a:cubicBezTo>
                      <a:pt x="4855" y="4925"/>
                      <a:pt x="4897" y="4911"/>
                      <a:pt x="4911" y="4869"/>
                    </a:cubicBezTo>
                    <a:cubicBezTo>
                      <a:pt x="4967" y="4841"/>
                      <a:pt x="5008" y="4785"/>
                      <a:pt x="5064" y="4743"/>
                    </a:cubicBezTo>
                    <a:cubicBezTo>
                      <a:pt x="5120" y="4715"/>
                      <a:pt x="5176" y="4673"/>
                      <a:pt x="5245" y="4646"/>
                    </a:cubicBezTo>
                    <a:cubicBezTo>
                      <a:pt x="5301" y="4604"/>
                      <a:pt x="5357" y="4576"/>
                      <a:pt x="5427" y="4534"/>
                    </a:cubicBezTo>
                    <a:cubicBezTo>
                      <a:pt x="5511" y="4506"/>
                      <a:pt x="5552" y="4464"/>
                      <a:pt x="5622" y="4450"/>
                    </a:cubicBezTo>
                    <a:cubicBezTo>
                      <a:pt x="5692" y="4422"/>
                      <a:pt x="5762" y="4394"/>
                      <a:pt x="5831" y="4367"/>
                    </a:cubicBezTo>
                    <a:lnTo>
                      <a:pt x="6041" y="4311"/>
                    </a:lnTo>
                    <a:cubicBezTo>
                      <a:pt x="6180" y="4255"/>
                      <a:pt x="6320" y="4241"/>
                      <a:pt x="6473" y="4227"/>
                    </a:cubicBezTo>
                    <a:cubicBezTo>
                      <a:pt x="6543" y="4213"/>
                      <a:pt x="6612" y="4213"/>
                      <a:pt x="6710" y="4213"/>
                    </a:cubicBezTo>
                    <a:cubicBezTo>
                      <a:pt x="6780" y="4213"/>
                      <a:pt x="6850" y="4185"/>
                      <a:pt x="6933" y="4185"/>
                    </a:cubicBezTo>
                    <a:cubicBezTo>
                      <a:pt x="7519" y="4185"/>
                      <a:pt x="8133" y="4325"/>
                      <a:pt x="8677" y="4646"/>
                    </a:cubicBezTo>
                    <a:cubicBezTo>
                      <a:pt x="8995" y="4831"/>
                      <a:pt x="9288" y="5054"/>
                      <a:pt x="9544" y="5315"/>
                    </a:cubicBezTo>
                    <a:lnTo>
                      <a:pt x="9544" y="5315"/>
                    </a:lnTo>
                    <a:cubicBezTo>
                      <a:pt x="9379" y="5152"/>
                      <a:pt x="9085" y="4943"/>
                      <a:pt x="8802" y="4841"/>
                    </a:cubicBezTo>
                    <a:cubicBezTo>
                      <a:pt x="8733" y="4799"/>
                      <a:pt x="8635" y="4785"/>
                      <a:pt x="8565" y="4771"/>
                    </a:cubicBezTo>
                    <a:lnTo>
                      <a:pt x="8356" y="4715"/>
                    </a:lnTo>
                    <a:cubicBezTo>
                      <a:pt x="8244" y="4701"/>
                      <a:pt x="8133" y="4701"/>
                      <a:pt x="8105" y="4701"/>
                    </a:cubicBezTo>
                    <a:cubicBezTo>
                      <a:pt x="8007" y="4715"/>
                      <a:pt x="8049" y="4771"/>
                      <a:pt x="8147" y="4841"/>
                    </a:cubicBezTo>
                    <a:cubicBezTo>
                      <a:pt x="8203" y="4869"/>
                      <a:pt x="8272" y="4911"/>
                      <a:pt x="8342" y="4952"/>
                    </a:cubicBezTo>
                    <a:cubicBezTo>
                      <a:pt x="8412" y="5008"/>
                      <a:pt x="8496" y="5064"/>
                      <a:pt x="8607" y="5120"/>
                    </a:cubicBezTo>
                    <a:cubicBezTo>
                      <a:pt x="8774" y="5231"/>
                      <a:pt x="8970" y="5371"/>
                      <a:pt x="9123" y="5510"/>
                    </a:cubicBezTo>
                    <a:cubicBezTo>
                      <a:pt x="9291" y="5650"/>
                      <a:pt x="9388" y="5817"/>
                      <a:pt x="9458" y="5887"/>
                    </a:cubicBezTo>
                    <a:cubicBezTo>
                      <a:pt x="9500" y="5929"/>
                      <a:pt x="9528" y="5985"/>
                      <a:pt x="9570" y="6054"/>
                    </a:cubicBezTo>
                    <a:lnTo>
                      <a:pt x="9611" y="6138"/>
                    </a:lnTo>
                    <a:lnTo>
                      <a:pt x="9667" y="6236"/>
                    </a:lnTo>
                    <a:cubicBezTo>
                      <a:pt x="9709" y="6278"/>
                      <a:pt x="9737" y="6347"/>
                      <a:pt x="9779" y="6403"/>
                    </a:cubicBezTo>
                    <a:cubicBezTo>
                      <a:pt x="9807" y="6459"/>
                      <a:pt x="9835" y="6529"/>
                      <a:pt x="9862" y="6584"/>
                    </a:cubicBezTo>
                    <a:cubicBezTo>
                      <a:pt x="9918" y="6696"/>
                      <a:pt x="9960" y="6822"/>
                      <a:pt x="10002" y="6947"/>
                    </a:cubicBezTo>
                    <a:cubicBezTo>
                      <a:pt x="10058" y="7073"/>
                      <a:pt x="10072" y="7212"/>
                      <a:pt x="10114" y="7324"/>
                    </a:cubicBezTo>
                    <a:cubicBezTo>
                      <a:pt x="10002" y="7073"/>
                      <a:pt x="9849" y="6905"/>
                      <a:pt x="9723" y="6835"/>
                    </a:cubicBezTo>
                    <a:cubicBezTo>
                      <a:pt x="9683" y="6813"/>
                      <a:pt x="9647" y="6802"/>
                      <a:pt x="9615" y="6802"/>
                    </a:cubicBezTo>
                    <a:cubicBezTo>
                      <a:pt x="9546" y="6802"/>
                      <a:pt x="9492" y="6852"/>
                      <a:pt x="9444" y="6947"/>
                    </a:cubicBezTo>
                    <a:cubicBezTo>
                      <a:pt x="9416" y="7003"/>
                      <a:pt x="9430" y="7101"/>
                      <a:pt x="9444" y="7212"/>
                    </a:cubicBezTo>
                    <a:cubicBezTo>
                      <a:pt x="9458" y="7310"/>
                      <a:pt x="9486" y="7435"/>
                      <a:pt x="9528" y="7533"/>
                    </a:cubicBezTo>
                    <a:cubicBezTo>
                      <a:pt x="9653" y="7910"/>
                      <a:pt x="9723" y="8342"/>
                      <a:pt x="9695" y="8788"/>
                    </a:cubicBezTo>
                    <a:cubicBezTo>
                      <a:pt x="9667" y="9249"/>
                      <a:pt x="9556" y="9737"/>
                      <a:pt x="9305" y="10211"/>
                    </a:cubicBezTo>
                    <a:cubicBezTo>
                      <a:pt x="9067" y="10671"/>
                      <a:pt x="8719" y="11090"/>
                      <a:pt x="8258" y="11439"/>
                    </a:cubicBezTo>
                    <a:cubicBezTo>
                      <a:pt x="8203" y="11494"/>
                      <a:pt x="8133" y="11536"/>
                      <a:pt x="8091" y="11564"/>
                    </a:cubicBezTo>
                    <a:lnTo>
                      <a:pt x="7910" y="11690"/>
                    </a:lnTo>
                    <a:cubicBezTo>
                      <a:pt x="7784" y="11759"/>
                      <a:pt x="7645" y="11815"/>
                      <a:pt x="7533" y="11885"/>
                    </a:cubicBezTo>
                    <a:cubicBezTo>
                      <a:pt x="7268" y="11996"/>
                      <a:pt x="6975" y="12094"/>
                      <a:pt x="6696" y="12136"/>
                    </a:cubicBezTo>
                    <a:cubicBezTo>
                      <a:pt x="6766" y="12122"/>
                      <a:pt x="6808" y="12094"/>
                      <a:pt x="6864" y="12052"/>
                    </a:cubicBezTo>
                    <a:cubicBezTo>
                      <a:pt x="6919" y="12024"/>
                      <a:pt x="6989" y="11996"/>
                      <a:pt x="7045" y="11969"/>
                    </a:cubicBezTo>
                    <a:cubicBezTo>
                      <a:pt x="7129" y="11927"/>
                      <a:pt x="7212" y="11885"/>
                      <a:pt x="7282" y="11843"/>
                    </a:cubicBezTo>
                    <a:cubicBezTo>
                      <a:pt x="7366" y="11787"/>
                      <a:pt x="7463" y="11759"/>
                      <a:pt x="7533" y="11704"/>
                    </a:cubicBezTo>
                    <a:cubicBezTo>
                      <a:pt x="7617" y="11648"/>
                      <a:pt x="7687" y="11606"/>
                      <a:pt x="7770" y="11550"/>
                    </a:cubicBezTo>
                    <a:cubicBezTo>
                      <a:pt x="7854" y="11494"/>
                      <a:pt x="7924" y="11425"/>
                      <a:pt x="7993" y="11369"/>
                    </a:cubicBezTo>
                    <a:cubicBezTo>
                      <a:pt x="8035" y="11341"/>
                      <a:pt x="8091" y="11327"/>
                      <a:pt x="8119" y="11285"/>
                    </a:cubicBezTo>
                    <a:lnTo>
                      <a:pt x="8230" y="11187"/>
                    </a:lnTo>
                    <a:lnTo>
                      <a:pt x="8328" y="11076"/>
                    </a:lnTo>
                    <a:lnTo>
                      <a:pt x="8384" y="11020"/>
                    </a:lnTo>
                    <a:lnTo>
                      <a:pt x="8440" y="10978"/>
                    </a:lnTo>
                    <a:lnTo>
                      <a:pt x="8649" y="10769"/>
                    </a:lnTo>
                    <a:cubicBezTo>
                      <a:pt x="8719" y="10671"/>
                      <a:pt x="8761" y="10602"/>
                      <a:pt x="8830" y="10532"/>
                    </a:cubicBezTo>
                    <a:cubicBezTo>
                      <a:pt x="8872" y="10504"/>
                      <a:pt x="8886" y="10462"/>
                      <a:pt x="8886" y="10434"/>
                    </a:cubicBezTo>
                    <a:cubicBezTo>
                      <a:pt x="8886" y="10420"/>
                      <a:pt x="8886" y="10392"/>
                      <a:pt x="8872" y="10392"/>
                    </a:cubicBezTo>
                    <a:cubicBezTo>
                      <a:pt x="8858" y="10392"/>
                      <a:pt x="8830" y="10420"/>
                      <a:pt x="8802" y="10434"/>
                    </a:cubicBezTo>
                    <a:cubicBezTo>
                      <a:pt x="8761" y="10448"/>
                      <a:pt x="8733" y="10490"/>
                      <a:pt x="8691" y="10518"/>
                    </a:cubicBezTo>
                    <a:cubicBezTo>
                      <a:pt x="8663" y="10560"/>
                      <a:pt x="8621" y="10588"/>
                      <a:pt x="8607" y="10630"/>
                    </a:cubicBezTo>
                    <a:lnTo>
                      <a:pt x="8551" y="10671"/>
                    </a:lnTo>
                    <a:lnTo>
                      <a:pt x="8509" y="10727"/>
                    </a:lnTo>
                    <a:cubicBezTo>
                      <a:pt x="8440" y="10797"/>
                      <a:pt x="8342" y="10853"/>
                      <a:pt x="8272" y="10922"/>
                    </a:cubicBezTo>
                    <a:cubicBezTo>
                      <a:pt x="8189" y="10978"/>
                      <a:pt x="8105" y="11048"/>
                      <a:pt x="8021" y="11090"/>
                    </a:cubicBezTo>
                    <a:cubicBezTo>
                      <a:pt x="7924" y="11146"/>
                      <a:pt x="7826" y="11201"/>
                      <a:pt x="7742" y="11271"/>
                    </a:cubicBezTo>
                    <a:cubicBezTo>
                      <a:pt x="7673" y="11299"/>
                      <a:pt x="7603" y="11327"/>
                      <a:pt x="7533" y="11355"/>
                    </a:cubicBezTo>
                    <a:lnTo>
                      <a:pt x="7324" y="11439"/>
                    </a:lnTo>
                    <a:lnTo>
                      <a:pt x="7115" y="11508"/>
                    </a:lnTo>
                    <a:lnTo>
                      <a:pt x="6877" y="11578"/>
                    </a:lnTo>
                    <a:cubicBezTo>
                      <a:pt x="6585" y="11648"/>
                      <a:pt x="6292" y="11704"/>
                      <a:pt x="5971" y="11717"/>
                    </a:cubicBezTo>
                    <a:cubicBezTo>
                      <a:pt x="5830" y="11731"/>
                      <a:pt x="5689" y="11737"/>
                      <a:pt x="5547" y="11737"/>
                    </a:cubicBezTo>
                    <a:cubicBezTo>
                      <a:pt x="5086" y="11737"/>
                      <a:pt x="4623" y="11671"/>
                      <a:pt x="4185" y="11564"/>
                    </a:cubicBezTo>
                    <a:cubicBezTo>
                      <a:pt x="3321" y="11355"/>
                      <a:pt x="2512" y="10908"/>
                      <a:pt x="1842" y="10253"/>
                    </a:cubicBezTo>
                    <a:cubicBezTo>
                      <a:pt x="1633" y="10072"/>
                      <a:pt x="1438" y="9862"/>
                      <a:pt x="1284" y="9653"/>
                    </a:cubicBezTo>
                    <a:cubicBezTo>
                      <a:pt x="1326" y="9653"/>
                      <a:pt x="1368" y="9667"/>
                      <a:pt x="1424" y="9681"/>
                    </a:cubicBezTo>
                    <a:cubicBezTo>
                      <a:pt x="1507" y="9723"/>
                      <a:pt x="1605" y="9765"/>
                      <a:pt x="1703" y="9820"/>
                    </a:cubicBezTo>
                    <a:cubicBezTo>
                      <a:pt x="1814" y="9876"/>
                      <a:pt x="1912" y="9946"/>
                      <a:pt x="2037" y="10030"/>
                    </a:cubicBezTo>
                    <a:cubicBezTo>
                      <a:pt x="2056" y="10043"/>
                      <a:pt x="2068" y="10049"/>
                      <a:pt x="2076" y="10049"/>
                    </a:cubicBezTo>
                    <a:cubicBezTo>
                      <a:pt x="2109" y="10049"/>
                      <a:pt x="2052" y="9942"/>
                      <a:pt x="1995" y="9862"/>
                    </a:cubicBezTo>
                    <a:cubicBezTo>
                      <a:pt x="1605" y="9346"/>
                      <a:pt x="1270" y="8886"/>
                      <a:pt x="1005" y="8342"/>
                    </a:cubicBezTo>
                    <a:cubicBezTo>
                      <a:pt x="866" y="8063"/>
                      <a:pt x="740" y="7784"/>
                      <a:pt x="656" y="7491"/>
                    </a:cubicBezTo>
                    <a:cubicBezTo>
                      <a:pt x="601" y="7352"/>
                      <a:pt x="573" y="7184"/>
                      <a:pt x="531" y="7031"/>
                    </a:cubicBezTo>
                    <a:cubicBezTo>
                      <a:pt x="503" y="6877"/>
                      <a:pt x="489" y="6724"/>
                      <a:pt x="461" y="6543"/>
                    </a:cubicBezTo>
                    <a:cubicBezTo>
                      <a:pt x="350" y="5217"/>
                      <a:pt x="698" y="3795"/>
                      <a:pt x="1493" y="2609"/>
                    </a:cubicBezTo>
                    <a:cubicBezTo>
                      <a:pt x="1689" y="2302"/>
                      <a:pt x="1912" y="2023"/>
                      <a:pt x="2163" y="1772"/>
                    </a:cubicBezTo>
                    <a:cubicBezTo>
                      <a:pt x="2400" y="1507"/>
                      <a:pt x="2665" y="1256"/>
                      <a:pt x="2944" y="1033"/>
                    </a:cubicBezTo>
                    <a:cubicBezTo>
                      <a:pt x="3223" y="810"/>
                      <a:pt x="3530" y="614"/>
                      <a:pt x="3851" y="447"/>
                    </a:cubicBezTo>
                    <a:cubicBezTo>
                      <a:pt x="4129" y="283"/>
                      <a:pt x="4430" y="153"/>
                      <a:pt x="4734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23"/>
              <p:cNvSpPr/>
              <p:nvPr/>
            </p:nvSpPr>
            <p:spPr>
              <a:xfrm>
                <a:off x="730842" y="2274245"/>
                <a:ext cx="324566" cy="254477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5873" extrusionOk="0">
                    <a:moveTo>
                      <a:pt x="4828" y="1"/>
                    </a:moveTo>
                    <a:cubicBezTo>
                      <a:pt x="4578" y="1"/>
                      <a:pt x="4332" y="46"/>
                      <a:pt x="4101" y="107"/>
                    </a:cubicBezTo>
                    <a:cubicBezTo>
                      <a:pt x="3794" y="204"/>
                      <a:pt x="3515" y="386"/>
                      <a:pt x="3264" y="595"/>
                    </a:cubicBezTo>
                    <a:cubicBezTo>
                      <a:pt x="3055" y="790"/>
                      <a:pt x="2887" y="999"/>
                      <a:pt x="2762" y="1237"/>
                    </a:cubicBezTo>
                    <a:lnTo>
                      <a:pt x="2678" y="1432"/>
                    </a:lnTo>
                    <a:cubicBezTo>
                      <a:pt x="2636" y="1502"/>
                      <a:pt x="2622" y="1571"/>
                      <a:pt x="2608" y="1627"/>
                    </a:cubicBezTo>
                    <a:cubicBezTo>
                      <a:pt x="2595" y="1697"/>
                      <a:pt x="2567" y="1767"/>
                      <a:pt x="2567" y="1836"/>
                    </a:cubicBezTo>
                    <a:cubicBezTo>
                      <a:pt x="2567" y="1906"/>
                      <a:pt x="2553" y="1976"/>
                      <a:pt x="2553" y="2046"/>
                    </a:cubicBezTo>
                    <a:cubicBezTo>
                      <a:pt x="2553" y="2324"/>
                      <a:pt x="2608" y="2603"/>
                      <a:pt x="2706" y="2855"/>
                    </a:cubicBezTo>
                    <a:cubicBezTo>
                      <a:pt x="2832" y="3120"/>
                      <a:pt x="3013" y="3343"/>
                      <a:pt x="3236" y="3524"/>
                    </a:cubicBezTo>
                    <a:cubicBezTo>
                      <a:pt x="3292" y="3580"/>
                      <a:pt x="3362" y="3608"/>
                      <a:pt x="3404" y="3664"/>
                    </a:cubicBezTo>
                    <a:lnTo>
                      <a:pt x="3613" y="3761"/>
                    </a:lnTo>
                    <a:cubicBezTo>
                      <a:pt x="3752" y="3831"/>
                      <a:pt x="3934" y="3887"/>
                      <a:pt x="4087" y="3901"/>
                    </a:cubicBezTo>
                    <a:cubicBezTo>
                      <a:pt x="4157" y="3912"/>
                      <a:pt x="4229" y="3918"/>
                      <a:pt x="4300" y="3918"/>
                    </a:cubicBezTo>
                    <a:cubicBezTo>
                      <a:pt x="4581" y="3918"/>
                      <a:pt x="4863" y="3831"/>
                      <a:pt x="5119" y="3664"/>
                    </a:cubicBezTo>
                    <a:cubicBezTo>
                      <a:pt x="5328" y="3524"/>
                      <a:pt x="5496" y="3329"/>
                      <a:pt x="5621" y="3120"/>
                    </a:cubicBezTo>
                    <a:cubicBezTo>
                      <a:pt x="5635" y="3092"/>
                      <a:pt x="5663" y="3050"/>
                      <a:pt x="5677" y="2994"/>
                    </a:cubicBezTo>
                    <a:cubicBezTo>
                      <a:pt x="5691" y="2966"/>
                      <a:pt x="5705" y="2910"/>
                      <a:pt x="5733" y="2882"/>
                    </a:cubicBezTo>
                    <a:cubicBezTo>
                      <a:pt x="5761" y="2757"/>
                      <a:pt x="5803" y="2617"/>
                      <a:pt x="5803" y="2478"/>
                    </a:cubicBezTo>
                    <a:cubicBezTo>
                      <a:pt x="5803" y="2338"/>
                      <a:pt x="5789" y="2199"/>
                      <a:pt x="5733" y="2073"/>
                    </a:cubicBezTo>
                    <a:cubicBezTo>
                      <a:pt x="5635" y="1808"/>
                      <a:pt x="5482" y="1585"/>
                      <a:pt x="5259" y="1432"/>
                    </a:cubicBezTo>
                    <a:cubicBezTo>
                      <a:pt x="5287" y="1432"/>
                      <a:pt x="5315" y="1446"/>
                      <a:pt x="5328" y="1446"/>
                    </a:cubicBezTo>
                    <a:cubicBezTo>
                      <a:pt x="5356" y="1446"/>
                      <a:pt x="5384" y="1446"/>
                      <a:pt x="5398" y="1432"/>
                    </a:cubicBezTo>
                    <a:lnTo>
                      <a:pt x="5468" y="1432"/>
                    </a:lnTo>
                    <a:cubicBezTo>
                      <a:pt x="5538" y="1390"/>
                      <a:pt x="5524" y="1292"/>
                      <a:pt x="5384" y="1153"/>
                    </a:cubicBezTo>
                    <a:cubicBezTo>
                      <a:pt x="5342" y="1111"/>
                      <a:pt x="5315" y="1083"/>
                      <a:pt x="5259" y="1041"/>
                    </a:cubicBezTo>
                    <a:lnTo>
                      <a:pt x="5105" y="944"/>
                    </a:lnTo>
                    <a:cubicBezTo>
                      <a:pt x="4980" y="874"/>
                      <a:pt x="4826" y="818"/>
                      <a:pt x="4631" y="804"/>
                    </a:cubicBezTo>
                    <a:cubicBezTo>
                      <a:pt x="4588" y="797"/>
                      <a:pt x="4542" y="793"/>
                      <a:pt x="4494" y="793"/>
                    </a:cubicBezTo>
                    <a:cubicBezTo>
                      <a:pt x="4356" y="793"/>
                      <a:pt x="4204" y="822"/>
                      <a:pt x="4059" y="874"/>
                    </a:cubicBezTo>
                    <a:cubicBezTo>
                      <a:pt x="3864" y="944"/>
                      <a:pt x="3669" y="1041"/>
                      <a:pt x="3515" y="1181"/>
                    </a:cubicBezTo>
                    <a:cubicBezTo>
                      <a:pt x="3362" y="1320"/>
                      <a:pt x="3236" y="1502"/>
                      <a:pt x="3152" y="1683"/>
                    </a:cubicBezTo>
                    <a:lnTo>
                      <a:pt x="3111" y="1753"/>
                    </a:lnTo>
                    <a:lnTo>
                      <a:pt x="3097" y="1794"/>
                    </a:lnTo>
                    <a:lnTo>
                      <a:pt x="3097" y="1808"/>
                    </a:lnTo>
                    <a:lnTo>
                      <a:pt x="3097" y="1822"/>
                    </a:lnTo>
                    <a:lnTo>
                      <a:pt x="3083" y="1878"/>
                    </a:lnTo>
                    <a:cubicBezTo>
                      <a:pt x="3083" y="1920"/>
                      <a:pt x="3069" y="1948"/>
                      <a:pt x="3069" y="1990"/>
                    </a:cubicBezTo>
                    <a:lnTo>
                      <a:pt x="3069" y="2046"/>
                    </a:lnTo>
                    <a:lnTo>
                      <a:pt x="3069" y="2073"/>
                    </a:lnTo>
                    <a:lnTo>
                      <a:pt x="3069" y="2157"/>
                    </a:lnTo>
                    <a:lnTo>
                      <a:pt x="3069" y="2324"/>
                    </a:lnTo>
                    <a:cubicBezTo>
                      <a:pt x="3083" y="2478"/>
                      <a:pt x="3139" y="2631"/>
                      <a:pt x="3180" y="2729"/>
                    </a:cubicBezTo>
                    <a:cubicBezTo>
                      <a:pt x="3236" y="2855"/>
                      <a:pt x="3320" y="2938"/>
                      <a:pt x="3390" y="3036"/>
                    </a:cubicBezTo>
                    <a:cubicBezTo>
                      <a:pt x="3557" y="3189"/>
                      <a:pt x="3696" y="3245"/>
                      <a:pt x="3794" y="3273"/>
                    </a:cubicBezTo>
                    <a:cubicBezTo>
                      <a:pt x="3840" y="3296"/>
                      <a:pt x="3878" y="3306"/>
                      <a:pt x="3909" y="3306"/>
                    </a:cubicBezTo>
                    <a:cubicBezTo>
                      <a:pt x="3935" y="3306"/>
                      <a:pt x="3957" y="3299"/>
                      <a:pt x="3975" y="3287"/>
                    </a:cubicBezTo>
                    <a:cubicBezTo>
                      <a:pt x="4003" y="3287"/>
                      <a:pt x="4017" y="3273"/>
                      <a:pt x="4017" y="3245"/>
                    </a:cubicBezTo>
                    <a:cubicBezTo>
                      <a:pt x="4073" y="3175"/>
                      <a:pt x="3989" y="3064"/>
                      <a:pt x="3878" y="2910"/>
                    </a:cubicBezTo>
                    <a:cubicBezTo>
                      <a:pt x="3836" y="2827"/>
                      <a:pt x="3780" y="2715"/>
                      <a:pt x="3738" y="2590"/>
                    </a:cubicBezTo>
                    <a:cubicBezTo>
                      <a:pt x="3710" y="2478"/>
                      <a:pt x="3696" y="2338"/>
                      <a:pt x="3724" y="2171"/>
                    </a:cubicBezTo>
                    <a:cubicBezTo>
                      <a:pt x="3780" y="1934"/>
                      <a:pt x="3975" y="1669"/>
                      <a:pt x="4227" y="1543"/>
                    </a:cubicBezTo>
                    <a:cubicBezTo>
                      <a:pt x="4347" y="1507"/>
                      <a:pt x="4468" y="1471"/>
                      <a:pt x="4589" y="1471"/>
                    </a:cubicBezTo>
                    <a:cubicBezTo>
                      <a:pt x="4608" y="1471"/>
                      <a:pt x="4626" y="1472"/>
                      <a:pt x="4645" y="1474"/>
                    </a:cubicBezTo>
                    <a:cubicBezTo>
                      <a:pt x="4784" y="1502"/>
                      <a:pt x="4924" y="1529"/>
                      <a:pt x="5036" y="1599"/>
                    </a:cubicBezTo>
                    <a:cubicBezTo>
                      <a:pt x="5245" y="1725"/>
                      <a:pt x="5412" y="1934"/>
                      <a:pt x="5510" y="2157"/>
                    </a:cubicBezTo>
                    <a:cubicBezTo>
                      <a:pt x="5593" y="2408"/>
                      <a:pt x="5593" y="2659"/>
                      <a:pt x="5482" y="2910"/>
                    </a:cubicBezTo>
                    <a:cubicBezTo>
                      <a:pt x="5398" y="3120"/>
                      <a:pt x="5259" y="3315"/>
                      <a:pt x="5091" y="3454"/>
                    </a:cubicBezTo>
                    <a:cubicBezTo>
                      <a:pt x="4910" y="3594"/>
                      <a:pt x="4715" y="3678"/>
                      <a:pt x="4505" y="3733"/>
                    </a:cubicBezTo>
                    <a:cubicBezTo>
                      <a:pt x="4424" y="3754"/>
                      <a:pt x="4342" y="3763"/>
                      <a:pt x="4260" y="3763"/>
                    </a:cubicBezTo>
                    <a:cubicBezTo>
                      <a:pt x="4119" y="3763"/>
                      <a:pt x="3977" y="3736"/>
                      <a:pt x="3836" y="3691"/>
                    </a:cubicBezTo>
                    <a:cubicBezTo>
                      <a:pt x="3599" y="3622"/>
                      <a:pt x="3418" y="3524"/>
                      <a:pt x="3236" y="3371"/>
                    </a:cubicBezTo>
                    <a:cubicBezTo>
                      <a:pt x="2887" y="3064"/>
                      <a:pt x="2664" y="2617"/>
                      <a:pt x="2622" y="2157"/>
                    </a:cubicBezTo>
                    <a:cubicBezTo>
                      <a:pt x="2608" y="1767"/>
                      <a:pt x="2748" y="1362"/>
                      <a:pt x="2957" y="1027"/>
                    </a:cubicBezTo>
                    <a:cubicBezTo>
                      <a:pt x="3055" y="860"/>
                      <a:pt x="3208" y="720"/>
                      <a:pt x="3334" y="595"/>
                    </a:cubicBezTo>
                    <a:cubicBezTo>
                      <a:pt x="3501" y="469"/>
                      <a:pt x="3655" y="372"/>
                      <a:pt x="3836" y="274"/>
                    </a:cubicBezTo>
                    <a:cubicBezTo>
                      <a:pt x="4003" y="204"/>
                      <a:pt x="4199" y="135"/>
                      <a:pt x="4408" y="121"/>
                    </a:cubicBezTo>
                    <a:cubicBezTo>
                      <a:pt x="4521" y="113"/>
                      <a:pt x="4638" y="105"/>
                      <a:pt x="4757" y="105"/>
                    </a:cubicBezTo>
                    <a:cubicBezTo>
                      <a:pt x="4845" y="105"/>
                      <a:pt x="4933" y="109"/>
                      <a:pt x="5022" y="121"/>
                    </a:cubicBezTo>
                    <a:cubicBezTo>
                      <a:pt x="5231" y="162"/>
                      <a:pt x="5454" y="204"/>
                      <a:pt x="5649" y="316"/>
                    </a:cubicBezTo>
                    <a:cubicBezTo>
                      <a:pt x="5747" y="344"/>
                      <a:pt x="5831" y="414"/>
                      <a:pt x="5942" y="469"/>
                    </a:cubicBezTo>
                    <a:cubicBezTo>
                      <a:pt x="5998" y="511"/>
                      <a:pt x="6026" y="539"/>
                      <a:pt x="6082" y="553"/>
                    </a:cubicBezTo>
                    <a:cubicBezTo>
                      <a:pt x="6137" y="595"/>
                      <a:pt x="6165" y="623"/>
                      <a:pt x="6221" y="665"/>
                    </a:cubicBezTo>
                    <a:cubicBezTo>
                      <a:pt x="6570" y="944"/>
                      <a:pt x="6849" y="1320"/>
                      <a:pt x="7016" y="1767"/>
                    </a:cubicBezTo>
                    <a:cubicBezTo>
                      <a:pt x="7128" y="2018"/>
                      <a:pt x="7198" y="2324"/>
                      <a:pt x="7198" y="2617"/>
                    </a:cubicBezTo>
                    <a:cubicBezTo>
                      <a:pt x="7184" y="2436"/>
                      <a:pt x="7114" y="2157"/>
                      <a:pt x="6988" y="1934"/>
                    </a:cubicBezTo>
                    <a:lnTo>
                      <a:pt x="6877" y="1780"/>
                    </a:lnTo>
                    <a:cubicBezTo>
                      <a:pt x="6849" y="1725"/>
                      <a:pt x="6807" y="1697"/>
                      <a:pt x="6793" y="1655"/>
                    </a:cubicBezTo>
                    <a:lnTo>
                      <a:pt x="6654" y="1515"/>
                    </a:lnTo>
                    <a:cubicBezTo>
                      <a:pt x="6639" y="1510"/>
                      <a:pt x="6629" y="1507"/>
                      <a:pt x="6621" y="1507"/>
                    </a:cubicBezTo>
                    <a:cubicBezTo>
                      <a:pt x="6590" y="1507"/>
                      <a:pt x="6603" y="1549"/>
                      <a:pt x="6626" y="1627"/>
                    </a:cubicBezTo>
                    <a:cubicBezTo>
                      <a:pt x="6640" y="1669"/>
                      <a:pt x="6654" y="1725"/>
                      <a:pt x="6695" y="1780"/>
                    </a:cubicBezTo>
                    <a:cubicBezTo>
                      <a:pt x="6709" y="1850"/>
                      <a:pt x="6737" y="1920"/>
                      <a:pt x="6765" y="1990"/>
                    </a:cubicBezTo>
                    <a:cubicBezTo>
                      <a:pt x="6807" y="2143"/>
                      <a:pt x="6849" y="2324"/>
                      <a:pt x="6863" y="2478"/>
                    </a:cubicBezTo>
                    <a:cubicBezTo>
                      <a:pt x="6877" y="2631"/>
                      <a:pt x="6877" y="2771"/>
                      <a:pt x="6877" y="2855"/>
                    </a:cubicBezTo>
                    <a:cubicBezTo>
                      <a:pt x="6877" y="2910"/>
                      <a:pt x="6863" y="2966"/>
                      <a:pt x="6863" y="3022"/>
                    </a:cubicBezTo>
                    <a:lnTo>
                      <a:pt x="6863" y="3092"/>
                    </a:lnTo>
                    <a:lnTo>
                      <a:pt x="6849" y="3161"/>
                    </a:lnTo>
                    <a:cubicBezTo>
                      <a:pt x="6835" y="3203"/>
                      <a:pt x="6835" y="3259"/>
                      <a:pt x="6835" y="3301"/>
                    </a:cubicBezTo>
                    <a:cubicBezTo>
                      <a:pt x="6807" y="3343"/>
                      <a:pt x="6793" y="3399"/>
                      <a:pt x="6793" y="3440"/>
                    </a:cubicBezTo>
                    <a:cubicBezTo>
                      <a:pt x="6779" y="3538"/>
                      <a:pt x="6723" y="3622"/>
                      <a:pt x="6709" y="3719"/>
                    </a:cubicBezTo>
                    <a:cubicBezTo>
                      <a:pt x="6668" y="3817"/>
                      <a:pt x="6626" y="3901"/>
                      <a:pt x="6584" y="3998"/>
                    </a:cubicBezTo>
                    <a:cubicBezTo>
                      <a:pt x="6640" y="3789"/>
                      <a:pt x="6640" y="3608"/>
                      <a:pt x="6598" y="3524"/>
                    </a:cubicBezTo>
                    <a:cubicBezTo>
                      <a:pt x="6580" y="3454"/>
                      <a:pt x="6546" y="3422"/>
                      <a:pt x="6492" y="3422"/>
                    </a:cubicBezTo>
                    <a:cubicBezTo>
                      <a:pt x="6460" y="3422"/>
                      <a:pt x="6421" y="3434"/>
                      <a:pt x="6375" y="3454"/>
                    </a:cubicBezTo>
                    <a:cubicBezTo>
                      <a:pt x="6347" y="3468"/>
                      <a:pt x="6291" y="3538"/>
                      <a:pt x="6249" y="3608"/>
                    </a:cubicBezTo>
                    <a:cubicBezTo>
                      <a:pt x="6207" y="3678"/>
                      <a:pt x="6165" y="3761"/>
                      <a:pt x="6151" y="3831"/>
                    </a:cubicBezTo>
                    <a:cubicBezTo>
                      <a:pt x="6040" y="4110"/>
                      <a:pt x="5872" y="4389"/>
                      <a:pt x="5649" y="4640"/>
                    </a:cubicBezTo>
                    <a:cubicBezTo>
                      <a:pt x="5412" y="4905"/>
                      <a:pt x="5105" y="5128"/>
                      <a:pt x="4743" y="5268"/>
                    </a:cubicBezTo>
                    <a:cubicBezTo>
                      <a:pt x="4414" y="5401"/>
                      <a:pt x="4054" y="5482"/>
                      <a:pt x="3690" y="5482"/>
                    </a:cubicBezTo>
                    <a:cubicBezTo>
                      <a:pt x="3636" y="5482"/>
                      <a:pt x="3583" y="5480"/>
                      <a:pt x="3529" y="5477"/>
                    </a:cubicBezTo>
                    <a:cubicBezTo>
                      <a:pt x="3431" y="5477"/>
                      <a:pt x="3320" y="5463"/>
                      <a:pt x="3222" y="5435"/>
                    </a:cubicBezTo>
                    <a:cubicBezTo>
                      <a:pt x="3111" y="5421"/>
                      <a:pt x="3013" y="5393"/>
                      <a:pt x="2901" y="5365"/>
                    </a:cubicBezTo>
                    <a:cubicBezTo>
                      <a:pt x="2692" y="5296"/>
                      <a:pt x="2483" y="5226"/>
                      <a:pt x="2302" y="5114"/>
                    </a:cubicBezTo>
                    <a:lnTo>
                      <a:pt x="2302" y="5114"/>
                    </a:lnTo>
                    <a:cubicBezTo>
                      <a:pt x="2343" y="5128"/>
                      <a:pt x="2385" y="5142"/>
                      <a:pt x="2441" y="5142"/>
                    </a:cubicBezTo>
                    <a:cubicBezTo>
                      <a:pt x="2483" y="5156"/>
                      <a:pt x="2525" y="5184"/>
                      <a:pt x="2581" y="5184"/>
                    </a:cubicBezTo>
                    <a:cubicBezTo>
                      <a:pt x="2901" y="5264"/>
                      <a:pt x="3230" y="5312"/>
                      <a:pt x="3568" y="5312"/>
                    </a:cubicBezTo>
                    <a:cubicBezTo>
                      <a:pt x="3820" y="5312"/>
                      <a:pt x="4076" y="5285"/>
                      <a:pt x="4338" y="5226"/>
                    </a:cubicBezTo>
                    <a:cubicBezTo>
                      <a:pt x="4422" y="5212"/>
                      <a:pt x="4436" y="5184"/>
                      <a:pt x="4408" y="5184"/>
                    </a:cubicBezTo>
                    <a:cubicBezTo>
                      <a:pt x="4394" y="5184"/>
                      <a:pt x="4366" y="5156"/>
                      <a:pt x="4352" y="5156"/>
                    </a:cubicBezTo>
                    <a:lnTo>
                      <a:pt x="4254" y="5156"/>
                    </a:lnTo>
                    <a:cubicBezTo>
                      <a:pt x="4213" y="5156"/>
                      <a:pt x="4185" y="5156"/>
                      <a:pt x="4143" y="5184"/>
                    </a:cubicBezTo>
                    <a:lnTo>
                      <a:pt x="3808" y="5184"/>
                    </a:lnTo>
                    <a:cubicBezTo>
                      <a:pt x="3738" y="5184"/>
                      <a:pt x="3655" y="5156"/>
                      <a:pt x="3571" y="5156"/>
                    </a:cubicBezTo>
                    <a:cubicBezTo>
                      <a:pt x="3487" y="5142"/>
                      <a:pt x="3418" y="5128"/>
                      <a:pt x="3320" y="5128"/>
                    </a:cubicBezTo>
                    <a:cubicBezTo>
                      <a:pt x="3278" y="5128"/>
                      <a:pt x="3222" y="5086"/>
                      <a:pt x="3166" y="5072"/>
                    </a:cubicBezTo>
                    <a:lnTo>
                      <a:pt x="3013" y="5017"/>
                    </a:lnTo>
                    <a:lnTo>
                      <a:pt x="2692" y="4877"/>
                    </a:lnTo>
                    <a:lnTo>
                      <a:pt x="2385" y="4724"/>
                    </a:lnTo>
                    <a:cubicBezTo>
                      <a:pt x="2274" y="4668"/>
                      <a:pt x="2190" y="4598"/>
                      <a:pt x="2092" y="4528"/>
                    </a:cubicBezTo>
                    <a:cubicBezTo>
                      <a:pt x="1716" y="4277"/>
                      <a:pt x="1395" y="3943"/>
                      <a:pt x="1130" y="3580"/>
                    </a:cubicBezTo>
                    <a:cubicBezTo>
                      <a:pt x="1074" y="3510"/>
                      <a:pt x="1018" y="3440"/>
                      <a:pt x="990" y="3371"/>
                    </a:cubicBezTo>
                    <a:cubicBezTo>
                      <a:pt x="949" y="3301"/>
                      <a:pt x="893" y="3231"/>
                      <a:pt x="851" y="3161"/>
                    </a:cubicBezTo>
                    <a:lnTo>
                      <a:pt x="725" y="2924"/>
                    </a:lnTo>
                    <a:cubicBezTo>
                      <a:pt x="711" y="2896"/>
                      <a:pt x="698" y="2855"/>
                      <a:pt x="670" y="2813"/>
                    </a:cubicBezTo>
                    <a:lnTo>
                      <a:pt x="614" y="2687"/>
                    </a:lnTo>
                    <a:cubicBezTo>
                      <a:pt x="544" y="2534"/>
                      <a:pt x="516" y="2352"/>
                      <a:pt x="460" y="2199"/>
                    </a:cubicBezTo>
                    <a:lnTo>
                      <a:pt x="405" y="1934"/>
                    </a:lnTo>
                    <a:lnTo>
                      <a:pt x="391" y="1808"/>
                    </a:lnTo>
                    <a:cubicBezTo>
                      <a:pt x="391" y="1780"/>
                      <a:pt x="391" y="1725"/>
                      <a:pt x="377" y="1697"/>
                    </a:cubicBezTo>
                    <a:cubicBezTo>
                      <a:pt x="377" y="1641"/>
                      <a:pt x="363" y="1585"/>
                      <a:pt x="363" y="1529"/>
                    </a:cubicBezTo>
                    <a:cubicBezTo>
                      <a:pt x="363" y="1488"/>
                      <a:pt x="335" y="1432"/>
                      <a:pt x="335" y="1376"/>
                    </a:cubicBezTo>
                    <a:lnTo>
                      <a:pt x="335" y="1069"/>
                    </a:lnTo>
                    <a:cubicBezTo>
                      <a:pt x="363" y="1083"/>
                      <a:pt x="391" y="1111"/>
                      <a:pt x="405" y="1153"/>
                    </a:cubicBezTo>
                    <a:cubicBezTo>
                      <a:pt x="474" y="1292"/>
                      <a:pt x="530" y="1418"/>
                      <a:pt x="600" y="1641"/>
                    </a:cubicBezTo>
                    <a:cubicBezTo>
                      <a:pt x="604" y="1663"/>
                      <a:pt x="610" y="1672"/>
                      <a:pt x="618" y="1672"/>
                    </a:cubicBezTo>
                    <a:cubicBezTo>
                      <a:pt x="638" y="1672"/>
                      <a:pt x="666" y="1598"/>
                      <a:pt x="656" y="1515"/>
                    </a:cubicBezTo>
                    <a:cubicBezTo>
                      <a:pt x="656" y="1348"/>
                      <a:pt x="656" y="1181"/>
                      <a:pt x="670" y="1013"/>
                    </a:cubicBezTo>
                    <a:cubicBezTo>
                      <a:pt x="614" y="971"/>
                      <a:pt x="586" y="930"/>
                      <a:pt x="544" y="874"/>
                    </a:cubicBezTo>
                    <a:cubicBezTo>
                      <a:pt x="405" y="665"/>
                      <a:pt x="293" y="455"/>
                      <a:pt x="223" y="260"/>
                    </a:cubicBezTo>
                    <a:cubicBezTo>
                      <a:pt x="195" y="302"/>
                      <a:pt x="195" y="330"/>
                      <a:pt x="181" y="372"/>
                    </a:cubicBezTo>
                    <a:lnTo>
                      <a:pt x="126" y="525"/>
                    </a:lnTo>
                    <a:cubicBezTo>
                      <a:pt x="112" y="581"/>
                      <a:pt x="112" y="623"/>
                      <a:pt x="98" y="693"/>
                    </a:cubicBezTo>
                    <a:cubicBezTo>
                      <a:pt x="84" y="748"/>
                      <a:pt x="84" y="818"/>
                      <a:pt x="70" y="874"/>
                    </a:cubicBezTo>
                    <a:lnTo>
                      <a:pt x="42" y="958"/>
                    </a:lnTo>
                    <a:cubicBezTo>
                      <a:pt x="42" y="999"/>
                      <a:pt x="42" y="1013"/>
                      <a:pt x="28" y="1041"/>
                    </a:cubicBezTo>
                    <a:cubicBezTo>
                      <a:pt x="14" y="1167"/>
                      <a:pt x="0" y="1278"/>
                      <a:pt x="0" y="1390"/>
                    </a:cubicBezTo>
                    <a:lnTo>
                      <a:pt x="0" y="1739"/>
                    </a:lnTo>
                    <a:cubicBezTo>
                      <a:pt x="0" y="1864"/>
                      <a:pt x="14" y="1990"/>
                      <a:pt x="14" y="2115"/>
                    </a:cubicBezTo>
                    <a:cubicBezTo>
                      <a:pt x="112" y="3064"/>
                      <a:pt x="558" y="4026"/>
                      <a:pt x="1283" y="4724"/>
                    </a:cubicBezTo>
                    <a:cubicBezTo>
                      <a:pt x="1646" y="5072"/>
                      <a:pt x="2092" y="5365"/>
                      <a:pt x="2553" y="5561"/>
                    </a:cubicBezTo>
                    <a:cubicBezTo>
                      <a:pt x="2979" y="5749"/>
                      <a:pt x="3450" y="5858"/>
                      <a:pt x="3916" y="5858"/>
                    </a:cubicBezTo>
                    <a:cubicBezTo>
                      <a:pt x="3968" y="5858"/>
                      <a:pt x="4021" y="5856"/>
                      <a:pt x="4073" y="5853"/>
                    </a:cubicBezTo>
                    <a:cubicBezTo>
                      <a:pt x="4186" y="5866"/>
                      <a:pt x="4299" y="5872"/>
                      <a:pt x="4410" y="5872"/>
                    </a:cubicBezTo>
                    <a:cubicBezTo>
                      <a:pt x="5403" y="5872"/>
                      <a:pt x="6283" y="5379"/>
                      <a:pt x="6835" y="4626"/>
                    </a:cubicBezTo>
                    <a:cubicBezTo>
                      <a:pt x="6905" y="4514"/>
                      <a:pt x="6988" y="4417"/>
                      <a:pt x="7044" y="4305"/>
                    </a:cubicBezTo>
                    <a:lnTo>
                      <a:pt x="7128" y="4138"/>
                    </a:lnTo>
                    <a:cubicBezTo>
                      <a:pt x="7156" y="4082"/>
                      <a:pt x="7184" y="4012"/>
                      <a:pt x="7212" y="3956"/>
                    </a:cubicBezTo>
                    <a:lnTo>
                      <a:pt x="7281" y="3789"/>
                    </a:lnTo>
                    <a:cubicBezTo>
                      <a:pt x="7295" y="3733"/>
                      <a:pt x="7323" y="3664"/>
                      <a:pt x="7337" y="3594"/>
                    </a:cubicBezTo>
                    <a:cubicBezTo>
                      <a:pt x="7393" y="3468"/>
                      <a:pt x="7407" y="3343"/>
                      <a:pt x="7421" y="3217"/>
                    </a:cubicBezTo>
                    <a:cubicBezTo>
                      <a:pt x="7490" y="2715"/>
                      <a:pt x="7435" y="2199"/>
                      <a:pt x="7253" y="1739"/>
                    </a:cubicBezTo>
                    <a:cubicBezTo>
                      <a:pt x="7072" y="1278"/>
                      <a:pt x="6765" y="888"/>
                      <a:pt x="6389" y="581"/>
                    </a:cubicBezTo>
                    <a:cubicBezTo>
                      <a:pt x="6347" y="539"/>
                      <a:pt x="6291" y="511"/>
                      <a:pt x="6249" y="469"/>
                    </a:cubicBezTo>
                    <a:cubicBezTo>
                      <a:pt x="6207" y="427"/>
                      <a:pt x="6165" y="400"/>
                      <a:pt x="6110" y="358"/>
                    </a:cubicBezTo>
                    <a:cubicBezTo>
                      <a:pt x="6012" y="316"/>
                      <a:pt x="5900" y="246"/>
                      <a:pt x="5803" y="204"/>
                    </a:cubicBezTo>
                    <a:cubicBezTo>
                      <a:pt x="5747" y="190"/>
                      <a:pt x="5691" y="149"/>
                      <a:pt x="5635" y="135"/>
                    </a:cubicBezTo>
                    <a:cubicBezTo>
                      <a:pt x="5593" y="121"/>
                      <a:pt x="5538" y="107"/>
                      <a:pt x="5468" y="79"/>
                    </a:cubicBezTo>
                    <a:cubicBezTo>
                      <a:pt x="5412" y="65"/>
                      <a:pt x="5356" y="51"/>
                      <a:pt x="5287" y="51"/>
                    </a:cubicBezTo>
                    <a:cubicBezTo>
                      <a:pt x="5245" y="37"/>
                      <a:pt x="5189" y="23"/>
                      <a:pt x="5119" y="23"/>
                    </a:cubicBezTo>
                    <a:cubicBezTo>
                      <a:pt x="5022" y="7"/>
                      <a:pt x="4924" y="1"/>
                      <a:pt x="4828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23"/>
              <p:cNvSpPr/>
              <p:nvPr/>
            </p:nvSpPr>
            <p:spPr>
              <a:xfrm>
                <a:off x="520469" y="1865415"/>
                <a:ext cx="378379" cy="208591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4814" extrusionOk="0">
                    <a:moveTo>
                      <a:pt x="1" y="1"/>
                    </a:moveTo>
                    <a:cubicBezTo>
                      <a:pt x="1" y="1"/>
                      <a:pt x="85" y="154"/>
                      <a:pt x="266" y="433"/>
                    </a:cubicBezTo>
                    <a:cubicBezTo>
                      <a:pt x="350" y="573"/>
                      <a:pt x="447" y="726"/>
                      <a:pt x="573" y="921"/>
                    </a:cubicBezTo>
                    <a:cubicBezTo>
                      <a:pt x="629" y="1005"/>
                      <a:pt x="712" y="1117"/>
                      <a:pt x="782" y="1214"/>
                    </a:cubicBezTo>
                    <a:cubicBezTo>
                      <a:pt x="852" y="1326"/>
                      <a:pt x="922" y="1424"/>
                      <a:pt x="1005" y="1535"/>
                    </a:cubicBezTo>
                    <a:cubicBezTo>
                      <a:pt x="1340" y="1968"/>
                      <a:pt x="1772" y="2470"/>
                      <a:pt x="2289" y="2944"/>
                    </a:cubicBezTo>
                    <a:cubicBezTo>
                      <a:pt x="2400" y="3070"/>
                      <a:pt x="2540" y="3167"/>
                      <a:pt x="2679" y="3293"/>
                    </a:cubicBezTo>
                    <a:cubicBezTo>
                      <a:pt x="2819" y="3418"/>
                      <a:pt x="2958" y="3516"/>
                      <a:pt x="3125" y="3627"/>
                    </a:cubicBezTo>
                    <a:lnTo>
                      <a:pt x="3223" y="3711"/>
                    </a:lnTo>
                    <a:lnTo>
                      <a:pt x="3349" y="3781"/>
                    </a:lnTo>
                    <a:cubicBezTo>
                      <a:pt x="3432" y="3837"/>
                      <a:pt x="3502" y="3892"/>
                      <a:pt x="3586" y="3920"/>
                    </a:cubicBezTo>
                    <a:cubicBezTo>
                      <a:pt x="3656" y="3976"/>
                      <a:pt x="3753" y="4004"/>
                      <a:pt x="3837" y="4060"/>
                    </a:cubicBezTo>
                    <a:lnTo>
                      <a:pt x="4074" y="4185"/>
                    </a:lnTo>
                    <a:cubicBezTo>
                      <a:pt x="4255" y="4255"/>
                      <a:pt x="4423" y="4339"/>
                      <a:pt x="4590" y="4409"/>
                    </a:cubicBezTo>
                    <a:cubicBezTo>
                      <a:pt x="4674" y="4450"/>
                      <a:pt x="4757" y="4464"/>
                      <a:pt x="4841" y="4492"/>
                    </a:cubicBezTo>
                    <a:cubicBezTo>
                      <a:pt x="4939" y="4534"/>
                      <a:pt x="5022" y="4562"/>
                      <a:pt x="5106" y="4590"/>
                    </a:cubicBezTo>
                    <a:cubicBezTo>
                      <a:pt x="5455" y="4674"/>
                      <a:pt x="5818" y="4743"/>
                      <a:pt x="6166" y="4771"/>
                    </a:cubicBezTo>
                    <a:cubicBezTo>
                      <a:pt x="6264" y="4771"/>
                      <a:pt x="6348" y="4799"/>
                      <a:pt x="6431" y="4799"/>
                    </a:cubicBezTo>
                    <a:cubicBezTo>
                      <a:pt x="6473" y="4799"/>
                      <a:pt x="6515" y="4799"/>
                      <a:pt x="6557" y="4813"/>
                    </a:cubicBezTo>
                    <a:lnTo>
                      <a:pt x="6682" y="4813"/>
                    </a:lnTo>
                    <a:cubicBezTo>
                      <a:pt x="6850" y="4813"/>
                      <a:pt x="7003" y="4771"/>
                      <a:pt x="7185" y="4743"/>
                    </a:cubicBezTo>
                    <a:cubicBezTo>
                      <a:pt x="7422" y="4674"/>
                      <a:pt x="7631" y="4562"/>
                      <a:pt x="7826" y="4450"/>
                    </a:cubicBezTo>
                    <a:cubicBezTo>
                      <a:pt x="7910" y="4395"/>
                      <a:pt x="7980" y="4325"/>
                      <a:pt x="8049" y="4269"/>
                    </a:cubicBezTo>
                    <a:lnTo>
                      <a:pt x="8161" y="4171"/>
                    </a:lnTo>
                    <a:lnTo>
                      <a:pt x="8259" y="4060"/>
                    </a:lnTo>
                    <a:cubicBezTo>
                      <a:pt x="8384" y="3906"/>
                      <a:pt x="8496" y="3725"/>
                      <a:pt x="8565" y="3558"/>
                    </a:cubicBezTo>
                    <a:cubicBezTo>
                      <a:pt x="8649" y="3362"/>
                      <a:pt x="8705" y="3125"/>
                      <a:pt x="8719" y="2874"/>
                    </a:cubicBezTo>
                    <a:cubicBezTo>
                      <a:pt x="8733" y="2791"/>
                      <a:pt x="8719" y="2707"/>
                      <a:pt x="8719" y="2609"/>
                    </a:cubicBezTo>
                    <a:cubicBezTo>
                      <a:pt x="8719" y="2581"/>
                      <a:pt x="8705" y="2539"/>
                      <a:pt x="8705" y="2526"/>
                    </a:cubicBezTo>
                    <a:cubicBezTo>
                      <a:pt x="8649" y="2330"/>
                      <a:pt x="8538" y="2177"/>
                      <a:pt x="8398" y="2051"/>
                    </a:cubicBezTo>
                    <a:lnTo>
                      <a:pt x="8496" y="2051"/>
                    </a:lnTo>
                    <a:cubicBezTo>
                      <a:pt x="8538" y="2037"/>
                      <a:pt x="8468" y="1898"/>
                      <a:pt x="8286" y="1814"/>
                    </a:cubicBezTo>
                    <a:cubicBezTo>
                      <a:pt x="8189" y="1758"/>
                      <a:pt x="8091" y="1730"/>
                      <a:pt x="7966" y="1730"/>
                    </a:cubicBezTo>
                    <a:cubicBezTo>
                      <a:pt x="7910" y="1730"/>
                      <a:pt x="7826" y="1730"/>
                      <a:pt x="7756" y="1744"/>
                    </a:cubicBezTo>
                    <a:cubicBezTo>
                      <a:pt x="7732" y="1742"/>
                      <a:pt x="7711" y="1741"/>
                      <a:pt x="7691" y="1741"/>
                    </a:cubicBezTo>
                    <a:cubicBezTo>
                      <a:pt x="7594" y="1741"/>
                      <a:pt x="7540" y="1768"/>
                      <a:pt x="7505" y="1814"/>
                    </a:cubicBezTo>
                    <a:cubicBezTo>
                      <a:pt x="7408" y="1884"/>
                      <a:pt x="7366" y="1968"/>
                      <a:pt x="7338" y="2023"/>
                    </a:cubicBezTo>
                    <a:cubicBezTo>
                      <a:pt x="7324" y="2065"/>
                      <a:pt x="7324" y="2093"/>
                      <a:pt x="7324" y="2107"/>
                    </a:cubicBezTo>
                    <a:lnTo>
                      <a:pt x="7324" y="2177"/>
                    </a:lnTo>
                    <a:cubicBezTo>
                      <a:pt x="7324" y="2220"/>
                      <a:pt x="7333" y="2255"/>
                      <a:pt x="7350" y="2255"/>
                    </a:cubicBezTo>
                    <a:cubicBezTo>
                      <a:pt x="7354" y="2255"/>
                      <a:pt x="7360" y="2253"/>
                      <a:pt x="7366" y="2247"/>
                    </a:cubicBezTo>
                    <a:cubicBezTo>
                      <a:pt x="7371" y="2252"/>
                      <a:pt x="7376" y="2254"/>
                      <a:pt x="7380" y="2254"/>
                    </a:cubicBezTo>
                    <a:cubicBezTo>
                      <a:pt x="7400" y="2254"/>
                      <a:pt x="7418" y="2208"/>
                      <a:pt x="7463" y="2163"/>
                    </a:cubicBezTo>
                    <a:cubicBezTo>
                      <a:pt x="7491" y="2107"/>
                      <a:pt x="7561" y="2023"/>
                      <a:pt x="7673" y="1982"/>
                    </a:cubicBezTo>
                    <a:cubicBezTo>
                      <a:pt x="7722" y="1965"/>
                      <a:pt x="7785" y="1958"/>
                      <a:pt x="7852" y="1958"/>
                    </a:cubicBezTo>
                    <a:cubicBezTo>
                      <a:pt x="7899" y="1958"/>
                      <a:pt x="7947" y="1962"/>
                      <a:pt x="7994" y="1968"/>
                    </a:cubicBezTo>
                    <a:cubicBezTo>
                      <a:pt x="8091" y="1982"/>
                      <a:pt x="8189" y="2037"/>
                      <a:pt x="8286" y="2093"/>
                    </a:cubicBezTo>
                    <a:cubicBezTo>
                      <a:pt x="8440" y="2191"/>
                      <a:pt x="8565" y="2358"/>
                      <a:pt x="8621" y="2539"/>
                    </a:cubicBezTo>
                    <a:cubicBezTo>
                      <a:pt x="8649" y="2721"/>
                      <a:pt x="8635" y="2874"/>
                      <a:pt x="8621" y="3028"/>
                    </a:cubicBezTo>
                    <a:cubicBezTo>
                      <a:pt x="8565" y="3362"/>
                      <a:pt x="8426" y="3697"/>
                      <a:pt x="8217" y="3976"/>
                    </a:cubicBezTo>
                    <a:cubicBezTo>
                      <a:pt x="8035" y="4199"/>
                      <a:pt x="7798" y="4395"/>
                      <a:pt x="7547" y="4534"/>
                    </a:cubicBezTo>
                    <a:cubicBezTo>
                      <a:pt x="7477" y="4562"/>
                      <a:pt x="7408" y="4590"/>
                      <a:pt x="7352" y="4618"/>
                    </a:cubicBezTo>
                    <a:cubicBezTo>
                      <a:pt x="7282" y="4632"/>
                      <a:pt x="7212" y="4674"/>
                      <a:pt x="7143" y="4688"/>
                    </a:cubicBezTo>
                    <a:cubicBezTo>
                      <a:pt x="6989" y="4729"/>
                      <a:pt x="6836" y="4757"/>
                      <a:pt x="6654" y="4757"/>
                    </a:cubicBezTo>
                    <a:lnTo>
                      <a:pt x="6543" y="4757"/>
                    </a:lnTo>
                    <a:cubicBezTo>
                      <a:pt x="6501" y="4757"/>
                      <a:pt x="6445" y="4757"/>
                      <a:pt x="6417" y="4743"/>
                    </a:cubicBezTo>
                    <a:cubicBezTo>
                      <a:pt x="6334" y="4743"/>
                      <a:pt x="6250" y="4729"/>
                      <a:pt x="6152" y="4729"/>
                    </a:cubicBezTo>
                    <a:cubicBezTo>
                      <a:pt x="6097" y="4729"/>
                      <a:pt x="6055" y="4729"/>
                      <a:pt x="5999" y="4701"/>
                    </a:cubicBezTo>
                    <a:cubicBezTo>
                      <a:pt x="5943" y="4688"/>
                      <a:pt x="5901" y="4688"/>
                      <a:pt x="5845" y="4674"/>
                    </a:cubicBezTo>
                    <a:cubicBezTo>
                      <a:pt x="5873" y="4674"/>
                      <a:pt x="5915" y="4674"/>
                      <a:pt x="5957" y="4688"/>
                    </a:cubicBezTo>
                    <a:lnTo>
                      <a:pt x="6097" y="4688"/>
                    </a:lnTo>
                    <a:cubicBezTo>
                      <a:pt x="6208" y="4674"/>
                      <a:pt x="6278" y="4674"/>
                      <a:pt x="6306" y="4660"/>
                    </a:cubicBezTo>
                    <a:cubicBezTo>
                      <a:pt x="6362" y="4632"/>
                      <a:pt x="6264" y="4618"/>
                      <a:pt x="6124" y="4604"/>
                    </a:cubicBezTo>
                    <a:cubicBezTo>
                      <a:pt x="6055" y="4604"/>
                      <a:pt x="5985" y="4590"/>
                      <a:pt x="5915" y="4562"/>
                    </a:cubicBezTo>
                    <a:cubicBezTo>
                      <a:pt x="5845" y="4548"/>
                      <a:pt x="5790" y="4548"/>
                      <a:pt x="5748" y="4548"/>
                    </a:cubicBezTo>
                    <a:cubicBezTo>
                      <a:pt x="5664" y="4534"/>
                      <a:pt x="5580" y="4534"/>
                      <a:pt x="5511" y="4520"/>
                    </a:cubicBezTo>
                    <a:cubicBezTo>
                      <a:pt x="5427" y="4492"/>
                      <a:pt x="5357" y="4478"/>
                      <a:pt x="5260" y="4464"/>
                    </a:cubicBezTo>
                    <a:cubicBezTo>
                      <a:pt x="5441" y="4464"/>
                      <a:pt x="5525" y="4423"/>
                      <a:pt x="5469" y="4339"/>
                    </a:cubicBezTo>
                    <a:cubicBezTo>
                      <a:pt x="5455" y="4311"/>
                      <a:pt x="5357" y="4283"/>
                      <a:pt x="5288" y="4269"/>
                    </a:cubicBezTo>
                    <a:cubicBezTo>
                      <a:pt x="5218" y="4269"/>
                      <a:pt x="5148" y="4269"/>
                      <a:pt x="5078" y="4255"/>
                    </a:cubicBezTo>
                    <a:cubicBezTo>
                      <a:pt x="5009" y="4241"/>
                      <a:pt x="4939" y="4241"/>
                      <a:pt x="4869" y="4213"/>
                    </a:cubicBezTo>
                    <a:cubicBezTo>
                      <a:pt x="4799" y="4199"/>
                      <a:pt x="4702" y="4185"/>
                      <a:pt x="4632" y="4185"/>
                    </a:cubicBezTo>
                    <a:cubicBezTo>
                      <a:pt x="4562" y="4171"/>
                      <a:pt x="4478" y="4144"/>
                      <a:pt x="4409" y="4116"/>
                    </a:cubicBezTo>
                    <a:cubicBezTo>
                      <a:pt x="4339" y="4102"/>
                      <a:pt x="4255" y="4060"/>
                      <a:pt x="4172" y="4046"/>
                    </a:cubicBezTo>
                    <a:cubicBezTo>
                      <a:pt x="4102" y="4004"/>
                      <a:pt x="4004" y="3976"/>
                      <a:pt x="3934" y="3962"/>
                    </a:cubicBezTo>
                    <a:cubicBezTo>
                      <a:pt x="3865" y="3920"/>
                      <a:pt x="3781" y="3892"/>
                      <a:pt x="3711" y="3851"/>
                    </a:cubicBezTo>
                    <a:cubicBezTo>
                      <a:pt x="3653" y="3827"/>
                      <a:pt x="3585" y="3785"/>
                      <a:pt x="3524" y="3747"/>
                    </a:cubicBezTo>
                    <a:lnTo>
                      <a:pt x="3524" y="3747"/>
                    </a:lnTo>
                    <a:cubicBezTo>
                      <a:pt x="3545" y="3755"/>
                      <a:pt x="3568" y="3758"/>
                      <a:pt x="3586" y="3767"/>
                    </a:cubicBezTo>
                    <a:lnTo>
                      <a:pt x="3753" y="3823"/>
                    </a:lnTo>
                    <a:cubicBezTo>
                      <a:pt x="3795" y="3837"/>
                      <a:pt x="3851" y="3851"/>
                      <a:pt x="3921" y="3865"/>
                    </a:cubicBezTo>
                    <a:cubicBezTo>
                      <a:pt x="3976" y="3892"/>
                      <a:pt x="4046" y="3906"/>
                      <a:pt x="4102" y="3934"/>
                    </a:cubicBezTo>
                    <a:cubicBezTo>
                      <a:pt x="4144" y="3962"/>
                      <a:pt x="4213" y="3990"/>
                      <a:pt x="4269" y="4004"/>
                    </a:cubicBezTo>
                    <a:cubicBezTo>
                      <a:pt x="4286" y="4011"/>
                      <a:pt x="4298" y="4013"/>
                      <a:pt x="4305" y="4013"/>
                    </a:cubicBezTo>
                    <a:cubicBezTo>
                      <a:pt x="4329" y="4013"/>
                      <a:pt x="4308" y="3987"/>
                      <a:pt x="4255" y="3976"/>
                    </a:cubicBezTo>
                    <a:cubicBezTo>
                      <a:pt x="4144" y="3920"/>
                      <a:pt x="4032" y="3865"/>
                      <a:pt x="3893" y="3795"/>
                    </a:cubicBezTo>
                    <a:cubicBezTo>
                      <a:pt x="3795" y="3767"/>
                      <a:pt x="3711" y="3711"/>
                      <a:pt x="3642" y="3655"/>
                    </a:cubicBezTo>
                    <a:cubicBezTo>
                      <a:pt x="3558" y="3614"/>
                      <a:pt x="3488" y="3558"/>
                      <a:pt x="3404" y="3516"/>
                    </a:cubicBezTo>
                    <a:cubicBezTo>
                      <a:pt x="3237" y="3418"/>
                      <a:pt x="3084" y="3307"/>
                      <a:pt x="2930" y="3223"/>
                    </a:cubicBezTo>
                    <a:cubicBezTo>
                      <a:pt x="2819" y="3153"/>
                      <a:pt x="2707" y="3070"/>
                      <a:pt x="2595" y="3000"/>
                    </a:cubicBezTo>
                    <a:cubicBezTo>
                      <a:pt x="2498" y="2930"/>
                      <a:pt x="2386" y="2846"/>
                      <a:pt x="2261" y="2749"/>
                    </a:cubicBezTo>
                    <a:cubicBezTo>
                      <a:pt x="2191" y="2707"/>
                      <a:pt x="2121" y="2665"/>
                      <a:pt x="2079" y="2609"/>
                    </a:cubicBezTo>
                    <a:lnTo>
                      <a:pt x="2107" y="2609"/>
                    </a:lnTo>
                    <a:cubicBezTo>
                      <a:pt x="2163" y="2637"/>
                      <a:pt x="2219" y="2637"/>
                      <a:pt x="2302" y="2679"/>
                    </a:cubicBezTo>
                    <a:cubicBezTo>
                      <a:pt x="2309" y="2685"/>
                      <a:pt x="2313" y="2688"/>
                      <a:pt x="2316" y="2688"/>
                    </a:cubicBezTo>
                    <a:cubicBezTo>
                      <a:pt x="2323" y="2688"/>
                      <a:pt x="2310" y="2659"/>
                      <a:pt x="2289" y="2637"/>
                    </a:cubicBezTo>
                    <a:cubicBezTo>
                      <a:pt x="2219" y="2567"/>
                      <a:pt x="2121" y="2512"/>
                      <a:pt x="2051" y="2442"/>
                    </a:cubicBezTo>
                    <a:cubicBezTo>
                      <a:pt x="1982" y="2386"/>
                      <a:pt x="1912" y="2316"/>
                      <a:pt x="1842" y="2260"/>
                    </a:cubicBezTo>
                    <a:cubicBezTo>
                      <a:pt x="1703" y="2163"/>
                      <a:pt x="1563" y="2037"/>
                      <a:pt x="1424" y="1898"/>
                    </a:cubicBezTo>
                    <a:cubicBezTo>
                      <a:pt x="894" y="1354"/>
                      <a:pt x="419" y="684"/>
                      <a:pt x="1" y="1"/>
                    </a:cubicBez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23"/>
              <p:cNvSpPr/>
              <p:nvPr/>
            </p:nvSpPr>
            <p:spPr>
              <a:xfrm>
                <a:off x="420157" y="409400"/>
                <a:ext cx="462998" cy="944551"/>
              </a:xfrm>
              <a:custGeom>
                <a:avLst/>
                <a:gdLst/>
                <a:ahLst/>
                <a:cxnLst/>
                <a:rect l="l" t="t" r="r" b="b"/>
                <a:pathLst>
                  <a:path w="10686" h="21799" extrusionOk="0">
                    <a:moveTo>
                      <a:pt x="8105" y="1"/>
                    </a:moveTo>
                    <a:lnTo>
                      <a:pt x="7784" y="154"/>
                    </a:lnTo>
                    <a:cubicBezTo>
                      <a:pt x="7686" y="210"/>
                      <a:pt x="7561" y="266"/>
                      <a:pt x="7407" y="349"/>
                    </a:cubicBezTo>
                    <a:cubicBezTo>
                      <a:pt x="7268" y="433"/>
                      <a:pt x="7086" y="531"/>
                      <a:pt x="6905" y="628"/>
                    </a:cubicBezTo>
                    <a:cubicBezTo>
                      <a:pt x="6710" y="740"/>
                      <a:pt x="6515" y="879"/>
                      <a:pt x="6291" y="991"/>
                    </a:cubicBezTo>
                    <a:cubicBezTo>
                      <a:pt x="6194" y="1061"/>
                      <a:pt x="6068" y="1158"/>
                      <a:pt x="5957" y="1228"/>
                    </a:cubicBezTo>
                    <a:cubicBezTo>
                      <a:pt x="5845" y="1312"/>
                      <a:pt x="5719" y="1382"/>
                      <a:pt x="5594" y="1479"/>
                    </a:cubicBezTo>
                    <a:cubicBezTo>
                      <a:pt x="5106" y="1856"/>
                      <a:pt x="4576" y="2288"/>
                      <a:pt x="4060" y="2804"/>
                    </a:cubicBezTo>
                    <a:cubicBezTo>
                      <a:pt x="3013" y="3850"/>
                      <a:pt x="1953" y="5287"/>
                      <a:pt x="1200" y="6989"/>
                    </a:cubicBezTo>
                    <a:cubicBezTo>
                      <a:pt x="823" y="7854"/>
                      <a:pt x="517" y="8774"/>
                      <a:pt x="307" y="9737"/>
                    </a:cubicBezTo>
                    <a:cubicBezTo>
                      <a:pt x="98" y="10685"/>
                      <a:pt x="1" y="11690"/>
                      <a:pt x="14" y="12680"/>
                    </a:cubicBezTo>
                    <a:cubicBezTo>
                      <a:pt x="14" y="13670"/>
                      <a:pt x="140" y="14661"/>
                      <a:pt x="349" y="15623"/>
                    </a:cubicBezTo>
                    <a:cubicBezTo>
                      <a:pt x="558" y="16586"/>
                      <a:pt x="865" y="17506"/>
                      <a:pt x="1256" y="18343"/>
                    </a:cubicBezTo>
                    <a:cubicBezTo>
                      <a:pt x="1451" y="18775"/>
                      <a:pt x="1674" y="19180"/>
                      <a:pt x="1953" y="19543"/>
                    </a:cubicBezTo>
                    <a:cubicBezTo>
                      <a:pt x="2232" y="19919"/>
                      <a:pt x="2539" y="20226"/>
                      <a:pt x="2888" y="20505"/>
                    </a:cubicBezTo>
                    <a:cubicBezTo>
                      <a:pt x="3404" y="20924"/>
                      <a:pt x="3976" y="21244"/>
                      <a:pt x="4534" y="21426"/>
                    </a:cubicBezTo>
                    <a:cubicBezTo>
                      <a:pt x="5155" y="21674"/>
                      <a:pt x="5827" y="21798"/>
                      <a:pt x="6496" y="21798"/>
                    </a:cubicBezTo>
                    <a:cubicBezTo>
                      <a:pt x="6879" y="21798"/>
                      <a:pt x="7260" y="21758"/>
                      <a:pt x="7630" y="21677"/>
                    </a:cubicBezTo>
                    <a:cubicBezTo>
                      <a:pt x="7895" y="21621"/>
                      <a:pt x="8188" y="21537"/>
                      <a:pt x="8495" y="21426"/>
                    </a:cubicBezTo>
                    <a:cubicBezTo>
                      <a:pt x="8565" y="21398"/>
                      <a:pt x="8649" y="21384"/>
                      <a:pt x="8718" y="21342"/>
                    </a:cubicBezTo>
                    <a:cubicBezTo>
                      <a:pt x="8788" y="21314"/>
                      <a:pt x="8872" y="21272"/>
                      <a:pt x="8942" y="21244"/>
                    </a:cubicBezTo>
                    <a:cubicBezTo>
                      <a:pt x="9011" y="21202"/>
                      <a:pt x="9095" y="21147"/>
                      <a:pt x="9165" y="21119"/>
                    </a:cubicBezTo>
                    <a:cubicBezTo>
                      <a:pt x="9234" y="21063"/>
                      <a:pt x="9332" y="21035"/>
                      <a:pt x="9402" y="20965"/>
                    </a:cubicBezTo>
                    <a:cubicBezTo>
                      <a:pt x="9583" y="20826"/>
                      <a:pt x="9765" y="20645"/>
                      <a:pt x="9904" y="20449"/>
                    </a:cubicBezTo>
                    <a:cubicBezTo>
                      <a:pt x="9960" y="20380"/>
                      <a:pt x="10002" y="20310"/>
                      <a:pt x="10044" y="20240"/>
                    </a:cubicBezTo>
                    <a:cubicBezTo>
                      <a:pt x="10071" y="20198"/>
                      <a:pt x="10113" y="20142"/>
                      <a:pt x="10127" y="20073"/>
                    </a:cubicBezTo>
                    <a:cubicBezTo>
                      <a:pt x="10169" y="20017"/>
                      <a:pt x="10183" y="19947"/>
                      <a:pt x="10197" y="19891"/>
                    </a:cubicBezTo>
                    <a:cubicBezTo>
                      <a:pt x="10239" y="19780"/>
                      <a:pt x="10281" y="19654"/>
                      <a:pt x="10309" y="19529"/>
                    </a:cubicBezTo>
                    <a:cubicBezTo>
                      <a:pt x="10350" y="19292"/>
                      <a:pt x="10392" y="19040"/>
                      <a:pt x="10378" y="18803"/>
                    </a:cubicBezTo>
                    <a:lnTo>
                      <a:pt x="10378" y="18803"/>
                    </a:lnTo>
                    <a:cubicBezTo>
                      <a:pt x="10392" y="18817"/>
                      <a:pt x="10406" y="18845"/>
                      <a:pt x="10406" y="18845"/>
                    </a:cubicBezTo>
                    <a:cubicBezTo>
                      <a:pt x="10420" y="18873"/>
                      <a:pt x="10448" y="18887"/>
                      <a:pt x="10462" y="18887"/>
                    </a:cubicBezTo>
                    <a:cubicBezTo>
                      <a:pt x="10476" y="18901"/>
                      <a:pt x="10490" y="18915"/>
                      <a:pt x="10518" y="18915"/>
                    </a:cubicBezTo>
                    <a:cubicBezTo>
                      <a:pt x="10528" y="18919"/>
                      <a:pt x="10537" y="18921"/>
                      <a:pt x="10546" y="18921"/>
                    </a:cubicBezTo>
                    <a:cubicBezTo>
                      <a:pt x="10599" y="18921"/>
                      <a:pt x="10635" y="18849"/>
                      <a:pt x="10671" y="18706"/>
                    </a:cubicBezTo>
                    <a:cubicBezTo>
                      <a:pt x="10685" y="18636"/>
                      <a:pt x="10685" y="18538"/>
                      <a:pt x="10685" y="18427"/>
                    </a:cubicBezTo>
                    <a:cubicBezTo>
                      <a:pt x="10685" y="18385"/>
                      <a:pt x="10671" y="18329"/>
                      <a:pt x="10671" y="18259"/>
                    </a:cubicBezTo>
                    <a:cubicBezTo>
                      <a:pt x="10657" y="18204"/>
                      <a:pt x="10657" y="18134"/>
                      <a:pt x="10629" y="18064"/>
                    </a:cubicBezTo>
                    <a:cubicBezTo>
                      <a:pt x="10615" y="17994"/>
                      <a:pt x="10601" y="17939"/>
                      <a:pt x="10560" y="17869"/>
                    </a:cubicBezTo>
                    <a:lnTo>
                      <a:pt x="10546" y="17827"/>
                    </a:lnTo>
                    <a:cubicBezTo>
                      <a:pt x="10546" y="17799"/>
                      <a:pt x="10532" y="17785"/>
                      <a:pt x="10518" y="17757"/>
                    </a:cubicBezTo>
                    <a:cubicBezTo>
                      <a:pt x="10490" y="17701"/>
                      <a:pt x="10476" y="17660"/>
                      <a:pt x="10448" y="17632"/>
                    </a:cubicBezTo>
                    <a:cubicBezTo>
                      <a:pt x="10336" y="17450"/>
                      <a:pt x="10197" y="17297"/>
                      <a:pt x="10030" y="17171"/>
                    </a:cubicBezTo>
                    <a:cubicBezTo>
                      <a:pt x="9848" y="17060"/>
                      <a:pt x="9653" y="16990"/>
                      <a:pt x="9444" y="16934"/>
                    </a:cubicBezTo>
                    <a:cubicBezTo>
                      <a:pt x="9290" y="16948"/>
                      <a:pt x="9095" y="16948"/>
                      <a:pt x="8914" y="17004"/>
                    </a:cubicBezTo>
                    <a:cubicBezTo>
                      <a:pt x="8760" y="17046"/>
                      <a:pt x="8649" y="17088"/>
                      <a:pt x="8537" y="17143"/>
                    </a:cubicBezTo>
                    <a:cubicBezTo>
                      <a:pt x="8523" y="17157"/>
                      <a:pt x="8481" y="17185"/>
                      <a:pt x="8467" y="17185"/>
                    </a:cubicBezTo>
                    <a:lnTo>
                      <a:pt x="8453" y="17185"/>
                    </a:lnTo>
                    <a:lnTo>
                      <a:pt x="8439" y="17199"/>
                    </a:lnTo>
                    <a:cubicBezTo>
                      <a:pt x="8425" y="17213"/>
                      <a:pt x="8425" y="17213"/>
                      <a:pt x="8370" y="17255"/>
                    </a:cubicBezTo>
                    <a:cubicBezTo>
                      <a:pt x="8314" y="17283"/>
                      <a:pt x="8286" y="17325"/>
                      <a:pt x="8244" y="17367"/>
                    </a:cubicBezTo>
                    <a:cubicBezTo>
                      <a:pt x="8230" y="17395"/>
                      <a:pt x="8216" y="17408"/>
                      <a:pt x="8216" y="17422"/>
                    </a:cubicBezTo>
                    <a:cubicBezTo>
                      <a:pt x="8188" y="17436"/>
                      <a:pt x="8188" y="17464"/>
                      <a:pt x="8174" y="17478"/>
                    </a:cubicBezTo>
                    <a:cubicBezTo>
                      <a:pt x="8021" y="17743"/>
                      <a:pt x="8035" y="17980"/>
                      <a:pt x="8091" y="18120"/>
                    </a:cubicBezTo>
                    <a:cubicBezTo>
                      <a:pt x="8119" y="18245"/>
                      <a:pt x="8174" y="18301"/>
                      <a:pt x="8188" y="18329"/>
                    </a:cubicBezTo>
                    <a:cubicBezTo>
                      <a:pt x="8211" y="18352"/>
                      <a:pt x="8226" y="18362"/>
                      <a:pt x="8237" y="18362"/>
                    </a:cubicBezTo>
                    <a:cubicBezTo>
                      <a:pt x="8246" y="18362"/>
                      <a:pt x="8252" y="18356"/>
                      <a:pt x="8258" y="18343"/>
                    </a:cubicBezTo>
                    <a:cubicBezTo>
                      <a:pt x="8300" y="18343"/>
                      <a:pt x="8328" y="18315"/>
                      <a:pt x="8356" y="18245"/>
                    </a:cubicBezTo>
                    <a:cubicBezTo>
                      <a:pt x="8356" y="18231"/>
                      <a:pt x="8356" y="18204"/>
                      <a:pt x="8370" y="18190"/>
                    </a:cubicBezTo>
                    <a:cubicBezTo>
                      <a:pt x="8370" y="18176"/>
                      <a:pt x="8384" y="18162"/>
                      <a:pt x="8384" y="18120"/>
                    </a:cubicBezTo>
                    <a:lnTo>
                      <a:pt x="8439" y="17966"/>
                    </a:lnTo>
                    <a:cubicBezTo>
                      <a:pt x="8495" y="17855"/>
                      <a:pt x="8579" y="17757"/>
                      <a:pt x="8718" y="17701"/>
                    </a:cubicBezTo>
                    <a:cubicBezTo>
                      <a:pt x="8844" y="17673"/>
                      <a:pt x="8983" y="17646"/>
                      <a:pt x="9137" y="17646"/>
                    </a:cubicBezTo>
                    <a:cubicBezTo>
                      <a:pt x="9402" y="17660"/>
                      <a:pt x="9681" y="17785"/>
                      <a:pt x="9848" y="18008"/>
                    </a:cubicBezTo>
                    <a:cubicBezTo>
                      <a:pt x="9932" y="18120"/>
                      <a:pt x="9988" y="18273"/>
                      <a:pt x="10044" y="18399"/>
                    </a:cubicBezTo>
                    <a:cubicBezTo>
                      <a:pt x="10057" y="18469"/>
                      <a:pt x="10099" y="18538"/>
                      <a:pt x="10113" y="18608"/>
                    </a:cubicBezTo>
                    <a:cubicBezTo>
                      <a:pt x="10127" y="18678"/>
                      <a:pt x="10141" y="18748"/>
                      <a:pt x="10141" y="18803"/>
                    </a:cubicBezTo>
                    <a:cubicBezTo>
                      <a:pt x="10239" y="19305"/>
                      <a:pt x="10127" y="19822"/>
                      <a:pt x="9862" y="20268"/>
                    </a:cubicBezTo>
                    <a:cubicBezTo>
                      <a:pt x="9625" y="20645"/>
                      <a:pt x="9262" y="20937"/>
                      <a:pt x="8886" y="21119"/>
                    </a:cubicBezTo>
                    <a:cubicBezTo>
                      <a:pt x="8467" y="21314"/>
                      <a:pt x="8035" y="21454"/>
                      <a:pt x="7603" y="21551"/>
                    </a:cubicBezTo>
                    <a:cubicBezTo>
                      <a:pt x="7201" y="21624"/>
                      <a:pt x="6809" y="21665"/>
                      <a:pt x="6410" y="21665"/>
                    </a:cubicBezTo>
                    <a:cubicBezTo>
                      <a:pt x="6352" y="21665"/>
                      <a:pt x="6294" y="21665"/>
                      <a:pt x="6236" y="21663"/>
                    </a:cubicBezTo>
                    <a:cubicBezTo>
                      <a:pt x="5454" y="21621"/>
                      <a:pt x="4687" y="21398"/>
                      <a:pt x="3990" y="21049"/>
                    </a:cubicBezTo>
                    <a:cubicBezTo>
                      <a:pt x="3655" y="20868"/>
                      <a:pt x="3334" y="20645"/>
                      <a:pt x="3013" y="20407"/>
                    </a:cubicBezTo>
                    <a:cubicBezTo>
                      <a:pt x="2679" y="20128"/>
                      <a:pt x="2386" y="19808"/>
                      <a:pt x="2107" y="19445"/>
                    </a:cubicBezTo>
                    <a:cubicBezTo>
                      <a:pt x="1842" y="19082"/>
                      <a:pt x="1619" y="18678"/>
                      <a:pt x="1423" y="18259"/>
                    </a:cubicBezTo>
                    <a:cubicBezTo>
                      <a:pt x="1381" y="18120"/>
                      <a:pt x="1312" y="17994"/>
                      <a:pt x="1256" y="17855"/>
                    </a:cubicBezTo>
                    <a:cubicBezTo>
                      <a:pt x="1210" y="17740"/>
                      <a:pt x="1164" y="17625"/>
                      <a:pt x="1126" y="17518"/>
                    </a:cubicBezTo>
                    <a:lnTo>
                      <a:pt x="1126" y="17518"/>
                    </a:lnTo>
                    <a:cubicBezTo>
                      <a:pt x="1156" y="17593"/>
                      <a:pt x="1199" y="17671"/>
                      <a:pt x="1242" y="17757"/>
                    </a:cubicBezTo>
                    <a:cubicBezTo>
                      <a:pt x="1284" y="17855"/>
                      <a:pt x="1381" y="17980"/>
                      <a:pt x="1451" y="18078"/>
                    </a:cubicBezTo>
                    <a:cubicBezTo>
                      <a:pt x="1521" y="18190"/>
                      <a:pt x="1591" y="18287"/>
                      <a:pt x="1660" y="18357"/>
                    </a:cubicBezTo>
                    <a:lnTo>
                      <a:pt x="1800" y="18496"/>
                    </a:lnTo>
                    <a:cubicBezTo>
                      <a:pt x="1813" y="18505"/>
                      <a:pt x="1823" y="18509"/>
                      <a:pt x="1831" y="18509"/>
                    </a:cubicBezTo>
                    <a:cubicBezTo>
                      <a:pt x="1888" y="18509"/>
                      <a:pt x="1797" y="18289"/>
                      <a:pt x="1674" y="17994"/>
                    </a:cubicBezTo>
                    <a:cubicBezTo>
                      <a:pt x="1535" y="17660"/>
                      <a:pt x="1381" y="17269"/>
                      <a:pt x="1312" y="17102"/>
                    </a:cubicBezTo>
                    <a:cubicBezTo>
                      <a:pt x="1242" y="16892"/>
                      <a:pt x="1172" y="16683"/>
                      <a:pt x="1075" y="16474"/>
                    </a:cubicBezTo>
                    <a:cubicBezTo>
                      <a:pt x="1005" y="16265"/>
                      <a:pt x="935" y="16083"/>
                      <a:pt x="865" y="15874"/>
                    </a:cubicBezTo>
                    <a:lnTo>
                      <a:pt x="865" y="15874"/>
                    </a:lnTo>
                    <a:cubicBezTo>
                      <a:pt x="1027" y="16141"/>
                      <a:pt x="1164" y="16310"/>
                      <a:pt x="1269" y="16310"/>
                    </a:cubicBezTo>
                    <a:cubicBezTo>
                      <a:pt x="1318" y="16310"/>
                      <a:pt x="1360" y="16274"/>
                      <a:pt x="1395" y="16195"/>
                    </a:cubicBezTo>
                    <a:cubicBezTo>
                      <a:pt x="1423" y="16111"/>
                      <a:pt x="1354" y="15832"/>
                      <a:pt x="1284" y="15679"/>
                    </a:cubicBezTo>
                    <a:cubicBezTo>
                      <a:pt x="1033" y="15037"/>
                      <a:pt x="768" y="14270"/>
                      <a:pt x="614" y="13405"/>
                    </a:cubicBezTo>
                    <a:cubicBezTo>
                      <a:pt x="447" y="12568"/>
                      <a:pt x="377" y="11648"/>
                      <a:pt x="489" y="10741"/>
                    </a:cubicBezTo>
                    <a:lnTo>
                      <a:pt x="489" y="10741"/>
                    </a:lnTo>
                    <a:cubicBezTo>
                      <a:pt x="489" y="10853"/>
                      <a:pt x="503" y="10950"/>
                      <a:pt x="503" y="11034"/>
                    </a:cubicBezTo>
                    <a:cubicBezTo>
                      <a:pt x="503" y="11173"/>
                      <a:pt x="545" y="11341"/>
                      <a:pt x="545" y="11494"/>
                    </a:cubicBezTo>
                    <a:cubicBezTo>
                      <a:pt x="558" y="11648"/>
                      <a:pt x="558" y="11801"/>
                      <a:pt x="572" y="11969"/>
                    </a:cubicBezTo>
                    <a:cubicBezTo>
                      <a:pt x="586" y="12122"/>
                      <a:pt x="614" y="12275"/>
                      <a:pt x="614" y="12457"/>
                    </a:cubicBezTo>
                    <a:cubicBezTo>
                      <a:pt x="628" y="12610"/>
                      <a:pt x="642" y="12778"/>
                      <a:pt x="656" y="12959"/>
                    </a:cubicBezTo>
                    <a:cubicBezTo>
                      <a:pt x="667" y="13032"/>
                      <a:pt x="683" y="13062"/>
                      <a:pt x="699" y="13062"/>
                    </a:cubicBezTo>
                    <a:cubicBezTo>
                      <a:pt x="727" y="13062"/>
                      <a:pt x="754" y="12980"/>
                      <a:pt x="754" y="12875"/>
                    </a:cubicBezTo>
                    <a:cubicBezTo>
                      <a:pt x="754" y="12708"/>
                      <a:pt x="726" y="12554"/>
                      <a:pt x="726" y="12359"/>
                    </a:cubicBezTo>
                    <a:lnTo>
                      <a:pt x="726" y="11801"/>
                    </a:lnTo>
                    <a:cubicBezTo>
                      <a:pt x="782" y="10797"/>
                      <a:pt x="963" y="9779"/>
                      <a:pt x="1144" y="8844"/>
                    </a:cubicBezTo>
                    <a:cubicBezTo>
                      <a:pt x="1284" y="8133"/>
                      <a:pt x="1493" y="7449"/>
                      <a:pt x="1730" y="6766"/>
                    </a:cubicBezTo>
                    <a:cubicBezTo>
                      <a:pt x="1814" y="6556"/>
                      <a:pt x="1884" y="6361"/>
                      <a:pt x="1953" y="6152"/>
                    </a:cubicBezTo>
                    <a:cubicBezTo>
                      <a:pt x="1967" y="6194"/>
                      <a:pt x="1967" y="6222"/>
                      <a:pt x="1981" y="6264"/>
                    </a:cubicBezTo>
                    <a:cubicBezTo>
                      <a:pt x="2009" y="6417"/>
                      <a:pt x="2023" y="6556"/>
                      <a:pt x="1967" y="6821"/>
                    </a:cubicBezTo>
                    <a:cubicBezTo>
                      <a:pt x="1963" y="6846"/>
                      <a:pt x="1967" y="6856"/>
                      <a:pt x="1977" y="6856"/>
                    </a:cubicBezTo>
                    <a:cubicBezTo>
                      <a:pt x="1999" y="6856"/>
                      <a:pt x="2049" y="6797"/>
                      <a:pt x="2079" y="6738"/>
                    </a:cubicBezTo>
                    <a:cubicBezTo>
                      <a:pt x="2121" y="6612"/>
                      <a:pt x="2176" y="6487"/>
                      <a:pt x="2232" y="6389"/>
                    </a:cubicBezTo>
                    <a:cubicBezTo>
                      <a:pt x="2288" y="6264"/>
                      <a:pt x="2330" y="6152"/>
                      <a:pt x="2372" y="6040"/>
                    </a:cubicBezTo>
                    <a:cubicBezTo>
                      <a:pt x="2428" y="5929"/>
                      <a:pt x="2455" y="5803"/>
                      <a:pt x="2511" y="5706"/>
                    </a:cubicBezTo>
                    <a:cubicBezTo>
                      <a:pt x="2567" y="5594"/>
                      <a:pt x="2595" y="5482"/>
                      <a:pt x="2651" y="5371"/>
                    </a:cubicBezTo>
                    <a:cubicBezTo>
                      <a:pt x="2707" y="5273"/>
                      <a:pt x="2734" y="5148"/>
                      <a:pt x="2790" y="5036"/>
                    </a:cubicBezTo>
                    <a:cubicBezTo>
                      <a:pt x="2846" y="4938"/>
                      <a:pt x="2888" y="4827"/>
                      <a:pt x="2944" y="4715"/>
                    </a:cubicBezTo>
                    <a:cubicBezTo>
                      <a:pt x="3055" y="4478"/>
                      <a:pt x="3167" y="4269"/>
                      <a:pt x="3306" y="4060"/>
                    </a:cubicBezTo>
                    <a:cubicBezTo>
                      <a:pt x="3864" y="3209"/>
                      <a:pt x="4590" y="2428"/>
                      <a:pt x="5399" y="1744"/>
                    </a:cubicBezTo>
                    <a:cubicBezTo>
                      <a:pt x="6222" y="1061"/>
                      <a:pt x="7142" y="475"/>
                      <a:pt x="8105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23"/>
              <p:cNvSpPr/>
              <p:nvPr/>
            </p:nvSpPr>
            <p:spPr>
              <a:xfrm>
                <a:off x="590622" y="347739"/>
                <a:ext cx="797399" cy="711435"/>
              </a:xfrm>
              <a:custGeom>
                <a:avLst/>
                <a:gdLst/>
                <a:ahLst/>
                <a:cxnLst/>
                <a:rect l="l" t="t" r="r" b="b"/>
                <a:pathLst>
                  <a:path w="18404" h="16419" extrusionOk="0">
                    <a:moveTo>
                      <a:pt x="8551" y="1"/>
                    </a:moveTo>
                    <a:lnTo>
                      <a:pt x="8132" y="43"/>
                    </a:lnTo>
                    <a:cubicBezTo>
                      <a:pt x="7993" y="71"/>
                      <a:pt x="7853" y="98"/>
                      <a:pt x="7728" y="140"/>
                    </a:cubicBezTo>
                    <a:cubicBezTo>
                      <a:pt x="7588" y="168"/>
                      <a:pt x="7463" y="182"/>
                      <a:pt x="7337" y="238"/>
                    </a:cubicBezTo>
                    <a:cubicBezTo>
                      <a:pt x="7100" y="322"/>
                      <a:pt x="6835" y="391"/>
                      <a:pt x="6598" y="503"/>
                    </a:cubicBezTo>
                    <a:cubicBezTo>
                      <a:pt x="6472" y="559"/>
                      <a:pt x="6347" y="587"/>
                      <a:pt x="6221" y="642"/>
                    </a:cubicBezTo>
                    <a:cubicBezTo>
                      <a:pt x="6110" y="698"/>
                      <a:pt x="5984" y="740"/>
                      <a:pt x="5844" y="782"/>
                    </a:cubicBezTo>
                    <a:cubicBezTo>
                      <a:pt x="5719" y="838"/>
                      <a:pt x="5593" y="880"/>
                      <a:pt x="5454" y="935"/>
                    </a:cubicBezTo>
                    <a:cubicBezTo>
                      <a:pt x="5342" y="991"/>
                      <a:pt x="5203" y="1047"/>
                      <a:pt x="5077" y="1089"/>
                    </a:cubicBezTo>
                    <a:cubicBezTo>
                      <a:pt x="4826" y="1214"/>
                      <a:pt x="4575" y="1326"/>
                      <a:pt x="4324" y="1438"/>
                    </a:cubicBezTo>
                    <a:cubicBezTo>
                      <a:pt x="4199" y="1493"/>
                      <a:pt x="4087" y="1563"/>
                      <a:pt x="3961" y="1619"/>
                    </a:cubicBezTo>
                    <a:cubicBezTo>
                      <a:pt x="3836" y="1689"/>
                      <a:pt x="3710" y="1744"/>
                      <a:pt x="3599" y="1814"/>
                    </a:cubicBezTo>
                    <a:cubicBezTo>
                      <a:pt x="3348" y="1926"/>
                      <a:pt x="3111" y="2065"/>
                      <a:pt x="2859" y="2191"/>
                    </a:cubicBezTo>
                    <a:cubicBezTo>
                      <a:pt x="1883" y="2735"/>
                      <a:pt x="921" y="3321"/>
                      <a:pt x="0" y="3934"/>
                    </a:cubicBezTo>
                    <a:cubicBezTo>
                      <a:pt x="0" y="3934"/>
                      <a:pt x="112" y="3865"/>
                      <a:pt x="321" y="3739"/>
                    </a:cubicBezTo>
                    <a:cubicBezTo>
                      <a:pt x="418" y="3669"/>
                      <a:pt x="544" y="3600"/>
                      <a:pt x="697" y="3516"/>
                    </a:cubicBezTo>
                    <a:cubicBezTo>
                      <a:pt x="851" y="3432"/>
                      <a:pt x="1032" y="3335"/>
                      <a:pt x="1227" y="3223"/>
                    </a:cubicBezTo>
                    <a:cubicBezTo>
                      <a:pt x="2009" y="2763"/>
                      <a:pt x="3125" y="2135"/>
                      <a:pt x="4533" y="1563"/>
                    </a:cubicBezTo>
                    <a:cubicBezTo>
                      <a:pt x="5245" y="1284"/>
                      <a:pt x="6040" y="1019"/>
                      <a:pt x="6891" y="866"/>
                    </a:cubicBezTo>
                    <a:cubicBezTo>
                      <a:pt x="7392" y="767"/>
                      <a:pt x="7918" y="712"/>
                      <a:pt x="8457" y="712"/>
                    </a:cubicBezTo>
                    <a:cubicBezTo>
                      <a:pt x="8832" y="712"/>
                      <a:pt x="9213" y="739"/>
                      <a:pt x="9597" y="796"/>
                    </a:cubicBezTo>
                    <a:cubicBezTo>
                      <a:pt x="9820" y="852"/>
                      <a:pt x="10057" y="880"/>
                      <a:pt x="10294" y="949"/>
                    </a:cubicBezTo>
                    <a:lnTo>
                      <a:pt x="10461" y="1005"/>
                    </a:lnTo>
                    <a:lnTo>
                      <a:pt x="10545" y="1019"/>
                    </a:lnTo>
                    <a:lnTo>
                      <a:pt x="10643" y="1061"/>
                    </a:lnTo>
                    <a:cubicBezTo>
                      <a:pt x="10740" y="1089"/>
                      <a:pt x="10866" y="1145"/>
                      <a:pt x="10964" y="1186"/>
                    </a:cubicBezTo>
                    <a:cubicBezTo>
                      <a:pt x="11089" y="1214"/>
                      <a:pt x="11201" y="1270"/>
                      <a:pt x="11298" y="1326"/>
                    </a:cubicBezTo>
                    <a:lnTo>
                      <a:pt x="11480" y="1396"/>
                    </a:lnTo>
                    <a:cubicBezTo>
                      <a:pt x="11522" y="1410"/>
                      <a:pt x="11577" y="1438"/>
                      <a:pt x="11633" y="1479"/>
                    </a:cubicBezTo>
                    <a:cubicBezTo>
                      <a:pt x="11731" y="1535"/>
                      <a:pt x="11842" y="1577"/>
                      <a:pt x="11968" y="1647"/>
                    </a:cubicBezTo>
                    <a:cubicBezTo>
                      <a:pt x="12066" y="1717"/>
                      <a:pt x="12177" y="1772"/>
                      <a:pt x="12275" y="1842"/>
                    </a:cubicBezTo>
                    <a:lnTo>
                      <a:pt x="12428" y="1954"/>
                    </a:lnTo>
                    <a:lnTo>
                      <a:pt x="12596" y="2051"/>
                    </a:lnTo>
                    <a:lnTo>
                      <a:pt x="12902" y="2261"/>
                    </a:lnTo>
                    <a:lnTo>
                      <a:pt x="13209" y="2484"/>
                    </a:lnTo>
                    <a:lnTo>
                      <a:pt x="13349" y="2609"/>
                    </a:lnTo>
                    <a:cubicBezTo>
                      <a:pt x="13391" y="2651"/>
                      <a:pt x="13433" y="2693"/>
                      <a:pt x="13488" y="2735"/>
                    </a:cubicBezTo>
                    <a:lnTo>
                      <a:pt x="13767" y="2972"/>
                    </a:lnTo>
                    <a:cubicBezTo>
                      <a:pt x="13851" y="3070"/>
                      <a:pt x="13949" y="3153"/>
                      <a:pt x="14046" y="3237"/>
                    </a:cubicBezTo>
                    <a:cubicBezTo>
                      <a:pt x="14130" y="3321"/>
                      <a:pt x="14228" y="3418"/>
                      <a:pt x="14325" y="3502"/>
                    </a:cubicBezTo>
                    <a:lnTo>
                      <a:pt x="14576" y="3781"/>
                    </a:lnTo>
                    <a:cubicBezTo>
                      <a:pt x="15274" y="4534"/>
                      <a:pt x="15901" y="5329"/>
                      <a:pt x="16487" y="6152"/>
                    </a:cubicBezTo>
                    <a:lnTo>
                      <a:pt x="16906" y="6780"/>
                    </a:lnTo>
                    <a:lnTo>
                      <a:pt x="17115" y="7087"/>
                    </a:lnTo>
                    <a:lnTo>
                      <a:pt x="17199" y="7254"/>
                    </a:lnTo>
                    <a:cubicBezTo>
                      <a:pt x="17227" y="7296"/>
                      <a:pt x="17254" y="7352"/>
                      <a:pt x="17282" y="7408"/>
                    </a:cubicBezTo>
                    <a:cubicBezTo>
                      <a:pt x="17506" y="7826"/>
                      <a:pt x="17701" y="8258"/>
                      <a:pt x="17826" y="8719"/>
                    </a:cubicBezTo>
                    <a:cubicBezTo>
                      <a:pt x="18091" y="9597"/>
                      <a:pt x="18133" y="10532"/>
                      <a:pt x="18008" y="11383"/>
                    </a:cubicBezTo>
                    <a:cubicBezTo>
                      <a:pt x="17966" y="11704"/>
                      <a:pt x="17910" y="12011"/>
                      <a:pt x="17826" y="12304"/>
                    </a:cubicBezTo>
                    <a:cubicBezTo>
                      <a:pt x="17743" y="12610"/>
                      <a:pt x="17631" y="12903"/>
                      <a:pt x="17506" y="13168"/>
                    </a:cubicBezTo>
                    <a:cubicBezTo>
                      <a:pt x="17408" y="13392"/>
                      <a:pt x="17282" y="13615"/>
                      <a:pt x="17143" y="13838"/>
                    </a:cubicBezTo>
                    <a:cubicBezTo>
                      <a:pt x="17003" y="14047"/>
                      <a:pt x="16864" y="14284"/>
                      <a:pt x="16710" y="14466"/>
                    </a:cubicBezTo>
                    <a:cubicBezTo>
                      <a:pt x="16390" y="14870"/>
                      <a:pt x="16027" y="15261"/>
                      <a:pt x="15609" y="15567"/>
                    </a:cubicBezTo>
                    <a:cubicBezTo>
                      <a:pt x="15553" y="15609"/>
                      <a:pt x="15497" y="15651"/>
                      <a:pt x="15455" y="15693"/>
                    </a:cubicBezTo>
                    <a:cubicBezTo>
                      <a:pt x="15399" y="15721"/>
                      <a:pt x="15330" y="15777"/>
                      <a:pt x="15274" y="15819"/>
                    </a:cubicBezTo>
                    <a:cubicBezTo>
                      <a:pt x="15218" y="15846"/>
                      <a:pt x="15148" y="15902"/>
                      <a:pt x="15078" y="15930"/>
                    </a:cubicBezTo>
                    <a:cubicBezTo>
                      <a:pt x="15009" y="15972"/>
                      <a:pt x="14967" y="16028"/>
                      <a:pt x="14897" y="16042"/>
                    </a:cubicBezTo>
                    <a:cubicBezTo>
                      <a:pt x="14632" y="16181"/>
                      <a:pt x="14311" y="16265"/>
                      <a:pt x="13990" y="16279"/>
                    </a:cubicBezTo>
                    <a:lnTo>
                      <a:pt x="13656" y="16279"/>
                    </a:lnTo>
                    <a:cubicBezTo>
                      <a:pt x="13600" y="16279"/>
                      <a:pt x="13558" y="16279"/>
                      <a:pt x="13502" y="16265"/>
                    </a:cubicBezTo>
                    <a:lnTo>
                      <a:pt x="13335" y="16237"/>
                    </a:lnTo>
                    <a:cubicBezTo>
                      <a:pt x="13265" y="16209"/>
                      <a:pt x="13195" y="16195"/>
                      <a:pt x="13112" y="16181"/>
                    </a:cubicBezTo>
                    <a:cubicBezTo>
                      <a:pt x="12902" y="16111"/>
                      <a:pt x="12679" y="16000"/>
                      <a:pt x="12498" y="15888"/>
                    </a:cubicBezTo>
                    <a:lnTo>
                      <a:pt x="12428" y="15833"/>
                    </a:lnTo>
                    <a:lnTo>
                      <a:pt x="12358" y="15777"/>
                    </a:lnTo>
                    <a:cubicBezTo>
                      <a:pt x="12331" y="15749"/>
                      <a:pt x="12275" y="15707"/>
                      <a:pt x="12247" y="15679"/>
                    </a:cubicBezTo>
                    <a:cubicBezTo>
                      <a:pt x="12205" y="15637"/>
                      <a:pt x="12177" y="15609"/>
                      <a:pt x="12135" y="15554"/>
                    </a:cubicBezTo>
                    <a:lnTo>
                      <a:pt x="12080" y="15498"/>
                    </a:lnTo>
                    <a:lnTo>
                      <a:pt x="12038" y="15428"/>
                    </a:lnTo>
                    <a:cubicBezTo>
                      <a:pt x="12052" y="15428"/>
                      <a:pt x="12080" y="15442"/>
                      <a:pt x="12107" y="15442"/>
                    </a:cubicBezTo>
                    <a:cubicBezTo>
                      <a:pt x="12135" y="15442"/>
                      <a:pt x="12149" y="15442"/>
                      <a:pt x="12177" y="15428"/>
                    </a:cubicBezTo>
                    <a:cubicBezTo>
                      <a:pt x="12191" y="15428"/>
                      <a:pt x="12219" y="15428"/>
                      <a:pt x="12219" y="15414"/>
                    </a:cubicBezTo>
                    <a:cubicBezTo>
                      <a:pt x="12289" y="15372"/>
                      <a:pt x="12289" y="15289"/>
                      <a:pt x="12261" y="15177"/>
                    </a:cubicBezTo>
                    <a:cubicBezTo>
                      <a:pt x="12247" y="15135"/>
                      <a:pt x="12219" y="15079"/>
                      <a:pt x="12191" y="15010"/>
                    </a:cubicBezTo>
                    <a:cubicBezTo>
                      <a:pt x="12177" y="14982"/>
                      <a:pt x="12149" y="14940"/>
                      <a:pt x="12149" y="14912"/>
                    </a:cubicBezTo>
                    <a:cubicBezTo>
                      <a:pt x="12149" y="14884"/>
                      <a:pt x="12135" y="14870"/>
                      <a:pt x="12135" y="14856"/>
                    </a:cubicBezTo>
                    <a:lnTo>
                      <a:pt x="12135" y="14814"/>
                    </a:lnTo>
                    <a:cubicBezTo>
                      <a:pt x="12107" y="14703"/>
                      <a:pt x="12135" y="14521"/>
                      <a:pt x="12233" y="14396"/>
                    </a:cubicBezTo>
                    <a:cubicBezTo>
                      <a:pt x="12233" y="14382"/>
                      <a:pt x="12247" y="14382"/>
                      <a:pt x="12247" y="14368"/>
                    </a:cubicBezTo>
                    <a:lnTo>
                      <a:pt x="12247" y="14354"/>
                    </a:lnTo>
                    <a:cubicBezTo>
                      <a:pt x="12243" y="14349"/>
                      <a:pt x="12240" y="14345"/>
                      <a:pt x="12238" y="14341"/>
                    </a:cubicBezTo>
                    <a:lnTo>
                      <a:pt x="12238" y="14341"/>
                    </a:lnTo>
                    <a:cubicBezTo>
                      <a:pt x="12254" y="14357"/>
                      <a:pt x="12261" y="14363"/>
                      <a:pt x="12262" y="14363"/>
                    </a:cubicBezTo>
                    <a:cubicBezTo>
                      <a:pt x="12264" y="14363"/>
                      <a:pt x="12237" y="14332"/>
                      <a:pt x="12234" y="14332"/>
                    </a:cubicBezTo>
                    <a:lnTo>
                      <a:pt x="12234" y="14332"/>
                    </a:lnTo>
                    <a:cubicBezTo>
                      <a:pt x="12233" y="14332"/>
                      <a:pt x="12234" y="14334"/>
                      <a:pt x="12238" y="14341"/>
                    </a:cubicBezTo>
                    <a:lnTo>
                      <a:pt x="12238" y="14341"/>
                    </a:lnTo>
                    <a:cubicBezTo>
                      <a:pt x="12212" y="14315"/>
                      <a:pt x="12161" y="14261"/>
                      <a:pt x="12066" y="14159"/>
                    </a:cubicBezTo>
                    <a:lnTo>
                      <a:pt x="12080" y="14159"/>
                    </a:lnTo>
                    <a:cubicBezTo>
                      <a:pt x="12107" y="14145"/>
                      <a:pt x="12121" y="14145"/>
                      <a:pt x="12135" y="14117"/>
                    </a:cubicBezTo>
                    <a:lnTo>
                      <a:pt x="12121" y="14117"/>
                    </a:lnTo>
                    <a:cubicBezTo>
                      <a:pt x="12135" y="14117"/>
                      <a:pt x="12135" y="14103"/>
                      <a:pt x="12135" y="14103"/>
                    </a:cubicBezTo>
                    <a:cubicBezTo>
                      <a:pt x="12177" y="14089"/>
                      <a:pt x="12205" y="14075"/>
                      <a:pt x="12233" y="14019"/>
                    </a:cubicBezTo>
                    <a:cubicBezTo>
                      <a:pt x="12247" y="14005"/>
                      <a:pt x="12247" y="13977"/>
                      <a:pt x="12247" y="13949"/>
                    </a:cubicBezTo>
                    <a:lnTo>
                      <a:pt x="12247" y="13908"/>
                    </a:lnTo>
                    <a:cubicBezTo>
                      <a:pt x="12247" y="13894"/>
                      <a:pt x="12247" y="13894"/>
                      <a:pt x="12233" y="13880"/>
                    </a:cubicBezTo>
                    <a:cubicBezTo>
                      <a:pt x="12205" y="13824"/>
                      <a:pt x="12121" y="13754"/>
                      <a:pt x="12024" y="13754"/>
                    </a:cubicBezTo>
                    <a:cubicBezTo>
                      <a:pt x="11912" y="13754"/>
                      <a:pt x="11773" y="13824"/>
                      <a:pt x="11647" y="13936"/>
                    </a:cubicBezTo>
                    <a:cubicBezTo>
                      <a:pt x="11438" y="14103"/>
                      <a:pt x="11298" y="14438"/>
                      <a:pt x="11340" y="14772"/>
                    </a:cubicBezTo>
                    <a:cubicBezTo>
                      <a:pt x="11354" y="14926"/>
                      <a:pt x="11410" y="15079"/>
                      <a:pt x="11494" y="15219"/>
                    </a:cubicBezTo>
                    <a:cubicBezTo>
                      <a:pt x="11577" y="15344"/>
                      <a:pt x="11675" y="15470"/>
                      <a:pt x="11773" y="15567"/>
                    </a:cubicBezTo>
                    <a:cubicBezTo>
                      <a:pt x="11856" y="15679"/>
                      <a:pt x="11968" y="15763"/>
                      <a:pt x="12066" y="15846"/>
                    </a:cubicBezTo>
                    <a:cubicBezTo>
                      <a:pt x="12177" y="15916"/>
                      <a:pt x="12275" y="16000"/>
                      <a:pt x="12400" y="16056"/>
                    </a:cubicBezTo>
                    <a:cubicBezTo>
                      <a:pt x="12624" y="16181"/>
                      <a:pt x="12875" y="16279"/>
                      <a:pt x="13126" y="16335"/>
                    </a:cubicBezTo>
                    <a:lnTo>
                      <a:pt x="13223" y="16349"/>
                    </a:lnTo>
                    <a:lnTo>
                      <a:pt x="13307" y="16377"/>
                    </a:lnTo>
                    <a:cubicBezTo>
                      <a:pt x="13363" y="16390"/>
                      <a:pt x="13433" y="16390"/>
                      <a:pt x="13474" y="16404"/>
                    </a:cubicBezTo>
                    <a:cubicBezTo>
                      <a:pt x="13600" y="16404"/>
                      <a:pt x="13712" y="16418"/>
                      <a:pt x="13823" y="16418"/>
                    </a:cubicBezTo>
                    <a:cubicBezTo>
                      <a:pt x="14060" y="16418"/>
                      <a:pt x="14283" y="16390"/>
                      <a:pt x="14493" y="16335"/>
                    </a:cubicBezTo>
                    <a:cubicBezTo>
                      <a:pt x="14548" y="16321"/>
                      <a:pt x="14604" y="16307"/>
                      <a:pt x="14674" y="16279"/>
                    </a:cubicBezTo>
                    <a:lnTo>
                      <a:pt x="14758" y="16251"/>
                    </a:lnTo>
                    <a:lnTo>
                      <a:pt x="14841" y="16209"/>
                    </a:lnTo>
                    <a:lnTo>
                      <a:pt x="14995" y="16139"/>
                    </a:lnTo>
                    <a:lnTo>
                      <a:pt x="15162" y="16056"/>
                    </a:lnTo>
                    <a:cubicBezTo>
                      <a:pt x="15371" y="15930"/>
                      <a:pt x="15539" y="15791"/>
                      <a:pt x="15734" y="15637"/>
                    </a:cubicBezTo>
                    <a:cubicBezTo>
                      <a:pt x="16097" y="15344"/>
                      <a:pt x="16431" y="15010"/>
                      <a:pt x="16724" y="14633"/>
                    </a:cubicBezTo>
                    <a:cubicBezTo>
                      <a:pt x="17227" y="14005"/>
                      <a:pt x="17631" y="13280"/>
                      <a:pt x="17882" y="12541"/>
                    </a:cubicBezTo>
                    <a:cubicBezTo>
                      <a:pt x="17994" y="12164"/>
                      <a:pt x="18105" y="11773"/>
                      <a:pt x="18161" y="11355"/>
                    </a:cubicBezTo>
                    <a:cubicBezTo>
                      <a:pt x="18273" y="10476"/>
                      <a:pt x="18245" y="9542"/>
                      <a:pt x="17980" y="8607"/>
                    </a:cubicBezTo>
                    <a:cubicBezTo>
                      <a:pt x="17896" y="8328"/>
                      <a:pt x="17784" y="8035"/>
                      <a:pt x="17659" y="7756"/>
                    </a:cubicBezTo>
                    <a:lnTo>
                      <a:pt x="17659" y="7756"/>
                    </a:lnTo>
                    <a:cubicBezTo>
                      <a:pt x="17701" y="7840"/>
                      <a:pt x="17757" y="7952"/>
                      <a:pt x="17826" y="8049"/>
                    </a:cubicBezTo>
                    <a:cubicBezTo>
                      <a:pt x="17882" y="8175"/>
                      <a:pt x="17966" y="8300"/>
                      <a:pt x="18008" y="8426"/>
                    </a:cubicBezTo>
                    <a:cubicBezTo>
                      <a:pt x="18050" y="8468"/>
                      <a:pt x="18091" y="8537"/>
                      <a:pt x="18105" y="8593"/>
                    </a:cubicBezTo>
                    <a:cubicBezTo>
                      <a:pt x="18133" y="8649"/>
                      <a:pt x="18161" y="8691"/>
                      <a:pt x="18189" y="8747"/>
                    </a:cubicBezTo>
                    <a:cubicBezTo>
                      <a:pt x="18245" y="8844"/>
                      <a:pt x="18273" y="8914"/>
                      <a:pt x="18315" y="8942"/>
                    </a:cubicBezTo>
                    <a:cubicBezTo>
                      <a:pt x="18327" y="8954"/>
                      <a:pt x="18337" y="8960"/>
                      <a:pt x="18346" y="8960"/>
                    </a:cubicBezTo>
                    <a:cubicBezTo>
                      <a:pt x="18404" y="8960"/>
                      <a:pt x="18368" y="8683"/>
                      <a:pt x="18259" y="8342"/>
                    </a:cubicBezTo>
                    <a:cubicBezTo>
                      <a:pt x="18147" y="7966"/>
                      <a:pt x="17938" y="7533"/>
                      <a:pt x="17854" y="7338"/>
                    </a:cubicBezTo>
                    <a:cubicBezTo>
                      <a:pt x="17757" y="7115"/>
                      <a:pt x="17617" y="6905"/>
                      <a:pt x="17478" y="6710"/>
                    </a:cubicBezTo>
                    <a:cubicBezTo>
                      <a:pt x="17338" y="6515"/>
                      <a:pt x="17199" y="6334"/>
                      <a:pt x="17059" y="6152"/>
                    </a:cubicBezTo>
                    <a:lnTo>
                      <a:pt x="17059" y="6152"/>
                    </a:lnTo>
                    <a:cubicBezTo>
                      <a:pt x="17278" y="6354"/>
                      <a:pt x="17461" y="6475"/>
                      <a:pt x="17575" y="6475"/>
                    </a:cubicBezTo>
                    <a:cubicBezTo>
                      <a:pt x="17650" y="6475"/>
                      <a:pt x="17695" y="6422"/>
                      <a:pt x="17701" y="6306"/>
                    </a:cubicBezTo>
                    <a:cubicBezTo>
                      <a:pt x="17701" y="6208"/>
                      <a:pt x="17519" y="5929"/>
                      <a:pt x="17380" y="5790"/>
                    </a:cubicBezTo>
                    <a:cubicBezTo>
                      <a:pt x="16292" y="4618"/>
                      <a:pt x="14869" y="3223"/>
                      <a:pt x="13265" y="2093"/>
                    </a:cubicBezTo>
                    <a:lnTo>
                      <a:pt x="13265" y="2093"/>
                    </a:lnTo>
                    <a:cubicBezTo>
                      <a:pt x="13377" y="2149"/>
                      <a:pt x="13460" y="2177"/>
                      <a:pt x="13572" y="2233"/>
                    </a:cubicBezTo>
                    <a:cubicBezTo>
                      <a:pt x="14130" y="2526"/>
                      <a:pt x="14702" y="2944"/>
                      <a:pt x="15260" y="3488"/>
                    </a:cubicBezTo>
                    <a:cubicBezTo>
                      <a:pt x="15307" y="3536"/>
                      <a:pt x="15339" y="3555"/>
                      <a:pt x="15355" y="3555"/>
                    </a:cubicBezTo>
                    <a:cubicBezTo>
                      <a:pt x="15393" y="3555"/>
                      <a:pt x="15356" y="3459"/>
                      <a:pt x="15260" y="3362"/>
                    </a:cubicBezTo>
                    <a:lnTo>
                      <a:pt x="14855" y="2958"/>
                    </a:lnTo>
                    <a:cubicBezTo>
                      <a:pt x="14786" y="2888"/>
                      <a:pt x="14716" y="2818"/>
                      <a:pt x="14632" y="2749"/>
                    </a:cubicBezTo>
                    <a:cubicBezTo>
                      <a:pt x="14562" y="2679"/>
                      <a:pt x="14479" y="2609"/>
                      <a:pt x="14381" y="2539"/>
                    </a:cubicBezTo>
                    <a:cubicBezTo>
                      <a:pt x="14283" y="2442"/>
                      <a:pt x="14172" y="2358"/>
                      <a:pt x="14074" y="2261"/>
                    </a:cubicBezTo>
                    <a:cubicBezTo>
                      <a:pt x="13963" y="2177"/>
                      <a:pt x="13865" y="2079"/>
                      <a:pt x="13739" y="1982"/>
                    </a:cubicBezTo>
                    <a:cubicBezTo>
                      <a:pt x="13516" y="1814"/>
                      <a:pt x="13293" y="1633"/>
                      <a:pt x="13042" y="1479"/>
                    </a:cubicBezTo>
                    <a:lnTo>
                      <a:pt x="12875" y="1354"/>
                    </a:lnTo>
                    <a:cubicBezTo>
                      <a:pt x="12819" y="1326"/>
                      <a:pt x="12749" y="1284"/>
                      <a:pt x="12679" y="1256"/>
                    </a:cubicBezTo>
                    <a:lnTo>
                      <a:pt x="12317" y="1047"/>
                    </a:lnTo>
                    <a:cubicBezTo>
                      <a:pt x="12191" y="977"/>
                      <a:pt x="12052" y="921"/>
                      <a:pt x="11926" y="866"/>
                    </a:cubicBezTo>
                    <a:cubicBezTo>
                      <a:pt x="11856" y="838"/>
                      <a:pt x="11801" y="824"/>
                      <a:pt x="11731" y="782"/>
                    </a:cubicBezTo>
                    <a:cubicBezTo>
                      <a:pt x="11661" y="768"/>
                      <a:pt x="11591" y="726"/>
                      <a:pt x="11549" y="712"/>
                    </a:cubicBezTo>
                    <a:cubicBezTo>
                      <a:pt x="10782" y="433"/>
                      <a:pt x="9959" y="308"/>
                      <a:pt x="9178" y="308"/>
                    </a:cubicBezTo>
                    <a:cubicBezTo>
                      <a:pt x="9053" y="308"/>
                      <a:pt x="8927" y="322"/>
                      <a:pt x="8829" y="322"/>
                    </a:cubicBezTo>
                    <a:cubicBezTo>
                      <a:pt x="8704" y="350"/>
                      <a:pt x="8592" y="350"/>
                      <a:pt x="8481" y="364"/>
                    </a:cubicBezTo>
                    <a:cubicBezTo>
                      <a:pt x="8495" y="322"/>
                      <a:pt x="8523" y="308"/>
                      <a:pt x="8564" y="280"/>
                    </a:cubicBezTo>
                    <a:cubicBezTo>
                      <a:pt x="8704" y="210"/>
                      <a:pt x="8843" y="112"/>
                      <a:pt x="9136" y="71"/>
                    </a:cubicBezTo>
                    <a:cubicBezTo>
                      <a:pt x="9192" y="71"/>
                      <a:pt x="9192" y="57"/>
                      <a:pt x="9150" y="29"/>
                    </a:cubicBezTo>
                    <a:cubicBezTo>
                      <a:pt x="9122" y="15"/>
                      <a:pt x="9053" y="1"/>
                      <a:pt x="8997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23"/>
              <p:cNvSpPr/>
              <p:nvPr/>
            </p:nvSpPr>
            <p:spPr>
              <a:xfrm>
                <a:off x="364562" y="2345352"/>
                <a:ext cx="458752" cy="575422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3280" extrusionOk="0">
                    <a:moveTo>
                      <a:pt x="1423" y="9583"/>
                    </a:moveTo>
                    <a:lnTo>
                      <a:pt x="1423" y="9589"/>
                    </a:lnTo>
                    <a:lnTo>
                      <a:pt x="1423" y="9589"/>
                    </a:lnTo>
                    <a:cubicBezTo>
                      <a:pt x="1417" y="9592"/>
                      <a:pt x="1410" y="9596"/>
                      <a:pt x="1409" y="9596"/>
                    </a:cubicBezTo>
                    <a:cubicBezTo>
                      <a:pt x="1407" y="9596"/>
                      <a:pt x="1411" y="9593"/>
                      <a:pt x="1423" y="9583"/>
                    </a:cubicBezTo>
                    <a:close/>
                    <a:moveTo>
                      <a:pt x="1423" y="9611"/>
                    </a:moveTo>
                    <a:lnTo>
                      <a:pt x="1423" y="9611"/>
                    </a:lnTo>
                    <a:cubicBezTo>
                      <a:pt x="1423" y="9611"/>
                      <a:pt x="1431" y="9618"/>
                      <a:pt x="1429" y="9622"/>
                    </a:cubicBezTo>
                    <a:lnTo>
                      <a:pt x="1429" y="9622"/>
                    </a:lnTo>
                    <a:cubicBezTo>
                      <a:pt x="1423" y="9618"/>
                      <a:pt x="1423" y="9611"/>
                      <a:pt x="1423" y="9611"/>
                    </a:cubicBezTo>
                    <a:close/>
                    <a:moveTo>
                      <a:pt x="1089" y="9149"/>
                    </a:moveTo>
                    <a:cubicBezTo>
                      <a:pt x="1038" y="9149"/>
                      <a:pt x="986" y="9154"/>
                      <a:pt x="935" y="9164"/>
                    </a:cubicBezTo>
                    <a:cubicBezTo>
                      <a:pt x="879" y="9192"/>
                      <a:pt x="823" y="9206"/>
                      <a:pt x="795" y="9234"/>
                    </a:cubicBezTo>
                    <a:cubicBezTo>
                      <a:pt x="740" y="9276"/>
                      <a:pt x="698" y="9290"/>
                      <a:pt x="670" y="9332"/>
                    </a:cubicBezTo>
                    <a:cubicBezTo>
                      <a:pt x="628" y="9360"/>
                      <a:pt x="586" y="9401"/>
                      <a:pt x="544" y="9415"/>
                    </a:cubicBezTo>
                    <a:lnTo>
                      <a:pt x="447" y="9513"/>
                    </a:lnTo>
                    <a:cubicBezTo>
                      <a:pt x="196" y="9778"/>
                      <a:pt x="56" y="10127"/>
                      <a:pt x="42" y="10461"/>
                    </a:cubicBezTo>
                    <a:cubicBezTo>
                      <a:pt x="0" y="10768"/>
                      <a:pt x="98" y="11075"/>
                      <a:pt x="223" y="11312"/>
                    </a:cubicBezTo>
                    <a:cubicBezTo>
                      <a:pt x="516" y="11870"/>
                      <a:pt x="963" y="12331"/>
                      <a:pt x="1493" y="12651"/>
                    </a:cubicBezTo>
                    <a:cubicBezTo>
                      <a:pt x="1740" y="12806"/>
                      <a:pt x="2004" y="12935"/>
                      <a:pt x="2279" y="13033"/>
                    </a:cubicBezTo>
                    <a:lnTo>
                      <a:pt x="2279" y="13033"/>
                    </a:lnTo>
                    <a:cubicBezTo>
                      <a:pt x="1723" y="12826"/>
                      <a:pt x="1201" y="12493"/>
                      <a:pt x="809" y="12052"/>
                    </a:cubicBezTo>
                    <a:cubicBezTo>
                      <a:pt x="767" y="12010"/>
                      <a:pt x="740" y="11982"/>
                      <a:pt x="726" y="11940"/>
                    </a:cubicBezTo>
                    <a:cubicBezTo>
                      <a:pt x="684" y="11912"/>
                      <a:pt x="670" y="11870"/>
                      <a:pt x="628" y="11842"/>
                    </a:cubicBezTo>
                    <a:cubicBezTo>
                      <a:pt x="600" y="11801"/>
                      <a:pt x="586" y="11773"/>
                      <a:pt x="544" y="11717"/>
                    </a:cubicBezTo>
                    <a:cubicBezTo>
                      <a:pt x="516" y="11675"/>
                      <a:pt x="474" y="11633"/>
                      <a:pt x="461" y="11591"/>
                    </a:cubicBezTo>
                    <a:cubicBezTo>
                      <a:pt x="405" y="11508"/>
                      <a:pt x="349" y="11424"/>
                      <a:pt x="279" y="11312"/>
                    </a:cubicBezTo>
                    <a:cubicBezTo>
                      <a:pt x="265" y="11257"/>
                      <a:pt x="237" y="11229"/>
                      <a:pt x="209" y="11173"/>
                    </a:cubicBezTo>
                    <a:lnTo>
                      <a:pt x="168" y="11019"/>
                    </a:lnTo>
                    <a:cubicBezTo>
                      <a:pt x="126" y="10880"/>
                      <a:pt x="112" y="10740"/>
                      <a:pt x="112" y="10601"/>
                    </a:cubicBezTo>
                    <a:cubicBezTo>
                      <a:pt x="112" y="10545"/>
                      <a:pt x="112" y="10489"/>
                      <a:pt x="126" y="10448"/>
                    </a:cubicBezTo>
                    <a:cubicBezTo>
                      <a:pt x="140" y="10280"/>
                      <a:pt x="196" y="10141"/>
                      <a:pt x="265" y="10029"/>
                    </a:cubicBezTo>
                    <a:cubicBezTo>
                      <a:pt x="335" y="9904"/>
                      <a:pt x="419" y="9778"/>
                      <a:pt x="530" y="9694"/>
                    </a:cubicBezTo>
                    <a:lnTo>
                      <a:pt x="530" y="9722"/>
                    </a:lnTo>
                    <a:cubicBezTo>
                      <a:pt x="530" y="9750"/>
                      <a:pt x="530" y="9764"/>
                      <a:pt x="544" y="9778"/>
                    </a:cubicBezTo>
                    <a:cubicBezTo>
                      <a:pt x="544" y="9792"/>
                      <a:pt x="544" y="9820"/>
                      <a:pt x="558" y="9820"/>
                    </a:cubicBezTo>
                    <a:cubicBezTo>
                      <a:pt x="578" y="9844"/>
                      <a:pt x="603" y="9854"/>
                      <a:pt x="633" y="9854"/>
                    </a:cubicBezTo>
                    <a:cubicBezTo>
                      <a:pt x="706" y="9854"/>
                      <a:pt x="810" y="9792"/>
                      <a:pt x="949" y="9722"/>
                    </a:cubicBezTo>
                    <a:cubicBezTo>
                      <a:pt x="963" y="9708"/>
                      <a:pt x="1005" y="9708"/>
                      <a:pt x="1018" y="9694"/>
                    </a:cubicBezTo>
                    <a:lnTo>
                      <a:pt x="1032" y="9680"/>
                    </a:lnTo>
                    <a:lnTo>
                      <a:pt x="1102" y="9680"/>
                    </a:lnTo>
                    <a:cubicBezTo>
                      <a:pt x="1127" y="9661"/>
                      <a:pt x="1150" y="9654"/>
                      <a:pt x="1169" y="9654"/>
                    </a:cubicBezTo>
                    <a:cubicBezTo>
                      <a:pt x="1193" y="9654"/>
                      <a:pt x="1212" y="9665"/>
                      <a:pt x="1228" y="9680"/>
                    </a:cubicBezTo>
                    <a:cubicBezTo>
                      <a:pt x="1242" y="9680"/>
                      <a:pt x="1242" y="9680"/>
                      <a:pt x="1242" y="9694"/>
                    </a:cubicBezTo>
                    <a:cubicBezTo>
                      <a:pt x="1242" y="9694"/>
                      <a:pt x="1270" y="9694"/>
                      <a:pt x="1270" y="9708"/>
                    </a:cubicBezTo>
                    <a:cubicBezTo>
                      <a:pt x="1359" y="9643"/>
                      <a:pt x="1403" y="9610"/>
                      <a:pt x="1423" y="9595"/>
                    </a:cubicBezTo>
                    <a:lnTo>
                      <a:pt x="1423" y="9595"/>
                    </a:lnTo>
                    <a:lnTo>
                      <a:pt x="1423" y="9611"/>
                    </a:lnTo>
                    <a:lnTo>
                      <a:pt x="1423" y="9625"/>
                    </a:lnTo>
                    <a:cubicBezTo>
                      <a:pt x="1426" y="9625"/>
                      <a:pt x="1428" y="9624"/>
                      <a:pt x="1429" y="9622"/>
                    </a:cubicBezTo>
                    <a:lnTo>
                      <a:pt x="1429" y="9622"/>
                    </a:lnTo>
                    <a:cubicBezTo>
                      <a:pt x="1431" y="9624"/>
                      <a:pt x="1433" y="9625"/>
                      <a:pt x="1437" y="9625"/>
                    </a:cubicBezTo>
                    <a:cubicBezTo>
                      <a:pt x="1437" y="9639"/>
                      <a:pt x="1451" y="9639"/>
                      <a:pt x="1451" y="9652"/>
                    </a:cubicBezTo>
                    <a:cubicBezTo>
                      <a:pt x="1465" y="9680"/>
                      <a:pt x="1465" y="9680"/>
                      <a:pt x="1493" y="9680"/>
                    </a:cubicBezTo>
                    <a:lnTo>
                      <a:pt x="1535" y="9680"/>
                    </a:lnTo>
                    <a:cubicBezTo>
                      <a:pt x="1576" y="9652"/>
                      <a:pt x="1618" y="9611"/>
                      <a:pt x="1618" y="9555"/>
                    </a:cubicBezTo>
                    <a:cubicBezTo>
                      <a:pt x="1590" y="9485"/>
                      <a:pt x="1562" y="9401"/>
                      <a:pt x="1493" y="9304"/>
                    </a:cubicBezTo>
                    <a:cubicBezTo>
                      <a:pt x="1398" y="9198"/>
                      <a:pt x="1248" y="9149"/>
                      <a:pt x="1089" y="9149"/>
                    </a:cubicBezTo>
                    <a:close/>
                    <a:moveTo>
                      <a:pt x="2279" y="13033"/>
                    </a:moveTo>
                    <a:cubicBezTo>
                      <a:pt x="2356" y="13062"/>
                      <a:pt x="2433" y="13088"/>
                      <a:pt x="2511" y="13112"/>
                    </a:cubicBezTo>
                    <a:cubicBezTo>
                      <a:pt x="2544" y="13120"/>
                      <a:pt x="2578" y="13129"/>
                      <a:pt x="2612" y="13136"/>
                    </a:cubicBezTo>
                    <a:lnTo>
                      <a:pt x="2612" y="13136"/>
                    </a:lnTo>
                    <a:cubicBezTo>
                      <a:pt x="2500" y="13107"/>
                      <a:pt x="2388" y="13073"/>
                      <a:pt x="2279" y="13033"/>
                    </a:cubicBezTo>
                    <a:close/>
                    <a:moveTo>
                      <a:pt x="9164" y="0"/>
                    </a:moveTo>
                    <a:lnTo>
                      <a:pt x="9262" y="209"/>
                    </a:lnTo>
                    <a:cubicBezTo>
                      <a:pt x="9304" y="279"/>
                      <a:pt x="9346" y="363"/>
                      <a:pt x="9388" y="474"/>
                    </a:cubicBezTo>
                    <a:cubicBezTo>
                      <a:pt x="9443" y="572"/>
                      <a:pt x="9485" y="697"/>
                      <a:pt x="9541" y="837"/>
                    </a:cubicBezTo>
                    <a:cubicBezTo>
                      <a:pt x="9764" y="1381"/>
                      <a:pt x="10029" y="2176"/>
                      <a:pt x="10169" y="3194"/>
                    </a:cubicBezTo>
                    <a:cubicBezTo>
                      <a:pt x="10308" y="4185"/>
                      <a:pt x="10294" y="5384"/>
                      <a:pt x="10001" y="6612"/>
                    </a:cubicBezTo>
                    <a:cubicBezTo>
                      <a:pt x="9862" y="7211"/>
                      <a:pt x="9653" y="7839"/>
                      <a:pt x="9374" y="8439"/>
                    </a:cubicBezTo>
                    <a:cubicBezTo>
                      <a:pt x="9095" y="9025"/>
                      <a:pt x="8746" y="9625"/>
                      <a:pt x="8342" y="10141"/>
                    </a:cubicBezTo>
                    <a:cubicBezTo>
                      <a:pt x="7937" y="10685"/>
                      <a:pt x="7491" y="11173"/>
                      <a:pt x="6975" y="11605"/>
                    </a:cubicBezTo>
                    <a:cubicBezTo>
                      <a:pt x="6472" y="12052"/>
                      <a:pt x="5956" y="12414"/>
                      <a:pt x="5398" y="12721"/>
                    </a:cubicBezTo>
                    <a:cubicBezTo>
                      <a:pt x="5259" y="12819"/>
                      <a:pt x="5119" y="12861"/>
                      <a:pt x="4994" y="12930"/>
                    </a:cubicBezTo>
                    <a:cubicBezTo>
                      <a:pt x="4924" y="12972"/>
                      <a:pt x="4854" y="12986"/>
                      <a:pt x="4785" y="13028"/>
                    </a:cubicBezTo>
                    <a:cubicBezTo>
                      <a:pt x="4715" y="13042"/>
                      <a:pt x="4645" y="13070"/>
                      <a:pt x="4575" y="13098"/>
                    </a:cubicBezTo>
                    <a:cubicBezTo>
                      <a:pt x="4296" y="13168"/>
                      <a:pt x="4003" y="13237"/>
                      <a:pt x="3725" y="13237"/>
                    </a:cubicBezTo>
                    <a:cubicBezTo>
                      <a:pt x="3672" y="13239"/>
                      <a:pt x="3620" y="13240"/>
                      <a:pt x="3568" y="13240"/>
                    </a:cubicBezTo>
                    <a:cubicBezTo>
                      <a:pt x="3239" y="13240"/>
                      <a:pt x="2914" y="13205"/>
                      <a:pt x="2612" y="13136"/>
                    </a:cubicBezTo>
                    <a:lnTo>
                      <a:pt x="2612" y="13136"/>
                    </a:lnTo>
                    <a:cubicBezTo>
                      <a:pt x="2726" y="13166"/>
                      <a:pt x="2841" y="13191"/>
                      <a:pt x="2957" y="13209"/>
                    </a:cubicBezTo>
                    <a:cubicBezTo>
                      <a:pt x="3027" y="13237"/>
                      <a:pt x="3083" y="13237"/>
                      <a:pt x="3139" y="13251"/>
                    </a:cubicBezTo>
                    <a:cubicBezTo>
                      <a:pt x="3222" y="13265"/>
                      <a:pt x="3278" y="13265"/>
                      <a:pt x="3334" y="13265"/>
                    </a:cubicBezTo>
                    <a:cubicBezTo>
                      <a:pt x="3404" y="13265"/>
                      <a:pt x="3473" y="13265"/>
                      <a:pt x="3543" y="13279"/>
                    </a:cubicBezTo>
                    <a:lnTo>
                      <a:pt x="3752" y="13279"/>
                    </a:lnTo>
                    <a:cubicBezTo>
                      <a:pt x="4059" y="13279"/>
                      <a:pt x="4324" y="13209"/>
                      <a:pt x="4631" y="13140"/>
                    </a:cubicBezTo>
                    <a:cubicBezTo>
                      <a:pt x="4701" y="13126"/>
                      <a:pt x="4771" y="13098"/>
                      <a:pt x="4840" y="13070"/>
                    </a:cubicBezTo>
                    <a:cubicBezTo>
                      <a:pt x="4910" y="13042"/>
                      <a:pt x="4980" y="13028"/>
                      <a:pt x="5050" y="12986"/>
                    </a:cubicBezTo>
                    <a:cubicBezTo>
                      <a:pt x="5189" y="12916"/>
                      <a:pt x="5329" y="12861"/>
                      <a:pt x="5468" y="12777"/>
                    </a:cubicBezTo>
                    <a:cubicBezTo>
                      <a:pt x="5552" y="12721"/>
                      <a:pt x="5635" y="12679"/>
                      <a:pt x="5733" y="12637"/>
                    </a:cubicBezTo>
                    <a:lnTo>
                      <a:pt x="5954" y="12502"/>
                    </a:lnTo>
                    <a:lnTo>
                      <a:pt x="5954" y="12502"/>
                    </a:lnTo>
                    <a:cubicBezTo>
                      <a:pt x="5912" y="12533"/>
                      <a:pt x="5873" y="12578"/>
                      <a:pt x="5817" y="12624"/>
                    </a:cubicBezTo>
                    <a:cubicBezTo>
                      <a:pt x="5747" y="12679"/>
                      <a:pt x="5677" y="12721"/>
                      <a:pt x="5608" y="12791"/>
                    </a:cubicBezTo>
                    <a:cubicBezTo>
                      <a:pt x="5538" y="12847"/>
                      <a:pt x="5468" y="12916"/>
                      <a:pt x="5426" y="12958"/>
                    </a:cubicBezTo>
                    <a:lnTo>
                      <a:pt x="5329" y="13056"/>
                    </a:lnTo>
                    <a:cubicBezTo>
                      <a:pt x="5312" y="13081"/>
                      <a:pt x="5318" y="13092"/>
                      <a:pt x="5339" y="13092"/>
                    </a:cubicBezTo>
                    <a:cubicBezTo>
                      <a:pt x="5391" y="13092"/>
                      <a:pt x="5534" y="13028"/>
                      <a:pt x="5691" y="12930"/>
                    </a:cubicBezTo>
                    <a:cubicBezTo>
                      <a:pt x="5914" y="12819"/>
                      <a:pt x="6179" y="12637"/>
                      <a:pt x="6291" y="12568"/>
                    </a:cubicBezTo>
                    <a:cubicBezTo>
                      <a:pt x="6431" y="12484"/>
                      <a:pt x="6542" y="12372"/>
                      <a:pt x="6668" y="12289"/>
                    </a:cubicBezTo>
                    <a:cubicBezTo>
                      <a:pt x="6793" y="12191"/>
                      <a:pt x="6891" y="12080"/>
                      <a:pt x="7016" y="11996"/>
                    </a:cubicBezTo>
                    <a:lnTo>
                      <a:pt x="7016" y="11996"/>
                    </a:lnTo>
                    <a:cubicBezTo>
                      <a:pt x="6821" y="12261"/>
                      <a:pt x="6737" y="12428"/>
                      <a:pt x="6947" y="12428"/>
                    </a:cubicBezTo>
                    <a:cubicBezTo>
                      <a:pt x="7016" y="12428"/>
                      <a:pt x="7198" y="12289"/>
                      <a:pt x="7281" y="12191"/>
                    </a:cubicBezTo>
                    <a:cubicBezTo>
                      <a:pt x="7644" y="11787"/>
                      <a:pt x="8007" y="11298"/>
                      <a:pt x="8342" y="10768"/>
                    </a:cubicBezTo>
                    <a:cubicBezTo>
                      <a:pt x="8690" y="10252"/>
                      <a:pt x="9011" y="9694"/>
                      <a:pt x="9290" y="9122"/>
                    </a:cubicBezTo>
                    <a:lnTo>
                      <a:pt x="9290" y="9122"/>
                    </a:lnTo>
                    <a:cubicBezTo>
                      <a:pt x="9262" y="9192"/>
                      <a:pt x="9248" y="9262"/>
                      <a:pt x="9220" y="9332"/>
                    </a:cubicBezTo>
                    <a:cubicBezTo>
                      <a:pt x="9067" y="9708"/>
                      <a:pt x="8886" y="10141"/>
                      <a:pt x="8593" y="10559"/>
                    </a:cubicBezTo>
                    <a:cubicBezTo>
                      <a:pt x="8548" y="10616"/>
                      <a:pt x="8544" y="10642"/>
                      <a:pt x="8561" y="10642"/>
                    </a:cubicBezTo>
                    <a:cubicBezTo>
                      <a:pt x="8581" y="10642"/>
                      <a:pt x="8631" y="10606"/>
                      <a:pt x="8676" y="10545"/>
                    </a:cubicBezTo>
                    <a:cubicBezTo>
                      <a:pt x="8746" y="10461"/>
                      <a:pt x="8816" y="10350"/>
                      <a:pt x="8899" y="10252"/>
                    </a:cubicBezTo>
                    <a:cubicBezTo>
                      <a:pt x="8969" y="10141"/>
                      <a:pt x="9053" y="10029"/>
                      <a:pt x="9123" y="9904"/>
                    </a:cubicBezTo>
                    <a:cubicBezTo>
                      <a:pt x="9527" y="9276"/>
                      <a:pt x="9862" y="8578"/>
                      <a:pt x="10057" y="7895"/>
                    </a:cubicBezTo>
                    <a:cubicBezTo>
                      <a:pt x="10197" y="7393"/>
                      <a:pt x="10294" y="6863"/>
                      <a:pt x="10350" y="6361"/>
                    </a:cubicBezTo>
                    <a:cubicBezTo>
                      <a:pt x="10364" y="6207"/>
                      <a:pt x="10364" y="6054"/>
                      <a:pt x="10364" y="5914"/>
                    </a:cubicBezTo>
                    <a:cubicBezTo>
                      <a:pt x="10378" y="5928"/>
                      <a:pt x="10406" y="5942"/>
                      <a:pt x="10406" y="5984"/>
                    </a:cubicBezTo>
                    <a:cubicBezTo>
                      <a:pt x="10434" y="6082"/>
                      <a:pt x="10490" y="6165"/>
                      <a:pt x="10490" y="6361"/>
                    </a:cubicBezTo>
                    <a:cubicBezTo>
                      <a:pt x="10490" y="6381"/>
                      <a:pt x="10494" y="6389"/>
                      <a:pt x="10501" y="6389"/>
                    </a:cubicBezTo>
                    <a:cubicBezTo>
                      <a:pt x="10517" y="6389"/>
                      <a:pt x="10545" y="6337"/>
                      <a:pt x="10545" y="6277"/>
                    </a:cubicBezTo>
                    <a:cubicBezTo>
                      <a:pt x="10559" y="6165"/>
                      <a:pt x="10573" y="6082"/>
                      <a:pt x="10573" y="5998"/>
                    </a:cubicBezTo>
                    <a:cubicBezTo>
                      <a:pt x="10587" y="5914"/>
                      <a:pt x="10587" y="5803"/>
                      <a:pt x="10587" y="5719"/>
                    </a:cubicBezTo>
                    <a:lnTo>
                      <a:pt x="10587" y="5454"/>
                    </a:lnTo>
                    <a:cubicBezTo>
                      <a:pt x="10587" y="5370"/>
                      <a:pt x="10573" y="5287"/>
                      <a:pt x="10573" y="5189"/>
                    </a:cubicBezTo>
                    <a:cubicBezTo>
                      <a:pt x="10559" y="5022"/>
                      <a:pt x="10545" y="4840"/>
                      <a:pt x="10517" y="4687"/>
                    </a:cubicBezTo>
                    <a:cubicBezTo>
                      <a:pt x="10504" y="4519"/>
                      <a:pt x="10462" y="4338"/>
                      <a:pt x="10448" y="4171"/>
                    </a:cubicBezTo>
                    <a:cubicBezTo>
                      <a:pt x="10294" y="2734"/>
                      <a:pt x="9876" y="1283"/>
                      <a:pt x="9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23"/>
              <p:cNvSpPr/>
              <p:nvPr/>
            </p:nvSpPr>
            <p:spPr>
              <a:xfrm>
                <a:off x="399011" y="1692827"/>
                <a:ext cx="595926" cy="489976"/>
              </a:xfrm>
              <a:custGeom>
                <a:avLst/>
                <a:gdLst/>
                <a:ahLst/>
                <a:cxnLst/>
                <a:rect l="l" t="t" r="r" b="b"/>
                <a:pathLst>
                  <a:path w="13754" h="11308" extrusionOk="0">
                    <a:moveTo>
                      <a:pt x="10239" y="10107"/>
                    </a:move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253" y="10123"/>
                      <a:pt x="10263" y="10131"/>
                      <a:pt x="10264" y="10131"/>
                    </a:cubicBezTo>
                    <a:cubicBezTo>
                      <a:pt x="10265" y="10131"/>
                      <a:pt x="10258" y="10124"/>
                      <a:pt x="10239" y="10107"/>
                    </a:cubicBezTo>
                    <a:close/>
                    <a:moveTo>
                      <a:pt x="5777" y="1"/>
                    </a:moveTo>
                    <a:cubicBezTo>
                      <a:pt x="5616" y="1"/>
                      <a:pt x="5458" y="10"/>
                      <a:pt x="5301" y="22"/>
                    </a:cubicBezTo>
                    <a:cubicBezTo>
                      <a:pt x="4952" y="64"/>
                      <a:pt x="4603" y="120"/>
                      <a:pt x="4241" y="190"/>
                    </a:cubicBezTo>
                    <a:cubicBezTo>
                      <a:pt x="3501" y="287"/>
                      <a:pt x="2776" y="497"/>
                      <a:pt x="2079" y="748"/>
                    </a:cubicBezTo>
                    <a:cubicBezTo>
                      <a:pt x="1353" y="985"/>
                      <a:pt x="656" y="1306"/>
                      <a:pt x="0" y="1668"/>
                    </a:cubicBezTo>
                    <a:cubicBezTo>
                      <a:pt x="0" y="1668"/>
                      <a:pt x="84" y="1626"/>
                      <a:pt x="223" y="1557"/>
                    </a:cubicBezTo>
                    <a:cubicBezTo>
                      <a:pt x="293" y="1529"/>
                      <a:pt x="377" y="1487"/>
                      <a:pt x="502" y="1445"/>
                    </a:cubicBezTo>
                    <a:cubicBezTo>
                      <a:pt x="614" y="1389"/>
                      <a:pt x="726" y="1334"/>
                      <a:pt x="865" y="1278"/>
                    </a:cubicBezTo>
                    <a:cubicBezTo>
                      <a:pt x="1144" y="1166"/>
                      <a:pt x="1493" y="1041"/>
                      <a:pt x="1897" y="901"/>
                    </a:cubicBezTo>
                    <a:cubicBezTo>
                      <a:pt x="2302" y="776"/>
                      <a:pt x="2748" y="636"/>
                      <a:pt x="3278" y="552"/>
                    </a:cubicBezTo>
                    <a:cubicBezTo>
                      <a:pt x="3719" y="455"/>
                      <a:pt x="4202" y="410"/>
                      <a:pt x="4719" y="410"/>
                    </a:cubicBezTo>
                    <a:cubicBezTo>
                      <a:pt x="4791" y="410"/>
                      <a:pt x="4864" y="411"/>
                      <a:pt x="4938" y="413"/>
                    </a:cubicBezTo>
                    <a:cubicBezTo>
                      <a:pt x="5524" y="427"/>
                      <a:pt x="6138" y="497"/>
                      <a:pt x="6765" y="678"/>
                    </a:cubicBezTo>
                    <a:cubicBezTo>
                      <a:pt x="7393" y="831"/>
                      <a:pt x="8007" y="1110"/>
                      <a:pt x="8593" y="1445"/>
                    </a:cubicBezTo>
                    <a:cubicBezTo>
                      <a:pt x="9192" y="1766"/>
                      <a:pt x="9750" y="2170"/>
                      <a:pt x="10280" y="2603"/>
                    </a:cubicBezTo>
                    <a:cubicBezTo>
                      <a:pt x="10824" y="3049"/>
                      <a:pt x="11327" y="3537"/>
                      <a:pt x="11801" y="4026"/>
                    </a:cubicBezTo>
                    <a:cubicBezTo>
                      <a:pt x="11926" y="4137"/>
                      <a:pt x="12024" y="4263"/>
                      <a:pt x="12150" y="4388"/>
                    </a:cubicBezTo>
                    <a:cubicBezTo>
                      <a:pt x="12275" y="4514"/>
                      <a:pt x="12373" y="4625"/>
                      <a:pt x="12484" y="4765"/>
                    </a:cubicBezTo>
                    <a:cubicBezTo>
                      <a:pt x="12540" y="4835"/>
                      <a:pt x="12582" y="4890"/>
                      <a:pt x="12652" y="4960"/>
                    </a:cubicBezTo>
                    <a:cubicBezTo>
                      <a:pt x="12707" y="5030"/>
                      <a:pt x="12763" y="5086"/>
                      <a:pt x="12819" y="5155"/>
                    </a:cubicBezTo>
                    <a:cubicBezTo>
                      <a:pt x="12861" y="5225"/>
                      <a:pt x="12917" y="5281"/>
                      <a:pt x="12959" y="5351"/>
                    </a:cubicBezTo>
                    <a:cubicBezTo>
                      <a:pt x="12986" y="5421"/>
                      <a:pt x="13042" y="5490"/>
                      <a:pt x="13070" y="5560"/>
                    </a:cubicBezTo>
                    <a:cubicBezTo>
                      <a:pt x="13168" y="5672"/>
                      <a:pt x="13238" y="5839"/>
                      <a:pt x="13307" y="5978"/>
                    </a:cubicBezTo>
                    <a:cubicBezTo>
                      <a:pt x="13335" y="6048"/>
                      <a:pt x="13377" y="6118"/>
                      <a:pt x="13391" y="6188"/>
                    </a:cubicBezTo>
                    <a:cubicBezTo>
                      <a:pt x="13419" y="6257"/>
                      <a:pt x="13447" y="6327"/>
                      <a:pt x="13475" y="6397"/>
                    </a:cubicBezTo>
                    <a:cubicBezTo>
                      <a:pt x="13517" y="6536"/>
                      <a:pt x="13558" y="6690"/>
                      <a:pt x="13600" y="6829"/>
                    </a:cubicBezTo>
                    <a:cubicBezTo>
                      <a:pt x="13614" y="6899"/>
                      <a:pt x="13614" y="6969"/>
                      <a:pt x="13628" y="7053"/>
                    </a:cubicBezTo>
                    <a:cubicBezTo>
                      <a:pt x="13656" y="7122"/>
                      <a:pt x="13670" y="7192"/>
                      <a:pt x="13670" y="7262"/>
                    </a:cubicBezTo>
                    <a:cubicBezTo>
                      <a:pt x="13670" y="7373"/>
                      <a:pt x="13684" y="7485"/>
                      <a:pt x="13684" y="7597"/>
                    </a:cubicBezTo>
                    <a:lnTo>
                      <a:pt x="13684" y="7903"/>
                    </a:lnTo>
                    <a:lnTo>
                      <a:pt x="13684" y="8001"/>
                    </a:lnTo>
                    <a:lnTo>
                      <a:pt x="13670" y="8071"/>
                    </a:lnTo>
                    <a:cubicBezTo>
                      <a:pt x="13670" y="8113"/>
                      <a:pt x="13656" y="8168"/>
                      <a:pt x="13656" y="8224"/>
                    </a:cubicBezTo>
                    <a:cubicBezTo>
                      <a:pt x="13656" y="8280"/>
                      <a:pt x="13628" y="8322"/>
                      <a:pt x="13628" y="8378"/>
                    </a:cubicBezTo>
                    <a:cubicBezTo>
                      <a:pt x="13614" y="8433"/>
                      <a:pt x="13614" y="8489"/>
                      <a:pt x="13600" y="8517"/>
                    </a:cubicBezTo>
                    <a:lnTo>
                      <a:pt x="13544" y="8782"/>
                    </a:lnTo>
                    <a:lnTo>
                      <a:pt x="13461" y="9019"/>
                    </a:lnTo>
                    <a:lnTo>
                      <a:pt x="13419" y="9145"/>
                    </a:lnTo>
                    <a:lnTo>
                      <a:pt x="13377" y="9270"/>
                    </a:lnTo>
                    <a:lnTo>
                      <a:pt x="13265" y="9507"/>
                    </a:lnTo>
                    <a:lnTo>
                      <a:pt x="13140" y="9745"/>
                    </a:lnTo>
                    <a:lnTo>
                      <a:pt x="13070" y="9856"/>
                    </a:lnTo>
                    <a:cubicBezTo>
                      <a:pt x="13056" y="9898"/>
                      <a:pt x="13028" y="9926"/>
                      <a:pt x="13000" y="9968"/>
                    </a:cubicBezTo>
                    <a:lnTo>
                      <a:pt x="12847" y="10191"/>
                    </a:lnTo>
                    <a:cubicBezTo>
                      <a:pt x="12791" y="10261"/>
                      <a:pt x="12749" y="10330"/>
                      <a:pt x="12680" y="10400"/>
                    </a:cubicBezTo>
                    <a:cubicBezTo>
                      <a:pt x="12568" y="10540"/>
                      <a:pt x="12415" y="10679"/>
                      <a:pt x="12261" y="10833"/>
                    </a:cubicBezTo>
                    <a:cubicBezTo>
                      <a:pt x="12094" y="10972"/>
                      <a:pt x="11912" y="11084"/>
                      <a:pt x="11703" y="11153"/>
                    </a:cubicBezTo>
                    <a:cubicBezTo>
                      <a:pt x="11564" y="11181"/>
                      <a:pt x="11424" y="11223"/>
                      <a:pt x="11257" y="11223"/>
                    </a:cubicBezTo>
                    <a:lnTo>
                      <a:pt x="11103" y="11223"/>
                    </a:lnTo>
                    <a:cubicBezTo>
                      <a:pt x="10950" y="11209"/>
                      <a:pt x="10797" y="11167"/>
                      <a:pt x="10671" y="11112"/>
                    </a:cubicBezTo>
                    <a:cubicBezTo>
                      <a:pt x="10532" y="11042"/>
                      <a:pt x="10406" y="10972"/>
                      <a:pt x="10308" y="10888"/>
                    </a:cubicBezTo>
                    <a:lnTo>
                      <a:pt x="10350" y="10888"/>
                    </a:lnTo>
                    <a:cubicBezTo>
                      <a:pt x="10378" y="10888"/>
                      <a:pt x="10392" y="10874"/>
                      <a:pt x="10392" y="10874"/>
                    </a:cubicBezTo>
                    <a:cubicBezTo>
                      <a:pt x="10406" y="10874"/>
                      <a:pt x="10420" y="10847"/>
                      <a:pt x="10420" y="10847"/>
                    </a:cubicBezTo>
                    <a:cubicBezTo>
                      <a:pt x="10490" y="10777"/>
                      <a:pt x="10392" y="10637"/>
                      <a:pt x="10280" y="10470"/>
                    </a:cubicBezTo>
                    <a:lnTo>
                      <a:pt x="10266" y="10456"/>
                    </a:lnTo>
                    <a:lnTo>
                      <a:pt x="10266" y="10428"/>
                    </a:lnTo>
                    <a:lnTo>
                      <a:pt x="10266" y="10414"/>
                    </a:lnTo>
                    <a:cubicBezTo>
                      <a:pt x="10266" y="10400"/>
                      <a:pt x="10266" y="10400"/>
                      <a:pt x="10253" y="10386"/>
                    </a:cubicBezTo>
                    <a:lnTo>
                      <a:pt x="10253" y="10316"/>
                    </a:lnTo>
                    <a:cubicBezTo>
                      <a:pt x="10197" y="10233"/>
                      <a:pt x="10211" y="10191"/>
                      <a:pt x="10211" y="10135"/>
                    </a:cubicBezTo>
                    <a:cubicBezTo>
                      <a:pt x="10211" y="10135"/>
                      <a:pt x="10211" y="10121"/>
                      <a:pt x="10239" y="10121"/>
                    </a:cubicBez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188" y="10071"/>
                      <a:pt x="10082" y="9981"/>
                      <a:pt x="10096" y="9981"/>
                    </a:cubicBezTo>
                    <a:cubicBezTo>
                      <a:pt x="10097" y="9981"/>
                      <a:pt x="10098" y="9981"/>
                      <a:pt x="10099" y="9982"/>
                    </a:cubicBezTo>
                    <a:lnTo>
                      <a:pt x="10113" y="9968"/>
                    </a:lnTo>
                    <a:lnTo>
                      <a:pt x="10169" y="9912"/>
                    </a:lnTo>
                    <a:cubicBezTo>
                      <a:pt x="10169" y="9898"/>
                      <a:pt x="10183" y="9870"/>
                      <a:pt x="10183" y="9856"/>
                    </a:cubicBezTo>
                    <a:lnTo>
                      <a:pt x="10183" y="9842"/>
                    </a:lnTo>
                    <a:cubicBezTo>
                      <a:pt x="10183" y="9842"/>
                      <a:pt x="10183" y="9828"/>
                      <a:pt x="10169" y="9828"/>
                    </a:cubicBezTo>
                    <a:cubicBezTo>
                      <a:pt x="10146" y="9794"/>
                      <a:pt x="10113" y="9769"/>
                      <a:pt x="10056" y="9769"/>
                    </a:cubicBezTo>
                    <a:cubicBezTo>
                      <a:pt x="10044" y="9769"/>
                      <a:pt x="10030" y="9770"/>
                      <a:pt x="10015" y="9772"/>
                    </a:cubicBezTo>
                    <a:cubicBezTo>
                      <a:pt x="10001" y="9772"/>
                      <a:pt x="9988" y="9786"/>
                      <a:pt x="9974" y="9786"/>
                    </a:cubicBezTo>
                    <a:cubicBezTo>
                      <a:pt x="9946" y="9786"/>
                      <a:pt x="9932" y="9800"/>
                      <a:pt x="9918" y="9828"/>
                    </a:cubicBezTo>
                    <a:lnTo>
                      <a:pt x="9806" y="9926"/>
                    </a:lnTo>
                    <a:cubicBezTo>
                      <a:pt x="9695" y="10065"/>
                      <a:pt x="9653" y="10316"/>
                      <a:pt x="9722" y="10526"/>
                    </a:cubicBezTo>
                    <a:cubicBezTo>
                      <a:pt x="9764" y="10623"/>
                      <a:pt x="9834" y="10707"/>
                      <a:pt x="9904" y="10805"/>
                    </a:cubicBezTo>
                    <a:cubicBezTo>
                      <a:pt x="9974" y="10874"/>
                      <a:pt x="10057" y="10944"/>
                      <a:pt x="10127" y="10986"/>
                    </a:cubicBezTo>
                    <a:cubicBezTo>
                      <a:pt x="10405" y="11185"/>
                      <a:pt x="10759" y="11308"/>
                      <a:pt x="11092" y="11308"/>
                    </a:cubicBezTo>
                    <a:cubicBezTo>
                      <a:pt x="11110" y="11308"/>
                      <a:pt x="11128" y="11308"/>
                      <a:pt x="11145" y="11307"/>
                    </a:cubicBezTo>
                    <a:lnTo>
                      <a:pt x="11382" y="11307"/>
                    </a:lnTo>
                    <a:cubicBezTo>
                      <a:pt x="11452" y="11293"/>
                      <a:pt x="11536" y="11293"/>
                      <a:pt x="11606" y="11251"/>
                    </a:cubicBezTo>
                    <a:cubicBezTo>
                      <a:pt x="11773" y="11223"/>
                      <a:pt x="11898" y="11153"/>
                      <a:pt x="12024" y="11084"/>
                    </a:cubicBezTo>
                    <a:cubicBezTo>
                      <a:pt x="12163" y="10986"/>
                      <a:pt x="12289" y="10888"/>
                      <a:pt x="12415" y="10777"/>
                    </a:cubicBezTo>
                    <a:lnTo>
                      <a:pt x="12582" y="10609"/>
                    </a:lnTo>
                    <a:cubicBezTo>
                      <a:pt x="12638" y="10554"/>
                      <a:pt x="12694" y="10484"/>
                      <a:pt x="12749" y="10414"/>
                    </a:cubicBezTo>
                    <a:cubicBezTo>
                      <a:pt x="12791" y="10344"/>
                      <a:pt x="12847" y="10289"/>
                      <a:pt x="12903" y="10219"/>
                    </a:cubicBezTo>
                    <a:lnTo>
                      <a:pt x="13042" y="10038"/>
                    </a:lnTo>
                    <a:cubicBezTo>
                      <a:pt x="13126" y="9912"/>
                      <a:pt x="13196" y="9759"/>
                      <a:pt x="13279" y="9619"/>
                    </a:cubicBezTo>
                    <a:cubicBezTo>
                      <a:pt x="13530" y="9131"/>
                      <a:pt x="13684" y="8601"/>
                      <a:pt x="13740" y="8057"/>
                    </a:cubicBezTo>
                    <a:cubicBezTo>
                      <a:pt x="13754" y="7987"/>
                      <a:pt x="13754" y="7917"/>
                      <a:pt x="13754" y="7848"/>
                    </a:cubicBezTo>
                    <a:lnTo>
                      <a:pt x="13754" y="7638"/>
                    </a:lnTo>
                    <a:lnTo>
                      <a:pt x="13754" y="7429"/>
                    </a:lnTo>
                    <a:cubicBezTo>
                      <a:pt x="13754" y="7359"/>
                      <a:pt x="13740" y="7290"/>
                      <a:pt x="13740" y="7220"/>
                    </a:cubicBezTo>
                    <a:cubicBezTo>
                      <a:pt x="13740" y="7150"/>
                      <a:pt x="13726" y="7080"/>
                      <a:pt x="13698" y="6997"/>
                    </a:cubicBezTo>
                    <a:cubicBezTo>
                      <a:pt x="13684" y="6927"/>
                      <a:pt x="13684" y="6843"/>
                      <a:pt x="13670" y="6774"/>
                    </a:cubicBezTo>
                    <a:cubicBezTo>
                      <a:pt x="13628" y="6620"/>
                      <a:pt x="13600" y="6481"/>
                      <a:pt x="13544" y="6313"/>
                    </a:cubicBezTo>
                    <a:cubicBezTo>
                      <a:pt x="13517" y="6243"/>
                      <a:pt x="13489" y="6174"/>
                      <a:pt x="13461" y="6090"/>
                    </a:cubicBezTo>
                    <a:cubicBezTo>
                      <a:pt x="13419" y="6020"/>
                      <a:pt x="13405" y="5937"/>
                      <a:pt x="13377" y="5867"/>
                    </a:cubicBezTo>
                    <a:cubicBezTo>
                      <a:pt x="13307" y="5727"/>
                      <a:pt x="13238" y="5574"/>
                      <a:pt x="13140" y="5448"/>
                    </a:cubicBezTo>
                    <a:lnTo>
                      <a:pt x="12986" y="5183"/>
                    </a:lnTo>
                    <a:cubicBezTo>
                      <a:pt x="12917" y="5100"/>
                      <a:pt x="12861" y="5030"/>
                      <a:pt x="12791" y="4946"/>
                    </a:cubicBezTo>
                    <a:lnTo>
                      <a:pt x="12791" y="4946"/>
                    </a:lnTo>
                    <a:cubicBezTo>
                      <a:pt x="12833" y="4988"/>
                      <a:pt x="12889" y="5044"/>
                      <a:pt x="12959" y="5114"/>
                    </a:cubicBezTo>
                    <a:lnTo>
                      <a:pt x="13056" y="5225"/>
                    </a:lnTo>
                    <a:cubicBezTo>
                      <a:pt x="13098" y="5253"/>
                      <a:pt x="13126" y="5295"/>
                      <a:pt x="13140" y="5323"/>
                    </a:cubicBezTo>
                    <a:cubicBezTo>
                      <a:pt x="13210" y="5393"/>
                      <a:pt x="13265" y="5462"/>
                      <a:pt x="13321" y="5504"/>
                    </a:cubicBezTo>
                    <a:lnTo>
                      <a:pt x="13419" y="5602"/>
                    </a:lnTo>
                    <a:cubicBezTo>
                      <a:pt x="13430" y="5608"/>
                      <a:pt x="13439" y="5611"/>
                      <a:pt x="13446" y="5611"/>
                    </a:cubicBezTo>
                    <a:cubicBezTo>
                      <a:pt x="13499" y="5611"/>
                      <a:pt x="13427" y="5435"/>
                      <a:pt x="13279" y="5225"/>
                    </a:cubicBezTo>
                    <a:cubicBezTo>
                      <a:pt x="13251" y="5169"/>
                      <a:pt x="13210" y="5100"/>
                      <a:pt x="13182" y="5044"/>
                    </a:cubicBezTo>
                    <a:cubicBezTo>
                      <a:pt x="13126" y="5002"/>
                      <a:pt x="13098" y="4946"/>
                      <a:pt x="13056" y="4890"/>
                    </a:cubicBezTo>
                    <a:cubicBezTo>
                      <a:pt x="12973" y="4793"/>
                      <a:pt x="12903" y="4695"/>
                      <a:pt x="12861" y="4653"/>
                    </a:cubicBezTo>
                    <a:cubicBezTo>
                      <a:pt x="12763" y="4528"/>
                      <a:pt x="12638" y="4402"/>
                      <a:pt x="12540" y="4305"/>
                    </a:cubicBezTo>
                    <a:cubicBezTo>
                      <a:pt x="12415" y="4193"/>
                      <a:pt x="12303" y="4068"/>
                      <a:pt x="12205" y="3970"/>
                    </a:cubicBezTo>
                    <a:lnTo>
                      <a:pt x="12205" y="3970"/>
                    </a:lnTo>
                    <a:cubicBezTo>
                      <a:pt x="12362" y="4064"/>
                      <a:pt x="12493" y="4127"/>
                      <a:pt x="12572" y="4127"/>
                    </a:cubicBezTo>
                    <a:cubicBezTo>
                      <a:pt x="12633" y="4127"/>
                      <a:pt x="12664" y="4089"/>
                      <a:pt x="12652" y="3998"/>
                    </a:cubicBezTo>
                    <a:cubicBezTo>
                      <a:pt x="12652" y="3928"/>
                      <a:pt x="12498" y="3761"/>
                      <a:pt x="12401" y="3691"/>
                    </a:cubicBezTo>
                    <a:cubicBezTo>
                      <a:pt x="11536" y="3007"/>
                      <a:pt x="10448" y="2254"/>
                      <a:pt x="9304" y="1585"/>
                    </a:cubicBezTo>
                    <a:lnTo>
                      <a:pt x="9304" y="1585"/>
                    </a:lnTo>
                    <a:cubicBezTo>
                      <a:pt x="9374" y="1613"/>
                      <a:pt x="9444" y="1626"/>
                      <a:pt x="9513" y="1668"/>
                    </a:cubicBezTo>
                    <a:cubicBezTo>
                      <a:pt x="9904" y="1836"/>
                      <a:pt x="10336" y="2073"/>
                      <a:pt x="10741" y="2366"/>
                    </a:cubicBezTo>
                    <a:cubicBezTo>
                      <a:pt x="10778" y="2390"/>
                      <a:pt x="10800" y="2400"/>
                      <a:pt x="10811" y="2400"/>
                    </a:cubicBezTo>
                    <a:cubicBezTo>
                      <a:pt x="10837" y="2400"/>
                      <a:pt x="10796" y="2341"/>
                      <a:pt x="10727" y="2282"/>
                    </a:cubicBezTo>
                    <a:cubicBezTo>
                      <a:pt x="10629" y="2212"/>
                      <a:pt x="10532" y="2115"/>
                      <a:pt x="10420" y="2031"/>
                    </a:cubicBezTo>
                    <a:cubicBezTo>
                      <a:pt x="10322" y="1947"/>
                      <a:pt x="10197" y="1878"/>
                      <a:pt x="10071" y="1794"/>
                    </a:cubicBezTo>
                    <a:cubicBezTo>
                      <a:pt x="9471" y="1334"/>
                      <a:pt x="8788" y="929"/>
                      <a:pt x="8091" y="692"/>
                    </a:cubicBezTo>
                    <a:cubicBezTo>
                      <a:pt x="7588" y="497"/>
                      <a:pt x="7044" y="371"/>
                      <a:pt x="6514" y="301"/>
                    </a:cubicBezTo>
                    <a:cubicBezTo>
                      <a:pt x="6361" y="287"/>
                      <a:pt x="6207" y="273"/>
                      <a:pt x="6054" y="273"/>
                    </a:cubicBezTo>
                    <a:cubicBezTo>
                      <a:pt x="6068" y="260"/>
                      <a:pt x="6082" y="232"/>
                      <a:pt x="6124" y="218"/>
                    </a:cubicBezTo>
                    <a:cubicBezTo>
                      <a:pt x="6221" y="190"/>
                      <a:pt x="6333" y="148"/>
                      <a:pt x="6514" y="134"/>
                    </a:cubicBezTo>
                    <a:cubicBezTo>
                      <a:pt x="6584" y="134"/>
                      <a:pt x="6514" y="78"/>
                      <a:pt x="6431" y="64"/>
                    </a:cubicBezTo>
                    <a:cubicBezTo>
                      <a:pt x="6202" y="17"/>
                      <a:pt x="5986" y="1"/>
                      <a:pt x="5777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23"/>
              <p:cNvSpPr/>
              <p:nvPr/>
            </p:nvSpPr>
            <p:spPr>
              <a:xfrm>
                <a:off x="237645" y="2756348"/>
                <a:ext cx="509488" cy="382907"/>
              </a:xfrm>
              <a:custGeom>
                <a:avLst/>
                <a:gdLst/>
                <a:ahLst/>
                <a:cxnLst/>
                <a:rect l="l" t="t" r="r" b="b"/>
                <a:pathLst>
                  <a:path w="11759" h="8837" extrusionOk="0">
                    <a:moveTo>
                      <a:pt x="2134" y="5468"/>
                    </a:moveTo>
                    <a:cubicBezTo>
                      <a:pt x="2134" y="5482"/>
                      <a:pt x="2131" y="5492"/>
                      <a:pt x="2127" y="5499"/>
                    </a:cubicBezTo>
                    <a:lnTo>
                      <a:pt x="2127" y="5499"/>
                    </a:lnTo>
                    <a:cubicBezTo>
                      <a:pt x="2134" y="5492"/>
                      <a:pt x="2134" y="5482"/>
                      <a:pt x="2134" y="5468"/>
                    </a:cubicBezTo>
                    <a:close/>
                    <a:moveTo>
                      <a:pt x="11759" y="0"/>
                    </a:moveTo>
                    <a:lnTo>
                      <a:pt x="11577" y="167"/>
                    </a:lnTo>
                    <a:cubicBezTo>
                      <a:pt x="11536" y="223"/>
                      <a:pt x="11466" y="307"/>
                      <a:pt x="11368" y="391"/>
                    </a:cubicBezTo>
                    <a:cubicBezTo>
                      <a:pt x="11284" y="488"/>
                      <a:pt x="11201" y="586"/>
                      <a:pt x="11089" y="711"/>
                    </a:cubicBezTo>
                    <a:cubicBezTo>
                      <a:pt x="10699" y="1186"/>
                      <a:pt x="10155" y="1883"/>
                      <a:pt x="9583" y="2762"/>
                    </a:cubicBezTo>
                    <a:cubicBezTo>
                      <a:pt x="9290" y="3208"/>
                      <a:pt x="8969" y="3669"/>
                      <a:pt x="8634" y="4185"/>
                    </a:cubicBezTo>
                    <a:cubicBezTo>
                      <a:pt x="8299" y="4673"/>
                      <a:pt x="7937" y="5189"/>
                      <a:pt x="7518" y="5677"/>
                    </a:cubicBezTo>
                    <a:cubicBezTo>
                      <a:pt x="7100" y="6193"/>
                      <a:pt x="6654" y="6681"/>
                      <a:pt x="6123" y="7100"/>
                    </a:cubicBezTo>
                    <a:cubicBezTo>
                      <a:pt x="5858" y="7309"/>
                      <a:pt x="5579" y="7477"/>
                      <a:pt x="5273" y="7616"/>
                    </a:cubicBezTo>
                    <a:cubicBezTo>
                      <a:pt x="4952" y="7755"/>
                      <a:pt x="4645" y="7881"/>
                      <a:pt x="4310" y="7965"/>
                    </a:cubicBezTo>
                    <a:cubicBezTo>
                      <a:pt x="3975" y="8048"/>
                      <a:pt x="3655" y="8118"/>
                      <a:pt x="3320" y="8174"/>
                    </a:cubicBezTo>
                    <a:cubicBezTo>
                      <a:pt x="3097" y="8211"/>
                      <a:pt x="2867" y="8224"/>
                      <a:pt x="2640" y="8224"/>
                    </a:cubicBezTo>
                    <a:cubicBezTo>
                      <a:pt x="2526" y="8224"/>
                      <a:pt x="2413" y="8220"/>
                      <a:pt x="2302" y="8216"/>
                    </a:cubicBezTo>
                    <a:cubicBezTo>
                      <a:pt x="1981" y="8188"/>
                      <a:pt x="1646" y="8146"/>
                      <a:pt x="1353" y="8034"/>
                    </a:cubicBezTo>
                    <a:cubicBezTo>
                      <a:pt x="1046" y="7937"/>
                      <a:pt x="767" y="7769"/>
                      <a:pt x="558" y="7560"/>
                    </a:cubicBezTo>
                    <a:cubicBezTo>
                      <a:pt x="349" y="7351"/>
                      <a:pt x="209" y="7072"/>
                      <a:pt x="140" y="6793"/>
                    </a:cubicBezTo>
                    <a:cubicBezTo>
                      <a:pt x="70" y="6514"/>
                      <a:pt x="98" y="6221"/>
                      <a:pt x="126" y="5928"/>
                    </a:cubicBezTo>
                    <a:lnTo>
                      <a:pt x="181" y="5607"/>
                    </a:lnTo>
                    <a:cubicBezTo>
                      <a:pt x="195" y="5510"/>
                      <a:pt x="237" y="5398"/>
                      <a:pt x="265" y="5301"/>
                    </a:cubicBezTo>
                    <a:cubicBezTo>
                      <a:pt x="321" y="5091"/>
                      <a:pt x="405" y="4910"/>
                      <a:pt x="516" y="4757"/>
                    </a:cubicBezTo>
                    <a:cubicBezTo>
                      <a:pt x="614" y="4617"/>
                      <a:pt x="739" y="4519"/>
                      <a:pt x="865" y="4408"/>
                    </a:cubicBezTo>
                    <a:cubicBezTo>
                      <a:pt x="1004" y="4296"/>
                      <a:pt x="1144" y="4240"/>
                      <a:pt x="1297" y="4185"/>
                    </a:cubicBezTo>
                    <a:cubicBezTo>
                      <a:pt x="1451" y="4129"/>
                      <a:pt x="1632" y="4101"/>
                      <a:pt x="1785" y="4101"/>
                    </a:cubicBezTo>
                    <a:cubicBezTo>
                      <a:pt x="1953" y="4101"/>
                      <a:pt x="2120" y="4115"/>
                      <a:pt x="2274" y="4157"/>
                    </a:cubicBezTo>
                    <a:cubicBezTo>
                      <a:pt x="2427" y="4213"/>
                      <a:pt x="2608" y="4296"/>
                      <a:pt x="2748" y="4464"/>
                    </a:cubicBezTo>
                    <a:cubicBezTo>
                      <a:pt x="2818" y="4533"/>
                      <a:pt x="2859" y="4617"/>
                      <a:pt x="2915" y="4701"/>
                    </a:cubicBezTo>
                    <a:cubicBezTo>
                      <a:pt x="2971" y="4784"/>
                      <a:pt x="2999" y="4896"/>
                      <a:pt x="3027" y="4994"/>
                    </a:cubicBezTo>
                    <a:cubicBezTo>
                      <a:pt x="3041" y="5133"/>
                      <a:pt x="3041" y="5273"/>
                      <a:pt x="2999" y="5412"/>
                    </a:cubicBezTo>
                    <a:cubicBezTo>
                      <a:pt x="2985" y="5468"/>
                      <a:pt x="2985" y="5524"/>
                      <a:pt x="2957" y="5552"/>
                    </a:cubicBezTo>
                    <a:cubicBezTo>
                      <a:pt x="2929" y="5621"/>
                      <a:pt x="2887" y="5677"/>
                      <a:pt x="2846" y="5733"/>
                    </a:cubicBezTo>
                    <a:cubicBezTo>
                      <a:pt x="2790" y="5789"/>
                      <a:pt x="2748" y="5831"/>
                      <a:pt x="2692" y="5872"/>
                    </a:cubicBezTo>
                    <a:cubicBezTo>
                      <a:pt x="2567" y="5942"/>
                      <a:pt x="2441" y="5970"/>
                      <a:pt x="2329" y="5970"/>
                    </a:cubicBezTo>
                    <a:cubicBezTo>
                      <a:pt x="2343" y="5970"/>
                      <a:pt x="2343" y="5956"/>
                      <a:pt x="2357" y="5942"/>
                    </a:cubicBezTo>
                    <a:cubicBezTo>
                      <a:pt x="2371" y="5928"/>
                      <a:pt x="2371" y="5900"/>
                      <a:pt x="2371" y="5900"/>
                    </a:cubicBezTo>
                    <a:cubicBezTo>
                      <a:pt x="2371" y="5886"/>
                      <a:pt x="2399" y="5886"/>
                      <a:pt x="2399" y="5872"/>
                    </a:cubicBezTo>
                    <a:cubicBezTo>
                      <a:pt x="2399" y="5817"/>
                      <a:pt x="2357" y="5789"/>
                      <a:pt x="2302" y="5747"/>
                    </a:cubicBezTo>
                    <a:cubicBezTo>
                      <a:pt x="2288" y="5733"/>
                      <a:pt x="2260" y="5719"/>
                      <a:pt x="2232" y="5691"/>
                    </a:cubicBezTo>
                    <a:cubicBezTo>
                      <a:pt x="2218" y="5691"/>
                      <a:pt x="2204" y="5677"/>
                      <a:pt x="2204" y="5677"/>
                    </a:cubicBezTo>
                    <a:lnTo>
                      <a:pt x="2190" y="5663"/>
                    </a:lnTo>
                    <a:lnTo>
                      <a:pt x="2190" y="5649"/>
                    </a:lnTo>
                    <a:cubicBezTo>
                      <a:pt x="2162" y="5621"/>
                      <a:pt x="2148" y="5593"/>
                      <a:pt x="2148" y="5580"/>
                    </a:cubicBezTo>
                    <a:lnTo>
                      <a:pt x="2148" y="5552"/>
                    </a:lnTo>
                    <a:lnTo>
                      <a:pt x="2148" y="5538"/>
                    </a:lnTo>
                    <a:lnTo>
                      <a:pt x="2148" y="5527"/>
                    </a:lnTo>
                    <a:lnTo>
                      <a:pt x="2148" y="5527"/>
                    </a:lnTo>
                    <a:cubicBezTo>
                      <a:pt x="2153" y="5527"/>
                      <a:pt x="2158" y="5525"/>
                      <a:pt x="2154" y="5525"/>
                    </a:cubicBezTo>
                    <a:cubicBezTo>
                      <a:pt x="2153" y="5525"/>
                      <a:pt x="2151" y="5525"/>
                      <a:pt x="2148" y="5525"/>
                    </a:cubicBezTo>
                    <a:lnTo>
                      <a:pt x="2148" y="5525"/>
                    </a:lnTo>
                    <a:lnTo>
                      <a:pt x="2148" y="5524"/>
                    </a:lnTo>
                    <a:cubicBezTo>
                      <a:pt x="2147" y="5524"/>
                      <a:pt x="2145" y="5525"/>
                      <a:pt x="2145" y="5526"/>
                    </a:cubicBezTo>
                    <a:lnTo>
                      <a:pt x="2145" y="5526"/>
                    </a:lnTo>
                    <a:cubicBezTo>
                      <a:pt x="2134" y="5527"/>
                      <a:pt x="2114" y="5531"/>
                      <a:pt x="2078" y="5538"/>
                    </a:cubicBezTo>
                    <a:lnTo>
                      <a:pt x="2078" y="5510"/>
                    </a:lnTo>
                    <a:cubicBezTo>
                      <a:pt x="2099" y="5510"/>
                      <a:pt x="2112" y="5508"/>
                      <a:pt x="2120" y="5504"/>
                    </a:cubicBezTo>
                    <a:lnTo>
                      <a:pt x="2120" y="5504"/>
                    </a:lnTo>
                    <a:lnTo>
                      <a:pt x="2120" y="5510"/>
                    </a:lnTo>
                    <a:cubicBezTo>
                      <a:pt x="2120" y="5510"/>
                      <a:pt x="2124" y="5506"/>
                      <a:pt x="2127" y="5499"/>
                    </a:cubicBezTo>
                    <a:lnTo>
                      <a:pt x="2127" y="5499"/>
                    </a:lnTo>
                    <a:cubicBezTo>
                      <a:pt x="2125" y="5501"/>
                      <a:pt x="2123" y="5503"/>
                      <a:pt x="2120" y="5504"/>
                    </a:cubicBezTo>
                    <a:lnTo>
                      <a:pt x="2120" y="5504"/>
                    </a:lnTo>
                    <a:lnTo>
                      <a:pt x="2120" y="5496"/>
                    </a:lnTo>
                    <a:cubicBezTo>
                      <a:pt x="2120" y="5496"/>
                      <a:pt x="2120" y="5468"/>
                      <a:pt x="2134" y="5468"/>
                    </a:cubicBezTo>
                    <a:cubicBezTo>
                      <a:pt x="2134" y="5440"/>
                      <a:pt x="2148" y="5398"/>
                      <a:pt x="2148" y="5384"/>
                    </a:cubicBezTo>
                    <a:cubicBezTo>
                      <a:pt x="2162" y="5356"/>
                      <a:pt x="2162" y="5328"/>
                      <a:pt x="2162" y="5301"/>
                    </a:cubicBezTo>
                    <a:cubicBezTo>
                      <a:pt x="2162" y="5287"/>
                      <a:pt x="2148" y="5259"/>
                      <a:pt x="2148" y="5245"/>
                    </a:cubicBezTo>
                    <a:cubicBezTo>
                      <a:pt x="2134" y="5231"/>
                      <a:pt x="2120" y="5231"/>
                      <a:pt x="2106" y="5217"/>
                    </a:cubicBezTo>
                    <a:cubicBezTo>
                      <a:pt x="2078" y="5189"/>
                      <a:pt x="2050" y="5189"/>
                      <a:pt x="2023" y="5189"/>
                    </a:cubicBezTo>
                    <a:lnTo>
                      <a:pt x="1981" y="5189"/>
                    </a:lnTo>
                    <a:cubicBezTo>
                      <a:pt x="1967" y="5189"/>
                      <a:pt x="1939" y="5189"/>
                      <a:pt x="1925" y="5217"/>
                    </a:cubicBezTo>
                    <a:cubicBezTo>
                      <a:pt x="1855" y="5231"/>
                      <a:pt x="1771" y="5287"/>
                      <a:pt x="1716" y="5384"/>
                    </a:cubicBezTo>
                    <a:cubicBezTo>
                      <a:pt x="1632" y="5566"/>
                      <a:pt x="1660" y="5803"/>
                      <a:pt x="1799" y="5984"/>
                    </a:cubicBezTo>
                    <a:lnTo>
                      <a:pt x="1855" y="6026"/>
                    </a:lnTo>
                    <a:cubicBezTo>
                      <a:pt x="1869" y="6054"/>
                      <a:pt x="1911" y="6068"/>
                      <a:pt x="1925" y="6082"/>
                    </a:cubicBezTo>
                    <a:cubicBezTo>
                      <a:pt x="1967" y="6124"/>
                      <a:pt x="2023" y="6137"/>
                      <a:pt x="2064" y="6151"/>
                    </a:cubicBezTo>
                    <a:cubicBezTo>
                      <a:pt x="2138" y="6183"/>
                      <a:pt x="2219" y="6198"/>
                      <a:pt x="2290" y="6198"/>
                    </a:cubicBezTo>
                    <a:cubicBezTo>
                      <a:pt x="2314" y="6198"/>
                      <a:pt x="2336" y="6197"/>
                      <a:pt x="2357" y="6193"/>
                    </a:cubicBezTo>
                    <a:cubicBezTo>
                      <a:pt x="2553" y="6193"/>
                      <a:pt x="2720" y="6096"/>
                      <a:pt x="2873" y="5998"/>
                    </a:cubicBezTo>
                    <a:cubicBezTo>
                      <a:pt x="3013" y="5872"/>
                      <a:pt x="3111" y="5733"/>
                      <a:pt x="3152" y="5552"/>
                    </a:cubicBezTo>
                    <a:cubicBezTo>
                      <a:pt x="3250" y="5259"/>
                      <a:pt x="3194" y="4924"/>
                      <a:pt x="3055" y="4673"/>
                    </a:cubicBezTo>
                    <a:cubicBezTo>
                      <a:pt x="2915" y="4394"/>
                      <a:pt x="2636" y="4157"/>
                      <a:pt x="2343" y="4087"/>
                    </a:cubicBezTo>
                    <a:cubicBezTo>
                      <a:pt x="2190" y="4045"/>
                      <a:pt x="2037" y="4017"/>
                      <a:pt x="1869" y="4017"/>
                    </a:cubicBezTo>
                    <a:cubicBezTo>
                      <a:pt x="1716" y="4017"/>
                      <a:pt x="1562" y="4045"/>
                      <a:pt x="1409" y="4087"/>
                    </a:cubicBezTo>
                    <a:cubicBezTo>
                      <a:pt x="1144" y="4157"/>
                      <a:pt x="893" y="4296"/>
                      <a:pt x="711" y="4478"/>
                    </a:cubicBezTo>
                    <a:cubicBezTo>
                      <a:pt x="516" y="4645"/>
                      <a:pt x="349" y="4882"/>
                      <a:pt x="265" y="5133"/>
                    </a:cubicBezTo>
                    <a:cubicBezTo>
                      <a:pt x="237" y="5189"/>
                      <a:pt x="237" y="5259"/>
                      <a:pt x="195" y="5328"/>
                    </a:cubicBezTo>
                    <a:cubicBezTo>
                      <a:pt x="181" y="5398"/>
                      <a:pt x="167" y="5454"/>
                      <a:pt x="140" y="5524"/>
                    </a:cubicBezTo>
                    <a:lnTo>
                      <a:pt x="98" y="5733"/>
                    </a:lnTo>
                    <a:cubicBezTo>
                      <a:pt x="84" y="5803"/>
                      <a:pt x="56" y="5872"/>
                      <a:pt x="56" y="5942"/>
                    </a:cubicBezTo>
                    <a:cubicBezTo>
                      <a:pt x="28" y="6235"/>
                      <a:pt x="0" y="6528"/>
                      <a:pt x="70" y="6849"/>
                    </a:cubicBezTo>
                    <a:cubicBezTo>
                      <a:pt x="126" y="7142"/>
                      <a:pt x="279" y="7435"/>
                      <a:pt x="516" y="7672"/>
                    </a:cubicBezTo>
                    <a:lnTo>
                      <a:pt x="614" y="7769"/>
                    </a:lnTo>
                    <a:cubicBezTo>
                      <a:pt x="656" y="7811"/>
                      <a:pt x="697" y="7839"/>
                      <a:pt x="739" y="7853"/>
                    </a:cubicBezTo>
                    <a:cubicBezTo>
                      <a:pt x="802" y="7905"/>
                      <a:pt x="864" y="7942"/>
                      <a:pt x="932" y="7980"/>
                    </a:cubicBezTo>
                    <a:lnTo>
                      <a:pt x="932" y="7980"/>
                    </a:lnTo>
                    <a:cubicBezTo>
                      <a:pt x="892" y="7961"/>
                      <a:pt x="846" y="7943"/>
                      <a:pt x="795" y="7909"/>
                    </a:cubicBezTo>
                    <a:cubicBezTo>
                      <a:pt x="753" y="7895"/>
                      <a:pt x="697" y="7881"/>
                      <a:pt x="670" y="7839"/>
                    </a:cubicBezTo>
                    <a:lnTo>
                      <a:pt x="600" y="7811"/>
                    </a:lnTo>
                    <a:cubicBezTo>
                      <a:pt x="586" y="7783"/>
                      <a:pt x="558" y="7783"/>
                      <a:pt x="544" y="7769"/>
                    </a:cubicBezTo>
                    <a:cubicBezTo>
                      <a:pt x="391" y="7686"/>
                      <a:pt x="251" y="7560"/>
                      <a:pt x="195" y="7546"/>
                    </a:cubicBezTo>
                    <a:cubicBezTo>
                      <a:pt x="186" y="7544"/>
                      <a:pt x="178" y="7543"/>
                      <a:pt x="172" y="7543"/>
                    </a:cubicBezTo>
                    <a:cubicBezTo>
                      <a:pt x="141" y="7543"/>
                      <a:pt x="149" y="7572"/>
                      <a:pt x="195" y="7630"/>
                    </a:cubicBezTo>
                    <a:cubicBezTo>
                      <a:pt x="209" y="7672"/>
                      <a:pt x="251" y="7700"/>
                      <a:pt x="279" y="7755"/>
                    </a:cubicBezTo>
                    <a:cubicBezTo>
                      <a:pt x="321" y="7811"/>
                      <a:pt x="377" y="7839"/>
                      <a:pt x="418" y="7895"/>
                    </a:cubicBezTo>
                    <a:cubicBezTo>
                      <a:pt x="628" y="8090"/>
                      <a:pt x="949" y="8244"/>
                      <a:pt x="1074" y="8299"/>
                    </a:cubicBezTo>
                    <a:cubicBezTo>
                      <a:pt x="1395" y="8439"/>
                      <a:pt x="1730" y="8481"/>
                      <a:pt x="2050" y="8509"/>
                    </a:cubicBezTo>
                    <a:cubicBezTo>
                      <a:pt x="1869" y="8523"/>
                      <a:pt x="1744" y="8537"/>
                      <a:pt x="1660" y="8592"/>
                    </a:cubicBezTo>
                    <a:cubicBezTo>
                      <a:pt x="1590" y="8620"/>
                      <a:pt x="1576" y="8676"/>
                      <a:pt x="1646" y="8746"/>
                    </a:cubicBezTo>
                    <a:cubicBezTo>
                      <a:pt x="1692" y="8791"/>
                      <a:pt x="1858" y="8837"/>
                      <a:pt x="1993" y="8837"/>
                    </a:cubicBezTo>
                    <a:cubicBezTo>
                      <a:pt x="2024" y="8837"/>
                      <a:pt x="2053" y="8835"/>
                      <a:pt x="2078" y="8830"/>
                    </a:cubicBezTo>
                    <a:cubicBezTo>
                      <a:pt x="2218" y="8830"/>
                      <a:pt x="2371" y="8816"/>
                      <a:pt x="2539" y="8802"/>
                    </a:cubicBezTo>
                    <a:cubicBezTo>
                      <a:pt x="2692" y="8788"/>
                      <a:pt x="2832" y="8760"/>
                      <a:pt x="2985" y="8732"/>
                    </a:cubicBezTo>
                    <a:cubicBezTo>
                      <a:pt x="3278" y="8676"/>
                      <a:pt x="3599" y="8592"/>
                      <a:pt x="3906" y="8481"/>
                    </a:cubicBezTo>
                    <a:cubicBezTo>
                      <a:pt x="4226" y="8383"/>
                      <a:pt x="4519" y="8258"/>
                      <a:pt x="4812" y="8118"/>
                    </a:cubicBezTo>
                    <a:cubicBezTo>
                      <a:pt x="5119" y="7979"/>
                      <a:pt x="5412" y="7825"/>
                      <a:pt x="5705" y="7672"/>
                    </a:cubicBezTo>
                    <a:lnTo>
                      <a:pt x="5705" y="7672"/>
                    </a:lnTo>
                    <a:cubicBezTo>
                      <a:pt x="5649" y="7714"/>
                      <a:pt x="5607" y="7755"/>
                      <a:pt x="5538" y="7811"/>
                    </a:cubicBezTo>
                    <a:cubicBezTo>
                      <a:pt x="5203" y="8062"/>
                      <a:pt x="4770" y="8313"/>
                      <a:pt x="4254" y="8467"/>
                    </a:cubicBezTo>
                    <a:cubicBezTo>
                      <a:pt x="4161" y="8504"/>
                      <a:pt x="4174" y="8523"/>
                      <a:pt x="4225" y="8523"/>
                    </a:cubicBezTo>
                    <a:cubicBezTo>
                      <a:pt x="4251" y="8523"/>
                      <a:pt x="4287" y="8518"/>
                      <a:pt x="4324" y="8509"/>
                    </a:cubicBezTo>
                    <a:cubicBezTo>
                      <a:pt x="4450" y="8467"/>
                      <a:pt x="4575" y="8439"/>
                      <a:pt x="4701" y="8383"/>
                    </a:cubicBezTo>
                    <a:cubicBezTo>
                      <a:pt x="4812" y="8327"/>
                      <a:pt x="4952" y="8299"/>
                      <a:pt x="5091" y="8230"/>
                    </a:cubicBezTo>
                    <a:cubicBezTo>
                      <a:pt x="5468" y="8090"/>
                      <a:pt x="5817" y="7895"/>
                      <a:pt x="6137" y="7672"/>
                    </a:cubicBezTo>
                    <a:cubicBezTo>
                      <a:pt x="6179" y="7630"/>
                      <a:pt x="6235" y="7616"/>
                      <a:pt x="6263" y="7588"/>
                    </a:cubicBezTo>
                    <a:lnTo>
                      <a:pt x="6388" y="7477"/>
                    </a:lnTo>
                    <a:cubicBezTo>
                      <a:pt x="6472" y="7407"/>
                      <a:pt x="6528" y="7351"/>
                      <a:pt x="6598" y="7281"/>
                    </a:cubicBezTo>
                    <a:cubicBezTo>
                      <a:pt x="6737" y="7142"/>
                      <a:pt x="6877" y="7016"/>
                      <a:pt x="6974" y="6877"/>
                    </a:cubicBezTo>
                    <a:lnTo>
                      <a:pt x="7239" y="6570"/>
                    </a:lnTo>
                    <a:cubicBezTo>
                      <a:pt x="7323" y="6458"/>
                      <a:pt x="7393" y="6361"/>
                      <a:pt x="7490" y="6249"/>
                    </a:cubicBezTo>
                    <a:lnTo>
                      <a:pt x="7602" y="6096"/>
                    </a:lnTo>
                    <a:lnTo>
                      <a:pt x="7714" y="5942"/>
                    </a:lnTo>
                    <a:cubicBezTo>
                      <a:pt x="7783" y="5831"/>
                      <a:pt x="7853" y="5733"/>
                      <a:pt x="7937" y="5607"/>
                    </a:cubicBezTo>
                    <a:cubicBezTo>
                      <a:pt x="8020" y="5468"/>
                      <a:pt x="8090" y="5328"/>
                      <a:pt x="8188" y="5203"/>
                    </a:cubicBezTo>
                    <a:lnTo>
                      <a:pt x="8188" y="5301"/>
                    </a:lnTo>
                    <a:cubicBezTo>
                      <a:pt x="8160" y="5398"/>
                      <a:pt x="8160" y="5524"/>
                      <a:pt x="8076" y="5691"/>
                    </a:cubicBezTo>
                    <a:cubicBezTo>
                      <a:pt x="8066" y="5716"/>
                      <a:pt x="8071" y="5727"/>
                      <a:pt x="8082" y="5727"/>
                    </a:cubicBezTo>
                    <a:cubicBezTo>
                      <a:pt x="8102" y="5727"/>
                      <a:pt x="8142" y="5694"/>
                      <a:pt x="8160" y="5649"/>
                    </a:cubicBezTo>
                    <a:cubicBezTo>
                      <a:pt x="8634" y="4994"/>
                      <a:pt x="8829" y="4394"/>
                      <a:pt x="9178" y="3724"/>
                    </a:cubicBezTo>
                    <a:cubicBezTo>
                      <a:pt x="9527" y="3083"/>
                      <a:pt x="9904" y="2441"/>
                      <a:pt x="10322" y="1785"/>
                    </a:cubicBezTo>
                    <a:cubicBezTo>
                      <a:pt x="10740" y="1158"/>
                      <a:pt x="11215" y="558"/>
                      <a:pt x="11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23"/>
              <p:cNvSpPr/>
              <p:nvPr/>
            </p:nvSpPr>
            <p:spPr>
              <a:xfrm>
                <a:off x="217062" y="538743"/>
                <a:ext cx="420710" cy="729201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16829" extrusionOk="0">
                    <a:moveTo>
                      <a:pt x="3111" y="11508"/>
                    </a:moveTo>
                    <a:lnTo>
                      <a:pt x="3097" y="11550"/>
                    </a:lnTo>
                    <a:cubicBezTo>
                      <a:pt x="3111" y="11550"/>
                      <a:pt x="3111" y="11550"/>
                      <a:pt x="3111" y="11508"/>
                    </a:cubicBezTo>
                    <a:close/>
                    <a:moveTo>
                      <a:pt x="7784" y="1"/>
                    </a:moveTo>
                    <a:lnTo>
                      <a:pt x="7631" y="363"/>
                    </a:lnTo>
                    <a:cubicBezTo>
                      <a:pt x="7533" y="614"/>
                      <a:pt x="7394" y="949"/>
                      <a:pt x="7212" y="1395"/>
                    </a:cubicBezTo>
                    <a:cubicBezTo>
                      <a:pt x="7045" y="1856"/>
                      <a:pt x="6863" y="2414"/>
                      <a:pt x="6724" y="3069"/>
                    </a:cubicBezTo>
                    <a:cubicBezTo>
                      <a:pt x="6654" y="3404"/>
                      <a:pt x="6598" y="3767"/>
                      <a:pt x="6585" y="4157"/>
                    </a:cubicBezTo>
                    <a:cubicBezTo>
                      <a:pt x="6571" y="4534"/>
                      <a:pt x="6571" y="4938"/>
                      <a:pt x="6626" y="5357"/>
                    </a:cubicBezTo>
                    <a:cubicBezTo>
                      <a:pt x="6668" y="5775"/>
                      <a:pt x="6780" y="6208"/>
                      <a:pt x="6919" y="6626"/>
                    </a:cubicBezTo>
                    <a:cubicBezTo>
                      <a:pt x="7059" y="7059"/>
                      <a:pt x="7254" y="7477"/>
                      <a:pt x="7477" y="7896"/>
                    </a:cubicBezTo>
                    <a:cubicBezTo>
                      <a:pt x="7896" y="8760"/>
                      <a:pt x="8412" y="9597"/>
                      <a:pt x="8747" y="10518"/>
                    </a:cubicBezTo>
                    <a:cubicBezTo>
                      <a:pt x="8928" y="10964"/>
                      <a:pt x="9039" y="11452"/>
                      <a:pt x="9067" y="11969"/>
                    </a:cubicBezTo>
                    <a:cubicBezTo>
                      <a:pt x="9081" y="12457"/>
                      <a:pt x="9026" y="12959"/>
                      <a:pt x="8830" y="13433"/>
                    </a:cubicBezTo>
                    <a:lnTo>
                      <a:pt x="8761" y="13601"/>
                    </a:lnTo>
                    <a:cubicBezTo>
                      <a:pt x="8747" y="13656"/>
                      <a:pt x="8719" y="13712"/>
                      <a:pt x="8677" y="13782"/>
                    </a:cubicBezTo>
                    <a:lnTo>
                      <a:pt x="8649" y="13866"/>
                    </a:lnTo>
                    <a:lnTo>
                      <a:pt x="8593" y="13949"/>
                    </a:lnTo>
                    <a:lnTo>
                      <a:pt x="8482" y="14103"/>
                    </a:lnTo>
                    <a:cubicBezTo>
                      <a:pt x="8342" y="14312"/>
                      <a:pt x="8189" y="14507"/>
                      <a:pt x="7993" y="14688"/>
                    </a:cubicBezTo>
                    <a:cubicBezTo>
                      <a:pt x="7812" y="14856"/>
                      <a:pt x="7617" y="15037"/>
                      <a:pt x="7407" y="15149"/>
                    </a:cubicBezTo>
                    <a:lnTo>
                      <a:pt x="7254" y="15260"/>
                    </a:lnTo>
                    <a:cubicBezTo>
                      <a:pt x="7198" y="15288"/>
                      <a:pt x="7142" y="15330"/>
                      <a:pt x="7073" y="15358"/>
                    </a:cubicBezTo>
                    <a:cubicBezTo>
                      <a:pt x="6947" y="15414"/>
                      <a:pt x="6850" y="15484"/>
                      <a:pt x="6724" y="15539"/>
                    </a:cubicBezTo>
                    <a:cubicBezTo>
                      <a:pt x="6501" y="15637"/>
                      <a:pt x="6236" y="15735"/>
                      <a:pt x="5999" y="15804"/>
                    </a:cubicBezTo>
                    <a:cubicBezTo>
                      <a:pt x="5873" y="15832"/>
                      <a:pt x="5748" y="15874"/>
                      <a:pt x="5608" y="15888"/>
                    </a:cubicBezTo>
                    <a:lnTo>
                      <a:pt x="5413" y="15916"/>
                    </a:lnTo>
                    <a:lnTo>
                      <a:pt x="5232" y="15958"/>
                    </a:lnTo>
                    <a:cubicBezTo>
                      <a:pt x="4952" y="15995"/>
                      <a:pt x="4676" y="16012"/>
                      <a:pt x="4402" y="16012"/>
                    </a:cubicBezTo>
                    <a:cubicBezTo>
                      <a:pt x="4157" y="16012"/>
                      <a:pt x="3913" y="15998"/>
                      <a:pt x="3669" y="15972"/>
                    </a:cubicBezTo>
                    <a:cubicBezTo>
                      <a:pt x="3153" y="15916"/>
                      <a:pt x="2679" y="15804"/>
                      <a:pt x="2233" y="15567"/>
                    </a:cubicBezTo>
                    <a:cubicBezTo>
                      <a:pt x="1786" y="15344"/>
                      <a:pt x="1396" y="15051"/>
                      <a:pt x="1075" y="14688"/>
                    </a:cubicBezTo>
                    <a:cubicBezTo>
                      <a:pt x="768" y="14312"/>
                      <a:pt x="517" y="13893"/>
                      <a:pt x="363" y="13475"/>
                    </a:cubicBezTo>
                    <a:cubicBezTo>
                      <a:pt x="210" y="13043"/>
                      <a:pt x="140" y="12596"/>
                      <a:pt x="140" y="12150"/>
                    </a:cubicBezTo>
                    <a:cubicBezTo>
                      <a:pt x="140" y="12066"/>
                      <a:pt x="140" y="11982"/>
                      <a:pt x="154" y="11913"/>
                    </a:cubicBezTo>
                    <a:cubicBezTo>
                      <a:pt x="154" y="11829"/>
                      <a:pt x="168" y="11759"/>
                      <a:pt x="182" y="11662"/>
                    </a:cubicBezTo>
                    <a:cubicBezTo>
                      <a:pt x="210" y="11578"/>
                      <a:pt x="210" y="11508"/>
                      <a:pt x="224" y="11425"/>
                    </a:cubicBezTo>
                    <a:lnTo>
                      <a:pt x="238" y="11229"/>
                    </a:lnTo>
                    <a:cubicBezTo>
                      <a:pt x="238" y="11201"/>
                      <a:pt x="252" y="11159"/>
                      <a:pt x="280" y="11132"/>
                    </a:cubicBezTo>
                    <a:cubicBezTo>
                      <a:pt x="308" y="11062"/>
                      <a:pt x="322" y="10992"/>
                      <a:pt x="363" y="10894"/>
                    </a:cubicBezTo>
                    <a:lnTo>
                      <a:pt x="461" y="10685"/>
                    </a:lnTo>
                    <a:cubicBezTo>
                      <a:pt x="503" y="10616"/>
                      <a:pt x="531" y="10574"/>
                      <a:pt x="587" y="10504"/>
                    </a:cubicBezTo>
                    <a:cubicBezTo>
                      <a:pt x="628" y="10434"/>
                      <a:pt x="670" y="10378"/>
                      <a:pt x="712" y="10323"/>
                    </a:cubicBezTo>
                    <a:cubicBezTo>
                      <a:pt x="880" y="10127"/>
                      <a:pt x="1061" y="9946"/>
                      <a:pt x="1284" y="9806"/>
                    </a:cubicBezTo>
                    <a:cubicBezTo>
                      <a:pt x="1493" y="9667"/>
                      <a:pt x="1744" y="9541"/>
                      <a:pt x="1981" y="9472"/>
                    </a:cubicBezTo>
                    <a:cubicBezTo>
                      <a:pt x="2233" y="9402"/>
                      <a:pt x="2484" y="9346"/>
                      <a:pt x="2749" y="9346"/>
                    </a:cubicBezTo>
                    <a:lnTo>
                      <a:pt x="2944" y="9346"/>
                    </a:lnTo>
                    <a:cubicBezTo>
                      <a:pt x="3014" y="9346"/>
                      <a:pt x="3069" y="9360"/>
                      <a:pt x="3139" y="9360"/>
                    </a:cubicBezTo>
                    <a:lnTo>
                      <a:pt x="3237" y="9388"/>
                    </a:lnTo>
                    <a:lnTo>
                      <a:pt x="3321" y="9402"/>
                    </a:lnTo>
                    <a:cubicBezTo>
                      <a:pt x="3362" y="9402"/>
                      <a:pt x="3390" y="9416"/>
                      <a:pt x="3404" y="9416"/>
                    </a:cubicBezTo>
                    <a:lnTo>
                      <a:pt x="3502" y="9458"/>
                    </a:lnTo>
                    <a:cubicBezTo>
                      <a:pt x="3627" y="9486"/>
                      <a:pt x="3739" y="9555"/>
                      <a:pt x="3865" y="9625"/>
                    </a:cubicBezTo>
                    <a:cubicBezTo>
                      <a:pt x="3990" y="9709"/>
                      <a:pt x="4102" y="9806"/>
                      <a:pt x="4199" y="9918"/>
                    </a:cubicBezTo>
                    <a:cubicBezTo>
                      <a:pt x="4241" y="9974"/>
                      <a:pt x="4297" y="10044"/>
                      <a:pt x="4339" y="10099"/>
                    </a:cubicBezTo>
                    <a:cubicBezTo>
                      <a:pt x="4353" y="10127"/>
                      <a:pt x="4367" y="10169"/>
                      <a:pt x="4409" y="10197"/>
                    </a:cubicBezTo>
                    <a:lnTo>
                      <a:pt x="4436" y="10253"/>
                    </a:lnTo>
                    <a:lnTo>
                      <a:pt x="4450" y="10309"/>
                    </a:lnTo>
                    <a:cubicBezTo>
                      <a:pt x="4534" y="10448"/>
                      <a:pt x="4576" y="10602"/>
                      <a:pt x="4618" y="10769"/>
                    </a:cubicBezTo>
                    <a:cubicBezTo>
                      <a:pt x="4646" y="10978"/>
                      <a:pt x="4646" y="11215"/>
                      <a:pt x="4604" y="11438"/>
                    </a:cubicBezTo>
                    <a:cubicBezTo>
                      <a:pt x="4576" y="11466"/>
                      <a:pt x="4576" y="11508"/>
                      <a:pt x="4562" y="11550"/>
                    </a:cubicBezTo>
                    <a:cubicBezTo>
                      <a:pt x="4548" y="11578"/>
                      <a:pt x="4534" y="11620"/>
                      <a:pt x="4534" y="11648"/>
                    </a:cubicBezTo>
                    <a:cubicBezTo>
                      <a:pt x="4436" y="11857"/>
                      <a:pt x="4283" y="12024"/>
                      <a:pt x="4102" y="12136"/>
                    </a:cubicBezTo>
                    <a:cubicBezTo>
                      <a:pt x="4018" y="12192"/>
                      <a:pt x="3920" y="12247"/>
                      <a:pt x="3837" y="12261"/>
                    </a:cubicBezTo>
                    <a:cubicBezTo>
                      <a:pt x="3725" y="12289"/>
                      <a:pt x="3641" y="12289"/>
                      <a:pt x="3530" y="12289"/>
                    </a:cubicBezTo>
                    <a:lnTo>
                      <a:pt x="3586" y="12234"/>
                    </a:lnTo>
                    <a:cubicBezTo>
                      <a:pt x="3600" y="12220"/>
                      <a:pt x="3600" y="12192"/>
                      <a:pt x="3600" y="12164"/>
                    </a:cubicBezTo>
                    <a:cubicBezTo>
                      <a:pt x="3613" y="12150"/>
                      <a:pt x="3613" y="12136"/>
                      <a:pt x="3613" y="12122"/>
                    </a:cubicBezTo>
                    <a:cubicBezTo>
                      <a:pt x="3613" y="12024"/>
                      <a:pt x="3572" y="11982"/>
                      <a:pt x="3502" y="11941"/>
                    </a:cubicBezTo>
                    <a:cubicBezTo>
                      <a:pt x="3460" y="11927"/>
                      <a:pt x="3404" y="11885"/>
                      <a:pt x="3376" y="11871"/>
                    </a:cubicBezTo>
                    <a:cubicBezTo>
                      <a:pt x="3362" y="11871"/>
                      <a:pt x="3362" y="11857"/>
                      <a:pt x="3334" y="11857"/>
                    </a:cubicBezTo>
                    <a:cubicBezTo>
                      <a:pt x="3321" y="11857"/>
                      <a:pt x="3321" y="11843"/>
                      <a:pt x="3307" y="11843"/>
                    </a:cubicBezTo>
                    <a:lnTo>
                      <a:pt x="3265" y="11801"/>
                    </a:lnTo>
                    <a:cubicBezTo>
                      <a:pt x="3237" y="11773"/>
                      <a:pt x="3195" y="11717"/>
                      <a:pt x="3181" y="11662"/>
                    </a:cubicBezTo>
                    <a:cubicBezTo>
                      <a:pt x="3167" y="11648"/>
                      <a:pt x="3167" y="11606"/>
                      <a:pt x="3167" y="11592"/>
                    </a:cubicBezTo>
                    <a:lnTo>
                      <a:pt x="3167" y="11578"/>
                    </a:lnTo>
                    <a:lnTo>
                      <a:pt x="3167" y="11564"/>
                    </a:lnTo>
                    <a:cubicBezTo>
                      <a:pt x="3132" y="11571"/>
                      <a:pt x="3112" y="11575"/>
                      <a:pt x="3101" y="11578"/>
                    </a:cubicBezTo>
                    <a:lnTo>
                      <a:pt x="3101" y="11578"/>
                    </a:lnTo>
                    <a:cubicBezTo>
                      <a:pt x="3100" y="11578"/>
                      <a:pt x="3099" y="11578"/>
                      <a:pt x="3097" y="11578"/>
                    </a:cubicBezTo>
                    <a:lnTo>
                      <a:pt x="3097" y="11564"/>
                    </a:lnTo>
                    <a:lnTo>
                      <a:pt x="3097" y="11550"/>
                    </a:lnTo>
                    <a:cubicBezTo>
                      <a:pt x="3083" y="11508"/>
                      <a:pt x="3097" y="11480"/>
                      <a:pt x="3097" y="11438"/>
                    </a:cubicBezTo>
                    <a:cubicBezTo>
                      <a:pt x="3111" y="11411"/>
                      <a:pt x="3153" y="11355"/>
                      <a:pt x="3153" y="11313"/>
                    </a:cubicBezTo>
                    <a:cubicBezTo>
                      <a:pt x="3167" y="11285"/>
                      <a:pt x="3167" y="11229"/>
                      <a:pt x="3153" y="11173"/>
                    </a:cubicBezTo>
                    <a:cubicBezTo>
                      <a:pt x="3139" y="11132"/>
                      <a:pt x="3097" y="11090"/>
                      <a:pt x="3028" y="11062"/>
                    </a:cubicBezTo>
                    <a:cubicBezTo>
                      <a:pt x="2993" y="11041"/>
                      <a:pt x="2951" y="11030"/>
                      <a:pt x="2904" y="11030"/>
                    </a:cubicBezTo>
                    <a:cubicBezTo>
                      <a:pt x="2857" y="11030"/>
                      <a:pt x="2804" y="11041"/>
                      <a:pt x="2749" y="11062"/>
                    </a:cubicBezTo>
                    <a:cubicBezTo>
                      <a:pt x="2651" y="11090"/>
                      <a:pt x="2525" y="11201"/>
                      <a:pt x="2456" y="11355"/>
                    </a:cubicBezTo>
                    <a:cubicBezTo>
                      <a:pt x="2400" y="11494"/>
                      <a:pt x="2386" y="11648"/>
                      <a:pt x="2414" y="11801"/>
                    </a:cubicBezTo>
                    <a:cubicBezTo>
                      <a:pt x="2456" y="11969"/>
                      <a:pt x="2525" y="12136"/>
                      <a:pt x="2651" y="12261"/>
                    </a:cubicBezTo>
                    <a:cubicBezTo>
                      <a:pt x="2763" y="12387"/>
                      <a:pt x="2902" y="12485"/>
                      <a:pt x="3069" y="12540"/>
                    </a:cubicBezTo>
                    <a:cubicBezTo>
                      <a:pt x="3223" y="12596"/>
                      <a:pt x="3390" y="12596"/>
                      <a:pt x="3530" y="12596"/>
                    </a:cubicBezTo>
                    <a:cubicBezTo>
                      <a:pt x="3600" y="12596"/>
                      <a:pt x="3669" y="12568"/>
                      <a:pt x="3739" y="12554"/>
                    </a:cubicBezTo>
                    <a:cubicBezTo>
                      <a:pt x="3809" y="12540"/>
                      <a:pt x="3878" y="12526"/>
                      <a:pt x="3948" y="12485"/>
                    </a:cubicBezTo>
                    <a:cubicBezTo>
                      <a:pt x="4074" y="12429"/>
                      <a:pt x="4199" y="12359"/>
                      <a:pt x="4325" y="12275"/>
                    </a:cubicBezTo>
                    <a:cubicBezTo>
                      <a:pt x="4422" y="12192"/>
                      <a:pt x="4506" y="12080"/>
                      <a:pt x="4604" y="11969"/>
                    </a:cubicBezTo>
                    <a:cubicBezTo>
                      <a:pt x="4674" y="11843"/>
                      <a:pt x="4715" y="11717"/>
                      <a:pt x="4771" y="11592"/>
                    </a:cubicBezTo>
                    <a:cubicBezTo>
                      <a:pt x="4841" y="11369"/>
                      <a:pt x="4855" y="11104"/>
                      <a:pt x="4841" y="10881"/>
                    </a:cubicBezTo>
                    <a:cubicBezTo>
                      <a:pt x="4827" y="10643"/>
                      <a:pt x="4743" y="10406"/>
                      <a:pt x="4646" y="10225"/>
                    </a:cubicBezTo>
                    <a:cubicBezTo>
                      <a:pt x="4422" y="9779"/>
                      <a:pt x="4018" y="9430"/>
                      <a:pt x="3558" y="9276"/>
                    </a:cubicBezTo>
                    <a:cubicBezTo>
                      <a:pt x="3502" y="9262"/>
                      <a:pt x="3432" y="9249"/>
                      <a:pt x="3376" y="9221"/>
                    </a:cubicBezTo>
                    <a:cubicBezTo>
                      <a:pt x="3321" y="9207"/>
                      <a:pt x="3251" y="9207"/>
                      <a:pt x="3209" y="9193"/>
                    </a:cubicBezTo>
                    <a:cubicBezTo>
                      <a:pt x="3139" y="9193"/>
                      <a:pt x="3083" y="9179"/>
                      <a:pt x="3014" y="9179"/>
                    </a:cubicBezTo>
                    <a:lnTo>
                      <a:pt x="2651" y="9179"/>
                    </a:lnTo>
                    <a:cubicBezTo>
                      <a:pt x="2581" y="9179"/>
                      <a:pt x="2525" y="9179"/>
                      <a:pt x="2456" y="9193"/>
                    </a:cubicBezTo>
                    <a:cubicBezTo>
                      <a:pt x="2330" y="9207"/>
                      <a:pt x="2205" y="9221"/>
                      <a:pt x="2093" y="9262"/>
                    </a:cubicBezTo>
                    <a:cubicBezTo>
                      <a:pt x="1689" y="9360"/>
                      <a:pt x="1298" y="9555"/>
                      <a:pt x="991" y="9834"/>
                    </a:cubicBezTo>
                    <a:cubicBezTo>
                      <a:pt x="670" y="10113"/>
                      <a:pt x="433" y="10448"/>
                      <a:pt x="252" y="10825"/>
                    </a:cubicBezTo>
                    <a:cubicBezTo>
                      <a:pt x="224" y="10922"/>
                      <a:pt x="182" y="11020"/>
                      <a:pt x="154" y="11104"/>
                    </a:cubicBezTo>
                    <a:cubicBezTo>
                      <a:pt x="140" y="11215"/>
                      <a:pt x="98" y="11299"/>
                      <a:pt x="84" y="11411"/>
                    </a:cubicBezTo>
                    <a:lnTo>
                      <a:pt x="29" y="11717"/>
                    </a:lnTo>
                    <a:cubicBezTo>
                      <a:pt x="15" y="11829"/>
                      <a:pt x="15" y="11927"/>
                      <a:pt x="15" y="12052"/>
                    </a:cubicBezTo>
                    <a:cubicBezTo>
                      <a:pt x="1" y="12499"/>
                      <a:pt x="71" y="12973"/>
                      <a:pt x="224" y="13447"/>
                    </a:cubicBezTo>
                    <a:cubicBezTo>
                      <a:pt x="377" y="13893"/>
                      <a:pt x="628" y="14340"/>
                      <a:pt x="949" y="14716"/>
                    </a:cubicBezTo>
                    <a:cubicBezTo>
                      <a:pt x="1005" y="14772"/>
                      <a:pt x="1061" y="14842"/>
                      <a:pt x="1117" y="14898"/>
                    </a:cubicBezTo>
                    <a:cubicBezTo>
                      <a:pt x="1159" y="14940"/>
                      <a:pt x="1228" y="14995"/>
                      <a:pt x="1284" y="15051"/>
                    </a:cubicBezTo>
                    <a:lnTo>
                      <a:pt x="1368" y="15135"/>
                    </a:lnTo>
                    <a:cubicBezTo>
                      <a:pt x="1410" y="15177"/>
                      <a:pt x="1424" y="15191"/>
                      <a:pt x="1465" y="15205"/>
                    </a:cubicBezTo>
                    <a:lnTo>
                      <a:pt x="1610" y="15316"/>
                    </a:lnTo>
                    <a:lnTo>
                      <a:pt x="1610" y="15316"/>
                    </a:lnTo>
                    <a:cubicBezTo>
                      <a:pt x="1581" y="15297"/>
                      <a:pt x="1544" y="15279"/>
                      <a:pt x="1507" y="15260"/>
                    </a:cubicBezTo>
                    <a:lnTo>
                      <a:pt x="1354" y="15149"/>
                    </a:lnTo>
                    <a:cubicBezTo>
                      <a:pt x="1298" y="15121"/>
                      <a:pt x="1228" y="15065"/>
                      <a:pt x="1186" y="15037"/>
                    </a:cubicBezTo>
                    <a:lnTo>
                      <a:pt x="1089" y="14981"/>
                    </a:lnTo>
                    <a:cubicBezTo>
                      <a:pt x="1061" y="14967"/>
                      <a:pt x="1047" y="14926"/>
                      <a:pt x="1005" y="14912"/>
                    </a:cubicBezTo>
                    <a:cubicBezTo>
                      <a:pt x="768" y="14730"/>
                      <a:pt x="573" y="14563"/>
                      <a:pt x="489" y="14521"/>
                    </a:cubicBezTo>
                    <a:cubicBezTo>
                      <a:pt x="477" y="14516"/>
                      <a:pt x="467" y="14514"/>
                      <a:pt x="459" y="14514"/>
                    </a:cubicBezTo>
                    <a:cubicBezTo>
                      <a:pt x="421" y="14514"/>
                      <a:pt x="427" y="14566"/>
                      <a:pt x="461" y="14647"/>
                    </a:cubicBezTo>
                    <a:cubicBezTo>
                      <a:pt x="503" y="14702"/>
                      <a:pt x="531" y="14772"/>
                      <a:pt x="587" y="14842"/>
                    </a:cubicBezTo>
                    <a:cubicBezTo>
                      <a:pt x="642" y="14912"/>
                      <a:pt x="712" y="14995"/>
                      <a:pt x="782" y="15065"/>
                    </a:cubicBezTo>
                    <a:cubicBezTo>
                      <a:pt x="1075" y="15386"/>
                      <a:pt x="1493" y="15693"/>
                      <a:pt x="1703" y="15804"/>
                    </a:cubicBezTo>
                    <a:cubicBezTo>
                      <a:pt x="2177" y="16083"/>
                      <a:pt x="2679" y="16237"/>
                      <a:pt x="3181" y="16293"/>
                    </a:cubicBezTo>
                    <a:cubicBezTo>
                      <a:pt x="3111" y="16293"/>
                      <a:pt x="3069" y="16307"/>
                      <a:pt x="3000" y="16307"/>
                    </a:cubicBezTo>
                    <a:cubicBezTo>
                      <a:pt x="2944" y="16307"/>
                      <a:pt x="2874" y="16307"/>
                      <a:pt x="2818" y="16320"/>
                    </a:cubicBezTo>
                    <a:cubicBezTo>
                      <a:pt x="2721" y="16334"/>
                      <a:pt x="2623" y="16362"/>
                      <a:pt x="2553" y="16376"/>
                    </a:cubicBezTo>
                    <a:cubicBezTo>
                      <a:pt x="2442" y="16404"/>
                      <a:pt x="2400" y="16502"/>
                      <a:pt x="2512" y="16613"/>
                    </a:cubicBezTo>
                    <a:cubicBezTo>
                      <a:pt x="2539" y="16669"/>
                      <a:pt x="2665" y="16725"/>
                      <a:pt x="2804" y="16753"/>
                    </a:cubicBezTo>
                    <a:lnTo>
                      <a:pt x="3014" y="16809"/>
                    </a:lnTo>
                    <a:cubicBezTo>
                      <a:pt x="3083" y="16809"/>
                      <a:pt x="3153" y="16823"/>
                      <a:pt x="3209" y="16823"/>
                    </a:cubicBezTo>
                    <a:cubicBezTo>
                      <a:pt x="3296" y="16827"/>
                      <a:pt x="3383" y="16829"/>
                      <a:pt x="3472" y="16829"/>
                    </a:cubicBezTo>
                    <a:cubicBezTo>
                      <a:pt x="4319" y="16829"/>
                      <a:pt x="5225" y="16648"/>
                      <a:pt x="6096" y="16307"/>
                    </a:cubicBezTo>
                    <a:cubicBezTo>
                      <a:pt x="7059" y="15916"/>
                      <a:pt x="7965" y="15288"/>
                      <a:pt x="8593" y="14437"/>
                    </a:cubicBezTo>
                    <a:lnTo>
                      <a:pt x="8593" y="14437"/>
                    </a:lnTo>
                    <a:cubicBezTo>
                      <a:pt x="8537" y="14549"/>
                      <a:pt x="8482" y="14647"/>
                      <a:pt x="8412" y="14758"/>
                    </a:cubicBezTo>
                    <a:cubicBezTo>
                      <a:pt x="8049" y="15330"/>
                      <a:pt x="7435" y="15874"/>
                      <a:pt x="6654" y="16237"/>
                    </a:cubicBezTo>
                    <a:cubicBezTo>
                      <a:pt x="6515" y="16298"/>
                      <a:pt x="6522" y="16331"/>
                      <a:pt x="6598" y="16331"/>
                    </a:cubicBezTo>
                    <a:cubicBezTo>
                      <a:pt x="6644" y="16331"/>
                      <a:pt x="6715" y="16319"/>
                      <a:pt x="6794" y="16293"/>
                    </a:cubicBezTo>
                    <a:cubicBezTo>
                      <a:pt x="7156" y="16153"/>
                      <a:pt x="7575" y="15916"/>
                      <a:pt x="7965" y="15623"/>
                    </a:cubicBezTo>
                    <a:cubicBezTo>
                      <a:pt x="8230" y="15428"/>
                      <a:pt x="8468" y="15219"/>
                      <a:pt x="8691" y="14981"/>
                    </a:cubicBezTo>
                    <a:cubicBezTo>
                      <a:pt x="8900" y="14730"/>
                      <a:pt x="9109" y="14451"/>
                      <a:pt x="9249" y="14172"/>
                    </a:cubicBezTo>
                    <a:cubicBezTo>
                      <a:pt x="9416" y="13879"/>
                      <a:pt x="9514" y="13587"/>
                      <a:pt x="9597" y="13266"/>
                    </a:cubicBezTo>
                    <a:cubicBezTo>
                      <a:pt x="9625" y="13196"/>
                      <a:pt x="9639" y="13112"/>
                      <a:pt x="9653" y="13043"/>
                    </a:cubicBezTo>
                    <a:lnTo>
                      <a:pt x="9667" y="12917"/>
                    </a:lnTo>
                    <a:cubicBezTo>
                      <a:pt x="9667" y="12889"/>
                      <a:pt x="9667" y="12833"/>
                      <a:pt x="9695" y="12805"/>
                    </a:cubicBezTo>
                    <a:cubicBezTo>
                      <a:pt x="9695" y="12736"/>
                      <a:pt x="9709" y="12638"/>
                      <a:pt x="9709" y="12568"/>
                    </a:cubicBezTo>
                    <a:lnTo>
                      <a:pt x="9709" y="12345"/>
                    </a:lnTo>
                    <a:cubicBezTo>
                      <a:pt x="9667" y="11438"/>
                      <a:pt x="9360" y="10602"/>
                      <a:pt x="8956" y="9890"/>
                    </a:cubicBezTo>
                    <a:cubicBezTo>
                      <a:pt x="8886" y="9779"/>
                      <a:pt x="8830" y="9681"/>
                      <a:pt x="8761" y="9569"/>
                    </a:cubicBezTo>
                    <a:cubicBezTo>
                      <a:pt x="8691" y="9472"/>
                      <a:pt x="8621" y="9360"/>
                      <a:pt x="8579" y="9276"/>
                    </a:cubicBezTo>
                    <a:cubicBezTo>
                      <a:pt x="8607" y="9276"/>
                      <a:pt x="8649" y="9290"/>
                      <a:pt x="8691" y="9332"/>
                    </a:cubicBezTo>
                    <a:cubicBezTo>
                      <a:pt x="8761" y="9388"/>
                      <a:pt x="8830" y="9416"/>
                      <a:pt x="8928" y="9486"/>
                    </a:cubicBezTo>
                    <a:cubicBezTo>
                      <a:pt x="8998" y="9555"/>
                      <a:pt x="9081" y="9625"/>
                      <a:pt x="9179" y="9751"/>
                    </a:cubicBezTo>
                    <a:cubicBezTo>
                      <a:pt x="9194" y="9768"/>
                      <a:pt x="9205" y="9776"/>
                      <a:pt x="9212" y="9776"/>
                    </a:cubicBezTo>
                    <a:cubicBezTo>
                      <a:pt x="9241" y="9776"/>
                      <a:pt x="9223" y="9668"/>
                      <a:pt x="9179" y="9569"/>
                    </a:cubicBezTo>
                    <a:cubicBezTo>
                      <a:pt x="8900" y="8997"/>
                      <a:pt x="8551" y="8565"/>
                      <a:pt x="8244" y="8133"/>
                    </a:cubicBezTo>
                    <a:cubicBezTo>
                      <a:pt x="7910" y="7714"/>
                      <a:pt x="7603" y="7296"/>
                      <a:pt x="7338" y="6780"/>
                    </a:cubicBezTo>
                    <a:cubicBezTo>
                      <a:pt x="7073" y="6277"/>
                      <a:pt x="6905" y="5733"/>
                      <a:pt x="6794" y="5162"/>
                    </a:cubicBezTo>
                    <a:cubicBezTo>
                      <a:pt x="6738" y="4883"/>
                      <a:pt x="6724" y="4590"/>
                      <a:pt x="6724" y="4297"/>
                    </a:cubicBezTo>
                    <a:cubicBezTo>
                      <a:pt x="6724" y="4157"/>
                      <a:pt x="6724" y="3990"/>
                      <a:pt x="6738" y="3850"/>
                    </a:cubicBezTo>
                    <a:cubicBezTo>
                      <a:pt x="6766" y="3711"/>
                      <a:pt x="6766" y="3558"/>
                      <a:pt x="6780" y="3418"/>
                    </a:cubicBezTo>
                    <a:cubicBezTo>
                      <a:pt x="6919" y="2232"/>
                      <a:pt x="7352" y="1103"/>
                      <a:pt x="7784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23"/>
              <p:cNvSpPr/>
              <p:nvPr/>
            </p:nvSpPr>
            <p:spPr>
              <a:xfrm>
                <a:off x="185041" y="236508"/>
                <a:ext cx="429722" cy="707839"/>
              </a:xfrm>
              <a:custGeom>
                <a:avLst/>
                <a:gdLst/>
                <a:ahLst/>
                <a:cxnLst/>
                <a:rect l="l" t="t" r="r" b="b"/>
                <a:pathLst>
                  <a:path w="9918" h="16336" extrusionOk="0">
                    <a:moveTo>
                      <a:pt x="4506" y="0"/>
                    </a:moveTo>
                    <a:cubicBezTo>
                      <a:pt x="4070" y="0"/>
                      <a:pt x="3638" y="55"/>
                      <a:pt x="3223" y="183"/>
                    </a:cubicBezTo>
                    <a:cubicBezTo>
                      <a:pt x="2149" y="490"/>
                      <a:pt x="1242" y="1201"/>
                      <a:pt x="698" y="2066"/>
                    </a:cubicBezTo>
                    <a:lnTo>
                      <a:pt x="656" y="2108"/>
                    </a:lnTo>
                    <a:lnTo>
                      <a:pt x="531" y="2163"/>
                    </a:lnTo>
                    <a:lnTo>
                      <a:pt x="461" y="2289"/>
                    </a:lnTo>
                    <a:cubicBezTo>
                      <a:pt x="405" y="2373"/>
                      <a:pt x="363" y="2442"/>
                      <a:pt x="321" y="2554"/>
                    </a:cubicBezTo>
                    <a:cubicBezTo>
                      <a:pt x="279" y="2638"/>
                      <a:pt x="252" y="2721"/>
                      <a:pt x="210" y="2833"/>
                    </a:cubicBezTo>
                    <a:cubicBezTo>
                      <a:pt x="182" y="2917"/>
                      <a:pt x="154" y="3014"/>
                      <a:pt x="126" y="3112"/>
                    </a:cubicBezTo>
                    <a:cubicBezTo>
                      <a:pt x="42" y="3475"/>
                      <a:pt x="0" y="3851"/>
                      <a:pt x="42" y="4228"/>
                    </a:cubicBezTo>
                    <a:cubicBezTo>
                      <a:pt x="42" y="4381"/>
                      <a:pt x="70" y="4535"/>
                      <a:pt x="112" y="4688"/>
                    </a:cubicBezTo>
                    <a:cubicBezTo>
                      <a:pt x="140" y="4855"/>
                      <a:pt x="196" y="5009"/>
                      <a:pt x="252" y="5148"/>
                    </a:cubicBezTo>
                    <a:cubicBezTo>
                      <a:pt x="363" y="5441"/>
                      <a:pt x="531" y="5720"/>
                      <a:pt x="740" y="5971"/>
                    </a:cubicBezTo>
                    <a:cubicBezTo>
                      <a:pt x="949" y="6208"/>
                      <a:pt x="1172" y="6432"/>
                      <a:pt x="1451" y="6613"/>
                    </a:cubicBezTo>
                    <a:lnTo>
                      <a:pt x="1549" y="6683"/>
                    </a:lnTo>
                    <a:lnTo>
                      <a:pt x="1660" y="6738"/>
                    </a:lnTo>
                    <a:lnTo>
                      <a:pt x="1870" y="6836"/>
                    </a:lnTo>
                    <a:cubicBezTo>
                      <a:pt x="1939" y="6878"/>
                      <a:pt x="2023" y="6906"/>
                      <a:pt x="2093" y="6920"/>
                    </a:cubicBezTo>
                    <a:cubicBezTo>
                      <a:pt x="2176" y="6948"/>
                      <a:pt x="2246" y="6976"/>
                      <a:pt x="2344" y="6990"/>
                    </a:cubicBezTo>
                    <a:cubicBezTo>
                      <a:pt x="2491" y="7022"/>
                      <a:pt x="2655" y="7039"/>
                      <a:pt x="2828" y="7039"/>
                    </a:cubicBezTo>
                    <a:cubicBezTo>
                      <a:pt x="3032" y="7039"/>
                      <a:pt x="3248" y="7015"/>
                      <a:pt x="3460" y="6962"/>
                    </a:cubicBezTo>
                    <a:cubicBezTo>
                      <a:pt x="3641" y="6906"/>
                      <a:pt x="3836" y="6836"/>
                      <a:pt x="4018" y="6738"/>
                    </a:cubicBezTo>
                    <a:cubicBezTo>
                      <a:pt x="4060" y="6711"/>
                      <a:pt x="4101" y="6683"/>
                      <a:pt x="4157" y="6641"/>
                    </a:cubicBezTo>
                    <a:cubicBezTo>
                      <a:pt x="4199" y="6613"/>
                      <a:pt x="4241" y="6599"/>
                      <a:pt x="4269" y="6557"/>
                    </a:cubicBezTo>
                    <a:lnTo>
                      <a:pt x="4394" y="6460"/>
                    </a:lnTo>
                    <a:lnTo>
                      <a:pt x="4520" y="6348"/>
                    </a:lnTo>
                    <a:lnTo>
                      <a:pt x="4673" y="6194"/>
                    </a:lnTo>
                    <a:cubicBezTo>
                      <a:pt x="4729" y="6139"/>
                      <a:pt x="4757" y="6083"/>
                      <a:pt x="4813" y="6013"/>
                    </a:cubicBezTo>
                    <a:lnTo>
                      <a:pt x="4883" y="5929"/>
                    </a:lnTo>
                    <a:lnTo>
                      <a:pt x="4938" y="5846"/>
                    </a:lnTo>
                    <a:lnTo>
                      <a:pt x="4994" y="5762"/>
                    </a:lnTo>
                    <a:lnTo>
                      <a:pt x="4994" y="5734"/>
                    </a:lnTo>
                    <a:lnTo>
                      <a:pt x="5008" y="5720"/>
                    </a:lnTo>
                    <a:lnTo>
                      <a:pt x="5022" y="5706"/>
                    </a:lnTo>
                    <a:lnTo>
                      <a:pt x="5036" y="5664"/>
                    </a:lnTo>
                    <a:cubicBezTo>
                      <a:pt x="5064" y="5650"/>
                      <a:pt x="5064" y="5637"/>
                      <a:pt x="5078" y="5623"/>
                    </a:cubicBezTo>
                    <a:cubicBezTo>
                      <a:pt x="5092" y="5595"/>
                      <a:pt x="5092" y="5567"/>
                      <a:pt x="5106" y="5525"/>
                    </a:cubicBezTo>
                    <a:cubicBezTo>
                      <a:pt x="5134" y="5483"/>
                      <a:pt x="5148" y="5413"/>
                      <a:pt x="5161" y="5358"/>
                    </a:cubicBezTo>
                    <a:cubicBezTo>
                      <a:pt x="5245" y="5023"/>
                      <a:pt x="5231" y="4688"/>
                      <a:pt x="5148" y="4367"/>
                    </a:cubicBezTo>
                    <a:cubicBezTo>
                      <a:pt x="5092" y="4200"/>
                      <a:pt x="5036" y="4046"/>
                      <a:pt x="4952" y="3907"/>
                    </a:cubicBezTo>
                    <a:cubicBezTo>
                      <a:pt x="4869" y="3767"/>
                      <a:pt x="4785" y="3628"/>
                      <a:pt x="4659" y="3502"/>
                    </a:cubicBezTo>
                    <a:lnTo>
                      <a:pt x="4785" y="3502"/>
                    </a:lnTo>
                    <a:cubicBezTo>
                      <a:pt x="4827" y="3502"/>
                      <a:pt x="4869" y="3488"/>
                      <a:pt x="4924" y="3475"/>
                    </a:cubicBezTo>
                    <a:cubicBezTo>
                      <a:pt x="4966" y="3475"/>
                      <a:pt x="5008" y="3461"/>
                      <a:pt x="5036" y="3433"/>
                    </a:cubicBezTo>
                    <a:cubicBezTo>
                      <a:pt x="5175" y="3363"/>
                      <a:pt x="5203" y="3196"/>
                      <a:pt x="5078" y="2944"/>
                    </a:cubicBezTo>
                    <a:cubicBezTo>
                      <a:pt x="5036" y="2903"/>
                      <a:pt x="5008" y="2833"/>
                      <a:pt x="4952" y="2777"/>
                    </a:cubicBezTo>
                    <a:cubicBezTo>
                      <a:pt x="4938" y="2735"/>
                      <a:pt x="4896" y="2707"/>
                      <a:pt x="4869" y="2693"/>
                    </a:cubicBezTo>
                    <a:cubicBezTo>
                      <a:pt x="4827" y="2652"/>
                      <a:pt x="4799" y="2638"/>
                      <a:pt x="4757" y="2596"/>
                    </a:cubicBezTo>
                    <a:cubicBezTo>
                      <a:pt x="4729" y="2568"/>
                      <a:pt x="4687" y="2554"/>
                      <a:pt x="4659" y="2512"/>
                    </a:cubicBezTo>
                    <a:lnTo>
                      <a:pt x="4659" y="2512"/>
                    </a:lnTo>
                    <a:cubicBezTo>
                      <a:pt x="4667" y="2514"/>
                      <a:pt x="4672" y="2515"/>
                      <a:pt x="4673" y="2515"/>
                    </a:cubicBezTo>
                    <a:cubicBezTo>
                      <a:pt x="4682" y="2515"/>
                      <a:pt x="4590" y="2484"/>
                      <a:pt x="4590" y="2484"/>
                    </a:cubicBezTo>
                    <a:lnTo>
                      <a:pt x="4576" y="2456"/>
                    </a:lnTo>
                    <a:lnTo>
                      <a:pt x="4534" y="2442"/>
                    </a:lnTo>
                    <a:lnTo>
                      <a:pt x="4366" y="2359"/>
                    </a:lnTo>
                    <a:cubicBezTo>
                      <a:pt x="4325" y="2345"/>
                      <a:pt x="4269" y="2317"/>
                      <a:pt x="4241" y="2303"/>
                    </a:cubicBezTo>
                    <a:cubicBezTo>
                      <a:pt x="4199" y="2289"/>
                      <a:pt x="4171" y="2289"/>
                      <a:pt x="4129" y="2275"/>
                    </a:cubicBezTo>
                    <a:cubicBezTo>
                      <a:pt x="3939" y="2201"/>
                      <a:pt x="3709" y="2167"/>
                      <a:pt x="3475" y="2167"/>
                    </a:cubicBezTo>
                    <a:cubicBezTo>
                      <a:pt x="3400" y="2167"/>
                      <a:pt x="3325" y="2171"/>
                      <a:pt x="3251" y="2177"/>
                    </a:cubicBezTo>
                    <a:cubicBezTo>
                      <a:pt x="2930" y="2219"/>
                      <a:pt x="2623" y="2317"/>
                      <a:pt x="2344" y="2498"/>
                    </a:cubicBezTo>
                    <a:cubicBezTo>
                      <a:pt x="2065" y="2665"/>
                      <a:pt x="1814" y="2903"/>
                      <a:pt x="1619" y="3154"/>
                    </a:cubicBezTo>
                    <a:cubicBezTo>
                      <a:pt x="1591" y="3223"/>
                      <a:pt x="1535" y="3293"/>
                      <a:pt x="1507" y="3363"/>
                    </a:cubicBezTo>
                    <a:lnTo>
                      <a:pt x="1451" y="3475"/>
                    </a:lnTo>
                    <a:lnTo>
                      <a:pt x="1437" y="3530"/>
                    </a:lnTo>
                    <a:lnTo>
                      <a:pt x="1437" y="3544"/>
                    </a:lnTo>
                    <a:lnTo>
                      <a:pt x="1395" y="3614"/>
                    </a:lnTo>
                    <a:lnTo>
                      <a:pt x="1395" y="3628"/>
                    </a:lnTo>
                    <a:lnTo>
                      <a:pt x="1381" y="3684"/>
                    </a:lnTo>
                    <a:lnTo>
                      <a:pt x="1381" y="3698"/>
                    </a:lnTo>
                    <a:lnTo>
                      <a:pt x="1367" y="3753"/>
                    </a:lnTo>
                    <a:cubicBezTo>
                      <a:pt x="1340" y="3781"/>
                      <a:pt x="1340" y="3809"/>
                      <a:pt x="1326" y="3837"/>
                    </a:cubicBezTo>
                    <a:cubicBezTo>
                      <a:pt x="1312" y="3879"/>
                      <a:pt x="1312" y="3893"/>
                      <a:pt x="1312" y="3921"/>
                    </a:cubicBezTo>
                    <a:lnTo>
                      <a:pt x="1298" y="3977"/>
                    </a:lnTo>
                    <a:lnTo>
                      <a:pt x="1298" y="4019"/>
                    </a:lnTo>
                    <a:cubicBezTo>
                      <a:pt x="1289" y="4012"/>
                      <a:pt x="1281" y="4010"/>
                      <a:pt x="1276" y="4010"/>
                    </a:cubicBezTo>
                    <a:cubicBezTo>
                      <a:pt x="1255" y="4010"/>
                      <a:pt x="1253" y="4045"/>
                      <a:pt x="1242" y="4088"/>
                    </a:cubicBezTo>
                    <a:cubicBezTo>
                      <a:pt x="1200" y="4367"/>
                      <a:pt x="1242" y="4646"/>
                      <a:pt x="1312" y="4855"/>
                    </a:cubicBezTo>
                    <a:cubicBezTo>
                      <a:pt x="1381" y="5079"/>
                      <a:pt x="1479" y="5246"/>
                      <a:pt x="1591" y="5385"/>
                    </a:cubicBezTo>
                    <a:cubicBezTo>
                      <a:pt x="1814" y="5664"/>
                      <a:pt x="2065" y="5804"/>
                      <a:pt x="2246" y="5846"/>
                    </a:cubicBezTo>
                    <a:cubicBezTo>
                      <a:pt x="2328" y="5878"/>
                      <a:pt x="2400" y="5892"/>
                      <a:pt x="2460" y="5892"/>
                    </a:cubicBezTo>
                    <a:cubicBezTo>
                      <a:pt x="2502" y="5892"/>
                      <a:pt x="2538" y="5885"/>
                      <a:pt x="2567" y="5874"/>
                    </a:cubicBezTo>
                    <a:cubicBezTo>
                      <a:pt x="2637" y="5860"/>
                      <a:pt x="2665" y="5832"/>
                      <a:pt x="2665" y="5776"/>
                    </a:cubicBezTo>
                    <a:cubicBezTo>
                      <a:pt x="2790" y="5637"/>
                      <a:pt x="2679" y="5413"/>
                      <a:pt x="2623" y="5134"/>
                    </a:cubicBezTo>
                    <a:cubicBezTo>
                      <a:pt x="2581" y="4995"/>
                      <a:pt x="2567" y="4828"/>
                      <a:pt x="2567" y="4674"/>
                    </a:cubicBezTo>
                    <a:cubicBezTo>
                      <a:pt x="2581" y="4521"/>
                      <a:pt x="2623" y="4339"/>
                      <a:pt x="2707" y="4200"/>
                    </a:cubicBezTo>
                    <a:cubicBezTo>
                      <a:pt x="2776" y="4088"/>
                      <a:pt x="2874" y="3977"/>
                      <a:pt x="2999" y="3893"/>
                    </a:cubicBezTo>
                    <a:cubicBezTo>
                      <a:pt x="3125" y="3809"/>
                      <a:pt x="3264" y="3740"/>
                      <a:pt x="3404" y="3698"/>
                    </a:cubicBezTo>
                    <a:cubicBezTo>
                      <a:pt x="3474" y="3684"/>
                      <a:pt x="3547" y="3677"/>
                      <a:pt x="3622" y="3677"/>
                    </a:cubicBezTo>
                    <a:cubicBezTo>
                      <a:pt x="3697" y="3677"/>
                      <a:pt x="3774" y="3684"/>
                      <a:pt x="3850" y="3698"/>
                    </a:cubicBezTo>
                    <a:cubicBezTo>
                      <a:pt x="3990" y="3740"/>
                      <a:pt x="4129" y="3809"/>
                      <a:pt x="4255" y="3893"/>
                    </a:cubicBezTo>
                    <a:cubicBezTo>
                      <a:pt x="4352" y="3963"/>
                      <a:pt x="4464" y="4060"/>
                      <a:pt x="4548" y="4172"/>
                    </a:cubicBezTo>
                    <a:cubicBezTo>
                      <a:pt x="4631" y="4270"/>
                      <a:pt x="4715" y="4395"/>
                      <a:pt x="4757" y="4535"/>
                    </a:cubicBezTo>
                    <a:cubicBezTo>
                      <a:pt x="4813" y="4660"/>
                      <a:pt x="4841" y="4800"/>
                      <a:pt x="4841" y="4953"/>
                    </a:cubicBezTo>
                    <a:cubicBezTo>
                      <a:pt x="4869" y="5093"/>
                      <a:pt x="4841" y="5232"/>
                      <a:pt x="4813" y="5372"/>
                    </a:cubicBezTo>
                    <a:cubicBezTo>
                      <a:pt x="4631" y="5860"/>
                      <a:pt x="4269" y="6222"/>
                      <a:pt x="3864" y="6460"/>
                    </a:cubicBezTo>
                    <a:cubicBezTo>
                      <a:pt x="3559" y="6627"/>
                      <a:pt x="3199" y="6718"/>
                      <a:pt x="2837" y="6718"/>
                    </a:cubicBezTo>
                    <a:cubicBezTo>
                      <a:pt x="2686" y="6718"/>
                      <a:pt x="2534" y="6702"/>
                      <a:pt x="2386" y="6669"/>
                    </a:cubicBezTo>
                    <a:lnTo>
                      <a:pt x="2190" y="6613"/>
                    </a:lnTo>
                    <a:cubicBezTo>
                      <a:pt x="2149" y="6599"/>
                      <a:pt x="2079" y="6557"/>
                      <a:pt x="2023" y="6543"/>
                    </a:cubicBezTo>
                    <a:cubicBezTo>
                      <a:pt x="1967" y="6529"/>
                      <a:pt x="1898" y="6487"/>
                      <a:pt x="1842" y="6460"/>
                    </a:cubicBezTo>
                    <a:cubicBezTo>
                      <a:pt x="1800" y="6418"/>
                      <a:pt x="1730" y="6404"/>
                      <a:pt x="1674" y="6362"/>
                    </a:cubicBezTo>
                    <a:lnTo>
                      <a:pt x="1521" y="6264"/>
                    </a:lnTo>
                    <a:cubicBezTo>
                      <a:pt x="1465" y="6222"/>
                      <a:pt x="1409" y="6194"/>
                      <a:pt x="1354" y="6139"/>
                    </a:cubicBezTo>
                    <a:cubicBezTo>
                      <a:pt x="1256" y="6069"/>
                      <a:pt x="1172" y="5971"/>
                      <a:pt x="1075" y="5874"/>
                    </a:cubicBezTo>
                    <a:cubicBezTo>
                      <a:pt x="768" y="5553"/>
                      <a:pt x="558" y="5148"/>
                      <a:pt x="433" y="4730"/>
                    </a:cubicBezTo>
                    <a:cubicBezTo>
                      <a:pt x="307" y="4311"/>
                      <a:pt x="279" y="3851"/>
                      <a:pt x="349" y="3419"/>
                    </a:cubicBezTo>
                    <a:cubicBezTo>
                      <a:pt x="377" y="3209"/>
                      <a:pt x="447" y="2986"/>
                      <a:pt x="544" y="2791"/>
                    </a:cubicBezTo>
                    <a:cubicBezTo>
                      <a:pt x="558" y="2735"/>
                      <a:pt x="586" y="2693"/>
                      <a:pt x="614" y="2638"/>
                    </a:cubicBezTo>
                    <a:cubicBezTo>
                      <a:pt x="628" y="2582"/>
                      <a:pt x="656" y="2526"/>
                      <a:pt x="698" y="2498"/>
                    </a:cubicBezTo>
                    <a:cubicBezTo>
                      <a:pt x="726" y="2442"/>
                      <a:pt x="754" y="2387"/>
                      <a:pt x="782" y="2359"/>
                    </a:cubicBezTo>
                    <a:cubicBezTo>
                      <a:pt x="823" y="2303"/>
                      <a:pt x="837" y="2247"/>
                      <a:pt x="865" y="2219"/>
                    </a:cubicBezTo>
                    <a:cubicBezTo>
                      <a:pt x="1395" y="1410"/>
                      <a:pt x="2246" y="768"/>
                      <a:pt x="3237" y="503"/>
                    </a:cubicBezTo>
                    <a:cubicBezTo>
                      <a:pt x="3404" y="462"/>
                      <a:pt x="3557" y="434"/>
                      <a:pt x="3711" y="406"/>
                    </a:cubicBezTo>
                    <a:cubicBezTo>
                      <a:pt x="3795" y="392"/>
                      <a:pt x="3864" y="392"/>
                      <a:pt x="3962" y="364"/>
                    </a:cubicBezTo>
                    <a:cubicBezTo>
                      <a:pt x="4046" y="364"/>
                      <a:pt x="4115" y="350"/>
                      <a:pt x="4199" y="350"/>
                    </a:cubicBezTo>
                    <a:cubicBezTo>
                      <a:pt x="4101" y="350"/>
                      <a:pt x="3976" y="392"/>
                      <a:pt x="3850" y="434"/>
                    </a:cubicBezTo>
                    <a:cubicBezTo>
                      <a:pt x="3711" y="490"/>
                      <a:pt x="3585" y="559"/>
                      <a:pt x="3474" y="643"/>
                    </a:cubicBezTo>
                    <a:cubicBezTo>
                      <a:pt x="3348" y="741"/>
                      <a:pt x="3237" y="824"/>
                      <a:pt x="3167" y="908"/>
                    </a:cubicBezTo>
                    <a:cubicBezTo>
                      <a:pt x="3097" y="992"/>
                      <a:pt x="3055" y="1061"/>
                      <a:pt x="3027" y="1117"/>
                    </a:cubicBezTo>
                    <a:cubicBezTo>
                      <a:pt x="3013" y="1201"/>
                      <a:pt x="3069" y="1243"/>
                      <a:pt x="3167" y="1243"/>
                    </a:cubicBezTo>
                    <a:cubicBezTo>
                      <a:pt x="3195" y="1243"/>
                      <a:pt x="3223" y="1243"/>
                      <a:pt x="3264" y="1229"/>
                    </a:cubicBezTo>
                    <a:cubicBezTo>
                      <a:pt x="3292" y="1229"/>
                      <a:pt x="3334" y="1229"/>
                      <a:pt x="3362" y="1201"/>
                    </a:cubicBezTo>
                    <a:cubicBezTo>
                      <a:pt x="3432" y="1187"/>
                      <a:pt x="3516" y="1173"/>
                      <a:pt x="3585" y="1159"/>
                    </a:cubicBezTo>
                    <a:cubicBezTo>
                      <a:pt x="3920" y="1089"/>
                      <a:pt x="4325" y="1047"/>
                      <a:pt x="4492" y="1047"/>
                    </a:cubicBezTo>
                    <a:cubicBezTo>
                      <a:pt x="4910" y="1061"/>
                      <a:pt x="5329" y="1103"/>
                      <a:pt x="5733" y="1201"/>
                    </a:cubicBezTo>
                    <a:cubicBezTo>
                      <a:pt x="5664" y="1201"/>
                      <a:pt x="5608" y="1229"/>
                      <a:pt x="5566" y="1243"/>
                    </a:cubicBezTo>
                    <a:lnTo>
                      <a:pt x="5399" y="1299"/>
                    </a:lnTo>
                    <a:cubicBezTo>
                      <a:pt x="5315" y="1340"/>
                      <a:pt x="5231" y="1396"/>
                      <a:pt x="5175" y="1452"/>
                    </a:cubicBezTo>
                    <a:cubicBezTo>
                      <a:pt x="5120" y="1522"/>
                      <a:pt x="5092" y="1591"/>
                      <a:pt x="5078" y="1675"/>
                    </a:cubicBezTo>
                    <a:cubicBezTo>
                      <a:pt x="5050" y="1759"/>
                      <a:pt x="5050" y="1856"/>
                      <a:pt x="5078" y="1954"/>
                    </a:cubicBezTo>
                    <a:cubicBezTo>
                      <a:pt x="5092" y="2024"/>
                      <a:pt x="5120" y="2080"/>
                      <a:pt x="5189" y="2108"/>
                    </a:cubicBezTo>
                    <a:cubicBezTo>
                      <a:pt x="5231" y="2135"/>
                      <a:pt x="5259" y="2149"/>
                      <a:pt x="5301" y="2149"/>
                    </a:cubicBezTo>
                    <a:cubicBezTo>
                      <a:pt x="5329" y="2163"/>
                      <a:pt x="5371" y="2163"/>
                      <a:pt x="5399" y="2163"/>
                    </a:cubicBezTo>
                    <a:lnTo>
                      <a:pt x="5510" y="2163"/>
                    </a:lnTo>
                    <a:cubicBezTo>
                      <a:pt x="5538" y="2163"/>
                      <a:pt x="5594" y="2163"/>
                      <a:pt x="5636" y="2177"/>
                    </a:cubicBezTo>
                    <a:cubicBezTo>
                      <a:pt x="5719" y="2177"/>
                      <a:pt x="5803" y="2205"/>
                      <a:pt x="5887" y="2219"/>
                    </a:cubicBezTo>
                    <a:cubicBezTo>
                      <a:pt x="6068" y="2247"/>
                      <a:pt x="6236" y="2289"/>
                      <a:pt x="6431" y="2345"/>
                    </a:cubicBezTo>
                    <a:cubicBezTo>
                      <a:pt x="6793" y="2456"/>
                      <a:pt x="7170" y="2638"/>
                      <a:pt x="7519" y="2875"/>
                    </a:cubicBezTo>
                    <a:cubicBezTo>
                      <a:pt x="7868" y="3126"/>
                      <a:pt x="8188" y="3461"/>
                      <a:pt x="8453" y="3837"/>
                    </a:cubicBezTo>
                    <a:cubicBezTo>
                      <a:pt x="8718" y="4228"/>
                      <a:pt x="8928" y="4674"/>
                      <a:pt x="9053" y="5148"/>
                    </a:cubicBezTo>
                    <a:cubicBezTo>
                      <a:pt x="9011" y="5093"/>
                      <a:pt x="8983" y="5065"/>
                      <a:pt x="8942" y="5009"/>
                    </a:cubicBezTo>
                    <a:cubicBezTo>
                      <a:pt x="8914" y="4953"/>
                      <a:pt x="8872" y="4925"/>
                      <a:pt x="8844" y="4869"/>
                    </a:cubicBezTo>
                    <a:cubicBezTo>
                      <a:pt x="8467" y="4339"/>
                      <a:pt x="8049" y="3837"/>
                      <a:pt x="7602" y="3349"/>
                    </a:cubicBezTo>
                    <a:cubicBezTo>
                      <a:pt x="7570" y="3313"/>
                      <a:pt x="7541" y="3298"/>
                      <a:pt x="7518" y="3298"/>
                    </a:cubicBezTo>
                    <a:cubicBezTo>
                      <a:pt x="7452" y="3298"/>
                      <a:pt x="7432" y="3420"/>
                      <a:pt x="7505" y="3502"/>
                    </a:cubicBezTo>
                    <a:cubicBezTo>
                      <a:pt x="7658" y="3740"/>
                      <a:pt x="7826" y="4032"/>
                      <a:pt x="7979" y="4367"/>
                    </a:cubicBezTo>
                    <a:cubicBezTo>
                      <a:pt x="8077" y="4576"/>
                      <a:pt x="8146" y="4800"/>
                      <a:pt x="8202" y="5023"/>
                    </a:cubicBezTo>
                    <a:cubicBezTo>
                      <a:pt x="8244" y="5246"/>
                      <a:pt x="8300" y="5483"/>
                      <a:pt x="8314" y="5720"/>
                    </a:cubicBezTo>
                    <a:cubicBezTo>
                      <a:pt x="8356" y="5943"/>
                      <a:pt x="8370" y="6194"/>
                      <a:pt x="8370" y="6418"/>
                    </a:cubicBezTo>
                    <a:lnTo>
                      <a:pt x="8370" y="7129"/>
                    </a:lnTo>
                    <a:cubicBezTo>
                      <a:pt x="8356" y="7478"/>
                      <a:pt x="8300" y="7854"/>
                      <a:pt x="8216" y="8203"/>
                    </a:cubicBezTo>
                    <a:lnTo>
                      <a:pt x="8202" y="8273"/>
                    </a:lnTo>
                    <a:lnTo>
                      <a:pt x="8174" y="8343"/>
                    </a:lnTo>
                    <a:lnTo>
                      <a:pt x="8146" y="8482"/>
                    </a:lnTo>
                    <a:lnTo>
                      <a:pt x="8063" y="8775"/>
                    </a:lnTo>
                    <a:cubicBezTo>
                      <a:pt x="8021" y="8873"/>
                      <a:pt x="8007" y="8970"/>
                      <a:pt x="7965" y="9068"/>
                    </a:cubicBezTo>
                    <a:cubicBezTo>
                      <a:pt x="7937" y="9152"/>
                      <a:pt x="7923" y="9263"/>
                      <a:pt x="7881" y="9347"/>
                    </a:cubicBezTo>
                    <a:cubicBezTo>
                      <a:pt x="7854" y="9472"/>
                      <a:pt x="7812" y="9598"/>
                      <a:pt x="7798" y="9696"/>
                    </a:cubicBezTo>
                    <a:cubicBezTo>
                      <a:pt x="7756" y="9821"/>
                      <a:pt x="7742" y="9919"/>
                      <a:pt x="7714" y="10044"/>
                    </a:cubicBezTo>
                    <a:lnTo>
                      <a:pt x="7602" y="9891"/>
                    </a:lnTo>
                    <a:cubicBezTo>
                      <a:pt x="7575" y="9779"/>
                      <a:pt x="7519" y="9682"/>
                      <a:pt x="7477" y="9570"/>
                    </a:cubicBezTo>
                    <a:cubicBezTo>
                      <a:pt x="7449" y="9458"/>
                      <a:pt x="7435" y="9333"/>
                      <a:pt x="7435" y="9179"/>
                    </a:cubicBezTo>
                    <a:cubicBezTo>
                      <a:pt x="7435" y="9135"/>
                      <a:pt x="7419" y="9117"/>
                      <a:pt x="7396" y="9117"/>
                    </a:cubicBezTo>
                    <a:cubicBezTo>
                      <a:pt x="7355" y="9117"/>
                      <a:pt x="7290" y="9177"/>
                      <a:pt x="7254" y="9249"/>
                    </a:cubicBezTo>
                    <a:cubicBezTo>
                      <a:pt x="7198" y="9389"/>
                      <a:pt x="7128" y="9500"/>
                      <a:pt x="7100" y="9626"/>
                    </a:cubicBezTo>
                    <a:cubicBezTo>
                      <a:pt x="7045" y="9751"/>
                      <a:pt x="7017" y="9891"/>
                      <a:pt x="6975" y="10016"/>
                    </a:cubicBezTo>
                    <a:cubicBezTo>
                      <a:pt x="6891" y="10254"/>
                      <a:pt x="6835" y="10519"/>
                      <a:pt x="6766" y="10756"/>
                    </a:cubicBezTo>
                    <a:cubicBezTo>
                      <a:pt x="6724" y="10881"/>
                      <a:pt x="6696" y="11007"/>
                      <a:pt x="6640" y="11132"/>
                    </a:cubicBezTo>
                    <a:cubicBezTo>
                      <a:pt x="6584" y="11244"/>
                      <a:pt x="6556" y="11369"/>
                      <a:pt x="6501" y="11495"/>
                    </a:cubicBezTo>
                    <a:cubicBezTo>
                      <a:pt x="6459" y="11620"/>
                      <a:pt x="6375" y="11732"/>
                      <a:pt x="6333" y="11844"/>
                    </a:cubicBezTo>
                    <a:cubicBezTo>
                      <a:pt x="6291" y="11899"/>
                      <a:pt x="6263" y="11969"/>
                      <a:pt x="6222" y="12011"/>
                    </a:cubicBezTo>
                    <a:cubicBezTo>
                      <a:pt x="6194" y="12067"/>
                      <a:pt x="6138" y="12123"/>
                      <a:pt x="6110" y="12192"/>
                    </a:cubicBezTo>
                    <a:cubicBezTo>
                      <a:pt x="5943" y="12416"/>
                      <a:pt x="5733" y="12611"/>
                      <a:pt x="5538" y="12820"/>
                    </a:cubicBezTo>
                    <a:cubicBezTo>
                      <a:pt x="5440" y="12918"/>
                      <a:pt x="5329" y="13015"/>
                      <a:pt x="5231" y="13113"/>
                    </a:cubicBezTo>
                    <a:lnTo>
                      <a:pt x="5078" y="13252"/>
                    </a:lnTo>
                    <a:lnTo>
                      <a:pt x="4896" y="13392"/>
                    </a:lnTo>
                    <a:cubicBezTo>
                      <a:pt x="4799" y="13476"/>
                      <a:pt x="4673" y="13573"/>
                      <a:pt x="4562" y="13671"/>
                    </a:cubicBezTo>
                    <a:cubicBezTo>
                      <a:pt x="4450" y="13755"/>
                      <a:pt x="4339" y="13852"/>
                      <a:pt x="4213" y="13936"/>
                    </a:cubicBezTo>
                    <a:cubicBezTo>
                      <a:pt x="3990" y="14103"/>
                      <a:pt x="3753" y="14285"/>
                      <a:pt x="3502" y="14438"/>
                    </a:cubicBezTo>
                    <a:cubicBezTo>
                      <a:pt x="2539" y="15108"/>
                      <a:pt x="1549" y="15707"/>
                      <a:pt x="572" y="16335"/>
                    </a:cubicBezTo>
                    <a:cubicBezTo>
                      <a:pt x="572" y="16335"/>
                      <a:pt x="1047" y="16084"/>
                      <a:pt x="1870" y="15624"/>
                    </a:cubicBezTo>
                    <a:cubicBezTo>
                      <a:pt x="2274" y="15401"/>
                      <a:pt x="2776" y="15122"/>
                      <a:pt x="3334" y="14787"/>
                    </a:cubicBezTo>
                    <a:cubicBezTo>
                      <a:pt x="3613" y="14633"/>
                      <a:pt x="3920" y="14452"/>
                      <a:pt x="4241" y="14271"/>
                    </a:cubicBezTo>
                    <a:cubicBezTo>
                      <a:pt x="4394" y="14159"/>
                      <a:pt x="4548" y="14075"/>
                      <a:pt x="4729" y="13964"/>
                    </a:cubicBezTo>
                    <a:cubicBezTo>
                      <a:pt x="4883" y="13866"/>
                      <a:pt x="5064" y="13755"/>
                      <a:pt x="5231" y="13643"/>
                    </a:cubicBezTo>
                    <a:cubicBezTo>
                      <a:pt x="5413" y="13531"/>
                      <a:pt x="5580" y="13392"/>
                      <a:pt x="5761" y="13266"/>
                    </a:cubicBezTo>
                    <a:cubicBezTo>
                      <a:pt x="5929" y="13155"/>
                      <a:pt x="6110" y="13015"/>
                      <a:pt x="6277" y="12876"/>
                    </a:cubicBezTo>
                    <a:cubicBezTo>
                      <a:pt x="6626" y="12569"/>
                      <a:pt x="6975" y="12262"/>
                      <a:pt x="7296" y="11872"/>
                    </a:cubicBezTo>
                    <a:cubicBezTo>
                      <a:pt x="7602" y="11509"/>
                      <a:pt x="7881" y="11090"/>
                      <a:pt x="8160" y="10672"/>
                    </a:cubicBezTo>
                    <a:cubicBezTo>
                      <a:pt x="8286" y="10463"/>
                      <a:pt x="8425" y="10240"/>
                      <a:pt x="8551" y="10030"/>
                    </a:cubicBezTo>
                    <a:cubicBezTo>
                      <a:pt x="8663" y="9807"/>
                      <a:pt x="8788" y="9598"/>
                      <a:pt x="8914" y="9361"/>
                    </a:cubicBezTo>
                    <a:cubicBezTo>
                      <a:pt x="8969" y="9263"/>
                      <a:pt x="9039" y="9138"/>
                      <a:pt x="9081" y="9012"/>
                    </a:cubicBezTo>
                    <a:lnTo>
                      <a:pt x="9179" y="8845"/>
                    </a:lnTo>
                    <a:lnTo>
                      <a:pt x="9221" y="8761"/>
                    </a:lnTo>
                    <a:lnTo>
                      <a:pt x="9276" y="8663"/>
                    </a:lnTo>
                    <a:lnTo>
                      <a:pt x="9360" y="8482"/>
                    </a:lnTo>
                    <a:lnTo>
                      <a:pt x="9458" y="8287"/>
                    </a:lnTo>
                    <a:cubicBezTo>
                      <a:pt x="9500" y="8161"/>
                      <a:pt x="9541" y="8022"/>
                      <a:pt x="9597" y="7882"/>
                    </a:cubicBezTo>
                    <a:cubicBezTo>
                      <a:pt x="9765" y="7338"/>
                      <a:pt x="9876" y="6780"/>
                      <a:pt x="9890" y="6208"/>
                    </a:cubicBezTo>
                    <a:cubicBezTo>
                      <a:pt x="9918" y="5065"/>
                      <a:pt x="9639" y="3893"/>
                      <a:pt x="9053" y="2903"/>
                    </a:cubicBezTo>
                    <a:cubicBezTo>
                      <a:pt x="8481" y="1884"/>
                      <a:pt x="7589" y="1061"/>
                      <a:pt x="6570" y="531"/>
                    </a:cubicBezTo>
                    <a:cubicBezTo>
                      <a:pt x="6501" y="490"/>
                      <a:pt x="6459" y="462"/>
                      <a:pt x="6389" y="420"/>
                    </a:cubicBezTo>
                    <a:lnTo>
                      <a:pt x="6180" y="336"/>
                    </a:lnTo>
                    <a:cubicBezTo>
                      <a:pt x="6110" y="294"/>
                      <a:pt x="6040" y="280"/>
                      <a:pt x="5971" y="252"/>
                    </a:cubicBezTo>
                    <a:lnTo>
                      <a:pt x="5761" y="183"/>
                    </a:lnTo>
                    <a:lnTo>
                      <a:pt x="5538" y="113"/>
                    </a:lnTo>
                    <a:lnTo>
                      <a:pt x="5329" y="71"/>
                    </a:lnTo>
                    <a:lnTo>
                      <a:pt x="5120" y="43"/>
                    </a:lnTo>
                    <a:lnTo>
                      <a:pt x="4910" y="15"/>
                    </a:lnTo>
                    <a:cubicBezTo>
                      <a:pt x="4775" y="5"/>
                      <a:pt x="4640" y="0"/>
                      <a:pt x="4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23"/>
              <p:cNvSpPr/>
              <p:nvPr/>
            </p:nvSpPr>
            <p:spPr>
              <a:xfrm>
                <a:off x="235218" y="1077264"/>
                <a:ext cx="500433" cy="691763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5965" extrusionOk="0">
                    <a:moveTo>
                      <a:pt x="4785" y="1"/>
                    </a:moveTo>
                    <a:cubicBezTo>
                      <a:pt x="4785" y="1"/>
                      <a:pt x="4785" y="168"/>
                      <a:pt x="4813" y="447"/>
                    </a:cubicBezTo>
                    <a:cubicBezTo>
                      <a:pt x="4826" y="726"/>
                      <a:pt x="4840" y="1117"/>
                      <a:pt x="4826" y="1647"/>
                    </a:cubicBezTo>
                    <a:cubicBezTo>
                      <a:pt x="4813" y="1912"/>
                      <a:pt x="4813" y="2191"/>
                      <a:pt x="4757" y="2498"/>
                    </a:cubicBezTo>
                    <a:cubicBezTo>
                      <a:pt x="4715" y="2818"/>
                      <a:pt x="4673" y="3125"/>
                      <a:pt x="4575" y="3474"/>
                    </a:cubicBezTo>
                    <a:cubicBezTo>
                      <a:pt x="4492" y="3823"/>
                      <a:pt x="4366" y="4171"/>
                      <a:pt x="4199" y="4534"/>
                    </a:cubicBezTo>
                    <a:cubicBezTo>
                      <a:pt x="4017" y="4911"/>
                      <a:pt x="3808" y="5259"/>
                      <a:pt x="3557" y="5608"/>
                    </a:cubicBezTo>
                    <a:cubicBezTo>
                      <a:pt x="3027" y="6320"/>
                      <a:pt x="2371" y="7031"/>
                      <a:pt x="1716" y="7840"/>
                    </a:cubicBezTo>
                    <a:cubicBezTo>
                      <a:pt x="1395" y="8231"/>
                      <a:pt x="1060" y="8677"/>
                      <a:pt x="781" y="9165"/>
                    </a:cubicBezTo>
                    <a:cubicBezTo>
                      <a:pt x="488" y="9625"/>
                      <a:pt x="237" y="10169"/>
                      <a:pt x="98" y="10769"/>
                    </a:cubicBezTo>
                    <a:cubicBezTo>
                      <a:pt x="28" y="11062"/>
                      <a:pt x="0" y="11355"/>
                      <a:pt x="14" y="11676"/>
                    </a:cubicBezTo>
                    <a:cubicBezTo>
                      <a:pt x="14" y="11983"/>
                      <a:pt x="56" y="12276"/>
                      <a:pt x="154" y="12596"/>
                    </a:cubicBezTo>
                    <a:cubicBezTo>
                      <a:pt x="196" y="12750"/>
                      <a:pt x="237" y="12889"/>
                      <a:pt x="307" y="13029"/>
                    </a:cubicBezTo>
                    <a:cubicBezTo>
                      <a:pt x="363" y="13168"/>
                      <a:pt x="433" y="13308"/>
                      <a:pt x="502" y="13447"/>
                    </a:cubicBezTo>
                    <a:cubicBezTo>
                      <a:pt x="642" y="13726"/>
                      <a:pt x="809" y="13991"/>
                      <a:pt x="1018" y="14228"/>
                    </a:cubicBezTo>
                    <a:cubicBezTo>
                      <a:pt x="1423" y="14717"/>
                      <a:pt x="1939" y="15107"/>
                      <a:pt x="2511" y="15386"/>
                    </a:cubicBezTo>
                    <a:cubicBezTo>
                      <a:pt x="3083" y="15665"/>
                      <a:pt x="3683" y="15832"/>
                      <a:pt x="4296" y="15902"/>
                    </a:cubicBezTo>
                    <a:cubicBezTo>
                      <a:pt x="4575" y="15946"/>
                      <a:pt x="4853" y="15964"/>
                      <a:pt x="5130" y="15964"/>
                    </a:cubicBezTo>
                    <a:cubicBezTo>
                      <a:pt x="5478" y="15964"/>
                      <a:pt x="5824" y="15935"/>
                      <a:pt x="6166" y="15888"/>
                    </a:cubicBezTo>
                    <a:cubicBezTo>
                      <a:pt x="6779" y="15805"/>
                      <a:pt x="7393" y="15665"/>
                      <a:pt x="7965" y="15428"/>
                    </a:cubicBezTo>
                    <a:cubicBezTo>
                      <a:pt x="8537" y="15205"/>
                      <a:pt x="9081" y="14926"/>
                      <a:pt x="9569" y="14563"/>
                    </a:cubicBezTo>
                    <a:cubicBezTo>
                      <a:pt x="10057" y="14201"/>
                      <a:pt x="10490" y="13782"/>
                      <a:pt x="10824" y="13294"/>
                    </a:cubicBezTo>
                    <a:cubicBezTo>
                      <a:pt x="11145" y="12806"/>
                      <a:pt x="11382" y="12248"/>
                      <a:pt x="11480" y="11662"/>
                    </a:cubicBezTo>
                    <a:cubicBezTo>
                      <a:pt x="11536" y="11383"/>
                      <a:pt x="11550" y="11090"/>
                      <a:pt x="11536" y="10811"/>
                    </a:cubicBezTo>
                    <a:cubicBezTo>
                      <a:pt x="11522" y="10532"/>
                      <a:pt x="11480" y="10253"/>
                      <a:pt x="11410" y="10002"/>
                    </a:cubicBezTo>
                    <a:cubicBezTo>
                      <a:pt x="11396" y="9890"/>
                      <a:pt x="11354" y="9807"/>
                      <a:pt x="11327" y="9695"/>
                    </a:cubicBezTo>
                    <a:cubicBezTo>
                      <a:pt x="11299" y="9597"/>
                      <a:pt x="11257" y="9514"/>
                      <a:pt x="11229" y="9416"/>
                    </a:cubicBezTo>
                    <a:cubicBezTo>
                      <a:pt x="11187" y="9332"/>
                      <a:pt x="11159" y="9235"/>
                      <a:pt x="11117" y="9137"/>
                    </a:cubicBezTo>
                    <a:cubicBezTo>
                      <a:pt x="11089" y="9053"/>
                      <a:pt x="11034" y="8970"/>
                      <a:pt x="10992" y="8858"/>
                    </a:cubicBezTo>
                    <a:cubicBezTo>
                      <a:pt x="10810" y="8509"/>
                      <a:pt x="10559" y="8203"/>
                      <a:pt x="10280" y="7938"/>
                    </a:cubicBezTo>
                    <a:lnTo>
                      <a:pt x="10085" y="7784"/>
                    </a:lnTo>
                    <a:lnTo>
                      <a:pt x="9876" y="7645"/>
                    </a:lnTo>
                    <a:cubicBezTo>
                      <a:pt x="9806" y="7589"/>
                      <a:pt x="9736" y="7561"/>
                      <a:pt x="9667" y="7519"/>
                    </a:cubicBezTo>
                    <a:lnTo>
                      <a:pt x="9569" y="7449"/>
                    </a:lnTo>
                    <a:cubicBezTo>
                      <a:pt x="9527" y="7435"/>
                      <a:pt x="9499" y="7421"/>
                      <a:pt x="9443" y="7394"/>
                    </a:cubicBezTo>
                    <a:cubicBezTo>
                      <a:pt x="9374" y="7366"/>
                      <a:pt x="9290" y="7324"/>
                      <a:pt x="9220" y="7296"/>
                    </a:cubicBezTo>
                    <a:lnTo>
                      <a:pt x="8969" y="7212"/>
                    </a:lnTo>
                    <a:cubicBezTo>
                      <a:pt x="8816" y="7170"/>
                      <a:pt x="8648" y="7115"/>
                      <a:pt x="8481" y="7101"/>
                    </a:cubicBezTo>
                    <a:cubicBezTo>
                      <a:pt x="8357" y="7090"/>
                      <a:pt x="8228" y="7083"/>
                      <a:pt x="8099" y="7083"/>
                    </a:cubicBezTo>
                    <a:cubicBezTo>
                      <a:pt x="7894" y="7083"/>
                      <a:pt x="7687" y="7100"/>
                      <a:pt x="7491" y="7143"/>
                    </a:cubicBezTo>
                    <a:cubicBezTo>
                      <a:pt x="7463" y="7143"/>
                      <a:pt x="7407" y="7156"/>
                      <a:pt x="7365" y="7156"/>
                    </a:cubicBezTo>
                    <a:lnTo>
                      <a:pt x="7254" y="7184"/>
                    </a:lnTo>
                    <a:cubicBezTo>
                      <a:pt x="7156" y="7198"/>
                      <a:pt x="7086" y="7226"/>
                      <a:pt x="7002" y="7254"/>
                    </a:cubicBezTo>
                    <a:lnTo>
                      <a:pt x="6779" y="7338"/>
                    </a:lnTo>
                    <a:cubicBezTo>
                      <a:pt x="6710" y="7380"/>
                      <a:pt x="6626" y="7408"/>
                      <a:pt x="6556" y="7463"/>
                    </a:cubicBezTo>
                    <a:cubicBezTo>
                      <a:pt x="6235" y="7645"/>
                      <a:pt x="5942" y="7924"/>
                      <a:pt x="5733" y="8272"/>
                    </a:cubicBezTo>
                    <a:cubicBezTo>
                      <a:pt x="5622" y="8440"/>
                      <a:pt x="5538" y="8635"/>
                      <a:pt x="5468" y="8844"/>
                    </a:cubicBezTo>
                    <a:cubicBezTo>
                      <a:pt x="5412" y="9053"/>
                      <a:pt x="5384" y="9263"/>
                      <a:pt x="5384" y="9486"/>
                    </a:cubicBezTo>
                    <a:cubicBezTo>
                      <a:pt x="5384" y="9779"/>
                      <a:pt x="5440" y="10086"/>
                      <a:pt x="5538" y="10365"/>
                    </a:cubicBezTo>
                    <a:cubicBezTo>
                      <a:pt x="5552" y="10406"/>
                      <a:pt x="5580" y="10462"/>
                      <a:pt x="5608" y="10504"/>
                    </a:cubicBezTo>
                    <a:cubicBezTo>
                      <a:pt x="5622" y="10546"/>
                      <a:pt x="5663" y="10602"/>
                      <a:pt x="5691" y="10658"/>
                    </a:cubicBezTo>
                    <a:cubicBezTo>
                      <a:pt x="5873" y="10937"/>
                      <a:pt x="6110" y="11188"/>
                      <a:pt x="6417" y="11341"/>
                    </a:cubicBezTo>
                    <a:cubicBezTo>
                      <a:pt x="6556" y="11411"/>
                      <a:pt x="6710" y="11453"/>
                      <a:pt x="6863" y="11508"/>
                    </a:cubicBezTo>
                    <a:cubicBezTo>
                      <a:pt x="6978" y="11540"/>
                      <a:pt x="7101" y="11556"/>
                      <a:pt x="7220" y="11556"/>
                    </a:cubicBezTo>
                    <a:cubicBezTo>
                      <a:pt x="7260" y="11556"/>
                      <a:pt x="7299" y="11554"/>
                      <a:pt x="7337" y="11550"/>
                    </a:cubicBezTo>
                    <a:lnTo>
                      <a:pt x="7337" y="11550"/>
                    </a:lnTo>
                    <a:cubicBezTo>
                      <a:pt x="7295" y="11564"/>
                      <a:pt x="7281" y="11578"/>
                      <a:pt x="7254" y="11592"/>
                    </a:cubicBezTo>
                    <a:cubicBezTo>
                      <a:pt x="7212" y="11620"/>
                      <a:pt x="7198" y="11648"/>
                      <a:pt x="7198" y="11662"/>
                    </a:cubicBezTo>
                    <a:cubicBezTo>
                      <a:pt x="7156" y="11690"/>
                      <a:pt x="7142" y="11704"/>
                      <a:pt x="7142" y="11718"/>
                    </a:cubicBezTo>
                    <a:cubicBezTo>
                      <a:pt x="7128" y="11760"/>
                      <a:pt x="7142" y="11801"/>
                      <a:pt x="7198" y="11843"/>
                    </a:cubicBezTo>
                    <a:cubicBezTo>
                      <a:pt x="7254" y="11871"/>
                      <a:pt x="7323" y="11913"/>
                      <a:pt x="7421" y="11913"/>
                    </a:cubicBezTo>
                    <a:cubicBezTo>
                      <a:pt x="7477" y="11913"/>
                      <a:pt x="7546" y="11927"/>
                      <a:pt x="7602" y="11927"/>
                    </a:cubicBezTo>
                    <a:cubicBezTo>
                      <a:pt x="7672" y="11927"/>
                      <a:pt x="7742" y="11913"/>
                      <a:pt x="7811" y="11913"/>
                    </a:cubicBezTo>
                    <a:cubicBezTo>
                      <a:pt x="7881" y="11899"/>
                      <a:pt x="7965" y="11871"/>
                      <a:pt x="8049" y="11857"/>
                    </a:cubicBezTo>
                    <a:cubicBezTo>
                      <a:pt x="8132" y="11829"/>
                      <a:pt x="8244" y="11787"/>
                      <a:pt x="8328" y="11732"/>
                    </a:cubicBezTo>
                    <a:cubicBezTo>
                      <a:pt x="8523" y="11634"/>
                      <a:pt x="8718" y="11481"/>
                      <a:pt x="8858" y="11271"/>
                    </a:cubicBezTo>
                    <a:cubicBezTo>
                      <a:pt x="9011" y="11076"/>
                      <a:pt x="9109" y="10825"/>
                      <a:pt x="9164" y="10574"/>
                    </a:cubicBezTo>
                    <a:cubicBezTo>
                      <a:pt x="9220" y="10309"/>
                      <a:pt x="9220" y="10044"/>
                      <a:pt x="9164" y="9807"/>
                    </a:cubicBezTo>
                    <a:cubicBezTo>
                      <a:pt x="9137" y="9681"/>
                      <a:pt x="9095" y="9556"/>
                      <a:pt x="9039" y="9458"/>
                    </a:cubicBezTo>
                    <a:lnTo>
                      <a:pt x="9025" y="9430"/>
                    </a:lnTo>
                    <a:lnTo>
                      <a:pt x="9025" y="9416"/>
                    </a:lnTo>
                    <a:lnTo>
                      <a:pt x="9011" y="9388"/>
                    </a:lnTo>
                    <a:lnTo>
                      <a:pt x="8997" y="9360"/>
                    </a:lnTo>
                    <a:lnTo>
                      <a:pt x="8955" y="9318"/>
                    </a:lnTo>
                    <a:cubicBezTo>
                      <a:pt x="8913" y="9263"/>
                      <a:pt x="8872" y="9179"/>
                      <a:pt x="8830" y="9137"/>
                    </a:cubicBezTo>
                    <a:cubicBezTo>
                      <a:pt x="8690" y="8984"/>
                      <a:pt x="8537" y="8858"/>
                      <a:pt x="8383" y="8788"/>
                    </a:cubicBezTo>
                    <a:cubicBezTo>
                      <a:pt x="8216" y="8719"/>
                      <a:pt x="8063" y="8677"/>
                      <a:pt x="7923" y="8677"/>
                    </a:cubicBezTo>
                    <a:cubicBezTo>
                      <a:pt x="7865" y="8668"/>
                      <a:pt x="7810" y="8664"/>
                      <a:pt x="7760" y="8664"/>
                    </a:cubicBezTo>
                    <a:cubicBezTo>
                      <a:pt x="7570" y="8664"/>
                      <a:pt x="7434" y="8719"/>
                      <a:pt x="7323" y="8774"/>
                    </a:cubicBezTo>
                    <a:cubicBezTo>
                      <a:pt x="7267" y="8788"/>
                      <a:pt x="7226" y="8830"/>
                      <a:pt x="7198" y="8844"/>
                    </a:cubicBezTo>
                    <a:cubicBezTo>
                      <a:pt x="7156" y="8858"/>
                      <a:pt x="7142" y="8900"/>
                      <a:pt x="7128" y="8914"/>
                    </a:cubicBezTo>
                    <a:cubicBezTo>
                      <a:pt x="7086" y="8956"/>
                      <a:pt x="7086" y="8984"/>
                      <a:pt x="7128" y="8998"/>
                    </a:cubicBezTo>
                    <a:cubicBezTo>
                      <a:pt x="7128" y="9053"/>
                      <a:pt x="7170" y="9095"/>
                      <a:pt x="7254" y="9109"/>
                    </a:cubicBezTo>
                    <a:cubicBezTo>
                      <a:pt x="7323" y="9123"/>
                      <a:pt x="7421" y="9137"/>
                      <a:pt x="7546" y="9179"/>
                    </a:cubicBezTo>
                    <a:cubicBezTo>
                      <a:pt x="7672" y="9207"/>
                      <a:pt x="7811" y="9263"/>
                      <a:pt x="7923" y="9346"/>
                    </a:cubicBezTo>
                    <a:cubicBezTo>
                      <a:pt x="8049" y="9444"/>
                      <a:pt x="8174" y="9584"/>
                      <a:pt x="8244" y="9751"/>
                    </a:cubicBezTo>
                    <a:cubicBezTo>
                      <a:pt x="8369" y="10044"/>
                      <a:pt x="8369" y="10434"/>
                      <a:pt x="8174" y="10727"/>
                    </a:cubicBezTo>
                    <a:cubicBezTo>
                      <a:pt x="8090" y="10881"/>
                      <a:pt x="7965" y="11006"/>
                      <a:pt x="7811" y="11090"/>
                    </a:cubicBezTo>
                    <a:cubicBezTo>
                      <a:pt x="7644" y="11188"/>
                      <a:pt x="7491" y="11229"/>
                      <a:pt x="7337" y="11271"/>
                    </a:cubicBezTo>
                    <a:cubicBezTo>
                      <a:pt x="7241" y="11279"/>
                      <a:pt x="7149" y="11287"/>
                      <a:pt x="7061" y="11287"/>
                    </a:cubicBezTo>
                    <a:cubicBezTo>
                      <a:pt x="6997" y="11287"/>
                      <a:pt x="6936" y="11283"/>
                      <a:pt x="6877" y="11271"/>
                    </a:cubicBezTo>
                    <a:cubicBezTo>
                      <a:pt x="6723" y="11257"/>
                      <a:pt x="6584" y="11202"/>
                      <a:pt x="6444" y="11132"/>
                    </a:cubicBezTo>
                    <a:cubicBezTo>
                      <a:pt x="6305" y="11062"/>
                      <a:pt x="6179" y="10978"/>
                      <a:pt x="6068" y="10867"/>
                    </a:cubicBezTo>
                    <a:cubicBezTo>
                      <a:pt x="5942" y="10769"/>
                      <a:pt x="5859" y="10644"/>
                      <a:pt x="5789" y="10504"/>
                    </a:cubicBezTo>
                    <a:cubicBezTo>
                      <a:pt x="5663" y="10239"/>
                      <a:pt x="5594" y="9974"/>
                      <a:pt x="5580" y="9695"/>
                    </a:cubicBezTo>
                    <a:cubicBezTo>
                      <a:pt x="5552" y="9444"/>
                      <a:pt x="5594" y="9165"/>
                      <a:pt x="5663" y="8914"/>
                    </a:cubicBezTo>
                    <a:cubicBezTo>
                      <a:pt x="5817" y="8370"/>
                      <a:pt x="6207" y="7910"/>
                      <a:pt x="6696" y="7631"/>
                    </a:cubicBezTo>
                    <a:cubicBezTo>
                      <a:pt x="6933" y="7491"/>
                      <a:pt x="7212" y="7394"/>
                      <a:pt x="7477" y="7324"/>
                    </a:cubicBezTo>
                    <a:lnTo>
                      <a:pt x="7686" y="7296"/>
                    </a:lnTo>
                    <a:cubicBezTo>
                      <a:pt x="7756" y="7282"/>
                      <a:pt x="7825" y="7282"/>
                      <a:pt x="7895" y="7282"/>
                    </a:cubicBezTo>
                    <a:cubicBezTo>
                      <a:pt x="7942" y="7273"/>
                      <a:pt x="7988" y="7270"/>
                      <a:pt x="8035" y="7270"/>
                    </a:cubicBezTo>
                    <a:cubicBezTo>
                      <a:pt x="8128" y="7270"/>
                      <a:pt x="8221" y="7282"/>
                      <a:pt x="8314" y="7282"/>
                    </a:cubicBezTo>
                    <a:cubicBezTo>
                      <a:pt x="8802" y="7310"/>
                      <a:pt x="9276" y="7463"/>
                      <a:pt x="9695" y="7714"/>
                    </a:cubicBezTo>
                    <a:cubicBezTo>
                      <a:pt x="10113" y="7952"/>
                      <a:pt x="10462" y="8300"/>
                      <a:pt x="10713" y="8705"/>
                    </a:cubicBezTo>
                    <a:cubicBezTo>
                      <a:pt x="10755" y="8761"/>
                      <a:pt x="10783" y="8816"/>
                      <a:pt x="10810" y="8858"/>
                    </a:cubicBezTo>
                    <a:cubicBezTo>
                      <a:pt x="10838" y="8914"/>
                      <a:pt x="10852" y="8970"/>
                      <a:pt x="10894" y="9026"/>
                    </a:cubicBezTo>
                    <a:cubicBezTo>
                      <a:pt x="10950" y="9123"/>
                      <a:pt x="10992" y="9249"/>
                      <a:pt x="11034" y="9346"/>
                    </a:cubicBezTo>
                    <a:cubicBezTo>
                      <a:pt x="11089" y="9458"/>
                      <a:pt x="11117" y="9584"/>
                      <a:pt x="11159" y="9695"/>
                    </a:cubicBezTo>
                    <a:cubicBezTo>
                      <a:pt x="11187" y="9821"/>
                      <a:pt x="11229" y="9946"/>
                      <a:pt x="11243" y="10072"/>
                    </a:cubicBezTo>
                    <a:cubicBezTo>
                      <a:pt x="11313" y="10323"/>
                      <a:pt x="11340" y="10588"/>
                      <a:pt x="11340" y="10853"/>
                    </a:cubicBezTo>
                    <a:cubicBezTo>
                      <a:pt x="11368" y="11118"/>
                      <a:pt x="11340" y="11397"/>
                      <a:pt x="11299" y="11676"/>
                    </a:cubicBezTo>
                    <a:cubicBezTo>
                      <a:pt x="11187" y="12206"/>
                      <a:pt x="10978" y="12750"/>
                      <a:pt x="10643" y="13224"/>
                    </a:cubicBezTo>
                    <a:cubicBezTo>
                      <a:pt x="10434" y="13517"/>
                      <a:pt x="10197" y="13782"/>
                      <a:pt x="9932" y="14019"/>
                    </a:cubicBezTo>
                    <a:cubicBezTo>
                      <a:pt x="10085" y="13880"/>
                      <a:pt x="10294" y="13587"/>
                      <a:pt x="10434" y="13308"/>
                    </a:cubicBezTo>
                    <a:cubicBezTo>
                      <a:pt x="10573" y="13029"/>
                      <a:pt x="10643" y="12750"/>
                      <a:pt x="10629" y="12680"/>
                    </a:cubicBezTo>
                    <a:cubicBezTo>
                      <a:pt x="10629" y="12646"/>
                      <a:pt x="10620" y="12631"/>
                      <a:pt x="10604" y="12631"/>
                    </a:cubicBezTo>
                    <a:cubicBezTo>
                      <a:pt x="10581" y="12631"/>
                      <a:pt x="10545" y="12664"/>
                      <a:pt x="10504" y="12722"/>
                    </a:cubicBezTo>
                    <a:cubicBezTo>
                      <a:pt x="10434" y="12806"/>
                      <a:pt x="10336" y="12959"/>
                      <a:pt x="10211" y="13113"/>
                    </a:cubicBezTo>
                    <a:cubicBezTo>
                      <a:pt x="10085" y="13280"/>
                      <a:pt x="9932" y="13447"/>
                      <a:pt x="9792" y="13601"/>
                    </a:cubicBezTo>
                    <a:cubicBezTo>
                      <a:pt x="9722" y="13670"/>
                      <a:pt x="9653" y="13740"/>
                      <a:pt x="9583" y="13796"/>
                    </a:cubicBezTo>
                    <a:cubicBezTo>
                      <a:pt x="9513" y="13852"/>
                      <a:pt x="9457" y="13908"/>
                      <a:pt x="9429" y="13935"/>
                    </a:cubicBezTo>
                    <a:cubicBezTo>
                      <a:pt x="9011" y="14270"/>
                      <a:pt x="8593" y="14563"/>
                      <a:pt x="8132" y="14786"/>
                    </a:cubicBezTo>
                    <a:cubicBezTo>
                      <a:pt x="8342" y="14619"/>
                      <a:pt x="8481" y="14466"/>
                      <a:pt x="8523" y="14340"/>
                    </a:cubicBezTo>
                    <a:cubicBezTo>
                      <a:pt x="8579" y="14214"/>
                      <a:pt x="8523" y="14131"/>
                      <a:pt x="8369" y="14089"/>
                    </a:cubicBezTo>
                    <a:cubicBezTo>
                      <a:pt x="8364" y="14088"/>
                      <a:pt x="8357" y="14088"/>
                      <a:pt x="8351" y="14088"/>
                    </a:cubicBezTo>
                    <a:cubicBezTo>
                      <a:pt x="8218" y="14088"/>
                      <a:pt x="7956" y="14220"/>
                      <a:pt x="7784" y="14326"/>
                    </a:cubicBezTo>
                    <a:cubicBezTo>
                      <a:pt x="7114" y="14758"/>
                      <a:pt x="6235" y="15163"/>
                      <a:pt x="5231" y="15302"/>
                    </a:cubicBezTo>
                    <a:cubicBezTo>
                      <a:pt x="4961" y="15339"/>
                      <a:pt x="4692" y="15360"/>
                      <a:pt x="4420" y="15360"/>
                    </a:cubicBezTo>
                    <a:cubicBezTo>
                      <a:pt x="4172" y="15360"/>
                      <a:pt x="3922" y="15342"/>
                      <a:pt x="3669" y="15302"/>
                    </a:cubicBezTo>
                    <a:cubicBezTo>
                      <a:pt x="3153" y="15205"/>
                      <a:pt x="2609" y="15051"/>
                      <a:pt x="2134" y="14758"/>
                    </a:cubicBezTo>
                    <a:lnTo>
                      <a:pt x="2134" y="14758"/>
                    </a:lnTo>
                    <a:cubicBezTo>
                      <a:pt x="2260" y="14814"/>
                      <a:pt x="2371" y="14828"/>
                      <a:pt x="2483" y="14884"/>
                    </a:cubicBezTo>
                    <a:cubicBezTo>
                      <a:pt x="3153" y="15093"/>
                      <a:pt x="3906" y="15177"/>
                      <a:pt x="4701" y="15177"/>
                    </a:cubicBezTo>
                    <a:cubicBezTo>
                      <a:pt x="4924" y="15177"/>
                      <a:pt x="4813" y="15093"/>
                      <a:pt x="4617" y="15065"/>
                    </a:cubicBezTo>
                    <a:cubicBezTo>
                      <a:pt x="4269" y="15051"/>
                      <a:pt x="3850" y="14982"/>
                      <a:pt x="3432" y="14856"/>
                    </a:cubicBezTo>
                    <a:cubicBezTo>
                      <a:pt x="2888" y="14689"/>
                      <a:pt x="2385" y="14424"/>
                      <a:pt x="1967" y="14075"/>
                    </a:cubicBezTo>
                    <a:cubicBezTo>
                      <a:pt x="1549" y="13726"/>
                      <a:pt x="1214" y="13294"/>
                      <a:pt x="949" y="12792"/>
                    </a:cubicBezTo>
                    <a:cubicBezTo>
                      <a:pt x="767" y="12443"/>
                      <a:pt x="642" y="12038"/>
                      <a:pt x="586" y="11634"/>
                    </a:cubicBezTo>
                    <a:cubicBezTo>
                      <a:pt x="530" y="11229"/>
                      <a:pt x="586" y="10811"/>
                      <a:pt x="670" y="10393"/>
                    </a:cubicBezTo>
                    <a:cubicBezTo>
                      <a:pt x="740" y="10141"/>
                      <a:pt x="809" y="9890"/>
                      <a:pt x="907" y="9653"/>
                    </a:cubicBezTo>
                    <a:cubicBezTo>
                      <a:pt x="921" y="9681"/>
                      <a:pt x="935" y="9737"/>
                      <a:pt x="935" y="9793"/>
                    </a:cubicBezTo>
                    <a:cubicBezTo>
                      <a:pt x="949" y="9960"/>
                      <a:pt x="977" y="10155"/>
                      <a:pt x="949" y="10434"/>
                    </a:cubicBezTo>
                    <a:cubicBezTo>
                      <a:pt x="949" y="10462"/>
                      <a:pt x="954" y="10474"/>
                      <a:pt x="964" y="10474"/>
                    </a:cubicBezTo>
                    <a:cubicBezTo>
                      <a:pt x="987" y="10474"/>
                      <a:pt x="1034" y="10399"/>
                      <a:pt x="1074" y="10309"/>
                    </a:cubicBezTo>
                    <a:cubicBezTo>
                      <a:pt x="1284" y="9751"/>
                      <a:pt x="1535" y="9235"/>
                      <a:pt x="1786" y="8705"/>
                    </a:cubicBezTo>
                    <a:cubicBezTo>
                      <a:pt x="2051" y="8189"/>
                      <a:pt x="2344" y="7673"/>
                      <a:pt x="2720" y="7156"/>
                    </a:cubicBezTo>
                    <a:cubicBezTo>
                      <a:pt x="3083" y="6654"/>
                      <a:pt x="3459" y="6124"/>
                      <a:pt x="3794" y="5580"/>
                    </a:cubicBezTo>
                    <a:cubicBezTo>
                      <a:pt x="4143" y="5050"/>
                      <a:pt x="4408" y="4450"/>
                      <a:pt x="4575" y="3837"/>
                    </a:cubicBezTo>
                    <a:cubicBezTo>
                      <a:pt x="4757" y="3237"/>
                      <a:pt x="4840" y="2581"/>
                      <a:pt x="4854" y="1940"/>
                    </a:cubicBezTo>
                    <a:cubicBezTo>
                      <a:pt x="4882" y="1298"/>
                      <a:pt x="4840" y="656"/>
                      <a:pt x="47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23"/>
              <p:cNvSpPr/>
              <p:nvPr/>
            </p:nvSpPr>
            <p:spPr>
              <a:xfrm>
                <a:off x="208613" y="1636973"/>
                <a:ext cx="556672" cy="1068344"/>
              </a:xfrm>
              <a:custGeom>
                <a:avLst/>
                <a:gdLst/>
                <a:ahLst/>
                <a:cxnLst/>
                <a:rect l="l" t="t" r="r" b="b"/>
                <a:pathLst>
                  <a:path w="12848" h="24656" extrusionOk="0">
                    <a:moveTo>
                      <a:pt x="503" y="0"/>
                    </a:moveTo>
                    <a:cubicBezTo>
                      <a:pt x="503" y="0"/>
                      <a:pt x="1144" y="516"/>
                      <a:pt x="2260" y="1381"/>
                    </a:cubicBezTo>
                    <a:cubicBezTo>
                      <a:pt x="2818" y="1814"/>
                      <a:pt x="3502" y="2358"/>
                      <a:pt x="4255" y="2985"/>
                    </a:cubicBezTo>
                    <a:cubicBezTo>
                      <a:pt x="4994" y="3627"/>
                      <a:pt x="5817" y="4366"/>
                      <a:pt x="6682" y="5217"/>
                    </a:cubicBezTo>
                    <a:cubicBezTo>
                      <a:pt x="7100" y="5649"/>
                      <a:pt x="7519" y="6110"/>
                      <a:pt x="7937" y="6612"/>
                    </a:cubicBezTo>
                    <a:cubicBezTo>
                      <a:pt x="8356" y="7100"/>
                      <a:pt x="8746" y="7644"/>
                      <a:pt x="9137" y="8202"/>
                    </a:cubicBezTo>
                    <a:cubicBezTo>
                      <a:pt x="9513" y="8774"/>
                      <a:pt x="9890" y="9374"/>
                      <a:pt x="10197" y="10015"/>
                    </a:cubicBezTo>
                    <a:cubicBezTo>
                      <a:pt x="10518" y="10657"/>
                      <a:pt x="10811" y="11327"/>
                      <a:pt x="11034" y="12038"/>
                    </a:cubicBezTo>
                    <a:cubicBezTo>
                      <a:pt x="11257" y="12735"/>
                      <a:pt x="11452" y="13489"/>
                      <a:pt x="11578" y="14228"/>
                    </a:cubicBezTo>
                    <a:cubicBezTo>
                      <a:pt x="11717" y="14981"/>
                      <a:pt x="11773" y="15748"/>
                      <a:pt x="11773" y="16529"/>
                    </a:cubicBezTo>
                    <a:cubicBezTo>
                      <a:pt x="11745" y="17297"/>
                      <a:pt x="11648" y="18092"/>
                      <a:pt x="11452" y="18817"/>
                    </a:cubicBezTo>
                    <a:cubicBezTo>
                      <a:pt x="11243" y="19570"/>
                      <a:pt x="10922" y="20282"/>
                      <a:pt x="10504" y="20909"/>
                    </a:cubicBezTo>
                    <a:cubicBezTo>
                      <a:pt x="10071" y="21537"/>
                      <a:pt x="9527" y="22095"/>
                      <a:pt x="8886" y="22485"/>
                    </a:cubicBezTo>
                    <a:cubicBezTo>
                      <a:pt x="8244" y="22862"/>
                      <a:pt x="7505" y="23085"/>
                      <a:pt x="6780" y="23141"/>
                    </a:cubicBezTo>
                    <a:cubicBezTo>
                      <a:pt x="6649" y="23141"/>
                      <a:pt x="6532" y="23147"/>
                      <a:pt x="6410" y="23147"/>
                    </a:cubicBezTo>
                    <a:cubicBezTo>
                      <a:pt x="6349" y="23147"/>
                      <a:pt x="6287" y="23146"/>
                      <a:pt x="6222" y="23141"/>
                    </a:cubicBezTo>
                    <a:cubicBezTo>
                      <a:pt x="6138" y="23141"/>
                      <a:pt x="6026" y="23141"/>
                      <a:pt x="5943" y="23127"/>
                    </a:cubicBezTo>
                    <a:lnTo>
                      <a:pt x="5803" y="23113"/>
                    </a:lnTo>
                    <a:lnTo>
                      <a:pt x="5664" y="23085"/>
                    </a:lnTo>
                    <a:cubicBezTo>
                      <a:pt x="5301" y="23043"/>
                      <a:pt x="4952" y="22932"/>
                      <a:pt x="4617" y="22778"/>
                    </a:cubicBezTo>
                    <a:cubicBezTo>
                      <a:pt x="3962" y="22485"/>
                      <a:pt x="3348" y="22067"/>
                      <a:pt x="2818" y="21551"/>
                    </a:cubicBezTo>
                    <a:cubicBezTo>
                      <a:pt x="1772" y="20547"/>
                      <a:pt x="1047" y="19277"/>
                      <a:pt x="628" y="17994"/>
                    </a:cubicBezTo>
                    <a:cubicBezTo>
                      <a:pt x="475" y="17506"/>
                      <a:pt x="349" y="17018"/>
                      <a:pt x="279" y="16557"/>
                    </a:cubicBezTo>
                    <a:cubicBezTo>
                      <a:pt x="210" y="16083"/>
                      <a:pt x="196" y="15609"/>
                      <a:pt x="238" y="15176"/>
                    </a:cubicBezTo>
                    <a:cubicBezTo>
                      <a:pt x="266" y="14981"/>
                      <a:pt x="307" y="14786"/>
                      <a:pt x="363" y="14604"/>
                    </a:cubicBezTo>
                    <a:cubicBezTo>
                      <a:pt x="419" y="14409"/>
                      <a:pt x="489" y="14228"/>
                      <a:pt x="558" y="14060"/>
                    </a:cubicBezTo>
                    <a:cubicBezTo>
                      <a:pt x="712" y="13712"/>
                      <a:pt x="921" y="13391"/>
                      <a:pt x="1200" y="13140"/>
                    </a:cubicBezTo>
                    <a:cubicBezTo>
                      <a:pt x="1479" y="12889"/>
                      <a:pt x="1800" y="12693"/>
                      <a:pt x="2163" y="12610"/>
                    </a:cubicBezTo>
                    <a:cubicBezTo>
                      <a:pt x="2330" y="12554"/>
                      <a:pt x="2525" y="12540"/>
                      <a:pt x="2720" y="12540"/>
                    </a:cubicBezTo>
                    <a:lnTo>
                      <a:pt x="2860" y="12540"/>
                    </a:lnTo>
                    <a:cubicBezTo>
                      <a:pt x="2916" y="12540"/>
                      <a:pt x="2944" y="12554"/>
                      <a:pt x="2999" y="12554"/>
                    </a:cubicBezTo>
                    <a:cubicBezTo>
                      <a:pt x="3055" y="12554"/>
                      <a:pt x="3083" y="12554"/>
                      <a:pt x="3139" y="12582"/>
                    </a:cubicBezTo>
                    <a:lnTo>
                      <a:pt x="3278" y="12610"/>
                    </a:lnTo>
                    <a:cubicBezTo>
                      <a:pt x="3641" y="12693"/>
                      <a:pt x="4032" y="12945"/>
                      <a:pt x="4380" y="13251"/>
                    </a:cubicBezTo>
                    <a:cubicBezTo>
                      <a:pt x="4729" y="13572"/>
                      <a:pt x="5022" y="13991"/>
                      <a:pt x="5231" y="14465"/>
                    </a:cubicBezTo>
                    <a:cubicBezTo>
                      <a:pt x="5371" y="14772"/>
                      <a:pt x="5468" y="15107"/>
                      <a:pt x="5538" y="15441"/>
                    </a:cubicBezTo>
                    <a:cubicBezTo>
                      <a:pt x="5566" y="15553"/>
                      <a:pt x="5594" y="15678"/>
                      <a:pt x="5594" y="15804"/>
                    </a:cubicBezTo>
                    <a:cubicBezTo>
                      <a:pt x="5636" y="16153"/>
                      <a:pt x="5566" y="16501"/>
                      <a:pt x="5440" y="16780"/>
                    </a:cubicBezTo>
                    <a:cubicBezTo>
                      <a:pt x="5301" y="17059"/>
                      <a:pt x="5092" y="17255"/>
                      <a:pt x="4869" y="17324"/>
                    </a:cubicBezTo>
                    <a:cubicBezTo>
                      <a:pt x="4883" y="17283"/>
                      <a:pt x="4883" y="17269"/>
                      <a:pt x="4896" y="17255"/>
                    </a:cubicBezTo>
                    <a:cubicBezTo>
                      <a:pt x="4896" y="17213"/>
                      <a:pt x="4896" y="17185"/>
                      <a:pt x="4883" y="17143"/>
                    </a:cubicBezTo>
                    <a:cubicBezTo>
                      <a:pt x="4883" y="17115"/>
                      <a:pt x="4883" y="17087"/>
                      <a:pt x="4869" y="17059"/>
                    </a:cubicBezTo>
                    <a:cubicBezTo>
                      <a:pt x="4841" y="17004"/>
                      <a:pt x="4813" y="16976"/>
                      <a:pt x="4771" y="16948"/>
                    </a:cubicBezTo>
                    <a:cubicBezTo>
                      <a:pt x="4743" y="16920"/>
                      <a:pt x="4701" y="16906"/>
                      <a:pt x="4687" y="16864"/>
                    </a:cubicBezTo>
                    <a:cubicBezTo>
                      <a:pt x="4673" y="16850"/>
                      <a:pt x="4659" y="16850"/>
                      <a:pt x="4659" y="16836"/>
                    </a:cubicBezTo>
                    <a:cubicBezTo>
                      <a:pt x="4631" y="16808"/>
                      <a:pt x="4617" y="16808"/>
                      <a:pt x="4617" y="16794"/>
                    </a:cubicBezTo>
                    <a:lnTo>
                      <a:pt x="4590" y="16766"/>
                    </a:lnTo>
                    <a:lnTo>
                      <a:pt x="4562" y="16739"/>
                    </a:lnTo>
                    <a:cubicBezTo>
                      <a:pt x="4562" y="16739"/>
                      <a:pt x="4562" y="16725"/>
                      <a:pt x="4548" y="16725"/>
                    </a:cubicBezTo>
                    <a:lnTo>
                      <a:pt x="4548" y="16711"/>
                    </a:lnTo>
                    <a:lnTo>
                      <a:pt x="4548" y="16697"/>
                    </a:lnTo>
                    <a:cubicBezTo>
                      <a:pt x="4548" y="16669"/>
                      <a:pt x="4534" y="16669"/>
                      <a:pt x="4534" y="16641"/>
                    </a:cubicBezTo>
                    <a:cubicBezTo>
                      <a:pt x="4492" y="16599"/>
                      <a:pt x="4450" y="16529"/>
                      <a:pt x="4380" y="16460"/>
                    </a:cubicBezTo>
                    <a:cubicBezTo>
                      <a:pt x="4325" y="16376"/>
                      <a:pt x="4255" y="16292"/>
                      <a:pt x="4213" y="16181"/>
                    </a:cubicBezTo>
                    <a:cubicBezTo>
                      <a:pt x="4199" y="16167"/>
                      <a:pt x="4199" y="16139"/>
                      <a:pt x="4185" y="16111"/>
                    </a:cubicBezTo>
                    <a:cubicBezTo>
                      <a:pt x="4185" y="16097"/>
                      <a:pt x="4171" y="16069"/>
                      <a:pt x="4143" y="16041"/>
                    </a:cubicBezTo>
                    <a:cubicBezTo>
                      <a:pt x="4143" y="16027"/>
                      <a:pt x="4129" y="15999"/>
                      <a:pt x="4129" y="15971"/>
                    </a:cubicBezTo>
                    <a:cubicBezTo>
                      <a:pt x="4129" y="15957"/>
                      <a:pt x="4129" y="15957"/>
                      <a:pt x="4115" y="15944"/>
                    </a:cubicBezTo>
                    <a:lnTo>
                      <a:pt x="4115" y="15944"/>
                    </a:lnTo>
                    <a:cubicBezTo>
                      <a:pt x="4120" y="15948"/>
                      <a:pt x="4123" y="15950"/>
                      <a:pt x="4125" y="15950"/>
                    </a:cubicBezTo>
                    <a:cubicBezTo>
                      <a:pt x="4128" y="15950"/>
                      <a:pt x="4125" y="15944"/>
                      <a:pt x="4115" y="15944"/>
                    </a:cubicBezTo>
                    <a:cubicBezTo>
                      <a:pt x="4115" y="15930"/>
                      <a:pt x="4101" y="15930"/>
                      <a:pt x="4101" y="15916"/>
                    </a:cubicBezTo>
                    <a:lnTo>
                      <a:pt x="4060" y="15916"/>
                    </a:lnTo>
                    <a:cubicBezTo>
                      <a:pt x="4046" y="15916"/>
                      <a:pt x="4032" y="15916"/>
                      <a:pt x="4032" y="15888"/>
                    </a:cubicBezTo>
                    <a:cubicBezTo>
                      <a:pt x="3920" y="15860"/>
                      <a:pt x="3836" y="15818"/>
                      <a:pt x="3781" y="15776"/>
                    </a:cubicBezTo>
                    <a:cubicBezTo>
                      <a:pt x="3753" y="15748"/>
                      <a:pt x="3725" y="15734"/>
                      <a:pt x="3711" y="15720"/>
                    </a:cubicBezTo>
                    <a:lnTo>
                      <a:pt x="3697" y="15692"/>
                    </a:lnTo>
                    <a:cubicBezTo>
                      <a:pt x="3697" y="15692"/>
                      <a:pt x="3697" y="15679"/>
                      <a:pt x="3683" y="15678"/>
                    </a:cubicBezTo>
                    <a:lnTo>
                      <a:pt x="3683" y="15678"/>
                    </a:lnTo>
                    <a:cubicBezTo>
                      <a:pt x="3685" y="15627"/>
                      <a:pt x="3693" y="15575"/>
                      <a:pt x="3655" y="15511"/>
                    </a:cubicBezTo>
                    <a:cubicBezTo>
                      <a:pt x="3641" y="15441"/>
                      <a:pt x="3585" y="15386"/>
                      <a:pt x="3502" y="15372"/>
                    </a:cubicBezTo>
                    <a:cubicBezTo>
                      <a:pt x="3446" y="15372"/>
                      <a:pt x="3404" y="15372"/>
                      <a:pt x="3348" y="15386"/>
                    </a:cubicBezTo>
                    <a:cubicBezTo>
                      <a:pt x="3292" y="15413"/>
                      <a:pt x="3223" y="15455"/>
                      <a:pt x="3167" y="15525"/>
                    </a:cubicBezTo>
                    <a:cubicBezTo>
                      <a:pt x="3125" y="15595"/>
                      <a:pt x="3069" y="15678"/>
                      <a:pt x="3055" y="15790"/>
                    </a:cubicBezTo>
                    <a:cubicBezTo>
                      <a:pt x="3013" y="15888"/>
                      <a:pt x="3013" y="16013"/>
                      <a:pt x="3013" y="16139"/>
                    </a:cubicBezTo>
                    <a:cubicBezTo>
                      <a:pt x="3027" y="16487"/>
                      <a:pt x="3167" y="16878"/>
                      <a:pt x="3432" y="17213"/>
                    </a:cubicBezTo>
                    <a:cubicBezTo>
                      <a:pt x="3557" y="17366"/>
                      <a:pt x="3711" y="17534"/>
                      <a:pt x="3892" y="17631"/>
                    </a:cubicBezTo>
                    <a:cubicBezTo>
                      <a:pt x="4060" y="17743"/>
                      <a:pt x="4269" y="17813"/>
                      <a:pt x="4464" y="17827"/>
                    </a:cubicBezTo>
                    <a:cubicBezTo>
                      <a:pt x="4645" y="17827"/>
                      <a:pt x="4813" y="17813"/>
                      <a:pt x="4966" y="17743"/>
                    </a:cubicBezTo>
                    <a:cubicBezTo>
                      <a:pt x="5175" y="17673"/>
                      <a:pt x="5357" y="17534"/>
                      <a:pt x="5468" y="17366"/>
                    </a:cubicBezTo>
                    <a:cubicBezTo>
                      <a:pt x="5608" y="17213"/>
                      <a:pt x="5705" y="17018"/>
                      <a:pt x="5775" y="16836"/>
                    </a:cubicBezTo>
                    <a:cubicBezTo>
                      <a:pt x="5845" y="16641"/>
                      <a:pt x="5873" y="16432"/>
                      <a:pt x="5873" y="16222"/>
                    </a:cubicBezTo>
                    <a:cubicBezTo>
                      <a:pt x="5887" y="16013"/>
                      <a:pt x="5859" y="15804"/>
                      <a:pt x="5817" y="15609"/>
                    </a:cubicBezTo>
                    <a:cubicBezTo>
                      <a:pt x="5775" y="15246"/>
                      <a:pt x="5664" y="14897"/>
                      <a:pt x="5538" y="14563"/>
                    </a:cubicBezTo>
                    <a:cubicBezTo>
                      <a:pt x="5399" y="14228"/>
                      <a:pt x="5245" y="13921"/>
                      <a:pt x="5036" y="13656"/>
                    </a:cubicBezTo>
                    <a:cubicBezTo>
                      <a:pt x="4813" y="13363"/>
                      <a:pt x="4562" y="13084"/>
                      <a:pt x="4269" y="12861"/>
                    </a:cubicBezTo>
                    <a:cubicBezTo>
                      <a:pt x="3976" y="12624"/>
                      <a:pt x="3641" y="12470"/>
                      <a:pt x="3278" y="12387"/>
                    </a:cubicBezTo>
                    <a:cubicBezTo>
                      <a:pt x="3223" y="12373"/>
                      <a:pt x="3195" y="12373"/>
                      <a:pt x="3139" y="12345"/>
                    </a:cubicBezTo>
                    <a:lnTo>
                      <a:pt x="2999" y="12331"/>
                    </a:lnTo>
                    <a:cubicBezTo>
                      <a:pt x="2916" y="12317"/>
                      <a:pt x="2818" y="12317"/>
                      <a:pt x="2720" y="12317"/>
                    </a:cubicBezTo>
                    <a:cubicBezTo>
                      <a:pt x="2539" y="12317"/>
                      <a:pt x="2358" y="12331"/>
                      <a:pt x="2176" y="12387"/>
                    </a:cubicBezTo>
                    <a:cubicBezTo>
                      <a:pt x="1828" y="12470"/>
                      <a:pt x="1493" y="12624"/>
                      <a:pt x="1214" y="12861"/>
                    </a:cubicBezTo>
                    <a:cubicBezTo>
                      <a:pt x="726" y="13237"/>
                      <a:pt x="405" y="13795"/>
                      <a:pt x="224" y="14395"/>
                    </a:cubicBezTo>
                    <a:cubicBezTo>
                      <a:pt x="28" y="14981"/>
                      <a:pt x="0" y="15609"/>
                      <a:pt x="56" y="16222"/>
                    </a:cubicBezTo>
                    <a:cubicBezTo>
                      <a:pt x="56" y="16292"/>
                      <a:pt x="70" y="16376"/>
                      <a:pt x="70" y="16446"/>
                    </a:cubicBezTo>
                    <a:cubicBezTo>
                      <a:pt x="70" y="16515"/>
                      <a:pt x="84" y="16599"/>
                      <a:pt x="98" y="16669"/>
                    </a:cubicBezTo>
                    <a:cubicBezTo>
                      <a:pt x="126" y="16739"/>
                      <a:pt x="126" y="16836"/>
                      <a:pt x="140" y="16906"/>
                    </a:cubicBezTo>
                    <a:cubicBezTo>
                      <a:pt x="154" y="16976"/>
                      <a:pt x="168" y="17059"/>
                      <a:pt x="196" y="17129"/>
                    </a:cubicBezTo>
                    <a:cubicBezTo>
                      <a:pt x="266" y="17436"/>
                      <a:pt x="335" y="17757"/>
                      <a:pt x="433" y="18064"/>
                    </a:cubicBezTo>
                    <a:cubicBezTo>
                      <a:pt x="851" y="19375"/>
                      <a:pt x="1591" y="20686"/>
                      <a:pt x="2651" y="21746"/>
                    </a:cubicBezTo>
                    <a:cubicBezTo>
                      <a:pt x="2985" y="22081"/>
                      <a:pt x="3362" y="22374"/>
                      <a:pt x="3753" y="22639"/>
                    </a:cubicBezTo>
                    <a:cubicBezTo>
                      <a:pt x="3502" y="22485"/>
                      <a:pt x="3097" y="22276"/>
                      <a:pt x="2734" y="22039"/>
                    </a:cubicBezTo>
                    <a:cubicBezTo>
                      <a:pt x="2372" y="21816"/>
                      <a:pt x="2037" y="21593"/>
                      <a:pt x="1911" y="21551"/>
                    </a:cubicBezTo>
                    <a:cubicBezTo>
                      <a:pt x="1895" y="21547"/>
                      <a:pt x="1882" y="21545"/>
                      <a:pt x="1871" y="21545"/>
                    </a:cubicBezTo>
                    <a:cubicBezTo>
                      <a:pt x="1806" y="21545"/>
                      <a:pt x="1828" y="21615"/>
                      <a:pt x="1911" y="21746"/>
                    </a:cubicBezTo>
                    <a:cubicBezTo>
                      <a:pt x="2023" y="21900"/>
                      <a:pt x="2218" y="22109"/>
                      <a:pt x="2441" y="22318"/>
                    </a:cubicBezTo>
                    <a:cubicBezTo>
                      <a:pt x="2665" y="22527"/>
                      <a:pt x="2944" y="22764"/>
                      <a:pt x="3209" y="22932"/>
                    </a:cubicBezTo>
                    <a:cubicBezTo>
                      <a:pt x="3348" y="23015"/>
                      <a:pt x="3474" y="23113"/>
                      <a:pt x="3571" y="23155"/>
                    </a:cubicBezTo>
                    <a:cubicBezTo>
                      <a:pt x="3683" y="23225"/>
                      <a:pt x="3781" y="23280"/>
                      <a:pt x="3850" y="23322"/>
                    </a:cubicBezTo>
                    <a:cubicBezTo>
                      <a:pt x="4538" y="23686"/>
                      <a:pt x="5317" y="23881"/>
                      <a:pt x="6073" y="23881"/>
                    </a:cubicBezTo>
                    <a:cubicBezTo>
                      <a:pt x="6100" y="23881"/>
                      <a:pt x="6126" y="23881"/>
                      <a:pt x="6152" y="23880"/>
                    </a:cubicBezTo>
                    <a:lnTo>
                      <a:pt x="6152" y="23880"/>
                    </a:lnTo>
                    <a:cubicBezTo>
                      <a:pt x="5747" y="23964"/>
                      <a:pt x="5427" y="23992"/>
                      <a:pt x="5231" y="24089"/>
                    </a:cubicBezTo>
                    <a:cubicBezTo>
                      <a:pt x="5036" y="24159"/>
                      <a:pt x="4980" y="24271"/>
                      <a:pt x="5175" y="24466"/>
                    </a:cubicBezTo>
                    <a:cubicBezTo>
                      <a:pt x="5217" y="24508"/>
                      <a:pt x="5287" y="24536"/>
                      <a:pt x="5371" y="24550"/>
                    </a:cubicBezTo>
                    <a:cubicBezTo>
                      <a:pt x="5454" y="24592"/>
                      <a:pt x="5566" y="24606"/>
                      <a:pt x="5664" y="24620"/>
                    </a:cubicBezTo>
                    <a:cubicBezTo>
                      <a:pt x="5805" y="24646"/>
                      <a:pt x="5958" y="24656"/>
                      <a:pt x="6100" y="24656"/>
                    </a:cubicBezTo>
                    <a:cubicBezTo>
                      <a:pt x="6183" y="24656"/>
                      <a:pt x="6262" y="24653"/>
                      <a:pt x="6333" y="24647"/>
                    </a:cubicBezTo>
                    <a:cubicBezTo>
                      <a:pt x="6696" y="24592"/>
                      <a:pt x="7058" y="24522"/>
                      <a:pt x="7421" y="24410"/>
                    </a:cubicBezTo>
                    <a:cubicBezTo>
                      <a:pt x="7616" y="24368"/>
                      <a:pt x="7798" y="24299"/>
                      <a:pt x="7979" y="24229"/>
                    </a:cubicBezTo>
                    <a:cubicBezTo>
                      <a:pt x="8077" y="24187"/>
                      <a:pt x="8160" y="24131"/>
                      <a:pt x="8244" y="24103"/>
                    </a:cubicBezTo>
                    <a:lnTo>
                      <a:pt x="8384" y="24034"/>
                    </a:lnTo>
                    <a:lnTo>
                      <a:pt x="8523" y="23964"/>
                    </a:lnTo>
                    <a:cubicBezTo>
                      <a:pt x="8872" y="23783"/>
                      <a:pt x="9207" y="23559"/>
                      <a:pt x="9513" y="23294"/>
                    </a:cubicBezTo>
                    <a:cubicBezTo>
                      <a:pt x="9834" y="23057"/>
                      <a:pt x="10113" y="22764"/>
                      <a:pt x="10350" y="22458"/>
                    </a:cubicBezTo>
                    <a:lnTo>
                      <a:pt x="10727" y="21997"/>
                    </a:lnTo>
                    <a:cubicBezTo>
                      <a:pt x="10825" y="21816"/>
                      <a:pt x="10950" y="21662"/>
                      <a:pt x="11034" y="21481"/>
                    </a:cubicBezTo>
                    <a:cubicBezTo>
                      <a:pt x="11229" y="21132"/>
                      <a:pt x="11397" y="20784"/>
                      <a:pt x="11536" y="20421"/>
                    </a:cubicBezTo>
                    <a:cubicBezTo>
                      <a:pt x="11606" y="20254"/>
                      <a:pt x="11675" y="20058"/>
                      <a:pt x="11731" y="19863"/>
                    </a:cubicBezTo>
                    <a:cubicBezTo>
                      <a:pt x="11787" y="19668"/>
                      <a:pt x="11843" y="19500"/>
                      <a:pt x="11885" y="19305"/>
                    </a:cubicBezTo>
                    <a:cubicBezTo>
                      <a:pt x="11941" y="19110"/>
                      <a:pt x="11982" y="18929"/>
                      <a:pt x="12010" y="18733"/>
                    </a:cubicBezTo>
                    <a:cubicBezTo>
                      <a:pt x="12024" y="18650"/>
                      <a:pt x="12052" y="18538"/>
                      <a:pt x="12066" y="18454"/>
                    </a:cubicBezTo>
                    <a:cubicBezTo>
                      <a:pt x="12080" y="18371"/>
                      <a:pt x="12094" y="18259"/>
                      <a:pt x="12122" y="18161"/>
                    </a:cubicBezTo>
                    <a:cubicBezTo>
                      <a:pt x="12136" y="18329"/>
                      <a:pt x="12122" y="18510"/>
                      <a:pt x="12122" y="18677"/>
                    </a:cubicBezTo>
                    <a:cubicBezTo>
                      <a:pt x="12094" y="19180"/>
                      <a:pt x="12010" y="19724"/>
                      <a:pt x="11857" y="20268"/>
                    </a:cubicBezTo>
                    <a:cubicBezTo>
                      <a:pt x="11675" y="20826"/>
                      <a:pt x="11438" y="21383"/>
                      <a:pt x="11048" y="21927"/>
                    </a:cubicBezTo>
                    <a:cubicBezTo>
                      <a:pt x="10954" y="22058"/>
                      <a:pt x="10944" y="22117"/>
                      <a:pt x="10980" y="22117"/>
                    </a:cubicBezTo>
                    <a:cubicBezTo>
                      <a:pt x="11025" y="22117"/>
                      <a:pt x="11141" y="22026"/>
                      <a:pt x="11257" y="21872"/>
                    </a:cubicBezTo>
                    <a:cubicBezTo>
                      <a:pt x="11606" y="21397"/>
                      <a:pt x="11954" y="20770"/>
                      <a:pt x="12219" y="20086"/>
                    </a:cubicBezTo>
                    <a:cubicBezTo>
                      <a:pt x="12401" y="19654"/>
                      <a:pt x="12540" y="19180"/>
                      <a:pt x="12624" y="18733"/>
                    </a:cubicBezTo>
                    <a:cubicBezTo>
                      <a:pt x="12722" y="18273"/>
                      <a:pt x="12777" y="17813"/>
                      <a:pt x="12819" y="17352"/>
                    </a:cubicBezTo>
                    <a:cubicBezTo>
                      <a:pt x="12847" y="16906"/>
                      <a:pt x="12833" y="16432"/>
                      <a:pt x="12819" y="15999"/>
                    </a:cubicBezTo>
                    <a:cubicBezTo>
                      <a:pt x="12791" y="15762"/>
                      <a:pt x="12777" y="15539"/>
                      <a:pt x="12750" y="15330"/>
                    </a:cubicBezTo>
                    <a:cubicBezTo>
                      <a:pt x="12722" y="15232"/>
                      <a:pt x="12708" y="15107"/>
                      <a:pt x="12694" y="14995"/>
                    </a:cubicBezTo>
                    <a:cubicBezTo>
                      <a:pt x="12680" y="14897"/>
                      <a:pt x="12652" y="14786"/>
                      <a:pt x="12624" y="14688"/>
                    </a:cubicBezTo>
                    <a:cubicBezTo>
                      <a:pt x="12485" y="14060"/>
                      <a:pt x="12331" y="13447"/>
                      <a:pt x="12122" y="12861"/>
                    </a:cubicBezTo>
                    <a:cubicBezTo>
                      <a:pt x="12066" y="12721"/>
                      <a:pt x="12010" y="12554"/>
                      <a:pt x="11954" y="12415"/>
                    </a:cubicBezTo>
                    <a:cubicBezTo>
                      <a:pt x="11899" y="12275"/>
                      <a:pt x="11843" y="12122"/>
                      <a:pt x="11787" y="11982"/>
                    </a:cubicBezTo>
                    <a:cubicBezTo>
                      <a:pt x="11662" y="11703"/>
                      <a:pt x="11536" y="11424"/>
                      <a:pt x="11383" y="11145"/>
                    </a:cubicBezTo>
                    <a:cubicBezTo>
                      <a:pt x="11327" y="11061"/>
                      <a:pt x="11299" y="10978"/>
                      <a:pt x="11257" y="10908"/>
                    </a:cubicBezTo>
                    <a:cubicBezTo>
                      <a:pt x="11229" y="10810"/>
                      <a:pt x="11173" y="10755"/>
                      <a:pt x="11118" y="10657"/>
                    </a:cubicBezTo>
                    <a:cubicBezTo>
                      <a:pt x="11034" y="10504"/>
                      <a:pt x="10950" y="10350"/>
                      <a:pt x="10839" y="10211"/>
                    </a:cubicBezTo>
                    <a:lnTo>
                      <a:pt x="10839" y="10211"/>
                    </a:lnTo>
                    <a:cubicBezTo>
                      <a:pt x="10894" y="10225"/>
                      <a:pt x="10950" y="10239"/>
                      <a:pt x="11020" y="10280"/>
                    </a:cubicBezTo>
                    <a:cubicBezTo>
                      <a:pt x="11118" y="10350"/>
                      <a:pt x="11229" y="10420"/>
                      <a:pt x="11355" y="10517"/>
                    </a:cubicBezTo>
                    <a:cubicBezTo>
                      <a:pt x="11466" y="10629"/>
                      <a:pt x="11592" y="10741"/>
                      <a:pt x="11717" y="10936"/>
                    </a:cubicBezTo>
                    <a:cubicBezTo>
                      <a:pt x="11739" y="10968"/>
                      <a:pt x="11756" y="10981"/>
                      <a:pt x="11767" y="10981"/>
                    </a:cubicBezTo>
                    <a:cubicBezTo>
                      <a:pt x="11805" y="10981"/>
                      <a:pt x="11782" y="10822"/>
                      <a:pt x="11717" y="10671"/>
                    </a:cubicBezTo>
                    <a:cubicBezTo>
                      <a:pt x="11327" y="9806"/>
                      <a:pt x="10825" y="9109"/>
                      <a:pt x="10281" y="8481"/>
                    </a:cubicBezTo>
                    <a:cubicBezTo>
                      <a:pt x="9751" y="7853"/>
                      <a:pt x="9165" y="7295"/>
                      <a:pt x="8579" y="6668"/>
                    </a:cubicBezTo>
                    <a:cubicBezTo>
                      <a:pt x="7393" y="5426"/>
                      <a:pt x="6082" y="4282"/>
                      <a:pt x="4729" y="3181"/>
                    </a:cubicBezTo>
                    <a:cubicBezTo>
                      <a:pt x="3348" y="2079"/>
                      <a:pt x="1911" y="1032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23"/>
              <p:cNvSpPr/>
              <p:nvPr/>
            </p:nvSpPr>
            <p:spPr>
              <a:xfrm>
                <a:off x="657092" y="197250"/>
                <a:ext cx="592287" cy="19706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4548" extrusionOk="0">
                    <a:moveTo>
                      <a:pt x="9681" y="1"/>
                    </a:moveTo>
                    <a:cubicBezTo>
                      <a:pt x="9485" y="1"/>
                      <a:pt x="9276" y="1"/>
                      <a:pt x="9081" y="15"/>
                    </a:cubicBezTo>
                    <a:cubicBezTo>
                      <a:pt x="8704" y="56"/>
                      <a:pt x="8314" y="154"/>
                      <a:pt x="8035" y="363"/>
                    </a:cubicBezTo>
                    <a:cubicBezTo>
                      <a:pt x="7923" y="461"/>
                      <a:pt x="7826" y="545"/>
                      <a:pt x="7742" y="628"/>
                    </a:cubicBezTo>
                    <a:cubicBezTo>
                      <a:pt x="7658" y="712"/>
                      <a:pt x="7574" y="810"/>
                      <a:pt x="7477" y="879"/>
                    </a:cubicBezTo>
                    <a:cubicBezTo>
                      <a:pt x="7393" y="949"/>
                      <a:pt x="7309" y="1033"/>
                      <a:pt x="7184" y="1089"/>
                    </a:cubicBezTo>
                    <a:cubicBezTo>
                      <a:pt x="7086" y="1158"/>
                      <a:pt x="6961" y="1200"/>
                      <a:pt x="6807" y="1256"/>
                    </a:cubicBezTo>
                    <a:cubicBezTo>
                      <a:pt x="6640" y="1312"/>
                      <a:pt x="6500" y="1368"/>
                      <a:pt x="6361" y="1437"/>
                    </a:cubicBezTo>
                    <a:cubicBezTo>
                      <a:pt x="5357" y="1674"/>
                      <a:pt x="4380" y="2065"/>
                      <a:pt x="3474" y="2525"/>
                    </a:cubicBezTo>
                    <a:cubicBezTo>
                      <a:pt x="3181" y="2693"/>
                      <a:pt x="2860" y="2846"/>
                      <a:pt x="2553" y="2986"/>
                    </a:cubicBezTo>
                    <a:cubicBezTo>
                      <a:pt x="2581" y="2930"/>
                      <a:pt x="2623" y="2874"/>
                      <a:pt x="2637" y="2832"/>
                    </a:cubicBezTo>
                    <a:cubicBezTo>
                      <a:pt x="2665" y="2735"/>
                      <a:pt x="2692" y="2651"/>
                      <a:pt x="2706" y="2581"/>
                    </a:cubicBezTo>
                    <a:cubicBezTo>
                      <a:pt x="2804" y="2344"/>
                      <a:pt x="2902" y="2065"/>
                      <a:pt x="2985" y="1800"/>
                    </a:cubicBezTo>
                    <a:cubicBezTo>
                      <a:pt x="3055" y="1716"/>
                      <a:pt x="3125" y="1619"/>
                      <a:pt x="3195" y="1549"/>
                    </a:cubicBezTo>
                    <a:cubicBezTo>
                      <a:pt x="3209" y="1535"/>
                      <a:pt x="3222" y="1535"/>
                      <a:pt x="3250" y="1521"/>
                    </a:cubicBezTo>
                    <a:cubicBezTo>
                      <a:pt x="3278" y="1507"/>
                      <a:pt x="3292" y="1479"/>
                      <a:pt x="3292" y="1451"/>
                    </a:cubicBezTo>
                    <a:cubicBezTo>
                      <a:pt x="3474" y="1312"/>
                      <a:pt x="3669" y="1186"/>
                      <a:pt x="3850" y="1089"/>
                    </a:cubicBezTo>
                    <a:cubicBezTo>
                      <a:pt x="3911" y="1052"/>
                      <a:pt x="3887" y="972"/>
                      <a:pt x="3832" y="972"/>
                    </a:cubicBezTo>
                    <a:cubicBezTo>
                      <a:pt x="3825" y="972"/>
                      <a:pt x="3817" y="974"/>
                      <a:pt x="3808" y="977"/>
                    </a:cubicBezTo>
                    <a:cubicBezTo>
                      <a:pt x="3334" y="1172"/>
                      <a:pt x="2665" y="1256"/>
                      <a:pt x="2316" y="1647"/>
                    </a:cubicBezTo>
                    <a:cubicBezTo>
                      <a:pt x="2176" y="1800"/>
                      <a:pt x="2107" y="1926"/>
                      <a:pt x="2093" y="2135"/>
                    </a:cubicBezTo>
                    <a:cubicBezTo>
                      <a:pt x="2079" y="2525"/>
                      <a:pt x="1953" y="2832"/>
                      <a:pt x="1744" y="3097"/>
                    </a:cubicBezTo>
                    <a:lnTo>
                      <a:pt x="1688" y="3153"/>
                    </a:lnTo>
                    <a:cubicBezTo>
                      <a:pt x="1674" y="3167"/>
                      <a:pt x="1660" y="3195"/>
                      <a:pt x="1660" y="3209"/>
                    </a:cubicBezTo>
                    <a:cubicBezTo>
                      <a:pt x="1521" y="3362"/>
                      <a:pt x="1367" y="3502"/>
                      <a:pt x="1186" y="3641"/>
                    </a:cubicBezTo>
                    <a:cubicBezTo>
                      <a:pt x="1130" y="3683"/>
                      <a:pt x="1130" y="3725"/>
                      <a:pt x="1158" y="3781"/>
                    </a:cubicBezTo>
                    <a:cubicBezTo>
                      <a:pt x="781" y="4060"/>
                      <a:pt x="419" y="4353"/>
                      <a:pt x="0" y="4548"/>
                    </a:cubicBezTo>
                    <a:cubicBezTo>
                      <a:pt x="0" y="4548"/>
                      <a:pt x="154" y="4478"/>
                      <a:pt x="433" y="4339"/>
                    </a:cubicBezTo>
                    <a:cubicBezTo>
                      <a:pt x="712" y="4199"/>
                      <a:pt x="1102" y="4004"/>
                      <a:pt x="1577" y="3767"/>
                    </a:cubicBezTo>
                    <a:cubicBezTo>
                      <a:pt x="2037" y="3516"/>
                      <a:pt x="2581" y="3237"/>
                      <a:pt x="3181" y="2972"/>
                    </a:cubicBezTo>
                    <a:cubicBezTo>
                      <a:pt x="3250" y="2930"/>
                      <a:pt x="3320" y="2888"/>
                      <a:pt x="3362" y="2874"/>
                    </a:cubicBezTo>
                    <a:cubicBezTo>
                      <a:pt x="3404" y="2860"/>
                      <a:pt x="3418" y="2860"/>
                      <a:pt x="3460" y="2846"/>
                    </a:cubicBezTo>
                    <a:cubicBezTo>
                      <a:pt x="3678" y="2764"/>
                      <a:pt x="3899" y="2729"/>
                      <a:pt x="4118" y="2729"/>
                    </a:cubicBezTo>
                    <a:cubicBezTo>
                      <a:pt x="4349" y="2729"/>
                      <a:pt x="4577" y="2768"/>
                      <a:pt x="4799" y="2832"/>
                    </a:cubicBezTo>
                    <a:cubicBezTo>
                      <a:pt x="5133" y="2916"/>
                      <a:pt x="5357" y="3041"/>
                      <a:pt x="5594" y="3139"/>
                    </a:cubicBezTo>
                    <a:cubicBezTo>
                      <a:pt x="5719" y="3195"/>
                      <a:pt x="5831" y="3223"/>
                      <a:pt x="5970" y="3265"/>
                    </a:cubicBezTo>
                    <a:cubicBezTo>
                      <a:pt x="6082" y="3293"/>
                      <a:pt x="6221" y="3293"/>
                      <a:pt x="6403" y="3293"/>
                    </a:cubicBezTo>
                    <a:lnTo>
                      <a:pt x="6431" y="3293"/>
                    </a:lnTo>
                    <a:cubicBezTo>
                      <a:pt x="6443" y="3294"/>
                      <a:pt x="6454" y="3295"/>
                      <a:pt x="6465" y="3295"/>
                    </a:cubicBezTo>
                    <a:cubicBezTo>
                      <a:pt x="6626" y="3295"/>
                      <a:pt x="6619" y="3109"/>
                      <a:pt x="6514" y="3069"/>
                    </a:cubicBezTo>
                    <a:cubicBezTo>
                      <a:pt x="6124" y="2944"/>
                      <a:pt x="5789" y="2707"/>
                      <a:pt x="5412" y="2525"/>
                    </a:cubicBezTo>
                    <a:lnTo>
                      <a:pt x="5412" y="2525"/>
                    </a:lnTo>
                    <a:cubicBezTo>
                      <a:pt x="5719" y="2567"/>
                      <a:pt x="6040" y="2665"/>
                      <a:pt x="6347" y="2776"/>
                    </a:cubicBezTo>
                    <a:cubicBezTo>
                      <a:pt x="6612" y="2868"/>
                      <a:pt x="6859" y="2923"/>
                      <a:pt x="7111" y="2923"/>
                    </a:cubicBezTo>
                    <a:cubicBezTo>
                      <a:pt x="7244" y="2923"/>
                      <a:pt x="7379" y="2908"/>
                      <a:pt x="7519" y="2874"/>
                    </a:cubicBezTo>
                    <a:cubicBezTo>
                      <a:pt x="7602" y="2860"/>
                      <a:pt x="7644" y="2693"/>
                      <a:pt x="7519" y="2693"/>
                    </a:cubicBezTo>
                    <a:cubicBezTo>
                      <a:pt x="7156" y="2665"/>
                      <a:pt x="6807" y="2595"/>
                      <a:pt x="6486" y="2372"/>
                    </a:cubicBezTo>
                    <a:cubicBezTo>
                      <a:pt x="6263" y="2218"/>
                      <a:pt x="6124" y="2079"/>
                      <a:pt x="5845" y="2009"/>
                    </a:cubicBezTo>
                    <a:cubicBezTo>
                      <a:pt x="5775" y="1995"/>
                      <a:pt x="5705" y="1995"/>
                      <a:pt x="5636" y="1967"/>
                    </a:cubicBezTo>
                    <a:cubicBezTo>
                      <a:pt x="5789" y="1926"/>
                      <a:pt x="5956" y="1870"/>
                      <a:pt x="6096" y="1814"/>
                    </a:cubicBezTo>
                    <a:cubicBezTo>
                      <a:pt x="6194" y="1786"/>
                      <a:pt x="6291" y="1744"/>
                      <a:pt x="6389" y="1716"/>
                    </a:cubicBezTo>
                    <a:cubicBezTo>
                      <a:pt x="6486" y="1674"/>
                      <a:pt x="6598" y="1647"/>
                      <a:pt x="6682" y="1619"/>
                    </a:cubicBezTo>
                    <a:cubicBezTo>
                      <a:pt x="6807" y="1591"/>
                      <a:pt x="6919" y="1549"/>
                      <a:pt x="7030" y="1521"/>
                    </a:cubicBezTo>
                    <a:cubicBezTo>
                      <a:pt x="7184" y="1479"/>
                      <a:pt x="7337" y="1451"/>
                      <a:pt x="7505" y="1396"/>
                    </a:cubicBezTo>
                    <a:cubicBezTo>
                      <a:pt x="7658" y="1368"/>
                      <a:pt x="7812" y="1326"/>
                      <a:pt x="7951" y="1312"/>
                    </a:cubicBezTo>
                    <a:cubicBezTo>
                      <a:pt x="8174" y="1270"/>
                      <a:pt x="8383" y="1242"/>
                      <a:pt x="8593" y="1200"/>
                    </a:cubicBezTo>
                    <a:cubicBezTo>
                      <a:pt x="8953" y="1150"/>
                      <a:pt x="9307" y="1125"/>
                      <a:pt x="9666" y="1125"/>
                    </a:cubicBezTo>
                    <a:cubicBezTo>
                      <a:pt x="9906" y="1125"/>
                      <a:pt x="10147" y="1136"/>
                      <a:pt x="10392" y="1158"/>
                    </a:cubicBezTo>
                    <a:cubicBezTo>
                      <a:pt x="11006" y="1186"/>
                      <a:pt x="11592" y="1312"/>
                      <a:pt x="12150" y="1507"/>
                    </a:cubicBezTo>
                    <a:cubicBezTo>
                      <a:pt x="12387" y="1577"/>
                      <a:pt x="12596" y="1661"/>
                      <a:pt x="12805" y="1758"/>
                    </a:cubicBezTo>
                    <a:lnTo>
                      <a:pt x="12819" y="1786"/>
                    </a:lnTo>
                    <a:cubicBezTo>
                      <a:pt x="12833" y="1814"/>
                      <a:pt x="12847" y="1828"/>
                      <a:pt x="12875" y="1870"/>
                    </a:cubicBezTo>
                    <a:cubicBezTo>
                      <a:pt x="12945" y="1939"/>
                      <a:pt x="13014" y="2079"/>
                      <a:pt x="13084" y="2205"/>
                    </a:cubicBezTo>
                    <a:cubicBezTo>
                      <a:pt x="13154" y="2316"/>
                      <a:pt x="13238" y="2442"/>
                      <a:pt x="13363" y="2442"/>
                    </a:cubicBezTo>
                    <a:cubicBezTo>
                      <a:pt x="13371" y="2442"/>
                      <a:pt x="13379" y="2443"/>
                      <a:pt x="13387" y="2443"/>
                    </a:cubicBezTo>
                    <a:cubicBezTo>
                      <a:pt x="13515" y="2443"/>
                      <a:pt x="13616" y="2336"/>
                      <a:pt x="13642" y="2205"/>
                    </a:cubicBezTo>
                    <a:cubicBezTo>
                      <a:pt x="13656" y="2177"/>
                      <a:pt x="13670" y="2163"/>
                      <a:pt x="13656" y="2135"/>
                    </a:cubicBezTo>
                    <a:cubicBezTo>
                      <a:pt x="13600" y="1967"/>
                      <a:pt x="13503" y="1800"/>
                      <a:pt x="13363" y="1661"/>
                    </a:cubicBezTo>
                    <a:cubicBezTo>
                      <a:pt x="13224" y="1521"/>
                      <a:pt x="13042" y="1396"/>
                      <a:pt x="12875" y="1340"/>
                    </a:cubicBezTo>
                    <a:cubicBezTo>
                      <a:pt x="12136" y="1061"/>
                      <a:pt x="11355" y="1019"/>
                      <a:pt x="10601" y="991"/>
                    </a:cubicBezTo>
                    <a:cubicBezTo>
                      <a:pt x="10448" y="963"/>
                      <a:pt x="10267" y="963"/>
                      <a:pt x="10127" y="949"/>
                    </a:cubicBezTo>
                    <a:lnTo>
                      <a:pt x="9625" y="949"/>
                    </a:lnTo>
                    <a:lnTo>
                      <a:pt x="9137" y="977"/>
                    </a:lnTo>
                    <a:cubicBezTo>
                      <a:pt x="8941" y="991"/>
                      <a:pt x="8732" y="1019"/>
                      <a:pt x="8551" y="1033"/>
                    </a:cubicBezTo>
                    <a:cubicBezTo>
                      <a:pt x="8565" y="1019"/>
                      <a:pt x="8579" y="1019"/>
                      <a:pt x="8593" y="991"/>
                    </a:cubicBezTo>
                    <a:cubicBezTo>
                      <a:pt x="8718" y="921"/>
                      <a:pt x="8872" y="782"/>
                      <a:pt x="8983" y="698"/>
                    </a:cubicBezTo>
                    <a:cubicBezTo>
                      <a:pt x="9346" y="391"/>
                      <a:pt x="9681" y="224"/>
                      <a:pt x="10225" y="182"/>
                    </a:cubicBezTo>
                    <a:cubicBezTo>
                      <a:pt x="10308" y="182"/>
                      <a:pt x="10336" y="42"/>
                      <a:pt x="10239" y="42"/>
                    </a:cubicBezTo>
                    <a:cubicBezTo>
                      <a:pt x="10057" y="15"/>
                      <a:pt x="9876" y="15"/>
                      <a:pt x="96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23"/>
              <p:cNvSpPr/>
              <p:nvPr/>
            </p:nvSpPr>
            <p:spPr>
              <a:xfrm>
                <a:off x="691296" y="219055"/>
                <a:ext cx="46871" cy="27367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78" extrusionOk="0">
                    <a:moveTo>
                      <a:pt x="1605" y="1"/>
                    </a:moveTo>
                    <a:cubicBezTo>
                      <a:pt x="1465" y="1"/>
                      <a:pt x="1326" y="43"/>
                      <a:pt x="1186" y="71"/>
                    </a:cubicBezTo>
                    <a:cubicBezTo>
                      <a:pt x="1117" y="85"/>
                      <a:pt x="1047" y="126"/>
                      <a:pt x="977" y="140"/>
                    </a:cubicBezTo>
                    <a:cubicBezTo>
                      <a:pt x="907" y="182"/>
                      <a:pt x="852" y="196"/>
                      <a:pt x="782" y="224"/>
                    </a:cubicBezTo>
                    <a:cubicBezTo>
                      <a:pt x="670" y="280"/>
                      <a:pt x="587" y="336"/>
                      <a:pt x="517" y="405"/>
                    </a:cubicBezTo>
                    <a:cubicBezTo>
                      <a:pt x="447" y="461"/>
                      <a:pt x="377" y="531"/>
                      <a:pt x="322" y="601"/>
                    </a:cubicBezTo>
                    <a:cubicBezTo>
                      <a:pt x="210" y="740"/>
                      <a:pt x="98" y="852"/>
                      <a:pt x="1" y="977"/>
                    </a:cubicBezTo>
                    <a:cubicBezTo>
                      <a:pt x="70" y="963"/>
                      <a:pt x="112" y="963"/>
                      <a:pt x="182" y="935"/>
                    </a:cubicBezTo>
                    <a:cubicBezTo>
                      <a:pt x="294" y="935"/>
                      <a:pt x="391" y="921"/>
                      <a:pt x="503" y="908"/>
                    </a:cubicBezTo>
                    <a:cubicBezTo>
                      <a:pt x="698" y="838"/>
                      <a:pt x="866" y="754"/>
                      <a:pt x="1019" y="587"/>
                    </a:cubicBezTo>
                    <a:cubicBezTo>
                      <a:pt x="1228" y="377"/>
                      <a:pt x="1410" y="168"/>
                      <a:pt x="1675" y="15"/>
                    </a:cubicBezTo>
                    <a:cubicBezTo>
                      <a:pt x="1647" y="15"/>
                      <a:pt x="1633" y="1"/>
                      <a:pt x="1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23"/>
              <p:cNvSpPr/>
              <p:nvPr/>
            </p:nvSpPr>
            <p:spPr>
              <a:xfrm>
                <a:off x="596039" y="556899"/>
                <a:ext cx="458752" cy="471257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0876" extrusionOk="0">
                    <a:moveTo>
                      <a:pt x="1" y="0"/>
                    </a:moveTo>
                    <a:lnTo>
                      <a:pt x="1" y="140"/>
                    </a:lnTo>
                    <a:cubicBezTo>
                      <a:pt x="1" y="223"/>
                      <a:pt x="1" y="363"/>
                      <a:pt x="15" y="544"/>
                    </a:cubicBezTo>
                    <a:cubicBezTo>
                      <a:pt x="56" y="893"/>
                      <a:pt x="126" y="1381"/>
                      <a:pt x="266" y="1953"/>
                    </a:cubicBezTo>
                    <a:cubicBezTo>
                      <a:pt x="405" y="2525"/>
                      <a:pt x="628" y="3194"/>
                      <a:pt x="921" y="3864"/>
                    </a:cubicBezTo>
                    <a:cubicBezTo>
                      <a:pt x="963" y="3948"/>
                      <a:pt x="991" y="4031"/>
                      <a:pt x="1033" y="4101"/>
                    </a:cubicBezTo>
                    <a:cubicBezTo>
                      <a:pt x="1047" y="4129"/>
                      <a:pt x="1047" y="4171"/>
                      <a:pt x="1061" y="4199"/>
                    </a:cubicBezTo>
                    <a:cubicBezTo>
                      <a:pt x="1116" y="4324"/>
                      <a:pt x="1144" y="4450"/>
                      <a:pt x="1186" y="4589"/>
                    </a:cubicBezTo>
                    <a:cubicBezTo>
                      <a:pt x="1214" y="4701"/>
                      <a:pt x="1242" y="4840"/>
                      <a:pt x="1256" y="4966"/>
                    </a:cubicBezTo>
                    <a:cubicBezTo>
                      <a:pt x="1284" y="5217"/>
                      <a:pt x="1312" y="5468"/>
                      <a:pt x="1312" y="5733"/>
                    </a:cubicBezTo>
                    <a:cubicBezTo>
                      <a:pt x="1312" y="5928"/>
                      <a:pt x="1284" y="6096"/>
                      <a:pt x="1284" y="6263"/>
                    </a:cubicBezTo>
                    <a:cubicBezTo>
                      <a:pt x="1270" y="6416"/>
                      <a:pt x="1270" y="6556"/>
                      <a:pt x="1270" y="6709"/>
                    </a:cubicBezTo>
                    <a:cubicBezTo>
                      <a:pt x="1270" y="6863"/>
                      <a:pt x="1284" y="7002"/>
                      <a:pt x="1326" y="7170"/>
                    </a:cubicBezTo>
                    <a:cubicBezTo>
                      <a:pt x="1354" y="7323"/>
                      <a:pt x="1423" y="7518"/>
                      <a:pt x="1535" y="7700"/>
                    </a:cubicBezTo>
                    <a:cubicBezTo>
                      <a:pt x="1535" y="7728"/>
                      <a:pt x="1549" y="7728"/>
                      <a:pt x="1549" y="7742"/>
                    </a:cubicBezTo>
                    <a:cubicBezTo>
                      <a:pt x="1599" y="7803"/>
                      <a:pt x="1662" y="7828"/>
                      <a:pt x="1718" y="7828"/>
                    </a:cubicBezTo>
                    <a:cubicBezTo>
                      <a:pt x="1803" y="7828"/>
                      <a:pt x="1873" y="7770"/>
                      <a:pt x="1856" y="7686"/>
                    </a:cubicBezTo>
                    <a:cubicBezTo>
                      <a:pt x="1800" y="7449"/>
                      <a:pt x="1786" y="7198"/>
                      <a:pt x="1800" y="6974"/>
                    </a:cubicBezTo>
                    <a:lnTo>
                      <a:pt x="1856" y="6291"/>
                    </a:lnTo>
                    <a:cubicBezTo>
                      <a:pt x="1884" y="6486"/>
                      <a:pt x="1925" y="6668"/>
                      <a:pt x="1953" y="6849"/>
                    </a:cubicBezTo>
                    <a:cubicBezTo>
                      <a:pt x="1967" y="7044"/>
                      <a:pt x="2009" y="7239"/>
                      <a:pt x="2037" y="7435"/>
                    </a:cubicBezTo>
                    <a:cubicBezTo>
                      <a:pt x="2107" y="7937"/>
                      <a:pt x="2330" y="8383"/>
                      <a:pt x="2734" y="8788"/>
                    </a:cubicBezTo>
                    <a:cubicBezTo>
                      <a:pt x="2774" y="8817"/>
                      <a:pt x="2819" y="8831"/>
                      <a:pt x="2856" y="8831"/>
                    </a:cubicBezTo>
                    <a:cubicBezTo>
                      <a:pt x="2925" y="8831"/>
                      <a:pt x="2970" y="8785"/>
                      <a:pt x="2916" y="8704"/>
                    </a:cubicBezTo>
                    <a:cubicBezTo>
                      <a:pt x="2776" y="8495"/>
                      <a:pt x="2665" y="8286"/>
                      <a:pt x="2581" y="8090"/>
                    </a:cubicBezTo>
                    <a:cubicBezTo>
                      <a:pt x="2511" y="7881"/>
                      <a:pt x="2483" y="7672"/>
                      <a:pt x="2497" y="7463"/>
                    </a:cubicBezTo>
                    <a:cubicBezTo>
                      <a:pt x="2525" y="7170"/>
                      <a:pt x="2581" y="6960"/>
                      <a:pt x="2525" y="6668"/>
                    </a:cubicBezTo>
                    <a:cubicBezTo>
                      <a:pt x="2511" y="6570"/>
                      <a:pt x="2497" y="6500"/>
                      <a:pt x="2469" y="6416"/>
                    </a:cubicBezTo>
                    <a:lnTo>
                      <a:pt x="2469" y="6416"/>
                    </a:lnTo>
                    <a:cubicBezTo>
                      <a:pt x="2581" y="6556"/>
                      <a:pt x="2707" y="6709"/>
                      <a:pt x="2818" y="6849"/>
                    </a:cubicBezTo>
                    <a:cubicBezTo>
                      <a:pt x="2986" y="7044"/>
                      <a:pt x="3153" y="7225"/>
                      <a:pt x="3306" y="7393"/>
                    </a:cubicBezTo>
                    <a:cubicBezTo>
                      <a:pt x="3418" y="7504"/>
                      <a:pt x="3502" y="7602"/>
                      <a:pt x="3613" y="7686"/>
                    </a:cubicBezTo>
                    <a:cubicBezTo>
                      <a:pt x="3864" y="7951"/>
                      <a:pt x="4143" y="8174"/>
                      <a:pt x="4408" y="8383"/>
                    </a:cubicBezTo>
                    <a:cubicBezTo>
                      <a:pt x="4520" y="8481"/>
                      <a:pt x="4618" y="8551"/>
                      <a:pt x="4701" y="8620"/>
                    </a:cubicBezTo>
                    <a:cubicBezTo>
                      <a:pt x="4813" y="8690"/>
                      <a:pt x="4897" y="8760"/>
                      <a:pt x="5008" y="8830"/>
                    </a:cubicBezTo>
                    <a:cubicBezTo>
                      <a:pt x="5566" y="9206"/>
                      <a:pt x="6152" y="9541"/>
                      <a:pt x="6766" y="9806"/>
                    </a:cubicBezTo>
                    <a:cubicBezTo>
                      <a:pt x="7393" y="10057"/>
                      <a:pt x="8035" y="10252"/>
                      <a:pt x="8677" y="10378"/>
                    </a:cubicBezTo>
                    <a:cubicBezTo>
                      <a:pt x="8802" y="10392"/>
                      <a:pt x="8942" y="10406"/>
                      <a:pt x="9067" y="10448"/>
                    </a:cubicBezTo>
                    <a:cubicBezTo>
                      <a:pt x="9193" y="10462"/>
                      <a:pt x="9332" y="10475"/>
                      <a:pt x="9444" y="10503"/>
                    </a:cubicBezTo>
                    <a:lnTo>
                      <a:pt x="9486" y="10503"/>
                    </a:lnTo>
                    <a:cubicBezTo>
                      <a:pt x="9500" y="10517"/>
                      <a:pt x="9541" y="10545"/>
                      <a:pt x="9569" y="10545"/>
                    </a:cubicBezTo>
                    <a:cubicBezTo>
                      <a:pt x="9681" y="10587"/>
                      <a:pt x="9820" y="10685"/>
                      <a:pt x="9960" y="10782"/>
                    </a:cubicBezTo>
                    <a:cubicBezTo>
                      <a:pt x="10030" y="10824"/>
                      <a:pt x="10113" y="10852"/>
                      <a:pt x="10183" y="10866"/>
                    </a:cubicBezTo>
                    <a:cubicBezTo>
                      <a:pt x="10212" y="10872"/>
                      <a:pt x="10241" y="10875"/>
                      <a:pt x="10270" y="10875"/>
                    </a:cubicBezTo>
                    <a:cubicBezTo>
                      <a:pt x="10311" y="10875"/>
                      <a:pt x="10351" y="10868"/>
                      <a:pt x="10392" y="10852"/>
                    </a:cubicBezTo>
                    <a:cubicBezTo>
                      <a:pt x="10546" y="10782"/>
                      <a:pt x="10588" y="10615"/>
                      <a:pt x="10518" y="10503"/>
                    </a:cubicBezTo>
                    <a:cubicBezTo>
                      <a:pt x="10532" y="10475"/>
                      <a:pt x="10518" y="10448"/>
                      <a:pt x="10490" y="10434"/>
                    </a:cubicBezTo>
                    <a:cubicBezTo>
                      <a:pt x="10336" y="10308"/>
                      <a:pt x="10169" y="10238"/>
                      <a:pt x="9974" y="10169"/>
                    </a:cubicBezTo>
                    <a:cubicBezTo>
                      <a:pt x="9890" y="10127"/>
                      <a:pt x="9779" y="10113"/>
                      <a:pt x="9681" y="10085"/>
                    </a:cubicBezTo>
                    <a:cubicBezTo>
                      <a:pt x="9625" y="10057"/>
                      <a:pt x="9569" y="10057"/>
                      <a:pt x="9541" y="10057"/>
                    </a:cubicBezTo>
                    <a:cubicBezTo>
                      <a:pt x="9486" y="10057"/>
                      <a:pt x="9430" y="10043"/>
                      <a:pt x="9402" y="10043"/>
                    </a:cubicBezTo>
                    <a:cubicBezTo>
                      <a:pt x="9290" y="10043"/>
                      <a:pt x="9207" y="10029"/>
                      <a:pt x="9095" y="10029"/>
                    </a:cubicBezTo>
                    <a:lnTo>
                      <a:pt x="8802" y="10015"/>
                    </a:lnTo>
                    <a:cubicBezTo>
                      <a:pt x="8607" y="10015"/>
                      <a:pt x="8426" y="9973"/>
                      <a:pt x="8216" y="9959"/>
                    </a:cubicBezTo>
                    <a:cubicBezTo>
                      <a:pt x="8105" y="9959"/>
                      <a:pt x="8021" y="9918"/>
                      <a:pt x="7909" y="9918"/>
                    </a:cubicBezTo>
                    <a:cubicBezTo>
                      <a:pt x="7812" y="9904"/>
                      <a:pt x="7728" y="9890"/>
                      <a:pt x="7616" y="9876"/>
                    </a:cubicBezTo>
                    <a:lnTo>
                      <a:pt x="7324" y="9806"/>
                    </a:lnTo>
                    <a:lnTo>
                      <a:pt x="7184" y="9764"/>
                    </a:lnTo>
                    <a:lnTo>
                      <a:pt x="7045" y="9708"/>
                    </a:lnTo>
                    <a:cubicBezTo>
                      <a:pt x="6891" y="9639"/>
                      <a:pt x="6724" y="9569"/>
                      <a:pt x="6570" y="9485"/>
                    </a:cubicBezTo>
                    <a:cubicBezTo>
                      <a:pt x="6487" y="9457"/>
                      <a:pt x="6417" y="9415"/>
                      <a:pt x="6333" y="9387"/>
                    </a:cubicBezTo>
                    <a:cubicBezTo>
                      <a:pt x="6236" y="9346"/>
                      <a:pt x="6166" y="9318"/>
                      <a:pt x="6082" y="9262"/>
                    </a:cubicBezTo>
                    <a:lnTo>
                      <a:pt x="5845" y="9136"/>
                    </a:lnTo>
                    <a:cubicBezTo>
                      <a:pt x="5747" y="9109"/>
                      <a:pt x="5678" y="9053"/>
                      <a:pt x="5608" y="9011"/>
                    </a:cubicBezTo>
                    <a:cubicBezTo>
                      <a:pt x="5524" y="8969"/>
                      <a:pt x="5427" y="8913"/>
                      <a:pt x="5329" y="8843"/>
                    </a:cubicBezTo>
                    <a:cubicBezTo>
                      <a:pt x="5245" y="8788"/>
                      <a:pt x="5162" y="8718"/>
                      <a:pt x="5078" y="8662"/>
                    </a:cubicBezTo>
                    <a:cubicBezTo>
                      <a:pt x="5092" y="8662"/>
                      <a:pt x="5120" y="8690"/>
                      <a:pt x="5148" y="8690"/>
                    </a:cubicBezTo>
                    <a:cubicBezTo>
                      <a:pt x="5217" y="8704"/>
                      <a:pt x="5308" y="8707"/>
                      <a:pt x="5399" y="8707"/>
                    </a:cubicBezTo>
                    <a:cubicBezTo>
                      <a:pt x="5489" y="8707"/>
                      <a:pt x="5580" y="8704"/>
                      <a:pt x="5650" y="8704"/>
                    </a:cubicBezTo>
                    <a:cubicBezTo>
                      <a:pt x="5768" y="8697"/>
                      <a:pt x="5880" y="8694"/>
                      <a:pt x="5988" y="8694"/>
                    </a:cubicBezTo>
                    <a:cubicBezTo>
                      <a:pt x="6096" y="8694"/>
                      <a:pt x="6201" y="8697"/>
                      <a:pt x="6305" y="8704"/>
                    </a:cubicBezTo>
                    <a:cubicBezTo>
                      <a:pt x="6417" y="8704"/>
                      <a:pt x="6515" y="8718"/>
                      <a:pt x="6626" y="8760"/>
                    </a:cubicBezTo>
                    <a:cubicBezTo>
                      <a:pt x="6724" y="8774"/>
                      <a:pt x="6849" y="8802"/>
                      <a:pt x="6975" y="8843"/>
                    </a:cubicBezTo>
                    <a:cubicBezTo>
                      <a:pt x="6980" y="8844"/>
                      <a:pt x="6986" y="8845"/>
                      <a:pt x="6991" y="8845"/>
                    </a:cubicBezTo>
                    <a:cubicBezTo>
                      <a:pt x="7065" y="8845"/>
                      <a:pt x="7110" y="8756"/>
                      <a:pt x="7045" y="8704"/>
                    </a:cubicBezTo>
                    <a:cubicBezTo>
                      <a:pt x="6905" y="8634"/>
                      <a:pt x="6752" y="8565"/>
                      <a:pt x="6612" y="8453"/>
                    </a:cubicBezTo>
                    <a:cubicBezTo>
                      <a:pt x="6542" y="8411"/>
                      <a:pt x="6445" y="8369"/>
                      <a:pt x="6375" y="8313"/>
                    </a:cubicBezTo>
                    <a:cubicBezTo>
                      <a:pt x="6305" y="8272"/>
                      <a:pt x="6222" y="8230"/>
                      <a:pt x="6152" y="8174"/>
                    </a:cubicBezTo>
                    <a:cubicBezTo>
                      <a:pt x="6082" y="8132"/>
                      <a:pt x="5998" y="8090"/>
                      <a:pt x="5929" y="8062"/>
                    </a:cubicBezTo>
                    <a:cubicBezTo>
                      <a:pt x="5859" y="8021"/>
                      <a:pt x="5775" y="7965"/>
                      <a:pt x="5706" y="7951"/>
                    </a:cubicBezTo>
                    <a:cubicBezTo>
                      <a:pt x="5538" y="7881"/>
                      <a:pt x="5385" y="7825"/>
                      <a:pt x="5217" y="7811"/>
                    </a:cubicBezTo>
                    <a:cubicBezTo>
                      <a:pt x="5078" y="7797"/>
                      <a:pt x="4952" y="7783"/>
                      <a:pt x="4827" y="7755"/>
                    </a:cubicBezTo>
                    <a:lnTo>
                      <a:pt x="4464" y="7714"/>
                    </a:lnTo>
                    <a:cubicBezTo>
                      <a:pt x="4339" y="7672"/>
                      <a:pt x="4213" y="7644"/>
                      <a:pt x="4115" y="7588"/>
                    </a:cubicBezTo>
                    <a:cubicBezTo>
                      <a:pt x="4060" y="7546"/>
                      <a:pt x="3990" y="7518"/>
                      <a:pt x="3920" y="7477"/>
                    </a:cubicBezTo>
                    <a:cubicBezTo>
                      <a:pt x="3864" y="7449"/>
                      <a:pt x="3795" y="7393"/>
                      <a:pt x="3725" y="7337"/>
                    </a:cubicBezTo>
                    <a:cubicBezTo>
                      <a:pt x="3655" y="7295"/>
                      <a:pt x="3585" y="7239"/>
                      <a:pt x="3544" y="7170"/>
                    </a:cubicBezTo>
                    <a:lnTo>
                      <a:pt x="3348" y="6988"/>
                    </a:lnTo>
                    <a:cubicBezTo>
                      <a:pt x="2609" y="6124"/>
                      <a:pt x="2009" y="5161"/>
                      <a:pt x="1423" y="4185"/>
                    </a:cubicBezTo>
                    <a:cubicBezTo>
                      <a:pt x="1340" y="4031"/>
                      <a:pt x="1256" y="3850"/>
                      <a:pt x="1172" y="3682"/>
                    </a:cubicBezTo>
                    <a:cubicBezTo>
                      <a:pt x="1102" y="3501"/>
                      <a:pt x="1005" y="3334"/>
                      <a:pt x="963" y="3152"/>
                    </a:cubicBezTo>
                    <a:lnTo>
                      <a:pt x="963" y="3152"/>
                    </a:lnTo>
                    <a:cubicBezTo>
                      <a:pt x="1005" y="3208"/>
                      <a:pt x="1047" y="3250"/>
                      <a:pt x="1116" y="3264"/>
                    </a:cubicBezTo>
                    <a:cubicBezTo>
                      <a:pt x="1200" y="3292"/>
                      <a:pt x="1284" y="3334"/>
                      <a:pt x="1354" y="3348"/>
                    </a:cubicBezTo>
                    <a:cubicBezTo>
                      <a:pt x="1479" y="3417"/>
                      <a:pt x="1605" y="3473"/>
                      <a:pt x="1744" y="3529"/>
                    </a:cubicBezTo>
                    <a:cubicBezTo>
                      <a:pt x="1884" y="3571"/>
                      <a:pt x="2009" y="3613"/>
                      <a:pt x="2149" y="3669"/>
                    </a:cubicBezTo>
                    <a:cubicBezTo>
                      <a:pt x="2190" y="3696"/>
                      <a:pt x="2232" y="3738"/>
                      <a:pt x="2260" y="3766"/>
                    </a:cubicBezTo>
                    <a:cubicBezTo>
                      <a:pt x="2316" y="3808"/>
                      <a:pt x="2358" y="3836"/>
                      <a:pt x="2386" y="3878"/>
                    </a:cubicBezTo>
                    <a:cubicBezTo>
                      <a:pt x="2400" y="3892"/>
                      <a:pt x="2400" y="3906"/>
                      <a:pt x="2428" y="3920"/>
                    </a:cubicBezTo>
                    <a:cubicBezTo>
                      <a:pt x="2442" y="3961"/>
                      <a:pt x="2469" y="3975"/>
                      <a:pt x="2497" y="3975"/>
                    </a:cubicBezTo>
                    <a:cubicBezTo>
                      <a:pt x="2637" y="4129"/>
                      <a:pt x="2790" y="4310"/>
                      <a:pt x="2888" y="4478"/>
                    </a:cubicBezTo>
                    <a:cubicBezTo>
                      <a:pt x="2900" y="4498"/>
                      <a:pt x="2917" y="4506"/>
                      <a:pt x="2934" y="4506"/>
                    </a:cubicBezTo>
                    <a:cubicBezTo>
                      <a:pt x="2976" y="4506"/>
                      <a:pt x="3019" y="4457"/>
                      <a:pt x="3000" y="4408"/>
                    </a:cubicBezTo>
                    <a:cubicBezTo>
                      <a:pt x="2944" y="4310"/>
                      <a:pt x="2888" y="4185"/>
                      <a:pt x="2846" y="4059"/>
                    </a:cubicBezTo>
                    <a:cubicBezTo>
                      <a:pt x="2790" y="3948"/>
                      <a:pt x="2748" y="3822"/>
                      <a:pt x="2679" y="3696"/>
                    </a:cubicBezTo>
                    <a:cubicBezTo>
                      <a:pt x="2637" y="3571"/>
                      <a:pt x="2581" y="3459"/>
                      <a:pt x="2511" y="3348"/>
                    </a:cubicBezTo>
                    <a:lnTo>
                      <a:pt x="2400" y="3194"/>
                    </a:lnTo>
                    <a:cubicBezTo>
                      <a:pt x="2372" y="3139"/>
                      <a:pt x="2330" y="3083"/>
                      <a:pt x="2288" y="3055"/>
                    </a:cubicBezTo>
                    <a:cubicBezTo>
                      <a:pt x="2121" y="2915"/>
                      <a:pt x="2023" y="2846"/>
                      <a:pt x="1814" y="2804"/>
                    </a:cubicBezTo>
                    <a:cubicBezTo>
                      <a:pt x="1619" y="2790"/>
                      <a:pt x="1451" y="2720"/>
                      <a:pt x="1284" y="2636"/>
                    </a:cubicBezTo>
                    <a:cubicBezTo>
                      <a:pt x="1130" y="2553"/>
                      <a:pt x="1005" y="2441"/>
                      <a:pt x="893" y="2302"/>
                    </a:cubicBezTo>
                    <a:cubicBezTo>
                      <a:pt x="865" y="2288"/>
                      <a:pt x="865" y="2274"/>
                      <a:pt x="851" y="2246"/>
                    </a:cubicBezTo>
                    <a:lnTo>
                      <a:pt x="796" y="2204"/>
                    </a:lnTo>
                    <a:cubicBezTo>
                      <a:pt x="684" y="2023"/>
                      <a:pt x="558" y="1813"/>
                      <a:pt x="475" y="1590"/>
                    </a:cubicBezTo>
                    <a:cubicBezTo>
                      <a:pt x="447" y="1534"/>
                      <a:pt x="405" y="1507"/>
                      <a:pt x="349" y="1507"/>
                    </a:cubicBezTo>
                    <a:cubicBezTo>
                      <a:pt x="168" y="1004"/>
                      <a:pt x="15" y="50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23"/>
              <p:cNvSpPr/>
              <p:nvPr/>
            </p:nvSpPr>
            <p:spPr>
              <a:xfrm>
                <a:off x="786437" y="907449"/>
                <a:ext cx="82236" cy="23008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531" extrusionOk="0">
                    <a:moveTo>
                      <a:pt x="0" y="0"/>
                    </a:moveTo>
                    <a:lnTo>
                      <a:pt x="154" y="140"/>
                    </a:lnTo>
                    <a:cubicBezTo>
                      <a:pt x="251" y="223"/>
                      <a:pt x="349" y="293"/>
                      <a:pt x="433" y="363"/>
                    </a:cubicBezTo>
                    <a:cubicBezTo>
                      <a:pt x="530" y="419"/>
                      <a:pt x="628" y="475"/>
                      <a:pt x="740" y="488"/>
                    </a:cubicBezTo>
                    <a:cubicBezTo>
                      <a:pt x="837" y="530"/>
                      <a:pt x="963" y="530"/>
                      <a:pt x="1060" y="530"/>
                    </a:cubicBezTo>
                    <a:cubicBezTo>
                      <a:pt x="1130" y="530"/>
                      <a:pt x="1200" y="502"/>
                      <a:pt x="1270" y="502"/>
                    </a:cubicBezTo>
                    <a:cubicBezTo>
                      <a:pt x="1339" y="488"/>
                      <a:pt x="1409" y="488"/>
                      <a:pt x="1479" y="475"/>
                    </a:cubicBezTo>
                    <a:cubicBezTo>
                      <a:pt x="1618" y="433"/>
                      <a:pt x="1758" y="433"/>
                      <a:pt x="1897" y="419"/>
                    </a:cubicBezTo>
                    <a:lnTo>
                      <a:pt x="1856" y="363"/>
                    </a:lnTo>
                    <a:lnTo>
                      <a:pt x="1479" y="209"/>
                    </a:lnTo>
                    <a:cubicBezTo>
                      <a:pt x="1367" y="154"/>
                      <a:pt x="1242" y="112"/>
                      <a:pt x="1102" y="70"/>
                    </a:cubicBezTo>
                    <a:cubicBezTo>
                      <a:pt x="886" y="28"/>
                      <a:pt x="694" y="25"/>
                      <a:pt x="515" y="25"/>
                    </a:cubicBezTo>
                    <a:cubicBezTo>
                      <a:pt x="479" y="25"/>
                      <a:pt x="443" y="25"/>
                      <a:pt x="408" y="25"/>
                    </a:cubicBezTo>
                    <a:cubicBezTo>
                      <a:pt x="268" y="25"/>
                      <a:pt x="134" y="2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23"/>
              <p:cNvSpPr/>
              <p:nvPr/>
            </p:nvSpPr>
            <p:spPr>
              <a:xfrm>
                <a:off x="261954" y="1249549"/>
                <a:ext cx="271230" cy="486249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11222" extrusionOk="0">
                    <a:moveTo>
                      <a:pt x="3930" y="0"/>
                    </a:moveTo>
                    <a:cubicBezTo>
                      <a:pt x="3930" y="1"/>
                      <a:pt x="3833" y="140"/>
                      <a:pt x="3665" y="405"/>
                    </a:cubicBezTo>
                    <a:cubicBezTo>
                      <a:pt x="3512" y="670"/>
                      <a:pt x="3275" y="1032"/>
                      <a:pt x="3052" y="1479"/>
                    </a:cubicBezTo>
                    <a:cubicBezTo>
                      <a:pt x="2815" y="1939"/>
                      <a:pt x="2564" y="2497"/>
                      <a:pt x="2326" y="3111"/>
                    </a:cubicBezTo>
                    <a:cubicBezTo>
                      <a:pt x="2298" y="3180"/>
                      <a:pt x="2271" y="3250"/>
                      <a:pt x="2257" y="3320"/>
                    </a:cubicBezTo>
                    <a:cubicBezTo>
                      <a:pt x="2229" y="3348"/>
                      <a:pt x="2229" y="3362"/>
                      <a:pt x="2215" y="3404"/>
                    </a:cubicBezTo>
                    <a:cubicBezTo>
                      <a:pt x="2117" y="3613"/>
                      <a:pt x="1992" y="3808"/>
                      <a:pt x="1838" y="3976"/>
                    </a:cubicBezTo>
                    <a:cubicBezTo>
                      <a:pt x="1768" y="4059"/>
                      <a:pt x="1671" y="4157"/>
                      <a:pt x="1587" y="4227"/>
                    </a:cubicBezTo>
                    <a:cubicBezTo>
                      <a:pt x="1503" y="4310"/>
                      <a:pt x="1420" y="4380"/>
                      <a:pt x="1322" y="4450"/>
                    </a:cubicBezTo>
                    <a:cubicBezTo>
                      <a:pt x="1183" y="4575"/>
                      <a:pt x="1071" y="4659"/>
                      <a:pt x="945" y="4743"/>
                    </a:cubicBezTo>
                    <a:cubicBezTo>
                      <a:pt x="820" y="4826"/>
                      <a:pt x="722" y="4924"/>
                      <a:pt x="611" y="5008"/>
                    </a:cubicBezTo>
                    <a:cubicBezTo>
                      <a:pt x="401" y="5175"/>
                      <a:pt x="206" y="5412"/>
                      <a:pt x="95" y="5803"/>
                    </a:cubicBezTo>
                    <a:cubicBezTo>
                      <a:pt x="95" y="5831"/>
                      <a:pt x="67" y="5831"/>
                      <a:pt x="67" y="5845"/>
                    </a:cubicBezTo>
                    <a:cubicBezTo>
                      <a:pt x="1" y="5901"/>
                      <a:pt x="69" y="5971"/>
                      <a:pt x="141" y="5971"/>
                    </a:cubicBezTo>
                    <a:cubicBezTo>
                      <a:pt x="176" y="5971"/>
                      <a:pt x="212" y="5955"/>
                      <a:pt x="234" y="5914"/>
                    </a:cubicBezTo>
                    <a:cubicBezTo>
                      <a:pt x="374" y="5719"/>
                      <a:pt x="527" y="5566"/>
                      <a:pt x="708" y="5426"/>
                    </a:cubicBezTo>
                    <a:cubicBezTo>
                      <a:pt x="876" y="5287"/>
                      <a:pt x="1057" y="5175"/>
                      <a:pt x="1224" y="5064"/>
                    </a:cubicBezTo>
                    <a:lnTo>
                      <a:pt x="1224" y="5064"/>
                    </a:lnTo>
                    <a:cubicBezTo>
                      <a:pt x="1127" y="5203"/>
                      <a:pt x="1015" y="5329"/>
                      <a:pt x="890" y="5468"/>
                    </a:cubicBezTo>
                    <a:cubicBezTo>
                      <a:pt x="778" y="5608"/>
                      <a:pt x="667" y="5747"/>
                      <a:pt x="541" y="5886"/>
                    </a:cubicBezTo>
                    <a:cubicBezTo>
                      <a:pt x="471" y="5970"/>
                      <a:pt x="401" y="6068"/>
                      <a:pt x="360" y="6179"/>
                    </a:cubicBezTo>
                    <a:cubicBezTo>
                      <a:pt x="304" y="6277"/>
                      <a:pt x="248" y="6389"/>
                      <a:pt x="220" y="6514"/>
                    </a:cubicBezTo>
                    <a:cubicBezTo>
                      <a:pt x="178" y="6626"/>
                      <a:pt x="150" y="6751"/>
                      <a:pt x="123" y="6877"/>
                    </a:cubicBezTo>
                    <a:cubicBezTo>
                      <a:pt x="109" y="7002"/>
                      <a:pt x="109" y="7142"/>
                      <a:pt x="123" y="7281"/>
                    </a:cubicBezTo>
                    <a:cubicBezTo>
                      <a:pt x="123" y="7351"/>
                      <a:pt x="178" y="7393"/>
                      <a:pt x="220" y="7393"/>
                    </a:cubicBezTo>
                    <a:cubicBezTo>
                      <a:pt x="229" y="7399"/>
                      <a:pt x="238" y="7402"/>
                      <a:pt x="247" y="7402"/>
                    </a:cubicBezTo>
                    <a:cubicBezTo>
                      <a:pt x="279" y="7402"/>
                      <a:pt x="307" y="7364"/>
                      <a:pt x="318" y="7309"/>
                    </a:cubicBezTo>
                    <a:cubicBezTo>
                      <a:pt x="360" y="7072"/>
                      <a:pt x="388" y="6863"/>
                      <a:pt x="499" y="6668"/>
                    </a:cubicBezTo>
                    <a:lnTo>
                      <a:pt x="653" y="6403"/>
                    </a:lnTo>
                    <a:cubicBezTo>
                      <a:pt x="722" y="6319"/>
                      <a:pt x="792" y="6249"/>
                      <a:pt x="862" y="6193"/>
                    </a:cubicBezTo>
                    <a:cubicBezTo>
                      <a:pt x="959" y="6110"/>
                      <a:pt x="1071" y="6040"/>
                      <a:pt x="1169" y="5970"/>
                    </a:cubicBezTo>
                    <a:cubicBezTo>
                      <a:pt x="1280" y="5900"/>
                      <a:pt x="1364" y="5817"/>
                      <a:pt x="1448" y="5705"/>
                    </a:cubicBezTo>
                    <a:cubicBezTo>
                      <a:pt x="1503" y="5649"/>
                      <a:pt x="1545" y="5580"/>
                      <a:pt x="1573" y="5538"/>
                    </a:cubicBezTo>
                    <a:lnTo>
                      <a:pt x="1573" y="5538"/>
                    </a:lnTo>
                    <a:cubicBezTo>
                      <a:pt x="1559" y="5691"/>
                      <a:pt x="1545" y="5845"/>
                      <a:pt x="1517" y="6026"/>
                    </a:cubicBezTo>
                    <a:cubicBezTo>
                      <a:pt x="1503" y="6235"/>
                      <a:pt x="1489" y="6444"/>
                      <a:pt x="1503" y="6654"/>
                    </a:cubicBezTo>
                    <a:lnTo>
                      <a:pt x="1503" y="6835"/>
                    </a:lnTo>
                    <a:cubicBezTo>
                      <a:pt x="1503" y="6891"/>
                      <a:pt x="1517" y="6961"/>
                      <a:pt x="1517" y="7016"/>
                    </a:cubicBezTo>
                    <a:cubicBezTo>
                      <a:pt x="1517" y="7100"/>
                      <a:pt x="1545" y="7170"/>
                      <a:pt x="1545" y="7253"/>
                    </a:cubicBezTo>
                    <a:cubicBezTo>
                      <a:pt x="1559" y="7351"/>
                      <a:pt x="1559" y="7421"/>
                      <a:pt x="1573" y="7491"/>
                    </a:cubicBezTo>
                    <a:cubicBezTo>
                      <a:pt x="1573" y="7518"/>
                      <a:pt x="1587" y="7560"/>
                      <a:pt x="1587" y="7602"/>
                    </a:cubicBezTo>
                    <a:cubicBezTo>
                      <a:pt x="1587" y="7644"/>
                      <a:pt x="1615" y="7672"/>
                      <a:pt x="1629" y="7714"/>
                    </a:cubicBezTo>
                    <a:cubicBezTo>
                      <a:pt x="1643" y="7784"/>
                      <a:pt x="1657" y="7853"/>
                      <a:pt x="1685" y="7937"/>
                    </a:cubicBezTo>
                    <a:lnTo>
                      <a:pt x="1727" y="8090"/>
                    </a:lnTo>
                    <a:lnTo>
                      <a:pt x="1782" y="8258"/>
                    </a:lnTo>
                    <a:cubicBezTo>
                      <a:pt x="1824" y="8355"/>
                      <a:pt x="1866" y="8439"/>
                      <a:pt x="1908" y="8551"/>
                    </a:cubicBezTo>
                    <a:cubicBezTo>
                      <a:pt x="2033" y="8816"/>
                      <a:pt x="2201" y="9053"/>
                      <a:pt x="2382" y="9304"/>
                    </a:cubicBezTo>
                    <a:lnTo>
                      <a:pt x="2536" y="9457"/>
                    </a:lnTo>
                    <a:lnTo>
                      <a:pt x="2689" y="9611"/>
                    </a:lnTo>
                    <a:lnTo>
                      <a:pt x="2870" y="9750"/>
                    </a:lnTo>
                    <a:cubicBezTo>
                      <a:pt x="2912" y="9806"/>
                      <a:pt x="2968" y="9862"/>
                      <a:pt x="3038" y="9890"/>
                    </a:cubicBezTo>
                    <a:cubicBezTo>
                      <a:pt x="3526" y="10238"/>
                      <a:pt x="4070" y="10448"/>
                      <a:pt x="4628" y="10601"/>
                    </a:cubicBezTo>
                    <a:cubicBezTo>
                      <a:pt x="4851" y="10657"/>
                      <a:pt x="5074" y="10727"/>
                      <a:pt x="5283" y="10755"/>
                    </a:cubicBezTo>
                    <a:lnTo>
                      <a:pt x="5325" y="10755"/>
                    </a:lnTo>
                    <a:cubicBezTo>
                      <a:pt x="5339" y="10782"/>
                      <a:pt x="5353" y="10810"/>
                      <a:pt x="5395" y="10824"/>
                    </a:cubicBezTo>
                    <a:cubicBezTo>
                      <a:pt x="5479" y="10880"/>
                      <a:pt x="5590" y="11006"/>
                      <a:pt x="5702" y="11089"/>
                    </a:cubicBezTo>
                    <a:cubicBezTo>
                      <a:pt x="5808" y="11160"/>
                      <a:pt x="5915" y="11221"/>
                      <a:pt x="6021" y="11221"/>
                    </a:cubicBezTo>
                    <a:cubicBezTo>
                      <a:pt x="6040" y="11221"/>
                      <a:pt x="6059" y="11219"/>
                      <a:pt x="6079" y="11215"/>
                    </a:cubicBezTo>
                    <a:cubicBezTo>
                      <a:pt x="6218" y="11173"/>
                      <a:pt x="6260" y="11020"/>
                      <a:pt x="6232" y="10880"/>
                    </a:cubicBezTo>
                    <a:cubicBezTo>
                      <a:pt x="6246" y="10866"/>
                      <a:pt x="6246" y="10824"/>
                      <a:pt x="6232" y="10810"/>
                    </a:cubicBezTo>
                    <a:cubicBezTo>
                      <a:pt x="6106" y="10671"/>
                      <a:pt x="5967" y="10573"/>
                      <a:pt x="5814" y="10503"/>
                    </a:cubicBezTo>
                    <a:cubicBezTo>
                      <a:pt x="5772" y="10476"/>
                      <a:pt x="5730" y="10462"/>
                      <a:pt x="5688" y="10448"/>
                    </a:cubicBezTo>
                    <a:cubicBezTo>
                      <a:pt x="5660" y="10434"/>
                      <a:pt x="5604" y="10406"/>
                      <a:pt x="5562" y="10392"/>
                    </a:cubicBezTo>
                    <a:cubicBezTo>
                      <a:pt x="5479" y="10364"/>
                      <a:pt x="5395" y="10336"/>
                      <a:pt x="5325" y="10336"/>
                    </a:cubicBezTo>
                    <a:cubicBezTo>
                      <a:pt x="4991" y="10294"/>
                      <a:pt x="4642" y="10252"/>
                      <a:pt x="4307" y="10183"/>
                    </a:cubicBezTo>
                    <a:cubicBezTo>
                      <a:pt x="4223" y="10169"/>
                      <a:pt x="4154" y="10155"/>
                      <a:pt x="4070" y="10127"/>
                    </a:cubicBezTo>
                    <a:lnTo>
                      <a:pt x="3819" y="10057"/>
                    </a:lnTo>
                    <a:lnTo>
                      <a:pt x="3582" y="9973"/>
                    </a:lnTo>
                    <a:cubicBezTo>
                      <a:pt x="3484" y="9946"/>
                      <a:pt x="3414" y="9918"/>
                      <a:pt x="3345" y="9876"/>
                    </a:cubicBezTo>
                    <a:cubicBezTo>
                      <a:pt x="3233" y="9778"/>
                      <a:pt x="3108" y="9694"/>
                      <a:pt x="3024" y="9611"/>
                    </a:cubicBezTo>
                    <a:cubicBezTo>
                      <a:pt x="2968" y="9555"/>
                      <a:pt x="2898" y="9499"/>
                      <a:pt x="2842" y="9471"/>
                    </a:cubicBezTo>
                    <a:lnTo>
                      <a:pt x="2689" y="9318"/>
                    </a:lnTo>
                    <a:lnTo>
                      <a:pt x="2605" y="9248"/>
                    </a:lnTo>
                    <a:cubicBezTo>
                      <a:pt x="2564" y="9220"/>
                      <a:pt x="2550" y="9192"/>
                      <a:pt x="2536" y="9164"/>
                    </a:cubicBezTo>
                    <a:lnTo>
                      <a:pt x="2396" y="8983"/>
                    </a:lnTo>
                    <a:cubicBezTo>
                      <a:pt x="2340" y="8913"/>
                      <a:pt x="2285" y="8830"/>
                      <a:pt x="2257" y="8760"/>
                    </a:cubicBezTo>
                    <a:cubicBezTo>
                      <a:pt x="2229" y="8718"/>
                      <a:pt x="2201" y="8690"/>
                      <a:pt x="2187" y="8634"/>
                    </a:cubicBezTo>
                    <a:lnTo>
                      <a:pt x="2131" y="8509"/>
                    </a:lnTo>
                    <a:lnTo>
                      <a:pt x="2159" y="8551"/>
                    </a:lnTo>
                    <a:cubicBezTo>
                      <a:pt x="2187" y="8565"/>
                      <a:pt x="2215" y="8579"/>
                      <a:pt x="2257" y="8620"/>
                    </a:cubicBezTo>
                    <a:lnTo>
                      <a:pt x="2354" y="8662"/>
                    </a:lnTo>
                    <a:cubicBezTo>
                      <a:pt x="2424" y="8704"/>
                      <a:pt x="2508" y="8718"/>
                      <a:pt x="2564" y="8732"/>
                    </a:cubicBezTo>
                    <a:cubicBezTo>
                      <a:pt x="2968" y="8844"/>
                      <a:pt x="3233" y="8913"/>
                      <a:pt x="3540" y="9067"/>
                    </a:cubicBezTo>
                    <a:cubicBezTo>
                      <a:pt x="3548" y="9073"/>
                      <a:pt x="3558" y="9076"/>
                      <a:pt x="3567" y="9076"/>
                    </a:cubicBezTo>
                    <a:cubicBezTo>
                      <a:pt x="3618" y="9076"/>
                      <a:pt x="3671" y="8989"/>
                      <a:pt x="3624" y="8941"/>
                    </a:cubicBezTo>
                    <a:cubicBezTo>
                      <a:pt x="3596" y="8913"/>
                      <a:pt x="3540" y="8871"/>
                      <a:pt x="3512" y="8844"/>
                    </a:cubicBezTo>
                    <a:cubicBezTo>
                      <a:pt x="3484" y="8830"/>
                      <a:pt x="3470" y="8802"/>
                      <a:pt x="3456" y="8774"/>
                    </a:cubicBezTo>
                    <a:cubicBezTo>
                      <a:pt x="3442" y="8760"/>
                      <a:pt x="3414" y="8732"/>
                      <a:pt x="3400" y="8704"/>
                    </a:cubicBezTo>
                    <a:cubicBezTo>
                      <a:pt x="3317" y="8620"/>
                      <a:pt x="3261" y="8523"/>
                      <a:pt x="3191" y="8439"/>
                    </a:cubicBezTo>
                    <a:cubicBezTo>
                      <a:pt x="3066" y="8244"/>
                      <a:pt x="2898" y="8076"/>
                      <a:pt x="2689" y="7923"/>
                    </a:cubicBezTo>
                    <a:cubicBezTo>
                      <a:pt x="2326" y="7672"/>
                      <a:pt x="1950" y="7477"/>
                      <a:pt x="1866" y="6905"/>
                    </a:cubicBezTo>
                    <a:cubicBezTo>
                      <a:pt x="1852" y="6765"/>
                      <a:pt x="1838" y="6612"/>
                      <a:pt x="1810" y="6472"/>
                    </a:cubicBezTo>
                    <a:cubicBezTo>
                      <a:pt x="1852" y="5984"/>
                      <a:pt x="1936" y="5496"/>
                      <a:pt x="2047" y="5022"/>
                    </a:cubicBezTo>
                    <a:cubicBezTo>
                      <a:pt x="2145" y="4533"/>
                      <a:pt x="2285" y="4059"/>
                      <a:pt x="2410" y="3599"/>
                    </a:cubicBezTo>
                    <a:cubicBezTo>
                      <a:pt x="2494" y="3278"/>
                      <a:pt x="2619" y="2971"/>
                      <a:pt x="2759" y="2664"/>
                    </a:cubicBezTo>
                    <a:cubicBezTo>
                      <a:pt x="2759" y="2720"/>
                      <a:pt x="2773" y="2790"/>
                      <a:pt x="2787" y="2846"/>
                    </a:cubicBezTo>
                    <a:cubicBezTo>
                      <a:pt x="2829" y="2929"/>
                      <a:pt x="2856" y="2999"/>
                      <a:pt x="2912" y="3069"/>
                    </a:cubicBezTo>
                    <a:cubicBezTo>
                      <a:pt x="2996" y="3320"/>
                      <a:pt x="3135" y="3557"/>
                      <a:pt x="3261" y="3780"/>
                    </a:cubicBezTo>
                    <a:cubicBezTo>
                      <a:pt x="3275" y="3892"/>
                      <a:pt x="3303" y="3976"/>
                      <a:pt x="3317" y="4087"/>
                    </a:cubicBezTo>
                    <a:cubicBezTo>
                      <a:pt x="3317" y="4101"/>
                      <a:pt x="3317" y="4115"/>
                      <a:pt x="3303" y="4129"/>
                    </a:cubicBezTo>
                    <a:cubicBezTo>
                      <a:pt x="3303" y="4171"/>
                      <a:pt x="3303" y="4185"/>
                      <a:pt x="3317" y="4199"/>
                    </a:cubicBezTo>
                    <a:cubicBezTo>
                      <a:pt x="3317" y="4310"/>
                      <a:pt x="3317" y="4394"/>
                      <a:pt x="3303" y="4478"/>
                    </a:cubicBezTo>
                    <a:cubicBezTo>
                      <a:pt x="3275" y="4575"/>
                      <a:pt x="3261" y="4673"/>
                      <a:pt x="3261" y="4757"/>
                    </a:cubicBezTo>
                    <a:cubicBezTo>
                      <a:pt x="3252" y="4801"/>
                      <a:pt x="3299" y="4828"/>
                      <a:pt x="3338" y="4828"/>
                    </a:cubicBezTo>
                    <a:cubicBezTo>
                      <a:pt x="3361" y="4828"/>
                      <a:pt x="3381" y="4819"/>
                      <a:pt x="3386" y="4798"/>
                    </a:cubicBezTo>
                    <a:cubicBezTo>
                      <a:pt x="3512" y="4394"/>
                      <a:pt x="3861" y="3962"/>
                      <a:pt x="3819" y="3501"/>
                    </a:cubicBezTo>
                    <a:cubicBezTo>
                      <a:pt x="3805" y="3320"/>
                      <a:pt x="3791" y="3194"/>
                      <a:pt x="3652" y="3041"/>
                    </a:cubicBezTo>
                    <a:cubicBezTo>
                      <a:pt x="3512" y="2901"/>
                      <a:pt x="3414" y="2734"/>
                      <a:pt x="3373" y="2581"/>
                    </a:cubicBezTo>
                    <a:cubicBezTo>
                      <a:pt x="3317" y="2427"/>
                      <a:pt x="3275" y="2274"/>
                      <a:pt x="3275" y="2106"/>
                    </a:cubicBezTo>
                    <a:cubicBezTo>
                      <a:pt x="3275" y="2092"/>
                      <a:pt x="3275" y="2079"/>
                      <a:pt x="3303" y="2037"/>
                    </a:cubicBezTo>
                    <a:lnTo>
                      <a:pt x="3303" y="1995"/>
                    </a:lnTo>
                    <a:cubicBezTo>
                      <a:pt x="3317" y="1800"/>
                      <a:pt x="3345" y="1590"/>
                      <a:pt x="3414" y="1381"/>
                    </a:cubicBezTo>
                    <a:cubicBezTo>
                      <a:pt x="3442" y="1325"/>
                      <a:pt x="3414" y="1269"/>
                      <a:pt x="3386" y="1242"/>
                    </a:cubicBezTo>
                    <a:cubicBezTo>
                      <a:pt x="3540" y="809"/>
                      <a:pt x="3679" y="363"/>
                      <a:pt x="393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23"/>
              <p:cNvSpPr/>
              <p:nvPr/>
            </p:nvSpPr>
            <p:spPr>
              <a:xfrm>
                <a:off x="342203" y="1584369"/>
                <a:ext cx="54419" cy="4177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4" extrusionOk="0">
                    <a:moveTo>
                      <a:pt x="0" y="1"/>
                    </a:moveTo>
                    <a:lnTo>
                      <a:pt x="42" y="182"/>
                    </a:lnTo>
                    <a:cubicBezTo>
                      <a:pt x="42" y="210"/>
                      <a:pt x="56" y="266"/>
                      <a:pt x="70" y="322"/>
                    </a:cubicBezTo>
                    <a:cubicBezTo>
                      <a:pt x="70" y="363"/>
                      <a:pt x="84" y="405"/>
                      <a:pt x="112" y="461"/>
                    </a:cubicBezTo>
                    <a:cubicBezTo>
                      <a:pt x="140" y="503"/>
                      <a:pt x="154" y="545"/>
                      <a:pt x="195" y="573"/>
                    </a:cubicBezTo>
                    <a:lnTo>
                      <a:pt x="293" y="684"/>
                    </a:lnTo>
                    <a:cubicBezTo>
                      <a:pt x="363" y="740"/>
                      <a:pt x="460" y="782"/>
                      <a:pt x="544" y="824"/>
                    </a:cubicBezTo>
                    <a:cubicBezTo>
                      <a:pt x="656" y="852"/>
                      <a:pt x="781" y="893"/>
                      <a:pt x="907" y="907"/>
                    </a:cubicBezTo>
                    <a:cubicBezTo>
                      <a:pt x="1032" y="921"/>
                      <a:pt x="1158" y="949"/>
                      <a:pt x="1256" y="963"/>
                    </a:cubicBezTo>
                    <a:lnTo>
                      <a:pt x="1256" y="907"/>
                    </a:lnTo>
                    <a:lnTo>
                      <a:pt x="1158" y="810"/>
                    </a:lnTo>
                    <a:lnTo>
                      <a:pt x="1046" y="698"/>
                    </a:lnTo>
                    <a:lnTo>
                      <a:pt x="949" y="587"/>
                    </a:lnTo>
                    <a:cubicBezTo>
                      <a:pt x="893" y="559"/>
                      <a:pt x="851" y="517"/>
                      <a:pt x="823" y="489"/>
                    </a:cubicBezTo>
                    <a:cubicBezTo>
                      <a:pt x="753" y="447"/>
                      <a:pt x="670" y="405"/>
                      <a:pt x="600" y="363"/>
                    </a:cubicBezTo>
                    <a:cubicBezTo>
                      <a:pt x="530" y="308"/>
                      <a:pt x="460" y="280"/>
                      <a:pt x="391" y="238"/>
                    </a:cubicBezTo>
                    <a:cubicBezTo>
                      <a:pt x="251" y="182"/>
                      <a:pt x="112" y="112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23"/>
              <p:cNvSpPr/>
              <p:nvPr/>
            </p:nvSpPr>
            <p:spPr>
              <a:xfrm>
                <a:off x="384495" y="1772340"/>
                <a:ext cx="326386" cy="742200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17129" extrusionOk="0">
                    <a:moveTo>
                      <a:pt x="1" y="1"/>
                    </a:moveTo>
                    <a:cubicBezTo>
                      <a:pt x="63" y="67"/>
                      <a:pt x="126" y="132"/>
                      <a:pt x="189" y="197"/>
                    </a:cubicBezTo>
                    <a:lnTo>
                      <a:pt x="189" y="197"/>
                    </a:lnTo>
                    <a:cubicBezTo>
                      <a:pt x="172" y="177"/>
                      <a:pt x="155" y="158"/>
                      <a:pt x="140" y="140"/>
                    </a:cubicBezTo>
                    <a:lnTo>
                      <a:pt x="1" y="1"/>
                    </a:lnTo>
                    <a:close/>
                    <a:moveTo>
                      <a:pt x="189" y="197"/>
                    </a:moveTo>
                    <a:cubicBezTo>
                      <a:pt x="270" y="289"/>
                      <a:pt x="377" y="407"/>
                      <a:pt x="503" y="545"/>
                    </a:cubicBezTo>
                    <a:cubicBezTo>
                      <a:pt x="824" y="893"/>
                      <a:pt x="1242" y="1423"/>
                      <a:pt x="1716" y="2051"/>
                    </a:cubicBezTo>
                    <a:cubicBezTo>
                      <a:pt x="2177" y="2693"/>
                      <a:pt x="2707" y="3460"/>
                      <a:pt x="3223" y="4297"/>
                    </a:cubicBezTo>
                    <a:cubicBezTo>
                      <a:pt x="3278" y="4381"/>
                      <a:pt x="3348" y="4492"/>
                      <a:pt x="3404" y="4576"/>
                    </a:cubicBezTo>
                    <a:cubicBezTo>
                      <a:pt x="3418" y="4604"/>
                      <a:pt x="3460" y="4660"/>
                      <a:pt x="3474" y="4701"/>
                    </a:cubicBezTo>
                    <a:cubicBezTo>
                      <a:pt x="3809" y="5343"/>
                      <a:pt x="3920" y="5985"/>
                      <a:pt x="3920" y="6598"/>
                    </a:cubicBezTo>
                    <a:cubicBezTo>
                      <a:pt x="3920" y="7045"/>
                      <a:pt x="3850" y="7380"/>
                      <a:pt x="3822" y="7714"/>
                    </a:cubicBezTo>
                    <a:cubicBezTo>
                      <a:pt x="3781" y="8035"/>
                      <a:pt x="3781" y="8370"/>
                      <a:pt x="3892" y="8858"/>
                    </a:cubicBezTo>
                    <a:cubicBezTo>
                      <a:pt x="3892" y="8886"/>
                      <a:pt x="3892" y="8900"/>
                      <a:pt x="3906" y="8914"/>
                    </a:cubicBezTo>
                    <a:cubicBezTo>
                      <a:pt x="3914" y="9019"/>
                      <a:pt x="3978" y="9072"/>
                      <a:pt x="4040" y="9072"/>
                    </a:cubicBezTo>
                    <a:cubicBezTo>
                      <a:pt x="4093" y="9072"/>
                      <a:pt x="4144" y="9033"/>
                      <a:pt x="4157" y="8956"/>
                    </a:cubicBezTo>
                    <a:cubicBezTo>
                      <a:pt x="4185" y="8398"/>
                      <a:pt x="4339" y="7937"/>
                      <a:pt x="4422" y="7393"/>
                    </a:cubicBezTo>
                    <a:cubicBezTo>
                      <a:pt x="4478" y="7854"/>
                      <a:pt x="4464" y="8286"/>
                      <a:pt x="4422" y="8747"/>
                    </a:cubicBezTo>
                    <a:cubicBezTo>
                      <a:pt x="4380" y="9318"/>
                      <a:pt x="4422" y="9876"/>
                      <a:pt x="4590" y="10448"/>
                    </a:cubicBezTo>
                    <a:cubicBezTo>
                      <a:pt x="4605" y="10525"/>
                      <a:pt x="4667" y="10577"/>
                      <a:pt x="4715" y="10577"/>
                    </a:cubicBezTo>
                    <a:cubicBezTo>
                      <a:pt x="4754" y="10577"/>
                      <a:pt x="4783" y="10543"/>
                      <a:pt x="4771" y="10462"/>
                    </a:cubicBezTo>
                    <a:cubicBezTo>
                      <a:pt x="4729" y="9932"/>
                      <a:pt x="4729" y="9416"/>
                      <a:pt x="4883" y="8970"/>
                    </a:cubicBezTo>
                    <a:cubicBezTo>
                      <a:pt x="4938" y="8816"/>
                      <a:pt x="4980" y="8691"/>
                      <a:pt x="5036" y="8551"/>
                    </a:cubicBezTo>
                    <a:cubicBezTo>
                      <a:pt x="5078" y="8412"/>
                      <a:pt x="5106" y="8258"/>
                      <a:pt x="5106" y="8063"/>
                    </a:cubicBezTo>
                    <a:cubicBezTo>
                      <a:pt x="5106" y="7951"/>
                      <a:pt x="5092" y="7854"/>
                      <a:pt x="5078" y="7742"/>
                    </a:cubicBezTo>
                    <a:lnTo>
                      <a:pt x="5078" y="7742"/>
                    </a:lnTo>
                    <a:cubicBezTo>
                      <a:pt x="5175" y="7979"/>
                      <a:pt x="5273" y="8203"/>
                      <a:pt x="5371" y="8426"/>
                    </a:cubicBezTo>
                    <a:cubicBezTo>
                      <a:pt x="5496" y="8719"/>
                      <a:pt x="5622" y="9039"/>
                      <a:pt x="5719" y="9332"/>
                    </a:cubicBezTo>
                    <a:cubicBezTo>
                      <a:pt x="5775" y="9514"/>
                      <a:pt x="5845" y="9695"/>
                      <a:pt x="5901" y="9862"/>
                    </a:cubicBezTo>
                    <a:cubicBezTo>
                      <a:pt x="6040" y="10323"/>
                      <a:pt x="6152" y="10797"/>
                      <a:pt x="6250" y="11257"/>
                    </a:cubicBezTo>
                    <a:cubicBezTo>
                      <a:pt x="6291" y="11578"/>
                      <a:pt x="6347" y="11913"/>
                      <a:pt x="6361" y="12234"/>
                    </a:cubicBezTo>
                    <a:cubicBezTo>
                      <a:pt x="6403" y="12680"/>
                      <a:pt x="6375" y="13140"/>
                      <a:pt x="6305" y="13587"/>
                    </a:cubicBezTo>
                    <a:cubicBezTo>
                      <a:pt x="6222" y="14047"/>
                      <a:pt x="6082" y="14479"/>
                      <a:pt x="5845" y="14884"/>
                    </a:cubicBezTo>
                    <a:cubicBezTo>
                      <a:pt x="5594" y="15274"/>
                      <a:pt x="5287" y="15609"/>
                      <a:pt x="4897" y="15888"/>
                    </a:cubicBezTo>
                    <a:cubicBezTo>
                      <a:pt x="4534" y="16153"/>
                      <a:pt x="4101" y="16349"/>
                      <a:pt x="3683" y="16488"/>
                    </a:cubicBezTo>
                    <a:cubicBezTo>
                      <a:pt x="3502" y="16530"/>
                      <a:pt x="3334" y="16586"/>
                      <a:pt x="3153" y="16627"/>
                    </a:cubicBezTo>
                    <a:lnTo>
                      <a:pt x="2888" y="16669"/>
                    </a:lnTo>
                    <a:cubicBezTo>
                      <a:pt x="2804" y="16697"/>
                      <a:pt x="2721" y="16697"/>
                      <a:pt x="2637" y="16711"/>
                    </a:cubicBezTo>
                    <a:lnTo>
                      <a:pt x="2581" y="16711"/>
                    </a:lnTo>
                    <a:cubicBezTo>
                      <a:pt x="2539" y="16697"/>
                      <a:pt x="2511" y="16669"/>
                      <a:pt x="2455" y="16669"/>
                    </a:cubicBezTo>
                    <a:cubicBezTo>
                      <a:pt x="2316" y="16655"/>
                      <a:pt x="2121" y="16572"/>
                      <a:pt x="1939" y="16502"/>
                    </a:cubicBezTo>
                    <a:cubicBezTo>
                      <a:pt x="1842" y="16460"/>
                      <a:pt x="1744" y="16432"/>
                      <a:pt x="1660" y="16418"/>
                    </a:cubicBezTo>
                    <a:cubicBezTo>
                      <a:pt x="1612" y="16404"/>
                      <a:pt x="1566" y="16397"/>
                      <a:pt x="1523" y="16397"/>
                    </a:cubicBezTo>
                    <a:cubicBezTo>
                      <a:pt x="1479" y="16397"/>
                      <a:pt x="1437" y="16404"/>
                      <a:pt x="1395" y="16418"/>
                    </a:cubicBezTo>
                    <a:cubicBezTo>
                      <a:pt x="1200" y="16460"/>
                      <a:pt x="1116" y="16641"/>
                      <a:pt x="1200" y="16767"/>
                    </a:cubicBezTo>
                    <a:cubicBezTo>
                      <a:pt x="1186" y="16781"/>
                      <a:pt x="1186" y="16809"/>
                      <a:pt x="1214" y="16837"/>
                    </a:cubicBezTo>
                    <a:cubicBezTo>
                      <a:pt x="1506" y="17014"/>
                      <a:pt x="1939" y="17129"/>
                      <a:pt x="2377" y="17129"/>
                    </a:cubicBezTo>
                    <a:cubicBezTo>
                      <a:pt x="2525" y="17129"/>
                      <a:pt x="2674" y="17116"/>
                      <a:pt x="2818" y="17088"/>
                    </a:cubicBezTo>
                    <a:cubicBezTo>
                      <a:pt x="3404" y="16990"/>
                      <a:pt x="3976" y="16795"/>
                      <a:pt x="4492" y="16502"/>
                    </a:cubicBezTo>
                    <a:cubicBezTo>
                      <a:pt x="4618" y="16418"/>
                      <a:pt x="4757" y="16349"/>
                      <a:pt x="4869" y="16251"/>
                    </a:cubicBezTo>
                    <a:cubicBezTo>
                      <a:pt x="4910" y="16209"/>
                      <a:pt x="4980" y="16167"/>
                      <a:pt x="5036" y="16111"/>
                    </a:cubicBezTo>
                    <a:lnTo>
                      <a:pt x="5217" y="15958"/>
                    </a:lnTo>
                    <a:cubicBezTo>
                      <a:pt x="5427" y="15749"/>
                      <a:pt x="5636" y="15526"/>
                      <a:pt x="5789" y="15274"/>
                    </a:cubicBezTo>
                    <a:cubicBezTo>
                      <a:pt x="5845" y="15233"/>
                      <a:pt x="5873" y="15177"/>
                      <a:pt x="5915" y="15121"/>
                    </a:cubicBezTo>
                    <a:lnTo>
                      <a:pt x="6012" y="14968"/>
                    </a:lnTo>
                    <a:cubicBezTo>
                      <a:pt x="6054" y="14912"/>
                      <a:pt x="6082" y="14856"/>
                      <a:pt x="6096" y="14814"/>
                    </a:cubicBezTo>
                    <a:cubicBezTo>
                      <a:pt x="6124" y="14772"/>
                      <a:pt x="6138" y="14758"/>
                      <a:pt x="6152" y="14717"/>
                    </a:cubicBezTo>
                    <a:cubicBezTo>
                      <a:pt x="6166" y="14689"/>
                      <a:pt x="6166" y="14675"/>
                      <a:pt x="6194" y="14633"/>
                    </a:cubicBezTo>
                    <a:lnTo>
                      <a:pt x="6277" y="14465"/>
                    </a:lnTo>
                    <a:cubicBezTo>
                      <a:pt x="6291" y="14410"/>
                      <a:pt x="6305" y="14340"/>
                      <a:pt x="6347" y="14270"/>
                    </a:cubicBezTo>
                    <a:cubicBezTo>
                      <a:pt x="6403" y="14145"/>
                      <a:pt x="6417" y="14019"/>
                      <a:pt x="6445" y="13907"/>
                    </a:cubicBezTo>
                    <a:cubicBezTo>
                      <a:pt x="6501" y="13656"/>
                      <a:pt x="6542" y="13391"/>
                      <a:pt x="6542" y="13154"/>
                    </a:cubicBezTo>
                    <a:cubicBezTo>
                      <a:pt x="6556" y="12833"/>
                      <a:pt x="6556" y="12541"/>
                      <a:pt x="6542" y="12248"/>
                    </a:cubicBezTo>
                    <a:lnTo>
                      <a:pt x="6542" y="12248"/>
                    </a:lnTo>
                    <a:cubicBezTo>
                      <a:pt x="6556" y="12276"/>
                      <a:pt x="6556" y="12303"/>
                      <a:pt x="6570" y="12331"/>
                    </a:cubicBezTo>
                    <a:cubicBezTo>
                      <a:pt x="6612" y="12443"/>
                      <a:pt x="6640" y="12541"/>
                      <a:pt x="6696" y="12652"/>
                    </a:cubicBezTo>
                    <a:cubicBezTo>
                      <a:pt x="6752" y="12750"/>
                      <a:pt x="6794" y="12875"/>
                      <a:pt x="6835" y="12945"/>
                    </a:cubicBezTo>
                    <a:cubicBezTo>
                      <a:pt x="6961" y="13238"/>
                      <a:pt x="7045" y="13531"/>
                      <a:pt x="7059" y="13880"/>
                    </a:cubicBezTo>
                    <a:cubicBezTo>
                      <a:pt x="7072" y="14214"/>
                      <a:pt x="7031" y="14605"/>
                      <a:pt x="6849" y="15051"/>
                    </a:cubicBezTo>
                    <a:cubicBezTo>
                      <a:pt x="6807" y="15145"/>
                      <a:pt x="6832" y="15207"/>
                      <a:pt x="6879" y="15207"/>
                    </a:cubicBezTo>
                    <a:cubicBezTo>
                      <a:pt x="6910" y="15207"/>
                      <a:pt x="6951" y="15181"/>
                      <a:pt x="6989" y="15121"/>
                    </a:cubicBezTo>
                    <a:cubicBezTo>
                      <a:pt x="7268" y="14549"/>
                      <a:pt x="7477" y="13866"/>
                      <a:pt x="7519" y="13224"/>
                    </a:cubicBezTo>
                    <a:cubicBezTo>
                      <a:pt x="7533" y="12889"/>
                      <a:pt x="7519" y="12596"/>
                      <a:pt x="7477" y="12303"/>
                    </a:cubicBezTo>
                    <a:cubicBezTo>
                      <a:pt x="7449" y="12164"/>
                      <a:pt x="7435" y="12024"/>
                      <a:pt x="7379" y="11885"/>
                    </a:cubicBezTo>
                    <a:cubicBezTo>
                      <a:pt x="7324" y="11759"/>
                      <a:pt x="7296" y="11634"/>
                      <a:pt x="7226" y="11508"/>
                    </a:cubicBezTo>
                    <a:cubicBezTo>
                      <a:pt x="7170" y="11425"/>
                      <a:pt x="7128" y="11341"/>
                      <a:pt x="7086" y="11257"/>
                    </a:cubicBezTo>
                    <a:cubicBezTo>
                      <a:pt x="7031" y="11160"/>
                      <a:pt x="6975" y="11090"/>
                      <a:pt x="6947" y="11020"/>
                    </a:cubicBezTo>
                    <a:cubicBezTo>
                      <a:pt x="6849" y="10881"/>
                      <a:pt x="6752" y="10741"/>
                      <a:pt x="6668" y="10602"/>
                    </a:cubicBezTo>
                    <a:cubicBezTo>
                      <a:pt x="6473" y="10323"/>
                      <a:pt x="6319" y="10030"/>
                      <a:pt x="6138" y="9597"/>
                    </a:cubicBezTo>
                    <a:cubicBezTo>
                      <a:pt x="6054" y="9374"/>
                      <a:pt x="5971" y="9137"/>
                      <a:pt x="5859" y="8928"/>
                    </a:cubicBezTo>
                    <a:cubicBezTo>
                      <a:pt x="5357" y="7449"/>
                      <a:pt x="4673" y="6027"/>
                      <a:pt x="3836" y="4715"/>
                    </a:cubicBezTo>
                    <a:cubicBezTo>
                      <a:pt x="3557" y="4283"/>
                      <a:pt x="3278" y="3837"/>
                      <a:pt x="2999" y="3390"/>
                    </a:cubicBezTo>
                    <a:lnTo>
                      <a:pt x="2999" y="3390"/>
                    </a:lnTo>
                    <a:cubicBezTo>
                      <a:pt x="3069" y="3446"/>
                      <a:pt x="3139" y="3488"/>
                      <a:pt x="3209" y="3530"/>
                    </a:cubicBezTo>
                    <a:cubicBezTo>
                      <a:pt x="3320" y="3586"/>
                      <a:pt x="3418" y="3613"/>
                      <a:pt x="3502" y="3655"/>
                    </a:cubicBezTo>
                    <a:cubicBezTo>
                      <a:pt x="3822" y="3823"/>
                      <a:pt x="4171" y="3962"/>
                      <a:pt x="4478" y="4116"/>
                    </a:cubicBezTo>
                    <a:cubicBezTo>
                      <a:pt x="4604" y="4213"/>
                      <a:pt x="4729" y="4325"/>
                      <a:pt x="4827" y="4450"/>
                    </a:cubicBezTo>
                    <a:cubicBezTo>
                      <a:pt x="4855" y="4464"/>
                      <a:pt x="4869" y="4506"/>
                      <a:pt x="4883" y="4520"/>
                    </a:cubicBezTo>
                    <a:cubicBezTo>
                      <a:pt x="4924" y="4576"/>
                      <a:pt x="4952" y="4590"/>
                      <a:pt x="4966" y="4604"/>
                    </a:cubicBezTo>
                    <a:cubicBezTo>
                      <a:pt x="5175" y="4855"/>
                      <a:pt x="5371" y="5134"/>
                      <a:pt x="5552" y="5427"/>
                    </a:cubicBezTo>
                    <a:cubicBezTo>
                      <a:pt x="5568" y="5465"/>
                      <a:pt x="5595" y="5481"/>
                      <a:pt x="5618" y="5481"/>
                    </a:cubicBezTo>
                    <a:cubicBezTo>
                      <a:pt x="5655" y="5481"/>
                      <a:pt x="5684" y="5439"/>
                      <a:pt x="5650" y="5371"/>
                    </a:cubicBezTo>
                    <a:cubicBezTo>
                      <a:pt x="5482" y="5036"/>
                      <a:pt x="5315" y="4646"/>
                      <a:pt x="5106" y="4255"/>
                    </a:cubicBezTo>
                    <a:cubicBezTo>
                      <a:pt x="4924" y="3878"/>
                      <a:pt x="4687" y="3502"/>
                      <a:pt x="4408" y="3265"/>
                    </a:cubicBezTo>
                    <a:cubicBezTo>
                      <a:pt x="4185" y="3055"/>
                      <a:pt x="4018" y="2944"/>
                      <a:pt x="3767" y="2916"/>
                    </a:cubicBezTo>
                    <a:cubicBezTo>
                      <a:pt x="3320" y="2860"/>
                      <a:pt x="2916" y="2651"/>
                      <a:pt x="2525" y="2358"/>
                    </a:cubicBezTo>
                    <a:lnTo>
                      <a:pt x="2455" y="2288"/>
                    </a:lnTo>
                    <a:cubicBezTo>
                      <a:pt x="2428" y="2260"/>
                      <a:pt x="2414" y="2260"/>
                      <a:pt x="2386" y="2233"/>
                    </a:cubicBezTo>
                    <a:cubicBezTo>
                      <a:pt x="2163" y="2037"/>
                      <a:pt x="1939" y="1814"/>
                      <a:pt x="1674" y="1577"/>
                    </a:cubicBezTo>
                    <a:cubicBezTo>
                      <a:pt x="1619" y="1507"/>
                      <a:pt x="1549" y="1507"/>
                      <a:pt x="1507" y="1507"/>
                    </a:cubicBezTo>
                    <a:cubicBezTo>
                      <a:pt x="1081" y="1069"/>
                      <a:pt x="623" y="642"/>
                      <a:pt x="189" y="197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23"/>
              <p:cNvSpPr/>
              <p:nvPr/>
            </p:nvSpPr>
            <p:spPr>
              <a:xfrm>
                <a:off x="660126" y="2248030"/>
                <a:ext cx="41724" cy="117901"/>
              </a:xfrm>
              <a:custGeom>
                <a:avLst/>
                <a:gdLst/>
                <a:ahLst/>
                <a:cxnLst/>
                <a:rect l="l" t="t" r="r" b="b"/>
                <a:pathLst>
                  <a:path w="963" h="272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" y="98"/>
                      <a:pt x="42" y="210"/>
                      <a:pt x="56" y="293"/>
                    </a:cubicBezTo>
                    <a:cubicBezTo>
                      <a:pt x="70" y="377"/>
                      <a:pt x="70" y="447"/>
                      <a:pt x="98" y="530"/>
                    </a:cubicBezTo>
                    <a:cubicBezTo>
                      <a:pt x="112" y="628"/>
                      <a:pt x="126" y="698"/>
                      <a:pt x="126" y="781"/>
                    </a:cubicBezTo>
                    <a:cubicBezTo>
                      <a:pt x="154" y="921"/>
                      <a:pt x="195" y="1060"/>
                      <a:pt x="251" y="1200"/>
                    </a:cubicBezTo>
                    <a:cubicBezTo>
                      <a:pt x="279" y="1270"/>
                      <a:pt x="307" y="1339"/>
                      <a:pt x="335" y="1409"/>
                    </a:cubicBezTo>
                    <a:cubicBezTo>
                      <a:pt x="349" y="1465"/>
                      <a:pt x="391" y="1535"/>
                      <a:pt x="419" y="1604"/>
                    </a:cubicBezTo>
                    <a:cubicBezTo>
                      <a:pt x="474" y="1688"/>
                      <a:pt x="530" y="1772"/>
                      <a:pt x="558" y="1855"/>
                    </a:cubicBezTo>
                    <a:cubicBezTo>
                      <a:pt x="600" y="1953"/>
                      <a:pt x="656" y="2037"/>
                      <a:pt x="684" y="2120"/>
                    </a:cubicBezTo>
                    <a:cubicBezTo>
                      <a:pt x="711" y="2204"/>
                      <a:pt x="753" y="2302"/>
                      <a:pt x="781" y="2399"/>
                    </a:cubicBezTo>
                    <a:cubicBezTo>
                      <a:pt x="823" y="2511"/>
                      <a:pt x="851" y="2609"/>
                      <a:pt x="879" y="2720"/>
                    </a:cubicBezTo>
                    <a:cubicBezTo>
                      <a:pt x="879" y="2678"/>
                      <a:pt x="893" y="2623"/>
                      <a:pt x="907" y="2595"/>
                    </a:cubicBezTo>
                    <a:cubicBezTo>
                      <a:pt x="963" y="2107"/>
                      <a:pt x="921" y="1674"/>
                      <a:pt x="809" y="1256"/>
                    </a:cubicBezTo>
                    <a:cubicBezTo>
                      <a:pt x="767" y="1158"/>
                      <a:pt x="753" y="1088"/>
                      <a:pt x="711" y="1019"/>
                    </a:cubicBezTo>
                    <a:cubicBezTo>
                      <a:pt x="684" y="949"/>
                      <a:pt x="642" y="879"/>
                      <a:pt x="614" y="837"/>
                    </a:cubicBezTo>
                    <a:cubicBezTo>
                      <a:pt x="586" y="767"/>
                      <a:pt x="544" y="712"/>
                      <a:pt x="502" y="656"/>
                    </a:cubicBezTo>
                    <a:cubicBezTo>
                      <a:pt x="474" y="628"/>
                      <a:pt x="433" y="572"/>
                      <a:pt x="405" y="516"/>
                    </a:cubicBezTo>
                    <a:cubicBezTo>
                      <a:pt x="265" y="321"/>
                      <a:pt x="126" y="168"/>
                      <a:pt x="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23"/>
              <p:cNvSpPr/>
              <p:nvPr/>
            </p:nvSpPr>
            <p:spPr>
              <a:xfrm>
                <a:off x="652239" y="1592255"/>
                <a:ext cx="420710" cy="257164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5935" extrusionOk="0">
                    <a:moveTo>
                      <a:pt x="93" y="2342"/>
                    </a:moveTo>
                    <a:cubicBezTo>
                      <a:pt x="31" y="2370"/>
                      <a:pt x="1" y="2385"/>
                      <a:pt x="1" y="2385"/>
                    </a:cubicBezTo>
                    <a:cubicBezTo>
                      <a:pt x="32" y="2372"/>
                      <a:pt x="62" y="2357"/>
                      <a:pt x="93" y="2342"/>
                    </a:cubicBezTo>
                    <a:close/>
                    <a:moveTo>
                      <a:pt x="2888" y="0"/>
                    </a:moveTo>
                    <a:cubicBezTo>
                      <a:pt x="2818" y="0"/>
                      <a:pt x="2749" y="0"/>
                      <a:pt x="2693" y="14"/>
                    </a:cubicBezTo>
                    <a:cubicBezTo>
                      <a:pt x="2581" y="28"/>
                      <a:pt x="2442" y="70"/>
                      <a:pt x="2330" y="112"/>
                    </a:cubicBezTo>
                    <a:cubicBezTo>
                      <a:pt x="2163" y="223"/>
                      <a:pt x="2051" y="307"/>
                      <a:pt x="1981" y="502"/>
                    </a:cubicBezTo>
                    <a:cubicBezTo>
                      <a:pt x="1926" y="697"/>
                      <a:pt x="1856" y="851"/>
                      <a:pt x="1772" y="976"/>
                    </a:cubicBezTo>
                    <a:cubicBezTo>
                      <a:pt x="1689" y="1116"/>
                      <a:pt x="1605" y="1214"/>
                      <a:pt x="1493" y="1325"/>
                    </a:cubicBezTo>
                    <a:cubicBezTo>
                      <a:pt x="1479" y="1339"/>
                      <a:pt x="1465" y="1339"/>
                      <a:pt x="1437" y="1353"/>
                    </a:cubicBezTo>
                    <a:lnTo>
                      <a:pt x="1410" y="1395"/>
                    </a:lnTo>
                    <a:lnTo>
                      <a:pt x="1200" y="1548"/>
                    </a:lnTo>
                    <a:cubicBezTo>
                      <a:pt x="1131" y="1604"/>
                      <a:pt x="1061" y="1646"/>
                      <a:pt x="977" y="1702"/>
                    </a:cubicBezTo>
                    <a:cubicBezTo>
                      <a:pt x="935" y="1716"/>
                      <a:pt x="921" y="1772"/>
                      <a:pt x="935" y="1827"/>
                    </a:cubicBezTo>
                    <a:cubicBezTo>
                      <a:pt x="658" y="1979"/>
                      <a:pt x="381" y="2198"/>
                      <a:pt x="93" y="2342"/>
                    </a:cubicBezTo>
                    <a:lnTo>
                      <a:pt x="93" y="2342"/>
                    </a:lnTo>
                    <a:cubicBezTo>
                      <a:pt x="150" y="2316"/>
                      <a:pt x="235" y="2279"/>
                      <a:pt x="349" y="2232"/>
                    </a:cubicBezTo>
                    <a:cubicBezTo>
                      <a:pt x="447" y="2176"/>
                      <a:pt x="587" y="2134"/>
                      <a:pt x="740" y="2064"/>
                    </a:cubicBezTo>
                    <a:cubicBezTo>
                      <a:pt x="810" y="2037"/>
                      <a:pt x="907" y="2023"/>
                      <a:pt x="991" y="1981"/>
                    </a:cubicBezTo>
                    <a:cubicBezTo>
                      <a:pt x="1075" y="1953"/>
                      <a:pt x="1159" y="1911"/>
                      <a:pt x="1270" y="1897"/>
                    </a:cubicBezTo>
                    <a:cubicBezTo>
                      <a:pt x="1647" y="1772"/>
                      <a:pt x="2121" y="1674"/>
                      <a:pt x="2609" y="1632"/>
                    </a:cubicBezTo>
                    <a:lnTo>
                      <a:pt x="2860" y="1632"/>
                    </a:lnTo>
                    <a:cubicBezTo>
                      <a:pt x="3223" y="1674"/>
                      <a:pt x="3516" y="1911"/>
                      <a:pt x="3725" y="2232"/>
                    </a:cubicBezTo>
                    <a:cubicBezTo>
                      <a:pt x="3878" y="2469"/>
                      <a:pt x="3934" y="2678"/>
                      <a:pt x="4004" y="2887"/>
                    </a:cubicBezTo>
                    <a:cubicBezTo>
                      <a:pt x="4074" y="3083"/>
                      <a:pt x="4144" y="3250"/>
                      <a:pt x="4297" y="3417"/>
                    </a:cubicBezTo>
                    <a:lnTo>
                      <a:pt x="4325" y="3431"/>
                    </a:lnTo>
                    <a:cubicBezTo>
                      <a:pt x="4331" y="3442"/>
                      <a:pt x="4340" y="3447"/>
                      <a:pt x="4350" y="3447"/>
                    </a:cubicBezTo>
                    <a:cubicBezTo>
                      <a:pt x="4402" y="3447"/>
                      <a:pt x="4488" y="3307"/>
                      <a:pt x="4464" y="3236"/>
                    </a:cubicBezTo>
                    <a:cubicBezTo>
                      <a:pt x="4422" y="3166"/>
                      <a:pt x="4409" y="3083"/>
                      <a:pt x="4395" y="2999"/>
                    </a:cubicBezTo>
                    <a:cubicBezTo>
                      <a:pt x="4367" y="2901"/>
                      <a:pt x="4353" y="2832"/>
                      <a:pt x="4339" y="2748"/>
                    </a:cubicBezTo>
                    <a:cubicBezTo>
                      <a:pt x="4325" y="2664"/>
                      <a:pt x="4297" y="2581"/>
                      <a:pt x="4269" y="2483"/>
                    </a:cubicBezTo>
                    <a:cubicBezTo>
                      <a:pt x="4255" y="2399"/>
                      <a:pt x="4213" y="2316"/>
                      <a:pt x="4171" y="2232"/>
                    </a:cubicBezTo>
                    <a:lnTo>
                      <a:pt x="4171" y="2232"/>
                    </a:lnTo>
                    <a:lnTo>
                      <a:pt x="4283" y="2385"/>
                    </a:lnTo>
                    <a:cubicBezTo>
                      <a:pt x="4311" y="2441"/>
                      <a:pt x="4353" y="2483"/>
                      <a:pt x="4367" y="2553"/>
                    </a:cubicBezTo>
                    <a:cubicBezTo>
                      <a:pt x="4409" y="2608"/>
                      <a:pt x="4422" y="2678"/>
                      <a:pt x="4450" y="2734"/>
                    </a:cubicBezTo>
                    <a:cubicBezTo>
                      <a:pt x="4478" y="2804"/>
                      <a:pt x="4506" y="2860"/>
                      <a:pt x="4520" y="2929"/>
                    </a:cubicBezTo>
                    <a:cubicBezTo>
                      <a:pt x="4646" y="3236"/>
                      <a:pt x="4771" y="3487"/>
                      <a:pt x="5022" y="3627"/>
                    </a:cubicBezTo>
                    <a:cubicBezTo>
                      <a:pt x="5026" y="3629"/>
                      <a:pt x="5031" y="3631"/>
                      <a:pt x="5037" y="3631"/>
                    </a:cubicBezTo>
                    <a:cubicBezTo>
                      <a:pt x="5087" y="3631"/>
                      <a:pt x="5184" y="3525"/>
                      <a:pt x="5134" y="3487"/>
                    </a:cubicBezTo>
                    <a:cubicBezTo>
                      <a:pt x="4966" y="3278"/>
                      <a:pt x="4841" y="3041"/>
                      <a:pt x="4827" y="2678"/>
                    </a:cubicBezTo>
                    <a:cubicBezTo>
                      <a:pt x="4799" y="2441"/>
                      <a:pt x="4799" y="2246"/>
                      <a:pt x="4688" y="2037"/>
                    </a:cubicBezTo>
                    <a:cubicBezTo>
                      <a:pt x="4646" y="1981"/>
                      <a:pt x="4618" y="1925"/>
                      <a:pt x="4576" y="1897"/>
                    </a:cubicBezTo>
                    <a:lnTo>
                      <a:pt x="4576" y="1897"/>
                    </a:lnTo>
                    <a:cubicBezTo>
                      <a:pt x="4632" y="1911"/>
                      <a:pt x="4701" y="1925"/>
                      <a:pt x="4757" y="1953"/>
                    </a:cubicBezTo>
                    <a:cubicBezTo>
                      <a:pt x="4799" y="1967"/>
                      <a:pt x="4869" y="1995"/>
                      <a:pt x="4925" y="2023"/>
                    </a:cubicBezTo>
                    <a:cubicBezTo>
                      <a:pt x="4966" y="2037"/>
                      <a:pt x="4994" y="2050"/>
                      <a:pt x="5050" y="2064"/>
                    </a:cubicBezTo>
                    <a:lnTo>
                      <a:pt x="5148" y="2120"/>
                    </a:lnTo>
                    <a:cubicBezTo>
                      <a:pt x="5218" y="2162"/>
                      <a:pt x="5315" y="2190"/>
                      <a:pt x="5385" y="2232"/>
                    </a:cubicBezTo>
                    <a:cubicBezTo>
                      <a:pt x="5469" y="2274"/>
                      <a:pt x="5552" y="2316"/>
                      <a:pt x="5622" y="2343"/>
                    </a:cubicBezTo>
                    <a:cubicBezTo>
                      <a:pt x="5859" y="2469"/>
                      <a:pt x="6054" y="2594"/>
                      <a:pt x="6250" y="2720"/>
                    </a:cubicBezTo>
                    <a:cubicBezTo>
                      <a:pt x="6319" y="2762"/>
                      <a:pt x="6389" y="2804"/>
                      <a:pt x="6459" y="2860"/>
                    </a:cubicBezTo>
                    <a:cubicBezTo>
                      <a:pt x="6529" y="2901"/>
                      <a:pt x="6598" y="2943"/>
                      <a:pt x="6668" y="2999"/>
                    </a:cubicBezTo>
                    <a:cubicBezTo>
                      <a:pt x="7421" y="3515"/>
                      <a:pt x="8133" y="4157"/>
                      <a:pt x="8761" y="4812"/>
                    </a:cubicBezTo>
                    <a:cubicBezTo>
                      <a:pt x="8886" y="4924"/>
                      <a:pt x="9012" y="5063"/>
                      <a:pt x="9123" y="5203"/>
                    </a:cubicBezTo>
                    <a:lnTo>
                      <a:pt x="9151" y="5231"/>
                    </a:lnTo>
                    <a:lnTo>
                      <a:pt x="9151" y="5314"/>
                    </a:lnTo>
                    <a:cubicBezTo>
                      <a:pt x="9193" y="5468"/>
                      <a:pt x="9095" y="5858"/>
                      <a:pt x="9291" y="5928"/>
                    </a:cubicBezTo>
                    <a:cubicBezTo>
                      <a:pt x="9305" y="5932"/>
                      <a:pt x="9321" y="5934"/>
                      <a:pt x="9337" y="5934"/>
                    </a:cubicBezTo>
                    <a:cubicBezTo>
                      <a:pt x="9431" y="5934"/>
                      <a:pt x="9550" y="5868"/>
                      <a:pt x="9597" y="5761"/>
                    </a:cubicBezTo>
                    <a:cubicBezTo>
                      <a:pt x="9611" y="5747"/>
                      <a:pt x="9653" y="5733"/>
                      <a:pt x="9653" y="5719"/>
                    </a:cubicBezTo>
                    <a:cubicBezTo>
                      <a:pt x="9709" y="5398"/>
                      <a:pt x="9597" y="5091"/>
                      <a:pt x="9388" y="4882"/>
                    </a:cubicBezTo>
                    <a:cubicBezTo>
                      <a:pt x="8984" y="4478"/>
                      <a:pt x="8482" y="4185"/>
                      <a:pt x="8007" y="3836"/>
                    </a:cubicBezTo>
                    <a:lnTo>
                      <a:pt x="7756" y="3571"/>
                    </a:lnTo>
                    <a:cubicBezTo>
                      <a:pt x="7561" y="3390"/>
                      <a:pt x="7352" y="3250"/>
                      <a:pt x="7142" y="3111"/>
                    </a:cubicBezTo>
                    <a:lnTo>
                      <a:pt x="6780" y="2860"/>
                    </a:lnTo>
                    <a:cubicBezTo>
                      <a:pt x="6794" y="2860"/>
                      <a:pt x="6808" y="2860"/>
                      <a:pt x="6822" y="2873"/>
                    </a:cubicBezTo>
                    <a:cubicBezTo>
                      <a:pt x="6842" y="2876"/>
                      <a:pt x="6865" y="2877"/>
                      <a:pt x="6890" y="2877"/>
                    </a:cubicBezTo>
                    <a:cubicBezTo>
                      <a:pt x="7002" y="2877"/>
                      <a:pt x="7146" y="2854"/>
                      <a:pt x="7226" y="2832"/>
                    </a:cubicBezTo>
                    <a:cubicBezTo>
                      <a:pt x="7331" y="2825"/>
                      <a:pt x="7428" y="2821"/>
                      <a:pt x="7519" y="2821"/>
                    </a:cubicBezTo>
                    <a:cubicBezTo>
                      <a:pt x="7610" y="2821"/>
                      <a:pt x="7693" y="2825"/>
                      <a:pt x="7770" y="2832"/>
                    </a:cubicBezTo>
                    <a:cubicBezTo>
                      <a:pt x="7951" y="2873"/>
                      <a:pt x="8105" y="2929"/>
                      <a:pt x="8272" y="3027"/>
                    </a:cubicBezTo>
                    <a:cubicBezTo>
                      <a:pt x="8282" y="3034"/>
                      <a:pt x="8293" y="3037"/>
                      <a:pt x="8305" y="3037"/>
                    </a:cubicBezTo>
                    <a:cubicBezTo>
                      <a:pt x="8361" y="3037"/>
                      <a:pt x="8430" y="2964"/>
                      <a:pt x="8384" y="2929"/>
                    </a:cubicBezTo>
                    <a:cubicBezTo>
                      <a:pt x="8189" y="2748"/>
                      <a:pt x="7979" y="2525"/>
                      <a:pt x="7756" y="2343"/>
                    </a:cubicBezTo>
                    <a:cubicBezTo>
                      <a:pt x="7631" y="2260"/>
                      <a:pt x="7505" y="2190"/>
                      <a:pt x="7366" y="2134"/>
                    </a:cubicBezTo>
                    <a:cubicBezTo>
                      <a:pt x="7226" y="2092"/>
                      <a:pt x="7087" y="2050"/>
                      <a:pt x="6947" y="2050"/>
                    </a:cubicBezTo>
                    <a:cubicBezTo>
                      <a:pt x="6710" y="2050"/>
                      <a:pt x="6515" y="2092"/>
                      <a:pt x="6306" y="2106"/>
                    </a:cubicBezTo>
                    <a:cubicBezTo>
                      <a:pt x="6264" y="2109"/>
                      <a:pt x="6221" y="2111"/>
                      <a:pt x="6178" y="2111"/>
                    </a:cubicBezTo>
                    <a:cubicBezTo>
                      <a:pt x="6020" y="2111"/>
                      <a:pt x="5856" y="2088"/>
                      <a:pt x="5692" y="2023"/>
                    </a:cubicBezTo>
                    <a:cubicBezTo>
                      <a:pt x="5580" y="1967"/>
                      <a:pt x="5469" y="1925"/>
                      <a:pt x="5329" y="1897"/>
                    </a:cubicBezTo>
                    <a:cubicBezTo>
                      <a:pt x="4966" y="1702"/>
                      <a:pt x="4576" y="1548"/>
                      <a:pt x="4185" y="1437"/>
                    </a:cubicBezTo>
                    <a:cubicBezTo>
                      <a:pt x="3887" y="1365"/>
                      <a:pt x="3580" y="1323"/>
                      <a:pt x="3272" y="1323"/>
                    </a:cubicBezTo>
                    <a:cubicBezTo>
                      <a:pt x="3163" y="1323"/>
                      <a:pt x="3053" y="1328"/>
                      <a:pt x="2944" y="1339"/>
                    </a:cubicBezTo>
                    <a:cubicBezTo>
                      <a:pt x="2804" y="1353"/>
                      <a:pt x="2665" y="1367"/>
                      <a:pt x="2525" y="1367"/>
                    </a:cubicBezTo>
                    <a:cubicBezTo>
                      <a:pt x="2386" y="1395"/>
                      <a:pt x="2247" y="1409"/>
                      <a:pt x="2121" y="1423"/>
                    </a:cubicBezTo>
                    <a:cubicBezTo>
                      <a:pt x="2163" y="1395"/>
                      <a:pt x="2191" y="1353"/>
                      <a:pt x="2233" y="1297"/>
                    </a:cubicBezTo>
                    <a:cubicBezTo>
                      <a:pt x="2260" y="1228"/>
                      <a:pt x="2302" y="1158"/>
                      <a:pt x="2344" y="1088"/>
                    </a:cubicBezTo>
                    <a:cubicBezTo>
                      <a:pt x="2512" y="907"/>
                      <a:pt x="2637" y="670"/>
                      <a:pt x="2818" y="488"/>
                    </a:cubicBezTo>
                    <a:cubicBezTo>
                      <a:pt x="2902" y="432"/>
                      <a:pt x="2986" y="377"/>
                      <a:pt x="3097" y="349"/>
                    </a:cubicBezTo>
                    <a:lnTo>
                      <a:pt x="3153" y="349"/>
                    </a:lnTo>
                    <a:cubicBezTo>
                      <a:pt x="3181" y="349"/>
                      <a:pt x="3209" y="321"/>
                      <a:pt x="3223" y="307"/>
                    </a:cubicBezTo>
                    <a:cubicBezTo>
                      <a:pt x="3321" y="279"/>
                      <a:pt x="3432" y="279"/>
                      <a:pt x="3530" y="251"/>
                    </a:cubicBezTo>
                    <a:lnTo>
                      <a:pt x="3851" y="251"/>
                    </a:lnTo>
                    <a:cubicBezTo>
                      <a:pt x="3920" y="251"/>
                      <a:pt x="3934" y="153"/>
                      <a:pt x="3865" y="140"/>
                    </a:cubicBezTo>
                    <a:cubicBezTo>
                      <a:pt x="3809" y="112"/>
                      <a:pt x="3739" y="112"/>
                      <a:pt x="3697" y="98"/>
                    </a:cubicBezTo>
                    <a:cubicBezTo>
                      <a:pt x="3627" y="84"/>
                      <a:pt x="3572" y="84"/>
                      <a:pt x="3502" y="70"/>
                    </a:cubicBezTo>
                    <a:cubicBezTo>
                      <a:pt x="3432" y="42"/>
                      <a:pt x="3362" y="42"/>
                      <a:pt x="3307" y="28"/>
                    </a:cubicBezTo>
                    <a:cubicBezTo>
                      <a:pt x="3237" y="14"/>
                      <a:pt x="3167" y="14"/>
                      <a:pt x="3097" y="14"/>
                    </a:cubicBezTo>
                    <a:cubicBezTo>
                      <a:pt x="3028" y="14"/>
                      <a:pt x="2958" y="0"/>
                      <a:pt x="2888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23"/>
              <p:cNvSpPr/>
              <p:nvPr/>
            </p:nvSpPr>
            <p:spPr>
              <a:xfrm>
                <a:off x="923017" y="1693000"/>
                <a:ext cx="67721" cy="1880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434" extrusionOk="0">
                    <a:moveTo>
                      <a:pt x="836" y="1"/>
                    </a:moveTo>
                    <a:cubicBezTo>
                      <a:pt x="508" y="1"/>
                      <a:pt x="255" y="119"/>
                      <a:pt x="1" y="144"/>
                    </a:cubicBezTo>
                    <a:cubicBezTo>
                      <a:pt x="43" y="172"/>
                      <a:pt x="98" y="200"/>
                      <a:pt x="126" y="228"/>
                    </a:cubicBezTo>
                    <a:cubicBezTo>
                      <a:pt x="196" y="269"/>
                      <a:pt x="266" y="311"/>
                      <a:pt x="336" y="367"/>
                    </a:cubicBezTo>
                    <a:cubicBezTo>
                      <a:pt x="438" y="408"/>
                      <a:pt x="547" y="434"/>
                      <a:pt x="675" y="434"/>
                    </a:cubicBezTo>
                    <a:cubicBezTo>
                      <a:pt x="722" y="434"/>
                      <a:pt x="771" y="430"/>
                      <a:pt x="824" y="423"/>
                    </a:cubicBezTo>
                    <a:cubicBezTo>
                      <a:pt x="949" y="381"/>
                      <a:pt x="1075" y="367"/>
                      <a:pt x="1186" y="353"/>
                    </a:cubicBezTo>
                    <a:cubicBezTo>
                      <a:pt x="1312" y="339"/>
                      <a:pt x="1437" y="325"/>
                      <a:pt x="1563" y="325"/>
                    </a:cubicBezTo>
                    <a:cubicBezTo>
                      <a:pt x="1535" y="297"/>
                      <a:pt x="1535" y="283"/>
                      <a:pt x="1521" y="269"/>
                    </a:cubicBezTo>
                    <a:cubicBezTo>
                      <a:pt x="1354" y="144"/>
                      <a:pt x="1158" y="60"/>
                      <a:pt x="935" y="4"/>
                    </a:cubicBezTo>
                    <a:cubicBezTo>
                      <a:pt x="901" y="2"/>
                      <a:pt x="868" y="1"/>
                      <a:pt x="836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23"/>
              <p:cNvSpPr/>
              <p:nvPr/>
            </p:nvSpPr>
            <p:spPr>
              <a:xfrm>
                <a:off x="247308" y="512745"/>
                <a:ext cx="187998" cy="401019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9255" extrusionOk="0">
                    <a:moveTo>
                      <a:pt x="3836" y="1"/>
                    </a:moveTo>
                    <a:cubicBezTo>
                      <a:pt x="3808" y="29"/>
                      <a:pt x="3808" y="43"/>
                      <a:pt x="3808" y="57"/>
                    </a:cubicBezTo>
                    <a:cubicBezTo>
                      <a:pt x="3766" y="615"/>
                      <a:pt x="3724" y="1159"/>
                      <a:pt x="3669" y="1716"/>
                    </a:cubicBezTo>
                    <a:cubicBezTo>
                      <a:pt x="3599" y="2260"/>
                      <a:pt x="3515" y="2791"/>
                      <a:pt x="3362" y="3321"/>
                    </a:cubicBezTo>
                    <a:cubicBezTo>
                      <a:pt x="3306" y="3488"/>
                      <a:pt x="3236" y="3669"/>
                      <a:pt x="3180" y="3823"/>
                    </a:cubicBezTo>
                    <a:cubicBezTo>
                      <a:pt x="3139" y="3879"/>
                      <a:pt x="3083" y="3920"/>
                      <a:pt x="3041" y="3962"/>
                    </a:cubicBezTo>
                    <a:cubicBezTo>
                      <a:pt x="2748" y="4269"/>
                      <a:pt x="2623" y="4618"/>
                      <a:pt x="2525" y="5008"/>
                    </a:cubicBezTo>
                    <a:cubicBezTo>
                      <a:pt x="2441" y="5036"/>
                      <a:pt x="2371" y="5064"/>
                      <a:pt x="2302" y="5120"/>
                    </a:cubicBezTo>
                    <a:cubicBezTo>
                      <a:pt x="2232" y="5148"/>
                      <a:pt x="2162" y="5218"/>
                      <a:pt x="2106" y="5287"/>
                    </a:cubicBezTo>
                    <a:cubicBezTo>
                      <a:pt x="1953" y="5469"/>
                      <a:pt x="1841" y="5734"/>
                      <a:pt x="1772" y="5971"/>
                    </a:cubicBezTo>
                    <a:cubicBezTo>
                      <a:pt x="1674" y="6013"/>
                      <a:pt x="1576" y="6027"/>
                      <a:pt x="1479" y="6082"/>
                    </a:cubicBezTo>
                    <a:cubicBezTo>
                      <a:pt x="1395" y="6124"/>
                      <a:pt x="1297" y="6180"/>
                      <a:pt x="1214" y="6264"/>
                    </a:cubicBezTo>
                    <a:cubicBezTo>
                      <a:pt x="991" y="6473"/>
                      <a:pt x="809" y="6752"/>
                      <a:pt x="628" y="7003"/>
                    </a:cubicBezTo>
                    <a:cubicBezTo>
                      <a:pt x="586" y="7059"/>
                      <a:pt x="558" y="7101"/>
                      <a:pt x="516" y="7143"/>
                    </a:cubicBezTo>
                    <a:cubicBezTo>
                      <a:pt x="488" y="7198"/>
                      <a:pt x="461" y="7240"/>
                      <a:pt x="433" y="7282"/>
                    </a:cubicBezTo>
                    <a:cubicBezTo>
                      <a:pt x="419" y="7338"/>
                      <a:pt x="377" y="7380"/>
                      <a:pt x="377" y="7435"/>
                    </a:cubicBezTo>
                    <a:cubicBezTo>
                      <a:pt x="363" y="7491"/>
                      <a:pt x="349" y="7547"/>
                      <a:pt x="349" y="7589"/>
                    </a:cubicBezTo>
                    <a:lnTo>
                      <a:pt x="321" y="7617"/>
                    </a:lnTo>
                    <a:cubicBezTo>
                      <a:pt x="251" y="7700"/>
                      <a:pt x="182" y="7798"/>
                      <a:pt x="140" y="7910"/>
                    </a:cubicBezTo>
                    <a:cubicBezTo>
                      <a:pt x="84" y="8007"/>
                      <a:pt x="28" y="8119"/>
                      <a:pt x="0" y="8244"/>
                    </a:cubicBezTo>
                    <a:lnTo>
                      <a:pt x="14" y="8217"/>
                    </a:lnTo>
                    <a:cubicBezTo>
                      <a:pt x="237" y="8119"/>
                      <a:pt x="461" y="8007"/>
                      <a:pt x="698" y="7896"/>
                    </a:cubicBezTo>
                    <a:cubicBezTo>
                      <a:pt x="739" y="7854"/>
                      <a:pt x="795" y="7826"/>
                      <a:pt x="865" y="7798"/>
                    </a:cubicBezTo>
                    <a:lnTo>
                      <a:pt x="949" y="7756"/>
                    </a:lnTo>
                    <a:lnTo>
                      <a:pt x="1046" y="7700"/>
                    </a:lnTo>
                    <a:cubicBezTo>
                      <a:pt x="1088" y="7659"/>
                      <a:pt x="1158" y="7631"/>
                      <a:pt x="1214" y="7589"/>
                    </a:cubicBezTo>
                    <a:cubicBezTo>
                      <a:pt x="1270" y="7561"/>
                      <a:pt x="1325" y="7505"/>
                      <a:pt x="1395" y="7477"/>
                    </a:cubicBezTo>
                    <a:cubicBezTo>
                      <a:pt x="1437" y="7435"/>
                      <a:pt x="1493" y="7380"/>
                      <a:pt x="1548" y="7352"/>
                    </a:cubicBezTo>
                    <a:cubicBezTo>
                      <a:pt x="1604" y="7296"/>
                      <a:pt x="1646" y="7268"/>
                      <a:pt x="1702" y="7212"/>
                    </a:cubicBezTo>
                    <a:lnTo>
                      <a:pt x="1841" y="7073"/>
                    </a:lnTo>
                    <a:lnTo>
                      <a:pt x="1855" y="7059"/>
                    </a:lnTo>
                    <a:lnTo>
                      <a:pt x="1911" y="7003"/>
                    </a:lnTo>
                    <a:cubicBezTo>
                      <a:pt x="1953" y="6961"/>
                      <a:pt x="1981" y="6905"/>
                      <a:pt x="1981" y="6905"/>
                    </a:cubicBezTo>
                    <a:cubicBezTo>
                      <a:pt x="2176" y="6682"/>
                      <a:pt x="2330" y="6459"/>
                      <a:pt x="2483" y="6208"/>
                    </a:cubicBezTo>
                    <a:cubicBezTo>
                      <a:pt x="2650" y="5971"/>
                      <a:pt x="2790" y="5706"/>
                      <a:pt x="2902" y="5469"/>
                    </a:cubicBezTo>
                    <a:cubicBezTo>
                      <a:pt x="2971" y="5343"/>
                      <a:pt x="3027" y="5218"/>
                      <a:pt x="3083" y="5092"/>
                    </a:cubicBezTo>
                    <a:lnTo>
                      <a:pt x="3236" y="4729"/>
                    </a:lnTo>
                    <a:cubicBezTo>
                      <a:pt x="3292" y="4618"/>
                      <a:pt x="3348" y="4506"/>
                      <a:pt x="3376" y="4381"/>
                    </a:cubicBezTo>
                    <a:cubicBezTo>
                      <a:pt x="3432" y="4283"/>
                      <a:pt x="3459" y="4158"/>
                      <a:pt x="3501" y="4046"/>
                    </a:cubicBezTo>
                    <a:lnTo>
                      <a:pt x="3599" y="3739"/>
                    </a:lnTo>
                    <a:cubicBezTo>
                      <a:pt x="3641" y="3627"/>
                      <a:pt x="3655" y="3544"/>
                      <a:pt x="3669" y="3460"/>
                    </a:cubicBezTo>
                    <a:cubicBezTo>
                      <a:pt x="3711" y="3279"/>
                      <a:pt x="3738" y="3125"/>
                      <a:pt x="3766" y="2986"/>
                    </a:cubicBezTo>
                    <a:cubicBezTo>
                      <a:pt x="3794" y="2721"/>
                      <a:pt x="3808" y="2567"/>
                      <a:pt x="3808" y="2567"/>
                    </a:cubicBezTo>
                    <a:lnTo>
                      <a:pt x="3808" y="2986"/>
                    </a:lnTo>
                    <a:cubicBezTo>
                      <a:pt x="3794" y="3125"/>
                      <a:pt x="3794" y="3279"/>
                      <a:pt x="3780" y="3474"/>
                    </a:cubicBezTo>
                    <a:cubicBezTo>
                      <a:pt x="3766" y="3572"/>
                      <a:pt x="3766" y="3669"/>
                      <a:pt x="3738" y="3767"/>
                    </a:cubicBezTo>
                    <a:cubicBezTo>
                      <a:pt x="3724" y="3879"/>
                      <a:pt x="3711" y="3976"/>
                      <a:pt x="3669" y="4102"/>
                    </a:cubicBezTo>
                    <a:cubicBezTo>
                      <a:pt x="3627" y="4339"/>
                      <a:pt x="3557" y="4576"/>
                      <a:pt x="3487" y="4813"/>
                    </a:cubicBezTo>
                    <a:cubicBezTo>
                      <a:pt x="3390" y="5064"/>
                      <a:pt x="3320" y="5329"/>
                      <a:pt x="3222" y="5608"/>
                    </a:cubicBezTo>
                    <a:cubicBezTo>
                      <a:pt x="3111" y="5859"/>
                      <a:pt x="3013" y="6138"/>
                      <a:pt x="2874" y="6403"/>
                    </a:cubicBezTo>
                    <a:cubicBezTo>
                      <a:pt x="2748" y="6668"/>
                      <a:pt x="2595" y="6947"/>
                      <a:pt x="2413" y="7212"/>
                    </a:cubicBezTo>
                    <a:lnTo>
                      <a:pt x="2344" y="7310"/>
                    </a:lnTo>
                    <a:lnTo>
                      <a:pt x="2316" y="7366"/>
                    </a:lnTo>
                    <a:lnTo>
                      <a:pt x="2302" y="7380"/>
                    </a:lnTo>
                    <a:lnTo>
                      <a:pt x="2302" y="7394"/>
                    </a:lnTo>
                    <a:cubicBezTo>
                      <a:pt x="2246" y="7463"/>
                      <a:pt x="2204" y="7533"/>
                      <a:pt x="2162" y="7589"/>
                    </a:cubicBezTo>
                    <a:cubicBezTo>
                      <a:pt x="2106" y="7659"/>
                      <a:pt x="2051" y="7728"/>
                      <a:pt x="1995" y="7784"/>
                    </a:cubicBezTo>
                    <a:cubicBezTo>
                      <a:pt x="1953" y="7854"/>
                      <a:pt x="1897" y="7910"/>
                      <a:pt x="1841" y="7979"/>
                    </a:cubicBezTo>
                    <a:cubicBezTo>
                      <a:pt x="1786" y="8021"/>
                      <a:pt x="1744" y="8091"/>
                      <a:pt x="1674" y="8147"/>
                    </a:cubicBezTo>
                    <a:cubicBezTo>
                      <a:pt x="1618" y="8203"/>
                      <a:pt x="1548" y="8258"/>
                      <a:pt x="1493" y="8328"/>
                    </a:cubicBezTo>
                    <a:lnTo>
                      <a:pt x="1409" y="8412"/>
                    </a:lnTo>
                    <a:lnTo>
                      <a:pt x="1325" y="8482"/>
                    </a:lnTo>
                    <a:cubicBezTo>
                      <a:pt x="1256" y="8537"/>
                      <a:pt x="1200" y="8579"/>
                      <a:pt x="1130" y="8621"/>
                    </a:cubicBezTo>
                    <a:cubicBezTo>
                      <a:pt x="865" y="8788"/>
                      <a:pt x="600" y="8928"/>
                      <a:pt x="349" y="9040"/>
                    </a:cubicBezTo>
                    <a:cubicBezTo>
                      <a:pt x="293" y="9053"/>
                      <a:pt x="223" y="9095"/>
                      <a:pt x="168" y="9109"/>
                    </a:cubicBezTo>
                    <a:cubicBezTo>
                      <a:pt x="312" y="9205"/>
                      <a:pt x="496" y="9254"/>
                      <a:pt x="702" y="9254"/>
                    </a:cubicBezTo>
                    <a:cubicBezTo>
                      <a:pt x="916" y="9254"/>
                      <a:pt x="1154" y="9202"/>
                      <a:pt x="1395" y="9095"/>
                    </a:cubicBezTo>
                    <a:cubicBezTo>
                      <a:pt x="1507" y="9081"/>
                      <a:pt x="1646" y="9053"/>
                      <a:pt x="1786" y="9026"/>
                    </a:cubicBezTo>
                    <a:cubicBezTo>
                      <a:pt x="1925" y="8984"/>
                      <a:pt x="2065" y="8928"/>
                      <a:pt x="2246" y="8844"/>
                    </a:cubicBezTo>
                    <a:cubicBezTo>
                      <a:pt x="2371" y="8788"/>
                      <a:pt x="2483" y="8733"/>
                      <a:pt x="2609" y="8635"/>
                    </a:cubicBezTo>
                    <a:cubicBezTo>
                      <a:pt x="2734" y="8551"/>
                      <a:pt x="2860" y="8468"/>
                      <a:pt x="2957" y="8356"/>
                    </a:cubicBezTo>
                    <a:lnTo>
                      <a:pt x="3111" y="8203"/>
                    </a:lnTo>
                    <a:cubicBezTo>
                      <a:pt x="3167" y="8147"/>
                      <a:pt x="3222" y="8077"/>
                      <a:pt x="3250" y="8035"/>
                    </a:cubicBezTo>
                    <a:cubicBezTo>
                      <a:pt x="3292" y="7979"/>
                      <a:pt x="3348" y="7910"/>
                      <a:pt x="3376" y="7854"/>
                    </a:cubicBezTo>
                    <a:cubicBezTo>
                      <a:pt x="3348" y="7756"/>
                      <a:pt x="3376" y="7700"/>
                      <a:pt x="3418" y="7631"/>
                    </a:cubicBezTo>
                    <a:cubicBezTo>
                      <a:pt x="3446" y="7519"/>
                      <a:pt x="3446" y="7435"/>
                      <a:pt x="3446" y="7366"/>
                    </a:cubicBezTo>
                    <a:cubicBezTo>
                      <a:pt x="3557" y="7282"/>
                      <a:pt x="3669" y="7170"/>
                      <a:pt x="3766" y="7059"/>
                    </a:cubicBezTo>
                    <a:cubicBezTo>
                      <a:pt x="3808" y="7003"/>
                      <a:pt x="3850" y="6933"/>
                      <a:pt x="3878" y="6864"/>
                    </a:cubicBezTo>
                    <a:cubicBezTo>
                      <a:pt x="3920" y="6794"/>
                      <a:pt x="3934" y="6724"/>
                      <a:pt x="3976" y="6668"/>
                    </a:cubicBezTo>
                    <a:cubicBezTo>
                      <a:pt x="4003" y="6571"/>
                      <a:pt x="4017" y="6459"/>
                      <a:pt x="4017" y="6361"/>
                    </a:cubicBezTo>
                    <a:cubicBezTo>
                      <a:pt x="4017" y="6250"/>
                      <a:pt x="4017" y="6166"/>
                      <a:pt x="4003" y="6082"/>
                    </a:cubicBezTo>
                    <a:lnTo>
                      <a:pt x="4003" y="6055"/>
                    </a:lnTo>
                    <a:cubicBezTo>
                      <a:pt x="4017" y="6013"/>
                      <a:pt x="4059" y="5957"/>
                      <a:pt x="4073" y="5901"/>
                    </a:cubicBezTo>
                    <a:cubicBezTo>
                      <a:pt x="4115" y="5817"/>
                      <a:pt x="4129" y="5734"/>
                      <a:pt x="4157" y="5636"/>
                    </a:cubicBezTo>
                    <a:cubicBezTo>
                      <a:pt x="4185" y="5552"/>
                      <a:pt x="4213" y="5469"/>
                      <a:pt x="4213" y="5385"/>
                    </a:cubicBezTo>
                    <a:lnTo>
                      <a:pt x="4213" y="5273"/>
                    </a:lnTo>
                    <a:lnTo>
                      <a:pt x="4213" y="5176"/>
                    </a:lnTo>
                    <a:cubicBezTo>
                      <a:pt x="4213" y="5106"/>
                      <a:pt x="4213" y="5008"/>
                      <a:pt x="4199" y="4925"/>
                    </a:cubicBezTo>
                    <a:cubicBezTo>
                      <a:pt x="4255" y="4841"/>
                      <a:pt x="4282" y="4729"/>
                      <a:pt x="4296" y="4618"/>
                    </a:cubicBezTo>
                    <a:cubicBezTo>
                      <a:pt x="4324" y="4506"/>
                      <a:pt x="4338" y="4367"/>
                      <a:pt x="4338" y="4241"/>
                    </a:cubicBezTo>
                    <a:cubicBezTo>
                      <a:pt x="4338" y="4102"/>
                      <a:pt x="4324" y="3920"/>
                      <a:pt x="4296" y="3739"/>
                    </a:cubicBezTo>
                    <a:cubicBezTo>
                      <a:pt x="4282" y="3572"/>
                      <a:pt x="4227" y="3390"/>
                      <a:pt x="4157" y="3293"/>
                    </a:cubicBezTo>
                    <a:cubicBezTo>
                      <a:pt x="4185" y="3056"/>
                      <a:pt x="4185" y="2832"/>
                      <a:pt x="4157" y="2623"/>
                    </a:cubicBezTo>
                    <a:cubicBezTo>
                      <a:pt x="4143" y="2135"/>
                      <a:pt x="4073" y="1661"/>
                      <a:pt x="4017" y="1172"/>
                    </a:cubicBezTo>
                    <a:cubicBezTo>
                      <a:pt x="3990" y="796"/>
                      <a:pt x="3948" y="377"/>
                      <a:pt x="3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23"/>
              <p:cNvSpPr/>
              <p:nvPr/>
            </p:nvSpPr>
            <p:spPr>
              <a:xfrm>
                <a:off x="272281" y="1764843"/>
                <a:ext cx="128163" cy="345947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7984" extrusionOk="0">
                    <a:moveTo>
                      <a:pt x="875" y="0"/>
                    </a:moveTo>
                    <a:cubicBezTo>
                      <a:pt x="848" y="0"/>
                      <a:pt x="821" y="2"/>
                      <a:pt x="796" y="5"/>
                    </a:cubicBezTo>
                    <a:lnTo>
                      <a:pt x="810" y="19"/>
                    </a:lnTo>
                    <a:cubicBezTo>
                      <a:pt x="977" y="172"/>
                      <a:pt x="1144" y="382"/>
                      <a:pt x="1256" y="591"/>
                    </a:cubicBezTo>
                    <a:cubicBezTo>
                      <a:pt x="1326" y="703"/>
                      <a:pt x="1382" y="828"/>
                      <a:pt x="1437" y="926"/>
                    </a:cubicBezTo>
                    <a:cubicBezTo>
                      <a:pt x="1479" y="1051"/>
                      <a:pt x="1535" y="1149"/>
                      <a:pt x="1577" y="1274"/>
                    </a:cubicBezTo>
                    <a:cubicBezTo>
                      <a:pt x="1619" y="1400"/>
                      <a:pt x="1660" y="1498"/>
                      <a:pt x="1716" y="1623"/>
                    </a:cubicBezTo>
                    <a:cubicBezTo>
                      <a:pt x="1730" y="1679"/>
                      <a:pt x="1744" y="1749"/>
                      <a:pt x="1786" y="1804"/>
                    </a:cubicBezTo>
                    <a:cubicBezTo>
                      <a:pt x="1786" y="1804"/>
                      <a:pt x="1800" y="1846"/>
                      <a:pt x="1814" y="1888"/>
                    </a:cubicBezTo>
                    <a:cubicBezTo>
                      <a:pt x="1828" y="1944"/>
                      <a:pt x="1856" y="1972"/>
                      <a:pt x="1856" y="1972"/>
                    </a:cubicBezTo>
                    <a:cubicBezTo>
                      <a:pt x="1939" y="2209"/>
                      <a:pt x="2009" y="2460"/>
                      <a:pt x="2065" y="2711"/>
                    </a:cubicBezTo>
                    <a:cubicBezTo>
                      <a:pt x="2121" y="2948"/>
                      <a:pt x="2149" y="3213"/>
                      <a:pt x="2163" y="3436"/>
                    </a:cubicBezTo>
                    <a:cubicBezTo>
                      <a:pt x="2177" y="3674"/>
                      <a:pt x="2177" y="3911"/>
                      <a:pt x="2163" y="4120"/>
                    </a:cubicBezTo>
                    <a:cubicBezTo>
                      <a:pt x="2149" y="4329"/>
                      <a:pt x="2135" y="4538"/>
                      <a:pt x="2121" y="4720"/>
                    </a:cubicBezTo>
                    <a:cubicBezTo>
                      <a:pt x="2093" y="4817"/>
                      <a:pt x="2093" y="4901"/>
                      <a:pt x="2079" y="4985"/>
                    </a:cubicBezTo>
                    <a:cubicBezTo>
                      <a:pt x="2065" y="5068"/>
                      <a:pt x="2065" y="5138"/>
                      <a:pt x="2037" y="5208"/>
                    </a:cubicBezTo>
                    <a:cubicBezTo>
                      <a:pt x="2023" y="5347"/>
                      <a:pt x="2009" y="5501"/>
                      <a:pt x="1995" y="5599"/>
                    </a:cubicBezTo>
                    <a:cubicBezTo>
                      <a:pt x="1981" y="5696"/>
                      <a:pt x="1981" y="5794"/>
                      <a:pt x="1953" y="5836"/>
                    </a:cubicBezTo>
                    <a:cubicBezTo>
                      <a:pt x="1953" y="5891"/>
                      <a:pt x="1939" y="5933"/>
                      <a:pt x="1939" y="5933"/>
                    </a:cubicBezTo>
                    <a:lnTo>
                      <a:pt x="1939" y="5836"/>
                    </a:lnTo>
                    <a:lnTo>
                      <a:pt x="1939" y="5599"/>
                    </a:lnTo>
                    <a:lnTo>
                      <a:pt x="1939" y="5208"/>
                    </a:lnTo>
                    <a:lnTo>
                      <a:pt x="1939" y="4971"/>
                    </a:lnTo>
                    <a:lnTo>
                      <a:pt x="1939" y="4706"/>
                    </a:lnTo>
                    <a:cubicBezTo>
                      <a:pt x="1939" y="4538"/>
                      <a:pt x="1926" y="4329"/>
                      <a:pt x="1926" y="4120"/>
                    </a:cubicBezTo>
                    <a:cubicBezTo>
                      <a:pt x="1912" y="3911"/>
                      <a:pt x="1870" y="3701"/>
                      <a:pt x="1842" y="3478"/>
                    </a:cubicBezTo>
                    <a:cubicBezTo>
                      <a:pt x="1800" y="3241"/>
                      <a:pt x="1730" y="3032"/>
                      <a:pt x="1647" y="2809"/>
                    </a:cubicBezTo>
                    <a:cubicBezTo>
                      <a:pt x="1577" y="2600"/>
                      <a:pt x="1465" y="2376"/>
                      <a:pt x="1368" y="2167"/>
                    </a:cubicBezTo>
                    <a:lnTo>
                      <a:pt x="1326" y="2083"/>
                    </a:lnTo>
                    <a:lnTo>
                      <a:pt x="1312" y="2042"/>
                    </a:lnTo>
                    <a:lnTo>
                      <a:pt x="1298" y="2028"/>
                    </a:lnTo>
                    <a:lnTo>
                      <a:pt x="1298" y="2014"/>
                    </a:lnTo>
                    <a:cubicBezTo>
                      <a:pt x="1256" y="1958"/>
                      <a:pt x="1242" y="1902"/>
                      <a:pt x="1214" y="1846"/>
                    </a:cubicBezTo>
                    <a:cubicBezTo>
                      <a:pt x="1144" y="1749"/>
                      <a:pt x="1075" y="1665"/>
                      <a:pt x="1005" y="1553"/>
                    </a:cubicBezTo>
                    <a:cubicBezTo>
                      <a:pt x="935" y="1456"/>
                      <a:pt x="865" y="1358"/>
                      <a:pt x="796" y="1274"/>
                    </a:cubicBezTo>
                    <a:lnTo>
                      <a:pt x="586" y="1009"/>
                    </a:lnTo>
                    <a:cubicBezTo>
                      <a:pt x="447" y="856"/>
                      <a:pt x="321" y="703"/>
                      <a:pt x="196" y="563"/>
                    </a:cubicBezTo>
                    <a:cubicBezTo>
                      <a:pt x="168" y="521"/>
                      <a:pt x="140" y="493"/>
                      <a:pt x="112" y="465"/>
                    </a:cubicBezTo>
                    <a:lnTo>
                      <a:pt x="112" y="465"/>
                    </a:lnTo>
                    <a:cubicBezTo>
                      <a:pt x="1" y="786"/>
                      <a:pt x="42" y="1051"/>
                      <a:pt x="126" y="1316"/>
                    </a:cubicBezTo>
                    <a:cubicBezTo>
                      <a:pt x="126" y="1344"/>
                      <a:pt x="112" y="1400"/>
                      <a:pt x="112" y="1428"/>
                    </a:cubicBezTo>
                    <a:cubicBezTo>
                      <a:pt x="112" y="1470"/>
                      <a:pt x="98" y="1512"/>
                      <a:pt x="98" y="1553"/>
                    </a:cubicBezTo>
                    <a:lnTo>
                      <a:pt x="98" y="1818"/>
                    </a:lnTo>
                    <a:cubicBezTo>
                      <a:pt x="112" y="1958"/>
                      <a:pt x="126" y="2111"/>
                      <a:pt x="168" y="2251"/>
                    </a:cubicBezTo>
                    <a:cubicBezTo>
                      <a:pt x="182" y="2321"/>
                      <a:pt x="210" y="2390"/>
                      <a:pt x="238" y="2460"/>
                    </a:cubicBezTo>
                    <a:cubicBezTo>
                      <a:pt x="266" y="2600"/>
                      <a:pt x="307" y="2655"/>
                      <a:pt x="349" y="2725"/>
                    </a:cubicBezTo>
                    <a:cubicBezTo>
                      <a:pt x="391" y="2781"/>
                      <a:pt x="461" y="2795"/>
                      <a:pt x="517" y="2809"/>
                    </a:cubicBezTo>
                    <a:cubicBezTo>
                      <a:pt x="461" y="2962"/>
                      <a:pt x="475" y="3157"/>
                      <a:pt x="559" y="3297"/>
                    </a:cubicBezTo>
                    <a:cubicBezTo>
                      <a:pt x="628" y="3423"/>
                      <a:pt x="740" y="3492"/>
                      <a:pt x="865" y="3576"/>
                    </a:cubicBezTo>
                    <a:cubicBezTo>
                      <a:pt x="865" y="3576"/>
                      <a:pt x="865" y="3590"/>
                      <a:pt x="879" y="3590"/>
                    </a:cubicBezTo>
                    <a:cubicBezTo>
                      <a:pt x="879" y="3632"/>
                      <a:pt x="879" y="3660"/>
                      <a:pt x="893" y="3701"/>
                    </a:cubicBezTo>
                    <a:cubicBezTo>
                      <a:pt x="907" y="3799"/>
                      <a:pt x="963" y="3925"/>
                      <a:pt x="991" y="4036"/>
                    </a:cubicBezTo>
                    <a:cubicBezTo>
                      <a:pt x="991" y="4050"/>
                      <a:pt x="1019" y="4064"/>
                      <a:pt x="1033" y="4078"/>
                    </a:cubicBezTo>
                    <a:cubicBezTo>
                      <a:pt x="1047" y="4106"/>
                      <a:pt x="1047" y="4120"/>
                      <a:pt x="1075" y="4134"/>
                    </a:cubicBezTo>
                    <a:cubicBezTo>
                      <a:pt x="1103" y="4190"/>
                      <a:pt x="1144" y="4245"/>
                      <a:pt x="1172" y="4273"/>
                    </a:cubicBezTo>
                    <a:cubicBezTo>
                      <a:pt x="1130" y="4413"/>
                      <a:pt x="1158" y="4566"/>
                      <a:pt x="1228" y="4748"/>
                    </a:cubicBezTo>
                    <a:cubicBezTo>
                      <a:pt x="1298" y="4943"/>
                      <a:pt x="1382" y="5250"/>
                      <a:pt x="1563" y="5403"/>
                    </a:cubicBezTo>
                    <a:cubicBezTo>
                      <a:pt x="1577" y="5585"/>
                      <a:pt x="1577" y="5738"/>
                      <a:pt x="1591" y="5919"/>
                    </a:cubicBezTo>
                    <a:cubicBezTo>
                      <a:pt x="1605" y="6282"/>
                      <a:pt x="1633" y="6659"/>
                      <a:pt x="1577" y="7035"/>
                    </a:cubicBezTo>
                    <a:cubicBezTo>
                      <a:pt x="1535" y="7342"/>
                      <a:pt x="1437" y="7663"/>
                      <a:pt x="1382" y="7984"/>
                    </a:cubicBezTo>
                    <a:cubicBezTo>
                      <a:pt x="1395" y="7984"/>
                      <a:pt x="1423" y="7970"/>
                      <a:pt x="1437" y="7956"/>
                    </a:cubicBezTo>
                    <a:cubicBezTo>
                      <a:pt x="1577" y="7761"/>
                      <a:pt x="1674" y="7551"/>
                      <a:pt x="1786" y="7342"/>
                    </a:cubicBezTo>
                    <a:cubicBezTo>
                      <a:pt x="1870" y="7133"/>
                      <a:pt x="1953" y="6910"/>
                      <a:pt x="2023" y="6686"/>
                    </a:cubicBezTo>
                    <a:cubicBezTo>
                      <a:pt x="2163" y="6226"/>
                      <a:pt x="2274" y="5780"/>
                      <a:pt x="2358" y="5320"/>
                    </a:cubicBezTo>
                    <a:cubicBezTo>
                      <a:pt x="2372" y="5250"/>
                      <a:pt x="2400" y="5166"/>
                      <a:pt x="2414" y="5096"/>
                    </a:cubicBezTo>
                    <a:cubicBezTo>
                      <a:pt x="2428" y="5027"/>
                      <a:pt x="2442" y="4943"/>
                      <a:pt x="2470" y="4873"/>
                    </a:cubicBezTo>
                    <a:cubicBezTo>
                      <a:pt x="2497" y="4817"/>
                      <a:pt x="2539" y="4762"/>
                      <a:pt x="2567" y="4734"/>
                    </a:cubicBezTo>
                    <a:cubicBezTo>
                      <a:pt x="2790" y="4399"/>
                      <a:pt x="2776" y="4036"/>
                      <a:pt x="2693" y="3646"/>
                    </a:cubicBezTo>
                    <a:cubicBezTo>
                      <a:pt x="2818" y="3520"/>
                      <a:pt x="2902" y="3381"/>
                      <a:pt x="2916" y="3199"/>
                    </a:cubicBezTo>
                    <a:cubicBezTo>
                      <a:pt x="2958" y="2948"/>
                      <a:pt x="2860" y="2641"/>
                      <a:pt x="2721" y="2404"/>
                    </a:cubicBezTo>
                    <a:cubicBezTo>
                      <a:pt x="2776" y="2307"/>
                      <a:pt x="2818" y="2195"/>
                      <a:pt x="2832" y="2083"/>
                    </a:cubicBezTo>
                    <a:cubicBezTo>
                      <a:pt x="2846" y="1958"/>
                      <a:pt x="2832" y="1832"/>
                      <a:pt x="2818" y="1693"/>
                    </a:cubicBezTo>
                    <a:cubicBezTo>
                      <a:pt x="2721" y="1316"/>
                      <a:pt x="2483" y="926"/>
                      <a:pt x="2218" y="633"/>
                    </a:cubicBezTo>
                    <a:cubicBezTo>
                      <a:pt x="2121" y="507"/>
                      <a:pt x="2009" y="424"/>
                      <a:pt x="1884" y="354"/>
                    </a:cubicBezTo>
                    <a:cubicBezTo>
                      <a:pt x="1772" y="284"/>
                      <a:pt x="1660" y="242"/>
                      <a:pt x="1535" y="228"/>
                    </a:cubicBezTo>
                    <a:cubicBezTo>
                      <a:pt x="1535" y="228"/>
                      <a:pt x="1521" y="214"/>
                      <a:pt x="1507" y="214"/>
                    </a:cubicBezTo>
                    <a:cubicBezTo>
                      <a:pt x="1322" y="91"/>
                      <a:pt x="1082" y="0"/>
                      <a:pt x="8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23"/>
              <p:cNvSpPr/>
              <p:nvPr/>
            </p:nvSpPr>
            <p:spPr>
              <a:xfrm>
                <a:off x="894623" y="3156265"/>
                <a:ext cx="234532" cy="116341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2685" extrusionOk="0">
                    <a:moveTo>
                      <a:pt x="1927" y="0"/>
                    </a:moveTo>
                    <a:cubicBezTo>
                      <a:pt x="1905" y="0"/>
                      <a:pt x="1881" y="2"/>
                      <a:pt x="1856" y="6"/>
                    </a:cubicBezTo>
                    <a:cubicBezTo>
                      <a:pt x="1772" y="6"/>
                      <a:pt x="1675" y="34"/>
                      <a:pt x="1577" y="90"/>
                    </a:cubicBezTo>
                    <a:cubicBezTo>
                      <a:pt x="1493" y="146"/>
                      <a:pt x="1410" y="215"/>
                      <a:pt x="1340" y="285"/>
                    </a:cubicBezTo>
                    <a:cubicBezTo>
                      <a:pt x="1245" y="249"/>
                      <a:pt x="1154" y="228"/>
                      <a:pt x="1061" y="228"/>
                    </a:cubicBezTo>
                    <a:cubicBezTo>
                      <a:pt x="976" y="228"/>
                      <a:pt x="889" y="245"/>
                      <a:pt x="796" y="285"/>
                    </a:cubicBezTo>
                    <a:cubicBezTo>
                      <a:pt x="531" y="383"/>
                      <a:pt x="349" y="634"/>
                      <a:pt x="182" y="843"/>
                    </a:cubicBezTo>
                    <a:cubicBezTo>
                      <a:pt x="71" y="1011"/>
                      <a:pt x="29" y="1206"/>
                      <a:pt x="71" y="1401"/>
                    </a:cubicBezTo>
                    <a:lnTo>
                      <a:pt x="71" y="1415"/>
                    </a:lnTo>
                    <a:cubicBezTo>
                      <a:pt x="15" y="1568"/>
                      <a:pt x="1" y="1778"/>
                      <a:pt x="43" y="1973"/>
                    </a:cubicBezTo>
                    <a:lnTo>
                      <a:pt x="71" y="1959"/>
                    </a:lnTo>
                    <a:cubicBezTo>
                      <a:pt x="168" y="1847"/>
                      <a:pt x="294" y="1750"/>
                      <a:pt x="433" y="1638"/>
                    </a:cubicBezTo>
                    <a:cubicBezTo>
                      <a:pt x="503" y="1582"/>
                      <a:pt x="573" y="1555"/>
                      <a:pt x="642" y="1499"/>
                    </a:cubicBezTo>
                    <a:cubicBezTo>
                      <a:pt x="712" y="1471"/>
                      <a:pt x="782" y="1415"/>
                      <a:pt x="866" y="1373"/>
                    </a:cubicBezTo>
                    <a:cubicBezTo>
                      <a:pt x="935" y="1331"/>
                      <a:pt x="1005" y="1290"/>
                      <a:pt x="1089" y="1234"/>
                    </a:cubicBezTo>
                    <a:cubicBezTo>
                      <a:pt x="1131" y="1220"/>
                      <a:pt x="1158" y="1192"/>
                      <a:pt x="1200" y="1164"/>
                    </a:cubicBezTo>
                    <a:cubicBezTo>
                      <a:pt x="1200" y="1164"/>
                      <a:pt x="1228" y="1150"/>
                      <a:pt x="1256" y="1136"/>
                    </a:cubicBezTo>
                    <a:cubicBezTo>
                      <a:pt x="1284" y="1122"/>
                      <a:pt x="1298" y="1108"/>
                      <a:pt x="1298" y="1108"/>
                    </a:cubicBezTo>
                    <a:cubicBezTo>
                      <a:pt x="1368" y="1052"/>
                      <a:pt x="1465" y="1011"/>
                      <a:pt x="1535" y="969"/>
                    </a:cubicBezTo>
                    <a:cubicBezTo>
                      <a:pt x="1605" y="913"/>
                      <a:pt x="1689" y="871"/>
                      <a:pt x="1772" y="843"/>
                    </a:cubicBezTo>
                    <a:cubicBezTo>
                      <a:pt x="1926" y="759"/>
                      <a:pt x="2107" y="704"/>
                      <a:pt x="2260" y="662"/>
                    </a:cubicBezTo>
                    <a:cubicBezTo>
                      <a:pt x="2344" y="648"/>
                      <a:pt x="2414" y="634"/>
                      <a:pt x="2512" y="620"/>
                    </a:cubicBezTo>
                    <a:cubicBezTo>
                      <a:pt x="2539" y="620"/>
                      <a:pt x="2595" y="592"/>
                      <a:pt x="2623" y="592"/>
                    </a:cubicBezTo>
                    <a:lnTo>
                      <a:pt x="2749" y="592"/>
                    </a:lnTo>
                    <a:cubicBezTo>
                      <a:pt x="2818" y="592"/>
                      <a:pt x="2902" y="578"/>
                      <a:pt x="2972" y="578"/>
                    </a:cubicBezTo>
                    <a:lnTo>
                      <a:pt x="4060" y="578"/>
                    </a:lnTo>
                    <a:cubicBezTo>
                      <a:pt x="4060" y="578"/>
                      <a:pt x="3976" y="592"/>
                      <a:pt x="3809" y="606"/>
                    </a:cubicBezTo>
                    <a:cubicBezTo>
                      <a:pt x="3781" y="606"/>
                      <a:pt x="3739" y="606"/>
                      <a:pt x="3697" y="634"/>
                    </a:cubicBezTo>
                    <a:cubicBezTo>
                      <a:pt x="3641" y="648"/>
                      <a:pt x="3600" y="648"/>
                      <a:pt x="3558" y="662"/>
                    </a:cubicBezTo>
                    <a:cubicBezTo>
                      <a:pt x="3502" y="662"/>
                      <a:pt x="3446" y="676"/>
                      <a:pt x="3390" y="676"/>
                    </a:cubicBezTo>
                    <a:cubicBezTo>
                      <a:pt x="3348" y="704"/>
                      <a:pt x="3279" y="704"/>
                      <a:pt x="3223" y="718"/>
                    </a:cubicBezTo>
                    <a:cubicBezTo>
                      <a:pt x="3153" y="732"/>
                      <a:pt x="3097" y="732"/>
                      <a:pt x="3028" y="746"/>
                    </a:cubicBezTo>
                    <a:lnTo>
                      <a:pt x="2818" y="801"/>
                    </a:lnTo>
                    <a:cubicBezTo>
                      <a:pt x="2790" y="801"/>
                      <a:pt x="2749" y="815"/>
                      <a:pt x="2721" y="843"/>
                    </a:cubicBezTo>
                    <a:cubicBezTo>
                      <a:pt x="2679" y="857"/>
                      <a:pt x="2651" y="871"/>
                      <a:pt x="2609" y="871"/>
                    </a:cubicBezTo>
                    <a:cubicBezTo>
                      <a:pt x="2539" y="913"/>
                      <a:pt x="2470" y="927"/>
                      <a:pt x="2400" y="955"/>
                    </a:cubicBezTo>
                    <a:lnTo>
                      <a:pt x="2191" y="1066"/>
                    </a:lnTo>
                    <a:cubicBezTo>
                      <a:pt x="2163" y="1080"/>
                      <a:pt x="2121" y="1094"/>
                      <a:pt x="2093" y="1136"/>
                    </a:cubicBezTo>
                    <a:lnTo>
                      <a:pt x="1981" y="1206"/>
                    </a:lnTo>
                    <a:cubicBezTo>
                      <a:pt x="1912" y="1262"/>
                      <a:pt x="1856" y="1290"/>
                      <a:pt x="1786" y="1345"/>
                    </a:cubicBezTo>
                    <a:cubicBezTo>
                      <a:pt x="1744" y="1401"/>
                      <a:pt x="1675" y="1443"/>
                      <a:pt x="1619" y="1513"/>
                    </a:cubicBezTo>
                    <a:lnTo>
                      <a:pt x="1563" y="1555"/>
                    </a:lnTo>
                    <a:lnTo>
                      <a:pt x="1549" y="1568"/>
                    </a:lnTo>
                    <a:lnTo>
                      <a:pt x="1535" y="1582"/>
                    </a:lnTo>
                    <a:cubicBezTo>
                      <a:pt x="1493" y="1624"/>
                      <a:pt x="1479" y="1652"/>
                      <a:pt x="1437" y="1680"/>
                    </a:cubicBezTo>
                    <a:cubicBezTo>
                      <a:pt x="1396" y="1750"/>
                      <a:pt x="1340" y="1792"/>
                      <a:pt x="1284" y="1861"/>
                    </a:cubicBezTo>
                    <a:cubicBezTo>
                      <a:pt x="1228" y="1931"/>
                      <a:pt x="1186" y="1987"/>
                      <a:pt x="1131" y="2057"/>
                    </a:cubicBezTo>
                    <a:cubicBezTo>
                      <a:pt x="1075" y="2112"/>
                      <a:pt x="1019" y="2182"/>
                      <a:pt x="977" y="2238"/>
                    </a:cubicBezTo>
                    <a:cubicBezTo>
                      <a:pt x="866" y="2336"/>
                      <a:pt x="768" y="2447"/>
                      <a:pt x="656" y="2531"/>
                    </a:cubicBezTo>
                    <a:cubicBezTo>
                      <a:pt x="642" y="2545"/>
                      <a:pt x="601" y="2559"/>
                      <a:pt x="587" y="2587"/>
                    </a:cubicBezTo>
                    <a:cubicBezTo>
                      <a:pt x="726" y="2656"/>
                      <a:pt x="866" y="2684"/>
                      <a:pt x="991" y="2684"/>
                    </a:cubicBezTo>
                    <a:cubicBezTo>
                      <a:pt x="1047" y="2684"/>
                      <a:pt x="1117" y="2684"/>
                      <a:pt x="1158" y="2670"/>
                    </a:cubicBezTo>
                    <a:cubicBezTo>
                      <a:pt x="1214" y="2670"/>
                      <a:pt x="1270" y="2656"/>
                      <a:pt x="1326" y="2643"/>
                    </a:cubicBezTo>
                    <a:cubicBezTo>
                      <a:pt x="1396" y="2656"/>
                      <a:pt x="1465" y="2656"/>
                      <a:pt x="1535" y="2656"/>
                    </a:cubicBezTo>
                    <a:lnTo>
                      <a:pt x="1744" y="2656"/>
                    </a:lnTo>
                    <a:cubicBezTo>
                      <a:pt x="1786" y="2656"/>
                      <a:pt x="1842" y="2643"/>
                      <a:pt x="1898" y="2615"/>
                    </a:cubicBezTo>
                    <a:lnTo>
                      <a:pt x="2051" y="2573"/>
                    </a:lnTo>
                    <a:cubicBezTo>
                      <a:pt x="2107" y="2545"/>
                      <a:pt x="2135" y="2517"/>
                      <a:pt x="2191" y="2475"/>
                    </a:cubicBezTo>
                    <a:cubicBezTo>
                      <a:pt x="2197" y="2528"/>
                      <a:pt x="2207" y="2547"/>
                      <a:pt x="2219" y="2547"/>
                    </a:cubicBezTo>
                    <a:cubicBezTo>
                      <a:pt x="2231" y="2547"/>
                      <a:pt x="2246" y="2525"/>
                      <a:pt x="2260" y="2503"/>
                    </a:cubicBezTo>
                    <a:cubicBezTo>
                      <a:pt x="2274" y="2461"/>
                      <a:pt x="2274" y="2391"/>
                      <a:pt x="2260" y="2336"/>
                    </a:cubicBezTo>
                    <a:lnTo>
                      <a:pt x="2260" y="2336"/>
                    </a:lnTo>
                    <a:cubicBezTo>
                      <a:pt x="2302" y="2350"/>
                      <a:pt x="2344" y="2357"/>
                      <a:pt x="2383" y="2357"/>
                    </a:cubicBezTo>
                    <a:cubicBezTo>
                      <a:pt x="2460" y="2357"/>
                      <a:pt x="2525" y="2326"/>
                      <a:pt x="2553" y="2252"/>
                    </a:cubicBezTo>
                    <a:cubicBezTo>
                      <a:pt x="2609" y="2182"/>
                      <a:pt x="2623" y="2085"/>
                      <a:pt x="2651" y="1959"/>
                    </a:cubicBezTo>
                    <a:lnTo>
                      <a:pt x="2651" y="1945"/>
                    </a:lnTo>
                    <a:cubicBezTo>
                      <a:pt x="2665" y="1945"/>
                      <a:pt x="2679" y="1917"/>
                      <a:pt x="2693" y="1917"/>
                    </a:cubicBezTo>
                    <a:cubicBezTo>
                      <a:pt x="2763" y="1889"/>
                      <a:pt x="2818" y="1847"/>
                      <a:pt x="2874" y="1806"/>
                    </a:cubicBezTo>
                    <a:lnTo>
                      <a:pt x="2902" y="1764"/>
                    </a:lnTo>
                    <a:lnTo>
                      <a:pt x="2944" y="1736"/>
                    </a:lnTo>
                    <a:cubicBezTo>
                      <a:pt x="2958" y="1694"/>
                      <a:pt x="3000" y="1666"/>
                      <a:pt x="3014" y="1624"/>
                    </a:cubicBezTo>
                    <a:cubicBezTo>
                      <a:pt x="3030" y="1628"/>
                      <a:pt x="3044" y="1630"/>
                      <a:pt x="3057" y="1630"/>
                    </a:cubicBezTo>
                    <a:cubicBezTo>
                      <a:pt x="3088" y="1630"/>
                      <a:pt x="3114" y="1620"/>
                      <a:pt x="3153" y="1610"/>
                    </a:cubicBezTo>
                    <a:cubicBezTo>
                      <a:pt x="3209" y="1582"/>
                      <a:pt x="3237" y="1568"/>
                      <a:pt x="3293" y="1513"/>
                    </a:cubicBezTo>
                    <a:cubicBezTo>
                      <a:pt x="3390" y="1415"/>
                      <a:pt x="3572" y="1331"/>
                      <a:pt x="3655" y="1122"/>
                    </a:cubicBezTo>
                    <a:cubicBezTo>
                      <a:pt x="3767" y="1094"/>
                      <a:pt x="3865" y="1080"/>
                      <a:pt x="3976" y="1052"/>
                    </a:cubicBezTo>
                    <a:cubicBezTo>
                      <a:pt x="4018" y="1024"/>
                      <a:pt x="4088" y="1024"/>
                      <a:pt x="4143" y="1011"/>
                    </a:cubicBezTo>
                    <a:cubicBezTo>
                      <a:pt x="4213" y="997"/>
                      <a:pt x="4269" y="983"/>
                      <a:pt x="4339" y="983"/>
                    </a:cubicBezTo>
                    <a:cubicBezTo>
                      <a:pt x="4409" y="983"/>
                      <a:pt x="4464" y="969"/>
                      <a:pt x="4534" y="969"/>
                    </a:cubicBezTo>
                    <a:lnTo>
                      <a:pt x="4743" y="969"/>
                    </a:lnTo>
                    <a:cubicBezTo>
                      <a:pt x="4785" y="969"/>
                      <a:pt x="4841" y="983"/>
                      <a:pt x="4897" y="983"/>
                    </a:cubicBezTo>
                    <a:cubicBezTo>
                      <a:pt x="4953" y="983"/>
                      <a:pt x="5022" y="997"/>
                      <a:pt x="5064" y="997"/>
                    </a:cubicBezTo>
                    <a:cubicBezTo>
                      <a:pt x="5176" y="1011"/>
                      <a:pt x="5301" y="1038"/>
                      <a:pt x="5413" y="1038"/>
                    </a:cubicBezTo>
                    <a:cubicBezTo>
                      <a:pt x="5413" y="1011"/>
                      <a:pt x="5413" y="997"/>
                      <a:pt x="5399" y="997"/>
                    </a:cubicBezTo>
                    <a:cubicBezTo>
                      <a:pt x="5329" y="941"/>
                      <a:pt x="5259" y="913"/>
                      <a:pt x="5204" y="857"/>
                    </a:cubicBezTo>
                    <a:cubicBezTo>
                      <a:pt x="5176" y="843"/>
                      <a:pt x="5134" y="801"/>
                      <a:pt x="5106" y="787"/>
                    </a:cubicBezTo>
                    <a:lnTo>
                      <a:pt x="4994" y="732"/>
                    </a:lnTo>
                    <a:lnTo>
                      <a:pt x="4771" y="634"/>
                    </a:lnTo>
                    <a:cubicBezTo>
                      <a:pt x="4701" y="592"/>
                      <a:pt x="4618" y="578"/>
                      <a:pt x="4534" y="550"/>
                    </a:cubicBezTo>
                    <a:lnTo>
                      <a:pt x="4409" y="508"/>
                    </a:lnTo>
                    <a:cubicBezTo>
                      <a:pt x="4367" y="494"/>
                      <a:pt x="4325" y="494"/>
                      <a:pt x="4283" y="480"/>
                    </a:cubicBezTo>
                    <a:lnTo>
                      <a:pt x="4046" y="411"/>
                    </a:lnTo>
                    <a:lnTo>
                      <a:pt x="3795" y="355"/>
                    </a:lnTo>
                    <a:lnTo>
                      <a:pt x="3669" y="313"/>
                    </a:lnTo>
                    <a:lnTo>
                      <a:pt x="3558" y="299"/>
                    </a:lnTo>
                    <a:lnTo>
                      <a:pt x="3376" y="271"/>
                    </a:lnTo>
                    <a:cubicBezTo>
                      <a:pt x="3348" y="271"/>
                      <a:pt x="3321" y="243"/>
                      <a:pt x="3293" y="243"/>
                    </a:cubicBezTo>
                    <a:lnTo>
                      <a:pt x="3209" y="243"/>
                    </a:lnTo>
                    <a:cubicBezTo>
                      <a:pt x="3167" y="215"/>
                      <a:pt x="3111" y="174"/>
                      <a:pt x="3083" y="160"/>
                    </a:cubicBezTo>
                    <a:cubicBezTo>
                      <a:pt x="3014" y="104"/>
                      <a:pt x="2944" y="90"/>
                      <a:pt x="2874" y="62"/>
                    </a:cubicBezTo>
                    <a:cubicBezTo>
                      <a:pt x="2804" y="34"/>
                      <a:pt x="2735" y="34"/>
                      <a:pt x="2665" y="34"/>
                    </a:cubicBezTo>
                    <a:cubicBezTo>
                      <a:pt x="2595" y="34"/>
                      <a:pt x="2525" y="62"/>
                      <a:pt x="2456" y="76"/>
                    </a:cubicBezTo>
                    <a:cubicBezTo>
                      <a:pt x="2386" y="90"/>
                      <a:pt x="2316" y="118"/>
                      <a:pt x="2260" y="160"/>
                    </a:cubicBezTo>
                    <a:cubicBezTo>
                      <a:pt x="2154" y="65"/>
                      <a:pt x="2057" y="0"/>
                      <a:pt x="1927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23"/>
              <p:cNvSpPr/>
              <p:nvPr/>
            </p:nvSpPr>
            <p:spPr>
              <a:xfrm>
                <a:off x="504176" y="2599186"/>
                <a:ext cx="273223" cy="217603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022" extrusionOk="0">
                    <a:moveTo>
                      <a:pt x="5133" y="0"/>
                    </a:moveTo>
                    <a:lnTo>
                      <a:pt x="5133" y="0"/>
                    </a:lnTo>
                    <a:cubicBezTo>
                      <a:pt x="4980" y="28"/>
                      <a:pt x="4841" y="84"/>
                      <a:pt x="4715" y="168"/>
                    </a:cubicBezTo>
                    <a:cubicBezTo>
                      <a:pt x="4659" y="210"/>
                      <a:pt x="4617" y="265"/>
                      <a:pt x="4562" y="307"/>
                    </a:cubicBezTo>
                    <a:cubicBezTo>
                      <a:pt x="4506" y="363"/>
                      <a:pt x="4450" y="419"/>
                      <a:pt x="4422" y="489"/>
                    </a:cubicBezTo>
                    <a:cubicBezTo>
                      <a:pt x="4338" y="517"/>
                      <a:pt x="4269" y="572"/>
                      <a:pt x="4213" y="614"/>
                    </a:cubicBezTo>
                    <a:lnTo>
                      <a:pt x="4004" y="768"/>
                    </a:lnTo>
                    <a:lnTo>
                      <a:pt x="3850" y="921"/>
                    </a:lnTo>
                    <a:lnTo>
                      <a:pt x="3683" y="1074"/>
                    </a:lnTo>
                    <a:cubicBezTo>
                      <a:pt x="3641" y="1130"/>
                      <a:pt x="3613" y="1200"/>
                      <a:pt x="3585" y="1256"/>
                    </a:cubicBezTo>
                    <a:cubicBezTo>
                      <a:pt x="3571" y="1381"/>
                      <a:pt x="3557" y="1451"/>
                      <a:pt x="3557" y="1521"/>
                    </a:cubicBezTo>
                    <a:cubicBezTo>
                      <a:pt x="3557" y="1563"/>
                      <a:pt x="3571" y="1632"/>
                      <a:pt x="3585" y="1688"/>
                    </a:cubicBezTo>
                    <a:cubicBezTo>
                      <a:pt x="3515" y="1702"/>
                      <a:pt x="3432" y="1758"/>
                      <a:pt x="3376" y="1800"/>
                    </a:cubicBezTo>
                    <a:cubicBezTo>
                      <a:pt x="3348" y="1814"/>
                      <a:pt x="3320" y="1842"/>
                      <a:pt x="3306" y="1883"/>
                    </a:cubicBezTo>
                    <a:cubicBezTo>
                      <a:pt x="3292" y="1897"/>
                      <a:pt x="3292" y="1911"/>
                      <a:pt x="3278" y="1939"/>
                    </a:cubicBezTo>
                    <a:cubicBezTo>
                      <a:pt x="3250" y="1953"/>
                      <a:pt x="3250" y="1967"/>
                      <a:pt x="3250" y="1981"/>
                    </a:cubicBezTo>
                    <a:cubicBezTo>
                      <a:pt x="3209" y="2093"/>
                      <a:pt x="3222" y="2232"/>
                      <a:pt x="3236" y="2358"/>
                    </a:cubicBezTo>
                    <a:lnTo>
                      <a:pt x="3236" y="2372"/>
                    </a:lnTo>
                    <a:cubicBezTo>
                      <a:pt x="3222" y="2386"/>
                      <a:pt x="3181" y="2400"/>
                      <a:pt x="3167" y="2427"/>
                    </a:cubicBezTo>
                    <a:cubicBezTo>
                      <a:pt x="3097" y="2497"/>
                      <a:pt x="3027" y="2581"/>
                      <a:pt x="2971" y="2665"/>
                    </a:cubicBezTo>
                    <a:cubicBezTo>
                      <a:pt x="2957" y="2679"/>
                      <a:pt x="2957" y="2706"/>
                      <a:pt x="2944" y="2720"/>
                    </a:cubicBezTo>
                    <a:cubicBezTo>
                      <a:pt x="2930" y="2734"/>
                      <a:pt x="2930" y="2748"/>
                      <a:pt x="2902" y="2776"/>
                    </a:cubicBezTo>
                    <a:lnTo>
                      <a:pt x="2860" y="2930"/>
                    </a:lnTo>
                    <a:cubicBezTo>
                      <a:pt x="2790" y="2944"/>
                      <a:pt x="2734" y="2985"/>
                      <a:pt x="2678" y="3027"/>
                    </a:cubicBezTo>
                    <a:cubicBezTo>
                      <a:pt x="2623" y="3069"/>
                      <a:pt x="2581" y="3139"/>
                      <a:pt x="2525" y="3209"/>
                    </a:cubicBezTo>
                    <a:cubicBezTo>
                      <a:pt x="2483" y="3237"/>
                      <a:pt x="2469" y="3292"/>
                      <a:pt x="2441" y="3348"/>
                    </a:cubicBezTo>
                    <a:cubicBezTo>
                      <a:pt x="2400" y="3404"/>
                      <a:pt x="2372" y="3432"/>
                      <a:pt x="2330" y="3488"/>
                    </a:cubicBezTo>
                    <a:cubicBezTo>
                      <a:pt x="2260" y="3585"/>
                      <a:pt x="2190" y="3711"/>
                      <a:pt x="2176" y="3822"/>
                    </a:cubicBezTo>
                    <a:cubicBezTo>
                      <a:pt x="2037" y="3906"/>
                      <a:pt x="1911" y="3990"/>
                      <a:pt x="1772" y="4073"/>
                    </a:cubicBezTo>
                    <a:cubicBezTo>
                      <a:pt x="1702" y="4129"/>
                      <a:pt x="1618" y="4171"/>
                      <a:pt x="1549" y="4213"/>
                    </a:cubicBezTo>
                    <a:cubicBezTo>
                      <a:pt x="1479" y="4269"/>
                      <a:pt x="1395" y="4324"/>
                      <a:pt x="1325" y="4352"/>
                    </a:cubicBezTo>
                    <a:lnTo>
                      <a:pt x="1074" y="4492"/>
                    </a:lnTo>
                    <a:lnTo>
                      <a:pt x="949" y="4562"/>
                    </a:lnTo>
                    <a:lnTo>
                      <a:pt x="837" y="4617"/>
                    </a:lnTo>
                    <a:cubicBezTo>
                      <a:pt x="698" y="4673"/>
                      <a:pt x="558" y="4743"/>
                      <a:pt x="419" y="4799"/>
                    </a:cubicBezTo>
                    <a:cubicBezTo>
                      <a:pt x="279" y="4841"/>
                      <a:pt x="140" y="4910"/>
                      <a:pt x="0" y="5008"/>
                    </a:cubicBezTo>
                    <a:cubicBezTo>
                      <a:pt x="14" y="5022"/>
                      <a:pt x="28" y="5022"/>
                      <a:pt x="42" y="5022"/>
                    </a:cubicBezTo>
                    <a:cubicBezTo>
                      <a:pt x="154" y="5022"/>
                      <a:pt x="251" y="5008"/>
                      <a:pt x="377" y="5008"/>
                    </a:cubicBezTo>
                    <a:lnTo>
                      <a:pt x="530" y="4980"/>
                    </a:lnTo>
                    <a:lnTo>
                      <a:pt x="698" y="4966"/>
                    </a:lnTo>
                    <a:lnTo>
                      <a:pt x="1019" y="4910"/>
                    </a:lnTo>
                    <a:cubicBezTo>
                      <a:pt x="1130" y="4896"/>
                      <a:pt x="1228" y="4868"/>
                      <a:pt x="1353" y="4841"/>
                    </a:cubicBezTo>
                    <a:cubicBezTo>
                      <a:pt x="1563" y="4813"/>
                      <a:pt x="1786" y="4743"/>
                      <a:pt x="1995" y="4687"/>
                    </a:cubicBezTo>
                    <a:lnTo>
                      <a:pt x="2316" y="4590"/>
                    </a:lnTo>
                    <a:cubicBezTo>
                      <a:pt x="2413" y="4548"/>
                      <a:pt x="2525" y="4534"/>
                      <a:pt x="2623" y="4478"/>
                    </a:cubicBezTo>
                    <a:cubicBezTo>
                      <a:pt x="2762" y="4422"/>
                      <a:pt x="2930" y="4380"/>
                      <a:pt x="3069" y="4338"/>
                    </a:cubicBezTo>
                    <a:cubicBezTo>
                      <a:pt x="3111" y="4338"/>
                      <a:pt x="3181" y="4352"/>
                      <a:pt x="3236" y="4352"/>
                    </a:cubicBezTo>
                    <a:cubicBezTo>
                      <a:pt x="3432" y="4352"/>
                      <a:pt x="3627" y="4324"/>
                      <a:pt x="3766" y="4241"/>
                    </a:cubicBezTo>
                    <a:cubicBezTo>
                      <a:pt x="3920" y="4143"/>
                      <a:pt x="4073" y="4032"/>
                      <a:pt x="4199" y="3892"/>
                    </a:cubicBezTo>
                    <a:cubicBezTo>
                      <a:pt x="4283" y="3906"/>
                      <a:pt x="4366" y="3906"/>
                      <a:pt x="4436" y="3906"/>
                    </a:cubicBezTo>
                    <a:cubicBezTo>
                      <a:pt x="4534" y="3892"/>
                      <a:pt x="4617" y="3864"/>
                      <a:pt x="4701" y="3822"/>
                    </a:cubicBezTo>
                    <a:cubicBezTo>
                      <a:pt x="4813" y="3767"/>
                      <a:pt x="4910" y="3655"/>
                      <a:pt x="4994" y="3557"/>
                    </a:cubicBezTo>
                    <a:cubicBezTo>
                      <a:pt x="5050" y="3502"/>
                      <a:pt x="5092" y="3432"/>
                      <a:pt x="5120" y="3376"/>
                    </a:cubicBezTo>
                    <a:cubicBezTo>
                      <a:pt x="5161" y="3306"/>
                      <a:pt x="5189" y="3264"/>
                      <a:pt x="5203" y="3195"/>
                    </a:cubicBezTo>
                    <a:cubicBezTo>
                      <a:pt x="5315" y="3167"/>
                      <a:pt x="5440" y="3139"/>
                      <a:pt x="5524" y="3069"/>
                    </a:cubicBezTo>
                    <a:cubicBezTo>
                      <a:pt x="5622" y="2999"/>
                      <a:pt x="5719" y="2930"/>
                      <a:pt x="5817" y="2804"/>
                    </a:cubicBezTo>
                    <a:cubicBezTo>
                      <a:pt x="6068" y="2511"/>
                      <a:pt x="6207" y="2107"/>
                      <a:pt x="6277" y="1744"/>
                    </a:cubicBezTo>
                    <a:cubicBezTo>
                      <a:pt x="6291" y="1674"/>
                      <a:pt x="6291" y="1605"/>
                      <a:pt x="6305" y="1535"/>
                    </a:cubicBezTo>
                    <a:cubicBezTo>
                      <a:pt x="6305" y="1465"/>
                      <a:pt x="6305" y="1409"/>
                      <a:pt x="6291" y="1339"/>
                    </a:cubicBezTo>
                    <a:cubicBezTo>
                      <a:pt x="6277" y="1214"/>
                      <a:pt x="6235" y="1116"/>
                      <a:pt x="6180" y="1005"/>
                    </a:cubicBezTo>
                    <a:lnTo>
                      <a:pt x="6180" y="977"/>
                    </a:lnTo>
                    <a:cubicBezTo>
                      <a:pt x="6180" y="865"/>
                      <a:pt x="6152" y="754"/>
                      <a:pt x="6110" y="628"/>
                    </a:cubicBezTo>
                    <a:cubicBezTo>
                      <a:pt x="6082" y="517"/>
                      <a:pt x="6026" y="419"/>
                      <a:pt x="5956" y="335"/>
                    </a:cubicBezTo>
                    <a:lnTo>
                      <a:pt x="5956" y="349"/>
                    </a:lnTo>
                    <a:cubicBezTo>
                      <a:pt x="5942" y="447"/>
                      <a:pt x="5901" y="558"/>
                      <a:pt x="5873" y="656"/>
                    </a:cubicBezTo>
                    <a:lnTo>
                      <a:pt x="5817" y="823"/>
                    </a:lnTo>
                    <a:cubicBezTo>
                      <a:pt x="5803" y="865"/>
                      <a:pt x="5761" y="921"/>
                      <a:pt x="5747" y="977"/>
                    </a:cubicBezTo>
                    <a:cubicBezTo>
                      <a:pt x="5691" y="1074"/>
                      <a:pt x="5664" y="1186"/>
                      <a:pt x="5594" y="1284"/>
                    </a:cubicBezTo>
                    <a:cubicBezTo>
                      <a:pt x="5538" y="1395"/>
                      <a:pt x="5468" y="1493"/>
                      <a:pt x="5412" y="1605"/>
                    </a:cubicBezTo>
                    <a:cubicBezTo>
                      <a:pt x="5357" y="1702"/>
                      <a:pt x="5301" y="1814"/>
                      <a:pt x="5231" y="1897"/>
                    </a:cubicBezTo>
                    <a:cubicBezTo>
                      <a:pt x="5189" y="1953"/>
                      <a:pt x="5147" y="2009"/>
                      <a:pt x="5133" y="2051"/>
                    </a:cubicBezTo>
                    <a:cubicBezTo>
                      <a:pt x="5133" y="2051"/>
                      <a:pt x="5120" y="2093"/>
                      <a:pt x="5078" y="2149"/>
                    </a:cubicBezTo>
                    <a:cubicBezTo>
                      <a:pt x="5050" y="2176"/>
                      <a:pt x="5036" y="2218"/>
                      <a:pt x="5036" y="2218"/>
                    </a:cubicBezTo>
                    <a:lnTo>
                      <a:pt x="4827" y="2525"/>
                    </a:lnTo>
                    <a:cubicBezTo>
                      <a:pt x="4757" y="2637"/>
                      <a:pt x="4659" y="2720"/>
                      <a:pt x="4576" y="2804"/>
                    </a:cubicBezTo>
                    <a:cubicBezTo>
                      <a:pt x="4548" y="2860"/>
                      <a:pt x="4492" y="2888"/>
                      <a:pt x="4450" y="2944"/>
                    </a:cubicBezTo>
                    <a:cubicBezTo>
                      <a:pt x="4408" y="2985"/>
                      <a:pt x="4366" y="3027"/>
                      <a:pt x="4310" y="3069"/>
                    </a:cubicBezTo>
                    <a:cubicBezTo>
                      <a:pt x="4227" y="3153"/>
                      <a:pt x="4143" y="3237"/>
                      <a:pt x="4059" y="3292"/>
                    </a:cubicBezTo>
                    <a:cubicBezTo>
                      <a:pt x="3962" y="3362"/>
                      <a:pt x="3864" y="3432"/>
                      <a:pt x="3780" y="3502"/>
                    </a:cubicBezTo>
                    <a:lnTo>
                      <a:pt x="3711" y="3557"/>
                    </a:lnTo>
                    <a:cubicBezTo>
                      <a:pt x="3683" y="3571"/>
                      <a:pt x="3655" y="3585"/>
                      <a:pt x="3641" y="3585"/>
                    </a:cubicBezTo>
                    <a:cubicBezTo>
                      <a:pt x="3585" y="3627"/>
                      <a:pt x="3543" y="3641"/>
                      <a:pt x="3501" y="3683"/>
                    </a:cubicBezTo>
                    <a:cubicBezTo>
                      <a:pt x="3404" y="3725"/>
                      <a:pt x="3320" y="3781"/>
                      <a:pt x="3236" y="3822"/>
                    </a:cubicBezTo>
                    <a:cubicBezTo>
                      <a:pt x="3153" y="3850"/>
                      <a:pt x="3055" y="3906"/>
                      <a:pt x="2971" y="3934"/>
                    </a:cubicBezTo>
                    <a:cubicBezTo>
                      <a:pt x="2944" y="3962"/>
                      <a:pt x="2888" y="3976"/>
                      <a:pt x="2846" y="3990"/>
                    </a:cubicBezTo>
                    <a:cubicBezTo>
                      <a:pt x="2818" y="4004"/>
                      <a:pt x="2762" y="4032"/>
                      <a:pt x="2734" y="4046"/>
                    </a:cubicBezTo>
                    <a:cubicBezTo>
                      <a:pt x="2665" y="4073"/>
                      <a:pt x="2595" y="4115"/>
                      <a:pt x="2525" y="4129"/>
                    </a:cubicBezTo>
                    <a:cubicBezTo>
                      <a:pt x="2400" y="4199"/>
                      <a:pt x="2274" y="4241"/>
                      <a:pt x="2190" y="4283"/>
                    </a:cubicBezTo>
                    <a:cubicBezTo>
                      <a:pt x="2107" y="4324"/>
                      <a:pt x="2009" y="4352"/>
                      <a:pt x="1981" y="4394"/>
                    </a:cubicBezTo>
                    <a:cubicBezTo>
                      <a:pt x="1967" y="4408"/>
                      <a:pt x="1925" y="4408"/>
                      <a:pt x="1925" y="4408"/>
                    </a:cubicBezTo>
                    <a:lnTo>
                      <a:pt x="1911" y="4408"/>
                    </a:lnTo>
                    <a:lnTo>
                      <a:pt x="1925" y="4394"/>
                    </a:lnTo>
                    <a:cubicBezTo>
                      <a:pt x="1939" y="4394"/>
                      <a:pt x="1967" y="4380"/>
                      <a:pt x="1981" y="4352"/>
                    </a:cubicBezTo>
                    <a:cubicBezTo>
                      <a:pt x="2037" y="4324"/>
                      <a:pt x="2107" y="4283"/>
                      <a:pt x="2190" y="4241"/>
                    </a:cubicBezTo>
                    <a:cubicBezTo>
                      <a:pt x="2274" y="4185"/>
                      <a:pt x="2386" y="4115"/>
                      <a:pt x="2511" y="4046"/>
                    </a:cubicBezTo>
                    <a:cubicBezTo>
                      <a:pt x="2581" y="4004"/>
                      <a:pt x="2623" y="3976"/>
                      <a:pt x="2692" y="3920"/>
                    </a:cubicBezTo>
                    <a:cubicBezTo>
                      <a:pt x="2762" y="3892"/>
                      <a:pt x="2832" y="3836"/>
                      <a:pt x="2902" y="3781"/>
                    </a:cubicBezTo>
                    <a:cubicBezTo>
                      <a:pt x="2971" y="3725"/>
                      <a:pt x="3055" y="3697"/>
                      <a:pt x="3139" y="3641"/>
                    </a:cubicBezTo>
                    <a:cubicBezTo>
                      <a:pt x="3209" y="3585"/>
                      <a:pt x="3292" y="3515"/>
                      <a:pt x="3362" y="3474"/>
                    </a:cubicBezTo>
                    <a:cubicBezTo>
                      <a:pt x="3515" y="3362"/>
                      <a:pt x="3669" y="3209"/>
                      <a:pt x="3808" y="3055"/>
                    </a:cubicBezTo>
                    <a:cubicBezTo>
                      <a:pt x="3878" y="2985"/>
                      <a:pt x="3948" y="2888"/>
                      <a:pt x="4018" y="2804"/>
                    </a:cubicBezTo>
                    <a:cubicBezTo>
                      <a:pt x="4059" y="2776"/>
                      <a:pt x="4087" y="2720"/>
                      <a:pt x="4129" y="2679"/>
                    </a:cubicBezTo>
                    <a:cubicBezTo>
                      <a:pt x="4157" y="2651"/>
                      <a:pt x="4199" y="2595"/>
                      <a:pt x="4213" y="2539"/>
                    </a:cubicBezTo>
                    <a:cubicBezTo>
                      <a:pt x="4283" y="2455"/>
                      <a:pt x="4338" y="2358"/>
                      <a:pt x="4380" y="2260"/>
                    </a:cubicBezTo>
                    <a:cubicBezTo>
                      <a:pt x="4436" y="2162"/>
                      <a:pt x="4492" y="2051"/>
                      <a:pt x="4534" y="1953"/>
                    </a:cubicBezTo>
                    <a:lnTo>
                      <a:pt x="4562" y="1883"/>
                    </a:lnTo>
                    <a:lnTo>
                      <a:pt x="4576" y="1842"/>
                    </a:lnTo>
                    <a:lnTo>
                      <a:pt x="4576" y="1828"/>
                    </a:lnTo>
                    <a:lnTo>
                      <a:pt x="4576" y="1814"/>
                    </a:lnTo>
                    <a:lnTo>
                      <a:pt x="4631" y="1660"/>
                    </a:lnTo>
                    <a:lnTo>
                      <a:pt x="4687" y="1493"/>
                    </a:lnTo>
                    <a:lnTo>
                      <a:pt x="4715" y="1409"/>
                    </a:lnTo>
                    <a:lnTo>
                      <a:pt x="4729" y="1326"/>
                    </a:lnTo>
                    <a:cubicBezTo>
                      <a:pt x="4771" y="1214"/>
                      <a:pt x="4785" y="1116"/>
                      <a:pt x="4827" y="1005"/>
                    </a:cubicBezTo>
                    <a:cubicBezTo>
                      <a:pt x="4854" y="907"/>
                      <a:pt x="4882" y="795"/>
                      <a:pt x="4910" y="698"/>
                    </a:cubicBezTo>
                    <a:cubicBezTo>
                      <a:pt x="4980" y="503"/>
                      <a:pt x="5036" y="307"/>
                      <a:pt x="5078" y="126"/>
                    </a:cubicBezTo>
                    <a:cubicBezTo>
                      <a:pt x="5106" y="84"/>
                      <a:pt x="5120" y="28"/>
                      <a:pt x="5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23"/>
              <p:cNvSpPr/>
              <p:nvPr/>
            </p:nvSpPr>
            <p:spPr>
              <a:xfrm>
                <a:off x="1169616" y="2564651"/>
                <a:ext cx="55676" cy="53556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236" extrusionOk="0">
                    <a:moveTo>
                      <a:pt x="602" y="0"/>
                    </a:moveTo>
                    <a:cubicBezTo>
                      <a:pt x="507" y="0"/>
                      <a:pt x="416" y="22"/>
                      <a:pt x="336" y="58"/>
                    </a:cubicBezTo>
                    <a:cubicBezTo>
                      <a:pt x="168" y="128"/>
                      <a:pt x="71" y="267"/>
                      <a:pt x="29" y="435"/>
                    </a:cubicBezTo>
                    <a:cubicBezTo>
                      <a:pt x="1" y="602"/>
                      <a:pt x="29" y="756"/>
                      <a:pt x="84" y="895"/>
                    </a:cubicBezTo>
                    <a:cubicBezTo>
                      <a:pt x="154" y="1035"/>
                      <a:pt x="238" y="1146"/>
                      <a:pt x="363" y="1202"/>
                    </a:cubicBezTo>
                    <a:cubicBezTo>
                      <a:pt x="433" y="1225"/>
                      <a:pt x="510" y="1235"/>
                      <a:pt x="589" y="1235"/>
                    </a:cubicBezTo>
                    <a:cubicBezTo>
                      <a:pt x="654" y="1235"/>
                      <a:pt x="719" y="1228"/>
                      <a:pt x="782" y="1216"/>
                    </a:cubicBezTo>
                    <a:cubicBezTo>
                      <a:pt x="921" y="1160"/>
                      <a:pt x="1061" y="1076"/>
                      <a:pt x="1159" y="937"/>
                    </a:cubicBezTo>
                    <a:cubicBezTo>
                      <a:pt x="1256" y="797"/>
                      <a:pt x="1284" y="616"/>
                      <a:pt x="1242" y="463"/>
                    </a:cubicBezTo>
                    <a:cubicBezTo>
                      <a:pt x="1186" y="309"/>
                      <a:pt x="1061" y="156"/>
                      <a:pt x="866" y="58"/>
                    </a:cubicBezTo>
                    <a:cubicBezTo>
                      <a:pt x="779" y="18"/>
                      <a:pt x="689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23"/>
              <p:cNvSpPr/>
              <p:nvPr/>
            </p:nvSpPr>
            <p:spPr>
              <a:xfrm>
                <a:off x="1097686" y="2557241"/>
                <a:ext cx="48397" cy="45626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53" extrusionOk="0">
                    <a:moveTo>
                      <a:pt x="585" y="0"/>
                    </a:moveTo>
                    <a:cubicBezTo>
                      <a:pt x="559" y="0"/>
                      <a:pt x="532" y="2"/>
                      <a:pt x="503" y="6"/>
                    </a:cubicBezTo>
                    <a:cubicBezTo>
                      <a:pt x="419" y="6"/>
                      <a:pt x="350" y="34"/>
                      <a:pt x="280" y="76"/>
                    </a:cubicBezTo>
                    <a:cubicBezTo>
                      <a:pt x="210" y="104"/>
                      <a:pt x="154" y="159"/>
                      <a:pt x="112" y="229"/>
                    </a:cubicBezTo>
                    <a:cubicBezTo>
                      <a:pt x="15" y="355"/>
                      <a:pt x="1" y="494"/>
                      <a:pt x="43" y="634"/>
                    </a:cubicBezTo>
                    <a:cubicBezTo>
                      <a:pt x="71" y="773"/>
                      <a:pt x="182" y="885"/>
                      <a:pt x="280" y="954"/>
                    </a:cubicBezTo>
                    <a:cubicBezTo>
                      <a:pt x="336" y="982"/>
                      <a:pt x="391" y="1024"/>
                      <a:pt x="461" y="1038"/>
                    </a:cubicBezTo>
                    <a:cubicBezTo>
                      <a:pt x="503" y="1052"/>
                      <a:pt x="573" y="1052"/>
                      <a:pt x="629" y="1052"/>
                    </a:cubicBezTo>
                    <a:cubicBezTo>
                      <a:pt x="698" y="1052"/>
                      <a:pt x="754" y="1038"/>
                      <a:pt x="810" y="996"/>
                    </a:cubicBezTo>
                    <a:cubicBezTo>
                      <a:pt x="852" y="968"/>
                      <a:pt x="908" y="927"/>
                      <a:pt x="949" y="885"/>
                    </a:cubicBezTo>
                    <a:cubicBezTo>
                      <a:pt x="1033" y="787"/>
                      <a:pt x="1103" y="648"/>
                      <a:pt x="1103" y="508"/>
                    </a:cubicBezTo>
                    <a:cubicBezTo>
                      <a:pt x="1117" y="369"/>
                      <a:pt x="1047" y="229"/>
                      <a:pt x="949" y="132"/>
                    </a:cubicBezTo>
                    <a:cubicBezTo>
                      <a:pt x="894" y="76"/>
                      <a:pt x="824" y="48"/>
                      <a:pt x="754" y="20"/>
                    </a:cubicBezTo>
                    <a:cubicBezTo>
                      <a:pt x="705" y="10"/>
                      <a:pt x="649" y="0"/>
                      <a:pt x="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23"/>
              <p:cNvSpPr/>
              <p:nvPr/>
            </p:nvSpPr>
            <p:spPr>
              <a:xfrm>
                <a:off x="1037845" y="2582460"/>
                <a:ext cx="40555" cy="38737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94" extrusionOk="0">
                    <a:moveTo>
                      <a:pt x="471" y="0"/>
                    </a:moveTo>
                    <a:cubicBezTo>
                      <a:pt x="390" y="0"/>
                      <a:pt x="313" y="22"/>
                      <a:pt x="252" y="66"/>
                    </a:cubicBezTo>
                    <a:cubicBezTo>
                      <a:pt x="127" y="135"/>
                      <a:pt x="57" y="261"/>
                      <a:pt x="29" y="372"/>
                    </a:cubicBezTo>
                    <a:cubicBezTo>
                      <a:pt x="1" y="484"/>
                      <a:pt x="29" y="610"/>
                      <a:pt x="113" y="693"/>
                    </a:cubicBezTo>
                    <a:cubicBezTo>
                      <a:pt x="168" y="805"/>
                      <a:pt x="280" y="861"/>
                      <a:pt x="392" y="889"/>
                    </a:cubicBezTo>
                    <a:cubicBezTo>
                      <a:pt x="415" y="892"/>
                      <a:pt x="438" y="894"/>
                      <a:pt x="463" y="894"/>
                    </a:cubicBezTo>
                    <a:cubicBezTo>
                      <a:pt x="541" y="894"/>
                      <a:pt x="624" y="875"/>
                      <a:pt x="698" y="833"/>
                    </a:cubicBezTo>
                    <a:cubicBezTo>
                      <a:pt x="796" y="791"/>
                      <a:pt x="866" y="693"/>
                      <a:pt x="894" y="582"/>
                    </a:cubicBezTo>
                    <a:cubicBezTo>
                      <a:pt x="936" y="470"/>
                      <a:pt x="936" y="345"/>
                      <a:pt x="880" y="247"/>
                    </a:cubicBezTo>
                    <a:cubicBezTo>
                      <a:pt x="824" y="135"/>
                      <a:pt x="740" y="52"/>
                      <a:pt x="615" y="24"/>
                    </a:cubicBezTo>
                    <a:cubicBezTo>
                      <a:pt x="568" y="8"/>
                      <a:pt x="519" y="0"/>
                      <a:pt x="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23"/>
              <p:cNvSpPr/>
              <p:nvPr/>
            </p:nvSpPr>
            <p:spPr>
              <a:xfrm>
                <a:off x="995554" y="2627481"/>
                <a:ext cx="32669" cy="3137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24" extrusionOk="0">
                    <a:moveTo>
                      <a:pt x="387" y="0"/>
                    </a:moveTo>
                    <a:cubicBezTo>
                      <a:pt x="375" y="0"/>
                      <a:pt x="362" y="1"/>
                      <a:pt x="349" y="3"/>
                    </a:cubicBezTo>
                    <a:cubicBezTo>
                      <a:pt x="266" y="31"/>
                      <a:pt x="168" y="73"/>
                      <a:pt x="98" y="170"/>
                    </a:cubicBezTo>
                    <a:cubicBezTo>
                      <a:pt x="28" y="254"/>
                      <a:pt x="1" y="352"/>
                      <a:pt x="28" y="463"/>
                    </a:cubicBezTo>
                    <a:cubicBezTo>
                      <a:pt x="42" y="547"/>
                      <a:pt x="98" y="631"/>
                      <a:pt x="182" y="686"/>
                    </a:cubicBezTo>
                    <a:cubicBezTo>
                      <a:pt x="250" y="711"/>
                      <a:pt x="320" y="723"/>
                      <a:pt x="386" y="723"/>
                    </a:cubicBezTo>
                    <a:cubicBezTo>
                      <a:pt x="509" y="723"/>
                      <a:pt x="620" y="680"/>
                      <a:pt x="684" y="589"/>
                    </a:cubicBezTo>
                    <a:cubicBezTo>
                      <a:pt x="740" y="519"/>
                      <a:pt x="754" y="421"/>
                      <a:pt x="740" y="338"/>
                    </a:cubicBezTo>
                    <a:cubicBezTo>
                      <a:pt x="726" y="254"/>
                      <a:pt x="684" y="170"/>
                      <a:pt x="614" y="101"/>
                    </a:cubicBezTo>
                    <a:cubicBezTo>
                      <a:pt x="554" y="40"/>
                      <a:pt x="472" y="0"/>
                      <a:pt x="3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24" name="Google Shape;3024;p23"/>
              <p:cNvGrpSpPr/>
              <p:nvPr/>
            </p:nvGrpSpPr>
            <p:grpSpPr>
              <a:xfrm>
                <a:off x="720530" y="2674149"/>
                <a:ext cx="472684" cy="418878"/>
                <a:chOff x="750602" y="2674149"/>
                <a:chExt cx="472684" cy="418878"/>
              </a:xfrm>
            </p:grpSpPr>
            <p:sp>
              <p:nvSpPr>
                <p:cNvPr id="3025" name="Google Shape;3025;p23"/>
                <p:cNvSpPr/>
                <p:nvPr/>
              </p:nvSpPr>
              <p:spPr>
                <a:xfrm>
                  <a:off x="1021986" y="2889289"/>
                  <a:ext cx="200086" cy="87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8" h="2010" extrusionOk="0">
                      <a:moveTo>
                        <a:pt x="1" y="1"/>
                      </a:moveTo>
                      <a:lnTo>
                        <a:pt x="4618" y="2009"/>
                      </a:lnTo>
                      <a:cubicBezTo>
                        <a:pt x="3321" y="628"/>
                        <a:pt x="1898" y="15"/>
                        <a:pt x="1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6" name="Google Shape;3026;p23"/>
                <p:cNvSpPr/>
                <p:nvPr/>
              </p:nvSpPr>
              <p:spPr>
                <a:xfrm>
                  <a:off x="1021986" y="2846867"/>
                  <a:ext cx="201300" cy="12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2989" extrusionOk="0">
                      <a:moveTo>
                        <a:pt x="1496" y="1"/>
                      </a:moveTo>
                      <a:cubicBezTo>
                        <a:pt x="1154" y="1"/>
                        <a:pt x="867" y="91"/>
                        <a:pt x="643" y="213"/>
                      </a:cubicBezTo>
                      <a:cubicBezTo>
                        <a:pt x="322" y="380"/>
                        <a:pt x="126" y="645"/>
                        <a:pt x="1" y="798"/>
                      </a:cubicBezTo>
                      <a:cubicBezTo>
                        <a:pt x="71" y="784"/>
                        <a:pt x="140" y="771"/>
                        <a:pt x="224" y="757"/>
                      </a:cubicBezTo>
                      <a:cubicBezTo>
                        <a:pt x="280" y="729"/>
                        <a:pt x="336" y="729"/>
                        <a:pt x="364" y="715"/>
                      </a:cubicBezTo>
                      <a:cubicBezTo>
                        <a:pt x="419" y="715"/>
                        <a:pt x="475" y="701"/>
                        <a:pt x="531" y="701"/>
                      </a:cubicBezTo>
                      <a:cubicBezTo>
                        <a:pt x="629" y="673"/>
                        <a:pt x="740" y="673"/>
                        <a:pt x="838" y="659"/>
                      </a:cubicBezTo>
                      <a:cubicBezTo>
                        <a:pt x="1047" y="659"/>
                        <a:pt x="1256" y="659"/>
                        <a:pt x="1465" y="701"/>
                      </a:cubicBezTo>
                      <a:cubicBezTo>
                        <a:pt x="1521" y="701"/>
                        <a:pt x="1577" y="715"/>
                        <a:pt x="1619" y="715"/>
                      </a:cubicBezTo>
                      <a:cubicBezTo>
                        <a:pt x="1675" y="729"/>
                        <a:pt x="1731" y="729"/>
                        <a:pt x="1786" y="757"/>
                      </a:cubicBezTo>
                      <a:cubicBezTo>
                        <a:pt x="1828" y="771"/>
                        <a:pt x="1884" y="771"/>
                        <a:pt x="1926" y="784"/>
                      </a:cubicBezTo>
                      <a:cubicBezTo>
                        <a:pt x="1968" y="798"/>
                        <a:pt x="2009" y="812"/>
                        <a:pt x="2065" y="840"/>
                      </a:cubicBezTo>
                      <a:cubicBezTo>
                        <a:pt x="2149" y="868"/>
                        <a:pt x="2247" y="910"/>
                        <a:pt x="2344" y="938"/>
                      </a:cubicBezTo>
                      <a:cubicBezTo>
                        <a:pt x="2428" y="980"/>
                        <a:pt x="2512" y="1036"/>
                        <a:pt x="2581" y="1063"/>
                      </a:cubicBezTo>
                      <a:cubicBezTo>
                        <a:pt x="2623" y="1077"/>
                        <a:pt x="2651" y="1105"/>
                        <a:pt x="2707" y="1133"/>
                      </a:cubicBezTo>
                      <a:cubicBezTo>
                        <a:pt x="2735" y="1147"/>
                        <a:pt x="2777" y="1189"/>
                        <a:pt x="2805" y="1203"/>
                      </a:cubicBezTo>
                      <a:cubicBezTo>
                        <a:pt x="2874" y="1259"/>
                        <a:pt x="2944" y="1287"/>
                        <a:pt x="3000" y="1342"/>
                      </a:cubicBezTo>
                      <a:cubicBezTo>
                        <a:pt x="3125" y="1454"/>
                        <a:pt x="3223" y="1538"/>
                        <a:pt x="3293" y="1621"/>
                      </a:cubicBezTo>
                      <a:cubicBezTo>
                        <a:pt x="3390" y="1705"/>
                        <a:pt x="3460" y="1803"/>
                        <a:pt x="3488" y="1859"/>
                      </a:cubicBezTo>
                      <a:cubicBezTo>
                        <a:pt x="3544" y="1928"/>
                        <a:pt x="3572" y="2012"/>
                        <a:pt x="3600" y="2040"/>
                      </a:cubicBezTo>
                      <a:lnTo>
                        <a:pt x="3628" y="2110"/>
                      </a:lnTo>
                      <a:cubicBezTo>
                        <a:pt x="3628" y="2110"/>
                        <a:pt x="3614" y="2096"/>
                        <a:pt x="3572" y="2068"/>
                      </a:cubicBezTo>
                      <a:cubicBezTo>
                        <a:pt x="3544" y="2054"/>
                        <a:pt x="3474" y="2026"/>
                        <a:pt x="3404" y="1970"/>
                      </a:cubicBezTo>
                      <a:cubicBezTo>
                        <a:pt x="3335" y="1914"/>
                        <a:pt x="3251" y="1886"/>
                        <a:pt x="3139" y="1817"/>
                      </a:cubicBezTo>
                      <a:cubicBezTo>
                        <a:pt x="3084" y="1775"/>
                        <a:pt x="3042" y="1761"/>
                        <a:pt x="2986" y="1719"/>
                      </a:cubicBezTo>
                      <a:cubicBezTo>
                        <a:pt x="2930" y="1691"/>
                        <a:pt x="2860" y="1677"/>
                        <a:pt x="2805" y="1635"/>
                      </a:cubicBezTo>
                      <a:cubicBezTo>
                        <a:pt x="2665" y="1580"/>
                        <a:pt x="2553" y="1510"/>
                        <a:pt x="2386" y="1482"/>
                      </a:cubicBezTo>
                      <a:cubicBezTo>
                        <a:pt x="2316" y="1468"/>
                        <a:pt x="2233" y="1426"/>
                        <a:pt x="2163" y="1412"/>
                      </a:cubicBezTo>
                      <a:cubicBezTo>
                        <a:pt x="2135" y="1398"/>
                        <a:pt x="2079" y="1398"/>
                        <a:pt x="2037" y="1384"/>
                      </a:cubicBezTo>
                      <a:cubicBezTo>
                        <a:pt x="2009" y="1356"/>
                        <a:pt x="1954" y="1356"/>
                        <a:pt x="1926" y="1342"/>
                      </a:cubicBezTo>
                      <a:cubicBezTo>
                        <a:pt x="1884" y="1342"/>
                        <a:pt x="1828" y="1328"/>
                        <a:pt x="1800" y="1328"/>
                      </a:cubicBezTo>
                      <a:cubicBezTo>
                        <a:pt x="1758" y="1328"/>
                        <a:pt x="1717" y="1315"/>
                        <a:pt x="1675" y="1315"/>
                      </a:cubicBezTo>
                      <a:cubicBezTo>
                        <a:pt x="1591" y="1287"/>
                        <a:pt x="1507" y="1287"/>
                        <a:pt x="1410" y="1273"/>
                      </a:cubicBezTo>
                      <a:cubicBezTo>
                        <a:pt x="1368" y="1266"/>
                        <a:pt x="1326" y="1266"/>
                        <a:pt x="1284" y="1266"/>
                      </a:cubicBezTo>
                      <a:cubicBezTo>
                        <a:pt x="1242" y="1266"/>
                        <a:pt x="1200" y="1266"/>
                        <a:pt x="1159" y="1259"/>
                      </a:cubicBezTo>
                      <a:lnTo>
                        <a:pt x="880" y="1259"/>
                      </a:lnTo>
                      <a:cubicBezTo>
                        <a:pt x="698" y="1259"/>
                        <a:pt x="531" y="1287"/>
                        <a:pt x="350" y="1315"/>
                      </a:cubicBezTo>
                      <a:cubicBezTo>
                        <a:pt x="280" y="1328"/>
                        <a:pt x="224" y="1328"/>
                        <a:pt x="154" y="1342"/>
                      </a:cubicBezTo>
                      <a:cubicBezTo>
                        <a:pt x="224" y="1426"/>
                        <a:pt x="294" y="1510"/>
                        <a:pt x="391" y="1621"/>
                      </a:cubicBezTo>
                      <a:cubicBezTo>
                        <a:pt x="475" y="1733"/>
                        <a:pt x="559" y="1817"/>
                        <a:pt x="684" y="1900"/>
                      </a:cubicBezTo>
                      <a:cubicBezTo>
                        <a:pt x="894" y="2082"/>
                        <a:pt x="1159" y="2235"/>
                        <a:pt x="1465" y="2319"/>
                      </a:cubicBezTo>
                      <a:cubicBezTo>
                        <a:pt x="1731" y="2389"/>
                        <a:pt x="2023" y="2403"/>
                        <a:pt x="2358" y="2458"/>
                      </a:cubicBezTo>
                      <a:cubicBezTo>
                        <a:pt x="2693" y="2500"/>
                        <a:pt x="3056" y="2542"/>
                        <a:pt x="3390" y="2640"/>
                      </a:cubicBezTo>
                      <a:cubicBezTo>
                        <a:pt x="3739" y="2709"/>
                        <a:pt x="4046" y="2793"/>
                        <a:pt x="4269" y="2863"/>
                      </a:cubicBezTo>
                      <a:cubicBezTo>
                        <a:pt x="4506" y="2933"/>
                        <a:pt x="4646" y="2988"/>
                        <a:pt x="4646" y="2988"/>
                      </a:cubicBezTo>
                      <a:cubicBezTo>
                        <a:pt x="4646" y="2988"/>
                        <a:pt x="4604" y="2849"/>
                        <a:pt x="4520" y="2598"/>
                      </a:cubicBezTo>
                      <a:cubicBezTo>
                        <a:pt x="4437" y="2375"/>
                        <a:pt x="4297" y="2040"/>
                        <a:pt x="4088" y="1691"/>
                      </a:cubicBezTo>
                      <a:cubicBezTo>
                        <a:pt x="3879" y="1342"/>
                        <a:pt x="3572" y="980"/>
                        <a:pt x="3209" y="687"/>
                      </a:cubicBezTo>
                      <a:cubicBezTo>
                        <a:pt x="2846" y="380"/>
                        <a:pt x="2428" y="157"/>
                        <a:pt x="2037" y="73"/>
                      </a:cubicBezTo>
                      <a:cubicBezTo>
                        <a:pt x="1844" y="23"/>
                        <a:pt x="1663" y="1"/>
                        <a:pt x="1496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7" name="Google Shape;3027;p23"/>
                <p:cNvSpPr/>
                <p:nvPr/>
              </p:nvSpPr>
              <p:spPr>
                <a:xfrm>
                  <a:off x="1006907" y="2674149"/>
                  <a:ext cx="78596" cy="177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" h="4087" extrusionOk="0">
                      <a:moveTo>
                        <a:pt x="1576" y="0"/>
                      </a:moveTo>
                      <a:lnTo>
                        <a:pt x="0" y="4087"/>
                      </a:lnTo>
                      <a:cubicBezTo>
                        <a:pt x="1367" y="2901"/>
                        <a:pt x="1813" y="1813"/>
                        <a:pt x="1576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8" name="Google Shape;3028;p23"/>
                <p:cNvSpPr/>
                <p:nvPr/>
              </p:nvSpPr>
              <p:spPr>
                <a:xfrm>
                  <a:off x="999627" y="2674149"/>
                  <a:ext cx="113691" cy="1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4325" extrusionOk="0">
                      <a:moveTo>
                        <a:pt x="1772" y="0"/>
                      </a:moveTo>
                      <a:cubicBezTo>
                        <a:pt x="1772" y="0"/>
                        <a:pt x="1716" y="112"/>
                        <a:pt x="1633" y="321"/>
                      </a:cubicBezTo>
                      <a:cubicBezTo>
                        <a:pt x="1577" y="432"/>
                        <a:pt x="1535" y="530"/>
                        <a:pt x="1479" y="670"/>
                      </a:cubicBezTo>
                      <a:cubicBezTo>
                        <a:pt x="1410" y="795"/>
                        <a:pt x="1340" y="935"/>
                        <a:pt x="1270" y="1060"/>
                      </a:cubicBezTo>
                      <a:cubicBezTo>
                        <a:pt x="1117" y="1325"/>
                        <a:pt x="921" y="1576"/>
                        <a:pt x="740" y="1772"/>
                      </a:cubicBezTo>
                      <a:cubicBezTo>
                        <a:pt x="517" y="1967"/>
                        <a:pt x="363" y="2120"/>
                        <a:pt x="238" y="2302"/>
                      </a:cubicBezTo>
                      <a:cubicBezTo>
                        <a:pt x="71" y="2553"/>
                        <a:pt x="1" y="2873"/>
                        <a:pt x="1" y="3166"/>
                      </a:cubicBezTo>
                      <a:lnTo>
                        <a:pt x="1" y="3390"/>
                      </a:lnTo>
                      <a:cubicBezTo>
                        <a:pt x="1" y="3459"/>
                        <a:pt x="1" y="3529"/>
                        <a:pt x="15" y="3599"/>
                      </a:cubicBezTo>
                      <a:cubicBezTo>
                        <a:pt x="29" y="3738"/>
                        <a:pt x="43" y="3850"/>
                        <a:pt x="71" y="3948"/>
                      </a:cubicBezTo>
                      <a:cubicBezTo>
                        <a:pt x="98" y="3906"/>
                        <a:pt x="140" y="3850"/>
                        <a:pt x="168" y="3780"/>
                      </a:cubicBezTo>
                      <a:cubicBezTo>
                        <a:pt x="224" y="3710"/>
                        <a:pt x="252" y="3641"/>
                        <a:pt x="308" y="3571"/>
                      </a:cubicBezTo>
                      <a:cubicBezTo>
                        <a:pt x="363" y="3501"/>
                        <a:pt x="391" y="3431"/>
                        <a:pt x="447" y="3362"/>
                      </a:cubicBezTo>
                      <a:lnTo>
                        <a:pt x="587" y="3152"/>
                      </a:lnTo>
                      <a:cubicBezTo>
                        <a:pt x="628" y="3083"/>
                        <a:pt x="670" y="3013"/>
                        <a:pt x="726" y="2957"/>
                      </a:cubicBezTo>
                      <a:lnTo>
                        <a:pt x="782" y="2860"/>
                      </a:lnTo>
                      <a:cubicBezTo>
                        <a:pt x="796" y="2818"/>
                        <a:pt x="810" y="2790"/>
                        <a:pt x="852" y="2762"/>
                      </a:cubicBezTo>
                      <a:cubicBezTo>
                        <a:pt x="866" y="2734"/>
                        <a:pt x="880" y="2692"/>
                        <a:pt x="907" y="2678"/>
                      </a:cubicBezTo>
                      <a:cubicBezTo>
                        <a:pt x="921" y="2650"/>
                        <a:pt x="935" y="2608"/>
                        <a:pt x="977" y="2594"/>
                      </a:cubicBezTo>
                      <a:cubicBezTo>
                        <a:pt x="1005" y="2539"/>
                        <a:pt x="1047" y="2469"/>
                        <a:pt x="1089" y="2413"/>
                      </a:cubicBezTo>
                      <a:cubicBezTo>
                        <a:pt x="1131" y="2357"/>
                        <a:pt x="1159" y="2302"/>
                        <a:pt x="1200" y="2246"/>
                      </a:cubicBezTo>
                      <a:cubicBezTo>
                        <a:pt x="1214" y="2204"/>
                        <a:pt x="1228" y="2190"/>
                        <a:pt x="1256" y="2162"/>
                      </a:cubicBezTo>
                      <a:cubicBezTo>
                        <a:pt x="1270" y="2120"/>
                        <a:pt x="1284" y="2106"/>
                        <a:pt x="1298" y="2064"/>
                      </a:cubicBezTo>
                      <a:lnTo>
                        <a:pt x="1410" y="1911"/>
                      </a:lnTo>
                      <a:cubicBezTo>
                        <a:pt x="1438" y="1855"/>
                        <a:pt x="1479" y="1813"/>
                        <a:pt x="1493" y="1758"/>
                      </a:cubicBezTo>
                      <a:cubicBezTo>
                        <a:pt x="1535" y="1702"/>
                        <a:pt x="1549" y="1674"/>
                        <a:pt x="1577" y="1618"/>
                      </a:cubicBezTo>
                      <a:cubicBezTo>
                        <a:pt x="1619" y="1562"/>
                        <a:pt x="1633" y="1534"/>
                        <a:pt x="1647" y="1493"/>
                      </a:cubicBezTo>
                      <a:cubicBezTo>
                        <a:pt x="1675" y="1465"/>
                        <a:pt x="1689" y="1423"/>
                        <a:pt x="1716" y="1395"/>
                      </a:cubicBezTo>
                      <a:cubicBezTo>
                        <a:pt x="1758" y="1325"/>
                        <a:pt x="1786" y="1269"/>
                        <a:pt x="1814" y="1228"/>
                      </a:cubicBezTo>
                      <a:cubicBezTo>
                        <a:pt x="1828" y="1200"/>
                        <a:pt x="1842" y="1186"/>
                        <a:pt x="1842" y="1186"/>
                      </a:cubicBezTo>
                      <a:lnTo>
                        <a:pt x="1842" y="1255"/>
                      </a:lnTo>
                      <a:cubicBezTo>
                        <a:pt x="1842" y="1283"/>
                        <a:pt x="1842" y="1353"/>
                        <a:pt x="1828" y="1423"/>
                      </a:cubicBezTo>
                      <a:cubicBezTo>
                        <a:pt x="1828" y="1465"/>
                        <a:pt x="1828" y="1507"/>
                        <a:pt x="1814" y="1548"/>
                      </a:cubicBezTo>
                      <a:cubicBezTo>
                        <a:pt x="1814" y="1604"/>
                        <a:pt x="1786" y="1632"/>
                        <a:pt x="1786" y="1688"/>
                      </a:cubicBezTo>
                      <a:cubicBezTo>
                        <a:pt x="1772" y="1744"/>
                        <a:pt x="1772" y="1785"/>
                        <a:pt x="1758" y="1841"/>
                      </a:cubicBezTo>
                      <a:cubicBezTo>
                        <a:pt x="1744" y="1897"/>
                        <a:pt x="1716" y="1967"/>
                        <a:pt x="1716" y="2009"/>
                      </a:cubicBezTo>
                      <a:cubicBezTo>
                        <a:pt x="1703" y="2078"/>
                        <a:pt x="1689" y="2134"/>
                        <a:pt x="1675" y="2204"/>
                      </a:cubicBezTo>
                      <a:cubicBezTo>
                        <a:pt x="1647" y="2246"/>
                        <a:pt x="1647" y="2274"/>
                        <a:pt x="1633" y="2316"/>
                      </a:cubicBezTo>
                      <a:cubicBezTo>
                        <a:pt x="1619" y="2343"/>
                        <a:pt x="1619" y="2385"/>
                        <a:pt x="1605" y="2413"/>
                      </a:cubicBezTo>
                      <a:cubicBezTo>
                        <a:pt x="1577" y="2483"/>
                        <a:pt x="1549" y="2553"/>
                        <a:pt x="1535" y="2622"/>
                      </a:cubicBezTo>
                      <a:lnTo>
                        <a:pt x="1479" y="2734"/>
                      </a:lnTo>
                      <a:lnTo>
                        <a:pt x="1424" y="2832"/>
                      </a:lnTo>
                      <a:lnTo>
                        <a:pt x="1368" y="2943"/>
                      </a:lnTo>
                      <a:lnTo>
                        <a:pt x="1326" y="3041"/>
                      </a:lnTo>
                      <a:cubicBezTo>
                        <a:pt x="1284" y="3111"/>
                        <a:pt x="1228" y="3180"/>
                        <a:pt x="1200" y="3278"/>
                      </a:cubicBezTo>
                      <a:cubicBezTo>
                        <a:pt x="1159" y="3348"/>
                        <a:pt x="1117" y="3417"/>
                        <a:pt x="1075" y="3501"/>
                      </a:cubicBezTo>
                      <a:cubicBezTo>
                        <a:pt x="1019" y="3571"/>
                        <a:pt x="991" y="3641"/>
                        <a:pt x="935" y="3710"/>
                      </a:cubicBezTo>
                      <a:cubicBezTo>
                        <a:pt x="852" y="3850"/>
                        <a:pt x="740" y="3989"/>
                        <a:pt x="656" y="4129"/>
                      </a:cubicBezTo>
                      <a:lnTo>
                        <a:pt x="559" y="4282"/>
                      </a:lnTo>
                      <a:cubicBezTo>
                        <a:pt x="656" y="4296"/>
                        <a:pt x="782" y="4324"/>
                        <a:pt x="907" y="4324"/>
                      </a:cubicBezTo>
                      <a:cubicBezTo>
                        <a:pt x="1047" y="4324"/>
                        <a:pt x="1186" y="4296"/>
                        <a:pt x="1326" y="4268"/>
                      </a:cubicBezTo>
                      <a:cubicBezTo>
                        <a:pt x="1619" y="4185"/>
                        <a:pt x="1954" y="3989"/>
                        <a:pt x="2205" y="3585"/>
                      </a:cubicBezTo>
                      <a:cubicBezTo>
                        <a:pt x="2414" y="3278"/>
                        <a:pt x="2581" y="2818"/>
                        <a:pt x="2595" y="2371"/>
                      </a:cubicBezTo>
                      <a:cubicBezTo>
                        <a:pt x="2623" y="1911"/>
                        <a:pt x="2525" y="1479"/>
                        <a:pt x="2400" y="1116"/>
                      </a:cubicBezTo>
                      <a:cubicBezTo>
                        <a:pt x="2344" y="935"/>
                        <a:pt x="2260" y="781"/>
                        <a:pt x="2191" y="642"/>
                      </a:cubicBezTo>
                      <a:cubicBezTo>
                        <a:pt x="2121" y="502"/>
                        <a:pt x="2051" y="391"/>
                        <a:pt x="1981" y="293"/>
                      </a:cubicBezTo>
                      <a:cubicBezTo>
                        <a:pt x="1842" y="98"/>
                        <a:pt x="1772" y="0"/>
                        <a:pt x="1772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9" name="Google Shape;3029;p23"/>
                <p:cNvSpPr/>
                <p:nvPr/>
              </p:nvSpPr>
              <p:spPr>
                <a:xfrm>
                  <a:off x="863047" y="2704351"/>
                  <a:ext cx="110052" cy="12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958" extrusionOk="0">
                      <a:moveTo>
                        <a:pt x="0" y="0"/>
                      </a:moveTo>
                      <a:lnTo>
                        <a:pt x="2358" y="2958"/>
                      </a:lnTo>
                      <a:cubicBezTo>
                        <a:pt x="2539" y="1563"/>
                        <a:pt x="1144" y="558"/>
                        <a:pt x="0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0" name="Google Shape;3030;p23"/>
                <p:cNvSpPr/>
                <p:nvPr/>
              </p:nvSpPr>
              <p:spPr>
                <a:xfrm>
                  <a:off x="864260" y="2703528"/>
                  <a:ext cx="141464" cy="12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5" h="2963" extrusionOk="0">
                      <a:moveTo>
                        <a:pt x="657" y="0"/>
                      </a:moveTo>
                      <a:cubicBezTo>
                        <a:pt x="537" y="0"/>
                        <a:pt x="429" y="7"/>
                        <a:pt x="335" y="19"/>
                      </a:cubicBezTo>
                      <a:cubicBezTo>
                        <a:pt x="126" y="33"/>
                        <a:pt x="0" y="47"/>
                        <a:pt x="0" y="47"/>
                      </a:cubicBezTo>
                      <a:cubicBezTo>
                        <a:pt x="0" y="47"/>
                        <a:pt x="56" y="159"/>
                        <a:pt x="154" y="326"/>
                      </a:cubicBezTo>
                      <a:cubicBezTo>
                        <a:pt x="237" y="508"/>
                        <a:pt x="377" y="745"/>
                        <a:pt x="502" y="1010"/>
                      </a:cubicBezTo>
                      <a:cubicBezTo>
                        <a:pt x="628" y="1275"/>
                        <a:pt x="754" y="1526"/>
                        <a:pt x="837" y="1777"/>
                      </a:cubicBezTo>
                      <a:cubicBezTo>
                        <a:pt x="907" y="1972"/>
                        <a:pt x="963" y="2154"/>
                        <a:pt x="1033" y="2279"/>
                      </a:cubicBezTo>
                      <a:cubicBezTo>
                        <a:pt x="1046" y="2293"/>
                        <a:pt x="1060" y="2321"/>
                        <a:pt x="1074" y="2349"/>
                      </a:cubicBezTo>
                      <a:lnTo>
                        <a:pt x="1130" y="2405"/>
                      </a:lnTo>
                      <a:cubicBezTo>
                        <a:pt x="1172" y="2433"/>
                        <a:pt x="1200" y="2460"/>
                        <a:pt x="1256" y="2488"/>
                      </a:cubicBezTo>
                      <a:cubicBezTo>
                        <a:pt x="1311" y="2502"/>
                        <a:pt x="1339" y="2544"/>
                        <a:pt x="1395" y="2558"/>
                      </a:cubicBezTo>
                      <a:cubicBezTo>
                        <a:pt x="1451" y="2572"/>
                        <a:pt x="1493" y="2614"/>
                        <a:pt x="1549" y="2628"/>
                      </a:cubicBezTo>
                      <a:cubicBezTo>
                        <a:pt x="1772" y="2726"/>
                        <a:pt x="2009" y="2865"/>
                        <a:pt x="2162" y="2963"/>
                      </a:cubicBezTo>
                      <a:lnTo>
                        <a:pt x="2107" y="2795"/>
                      </a:lnTo>
                      <a:cubicBezTo>
                        <a:pt x="2093" y="2767"/>
                        <a:pt x="2093" y="2726"/>
                        <a:pt x="2079" y="2712"/>
                      </a:cubicBezTo>
                      <a:cubicBezTo>
                        <a:pt x="2051" y="2684"/>
                        <a:pt x="2037" y="2642"/>
                        <a:pt x="2037" y="2628"/>
                      </a:cubicBezTo>
                      <a:lnTo>
                        <a:pt x="2009" y="2544"/>
                      </a:lnTo>
                      <a:lnTo>
                        <a:pt x="1953" y="2447"/>
                      </a:lnTo>
                      <a:cubicBezTo>
                        <a:pt x="1911" y="2405"/>
                        <a:pt x="1897" y="2335"/>
                        <a:pt x="1869" y="2279"/>
                      </a:cubicBezTo>
                      <a:cubicBezTo>
                        <a:pt x="1828" y="2223"/>
                        <a:pt x="1814" y="2168"/>
                        <a:pt x="1772" y="2126"/>
                      </a:cubicBezTo>
                      <a:lnTo>
                        <a:pt x="1730" y="2056"/>
                      </a:lnTo>
                      <a:cubicBezTo>
                        <a:pt x="1702" y="2014"/>
                        <a:pt x="1688" y="2000"/>
                        <a:pt x="1674" y="1972"/>
                      </a:cubicBezTo>
                      <a:cubicBezTo>
                        <a:pt x="1660" y="1944"/>
                        <a:pt x="1632" y="1916"/>
                        <a:pt x="1618" y="1903"/>
                      </a:cubicBezTo>
                      <a:cubicBezTo>
                        <a:pt x="1604" y="1875"/>
                        <a:pt x="1590" y="1847"/>
                        <a:pt x="1563" y="1833"/>
                      </a:cubicBezTo>
                      <a:lnTo>
                        <a:pt x="1465" y="1665"/>
                      </a:lnTo>
                      <a:cubicBezTo>
                        <a:pt x="1423" y="1624"/>
                        <a:pt x="1395" y="1568"/>
                        <a:pt x="1381" y="1512"/>
                      </a:cubicBezTo>
                      <a:cubicBezTo>
                        <a:pt x="1339" y="1456"/>
                        <a:pt x="1311" y="1414"/>
                        <a:pt x="1284" y="1373"/>
                      </a:cubicBezTo>
                      <a:cubicBezTo>
                        <a:pt x="1256" y="1317"/>
                        <a:pt x="1228" y="1275"/>
                        <a:pt x="1200" y="1233"/>
                      </a:cubicBezTo>
                      <a:cubicBezTo>
                        <a:pt x="1144" y="1149"/>
                        <a:pt x="1102" y="1038"/>
                        <a:pt x="1046" y="968"/>
                      </a:cubicBezTo>
                      <a:cubicBezTo>
                        <a:pt x="1005" y="884"/>
                        <a:pt x="949" y="815"/>
                        <a:pt x="935" y="759"/>
                      </a:cubicBezTo>
                      <a:cubicBezTo>
                        <a:pt x="907" y="717"/>
                        <a:pt x="879" y="661"/>
                        <a:pt x="865" y="619"/>
                      </a:cubicBezTo>
                      <a:cubicBezTo>
                        <a:pt x="851" y="591"/>
                        <a:pt x="851" y="577"/>
                        <a:pt x="851" y="577"/>
                      </a:cubicBezTo>
                      <a:lnTo>
                        <a:pt x="851" y="577"/>
                      </a:lnTo>
                      <a:cubicBezTo>
                        <a:pt x="851" y="577"/>
                        <a:pt x="865" y="591"/>
                        <a:pt x="907" y="605"/>
                      </a:cubicBezTo>
                      <a:cubicBezTo>
                        <a:pt x="935" y="619"/>
                        <a:pt x="977" y="661"/>
                        <a:pt x="1033" y="689"/>
                      </a:cubicBezTo>
                      <a:cubicBezTo>
                        <a:pt x="1074" y="731"/>
                        <a:pt x="1144" y="787"/>
                        <a:pt x="1214" y="829"/>
                      </a:cubicBezTo>
                      <a:cubicBezTo>
                        <a:pt x="1256" y="870"/>
                        <a:pt x="1284" y="884"/>
                        <a:pt x="1339" y="926"/>
                      </a:cubicBezTo>
                      <a:cubicBezTo>
                        <a:pt x="1367" y="954"/>
                        <a:pt x="1423" y="996"/>
                        <a:pt x="1465" y="1024"/>
                      </a:cubicBezTo>
                      <a:cubicBezTo>
                        <a:pt x="1493" y="1066"/>
                        <a:pt x="1549" y="1094"/>
                        <a:pt x="1604" y="1135"/>
                      </a:cubicBezTo>
                      <a:cubicBezTo>
                        <a:pt x="1660" y="1163"/>
                        <a:pt x="1688" y="1219"/>
                        <a:pt x="1744" y="1247"/>
                      </a:cubicBezTo>
                      <a:lnTo>
                        <a:pt x="1883" y="1386"/>
                      </a:lnTo>
                      <a:lnTo>
                        <a:pt x="1953" y="1456"/>
                      </a:lnTo>
                      <a:lnTo>
                        <a:pt x="2023" y="1526"/>
                      </a:lnTo>
                      <a:cubicBezTo>
                        <a:pt x="2037" y="1554"/>
                        <a:pt x="2079" y="1582"/>
                        <a:pt x="2093" y="1624"/>
                      </a:cubicBezTo>
                      <a:cubicBezTo>
                        <a:pt x="2107" y="1651"/>
                        <a:pt x="2148" y="1665"/>
                        <a:pt x="2162" y="1707"/>
                      </a:cubicBezTo>
                      <a:cubicBezTo>
                        <a:pt x="2218" y="1763"/>
                        <a:pt x="2246" y="1833"/>
                        <a:pt x="2302" y="1875"/>
                      </a:cubicBezTo>
                      <a:cubicBezTo>
                        <a:pt x="2316" y="1916"/>
                        <a:pt x="2330" y="1944"/>
                        <a:pt x="2372" y="1972"/>
                      </a:cubicBezTo>
                      <a:lnTo>
                        <a:pt x="2427" y="2070"/>
                      </a:lnTo>
                      <a:cubicBezTo>
                        <a:pt x="2455" y="2140"/>
                        <a:pt x="2511" y="2209"/>
                        <a:pt x="2525" y="2279"/>
                      </a:cubicBezTo>
                      <a:cubicBezTo>
                        <a:pt x="2567" y="2349"/>
                        <a:pt x="2595" y="2433"/>
                        <a:pt x="2609" y="2502"/>
                      </a:cubicBezTo>
                      <a:cubicBezTo>
                        <a:pt x="2637" y="2600"/>
                        <a:pt x="2664" y="2670"/>
                        <a:pt x="2678" y="2753"/>
                      </a:cubicBezTo>
                      <a:cubicBezTo>
                        <a:pt x="2706" y="2809"/>
                        <a:pt x="2706" y="2879"/>
                        <a:pt x="2720" y="2921"/>
                      </a:cubicBezTo>
                      <a:cubicBezTo>
                        <a:pt x="2776" y="2893"/>
                        <a:pt x="2804" y="2851"/>
                        <a:pt x="2860" y="2823"/>
                      </a:cubicBezTo>
                      <a:cubicBezTo>
                        <a:pt x="2916" y="2781"/>
                        <a:pt x="2943" y="2739"/>
                        <a:pt x="2999" y="2684"/>
                      </a:cubicBezTo>
                      <a:cubicBezTo>
                        <a:pt x="3027" y="2628"/>
                        <a:pt x="3083" y="2558"/>
                        <a:pt x="3125" y="2502"/>
                      </a:cubicBezTo>
                      <a:lnTo>
                        <a:pt x="3167" y="2405"/>
                      </a:lnTo>
                      <a:cubicBezTo>
                        <a:pt x="3195" y="2363"/>
                        <a:pt x="3208" y="2335"/>
                        <a:pt x="3208" y="2279"/>
                      </a:cubicBezTo>
                      <a:lnTo>
                        <a:pt x="3264" y="2014"/>
                      </a:lnTo>
                      <a:lnTo>
                        <a:pt x="3264" y="1721"/>
                      </a:lnTo>
                      <a:cubicBezTo>
                        <a:pt x="3236" y="1624"/>
                        <a:pt x="3222" y="1512"/>
                        <a:pt x="3195" y="1414"/>
                      </a:cubicBezTo>
                      <a:cubicBezTo>
                        <a:pt x="3167" y="1359"/>
                        <a:pt x="3153" y="1303"/>
                        <a:pt x="3125" y="1247"/>
                      </a:cubicBezTo>
                      <a:cubicBezTo>
                        <a:pt x="3097" y="1205"/>
                        <a:pt x="3069" y="1149"/>
                        <a:pt x="3027" y="1107"/>
                      </a:cubicBezTo>
                      <a:cubicBezTo>
                        <a:pt x="2846" y="801"/>
                        <a:pt x="2511" y="522"/>
                        <a:pt x="2176" y="340"/>
                      </a:cubicBezTo>
                      <a:cubicBezTo>
                        <a:pt x="1828" y="173"/>
                        <a:pt x="1465" y="89"/>
                        <a:pt x="1144" y="33"/>
                      </a:cubicBezTo>
                      <a:cubicBezTo>
                        <a:pt x="967" y="10"/>
                        <a:pt x="804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1" name="Google Shape;3031;p23"/>
                <p:cNvSpPr/>
                <p:nvPr/>
              </p:nvSpPr>
              <p:spPr>
                <a:xfrm>
                  <a:off x="753635" y="2847604"/>
                  <a:ext cx="196490" cy="22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5" h="527" extrusionOk="0">
                      <a:moveTo>
                        <a:pt x="4534" y="0"/>
                      </a:moveTo>
                      <a:lnTo>
                        <a:pt x="1" y="182"/>
                      </a:lnTo>
                      <a:cubicBezTo>
                        <a:pt x="693" y="399"/>
                        <a:pt x="1460" y="526"/>
                        <a:pt x="2211" y="526"/>
                      </a:cubicBezTo>
                      <a:cubicBezTo>
                        <a:pt x="3048" y="526"/>
                        <a:pt x="3865" y="368"/>
                        <a:pt x="4534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2" name="Google Shape;3032;p23"/>
                <p:cNvSpPr/>
                <p:nvPr/>
              </p:nvSpPr>
              <p:spPr>
                <a:xfrm>
                  <a:off x="750602" y="2816145"/>
                  <a:ext cx="203726" cy="102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" h="2366" extrusionOk="0">
                      <a:moveTo>
                        <a:pt x="3065" y="1"/>
                      </a:moveTo>
                      <a:cubicBezTo>
                        <a:pt x="3003" y="1"/>
                        <a:pt x="2940" y="5"/>
                        <a:pt x="2874" y="15"/>
                      </a:cubicBezTo>
                      <a:cubicBezTo>
                        <a:pt x="2651" y="43"/>
                        <a:pt x="2372" y="140"/>
                        <a:pt x="2079" y="238"/>
                      </a:cubicBezTo>
                      <a:cubicBezTo>
                        <a:pt x="1786" y="350"/>
                        <a:pt x="1452" y="447"/>
                        <a:pt x="1159" y="559"/>
                      </a:cubicBezTo>
                      <a:cubicBezTo>
                        <a:pt x="838" y="657"/>
                        <a:pt x="559" y="726"/>
                        <a:pt x="350" y="782"/>
                      </a:cubicBezTo>
                      <a:lnTo>
                        <a:pt x="1" y="866"/>
                      </a:lnTo>
                      <a:cubicBezTo>
                        <a:pt x="1" y="866"/>
                        <a:pt x="85" y="977"/>
                        <a:pt x="266" y="1131"/>
                      </a:cubicBezTo>
                      <a:cubicBezTo>
                        <a:pt x="419" y="1284"/>
                        <a:pt x="671" y="1493"/>
                        <a:pt x="977" y="1689"/>
                      </a:cubicBezTo>
                      <a:cubicBezTo>
                        <a:pt x="1298" y="1884"/>
                        <a:pt x="1661" y="2065"/>
                        <a:pt x="2037" y="2191"/>
                      </a:cubicBezTo>
                      <a:cubicBezTo>
                        <a:pt x="2391" y="2305"/>
                        <a:pt x="2714" y="2365"/>
                        <a:pt x="3000" y="2365"/>
                      </a:cubicBezTo>
                      <a:cubicBezTo>
                        <a:pt x="3097" y="2365"/>
                        <a:pt x="3190" y="2359"/>
                        <a:pt x="3279" y="2344"/>
                      </a:cubicBezTo>
                      <a:cubicBezTo>
                        <a:pt x="3823" y="2275"/>
                        <a:pt x="4213" y="1982"/>
                        <a:pt x="4423" y="1689"/>
                      </a:cubicBezTo>
                      <a:cubicBezTo>
                        <a:pt x="4632" y="1396"/>
                        <a:pt x="4674" y="1075"/>
                        <a:pt x="4702" y="880"/>
                      </a:cubicBezTo>
                      <a:lnTo>
                        <a:pt x="4702" y="880"/>
                      </a:lnTo>
                      <a:cubicBezTo>
                        <a:pt x="4646" y="936"/>
                        <a:pt x="4590" y="977"/>
                        <a:pt x="4534" y="1019"/>
                      </a:cubicBezTo>
                      <a:cubicBezTo>
                        <a:pt x="4465" y="1089"/>
                        <a:pt x="4395" y="1145"/>
                        <a:pt x="4311" y="1201"/>
                      </a:cubicBezTo>
                      <a:cubicBezTo>
                        <a:pt x="4227" y="1256"/>
                        <a:pt x="4158" y="1298"/>
                        <a:pt x="4060" y="1340"/>
                      </a:cubicBezTo>
                      <a:cubicBezTo>
                        <a:pt x="4032" y="1354"/>
                        <a:pt x="3976" y="1396"/>
                        <a:pt x="3948" y="1410"/>
                      </a:cubicBezTo>
                      <a:lnTo>
                        <a:pt x="3809" y="1466"/>
                      </a:lnTo>
                      <a:lnTo>
                        <a:pt x="3669" y="1507"/>
                      </a:lnTo>
                      <a:cubicBezTo>
                        <a:pt x="3614" y="1535"/>
                        <a:pt x="3572" y="1549"/>
                        <a:pt x="3530" y="1549"/>
                      </a:cubicBezTo>
                      <a:cubicBezTo>
                        <a:pt x="3474" y="1563"/>
                        <a:pt x="3432" y="1563"/>
                        <a:pt x="3390" y="1577"/>
                      </a:cubicBezTo>
                      <a:cubicBezTo>
                        <a:pt x="3335" y="1605"/>
                        <a:pt x="3293" y="1605"/>
                        <a:pt x="3251" y="1605"/>
                      </a:cubicBezTo>
                      <a:cubicBezTo>
                        <a:pt x="3195" y="1605"/>
                        <a:pt x="3153" y="1619"/>
                        <a:pt x="3112" y="1619"/>
                      </a:cubicBezTo>
                      <a:cubicBezTo>
                        <a:pt x="3056" y="1619"/>
                        <a:pt x="3014" y="1633"/>
                        <a:pt x="2972" y="1633"/>
                      </a:cubicBezTo>
                      <a:cubicBezTo>
                        <a:pt x="2874" y="1633"/>
                        <a:pt x="2791" y="1647"/>
                        <a:pt x="2707" y="1647"/>
                      </a:cubicBezTo>
                      <a:cubicBezTo>
                        <a:pt x="2623" y="1647"/>
                        <a:pt x="2526" y="1647"/>
                        <a:pt x="2456" y="1633"/>
                      </a:cubicBezTo>
                      <a:cubicBezTo>
                        <a:pt x="2372" y="1633"/>
                        <a:pt x="2302" y="1619"/>
                        <a:pt x="2233" y="1605"/>
                      </a:cubicBezTo>
                      <a:lnTo>
                        <a:pt x="2024" y="1549"/>
                      </a:lnTo>
                      <a:cubicBezTo>
                        <a:pt x="1884" y="1507"/>
                        <a:pt x="1786" y="1480"/>
                        <a:pt x="1675" y="1424"/>
                      </a:cubicBezTo>
                      <a:cubicBezTo>
                        <a:pt x="1577" y="1368"/>
                        <a:pt x="1480" y="1340"/>
                        <a:pt x="1410" y="1298"/>
                      </a:cubicBezTo>
                      <a:cubicBezTo>
                        <a:pt x="1340" y="1270"/>
                        <a:pt x="1298" y="1228"/>
                        <a:pt x="1256" y="1201"/>
                      </a:cubicBezTo>
                      <a:cubicBezTo>
                        <a:pt x="1228" y="1187"/>
                        <a:pt x="1201" y="1159"/>
                        <a:pt x="1201" y="1159"/>
                      </a:cubicBezTo>
                      <a:lnTo>
                        <a:pt x="1270" y="1159"/>
                      </a:lnTo>
                      <a:cubicBezTo>
                        <a:pt x="1312" y="1159"/>
                        <a:pt x="1382" y="1159"/>
                        <a:pt x="1452" y="1187"/>
                      </a:cubicBezTo>
                      <a:cubicBezTo>
                        <a:pt x="1521" y="1187"/>
                        <a:pt x="1619" y="1201"/>
                        <a:pt x="1717" y="1201"/>
                      </a:cubicBezTo>
                      <a:lnTo>
                        <a:pt x="2037" y="1201"/>
                      </a:lnTo>
                      <a:cubicBezTo>
                        <a:pt x="2163" y="1201"/>
                        <a:pt x="2302" y="1187"/>
                        <a:pt x="2442" y="1159"/>
                      </a:cubicBezTo>
                      <a:cubicBezTo>
                        <a:pt x="2512" y="1159"/>
                        <a:pt x="2581" y="1145"/>
                        <a:pt x="2651" y="1131"/>
                      </a:cubicBezTo>
                      <a:cubicBezTo>
                        <a:pt x="2693" y="1131"/>
                        <a:pt x="2721" y="1117"/>
                        <a:pt x="2763" y="1117"/>
                      </a:cubicBezTo>
                      <a:cubicBezTo>
                        <a:pt x="2791" y="1117"/>
                        <a:pt x="2833" y="1089"/>
                        <a:pt x="2860" y="1089"/>
                      </a:cubicBezTo>
                      <a:cubicBezTo>
                        <a:pt x="2902" y="1089"/>
                        <a:pt x="2930" y="1075"/>
                        <a:pt x="2972" y="1075"/>
                      </a:cubicBezTo>
                      <a:cubicBezTo>
                        <a:pt x="3000" y="1061"/>
                        <a:pt x="3042" y="1061"/>
                        <a:pt x="3070" y="1047"/>
                      </a:cubicBezTo>
                      <a:cubicBezTo>
                        <a:pt x="3112" y="1019"/>
                        <a:pt x="3139" y="1019"/>
                        <a:pt x="3181" y="1005"/>
                      </a:cubicBezTo>
                      <a:cubicBezTo>
                        <a:pt x="3209" y="991"/>
                        <a:pt x="3251" y="991"/>
                        <a:pt x="3279" y="977"/>
                      </a:cubicBezTo>
                      <a:cubicBezTo>
                        <a:pt x="3349" y="949"/>
                        <a:pt x="3432" y="922"/>
                        <a:pt x="3502" y="880"/>
                      </a:cubicBezTo>
                      <a:lnTo>
                        <a:pt x="3711" y="782"/>
                      </a:lnTo>
                      <a:cubicBezTo>
                        <a:pt x="3781" y="740"/>
                        <a:pt x="3851" y="712"/>
                        <a:pt x="3921" y="657"/>
                      </a:cubicBezTo>
                      <a:cubicBezTo>
                        <a:pt x="3990" y="629"/>
                        <a:pt x="4046" y="573"/>
                        <a:pt x="4116" y="531"/>
                      </a:cubicBezTo>
                      <a:cubicBezTo>
                        <a:pt x="4172" y="503"/>
                        <a:pt x="4200" y="461"/>
                        <a:pt x="4241" y="433"/>
                      </a:cubicBezTo>
                      <a:cubicBezTo>
                        <a:pt x="4158" y="378"/>
                        <a:pt x="4060" y="322"/>
                        <a:pt x="3962" y="280"/>
                      </a:cubicBezTo>
                      <a:cubicBezTo>
                        <a:pt x="3851" y="224"/>
                        <a:pt x="3753" y="168"/>
                        <a:pt x="3628" y="113"/>
                      </a:cubicBezTo>
                      <a:cubicBezTo>
                        <a:pt x="3457" y="48"/>
                        <a:pt x="3269" y="1"/>
                        <a:pt x="306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3" name="Google Shape;3033;p23"/>
                <p:cNvSpPr/>
                <p:nvPr/>
              </p:nvSpPr>
              <p:spPr>
                <a:xfrm>
                  <a:off x="802599" y="2889289"/>
                  <a:ext cx="167461" cy="14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" h="3405" extrusionOk="0">
                      <a:moveTo>
                        <a:pt x="3585" y="1"/>
                      </a:moveTo>
                      <a:lnTo>
                        <a:pt x="1" y="3404"/>
                      </a:lnTo>
                      <a:cubicBezTo>
                        <a:pt x="1842" y="3376"/>
                        <a:pt x="3864" y="2093"/>
                        <a:pt x="358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4" name="Google Shape;3034;p23"/>
                <p:cNvSpPr/>
                <p:nvPr/>
              </p:nvSpPr>
              <p:spPr>
                <a:xfrm>
                  <a:off x="803813" y="2886862"/>
                  <a:ext cx="194627" cy="164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3795" extrusionOk="0">
                      <a:moveTo>
                        <a:pt x="3725" y="1"/>
                      </a:moveTo>
                      <a:cubicBezTo>
                        <a:pt x="3767" y="71"/>
                        <a:pt x="3781" y="154"/>
                        <a:pt x="3822" y="238"/>
                      </a:cubicBezTo>
                      <a:cubicBezTo>
                        <a:pt x="3836" y="294"/>
                        <a:pt x="3850" y="350"/>
                        <a:pt x="3850" y="405"/>
                      </a:cubicBezTo>
                      <a:cubicBezTo>
                        <a:pt x="3864" y="447"/>
                        <a:pt x="3864" y="503"/>
                        <a:pt x="3892" y="573"/>
                      </a:cubicBezTo>
                      <a:cubicBezTo>
                        <a:pt x="3906" y="698"/>
                        <a:pt x="3906" y="796"/>
                        <a:pt x="3906" y="922"/>
                      </a:cubicBezTo>
                      <a:cubicBezTo>
                        <a:pt x="3892" y="1173"/>
                        <a:pt x="3850" y="1410"/>
                        <a:pt x="3753" y="1633"/>
                      </a:cubicBezTo>
                      <a:cubicBezTo>
                        <a:pt x="3725" y="1689"/>
                        <a:pt x="3697" y="1745"/>
                        <a:pt x="3669" y="1814"/>
                      </a:cubicBezTo>
                      <a:cubicBezTo>
                        <a:pt x="3641" y="1870"/>
                        <a:pt x="3627" y="1926"/>
                        <a:pt x="3585" y="1968"/>
                      </a:cubicBezTo>
                      <a:cubicBezTo>
                        <a:pt x="3557" y="2024"/>
                        <a:pt x="3515" y="2079"/>
                        <a:pt x="3502" y="2121"/>
                      </a:cubicBezTo>
                      <a:cubicBezTo>
                        <a:pt x="3474" y="2177"/>
                        <a:pt x="3432" y="2219"/>
                        <a:pt x="3404" y="2261"/>
                      </a:cubicBezTo>
                      <a:cubicBezTo>
                        <a:pt x="3320" y="2358"/>
                        <a:pt x="3250" y="2442"/>
                        <a:pt x="3167" y="2512"/>
                      </a:cubicBezTo>
                      <a:cubicBezTo>
                        <a:pt x="3139" y="2540"/>
                        <a:pt x="3097" y="2581"/>
                        <a:pt x="3055" y="2609"/>
                      </a:cubicBezTo>
                      <a:cubicBezTo>
                        <a:pt x="3013" y="2651"/>
                        <a:pt x="2958" y="2679"/>
                        <a:pt x="2930" y="2707"/>
                      </a:cubicBezTo>
                      <a:cubicBezTo>
                        <a:pt x="2888" y="2735"/>
                        <a:pt x="2846" y="2749"/>
                        <a:pt x="2804" y="2791"/>
                      </a:cubicBezTo>
                      <a:cubicBezTo>
                        <a:pt x="2776" y="2805"/>
                        <a:pt x="2720" y="2846"/>
                        <a:pt x="2679" y="2860"/>
                      </a:cubicBezTo>
                      <a:cubicBezTo>
                        <a:pt x="2595" y="2916"/>
                        <a:pt x="2525" y="2944"/>
                        <a:pt x="2441" y="2986"/>
                      </a:cubicBezTo>
                      <a:cubicBezTo>
                        <a:pt x="2288" y="3056"/>
                        <a:pt x="2149" y="3098"/>
                        <a:pt x="2009" y="3125"/>
                      </a:cubicBezTo>
                      <a:cubicBezTo>
                        <a:pt x="1939" y="3139"/>
                        <a:pt x="1884" y="3139"/>
                        <a:pt x="1814" y="3153"/>
                      </a:cubicBezTo>
                      <a:cubicBezTo>
                        <a:pt x="1758" y="3167"/>
                        <a:pt x="1702" y="3167"/>
                        <a:pt x="1660" y="3167"/>
                      </a:cubicBezTo>
                      <a:lnTo>
                        <a:pt x="1381" y="3167"/>
                      </a:lnTo>
                      <a:cubicBezTo>
                        <a:pt x="1381" y="3167"/>
                        <a:pt x="1395" y="3153"/>
                        <a:pt x="1451" y="3139"/>
                      </a:cubicBezTo>
                      <a:cubicBezTo>
                        <a:pt x="1493" y="3125"/>
                        <a:pt x="1549" y="3084"/>
                        <a:pt x="1632" y="3056"/>
                      </a:cubicBezTo>
                      <a:cubicBezTo>
                        <a:pt x="1730" y="3014"/>
                        <a:pt x="1814" y="2958"/>
                        <a:pt x="1911" y="2888"/>
                      </a:cubicBezTo>
                      <a:cubicBezTo>
                        <a:pt x="1967" y="2860"/>
                        <a:pt x="2023" y="2833"/>
                        <a:pt x="2093" y="2791"/>
                      </a:cubicBezTo>
                      <a:cubicBezTo>
                        <a:pt x="2149" y="2749"/>
                        <a:pt x="2218" y="2707"/>
                        <a:pt x="2260" y="2665"/>
                      </a:cubicBezTo>
                      <a:cubicBezTo>
                        <a:pt x="2386" y="2581"/>
                        <a:pt x="2511" y="2470"/>
                        <a:pt x="2637" y="2358"/>
                      </a:cubicBezTo>
                      <a:cubicBezTo>
                        <a:pt x="2679" y="2289"/>
                        <a:pt x="2748" y="2233"/>
                        <a:pt x="2804" y="2163"/>
                      </a:cubicBezTo>
                      <a:cubicBezTo>
                        <a:pt x="2818" y="2121"/>
                        <a:pt x="2860" y="2093"/>
                        <a:pt x="2888" y="2051"/>
                      </a:cubicBezTo>
                      <a:cubicBezTo>
                        <a:pt x="2916" y="2024"/>
                        <a:pt x="2944" y="1982"/>
                        <a:pt x="2958" y="1954"/>
                      </a:cubicBezTo>
                      <a:cubicBezTo>
                        <a:pt x="2985" y="1912"/>
                        <a:pt x="3013" y="1884"/>
                        <a:pt x="3027" y="1828"/>
                      </a:cubicBezTo>
                      <a:cubicBezTo>
                        <a:pt x="3055" y="1800"/>
                        <a:pt x="3069" y="1745"/>
                        <a:pt x="3097" y="1703"/>
                      </a:cubicBezTo>
                      <a:cubicBezTo>
                        <a:pt x="3125" y="1675"/>
                        <a:pt x="3139" y="1619"/>
                        <a:pt x="3153" y="1591"/>
                      </a:cubicBezTo>
                      <a:cubicBezTo>
                        <a:pt x="3167" y="1549"/>
                        <a:pt x="3195" y="1493"/>
                        <a:pt x="3209" y="1466"/>
                      </a:cubicBezTo>
                      <a:cubicBezTo>
                        <a:pt x="3237" y="1382"/>
                        <a:pt x="3264" y="1284"/>
                        <a:pt x="3278" y="1201"/>
                      </a:cubicBezTo>
                      <a:cubicBezTo>
                        <a:pt x="3278" y="1145"/>
                        <a:pt x="3292" y="1117"/>
                        <a:pt x="3292" y="1061"/>
                      </a:cubicBezTo>
                      <a:lnTo>
                        <a:pt x="3306" y="922"/>
                      </a:lnTo>
                      <a:cubicBezTo>
                        <a:pt x="3334" y="754"/>
                        <a:pt x="3306" y="573"/>
                        <a:pt x="3278" y="405"/>
                      </a:cubicBezTo>
                      <a:cubicBezTo>
                        <a:pt x="3264" y="336"/>
                        <a:pt x="3237" y="280"/>
                        <a:pt x="3223" y="224"/>
                      </a:cubicBezTo>
                      <a:cubicBezTo>
                        <a:pt x="3097" y="350"/>
                        <a:pt x="2916" y="503"/>
                        <a:pt x="2679" y="698"/>
                      </a:cubicBezTo>
                      <a:cubicBezTo>
                        <a:pt x="2595" y="782"/>
                        <a:pt x="2511" y="852"/>
                        <a:pt x="2428" y="936"/>
                      </a:cubicBezTo>
                      <a:cubicBezTo>
                        <a:pt x="2330" y="1033"/>
                        <a:pt x="2260" y="1117"/>
                        <a:pt x="2190" y="1214"/>
                      </a:cubicBezTo>
                      <a:cubicBezTo>
                        <a:pt x="2149" y="1312"/>
                        <a:pt x="2093" y="1410"/>
                        <a:pt x="2023" y="1521"/>
                      </a:cubicBezTo>
                      <a:cubicBezTo>
                        <a:pt x="1953" y="1633"/>
                        <a:pt x="1884" y="1758"/>
                        <a:pt x="1800" y="1884"/>
                      </a:cubicBezTo>
                      <a:cubicBezTo>
                        <a:pt x="1618" y="2149"/>
                        <a:pt x="1381" y="2428"/>
                        <a:pt x="1116" y="2665"/>
                      </a:cubicBezTo>
                      <a:cubicBezTo>
                        <a:pt x="851" y="2916"/>
                        <a:pt x="572" y="3098"/>
                        <a:pt x="363" y="3237"/>
                      </a:cubicBezTo>
                      <a:cubicBezTo>
                        <a:pt x="265" y="3307"/>
                        <a:pt x="168" y="3363"/>
                        <a:pt x="98" y="3404"/>
                      </a:cubicBezTo>
                      <a:lnTo>
                        <a:pt x="0" y="3446"/>
                      </a:lnTo>
                      <a:lnTo>
                        <a:pt x="98" y="3502"/>
                      </a:lnTo>
                      <a:cubicBezTo>
                        <a:pt x="168" y="3544"/>
                        <a:pt x="265" y="3572"/>
                        <a:pt x="405" y="3628"/>
                      </a:cubicBezTo>
                      <a:cubicBezTo>
                        <a:pt x="656" y="3711"/>
                        <a:pt x="1019" y="3795"/>
                        <a:pt x="1479" y="3795"/>
                      </a:cubicBezTo>
                      <a:cubicBezTo>
                        <a:pt x="1925" y="3795"/>
                        <a:pt x="2455" y="3725"/>
                        <a:pt x="2944" y="3502"/>
                      </a:cubicBezTo>
                      <a:cubicBezTo>
                        <a:pt x="3195" y="3404"/>
                        <a:pt x="3432" y="3265"/>
                        <a:pt x="3641" y="3084"/>
                      </a:cubicBezTo>
                      <a:cubicBezTo>
                        <a:pt x="3836" y="2902"/>
                        <a:pt x="4004" y="2707"/>
                        <a:pt x="4143" y="2484"/>
                      </a:cubicBezTo>
                      <a:cubicBezTo>
                        <a:pt x="4352" y="2149"/>
                        <a:pt x="4464" y="1814"/>
                        <a:pt x="4478" y="1507"/>
                      </a:cubicBezTo>
                      <a:cubicBezTo>
                        <a:pt x="4492" y="1201"/>
                        <a:pt x="4450" y="922"/>
                        <a:pt x="4352" y="712"/>
                      </a:cubicBezTo>
                      <a:cubicBezTo>
                        <a:pt x="4185" y="294"/>
                        <a:pt x="3906" y="113"/>
                        <a:pt x="372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5" name="Google Shape;3035;p23"/>
                <p:cNvSpPr/>
                <p:nvPr/>
              </p:nvSpPr>
              <p:spPr>
                <a:xfrm>
                  <a:off x="1006907" y="2911647"/>
                  <a:ext cx="90078" cy="181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4186" extrusionOk="0">
                      <a:moveTo>
                        <a:pt x="0" y="1"/>
                      </a:moveTo>
                      <a:lnTo>
                        <a:pt x="781" y="4185"/>
                      </a:lnTo>
                      <a:cubicBezTo>
                        <a:pt x="2079" y="3139"/>
                        <a:pt x="1046" y="866"/>
                        <a:pt x="0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6" name="Google Shape;3036;p23"/>
                <p:cNvSpPr/>
                <p:nvPr/>
              </p:nvSpPr>
              <p:spPr>
                <a:xfrm>
                  <a:off x="997244" y="2902288"/>
                  <a:ext cx="109402" cy="187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4318" extrusionOk="0">
                      <a:moveTo>
                        <a:pt x="781" y="0"/>
                      </a:moveTo>
                      <a:cubicBezTo>
                        <a:pt x="597" y="0"/>
                        <a:pt x="442" y="36"/>
                        <a:pt x="335" y="77"/>
                      </a:cubicBezTo>
                      <a:cubicBezTo>
                        <a:pt x="405" y="119"/>
                        <a:pt x="474" y="133"/>
                        <a:pt x="516" y="175"/>
                      </a:cubicBezTo>
                      <a:cubicBezTo>
                        <a:pt x="614" y="217"/>
                        <a:pt x="697" y="273"/>
                        <a:pt x="767" y="328"/>
                      </a:cubicBezTo>
                      <a:cubicBezTo>
                        <a:pt x="837" y="384"/>
                        <a:pt x="921" y="440"/>
                        <a:pt x="990" y="524"/>
                      </a:cubicBezTo>
                      <a:cubicBezTo>
                        <a:pt x="1130" y="663"/>
                        <a:pt x="1269" y="803"/>
                        <a:pt x="1381" y="956"/>
                      </a:cubicBezTo>
                      <a:cubicBezTo>
                        <a:pt x="1409" y="984"/>
                        <a:pt x="1423" y="1040"/>
                        <a:pt x="1465" y="1082"/>
                      </a:cubicBezTo>
                      <a:cubicBezTo>
                        <a:pt x="1479" y="1110"/>
                        <a:pt x="1520" y="1165"/>
                        <a:pt x="1534" y="1193"/>
                      </a:cubicBezTo>
                      <a:cubicBezTo>
                        <a:pt x="1548" y="1235"/>
                        <a:pt x="1590" y="1277"/>
                        <a:pt x="1604" y="1319"/>
                      </a:cubicBezTo>
                      <a:cubicBezTo>
                        <a:pt x="1618" y="1347"/>
                        <a:pt x="1632" y="1402"/>
                        <a:pt x="1660" y="1444"/>
                      </a:cubicBezTo>
                      <a:cubicBezTo>
                        <a:pt x="1688" y="1528"/>
                        <a:pt x="1730" y="1612"/>
                        <a:pt x="1744" y="1695"/>
                      </a:cubicBezTo>
                      <a:cubicBezTo>
                        <a:pt x="1771" y="1793"/>
                        <a:pt x="1799" y="1877"/>
                        <a:pt x="1813" y="1960"/>
                      </a:cubicBezTo>
                      <a:cubicBezTo>
                        <a:pt x="1827" y="2044"/>
                        <a:pt x="1841" y="2114"/>
                        <a:pt x="1841" y="2212"/>
                      </a:cubicBezTo>
                      <a:lnTo>
                        <a:pt x="1841" y="2435"/>
                      </a:lnTo>
                      <a:cubicBezTo>
                        <a:pt x="1841" y="2504"/>
                        <a:pt x="1827" y="2574"/>
                        <a:pt x="1827" y="2644"/>
                      </a:cubicBezTo>
                      <a:cubicBezTo>
                        <a:pt x="1813" y="2714"/>
                        <a:pt x="1813" y="2769"/>
                        <a:pt x="1799" y="2839"/>
                      </a:cubicBezTo>
                      <a:cubicBezTo>
                        <a:pt x="1758" y="2951"/>
                        <a:pt x="1730" y="3048"/>
                        <a:pt x="1688" y="3118"/>
                      </a:cubicBezTo>
                      <a:cubicBezTo>
                        <a:pt x="1660" y="3188"/>
                        <a:pt x="1618" y="3230"/>
                        <a:pt x="1604" y="3286"/>
                      </a:cubicBezTo>
                      <a:cubicBezTo>
                        <a:pt x="1590" y="3327"/>
                        <a:pt x="1562" y="3341"/>
                        <a:pt x="1562" y="3341"/>
                      </a:cubicBezTo>
                      <a:lnTo>
                        <a:pt x="1562" y="3272"/>
                      </a:lnTo>
                      <a:lnTo>
                        <a:pt x="1562" y="3104"/>
                      </a:lnTo>
                      <a:lnTo>
                        <a:pt x="1562" y="2979"/>
                      </a:lnTo>
                      <a:cubicBezTo>
                        <a:pt x="1562" y="2923"/>
                        <a:pt x="1562" y="2895"/>
                        <a:pt x="1548" y="2825"/>
                      </a:cubicBezTo>
                      <a:cubicBezTo>
                        <a:pt x="1548" y="2769"/>
                        <a:pt x="1534" y="2714"/>
                        <a:pt x="1520" y="2644"/>
                      </a:cubicBezTo>
                      <a:cubicBezTo>
                        <a:pt x="1493" y="2588"/>
                        <a:pt x="1493" y="2518"/>
                        <a:pt x="1479" y="2477"/>
                      </a:cubicBezTo>
                      <a:cubicBezTo>
                        <a:pt x="1451" y="2351"/>
                        <a:pt x="1409" y="2212"/>
                        <a:pt x="1353" y="2086"/>
                      </a:cubicBezTo>
                      <a:cubicBezTo>
                        <a:pt x="1325" y="2016"/>
                        <a:pt x="1311" y="1946"/>
                        <a:pt x="1269" y="1877"/>
                      </a:cubicBezTo>
                      <a:lnTo>
                        <a:pt x="1214" y="1779"/>
                      </a:lnTo>
                      <a:lnTo>
                        <a:pt x="1172" y="1668"/>
                      </a:lnTo>
                      <a:lnTo>
                        <a:pt x="1116" y="1570"/>
                      </a:lnTo>
                      <a:cubicBezTo>
                        <a:pt x="1102" y="1528"/>
                        <a:pt x="1074" y="1500"/>
                        <a:pt x="1046" y="1458"/>
                      </a:cubicBezTo>
                      <a:cubicBezTo>
                        <a:pt x="990" y="1389"/>
                        <a:pt x="962" y="1333"/>
                        <a:pt x="907" y="1263"/>
                      </a:cubicBezTo>
                      <a:cubicBezTo>
                        <a:pt x="851" y="1193"/>
                        <a:pt x="795" y="1137"/>
                        <a:pt x="753" y="1068"/>
                      </a:cubicBezTo>
                      <a:cubicBezTo>
                        <a:pt x="697" y="998"/>
                        <a:pt x="642" y="956"/>
                        <a:pt x="572" y="900"/>
                      </a:cubicBezTo>
                      <a:cubicBezTo>
                        <a:pt x="446" y="789"/>
                        <a:pt x="335" y="691"/>
                        <a:pt x="209" y="607"/>
                      </a:cubicBezTo>
                      <a:cubicBezTo>
                        <a:pt x="153" y="566"/>
                        <a:pt x="126" y="552"/>
                        <a:pt x="70" y="510"/>
                      </a:cubicBezTo>
                      <a:cubicBezTo>
                        <a:pt x="28" y="705"/>
                        <a:pt x="0" y="956"/>
                        <a:pt x="0" y="1193"/>
                      </a:cubicBezTo>
                      <a:cubicBezTo>
                        <a:pt x="0" y="1444"/>
                        <a:pt x="28" y="1681"/>
                        <a:pt x="153" y="1946"/>
                      </a:cubicBezTo>
                      <a:cubicBezTo>
                        <a:pt x="363" y="2351"/>
                        <a:pt x="795" y="2783"/>
                        <a:pt x="990" y="3272"/>
                      </a:cubicBezTo>
                      <a:cubicBezTo>
                        <a:pt x="1102" y="3509"/>
                        <a:pt x="1116" y="3774"/>
                        <a:pt x="1102" y="3983"/>
                      </a:cubicBezTo>
                      <a:cubicBezTo>
                        <a:pt x="1074" y="4095"/>
                        <a:pt x="1060" y="4178"/>
                        <a:pt x="1046" y="4234"/>
                      </a:cubicBezTo>
                      <a:cubicBezTo>
                        <a:pt x="1032" y="4276"/>
                        <a:pt x="1004" y="4318"/>
                        <a:pt x="1004" y="4318"/>
                      </a:cubicBezTo>
                      <a:cubicBezTo>
                        <a:pt x="1004" y="4318"/>
                        <a:pt x="1046" y="4318"/>
                        <a:pt x="1116" y="4304"/>
                      </a:cubicBezTo>
                      <a:cubicBezTo>
                        <a:pt x="1186" y="4276"/>
                        <a:pt x="1269" y="4262"/>
                        <a:pt x="1395" y="4206"/>
                      </a:cubicBezTo>
                      <a:cubicBezTo>
                        <a:pt x="1493" y="4164"/>
                        <a:pt x="1632" y="4095"/>
                        <a:pt x="1771" y="3969"/>
                      </a:cubicBezTo>
                      <a:cubicBezTo>
                        <a:pt x="1911" y="3844"/>
                        <a:pt x="2050" y="3690"/>
                        <a:pt x="2162" y="3495"/>
                      </a:cubicBezTo>
                      <a:cubicBezTo>
                        <a:pt x="2385" y="3118"/>
                        <a:pt x="2511" y="2630"/>
                        <a:pt x="2525" y="2156"/>
                      </a:cubicBezTo>
                      <a:cubicBezTo>
                        <a:pt x="2525" y="1933"/>
                        <a:pt x="2511" y="1681"/>
                        <a:pt x="2455" y="1472"/>
                      </a:cubicBezTo>
                      <a:cubicBezTo>
                        <a:pt x="2399" y="1319"/>
                        <a:pt x="2329" y="1124"/>
                        <a:pt x="2246" y="956"/>
                      </a:cubicBezTo>
                      <a:cubicBezTo>
                        <a:pt x="1981" y="426"/>
                        <a:pt x="1562" y="175"/>
                        <a:pt x="1200" y="63"/>
                      </a:cubicBezTo>
                      <a:cubicBezTo>
                        <a:pt x="1051" y="18"/>
                        <a:pt x="909" y="0"/>
                        <a:pt x="781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37" name="Google Shape;3037;p23"/>
              <p:cNvSpPr/>
              <p:nvPr/>
            </p:nvSpPr>
            <p:spPr>
              <a:xfrm>
                <a:off x="868636" y="2546062"/>
                <a:ext cx="31456" cy="28078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48" extrusionOk="0">
                    <a:moveTo>
                      <a:pt x="355" y="1"/>
                    </a:moveTo>
                    <a:cubicBezTo>
                      <a:pt x="255" y="1"/>
                      <a:pt x="161" y="48"/>
                      <a:pt x="112" y="138"/>
                    </a:cubicBezTo>
                    <a:cubicBezTo>
                      <a:pt x="0" y="292"/>
                      <a:pt x="42" y="487"/>
                      <a:pt x="182" y="585"/>
                    </a:cubicBezTo>
                    <a:cubicBezTo>
                      <a:pt x="241" y="626"/>
                      <a:pt x="311" y="648"/>
                      <a:pt x="380" y="648"/>
                    </a:cubicBezTo>
                    <a:cubicBezTo>
                      <a:pt x="472" y="648"/>
                      <a:pt x="564" y="609"/>
                      <a:pt x="628" y="529"/>
                    </a:cubicBezTo>
                    <a:cubicBezTo>
                      <a:pt x="726" y="403"/>
                      <a:pt x="698" y="180"/>
                      <a:pt x="558" y="69"/>
                    </a:cubicBezTo>
                    <a:cubicBezTo>
                      <a:pt x="496" y="23"/>
                      <a:pt x="424" y="1"/>
                      <a:pt x="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23"/>
              <p:cNvSpPr/>
              <p:nvPr/>
            </p:nvSpPr>
            <p:spPr>
              <a:xfrm>
                <a:off x="900051" y="2575007"/>
                <a:ext cx="27253" cy="2352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543" extrusionOk="0">
                    <a:moveTo>
                      <a:pt x="308" y="0"/>
                    </a:moveTo>
                    <a:cubicBezTo>
                      <a:pt x="238" y="0"/>
                      <a:pt x="168" y="14"/>
                      <a:pt x="112" y="70"/>
                    </a:cubicBezTo>
                    <a:cubicBezTo>
                      <a:pt x="15" y="168"/>
                      <a:pt x="1" y="349"/>
                      <a:pt x="98" y="447"/>
                    </a:cubicBezTo>
                    <a:cubicBezTo>
                      <a:pt x="146" y="511"/>
                      <a:pt x="226" y="542"/>
                      <a:pt x="309" y="542"/>
                    </a:cubicBezTo>
                    <a:cubicBezTo>
                      <a:pt x="371" y="542"/>
                      <a:pt x="435" y="525"/>
                      <a:pt x="489" y="489"/>
                    </a:cubicBezTo>
                    <a:cubicBezTo>
                      <a:pt x="587" y="419"/>
                      <a:pt x="628" y="224"/>
                      <a:pt x="503" y="98"/>
                    </a:cubicBezTo>
                    <a:cubicBezTo>
                      <a:pt x="447" y="28"/>
                      <a:pt x="377" y="0"/>
                      <a:pt x="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23"/>
              <p:cNvSpPr/>
              <p:nvPr/>
            </p:nvSpPr>
            <p:spPr>
              <a:xfrm>
                <a:off x="921197" y="2606466"/>
                <a:ext cx="23007" cy="20062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63" extrusionOk="0">
                    <a:moveTo>
                      <a:pt x="259" y="0"/>
                    </a:moveTo>
                    <a:cubicBezTo>
                      <a:pt x="222" y="0"/>
                      <a:pt x="186" y="10"/>
                      <a:pt x="154" y="28"/>
                    </a:cubicBezTo>
                    <a:cubicBezTo>
                      <a:pt x="43" y="84"/>
                      <a:pt x="1" y="237"/>
                      <a:pt x="71" y="335"/>
                    </a:cubicBezTo>
                    <a:cubicBezTo>
                      <a:pt x="102" y="418"/>
                      <a:pt x="187" y="462"/>
                      <a:pt x="280" y="462"/>
                    </a:cubicBezTo>
                    <a:cubicBezTo>
                      <a:pt x="312" y="462"/>
                      <a:pt x="345" y="457"/>
                      <a:pt x="378" y="446"/>
                    </a:cubicBezTo>
                    <a:cubicBezTo>
                      <a:pt x="489" y="404"/>
                      <a:pt x="531" y="251"/>
                      <a:pt x="461" y="125"/>
                    </a:cubicBezTo>
                    <a:cubicBezTo>
                      <a:pt x="414" y="41"/>
                      <a:pt x="335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23"/>
              <p:cNvSpPr/>
              <p:nvPr/>
            </p:nvSpPr>
            <p:spPr>
              <a:xfrm>
                <a:off x="935107" y="2637924"/>
                <a:ext cx="18198" cy="16379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78" extrusionOk="0">
                    <a:moveTo>
                      <a:pt x="222" y="1"/>
                    </a:moveTo>
                    <a:cubicBezTo>
                      <a:pt x="203" y="1"/>
                      <a:pt x="185" y="5"/>
                      <a:pt x="168" y="13"/>
                    </a:cubicBezTo>
                    <a:cubicBezTo>
                      <a:pt x="57" y="41"/>
                      <a:pt x="1" y="153"/>
                      <a:pt x="43" y="236"/>
                    </a:cubicBezTo>
                    <a:cubicBezTo>
                      <a:pt x="55" y="313"/>
                      <a:pt x="150" y="378"/>
                      <a:pt x="240" y="378"/>
                    </a:cubicBezTo>
                    <a:cubicBezTo>
                      <a:pt x="249" y="378"/>
                      <a:pt x="257" y="377"/>
                      <a:pt x="266" y="376"/>
                    </a:cubicBezTo>
                    <a:cubicBezTo>
                      <a:pt x="349" y="362"/>
                      <a:pt x="419" y="250"/>
                      <a:pt x="391" y="153"/>
                    </a:cubicBezTo>
                    <a:cubicBezTo>
                      <a:pt x="380" y="63"/>
                      <a:pt x="298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23"/>
              <p:cNvSpPr/>
              <p:nvPr/>
            </p:nvSpPr>
            <p:spPr>
              <a:xfrm>
                <a:off x="941173" y="2668083"/>
                <a:ext cx="13345" cy="12739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4" extrusionOk="0">
                    <a:moveTo>
                      <a:pt x="140" y="1"/>
                    </a:moveTo>
                    <a:cubicBezTo>
                      <a:pt x="56" y="1"/>
                      <a:pt x="0" y="56"/>
                      <a:pt x="0" y="154"/>
                    </a:cubicBezTo>
                    <a:cubicBezTo>
                      <a:pt x="0" y="224"/>
                      <a:pt x="70" y="293"/>
                      <a:pt x="154" y="293"/>
                    </a:cubicBezTo>
                    <a:cubicBezTo>
                      <a:pt x="251" y="293"/>
                      <a:pt x="307" y="224"/>
                      <a:pt x="307" y="140"/>
                    </a:cubicBezTo>
                    <a:cubicBezTo>
                      <a:pt x="307" y="42"/>
                      <a:pt x="237" y="1"/>
                      <a:pt x="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23"/>
              <p:cNvSpPr/>
              <p:nvPr/>
            </p:nvSpPr>
            <p:spPr>
              <a:xfrm>
                <a:off x="1231276" y="2405756"/>
                <a:ext cx="65901" cy="641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480" extrusionOk="0">
                    <a:moveTo>
                      <a:pt x="768" y="1"/>
                    </a:moveTo>
                    <a:cubicBezTo>
                      <a:pt x="558" y="1"/>
                      <a:pt x="349" y="85"/>
                      <a:pt x="210" y="224"/>
                    </a:cubicBezTo>
                    <a:cubicBezTo>
                      <a:pt x="70" y="364"/>
                      <a:pt x="1" y="559"/>
                      <a:pt x="28" y="768"/>
                    </a:cubicBezTo>
                    <a:cubicBezTo>
                      <a:pt x="28" y="963"/>
                      <a:pt x="112" y="1131"/>
                      <a:pt x="252" y="1270"/>
                    </a:cubicBezTo>
                    <a:cubicBezTo>
                      <a:pt x="391" y="1396"/>
                      <a:pt x="558" y="1479"/>
                      <a:pt x="754" y="1479"/>
                    </a:cubicBezTo>
                    <a:cubicBezTo>
                      <a:pt x="949" y="1479"/>
                      <a:pt x="1116" y="1410"/>
                      <a:pt x="1256" y="1270"/>
                    </a:cubicBezTo>
                    <a:cubicBezTo>
                      <a:pt x="1395" y="1145"/>
                      <a:pt x="1493" y="963"/>
                      <a:pt x="1507" y="768"/>
                    </a:cubicBezTo>
                    <a:cubicBezTo>
                      <a:pt x="1521" y="559"/>
                      <a:pt x="1451" y="364"/>
                      <a:pt x="1312" y="224"/>
                    </a:cubicBezTo>
                    <a:cubicBezTo>
                      <a:pt x="1172" y="85"/>
                      <a:pt x="977" y="1"/>
                      <a:pt x="7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23"/>
              <p:cNvSpPr/>
              <p:nvPr/>
            </p:nvSpPr>
            <p:spPr>
              <a:xfrm>
                <a:off x="1144224" y="2418755"/>
                <a:ext cx="56889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280" extrusionOk="0">
                    <a:moveTo>
                      <a:pt x="632" y="0"/>
                    </a:moveTo>
                    <a:cubicBezTo>
                      <a:pt x="599" y="0"/>
                      <a:pt x="566" y="3"/>
                      <a:pt x="531" y="8"/>
                    </a:cubicBezTo>
                    <a:cubicBezTo>
                      <a:pt x="336" y="50"/>
                      <a:pt x="196" y="175"/>
                      <a:pt x="113" y="315"/>
                    </a:cubicBezTo>
                    <a:cubicBezTo>
                      <a:pt x="29" y="454"/>
                      <a:pt x="1" y="621"/>
                      <a:pt x="43" y="803"/>
                    </a:cubicBezTo>
                    <a:cubicBezTo>
                      <a:pt x="99" y="956"/>
                      <a:pt x="196" y="1096"/>
                      <a:pt x="336" y="1179"/>
                    </a:cubicBezTo>
                    <a:cubicBezTo>
                      <a:pt x="438" y="1241"/>
                      <a:pt x="555" y="1280"/>
                      <a:pt x="670" y="1280"/>
                    </a:cubicBezTo>
                    <a:cubicBezTo>
                      <a:pt x="713" y="1280"/>
                      <a:pt x="755" y="1274"/>
                      <a:pt x="796" y="1263"/>
                    </a:cubicBezTo>
                    <a:cubicBezTo>
                      <a:pt x="949" y="1235"/>
                      <a:pt x="1089" y="1152"/>
                      <a:pt x="1173" y="1012"/>
                    </a:cubicBezTo>
                    <a:cubicBezTo>
                      <a:pt x="1270" y="873"/>
                      <a:pt x="1312" y="705"/>
                      <a:pt x="1298" y="538"/>
                    </a:cubicBezTo>
                    <a:cubicBezTo>
                      <a:pt x="1284" y="356"/>
                      <a:pt x="1173" y="203"/>
                      <a:pt x="1033" y="119"/>
                    </a:cubicBezTo>
                    <a:cubicBezTo>
                      <a:pt x="918" y="50"/>
                      <a:pt x="785" y="0"/>
                      <a:pt x="6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23"/>
              <p:cNvSpPr/>
              <p:nvPr/>
            </p:nvSpPr>
            <p:spPr>
              <a:xfrm>
                <a:off x="1071124" y="2450517"/>
                <a:ext cx="48397" cy="46103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64" extrusionOk="0">
                    <a:moveTo>
                      <a:pt x="544" y="0"/>
                    </a:moveTo>
                    <a:cubicBezTo>
                      <a:pt x="474" y="0"/>
                      <a:pt x="391" y="14"/>
                      <a:pt x="321" y="70"/>
                    </a:cubicBezTo>
                    <a:cubicBezTo>
                      <a:pt x="181" y="140"/>
                      <a:pt x="70" y="279"/>
                      <a:pt x="42" y="391"/>
                    </a:cubicBezTo>
                    <a:cubicBezTo>
                      <a:pt x="0" y="530"/>
                      <a:pt x="28" y="670"/>
                      <a:pt x="112" y="795"/>
                    </a:cubicBezTo>
                    <a:cubicBezTo>
                      <a:pt x="181" y="921"/>
                      <a:pt x="307" y="1004"/>
                      <a:pt x="447" y="1046"/>
                    </a:cubicBezTo>
                    <a:cubicBezTo>
                      <a:pt x="490" y="1057"/>
                      <a:pt x="537" y="1064"/>
                      <a:pt x="586" y="1064"/>
                    </a:cubicBezTo>
                    <a:cubicBezTo>
                      <a:pt x="664" y="1064"/>
                      <a:pt x="746" y="1047"/>
                      <a:pt x="823" y="1004"/>
                    </a:cubicBezTo>
                    <a:cubicBezTo>
                      <a:pt x="879" y="976"/>
                      <a:pt x="921" y="935"/>
                      <a:pt x="977" y="879"/>
                    </a:cubicBezTo>
                    <a:cubicBezTo>
                      <a:pt x="1018" y="837"/>
                      <a:pt x="1046" y="781"/>
                      <a:pt x="1074" y="711"/>
                    </a:cubicBezTo>
                    <a:cubicBezTo>
                      <a:pt x="1116" y="586"/>
                      <a:pt x="1116" y="432"/>
                      <a:pt x="1046" y="307"/>
                    </a:cubicBezTo>
                    <a:cubicBezTo>
                      <a:pt x="991" y="167"/>
                      <a:pt x="893" y="70"/>
                      <a:pt x="753" y="28"/>
                    </a:cubicBezTo>
                    <a:cubicBezTo>
                      <a:pt x="684" y="14"/>
                      <a:pt x="614" y="0"/>
                      <a:pt x="5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23"/>
              <p:cNvSpPr/>
              <p:nvPr/>
            </p:nvSpPr>
            <p:spPr>
              <a:xfrm>
                <a:off x="1017913" y="2497054"/>
                <a:ext cx="37522" cy="3821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82" extrusionOk="0">
                    <a:moveTo>
                      <a:pt x="461" y="0"/>
                    </a:moveTo>
                    <a:cubicBezTo>
                      <a:pt x="363" y="0"/>
                      <a:pt x="238" y="56"/>
                      <a:pt x="140" y="140"/>
                    </a:cubicBezTo>
                    <a:cubicBezTo>
                      <a:pt x="43" y="223"/>
                      <a:pt x="1" y="349"/>
                      <a:pt x="15" y="474"/>
                    </a:cubicBezTo>
                    <a:cubicBezTo>
                      <a:pt x="15" y="600"/>
                      <a:pt x="70" y="698"/>
                      <a:pt x="168" y="767"/>
                    </a:cubicBezTo>
                    <a:cubicBezTo>
                      <a:pt x="241" y="840"/>
                      <a:pt x="335" y="882"/>
                      <a:pt x="423" y="882"/>
                    </a:cubicBezTo>
                    <a:cubicBezTo>
                      <a:pt x="436" y="882"/>
                      <a:pt x="449" y="881"/>
                      <a:pt x="461" y="879"/>
                    </a:cubicBezTo>
                    <a:cubicBezTo>
                      <a:pt x="573" y="879"/>
                      <a:pt x="670" y="823"/>
                      <a:pt x="740" y="753"/>
                    </a:cubicBezTo>
                    <a:cubicBezTo>
                      <a:pt x="810" y="670"/>
                      <a:pt x="865" y="572"/>
                      <a:pt x="865" y="460"/>
                    </a:cubicBezTo>
                    <a:cubicBezTo>
                      <a:pt x="865" y="349"/>
                      <a:pt x="838" y="223"/>
                      <a:pt x="768" y="140"/>
                    </a:cubicBezTo>
                    <a:cubicBezTo>
                      <a:pt x="670" y="56"/>
                      <a:pt x="573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23"/>
              <p:cNvSpPr/>
              <p:nvPr/>
            </p:nvSpPr>
            <p:spPr>
              <a:xfrm>
                <a:off x="982251" y="2554728"/>
                <a:ext cx="31499" cy="2872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3" extrusionOk="0">
                    <a:moveTo>
                      <a:pt x="381" y="0"/>
                    </a:moveTo>
                    <a:cubicBezTo>
                      <a:pt x="351" y="0"/>
                      <a:pt x="322" y="4"/>
                      <a:pt x="294" y="8"/>
                    </a:cubicBezTo>
                    <a:cubicBezTo>
                      <a:pt x="210" y="36"/>
                      <a:pt x="140" y="106"/>
                      <a:pt x="84" y="190"/>
                    </a:cubicBezTo>
                    <a:cubicBezTo>
                      <a:pt x="1" y="357"/>
                      <a:pt x="70" y="566"/>
                      <a:pt x="238" y="636"/>
                    </a:cubicBezTo>
                    <a:cubicBezTo>
                      <a:pt x="289" y="654"/>
                      <a:pt x="341" y="663"/>
                      <a:pt x="390" y="663"/>
                    </a:cubicBezTo>
                    <a:cubicBezTo>
                      <a:pt x="527" y="663"/>
                      <a:pt x="647" y="595"/>
                      <a:pt x="698" y="482"/>
                    </a:cubicBezTo>
                    <a:cubicBezTo>
                      <a:pt x="726" y="413"/>
                      <a:pt x="726" y="329"/>
                      <a:pt x="712" y="245"/>
                    </a:cubicBezTo>
                    <a:cubicBezTo>
                      <a:pt x="698" y="148"/>
                      <a:pt x="642" y="78"/>
                      <a:pt x="559" y="50"/>
                    </a:cubicBezTo>
                    <a:cubicBezTo>
                      <a:pt x="503" y="13"/>
                      <a:pt x="441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23"/>
              <p:cNvSpPr/>
              <p:nvPr/>
            </p:nvSpPr>
            <p:spPr>
              <a:xfrm>
                <a:off x="524126" y="4146750"/>
                <a:ext cx="630073" cy="633756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4452" extrusionOk="0">
                    <a:moveTo>
                      <a:pt x="8203" y="7239"/>
                    </a:moveTo>
                    <a:cubicBezTo>
                      <a:pt x="8216" y="7239"/>
                      <a:pt x="8216" y="7253"/>
                      <a:pt x="8230" y="7253"/>
                    </a:cubicBezTo>
                    <a:lnTo>
                      <a:pt x="8216" y="7239"/>
                    </a:lnTo>
                    <a:close/>
                    <a:moveTo>
                      <a:pt x="2874" y="0"/>
                    </a:moveTo>
                    <a:lnTo>
                      <a:pt x="2874" y="0"/>
                    </a:lnTo>
                    <a:cubicBezTo>
                      <a:pt x="2567" y="293"/>
                      <a:pt x="2260" y="614"/>
                      <a:pt x="2009" y="935"/>
                    </a:cubicBezTo>
                    <a:cubicBezTo>
                      <a:pt x="1744" y="1269"/>
                      <a:pt x="1493" y="1632"/>
                      <a:pt x="1298" y="2023"/>
                    </a:cubicBezTo>
                    <a:cubicBezTo>
                      <a:pt x="1089" y="2385"/>
                      <a:pt x="893" y="2790"/>
                      <a:pt x="740" y="3194"/>
                    </a:cubicBezTo>
                    <a:cubicBezTo>
                      <a:pt x="573" y="3585"/>
                      <a:pt x="461" y="4003"/>
                      <a:pt x="363" y="4422"/>
                    </a:cubicBezTo>
                    <a:cubicBezTo>
                      <a:pt x="1" y="6124"/>
                      <a:pt x="140" y="7909"/>
                      <a:pt x="740" y="9541"/>
                    </a:cubicBezTo>
                    <a:cubicBezTo>
                      <a:pt x="810" y="9750"/>
                      <a:pt x="893" y="9932"/>
                      <a:pt x="963" y="10141"/>
                    </a:cubicBezTo>
                    <a:cubicBezTo>
                      <a:pt x="1047" y="10336"/>
                      <a:pt x="1117" y="10545"/>
                      <a:pt x="1214" y="10727"/>
                    </a:cubicBezTo>
                    <a:cubicBezTo>
                      <a:pt x="1396" y="11103"/>
                      <a:pt x="1591" y="11466"/>
                      <a:pt x="1814" y="11843"/>
                    </a:cubicBezTo>
                    <a:cubicBezTo>
                      <a:pt x="2260" y="12554"/>
                      <a:pt x="2888" y="13251"/>
                      <a:pt x="3781" y="13753"/>
                    </a:cubicBezTo>
                    <a:cubicBezTo>
                      <a:pt x="3894" y="13818"/>
                      <a:pt x="4013" y="13855"/>
                      <a:pt x="4064" y="13855"/>
                    </a:cubicBezTo>
                    <a:cubicBezTo>
                      <a:pt x="4101" y="13855"/>
                      <a:pt x="4104" y="13836"/>
                      <a:pt x="4046" y="13795"/>
                    </a:cubicBezTo>
                    <a:cubicBezTo>
                      <a:pt x="3878" y="13628"/>
                      <a:pt x="3739" y="13516"/>
                      <a:pt x="3641" y="13377"/>
                    </a:cubicBezTo>
                    <a:cubicBezTo>
                      <a:pt x="3586" y="13307"/>
                      <a:pt x="3558" y="13251"/>
                      <a:pt x="3530" y="13182"/>
                    </a:cubicBezTo>
                    <a:cubicBezTo>
                      <a:pt x="3488" y="13126"/>
                      <a:pt x="3460" y="13056"/>
                      <a:pt x="3432" y="13000"/>
                    </a:cubicBezTo>
                    <a:cubicBezTo>
                      <a:pt x="3404" y="12931"/>
                      <a:pt x="3390" y="12861"/>
                      <a:pt x="3390" y="12819"/>
                    </a:cubicBezTo>
                    <a:lnTo>
                      <a:pt x="3390" y="12819"/>
                    </a:lnTo>
                    <a:cubicBezTo>
                      <a:pt x="3641" y="13056"/>
                      <a:pt x="3934" y="13279"/>
                      <a:pt x="4269" y="13475"/>
                    </a:cubicBezTo>
                    <a:cubicBezTo>
                      <a:pt x="5336" y="14104"/>
                      <a:pt x="6604" y="14451"/>
                      <a:pt x="7929" y="14451"/>
                    </a:cubicBezTo>
                    <a:cubicBezTo>
                      <a:pt x="7955" y="14451"/>
                      <a:pt x="7981" y="14451"/>
                      <a:pt x="8007" y="14451"/>
                    </a:cubicBezTo>
                    <a:cubicBezTo>
                      <a:pt x="8914" y="14437"/>
                      <a:pt x="9834" y="14214"/>
                      <a:pt x="10713" y="13809"/>
                    </a:cubicBezTo>
                    <a:cubicBezTo>
                      <a:pt x="11146" y="13600"/>
                      <a:pt x="11550" y="13349"/>
                      <a:pt x="11927" y="13056"/>
                    </a:cubicBezTo>
                    <a:cubicBezTo>
                      <a:pt x="12010" y="12986"/>
                      <a:pt x="12122" y="12903"/>
                      <a:pt x="12206" y="12833"/>
                    </a:cubicBezTo>
                    <a:lnTo>
                      <a:pt x="12485" y="12582"/>
                    </a:lnTo>
                    <a:cubicBezTo>
                      <a:pt x="12666" y="12414"/>
                      <a:pt x="12833" y="12233"/>
                      <a:pt x="12987" y="12052"/>
                    </a:cubicBezTo>
                    <a:cubicBezTo>
                      <a:pt x="13238" y="11773"/>
                      <a:pt x="13461" y="11452"/>
                      <a:pt x="13629" y="11159"/>
                    </a:cubicBezTo>
                    <a:cubicBezTo>
                      <a:pt x="13810" y="10866"/>
                      <a:pt x="13949" y="10545"/>
                      <a:pt x="14075" y="10266"/>
                    </a:cubicBezTo>
                    <a:cubicBezTo>
                      <a:pt x="14131" y="10113"/>
                      <a:pt x="14145" y="9973"/>
                      <a:pt x="14131" y="9918"/>
                    </a:cubicBezTo>
                    <a:cubicBezTo>
                      <a:pt x="14123" y="9902"/>
                      <a:pt x="14115" y="9894"/>
                      <a:pt x="14106" y="9894"/>
                    </a:cubicBezTo>
                    <a:cubicBezTo>
                      <a:pt x="14082" y="9894"/>
                      <a:pt x="14048" y="9950"/>
                      <a:pt x="13977" y="10071"/>
                    </a:cubicBezTo>
                    <a:cubicBezTo>
                      <a:pt x="13866" y="10392"/>
                      <a:pt x="13712" y="10671"/>
                      <a:pt x="13531" y="10936"/>
                    </a:cubicBezTo>
                    <a:cubicBezTo>
                      <a:pt x="13363" y="11187"/>
                      <a:pt x="13168" y="11438"/>
                      <a:pt x="12959" y="11647"/>
                    </a:cubicBezTo>
                    <a:cubicBezTo>
                      <a:pt x="12750" y="11856"/>
                      <a:pt x="12541" y="12052"/>
                      <a:pt x="12317" y="12205"/>
                    </a:cubicBezTo>
                    <a:cubicBezTo>
                      <a:pt x="12206" y="12289"/>
                      <a:pt x="12080" y="12359"/>
                      <a:pt x="11983" y="12428"/>
                    </a:cubicBezTo>
                    <a:cubicBezTo>
                      <a:pt x="11871" y="12498"/>
                      <a:pt x="11745" y="12568"/>
                      <a:pt x="11648" y="12624"/>
                    </a:cubicBezTo>
                    <a:cubicBezTo>
                      <a:pt x="11578" y="12679"/>
                      <a:pt x="11494" y="12707"/>
                      <a:pt x="11397" y="12749"/>
                    </a:cubicBezTo>
                    <a:cubicBezTo>
                      <a:pt x="11313" y="12777"/>
                      <a:pt x="11243" y="12819"/>
                      <a:pt x="11160" y="12847"/>
                    </a:cubicBezTo>
                    <a:cubicBezTo>
                      <a:pt x="11494" y="12638"/>
                      <a:pt x="11801" y="12414"/>
                      <a:pt x="12094" y="12149"/>
                    </a:cubicBezTo>
                    <a:cubicBezTo>
                      <a:pt x="12401" y="11884"/>
                      <a:pt x="12680" y="11605"/>
                      <a:pt x="12931" y="11299"/>
                    </a:cubicBezTo>
                    <a:cubicBezTo>
                      <a:pt x="13447" y="10671"/>
                      <a:pt x="13824" y="9959"/>
                      <a:pt x="14061" y="9192"/>
                    </a:cubicBezTo>
                    <a:cubicBezTo>
                      <a:pt x="14284" y="8425"/>
                      <a:pt x="14368" y="7616"/>
                      <a:pt x="14312" y="6835"/>
                    </a:cubicBezTo>
                    <a:cubicBezTo>
                      <a:pt x="14256" y="6054"/>
                      <a:pt x="14061" y="5301"/>
                      <a:pt x="13740" y="4617"/>
                    </a:cubicBezTo>
                    <a:cubicBezTo>
                      <a:pt x="13712" y="4533"/>
                      <a:pt x="13656" y="4450"/>
                      <a:pt x="13587" y="4338"/>
                    </a:cubicBezTo>
                    <a:cubicBezTo>
                      <a:pt x="13517" y="4254"/>
                      <a:pt x="13461" y="4143"/>
                      <a:pt x="13391" y="4073"/>
                    </a:cubicBezTo>
                    <a:cubicBezTo>
                      <a:pt x="13322" y="3989"/>
                      <a:pt x="13252" y="3920"/>
                      <a:pt x="13182" y="3864"/>
                    </a:cubicBezTo>
                    <a:cubicBezTo>
                      <a:pt x="13112" y="3822"/>
                      <a:pt x="13057" y="3780"/>
                      <a:pt x="13015" y="3766"/>
                    </a:cubicBezTo>
                    <a:cubicBezTo>
                      <a:pt x="12960" y="3751"/>
                      <a:pt x="12913" y="3744"/>
                      <a:pt x="12874" y="3744"/>
                    </a:cubicBezTo>
                    <a:cubicBezTo>
                      <a:pt x="12732" y="3744"/>
                      <a:pt x="12683" y="3837"/>
                      <a:pt x="12694" y="3989"/>
                    </a:cubicBezTo>
                    <a:cubicBezTo>
                      <a:pt x="12708" y="4185"/>
                      <a:pt x="12847" y="4492"/>
                      <a:pt x="12987" y="4868"/>
                    </a:cubicBezTo>
                    <a:cubicBezTo>
                      <a:pt x="12889" y="4701"/>
                      <a:pt x="12778" y="4533"/>
                      <a:pt x="12680" y="4380"/>
                    </a:cubicBezTo>
                    <a:cubicBezTo>
                      <a:pt x="12554" y="4213"/>
                      <a:pt x="12429" y="4059"/>
                      <a:pt x="12289" y="3920"/>
                    </a:cubicBezTo>
                    <a:lnTo>
                      <a:pt x="12080" y="3710"/>
                    </a:lnTo>
                    <a:cubicBezTo>
                      <a:pt x="12010" y="3641"/>
                      <a:pt x="11927" y="3585"/>
                      <a:pt x="11843" y="3515"/>
                    </a:cubicBezTo>
                    <a:lnTo>
                      <a:pt x="11718" y="3418"/>
                    </a:lnTo>
                    <a:lnTo>
                      <a:pt x="11592" y="3334"/>
                    </a:lnTo>
                    <a:cubicBezTo>
                      <a:pt x="11508" y="3278"/>
                      <a:pt x="11425" y="3222"/>
                      <a:pt x="11341" y="3153"/>
                    </a:cubicBezTo>
                    <a:cubicBezTo>
                      <a:pt x="11174" y="3083"/>
                      <a:pt x="10936" y="2929"/>
                      <a:pt x="10616" y="2818"/>
                    </a:cubicBezTo>
                    <a:cubicBezTo>
                      <a:pt x="10323" y="2706"/>
                      <a:pt x="9960" y="2609"/>
                      <a:pt x="9625" y="2581"/>
                    </a:cubicBezTo>
                    <a:cubicBezTo>
                      <a:pt x="9472" y="2567"/>
                      <a:pt x="9290" y="2567"/>
                      <a:pt x="9179" y="2567"/>
                    </a:cubicBezTo>
                    <a:cubicBezTo>
                      <a:pt x="9039" y="2567"/>
                      <a:pt x="8914" y="2581"/>
                      <a:pt x="8830" y="2595"/>
                    </a:cubicBezTo>
                    <a:cubicBezTo>
                      <a:pt x="8635" y="2636"/>
                      <a:pt x="8565" y="2678"/>
                      <a:pt x="8691" y="2720"/>
                    </a:cubicBezTo>
                    <a:cubicBezTo>
                      <a:pt x="8733" y="2748"/>
                      <a:pt x="8872" y="2790"/>
                      <a:pt x="9039" y="2818"/>
                    </a:cubicBezTo>
                    <a:cubicBezTo>
                      <a:pt x="9123" y="2846"/>
                      <a:pt x="9207" y="2874"/>
                      <a:pt x="9318" y="2888"/>
                    </a:cubicBezTo>
                    <a:cubicBezTo>
                      <a:pt x="9360" y="2915"/>
                      <a:pt x="9416" y="2929"/>
                      <a:pt x="9472" y="2929"/>
                    </a:cubicBezTo>
                    <a:lnTo>
                      <a:pt x="9625" y="2985"/>
                    </a:lnTo>
                    <a:cubicBezTo>
                      <a:pt x="9973" y="3078"/>
                      <a:pt x="10312" y="3258"/>
                      <a:pt x="10568" y="3372"/>
                    </a:cubicBezTo>
                    <a:lnTo>
                      <a:pt x="10568" y="3372"/>
                    </a:lnTo>
                    <a:cubicBezTo>
                      <a:pt x="10167" y="3216"/>
                      <a:pt x="9757" y="3134"/>
                      <a:pt x="9346" y="3097"/>
                    </a:cubicBezTo>
                    <a:cubicBezTo>
                      <a:pt x="9232" y="3086"/>
                      <a:pt x="9118" y="3081"/>
                      <a:pt x="9005" y="3081"/>
                    </a:cubicBezTo>
                    <a:cubicBezTo>
                      <a:pt x="8375" y="3081"/>
                      <a:pt x="7770" y="3241"/>
                      <a:pt x="7226" y="3501"/>
                    </a:cubicBezTo>
                    <a:cubicBezTo>
                      <a:pt x="7184" y="3515"/>
                      <a:pt x="7128" y="3543"/>
                      <a:pt x="7101" y="3557"/>
                    </a:cubicBezTo>
                    <a:lnTo>
                      <a:pt x="6975" y="3627"/>
                    </a:lnTo>
                    <a:lnTo>
                      <a:pt x="6849" y="3697"/>
                    </a:lnTo>
                    <a:cubicBezTo>
                      <a:pt x="6822" y="3710"/>
                      <a:pt x="6780" y="3724"/>
                      <a:pt x="6752" y="3766"/>
                    </a:cubicBezTo>
                    <a:cubicBezTo>
                      <a:pt x="6612" y="3864"/>
                      <a:pt x="6459" y="3962"/>
                      <a:pt x="6333" y="4073"/>
                    </a:cubicBezTo>
                    <a:cubicBezTo>
                      <a:pt x="6264" y="4129"/>
                      <a:pt x="6194" y="4199"/>
                      <a:pt x="6138" y="4254"/>
                    </a:cubicBezTo>
                    <a:cubicBezTo>
                      <a:pt x="6082" y="4324"/>
                      <a:pt x="6013" y="4380"/>
                      <a:pt x="5971" y="4450"/>
                    </a:cubicBezTo>
                    <a:cubicBezTo>
                      <a:pt x="5901" y="4492"/>
                      <a:pt x="5859" y="4561"/>
                      <a:pt x="5803" y="4631"/>
                    </a:cubicBezTo>
                    <a:lnTo>
                      <a:pt x="5650" y="4840"/>
                    </a:lnTo>
                    <a:cubicBezTo>
                      <a:pt x="5622" y="4910"/>
                      <a:pt x="5566" y="4980"/>
                      <a:pt x="5524" y="5050"/>
                    </a:cubicBezTo>
                    <a:lnTo>
                      <a:pt x="5427" y="5259"/>
                    </a:lnTo>
                    <a:lnTo>
                      <a:pt x="5371" y="5370"/>
                    </a:lnTo>
                    <a:lnTo>
                      <a:pt x="5343" y="5468"/>
                    </a:lnTo>
                    <a:cubicBezTo>
                      <a:pt x="5315" y="5538"/>
                      <a:pt x="5287" y="5607"/>
                      <a:pt x="5273" y="5705"/>
                    </a:cubicBezTo>
                    <a:cubicBezTo>
                      <a:pt x="5176" y="5998"/>
                      <a:pt x="5134" y="6305"/>
                      <a:pt x="5134" y="6612"/>
                    </a:cubicBezTo>
                    <a:cubicBezTo>
                      <a:pt x="5134" y="6919"/>
                      <a:pt x="5148" y="7212"/>
                      <a:pt x="5218" y="7518"/>
                    </a:cubicBezTo>
                    <a:cubicBezTo>
                      <a:pt x="5231" y="7588"/>
                      <a:pt x="5245" y="7658"/>
                      <a:pt x="5287" y="7742"/>
                    </a:cubicBezTo>
                    <a:cubicBezTo>
                      <a:pt x="5301" y="7811"/>
                      <a:pt x="5343" y="7881"/>
                      <a:pt x="5357" y="7951"/>
                    </a:cubicBezTo>
                    <a:lnTo>
                      <a:pt x="5441" y="8160"/>
                    </a:lnTo>
                    <a:lnTo>
                      <a:pt x="5552" y="8369"/>
                    </a:lnTo>
                    <a:lnTo>
                      <a:pt x="5594" y="8467"/>
                    </a:lnTo>
                    <a:lnTo>
                      <a:pt x="5664" y="8565"/>
                    </a:lnTo>
                    <a:cubicBezTo>
                      <a:pt x="5720" y="8634"/>
                      <a:pt x="5761" y="8676"/>
                      <a:pt x="5803" y="8746"/>
                    </a:cubicBezTo>
                    <a:cubicBezTo>
                      <a:pt x="5915" y="8871"/>
                      <a:pt x="5999" y="8997"/>
                      <a:pt x="6124" y="9095"/>
                    </a:cubicBezTo>
                    <a:cubicBezTo>
                      <a:pt x="6347" y="9304"/>
                      <a:pt x="6598" y="9485"/>
                      <a:pt x="6891" y="9625"/>
                    </a:cubicBezTo>
                    <a:cubicBezTo>
                      <a:pt x="7231" y="9777"/>
                      <a:pt x="7608" y="9853"/>
                      <a:pt x="7986" y="9853"/>
                    </a:cubicBezTo>
                    <a:cubicBezTo>
                      <a:pt x="8337" y="9853"/>
                      <a:pt x="8689" y="9787"/>
                      <a:pt x="9012" y="9653"/>
                    </a:cubicBezTo>
                    <a:cubicBezTo>
                      <a:pt x="9346" y="9513"/>
                      <a:pt x="9667" y="9304"/>
                      <a:pt x="9918" y="9053"/>
                    </a:cubicBezTo>
                    <a:cubicBezTo>
                      <a:pt x="10183" y="8788"/>
                      <a:pt x="10365" y="8453"/>
                      <a:pt x="10448" y="8090"/>
                    </a:cubicBezTo>
                    <a:cubicBezTo>
                      <a:pt x="10532" y="7770"/>
                      <a:pt x="10532" y="7407"/>
                      <a:pt x="10448" y="7058"/>
                    </a:cubicBezTo>
                    <a:cubicBezTo>
                      <a:pt x="10378" y="6709"/>
                      <a:pt x="10183" y="6375"/>
                      <a:pt x="9946" y="6124"/>
                    </a:cubicBezTo>
                    <a:cubicBezTo>
                      <a:pt x="9681" y="5803"/>
                      <a:pt x="9318" y="5580"/>
                      <a:pt x="8900" y="5524"/>
                    </a:cubicBezTo>
                    <a:cubicBezTo>
                      <a:pt x="8806" y="5508"/>
                      <a:pt x="8709" y="5500"/>
                      <a:pt x="8611" y="5500"/>
                    </a:cubicBezTo>
                    <a:cubicBezTo>
                      <a:pt x="8287" y="5500"/>
                      <a:pt x="7951" y="5586"/>
                      <a:pt x="7672" y="5747"/>
                    </a:cubicBezTo>
                    <a:cubicBezTo>
                      <a:pt x="7477" y="5873"/>
                      <a:pt x="7296" y="6026"/>
                      <a:pt x="7156" y="6235"/>
                    </a:cubicBezTo>
                    <a:cubicBezTo>
                      <a:pt x="7017" y="6444"/>
                      <a:pt x="6947" y="6709"/>
                      <a:pt x="6919" y="6961"/>
                    </a:cubicBezTo>
                    <a:cubicBezTo>
                      <a:pt x="6919" y="7212"/>
                      <a:pt x="6975" y="7477"/>
                      <a:pt x="7101" y="7686"/>
                    </a:cubicBezTo>
                    <a:cubicBezTo>
                      <a:pt x="7226" y="7895"/>
                      <a:pt x="7393" y="8076"/>
                      <a:pt x="7589" y="8160"/>
                    </a:cubicBezTo>
                    <a:cubicBezTo>
                      <a:pt x="7724" y="8219"/>
                      <a:pt x="7859" y="8242"/>
                      <a:pt x="7984" y="8242"/>
                    </a:cubicBezTo>
                    <a:cubicBezTo>
                      <a:pt x="8066" y="8242"/>
                      <a:pt x="8145" y="8232"/>
                      <a:pt x="8216" y="8216"/>
                    </a:cubicBezTo>
                    <a:cubicBezTo>
                      <a:pt x="8384" y="8160"/>
                      <a:pt x="8495" y="8076"/>
                      <a:pt x="8565" y="7965"/>
                    </a:cubicBezTo>
                    <a:cubicBezTo>
                      <a:pt x="8593" y="7909"/>
                      <a:pt x="8621" y="7881"/>
                      <a:pt x="8621" y="7825"/>
                    </a:cubicBezTo>
                    <a:cubicBezTo>
                      <a:pt x="8635" y="7797"/>
                      <a:pt x="8635" y="7742"/>
                      <a:pt x="8621" y="7700"/>
                    </a:cubicBezTo>
                    <a:cubicBezTo>
                      <a:pt x="8593" y="7630"/>
                      <a:pt x="8565" y="7588"/>
                      <a:pt x="8509" y="7532"/>
                    </a:cubicBezTo>
                    <a:cubicBezTo>
                      <a:pt x="8495" y="7491"/>
                      <a:pt x="8454" y="7477"/>
                      <a:pt x="8440" y="7463"/>
                    </a:cubicBezTo>
                    <a:lnTo>
                      <a:pt x="8342" y="7407"/>
                    </a:lnTo>
                    <a:cubicBezTo>
                      <a:pt x="8286" y="7379"/>
                      <a:pt x="8230" y="7337"/>
                      <a:pt x="8203" y="7309"/>
                    </a:cubicBezTo>
                    <a:cubicBezTo>
                      <a:pt x="8175" y="7281"/>
                      <a:pt x="8161" y="7267"/>
                      <a:pt x="8161" y="7253"/>
                    </a:cubicBezTo>
                    <a:lnTo>
                      <a:pt x="8161" y="7253"/>
                    </a:lnTo>
                    <a:cubicBezTo>
                      <a:pt x="8166" y="7264"/>
                      <a:pt x="8169" y="7269"/>
                      <a:pt x="8171" y="7269"/>
                    </a:cubicBezTo>
                    <a:cubicBezTo>
                      <a:pt x="8175" y="7269"/>
                      <a:pt x="8175" y="7257"/>
                      <a:pt x="8175" y="7239"/>
                    </a:cubicBezTo>
                    <a:lnTo>
                      <a:pt x="8161" y="7198"/>
                    </a:lnTo>
                    <a:lnTo>
                      <a:pt x="8161" y="7198"/>
                    </a:lnTo>
                    <a:lnTo>
                      <a:pt x="8175" y="7212"/>
                    </a:lnTo>
                    <a:lnTo>
                      <a:pt x="8175" y="7198"/>
                    </a:lnTo>
                    <a:cubicBezTo>
                      <a:pt x="8161" y="7156"/>
                      <a:pt x="8147" y="7128"/>
                      <a:pt x="8147" y="7086"/>
                    </a:cubicBezTo>
                    <a:cubicBezTo>
                      <a:pt x="8133" y="7016"/>
                      <a:pt x="8105" y="6961"/>
                      <a:pt x="8105" y="6863"/>
                    </a:cubicBezTo>
                    <a:cubicBezTo>
                      <a:pt x="8105" y="6835"/>
                      <a:pt x="8105" y="6779"/>
                      <a:pt x="8133" y="6723"/>
                    </a:cubicBezTo>
                    <a:cubicBezTo>
                      <a:pt x="8147" y="6695"/>
                      <a:pt x="8147" y="6682"/>
                      <a:pt x="8161" y="6640"/>
                    </a:cubicBezTo>
                    <a:cubicBezTo>
                      <a:pt x="8175" y="6612"/>
                      <a:pt x="8175" y="6584"/>
                      <a:pt x="8203" y="6556"/>
                    </a:cubicBezTo>
                    <a:cubicBezTo>
                      <a:pt x="8230" y="6444"/>
                      <a:pt x="8272" y="6333"/>
                      <a:pt x="8203" y="6235"/>
                    </a:cubicBezTo>
                    <a:cubicBezTo>
                      <a:pt x="8175" y="6221"/>
                      <a:pt x="8161" y="6207"/>
                      <a:pt x="8119" y="6193"/>
                    </a:cubicBezTo>
                    <a:cubicBezTo>
                      <a:pt x="8105" y="6165"/>
                      <a:pt x="8077" y="6138"/>
                      <a:pt x="8035" y="6138"/>
                    </a:cubicBezTo>
                    <a:cubicBezTo>
                      <a:pt x="8021" y="6124"/>
                      <a:pt x="7979" y="6124"/>
                      <a:pt x="7951" y="6124"/>
                    </a:cubicBezTo>
                    <a:cubicBezTo>
                      <a:pt x="8049" y="6026"/>
                      <a:pt x="8203" y="5984"/>
                      <a:pt x="8328" y="5928"/>
                    </a:cubicBezTo>
                    <a:cubicBezTo>
                      <a:pt x="8445" y="5886"/>
                      <a:pt x="8562" y="5867"/>
                      <a:pt x="8673" y="5867"/>
                    </a:cubicBezTo>
                    <a:cubicBezTo>
                      <a:pt x="8708" y="5867"/>
                      <a:pt x="8741" y="5869"/>
                      <a:pt x="8774" y="5873"/>
                    </a:cubicBezTo>
                    <a:cubicBezTo>
                      <a:pt x="8928" y="5873"/>
                      <a:pt x="9081" y="5914"/>
                      <a:pt x="9221" y="5956"/>
                    </a:cubicBezTo>
                    <a:cubicBezTo>
                      <a:pt x="9360" y="6012"/>
                      <a:pt x="9500" y="6096"/>
                      <a:pt x="9625" y="6207"/>
                    </a:cubicBezTo>
                    <a:lnTo>
                      <a:pt x="9695" y="6263"/>
                    </a:lnTo>
                    <a:cubicBezTo>
                      <a:pt x="9709" y="6277"/>
                      <a:pt x="9723" y="6291"/>
                      <a:pt x="9751" y="6333"/>
                    </a:cubicBezTo>
                    <a:cubicBezTo>
                      <a:pt x="9779" y="6375"/>
                      <a:pt x="9821" y="6417"/>
                      <a:pt x="9848" y="6444"/>
                    </a:cubicBezTo>
                    <a:cubicBezTo>
                      <a:pt x="10044" y="6695"/>
                      <a:pt x="10183" y="7002"/>
                      <a:pt x="10225" y="7323"/>
                    </a:cubicBezTo>
                    <a:cubicBezTo>
                      <a:pt x="10295" y="7797"/>
                      <a:pt x="10169" y="8286"/>
                      <a:pt x="9918" y="8648"/>
                    </a:cubicBezTo>
                    <a:cubicBezTo>
                      <a:pt x="9807" y="8844"/>
                      <a:pt x="9639" y="8983"/>
                      <a:pt x="9472" y="9123"/>
                    </a:cubicBezTo>
                    <a:cubicBezTo>
                      <a:pt x="9430" y="9150"/>
                      <a:pt x="9388" y="9192"/>
                      <a:pt x="9346" y="9206"/>
                    </a:cubicBezTo>
                    <a:cubicBezTo>
                      <a:pt x="9290" y="9234"/>
                      <a:pt x="9263" y="9262"/>
                      <a:pt x="9221" y="9290"/>
                    </a:cubicBezTo>
                    <a:cubicBezTo>
                      <a:pt x="9179" y="9304"/>
                      <a:pt x="9137" y="9346"/>
                      <a:pt x="9081" y="9360"/>
                    </a:cubicBezTo>
                    <a:lnTo>
                      <a:pt x="9012" y="9402"/>
                    </a:lnTo>
                    <a:lnTo>
                      <a:pt x="8942" y="9429"/>
                    </a:lnTo>
                    <a:cubicBezTo>
                      <a:pt x="8622" y="9570"/>
                      <a:pt x="8291" y="9640"/>
                      <a:pt x="7937" y="9640"/>
                    </a:cubicBezTo>
                    <a:cubicBezTo>
                      <a:pt x="7905" y="9640"/>
                      <a:pt x="7872" y="9640"/>
                      <a:pt x="7840" y="9639"/>
                    </a:cubicBezTo>
                    <a:cubicBezTo>
                      <a:pt x="7477" y="9625"/>
                      <a:pt x="7115" y="9513"/>
                      <a:pt x="6780" y="9346"/>
                    </a:cubicBezTo>
                    <a:cubicBezTo>
                      <a:pt x="6752" y="9332"/>
                      <a:pt x="6696" y="9290"/>
                      <a:pt x="6668" y="9276"/>
                    </a:cubicBezTo>
                    <a:lnTo>
                      <a:pt x="6543" y="9206"/>
                    </a:lnTo>
                    <a:cubicBezTo>
                      <a:pt x="6473" y="9150"/>
                      <a:pt x="6403" y="9095"/>
                      <a:pt x="6319" y="9025"/>
                    </a:cubicBezTo>
                    <a:cubicBezTo>
                      <a:pt x="6250" y="8955"/>
                      <a:pt x="6180" y="8913"/>
                      <a:pt x="6124" y="8844"/>
                    </a:cubicBezTo>
                    <a:lnTo>
                      <a:pt x="5929" y="8634"/>
                    </a:lnTo>
                    <a:cubicBezTo>
                      <a:pt x="5706" y="8327"/>
                      <a:pt x="5524" y="7979"/>
                      <a:pt x="5413" y="7616"/>
                    </a:cubicBezTo>
                    <a:cubicBezTo>
                      <a:pt x="5287" y="7198"/>
                      <a:pt x="5245" y="6751"/>
                      <a:pt x="5315" y="6291"/>
                    </a:cubicBezTo>
                    <a:cubicBezTo>
                      <a:pt x="5385" y="5845"/>
                      <a:pt x="5552" y="5384"/>
                      <a:pt x="5831" y="5008"/>
                    </a:cubicBezTo>
                    <a:cubicBezTo>
                      <a:pt x="5859" y="4938"/>
                      <a:pt x="5915" y="4882"/>
                      <a:pt x="5971" y="4812"/>
                    </a:cubicBezTo>
                    <a:cubicBezTo>
                      <a:pt x="6013" y="4743"/>
                      <a:pt x="6054" y="4687"/>
                      <a:pt x="6124" y="4631"/>
                    </a:cubicBezTo>
                    <a:cubicBezTo>
                      <a:pt x="6180" y="4589"/>
                      <a:pt x="6222" y="4520"/>
                      <a:pt x="6292" y="4464"/>
                    </a:cubicBezTo>
                    <a:cubicBezTo>
                      <a:pt x="6361" y="4408"/>
                      <a:pt x="6417" y="4352"/>
                      <a:pt x="6487" y="4310"/>
                    </a:cubicBezTo>
                    <a:cubicBezTo>
                      <a:pt x="6612" y="4185"/>
                      <a:pt x="6752" y="4115"/>
                      <a:pt x="6891" y="4003"/>
                    </a:cubicBezTo>
                    <a:cubicBezTo>
                      <a:pt x="6919" y="3989"/>
                      <a:pt x="6961" y="3962"/>
                      <a:pt x="6989" y="3934"/>
                    </a:cubicBezTo>
                    <a:lnTo>
                      <a:pt x="7101" y="3892"/>
                    </a:lnTo>
                    <a:lnTo>
                      <a:pt x="7198" y="3836"/>
                    </a:lnTo>
                    <a:lnTo>
                      <a:pt x="7310" y="3780"/>
                    </a:lnTo>
                    <a:cubicBezTo>
                      <a:pt x="7834" y="3542"/>
                      <a:pt x="8419" y="3405"/>
                      <a:pt x="9013" y="3405"/>
                    </a:cubicBezTo>
                    <a:cubicBezTo>
                      <a:pt x="9115" y="3405"/>
                      <a:pt x="9217" y="3409"/>
                      <a:pt x="9318" y="3418"/>
                    </a:cubicBezTo>
                    <a:cubicBezTo>
                      <a:pt x="10016" y="3473"/>
                      <a:pt x="10685" y="3724"/>
                      <a:pt x="11285" y="4129"/>
                    </a:cubicBezTo>
                    <a:lnTo>
                      <a:pt x="11494" y="4310"/>
                    </a:lnTo>
                    <a:cubicBezTo>
                      <a:pt x="11522" y="4338"/>
                      <a:pt x="11564" y="4352"/>
                      <a:pt x="11592" y="4394"/>
                    </a:cubicBezTo>
                    <a:lnTo>
                      <a:pt x="11704" y="4478"/>
                    </a:lnTo>
                    <a:cubicBezTo>
                      <a:pt x="11773" y="4547"/>
                      <a:pt x="11843" y="4603"/>
                      <a:pt x="11899" y="4673"/>
                    </a:cubicBezTo>
                    <a:cubicBezTo>
                      <a:pt x="11941" y="4743"/>
                      <a:pt x="12010" y="4812"/>
                      <a:pt x="12080" y="4882"/>
                    </a:cubicBezTo>
                    <a:cubicBezTo>
                      <a:pt x="12331" y="5161"/>
                      <a:pt x="12527" y="5468"/>
                      <a:pt x="12694" y="5803"/>
                    </a:cubicBezTo>
                    <a:cubicBezTo>
                      <a:pt x="13043" y="6472"/>
                      <a:pt x="13238" y="7212"/>
                      <a:pt x="13252" y="7965"/>
                    </a:cubicBezTo>
                    <a:cubicBezTo>
                      <a:pt x="13266" y="8718"/>
                      <a:pt x="13126" y="9485"/>
                      <a:pt x="12819" y="10169"/>
                    </a:cubicBezTo>
                    <a:cubicBezTo>
                      <a:pt x="12499" y="10866"/>
                      <a:pt x="12052" y="11466"/>
                      <a:pt x="11480" y="11954"/>
                    </a:cubicBezTo>
                    <a:cubicBezTo>
                      <a:pt x="10895" y="12470"/>
                      <a:pt x="10239" y="12847"/>
                      <a:pt x="9528" y="13112"/>
                    </a:cubicBezTo>
                    <a:cubicBezTo>
                      <a:pt x="8806" y="13373"/>
                      <a:pt x="8046" y="13502"/>
                      <a:pt x="7293" y="13502"/>
                    </a:cubicBezTo>
                    <a:cubicBezTo>
                      <a:pt x="6561" y="13502"/>
                      <a:pt x="5836" y="13380"/>
                      <a:pt x="5162" y="13140"/>
                    </a:cubicBezTo>
                    <a:cubicBezTo>
                      <a:pt x="4827" y="13028"/>
                      <a:pt x="4506" y="12889"/>
                      <a:pt x="4185" y="12707"/>
                    </a:cubicBezTo>
                    <a:cubicBezTo>
                      <a:pt x="3878" y="12540"/>
                      <a:pt x="3572" y="12345"/>
                      <a:pt x="3320" y="12135"/>
                    </a:cubicBezTo>
                    <a:cubicBezTo>
                      <a:pt x="3042" y="11926"/>
                      <a:pt x="2790" y="11675"/>
                      <a:pt x="2567" y="11438"/>
                    </a:cubicBezTo>
                    <a:cubicBezTo>
                      <a:pt x="2511" y="11368"/>
                      <a:pt x="2442" y="11312"/>
                      <a:pt x="2386" y="11243"/>
                    </a:cubicBezTo>
                    <a:cubicBezTo>
                      <a:pt x="2344" y="11173"/>
                      <a:pt x="2288" y="11103"/>
                      <a:pt x="2232" y="11047"/>
                    </a:cubicBezTo>
                    <a:cubicBezTo>
                      <a:pt x="2135" y="10936"/>
                      <a:pt x="2023" y="10796"/>
                      <a:pt x="1912" y="10657"/>
                    </a:cubicBezTo>
                    <a:cubicBezTo>
                      <a:pt x="1521" y="10113"/>
                      <a:pt x="1214" y="9541"/>
                      <a:pt x="977" y="8941"/>
                    </a:cubicBezTo>
                    <a:cubicBezTo>
                      <a:pt x="726" y="8355"/>
                      <a:pt x="573" y="7756"/>
                      <a:pt x="489" y="7184"/>
                    </a:cubicBezTo>
                    <a:cubicBezTo>
                      <a:pt x="294" y="6012"/>
                      <a:pt x="391" y="4938"/>
                      <a:pt x="614" y="3989"/>
                    </a:cubicBezTo>
                    <a:cubicBezTo>
                      <a:pt x="712" y="3515"/>
                      <a:pt x="852" y="3097"/>
                      <a:pt x="1033" y="2720"/>
                    </a:cubicBezTo>
                    <a:cubicBezTo>
                      <a:pt x="1186" y="2330"/>
                      <a:pt x="1368" y="2009"/>
                      <a:pt x="1535" y="1702"/>
                    </a:cubicBezTo>
                    <a:cubicBezTo>
                      <a:pt x="1884" y="1116"/>
                      <a:pt x="2232" y="698"/>
                      <a:pt x="2484" y="419"/>
                    </a:cubicBezTo>
                    <a:cubicBezTo>
                      <a:pt x="2595" y="279"/>
                      <a:pt x="2707" y="168"/>
                      <a:pt x="2776" y="98"/>
                    </a:cubicBezTo>
                    <a:lnTo>
                      <a:pt x="28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23"/>
              <p:cNvSpPr/>
              <p:nvPr/>
            </p:nvSpPr>
            <p:spPr>
              <a:xfrm>
                <a:off x="422607" y="3796361"/>
                <a:ext cx="467950" cy="955985"/>
              </a:xfrm>
              <a:custGeom>
                <a:avLst/>
                <a:gdLst/>
                <a:ahLst/>
                <a:cxnLst/>
                <a:rect l="l" t="t" r="r" b="b"/>
                <a:pathLst>
                  <a:path w="10671" h="21800" extrusionOk="0">
                    <a:moveTo>
                      <a:pt x="6462" y="1"/>
                    </a:moveTo>
                    <a:cubicBezTo>
                      <a:pt x="5793" y="1"/>
                      <a:pt x="5124" y="122"/>
                      <a:pt x="4506" y="360"/>
                    </a:cubicBezTo>
                    <a:cubicBezTo>
                      <a:pt x="3948" y="569"/>
                      <a:pt x="3390" y="876"/>
                      <a:pt x="2874" y="1295"/>
                    </a:cubicBezTo>
                    <a:cubicBezTo>
                      <a:pt x="2539" y="1574"/>
                      <a:pt x="2204" y="1881"/>
                      <a:pt x="1925" y="2243"/>
                    </a:cubicBezTo>
                    <a:cubicBezTo>
                      <a:pt x="1646" y="2620"/>
                      <a:pt x="1409" y="3038"/>
                      <a:pt x="1228" y="3457"/>
                    </a:cubicBezTo>
                    <a:cubicBezTo>
                      <a:pt x="851" y="4308"/>
                      <a:pt x="530" y="5214"/>
                      <a:pt x="321" y="6177"/>
                    </a:cubicBezTo>
                    <a:cubicBezTo>
                      <a:pt x="112" y="7125"/>
                      <a:pt x="0" y="8130"/>
                      <a:pt x="0" y="9120"/>
                    </a:cubicBezTo>
                    <a:cubicBezTo>
                      <a:pt x="0" y="10110"/>
                      <a:pt x="98" y="11101"/>
                      <a:pt x="293" y="12063"/>
                    </a:cubicBezTo>
                    <a:cubicBezTo>
                      <a:pt x="502" y="13026"/>
                      <a:pt x="795" y="13946"/>
                      <a:pt x="1186" y="14797"/>
                    </a:cubicBezTo>
                    <a:cubicBezTo>
                      <a:pt x="1925" y="16513"/>
                      <a:pt x="2999" y="17936"/>
                      <a:pt x="4045" y="18982"/>
                    </a:cubicBezTo>
                    <a:cubicBezTo>
                      <a:pt x="4561" y="19512"/>
                      <a:pt x="5091" y="19944"/>
                      <a:pt x="5580" y="20307"/>
                    </a:cubicBezTo>
                    <a:lnTo>
                      <a:pt x="5942" y="20572"/>
                    </a:lnTo>
                    <a:cubicBezTo>
                      <a:pt x="6068" y="20655"/>
                      <a:pt x="6166" y="20725"/>
                      <a:pt x="6277" y="20795"/>
                    </a:cubicBezTo>
                    <a:cubicBezTo>
                      <a:pt x="6500" y="20934"/>
                      <a:pt x="6696" y="21060"/>
                      <a:pt x="6877" y="21172"/>
                    </a:cubicBezTo>
                    <a:cubicBezTo>
                      <a:pt x="7072" y="21269"/>
                      <a:pt x="7254" y="21353"/>
                      <a:pt x="7393" y="21451"/>
                    </a:cubicBezTo>
                    <a:cubicBezTo>
                      <a:pt x="7526" y="21523"/>
                      <a:pt x="7638" y="21575"/>
                      <a:pt x="7730" y="21615"/>
                    </a:cubicBezTo>
                    <a:lnTo>
                      <a:pt x="7730" y="21615"/>
                    </a:lnTo>
                    <a:cubicBezTo>
                      <a:pt x="6898" y="21173"/>
                      <a:pt x="6104" y="20641"/>
                      <a:pt x="5384" y="20056"/>
                    </a:cubicBezTo>
                    <a:cubicBezTo>
                      <a:pt x="4561" y="19372"/>
                      <a:pt x="3850" y="18591"/>
                      <a:pt x="3292" y="17726"/>
                    </a:cubicBezTo>
                    <a:cubicBezTo>
                      <a:pt x="3153" y="17503"/>
                      <a:pt x="3027" y="17294"/>
                      <a:pt x="2929" y="17085"/>
                    </a:cubicBezTo>
                    <a:cubicBezTo>
                      <a:pt x="2874" y="16987"/>
                      <a:pt x="2818" y="16875"/>
                      <a:pt x="2762" y="16750"/>
                    </a:cubicBezTo>
                    <a:cubicBezTo>
                      <a:pt x="2720" y="16652"/>
                      <a:pt x="2678" y="16527"/>
                      <a:pt x="2623" y="16429"/>
                    </a:cubicBezTo>
                    <a:cubicBezTo>
                      <a:pt x="2581" y="16317"/>
                      <a:pt x="2539" y="16220"/>
                      <a:pt x="2483" y="16094"/>
                    </a:cubicBezTo>
                    <a:cubicBezTo>
                      <a:pt x="2441" y="15983"/>
                      <a:pt x="2399" y="15871"/>
                      <a:pt x="2344" y="15760"/>
                    </a:cubicBezTo>
                    <a:cubicBezTo>
                      <a:pt x="2302" y="15634"/>
                      <a:pt x="2246" y="15536"/>
                      <a:pt x="2204" y="15411"/>
                    </a:cubicBezTo>
                    <a:cubicBezTo>
                      <a:pt x="2162" y="15285"/>
                      <a:pt x="2106" y="15174"/>
                      <a:pt x="2051" y="15062"/>
                    </a:cubicBezTo>
                    <a:cubicBezTo>
                      <a:pt x="2013" y="14995"/>
                      <a:pt x="1961" y="14929"/>
                      <a:pt x="1946" y="14929"/>
                    </a:cubicBezTo>
                    <a:cubicBezTo>
                      <a:pt x="1939" y="14929"/>
                      <a:pt x="1940" y="14943"/>
                      <a:pt x="1953" y="14978"/>
                    </a:cubicBezTo>
                    <a:cubicBezTo>
                      <a:pt x="1995" y="15216"/>
                      <a:pt x="1981" y="15383"/>
                      <a:pt x="1967" y="15536"/>
                    </a:cubicBezTo>
                    <a:cubicBezTo>
                      <a:pt x="1967" y="15564"/>
                      <a:pt x="1953" y="15620"/>
                      <a:pt x="1925" y="15634"/>
                    </a:cubicBezTo>
                    <a:cubicBezTo>
                      <a:pt x="1855" y="15425"/>
                      <a:pt x="1786" y="15243"/>
                      <a:pt x="1702" y="15034"/>
                    </a:cubicBezTo>
                    <a:cubicBezTo>
                      <a:pt x="1465" y="14351"/>
                      <a:pt x="1270" y="13653"/>
                      <a:pt x="1130" y="12956"/>
                    </a:cubicBezTo>
                    <a:cubicBezTo>
                      <a:pt x="935" y="11993"/>
                      <a:pt x="767" y="11003"/>
                      <a:pt x="712" y="9985"/>
                    </a:cubicBezTo>
                    <a:lnTo>
                      <a:pt x="712" y="9427"/>
                    </a:lnTo>
                    <a:cubicBezTo>
                      <a:pt x="712" y="9259"/>
                      <a:pt x="726" y="9078"/>
                      <a:pt x="726" y="8925"/>
                    </a:cubicBezTo>
                    <a:cubicBezTo>
                      <a:pt x="726" y="8820"/>
                      <a:pt x="698" y="8738"/>
                      <a:pt x="675" y="8738"/>
                    </a:cubicBezTo>
                    <a:cubicBezTo>
                      <a:pt x="660" y="8738"/>
                      <a:pt x="647" y="8768"/>
                      <a:pt x="642" y="8841"/>
                    </a:cubicBezTo>
                    <a:cubicBezTo>
                      <a:pt x="628" y="9008"/>
                      <a:pt x="600" y="9190"/>
                      <a:pt x="586" y="9343"/>
                    </a:cubicBezTo>
                    <a:cubicBezTo>
                      <a:pt x="572" y="9497"/>
                      <a:pt x="572" y="9678"/>
                      <a:pt x="558" y="9831"/>
                    </a:cubicBezTo>
                    <a:cubicBezTo>
                      <a:pt x="530" y="9985"/>
                      <a:pt x="530" y="10152"/>
                      <a:pt x="516" y="10306"/>
                    </a:cubicBezTo>
                    <a:cubicBezTo>
                      <a:pt x="502" y="10459"/>
                      <a:pt x="488" y="10599"/>
                      <a:pt x="488" y="10752"/>
                    </a:cubicBezTo>
                    <a:cubicBezTo>
                      <a:pt x="488" y="10864"/>
                      <a:pt x="461" y="10961"/>
                      <a:pt x="461" y="11059"/>
                    </a:cubicBezTo>
                    <a:cubicBezTo>
                      <a:pt x="377" y="10152"/>
                      <a:pt x="433" y="9218"/>
                      <a:pt x="586" y="8381"/>
                    </a:cubicBezTo>
                    <a:cubicBezTo>
                      <a:pt x="740" y="7544"/>
                      <a:pt x="1005" y="6777"/>
                      <a:pt x="1270" y="6121"/>
                    </a:cubicBezTo>
                    <a:cubicBezTo>
                      <a:pt x="1339" y="5940"/>
                      <a:pt x="1409" y="5689"/>
                      <a:pt x="1367" y="5591"/>
                    </a:cubicBezTo>
                    <a:cubicBezTo>
                      <a:pt x="1337" y="5517"/>
                      <a:pt x="1296" y="5482"/>
                      <a:pt x="1249" y="5482"/>
                    </a:cubicBezTo>
                    <a:cubicBezTo>
                      <a:pt x="1144" y="5482"/>
                      <a:pt x="1004" y="5648"/>
                      <a:pt x="851" y="5926"/>
                    </a:cubicBezTo>
                    <a:cubicBezTo>
                      <a:pt x="921" y="5717"/>
                      <a:pt x="977" y="5521"/>
                      <a:pt x="1060" y="5312"/>
                    </a:cubicBezTo>
                    <a:cubicBezTo>
                      <a:pt x="1130" y="5103"/>
                      <a:pt x="1200" y="4894"/>
                      <a:pt x="1284" y="4684"/>
                    </a:cubicBezTo>
                    <a:cubicBezTo>
                      <a:pt x="1353" y="4517"/>
                      <a:pt x="1507" y="4112"/>
                      <a:pt x="1646" y="3806"/>
                    </a:cubicBezTo>
                    <a:cubicBezTo>
                      <a:pt x="1770" y="3509"/>
                      <a:pt x="1872" y="3278"/>
                      <a:pt x="1806" y="3278"/>
                    </a:cubicBezTo>
                    <a:cubicBezTo>
                      <a:pt x="1797" y="3278"/>
                      <a:pt x="1786" y="3282"/>
                      <a:pt x="1772" y="3289"/>
                    </a:cubicBezTo>
                    <a:cubicBezTo>
                      <a:pt x="1744" y="3317"/>
                      <a:pt x="1688" y="3359"/>
                      <a:pt x="1632" y="3429"/>
                    </a:cubicBezTo>
                    <a:cubicBezTo>
                      <a:pt x="1576" y="3499"/>
                      <a:pt x="1493" y="3610"/>
                      <a:pt x="1423" y="3708"/>
                    </a:cubicBezTo>
                    <a:cubicBezTo>
                      <a:pt x="1353" y="3820"/>
                      <a:pt x="1284" y="3945"/>
                      <a:pt x="1214" y="4043"/>
                    </a:cubicBezTo>
                    <a:cubicBezTo>
                      <a:pt x="1158" y="4154"/>
                      <a:pt x="1116" y="4252"/>
                      <a:pt x="1074" y="4336"/>
                    </a:cubicBezTo>
                    <a:cubicBezTo>
                      <a:pt x="1130" y="4196"/>
                      <a:pt x="1186" y="4057"/>
                      <a:pt x="1228" y="3945"/>
                    </a:cubicBezTo>
                    <a:cubicBezTo>
                      <a:pt x="1284" y="3806"/>
                      <a:pt x="1353" y="3680"/>
                      <a:pt x="1409" y="3541"/>
                    </a:cubicBezTo>
                    <a:cubicBezTo>
                      <a:pt x="1576" y="3122"/>
                      <a:pt x="1814" y="2718"/>
                      <a:pt x="2093" y="2355"/>
                    </a:cubicBezTo>
                    <a:cubicBezTo>
                      <a:pt x="2344" y="1992"/>
                      <a:pt x="2664" y="1671"/>
                      <a:pt x="2999" y="1392"/>
                    </a:cubicBezTo>
                    <a:cubicBezTo>
                      <a:pt x="3306" y="1127"/>
                      <a:pt x="3641" y="918"/>
                      <a:pt x="3976" y="751"/>
                    </a:cubicBezTo>
                    <a:cubicBezTo>
                      <a:pt x="4673" y="402"/>
                      <a:pt x="5412" y="193"/>
                      <a:pt x="6221" y="137"/>
                    </a:cubicBezTo>
                    <a:cubicBezTo>
                      <a:pt x="6292" y="135"/>
                      <a:pt x="6363" y="134"/>
                      <a:pt x="6434" y="134"/>
                    </a:cubicBezTo>
                    <a:cubicBezTo>
                      <a:pt x="6813" y="134"/>
                      <a:pt x="7199" y="166"/>
                      <a:pt x="7574" y="249"/>
                    </a:cubicBezTo>
                    <a:cubicBezTo>
                      <a:pt x="8035" y="332"/>
                      <a:pt x="8453" y="486"/>
                      <a:pt x="8872" y="681"/>
                    </a:cubicBezTo>
                    <a:cubicBezTo>
                      <a:pt x="9248" y="848"/>
                      <a:pt x="9597" y="1155"/>
                      <a:pt x="9848" y="1532"/>
                    </a:cubicBezTo>
                    <a:cubicBezTo>
                      <a:pt x="10113" y="1964"/>
                      <a:pt x="10197" y="2494"/>
                      <a:pt x="10127" y="2997"/>
                    </a:cubicBezTo>
                    <a:cubicBezTo>
                      <a:pt x="10113" y="3066"/>
                      <a:pt x="10085" y="3136"/>
                      <a:pt x="10085" y="3192"/>
                    </a:cubicBezTo>
                    <a:cubicBezTo>
                      <a:pt x="10071" y="3262"/>
                      <a:pt x="10057" y="3331"/>
                      <a:pt x="10015" y="3401"/>
                    </a:cubicBezTo>
                    <a:cubicBezTo>
                      <a:pt x="9974" y="3541"/>
                      <a:pt x="9918" y="3680"/>
                      <a:pt x="9834" y="3778"/>
                    </a:cubicBezTo>
                    <a:cubicBezTo>
                      <a:pt x="9653" y="4015"/>
                      <a:pt x="9374" y="4126"/>
                      <a:pt x="9109" y="4154"/>
                    </a:cubicBezTo>
                    <a:cubicBezTo>
                      <a:pt x="8955" y="4154"/>
                      <a:pt x="8816" y="4126"/>
                      <a:pt x="8690" y="4098"/>
                    </a:cubicBezTo>
                    <a:cubicBezTo>
                      <a:pt x="8551" y="4043"/>
                      <a:pt x="8481" y="3945"/>
                      <a:pt x="8411" y="3833"/>
                    </a:cubicBezTo>
                    <a:cubicBezTo>
                      <a:pt x="8397" y="3778"/>
                      <a:pt x="8369" y="3736"/>
                      <a:pt x="8369" y="3680"/>
                    </a:cubicBezTo>
                    <a:cubicBezTo>
                      <a:pt x="8369" y="3666"/>
                      <a:pt x="8342" y="3624"/>
                      <a:pt x="8342" y="3610"/>
                    </a:cubicBezTo>
                    <a:cubicBezTo>
                      <a:pt x="8342" y="3596"/>
                      <a:pt x="8342" y="3568"/>
                      <a:pt x="8328" y="3554"/>
                    </a:cubicBezTo>
                    <a:cubicBezTo>
                      <a:pt x="8316" y="3497"/>
                      <a:pt x="8305" y="3450"/>
                      <a:pt x="8270" y="3450"/>
                    </a:cubicBezTo>
                    <a:cubicBezTo>
                      <a:pt x="8263" y="3450"/>
                      <a:pt x="8254" y="3452"/>
                      <a:pt x="8244" y="3457"/>
                    </a:cubicBezTo>
                    <a:cubicBezTo>
                      <a:pt x="8238" y="3444"/>
                      <a:pt x="8229" y="3437"/>
                      <a:pt x="8218" y="3437"/>
                    </a:cubicBezTo>
                    <a:cubicBezTo>
                      <a:pt x="8205" y="3437"/>
                      <a:pt x="8189" y="3448"/>
                      <a:pt x="8174" y="3471"/>
                    </a:cubicBezTo>
                    <a:cubicBezTo>
                      <a:pt x="8132" y="3499"/>
                      <a:pt x="8090" y="3568"/>
                      <a:pt x="8063" y="3680"/>
                    </a:cubicBezTo>
                    <a:cubicBezTo>
                      <a:pt x="8021" y="3820"/>
                      <a:pt x="7993" y="4057"/>
                      <a:pt x="8160" y="4322"/>
                    </a:cubicBezTo>
                    <a:cubicBezTo>
                      <a:pt x="8174" y="4336"/>
                      <a:pt x="8174" y="4364"/>
                      <a:pt x="8188" y="4377"/>
                    </a:cubicBezTo>
                    <a:cubicBezTo>
                      <a:pt x="8202" y="4391"/>
                      <a:pt x="8202" y="4405"/>
                      <a:pt x="8230" y="4433"/>
                    </a:cubicBezTo>
                    <a:cubicBezTo>
                      <a:pt x="8258" y="4461"/>
                      <a:pt x="8300" y="4517"/>
                      <a:pt x="8342" y="4545"/>
                    </a:cubicBezTo>
                    <a:cubicBezTo>
                      <a:pt x="8397" y="4601"/>
                      <a:pt x="8397" y="4587"/>
                      <a:pt x="8411" y="4601"/>
                    </a:cubicBezTo>
                    <a:lnTo>
                      <a:pt x="8439" y="4615"/>
                    </a:lnTo>
                    <a:lnTo>
                      <a:pt x="8453" y="4615"/>
                    </a:lnTo>
                    <a:cubicBezTo>
                      <a:pt x="8467" y="4642"/>
                      <a:pt x="8509" y="4656"/>
                      <a:pt x="8523" y="4656"/>
                    </a:cubicBezTo>
                    <a:cubicBezTo>
                      <a:pt x="8620" y="4712"/>
                      <a:pt x="8746" y="4754"/>
                      <a:pt x="8886" y="4796"/>
                    </a:cubicBezTo>
                    <a:cubicBezTo>
                      <a:pt x="8972" y="4865"/>
                      <a:pt x="9080" y="4891"/>
                      <a:pt x="9199" y="4891"/>
                    </a:cubicBezTo>
                    <a:cubicBezTo>
                      <a:pt x="9273" y="4891"/>
                      <a:pt x="9350" y="4882"/>
                      <a:pt x="9430" y="4866"/>
                    </a:cubicBezTo>
                    <a:cubicBezTo>
                      <a:pt x="9625" y="4838"/>
                      <a:pt x="9834" y="4740"/>
                      <a:pt x="10001" y="4629"/>
                    </a:cubicBezTo>
                    <a:cubicBezTo>
                      <a:pt x="10183" y="4503"/>
                      <a:pt x="10322" y="4350"/>
                      <a:pt x="10420" y="4168"/>
                    </a:cubicBezTo>
                    <a:cubicBezTo>
                      <a:pt x="10462" y="4140"/>
                      <a:pt x="10476" y="4085"/>
                      <a:pt x="10490" y="4043"/>
                    </a:cubicBezTo>
                    <a:cubicBezTo>
                      <a:pt x="10518" y="4029"/>
                      <a:pt x="10518" y="4001"/>
                      <a:pt x="10531" y="3973"/>
                    </a:cubicBezTo>
                    <a:lnTo>
                      <a:pt x="10545" y="3931"/>
                    </a:lnTo>
                    <a:cubicBezTo>
                      <a:pt x="10559" y="3861"/>
                      <a:pt x="10601" y="3792"/>
                      <a:pt x="10615" y="3736"/>
                    </a:cubicBezTo>
                    <a:cubicBezTo>
                      <a:pt x="10629" y="3666"/>
                      <a:pt x="10657" y="3610"/>
                      <a:pt x="10657" y="3541"/>
                    </a:cubicBezTo>
                    <a:cubicBezTo>
                      <a:pt x="10671" y="3485"/>
                      <a:pt x="10671" y="3415"/>
                      <a:pt x="10671" y="3373"/>
                    </a:cubicBezTo>
                    <a:cubicBezTo>
                      <a:pt x="10671" y="3262"/>
                      <a:pt x="10671" y="3150"/>
                      <a:pt x="10657" y="3094"/>
                    </a:cubicBezTo>
                    <a:cubicBezTo>
                      <a:pt x="10619" y="2941"/>
                      <a:pt x="10568" y="2869"/>
                      <a:pt x="10507" y="2869"/>
                    </a:cubicBezTo>
                    <a:cubicBezTo>
                      <a:pt x="10501" y="2869"/>
                      <a:pt x="10495" y="2870"/>
                      <a:pt x="10490" y="2871"/>
                    </a:cubicBezTo>
                    <a:cubicBezTo>
                      <a:pt x="10476" y="2871"/>
                      <a:pt x="10462" y="2899"/>
                      <a:pt x="10434" y="2913"/>
                    </a:cubicBezTo>
                    <a:cubicBezTo>
                      <a:pt x="10420" y="2913"/>
                      <a:pt x="10406" y="2927"/>
                      <a:pt x="10392" y="2955"/>
                    </a:cubicBezTo>
                    <a:cubicBezTo>
                      <a:pt x="10366" y="2968"/>
                      <a:pt x="10352" y="2981"/>
                      <a:pt x="10350" y="2994"/>
                    </a:cubicBezTo>
                    <a:lnTo>
                      <a:pt x="10350" y="2994"/>
                    </a:lnTo>
                    <a:cubicBezTo>
                      <a:pt x="10364" y="2758"/>
                      <a:pt x="10336" y="2508"/>
                      <a:pt x="10280" y="2271"/>
                    </a:cubicBezTo>
                    <a:lnTo>
                      <a:pt x="10183" y="1895"/>
                    </a:lnTo>
                    <a:cubicBezTo>
                      <a:pt x="10155" y="1853"/>
                      <a:pt x="10127" y="1783"/>
                      <a:pt x="10113" y="1727"/>
                    </a:cubicBezTo>
                    <a:cubicBezTo>
                      <a:pt x="10085" y="1671"/>
                      <a:pt x="10043" y="1616"/>
                      <a:pt x="10015" y="1546"/>
                    </a:cubicBezTo>
                    <a:cubicBezTo>
                      <a:pt x="9987" y="1462"/>
                      <a:pt x="9932" y="1406"/>
                      <a:pt x="9876" y="1337"/>
                    </a:cubicBezTo>
                    <a:cubicBezTo>
                      <a:pt x="9736" y="1155"/>
                      <a:pt x="9569" y="974"/>
                      <a:pt x="9374" y="835"/>
                    </a:cubicBezTo>
                    <a:cubicBezTo>
                      <a:pt x="9304" y="779"/>
                      <a:pt x="9234" y="737"/>
                      <a:pt x="9151" y="681"/>
                    </a:cubicBezTo>
                    <a:cubicBezTo>
                      <a:pt x="9081" y="639"/>
                      <a:pt x="8997" y="597"/>
                      <a:pt x="8927" y="556"/>
                    </a:cubicBezTo>
                    <a:cubicBezTo>
                      <a:pt x="8858" y="528"/>
                      <a:pt x="8760" y="486"/>
                      <a:pt x="8690" y="458"/>
                    </a:cubicBezTo>
                    <a:cubicBezTo>
                      <a:pt x="8620" y="416"/>
                      <a:pt x="8537" y="402"/>
                      <a:pt x="8467" y="360"/>
                    </a:cubicBezTo>
                    <a:cubicBezTo>
                      <a:pt x="8174" y="263"/>
                      <a:pt x="7881" y="179"/>
                      <a:pt x="7616" y="123"/>
                    </a:cubicBezTo>
                    <a:cubicBezTo>
                      <a:pt x="7238" y="41"/>
                      <a:pt x="6850" y="1"/>
                      <a:pt x="6462" y="1"/>
                    </a:cubicBezTo>
                    <a:close/>
                    <a:moveTo>
                      <a:pt x="7730" y="21615"/>
                    </a:moveTo>
                    <a:cubicBezTo>
                      <a:pt x="7849" y="21678"/>
                      <a:pt x="7969" y="21740"/>
                      <a:pt x="8090" y="21799"/>
                    </a:cubicBezTo>
                    <a:lnTo>
                      <a:pt x="7770" y="21632"/>
                    </a:lnTo>
                    <a:cubicBezTo>
                      <a:pt x="7757" y="21626"/>
                      <a:pt x="7743" y="21621"/>
                      <a:pt x="7730" y="21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23"/>
              <p:cNvSpPr/>
              <p:nvPr/>
            </p:nvSpPr>
            <p:spPr>
              <a:xfrm>
                <a:off x="592054" y="4095968"/>
                <a:ext cx="806579" cy="720584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6432" extrusionOk="0">
                    <a:moveTo>
                      <a:pt x="13837" y="0"/>
                    </a:moveTo>
                    <a:cubicBezTo>
                      <a:pt x="13712" y="0"/>
                      <a:pt x="13600" y="14"/>
                      <a:pt x="13488" y="14"/>
                    </a:cubicBezTo>
                    <a:cubicBezTo>
                      <a:pt x="13433" y="14"/>
                      <a:pt x="13363" y="42"/>
                      <a:pt x="13307" y="56"/>
                    </a:cubicBezTo>
                    <a:lnTo>
                      <a:pt x="13223" y="70"/>
                    </a:lnTo>
                    <a:lnTo>
                      <a:pt x="13140" y="84"/>
                    </a:lnTo>
                    <a:cubicBezTo>
                      <a:pt x="12875" y="140"/>
                      <a:pt x="12624" y="251"/>
                      <a:pt x="12400" y="363"/>
                    </a:cubicBezTo>
                    <a:cubicBezTo>
                      <a:pt x="12275" y="419"/>
                      <a:pt x="12177" y="503"/>
                      <a:pt x="12066" y="572"/>
                    </a:cubicBezTo>
                    <a:cubicBezTo>
                      <a:pt x="11968" y="670"/>
                      <a:pt x="11856" y="754"/>
                      <a:pt x="11773" y="851"/>
                    </a:cubicBezTo>
                    <a:cubicBezTo>
                      <a:pt x="11675" y="963"/>
                      <a:pt x="11577" y="1088"/>
                      <a:pt x="11494" y="1200"/>
                    </a:cubicBezTo>
                    <a:cubicBezTo>
                      <a:pt x="11410" y="1339"/>
                      <a:pt x="11354" y="1507"/>
                      <a:pt x="11340" y="1660"/>
                    </a:cubicBezTo>
                    <a:cubicBezTo>
                      <a:pt x="11298" y="1995"/>
                      <a:pt x="11438" y="2316"/>
                      <a:pt x="11647" y="2497"/>
                    </a:cubicBezTo>
                    <a:cubicBezTo>
                      <a:pt x="11773" y="2595"/>
                      <a:pt x="11912" y="2665"/>
                      <a:pt x="12024" y="2665"/>
                    </a:cubicBezTo>
                    <a:cubicBezTo>
                      <a:pt x="12121" y="2665"/>
                      <a:pt x="12191" y="2595"/>
                      <a:pt x="12233" y="2553"/>
                    </a:cubicBezTo>
                    <a:cubicBezTo>
                      <a:pt x="12233" y="2525"/>
                      <a:pt x="12247" y="2525"/>
                      <a:pt x="12247" y="2511"/>
                    </a:cubicBezTo>
                    <a:lnTo>
                      <a:pt x="12247" y="2483"/>
                    </a:lnTo>
                    <a:cubicBezTo>
                      <a:pt x="12247" y="2455"/>
                      <a:pt x="12233" y="2427"/>
                      <a:pt x="12233" y="2414"/>
                    </a:cubicBezTo>
                    <a:cubicBezTo>
                      <a:pt x="12205" y="2372"/>
                      <a:pt x="12177" y="2358"/>
                      <a:pt x="12135" y="2316"/>
                    </a:cubicBezTo>
                    <a:cubicBezTo>
                      <a:pt x="12121" y="2316"/>
                      <a:pt x="12121" y="2302"/>
                      <a:pt x="12121" y="2302"/>
                    </a:cubicBezTo>
                    <a:lnTo>
                      <a:pt x="12135" y="2302"/>
                    </a:lnTo>
                    <a:cubicBezTo>
                      <a:pt x="12121" y="2288"/>
                      <a:pt x="12107" y="2288"/>
                      <a:pt x="12093" y="2274"/>
                    </a:cubicBezTo>
                    <a:lnTo>
                      <a:pt x="12066" y="2274"/>
                    </a:lnTo>
                    <a:cubicBezTo>
                      <a:pt x="12156" y="2176"/>
                      <a:pt x="12206" y="2122"/>
                      <a:pt x="12232" y="2093"/>
                    </a:cubicBezTo>
                    <a:lnTo>
                      <a:pt x="12232" y="2093"/>
                    </a:lnTo>
                    <a:cubicBezTo>
                      <a:pt x="12235" y="2091"/>
                      <a:pt x="12240" y="2086"/>
                      <a:pt x="12247" y="2079"/>
                    </a:cubicBezTo>
                    <a:lnTo>
                      <a:pt x="12247" y="2077"/>
                    </a:lnTo>
                    <a:lnTo>
                      <a:pt x="12247" y="2077"/>
                    </a:lnTo>
                    <a:cubicBezTo>
                      <a:pt x="12255" y="2068"/>
                      <a:pt x="12257" y="2065"/>
                      <a:pt x="12257" y="2065"/>
                    </a:cubicBezTo>
                    <a:lnTo>
                      <a:pt x="12257" y="2065"/>
                    </a:lnTo>
                    <a:cubicBezTo>
                      <a:pt x="12257" y="2065"/>
                      <a:pt x="12252" y="2070"/>
                      <a:pt x="12247" y="2076"/>
                    </a:cubicBezTo>
                    <a:lnTo>
                      <a:pt x="12247" y="2076"/>
                    </a:lnTo>
                    <a:lnTo>
                      <a:pt x="12247" y="2065"/>
                    </a:lnTo>
                    <a:cubicBezTo>
                      <a:pt x="12233" y="2037"/>
                      <a:pt x="12233" y="2037"/>
                      <a:pt x="12233" y="2023"/>
                    </a:cubicBezTo>
                    <a:cubicBezTo>
                      <a:pt x="12135" y="1925"/>
                      <a:pt x="12107" y="1772"/>
                      <a:pt x="12135" y="1605"/>
                    </a:cubicBezTo>
                    <a:lnTo>
                      <a:pt x="12135" y="1577"/>
                    </a:lnTo>
                    <a:cubicBezTo>
                      <a:pt x="12135" y="1549"/>
                      <a:pt x="12163" y="1535"/>
                      <a:pt x="12163" y="1521"/>
                    </a:cubicBezTo>
                    <a:cubicBezTo>
                      <a:pt x="12177" y="1493"/>
                      <a:pt x="12191" y="1451"/>
                      <a:pt x="12191" y="1423"/>
                    </a:cubicBezTo>
                    <a:cubicBezTo>
                      <a:pt x="12205" y="1353"/>
                      <a:pt x="12247" y="1298"/>
                      <a:pt x="12261" y="1242"/>
                    </a:cubicBezTo>
                    <a:cubicBezTo>
                      <a:pt x="12275" y="1144"/>
                      <a:pt x="12289" y="1074"/>
                      <a:pt x="12233" y="1019"/>
                    </a:cubicBezTo>
                    <a:cubicBezTo>
                      <a:pt x="12205" y="1005"/>
                      <a:pt x="12191" y="1005"/>
                      <a:pt x="12177" y="1005"/>
                    </a:cubicBezTo>
                    <a:cubicBezTo>
                      <a:pt x="12163" y="977"/>
                      <a:pt x="12135" y="977"/>
                      <a:pt x="12107" y="977"/>
                    </a:cubicBezTo>
                    <a:cubicBezTo>
                      <a:pt x="12080" y="977"/>
                      <a:pt x="12066" y="977"/>
                      <a:pt x="12038" y="1005"/>
                    </a:cubicBezTo>
                    <a:lnTo>
                      <a:pt x="12080" y="935"/>
                    </a:lnTo>
                    <a:lnTo>
                      <a:pt x="12135" y="879"/>
                    </a:lnTo>
                    <a:cubicBezTo>
                      <a:pt x="12177" y="837"/>
                      <a:pt x="12205" y="809"/>
                      <a:pt x="12247" y="754"/>
                    </a:cubicBezTo>
                    <a:cubicBezTo>
                      <a:pt x="12275" y="726"/>
                      <a:pt x="12331" y="684"/>
                      <a:pt x="12358" y="656"/>
                    </a:cubicBezTo>
                    <a:lnTo>
                      <a:pt x="12428" y="600"/>
                    </a:lnTo>
                    <a:lnTo>
                      <a:pt x="12512" y="544"/>
                    </a:lnTo>
                    <a:cubicBezTo>
                      <a:pt x="12679" y="405"/>
                      <a:pt x="12889" y="321"/>
                      <a:pt x="13112" y="251"/>
                    </a:cubicBezTo>
                    <a:cubicBezTo>
                      <a:pt x="13181" y="238"/>
                      <a:pt x="13279" y="196"/>
                      <a:pt x="13349" y="196"/>
                    </a:cubicBezTo>
                    <a:lnTo>
                      <a:pt x="13502" y="168"/>
                    </a:lnTo>
                    <a:cubicBezTo>
                      <a:pt x="13558" y="140"/>
                      <a:pt x="13600" y="140"/>
                      <a:pt x="13656" y="140"/>
                    </a:cubicBezTo>
                    <a:cubicBezTo>
                      <a:pt x="13693" y="135"/>
                      <a:pt x="13729" y="134"/>
                      <a:pt x="13764" y="134"/>
                    </a:cubicBezTo>
                    <a:cubicBezTo>
                      <a:pt x="13835" y="134"/>
                      <a:pt x="13907" y="140"/>
                      <a:pt x="13990" y="140"/>
                    </a:cubicBezTo>
                    <a:cubicBezTo>
                      <a:pt x="14325" y="168"/>
                      <a:pt x="14618" y="251"/>
                      <a:pt x="14897" y="391"/>
                    </a:cubicBezTo>
                    <a:cubicBezTo>
                      <a:pt x="14967" y="419"/>
                      <a:pt x="15023" y="461"/>
                      <a:pt x="15092" y="489"/>
                    </a:cubicBezTo>
                    <a:cubicBezTo>
                      <a:pt x="15162" y="530"/>
                      <a:pt x="15204" y="558"/>
                      <a:pt x="15274" y="614"/>
                    </a:cubicBezTo>
                    <a:cubicBezTo>
                      <a:pt x="15330" y="656"/>
                      <a:pt x="15399" y="698"/>
                      <a:pt x="15455" y="740"/>
                    </a:cubicBezTo>
                    <a:cubicBezTo>
                      <a:pt x="15511" y="795"/>
                      <a:pt x="15553" y="823"/>
                      <a:pt x="15609" y="865"/>
                    </a:cubicBezTo>
                    <a:cubicBezTo>
                      <a:pt x="16013" y="1186"/>
                      <a:pt x="16376" y="1563"/>
                      <a:pt x="16710" y="1953"/>
                    </a:cubicBezTo>
                    <a:cubicBezTo>
                      <a:pt x="16864" y="2162"/>
                      <a:pt x="17017" y="2372"/>
                      <a:pt x="17143" y="2581"/>
                    </a:cubicBezTo>
                    <a:cubicBezTo>
                      <a:pt x="17282" y="2818"/>
                      <a:pt x="17408" y="3041"/>
                      <a:pt x="17506" y="3264"/>
                    </a:cubicBezTo>
                    <a:cubicBezTo>
                      <a:pt x="17631" y="3529"/>
                      <a:pt x="17743" y="3822"/>
                      <a:pt x="17826" y="4115"/>
                    </a:cubicBezTo>
                    <a:cubicBezTo>
                      <a:pt x="17910" y="4422"/>
                      <a:pt x="17980" y="4729"/>
                      <a:pt x="18022" y="5050"/>
                    </a:cubicBezTo>
                    <a:cubicBezTo>
                      <a:pt x="18133" y="5901"/>
                      <a:pt x="18091" y="6821"/>
                      <a:pt x="17826" y="7714"/>
                    </a:cubicBezTo>
                    <a:cubicBezTo>
                      <a:pt x="17701" y="8160"/>
                      <a:pt x="17506" y="8607"/>
                      <a:pt x="17282" y="9025"/>
                    </a:cubicBezTo>
                    <a:cubicBezTo>
                      <a:pt x="17254" y="9067"/>
                      <a:pt x="17227" y="9123"/>
                      <a:pt x="17199" y="9179"/>
                    </a:cubicBezTo>
                    <a:lnTo>
                      <a:pt x="17115" y="9332"/>
                    </a:lnTo>
                    <a:cubicBezTo>
                      <a:pt x="17059" y="9444"/>
                      <a:pt x="16975" y="9541"/>
                      <a:pt x="16906" y="9639"/>
                    </a:cubicBezTo>
                    <a:lnTo>
                      <a:pt x="16487" y="10267"/>
                    </a:lnTo>
                    <a:cubicBezTo>
                      <a:pt x="15901" y="11090"/>
                      <a:pt x="15274" y="11913"/>
                      <a:pt x="14576" y="12638"/>
                    </a:cubicBezTo>
                    <a:lnTo>
                      <a:pt x="14325" y="12917"/>
                    </a:lnTo>
                    <a:cubicBezTo>
                      <a:pt x="14228" y="13014"/>
                      <a:pt x="14144" y="13098"/>
                      <a:pt x="14046" y="13182"/>
                    </a:cubicBezTo>
                    <a:cubicBezTo>
                      <a:pt x="13949" y="13266"/>
                      <a:pt x="13865" y="13363"/>
                      <a:pt x="13767" y="13447"/>
                    </a:cubicBezTo>
                    <a:lnTo>
                      <a:pt x="13488" y="13684"/>
                    </a:lnTo>
                    <a:cubicBezTo>
                      <a:pt x="13433" y="13726"/>
                      <a:pt x="13391" y="13782"/>
                      <a:pt x="13349" y="13810"/>
                    </a:cubicBezTo>
                    <a:lnTo>
                      <a:pt x="13209" y="13935"/>
                    </a:lnTo>
                    <a:lnTo>
                      <a:pt x="12902" y="14158"/>
                    </a:lnTo>
                    <a:lnTo>
                      <a:pt x="12596" y="14367"/>
                    </a:lnTo>
                    <a:lnTo>
                      <a:pt x="12442" y="14479"/>
                    </a:lnTo>
                    <a:lnTo>
                      <a:pt x="12275" y="14577"/>
                    </a:lnTo>
                    <a:cubicBezTo>
                      <a:pt x="12177" y="14646"/>
                      <a:pt x="12066" y="14702"/>
                      <a:pt x="11968" y="14772"/>
                    </a:cubicBezTo>
                    <a:cubicBezTo>
                      <a:pt x="11856" y="14828"/>
                      <a:pt x="11759" y="14870"/>
                      <a:pt x="11633" y="14939"/>
                    </a:cubicBezTo>
                    <a:cubicBezTo>
                      <a:pt x="11577" y="14981"/>
                      <a:pt x="11536" y="14995"/>
                      <a:pt x="11480" y="15037"/>
                    </a:cubicBezTo>
                    <a:lnTo>
                      <a:pt x="11298" y="15107"/>
                    </a:lnTo>
                    <a:cubicBezTo>
                      <a:pt x="11201" y="15149"/>
                      <a:pt x="11075" y="15204"/>
                      <a:pt x="10964" y="15246"/>
                    </a:cubicBezTo>
                    <a:cubicBezTo>
                      <a:pt x="10852" y="15274"/>
                      <a:pt x="10740" y="15330"/>
                      <a:pt x="10643" y="15358"/>
                    </a:cubicBezTo>
                    <a:lnTo>
                      <a:pt x="10545" y="15400"/>
                    </a:lnTo>
                    <a:lnTo>
                      <a:pt x="10461" y="15414"/>
                    </a:lnTo>
                    <a:lnTo>
                      <a:pt x="10294" y="15469"/>
                    </a:lnTo>
                    <a:cubicBezTo>
                      <a:pt x="10057" y="15539"/>
                      <a:pt x="9834" y="15567"/>
                      <a:pt x="9597" y="15623"/>
                    </a:cubicBezTo>
                    <a:cubicBezTo>
                      <a:pt x="9226" y="15678"/>
                      <a:pt x="8858" y="15703"/>
                      <a:pt x="8495" y="15703"/>
                    </a:cubicBezTo>
                    <a:cubicBezTo>
                      <a:pt x="7943" y="15703"/>
                      <a:pt x="7404" y="15646"/>
                      <a:pt x="6891" y="15553"/>
                    </a:cubicBezTo>
                    <a:cubicBezTo>
                      <a:pt x="6040" y="15400"/>
                      <a:pt x="5245" y="15135"/>
                      <a:pt x="4533" y="14856"/>
                    </a:cubicBezTo>
                    <a:cubicBezTo>
                      <a:pt x="3111" y="14284"/>
                      <a:pt x="1995" y="13656"/>
                      <a:pt x="1227" y="13196"/>
                    </a:cubicBezTo>
                    <a:cubicBezTo>
                      <a:pt x="1032" y="13084"/>
                      <a:pt x="851" y="12987"/>
                      <a:pt x="697" y="12903"/>
                    </a:cubicBezTo>
                    <a:cubicBezTo>
                      <a:pt x="544" y="12819"/>
                      <a:pt x="418" y="12736"/>
                      <a:pt x="321" y="12680"/>
                    </a:cubicBezTo>
                    <a:cubicBezTo>
                      <a:pt x="112" y="12554"/>
                      <a:pt x="0" y="12484"/>
                      <a:pt x="0" y="12484"/>
                    </a:cubicBezTo>
                    <a:lnTo>
                      <a:pt x="0" y="12484"/>
                    </a:lnTo>
                    <a:cubicBezTo>
                      <a:pt x="921" y="13112"/>
                      <a:pt x="1883" y="13712"/>
                      <a:pt x="2859" y="14228"/>
                    </a:cubicBezTo>
                    <a:cubicBezTo>
                      <a:pt x="3111" y="14367"/>
                      <a:pt x="3348" y="14493"/>
                      <a:pt x="3599" y="14619"/>
                    </a:cubicBezTo>
                    <a:cubicBezTo>
                      <a:pt x="3710" y="14688"/>
                      <a:pt x="3836" y="14730"/>
                      <a:pt x="3961" y="14800"/>
                    </a:cubicBezTo>
                    <a:cubicBezTo>
                      <a:pt x="4087" y="14856"/>
                      <a:pt x="4199" y="14925"/>
                      <a:pt x="4324" y="14981"/>
                    </a:cubicBezTo>
                    <a:cubicBezTo>
                      <a:pt x="4575" y="15107"/>
                      <a:pt x="4826" y="15204"/>
                      <a:pt x="5077" y="15330"/>
                    </a:cubicBezTo>
                    <a:cubicBezTo>
                      <a:pt x="5203" y="15386"/>
                      <a:pt x="5342" y="15428"/>
                      <a:pt x="5454" y="15483"/>
                    </a:cubicBezTo>
                    <a:cubicBezTo>
                      <a:pt x="5579" y="15539"/>
                      <a:pt x="5705" y="15595"/>
                      <a:pt x="5844" y="15637"/>
                    </a:cubicBezTo>
                    <a:cubicBezTo>
                      <a:pt x="5970" y="15693"/>
                      <a:pt x="6110" y="15748"/>
                      <a:pt x="6221" y="15776"/>
                    </a:cubicBezTo>
                    <a:cubicBezTo>
                      <a:pt x="6347" y="15832"/>
                      <a:pt x="6472" y="15874"/>
                      <a:pt x="6598" y="15916"/>
                    </a:cubicBezTo>
                    <a:cubicBezTo>
                      <a:pt x="6835" y="16027"/>
                      <a:pt x="7086" y="16097"/>
                      <a:pt x="7337" y="16181"/>
                    </a:cubicBezTo>
                    <a:cubicBezTo>
                      <a:pt x="7463" y="16223"/>
                      <a:pt x="7602" y="16251"/>
                      <a:pt x="7728" y="16292"/>
                    </a:cubicBezTo>
                    <a:cubicBezTo>
                      <a:pt x="7867" y="16320"/>
                      <a:pt x="7993" y="16362"/>
                      <a:pt x="8132" y="16376"/>
                    </a:cubicBezTo>
                    <a:lnTo>
                      <a:pt x="8551" y="16432"/>
                    </a:lnTo>
                    <a:lnTo>
                      <a:pt x="8997" y="16432"/>
                    </a:lnTo>
                    <a:cubicBezTo>
                      <a:pt x="9067" y="16432"/>
                      <a:pt x="9122" y="16404"/>
                      <a:pt x="9150" y="16390"/>
                    </a:cubicBezTo>
                    <a:cubicBezTo>
                      <a:pt x="9192" y="16376"/>
                      <a:pt x="9192" y="16362"/>
                      <a:pt x="9136" y="16362"/>
                    </a:cubicBezTo>
                    <a:cubicBezTo>
                      <a:pt x="8857" y="16306"/>
                      <a:pt x="8704" y="16223"/>
                      <a:pt x="8564" y="16153"/>
                    </a:cubicBezTo>
                    <a:cubicBezTo>
                      <a:pt x="8523" y="16125"/>
                      <a:pt x="8495" y="16097"/>
                      <a:pt x="8481" y="16055"/>
                    </a:cubicBezTo>
                    <a:lnTo>
                      <a:pt x="8481" y="16055"/>
                    </a:lnTo>
                    <a:cubicBezTo>
                      <a:pt x="8578" y="16083"/>
                      <a:pt x="8704" y="16083"/>
                      <a:pt x="8829" y="16097"/>
                    </a:cubicBezTo>
                    <a:cubicBezTo>
                      <a:pt x="8941" y="16097"/>
                      <a:pt x="9053" y="16111"/>
                      <a:pt x="9178" y="16111"/>
                    </a:cubicBezTo>
                    <a:cubicBezTo>
                      <a:pt x="9959" y="16111"/>
                      <a:pt x="10754" y="15972"/>
                      <a:pt x="11549" y="15707"/>
                    </a:cubicBezTo>
                    <a:cubicBezTo>
                      <a:pt x="11619" y="15693"/>
                      <a:pt x="11689" y="15665"/>
                      <a:pt x="11731" y="15637"/>
                    </a:cubicBezTo>
                    <a:cubicBezTo>
                      <a:pt x="11801" y="15609"/>
                      <a:pt x="11856" y="15595"/>
                      <a:pt x="11926" y="15553"/>
                    </a:cubicBezTo>
                    <a:cubicBezTo>
                      <a:pt x="12052" y="15497"/>
                      <a:pt x="12191" y="15455"/>
                      <a:pt x="12317" y="15386"/>
                    </a:cubicBezTo>
                    <a:lnTo>
                      <a:pt x="12679" y="15177"/>
                    </a:lnTo>
                    <a:cubicBezTo>
                      <a:pt x="12749" y="15135"/>
                      <a:pt x="12805" y="15107"/>
                      <a:pt x="12875" y="15065"/>
                    </a:cubicBezTo>
                    <a:lnTo>
                      <a:pt x="13042" y="14939"/>
                    </a:lnTo>
                    <a:cubicBezTo>
                      <a:pt x="13293" y="14786"/>
                      <a:pt x="13516" y="14619"/>
                      <a:pt x="13739" y="14437"/>
                    </a:cubicBezTo>
                    <a:cubicBezTo>
                      <a:pt x="13851" y="14354"/>
                      <a:pt x="13963" y="14242"/>
                      <a:pt x="14074" y="14158"/>
                    </a:cubicBezTo>
                    <a:cubicBezTo>
                      <a:pt x="14172" y="14075"/>
                      <a:pt x="14297" y="13963"/>
                      <a:pt x="14381" y="13879"/>
                    </a:cubicBezTo>
                    <a:cubicBezTo>
                      <a:pt x="14479" y="13810"/>
                      <a:pt x="14548" y="13740"/>
                      <a:pt x="14632" y="13670"/>
                    </a:cubicBezTo>
                    <a:cubicBezTo>
                      <a:pt x="14716" y="13600"/>
                      <a:pt x="14786" y="13531"/>
                      <a:pt x="14855" y="13461"/>
                    </a:cubicBezTo>
                    <a:lnTo>
                      <a:pt x="15260" y="13056"/>
                    </a:lnTo>
                    <a:cubicBezTo>
                      <a:pt x="15354" y="12962"/>
                      <a:pt x="15391" y="12868"/>
                      <a:pt x="15358" y="12868"/>
                    </a:cubicBezTo>
                    <a:cubicBezTo>
                      <a:pt x="15342" y="12868"/>
                      <a:pt x="15310" y="12890"/>
                      <a:pt x="15260" y="12945"/>
                    </a:cubicBezTo>
                    <a:cubicBezTo>
                      <a:pt x="14702" y="13475"/>
                      <a:pt x="14130" y="13879"/>
                      <a:pt x="13572" y="14200"/>
                    </a:cubicBezTo>
                    <a:cubicBezTo>
                      <a:pt x="13460" y="14242"/>
                      <a:pt x="13377" y="14298"/>
                      <a:pt x="13265" y="14340"/>
                    </a:cubicBezTo>
                    <a:cubicBezTo>
                      <a:pt x="14855" y="13196"/>
                      <a:pt x="16292" y="11801"/>
                      <a:pt x="17380" y="10643"/>
                    </a:cubicBezTo>
                    <a:cubicBezTo>
                      <a:pt x="17519" y="10476"/>
                      <a:pt x="17701" y="10225"/>
                      <a:pt x="17701" y="10113"/>
                    </a:cubicBezTo>
                    <a:cubicBezTo>
                      <a:pt x="17695" y="10001"/>
                      <a:pt x="17653" y="9952"/>
                      <a:pt x="17582" y="9952"/>
                    </a:cubicBezTo>
                    <a:cubicBezTo>
                      <a:pt x="17469" y="9952"/>
                      <a:pt x="17283" y="10078"/>
                      <a:pt x="17059" y="10267"/>
                    </a:cubicBezTo>
                    <a:cubicBezTo>
                      <a:pt x="17199" y="10085"/>
                      <a:pt x="17338" y="9904"/>
                      <a:pt x="17478" y="9709"/>
                    </a:cubicBezTo>
                    <a:cubicBezTo>
                      <a:pt x="17617" y="9527"/>
                      <a:pt x="17743" y="9318"/>
                      <a:pt x="17854" y="9081"/>
                    </a:cubicBezTo>
                    <a:cubicBezTo>
                      <a:pt x="17938" y="8914"/>
                      <a:pt x="18147" y="8481"/>
                      <a:pt x="18259" y="8077"/>
                    </a:cubicBezTo>
                    <a:cubicBezTo>
                      <a:pt x="18368" y="7736"/>
                      <a:pt x="18393" y="7459"/>
                      <a:pt x="18342" y="7459"/>
                    </a:cubicBezTo>
                    <a:cubicBezTo>
                      <a:pt x="18334" y="7459"/>
                      <a:pt x="18325" y="7464"/>
                      <a:pt x="18315" y="7477"/>
                    </a:cubicBezTo>
                    <a:cubicBezTo>
                      <a:pt x="18301" y="7519"/>
                      <a:pt x="18245" y="7588"/>
                      <a:pt x="18189" y="7672"/>
                    </a:cubicBezTo>
                    <a:cubicBezTo>
                      <a:pt x="18175" y="7728"/>
                      <a:pt x="18133" y="7784"/>
                      <a:pt x="18105" y="7826"/>
                    </a:cubicBezTo>
                    <a:cubicBezTo>
                      <a:pt x="18063" y="7881"/>
                      <a:pt x="18036" y="7951"/>
                      <a:pt x="18022" y="8007"/>
                    </a:cubicBezTo>
                    <a:cubicBezTo>
                      <a:pt x="17966" y="8132"/>
                      <a:pt x="17882" y="8244"/>
                      <a:pt x="17826" y="8370"/>
                    </a:cubicBezTo>
                    <a:cubicBezTo>
                      <a:pt x="17771" y="8495"/>
                      <a:pt x="17701" y="8593"/>
                      <a:pt x="17673" y="8663"/>
                    </a:cubicBezTo>
                    <a:cubicBezTo>
                      <a:pt x="17784" y="8384"/>
                      <a:pt x="17896" y="8105"/>
                      <a:pt x="17980" y="7812"/>
                    </a:cubicBezTo>
                    <a:cubicBezTo>
                      <a:pt x="18245" y="6891"/>
                      <a:pt x="18273" y="5943"/>
                      <a:pt x="18161" y="5078"/>
                    </a:cubicBezTo>
                    <a:cubicBezTo>
                      <a:pt x="18105" y="4659"/>
                      <a:pt x="17994" y="4269"/>
                      <a:pt x="17882" y="3892"/>
                    </a:cubicBezTo>
                    <a:cubicBezTo>
                      <a:pt x="17631" y="3139"/>
                      <a:pt x="17254" y="2427"/>
                      <a:pt x="16724" y="1800"/>
                    </a:cubicBezTo>
                    <a:cubicBezTo>
                      <a:pt x="16431" y="1437"/>
                      <a:pt x="16097" y="1102"/>
                      <a:pt x="15734" y="782"/>
                    </a:cubicBezTo>
                    <a:cubicBezTo>
                      <a:pt x="15539" y="642"/>
                      <a:pt x="15371" y="489"/>
                      <a:pt x="15162" y="363"/>
                    </a:cubicBezTo>
                    <a:lnTo>
                      <a:pt x="14995" y="279"/>
                    </a:lnTo>
                    <a:lnTo>
                      <a:pt x="14841" y="210"/>
                    </a:lnTo>
                    <a:lnTo>
                      <a:pt x="14758" y="182"/>
                    </a:lnTo>
                    <a:lnTo>
                      <a:pt x="14674" y="140"/>
                    </a:lnTo>
                    <a:cubicBezTo>
                      <a:pt x="14618" y="126"/>
                      <a:pt x="14562" y="112"/>
                      <a:pt x="14493" y="84"/>
                    </a:cubicBezTo>
                    <a:cubicBezTo>
                      <a:pt x="14283" y="42"/>
                      <a:pt x="14074" y="0"/>
                      <a:pt x="138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23"/>
              <p:cNvSpPr/>
              <p:nvPr/>
            </p:nvSpPr>
            <p:spPr>
              <a:xfrm>
                <a:off x="213385" y="3886655"/>
                <a:ext cx="426422" cy="740274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16881" extrusionOk="0">
                    <a:moveTo>
                      <a:pt x="3125" y="5234"/>
                    </a:moveTo>
                    <a:cubicBezTo>
                      <a:pt x="3128" y="5234"/>
                      <a:pt x="3129" y="5235"/>
                      <a:pt x="3131" y="5236"/>
                    </a:cubicBezTo>
                    <a:lnTo>
                      <a:pt x="3131" y="5236"/>
                    </a:lnTo>
                    <a:cubicBezTo>
                      <a:pt x="3128" y="5235"/>
                      <a:pt x="3127" y="5235"/>
                      <a:pt x="3125" y="5235"/>
                    </a:cubicBezTo>
                    <a:lnTo>
                      <a:pt x="3125" y="5235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3" y="5235"/>
                      <a:pt x="3121" y="5235"/>
                      <a:pt x="3123" y="5235"/>
                    </a:cubicBezTo>
                    <a:cubicBezTo>
                      <a:pt x="3123" y="5235"/>
                      <a:pt x="3124" y="5235"/>
                      <a:pt x="3125" y="5235"/>
                    </a:cubicBezTo>
                    <a:lnTo>
                      <a:pt x="3125" y="5235"/>
                    </a:lnTo>
                    <a:lnTo>
                      <a:pt x="3125" y="5234"/>
                    </a:lnTo>
                    <a:close/>
                    <a:moveTo>
                      <a:pt x="3111" y="5262"/>
                    </a:moveTo>
                    <a:cubicBezTo>
                      <a:pt x="3111" y="5262"/>
                      <a:pt x="3111" y="5290"/>
                      <a:pt x="3125" y="5290"/>
                    </a:cubicBezTo>
                    <a:lnTo>
                      <a:pt x="3111" y="5262"/>
                    </a:lnTo>
                    <a:close/>
                    <a:moveTo>
                      <a:pt x="3410" y="0"/>
                    </a:moveTo>
                    <a:cubicBezTo>
                      <a:pt x="3343" y="0"/>
                      <a:pt x="3276" y="1"/>
                      <a:pt x="3209" y="3"/>
                    </a:cubicBezTo>
                    <a:cubicBezTo>
                      <a:pt x="3167" y="3"/>
                      <a:pt x="3097" y="3"/>
                      <a:pt x="3028" y="17"/>
                    </a:cubicBezTo>
                    <a:lnTo>
                      <a:pt x="2818" y="73"/>
                    </a:lnTo>
                    <a:cubicBezTo>
                      <a:pt x="2679" y="101"/>
                      <a:pt x="2553" y="156"/>
                      <a:pt x="2512" y="212"/>
                    </a:cubicBezTo>
                    <a:cubicBezTo>
                      <a:pt x="2414" y="352"/>
                      <a:pt x="2442" y="421"/>
                      <a:pt x="2567" y="449"/>
                    </a:cubicBezTo>
                    <a:cubicBezTo>
                      <a:pt x="2637" y="463"/>
                      <a:pt x="2721" y="491"/>
                      <a:pt x="2832" y="505"/>
                    </a:cubicBezTo>
                    <a:cubicBezTo>
                      <a:pt x="2888" y="505"/>
                      <a:pt x="2930" y="519"/>
                      <a:pt x="3000" y="519"/>
                    </a:cubicBezTo>
                    <a:cubicBezTo>
                      <a:pt x="3056" y="519"/>
                      <a:pt x="3125" y="519"/>
                      <a:pt x="3195" y="533"/>
                    </a:cubicBezTo>
                    <a:cubicBezTo>
                      <a:pt x="2693" y="603"/>
                      <a:pt x="2191" y="742"/>
                      <a:pt x="1717" y="1021"/>
                    </a:cubicBezTo>
                    <a:cubicBezTo>
                      <a:pt x="1521" y="1133"/>
                      <a:pt x="1089" y="1426"/>
                      <a:pt x="796" y="1761"/>
                    </a:cubicBezTo>
                    <a:cubicBezTo>
                      <a:pt x="726" y="1844"/>
                      <a:pt x="656" y="1914"/>
                      <a:pt x="601" y="1984"/>
                    </a:cubicBezTo>
                    <a:cubicBezTo>
                      <a:pt x="545" y="2053"/>
                      <a:pt x="517" y="2123"/>
                      <a:pt x="475" y="2179"/>
                    </a:cubicBezTo>
                    <a:cubicBezTo>
                      <a:pt x="429" y="2260"/>
                      <a:pt x="411" y="2312"/>
                      <a:pt x="454" y="2312"/>
                    </a:cubicBezTo>
                    <a:cubicBezTo>
                      <a:pt x="463" y="2312"/>
                      <a:pt x="474" y="2309"/>
                      <a:pt x="489" y="2305"/>
                    </a:cubicBezTo>
                    <a:cubicBezTo>
                      <a:pt x="587" y="2263"/>
                      <a:pt x="768" y="2095"/>
                      <a:pt x="1019" y="1914"/>
                    </a:cubicBezTo>
                    <a:cubicBezTo>
                      <a:pt x="1047" y="1900"/>
                      <a:pt x="1075" y="1886"/>
                      <a:pt x="1103" y="1844"/>
                    </a:cubicBezTo>
                    <a:lnTo>
                      <a:pt x="1186" y="1788"/>
                    </a:lnTo>
                    <a:cubicBezTo>
                      <a:pt x="1256" y="1761"/>
                      <a:pt x="1312" y="1705"/>
                      <a:pt x="1368" y="1677"/>
                    </a:cubicBezTo>
                    <a:cubicBezTo>
                      <a:pt x="1424" y="1635"/>
                      <a:pt x="1493" y="1607"/>
                      <a:pt x="1521" y="1565"/>
                    </a:cubicBezTo>
                    <a:cubicBezTo>
                      <a:pt x="1577" y="1537"/>
                      <a:pt x="1633" y="1495"/>
                      <a:pt x="1661" y="1482"/>
                    </a:cubicBezTo>
                    <a:lnTo>
                      <a:pt x="1661" y="1482"/>
                    </a:lnTo>
                    <a:lnTo>
                      <a:pt x="1465" y="1621"/>
                    </a:lnTo>
                    <a:cubicBezTo>
                      <a:pt x="1438" y="1635"/>
                      <a:pt x="1396" y="1677"/>
                      <a:pt x="1382" y="1691"/>
                    </a:cubicBezTo>
                    <a:lnTo>
                      <a:pt x="1298" y="1774"/>
                    </a:lnTo>
                    <a:cubicBezTo>
                      <a:pt x="1242" y="1830"/>
                      <a:pt x="1173" y="1886"/>
                      <a:pt x="1117" y="1928"/>
                    </a:cubicBezTo>
                    <a:cubicBezTo>
                      <a:pt x="1075" y="1984"/>
                      <a:pt x="1019" y="2053"/>
                      <a:pt x="963" y="2109"/>
                    </a:cubicBezTo>
                    <a:cubicBezTo>
                      <a:pt x="629" y="2486"/>
                      <a:pt x="391" y="2932"/>
                      <a:pt x="238" y="3379"/>
                    </a:cubicBezTo>
                    <a:cubicBezTo>
                      <a:pt x="71" y="3839"/>
                      <a:pt x="1" y="4299"/>
                      <a:pt x="29" y="4773"/>
                    </a:cubicBezTo>
                    <a:cubicBezTo>
                      <a:pt x="29" y="4885"/>
                      <a:pt x="29" y="4983"/>
                      <a:pt x="43" y="5108"/>
                    </a:cubicBezTo>
                    <a:lnTo>
                      <a:pt x="98" y="5415"/>
                    </a:lnTo>
                    <a:cubicBezTo>
                      <a:pt x="112" y="5527"/>
                      <a:pt x="140" y="5624"/>
                      <a:pt x="168" y="5722"/>
                    </a:cubicBezTo>
                    <a:cubicBezTo>
                      <a:pt x="196" y="5820"/>
                      <a:pt x="238" y="5903"/>
                      <a:pt x="266" y="6001"/>
                    </a:cubicBezTo>
                    <a:cubicBezTo>
                      <a:pt x="419" y="6378"/>
                      <a:pt x="684" y="6712"/>
                      <a:pt x="1005" y="6991"/>
                    </a:cubicBezTo>
                    <a:cubicBezTo>
                      <a:pt x="1312" y="7270"/>
                      <a:pt x="1703" y="7466"/>
                      <a:pt x="2093" y="7563"/>
                    </a:cubicBezTo>
                    <a:cubicBezTo>
                      <a:pt x="2219" y="7605"/>
                      <a:pt x="2344" y="7619"/>
                      <a:pt x="2470" y="7633"/>
                    </a:cubicBezTo>
                    <a:cubicBezTo>
                      <a:pt x="2512" y="7633"/>
                      <a:pt x="2581" y="7647"/>
                      <a:pt x="2651" y="7647"/>
                    </a:cubicBezTo>
                    <a:lnTo>
                      <a:pt x="3028" y="7647"/>
                    </a:lnTo>
                    <a:cubicBezTo>
                      <a:pt x="3097" y="7647"/>
                      <a:pt x="3139" y="7633"/>
                      <a:pt x="3209" y="7633"/>
                    </a:cubicBezTo>
                    <a:cubicBezTo>
                      <a:pt x="3279" y="7633"/>
                      <a:pt x="3335" y="7619"/>
                      <a:pt x="3390" y="7605"/>
                    </a:cubicBezTo>
                    <a:cubicBezTo>
                      <a:pt x="3446" y="7577"/>
                      <a:pt x="3516" y="7577"/>
                      <a:pt x="3558" y="7549"/>
                    </a:cubicBezTo>
                    <a:cubicBezTo>
                      <a:pt x="4032" y="7410"/>
                      <a:pt x="4436" y="7061"/>
                      <a:pt x="4660" y="6601"/>
                    </a:cubicBezTo>
                    <a:cubicBezTo>
                      <a:pt x="4771" y="6419"/>
                      <a:pt x="4841" y="6182"/>
                      <a:pt x="4855" y="5945"/>
                    </a:cubicBezTo>
                    <a:cubicBezTo>
                      <a:pt x="4869" y="5694"/>
                      <a:pt x="4855" y="5457"/>
                      <a:pt x="4785" y="5234"/>
                    </a:cubicBezTo>
                    <a:cubicBezTo>
                      <a:pt x="4743" y="5094"/>
                      <a:pt x="4702" y="4969"/>
                      <a:pt x="4604" y="4857"/>
                    </a:cubicBezTo>
                    <a:cubicBezTo>
                      <a:pt x="4534" y="4746"/>
                      <a:pt x="4436" y="4634"/>
                      <a:pt x="4325" y="4550"/>
                    </a:cubicBezTo>
                    <a:cubicBezTo>
                      <a:pt x="4227" y="4467"/>
                      <a:pt x="4102" y="4397"/>
                      <a:pt x="3962" y="4341"/>
                    </a:cubicBezTo>
                    <a:cubicBezTo>
                      <a:pt x="3892" y="4299"/>
                      <a:pt x="3823" y="4285"/>
                      <a:pt x="3753" y="4271"/>
                    </a:cubicBezTo>
                    <a:cubicBezTo>
                      <a:pt x="3683" y="4257"/>
                      <a:pt x="3614" y="4229"/>
                      <a:pt x="3544" y="4229"/>
                    </a:cubicBezTo>
                    <a:cubicBezTo>
                      <a:pt x="3508" y="4226"/>
                      <a:pt x="3471" y="4224"/>
                      <a:pt x="3435" y="4224"/>
                    </a:cubicBezTo>
                    <a:cubicBezTo>
                      <a:pt x="3317" y="4224"/>
                      <a:pt x="3197" y="4243"/>
                      <a:pt x="3070" y="4285"/>
                    </a:cubicBezTo>
                    <a:cubicBezTo>
                      <a:pt x="2916" y="4341"/>
                      <a:pt x="2763" y="4425"/>
                      <a:pt x="2651" y="4564"/>
                    </a:cubicBezTo>
                    <a:cubicBezTo>
                      <a:pt x="2539" y="4690"/>
                      <a:pt x="2470" y="4857"/>
                      <a:pt x="2428" y="5024"/>
                    </a:cubicBezTo>
                    <a:cubicBezTo>
                      <a:pt x="2400" y="5178"/>
                      <a:pt x="2414" y="5345"/>
                      <a:pt x="2470" y="5471"/>
                    </a:cubicBezTo>
                    <a:cubicBezTo>
                      <a:pt x="2539" y="5624"/>
                      <a:pt x="2651" y="5736"/>
                      <a:pt x="2763" y="5764"/>
                    </a:cubicBezTo>
                    <a:cubicBezTo>
                      <a:pt x="2808" y="5790"/>
                      <a:pt x="2856" y="5801"/>
                      <a:pt x="2902" y="5801"/>
                    </a:cubicBezTo>
                    <a:cubicBezTo>
                      <a:pt x="2955" y="5801"/>
                      <a:pt x="3004" y="5786"/>
                      <a:pt x="3042" y="5764"/>
                    </a:cubicBezTo>
                    <a:cubicBezTo>
                      <a:pt x="3111" y="5736"/>
                      <a:pt x="3139" y="5694"/>
                      <a:pt x="3167" y="5652"/>
                    </a:cubicBezTo>
                    <a:cubicBezTo>
                      <a:pt x="3181" y="5596"/>
                      <a:pt x="3181" y="5555"/>
                      <a:pt x="3167" y="5513"/>
                    </a:cubicBezTo>
                    <a:cubicBezTo>
                      <a:pt x="3167" y="5457"/>
                      <a:pt x="3125" y="5415"/>
                      <a:pt x="3111" y="5387"/>
                    </a:cubicBezTo>
                    <a:lnTo>
                      <a:pt x="3111" y="5262"/>
                    </a:lnTo>
                    <a:lnTo>
                      <a:pt x="3125" y="5248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9" y="5237"/>
                      <a:pt x="3133" y="5238"/>
                      <a:pt x="3135" y="5238"/>
                    </a:cubicBezTo>
                    <a:cubicBezTo>
                      <a:pt x="3136" y="5238"/>
                      <a:pt x="3135" y="5237"/>
                      <a:pt x="3131" y="5236"/>
                    </a:cubicBezTo>
                    <a:lnTo>
                      <a:pt x="3131" y="5236"/>
                    </a:lnTo>
                    <a:cubicBezTo>
                      <a:pt x="3140" y="5237"/>
                      <a:pt x="3160" y="5241"/>
                      <a:pt x="3195" y="5248"/>
                    </a:cubicBezTo>
                    <a:lnTo>
                      <a:pt x="3195" y="5234"/>
                    </a:lnTo>
                    <a:lnTo>
                      <a:pt x="3195" y="5220"/>
                    </a:lnTo>
                    <a:cubicBezTo>
                      <a:pt x="3195" y="5192"/>
                      <a:pt x="3223" y="5164"/>
                      <a:pt x="3223" y="5150"/>
                    </a:cubicBezTo>
                    <a:cubicBezTo>
                      <a:pt x="3237" y="5094"/>
                      <a:pt x="3265" y="5052"/>
                      <a:pt x="3307" y="5011"/>
                    </a:cubicBezTo>
                    <a:lnTo>
                      <a:pt x="3335" y="4969"/>
                    </a:lnTo>
                    <a:cubicBezTo>
                      <a:pt x="3335" y="4969"/>
                      <a:pt x="3362" y="4955"/>
                      <a:pt x="3376" y="4955"/>
                    </a:cubicBezTo>
                    <a:cubicBezTo>
                      <a:pt x="3390" y="4955"/>
                      <a:pt x="3390" y="4927"/>
                      <a:pt x="3404" y="4927"/>
                    </a:cubicBezTo>
                    <a:cubicBezTo>
                      <a:pt x="3460" y="4913"/>
                      <a:pt x="3502" y="4885"/>
                      <a:pt x="3530" y="4871"/>
                    </a:cubicBezTo>
                    <a:cubicBezTo>
                      <a:pt x="3600" y="4815"/>
                      <a:pt x="3669" y="4759"/>
                      <a:pt x="3655" y="4690"/>
                    </a:cubicBezTo>
                    <a:cubicBezTo>
                      <a:pt x="3655" y="4676"/>
                      <a:pt x="3655" y="4648"/>
                      <a:pt x="3641" y="4634"/>
                    </a:cubicBezTo>
                    <a:cubicBezTo>
                      <a:pt x="3641" y="4620"/>
                      <a:pt x="3641" y="4606"/>
                      <a:pt x="3614" y="4564"/>
                    </a:cubicBezTo>
                    <a:cubicBezTo>
                      <a:pt x="3600" y="4550"/>
                      <a:pt x="3600" y="4536"/>
                      <a:pt x="3572" y="4522"/>
                    </a:cubicBezTo>
                    <a:cubicBezTo>
                      <a:pt x="3655" y="4522"/>
                      <a:pt x="3753" y="4536"/>
                      <a:pt x="3865" y="4550"/>
                    </a:cubicBezTo>
                    <a:cubicBezTo>
                      <a:pt x="3962" y="4564"/>
                      <a:pt x="4060" y="4620"/>
                      <a:pt x="4144" y="4676"/>
                    </a:cubicBezTo>
                    <a:cubicBezTo>
                      <a:pt x="4311" y="4773"/>
                      <a:pt x="4478" y="4955"/>
                      <a:pt x="4562" y="5164"/>
                    </a:cubicBezTo>
                    <a:cubicBezTo>
                      <a:pt x="4576" y="5192"/>
                      <a:pt x="4590" y="5234"/>
                      <a:pt x="4590" y="5262"/>
                    </a:cubicBezTo>
                    <a:cubicBezTo>
                      <a:pt x="4618" y="5303"/>
                      <a:pt x="4618" y="5331"/>
                      <a:pt x="4632" y="5373"/>
                    </a:cubicBezTo>
                    <a:cubicBezTo>
                      <a:pt x="4688" y="5582"/>
                      <a:pt x="4688" y="5806"/>
                      <a:pt x="4646" y="6029"/>
                    </a:cubicBezTo>
                    <a:cubicBezTo>
                      <a:pt x="4618" y="6196"/>
                      <a:pt x="4562" y="6350"/>
                      <a:pt x="4492" y="6503"/>
                    </a:cubicBezTo>
                    <a:lnTo>
                      <a:pt x="4478" y="6559"/>
                    </a:lnTo>
                    <a:lnTo>
                      <a:pt x="4436" y="6615"/>
                    </a:lnTo>
                    <a:cubicBezTo>
                      <a:pt x="4423" y="6643"/>
                      <a:pt x="4409" y="6684"/>
                      <a:pt x="4367" y="6712"/>
                    </a:cubicBezTo>
                    <a:cubicBezTo>
                      <a:pt x="4311" y="6782"/>
                      <a:pt x="4283" y="6838"/>
                      <a:pt x="4227" y="6894"/>
                    </a:cubicBezTo>
                    <a:cubicBezTo>
                      <a:pt x="4130" y="7005"/>
                      <a:pt x="4004" y="7103"/>
                      <a:pt x="3892" y="7187"/>
                    </a:cubicBezTo>
                    <a:cubicBezTo>
                      <a:pt x="3781" y="7256"/>
                      <a:pt x="3655" y="7326"/>
                      <a:pt x="3530" y="7354"/>
                    </a:cubicBezTo>
                    <a:lnTo>
                      <a:pt x="3446" y="7396"/>
                    </a:lnTo>
                    <a:cubicBezTo>
                      <a:pt x="3404" y="7410"/>
                      <a:pt x="3376" y="7410"/>
                      <a:pt x="3362" y="7410"/>
                    </a:cubicBezTo>
                    <a:lnTo>
                      <a:pt x="3265" y="7424"/>
                    </a:lnTo>
                    <a:lnTo>
                      <a:pt x="3167" y="7452"/>
                    </a:lnTo>
                    <a:cubicBezTo>
                      <a:pt x="3097" y="7452"/>
                      <a:pt x="3042" y="7466"/>
                      <a:pt x="2972" y="7466"/>
                    </a:cubicBezTo>
                    <a:lnTo>
                      <a:pt x="2777" y="7466"/>
                    </a:lnTo>
                    <a:cubicBezTo>
                      <a:pt x="2526" y="7466"/>
                      <a:pt x="2260" y="7424"/>
                      <a:pt x="2009" y="7340"/>
                    </a:cubicBezTo>
                    <a:cubicBezTo>
                      <a:pt x="1772" y="7256"/>
                      <a:pt x="1521" y="7145"/>
                      <a:pt x="1312" y="7005"/>
                    </a:cubicBezTo>
                    <a:cubicBezTo>
                      <a:pt x="1103" y="6866"/>
                      <a:pt x="921" y="6684"/>
                      <a:pt x="740" y="6489"/>
                    </a:cubicBezTo>
                    <a:cubicBezTo>
                      <a:pt x="712" y="6433"/>
                      <a:pt x="656" y="6364"/>
                      <a:pt x="615" y="6308"/>
                    </a:cubicBezTo>
                    <a:cubicBezTo>
                      <a:pt x="587" y="6238"/>
                      <a:pt x="545" y="6196"/>
                      <a:pt x="503" y="6126"/>
                    </a:cubicBezTo>
                    <a:lnTo>
                      <a:pt x="391" y="5917"/>
                    </a:lnTo>
                    <a:cubicBezTo>
                      <a:pt x="363" y="5847"/>
                      <a:pt x="336" y="5778"/>
                      <a:pt x="308" y="5680"/>
                    </a:cubicBezTo>
                    <a:cubicBezTo>
                      <a:pt x="294" y="5652"/>
                      <a:pt x="294" y="5610"/>
                      <a:pt x="266" y="5582"/>
                    </a:cubicBezTo>
                    <a:lnTo>
                      <a:pt x="238" y="5457"/>
                    </a:lnTo>
                    <a:cubicBezTo>
                      <a:pt x="224" y="5387"/>
                      <a:pt x="196" y="5303"/>
                      <a:pt x="196" y="5220"/>
                    </a:cubicBezTo>
                    <a:cubicBezTo>
                      <a:pt x="182" y="5122"/>
                      <a:pt x="182" y="5052"/>
                      <a:pt x="168" y="4969"/>
                    </a:cubicBezTo>
                    <a:cubicBezTo>
                      <a:pt x="168" y="4885"/>
                      <a:pt x="168" y="4815"/>
                      <a:pt x="154" y="4732"/>
                    </a:cubicBezTo>
                    <a:cubicBezTo>
                      <a:pt x="154" y="4285"/>
                      <a:pt x="224" y="3839"/>
                      <a:pt x="377" y="3406"/>
                    </a:cubicBezTo>
                    <a:cubicBezTo>
                      <a:pt x="531" y="2960"/>
                      <a:pt x="782" y="2542"/>
                      <a:pt x="1089" y="2193"/>
                    </a:cubicBezTo>
                    <a:cubicBezTo>
                      <a:pt x="1410" y="1830"/>
                      <a:pt x="1786" y="1537"/>
                      <a:pt x="2247" y="1314"/>
                    </a:cubicBezTo>
                    <a:cubicBezTo>
                      <a:pt x="2679" y="1077"/>
                      <a:pt x="3167" y="965"/>
                      <a:pt x="3683" y="910"/>
                    </a:cubicBezTo>
                    <a:cubicBezTo>
                      <a:pt x="3927" y="883"/>
                      <a:pt x="4171" y="869"/>
                      <a:pt x="4416" y="869"/>
                    </a:cubicBezTo>
                    <a:cubicBezTo>
                      <a:pt x="4690" y="869"/>
                      <a:pt x="4966" y="887"/>
                      <a:pt x="5246" y="924"/>
                    </a:cubicBezTo>
                    <a:lnTo>
                      <a:pt x="5427" y="965"/>
                    </a:lnTo>
                    <a:lnTo>
                      <a:pt x="5622" y="993"/>
                    </a:lnTo>
                    <a:cubicBezTo>
                      <a:pt x="5748" y="1007"/>
                      <a:pt x="5873" y="1063"/>
                      <a:pt x="6013" y="1077"/>
                    </a:cubicBezTo>
                    <a:cubicBezTo>
                      <a:pt x="6250" y="1147"/>
                      <a:pt x="6501" y="1244"/>
                      <a:pt x="6738" y="1342"/>
                    </a:cubicBezTo>
                    <a:cubicBezTo>
                      <a:pt x="6864" y="1398"/>
                      <a:pt x="6961" y="1468"/>
                      <a:pt x="7087" y="1523"/>
                    </a:cubicBezTo>
                    <a:cubicBezTo>
                      <a:pt x="7143" y="1551"/>
                      <a:pt x="7198" y="1593"/>
                      <a:pt x="7268" y="1621"/>
                    </a:cubicBezTo>
                    <a:lnTo>
                      <a:pt x="7421" y="1733"/>
                    </a:lnTo>
                    <a:cubicBezTo>
                      <a:pt x="7631" y="1872"/>
                      <a:pt x="7840" y="2039"/>
                      <a:pt x="8007" y="2193"/>
                    </a:cubicBezTo>
                    <a:cubicBezTo>
                      <a:pt x="8189" y="2374"/>
                      <a:pt x="8356" y="2570"/>
                      <a:pt x="8496" y="2779"/>
                    </a:cubicBezTo>
                    <a:lnTo>
                      <a:pt x="8607" y="2932"/>
                    </a:lnTo>
                    <a:lnTo>
                      <a:pt x="8663" y="3016"/>
                    </a:lnTo>
                    <a:lnTo>
                      <a:pt x="8691" y="3100"/>
                    </a:lnTo>
                    <a:cubicBezTo>
                      <a:pt x="8733" y="3155"/>
                      <a:pt x="8747" y="3211"/>
                      <a:pt x="8775" y="3281"/>
                    </a:cubicBezTo>
                    <a:lnTo>
                      <a:pt x="8844" y="3448"/>
                    </a:lnTo>
                    <a:cubicBezTo>
                      <a:pt x="9026" y="3923"/>
                      <a:pt x="9095" y="4411"/>
                      <a:pt x="9081" y="4913"/>
                    </a:cubicBezTo>
                    <a:cubicBezTo>
                      <a:pt x="9040" y="5401"/>
                      <a:pt x="8942" y="5889"/>
                      <a:pt x="8761" y="6364"/>
                    </a:cubicBezTo>
                    <a:cubicBezTo>
                      <a:pt x="8412" y="7284"/>
                      <a:pt x="7910" y="8149"/>
                      <a:pt x="7491" y="8986"/>
                    </a:cubicBezTo>
                    <a:cubicBezTo>
                      <a:pt x="7282" y="9404"/>
                      <a:pt x="7087" y="9837"/>
                      <a:pt x="6933" y="10255"/>
                    </a:cubicBezTo>
                    <a:cubicBezTo>
                      <a:pt x="6780" y="10688"/>
                      <a:pt x="6682" y="11106"/>
                      <a:pt x="6640" y="11525"/>
                    </a:cubicBezTo>
                    <a:cubicBezTo>
                      <a:pt x="6585" y="11943"/>
                      <a:pt x="6585" y="12348"/>
                      <a:pt x="6599" y="12724"/>
                    </a:cubicBezTo>
                    <a:cubicBezTo>
                      <a:pt x="6612" y="13115"/>
                      <a:pt x="6668" y="13463"/>
                      <a:pt x="6738" y="13812"/>
                    </a:cubicBezTo>
                    <a:cubicBezTo>
                      <a:pt x="6877" y="14468"/>
                      <a:pt x="7059" y="15026"/>
                      <a:pt x="7226" y="15486"/>
                    </a:cubicBezTo>
                    <a:cubicBezTo>
                      <a:pt x="7408" y="15932"/>
                      <a:pt x="7547" y="16281"/>
                      <a:pt x="7645" y="16518"/>
                    </a:cubicBezTo>
                    <a:cubicBezTo>
                      <a:pt x="7662" y="16553"/>
                      <a:pt x="7677" y="16585"/>
                      <a:pt x="7691" y="16615"/>
                    </a:cubicBezTo>
                    <a:lnTo>
                      <a:pt x="7691" y="16615"/>
                    </a:lnTo>
                    <a:cubicBezTo>
                      <a:pt x="7286" y="15597"/>
                      <a:pt x="6922" y="14554"/>
                      <a:pt x="6794" y="13463"/>
                    </a:cubicBezTo>
                    <a:cubicBezTo>
                      <a:pt x="6780" y="13324"/>
                      <a:pt x="6752" y="13170"/>
                      <a:pt x="6752" y="13031"/>
                    </a:cubicBezTo>
                    <a:cubicBezTo>
                      <a:pt x="6738" y="12892"/>
                      <a:pt x="6738" y="12724"/>
                      <a:pt x="6738" y="12585"/>
                    </a:cubicBezTo>
                    <a:cubicBezTo>
                      <a:pt x="6738" y="12292"/>
                      <a:pt x="6752" y="11999"/>
                      <a:pt x="6808" y="11720"/>
                    </a:cubicBezTo>
                    <a:cubicBezTo>
                      <a:pt x="6891" y="11148"/>
                      <a:pt x="7087" y="10590"/>
                      <a:pt x="7352" y="10102"/>
                    </a:cubicBezTo>
                    <a:cubicBezTo>
                      <a:pt x="7617" y="9586"/>
                      <a:pt x="7924" y="9167"/>
                      <a:pt x="8258" y="8749"/>
                    </a:cubicBezTo>
                    <a:cubicBezTo>
                      <a:pt x="8593" y="8330"/>
                      <a:pt x="8914" y="7884"/>
                      <a:pt x="9193" y="7312"/>
                    </a:cubicBezTo>
                    <a:cubicBezTo>
                      <a:pt x="9237" y="7213"/>
                      <a:pt x="9255" y="7105"/>
                      <a:pt x="9226" y="7105"/>
                    </a:cubicBezTo>
                    <a:cubicBezTo>
                      <a:pt x="9219" y="7105"/>
                      <a:pt x="9208" y="7113"/>
                      <a:pt x="9193" y="7131"/>
                    </a:cubicBezTo>
                    <a:cubicBezTo>
                      <a:pt x="9109" y="7256"/>
                      <a:pt x="9026" y="7340"/>
                      <a:pt x="8942" y="7396"/>
                    </a:cubicBezTo>
                    <a:cubicBezTo>
                      <a:pt x="8844" y="7466"/>
                      <a:pt x="8775" y="7493"/>
                      <a:pt x="8705" y="7549"/>
                    </a:cubicBezTo>
                    <a:cubicBezTo>
                      <a:pt x="8677" y="7563"/>
                      <a:pt x="8621" y="7591"/>
                      <a:pt x="8593" y="7605"/>
                    </a:cubicBezTo>
                    <a:cubicBezTo>
                      <a:pt x="8663" y="7493"/>
                      <a:pt x="8733" y="7410"/>
                      <a:pt x="8775" y="7312"/>
                    </a:cubicBezTo>
                    <a:cubicBezTo>
                      <a:pt x="8844" y="7200"/>
                      <a:pt x="8900" y="7103"/>
                      <a:pt x="8970" y="6991"/>
                    </a:cubicBezTo>
                    <a:cubicBezTo>
                      <a:pt x="9374" y="6280"/>
                      <a:pt x="9681" y="5443"/>
                      <a:pt x="9723" y="4536"/>
                    </a:cubicBezTo>
                    <a:lnTo>
                      <a:pt x="9723" y="4313"/>
                    </a:lnTo>
                    <a:cubicBezTo>
                      <a:pt x="9723" y="4243"/>
                      <a:pt x="9709" y="4146"/>
                      <a:pt x="9709" y="4076"/>
                    </a:cubicBezTo>
                    <a:cubicBezTo>
                      <a:pt x="9709" y="4048"/>
                      <a:pt x="9709" y="3992"/>
                      <a:pt x="9681" y="3964"/>
                    </a:cubicBezTo>
                    <a:lnTo>
                      <a:pt x="9667" y="3783"/>
                    </a:lnTo>
                    <a:cubicBezTo>
                      <a:pt x="9653" y="3713"/>
                      <a:pt x="9653" y="3630"/>
                      <a:pt x="9611" y="3560"/>
                    </a:cubicBezTo>
                    <a:cubicBezTo>
                      <a:pt x="9542" y="3239"/>
                      <a:pt x="9430" y="2932"/>
                      <a:pt x="9263" y="2653"/>
                    </a:cubicBezTo>
                    <a:cubicBezTo>
                      <a:pt x="9109" y="2360"/>
                      <a:pt x="8914" y="2095"/>
                      <a:pt x="8705" y="1844"/>
                    </a:cubicBezTo>
                    <a:cubicBezTo>
                      <a:pt x="8482" y="1607"/>
                      <a:pt x="8231" y="1398"/>
                      <a:pt x="7979" y="1203"/>
                    </a:cubicBezTo>
                    <a:cubicBezTo>
                      <a:pt x="7575" y="910"/>
                      <a:pt x="7156" y="686"/>
                      <a:pt x="6808" y="547"/>
                    </a:cubicBezTo>
                    <a:cubicBezTo>
                      <a:pt x="6725" y="508"/>
                      <a:pt x="6652" y="491"/>
                      <a:pt x="6609" y="491"/>
                    </a:cubicBezTo>
                    <a:cubicBezTo>
                      <a:pt x="6543" y="491"/>
                      <a:pt x="6542" y="530"/>
                      <a:pt x="6668" y="589"/>
                    </a:cubicBezTo>
                    <a:cubicBezTo>
                      <a:pt x="7449" y="938"/>
                      <a:pt x="8063" y="1482"/>
                      <a:pt x="8426" y="2081"/>
                    </a:cubicBezTo>
                    <a:cubicBezTo>
                      <a:pt x="8496" y="2179"/>
                      <a:pt x="8551" y="2291"/>
                      <a:pt x="8607" y="2388"/>
                    </a:cubicBezTo>
                    <a:cubicBezTo>
                      <a:pt x="7979" y="1537"/>
                      <a:pt x="7073" y="910"/>
                      <a:pt x="6110" y="519"/>
                    </a:cubicBezTo>
                    <a:cubicBezTo>
                      <a:pt x="5216" y="169"/>
                      <a:pt x="4286" y="0"/>
                      <a:pt x="3410" y="0"/>
                    </a:cubicBezTo>
                    <a:close/>
                    <a:moveTo>
                      <a:pt x="7691" y="16615"/>
                    </a:moveTo>
                    <a:lnTo>
                      <a:pt x="7691" y="16615"/>
                    </a:lnTo>
                    <a:cubicBezTo>
                      <a:pt x="7727" y="16704"/>
                      <a:pt x="7762" y="16792"/>
                      <a:pt x="7798" y="16881"/>
                    </a:cubicBezTo>
                    <a:cubicBezTo>
                      <a:pt x="7798" y="16881"/>
                      <a:pt x="7768" y="16781"/>
                      <a:pt x="7691" y="16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23"/>
              <p:cNvSpPr/>
              <p:nvPr/>
            </p:nvSpPr>
            <p:spPr>
              <a:xfrm>
                <a:off x="180978" y="4217091"/>
                <a:ext cx="430061" cy="716638"/>
              </a:xfrm>
              <a:custGeom>
                <a:avLst/>
                <a:gdLst/>
                <a:ahLst/>
                <a:cxnLst/>
                <a:rect l="l" t="t" r="r" b="b"/>
                <a:pathLst>
                  <a:path w="9807" h="16342" extrusionOk="0">
                    <a:moveTo>
                      <a:pt x="461" y="0"/>
                    </a:moveTo>
                    <a:lnTo>
                      <a:pt x="461" y="0"/>
                    </a:lnTo>
                    <a:cubicBezTo>
                      <a:pt x="1437" y="628"/>
                      <a:pt x="2442" y="1256"/>
                      <a:pt x="3390" y="1897"/>
                    </a:cubicBezTo>
                    <a:cubicBezTo>
                      <a:pt x="3641" y="2051"/>
                      <a:pt x="3864" y="2232"/>
                      <a:pt x="4115" y="2399"/>
                    </a:cubicBezTo>
                    <a:cubicBezTo>
                      <a:pt x="4227" y="2497"/>
                      <a:pt x="4339" y="2581"/>
                      <a:pt x="4464" y="2664"/>
                    </a:cubicBezTo>
                    <a:cubicBezTo>
                      <a:pt x="4562" y="2748"/>
                      <a:pt x="4687" y="2846"/>
                      <a:pt x="4785" y="2943"/>
                    </a:cubicBezTo>
                    <a:lnTo>
                      <a:pt x="4966" y="3083"/>
                    </a:lnTo>
                    <a:lnTo>
                      <a:pt x="5120" y="3222"/>
                    </a:lnTo>
                    <a:cubicBezTo>
                      <a:pt x="5231" y="3334"/>
                      <a:pt x="5329" y="3418"/>
                      <a:pt x="5441" y="3515"/>
                    </a:cubicBezTo>
                    <a:cubicBezTo>
                      <a:pt x="5622" y="3725"/>
                      <a:pt x="5817" y="3920"/>
                      <a:pt x="5998" y="4143"/>
                    </a:cubicBezTo>
                    <a:cubicBezTo>
                      <a:pt x="6026" y="4199"/>
                      <a:pt x="6082" y="4255"/>
                      <a:pt x="6110" y="4324"/>
                    </a:cubicBezTo>
                    <a:cubicBezTo>
                      <a:pt x="6152" y="4380"/>
                      <a:pt x="6180" y="4450"/>
                      <a:pt x="6222" y="4492"/>
                    </a:cubicBezTo>
                    <a:cubicBezTo>
                      <a:pt x="6291" y="4617"/>
                      <a:pt x="6347" y="4729"/>
                      <a:pt x="6389" y="4840"/>
                    </a:cubicBezTo>
                    <a:cubicBezTo>
                      <a:pt x="6445" y="4966"/>
                      <a:pt x="6487" y="5091"/>
                      <a:pt x="6528" y="5217"/>
                    </a:cubicBezTo>
                    <a:cubicBezTo>
                      <a:pt x="6584" y="5329"/>
                      <a:pt x="6598" y="5454"/>
                      <a:pt x="6654" y="5580"/>
                    </a:cubicBezTo>
                    <a:cubicBezTo>
                      <a:pt x="6724" y="5817"/>
                      <a:pt x="6794" y="6082"/>
                      <a:pt x="6863" y="6333"/>
                    </a:cubicBezTo>
                    <a:cubicBezTo>
                      <a:pt x="6905" y="6445"/>
                      <a:pt x="6947" y="6584"/>
                      <a:pt x="6989" y="6710"/>
                    </a:cubicBezTo>
                    <a:cubicBezTo>
                      <a:pt x="7045" y="6835"/>
                      <a:pt x="7086" y="6961"/>
                      <a:pt x="7142" y="7100"/>
                    </a:cubicBezTo>
                    <a:cubicBezTo>
                      <a:pt x="7179" y="7165"/>
                      <a:pt x="7246" y="7217"/>
                      <a:pt x="7288" y="7217"/>
                    </a:cubicBezTo>
                    <a:cubicBezTo>
                      <a:pt x="7309" y="7217"/>
                      <a:pt x="7324" y="7203"/>
                      <a:pt x="7324" y="7170"/>
                    </a:cubicBezTo>
                    <a:cubicBezTo>
                      <a:pt x="7324" y="7002"/>
                      <a:pt x="7338" y="6891"/>
                      <a:pt x="7365" y="6765"/>
                    </a:cubicBezTo>
                    <a:cubicBezTo>
                      <a:pt x="7407" y="6640"/>
                      <a:pt x="7435" y="6556"/>
                      <a:pt x="7491" y="6445"/>
                    </a:cubicBezTo>
                    <a:cubicBezTo>
                      <a:pt x="7533" y="6403"/>
                      <a:pt x="7547" y="6333"/>
                      <a:pt x="7603" y="6291"/>
                    </a:cubicBezTo>
                    <a:cubicBezTo>
                      <a:pt x="7630" y="6417"/>
                      <a:pt x="7644" y="6514"/>
                      <a:pt x="7686" y="6640"/>
                    </a:cubicBezTo>
                    <a:cubicBezTo>
                      <a:pt x="7714" y="6765"/>
                      <a:pt x="7742" y="6863"/>
                      <a:pt x="7770" y="6988"/>
                    </a:cubicBezTo>
                    <a:cubicBezTo>
                      <a:pt x="7812" y="7072"/>
                      <a:pt x="7826" y="7184"/>
                      <a:pt x="7854" y="7267"/>
                    </a:cubicBezTo>
                    <a:cubicBezTo>
                      <a:pt x="7895" y="7351"/>
                      <a:pt x="7909" y="7463"/>
                      <a:pt x="7951" y="7560"/>
                    </a:cubicBezTo>
                    <a:lnTo>
                      <a:pt x="8035" y="7867"/>
                    </a:lnTo>
                    <a:lnTo>
                      <a:pt x="8063" y="8007"/>
                    </a:lnTo>
                    <a:lnTo>
                      <a:pt x="8091" y="8076"/>
                    </a:lnTo>
                    <a:lnTo>
                      <a:pt x="8105" y="8146"/>
                    </a:lnTo>
                    <a:cubicBezTo>
                      <a:pt x="8188" y="8495"/>
                      <a:pt x="8244" y="8858"/>
                      <a:pt x="8258" y="9206"/>
                    </a:cubicBezTo>
                    <a:cubicBezTo>
                      <a:pt x="8272" y="9443"/>
                      <a:pt x="8272" y="9681"/>
                      <a:pt x="8258" y="9918"/>
                    </a:cubicBezTo>
                    <a:cubicBezTo>
                      <a:pt x="8258" y="10141"/>
                      <a:pt x="8244" y="10392"/>
                      <a:pt x="8202" y="10615"/>
                    </a:cubicBezTo>
                    <a:cubicBezTo>
                      <a:pt x="8174" y="10838"/>
                      <a:pt x="8133" y="11089"/>
                      <a:pt x="8091" y="11313"/>
                    </a:cubicBezTo>
                    <a:cubicBezTo>
                      <a:pt x="8035" y="11536"/>
                      <a:pt x="7965" y="11773"/>
                      <a:pt x="7882" y="11982"/>
                    </a:cubicBezTo>
                    <a:cubicBezTo>
                      <a:pt x="7714" y="12303"/>
                      <a:pt x="7547" y="12582"/>
                      <a:pt x="7393" y="12833"/>
                    </a:cubicBezTo>
                    <a:cubicBezTo>
                      <a:pt x="7322" y="12925"/>
                      <a:pt x="7340" y="13039"/>
                      <a:pt x="7404" y="13039"/>
                    </a:cubicBezTo>
                    <a:cubicBezTo>
                      <a:pt x="7428" y="13039"/>
                      <a:pt x="7457" y="13024"/>
                      <a:pt x="7491" y="12986"/>
                    </a:cubicBezTo>
                    <a:cubicBezTo>
                      <a:pt x="7951" y="12498"/>
                      <a:pt x="8370" y="12010"/>
                      <a:pt x="8732" y="11466"/>
                    </a:cubicBezTo>
                    <a:cubicBezTo>
                      <a:pt x="8760" y="11424"/>
                      <a:pt x="8802" y="11382"/>
                      <a:pt x="8830" y="11327"/>
                    </a:cubicBezTo>
                    <a:cubicBezTo>
                      <a:pt x="8872" y="11285"/>
                      <a:pt x="8900" y="11243"/>
                      <a:pt x="8942" y="11187"/>
                    </a:cubicBezTo>
                    <a:lnTo>
                      <a:pt x="8942" y="11187"/>
                    </a:lnTo>
                    <a:cubicBezTo>
                      <a:pt x="8830" y="11661"/>
                      <a:pt x="8621" y="12122"/>
                      <a:pt x="8342" y="12498"/>
                    </a:cubicBezTo>
                    <a:cubicBezTo>
                      <a:pt x="8091" y="12889"/>
                      <a:pt x="7756" y="13210"/>
                      <a:pt x="7407" y="13461"/>
                    </a:cubicBezTo>
                    <a:cubicBezTo>
                      <a:pt x="7059" y="13698"/>
                      <a:pt x="6668" y="13893"/>
                      <a:pt x="6319" y="14005"/>
                    </a:cubicBezTo>
                    <a:cubicBezTo>
                      <a:pt x="6152" y="14046"/>
                      <a:pt x="5957" y="14102"/>
                      <a:pt x="5789" y="14116"/>
                    </a:cubicBezTo>
                    <a:cubicBezTo>
                      <a:pt x="5692" y="14144"/>
                      <a:pt x="5608" y="14158"/>
                      <a:pt x="5524" y="14158"/>
                    </a:cubicBezTo>
                    <a:cubicBezTo>
                      <a:pt x="5482" y="14158"/>
                      <a:pt x="5441" y="14158"/>
                      <a:pt x="5399" y="14172"/>
                    </a:cubicBezTo>
                    <a:lnTo>
                      <a:pt x="5301" y="14172"/>
                    </a:lnTo>
                    <a:cubicBezTo>
                      <a:pt x="5259" y="14172"/>
                      <a:pt x="5231" y="14172"/>
                      <a:pt x="5189" y="14186"/>
                    </a:cubicBezTo>
                    <a:cubicBezTo>
                      <a:pt x="5162" y="14214"/>
                      <a:pt x="5120" y="14228"/>
                      <a:pt x="5092" y="14228"/>
                    </a:cubicBezTo>
                    <a:cubicBezTo>
                      <a:pt x="5022" y="14256"/>
                      <a:pt x="4966" y="14312"/>
                      <a:pt x="4966" y="14381"/>
                    </a:cubicBezTo>
                    <a:cubicBezTo>
                      <a:pt x="4952" y="14493"/>
                      <a:pt x="4952" y="14577"/>
                      <a:pt x="4966" y="14660"/>
                    </a:cubicBezTo>
                    <a:cubicBezTo>
                      <a:pt x="4980" y="14744"/>
                      <a:pt x="5022" y="14814"/>
                      <a:pt x="5064" y="14883"/>
                    </a:cubicBezTo>
                    <a:cubicBezTo>
                      <a:pt x="5120" y="14953"/>
                      <a:pt x="5189" y="15009"/>
                      <a:pt x="5301" y="15051"/>
                    </a:cubicBezTo>
                    <a:lnTo>
                      <a:pt x="5454" y="15093"/>
                    </a:lnTo>
                    <a:cubicBezTo>
                      <a:pt x="5510" y="15121"/>
                      <a:pt x="5552" y="15121"/>
                      <a:pt x="5622" y="15134"/>
                    </a:cubicBezTo>
                    <a:cubicBezTo>
                      <a:pt x="5231" y="15232"/>
                      <a:pt x="4813" y="15274"/>
                      <a:pt x="4394" y="15288"/>
                    </a:cubicBezTo>
                    <a:cubicBezTo>
                      <a:pt x="4371" y="15290"/>
                      <a:pt x="4344" y="15291"/>
                      <a:pt x="4314" y="15291"/>
                    </a:cubicBezTo>
                    <a:cubicBezTo>
                      <a:pt x="4110" y="15291"/>
                      <a:pt x="3767" y="15251"/>
                      <a:pt x="3488" y="15190"/>
                    </a:cubicBezTo>
                    <a:cubicBezTo>
                      <a:pt x="3390" y="15162"/>
                      <a:pt x="3320" y="15148"/>
                      <a:pt x="3251" y="15134"/>
                    </a:cubicBezTo>
                    <a:cubicBezTo>
                      <a:pt x="3223" y="15134"/>
                      <a:pt x="3181" y="15134"/>
                      <a:pt x="3153" y="15121"/>
                    </a:cubicBezTo>
                    <a:cubicBezTo>
                      <a:pt x="3111" y="15121"/>
                      <a:pt x="3097" y="15121"/>
                      <a:pt x="3069" y="15093"/>
                    </a:cubicBezTo>
                    <a:cubicBezTo>
                      <a:pt x="2958" y="15093"/>
                      <a:pt x="2902" y="15134"/>
                      <a:pt x="2930" y="15218"/>
                    </a:cubicBezTo>
                    <a:cubicBezTo>
                      <a:pt x="2944" y="15274"/>
                      <a:pt x="2972" y="15344"/>
                      <a:pt x="3069" y="15427"/>
                    </a:cubicBezTo>
                    <a:cubicBezTo>
                      <a:pt x="3139" y="15497"/>
                      <a:pt x="3237" y="15609"/>
                      <a:pt x="3362" y="15692"/>
                    </a:cubicBezTo>
                    <a:cubicBezTo>
                      <a:pt x="3488" y="15762"/>
                      <a:pt x="3627" y="15846"/>
                      <a:pt x="3739" y="15902"/>
                    </a:cubicBezTo>
                    <a:cubicBezTo>
                      <a:pt x="3878" y="15957"/>
                      <a:pt x="4004" y="15971"/>
                      <a:pt x="4087" y="15985"/>
                    </a:cubicBezTo>
                    <a:cubicBezTo>
                      <a:pt x="4004" y="15985"/>
                      <a:pt x="3934" y="15971"/>
                      <a:pt x="3850" y="15971"/>
                    </a:cubicBezTo>
                    <a:cubicBezTo>
                      <a:pt x="3767" y="15971"/>
                      <a:pt x="3697" y="15957"/>
                      <a:pt x="3599" y="15930"/>
                    </a:cubicBezTo>
                    <a:cubicBezTo>
                      <a:pt x="3446" y="15902"/>
                      <a:pt x="3292" y="15888"/>
                      <a:pt x="3139" y="15832"/>
                    </a:cubicBezTo>
                    <a:cubicBezTo>
                      <a:pt x="2135" y="15553"/>
                      <a:pt x="1284" y="14925"/>
                      <a:pt x="768" y="14116"/>
                    </a:cubicBezTo>
                    <a:cubicBezTo>
                      <a:pt x="726" y="14074"/>
                      <a:pt x="698" y="14033"/>
                      <a:pt x="670" y="13977"/>
                    </a:cubicBezTo>
                    <a:cubicBezTo>
                      <a:pt x="642" y="13935"/>
                      <a:pt x="628" y="13879"/>
                      <a:pt x="586" y="13837"/>
                    </a:cubicBezTo>
                    <a:cubicBezTo>
                      <a:pt x="558" y="13795"/>
                      <a:pt x="531" y="13740"/>
                      <a:pt x="503" y="13698"/>
                    </a:cubicBezTo>
                    <a:cubicBezTo>
                      <a:pt x="489" y="13656"/>
                      <a:pt x="447" y="13600"/>
                      <a:pt x="433" y="13544"/>
                    </a:cubicBezTo>
                    <a:cubicBezTo>
                      <a:pt x="349" y="13335"/>
                      <a:pt x="280" y="13126"/>
                      <a:pt x="238" y="12917"/>
                    </a:cubicBezTo>
                    <a:cubicBezTo>
                      <a:pt x="168" y="12484"/>
                      <a:pt x="210" y="12024"/>
                      <a:pt x="321" y="11605"/>
                    </a:cubicBezTo>
                    <a:cubicBezTo>
                      <a:pt x="447" y="11187"/>
                      <a:pt x="656" y="10796"/>
                      <a:pt x="977" y="10462"/>
                    </a:cubicBezTo>
                    <a:cubicBezTo>
                      <a:pt x="1061" y="10378"/>
                      <a:pt x="1144" y="10266"/>
                      <a:pt x="1256" y="10197"/>
                    </a:cubicBezTo>
                    <a:cubicBezTo>
                      <a:pt x="1298" y="10169"/>
                      <a:pt x="1354" y="10113"/>
                      <a:pt x="1409" y="10071"/>
                    </a:cubicBezTo>
                    <a:lnTo>
                      <a:pt x="1563" y="9974"/>
                    </a:lnTo>
                    <a:cubicBezTo>
                      <a:pt x="1619" y="9932"/>
                      <a:pt x="1674" y="9904"/>
                      <a:pt x="1744" y="9890"/>
                    </a:cubicBezTo>
                    <a:cubicBezTo>
                      <a:pt x="1786" y="9848"/>
                      <a:pt x="1842" y="9834"/>
                      <a:pt x="1912" y="9792"/>
                    </a:cubicBezTo>
                    <a:cubicBezTo>
                      <a:pt x="1967" y="9778"/>
                      <a:pt x="2037" y="9750"/>
                      <a:pt x="2093" y="9722"/>
                    </a:cubicBezTo>
                    <a:lnTo>
                      <a:pt x="2274" y="9681"/>
                    </a:lnTo>
                    <a:cubicBezTo>
                      <a:pt x="2433" y="9646"/>
                      <a:pt x="2592" y="9629"/>
                      <a:pt x="2749" y="9629"/>
                    </a:cubicBezTo>
                    <a:cubicBezTo>
                      <a:pt x="3103" y="9629"/>
                      <a:pt x="3448" y="9716"/>
                      <a:pt x="3767" y="9890"/>
                    </a:cubicBezTo>
                    <a:cubicBezTo>
                      <a:pt x="4157" y="10113"/>
                      <a:pt x="4534" y="10476"/>
                      <a:pt x="4701" y="10964"/>
                    </a:cubicBezTo>
                    <a:cubicBezTo>
                      <a:pt x="4743" y="11103"/>
                      <a:pt x="4757" y="11243"/>
                      <a:pt x="4743" y="11382"/>
                    </a:cubicBezTo>
                    <a:cubicBezTo>
                      <a:pt x="4715" y="11522"/>
                      <a:pt x="4701" y="11661"/>
                      <a:pt x="4645" y="11801"/>
                    </a:cubicBezTo>
                    <a:cubicBezTo>
                      <a:pt x="4604" y="11926"/>
                      <a:pt x="4534" y="12052"/>
                      <a:pt x="4436" y="12163"/>
                    </a:cubicBezTo>
                    <a:cubicBezTo>
                      <a:pt x="4353" y="12275"/>
                      <a:pt x="4255" y="12373"/>
                      <a:pt x="4143" y="12442"/>
                    </a:cubicBezTo>
                    <a:cubicBezTo>
                      <a:pt x="4018" y="12512"/>
                      <a:pt x="3878" y="12610"/>
                      <a:pt x="3739" y="12638"/>
                    </a:cubicBezTo>
                    <a:cubicBezTo>
                      <a:pt x="3669" y="12659"/>
                      <a:pt x="3596" y="12669"/>
                      <a:pt x="3521" y="12669"/>
                    </a:cubicBezTo>
                    <a:cubicBezTo>
                      <a:pt x="3446" y="12669"/>
                      <a:pt x="3369" y="12659"/>
                      <a:pt x="3292" y="12638"/>
                    </a:cubicBezTo>
                    <a:cubicBezTo>
                      <a:pt x="3153" y="12610"/>
                      <a:pt x="3013" y="12540"/>
                      <a:pt x="2888" y="12442"/>
                    </a:cubicBezTo>
                    <a:cubicBezTo>
                      <a:pt x="2762" y="12359"/>
                      <a:pt x="2679" y="12233"/>
                      <a:pt x="2595" y="12136"/>
                    </a:cubicBezTo>
                    <a:cubicBezTo>
                      <a:pt x="2511" y="11996"/>
                      <a:pt x="2469" y="11815"/>
                      <a:pt x="2456" y="11661"/>
                    </a:cubicBezTo>
                    <a:cubicBezTo>
                      <a:pt x="2442" y="11508"/>
                      <a:pt x="2469" y="11354"/>
                      <a:pt x="2511" y="11215"/>
                    </a:cubicBezTo>
                    <a:cubicBezTo>
                      <a:pt x="2581" y="10936"/>
                      <a:pt x="2679" y="10699"/>
                      <a:pt x="2553" y="10559"/>
                    </a:cubicBezTo>
                    <a:cubicBezTo>
                      <a:pt x="2553" y="10517"/>
                      <a:pt x="2525" y="10476"/>
                      <a:pt x="2456" y="10462"/>
                    </a:cubicBezTo>
                    <a:cubicBezTo>
                      <a:pt x="2430" y="10457"/>
                      <a:pt x="2399" y="10453"/>
                      <a:pt x="2363" y="10453"/>
                    </a:cubicBezTo>
                    <a:cubicBezTo>
                      <a:pt x="2300" y="10453"/>
                      <a:pt x="2223" y="10463"/>
                      <a:pt x="2135" y="10490"/>
                    </a:cubicBezTo>
                    <a:cubicBezTo>
                      <a:pt x="1953" y="10545"/>
                      <a:pt x="1702" y="10671"/>
                      <a:pt x="1479" y="10950"/>
                    </a:cubicBezTo>
                    <a:cubicBezTo>
                      <a:pt x="1368" y="11089"/>
                      <a:pt x="1270" y="11285"/>
                      <a:pt x="1200" y="11494"/>
                    </a:cubicBezTo>
                    <a:cubicBezTo>
                      <a:pt x="1130" y="11717"/>
                      <a:pt x="1089" y="11982"/>
                      <a:pt x="1130" y="12261"/>
                    </a:cubicBezTo>
                    <a:cubicBezTo>
                      <a:pt x="1171" y="12249"/>
                      <a:pt x="1200" y="12244"/>
                      <a:pt x="1221" y="12244"/>
                    </a:cubicBezTo>
                    <a:cubicBezTo>
                      <a:pt x="1271" y="12244"/>
                      <a:pt x="1274" y="12273"/>
                      <a:pt x="1284" y="12303"/>
                    </a:cubicBezTo>
                    <a:lnTo>
                      <a:pt x="1284" y="12345"/>
                    </a:lnTo>
                    <a:lnTo>
                      <a:pt x="1312" y="12387"/>
                    </a:lnTo>
                    <a:cubicBezTo>
                      <a:pt x="1312" y="12428"/>
                      <a:pt x="1326" y="12442"/>
                      <a:pt x="1326" y="12484"/>
                    </a:cubicBezTo>
                    <a:cubicBezTo>
                      <a:pt x="1340" y="12512"/>
                      <a:pt x="1340" y="12526"/>
                      <a:pt x="1354" y="12568"/>
                    </a:cubicBezTo>
                    <a:lnTo>
                      <a:pt x="1368" y="12624"/>
                    </a:lnTo>
                    <a:lnTo>
                      <a:pt x="1368" y="12638"/>
                    </a:lnTo>
                    <a:lnTo>
                      <a:pt x="1395" y="12693"/>
                    </a:lnTo>
                    <a:lnTo>
                      <a:pt x="1395" y="12707"/>
                    </a:lnTo>
                    <a:lnTo>
                      <a:pt x="1423" y="12777"/>
                    </a:lnTo>
                    <a:lnTo>
                      <a:pt x="1423" y="12791"/>
                    </a:lnTo>
                    <a:lnTo>
                      <a:pt x="1437" y="12847"/>
                    </a:lnTo>
                    <a:lnTo>
                      <a:pt x="1493" y="12945"/>
                    </a:lnTo>
                    <a:cubicBezTo>
                      <a:pt x="1535" y="13014"/>
                      <a:pt x="1577" y="13084"/>
                      <a:pt x="1619" y="13154"/>
                    </a:cubicBezTo>
                    <a:cubicBezTo>
                      <a:pt x="1786" y="13419"/>
                      <a:pt x="2037" y="13670"/>
                      <a:pt x="2330" y="13823"/>
                    </a:cubicBezTo>
                    <a:cubicBezTo>
                      <a:pt x="2609" y="13991"/>
                      <a:pt x="2930" y="14102"/>
                      <a:pt x="3237" y="14130"/>
                    </a:cubicBezTo>
                    <a:cubicBezTo>
                      <a:pt x="3323" y="14141"/>
                      <a:pt x="3408" y="14147"/>
                      <a:pt x="3491" y="14147"/>
                    </a:cubicBezTo>
                    <a:cubicBezTo>
                      <a:pt x="3719" y="14147"/>
                      <a:pt x="3935" y="14108"/>
                      <a:pt x="4129" y="14046"/>
                    </a:cubicBezTo>
                    <a:cubicBezTo>
                      <a:pt x="4157" y="14033"/>
                      <a:pt x="4199" y="14033"/>
                      <a:pt x="4227" y="14019"/>
                    </a:cubicBezTo>
                    <a:cubicBezTo>
                      <a:pt x="4269" y="13991"/>
                      <a:pt x="4325" y="13977"/>
                      <a:pt x="4353" y="13963"/>
                    </a:cubicBezTo>
                    <a:lnTo>
                      <a:pt x="4534" y="13879"/>
                    </a:lnTo>
                    <a:lnTo>
                      <a:pt x="4562" y="13851"/>
                    </a:lnTo>
                    <a:lnTo>
                      <a:pt x="4576" y="13837"/>
                    </a:lnTo>
                    <a:cubicBezTo>
                      <a:pt x="4566" y="13837"/>
                      <a:pt x="4630" y="13811"/>
                      <a:pt x="4652" y="13803"/>
                    </a:cubicBezTo>
                    <a:lnTo>
                      <a:pt x="4652" y="13803"/>
                    </a:lnTo>
                    <a:cubicBezTo>
                      <a:pt x="4650" y="13805"/>
                      <a:pt x="4648" y="13807"/>
                      <a:pt x="4645" y="13809"/>
                    </a:cubicBezTo>
                    <a:cubicBezTo>
                      <a:pt x="4657" y="13804"/>
                      <a:pt x="4660" y="13802"/>
                      <a:pt x="4658" y="13802"/>
                    </a:cubicBezTo>
                    <a:cubicBezTo>
                      <a:pt x="4657" y="13802"/>
                      <a:pt x="4655" y="13802"/>
                      <a:pt x="4652" y="13803"/>
                    </a:cubicBezTo>
                    <a:lnTo>
                      <a:pt x="4652" y="13803"/>
                    </a:lnTo>
                    <a:cubicBezTo>
                      <a:pt x="4690" y="13766"/>
                      <a:pt x="4717" y="13752"/>
                      <a:pt x="4757" y="13712"/>
                    </a:cubicBezTo>
                    <a:cubicBezTo>
                      <a:pt x="4785" y="13684"/>
                      <a:pt x="4827" y="13670"/>
                      <a:pt x="4855" y="13628"/>
                    </a:cubicBezTo>
                    <a:cubicBezTo>
                      <a:pt x="4897" y="13600"/>
                      <a:pt x="4910" y="13558"/>
                      <a:pt x="4952" y="13544"/>
                    </a:cubicBezTo>
                    <a:cubicBezTo>
                      <a:pt x="4994" y="13475"/>
                      <a:pt x="5036" y="13419"/>
                      <a:pt x="5064" y="13363"/>
                    </a:cubicBezTo>
                    <a:cubicBezTo>
                      <a:pt x="5189" y="13140"/>
                      <a:pt x="5175" y="12972"/>
                      <a:pt x="5036" y="12875"/>
                    </a:cubicBezTo>
                    <a:cubicBezTo>
                      <a:pt x="4994" y="12861"/>
                      <a:pt x="4966" y="12847"/>
                      <a:pt x="4910" y="12847"/>
                    </a:cubicBezTo>
                    <a:cubicBezTo>
                      <a:pt x="4883" y="12833"/>
                      <a:pt x="4841" y="12805"/>
                      <a:pt x="4771" y="12805"/>
                    </a:cubicBezTo>
                    <a:lnTo>
                      <a:pt x="4645" y="12805"/>
                    </a:lnTo>
                    <a:cubicBezTo>
                      <a:pt x="4771" y="12693"/>
                      <a:pt x="4855" y="12554"/>
                      <a:pt x="4952" y="12415"/>
                    </a:cubicBezTo>
                    <a:cubicBezTo>
                      <a:pt x="5036" y="12275"/>
                      <a:pt x="5092" y="12108"/>
                      <a:pt x="5134" y="11954"/>
                    </a:cubicBezTo>
                    <a:cubicBezTo>
                      <a:pt x="5231" y="11647"/>
                      <a:pt x="5231" y="11299"/>
                      <a:pt x="5162" y="10964"/>
                    </a:cubicBezTo>
                    <a:cubicBezTo>
                      <a:pt x="5134" y="10908"/>
                      <a:pt x="5120" y="10838"/>
                      <a:pt x="5106" y="10783"/>
                    </a:cubicBezTo>
                    <a:cubicBezTo>
                      <a:pt x="5092" y="10755"/>
                      <a:pt x="5092" y="10741"/>
                      <a:pt x="5064" y="10699"/>
                    </a:cubicBezTo>
                    <a:cubicBezTo>
                      <a:pt x="5050" y="10685"/>
                      <a:pt x="5050" y="10671"/>
                      <a:pt x="5036" y="10643"/>
                    </a:cubicBezTo>
                    <a:lnTo>
                      <a:pt x="5022" y="10615"/>
                    </a:lnTo>
                    <a:lnTo>
                      <a:pt x="4994" y="10601"/>
                    </a:lnTo>
                    <a:lnTo>
                      <a:pt x="4980" y="10573"/>
                    </a:lnTo>
                    <a:lnTo>
                      <a:pt x="4980" y="10559"/>
                    </a:lnTo>
                    <a:lnTo>
                      <a:pt x="4924" y="10476"/>
                    </a:lnTo>
                    <a:lnTo>
                      <a:pt x="4883" y="10392"/>
                    </a:lnTo>
                    <a:lnTo>
                      <a:pt x="4813" y="10294"/>
                    </a:lnTo>
                    <a:cubicBezTo>
                      <a:pt x="4771" y="10252"/>
                      <a:pt x="4715" y="10183"/>
                      <a:pt x="4673" y="10127"/>
                    </a:cubicBezTo>
                    <a:cubicBezTo>
                      <a:pt x="4618" y="10071"/>
                      <a:pt x="4576" y="10029"/>
                      <a:pt x="4506" y="9974"/>
                    </a:cubicBezTo>
                    <a:lnTo>
                      <a:pt x="4394" y="9862"/>
                    </a:lnTo>
                    <a:lnTo>
                      <a:pt x="4269" y="9764"/>
                    </a:lnTo>
                    <a:cubicBezTo>
                      <a:pt x="4227" y="9722"/>
                      <a:pt x="4185" y="9695"/>
                      <a:pt x="4143" y="9681"/>
                    </a:cubicBezTo>
                    <a:cubicBezTo>
                      <a:pt x="4087" y="9639"/>
                      <a:pt x="4060" y="9625"/>
                      <a:pt x="4004" y="9583"/>
                    </a:cubicBezTo>
                    <a:cubicBezTo>
                      <a:pt x="3836" y="9485"/>
                      <a:pt x="3641" y="9416"/>
                      <a:pt x="3446" y="9360"/>
                    </a:cubicBezTo>
                    <a:cubicBezTo>
                      <a:pt x="3242" y="9307"/>
                      <a:pt x="3034" y="9283"/>
                      <a:pt x="2830" y="9283"/>
                    </a:cubicBezTo>
                    <a:cubicBezTo>
                      <a:pt x="2658" y="9283"/>
                      <a:pt x="2490" y="9300"/>
                      <a:pt x="2330" y="9332"/>
                    </a:cubicBezTo>
                    <a:cubicBezTo>
                      <a:pt x="2246" y="9346"/>
                      <a:pt x="2177" y="9360"/>
                      <a:pt x="2093" y="9402"/>
                    </a:cubicBezTo>
                    <a:cubicBezTo>
                      <a:pt x="1995" y="9416"/>
                      <a:pt x="1925" y="9443"/>
                      <a:pt x="1856" y="9485"/>
                    </a:cubicBezTo>
                    <a:lnTo>
                      <a:pt x="1646" y="9583"/>
                    </a:lnTo>
                    <a:lnTo>
                      <a:pt x="1549" y="9639"/>
                    </a:lnTo>
                    <a:lnTo>
                      <a:pt x="1437" y="9708"/>
                    </a:lnTo>
                    <a:cubicBezTo>
                      <a:pt x="1158" y="9890"/>
                      <a:pt x="935" y="10099"/>
                      <a:pt x="726" y="10350"/>
                    </a:cubicBezTo>
                    <a:cubicBezTo>
                      <a:pt x="517" y="10601"/>
                      <a:pt x="363" y="10880"/>
                      <a:pt x="238" y="11173"/>
                    </a:cubicBezTo>
                    <a:cubicBezTo>
                      <a:pt x="168" y="11313"/>
                      <a:pt x="140" y="11466"/>
                      <a:pt x="98" y="11633"/>
                    </a:cubicBezTo>
                    <a:cubicBezTo>
                      <a:pt x="70" y="11787"/>
                      <a:pt x="42" y="11940"/>
                      <a:pt x="28" y="12094"/>
                    </a:cubicBezTo>
                    <a:cubicBezTo>
                      <a:pt x="1" y="12470"/>
                      <a:pt x="14" y="12833"/>
                      <a:pt x="112" y="13210"/>
                    </a:cubicBezTo>
                    <a:cubicBezTo>
                      <a:pt x="154" y="13307"/>
                      <a:pt x="168" y="13405"/>
                      <a:pt x="210" y="13489"/>
                    </a:cubicBezTo>
                    <a:cubicBezTo>
                      <a:pt x="238" y="13586"/>
                      <a:pt x="280" y="13670"/>
                      <a:pt x="307" y="13768"/>
                    </a:cubicBezTo>
                    <a:cubicBezTo>
                      <a:pt x="349" y="13865"/>
                      <a:pt x="391" y="13949"/>
                      <a:pt x="447" y="14033"/>
                    </a:cubicBezTo>
                    <a:lnTo>
                      <a:pt x="517" y="14158"/>
                    </a:lnTo>
                    <a:lnTo>
                      <a:pt x="558" y="14228"/>
                    </a:lnTo>
                    <a:lnTo>
                      <a:pt x="586" y="14284"/>
                    </a:lnTo>
                    <a:cubicBezTo>
                      <a:pt x="1130" y="15148"/>
                      <a:pt x="2037" y="15860"/>
                      <a:pt x="3111" y="16167"/>
                    </a:cubicBezTo>
                    <a:cubicBezTo>
                      <a:pt x="3517" y="16281"/>
                      <a:pt x="3938" y="16341"/>
                      <a:pt x="4369" y="16341"/>
                    </a:cubicBezTo>
                    <a:cubicBezTo>
                      <a:pt x="4516" y="16341"/>
                      <a:pt x="4664" y="16334"/>
                      <a:pt x="4813" y="16320"/>
                    </a:cubicBezTo>
                    <a:lnTo>
                      <a:pt x="5022" y="16306"/>
                    </a:lnTo>
                    <a:lnTo>
                      <a:pt x="5231" y="16264"/>
                    </a:lnTo>
                    <a:lnTo>
                      <a:pt x="5441" y="16236"/>
                    </a:lnTo>
                    <a:lnTo>
                      <a:pt x="5650" y="16167"/>
                    </a:lnTo>
                    <a:lnTo>
                      <a:pt x="5859" y="16097"/>
                    </a:lnTo>
                    <a:cubicBezTo>
                      <a:pt x="5929" y="16055"/>
                      <a:pt x="5998" y="16041"/>
                      <a:pt x="6068" y="15999"/>
                    </a:cubicBezTo>
                    <a:lnTo>
                      <a:pt x="6277" y="15916"/>
                    </a:lnTo>
                    <a:cubicBezTo>
                      <a:pt x="6347" y="15874"/>
                      <a:pt x="6389" y="15846"/>
                      <a:pt x="6459" y="15818"/>
                    </a:cubicBezTo>
                    <a:cubicBezTo>
                      <a:pt x="7477" y="15288"/>
                      <a:pt x="8370" y="14451"/>
                      <a:pt x="8942" y="13447"/>
                    </a:cubicBezTo>
                    <a:cubicBezTo>
                      <a:pt x="9514" y="12428"/>
                      <a:pt x="9806" y="11257"/>
                      <a:pt x="9779" y="10127"/>
                    </a:cubicBezTo>
                    <a:cubicBezTo>
                      <a:pt x="9765" y="9555"/>
                      <a:pt x="9653" y="8997"/>
                      <a:pt x="9486" y="8453"/>
                    </a:cubicBezTo>
                    <a:cubicBezTo>
                      <a:pt x="9430" y="8314"/>
                      <a:pt x="9388" y="8188"/>
                      <a:pt x="9346" y="8049"/>
                    </a:cubicBezTo>
                    <a:lnTo>
                      <a:pt x="9248" y="7867"/>
                    </a:lnTo>
                    <a:lnTo>
                      <a:pt x="9165" y="7672"/>
                    </a:lnTo>
                    <a:lnTo>
                      <a:pt x="9109" y="7588"/>
                    </a:lnTo>
                    <a:lnTo>
                      <a:pt x="9067" y="7491"/>
                    </a:lnTo>
                    <a:lnTo>
                      <a:pt x="8970" y="7323"/>
                    </a:lnTo>
                    <a:cubicBezTo>
                      <a:pt x="8928" y="7198"/>
                      <a:pt x="8858" y="7100"/>
                      <a:pt x="8802" y="6975"/>
                    </a:cubicBezTo>
                    <a:cubicBezTo>
                      <a:pt x="8677" y="6751"/>
                      <a:pt x="8551" y="6514"/>
                      <a:pt x="8439" y="6305"/>
                    </a:cubicBezTo>
                    <a:cubicBezTo>
                      <a:pt x="8314" y="6082"/>
                      <a:pt x="8188" y="5873"/>
                      <a:pt x="8049" y="5663"/>
                    </a:cubicBezTo>
                    <a:cubicBezTo>
                      <a:pt x="7784" y="5245"/>
                      <a:pt x="7519" y="4826"/>
                      <a:pt x="7184" y="4464"/>
                    </a:cubicBezTo>
                    <a:cubicBezTo>
                      <a:pt x="6863" y="4073"/>
                      <a:pt x="6515" y="3766"/>
                      <a:pt x="6166" y="3473"/>
                    </a:cubicBezTo>
                    <a:cubicBezTo>
                      <a:pt x="5998" y="3334"/>
                      <a:pt x="5817" y="3194"/>
                      <a:pt x="5650" y="3069"/>
                    </a:cubicBezTo>
                    <a:lnTo>
                      <a:pt x="5120" y="2706"/>
                    </a:lnTo>
                    <a:cubicBezTo>
                      <a:pt x="4952" y="2595"/>
                      <a:pt x="4771" y="2469"/>
                      <a:pt x="4618" y="2372"/>
                    </a:cubicBezTo>
                    <a:cubicBezTo>
                      <a:pt x="4436" y="2260"/>
                      <a:pt x="4283" y="2176"/>
                      <a:pt x="4129" y="2079"/>
                    </a:cubicBezTo>
                    <a:cubicBezTo>
                      <a:pt x="3809" y="1883"/>
                      <a:pt x="3516" y="1702"/>
                      <a:pt x="3223" y="1549"/>
                    </a:cubicBezTo>
                    <a:cubicBezTo>
                      <a:pt x="2651" y="1242"/>
                      <a:pt x="2163" y="935"/>
                      <a:pt x="1758" y="712"/>
                    </a:cubicBezTo>
                    <a:cubicBezTo>
                      <a:pt x="935" y="265"/>
                      <a:pt x="461" y="0"/>
                      <a:pt x="461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23"/>
              <p:cNvSpPr/>
              <p:nvPr/>
            </p:nvSpPr>
            <p:spPr>
              <a:xfrm>
                <a:off x="233601" y="3378130"/>
                <a:ext cx="505882" cy="699491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5951" extrusionOk="0">
                    <a:moveTo>
                      <a:pt x="5144" y="0"/>
                    </a:moveTo>
                    <a:cubicBezTo>
                      <a:pt x="4857" y="0"/>
                      <a:pt x="4570" y="18"/>
                      <a:pt x="4282" y="50"/>
                    </a:cubicBezTo>
                    <a:cubicBezTo>
                      <a:pt x="3655" y="133"/>
                      <a:pt x="3055" y="301"/>
                      <a:pt x="2497" y="580"/>
                    </a:cubicBezTo>
                    <a:cubicBezTo>
                      <a:pt x="1911" y="859"/>
                      <a:pt x="1409" y="1235"/>
                      <a:pt x="1004" y="1723"/>
                    </a:cubicBezTo>
                    <a:cubicBezTo>
                      <a:pt x="795" y="1974"/>
                      <a:pt x="628" y="2226"/>
                      <a:pt x="488" y="2518"/>
                    </a:cubicBezTo>
                    <a:cubicBezTo>
                      <a:pt x="419" y="2644"/>
                      <a:pt x="349" y="2797"/>
                      <a:pt x="293" y="2923"/>
                    </a:cubicBezTo>
                    <a:cubicBezTo>
                      <a:pt x="223" y="3062"/>
                      <a:pt x="195" y="3230"/>
                      <a:pt x="140" y="3369"/>
                    </a:cubicBezTo>
                    <a:cubicBezTo>
                      <a:pt x="70" y="3662"/>
                      <a:pt x="0" y="3969"/>
                      <a:pt x="0" y="4290"/>
                    </a:cubicBezTo>
                    <a:cubicBezTo>
                      <a:pt x="0" y="4597"/>
                      <a:pt x="28" y="4904"/>
                      <a:pt x="84" y="5197"/>
                    </a:cubicBezTo>
                    <a:cubicBezTo>
                      <a:pt x="223" y="5782"/>
                      <a:pt x="474" y="6312"/>
                      <a:pt x="767" y="6801"/>
                    </a:cubicBezTo>
                    <a:cubicBezTo>
                      <a:pt x="1060" y="7289"/>
                      <a:pt x="1381" y="7707"/>
                      <a:pt x="1702" y="8126"/>
                    </a:cubicBezTo>
                    <a:cubicBezTo>
                      <a:pt x="2371" y="8935"/>
                      <a:pt x="3027" y="9646"/>
                      <a:pt x="3543" y="10358"/>
                    </a:cubicBezTo>
                    <a:cubicBezTo>
                      <a:pt x="3794" y="10706"/>
                      <a:pt x="4031" y="11069"/>
                      <a:pt x="4185" y="11418"/>
                    </a:cubicBezTo>
                    <a:cubicBezTo>
                      <a:pt x="4352" y="11766"/>
                      <a:pt x="4478" y="12143"/>
                      <a:pt x="4561" y="12492"/>
                    </a:cubicBezTo>
                    <a:cubicBezTo>
                      <a:pt x="4659" y="12840"/>
                      <a:pt x="4701" y="13161"/>
                      <a:pt x="4743" y="13468"/>
                    </a:cubicBezTo>
                    <a:cubicBezTo>
                      <a:pt x="4771" y="13775"/>
                      <a:pt x="4798" y="14054"/>
                      <a:pt x="4812" y="14319"/>
                    </a:cubicBezTo>
                    <a:cubicBezTo>
                      <a:pt x="4826" y="14835"/>
                      <a:pt x="4812" y="15240"/>
                      <a:pt x="4798" y="15519"/>
                    </a:cubicBezTo>
                    <a:cubicBezTo>
                      <a:pt x="4771" y="15798"/>
                      <a:pt x="4771" y="15951"/>
                      <a:pt x="4771" y="15951"/>
                    </a:cubicBezTo>
                    <a:cubicBezTo>
                      <a:pt x="4826" y="15309"/>
                      <a:pt x="4868" y="14668"/>
                      <a:pt x="4840" y="14026"/>
                    </a:cubicBezTo>
                    <a:cubicBezTo>
                      <a:pt x="4826" y="13370"/>
                      <a:pt x="4743" y="12729"/>
                      <a:pt x="4561" y="12115"/>
                    </a:cubicBezTo>
                    <a:cubicBezTo>
                      <a:pt x="4394" y="11515"/>
                      <a:pt x="4129" y="10916"/>
                      <a:pt x="3780" y="10372"/>
                    </a:cubicBezTo>
                    <a:cubicBezTo>
                      <a:pt x="3431" y="9841"/>
                      <a:pt x="3069" y="9311"/>
                      <a:pt x="2706" y="8809"/>
                    </a:cubicBezTo>
                    <a:cubicBezTo>
                      <a:pt x="2330" y="8279"/>
                      <a:pt x="2037" y="7777"/>
                      <a:pt x="1772" y="7261"/>
                    </a:cubicBezTo>
                    <a:cubicBezTo>
                      <a:pt x="1521" y="6731"/>
                      <a:pt x="1283" y="6229"/>
                      <a:pt x="1060" y="5657"/>
                    </a:cubicBezTo>
                    <a:cubicBezTo>
                      <a:pt x="1021" y="5568"/>
                      <a:pt x="974" y="5485"/>
                      <a:pt x="950" y="5485"/>
                    </a:cubicBezTo>
                    <a:cubicBezTo>
                      <a:pt x="941" y="5485"/>
                      <a:pt x="935" y="5499"/>
                      <a:pt x="935" y="5531"/>
                    </a:cubicBezTo>
                    <a:cubicBezTo>
                      <a:pt x="963" y="5824"/>
                      <a:pt x="935" y="6006"/>
                      <a:pt x="921" y="6173"/>
                    </a:cubicBezTo>
                    <a:cubicBezTo>
                      <a:pt x="921" y="6229"/>
                      <a:pt x="907" y="6285"/>
                      <a:pt x="893" y="6312"/>
                    </a:cubicBezTo>
                    <a:cubicBezTo>
                      <a:pt x="795" y="6061"/>
                      <a:pt x="725" y="5824"/>
                      <a:pt x="656" y="5559"/>
                    </a:cubicBezTo>
                    <a:cubicBezTo>
                      <a:pt x="558" y="5141"/>
                      <a:pt x="516" y="4722"/>
                      <a:pt x="572" y="4318"/>
                    </a:cubicBezTo>
                    <a:cubicBezTo>
                      <a:pt x="628" y="3927"/>
                      <a:pt x="753" y="3537"/>
                      <a:pt x="935" y="3174"/>
                    </a:cubicBezTo>
                    <a:cubicBezTo>
                      <a:pt x="1186" y="2686"/>
                      <a:pt x="1534" y="2253"/>
                      <a:pt x="1953" y="1877"/>
                    </a:cubicBezTo>
                    <a:cubicBezTo>
                      <a:pt x="2371" y="1528"/>
                      <a:pt x="2874" y="1249"/>
                      <a:pt x="3418" y="1096"/>
                    </a:cubicBezTo>
                    <a:cubicBezTo>
                      <a:pt x="3836" y="970"/>
                      <a:pt x="4254" y="928"/>
                      <a:pt x="4603" y="886"/>
                    </a:cubicBezTo>
                    <a:cubicBezTo>
                      <a:pt x="4798" y="873"/>
                      <a:pt x="4910" y="789"/>
                      <a:pt x="4687" y="789"/>
                    </a:cubicBezTo>
                    <a:cubicBezTo>
                      <a:pt x="3892" y="789"/>
                      <a:pt x="3139" y="873"/>
                      <a:pt x="2469" y="1082"/>
                    </a:cubicBezTo>
                    <a:cubicBezTo>
                      <a:pt x="2357" y="1124"/>
                      <a:pt x="2246" y="1151"/>
                      <a:pt x="2120" y="1207"/>
                    </a:cubicBezTo>
                    <a:cubicBezTo>
                      <a:pt x="2595" y="928"/>
                      <a:pt x="3125" y="747"/>
                      <a:pt x="3655" y="663"/>
                    </a:cubicBezTo>
                    <a:cubicBezTo>
                      <a:pt x="3908" y="623"/>
                      <a:pt x="4164" y="606"/>
                      <a:pt x="4416" y="606"/>
                    </a:cubicBezTo>
                    <a:cubicBezTo>
                      <a:pt x="4691" y="606"/>
                      <a:pt x="4962" y="627"/>
                      <a:pt x="5217" y="663"/>
                    </a:cubicBezTo>
                    <a:cubicBezTo>
                      <a:pt x="6221" y="803"/>
                      <a:pt x="7100" y="1207"/>
                      <a:pt x="7770" y="1640"/>
                    </a:cubicBezTo>
                    <a:cubicBezTo>
                      <a:pt x="7942" y="1746"/>
                      <a:pt x="8201" y="1864"/>
                      <a:pt x="8335" y="1864"/>
                    </a:cubicBezTo>
                    <a:cubicBezTo>
                      <a:pt x="8342" y="1864"/>
                      <a:pt x="8349" y="1864"/>
                      <a:pt x="8355" y="1863"/>
                    </a:cubicBezTo>
                    <a:cubicBezTo>
                      <a:pt x="8509" y="1835"/>
                      <a:pt x="8565" y="1765"/>
                      <a:pt x="8509" y="1626"/>
                    </a:cubicBezTo>
                    <a:cubicBezTo>
                      <a:pt x="8453" y="1500"/>
                      <a:pt x="8327" y="1319"/>
                      <a:pt x="8118" y="1165"/>
                    </a:cubicBezTo>
                    <a:lnTo>
                      <a:pt x="8118" y="1165"/>
                    </a:lnTo>
                    <a:cubicBezTo>
                      <a:pt x="8579" y="1417"/>
                      <a:pt x="8997" y="1695"/>
                      <a:pt x="9415" y="2016"/>
                    </a:cubicBezTo>
                    <a:cubicBezTo>
                      <a:pt x="9443" y="2058"/>
                      <a:pt x="9499" y="2114"/>
                      <a:pt x="9569" y="2156"/>
                    </a:cubicBezTo>
                    <a:cubicBezTo>
                      <a:pt x="9639" y="2212"/>
                      <a:pt x="9694" y="2281"/>
                      <a:pt x="9778" y="2351"/>
                    </a:cubicBezTo>
                    <a:cubicBezTo>
                      <a:pt x="9918" y="2491"/>
                      <a:pt x="10071" y="2672"/>
                      <a:pt x="10197" y="2839"/>
                    </a:cubicBezTo>
                    <a:cubicBezTo>
                      <a:pt x="10322" y="2993"/>
                      <a:pt x="10420" y="3160"/>
                      <a:pt x="10489" y="3244"/>
                    </a:cubicBezTo>
                    <a:cubicBezTo>
                      <a:pt x="10531" y="3293"/>
                      <a:pt x="10567" y="3328"/>
                      <a:pt x="10590" y="3328"/>
                    </a:cubicBezTo>
                    <a:cubicBezTo>
                      <a:pt x="10606" y="3328"/>
                      <a:pt x="10615" y="3312"/>
                      <a:pt x="10615" y="3272"/>
                    </a:cubicBezTo>
                    <a:cubicBezTo>
                      <a:pt x="10615" y="3188"/>
                      <a:pt x="10559" y="2923"/>
                      <a:pt x="10420" y="2644"/>
                    </a:cubicBezTo>
                    <a:cubicBezTo>
                      <a:pt x="10290" y="2385"/>
                      <a:pt x="10101" y="2115"/>
                      <a:pt x="9952" y="1966"/>
                    </a:cubicBezTo>
                    <a:lnTo>
                      <a:pt x="9952" y="1966"/>
                    </a:lnTo>
                    <a:cubicBezTo>
                      <a:pt x="10203" y="2208"/>
                      <a:pt x="10429" y="2475"/>
                      <a:pt x="10629" y="2742"/>
                    </a:cubicBezTo>
                    <a:cubicBezTo>
                      <a:pt x="10964" y="3202"/>
                      <a:pt x="11173" y="3732"/>
                      <a:pt x="11285" y="4290"/>
                    </a:cubicBezTo>
                    <a:cubicBezTo>
                      <a:pt x="11326" y="4569"/>
                      <a:pt x="11354" y="4834"/>
                      <a:pt x="11326" y="5113"/>
                    </a:cubicBezTo>
                    <a:cubicBezTo>
                      <a:pt x="11312" y="5364"/>
                      <a:pt x="11285" y="5643"/>
                      <a:pt x="11229" y="5894"/>
                    </a:cubicBezTo>
                    <a:cubicBezTo>
                      <a:pt x="11215" y="6020"/>
                      <a:pt x="11159" y="6131"/>
                      <a:pt x="11145" y="6257"/>
                    </a:cubicBezTo>
                    <a:cubicBezTo>
                      <a:pt x="11103" y="6382"/>
                      <a:pt x="11075" y="6480"/>
                      <a:pt x="11020" y="6605"/>
                    </a:cubicBezTo>
                    <a:cubicBezTo>
                      <a:pt x="10964" y="6717"/>
                      <a:pt x="10936" y="6829"/>
                      <a:pt x="10880" y="6940"/>
                    </a:cubicBezTo>
                    <a:cubicBezTo>
                      <a:pt x="10838" y="6996"/>
                      <a:pt x="10824" y="7038"/>
                      <a:pt x="10796" y="7094"/>
                    </a:cubicBezTo>
                    <a:cubicBezTo>
                      <a:pt x="10755" y="7149"/>
                      <a:pt x="10727" y="7205"/>
                      <a:pt x="10699" y="7247"/>
                    </a:cubicBezTo>
                    <a:cubicBezTo>
                      <a:pt x="10448" y="7652"/>
                      <a:pt x="10099" y="8000"/>
                      <a:pt x="9680" y="8251"/>
                    </a:cubicBezTo>
                    <a:cubicBezTo>
                      <a:pt x="9262" y="8488"/>
                      <a:pt x="8788" y="8642"/>
                      <a:pt x="8300" y="8684"/>
                    </a:cubicBezTo>
                    <a:cubicBezTo>
                      <a:pt x="8207" y="8684"/>
                      <a:pt x="8114" y="8690"/>
                      <a:pt x="8021" y="8690"/>
                    </a:cubicBezTo>
                    <a:cubicBezTo>
                      <a:pt x="7974" y="8690"/>
                      <a:pt x="7928" y="8688"/>
                      <a:pt x="7881" y="8684"/>
                    </a:cubicBezTo>
                    <a:cubicBezTo>
                      <a:pt x="7811" y="8684"/>
                      <a:pt x="7742" y="8684"/>
                      <a:pt x="7672" y="8670"/>
                    </a:cubicBezTo>
                    <a:lnTo>
                      <a:pt x="7463" y="8628"/>
                    </a:lnTo>
                    <a:cubicBezTo>
                      <a:pt x="7184" y="8558"/>
                      <a:pt x="6919" y="8475"/>
                      <a:pt x="6682" y="8335"/>
                    </a:cubicBezTo>
                    <a:cubicBezTo>
                      <a:pt x="6193" y="8056"/>
                      <a:pt x="5803" y="7582"/>
                      <a:pt x="5649" y="7038"/>
                    </a:cubicBezTo>
                    <a:cubicBezTo>
                      <a:pt x="5580" y="6801"/>
                      <a:pt x="5538" y="6536"/>
                      <a:pt x="5566" y="6257"/>
                    </a:cubicBezTo>
                    <a:cubicBezTo>
                      <a:pt x="5580" y="5992"/>
                      <a:pt x="5649" y="5713"/>
                      <a:pt x="5775" y="5462"/>
                    </a:cubicBezTo>
                    <a:cubicBezTo>
                      <a:pt x="5845" y="5322"/>
                      <a:pt x="5942" y="5197"/>
                      <a:pt x="6054" y="5085"/>
                    </a:cubicBezTo>
                    <a:cubicBezTo>
                      <a:pt x="6165" y="4987"/>
                      <a:pt x="6291" y="4904"/>
                      <a:pt x="6430" y="4834"/>
                    </a:cubicBezTo>
                    <a:cubicBezTo>
                      <a:pt x="6570" y="4764"/>
                      <a:pt x="6723" y="4722"/>
                      <a:pt x="6863" y="4694"/>
                    </a:cubicBezTo>
                    <a:cubicBezTo>
                      <a:pt x="6947" y="4680"/>
                      <a:pt x="7027" y="4674"/>
                      <a:pt x="7103" y="4674"/>
                    </a:cubicBezTo>
                    <a:cubicBezTo>
                      <a:pt x="7180" y="4674"/>
                      <a:pt x="7253" y="4680"/>
                      <a:pt x="7323" y="4694"/>
                    </a:cubicBezTo>
                    <a:cubicBezTo>
                      <a:pt x="7477" y="4708"/>
                      <a:pt x="7658" y="4778"/>
                      <a:pt x="7797" y="4862"/>
                    </a:cubicBezTo>
                    <a:cubicBezTo>
                      <a:pt x="7937" y="4946"/>
                      <a:pt x="8076" y="5071"/>
                      <a:pt x="8160" y="5224"/>
                    </a:cubicBezTo>
                    <a:cubicBezTo>
                      <a:pt x="8355" y="5545"/>
                      <a:pt x="8355" y="5908"/>
                      <a:pt x="8230" y="6201"/>
                    </a:cubicBezTo>
                    <a:cubicBezTo>
                      <a:pt x="8160" y="6382"/>
                      <a:pt x="8035" y="6508"/>
                      <a:pt x="7909" y="6605"/>
                    </a:cubicBezTo>
                    <a:cubicBezTo>
                      <a:pt x="7797" y="6689"/>
                      <a:pt x="7658" y="6745"/>
                      <a:pt x="7532" y="6787"/>
                    </a:cubicBezTo>
                    <a:cubicBezTo>
                      <a:pt x="7407" y="6815"/>
                      <a:pt x="7309" y="6829"/>
                      <a:pt x="7239" y="6856"/>
                    </a:cubicBezTo>
                    <a:cubicBezTo>
                      <a:pt x="7170" y="6870"/>
                      <a:pt x="7114" y="6898"/>
                      <a:pt x="7114" y="6954"/>
                    </a:cubicBezTo>
                    <a:cubicBezTo>
                      <a:pt x="7100" y="6968"/>
                      <a:pt x="7100" y="7010"/>
                      <a:pt x="7114" y="7038"/>
                    </a:cubicBezTo>
                    <a:lnTo>
                      <a:pt x="7184" y="7108"/>
                    </a:lnTo>
                    <a:cubicBezTo>
                      <a:pt x="7212" y="7135"/>
                      <a:pt x="7253" y="7163"/>
                      <a:pt x="7309" y="7177"/>
                    </a:cubicBezTo>
                    <a:cubicBezTo>
                      <a:pt x="7404" y="7236"/>
                      <a:pt x="7568" y="7295"/>
                      <a:pt x="7785" y="7295"/>
                    </a:cubicBezTo>
                    <a:cubicBezTo>
                      <a:pt x="7824" y="7295"/>
                      <a:pt x="7866" y="7293"/>
                      <a:pt x="7909" y="7289"/>
                    </a:cubicBezTo>
                    <a:cubicBezTo>
                      <a:pt x="8048" y="7275"/>
                      <a:pt x="8216" y="7233"/>
                      <a:pt x="8369" y="7163"/>
                    </a:cubicBezTo>
                    <a:cubicBezTo>
                      <a:pt x="8523" y="7094"/>
                      <a:pt x="8676" y="6968"/>
                      <a:pt x="8816" y="6815"/>
                    </a:cubicBezTo>
                    <a:cubicBezTo>
                      <a:pt x="8844" y="6801"/>
                      <a:pt x="8885" y="6717"/>
                      <a:pt x="8941" y="6647"/>
                    </a:cubicBezTo>
                    <a:lnTo>
                      <a:pt x="8983" y="6591"/>
                    </a:lnTo>
                    <a:lnTo>
                      <a:pt x="8997" y="6577"/>
                    </a:lnTo>
                    <a:lnTo>
                      <a:pt x="9011" y="6536"/>
                    </a:lnTo>
                    <a:lnTo>
                      <a:pt x="9011" y="6522"/>
                    </a:lnTo>
                    <a:lnTo>
                      <a:pt x="9025" y="6508"/>
                    </a:lnTo>
                    <a:cubicBezTo>
                      <a:pt x="9081" y="6396"/>
                      <a:pt x="9123" y="6285"/>
                      <a:pt x="9150" y="6159"/>
                    </a:cubicBezTo>
                    <a:cubicBezTo>
                      <a:pt x="9206" y="5908"/>
                      <a:pt x="9206" y="5629"/>
                      <a:pt x="9150" y="5392"/>
                    </a:cubicBezTo>
                    <a:cubicBezTo>
                      <a:pt x="9095" y="5127"/>
                      <a:pt x="8997" y="4904"/>
                      <a:pt x="8844" y="4694"/>
                    </a:cubicBezTo>
                    <a:cubicBezTo>
                      <a:pt x="8676" y="4499"/>
                      <a:pt x="8509" y="4318"/>
                      <a:pt x="8314" y="4220"/>
                    </a:cubicBezTo>
                    <a:cubicBezTo>
                      <a:pt x="8230" y="4164"/>
                      <a:pt x="8118" y="4109"/>
                      <a:pt x="8035" y="4095"/>
                    </a:cubicBezTo>
                    <a:cubicBezTo>
                      <a:pt x="7951" y="4081"/>
                      <a:pt x="7881" y="4039"/>
                      <a:pt x="7797" y="4039"/>
                    </a:cubicBezTo>
                    <a:cubicBezTo>
                      <a:pt x="7728" y="4025"/>
                      <a:pt x="7630" y="4025"/>
                      <a:pt x="7588" y="4025"/>
                    </a:cubicBezTo>
                    <a:cubicBezTo>
                      <a:pt x="7518" y="4025"/>
                      <a:pt x="7463" y="4025"/>
                      <a:pt x="7407" y="4039"/>
                    </a:cubicBezTo>
                    <a:cubicBezTo>
                      <a:pt x="7309" y="4067"/>
                      <a:pt x="7212" y="4095"/>
                      <a:pt x="7184" y="4109"/>
                    </a:cubicBezTo>
                    <a:cubicBezTo>
                      <a:pt x="7128" y="4150"/>
                      <a:pt x="7114" y="4178"/>
                      <a:pt x="7128" y="4234"/>
                    </a:cubicBezTo>
                    <a:lnTo>
                      <a:pt x="7184" y="4290"/>
                    </a:lnTo>
                    <a:cubicBezTo>
                      <a:pt x="7198" y="4304"/>
                      <a:pt x="7212" y="4346"/>
                      <a:pt x="7239" y="4360"/>
                    </a:cubicBezTo>
                    <a:cubicBezTo>
                      <a:pt x="7253" y="4374"/>
                      <a:pt x="7281" y="4388"/>
                      <a:pt x="7323" y="4415"/>
                    </a:cubicBezTo>
                    <a:cubicBezTo>
                      <a:pt x="7170" y="4415"/>
                      <a:pt x="7002" y="4415"/>
                      <a:pt x="6849" y="4443"/>
                    </a:cubicBezTo>
                    <a:cubicBezTo>
                      <a:pt x="6695" y="4485"/>
                      <a:pt x="6542" y="4527"/>
                      <a:pt x="6403" y="4625"/>
                    </a:cubicBezTo>
                    <a:cubicBezTo>
                      <a:pt x="6096" y="4778"/>
                      <a:pt x="5859" y="5001"/>
                      <a:pt x="5677" y="5294"/>
                    </a:cubicBezTo>
                    <a:cubicBezTo>
                      <a:pt x="5649" y="5350"/>
                      <a:pt x="5635" y="5406"/>
                      <a:pt x="5594" y="5462"/>
                    </a:cubicBezTo>
                    <a:cubicBezTo>
                      <a:pt x="5566" y="5503"/>
                      <a:pt x="5538" y="5559"/>
                      <a:pt x="5524" y="5601"/>
                    </a:cubicBezTo>
                    <a:cubicBezTo>
                      <a:pt x="5426" y="5880"/>
                      <a:pt x="5370" y="6173"/>
                      <a:pt x="5370" y="6466"/>
                    </a:cubicBezTo>
                    <a:cubicBezTo>
                      <a:pt x="5370" y="6689"/>
                      <a:pt x="5398" y="6898"/>
                      <a:pt x="5454" y="7108"/>
                    </a:cubicBezTo>
                    <a:cubicBezTo>
                      <a:pt x="5510" y="7317"/>
                      <a:pt x="5607" y="7512"/>
                      <a:pt x="5719" y="7693"/>
                    </a:cubicBezTo>
                    <a:cubicBezTo>
                      <a:pt x="5928" y="8042"/>
                      <a:pt x="6221" y="8321"/>
                      <a:pt x="6542" y="8488"/>
                    </a:cubicBezTo>
                    <a:cubicBezTo>
                      <a:pt x="6612" y="8530"/>
                      <a:pt x="6695" y="8572"/>
                      <a:pt x="6765" y="8614"/>
                    </a:cubicBezTo>
                    <a:lnTo>
                      <a:pt x="6988" y="8698"/>
                    </a:lnTo>
                    <a:cubicBezTo>
                      <a:pt x="7058" y="8740"/>
                      <a:pt x="7142" y="8753"/>
                      <a:pt x="7239" y="8767"/>
                    </a:cubicBezTo>
                    <a:lnTo>
                      <a:pt x="7351" y="8809"/>
                    </a:lnTo>
                    <a:cubicBezTo>
                      <a:pt x="7393" y="8823"/>
                      <a:pt x="7449" y="8823"/>
                      <a:pt x="7477" y="8823"/>
                    </a:cubicBezTo>
                    <a:cubicBezTo>
                      <a:pt x="7665" y="8863"/>
                      <a:pt x="7854" y="8880"/>
                      <a:pt x="8040" y="8880"/>
                    </a:cubicBezTo>
                    <a:cubicBezTo>
                      <a:pt x="8184" y="8880"/>
                      <a:pt x="8327" y="8869"/>
                      <a:pt x="8467" y="8851"/>
                    </a:cubicBezTo>
                    <a:cubicBezTo>
                      <a:pt x="8648" y="8837"/>
                      <a:pt x="8802" y="8809"/>
                      <a:pt x="8955" y="8753"/>
                    </a:cubicBezTo>
                    <a:lnTo>
                      <a:pt x="9206" y="8670"/>
                    </a:lnTo>
                    <a:cubicBezTo>
                      <a:pt x="9290" y="8642"/>
                      <a:pt x="9360" y="8600"/>
                      <a:pt x="9429" y="8558"/>
                    </a:cubicBezTo>
                    <a:cubicBezTo>
                      <a:pt x="9471" y="8544"/>
                      <a:pt x="9499" y="8530"/>
                      <a:pt x="9555" y="8502"/>
                    </a:cubicBezTo>
                    <a:lnTo>
                      <a:pt x="9653" y="8447"/>
                    </a:lnTo>
                    <a:cubicBezTo>
                      <a:pt x="9722" y="8405"/>
                      <a:pt x="9792" y="8349"/>
                      <a:pt x="9862" y="8321"/>
                    </a:cubicBezTo>
                    <a:lnTo>
                      <a:pt x="10071" y="8182"/>
                    </a:lnTo>
                    <a:lnTo>
                      <a:pt x="10266" y="8028"/>
                    </a:lnTo>
                    <a:cubicBezTo>
                      <a:pt x="10545" y="7763"/>
                      <a:pt x="10796" y="7456"/>
                      <a:pt x="10978" y="7094"/>
                    </a:cubicBezTo>
                    <a:cubicBezTo>
                      <a:pt x="11033" y="7010"/>
                      <a:pt x="11075" y="6926"/>
                      <a:pt x="11103" y="6815"/>
                    </a:cubicBezTo>
                    <a:cubicBezTo>
                      <a:pt x="11145" y="6731"/>
                      <a:pt x="11187" y="6647"/>
                      <a:pt x="11215" y="6536"/>
                    </a:cubicBezTo>
                    <a:cubicBezTo>
                      <a:pt x="11243" y="6452"/>
                      <a:pt x="11285" y="6354"/>
                      <a:pt x="11312" y="6257"/>
                    </a:cubicBezTo>
                    <a:cubicBezTo>
                      <a:pt x="11354" y="6159"/>
                      <a:pt x="11368" y="6061"/>
                      <a:pt x="11396" y="5964"/>
                    </a:cubicBezTo>
                    <a:cubicBezTo>
                      <a:pt x="11466" y="5699"/>
                      <a:pt x="11508" y="5420"/>
                      <a:pt x="11522" y="5141"/>
                    </a:cubicBezTo>
                    <a:cubicBezTo>
                      <a:pt x="11536" y="4862"/>
                      <a:pt x="11522" y="4569"/>
                      <a:pt x="11466" y="4290"/>
                    </a:cubicBezTo>
                    <a:cubicBezTo>
                      <a:pt x="11382" y="3718"/>
                      <a:pt x="11145" y="3160"/>
                      <a:pt x="10810" y="2672"/>
                    </a:cubicBezTo>
                    <a:cubicBezTo>
                      <a:pt x="10476" y="2184"/>
                      <a:pt x="10043" y="1751"/>
                      <a:pt x="9555" y="1403"/>
                    </a:cubicBezTo>
                    <a:cubicBezTo>
                      <a:pt x="9067" y="1026"/>
                      <a:pt x="8523" y="747"/>
                      <a:pt x="7951" y="524"/>
                    </a:cubicBezTo>
                    <a:cubicBezTo>
                      <a:pt x="7379" y="301"/>
                      <a:pt x="6779" y="161"/>
                      <a:pt x="6151" y="77"/>
                    </a:cubicBezTo>
                    <a:cubicBezTo>
                      <a:pt x="5819" y="25"/>
                      <a:pt x="5482" y="0"/>
                      <a:pt x="514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23"/>
              <p:cNvSpPr/>
              <p:nvPr/>
            </p:nvSpPr>
            <p:spPr>
              <a:xfrm>
                <a:off x="661779" y="4768198"/>
                <a:ext cx="599464" cy="19948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454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9" y="210"/>
                      <a:pt x="781" y="503"/>
                      <a:pt x="1158" y="768"/>
                    </a:cubicBezTo>
                    <a:cubicBezTo>
                      <a:pt x="1130" y="824"/>
                      <a:pt x="1158" y="880"/>
                      <a:pt x="1186" y="908"/>
                    </a:cubicBezTo>
                    <a:cubicBezTo>
                      <a:pt x="1367" y="1047"/>
                      <a:pt x="1521" y="1187"/>
                      <a:pt x="1660" y="1340"/>
                    </a:cubicBezTo>
                    <a:cubicBezTo>
                      <a:pt x="1660" y="1368"/>
                      <a:pt x="1674" y="1382"/>
                      <a:pt x="1688" y="1396"/>
                    </a:cubicBezTo>
                    <a:lnTo>
                      <a:pt x="1744" y="1452"/>
                    </a:lnTo>
                    <a:cubicBezTo>
                      <a:pt x="1953" y="1717"/>
                      <a:pt x="2092" y="2023"/>
                      <a:pt x="2092" y="2428"/>
                    </a:cubicBezTo>
                    <a:cubicBezTo>
                      <a:pt x="2092" y="2637"/>
                      <a:pt x="2162" y="2763"/>
                      <a:pt x="2316" y="2916"/>
                    </a:cubicBezTo>
                    <a:cubicBezTo>
                      <a:pt x="2664" y="3293"/>
                      <a:pt x="3334" y="3404"/>
                      <a:pt x="3808" y="3572"/>
                    </a:cubicBezTo>
                    <a:cubicBezTo>
                      <a:pt x="3819" y="3578"/>
                      <a:pt x="3829" y="3581"/>
                      <a:pt x="3838" y="3581"/>
                    </a:cubicBezTo>
                    <a:cubicBezTo>
                      <a:pt x="3888" y="3581"/>
                      <a:pt x="3909" y="3498"/>
                      <a:pt x="3850" y="3474"/>
                    </a:cubicBezTo>
                    <a:cubicBezTo>
                      <a:pt x="3669" y="3363"/>
                      <a:pt x="3473" y="3265"/>
                      <a:pt x="3292" y="3111"/>
                    </a:cubicBezTo>
                    <a:cubicBezTo>
                      <a:pt x="3292" y="3084"/>
                      <a:pt x="3278" y="3056"/>
                      <a:pt x="3250" y="3042"/>
                    </a:cubicBezTo>
                    <a:cubicBezTo>
                      <a:pt x="3222" y="3014"/>
                      <a:pt x="3208" y="3014"/>
                      <a:pt x="3194" y="3000"/>
                    </a:cubicBezTo>
                    <a:cubicBezTo>
                      <a:pt x="3111" y="2930"/>
                      <a:pt x="3041" y="2846"/>
                      <a:pt x="2985" y="2749"/>
                    </a:cubicBezTo>
                    <a:cubicBezTo>
                      <a:pt x="2901" y="2512"/>
                      <a:pt x="2804" y="2233"/>
                      <a:pt x="2706" y="1968"/>
                    </a:cubicBezTo>
                    <a:cubicBezTo>
                      <a:pt x="2692" y="1884"/>
                      <a:pt x="2664" y="1800"/>
                      <a:pt x="2636" y="1731"/>
                    </a:cubicBezTo>
                    <a:cubicBezTo>
                      <a:pt x="2622" y="1675"/>
                      <a:pt x="2581" y="1619"/>
                      <a:pt x="2553" y="1563"/>
                    </a:cubicBezTo>
                    <a:lnTo>
                      <a:pt x="2553" y="1563"/>
                    </a:lnTo>
                    <a:cubicBezTo>
                      <a:pt x="2860" y="1731"/>
                      <a:pt x="3180" y="1870"/>
                      <a:pt x="3473" y="2023"/>
                    </a:cubicBezTo>
                    <a:cubicBezTo>
                      <a:pt x="4380" y="2512"/>
                      <a:pt x="5356" y="2874"/>
                      <a:pt x="6361" y="3125"/>
                    </a:cubicBezTo>
                    <a:cubicBezTo>
                      <a:pt x="6500" y="3195"/>
                      <a:pt x="6668" y="3237"/>
                      <a:pt x="6807" y="3293"/>
                    </a:cubicBezTo>
                    <a:cubicBezTo>
                      <a:pt x="6947" y="3349"/>
                      <a:pt x="7058" y="3404"/>
                      <a:pt x="7184" y="3474"/>
                    </a:cubicBezTo>
                    <a:cubicBezTo>
                      <a:pt x="7295" y="3544"/>
                      <a:pt x="7379" y="3614"/>
                      <a:pt x="7477" y="3683"/>
                    </a:cubicBezTo>
                    <a:cubicBezTo>
                      <a:pt x="7574" y="3753"/>
                      <a:pt x="7658" y="3837"/>
                      <a:pt x="7742" y="3921"/>
                    </a:cubicBezTo>
                    <a:cubicBezTo>
                      <a:pt x="7825" y="4004"/>
                      <a:pt x="7937" y="4102"/>
                      <a:pt x="8035" y="4186"/>
                    </a:cubicBezTo>
                    <a:cubicBezTo>
                      <a:pt x="8314" y="4395"/>
                      <a:pt x="8704" y="4492"/>
                      <a:pt x="9081" y="4534"/>
                    </a:cubicBezTo>
                    <a:cubicBezTo>
                      <a:pt x="9276" y="4548"/>
                      <a:pt x="9485" y="4548"/>
                      <a:pt x="9680" y="4548"/>
                    </a:cubicBezTo>
                    <a:cubicBezTo>
                      <a:pt x="9876" y="4534"/>
                      <a:pt x="10057" y="4534"/>
                      <a:pt x="10238" y="4520"/>
                    </a:cubicBezTo>
                    <a:cubicBezTo>
                      <a:pt x="10336" y="4492"/>
                      <a:pt x="10322" y="4381"/>
                      <a:pt x="10224" y="4381"/>
                    </a:cubicBezTo>
                    <a:cubicBezTo>
                      <a:pt x="9667" y="4325"/>
                      <a:pt x="9332" y="4144"/>
                      <a:pt x="8983" y="3851"/>
                    </a:cubicBezTo>
                    <a:cubicBezTo>
                      <a:pt x="8871" y="3767"/>
                      <a:pt x="8718" y="3614"/>
                      <a:pt x="8593" y="3558"/>
                    </a:cubicBezTo>
                    <a:cubicBezTo>
                      <a:pt x="8579" y="3544"/>
                      <a:pt x="8565" y="3544"/>
                      <a:pt x="8551" y="3516"/>
                    </a:cubicBezTo>
                    <a:lnTo>
                      <a:pt x="8551" y="3516"/>
                    </a:lnTo>
                    <a:cubicBezTo>
                      <a:pt x="8732" y="3558"/>
                      <a:pt x="8927" y="3558"/>
                      <a:pt x="9136" y="3572"/>
                    </a:cubicBezTo>
                    <a:lnTo>
                      <a:pt x="9625" y="3614"/>
                    </a:lnTo>
                    <a:cubicBezTo>
                      <a:pt x="9727" y="3614"/>
                      <a:pt x="9842" y="3620"/>
                      <a:pt x="9956" y="3620"/>
                    </a:cubicBezTo>
                    <a:cubicBezTo>
                      <a:pt x="10014" y="3620"/>
                      <a:pt x="10071" y="3618"/>
                      <a:pt x="10127" y="3614"/>
                    </a:cubicBezTo>
                    <a:lnTo>
                      <a:pt x="10601" y="3558"/>
                    </a:lnTo>
                    <a:cubicBezTo>
                      <a:pt x="11354" y="3544"/>
                      <a:pt x="12135" y="3488"/>
                      <a:pt x="12875" y="3209"/>
                    </a:cubicBezTo>
                    <a:cubicBezTo>
                      <a:pt x="13042" y="3139"/>
                      <a:pt x="13223" y="3014"/>
                      <a:pt x="13363" y="2888"/>
                    </a:cubicBezTo>
                    <a:cubicBezTo>
                      <a:pt x="13502" y="2749"/>
                      <a:pt x="13600" y="2581"/>
                      <a:pt x="13656" y="2428"/>
                    </a:cubicBezTo>
                    <a:cubicBezTo>
                      <a:pt x="13670" y="2386"/>
                      <a:pt x="13656" y="2372"/>
                      <a:pt x="13642" y="2358"/>
                    </a:cubicBezTo>
                    <a:cubicBezTo>
                      <a:pt x="13614" y="2219"/>
                      <a:pt x="13502" y="2107"/>
                      <a:pt x="13363" y="2107"/>
                    </a:cubicBezTo>
                    <a:cubicBezTo>
                      <a:pt x="13237" y="2121"/>
                      <a:pt x="13168" y="2233"/>
                      <a:pt x="13084" y="2358"/>
                    </a:cubicBezTo>
                    <a:cubicBezTo>
                      <a:pt x="13014" y="2470"/>
                      <a:pt x="12944" y="2609"/>
                      <a:pt x="12875" y="2679"/>
                    </a:cubicBezTo>
                    <a:cubicBezTo>
                      <a:pt x="12833" y="2721"/>
                      <a:pt x="12833" y="2735"/>
                      <a:pt x="12819" y="2777"/>
                    </a:cubicBezTo>
                    <a:lnTo>
                      <a:pt x="12805" y="2791"/>
                    </a:lnTo>
                    <a:cubicBezTo>
                      <a:pt x="12596" y="2888"/>
                      <a:pt x="12387" y="2986"/>
                      <a:pt x="12149" y="3056"/>
                    </a:cubicBezTo>
                    <a:cubicBezTo>
                      <a:pt x="11591" y="3237"/>
                      <a:pt x="10992" y="3349"/>
                      <a:pt x="10392" y="3404"/>
                    </a:cubicBezTo>
                    <a:cubicBezTo>
                      <a:pt x="10195" y="3418"/>
                      <a:pt x="10001" y="3424"/>
                      <a:pt x="9809" y="3424"/>
                    </a:cubicBezTo>
                    <a:cubicBezTo>
                      <a:pt x="9401" y="3424"/>
                      <a:pt x="9000" y="3396"/>
                      <a:pt x="8593" y="3349"/>
                    </a:cubicBezTo>
                    <a:cubicBezTo>
                      <a:pt x="8383" y="3335"/>
                      <a:pt x="8174" y="3279"/>
                      <a:pt x="7951" y="3237"/>
                    </a:cubicBezTo>
                    <a:cubicBezTo>
                      <a:pt x="7811" y="3209"/>
                      <a:pt x="7658" y="3167"/>
                      <a:pt x="7505" y="3153"/>
                    </a:cubicBezTo>
                    <a:cubicBezTo>
                      <a:pt x="7337" y="3125"/>
                      <a:pt x="7184" y="3084"/>
                      <a:pt x="7030" y="3028"/>
                    </a:cubicBezTo>
                    <a:cubicBezTo>
                      <a:pt x="6919" y="3000"/>
                      <a:pt x="6807" y="2958"/>
                      <a:pt x="6682" y="2930"/>
                    </a:cubicBezTo>
                    <a:cubicBezTo>
                      <a:pt x="6570" y="2888"/>
                      <a:pt x="6486" y="2860"/>
                      <a:pt x="6389" y="2846"/>
                    </a:cubicBezTo>
                    <a:cubicBezTo>
                      <a:pt x="6277" y="2805"/>
                      <a:pt x="6179" y="2777"/>
                      <a:pt x="6082" y="2735"/>
                    </a:cubicBezTo>
                    <a:cubicBezTo>
                      <a:pt x="5928" y="2679"/>
                      <a:pt x="5775" y="2637"/>
                      <a:pt x="5635" y="2581"/>
                    </a:cubicBezTo>
                    <a:cubicBezTo>
                      <a:pt x="5705" y="2581"/>
                      <a:pt x="5775" y="2581"/>
                      <a:pt x="5845" y="2540"/>
                    </a:cubicBezTo>
                    <a:cubicBezTo>
                      <a:pt x="6124" y="2470"/>
                      <a:pt x="6263" y="2330"/>
                      <a:pt x="6486" y="2177"/>
                    </a:cubicBezTo>
                    <a:cubicBezTo>
                      <a:pt x="6807" y="1954"/>
                      <a:pt x="7156" y="1884"/>
                      <a:pt x="7518" y="1870"/>
                    </a:cubicBezTo>
                    <a:cubicBezTo>
                      <a:pt x="7644" y="1870"/>
                      <a:pt x="7602" y="1689"/>
                      <a:pt x="7518" y="1675"/>
                    </a:cubicBezTo>
                    <a:cubicBezTo>
                      <a:pt x="7375" y="1644"/>
                      <a:pt x="7234" y="1628"/>
                      <a:pt x="7092" y="1628"/>
                    </a:cubicBezTo>
                    <a:cubicBezTo>
                      <a:pt x="6848" y="1628"/>
                      <a:pt x="6603" y="1675"/>
                      <a:pt x="6347" y="1772"/>
                    </a:cubicBezTo>
                    <a:cubicBezTo>
                      <a:pt x="6040" y="1898"/>
                      <a:pt x="5719" y="1982"/>
                      <a:pt x="5412" y="2023"/>
                    </a:cubicBezTo>
                    <a:cubicBezTo>
                      <a:pt x="5789" y="1842"/>
                      <a:pt x="6124" y="1605"/>
                      <a:pt x="6500" y="1479"/>
                    </a:cubicBezTo>
                    <a:cubicBezTo>
                      <a:pt x="6570" y="1479"/>
                      <a:pt x="6570" y="1270"/>
                      <a:pt x="6430" y="1256"/>
                    </a:cubicBezTo>
                    <a:lnTo>
                      <a:pt x="6403" y="1256"/>
                    </a:lnTo>
                    <a:cubicBezTo>
                      <a:pt x="6249" y="1256"/>
                      <a:pt x="6110" y="1256"/>
                      <a:pt x="5970" y="1298"/>
                    </a:cubicBezTo>
                    <a:cubicBezTo>
                      <a:pt x="5845" y="1326"/>
                      <a:pt x="5719" y="1368"/>
                      <a:pt x="5594" y="1410"/>
                    </a:cubicBezTo>
                    <a:cubicBezTo>
                      <a:pt x="5370" y="1521"/>
                      <a:pt x="5133" y="1647"/>
                      <a:pt x="4798" y="1731"/>
                    </a:cubicBezTo>
                    <a:cubicBezTo>
                      <a:pt x="4582" y="1793"/>
                      <a:pt x="4356" y="1828"/>
                      <a:pt x="4129" y="1828"/>
                    </a:cubicBezTo>
                    <a:cubicBezTo>
                      <a:pt x="3902" y="1828"/>
                      <a:pt x="3676" y="1793"/>
                      <a:pt x="3459" y="1717"/>
                    </a:cubicBezTo>
                    <a:cubicBezTo>
                      <a:pt x="3418" y="1689"/>
                      <a:pt x="3404" y="1689"/>
                      <a:pt x="3362" y="1675"/>
                    </a:cubicBezTo>
                    <a:cubicBezTo>
                      <a:pt x="3292" y="1647"/>
                      <a:pt x="3222" y="1605"/>
                      <a:pt x="3180" y="1591"/>
                    </a:cubicBezTo>
                    <a:cubicBezTo>
                      <a:pt x="2581" y="1312"/>
                      <a:pt x="2037" y="1033"/>
                      <a:pt x="1576" y="782"/>
                    </a:cubicBezTo>
                    <a:cubicBezTo>
                      <a:pt x="1102" y="545"/>
                      <a:pt x="712" y="350"/>
                      <a:pt x="433" y="210"/>
                    </a:cubicBezTo>
                    <a:cubicBezTo>
                      <a:pt x="154" y="7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23"/>
              <p:cNvSpPr/>
              <p:nvPr/>
            </p:nvSpPr>
            <p:spPr>
              <a:xfrm>
                <a:off x="979234" y="4805252"/>
                <a:ext cx="71698" cy="4182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6" y="112"/>
                      <a:pt x="238" y="237"/>
                      <a:pt x="336" y="377"/>
                    </a:cubicBezTo>
                    <a:lnTo>
                      <a:pt x="531" y="572"/>
                    </a:lnTo>
                    <a:cubicBezTo>
                      <a:pt x="615" y="628"/>
                      <a:pt x="684" y="698"/>
                      <a:pt x="796" y="754"/>
                    </a:cubicBezTo>
                    <a:cubicBezTo>
                      <a:pt x="838" y="781"/>
                      <a:pt x="908" y="823"/>
                      <a:pt x="977" y="837"/>
                    </a:cubicBezTo>
                    <a:cubicBezTo>
                      <a:pt x="1047" y="865"/>
                      <a:pt x="1117" y="893"/>
                      <a:pt x="1186" y="907"/>
                    </a:cubicBezTo>
                    <a:cubicBezTo>
                      <a:pt x="1326" y="935"/>
                      <a:pt x="1465" y="963"/>
                      <a:pt x="1605" y="977"/>
                    </a:cubicBezTo>
                    <a:cubicBezTo>
                      <a:pt x="1633" y="977"/>
                      <a:pt x="1661" y="963"/>
                      <a:pt x="1675" y="963"/>
                    </a:cubicBezTo>
                    <a:cubicBezTo>
                      <a:pt x="1438" y="781"/>
                      <a:pt x="1242" y="572"/>
                      <a:pt x="1033" y="391"/>
                    </a:cubicBezTo>
                    <a:cubicBezTo>
                      <a:pt x="880" y="224"/>
                      <a:pt x="698" y="140"/>
                      <a:pt x="517" y="70"/>
                    </a:cubicBezTo>
                    <a:cubicBezTo>
                      <a:pt x="405" y="70"/>
                      <a:pt x="308" y="56"/>
                      <a:pt x="196" y="42"/>
                    </a:cubicBezTo>
                    <a:cubicBezTo>
                      <a:pt x="126" y="14"/>
                      <a:pt x="71" y="14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23"/>
              <p:cNvSpPr/>
              <p:nvPr/>
            </p:nvSpPr>
            <p:spPr>
              <a:xfrm>
                <a:off x="599377" y="4128595"/>
                <a:ext cx="463696" cy="476940"/>
              </a:xfrm>
              <a:custGeom>
                <a:avLst/>
                <a:gdLst/>
                <a:ahLst/>
                <a:cxnLst/>
                <a:rect l="l" t="t" r="r" b="b"/>
                <a:pathLst>
                  <a:path w="10574" h="10876" extrusionOk="0">
                    <a:moveTo>
                      <a:pt x="10256" y="0"/>
                    </a:moveTo>
                    <a:cubicBezTo>
                      <a:pt x="10227" y="0"/>
                      <a:pt x="10198" y="4"/>
                      <a:pt x="10169" y="10"/>
                    </a:cubicBezTo>
                    <a:cubicBezTo>
                      <a:pt x="10099" y="24"/>
                      <a:pt x="10016" y="65"/>
                      <a:pt x="9946" y="93"/>
                    </a:cubicBezTo>
                    <a:cubicBezTo>
                      <a:pt x="9806" y="191"/>
                      <a:pt x="9667" y="289"/>
                      <a:pt x="9569" y="330"/>
                    </a:cubicBezTo>
                    <a:cubicBezTo>
                      <a:pt x="9527" y="344"/>
                      <a:pt x="9499" y="358"/>
                      <a:pt x="9472" y="372"/>
                    </a:cubicBezTo>
                    <a:lnTo>
                      <a:pt x="9444" y="372"/>
                    </a:lnTo>
                    <a:cubicBezTo>
                      <a:pt x="9318" y="400"/>
                      <a:pt x="9179" y="414"/>
                      <a:pt x="9067" y="428"/>
                    </a:cubicBezTo>
                    <a:cubicBezTo>
                      <a:pt x="8941" y="442"/>
                      <a:pt x="8802" y="470"/>
                      <a:pt x="8676" y="498"/>
                    </a:cubicBezTo>
                    <a:cubicBezTo>
                      <a:pt x="8035" y="609"/>
                      <a:pt x="7365" y="819"/>
                      <a:pt x="6765" y="1070"/>
                    </a:cubicBezTo>
                    <a:cubicBezTo>
                      <a:pt x="6138" y="1335"/>
                      <a:pt x="5538" y="1670"/>
                      <a:pt x="4994" y="2046"/>
                    </a:cubicBezTo>
                    <a:cubicBezTo>
                      <a:pt x="4896" y="2116"/>
                      <a:pt x="4813" y="2186"/>
                      <a:pt x="4701" y="2255"/>
                    </a:cubicBezTo>
                    <a:cubicBezTo>
                      <a:pt x="4603" y="2325"/>
                      <a:pt x="4492" y="2395"/>
                      <a:pt x="4408" y="2492"/>
                    </a:cubicBezTo>
                    <a:cubicBezTo>
                      <a:pt x="4143" y="2702"/>
                      <a:pt x="3864" y="2939"/>
                      <a:pt x="3599" y="3190"/>
                    </a:cubicBezTo>
                    <a:cubicBezTo>
                      <a:pt x="3502" y="3274"/>
                      <a:pt x="3418" y="3371"/>
                      <a:pt x="3306" y="3483"/>
                    </a:cubicBezTo>
                    <a:cubicBezTo>
                      <a:pt x="3153" y="3650"/>
                      <a:pt x="2971" y="3832"/>
                      <a:pt x="2818" y="4027"/>
                    </a:cubicBezTo>
                    <a:cubicBezTo>
                      <a:pt x="2692" y="4166"/>
                      <a:pt x="2581" y="4306"/>
                      <a:pt x="2469" y="4459"/>
                    </a:cubicBezTo>
                    <a:cubicBezTo>
                      <a:pt x="2483" y="4376"/>
                      <a:pt x="2525" y="4306"/>
                      <a:pt x="2525" y="4208"/>
                    </a:cubicBezTo>
                    <a:cubicBezTo>
                      <a:pt x="2581" y="3915"/>
                      <a:pt x="2525" y="3692"/>
                      <a:pt x="2483" y="3413"/>
                    </a:cubicBezTo>
                    <a:cubicBezTo>
                      <a:pt x="2469" y="3204"/>
                      <a:pt x="2511" y="2995"/>
                      <a:pt x="2581" y="2785"/>
                    </a:cubicBezTo>
                    <a:cubicBezTo>
                      <a:pt x="2651" y="2576"/>
                      <a:pt x="2762" y="2367"/>
                      <a:pt x="2902" y="2172"/>
                    </a:cubicBezTo>
                    <a:cubicBezTo>
                      <a:pt x="2965" y="2090"/>
                      <a:pt x="2911" y="2032"/>
                      <a:pt x="2842" y="2032"/>
                    </a:cubicBezTo>
                    <a:cubicBezTo>
                      <a:pt x="2805" y="2032"/>
                      <a:pt x="2764" y="2049"/>
                      <a:pt x="2734" y="2088"/>
                    </a:cubicBezTo>
                    <a:cubicBezTo>
                      <a:pt x="2330" y="2492"/>
                      <a:pt x="2107" y="2939"/>
                      <a:pt x="2037" y="3441"/>
                    </a:cubicBezTo>
                    <a:cubicBezTo>
                      <a:pt x="1995" y="3636"/>
                      <a:pt x="1967" y="3832"/>
                      <a:pt x="1953" y="4027"/>
                    </a:cubicBezTo>
                    <a:cubicBezTo>
                      <a:pt x="1911" y="4208"/>
                      <a:pt x="1883" y="4390"/>
                      <a:pt x="1842" y="4585"/>
                    </a:cubicBezTo>
                    <a:cubicBezTo>
                      <a:pt x="1828" y="4348"/>
                      <a:pt x="1786" y="4124"/>
                      <a:pt x="1786" y="3901"/>
                    </a:cubicBezTo>
                    <a:cubicBezTo>
                      <a:pt x="1772" y="3678"/>
                      <a:pt x="1772" y="3427"/>
                      <a:pt x="1842" y="3190"/>
                    </a:cubicBezTo>
                    <a:cubicBezTo>
                      <a:pt x="1842" y="3106"/>
                      <a:pt x="1766" y="3047"/>
                      <a:pt x="1687" y="3047"/>
                    </a:cubicBezTo>
                    <a:cubicBezTo>
                      <a:pt x="1635" y="3047"/>
                      <a:pt x="1582" y="3073"/>
                      <a:pt x="1549" y="3134"/>
                    </a:cubicBezTo>
                    <a:cubicBezTo>
                      <a:pt x="1549" y="3148"/>
                      <a:pt x="1535" y="3148"/>
                      <a:pt x="1535" y="3162"/>
                    </a:cubicBezTo>
                    <a:cubicBezTo>
                      <a:pt x="1423" y="3357"/>
                      <a:pt x="1353" y="3553"/>
                      <a:pt x="1326" y="3706"/>
                    </a:cubicBezTo>
                    <a:cubicBezTo>
                      <a:pt x="1284" y="3859"/>
                      <a:pt x="1270" y="4027"/>
                      <a:pt x="1270" y="4166"/>
                    </a:cubicBezTo>
                    <a:cubicBezTo>
                      <a:pt x="1270" y="4320"/>
                      <a:pt x="1284" y="4459"/>
                      <a:pt x="1284" y="4613"/>
                    </a:cubicBezTo>
                    <a:cubicBezTo>
                      <a:pt x="1298" y="4766"/>
                      <a:pt x="1298" y="4947"/>
                      <a:pt x="1298" y="5143"/>
                    </a:cubicBezTo>
                    <a:cubicBezTo>
                      <a:pt x="1298" y="5394"/>
                      <a:pt x="1284" y="5659"/>
                      <a:pt x="1242" y="5910"/>
                    </a:cubicBezTo>
                    <a:cubicBezTo>
                      <a:pt x="1228" y="6021"/>
                      <a:pt x="1214" y="6161"/>
                      <a:pt x="1172" y="6287"/>
                    </a:cubicBezTo>
                    <a:cubicBezTo>
                      <a:pt x="1144" y="6412"/>
                      <a:pt x="1102" y="6538"/>
                      <a:pt x="1060" y="6677"/>
                    </a:cubicBezTo>
                    <a:cubicBezTo>
                      <a:pt x="1047" y="6705"/>
                      <a:pt x="1047" y="6747"/>
                      <a:pt x="1019" y="6775"/>
                    </a:cubicBezTo>
                    <a:cubicBezTo>
                      <a:pt x="991" y="6844"/>
                      <a:pt x="949" y="6928"/>
                      <a:pt x="921" y="6998"/>
                    </a:cubicBezTo>
                    <a:cubicBezTo>
                      <a:pt x="600" y="7681"/>
                      <a:pt x="391" y="8351"/>
                      <a:pt x="251" y="8923"/>
                    </a:cubicBezTo>
                    <a:cubicBezTo>
                      <a:pt x="112" y="9495"/>
                      <a:pt x="42" y="9983"/>
                      <a:pt x="14" y="10332"/>
                    </a:cubicBezTo>
                    <a:cubicBezTo>
                      <a:pt x="0" y="10513"/>
                      <a:pt x="0" y="10652"/>
                      <a:pt x="0" y="10736"/>
                    </a:cubicBezTo>
                    <a:lnTo>
                      <a:pt x="0" y="10876"/>
                    </a:lnTo>
                    <a:cubicBezTo>
                      <a:pt x="14" y="10360"/>
                      <a:pt x="168" y="9843"/>
                      <a:pt x="349" y="9369"/>
                    </a:cubicBezTo>
                    <a:cubicBezTo>
                      <a:pt x="391" y="9369"/>
                      <a:pt x="447" y="9341"/>
                      <a:pt x="461" y="9285"/>
                    </a:cubicBezTo>
                    <a:cubicBezTo>
                      <a:pt x="544" y="9062"/>
                      <a:pt x="670" y="8853"/>
                      <a:pt x="795" y="8672"/>
                    </a:cubicBezTo>
                    <a:cubicBezTo>
                      <a:pt x="809" y="8658"/>
                      <a:pt x="823" y="8658"/>
                      <a:pt x="851" y="8630"/>
                    </a:cubicBezTo>
                    <a:cubicBezTo>
                      <a:pt x="865" y="8602"/>
                      <a:pt x="865" y="8588"/>
                      <a:pt x="879" y="8574"/>
                    </a:cubicBezTo>
                    <a:cubicBezTo>
                      <a:pt x="1005" y="8435"/>
                      <a:pt x="1130" y="8323"/>
                      <a:pt x="1284" y="8239"/>
                    </a:cubicBezTo>
                    <a:cubicBezTo>
                      <a:pt x="1437" y="8156"/>
                      <a:pt x="1618" y="8100"/>
                      <a:pt x="1814" y="8072"/>
                    </a:cubicBezTo>
                    <a:cubicBezTo>
                      <a:pt x="2023" y="8044"/>
                      <a:pt x="2135" y="7960"/>
                      <a:pt x="2274" y="7821"/>
                    </a:cubicBezTo>
                    <a:cubicBezTo>
                      <a:pt x="2330" y="7793"/>
                      <a:pt x="2372" y="7737"/>
                      <a:pt x="2400" y="7681"/>
                    </a:cubicBezTo>
                    <a:lnTo>
                      <a:pt x="2497" y="7528"/>
                    </a:lnTo>
                    <a:cubicBezTo>
                      <a:pt x="2567" y="7416"/>
                      <a:pt x="2609" y="7305"/>
                      <a:pt x="2679" y="7179"/>
                    </a:cubicBezTo>
                    <a:lnTo>
                      <a:pt x="2832" y="6817"/>
                    </a:lnTo>
                    <a:cubicBezTo>
                      <a:pt x="2888" y="6691"/>
                      <a:pt x="2944" y="6565"/>
                      <a:pt x="2985" y="6468"/>
                    </a:cubicBezTo>
                    <a:cubicBezTo>
                      <a:pt x="3015" y="6418"/>
                      <a:pt x="2967" y="6375"/>
                      <a:pt x="2927" y="6375"/>
                    </a:cubicBezTo>
                    <a:cubicBezTo>
                      <a:pt x="2911" y="6375"/>
                      <a:pt x="2896" y="6382"/>
                      <a:pt x="2888" y="6398"/>
                    </a:cubicBezTo>
                    <a:cubicBezTo>
                      <a:pt x="2790" y="6565"/>
                      <a:pt x="2623" y="6747"/>
                      <a:pt x="2483" y="6900"/>
                    </a:cubicBezTo>
                    <a:cubicBezTo>
                      <a:pt x="2469" y="6900"/>
                      <a:pt x="2427" y="6914"/>
                      <a:pt x="2414" y="6956"/>
                    </a:cubicBezTo>
                    <a:cubicBezTo>
                      <a:pt x="2400" y="6970"/>
                      <a:pt x="2400" y="6984"/>
                      <a:pt x="2386" y="6998"/>
                    </a:cubicBezTo>
                    <a:cubicBezTo>
                      <a:pt x="2344" y="7040"/>
                      <a:pt x="2288" y="7068"/>
                      <a:pt x="2260" y="7109"/>
                    </a:cubicBezTo>
                    <a:cubicBezTo>
                      <a:pt x="2232" y="7137"/>
                      <a:pt x="2176" y="7179"/>
                      <a:pt x="2135" y="7207"/>
                    </a:cubicBezTo>
                    <a:cubicBezTo>
                      <a:pt x="2023" y="7263"/>
                      <a:pt x="1883" y="7305"/>
                      <a:pt x="1744" y="7347"/>
                    </a:cubicBezTo>
                    <a:cubicBezTo>
                      <a:pt x="1591" y="7402"/>
                      <a:pt x="1479" y="7458"/>
                      <a:pt x="1353" y="7528"/>
                    </a:cubicBezTo>
                    <a:cubicBezTo>
                      <a:pt x="1270" y="7556"/>
                      <a:pt x="1186" y="7584"/>
                      <a:pt x="1116" y="7612"/>
                    </a:cubicBezTo>
                    <a:cubicBezTo>
                      <a:pt x="1060" y="7626"/>
                      <a:pt x="1005" y="7681"/>
                      <a:pt x="949" y="7723"/>
                    </a:cubicBezTo>
                    <a:lnTo>
                      <a:pt x="1158" y="7193"/>
                    </a:lnTo>
                    <a:cubicBezTo>
                      <a:pt x="1228" y="7026"/>
                      <a:pt x="1339" y="6858"/>
                      <a:pt x="1423" y="6691"/>
                    </a:cubicBezTo>
                    <a:cubicBezTo>
                      <a:pt x="1995" y="5715"/>
                      <a:pt x="2609" y="4752"/>
                      <a:pt x="3334" y="3887"/>
                    </a:cubicBezTo>
                    <a:lnTo>
                      <a:pt x="3529" y="3706"/>
                    </a:lnTo>
                    <a:cubicBezTo>
                      <a:pt x="3599" y="3650"/>
                      <a:pt x="3669" y="3608"/>
                      <a:pt x="3725" y="3539"/>
                    </a:cubicBezTo>
                    <a:cubicBezTo>
                      <a:pt x="3794" y="3483"/>
                      <a:pt x="3850" y="3427"/>
                      <a:pt x="3920" y="3399"/>
                    </a:cubicBezTo>
                    <a:cubicBezTo>
                      <a:pt x="3990" y="3357"/>
                      <a:pt x="4032" y="3329"/>
                      <a:pt x="4101" y="3288"/>
                    </a:cubicBezTo>
                    <a:cubicBezTo>
                      <a:pt x="4227" y="3232"/>
                      <a:pt x="4352" y="3204"/>
                      <a:pt x="4450" y="3162"/>
                    </a:cubicBezTo>
                    <a:lnTo>
                      <a:pt x="4827" y="3120"/>
                    </a:lnTo>
                    <a:cubicBezTo>
                      <a:pt x="4938" y="3092"/>
                      <a:pt x="5064" y="3078"/>
                      <a:pt x="5203" y="3064"/>
                    </a:cubicBezTo>
                    <a:cubicBezTo>
                      <a:pt x="5385" y="3050"/>
                      <a:pt x="5538" y="2981"/>
                      <a:pt x="5691" y="2925"/>
                    </a:cubicBezTo>
                    <a:cubicBezTo>
                      <a:pt x="5775" y="2883"/>
                      <a:pt x="5845" y="2855"/>
                      <a:pt x="5915" y="2813"/>
                    </a:cubicBezTo>
                    <a:cubicBezTo>
                      <a:pt x="5984" y="2785"/>
                      <a:pt x="6082" y="2730"/>
                      <a:pt x="6152" y="2702"/>
                    </a:cubicBezTo>
                    <a:cubicBezTo>
                      <a:pt x="6221" y="2660"/>
                      <a:pt x="6305" y="2604"/>
                      <a:pt x="6375" y="2562"/>
                    </a:cubicBezTo>
                    <a:cubicBezTo>
                      <a:pt x="6445" y="2520"/>
                      <a:pt x="6528" y="2465"/>
                      <a:pt x="6598" y="2423"/>
                    </a:cubicBezTo>
                    <a:cubicBezTo>
                      <a:pt x="6738" y="2325"/>
                      <a:pt x="6905" y="2241"/>
                      <a:pt x="7044" y="2172"/>
                    </a:cubicBezTo>
                    <a:cubicBezTo>
                      <a:pt x="7124" y="2145"/>
                      <a:pt x="7065" y="2031"/>
                      <a:pt x="6988" y="2031"/>
                    </a:cubicBezTo>
                    <a:cubicBezTo>
                      <a:pt x="6983" y="2031"/>
                      <a:pt x="6979" y="2031"/>
                      <a:pt x="6975" y="2032"/>
                    </a:cubicBezTo>
                    <a:cubicBezTo>
                      <a:pt x="6849" y="2074"/>
                      <a:pt x="6738" y="2102"/>
                      <a:pt x="6626" y="2116"/>
                    </a:cubicBezTo>
                    <a:lnTo>
                      <a:pt x="6305" y="2172"/>
                    </a:lnTo>
                    <a:cubicBezTo>
                      <a:pt x="6201" y="2179"/>
                      <a:pt x="6096" y="2182"/>
                      <a:pt x="5986" y="2182"/>
                    </a:cubicBezTo>
                    <a:cubicBezTo>
                      <a:pt x="5876" y="2182"/>
                      <a:pt x="5761" y="2179"/>
                      <a:pt x="5636" y="2172"/>
                    </a:cubicBezTo>
                    <a:cubicBezTo>
                      <a:pt x="5578" y="2166"/>
                      <a:pt x="5506" y="2163"/>
                      <a:pt x="5431" y="2163"/>
                    </a:cubicBezTo>
                    <a:cubicBezTo>
                      <a:pt x="5326" y="2163"/>
                      <a:pt x="5215" y="2169"/>
                      <a:pt x="5133" y="2186"/>
                    </a:cubicBezTo>
                    <a:cubicBezTo>
                      <a:pt x="5120" y="2186"/>
                      <a:pt x="5078" y="2214"/>
                      <a:pt x="5064" y="2214"/>
                    </a:cubicBezTo>
                    <a:cubicBezTo>
                      <a:pt x="5147" y="2158"/>
                      <a:pt x="5245" y="2088"/>
                      <a:pt x="5329" y="2032"/>
                    </a:cubicBezTo>
                    <a:cubicBezTo>
                      <a:pt x="5412" y="1962"/>
                      <a:pt x="5524" y="1935"/>
                      <a:pt x="5608" y="1865"/>
                    </a:cubicBezTo>
                    <a:cubicBezTo>
                      <a:pt x="5677" y="1809"/>
                      <a:pt x="5761" y="1767"/>
                      <a:pt x="5831" y="1739"/>
                    </a:cubicBezTo>
                    <a:lnTo>
                      <a:pt x="6082" y="1614"/>
                    </a:lnTo>
                    <a:cubicBezTo>
                      <a:pt x="6166" y="1586"/>
                      <a:pt x="6235" y="1530"/>
                      <a:pt x="6319" y="1488"/>
                    </a:cubicBezTo>
                    <a:cubicBezTo>
                      <a:pt x="6403" y="1460"/>
                      <a:pt x="6487" y="1418"/>
                      <a:pt x="6570" y="1391"/>
                    </a:cubicBezTo>
                    <a:cubicBezTo>
                      <a:pt x="6710" y="1321"/>
                      <a:pt x="6863" y="1251"/>
                      <a:pt x="7031" y="1167"/>
                    </a:cubicBezTo>
                    <a:lnTo>
                      <a:pt x="7184" y="1112"/>
                    </a:lnTo>
                    <a:lnTo>
                      <a:pt x="7323" y="1070"/>
                    </a:lnTo>
                    <a:lnTo>
                      <a:pt x="7616" y="1000"/>
                    </a:lnTo>
                    <a:cubicBezTo>
                      <a:pt x="7714" y="986"/>
                      <a:pt x="7812" y="972"/>
                      <a:pt x="7909" y="958"/>
                    </a:cubicBezTo>
                    <a:cubicBezTo>
                      <a:pt x="8007" y="930"/>
                      <a:pt x="8105" y="916"/>
                      <a:pt x="8202" y="916"/>
                    </a:cubicBezTo>
                    <a:cubicBezTo>
                      <a:pt x="8397" y="902"/>
                      <a:pt x="8593" y="861"/>
                      <a:pt x="8802" y="861"/>
                    </a:cubicBezTo>
                    <a:lnTo>
                      <a:pt x="9095" y="847"/>
                    </a:lnTo>
                    <a:cubicBezTo>
                      <a:pt x="9193" y="847"/>
                      <a:pt x="9290" y="847"/>
                      <a:pt x="9388" y="833"/>
                    </a:cubicBezTo>
                    <a:cubicBezTo>
                      <a:pt x="9444" y="833"/>
                      <a:pt x="9499" y="833"/>
                      <a:pt x="9527" y="819"/>
                    </a:cubicBezTo>
                    <a:cubicBezTo>
                      <a:pt x="9583" y="819"/>
                      <a:pt x="9639" y="791"/>
                      <a:pt x="9667" y="791"/>
                    </a:cubicBezTo>
                    <a:cubicBezTo>
                      <a:pt x="9778" y="777"/>
                      <a:pt x="9862" y="749"/>
                      <a:pt x="9960" y="707"/>
                    </a:cubicBezTo>
                    <a:cubicBezTo>
                      <a:pt x="10155" y="637"/>
                      <a:pt x="10336" y="568"/>
                      <a:pt x="10490" y="442"/>
                    </a:cubicBezTo>
                    <a:cubicBezTo>
                      <a:pt x="10504" y="428"/>
                      <a:pt x="10518" y="400"/>
                      <a:pt x="10504" y="372"/>
                    </a:cubicBezTo>
                    <a:cubicBezTo>
                      <a:pt x="10573" y="261"/>
                      <a:pt x="10546" y="93"/>
                      <a:pt x="10378" y="24"/>
                    </a:cubicBezTo>
                    <a:cubicBezTo>
                      <a:pt x="10337" y="7"/>
                      <a:pt x="10296" y="0"/>
                      <a:pt x="10256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23"/>
              <p:cNvSpPr/>
              <p:nvPr/>
            </p:nvSpPr>
            <p:spPr>
              <a:xfrm>
                <a:off x="789610" y="4228712"/>
                <a:ext cx="83232" cy="22672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517" extrusionOk="0">
                    <a:moveTo>
                      <a:pt x="1061" y="0"/>
                    </a:moveTo>
                    <a:cubicBezTo>
                      <a:pt x="935" y="0"/>
                      <a:pt x="837" y="14"/>
                      <a:pt x="726" y="28"/>
                    </a:cubicBezTo>
                    <a:cubicBezTo>
                      <a:pt x="628" y="70"/>
                      <a:pt x="544" y="98"/>
                      <a:pt x="433" y="154"/>
                    </a:cubicBezTo>
                    <a:cubicBezTo>
                      <a:pt x="349" y="223"/>
                      <a:pt x="238" y="293"/>
                      <a:pt x="154" y="377"/>
                    </a:cubicBezTo>
                    <a:lnTo>
                      <a:pt x="0" y="516"/>
                    </a:lnTo>
                    <a:cubicBezTo>
                      <a:pt x="130" y="490"/>
                      <a:pt x="258" y="486"/>
                      <a:pt x="388" y="486"/>
                    </a:cubicBezTo>
                    <a:cubicBezTo>
                      <a:pt x="462" y="486"/>
                      <a:pt x="538" y="487"/>
                      <a:pt x="615" y="487"/>
                    </a:cubicBezTo>
                    <a:cubicBezTo>
                      <a:pt x="764" y="487"/>
                      <a:pt x="920" y="481"/>
                      <a:pt x="1088" y="447"/>
                    </a:cubicBezTo>
                    <a:cubicBezTo>
                      <a:pt x="1228" y="391"/>
                      <a:pt x="1353" y="363"/>
                      <a:pt x="1479" y="307"/>
                    </a:cubicBezTo>
                    <a:cubicBezTo>
                      <a:pt x="1605" y="279"/>
                      <a:pt x="1716" y="223"/>
                      <a:pt x="1842" y="154"/>
                    </a:cubicBezTo>
                    <a:lnTo>
                      <a:pt x="1897" y="98"/>
                    </a:lnTo>
                    <a:lnTo>
                      <a:pt x="1479" y="42"/>
                    </a:lnTo>
                    <a:cubicBezTo>
                      <a:pt x="1409" y="28"/>
                      <a:pt x="1339" y="28"/>
                      <a:pt x="1270" y="14"/>
                    </a:cubicBezTo>
                    <a:cubicBezTo>
                      <a:pt x="1200" y="14"/>
                      <a:pt x="1130" y="0"/>
                      <a:pt x="1061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23"/>
              <p:cNvSpPr/>
              <p:nvPr/>
            </p:nvSpPr>
            <p:spPr>
              <a:xfrm>
                <a:off x="258992" y="3415230"/>
                <a:ext cx="273727" cy="492376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11228" extrusionOk="0">
                    <a:moveTo>
                      <a:pt x="5956" y="0"/>
                    </a:moveTo>
                    <a:cubicBezTo>
                      <a:pt x="5857" y="0"/>
                      <a:pt x="5759" y="60"/>
                      <a:pt x="5670" y="138"/>
                    </a:cubicBezTo>
                    <a:cubicBezTo>
                      <a:pt x="5545" y="222"/>
                      <a:pt x="5433" y="347"/>
                      <a:pt x="5349" y="389"/>
                    </a:cubicBezTo>
                    <a:cubicBezTo>
                      <a:pt x="5321" y="417"/>
                      <a:pt x="5293" y="431"/>
                      <a:pt x="5280" y="459"/>
                    </a:cubicBezTo>
                    <a:lnTo>
                      <a:pt x="5252" y="459"/>
                    </a:lnTo>
                    <a:cubicBezTo>
                      <a:pt x="5015" y="515"/>
                      <a:pt x="4805" y="571"/>
                      <a:pt x="4582" y="626"/>
                    </a:cubicBezTo>
                    <a:cubicBezTo>
                      <a:pt x="4024" y="780"/>
                      <a:pt x="3466" y="989"/>
                      <a:pt x="2992" y="1338"/>
                    </a:cubicBezTo>
                    <a:cubicBezTo>
                      <a:pt x="2922" y="1366"/>
                      <a:pt x="2880" y="1421"/>
                      <a:pt x="2825" y="1477"/>
                    </a:cubicBezTo>
                    <a:lnTo>
                      <a:pt x="2643" y="1617"/>
                    </a:lnTo>
                    <a:lnTo>
                      <a:pt x="2490" y="1770"/>
                    </a:lnTo>
                    <a:lnTo>
                      <a:pt x="2336" y="1924"/>
                    </a:lnTo>
                    <a:cubicBezTo>
                      <a:pt x="2155" y="2161"/>
                      <a:pt x="1988" y="2398"/>
                      <a:pt x="1862" y="2677"/>
                    </a:cubicBezTo>
                    <a:cubicBezTo>
                      <a:pt x="1834" y="2760"/>
                      <a:pt x="1778" y="2872"/>
                      <a:pt x="1737" y="2970"/>
                    </a:cubicBezTo>
                    <a:lnTo>
                      <a:pt x="1695" y="3137"/>
                    </a:lnTo>
                    <a:lnTo>
                      <a:pt x="1639" y="3290"/>
                    </a:lnTo>
                    <a:cubicBezTo>
                      <a:pt x="1625" y="3360"/>
                      <a:pt x="1597" y="3430"/>
                      <a:pt x="1583" y="3514"/>
                    </a:cubicBezTo>
                    <a:cubicBezTo>
                      <a:pt x="1583" y="3556"/>
                      <a:pt x="1569" y="3583"/>
                      <a:pt x="1555" y="3625"/>
                    </a:cubicBezTo>
                    <a:cubicBezTo>
                      <a:pt x="1555" y="3653"/>
                      <a:pt x="1527" y="3695"/>
                      <a:pt x="1527" y="3737"/>
                    </a:cubicBezTo>
                    <a:cubicBezTo>
                      <a:pt x="1513" y="3807"/>
                      <a:pt x="1513" y="3904"/>
                      <a:pt x="1499" y="3974"/>
                    </a:cubicBezTo>
                    <a:cubicBezTo>
                      <a:pt x="1486" y="4058"/>
                      <a:pt x="1486" y="4127"/>
                      <a:pt x="1486" y="4211"/>
                    </a:cubicBezTo>
                    <a:cubicBezTo>
                      <a:pt x="1486" y="4267"/>
                      <a:pt x="1458" y="4337"/>
                      <a:pt x="1458" y="4392"/>
                    </a:cubicBezTo>
                    <a:lnTo>
                      <a:pt x="1458" y="4574"/>
                    </a:lnTo>
                    <a:cubicBezTo>
                      <a:pt x="1458" y="4783"/>
                      <a:pt x="1458" y="4992"/>
                      <a:pt x="1486" y="5201"/>
                    </a:cubicBezTo>
                    <a:cubicBezTo>
                      <a:pt x="1499" y="5369"/>
                      <a:pt x="1513" y="5522"/>
                      <a:pt x="1527" y="5690"/>
                    </a:cubicBezTo>
                    <a:cubicBezTo>
                      <a:pt x="1499" y="5620"/>
                      <a:pt x="1458" y="5578"/>
                      <a:pt x="1416" y="5522"/>
                    </a:cubicBezTo>
                    <a:cubicBezTo>
                      <a:pt x="1318" y="5411"/>
                      <a:pt x="1234" y="5327"/>
                      <a:pt x="1137" y="5257"/>
                    </a:cubicBezTo>
                    <a:cubicBezTo>
                      <a:pt x="1039" y="5187"/>
                      <a:pt x="942" y="5118"/>
                      <a:pt x="816" y="5034"/>
                    </a:cubicBezTo>
                    <a:cubicBezTo>
                      <a:pt x="732" y="4964"/>
                      <a:pt x="663" y="4895"/>
                      <a:pt x="607" y="4825"/>
                    </a:cubicBezTo>
                    <a:lnTo>
                      <a:pt x="453" y="4560"/>
                    </a:lnTo>
                    <a:cubicBezTo>
                      <a:pt x="342" y="4365"/>
                      <a:pt x="314" y="4141"/>
                      <a:pt x="272" y="3918"/>
                    </a:cubicBezTo>
                    <a:cubicBezTo>
                      <a:pt x="261" y="3863"/>
                      <a:pt x="241" y="3826"/>
                      <a:pt x="206" y="3826"/>
                    </a:cubicBezTo>
                    <a:cubicBezTo>
                      <a:pt x="197" y="3826"/>
                      <a:pt x="186" y="3829"/>
                      <a:pt x="174" y="3834"/>
                    </a:cubicBezTo>
                    <a:cubicBezTo>
                      <a:pt x="119" y="3848"/>
                      <a:pt x="91" y="3904"/>
                      <a:pt x="91" y="3946"/>
                    </a:cubicBezTo>
                    <a:cubicBezTo>
                      <a:pt x="63" y="4086"/>
                      <a:pt x="91" y="4225"/>
                      <a:pt x="91" y="4351"/>
                    </a:cubicBezTo>
                    <a:cubicBezTo>
                      <a:pt x="105" y="4476"/>
                      <a:pt x="133" y="4602"/>
                      <a:pt x="174" y="4713"/>
                    </a:cubicBezTo>
                    <a:cubicBezTo>
                      <a:pt x="202" y="4839"/>
                      <a:pt x="258" y="4950"/>
                      <a:pt x="314" y="5048"/>
                    </a:cubicBezTo>
                    <a:cubicBezTo>
                      <a:pt x="370" y="5160"/>
                      <a:pt x="439" y="5257"/>
                      <a:pt x="509" y="5341"/>
                    </a:cubicBezTo>
                    <a:cubicBezTo>
                      <a:pt x="621" y="5480"/>
                      <a:pt x="732" y="5620"/>
                      <a:pt x="858" y="5759"/>
                    </a:cubicBezTo>
                    <a:cubicBezTo>
                      <a:pt x="969" y="5899"/>
                      <a:pt x="1081" y="6024"/>
                      <a:pt x="1179" y="6164"/>
                    </a:cubicBezTo>
                    <a:lnTo>
                      <a:pt x="663" y="5801"/>
                    </a:lnTo>
                    <a:cubicBezTo>
                      <a:pt x="481" y="5662"/>
                      <a:pt x="328" y="5522"/>
                      <a:pt x="188" y="5313"/>
                    </a:cubicBezTo>
                    <a:cubicBezTo>
                      <a:pt x="183" y="5239"/>
                      <a:pt x="151" y="5209"/>
                      <a:pt x="117" y="5209"/>
                    </a:cubicBezTo>
                    <a:cubicBezTo>
                      <a:pt x="62" y="5209"/>
                      <a:pt x="0" y="5288"/>
                      <a:pt x="35" y="5383"/>
                    </a:cubicBezTo>
                    <a:cubicBezTo>
                      <a:pt x="35" y="5397"/>
                      <a:pt x="49" y="5397"/>
                      <a:pt x="49" y="5411"/>
                    </a:cubicBezTo>
                    <a:cubicBezTo>
                      <a:pt x="188" y="5815"/>
                      <a:pt x="384" y="6024"/>
                      <a:pt x="579" y="6220"/>
                    </a:cubicBezTo>
                    <a:cubicBezTo>
                      <a:pt x="677" y="6303"/>
                      <a:pt x="802" y="6387"/>
                      <a:pt x="900" y="6485"/>
                    </a:cubicBezTo>
                    <a:cubicBezTo>
                      <a:pt x="1025" y="6568"/>
                      <a:pt x="1151" y="6652"/>
                      <a:pt x="1290" y="6778"/>
                    </a:cubicBezTo>
                    <a:cubicBezTo>
                      <a:pt x="1374" y="6847"/>
                      <a:pt x="1458" y="6931"/>
                      <a:pt x="1555" y="7001"/>
                    </a:cubicBezTo>
                    <a:cubicBezTo>
                      <a:pt x="1639" y="7085"/>
                      <a:pt x="1723" y="7154"/>
                      <a:pt x="1792" y="7252"/>
                    </a:cubicBezTo>
                    <a:cubicBezTo>
                      <a:pt x="1932" y="7419"/>
                      <a:pt x="2071" y="7615"/>
                      <a:pt x="2183" y="7824"/>
                    </a:cubicBezTo>
                    <a:cubicBezTo>
                      <a:pt x="2197" y="7852"/>
                      <a:pt x="2197" y="7880"/>
                      <a:pt x="2211" y="7907"/>
                    </a:cubicBezTo>
                    <a:cubicBezTo>
                      <a:pt x="2225" y="7977"/>
                      <a:pt x="2267" y="8047"/>
                      <a:pt x="2281" y="8117"/>
                    </a:cubicBezTo>
                    <a:cubicBezTo>
                      <a:pt x="2504" y="8730"/>
                      <a:pt x="2769" y="9274"/>
                      <a:pt x="3020" y="9735"/>
                    </a:cubicBezTo>
                    <a:cubicBezTo>
                      <a:pt x="3257" y="10195"/>
                      <a:pt x="3466" y="10572"/>
                      <a:pt x="3620" y="10823"/>
                    </a:cubicBezTo>
                    <a:cubicBezTo>
                      <a:pt x="3787" y="11088"/>
                      <a:pt x="3885" y="11227"/>
                      <a:pt x="3885" y="11227"/>
                    </a:cubicBezTo>
                    <a:cubicBezTo>
                      <a:pt x="3648" y="10837"/>
                      <a:pt x="3480" y="10404"/>
                      <a:pt x="3341" y="9986"/>
                    </a:cubicBezTo>
                    <a:cubicBezTo>
                      <a:pt x="3383" y="9944"/>
                      <a:pt x="3396" y="9902"/>
                      <a:pt x="3383" y="9846"/>
                    </a:cubicBezTo>
                    <a:cubicBezTo>
                      <a:pt x="3313" y="9637"/>
                      <a:pt x="3271" y="9428"/>
                      <a:pt x="3257" y="9233"/>
                    </a:cubicBezTo>
                    <a:cubicBezTo>
                      <a:pt x="3257" y="9219"/>
                      <a:pt x="3271" y="9205"/>
                      <a:pt x="3257" y="9177"/>
                    </a:cubicBezTo>
                    <a:cubicBezTo>
                      <a:pt x="3257" y="9163"/>
                      <a:pt x="3257" y="9149"/>
                      <a:pt x="3243" y="9107"/>
                    </a:cubicBezTo>
                    <a:cubicBezTo>
                      <a:pt x="3243" y="8954"/>
                      <a:pt x="3257" y="8800"/>
                      <a:pt x="3327" y="8647"/>
                    </a:cubicBezTo>
                    <a:cubicBezTo>
                      <a:pt x="3383" y="8479"/>
                      <a:pt x="3466" y="8340"/>
                      <a:pt x="3606" y="8186"/>
                    </a:cubicBezTo>
                    <a:cubicBezTo>
                      <a:pt x="3745" y="8033"/>
                      <a:pt x="3787" y="7907"/>
                      <a:pt x="3787" y="7712"/>
                    </a:cubicBezTo>
                    <a:cubicBezTo>
                      <a:pt x="3815" y="7266"/>
                      <a:pt x="3466" y="6833"/>
                      <a:pt x="3341" y="6429"/>
                    </a:cubicBezTo>
                    <a:cubicBezTo>
                      <a:pt x="3335" y="6401"/>
                      <a:pt x="3311" y="6389"/>
                      <a:pt x="3287" y="6389"/>
                    </a:cubicBezTo>
                    <a:cubicBezTo>
                      <a:pt x="3250" y="6389"/>
                      <a:pt x="3212" y="6415"/>
                      <a:pt x="3229" y="6457"/>
                    </a:cubicBezTo>
                    <a:cubicBezTo>
                      <a:pt x="3243" y="6554"/>
                      <a:pt x="3257" y="6638"/>
                      <a:pt x="3257" y="6736"/>
                    </a:cubicBezTo>
                    <a:cubicBezTo>
                      <a:pt x="3271" y="6833"/>
                      <a:pt x="3271" y="6931"/>
                      <a:pt x="3271" y="7015"/>
                    </a:cubicBezTo>
                    <a:cubicBezTo>
                      <a:pt x="3257" y="7043"/>
                      <a:pt x="3257" y="7071"/>
                      <a:pt x="3257" y="7085"/>
                    </a:cubicBezTo>
                    <a:cubicBezTo>
                      <a:pt x="3257" y="7112"/>
                      <a:pt x="3257" y="7126"/>
                      <a:pt x="3271" y="7140"/>
                    </a:cubicBezTo>
                    <a:cubicBezTo>
                      <a:pt x="3271" y="7252"/>
                      <a:pt x="3257" y="7336"/>
                      <a:pt x="3229" y="7433"/>
                    </a:cubicBezTo>
                    <a:cubicBezTo>
                      <a:pt x="3104" y="7670"/>
                      <a:pt x="2964" y="7907"/>
                      <a:pt x="2880" y="8159"/>
                    </a:cubicBezTo>
                    <a:cubicBezTo>
                      <a:pt x="2839" y="8228"/>
                      <a:pt x="2783" y="8298"/>
                      <a:pt x="2755" y="8382"/>
                    </a:cubicBezTo>
                    <a:cubicBezTo>
                      <a:pt x="2741" y="8438"/>
                      <a:pt x="2713" y="8479"/>
                      <a:pt x="2713" y="8549"/>
                    </a:cubicBezTo>
                    <a:cubicBezTo>
                      <a:pt x="2574" y="8256"/>
                      <a:pt x="2462" y="7949"/>
                      <a:pt x="2364" y="7629"/>
                    </a:cubicBezTo>
                    <a:cubicBezTo>
                      <a:pt x="2225" y="7154"/>
                      <a:pt x="2113" y="6666"/>
                      <a:pt x="2002" y="6206"/>
                    </a:cubicBezTo>
                    <a:cubicBezTo>
                      <a:pt x="1904" y="5718"/>
                      <a:pt x="1806" y="5243"/>
                      <a:pt x="1778" y="4755"/>
                    </a:cubicBezTo>
                    <a:cubicBezTo>
                      <a:pt x="1792" y="4602"/>
                      <a:pt x="1806" y="4462"/>
                      <a:pt x="1834" y="4323"/>
                    </a:cubicBezTo>
                    <a:cubicBezTo>
                      <a:pt x="1904" y="3737"/>
                      <a:pt x="2281" y="3556"/>
                      <a:pt x="2643" y="3304"/>
                    </a:cubicBezTo>
                    <a:cubicBezTo>
                      <a:pt x="2880" y="3151"/>
                      <a:pt x="3034" y="2970"/>
                      <a:pt x="3159" y="2788"/>
                    </a:cubicBezTo>
                    <a:cubicBezTo>
                      <a:pt x="3229" y="2691"/>
                      <a:pt x="3299" y="2593"/>
                      <a:pt x="3369" y="2523"/>
                    </a:cubicBezTo>
                    <a:cubicBezTo>
                      <a:pt x="3383" y="2509"/>
                      <a:pt x="3396" y="2481"/>
                      <a:pt x="3410" y="2454"/>
                    </a:cubicBezTo>
                    <a:cubicBezTo>
                      <a:pt x="3438" y="2440"/>
                      <a:pt x="3452" y="2398"/>
                      <a:pt x="3466" y="2384"/>
                    </a:cubicBezTo>
                    <a:cubicBezTo>
                      <a:pt x="3508" y="2342"/>
                      <a:pt x="3550" y="2314"/>
                      <a:pt x="3592" y="2272"/>
                    </a:cubicBezTo>
                    <a:cubicBezTo>
                      <a:pt x="3641" y="2247"/>
                      <a:pt x="3569" y="2156"/>
                      <a:pt x="3524" y="2156"/>
                    </a:cubicBezTo>
                    <a:cubicBezTo>
                      <a:pt x="3518" y="2156"/>
                      <a:pt x="3513" y="2158"/>
                      <a:pt x="3508" y="2161"/>
                    </a:cubicBezTo>
                    <a:cubicBezTo>
                      <a:pt x="3173" y="2314"/>
                      <a:pt x="2922" y="2384"/>
                      <a:pt x="2532" y="2481"/>
                    </a:cubicBezTo>
                    <a:cubicBezTo>
                      <a:pt x="2476" y="2509"/>
                      <a:pt x="2392" y="2523"/>
                      <a:pt x="2322" y="2551"/>
                    </a:cubicBezTo>
                    <a:lnTo>
                      <a:pt x="2211" y="2607"/>
                    </a:lnTo>
                    <a:cubicBezTo>
                      <a:pt x="2183" y="2621"/>
                      <a:pt x="2155" y="2649"/>
                      <a:pt x="2127" y="2677"/>
                    </a:cubicBezTo>
                    <a:lnTo>
                      <a:pt x="2085" y="2719"/>
                    </a:lnTo>
                    <a:lnTo>
                      <a:pt x="2141" y="2593"/>
                    </a:lnTo>
                    <a:cubicBezTo>
                      <a:pt x="2155" y="2551"/>
                      <a:pt x="2197" y="2509"/>
                      <a:pt x="2211" y="2468"/>
                    </a:cubicBezTo>
                    <a:cubicBezTo>
                      <a:pt x="2267" y="2398"/>
                      <a:pt x="2295" y="2314"/>
                      <a:pt x="2350" y="2244"/>
                    </a:cubicBezTo>
                    <a:lnTo>
                      <a:pt x="2490" y="2063"/>
                    </a:lnTo>
                    <a:cubicBezTo>
                      <a:pt x="2504" y="2035"/>
                      <a:pt x="2546" y="2021"/>
                      <a:pt x="2560" y="1979"/>
                    </a:cubicBezTo>
                    <a:lnTo>
                      <a:pt x="2643" y="1910"/>
                    </a:lnTo>
                    <a:lnTo>
                      <a:pt x="2811" y="1756"/>
                    </a:lnTo>
                    <a:cubicBezTo>
                      <a:pt x="2852" y="1700"/>
                      <a:pt x="2922" y="1672"/>
                      <a:pt x="2978" y="1617"/>
                    </a:cubicBezTo>
                    <a:cubicBezTo>
                      <a:pt x="3090" y="1533"/>
                      <a:pt x="3201" y="1435"/>
                      <a:pt x="3313" y="1352"/>
                    </a:cubicBezTo>
                    <a:cubicBezTo>
                      <a:pt x="3383" y="1324"/>
                      <a:pt x="3466" y="1282"/>
                      <a:pt x="3536" y="1254"/>
                    </a:cubicBezTo>
                    <a:lnTo>
                      <a:pt x="3787" y="1156"/>
                    </a:lnTo>
                    <a:lnTo>
                      <a:pt x="4024" y="1087"/>
                    </a:lnTo>
                    <a:cubicBezTo>
                      <a:pt x="4108" y="1073"/>
                      <a:pt x="4178" y="1045"/>
                      <a:pt x="4275" y="1045"/>
                    </a:cubicBezTo>
                    <a:cubicBezTo>
                      <a:pt x="4596" y="975"/>
                      <a:pt x="4931" y="933"/>
                      <a:pt x="5280" y="877"/>
                    </a:cubicBezTo>
                    <a:cubicBezTo>
                      <a:pt x="5363" y="863"/>
                      <a:pt x="5461" y="849"/>
                      <a:pt x="5531" y="836"/>
                    </a:cubicBezTo>
                    <a:cubicBezTo>
                      <a:pt x="5559" y="808"/>
                      <a:pt x="5614" y="794"/>
                      <a:pt x="5642" y="780"/>
                    </a:cubicBezTo>
                    <a:cubicBezTo>
                      <a:pt x="5684" y="766"/>
                      <a:pt x="5740" y="738"/>
                      <a:pt x="5768" y="724"/>
                    </a:cubicBezTo>
                    <a:cubicBezTo>
                      <a:pt x="5921" y="640"/>
                      <a:pt x="6089" y="529"/>
                      <a:pt x="6186" y="417"/>
                    </a:cubicBezTo>
                    <a:cubicBezTo>
                      <a:pt x="6200" y="389"/>
                      <a:pt x="6200" y="361"/>
                      <a:pt x="6186" y="347"/>
                    </a:cubicBezTo>
                    <a:cubicBezTo>
                      <a:pt x="6242" y="222"/>
                      <a:pt x="6172" y="68"/>
                      <a:pt x="6033" y="13"/>
                    </a:cubicBezTo>
                    <a:cubicBezTo>
                      <a:pt x="6007" y="4"/>
                      <a:pt x="5982" y="0"/>
                      <a:pt x="595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23"/>
              <p:cNvSpPr/>
              <p:nvPr/>
            </p:nvSpPr>
            <p:spPr>
              <a:xfrm>
                <a:off x="340646" y="3524031"/>
                <a:ext cx="55079" cy="4223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3" extrusionOk="0">
                    <a:moveTo>
                      <a:pt x="1256" y="0"/>
                    </a:moveTo>
                    <a:cubicBezTo>
                      <a:pt x="1158" y="28"/>
                      <a:pt x="1032" y="42"/>
                      <a:pt x="907" y="56"/>
                    </a:cubicBezTo>
                    <a:cubicBezTo>
                      <a:pt x="781" y="70"/>
                      <a:pt x="670" y="112"/>
                      <a:pt x="544" y="140"/>
                    </a:cubicBezTo>
                    <a:cubicBezTo>
                      <a:pt x="433" y="182"/>
                      <a:pt x="363" y="238"/>
                      <a:pt x="293" y="279"/>
                    </a:cubicBezTo>
                    <a:lnTo>
                      <a:pt x="195" y="391"/>
                    </a:lnTo>
                    <a:cubicBezTo>
                      <a:pt x="154" y="419"/>
                      <a:pt x="126" y="475"/>
                      <a:pt x="112" y="517"/>
                    </a:cubicBezTo>
                    <a:cubicBezTo>
                      <a:pt x="112" y="558"/>
                      <a:pt x="84" y="600"/>
                      <a:pt x="70" y="656"/>
                    </a:cubicBezTo>
                    <a:cubicBezTo>
                      <a:pt x="56" y="684"/>
                      <a:pt x="42" y="740"/>
                      <a:pt x="42" y="796"/>
                    </a:cubicBezTo>
                    <a:lnTo>
                      <a:pt x="0" y="963"/>
                    </a:lnTo>
                    <a:cubicBezTo>
                      <a:pt x="112" y="865"/>
                      <a:pt x="251" y="768"/>
                      <a:pt x="391" y="726"/>
                    </a:cubicBezTo>
                    <a:cubicBezTo>
                      <a:pt x="460" y="670"/>
                      <a:pt x="530" y="628"/>
                      <a:pt x="600" y="600"/>
                    </a:cubicBezTo>
                    <a:cubicBezTo>
                      <a:pt x="670" y="558"/>
                      <a:pt x="753" y="531"/>
                      <a:pt x="823" y="475"/>
                    </a:cubicBezTo>
                    <a:cubicBezTo>
                      <a:pt x="879" y="447"/>
                      <a:pt x="907" y="405"/>
                      <a:pt x="949" y="377"/>
                    </a:cubicBezTo>
                    <a:lnTo>
                      <a:pt x="1046" y="265"/>
                    </a:lnTo>
                    <a:lnTo>
                      <a:pt x="1158" y="168"/>
                    </a:lnTo>
                    <a:lnTo>
                      <a:pt x="1256" y="56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23"/>
              <p:cNvSpPr/>
              <p:nvPr/>
            </p:nvSpPr>
            <p:spPr>
              <a:xfrm>
                <a:off x="655026" y="3297484"/>
                <a:ext cx="425764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9709" h="5934" extrusionOk="0">
                    <a:moveTo>
                      <a:pt x="1" y="3548"/>
                    </a:moveTo>
                    <a:cubicBezTo>
                      <a:pt x="1" y="3548"/>
                      <a:pt x="66" y="3585"/>
                      <a:pt x="187" y="3637"/>
                    </a:cubicBezTo>
                    <a:lnTo>
                      <a:pt x="187" y="3637"/>
                    </a:lnTo>
                    <a:cubicBezTo>
                      <a:pt x="127" y="3605"/>
                      <a:pt x="65" y="3575"/>
                      <a:pt x="1" y="3548"/>
                    </a:cubicBezTo>
                    <a:close/>
                    <a:moveTo>
                      <a:pt x="9332" y="0"/>
                    </a:moveTo>
                    <a:cubicBezTo>
                      <a:pt x="9317" y="0"/>
                      <a:pt x="9303" y="2"/>
                      <a:pt x="9290" y="5"/>
                    </a:cubicBezTo>
                    <a:cubicBezTo>
                      <a:pt x="9095" y="75"/>
                      <a:pt x="9207" y="466"/>
                      <a:pt x="9151" y="619"/>
                    </a:cubicBezTo>
                    <a:cubicBezTo>
                      <a:pt x="9151" y="661"/>
                      <a:pt x="9137" y="675"/>
                      <a:pt x="9151" y="703"/>
                    </a:cubicBezTo>
                    <a:lnTo>
                      <a:pt x="9137" y="731"/>
                    </a:lnTo>
                    <a:cubicBezTo>
                      <a:pt x="9025" y="870"/>
                      <a:pt x="8900" y="1010"/>
                      <a:pt x="8760" y="1121"/>
                    </a:cubicBezTo>
                    <a:cubicBezTo>
                      <a:pt x="8133" y="1777"/>
                      <a:pt x="7421" y="2419"/>
                      <a:pt x="6668" y="2935"/>
                    </a:cubicBezTo>
                    <a:cubicBezTo>
                      <a:pt x="6598" y="2990"/>
                      <a:pt x="6529" y="3018"/>
                      <a:pt x="6459" y="3074"/>
                    </a:cubicBezTo>
                    <a:cubicBezTo>
                      <a:pt x="6389" y="3130"/>
                      <a:pt x="6319" y="3158"/>
                      <a:pt x="6250" y="3214"/>
                    </a:cubicBezTo>
                    <a:cubicBezTo>
                      <a:pt x="6068" y="3339"/>
                      <a:pt x="5859" y="3465"/>
                      <a:pt x="5622" y="3576"/>
                    </a:cubicBezTo>
                    <a:cubicBezTo>
                      <a:pt x="5538" y="3618"/>
                      <a:pt x="5455" y="3674"/>
                      <a:pt x="5385" y="3702"/>
                    </a:cubicBezTo>
                    <a:cubicBezTo>
                      <a:pt x="5315" y="3744"/>
                      <a:pt x="5245" y="3772"/>
                      <a:pt x="5162" y="3813"/>
                    </a:cubicBezTo>
                    <a:lnTo>
                      <a:pt x="5050" y="3855"/>
                    </a:lnTo>
                    <a:cubicBezTo>
                      <a:pt x="5022" y="3883"/>
                      <a:pt x="4980" y="3897"/>
                      <a:pt x="4925" y="3911"/>
                    </a:cubicBezTo>
                    <a:cubicBezTo>
                      <a:pt x="4883" y="3925"/>
                      <a:pt x="4813" y="3967"/>
                      <a:pt x="4757" y="3981"/>
                    </a:cubicBezTo>
                    <a:cubicBezTo>
                      <a:pt x="4701" y="3995"/>
                      <a:pt x="4632" y="4023"/>
                      <a:pt x="4576" y="4037"/>
                    </a:cubicBezTo>
                    <a:cubicBezTo>
                      <a:pt x="4618" y="3995"/>
                      <a:pt x="4674" y="3953"/>
                      <a:pt x="4687" y="3897"/>
                    </a:cubicBezTo>
                    <a:cubicBezTo>
                      <a:pt x="4813" y="3688"/>
                      <a:pt x="4813" y="3493"/>
                      <a:pt x="4827" y="3256"/>
                    </a:cubicBezTo>
                    <a:cubicBezTo>
                      <a:pt x="4855" y="2907"/>
                      <a:pt x="4980" y="2656"/>
                      <a:pt x="5134" y="2446"/>
                    </a:cubicBezTo>
                    <a:cubicBezTo>
                      <a:pt x="5183" y="2385"/>
                      <a:pt x="5092" y="2302"/>
                      <a:pt x="5040" y="2302"/>
                    </a:cubicBezTo>
                    <a:cubicBezTo>
                      <a:pt x="5033" y="2302"/>
                      <a:pt x="5027" y="2304"/>
                      <a:pt x="5022" y="2307"/>
                    </a:cubicBezTo>
                    <a:cubicBezTo>
                      <a:pt x="4771" y="2446"/>
                      <a:pt x="4632" y="2670"/>
                      <a:pt x="4534" y="3004"/>
                    </a:cubicBezTo>
                    <a:cubicBezTo>
                      <a:pt x="4506" y="3074"/>
                      <a:pt x="4478" y="3130"/>
                      <a:pt x="4464" y="3200"/>
                    </a:cubicBezTo>
                    <a:cubicBezTo>
                      <a:pt x="4436" y="3256"/>
                      <a:pt x="4408" y="3325"/>
                      <a:pt x="4367" y="3367"/>
                    </a:cubicBezTo>
                    <a:cubicBezTo>
                      <a:pt x="4339" y="3423"/>
                      <a:pt x="4325" y="3493"/>
                      <a:pt x="4283" y="3548"/>
                    </a:cubicBezTo>
                    <a:lnTo>
                      <a:pt x="4185" y="3702"/>
                    </a:lnTo>
                    <a:cubicBezTo>
                      <a:pt x="4213" y="3618"/>
                      <a:pt x="4227" y="3534"/>
                      <a:pt x="4269" y="3437"/>
                    </a:cubicBezTo>
                    <a:cubicBezTo>
                      <a:pt x="4283" y="3353"/>
                      <a:pt x="4297" y="3269"/>
                      <a:pt x="4339" y="3186"/>
                    </a:cubicBezTo>
                    <a:cubicBezTo>
                      <a:pt x="4353" y="3088"/>
                      <a:pt x="4367" y="3004"/>
                      <a:pt x="4395" y="2935"/>
                    </a:cubicBezTo>
                    <a:cubicBezTo>
                      <a:pt x="4408" y="2851"/>
                      <a:pt x="4422" y="2781"/>
                      <a:pt x="4464" y="2698"/>
                    </a:cubicBezTo>
                    <a:cubicBezTo>
                      <a:pt x="4476" y="2627"/>
                      <a:pt x="4388" y="2487"/>
                      <a:pt x="4336" y="2487"/>
                    </a:cubicBezTo>
                    <a:cubicBezTo>
                      <a:pt x="4326" y="2487"/>
                      <a:pt x="4317" y="2491"/>
                      <a:pt x="4311" y="2502"/>
                    </a:cubicBezTo>
                    <a:cubicBezTo>
                      <a:pt x="4143" y="2684"/>
                      <a:pt x="4060" y="2851"/>
                      <a:pt x="4004" y="3046"/>
                    </a:cubicBezTo>
                    <a:cubicBezTo>
                      <a:pt x="3934" y="3256"/>
                      <a:pt x="3864" y="3465"/>
                      <a:pt x="3725" y="3702"/>
                    </a:cubicBezTo>
                    <a:cubicBezTo>
                      <a:pt x="3516" y="4023"/>
                      <a:pt x="3223" y="4260"/>
                      <a:pt x="2860" y="4302"/>
                    </a:cubicBezTo>
                    <a:lnTo>
                      <a:pt x="2609" y="4302"/>
                    </a:lnTo>
                    <a:cubicBezTo>
                      <a:pt x="2107" y="4260"/>
                      <a:pt x="1661" y="4162"/>
                      <a:pt x="1270" y="4037"/>
                    </a:cubicBezTo>
                    <a:cubicBezTo>
                      <a:pt x="1172" y="4023"/>
                      <a:pt x="1075" y="3981"/>
                      <a:pt x="991" y="3953"/>
                    </a:cubicBezTo>
                    <a:cubicBezTo>
                      <a:pt x="907" y="3911"/>
                      <a:pt x="824" y="3897"/>
                      <a:pt x="754" y="3869"/>
                    </a:cubicBezTo>
                    <a:cubicBezTo>
                      <a:pt x="587" y="3800"/>
                      <a:pt x="447" y="3758"/>
                      <a:pt x="349" y="3702"/>
                    </a:cubicBezTo>
                    <a:cubicBezTo>
                      <a:pt x="288" y="3679"/>
                      <a:pt x="233" y="3657"/>
                      <a:pt x="187" y="3637"/>
                    </a:cubicBezTo>
                    <a:lnTo>
                      <a:pt x="187" y="3637"/>
                    </a:lnTo>
                    <a:cubicBezTo>
                      <a:pt x="444" y="3772"/>
                      <a:pt x="676" y="3948"/>
                      <a:pt x="935" y="4106"/>
                    </a:cubicBezTo>
                    <a:cubicBezTo>
                      <a:pt x="935" y="4162"/>
                      <a:pt x="935" y="4190"/>
                      <a:pt x="977" y="4232"/>
                    </a:cubicBezTo>
                    <a:cubicBezTo>
                      <a:pt x="1047" y="4288"/>
                      <a:pt x="1131" y="4330"/>
                      <a:pt x="1200" y="4385"/>
                    </a:cubicBezTo>
                    <a:lnTo>
                      <a:pt x="1410" y="4539"/>
                    </a:lnTo>
                    <a:cubicBezTo>
                      <a:pt x="1410" y="4567"/>
                      <a:pt x="1423" y="4581"/>
                      <a:pt x="1451" y="4581"/>
                    </a:cubicBezTo>
                    <a:cubicBezTo>
                      <a:pt x="1465" y="4595"/>
                      <a:pt x="1479" y="4595"/>
                      <a:pt x="1493" y="4609"/>
                    </a:cubicBezTo>
                    <a:cubicBezTo>
                      <a:pt x="1605" y="4720"/>
                      <a:pt x="1689" y="4818"/>
                      <a:pt x="1772" y="4957"/>
                    </a:cubicBezTo>
                    <a:cubicBezTo>
                      <a:pt x="1870" y="5097"/>
                      <a:pt x="1940" y="5264"/>
                      <a:pt x="1981" y="5431"/>
                    </a:cubicBezTo>
                    <a:cubicBezTo>
                      <a:pt x="2037" y="5641"/>
                      <a:pt x="2149" y="5710"/>
                      <a:pt x="2330" y="5822"/>
                    </a:cubicBezTo>
                    <a:cubicBezTo>
                      <a:pt x="2442" y="5892"/>
                      <a:pt x="2567" y="5906"/>
                      <a:pt x="2693" y="5920"/>
                    </a:cubicBezTo>
                    <a:cubicBezTo>
                      <a:pt x="2763" y="5920"/>
                      <a:pt x="2846" y="5934"/>
                      <a:pt x="2888" y="5934"/>
                    </a:cubicBezTo>
                    <a:cubicBezTo>
                      <a:pt x="2958" y="5934"/>
                      <a:pt x="3028" y="5934"/>
                      <a:pt x="3097" y="5920"/>
                    </a:cubicBezTo>
                    <a:cubicBezTo>
                      <a:pt x="3167" y="5920"/>
                      <a:pt x="3237" y="5906"/>
                      <a:pt x="3307" y="5906"/>
                    </a:cubicBezTo>
                    <a:cubicBezTo>
                      <a:pt x="3376" y="5892"/>
                      <a:pt x="3446" y="5864"/>
                      <a:pt x="3502" y="5864"/>
                    </a:cubicBezTo>
                    <a:cubicBezTo>
                      <a:pt x="3572" y="5850"/>
                      <a:pt x="3627" y="5850"/>
                      <a:pt x="3697" y="5836"/>
                    </a:cubicBezTo>
                    <a:cubicBezTo>
                      <a:pt x="3767" y="5822"/>
                      <a:pt x="3809" y="5822"/>
                      <a:pt x="3864" y="5794"/>
                    </a:cubicBezTo>
                    <a:cubicBezTo>
                      <a:pt x="3934" y="5780"/>
                      <a:pt x="3920" y="5683"/>
                      <a:pt x="3851" y="5683"/>
                    </a:cubicBezTo>
                    <a:lnTo>
                      <a:pt x="3530" y="5683"/>
                    </a:lnTo>
                    <a:cubicBezTo>
                      <a:pt x="3432" y="5655"/>
                      <a:pt x="3320" y="5655"/>
                      <a:pt x="3223" y="5627"/>
                    </a:cubicBezTo>
                    <a:cubicBezTo>
                      <a:pt x="3209" y="5613"/>
                      <a:pt x="3181" y="5585"/>
                      <a:pt x="3153" y="5585"/>
                    </a:cubicBezTo>
                    <a:lnTo>
                      <a:pt x="3097" y="5585"/>
                    </a:lnTo>
                    <a:cubicBezTo>
                      <a:pt x="3000" y="5557"/>
                      <a:pt x="2902" y="5515"/>
                      <a:pt x="2818" y="5445"/>
                    </a:cubicBezTo>
                    <a:cubicBezTo>
                      <a:pt x="2651" y="5264"/>
                      <a:pt x="2511" y="5027"/>
                      <a:pt x="2344" y="4846"/>
                    </a:cubicBezTo>
                    <a:cubicBezTo>
                      <a:pt x="2316" y="4776"/>
                      <a:pt x="2274" y="4706"/>
                      <a:pt x="2233" y="4636"/>
                    </a:cubicBezTo>
                    <a:cubicBezTo>
                      <a:pt x="2191" y="4581"/>
                      <a:pt x="2163" y="4539"/>
                      <a:pt x="2121" y="4511"/>
                    </a:cubicBezTo>
                    <a:lnTo>
                      <a:pt x="2121" y="4511"/>
                    </a:lnTo>
                    <a:cubicBezTo>
                      <a:pt x="2260" y="4525"/>
                      <a:pt x="2400" y="4539"/>
                      <a:pt x="2525" y="4567"/>
                    </a:cubicBezTo>
                    <a:cubicBezTo>
                      <a:pt x="2665" y="4567"/>
                      <a:pt x="2804" y="4581"/>
                      <a:pt x="2944" y="4595"/>
                    </a:cubicBezTo>
                    <a:cubicBezTo>
                      <a:pt x="3053" y="4606"/>
                      <a:pt x="3163" y="4611"/>
                      <a:pt x="3272" y="4611"/>
                    </a:cubicBezTo>
                    <a:cubicBezTo>
                      <a:pt x="3580" y="4611"/>
                      <a:pt x="3887" y="4569"/>
                      <a:pt x="4185" y="4497"/>
                    </a:cubicBezTo>
                    <a:cubicBezTo>
                      <a:pt x="4576" y="4385"/>
                      <a:pt x="4966" y="4232"/>
                      <a:pt x="5329" y="4037"/>
                    </a:cubicBezTo>
                    <a:cubicBezTo>
                      <a:pt x="5455" y="4009"/>
                      <a:pt x="5580" y="3967"/>
                      <a:pt x="5692" y="3911"/>
                    </a:cubicBezTo>
                    <a:cubicBezTo>
                      <a:pt x="5878" y="3845"/>
                      <a:pt x="6030" y="3823"/>
                      <a:pt x="6181" y="3823"/>
                    </a:cubicBezTo>
                    <a:cubicBezTo>
                      <a:pt x="6222" y="3823"/>
                      <a:pt x="6263" y="3824"/>
                      <a:pt x="6305" y="3827"/>
                    </a:cubicBezTo>
                    <a:cubicBezTo>
                      <a:pt x="6515" y="3841"/>
                      <a:pt x="6710" y="3883"/>
                      <a:pt x="6947" y="3883"/>
                    </a:cubicBezTo>
                    <a:cubicBezTo>
                      <a:pt x="7087" y="3883"/>
                      <a:pt x="7226" y="3841"/>
                      <a:pt x="7366" y="3786"/>
                    </a:cubicBezTo>
                    <a:cubicBezTo>
                      <a:pt x="7505" y="3744"/>
                      <a:pt x="7631" y="3674"/>
                      <a:pt x="7756" y="3576"/>
                    </a:cubicBezTo>
                    <a:cubicBezTo>
                      <a:pt x="7993" y="3409"/>
                      <a:pt x="8203" y="3200"/>
                      <a:pt x="8384" y="3004"/>
                    </a:cubicBezTo>
                    <a:cubicBezTo>
                      <a:pt x="8430" y="2970"/>
                      <a:pt x="8371" y="2897"/>
                      <a:pt x="8309" y="2897"/>
                    </a:cubicBezTo>
                    <a:cubicBezTo>
                      <a:pt x="8297" y="2897"/>
                      <a:pt x="8284" y="2900"/>
                      <a:pt x="8272" y="2907"/>
                    </a:cubicBezTo>
                    <a:cubicBezTo>
                      <a:pt x="8105" y="3004"/>
                      <a:pt x="7924" y="3060"/>
                      <a:pt x="7770" y="3088"/>
                    </a:cubicBezTo>
                    <a:cubicBezTo>
                      <a:pt x="7686" y="3109"/>
                      <a:pt x="7599" y="3120"/>
                      <a:pt x="7509" y="3120"/>
                    </a:cubicBezTo>
                    <a:cubicBezTo>
                      <a:pt x="7418" y="3120"/>
                      <a:pt x="7324" y="3109"/>
                      <a:pt x="7226" y="3088"/>
                    </a:cubicBezTo>
                    <a:cubicBezTo>
                      <a:pt x="7136" y="3077"/>
                      <a:pt x="7000" y="3056"/>
                      <a:pt x="6900" y="3056"/>
                    </a:cubicBezTo>
                    <a:cubicBezTo>
                      <a:pt x="6876" y="3056"/>
                      <a:pt x="6854" y="3058"/>
                      <a:pt x="6836" y="3060"/>
                    </a:cubicBezTo>
                    <a:cubicBezTo>
                      <a:pt x="6815" y="3060"/>
                      <a:pt x="6802" y="3060"/>
                      <a:pt x="6792" y="3066"/>
                    </a:cubicBezTo>
                    <a:lnTo>
                      <a:pt x="6792" y="3066"/>
                    </a:lnTo>
                    <a:lnTo>
                      <a:pt x="7142" y="2809"/>
                    </a:lnTo>
                    <a:cubicBezTo>
                      <a:pt x="7352" y="2656"/>
                      <a:pt x="7561" y="2530"/>
                      <a:pt x="7756" y="2363"/>
                    </a:cubicBezTo>
                    <a:cubicBezTo>
                      <a:pt x="7840" y="2293"/>
                      <a:pt x="7924" y="2209"/>
                      <a:pt x="8021" y="2098"/>
                    </a:cubicBezTo>
                    <a:cubicBezTo>
                      <a:pt x="8481" y="1763"/>
                      <a:pt x="8970" y="1456"/>
                      <a:pt x="9388" y="1052"/>
                    </a:cubicBezTo>
                    <a:cubicBezTo>
                      <a:pt x="9597" y="856"/>
                      <a:pt x="9709" y="536"/>
                      <a:pt x="9653" y="215"/>
                    </a:cubicBezTo>
                    <a:cubicBezTo>
                      <a:pt x="9653" y="201"/>
                      <a:pt x="9639" y="173"/>
                      <a:pt x="9597" y="173"/>
                    </a:cubicBezTo>
                    <a:cubicBezTo>
                      <a:pt x="9561" y="76"/>
                      <a:pt x="9430" y="0"/>
                      <a:pt x="9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23"/>
              <p:cNvSpPr/>
              <p:nvPr/>
            </p:nvSpPr>
            <p:spPr>
              <a:xfrm>
                <a:off x="928448" y="3437552"/>
                <a:ext cx="67971" cy="186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426" extrusionOk="0">
                    <a:moveTo>
                      <a:pt x="704" y="1"/>
                    </a:moveTo>
                    <a:cubicBezTo>
                      <a:pt x="573" y="1"/>
                      <a:pt x="442" y="19"/>
                      <a:pt x="336" y="62"/>
                    </a:cubicBezTo>
                    <a:cubicBezTo>
                      <a:pt x="266" y="89"/>
                      <a:pt x="196" y="145"/>
                      <a:pt x="126" y="201"/>
                    </a:cubicBezTo>
                    <a:cubicBezTo>
                      <a:pt x="98" y="229"/>
                      <a:pt x="43" y="257"/>
                      <a:pt x="1" y="285"/>
                    </a:cubicBezTo>
                    <a:cubicBezTo>
                      <a:pt x="263" y="324"/>
                      <a:pt x="526" y="425"/>
                      <a:pt x="859" y="425"/>
                    </a:cubicBezTo>
                    <a:cubicBezTo>
                      <a:pt x="879" y="425"/>
                      <a:pt x="900" y="425"/>
                      <a:pt x="921" y="424"/>
                    </a:cubicBezTo>
                    <a:cubicBezTo>
                      <a:pt x="1145" y="368"/>
                      <a:pt x="1354" y="285"/>
                      <a:pt x="1521" y="159"/>
                    </a:cubicBezTo>
                    <a:cubicBezTo>
                      <a:pt x="1535" y="145"/>
                      <a:pt x="1535" y="131"/>
                      <a:pt x="1549" y="117"/>
                    </a:cubicBezTo>
                    <a:cubicBezTo>
                      <a:pt x="1437" y="117"/>
                      <a:pt x="1312" y="89"/>
                      <a:pt x="1186" y="75"/>
                    </a:cubicBezTo>
                    <a:cubicBezTo>
                      <a:pt x="1075" y="48"/>
                      <a:pt x="949" y="20"/>
                      <a:pt x="824" y="6"/>
                    </a:cubicBezTo>
                    <a:cubicBezTo>
                      <a:pt x="784" y="2"/>
                      <a:pt x="744" y="1"/>
                      <a:pt x="7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23"/>
              <p:cNvSpPr/>
              <p:nvPr/>
            </p:nvSpPr>
            <p:spPr>
              <a:xfrm>
                <a:off x="240925" y="4245684"/>
                <a:ext cx="190890" cy="405723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9252" extrusionOk="0">
                    <a:moveTo>
                      <a:pt x="707" y="0"/>
                    </a:moveTo>
                    <a:cubicBezTo>
                      <a:pt x="504" y="0"/>
                      <a:pt x="323" y="49"/>
                      <a:pt x="182" y="143"/>
                    </a:cubicBezTo>
                    <a:cubicBezTo>
                      <a:pt x="238" y="171"/>
                      <a:pt x="307" y="185"/>
                      <a:pt x="363" y="213"/>
                    </a:cubicBezTo>
                    <a:cubicBezTo>
                      <a:pt x="614" y="325"/>
                      <a:pt x="879" y="464"/>
                      <a:pt x="1144" y="632"/>
                    </a:cubicBezTo>
                    <a:cubicBezTo>
                      <a:pt x="1214" y="687"/>
                      <a:pt x="1270" y="715"/>
                      <a:pt x="1340" y="771"/>
                    </a:cubicBezTo>
                    <a:lnTo>
                      <a:pt x="1423" y="841"/>
                    </a:lnTo>
                    <a:lnTo>
                      <a:pt x="1507" y="924"/>
                    </a:lnTo>
                    <a:cubicBezTo>
                      <a:pt x="1563" y="980"/>
                      <a:pt x="1632" y="1036"/>
                      <a:pt x="1688" y="1106"/>
                    </a:cubicBezTo>
                    <a:cubicBezTo>
                      <a:pt x="1730" y="1162"/>
                      <a:pt x="1786" y="1231"/>
                      <a:pt x="1856" y="1273"/>
                    </a:cubicBezTo>
                    <a:cubicBezTo>
                      <a:pt x="1911" y="1329"/>
                      <a:pt x="1967" y="1399"/>
                      <a:pt x="2009" y="1468"/>
                    </a:cubicBezTo>
                    <a:cubicBezTo>
                      <a:pt x="2065" y="1538"/>
                      <a:pt x="2121" y="1594"/>
                      <a:pt x="2176" y="1664"/>
                    </a:cubicBezTo>
                    <a:cubicBezTo>
                      <a:pt x="2218" y="1733"/>
                      <a:pt x="2274" y="1803"/>
                      <a:pt x="2316" y="1859"/>
                    </a:cubicBezTo>
                    <a:lnTo>
                      <a:pt x="2316" y="1873"/>
                    </a:lnTo>
                    <a:lnTo>
                      <a:pt x="2330" y="1887"/>
                    </a:lnTo>
                    <a:lnTo>
                      <a:pt x="2358" y="1943"/>
                    </a:lnTo>
                    <a:lnTo>
                      <a:pt x="2428" y="2040"/>
                    </a:lnTo>
                    <a:cubicBezTo>
                      <a:pt x="2609" y="2305"/>
                      <a:pt x="2748" y="2584"/>
                      <a:pt x="2888" y="2849"/>
                    </a:cubicBezTo>
                    <a:cubicBezTo>
                      <a:pt x="3013" y="3114"/>
                      <a:pt x="3125" y="3393"/>
                      <a:pt x="3237" y="3658"/>
                    </a:cubicBezTo>
                    <a:cubicBezTo>
                      <a:pt x="3334" y="3909"/>
                      <a:pt x="3404" y="4174"/>
                      <a:pt x="3502" y="4439"/>
                    </a:cubicBezTo>
                    <a:cubicBezTo>
                      <a:pt x="3571" y="4677"/>
                      <a:pt x="3641" y="4928"/>
                      <a:pt x="3683" y="5151"/>
                    </a:cubicBezTo>
                    <a:cubicBezTo>
                      <a:pt x="3711" y="5262"/>
                      <a:pt x="3739" y="5360"/>
                      <a:pt x="3753" y="5486"/>
                    </a:cubicBezTo>
                    <a:cubicBezTo>
                      <a:pt x="3781" y="5583"/>
                      <a:pt x="3795" y="5695"/>
                      <a:pt x="3795" y="5779"/>
                    </a:cubicBezTo>
                    <a:cubicBezTo>
                      <a:pt x="3808" y="5974"/>
                      <a:pt x="3822" y="6127"/>
                      <a:pt x="3822" y="6267"/>
                    </a:cubicBezTo>
                    <a:lnTo>
                      <a:pt x="3822" y="6685"/>
                    </a:lnTo>
                    <a:cubicBezTo>
                      <a:pt x="3822" y="6685"/>
                      <a:pt x="3808" y="6532"/>
                      <a:pt x="3781" y="6267"/>
                    </a:cubicBezTo>
                    <a:cubicBezTo>
                      <a:pt x="3753" y="6141"/>
                      <a:pt x="3725" y="5974"/>
                      <a:pt x="3683" y="5793"/>
                    </a:cubicBezTo>
                    <a:cubicBezTo>
                      <a:pt x="3669" y="5709"/>
                      <a:pt x="3655" y="5625"/>
                      <a:pt x="3613" y="5514"/>
                    </a:cubicBezTo>
                    <a:cubicBezTo>
                      <a:pt x="3599" y="5416"/>
                      <a:pt x="3543" y="5304"/>
                      <a:pt x="3516" y="5207"/>
                    </a:cubicBezTo>
                    <a:cubicBezTo>
                      <a:pt x="3474" y="5095"/>
                      <a:pt x="3446" y="4997"/>
                      <a:pt x="3390" y="4872"/>
                    </a:cubicBezTo>
                    <a:cubicBezTo>
                      <a:pt x="3362" y="4746"/>
                      <a:pt x="3306" y="4649"/>
                      <a:pt x="3251" y="4523"/>
                    </a:cubicBezTo>
                    <a:lnTo>
                      <a:pt x="3097" y="4161"/>
                    </a:lnTo>
                    <a:cubicBezTo>
                      <a:pt x="3041" y="4035"/>
                      <a:pt x="2986" y="3909"/>
                      <a:pt x="2916" y="3784"/>
                    </a:cubicBezTo>
                    <a:cubicBezTo>
                      <a:pt x="2804" y="3547"/>
                      <a:pt x="2665" y="3282"/>
                      <a:pt x="2497" y="3045"/>
                    </a:cubicBezTo>
                    <a:cubicBezTo>
                      <a:pt x="2344" y="2794"/>
                      <a:pt x="2190" y="2556"/>
                      <a:pt x="1995" y="2347"/>
                    </a:cubicBezTo>
                    <a:cubicBezTo>
                      <a:pt x="1995" y="2347"/>
                      <a:pt x="1967" y="2305"/>
                      <a:pt x="1925" y="2264"/>
                    </a:cubicBezTo>
                    <a:lnTo>
                      <a:pt x="1870" y="2208"/>
                    </a:lnTo>
                    <a:lnTo>
                      <a:pt x="1856" y="2194"/>
                    </a:lnTo>
                    <a:lnTo>
                      <a:pt x="1716" y="2054"/>
                    </a:lnTo>
                    <a:cubicBezTo>
                      <a:pt x="1660" y="1998"/>
                      <a:pt x="1619" y="1957"/>
                      <a:pt x="1563" y="1915"/>
                    </a:cubicBezTo>
                    <a:cubicBezTo>
                      <a:pt x="1507" y="1859"/>
                      <a:pt x="1451" y="1817"/>
                      <a:pt x="1395" y="1789"/>
                    </a:cubicBezTo>
                    <a:cubicBezTo>
                      <a:pt x="1354" y="1747"/>
                      <a:pt x="1298" y="1706"/>
                      <a:pt x="1228" y="1664"/>
                    </a:cubicBezTo>
                    <a:cubicBezTo>
                      <a:pt x="1172" y="1622"/>
                      <a:pt x="1102" y="1594"/>
                      <a:pt x="1047" y="1566"/>
                    </a:cubicBezTo>
                    <a:lnTo>
                      <a:pt x="963" y="1510"/>
                    </a:lnTo>
                    <a:lnTo>
                      <a:pt x="879" y="1454"/>
                    </a:lnTo>
                    <a:cubicBezTo>
                      <a:pt x="823" y="1427"/>
                      <a:pt x="754" y="1385"/>
                      <a:pt x="698" y="1371"/>
                    </a:cubicBezTo>
                    <a:cubicBezTo>
                      <a:pt x="475" y="1245"/>
                      <a:pt x="252" y="1148"/>
                      <a:pt x="28" y="1036"/>
                    </a:cubicBezTo>
                    <a:lnTo>
                      <a:pt x="1" y="1022"/>
                    </a:lnTo>
                    <a:lnTo>
                      <a:pt x="1" y="1022"/>
                    </a:lnTo>
                    <a:cubicBezTo>
                      <a:pt x="42" y="1120"/>
                      <a:pt x="98" y="1231"/>
                      <a:pt x="140" y="1357"/>
                    </a:cubicBezTo>
                    <a:cubicBezTo>
                      <a:pt x="196" y="1454"/>
                      <a:pt x="266" y="1566"/>
                      <a:pt x="335" y="1650"/>
                    </a:cubicBezTo>
                    <a:lnTo>
                      <a:pt x="349" y="1664"/>
                    </a:lnTo>
                    <a:cubicBezTo>
                      <a:pt x="377" y="1720"/>
                      <a:pt x="377" y="1775"/>
                      <a:pt x="391" y="1817"/>
                    </a:cubicBezTo>
                    <a:lnTo>
                      <a:pt x="447" y="1985"/>
                    </a:lnTo>
                    <a:cubicBezTo>
                      <a:pt x="461" y="2026"/>
                      <a:pt x="489" y="2082"/>
                      <a:pt x="531" y="2124"/>
                    </a:cubicBezTo>
                    <a:cubicBezTo>
                      <a:pt x="558" y="2166"/>
                      <a:pt x="600" y="2222"/>
                      <a:pt x="628" y="2264"/>
                    </a:cubicBezTo>
                    <a:cubicBezTo>
                      <a:pt x="823" y="2501"/>
                      <a:pt x="1005" y="2780"/>
                      <a:pt x="1228" y="2989"/>
                    </a:cubicBezTo>
                    <a:cubicBezTo>
                      <a:pt x="1312" y="3073"/>
                      <a:pt x="1395" y="3128"/>
                      <a:pt x="1493" y="3184"/>
                    </a:cubicBezTo>
                    <a:cubicBezTo>
                      <a:pt x="1577" y="3240"/>
                      <a:pt x="1674" y="3268"/>
                      <a:pt x="1786" y="3282"/>
                    </a:cubicBezTo>
                    <a:cubicBezTo>
                      <a:pt x="1842" y="3519"/>
                      <a:pt x="1953" y="3798"/>
                      <a:pt x="2121" y="3965"/>
                    </a:cubicBezTo>
                    <a:cubicBezTo>
                      <a:pt x="2190" y="4035"/>
                      <a:pt x="2232" y="4091"/>
                      <a:pt x="2302" y="4147"/>
                    </a:cubicBezTo>
                    <a:cubicBezTo>
                      <a:pt x="2372" y="4174"/>
                      <a:pt x="2442" y="4216"/>
                      <a:pt x="2539" y="4244"/>
                    </a:cubicBezTo>
                    <a:cubicBezTo>
                      <a:pt x="2637" y="4635"/>
                      <a:pt x="2748" y="4997"/>
                      <a:pt x="3055" y="5290"/>
                    </a:cubicBezTo>
                    <a:lnTo>
                      <a:pt x="3195" y="5430"/>
                    </a:lnTo>
                    <a:cubicBezTo>
                      <a:pt x="3264" y="5611"/>
                      <a:pt x="3320" y="5765"/>
                      <a:pt x="3376" y="5932"/>
                    </a:cubicBezTo>
                    <a:cubicBezTo>
                      <a:pt x="3530" y="6448"/>
                      <a:pt x="3613" y="6978"/>
                      <a:pt x="3683" y="7536"/>
                    </a:cubicBezTo>
                    <a:cubicBezTo>
                      <a:pt x="3753" y="8080"/>
                      <a:pt x="3795" y="8638"/>
                      <a:pt x="3822" y="9196"/>
                    </a:cubicBezTo>
                    <a:cubicBezTo>
                      <a:pt x="3822" y="9210"/>
                      <a:pt x="3836" y="9238"/>
                      <a:pt x="3836" y="9252"/>
                    </a:cubicBezTo>
                    <a:cubicBezTo>
                      <a:pt x="3962" y="8889"/>
                      <a:pt x="4004" y="8471"/>
                      <a:pt x="4032" y="8080"/>
                    </a:cubicBezTo>
                    <a:cubicBezTo>
                      <a:pt x="4087" y="7606"/>
                      <a:pt x="4157" y="7118"/>
                      <a:pt x="4171" y="6643"/>
                    </a:cubicBezTo>
                    <a:lnTo>
                      <a:pt x="4171" y="5988"/>
                    </a:lnTo>
                    <a:cubicBezTo>
                      <a:pt x="4255" y="5876"/>
                      <a:pt x="4297" y="5709"/>
                      <a:pt x="4311" y="5527"/>
                    </a:cubicBezTo>
                    <a:cubicBezTo>
                      <a:pt x="4325" y="5360"/>
                      <a:pt x="4352" y="5165"/>
                      <a:pt x="4352" y="5025"/>
                    </a:cubicBezTo>
                    <a:cubicBezTo>
                      <a:pt x="4352" y="4886"/>
                      <a:pt x="4352" y="4760"/>
                      <a:pt x="4311" y="4663"/>
                    </a:cubicBezTo>
                    <a:cubicBezTo>
                      <a:pt x="4297" y="4551"/>
                      <a:pt x="4241" y="4453"/>
                      <a:pt x="4213" y="4356"/>
                    </a:cubicBezTo>
                    <a:cubicBezTo>
                      <a:pt x="4227" y="4286"/>
                      <a:pt x="4227" y="4174"/>
                      <a:pt x="4227" y="4105"/>
                    </a:cubicBezTo>
                    <a:lnTo>
                      <a:pt x="4227" y="4007"/>
                    </a:lnTo>
                    <a:lnTo>
                      <a:pt x="4227" y="3895"/>
                    </a:lnTo>
                    <a:lnTo>
                      <a:pt x="4171" y="3630"/>
                    </a:lnTo>
                    <a:cubicBezTo>
                      <a:pt x="4157" y="3547"/>
                      <a:pt x="4115" y="3463"/>
                      <a:pt x="4087" y="3365"/>
                    </a:cubicBezTo>
                    <a:cubicBezTo>
                      <a:pt x="4074" y="3324"/>
                      <a:pt x="4032" y="3268"/>
                      <a:pt x="4018" y="3212"/>
                    </a:cubicBezTo>
                    <a:lnTo>
                      <a:pt x="4018" y="3198"/>
                    </a:lnTo>
                    <a:cubicBezTo>
                      <a:pt x="4032" y="3114"/>
                      <a:pt x="4032" y="3003"/>
                      <a:pt x="4032" y="2919"/>
                    </a:cubicBezTo>
                    <a:cubicBezTo>
                      <a:pt x="4032" y="2808"/>
                      <a:pt x="4018" y="2724"/>
                      <a:pt x="3976" y="2612"/>
                    </a:cubicBezTo>
                    <a:cubicBezTo>
                      <a:pt x="3962" y="2542"/>
                      <a:pt x="3934" y="2473"/>
                      <a:pt x="3892" y="2417"/>
                    </a:cubicBezTo>
                    <a:cubicBezTo>
                      <a:pt x="3864" y="2347"/>
                      <a:pt x="3822" y="2291"/>
                      <a:pt x="3767" y="2222"/>
                    </a:cubicBezTo>
                    <a:cubicBezTo>
                      <a:pt x="3683" y="2096"/>
                      <a:pt x="3585" y="1998"/>
                      <a:pt x="3460" y="1915"/>
                    </a:cubicBezTo>
                    <a:cubicBezTo>
                      <a:pt x="3460" y="1817"/>
                      <a:pt x="3460" y="1733"/>
                      <a:pt x="3418" y="1650"/>
                    </a:cubicBezTo>
                    <a:cubicBezTo>
                      <a:pt x="3460" y="1524"/>
                      <a:pt x="3432" y="1468"/>
                      <a:pt x="3390" y="1399"/>
                    </a:cubicBezTo>
                    <a:cubicBezTo>
                      <a:pt x="3362" y="1357"/>
                      <a:pt x="3320" y="1273"/>
                      <a:pt x="3264" y="1231"/>
                    </a:cubicBezTo>
                    <a:cubicBezTo>
                      <a:pt x="3223" y="1176"/>
                      <a:pt x="3181" y="1106"/>
                      <a:pt x="3125" y="1050"/>
                    </a:cubicBezTo>
                    <a:lnTo>
                      <a:pt x="2972" y="897"/>
                    </a:lnTo>
                    <a:cubicBezTo>
                      <a:pt x="2874" y="799"/>
                      <a:pt x="2720" y="701"/>
                      <a:pt x="2623" y="618"/>
                    </a:cubicBezTo>
                    <a:cubicBezTo>
                      <a:pt x="2497" y="534"/>
                      <a:pt x="2372" y="464"/>
                      <a:pt x="2260" y="408"/>
                    </a:cubicBezTo>
                    <a:cubicBezTo>
                      <a:pt x="2093" y="325"/>
                      <a:pt x="1939" y="269"/>
                      <a:pt x="1800" y="227"/>
                    </a:cubicBezTo>
                    <a:cubicBezTo>
                      <a:pt x="1660" y="199"/>
                      <a:pt x="1549" y="185"/>
                      <a:pt x="1409" y="171"/>
                    </a:cubicBezTo>
                    <a:cubicBezTo>
                      <a:pt x="1164" y="56"/>
                      <a:pt x="923" y="0"/>
                      <a:pt x="7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23"/>
              <p:cNvSpPr/>
              <p:nvPr/>
            </p:nvSpPr>
            <p:spPr>
              <a:xfrm rot="-9908673">
                <a:off x="893303" y="1046385"/>
                <a:ext cx="433639" cy="530506"/>
              </a:xfrm>
              <a:custGeom>
                <a:avLst/>
                <a:gdLst/>
                <a:ahLst/>
                <a:cxnLst/>
                <a:rect l="l" t="t" r="r" b="b"/>
                <a:pathLst>
                  <a:path w="9889" h="12098" extrusionOk="0">
                    <a:moveTo>
                      <a:pt x="3654" y="6263"/>
                    </a:moveTo>
                    <a:cubicBezTo>
                      <a:pt x="3640" y="6263"/>
                      <a:pt x="3640" y="6277"/>
                      <a:pt x="3640" y="6277"/>
                    </a:cubicBezTo>
                    <a:cubicBezTo>
                      <a:pt x="3639" y="6278"/>
                      <a:pt x="3638" y="6280"/>
                      <a:pt x="3637" y="6281"/>
                    </a:cubicBezTo>
                    <a:lnTo>
                      <a:pt x="3637" y="6281"/>
                    </a:lnTo>
                    <a:cubicBezTo>
                      <a:pt x="3643" y="6275"/>
                      <a:pt x="3648" y="6269"/>
                      <a:pt x="3654" y="6263"/>
                    </a:cubicBezTo>
                    <a:close/>
                    <a:moveTo>
                      <a:pt x="5941" y="0"/>
                    </a:moveTo>
                    <a:cubicBezTo>
                      <a:pt x="5732" y="42"/>
                      <a:pt x="5355" y="363"/>
                      <a:pt x="5313" y="600"/>
                    </a:cubicBezTo>
                    <a:cubicBezTo>
                      <a:pt x="5299" y="851"/>
                      <a:pt x="5369" y="1032"/>
                      <a:pt x="5509" y="1172"/>
                    </a:cubicBezTo>
                    <a:lnTo>
                      <a:pt x="5495" y="1172"/>
                    </a:lnTo>
                    <a:cubicBezTo>
                      <a:pt x="5383" y="1172"/>
                      <a:pt x="5272" y="1172"/>
                      <a:pt x="5160" y="1186"/>
                    </a:cubicBezTo>
                    <a:cubicBezTo>
                      <a:pt x="4923" y="1228"/>
                      <a:pt x="4602" y="1297"/>
                      <a:pt x="4323" y="1423"/>
                    </a:cubicBezTo>
                    <a:cubicBezTo>
                      <a:pt x="4044" y="1562"/>
                      <a:pt x="3779" y="1758"/>
                      <a:pt x="3612" y="1981"/>
                    </a:cubicBezTo>
                    <a:cubicBezTo>
                      <a:pt x="3542" y="2065"/>
                      <a:pt x="3500" y="2148"/>
                      <a:pt x="3486" y="2232"/>
                    </a:cubicBezTo>
                    <a:cubicBezTo>
                      <a:pt x="3291" y="2413"/>
                      <a:pt x="3110" y="2567"/>
                      <a:pt x="2928" y="2748"/>
                    </a:cubicBezTo>
                    <a:cubicBezTo>
                      <a:pt x="2733" y="2901"/>
                      <a:pt x="2580" y="3097"/>
                      <a:pt x="2426" y="3236"/>
                    </a:cubicBezTo>
                    <a:cubicBezTo>
                      <a:pt x="2235" y="3427"/>
                      <a:pt x="2228" y="3709"/>
                      <a:pt x="2412" y="3709"/>
                    </a:cubicBezTo>
                    <a:cubicBezTo>
                      <a:pt x="2444" y="3709"/>
                      <a:pt x="2481" y="3701"/>
                      <a:pt x="2524" y="3683"/>
                    </a:cubicBezTo>
                    <a:lnTo>
                      <a:pt x="2524" y="3683"/>
                    </a:lnTo>
                    <a:cubicBezTo>
                      <a:pt x="1645" y="4506"/>
                      <a:pt x="878" y="5468"/>
                      <a:pt x="473" y="6612"/>
                    </a:cubicBezTo>
                    <a:cubicBezTo>
                      <a:pt x="429" y="6734"/>
                      <a:pt x="496" y="6813"/>
                      <a:pt x="575" y="6813"/>
                    </a:cubicBezTo>
                    <a:cubicBezTo>
                      <a:pt x="622" y="6813"/>
                      <a:pt x="674" y="6786"/>
                      <a:pt x="710" y="6723"/>
                    </a:cubicBezTo>
                    <a:cubicBezTo>
                      <a:pt x="850" y="6528"/>
                      <a:pt x="975" y="6347"/>
                      <a:pt x="1101" y="6165"/>
                    </a:cubicBezTo>
                    <a:lnTo>
                      <a:pt x="1101" y="6165"/>
                    </a:lnTo>
                    <a:lnTo>
                      <a:pt x="989" y="6528"/>
                    </a:lnTo>
                    <a:cubicBezTo>
                      <a:pt x="892" y="6681"/>
                      <a:pt x="780" y="6835"/>
                      <a:pt x="682" y="7030"/>
                    </a:cubicBezTo>
                    <a:cubicBezTo>
                      <a:pt x="599" y="7212"/>
                      <a:pt x="529" y="7379"/>
                      <a:pt x="445" y="7560"/>
                    </a:cubicBezTo>
                    <a:cubicBezTo>
                      <a:pt x="404" y="7728"/>
                      <a:pt x="348" y="7909"/>
                      <a:pt x="306" y="8076"/>
                    </a:cubicBezTo>
                    <a:lnTo>
                      <a:pt x="208" y="8606"/>
                    </a:lnTo>
                    <a:cubicBezTo>
                      <a:pt x="166" y="8774"/>
                      <a:pt x="125" y="8955"/>
                      <a:pt x="69" y="9123"/>
                    </a:cubicBezTo>
                    <a:cubicBezTo>
                      <a:pt x="1" y="9343"/>
                      <a:pt x="98" y="9471"/>
                      <a:pt x="226" y="9471"/>
                    </a:cubicBezTo>
                    <a:cubicBezTo>
                      <a:pt x="308" y="9471"/>
                      <a:pt x="402" y="9418"/>
                      <a:pt x="473" y="9304"/>
                    </a:cubicBezTo>
                    <a:lnTo>
                      <a:pt x="543" y="9178"/>
                    </a:lnTo>
                    <a:lnTo>
                      <a:pt x="585" y="9123"/>
                    </a:lnTo>
                    <a:cubicBezTo>
                      <a:pt x="655" y="9053"/>
                      <a:pt x="710" y="8997"/>
                      <a:pt x="780" y="8955"/>
                    </a:cubicBezTo>
                    <a:lnTo>
                      <a:pt x="780" y="8955"/>
                    </a:lnTo>
                    <a:cubicBezTo>
                      <a:pt x="780" y="9109"/>
                      <a:pt x="780" y="9262"/>
                      <a:pt x="766" y="9415"/>
                    </a:cubicBezTo>
                    <a:cubicBezTo>
                      <a:pt x="766" y="9541"/>
                      <a:pt x="752" y="9667"/>
                      <a:pt x="724" y="9792"/>
                    </a:cubicBezTo>
                    <a:cubicBezTo>
                      <a:pt x="613" y="10210"/>
                      <a:pt x="543" y="10643"/>
                      <a:pt x="557" y="11075"/>
                    </a:cubicBezTo>
                    <a:cubicBezTo>
                      <a:pt x="565" y="11151"/>
                      <a:pt x="609" y="11198"/>
                      <a:pt x="660" y="11198"/>
                    </a:cubicBezTo>
                    <a:cubicBezTo>
                      <a:pt x="702" y="11198"/>
                      <a:pt x="748" y="11165"/>
                      <a:pt x="780" y="11089"/>
                    </a:cubicBezTo>
                    <a:lnTo>
                      <a:pt x="794" y="11047"/>
                    </a:lnTo>
                    <a:cubicBezTo>
                      <a:pt x="836" y="11187"/>
                      <a:pt x="906" y="11326"/>
                      <a:pt x="948" y="11466"/>
                    </a:cubicBezTo>
                    <a:cubicBezTo>
                      <a:pt x="975" y="11605"/>
                      <a:pt x="1003" y="11745"/>
                      <a:pt x="1003" y="11898"/>
                    </a:cubicBezTo>
                    <a:cubicBezTo>
                      <a:pt x="1003" y="12036"/>
                      <a:pt x="1087" y="12098"/>
                      <a:pt x="1184" y="12098"/>
                    </a:cubicBezTo>
                    <a:cubicBezTo>
                      <a:pt x="1303" y="12098"/>
                      <a:pt x="1441" y="12004"/>
                      <a:pt x="1464" y="11842"/>
                    </a:cubicBezTo>
                    <a:cubicBezTo>
                      <a:pt x="1478" y="11675"/>
                      <a:pt x="1478" y="11494"/>
                      <a:pt x="1533" y="11340"/>
                    </a:cubicBezTo>
                    <a:cubicBezTo>
                      <a:pt x="1589" y="11187"/>
                      <a:pt x="1659" y="11020"/>
                      <a:pt x="1757" y="10866"/>
                    </a:cubicBezTo>
                    <a:cubicBezTo>
                      <a:pt x="1826" y="10782"/>
                      <a:pt x="1882" y="10699"/>
                      <a:pt x="1966" y="10629"/>
                    </a:cubicBezTo>
                    <a:cubicBezTo>
                      <a:pt x="1986" y="10634"/>
                      <a:pt x="2007" y="10637"/>
                      <a:pt x="2026" y="10637"/>
                    </a:cubicBezTo>
                    <a:cubicBezTo>
                      <a:pt x="2061" y="10637"/>
                      <a:pt x="2093" y="10628"/>
                      <a:pt x="2119" y="10601"/>
                    </a:cubicBezTo>
                    <a:cubicBezTo>
                      <a:pt x="2259" y="10503"/>
                      <a:pt x="2370" y="10378"/>
                      <a:pt x="2454" y="10238"/>
                    </a:cubicBezTo>
                    <a:cubicBezTo>
                      <a:pt x="2510" y="10169"/>
                      <a:pt x="2538" y="10099"/>
                      <a:pt x="2580" y="10029"/>
                    </a:cubicBezTo>
                    <a:cubicBezTo>
                      <a:pt x="2635" y="9959"/>
                      <a:pt x="2663" y="9890"/>
                      <a:pt x="2719" y="9806"/>
                    </a:cubicBezTo>
                    <a:cubicBezTo>
                      <a:pt x="2817" y="9625"/>
                      <a:pt x="2942" y="9471"/>
                      <a:pt x="3068" y="9318"/>
                    </a:cubicBezTo>
                    <a:cubicBezTo>
                      <a:pt x="3084" y="9367"/>
                      <a:pt x="3135" y="9402"/>
                      <a:pt x="3197" y="9402"/>
                    </a:cubicBezTo>
                    <a:cubicBezTo>
                      <a:pt x="3239" y="9402"/>
                      <a:pt x="3287" y="9386"/>
                      <a:pt x="3333" y="9346"/>
                    </a:cubicBezTo>
                    <a:cubicBezTo>
                      <a:pt x="3500" y="9234"/>
                      <a:pt x="3640" y="9081"/>
                      <a:pt x="3765" y="8913"/>
                    </a:cubicBezTo>
                    <a:lnTo>
                      <a:pt x="4184" y="8439"/>
                    </a:lnTo>
                    <a:cubicBezTo>
                      <a:pt x="4281" y="8341"/>
                      <a:pt x="4379" y="8216"/>
                      <a:pt x="4490" y="8132"/>
                    </a:cubicBezTo>
                    <a:lnTo>
                      <a:pt x="4490" y="8132"/>
                    </a:lnTo>
                    <a:cubicBezTo>
                      <a:pt x="4463" y="8216"/>
                      <a:pt x="4449" y="8286"/>
                      <a:pt x="4449" y="8383"/>
                    </a:cubicBezTo>
                    <a:cubicBezTo>
                      <a:pt x="4432" y="8525"/>
                      <a:pt x="4525" y="8587"/>
                      <a:pt x="4633" y="8587"/>
                    </a:cubicBezTo>
                    <a:cubicBezTo>
                      <a:pt x="4705" y="8587"/>
                      <a:pt x="4783" y="8559"/>
                      <a:pt x="4839" y="8509"/>
                    </a:cubicBezTo>
                    <a:cubicBezTo>
                      <a:pt x="5034" y="8355"/>
                      <a:pt x="5188" y="8188"/>
                      <a:pt x="5327" y="7993"/>
                    </a:cubicBezTo>
                    <a:cubicBezTo>
                      <a:pt x="5467" y="7797"/>
                      <a:pt x="5634" y="7602"/>
                      <a:pt x="5774" y="7421"/>
                    </a:cubicBezTo>
                    <a:cubicBezTo>
                      <a:pt x="5885" y="7225"/>
                      <a:pt x="6053" y="7072"/>
                      <a:pt x="6206" y="6891"/>
                    </a:cubicBezTo>
                    <a:lnTo>
                      <a:pt x="6206" y="6891"/>
                    </a:lnTo>
                    <a:cubicBezTo>
                      <a:pt x="6206" y="6905"/>
                      <a:pt x="6192" y="6933"/>
                      <a:pt x="6192" y="6947"/>
                    </a:cubicBezTo>
                    <a:cubicBezTo>
                      <a:pt x="6135" y="7083"/>
                      <a:pt x="6226" y="7256"/>
                      <a:pt x="6367" y="7256"/>
                    </a:cubicBezTo>
                    <a:cubicBezTo>
                      <a:pt x="6400" y="7256"/>
                      <a:pt x="6435" y="7246"/>
                      <a:pt x="6471" y="7225"/>
                    </a:cubicBezTo>
                    <a:cubicBezTo>
                      <a:pt x="7169" y="6793"/>
                      <a:pt x="7727" y="6138"/>
                      <a:pt x="8103" y="5440"/>
                    </a:cubicBezTo>
                    <a:cubicBezTo>
                      <a:pt x="8145" y="5482"/>
                      <a:pt x="8173" y="5496"/>
                      <a:pt x="8215" y="5538"/>
                    </a:cubicBezTo>
                    <a:lnTo>
                      <a:pt x="8703" y="5538"/>
                    </a:lnTo>
                    <a:cubicBezTo>
                      <a:pt x="8912" y="5538"/>
                      <a:pt x="9052" y="5231"/>
                      <a:pt x="8954" y="5063"/>
                    </a:cubicBezTo>
                    <a:cubicBezTo>
                      <a:pt x="8912" y="4938"/>
                      <a:pt x="8870" y="4840"/>
                      <a:pt x="8856" y="4729"/>
                    </a:cubicBezTo>
                    <a:cubicBezTo>
                      <a:pt x="8940" y="4506"/>
                      <a:pt x="8954" y="4240"/>
                      <a:pt x="8982" y="3975"/>
                    </a:cubicBezTo>
                    <a:cubicBezTo>
                      <a:pt x="8996" y="3962"/>
                      <a:pt x="8996" y="3934"/>
                      <a:pt x="9010" y="3906"/>
                    </a:cubicBezTo>
                    <a:cubicBezTo>
                      <a:pt x="9066" y="3822"/>
                      <a:pt x="9094" y="3738"/>
                      <a:pt x="9149" y="3669"/>
                    </a:cubicBezTo>
                    <a:cubicBezTo>
                      <a:pt x="9205" y="3585"/>
                      <a:pt x="9261" y="3487"/>
                      <a:pt x="9289" y="3418"/>
                    </a:cubicBezTo>
                    <a:cubicBezTo>
                      <a:pt x="9400" y="3250"/>
                      <a:pt x="9484" y="3069"/>
                      <a:pt x="9582" y="2915"/>
                    </a:cubicBezTo>
                    <a:cubicBezTo>
                      <a:pt x="9763" y="2622"/>
                      <a:pt x="9889" y="2023"/>
                      <a:pt x="9833" y="1604"/>
                    </a:cubicBezTo>
                    <a:lnTo>
                      <a:pt x="9833" y="1604"/>
                    </a:lnTo>
                    <a:cubicBezTo>
                      <a:pt x="9777" y="1646"/>
                      <a:pt x="9721" y="1660"/>
                      <a:pt x="9693" y="1702"/>
                    </a:cubicBezTo>
                    <a:cubicBezTo>
                      <a:pt x="9442" y="1855"/>
                      <a:pt x="9149" y="1981"/>
                      <a:pt x="8870" y="2148"/>
                    </a:cubicBezTo>
                    <a:cubicBezTo>
                      <a:pt x="8870" y="2232"/>
                      <a:pt x="8870" y="2343"/>
                      <a:pt x="8842" y="2469"/>
                    </a:cubicBezTo>
                    <a:cubicBezTo>
                      <a:pt x="8815" y="2539"/>
                      <a:pt x="8801" y="2609"/>
                      <a:pt x="8801" y="2692"/>
                    </a:cubicBezTo>
                    <a:cubicBezTo>
                      <a:pt x="8787" y="2776"/>
                      <a:pt x="8773" y="2846"/>
                      <a:pt x="8731" y="2929"/>
                    </a:cubicBezTo>
                    <a:cubicBezTo>
                      <a:pt x="8703" y="3027"/>
                      <a:pt x="8675" y="3111"/>
                      <a:pt x="8647" y="3208"/>
                    </a:cubicBezTo>
                    <a:cubicBezTo>
                      <a:pt x="8605" y="3306"/>
                      <a:pt x="8577" y="3404"/>
                      <a:pt x="8536" y="3487"/>
                    </a:cubicBezTo>
                    <a:cubicBezTo>
                      <a:pt x="8508" y="3585"/>
                      <a:pt x="8452" y="3669"/>
                      <a:pt x="8424" y="3752"/>
                    </a:cubicBezTo>
                    <a:cubicBezTo>
                      <a:pt x="8382" y="3836"/>
                      <a:pt x="8326" y="3906"/>
                      <a:pt x="8284" y="4003"/>
                    </a:cubicBezTo>
                    <a:cubicBezTo>
                      <a:pt x="8229" y="4087"/>
                      <a:pt x="8187" y="4171"/>
                      <a:pt x="8145" y="4240"/>
                    </a:cubicBezTo>
                    <a:cubicBezTo>
                      <a:pt x="8089" y="4310"/>
                      <a:pt x="8033" y="4380"/>
                      <a:pt x="8006" y="4436"/>
                    </a:cubicBezTo>
                    <a:cubicBezTo>
                      <a:pt x="7964" y="4506"/>
                      <a:pt x="7908" y="4533"/>
                      <a:pt x="7866" y="4589"/>
                    </a:cubicBezTo>
                    <a:cubicBezTo>
                      <a:pt x="7824" y="4645"/>
                      <a:pt x="7796" y="4673"/>
                      <a:pt x="7754" y="4715"/>
                    </a:cubicBezTo>
                    <a:cubicBezTo>
                      <a:pt x="7699" y="4784"/>
                      <a:pt x="7657" y="4812"/>
                      <a:pt x="7657" y="4812"/>
                    </a:cubicBezTo>
                    <a:cubicBezTo>
                      <a:pt x="7657" y="4812"/>
                      <a:pt x="7657" y="4771"/>
                      <a:pt x="7685" y="4673"/>
                    </a:cubicBezTo>
                    <a:cubicBezTo>
                      <a:pt x="7699" y="4645"/>
                      <a:pt x="7699" y="4589"/>
                      <a:pt x="7727" y="4533"/>
                    </a:cubicBezTo>
                    <a:cubicBezTo>
                      <a:pt x="7740" y="4492"/>
                      <a:pt x="7754" y="4422"/>
                      <a:pt x="7768" y="4352"/>
                    </a:cubicBezTo>
                    <a:cubicBezTo>
                      <a:pt x="7796" y="4282"/>
                      <a:pt x="7824" y="4213"/>
                      <a:pt x="7838" y="4143"/>
                    </a:cubicBezTo>
                    <a:cubicBezTo>
                      <a:pt x="7880" y="4073"/>
                      <a:pt x="7894" y="3975"/>
                      <a:pt x="7936" y="3892"/>
                    </a:cubicBezTo>
                    <a:cubicBezTo>
                      <a:pt x="7964" y="3808"/>
                      <a:pt x="8006" y="3724"/>
                      <a:pt x="8019" y="3627"/>
                    </a:cubicBezTo>
                    <a:lnTo>
                      <a:pt x="8117" y="3376"/>
                    </a:lnTo>
                    <a:lnTo>
                      <a:pt x="8229" y="3111"/>
                    </a:lnTo>
                    <a:lnTo>
                      <a:pt x="8326" y="2846"/>
                    </a:lnTo>
                    <a:cubicBezTo>
                      <a:pt x="8368" y="2762"/>
                      <a:pt x="8396" y="2692"/>
                      <a:pt x="8438" y="2609"/>
                    </a:cubicBezTo>
                    <a:cubicBezTo>
                      <a:pt x="8466" y="2511"/>
                      <a:pt x="8508" y="2469"/>
                      <a:pt x="8536" y="2399"/>
                    </a:cubicBezTo>
                    <a:cubicBezTo>
                      <a:pt x="8591" y="2330"/>
                      <a:pt x="8633" y="2260"/>
                      <a:pt x="8661" y="2190"/>
                    </a:cubicBezTo>
                    <a:lnTo>
                      <a:pt x="8661" y="2190"/>
                    </a:lnTo>
                    <a:cubicBezTo>
                      <a:pt x="8368" y="2343"/>
                      <a:pt x="8075" y="2567"/>
                      <a:pt x="7754" y="2762"/>
                    </a:cubicBezTo>
                    <a:cubicBezTo>
                      <a:pt x="7699" y="2790"/>
                      <a:pt x="7629" y="2832"/>
                      <a:pt x="7587" y="2887"/>
                    </a:cubicBezTo>
                    <a:cubicBezTo>
                      <a:pt x="7559" y="2985"/>
                      <a:pt x="7531" y="3139"/>
                      <a:pt x="7489" y="3320"/>
                    </a:cubicBezTo>
                    <a:cubicBezTo>
                      <a:pt x="7462" y="3487"/>
                      <a:pt x="7448" y="3696"/>
                      <a:pt x="7392" y="3948"/>
                    </a:cubicBezTo>
                    <a:lnTo>
                      <a:pt x="7336" y="4310"/>
                    </a:lnTo>
                    <a:cubicBezTo>
                      <a:pt x="7322" y="4436"/>
                      <a:pt x="7280" y="4561"/>
                      <a:pt x="7266" y="4701"/>
                    </a:cubicBezTo>
                    <a:lnTo>
                      <a:pt x="7169" y="5063"/>
                    </a:lnTo>
                    <a:lnTo>
                      <a:pt x="7127" y="5161"/>
                    </a:lnTo>
                    <a:lnTo>
                      <a:pt x="7099" y="5259"/>
                    </a:lnTo>
                    <a:cubicBezTo>
                      <a:pt x="7071" y="5328"/>
                      <a:pt x="7057" y="5370"/>
                      <a:pt x="7029" y="5426"/>
                    </a:cubicBezTo>
                    <a:cubicBezTo>
                      <a:pt x="6987" y="5482"/>
                      <a:pt x="6973" y="5552"/>
                      <a:pt x="6931" y="5607"/>
                    </a:cubicBezTo>
                    <a:cubicBezTo>
                      <a:pt x="6904" y="5649"/>
                      <a:pt x="6862" y="5705"/>
                      <a:pt x="6848" y="5761"/>
                    </a:cubicBezTo>
                    <a:cubicBezTo>
                      <a:pt x="6792" y="5859"/>
                      <a:pt x="6708" y="5956"/>
                      <a:pt x="6652" y="6040"/>
                    </a:cubicBezTo>
                    <a:cubicBezTo>
                      <a:pt x="6611" y="6124"/>
                      <a:pt x="6541" y="6193"/>
                      <a:pt x="6471" y="6249"/>
                    </a:cubicBezTo>
                    <a:cubicBezTo>
                      <a:pt x="6415" y="6319"/>
                      <a:pt x="6346" y="6347"/>
                      <a:pt x="6304" y="6389"/>
                    </a:cubicBezTo>
                    <a:cubicBezTo>
                      <a:pt x="6220" y="6458"/>
                      <a:pt x="6164" y="6514"/>
                      <a:pt x="6164" y="6514"/>
                    </a:cubicBezTo>
                    <a:cubicBezTo>
                      <a:pt x="6164" y="6514"/>
                      <a:pt x="6206" y="6444"/>
                      <a:pt x="6262" y="6347"/>
                    </a:cubicBezTo>
                    <a:cubicBezTo>
                      <a:pt x="6290" y="6305"/>
                      <a:pt x="6332" y="6249"/>
                      <a:pt x="6360" y="6179"/>
                    </a:cubicBezTo>
                    <a:lnTo>
                      <a:pt x="6415" y="6068"/>
                    </a:lnTo>
                    <a:cubicBezTo>
                      <a:pt x="6429" y="6040"/>
                      <a:pt x="6471" y="5998"/>
                      <a:pt x="6485" y="5956"/>
                    </a:cubicBezTo>
                    <a:cubicBezTo>
                      <a:pt x="6513" y="5859"/>
                      <a:pt x="6569" y="5775"/>
                      <a:pt x="6611" y="5677"/>
                    </a:cubicBezTo>
                    <a:cubicBezTo>
                      <a:pt x="6625" y="5621"/>
                      <a:pt x="6652" y="5580"/>
                      <a:pt x="6680" y="5538"/>
                    </a:cubicBezTo>
                    <a:lnTo>
                      <a:pt x="6722" y="5370"/>
                    </a:lnTo>
                    <a:lnTo>
                      <a:pt x="6778" y="5217"/>
                    </a:lnTo>
                    <a:cubicBezTo>
                      <a:pt x="6792" y="5161"/>
                      <a:pt x="6820" y="5119"/>
                      <a:pt x="6834" y="5050"/>
                    </a:cubicBezTo>
                    <a:cubicBezTo>
                      <a:pt x="6862" y="4924"/>
                      <a:pt x="6890" y="4798"/>
                      <a:pt x="6904" y="4701"/>
                    </a:cubicBezTo>
                    <a:cubicBezTo>
                      <a:pt x="6959" y="4464"/>
                      <a:pt x="7001" y="4227"/>
                      <a:pt x="7057" y="3975"/>
                    </a:cubicBezTo>
                    <a:cubicBezTo>
                      <a:pt x="7099" y="3864"/>
                      <a:pt x="7113" y="3752"/>
                      <a:pt x="7141" y="3627"/>
                    </a:cubicBezTo>
                    <a:cubicBezTo>
                      <a:pt x="7183" y="3529"/>
                      <a:pt x="7210" y="3418"/>
                      <a:pt x="7266" y="3334"/>
                    </a:cubicBezTo>
                    <a:cubicBezTo>
                      <a:pt x="7308" y="3250"/>
                      <a:pt x="7350" y="3166"/>
                      <a:pt x="7392" y="3069"/>
                    </a:cubicBezTo>
                    <a:cubicBezTo>
                      <a:pt x="7392" y="3055"/>
                      <a:pt x="7406" y="3041"/>
                      <a:pt x="7406" y="3027"/>
                    </a:cubicBezTo>
                    <a:lnTo>
                      <a:pt x="7406" y="3027"/>
                    </a:lnTo>
                    <a:lnTo>
                      <a:pt x="7252" y="3125"/>
                    </a:lnTo>
                    <a:cubicBezTo>
                      <a:pt x="7169" y="3180"/>
                      <a:pt x="7071" y="3250"/>
                      <a:pt x="6987" y="3306"/>
                    </a:cubicBezTo>
                    <a:cubicBezTo>
                      <a:pt x="6904" y="3376"/>
                      <a:pt x="6834" y="3418"/>
                      <a:pt x="6750" y="3487"/>
                    </a:cubicBezTo>
                    <a:lnTo>
                      <a:pt x="6625" y="3585"/>
                    </a:lnTo>
                    <a:lnTo>
                      <a:pt x="6485" y="3669"/>
                    </a:lnTo>
                    <a:lnTo>
                      <a:pt x="6346" y="3752"/>
                    </a:lnTo>
                    <a:lnTo>
                      <a:pt x="6346" y="3808"/>
                    </a:lnTo>
                    <a:cubicBezTo>
                      <a:pt x="6346" y="3836"/>
                      <a:pt x="6332" y="3878"/>
                      <a:pt x="6332" y="3934"/>
                    </a:cubicBezTo>
                    <a:cubicBezTo>
                      <a:pt x="6304" y="4017"/>
                      <a:pt x="6290" y="4115"/>
                      <a:pt x="6234" y="4227"/>
                    </a:cubicBezTo>
                    <a:cubicBezTo>
                      <a:pt x="6164" y="4436"/>
                      <a:pt x="6067" y="4673"/>
                      <a:pt x="5941" y="4924"/>
                    </a:cubicBezTo>
                    <a:cubicBezTo>
                      <a:pt x="5885" y="5050"/>
                      <a:pt x="5843" y="5189"/>
                      <a:pt x="5774" y="5301"/>
                    </a:cubicBezTo>
                    <a:cubicBezTo>
                      <a:pt x="5718" y="5440"/>
                      <a:pt x="5648" y="5566"/>
                      <a:pt x="5592" y="5705"/>
                    </a:cubicBezTo>
                    <a:cubicBezTo>
                      <a:pt x="5523" y="5845"/>
                      <a:pt x="5453" y="5984"/>
                      <a:pt x="5383" y="6110"/>
                    </a:cubicBezTo>
                    <a:cubicBezTo>
                      <a:pt x="5313" y="6249"/>
                      <a:pt x="5230" y="6375"/>
                      <a:pt x="5160" y="6472"/>
                    </a:cubicBezTo>
                    <a:cubicBezTo>
                      <a:pt x="5090" y="6598"/>
                      <a:pt x="5007" y="6723"/>
                      <a:pt x="4937" y="6821"/>
                    </a:cubicBezTo>
                    <a:cubicBezTo>
                      <a:pt x="4867" y="6933"/>
                      <a:pt x="4769" y="7030"/>
                      <a:pt x="4700" y="7114"/>
                    </a:cubicBezTo>
                    <a:cubicBezTo>
                      <a:pt x="4630" y="7212"/>
                      <a:pt x="4560" y="7281"/>
                      <a:pt x="4518" y="7365"/>
                    </a:cubicBezTo>
                    <a:cubicBezTo>
                      <a:pt x="4463" y="7435"/>
                      <a:pt x="4407" y="7491"/>
                      <a:pt x="4351" y="7532"/>
                    </a:cubicBezTo>
                    <a:lnTo>
                      <a:pt x="4211" y="7672"/>
                    </a:lnTo>
                    <a:cubicBezTo>
                      <a:pt x="4211" y="7672"/>
                      <a:pt x="4253" y="7602"/>
                      <a:pt x="4309" y="7491"/>
                    </a:cubicBezTo>
                    <a:cubicBezTo>
                      <a:pt x="4337" y="7435"/>
                      <a:pt x="4379" y="7365"/>
                      <a:pt x="4407" y="7281"/>
                    </a:cubicBezTo>
                    <a:cubicBezTo>
                      <a:pt x="4449" y="7184"/>
                      <a:pt x="4490" y="7100"/>
                      <a:pt x="4546" y="7016"/>
                    </a:cubicBezTo>
                    <a:lnTo>
                      <a:pt x="4700" y="6695"/>
                    </a:lnTo>
                    <a:cubicBezTo>
                      <a:pt x="4755" y="6598"/>
                      <a:pt x="4825" y="6472"/>
                      <a:pt x="4881" y="6347"/>
                    </a:cubicBezTo>
                    <a:cubicBezTo>
                      <a:pt x="4909" y="6305"/>
                      <a:pt x="4951" y="6235"/>
                      <a:pt x="4979" y="6179"/>
                    </a:cubicBezTo>
                    <a:cubicBezTo>
                      <a:pt x="5021" y="6110"/>
                      <a:pt x="5048" y="6054"/>
                      <a:pt x="5076" y="5984"/>
                    </a:cubicBezTo>
                    <a:cubicBezTo>
                      <a:pt x="5146" y="5859"/>
                      <a:pt x="5188" y="5747"/>
                      <a:pt x="5258" y="5607"/>
                    </a:cubicBezTo>
                    <a:cubicBezTo>
                      <a:pt x="5313" y="5468"/>
                      <a:pt x="5383" y="5342"/>
                      <a:pt x="5453" y="5217"/>
                    </a:cubicBezTo>
                    <a:cubicBezTo>
                      <a:pt x="5523" y="5077"/>
                      <a:pt x="5592" y="4952"/>
                      <a:pt x="5662" y="4840"/>
                    </a:cubicBezTo>
                    <a:cubicBezTo>
                      <a:pt x="5732" y="4715"/>
                      <a:pt x="5802" y="4589"/>
                      <a:pt x="5871" y="4492"/>
                    </a:cubicBezTo>
                    <a:cubicBezTo>
                      <a:pt x="5941" y="4380"/>
                      <a:pt x="5997" y="4282"/>
                      <a:pt x="6067" y="4171"/>
                    </a:cubicBezTo>
                    <a:cubicBezTo>
                      <a:pt x="6122" y="4087"/>
                      <a:pt x="6164" y="3975"/>
                      <a:pt x="6206" y="3906"/>
                    </a:cubicBezTo>
                    <a:cubicBezTo>
                      <a:pt x="6206" y="3892"/>
                      <a:pt x="6220" y="3878"/>
                      <a:pt x="6220" y="3864"/>
                    </a:cubicBezTo>
                    <a:lnTo>
                      <a:pt x="6220" y="3864"/>
                    </a:lnTo>
                    <a:cubicBezTo>
                      <a:pt x="6067" y="3975"/>
                      <a:pt x="5927" y="4101"/>
                      <a:pt x="5774" y="4227"/>
                    </a:cubicBezTo>
                    <a:cubicBezTo>
                      <a:pt x="5592" y="4352"/>
                      <a:pt x="5453" y="4492"/>
                      <a:pt x="5299" y="4631"/>
                    </a:cubicBezTo>
                    <a:cubicBezTo>
                      <a:pt x="5146" y="4771"/>
                      <a:pt x="4979" y="4910"/>
                      <a:pt x="4839" y="5050"/>
                    </a:cubicBezTo>
                    <a:lnTo>
                      <a:pt x="4407" y="5482"/>
                    </a:lnTo>
                    <a:cubicBezTo>
                      <a:pt x="4337" y="5552"/>
                      <a:pt x="4253" y="5621"/>
                      <a:pt x="4198" y="5691"/>
                    </a:cubicBezTo>
                    <a:cubicBezTo>
                      <a:pt x="4128" y="5761"/>
                      <a:pt x="4058" y="5831"/>
                      <a:pt x="3988" y="5914"/>
                    </a:cubicBezTo>
                    <a:lnTo>
                      <a:pt x="3933" y="5970"/>
                    </a:lnTo>
                    <a:lnTo>
                      <a:pt x="3933" y="5998"/>
                    </a:lnTo>
                    <a:cubicBezTo>
                      <a:pt x="3919" y="6096"/>
                      <a:pt x="3905" y="6179"/>
                      <a:pt x="3891" y="6277"/>
                    </a:cubicBezTo>
                    <a:cubicBezTo>
                      <a:pt x="3863" y="6389"/>
                      <a:pt x="3835" y="6486"/>
                      <a:pt x="3793" y="6612"/>
                    </a:cubicBezTo>
                    <a:lnTo>
                      <a:pt x="3695" y="6974"/>
                    </a:lnTo>
                    <a:cubicBezTo>
                      <a:pt x="3654" y="7100"/>
                      <a:pt x="3612" y="7239"/>
                      <a:pt x="3556" y="7365"/>
                    </a:cubicBezTo>
                    <a:cubicBezTo>
                      <a:pt x="3500" y="7491"/>
                      <a:pt x="3444" y="7630"/>
                      <a:pt x="3402" y="7769"/>
                    </a:cubicBezTo>
                    <a:cubicBezTo>
                      <a:pt x="3347" y="7909"/>
                      <a:pt x="3291" y="8021"/>
                      <a:pt x="3221" y="8160"/>
                    </a:cubicBezTo>
                    <a:cubicBezTo>
                      <a:pt x="3151" y="8286"/>
                      <a:pt x="3096" y="8411"/>
                      <a:pt x="3026" y="8537"/>
                    </a:cubicBezTo>
                    <a:cubicBezTo>
                      <a:pt x="2956" y="8648"/>
                      <a:pt x="2886" y="8760"/>
                      <a:pt x="2817" y="8857"/>
                    </a:cubicBezTo>
                    <a:cubicBezTo>
                      <a:pt x="2747" y="8969"/>
                      <a:pt x="2677" y="9053"/>
                      <a:pt x="2607" y="9136"/>
                    </a:cubicBezTo>
                    <a:cubicBezTo>
                      <a:pt x="2538" y="9234"/>
                      <a:pt x="2496" y="9304"/>
                      <a:pt x="2426" y="9374"/>
                    </a:cubicBezTo>
                    <a:cubicBezTo>
                      <a:pt x="2370" y="9443"/>
                      <a:pt x="2314" y="9485"/>
                      <a:pt x="2259" y="9527"/>
                    </a:cubicBezTo>
                    <a:cubicBezTo>
                      <a:pt x="2175" y="9611"/>
                      <a:pt x="2105" y="9653"/>
                      <a:pt x="2105" y="9653"/>
                    </a:cubicBezTo>
                    <a:cubicBezTo>
                      <a:pt x="2105" y="9653"/>
                      <a:pt x="2147" y="9583"/>
                      <a:pt x="2217" y="9471"/>
                    </a:cubicBezTo>
                    <a:cubicBezTo>
                      <a:pt x="2245" y="9415"/>
                      <a:pt x="2287" y="9346"/>
                      <a:pt x="2314" y="9276"/>
                    </a:cubicBezTo>
                    <a:cubicBezTo>
                      <a:pt x="2356" y="9206"/>
                      <a:pt x="2398" y="9123"/>
                      <a:pt x="2440" y="9039"/>
                    </a:cubicBezTo>
                    <a:cubicBezTo>
                      <a:pt x="2496" y="8955"/>
                      <a:pt x="2524" y="8844"/>
                      <a:pt x="2580" y="8746"/>
                    </a:cubicBezTo>
                    <a:cubicBezTo>
                      <a:pt x="2635" y="8634"/>
                      <a:pt x="2677" y="8537"/>
                      <a:pt x="2733" y="8411"/>
                    </a:cubicBezTo>
                    <a:cubicBezTo>
                      <a:pt x="2747" y="8355"/>
                      <a:pt x="2789" y="8286"/>
                      <a:pt x="2803" y="8230"/>
                    </a:cubicBezTo>
                    <a:cubicBezTo>
                      <a:pt x="2817" y="8160"/>
                      <a:pt x="2858" y="8118"/>
                      <a:pt x="2886" y="8062"/>
                    </a:cubicBezTo>
                    <a:lnTo>
                      <a:pt x="3054" y="7700"/>
                    </a:lnTo>
                    <a:cubicBezTo>
                      <a:pt x="3096" y="7574"/>
                      <a:pt x="3151" y="7435"/>
                      <a:pt x="3207" y="7309"/>
                    </a:cubicBezTo>
                    <a:lnTo>
                      <a:pt x="3361" y="6947"/>
                    </a:lnTo>
                    <a:cubicBezTo>
                      <a:pt x="3416" y="6821"/>
                      <a:pt x="3472" y="6695"/>
                      <a:pt x="3500" y="6598"/>
                    </a:cubicBezTo>
                    <a:cubicBezTo>
                      <a:pt x="3541" y="6474"/>
                      <a:pt x="3583" y="6377"/>
                      <a:pt x="3637" y="6281"/>
                    </a:cubicBezTo>
                    <a:lnTo>
                      <a:pt x="3637" y="6281"/>
                    </a:lnTo>
                    <a:cubicBezTo>
                      <a:pt x="3226" y="6735"/>
                      <a:pt x="2869" y="7175"/>
                      <a:pt x="2580" y="7574"/>
                    </a:cubicBezTo>
                    <a:cubicBezTo>
                      <a:pt x="2384" y="7811"/>
                      <a:pt x="2217" y="8062"/>
                      <a:pt x="2077" y="8272"/>
                    </a:cubicBezTo>
                    <a:cubicBezTo>
                      <a:pt x="1938" y="8481"/>
                      <a:pt x="1798" y="8676"/>
                      <a:pt x="1701" y="8830"/>
                    </a:cubicBezTo>
                    <a:cubicBezTo>
                      <a:pt x="1519" y="9136"/>
                      <a:pt x="1408" y="9332"/>
                      <a:pt x="1408" y="9332"/>
                    </a:cubicBezTo>
                    <a:cubicBezTo>
                      <a:pt x="1408" y="9332"/>
                      <a:pt x="1492" y="9136"/>
                      <a:pt x="1659" y="8788"/>
                    </a:cubicBezTo>
                    <a:cubicBezTo>
                      <a:pt x="1729" y="8620"/>
                      <a:pt x="1840" y="8425"/>
                      <a:pt x="1966" y="8202"/>
                    </a:cubicBezTo>
                    <a:cubicBezTo>
                      <a:pt x="2091" y="7979"/>
                      <a:pt x="2231" y="7714"/>
                      <a:pt x="2426" y="7449"/>
                    </a:cubicBezTo>
                    <a:cubicBezTo>
                      <a:pt x="2510" y="7309"/>
                      <a:pt x="2593" y="7170"/>
                      <a:pt x="2705" y="7030"/>
                    </a:cubicBezTo>
                    <a:cubicBezTo>
                      <a:pt x="2789" y="6891"/>
                      <a:pt x="2914" y="6751"/>
                      <a:pt x="3012" y="6598"/>
                    </a:cubicBezTo>
                    <a:cubicBezTo>
                      <a:pt x="3123" y="6458"/>
                      <a:pt x="3235" y="6305"/>
                      <a:pt x="3361" y="6138"/>
                    </a:cubicBezTo>
                    <a:cubicBezTo>
                      <a:pt x="3486" y="5998"/>
                      <a:pt x="3626" y="5845"/>
                      <a:pt x="3751" y="5705"/>
                    </a:cubicBezTo>
                    <a:cubicBezTo>
                      <a:pt x="3793" y="5649"/>
                      <a:pt x="3849" y="5580"/>
                      <a:pt x="3905" y="5510"/>
                    </a:cubicBezTo>
                    <a:lnTo>
                      <a:pt x="3905" y="5510"/>
                    </a:lnTo>
                    <a:cubicBezTo>
                      <a:pt x="3863" y="5538"/>
                      <a:pt x="3849" y="5566"/>
                      <a:pt x="3821" y="5580"/>
                    </a:cubicBezTo>
                    <a:cubicBezTo>
                      <a:pt x="3626" y="5719"/>
                      <a:pt x="3416" y="5900"/>
                      <a:pt x="3165" y="6054"/>
                    </a:cubicBezTo>
                    <a:cubicBezTo>
                      <a:pt x="2942" y="6235"/>
                      <a:pt x="2705" y="6416"/>
                      <a:pt x="2440" y="6598"/>
                    </a:cubicBezTo>
                    <a:cubicBezTo>
                      <a:pt x="2314" y="6681"/>
                      <a:pt x="2217" y="6793"/>
                      <a:pt x="2091" y="6891"/>
                    </a:cubicBezTo>
                    <a:cubicBezTo>
                      <a:pt x="1966" y="6974"/>
                      <a:pt x="1868" y="7086"/>
                      <a:pt x="1757" y="7184"/>
                    </a:cubicBezTo>
                    <a:cubicBezTo>
                      <a:pt x="1659" y="7295"/>
                      <a:pt x="1533" y="7379"/>
                      <a:pt x="1450" y="7491"/>
                    </a:cubicBezTo>
                    <a:cubicBezTo>
                      <a:pt x="1352" y="7588"/>
                      <a:pt x="1268" y="7672"/>
                      <a:pt x="1185" y="7769"/>
                    </a:cubicBezTo>
                    <a:cubicBezTo>
                      <a:pt x="1101" y="7853"/>
                      <a:pt x="1031" y="7937"/>
                      <a:pt x="961" y="8007"/>
                    </a:cubicBezTo>
                    <a:cubicBezTo>
                      <a:pt x="892" y="8076"/>
                      <a:pt x="836" y="8146"/>
                      <a:pt x="780" y="8202"/>
                    </a:cubicBezTo>
                    <a:cubicBezTo>
                      <a:pt x="696" y="8327"/>
                      <a:pt x="641" y="8369"/>
                      <a:pt x="641" y="8369"/>
                    </a:cubicBezTo>
                    <a:cubicBezTo>
                      <a:pt x="641" y="8369"/>
                      <a:pt x="682" y="8286"/>
                      <a:pt x="724" y="8160"/>
                    </a:cubicBezTo>
                    <a:cubicBezTo>
                      <a:pt x="766" y="8090"/>
                      <a:pt x="794" y="8007"/>
                      <a:pt x="850" y="7923"/>
                    </a:cubicBezTo>
                    <a:cubicBezTo>
                      <a:pt x="906" y="7839"/>
                      <a:pt x="961" y="7728"/>
                      <a:pt x="1031" y="7630"/>
                    </a:cubicBezTo>
                    <a:cubicBezTo>
                      <a:pt x="1101" y="7518"/>
                      <a:pt x="1185" y="7393"/>
                      <a:pt x="1254" y="7281"/>
                    </a:cubicBezTo>
                    <a:cubicBezTo>
                      <a:pt x="1338" y="7156"/>
                      <a:pt x="1450" y="7044"/>
                      <a:pt x="1547" y="6933"/>
                    </a:cubicBezTo>
                    <a:cubicBezTo>
                      <a:pt x="1659" y="6821"/>
                      <a:pt x="1770" y="6695"/>
                      <a:pt x="1896" y="6598"/>
                    </a:cubicBezTo>
                    <a:cubicBezTo>
                      <a:pt x="2022" y="6486"/>
                      <a:pt x="2147" y="6389"/>
                      <a:pt x="2287" y="6277"/>
                    </a:cubicBezTo>
                    <a:cubicBezTo>
                      <a:pt x="2398" y="6193"/>
                      <a:pt x="2538" y="6096"/>
                      <a:pt x="2663" y="5998"/>
                    </a:cubicBezTo>
                    <a:cubicBezTo>
                      <a:pt x="2789" y="5914"/>
                      <a:pt x="2914" y="5831"/>
                      <a:pt x="3054" y="5761"/>
                    </a:cubicBezTo>
                    <a:cubicBezTo>
                      <a:pt x="3165" y="5691"/>
                      <a:pt x="3291" y="5621"/>
                      <a:pt x="3416" y="5566"/>
                    </a:cubicBezTo>
                    <a:cubicBezTo>
                      <a:pt x="3542" y="5510"/>
                      <a:pt x="3640" y="5440"/>
                      <a:pt x="3723" y="5412"/>
                    </a:cubicBezTo>
                    <a:cubicBezTo>
                      <a:pt x="3919" y="5301"/>
                      <a:pt x="4114" y="5231"/>
                      <a:pt x="4211" y="5189"/>
                    </a:cubicBezTo>
                    <a:cubicBezTo>
                      <a:pt x="4337" y="5063"/>
                      <a:pt x="4449" y="4938"/>
                      <a:pt x="4560" y="4812"/>
                    </a:cubicBezTo>
                    <a:cubicBezTo>
                      <a:pt x="4728" y="4659"/>
                      <a:pt x="4881" y="4519"/>
                      <a:pt x="5034" y="4380"/>
                    </a:cubicBezTo>
                    <a:cubicBezTo>
                      <a:pt x="5188" y="4240"/>
                      <a:pt x="5355" y="4087"/>
                      <a:pt x="5523" y="3962"/>
                    </a:cubicBezTo>
                    <a:cubicBezTo>
                      <a:pt x="5704" y="3822"/>
                      <a:pt x="5857" y="3696"/>
                      <a:pt x="6025" y="3557"/>
                    </a:cubicBezTo>
                    <a:cubicBezTo>
                      <a:pt x="6122" y="3515"/>
                      <a:pt x="6192" y="3445"/>
                      <a:pt x="6276" y="3390"/>
                    </a:cubicBezTo>
                    <a:lnTo>
                      <a:pt x="6025" y="3390"/>
                    </a:lnTo>
                    <a:cubicBezTo>
                      <a:pt x="5983" y="3390"/>
                      <a:pt x="5913" y="3404"/>
                      <a:pt x="5857" y="3404"/>
                    </a:cubicBezTo>
                    <a:cubicBezTo>
                      <a:pt x="5788" y="3418"/>
                      <a:pt x="5732" y="3418"/>
                      <a:pt x="5662" y="3445"/>
                    </a:cubicBezTo>
                    <a:lnTo>
                      <a:pt x="5453" y="3487"/>
                    </a:lnTo>
                    <a:cubicBezTo>
                      <a:pt x="5383" y="3515"/>
                      <a:pt x="5313" y="3529"/>
                      <a:pt x="5244" y="3557"/>
                    </a:cubicBezTo>
                    <a:cubicBezTo>
                      <a:pt x="5174" y="3585"/>
                      <a:pt x="5090" y="3613"/>
                      <a:pt x="5021" y="3627"/>
                    </a:cubicBezTo>
                    <a:cubicBezTo>
                      <a:pt x="4867" y="3683"/>
                      <a:pt x="4700" y="3752"/>
                      <a:pt x="4546" y="3822"/>
                    </a:cubicBezTo>
                    <a:cubicBezTo>
                      <a:pt x="4393" y="3892"/>
                      <a:pt x="4239" y="3975"/>
                      <a:pt x="4058" y="4073"/>
                    </a:cubicBezTo>
                    <a:cubicBezTo>
                      <a:pt x="3905" y="4157"/>
                      <a:pt x="3751" y="4254"/>
                      <a:pt x="3584" y="4366"/>
                    </a:cubicBezTo>
                    <a:cubicBezTo>
                      <a:pt x="3430" y="4464"/>
                      <a:pt x="3291" y="4575"/>
                      <a:pt x="3137" y="4673"/>
                    </a:cubicBezTo>
                    <a:cubicBezTo>
                      <a:pt x="2998" y="4784"/>
                      <a:pt x="2858" y="4882"/>
                      <a:pt x="2733" y="4994"/>
                    </a:cubicBezTo>
                    <a:cubicBezTo>
                      <a:pt x="2607" y="5091"/>
                      <a:pt x="2496" y="5203"/>
                      <a:pt x="2370" y="5287"/>
                    </a:cubicBezTo>
                    <a:cubicBezTo>
                      <a:pt x="2147" y="5482"/>
                      <a:pt x="1966" y="5635"/>
                      <a:pt x="1826" y="5761"/>
                    </a:cubicBezTo>
                    <a:cubicBezTo>
                      <a:pt x="1701" y="5886"/>
                      <a:pt x="1617" y="5928"/>
                      <a:pt x="1617" y="5928"/>
                    </a:cubicBezTo>
                    <a:cubicBezTo>
                      <a:pt x="1617" y="5928"/>
                      <a:pt x="1673" y="5845"/>
                      <a:pt x="1770" y="5705"/>
                    </a:cubicBezTo>
                    <a:cubicBezTo>
                      <a:pt x="1826" y="5635"/>
                      <a:pt x="1896" y="5552"/>
                      <a:pt x="1966" y="5440"/>
                    </a:cubicBezTo>
                    <a:cubicBezTo>
                      <a:pt x="2036" y="5342"/>
                      <a:pt x="2119" y="5231"/>
                      <a:pt x="2231" y="5133"/>
                    </a:cubicBezTo>
                    <a:cubicBezTo>
                      <a:pt x="2328" y="5022"/>
                      <a:pt x="2440" y="4910"/>
                      <a:pt x="2580" y="4784"/>
                    </a:cubicBezTo>
                    <a:cubicBezTo>
                      <a:pt x="2705" y="4659"/>
                      <a:pt x="2817" y="4519"/>
                      <a:pt x="2984" y="4422"/>
                    </a:cubicBezTo>
                    <a:cubicBezTo>
                      <a:pt x="3137" y="4296"/>
                      <a:pt x="3277" y="4171"/>
                      <a:pt x="3444" y="4073"/>
                    </a:cubicBezTo>
                    <a:cubicBezTo>
                      <a:pt x="3612" y="3948"/>
                      <a:pt x="3779" y="3836"/>
                      <a:pt x="3960" y="3752"/>
                    </a:cubicBezTo>
                    <a:cubicBezTo>
                      <a:pt x="4128" y="3669"/>
                      <a:pt x="4309" y="3557"/>
                      <a:pt x="4477" y="3487"/>
                    </a:cubicBezTo>
                    <a:cubicBezTo>
                      <a:pt x="4658" y="3404"/>
                      <a:pt x="4825" y="3348"/>
                      <a:pt x="5007" y="3320"/>
                    </a:cubicBezTo>
                    <a:cubicBezTo>
                      <a:pt x="5090" y="3306"/>
                      <a:pt x="5174" y="3278"/>
                      <a:pt x="5244" y="3264"/>
                    </a:cubicBezTo>
                    <a:cubicBezTo>
                      <a:pt x="5327" y="3250"/>
                      <a:pt x="5397" y="3236"/>
                      <a:pt x="5467" y="3236"/>
                    </a:cubicBezTo>
                    <a:cubicBezTo>
                      <a:pt x="5537" y="3236"/>
                      <a:pt x="5634" y="3208"/>
                      <a:pt x="5704" y="3208"/>
                    </a:cubicBezTo>
                    <a:lnTo>
                      <a:pt x="5885" y="3208"/>
                    </a:lnTo>
                    <a:cubicBezTo>
                      <a:pt x="5955" y="3208"/>
                      <a:pt x="6011" y="3208"/>
                      <a:pt x="6067" y="3236"/>
                    </a:cubicBezTo>
                    <a:cubicBezTo>
                      <a:pt x="6122" y="3250"/>
                      <a:pt x="6164" y="3250"/>
                      <a:pt x="6220" y="3264"/>
                    </a:cubicBezTo>
                    <a:cubicBezTo>
                      <a:pt x="6276" y="3278"/>
                      <a:pt x="6304" y="3278"/>
                      <a:pt x="6360" y="3306"/>
                    </a:cubicBezTo>
                    <a:cubicBezTo>
                      <a:pt x="6374" y="3306"/>
                      <a:pt x="6401" y="3320"/>
                      <a:pt x="6401" y="3320"/>
                    </a:cubicBezTo>
                    <a:lnTo>
                      <a:pt x="6513" y="3236"/>
                    </a:lnTo>
                    <a:cubicBezTo>
                      <a:pt x="6611" y="3166"/>
                      <a:pt x="6694" y="3111"/>
                      <a:pt x="6764" y="3041"/>
                    </a:cubicBezTo>
                    <a:cubicBezTo>
                      <a:pt x="6848" y="2985"/>
                      <a:pt x="6931" y="2929"/>
                      <a:pt x="7029" y="2860"/>
                    </a:cubicBezTo>
                    <a:cubicBezTo>
                      <a:pt x="7141" y="2776"/>
                      <a:pt x="7280" y="2692"/>
                      <a:pt x="7406" y="2609"/>
                    </a:cubicBezTo>
                    <a:lnTo>
                      <a:pt x="7308" y="2609"/>
                    </a:lnTo>
                    <a:cubicBezTo>
                      <a:pt x="7183" y="2609"/>
                      <a:pt x="7001" y="2567"/>
                      <a:pt x="6820" y="2553"/>
                    </a:cubicBezTo>
                    <a:cubicBezTo>
                      <a:pt x="6708" y="2539"/>
                      <a:pt x="6611" y="2511"/>
                      <a:pt x="6485" y="2497"/>
                    </a:cubicBezTo>
                    <a:cubicBezTo>
                      <a:pt x="6360" y="2483"/>
                      <a:pt x="6262" y="2483"/>
                      <a:pt x="6136" y="2469"/>
                    </a:cubicBezTo>
                    <a:lnTo>
                      <a:pt x="5746" y="2469"/>
                    </a:lnTo>
                    <a:cubicBezTo>
                      <a:pt x="5676" y="2469"/>
                      <a:pt x="5606" y="2483"/>
                      <a:pt x="5537" y="2483"/>
                    </a:cubicBezTo>
                    <a:lnTo>
                      <a:pt x="5439" y="2497"/>
                    </a:lnTo>
                    <a:lnTo>
                      <a:pt x="5397" y="2497"/>
                    </a:lnTo>
                    <a:lnTo>
                      <a:pt x="5355" y="2511"/>
                    </a:lnTo>
                    <a:cubicBezTo>
                      <a:pt x="5355" y="2511"/>
                      <a:pt x="5299" y="2511"/>
                      <a:pt x="5244" y="2539"/>
                    </a:cubicBezTo>
                    <a:cubicBezTo>
                      <a:pt x="5188" y="2553"/>
                      <a:pt x="5146" y="2553"/>
                      <a:pt x="5146" y="2553"/>
                    </a:cubicBezTo>
                    <a:lnTo>
                      <a:pt x="4937" y="2609"/>
                    </a:lnTo>
                    <a:cubicBezTo>
                      <a:pt x="4797" y="2636"/>
                      <a:pt x="4658" y="2692"/>
                      <a:pt x="4518" y="2720"/>
                    </a:cubicBezTo>
                    <a:cubicBezTo>
                      <a:pt x="4239" y="2818"/>
                      <a:pt x="3974" y="2901"/>
                      <a:pt x="3765" y="2985"/>
                    </a:cubicBezTo>
                    <a:cubicBezTo>
                      <a:pt x="3542" y="3069"/>
                      <a:pt x="3347" y="3125"/>
                      <a:pt x="3221" y="3166"/>
                    </a:cubicBezTo>
                    <a:lnTo>
                      <a:pt x="3012" y="3208"/>
                    </a:lnTo>
                    <a:cubicBezTo>
                      <a:pt x="3012" y="3208"/>
                      <a:pt x="3082" y="3166"/>
                      <a:pt x="3207" y="3069"/>
                    </a:cubicBezTo>
                    <a:cubicBezTo>
                      <a:pt x="3333" y="2985"/>
                      <a:pt x="3514" y="2887"/>
                      <a:pt x="3723" y="2762"/>
                    </a:cubicBezTo>
                    <a:cubicBezTo>
                      <a:pt x="3835" y="2692"/>
                      <a:pt x="3960" y="2622"/>
                      <a:pt x="4072" y="2567"/>
                    </a:cubicBezTo>
                    <a:cubicBezTo>
                      <a:pt x="4211" y="2497"/>
                      <a:pt x="4351" y="2441"/>
                      <a:pt x="4490" y="2371"/>
                    </a:cubicBezTo>
                    <a:cubicBezTo>
                      <a:pt x="4560" y="2343"/>
                      <a:pt x="4630" y="2330"/>
                      <a:pt x="4728" y="2288"/>
                    </a:cubicBezTo>
                    <a:cubicBezTo>
                      <a:pt x="4797" y="2260"/>
                      <a:pt x="4881" y="2232"/>
                      <a:pt x="4951" y="2204"/>
                    </a:cubicBezTo>
                    <a:cubicBezTo>
                      <a:pt x="5021" y="2190"/>
                      <a:pt x="5104" y="2148"/>
                      <a:pt x="5188" y="2134"/>
                    </a:cubicBezTo>
                    <a:lnTo>
                      <a:pt x="5425" y="2092"/>
                    </a:lnTo>
                    <a:lnTo>
                      <a:pt x="5467" y="2078"/>
                    </a:lnTo>
                    <a:lnTo>
                      <a:pt x="5537" y="2078"/>
                    </a:lnTo>
                    <a:lnTo>
                      <a:pt x="5662" y="2065"/>
                    </a:lnTo>
                    <a:cubicBezTo>
                      <a:pt x="5718" y="2065"/>
                      <a:pt x="5768" y="2058"/>
                      <a:pt x="5815" y="2058"/>
                    </a:cubicBezTo>
                    <a:cubicBezTo>
                      <a:pt x="5839" y="2058"/>
                      <a:pt x="5862" y="2060"/>
                      <a:pt x="5885" y="2065"/>
                    </a:cubicBezTo>
                    <a:cubicBezTo>
                      <a:pt x="5955" y="2065"/>
                      <a:pt x="6025" y="2065"/>
                      <a:pt x="6095" y="2078"/>
                    </a:cubicBezTo>
                    <a:cubicBezTo>
                      <a:pt x="6164" y="2078"/>
                      <a:pt x="6234" y="2092"/>
                      <a:pt x="6290" y="2120"/>
                    </a:cubicBezTo>
                    <a:cubicBezTo>
                      <a:pt x="6429" y="2134"/>
                      <a:pt x="6541" y="2190"/>
                      <a:pt x="6639" y="2218"/>
                    </a:cubicBezTo>
                    <a:cubicBezTo>
                      <a:pt x="6750" y="2260"/>
                      <a:pt x="6848" y="2288"/>
                      <a:pt x="6931" y="2330"/>
                    </a:cubicBezTo>
                    <a:cubicBezTo>
                      <a:pt x="7113" y="2399"/>
                      <a:pt x="7252" y="2469"/>
                      <a:pt x="7336" y="2511"/>
                    </a:cubicBezTo>
                    <a:cubicBezTo>
                      <a:pt x="7392" y="2539"/>
                      <a:pt x="7406" y="2553"/>
                      <a:pt x="7448" y="2567"/>
                    </a:cubicBezTo>
                    <a:cubicBezTo>
                      <a:pt x="7475" y="2553"/>
                      <a:pt x="7489" y="2539"/>
                      <a:pt x="7531" y="2511"/>
                    </a:cubicBezTo>
                    <a:cubicBezTo>
                      <a:pt x="7699" y="2413"/>
                      <a:pt x="7866" y="2330"/>
                      <a:pt x="8033" y="2218"/>
                    </a:cubicBezTo>
                    <a:cubicBezTo>
                      <a:pt x="8117" y="2162"/>
                      <a:pt x="8187" y="2120"/>
                      <a:pt x="8284" y="2078"/>
                    </a:cubicBezTo>
                    <a:cubicBezTo>
                      <a:pt x="8368" y="2051"/>
                      <a:pt x="8452" y="1995"/>
                      <a:pt x="8522" y="1939"/>
                    </a:cubicBezTo>
                    <a:cubicBezTo>
                      <a:pt x="8536" y="1939"/>
                      <a:pt x="8563" y="1925"/>
                      <a:pt x="8563" y="1925"/>
                    </a:cubicBezTo>
                    <a:lnTo>
                      <a:pt x="8522" y="1883"/>
                    </a:lnTo>
                    <a:cubicBezTo>
                      <a:pt x="8508" y="1855"/>
                      <a:pt x="8466" y="1841"/>
                      <a:pt x="8438" y="1799"/>
                    </a:cubicBezTo>
                    <a:cubicBezTo>
                      <a:pt x="8396" y="1772"/>
                      <a:pt x="8368" y="1744"/>
                      <a:pt x="8312" y="1716"/>
                    </a:cubicBezTo>
                    <a:cubicBezTo>
                      <a:pt x="8284" y="1674"/>
                      <a:pt x="8215" y="1660"/>
                      <a:pt x="8159" y="1632"/>
                    </a:cubicBezTo>
                    <a:cubicBezTo>
                      <a:pt x="8103" y="1590"/>
                      <a:pt x="8033" y="1562"/>
                      <a:pt x="7964" y="1534"/>
                    </a:cubicBezTo>
                    <a:cubicBezTo>
                      <a:pt x="7936" y="1521"/>
                      <a:pt x="7894" y="1507"/>
                      <a:pt x="7866" y="1507"/>
                    </a:cubicBezTo>
                    <a:cubicBezTo>
                      <a:pt x="7824" y="1493"/>
                      <a:pt x="7796" y="1493"/>
                      <a:pt x="7754" y="1465"/>
                    </a:cubicBezTo>
                    <a:cubicBezTo>
                      <a:pt x="7685" y="1437"/>
                      <a:pt x="7615" y="1423"/>
                      <a:pt x="7531" y="1395"/>
                    </a:cubicBezTo>
                    <a:cubicBezTo>
                      <a:pt x="7238" y="1311"/>
                      <a:pt x="6890" y="1228"/>
                      <a:pt x="6639" y="1172"/>
                    </a:cubicBezTo>
                    <a:cubicBezTo>
                      <a:pt x="6513" y="1144"/>
                      <a:pt x="6415" y="1116"/>
                      <a:pt x="6332" y="1102"/>
                    </a:cubicBezTo>
                    <a:cubicBezTo>
                      <a:pt x="6262" y="1088"/>
                      <a:pt x="6206" y="1074"/>
                      <a:pt x="6206" y="1074"/>
                    </a:cubicBezTo>
                    <a:lnTo>
                      <a:pt x="6360" y="1018"/>
                    </a:lnTo>
                    <a:cubicBezTo>
                      <a:pt x="6471" y="977"/>
                      <a:pt x="6583" y="949"/>
                      <a:pt x="6750" y="935"/>
                    </a:cubicBezTo>
                    <a:cubicBezTo>
                      <a:pt x="6904" y="907"/>
                      <a:pt x="7099" y="907"/>
                      <a:pt x="7280" y="907"/>
                    </a:cubicBezTo>
                    <a:cubicBezTo>
                      <a:pt x="7475" y="935"/>
                      <a:pt x="7657" y="949"/>
                      <a:pt x="7824" y="1018"/>
                    </a:cubicBezTo>
                    <a:cubicBezTo>
                      <a:pt x="7908" y="1046"/>
                      <a:pt x="8006" y="1088"/>
                      <a:pt x="8075" y="1116"/>
                    </a:cubicBezTo>
                    <a:cubicBezTo>
                      <a:pt x="8145" y="1158"/>
                      <a:pt x="8215" y="1214"/>
                      <a:pt x="8284" y="1255"/>
                    </a:cubicBezTo>
                    <a:cubicBezTo>
                      <a:pt x="8354" y="1311"/>
                      <a:pt x="8382" y="1367"/>
                      <a:pt x="8438" y="1423"/>
                    </a:cubicBezTo>
                    <a:cubicBezTo>
                      <a:pt x="8466" y="1465"/>
                      <a:pt x="8522" y="1521"/>
                      <a:pt x="8536" y="1576"/>
                    </a:cubicBezTo>
                    <a:lnTo>
                      <a:pt x="8591" y="1730"/>
                    </a:lnTo>
                    <a:cubicBezTo>
                      <a:pt x="8605" y="1786"/>
                      <a:pt x="8605" y="1813"/>
                      <a:pt x="8605" y="1855"/>
                    </a:cubicBezTo>
                    <a:lnTo>
                      <a:pt x="8605" y="1911"/>
                    </a:lnTo>
                    <a:cubicBezTo>
                      <a:pt x="8773" y="1841"/>
                      <a:pt x="8912" y="1744"/>
                      <a:pt x="9052" y="1674"/>
                    </a:cubicBezTo>
                    <a:cubicBezTo>
                      <a:pt x="9191" y="1604"/>
                      <a:pt x="9331" y="1562"/>
                      <a:pt x="9470" y="1493"/>
                    </a:cubicBezTo>
                    <a:cubicBezTo>
                      <a:pt x="9554" y="1451"/>
                      <a:pt x="9638" y="1395"/>
                      <a:pt x="9707" y="1367"/>
                    </a:cubicBezTo>
                    <a:cubicBezTo>
                      <a:pt x="9707" y="1353"/>
                      <a:pt x="9693" y="1311"/>
                      <a:pt x="9679" y="1311"/>
                    </a:cubicBezTo>
                    <a:cubicBezTo>
                      <a:pt x="9679" y="1297"/>
                      <a:pt x="9651" y="1297"/>
                      <a:pt x="9651" y="1283"/>
                    </a:cubicBezTo>
                    <a:cubicBezTo>
                      <a:pt x="9498" y="1074"/>
                      <a:pt x="9331" y="907"/>
                      <a:pt x="9121" y="767"/>
                    </a:cubicBezTo>
                    <a:cubicBezTo>
                      <a:pt x="8912" y="656"/>
                      <a:pt x="8647" y="530"/>
                      <a:pt x="8312" y="474"/>
                    </a:cubicBezTo>
                    <a:cubicBezTo>
                      <a:pt x="7908" y="405"/>
                      <a:pt x="7489" y="321"/>
                      <a:pt x="7113" y="251"/>
                    </a:cubicBezTo>
                    <a:cubicBezTo>
                      <a:pt x="6904" y="209"/>
                      <a:pt x="6708" y="167"/>
                      <a:pt x="6513" y="126"/>
                    </a:cubicBezTo>
                    <a:cubicBezTo>
                      <a:pt x="6332" y="98"/>
                      <a:pt x="6122" y="42"/>
                      <a:pt x="5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3" name="Google Shape;3063;p23"/>
            <p:cNvGrpSpPr/>
            <p:nvPr/>
          </p:nvGrpSpPr>
          <p:grpSpPr>
            <a:xfrm>
              <a:off x="649863" y="3676525"/>
              <a:ext cx="470925" cy="474300"/>
              <a:chOff x="4296700" y="1729600"/>
              <a:chExt cx="470925" cy="474300"/>
            </a:xfrm>
          </p:grpSpPr>
          <p:sp>
            <p:nvSpPr>
              <p:cNvPr id="3064" name="Google Shape;3064;p23"/>
              <p:cNvSpPr/>
              <p:nvPr/>
            </p:nvSpPr>
            <p:spPr>
              <a:xfrm>
                <a:off x="4417250" y="1753825"/>
                <a:ext cx="350375" cy="450075"/>
              </a:xfrm>
              <a:custGeom>
                <a:avLst/>
                <a:gdLst/>
                <a:ahLst/>
                <a:cxnLst/>
                <a:rect l="l" t="t" r="r" b="b"/>
                <a:pathLst>
                  <a:path w="14015" h="18003" extrusionOk="0">
                    <a:moveTo>
                      <a:pt x="7526" y="0"/>
                    </a:moveTo>
                    <a:lnTo>
                      <a:pt x="1" y="18003"/>
                    </a:lnTo>
                    <a:cubicBezTo>
                      <a:pt x="9002" y="15895"/>
                      <a:pt x="12324" y="9216"/>
                      <a:pt x="12907" y="7906"/>
                    </a:cubicBezTo>
                    <a:cubicBezTo>
                      <a:pt x="12955" y="7787"/>
                      <a:pt x="12895" y="7644"/>
                      <a:pt x="12776" y="7597"/>
                    </a:cubicBezTo>
                    <a:lnTo>
                      <a:pt x="12764" y="7585"/>
                    </a:lnTo>
                    <a:cubicBezTo>
                      <a:pt x="12633" y="7537"/>
                      <a:pt x="12574" y="7394"/>
                      <a:pt x="12633" y="7275"/>
                    </a:cubicBezTo>
                    <a:lnTo>
                      <a:pt x="12943" y="6513"/>
                    </a:lnTo>
                    <a:cubicBezTo>
                      <a:pt x="12987" y="6415"/>
                      <a:pt x="13072" y="6364"/>
                      <a:pt x="13166" y="6364"/>
                    </a:cubicBezTo>
                    <a:cubicBezTo>
                      <a:pt x="13198" y="6364"/>
                      <a:pt x="13231" y="6370"/>
                      <a:pt x="13264" y="6382"/>
                    </a:cubicBezTo>
                    <a:lnTo>
                      <a:pt x="13276" y="6382"/>
                    </a:lnTo>
                    <a:cubicBezTo>
                      <a:pt x="13308" y="6398"/>
                      <a:pt x="13341" y="6405"/>
                      <a:pt x="13373" y="6405"/>
                    </a:cubicBezTo>
                    <a:cubicBezTo>
                      <a:pt x="13464" y="6405"/>
                      <a:pt x="13551" y="6348"/>
                      <a:pt x="13586" y="6251"/>
                    </a:cubicBezTo>
                    <a:lnTo>
                      <a:pt x="13967" y="5358"/>
                    </a:lnTo>
                    <a:cubicBezTo>
                      <a:pt x="14015" y="5227"/>
                      <a:pt x="13967" y="5096"/>
                      <a:pt x="13848" y="5037"/>
                    </a:cubicBezTo>
                    <a:cubicBezTo>
                      <a:pt x="9907" y="3310"/>
                      <a:pt x="7526" y="0"/>
                      <a:pt x="7526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23"/>
              <p:cNvSpPr/>
              <p:nvPr/>
            </p:nvSpPr>
            <p:spPr>
              <a:xfrm>
                <a:off x="4296700" y="1729600"/>
                <a:ext cx="308700" cy="4743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18972" extrusionOk="0">
                    <a:moveTo>
                      <a:pt x="4225" y="0"/>
                    </a:moveTo>
                    <a:cubicBezTo>
                      <a:pt x="4130" y="0"/>
                      <a:pt x="4038" y="57"/>
                      <a:pt x="4001" y="148"/>
                    </a:cubicBezTo>
                    <a:lnTo>
                      <a:pt x="3620" y="1053"/>
                    </a:lnTo>
                    <a:cubicBezTo>
                      <a:pt x="3573" y="1172"/>
                      <a:pt x="3632" y="1315"/>
                      <a:pt x="3751" y="1374"/>
                    </a:cubicBezTo>
                    <a:lnTo>
                      <a:pt x="3763" y="1374"/>
                    </a:lnTo>
                    <a:cubicBezTo>
                      <a:pt x="3894" y="1422"/>
                      <a:pt x="3954" y="1565"/>
                      <a:pt x="3894" y="1696"/>
                    </a:cubicBezTo>
                    <a:lnTo>
                      <a:pt x="3585" y="2446"/>
                    </a:lnTo>
                    <a:cubicBezTo>
                      <a:pt x="3550" y="2542"/>
                      <a:pt x="3463" y="2600"/>
                      <a:pt x="3367" y="2600"/>
                    </a:cubicBezTo>
                    <a:cubicBezTo>
                      <a:pt x="3333" y="2600"/>
                      <a:pt x="3298" y="2592"/>
                      <a:pt x="3263" y="2577"/>
                    </a:cubicBezTo>
                    <a:lnTo>
                      <a:pt x="3251" y="2577"/>
                    </a:lnTo>
                    <a:cubicBezTo>
                      <a:pt x="3220" y="2561"/>
                      <a:pt x="3187" y="2554"/>
                      <a:pt x="3154" y="2554"/>
                    </a:cubicBezTo>
                    <a:cubicBezTo>
                      <a:pt x="3063" y="2554"/>
                      <a:pt x="2974" y="2611"/>
                      <a:pt x="2930" y="2708"/>
                    </a:cubicBezTo>
                    <a:cubicBezTo>
                      <a:pt x="2406" y="4029"/>
                      <a:pt x="1" y="11090"/>
                      <a:pt x="4823" y="18972"/>
                    </a:cubicBezTo>
                    <a:lnTo>
                      <a:pt x="12348" y="969"/>
                    </a:lnTo>
                    <a:lnTo>
                      <a:pt x="12348" y="969"/>
                    </a:lnTo>
                    <a:cubicBezTo>
                      <a:pt x="12347" y="969"/>
                      <a:pt x="11554" y="1094"/>
                      <a:pt x="10321" y="1094"/>
                    </a:cubicBezTo>
                    <a:cubicBezTo>
                      <a:pt x="8774" y="1094"/>
                      <a:pt x="6537" y="898"/>
                      <a:pt x="4311" y="17"/>
                    </a:cubicBezTo>
                    <a:cubicBezTo>
                      <a:pt x="4283" y="6"/>
                      <a:pt x="4254" y="0"/>
                      <a:pt x="4225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23"/>
              <p:cNvSpPr/>
              <p:nvPr/>
            </p:nvSpPr>
            <p:spPr>
              <a:xfrm>
                <a:off x="4515200" y="1799075"/>
                <a:ext cx="186650" cy="170875"/>
              </a:xfrm>
              <a:custGeom>
                <a:avLst/>
                <a:gdLst/>
                <a:ahLst/>
                <a:cxnLst/>
                <a:rect l="l" t="t" r="r" b="b"/>
                <a:pathLst>
                  <a:path w="7466" h="6835" extrusionOk="0">
                    <a:moveTo>
                      <a:pt x="2846" y="0"/>
                    </a:moveTo>
                    <a:lnTo>
                      <a:pt x="0" y="6834"/>
                    </a:lnTo>
                    <a:cubicBezTo>
                      <a:pt x="810" y="6799"/>
                      <a:pt x="1631" y="6691"/>
                      <a:pt x="2465" y="6489"/>
                    </a:cubicBezTo>
                    <a:cubicBezTo>
                      <a:pt x="4358" y="6060"/>
                      <a:pt x="6025" y="5239"/>
                      <a:pt x="7370" y="4203"/>
                    </a:cubicBezTo>
                    <a:lnTo>
                      <a:pt x="7430" y="4060"/>
                    </a:lnTo>
                    <a:cubicBezTo>
                      <a:pt x="7465" y="3977"/>
                      <a:pt x="7430" y="3882"/>
                      <a:pt x="7358" y="3834"/>
                    </a:cubicBezTo>
                    <a:cubicBezTo>
                      <a:pt x="5203" y="2524"/>
                      <a:pt x="3655" y="941"/>
                      <a:pt x="2846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23"/>
              <p:cNvSpPr/>
              <p:nvPr/>
            </p:nvSpPr>
            <p:spPr>
              <a:xfrm>
                <a:off x="4393150" y="2024400"/>
                <a:ext cx="96475" cy="129200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5168" extrusionOk="0">
                    <a:moveTo>
                      <a:pt x="0" y="0"/>
                    </a:moveTo>
                    <a:cubicBezTo>
                      <a:pt x="322" y="1774"/>
                      <a:pt x="929" y="3501"/>
                      <a:pt x="1810" y="5167"/>
                    </a:cubicBezTo>
                    <a:lnTo>
                      <a:pt x="3858" y="262"/>
                    </a:lnTo>
                    <a:lnTo>
                      <a:pt x="3858" y="262"/>
                    </a:lnTo>
                    <a:cubicBezTo>
                      <a:pt x="3499" y="291"/>
                      <a:pt x="3143" y="305"/>
                      <a:pt x="2791" y="305"/>
                    </a:cubicBezTo>
                    <a:cubicBezTo>
                      <a:pt x="1832" y="305"/>
                      <a:pt x="897" y="200"/>
                      <a:pt x="0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23"/>
              <p:cNvSpPr/>
              <p:nvPr/>
            </p:nvSpPr>
            <p:spPr>
              <a:xfrm>
                <a:off x="4438400" y="1954450"/>
                <a:ext cx="242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7966" extrusionOk="0">
                    <a:moveTo>
                      <a:pt x="9597" y="0"/>
                    </a:moveTo>
                    <a:cubicBezTo>
                      <a:pt x="8096" y="1274"/>
                      <a:pt x="6203" y="2250"/>
                      <a:pt x="4048" y="2751"/>
                    </a:cubicBezTo>
                    <a:cubicBezTo>
                      <a:pt x="3382" y="2905"/>
                      <a:pt x="2715" y="3012"/>
                      <a:pt x="2048" y="3060"/>
                    </a:cubicBezTo>
                    <a:lnTo>
                      <a:pt x="0" y="7965"/>
                    </a:lnTo>
                    <a:cubicBezTo>
                      <a:pt x="3191" y="7001"/>
                      <a:pt x="5882" y="5298"/>
                      <a:pt x="8013" y="2905"/>
                    </a:cubicBezTo>
                    <a:cubicBezTo>
                      <a:pt x="8692" y="2131"/>
                      <a:pt x="9228" y="1393"/>
                      <a:pt x="9620" y="774"/>
                    </a:cubicBezTo>
                    <a:cubicBezTo>
                      <a:pt x="9692" y="643"/>
                      <a:pt x="9644" y="476"/>
                      <a:pt x="9501" y="417"/>
                    </a:cubicBezTo>
                    <a:lnTo>
                      <a:pt x="9430" y="393"/>
                    </a:lnTo>
                    <a:lnTo>
                      <a:pt x="9597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23"/>
              <p:cNvSpPr/>
              <p:nvPr/>
            </p:nvSpPr>
            <p:spPr>
              <a:xfrm>
                <a:off x="4386575" y="1786125"/>
                <a:ext cx="199775" cy="187975"/>
              </a:xfrm>
              <a:custGeom>
                <a:avLst/>
                <a:gdLst/>
                <a:ahLst/>
                <a:cxnLst/>
                <a:rect l="l" t="t" r="r" b="b"/>
                <a:pathLst>
                  <a:path w="7991" h="7519" extrusionOk="0">
                    <a:moveTo>
                      <a:pt x="2053" y="0"/>
                    </a:moveTo>
                    <a:cubicBezTo>
                      <a:pt x="1982" y="0"/>
                      <a:pt x="1912" y="45"/>
                      <a:pt x="1883" y="113"/>
                    </a:cubicBezTo>
                    <a:lnTo>
                      <a:pt x="823" y="2661"/>
                    </a:lnTo>
                    <a:lnTo>
                      <a:pt x="764" y="2637"/>
                    </a:lnTo>
                    <a:cubicBezTo>
                      <a:pt x="732" y="2624"/>
                      <a:pt x="699" y="2618"/>
                      <a:pt x="666" y="2618"/>
                    </a:cubicBezTo>
                    <a:cubicBezTo>
                      <a:pt x="553" y="2618"/>
                      <a:pt x="446" y="2693"/>
                      <a:pt x="418" y="2804"/>
                    </a:cubicBezTo>
                    <a:cubicBezTo>
                      <a:pt x="252" y="3519"/>
                      <a:pt x="97" y="4423"/>
                      <a:pt x="37" y="5447"/>
                    </a:cubicBezTo>
                    <a:cubicBezTo>
                      <a:pt x="16" y="5763"/>
                      <a:pt x="4" y="6077"/>
                      <a:pt x="2" y="6388"/>
                    </a:cubicBezTo>
                    <a:lnTo>
                      <a:pt x="2" y="6388"/>
                    </a:lnTo>
                    <a:cubicBezTo>
                      <a:pt x="2" y="6388"/>
                      <a:pt x="2" y="6388"/>
                      <a:pt x="2" y="6388"/>
                    </a:cubicBezTo>
                    <a:lnTo>
                      <a:pt x="2" y="6388"/>
                    </a:lnTo>
                    <a:cubicBezTo>
                      <a:pt x="2" y="6406"/>
                      <a:pt x="2" y="6424"/>
                      <a:pt x="2" y="6443"/>
                    </a:cubicBezTo>
                    <a:lnTo>
                      <a:pt x="2" y="6443"/>
                    </a:lnTo>
                    <a:cubicBezTo>
                      <a:pt x="2" y="6424"/>
                      <a:pt x="2" y="6406"/>
                      <a:pt x="2" y="6388"/>
                    </a:cubicBezTo>
                    <a:lnTo>
                      <a:pt x="2" y="6388"/>
                    </a:lnTo>
                    <a:cubicBezTo>
                      <a:pt x="1351" y="7019"/>
                      <a:pt x="2948" y="7362"/>
                      <a:pt x="4657" y="7362"/>
                    </a:cubicBezTo>
                    <a:cubicBezTo>
                      <a:pt x="4819" y="7362"/>
                      <a:pt x="4982" y="7358"/>
                      <a:pt x="5145" y="7352"/>
                    </a:cubicBezTo>
                    <a:lnTo>
                      <a:pt x="7991" y="518"/>
                    </a:lnTo>
                    <a:lnTo>
                      <a:pt x="7991" y="518"/>
                    </a:lnTo>
                    <a:cubicBezTo>
                      <a:pt x="7643" y="542"/>
                      <a:pt x="7218" y="559"/>
                      <a:pt x="6733" y="559"/>
                    </a:cubicBezTo>
                    <a:cubicBezTo>
                      <a:pt x="5490" y="559"/>
                      <a:pt x="3852" y="443"/>
                      <a:pt x="2097" y="6"/>
                    </a:cubicBezTo>
                    <a:cubicBezTo>
                      <a:pt x="2082" y="2"/>
                      <a:pt x="2068" y="0"/>
                      <a:pt x="2053" y="0"/>
                    </a:cubicBezTo>
                    <a:close/>
                    <a:moveTo>
                      <a:pt x="2" y="6443"/>
                    </a:moveTo>
                    <a:cubicBezTo>
                      <a:pt x="0" y="6805"/>
                      <a:pt x="12" y="7163"/>
                      <a:pt x="37" y="7519"/>
                    </a:cubicBezTo>
                    <a:cubicBezTo>
                      <a:pt x="15" y="7168"/>
                      <a:pt x="3" y="6805"/>
                      <a:pt x="2" y="6443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23"/>
              <p:cNvSpPr/>
              <p:nvPr/>
            </p:nvSpPr>
            <p:spPr>
              <a:xfrm>
                <a:off x="4386600" y="1945800"/>
                <a:ext cx="12860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3450" extrusionOk="0">
                    <a:moveTo>
                      <a:pt x="1" y="1"/>
                    </a:moveTo>
                    <a:cubicBezTo>
                      <a:pt x="1" y="382"/>
                      <a:pt x="12" y="763"/>
                      <a:pt x="24" y="1132"/>
                    </a:cubicBezTo>
                    <a:cubicBezTo>
                      <a:pt x="36" y="1168"/>
                      <a:pt x="36" y="1203"/>
                      <a:pt x="36" y="1227"/>
                    </a:cubicBezTo>
                    <a:cubicBezTo>
                      <a:pt x="48" y="1346"/>
                      <a:pt x="48" y="1465"/>
                      <a:pt x="60" y="1573"/>
                    </a:cubicBezTo>
                    <a:cubicBezTo>
                      <a:pt x="60" y="1608"/>
                      <a:pt x="72" y="1644"/>
                      <a:pt x="72" y="1680"/>
                    </a:cubicBezTo>
                    <a:cubicBezTo>
                      <a:pt x="84" y="1870"/>
                      <a:pt x="108" y="2049"/>
                      <a:pt x="131" y="2227"/>
                    </a:cubicBezTo>
                    <a:cubicBezTo>
                      <a:pt x="143" y="2311"/>
                      <a:pt x="155" y="2394"/>
                      <a:pt x="155" y="2465"/>
                    </a:cubicBezTo>
                    <a:cubicBezTo>
                      <a:pt x="167" y="2549"/>
                      <a:pt x="179" y="2632"/>
                      <a:pt x="191" y="2716"/>
                    </a:cubicBezTo>
                    <a:cubicBezTo>
                      <a:pt x="215" y="2858"/>
                      <a:pt x="239" y="3001"/>
                      <a:pt x="262" y="3144"/>
                    </a:cubicBezTo>
                    <a:cubicBezTo>
                      <a:pt x="1159" y="3344"/>
                      <a:pt x="2094" y="3449"/>
                      <a:pt x="3053" y="3449"/>
                    </a:cubicBezTo>
                    <a:cubicBezTo>
                      <a:pt x="3405" y="3449"/>
                      <a:pt x="3761" y="3435"/>
                      <a:pt x="4120" y="3406"/>
                    </a:cubicBezTo>
                    <a:lnTo>
                      <a:pt x="5144" y="965"/>
                    </a:lnTo>
                    <a:lnTo>
                      <a:pt x="5144" y="965"/>
                    </a:lnTo>
                    <a:cubicBezTo>
                      <a:pt x="4981" y="971"/>
                      <a:pt x="4818" y="975"/>
                      <a:pt x="4656" y="975"/>
                    </a:cubicBezTo>
                    <a:cubicBezTo>
                      <a:pt x="2947" y="975"/>
                      <a:pt x="1349" y="632"/>
                      <a:pt x="1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23"/>
              <p:cNvSpPr/>
              <p:nvPr/>
            </p:nvSpPr>
            <p:spPr>
              <a:xfrm>
                <a:off x="4489600" y="1904150"/>
                <a:ext cx="209850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394" h="5073" extrusionOk="0">
                    <a:moveTo>
                      <a:pt x="8394" y="0"/>
                    </a:moveTo>
                    <a:lnTo>
                      <a:pt x="8394" y="0"/>
                    </a:lnTo>
                    <a:cubicBezTo>
                      <a:pt x="7049" y="1036"/>
                      <a:pt x="5382" y="1857"/>
                      <a:pt x="3489" y="2286"/>
                    </a:cubicBezTo>
                    <a:cubicBezTo>
                      <a:pt x="2655" y="2488"/>
                      <a:pt x="1834" y="2596"/>
                      <a:pt x="1024" y="2631"/>
                    </a:cubicBezTo>
                    <a:lnTo>
                      <a:pt x="0" y="5072"/>
                    </a:lnTo>
                    <a:cubicBezTo>
                      <a:pt x="667" y="5024"/>
                      <a:pt x="1334" y="4917"/>
                      <a:pt x="2000" y="4763"/>
                    </a:cubicBezTo>
                    <a:cubicBezTo>
                      <a:pt x="4155" y="4262"/>
                      <a:pt x="5882" y="3679"/>
                      <a:pt x="7382" y="2405"/>
                    </a:cubicBezTo>
                    <a:lnTo>
                      <a:pt x="839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23"/>
              <p:cNvSpPr/>
              <p:nvPr/>
            </p:nvSpPr>
            <p:spPr>
              <a:xfrm>
                <a:off x="4584850" y="1771450"/>
                <a:ext cx="1847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5" extrusionOk="0">
                    <a:moveTo>
                      <a:pt x="369" y="1"/>
                    </a:moveTo>
                    <a:cubicBezTo>
                      <a:pt x="239" y="1"/>
                      <a:pt x="114" y="73"/>
                      <a:pt x="60" y="200"/>
                    </a:cubicBezTo>
                    <a:cubicBezTo>
                      <a:pt x="0" y="367"/>
                      <a:pt x="72" y="557"/>
                      <a:pt x="238" y="629"/>
                    </a:cubicBezTo>
                    <a:cubicBezTo>
                      <a:pt x="279" y="646"/>
                      <a:pt x="321" y="655"/>
                      <a:pt x="363" y="655"/>
                    </a:cubicBezTo>
                    <a:cubicBezTo>
                      <a:pt x="491" y="655"/>
                      <a:pt x="613" y="576"/>
                      <a:pt x="667" y="450"/>
                    </a:cubicBezTo>
                    <a:cubicBezTo>
                      <a:pt x="738" y="284"/>
                      <a:pt x="655" y="93"/>
                      <a:pt x="488" y="22"/>
                    </a:cubicBezTo>
                    <a:cubicBezTo>
                      <a:pt x="449" y="8"/>
                      <a:pt x="409" y="1"/>
                      <a:pt x="369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23"/>
              <p:cNvSpPr/>
              <p:nvPr/>
            </p:nvSpPr>
            <p:spPr>
              <a:xfrm>
                <a:off x="4479175" y="176537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0" y="360"/>
                      <a:pt x="84" y="562"/>
                      <a:pt x="250" y="622"/>
                    </a:cubicBezTo>
                    <a:cubicBezTo>
                      <a:pt x="294" y="641"/>
                      <a:pt x="339" y="649"/>
                      <a:pt x="383" y="649"/>
                    </a:cubicBezTo>
                    <a:cubicBezTo>
                      <a:pt x="508" y="649"/>
                      <a:pt x="623" y="578"/>
                      <a:pt x="667" y="455"/>
                    </a:cubicBezTo>
                    <a:cubicBezTo>
                      <a:pt x="739" y="288"/>
                      <a:pt x="667" y="98"/>
                      <a:pt x="500" y="27"/>
                    </a:cubicBezTo>
                    <a:cubicBezTo>
                      <a:pt x="460" y="9"/>
                      <a:pt x="417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23"/>
              <p:cNvSpPr/>
              <p:nvPr/>
            </p:nvSpPr>
            <p:spPr>
              <a:xfrm>
                <a:off x="4377375" y="181657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0" y="372"/>
                      <a:pt x="84" y="562"/>
                      <a:pt x="250" y="622"/>
                    </a:cubicBezTo>
                    <a:cubicBezTo>
                      <a:pt x="294" y="640"/>
                      <a:pt x="339" y="649"/>
                      <a:pt x="383" y="649"/>
                    </a:cubicBezTo>
                    <a:cubicBezTo>
                      <a:pt x="508" y="649"/>
                      <a:pt x="623" y="578"/>
                      <a:pt x="667" y="455"/>
                    </a:cubicBezTo>
                    <a:cubicBezTo>
                      <a:pt x="739" y="288"/>
                      <a:pt x="667" y="98"/>
                      <a:pt x="500" y="26"/>
                    </a:cubicBezTo>
                    <a:cubicBezTo>
                      <a:pt x="460" y="9"/>
                      <a:pt x="418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23"/>
              <p:cNvSpPr/>
              <p:nvPr/>
            </p:nvSpPr>
            <p:spPr>
              <a:xfrm>
                <a:off x="4358025" y="193802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64" y="0"/>
                    </a:moveTo>
                    <a:cubicBezTo>
                      <a:pt x="236" y="0"/>
                      <a:pt x="114" y="79"/>
                      <a:pt x="60" y="205"/>
                    </a:cubicBezTo>
                    <a:cubicBezTo>
                      <a:pt x="1" y="371"/>
                      <a:pt x="72" y="562"/>
                      <a:pt x="239" y="621"/>
                    </a:cubicBezTo>
                    <a:cubicBezTo>
                      <a:pt x="282" y="640"/>
                      <a:pt x="327" y="649"/>
                      <a:pt x="372" y="649"/>
                    </a:cubicBezTo>
                    <a:cubicBezTo>
                      <a:pt x="497" y="649"/>
                      <a:pt x="614" y="578"/>
                      <a:pt x="667" y="455"/>
                    </a:cubicBezTo>
                    <a:cubicBezTo>
                      <a:pt x="739" y="288"/>
                      <a:pt x="655" y="98"/>
                      <a:pt x="489" y="26"/>
                    </a:cubicBezTo>
                    <a:cubicBezTo>
                      <a:pt x="448" y="9"/>
                      <a:pt x="406" y="0"/>
                      <a:pt x="364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23"/>
              <p:cNvSpPr/>
              <p:nvPr/>
            </p:nvSpPr>
            <p:spPr>
              <a:xfrm>
                <a:off x="4373800" y="2062275"/>
                <a:ext cx="1847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4" extrusionOk="0">
                    <a:moveTo>
                      <a:pt x="369" y="0"/>
                    </a:moveTo>
                    <a:cubicBezTo>
                      <a:pt x="239" y="0"/>
                      <a:pt x="115" y="72"/>
                      <a:pt x="60" y="200"/>
                    </a:cubicBezTo>
                    <a:cubicBezTo>
                      <a:pt x="1" y="366"/>
                      <a:pt x="72" y="557"/>
                      <a:pt x="239" y="628"/>
                    </a:cubicBezTo>
                    <a:cubicBezTo>
                      <a:pt x="279" y="646"/>
                      <a:pt x="322" y="654"/>
                      <a:pt x="363" y="654"/>
                    </a:cubicBezTo>
                    <a:cubicBezTo>
                      <a:pt x="491" y="654"/>
                      <a:pt x="613" y="576"/>
                      <a:pt x="667" y="450"/>
                    </a:cubicBezTo>
                    <a:cubicBezTo>
                      <a:pt x="739" y="283"/>
                      <a:pt x="655" y="92"/>
                      <a:pt x="489" y="21"/>
                    </a:cubicBezTo>
                    <a:cubicBezTo>
                      <a:pt x="450" y="7"/>
                      <a:pt x="409" y="0"/>
                      <a:pt x="369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23"/>
              <p:cNvSpPr/>
              <p:nvPr/>
            </p:nvSpPr>
            <p:spPr>
              <a:xfrm>
                <a:off x="4665800" y="1843075"/>
                <a:ext cx="1847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5" extrusionOk="0">
                    <a:moveTo>
                      <a:pt x="364" y="0"/>
                    </a:moveTo>
                    <a:cubicBezTo>
                      <a:pt x="237" y="0"/>
                      <a:pt x="117" y="79"/>
                      <a:pt x="72" y="205"/>
                    </a:cubicBezTo>
                    <a:cubicBezTo>
                      <a:pt x="1" y="371"/>
                      <a:pt x="72" y="562"/>
                      <a:pt x="239" y="633"/>
                    </a:cubicBezTo>
                    <a:cubicBezTo>
                      <a:pt x="278" y="647"/>
                      <a:pt x="318" y="654"/>
                      <a:pt x="358" y="654"/>
                    </a:cubicBezTo>
                    <a:cubicBezTo>
                      <a:pt x="488" y="654"/>
                      <a:pt x="613" y="582"/>
                      <a:pt x="667" y="455"/>
                    </a:cubicBezTo>
                    <a:cubicBezTo>
                      <a:pt x="739" y="288"/>
                      <a:pt x="655" y="98"/>
                      <a:pt x="489" y="26"/>
                    </a:cubicBezTo>
                    <a:cubicBezTo>
                      <a:pt x="448" y="9"/>
                      <a:pt x="406" y="0"/>
                      <a:pt x="364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23"/>
              <p:cNvSpPr/>
              <p:nvPr/>
            </p:nvSpPr>
            <p:spPr>
              <a:xfrm>
                <a:off x="4700925" y="1951550"/>
                <a:ext cx="1847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4" extrusionOk="0">
                    <a:moveTo>
                      <a:pt x="381" y="0"/>
                    </a:moveTo>
                    <a:cubicBezTo>
                      <a:pt x="251" y="0"/>
                      <a:pt x="127" y="72"/>
                      <a:pt x="72" y="200"/>
                    </a:cubicBezTo>
                    <a:cubicBezTo>
                      <a:pt x="1" y="366"/>
                      <a:pt x="84" y="557"/>
                      <a:pt x="251" y="628"/>
                    </a:cubicBezTo>
                    <a:cubicBezTo>
                      <a:pt x="291" y="646"/>
                      <a:pt x="333" y="654"/>
                      <a:pt x="375" y="654"/>
                    </a:cubicBezTo>
                    <a:cubicBezTo>
                      <a:pt x="503" y="654"/>
                      <a:pt x="625" y="575"/>
                      <a:pt x="679" y="450"/>
                    </a:cubicBezTo>
                    <a:cubicBezTo>
                      <a:pt x="739" y="283"/>
                      <a:pt x="667" y="92"/>
                      <a:pt x="501" y="21"/>
                    </a:cubicBezTo>
                    <a:cubicBezTo>
                      <a:pt x="461" y="7"/>
                      <a:pt x="421" y="0"/>
                      <a:pt x="381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23"/>
              <p:cNvSpPr/>
              <p:nvPr/>
            </p:nvSpPr>
            <p:spPr>
              <a:xfrm>
                <a:off x="4628300" y="205082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0" y="372"/>
                      <a:pt x="84" y="562"/>
                      <a:pt x="250" y="622"/>
                    </a:cubicBezTo>
                    <a:cubicBezTo>
                      <a:pt x="294" y="641"/>
                      <a:pt x="339" y="650"/>
                      <a:pt x="383" y="650"/>
                    </a:cubicBezTo>
                    <a:cubicBezTo>
                      <a:pt x="508" y="650"/>
                      <a:pt x="623" y="578"/>
                      <a:pt x="667" y="455"/>
                    </a:cubicBezTo>
                    <a:cubicBezTo>
                      <a:pt x="739" y="289"/>
                      <a:pt x="667" y="98"/>
                      <a:pt x="500" y="27"/>
                    </a:cubicBezTo>
                    <a:cubicBezTo>
                      <a:pt x="460" y="9"/>
                      <a:pt x="417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23"/>
              <p:cNvSpPr/>
              <p:nvPr/>
            </p:nvSpPr>
            <p:spPr>
              <a:xfrm>
                <a:off x="4528875" y="2127025"/>
                <a:ext cx="1847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5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1" y="372"/>
                      <a:pt x="84" y="562"/>
                      <a:pt x="251" y="634"/>
                    </a:cubicBezTo>
                    <a:cubicBezTo>
                      <a:pt x="290" y="648"/>
                      <a:pt x="330" y="655"/>
                      <a:pt x="370" y="655"/>
                    </a:cubicBezTo>
                    <a:cubicBezTo>
                      <a:pt x="500" y="655"/>
                      <a:pt x="622" y="583"/>
                      <a:pt x="667" y="455"/>
                    </a:cubicBezTo>
                    <a:cubicBezTo>
                      <a:pt x="739" y="289"/>
                      <a:pt x="667" y="98"/>
                      <a:pt x="501" y="27"/>
                    </a:cubicBezTo>
                    <a:cubicBezTo>
                      <a:pt x="460" y="9"/>
                      <a:pt x="418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23"/>
              <p:cNvSpPr/>
              <p:nvPr/>
            </p:nvSpPr>
            <p:spPr>
              <a:xfrm>
                <a:off x="4417850" y="2172875"/>
                <a:ext cx="1847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48" extrusionOk="0">
                    <a:moveTo>
                      <a:pt x="363" y="0"/>
                    </a:moveTo>
                    <a:cubicBezTo>
                      <a:pt x="236" y="0"/>
                      <a:pt x="117" y="76"/>
                      <a:pt x="72" y="193"/>
                    </a:cubicBezTo>
                    <a:cubicBezTo>
                      <a:pt x="1" y="360"/>
                      <a:pt x="72" y="550"/>
                      <a:pt x="239" y="621"/>
                    </a:cubicBezTo>
                    <a:cubicBezTo>
                      <a:pt x="280" y="639"/>
                      <a:pt x="322" y="647"/>
                      <a:pt x="363" y="647"/>
                    </a:cubicBezTo>
                    <a:cubicBezTo>
                      <a:pt x="492" y="647"/>
                      <a:pt x="613" y="569"/>
                      <a:pt x="667" y="443"/>
                    </a:cubicBezTo>
                    <a:cubicBezTo>
                      <a:pt x="739" y="288"/>
                      <a:pt x="656" y="86"/>
                      <a:pt x="489" y="26"/>
                    </a:cubicBezTo>
                    <a:cubicBezTo>
                      <a:pt x="448" y="9"/>
                      <a:pt x="405" y="0"/>
                      <a:pt x="36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2" name="Google Shape;3082;p23"/>
            <p:cNvGrpSpPr/>
            <p:nvPr/>
          </p:nvGrpSpPr>
          <p:grpSpPr>
            <a:xfrm rot="2530016">
              <a:off x="611957" y="1027060"/>
              <a:ext cx="328353" cy="446505"/>
              <a:chOff x="4494050" y="2467600"/>
              <a:chExt cx="328350" cy="446500"/>
            </a:xfrm>
          </p:grpSpPr>
          <p:sp>
            <p:nvSpPr>
              <p:cNvPr id="3083" name="Google Shape;3083;p23"/>
              <p:cNvSpPr/>
              <p:nvPr/>
            </p:nvSpPr>
            <p:spPr>
              <a:xfrm>
                <a:off x="4534525" y="2551550"/>
                <a:ext cx="417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810" extrusionOk="0">
                    <a:moveTo>
                      <a:pt x="1" y="0"/>
                    </a:moveTo>
                    <a:lnTo>
                      <a:pt x="334" y="536"/>
                    </a:lnTo>
                    <a:lnTo>
                      <a:pt x="1632" y="810"/>
                    </a:lnTo>
                    <a:lnTo>
                      <a:pt x="1668" y="786"/>
                    </a:lnTo>
                    <a:lnTo>
                      <a:pt x="1299" y="2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23"/>
              <p:cNvSpPr/>
              <p:nvPr/>
            </p:nvSpPr>
            <p:spPr>
              <a:xfrm>
                <a:off x="4527975" y="25039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23"/>
              <p:cNvSpPr/>
              <p:nvPr/>
            </p:nvSpPr>
            <p:spPr>
              <a:xfrm>
                <a:off x="4542875" y="2564925"/>
                <a:ext cx="324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835" extrusionOk="0">
                    <a:moveTo>
                      <a:pt x="0" y="1"/>
                    </a:moveTo>
                    <a:lnTo>
                      <a:pt x="524" y="834"/>
                    </a:lnTo>
                    <a:lnTo>
                      <a:pt x="1298" y="2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23"/>
              <p:cNvSpPr/>
              <p:nvPr/>
            </p:nvSpPr>
            <p:spPr>
              <a:xfrm>
                <a:off x="4517575" y="2524750"/>
                <a:ext cx="3990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99" extrusionOk="0">
                    <a:moveTo>
                      <a:pt x="0" y="1"/>
                    </a:moveTo>
                    <a:lnTo>
                      <a:pt x="334" y="536"/>
                    </a:lnTo>
                    <a:lnTo>
                      <a:pt x="1596" y="798"/>
                    </a:lnTo>
                    <a:lnTo>
                      <a:pt x="1203" y="2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23"/>
              <p:cNvSpPr/>
              <p:nvPr/>
            </p:nvSpPr>
            <p:spPr>
              <a:xfrm>
                <a:off x="4525900" y="2538150"/>
                <a:ext cx="411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810" extrusionOk="0">
                    <a:moveTo>
                      <a:pt x="1" y="0"/>
                    </a:moveTo>
                    <a:lnTo>
                      <a:pt x="346" y="536"/>
                    </a:lnTo>
                    <a:lnTo>
                      <a:pt x="1644" y="810"/>
                    </a:lnTo>
                    <a:lnTo>
                      <a:pt x="1263" y="2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23"/>
              <p:cNvSpPr/>
              <p:nvPr/>
            </p:nvSpPr>
            <p:spPr>
              <a:xfrm>
                <a:off x="4515200" y="2503925"/>
                <a:ext cx="226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548" extrusionOk="0">
                    <a:moveTo>
                      <a:pt x="512" y="0"/>
                    </a:moveTo>
                    <a:lnTo>
                      <a:pt x="0" y="357"/>
                    </a:lnTo>
                    <a:lnTo>
                      <a:pt x="905" y="548"/>
                    </a:lnTo>
                    <a:lnTo>
                      <a:pt x="512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23"/>
              <p:cNvSpPr/>
              <p:nvPr/>
            </p:nvSpPr>
            <p:spPr>
              <a:xfrm>
                <a:off x="4511625" y="2512850"/>
                <a:ext cx="3602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39" extrusionOk="0">
                    <a:moveTo>
                      <a:pt x="143" y="0"/>
                    </a:moveTo>
                    <a:lnTo>
                      <a:pt x="0" y="107"/>
                    </a:lnTo>
                    <a:lnTo>
                      <a:pt x="238" y="477"/>
                    </a:lnTo>
                    <a:lnTo>
                      <a:pt x="1441" y="738"/>
                    </a:lnTo>
                    <a:lnTo>
                      <a:pt x="1048" y="191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23"/>
              <p:cNvSpPr/>
              <p:nvPr/>
            </p:nvSpPr>
            <p:spPr>
              <a:xfrm>
                <a:off x="4557450" y="2544700"/>
                <a:ext cx="3902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727" extrusionOk="0">
                    <a:moveTo>
                      <a:pt x="1" y="0"/>
                    </a:moveTo>
                    <a:lnTo>
                      <a:pt x="382" y="548"/>
                    </a:lnTo>
                    <a:lnTo>
                      <a:pt x="1215" y="727"/>
                    </a:lnTo>
                    <a:lnTo>
                      <a:pt x="1560" y="476"/>
                    </a:lnTo>
                    <a:lnTo>
                      <a:pt x="1429" y="3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23"/>
              <p:cNvSpPr/>
              <p:nvPr/>
            </p:nvSpPr>
            <p:spPr>
              <a:xfrm>
                <a:off x="4566975" y="2558375"/>
                <a:ext cx="208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513" extrusionOk="0">
                    <a:moveTo>
                      <a:pt x="1" y="1"/>
                    </a:moveTo>
                    <a:lnTo>
                      <a:pt x="370" y="513"/>
                    </a:lnTo>
                    <a:lnTo>
                      <a:pt x="834" y="1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23"/>
              <p:cNvSpPr/>
              <p:nvPr/>
            </p:nvSpPr>
            <p:spPr>
              <a:xfrm>
                <a:off x="4527975" y="2492000"/>
                <a:ext cx="31000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740" extrusionOk="0">
                    <a:moveTo>
                      <a:pt x="644" y="1"/>
                    </a:moveTo>
                    <a:lnTo>
                      <a:pt x="1" y="477"/>
                    </a:lnTo>
                    <a:lnTo>
                      <a:pt x="1239" y="739"/>
                    </a:lnTo>
                    <a:lnTo>
                      <a:pt x="644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23"/>
              <p:cNvSpPr/>
              <p:nvPr/>
            </p:nvSpPr>
            <p:spPr>
              <a:xfrm>
                <a:off x="4527975" y="2503925"/>
                <a:ext cx="423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822" extrusionOk="0">
                    <a:moveTo>
                      <a:pt x="1" y="0"/>
                    </a:moveTo>
                    <a:lnTo>
                      <a:pt x="394" y="548"/>
                    </a:lnTo>
                    <a:lnTo>
                      <a:pt x="1692" y="822"/>
                    </a:lnTo>
                    <a:lnTo>
                      <a:pt x="1239" y="2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23"/>
              <p:cNvSpPr/>
              <p:nvPr/>
            </p:nvSpPr>
            <p:spPr>
              <a:xfrm>
                <a:off x="4547625" y="2531300"/>
                <a:ext cx="4557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846" extrusionOk="0">
                    <a:moveTo>
                      <a:pt x="1" y="0"/>
                    </a:moveTo>
                    <a:lnTo>
                      <a:pt x="394" y="536"/>
                    </a:lnTo>
                    <a:lnTo>
                      <a:pt x="1822" y="846"/>
                    </a:lnTo>
                    <a:lnTo>
                      <a:pt x="1822" y="846"/>
                    </a:lnTo>
                    <a:lnTo>
                      <a:pt x="1370" y="2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23"/>
              <p:cNvSpPr/>
              <p:nvPr/>
            </p:nvSpPr>
            <p:spPr>
              <a:xfrm>
                <a:off x="4537800" y="2517600"/>
                <a:ext cx="440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835" extrusionOk="0">
                    <a:moveTo>
                      <a:pt x="1" y="1"/>
                    </a:moveTo>
                    <a:lnTo>
                      <a:pt x="394" y="548"/>
                    </a:lnTo>
                    <a:lnTo>
                      <a:pt x="1763" y="834"/>
                    </a:lnTo>
                    <a:lnTo>
                      <a:pt x="1763" y="834"/>
                    </a:lnTo>
                    <a:lnTo>
                      <a:pt x="1299" y="27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23"/>
              <p:cNvSpPr/>
              <p:nvPr/>
            </p:nvSpPr>
            <p:spPr>
              <a:xfrm>
                <a:off x="4494050" y="2467600"/>
                <a:ext cx="339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918" extrusionOk="0">
                    <a:moveTo>
                      <a:pt x="310" y="1"/>
                    </a:moveTo>
                    <a:lnTo>
                      <a:pt x="1" y="1751"/>
                    </a:lnTo>
                    <a:lnTo>
                      <a:pt x="703" y="1917"/>
                    </a:lnTo>
                    <a:lnTo>
                      <a:pt x="1358" y="1453"/>
                    </a:lnTo>
                    <a:lnTo>
                      <a:pt x="31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23"/>
              <p:cNvSpPr/>
              <p:nvPr/>
            </p:nvSpPr>
            <p:spPr>
              <a:xfrm>
                <a:off x="4501800" y="2467600"/>
                <a:ext cx="4407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454" extrusionOk="0">
                    <a:moveTo>
                      <a:pt x="0" y="1"/>
                    </a:moveTo>
                    <a:lnTo>
                      <a:pt x="1048" y="1453"/>
                    </a:lnTo>
                    <a:lnTo>
                      <a:pt x="1691" y="977"/>
                    </a:lnTo>
                    <a:lnTo>
                      <a:pt x="1762" y="2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23"/>
              <p:cNvSpPr/>
              <p:nvPr/>
            </p:nvSpPr>
            <p:spPr>
              <a:xfrm>
                <a:off x="4555975" y="2571175"/>
                <a:ext cx="266425" cy="342925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13717" extrusionOk="0">
                    <a:moveTo>
                      <a:pt x="810" y="1"/>
                    </a:moveTo>
                    <a:lnTo>
                      <a:pt x="0" y="584"/>
                    </a:lnTo>
                    <a:lnTo>
                      <a:pt x="7977" y="12776"/>
                    </a:lnTo>
                    <a:lnTo>
                      <a:pt x="10656" y="13717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23"/>
              <p:cNvSpPr/>
              <p:nvPr/>
            </p:nvSpPr>
            <p:spPr>
              <a:xfrm>
                <a:off x="4522025" y="2563750"/>
                <a:ext cx="6015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267" extrusionOk="0">
                    <a:moveTo>
                      <a:pt x="1953" y="0"/>
                    </a:moveTo>
                    <a:lnTo>
                      <a:pt x="334" y="1155"/>
                    </a:lnTo>
                    <a:cubicBezTo>
                      <a:pt x="60" y="1358"/>
                      <a:pt x="1" y="1739"/>
                      <a:pt x="191" y="2012"/>
                    </a:cubicBezTo>
                    <a:cubicBezTo>
                      <a:pt x="314" y="2179"/>
                      <a:pt x="504" y="2266"/>
                      <a:pt x="694" y="2266"/>
                    </a:cubicBezTo>
                    <a:cubicBezTo>
                      <a:pt x="817" y="2266"/>
                      <a:pt x="941" y="2230"/>
                      <a:pt x="1049" y="2155"/>
                    </a:cubicBezTo>
                    <a:cubicBezTo>
                      <a:pt x="1275" y="1989"/>
                      <a:pt x="1358" y="1691"/>
                      <a:pt x="1263" y="1441"/>
                    </a:cubicBezTo>
                    <a:lnTo>
                      <a:pt x="2406" y="619"/>
                    </a:lnTo>
                    <a:lnTo>
                      <a:pt x="195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23"/>
              <p:cNvSpPr/>
              <p:nvPr/>
            </p:nvSpPr>
            <p:spPr>
              <a:xfrm>
                <a:off x="4576200" y="2556600"/>
                <a:ext cx="246200" cy="357500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4300" extrusionOk="0">
                    <a:moveTo>
                      <a:pt x="810" y="0"/>
                    </a:moveTo>
                    <a:lnTo>
                      <a:pt x="1" y="584"/>
                    </a:lnTo>
                    <a:lnTo>
                      <a:pt x="9847" y="14300"/>
                    </a:lnTo>
                    <a:lnTo>
                      <a:pt x="9812" y="11454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23"/>
              <p:cNvSpPr/>
              <p:nvPr/>
            </p:nvSpPr>
            <p:spPr>
              <a:xfrm>
                <a:off x="4570850" y="2531800"/>
                <a:ext cx="6670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898" extrusionOk="0">
                    <a:moveTo>
                      <a:pt x="1974" y="1"/>
                    </a:moveTo>
                    <a:cubicBezTo>
                      <a:pt x="1851" y="1"/>
                      <a:pt x="1727" y="37"/>
                      <a:pt x="1620" y="111"/>
                    </a:cubicBezTo>
                    <a:lnTo>
                      <a:pt x="0" y="1278"/>
                    </a:lnTo>
                    <a:lnTo>
                      <a:pt x="453" y="1897"/>
                    </a:lnTo>
                    <a:lnTo>
                      <a:pt x="1584" y="1076"/>
                    </a:lnTo>
                    <a:cubicBezTo>
                      <a:pt x="1697" y="1170"/>
                      <a:pt x="1836" y="1218"/>
                      <a:pt x="1975" y="1218"/>
                    </a:cubicBezTo>
                    <a:cubicBezTo>
                      <a:pt x="2101" y="1218"/>
                      <a:pt x="2227" y="1179"/>
                      <a:pt x="2334" y="1100"/>
                    </a:cubicBezTo>
                    <a:cubicBezTo>
                      <a:pt x="2608" y="909"/>
                      <a:pt x="2667" y="528"/>
                      <a:pt x="2477" y="254"/>
                    </a:cubicBezTo>
                    <a:cubicBezTo>
                      <a:pt x="2354" y="88"/>
                      <a:pt x="2165" y="1"/>
                      <a:pt x="1974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23"/>
              <p:cNvSpPr/>
              <p:nvPr/>
            </p:nvSpPr>
            <p:spPr>
              <a:xfrm>
                <a:off x="4575600" y="2579225"/>
                <a:ext cx="246800" cy="334875"/>
              </a:xfrm>
              <a:custGeom>
                <a:avLst/>
                <a:gdLst/>
                <a:ahLst/>
                <a:cxnLst/>
                <a:rect l="l" t="t" r="r" b="b"/>
                <a:pathLst>
                  <a:path w="9872" h="13395" extrusionOk="0">
                    <a:moveTo>
                      <a:pt x="251" y="0"/>
                    </a:moveTo>
                    <a:lnTo>
                      <a:pt x="1" y="191"/>
                    </a:lnTo>
                    <a:lnTo>
                      <a:pt x="7740" y="11323"/>
                    </a:lnTo>
                    <a:lnTo>
                      <a:pt x="9871" y="13395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23"/>
              <p:cNvSpPr/>
              <p:nvPr/>
            </p:nvSpPr>
            <p:spPr>
              <a:xfrm>
                <a:off x="4581875" y="2574750"/>
                <a:ext cx="240525" cy="339350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13574" extrusionOk="0">
                    <a:moveTo>
                      <a:pt x="262" y="1"/>
                    </a:moveTo>
                    <a:lnTo>
                      <a:pt x="0" y="179"/>
                    </a:lnTo>
                    <a:lnTo>
                      <a:pt x="9620" y="13574"/>
                    </a:lnTo>
                    <a:lnTo>
                      <a:pt x="9620" y="13574"/>
                    </a:lnTo>
                    <a:lnTo>
                      <a:pt x="8334" y="10895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"/>
          <p:cNvPicPr preferRelativeResize="0"/>
          <p:nvPr/>
        </p:nvPicPr>
        <p:blipFill rotWithShape="1">
          <a:blip r:embed="rId2">
            <a:alphaModFix amt="40000"/>
          </a:blip>
          <a:srcRect l="-70" t="7798" r="69" b="7798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"/>
          <p:cNvSpPr txBox="1">
            <a:spLocks noGrp="1"/>
          </p:cNvSpPr>
          <p:nvPr>
            <p:ph type="title"/>
          </p:nvPr>
        </p:nvSpPr>
        <p:spPr>
          <a:xfrm>
            <a:off x="1049400" y="2782650"/>
            <a:ext cx="7045200" cy="7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7" name="Google Shape;337;p3"/>
          <p:cNvSpPr txBox="1">
            <a:spLocks noGrp="1"/>
          </p:cNvSpPr>
          <p:nvPr>
            <p:ph type="title" idx="2" hasCustomPrompt="1"/>
          </p:nvPr>
        </p:nvSpPr>
        <p:spPr>
          <a:xfrm>
            <a:off x="3193800" y="1305300"/>
            <a:ext cx="2756400" cy="13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38" name="Google Shape;338;p3"/>
          <p:cNvSpPr txBox="1">
            <a:spLocks noGrp="1"/>
          </p:cNvSpPr>
          <p:nvPr>
            <p:ph type="subTitle" idx="1"/>
          </p:nvPr>
        </p:nvSpPr>
        <p:spPr>
          <a:xfrm>
            <a:off x="2486250" y="3870725"/>
            <a:ext cx="4171500" cy="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39" name="Google Shape;339;p3"/>
          <p:cNvGrpSpPr/>
          <p:nvPr/>
        </p:nvGrpSpPr>
        <p:grpSpPr>
          <a:xfrm>
            <a:off x="0" y="309586"/>
            <a:ext cx="1116200" cy="4524329"/>
            <a:chOff x="0" y="309586"/>
            <a:chExt cx="1116200" cy="4524329"/>
          </a:xfrm>
        </p:grpSpPr>
        <p:grpSp>
          <p:nvGrpSpPr>
            <p:cNvPr id="340" name="Google Shape;340;p3"/>
            <p:cNvGrpSpPr/>
            <p:nvPr/>
          </p:nvGrpSpPr>
          <p:grpSpPr>
            <a:xfrm>
              <a:off x="0" y="309586"/>
              <a:ext cx="1116200" cy="4524329"/>
              <a:chOff x="211050" y="409400"/>
              <a:chExt cx="1116200" cy="4524329"/>
            </a:xfrm>
          </p:grpSpPr>
          <p:sp>
            <p:nvSpPr>
              <p:cNvPr id="341" name="Google Shape;341;p3"/>
              <p:cNvSpPr/>
              <p:nvPr/>
            </p:nvSpPr>
            <p:spPr>
              <a:xfrm>
                <a:off x="446589" y="2866930"/>
                <a:ext cx="469020" cy="545741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12595" extrusionOk="0">
                    <a:moveTo>
                      <a:pt x="4827" y="1"/>
                    </a:moveTo>
                    <a:cubicBezTo>
                      <a:pt x="4796" y="12"/>
                      <a:pt x="4765" y="24"/>
                      <a:pt x="4734" y="36"/>
                    </a:cubicBezTo>
                    <a:lnTo>
                      <a:pt x="4734" y="36"/>
                    </a:lnTo>
                    <a:cubicBezTo>
                      <a:pt x="4796" y="21"/>
                      <a:pt x="4827" y="1"/>
                      <a:pt x="4827" y="1"/>
                    </a:cubicBezTo>
                    <a:close/>
                    <a:moveTo>
                      <a:pt x="4734" y="36"/>
                    </a:moveTo>
                    <a:cubicBezTo>
                      <a:pt x="4724" y="38"/>
                      <a:pt x="4713" y="41"/>
                      <a:pt x="4701" y="43"/>
                    </a:cubicBezTo>
                    <a:cubicBezTo>
                      <a:pt x="4632" y="70"/>
                      <a:pt x="4506" y="112"/>
                      <a:pt x="4367" y="168"/>
                    </a:cubicBezTo>
                    <a:cubicBezTo>
                      <a:pt x="4074" y="280"/>
                      <a:pt x="3655" y="461"/>
                      <a:pt x="3181" y="796"/>
                    </a:cubicBezTo>
                    <a:cubicBezTo>
                      <a:pt x="2944" y="949"/>
                      <a:pt x="2679" y="1144"/>
                      <a:pt x="2414" y="1382"/>
                    </a:cubicBezTo>
                    <a:cubicBezTo>
                      <a:pt x="2163" y="1605"/>
                      <a:pt x="1898" y="1884"/>
                      <a:pt x="1633" y="2205"/>
                    </a:cubicBezTo>
                    <a:cubicBezTo>
                      <a:pt x="1131" y="2832"/>
                      <a:pt x="656" y="3655"/>
                      <a:pt x="377" y="4604"/>
                    </a:cubicBezTo>
                    <a:cubicBezTo>
                      <a:pt x="85" y="5566"/>
                      <a:pt x="1" y="6682"/>
                      <a:pt x="210" y="7812"/>
                    </a:cubicBezTo>
                    <a:cubicBezTo>
                      <a:pt x="238" y="7951"/>
                      <a:pt x="252" y="8091"/>
                      <a:pt x="294" y="8230"/>
                    </a:cubicBezTo>
                    <a:lnTo>
                      <a:pt x="350" y="8440"/>
                    </a:lnTo>
                    <a:cubicBezTo>
                      <a:pt x="363" y="8509"/>
                      <a:pt x="391" y="8579"/>
                      <a:pt x="419" y="8649"/>
                    </a:cubicBezTo>
                    <a:cubicBezTo>
                      <a:pt x="503" y="8928"/>
                      <a:pt x="601" y="9235"/>
                      <a:pt x="740" y="9486"/>
                    </a:cubicBezTo>
                    <a:cubicBezTo>
                      <a:pt x="880" y="9765"/>
                      <a:pt x="1047" y="10030"/>
                      <a:pt x="1228" y="10281"/>
                    </a:cubicBezTo>
                    <a:cubicBezTo>
                      <a:pt x="1424" y="10518"/>
                      <a:pt x="1633" y="10769"/>
                      <a:pt x="1856" y="10992"/>
                    </a:cubicBezTo>
                    <a:cubicBezTo>
                      <a:pt x="2763" y="11885"/>
                      <a:pt x="4046" y="12471"/>
                      <a:pt x="5385" y="12582"/>
                    </a:cubicBezTo>
                    <a:cubicBezTo>
                      <a:pt x="5508" y="12590"/>
                      <a:pt x="5632" y="12594"/>
                      <a:pt x="5758" y="12594"/>
                    </a:cubicBezTo>
                    <a:cubicBezTo>
                      <a:pt x="6301" y="12594"/>
                      <a:pt x="6861" y="12520"/>
                      <a:pt x="7394" y="12373"/>
                    </a:cubicBezTo>
                    <a:lnTo>
                      <a:pt x="7631" y="12303"/>
                    </a:lnTo>
                    <a:lnTo>
                      <a:pt x="7882" y="12206"/>
                    </a:lnTo>
                    <a:cubicBezTo>
                      <a:pt x="7965" y="12178"/>
                      <a:pt x="8035" y="12164"/>
                      <a:pt x="8119" y="12108"/>
                    </a:cubicBezTo>
                    <a:lnTo>
                      <a:pt x="8342" y="11983"/>
                    </a:lnTo>
                    <a:cubicBezTo>
                      <a:pt x="8663" y="11829"/>
                      <a:pt x="8942" y="11620"/>
                      <a:pt x="9207" y="11397"/>
                    </a:cubicBezTo>
                    <a:cubicBezTo>
                      <a:pt x="10225" y="10462"/>
                      <a:pt x="10825" y="9067"/>
                      <a:pt x="10741" y="7714"/>
                    </a:cubicBezTo>
                    <a:cubicBezTo>
                      <a:pt x="10713" y="7533"/>
                      <a:pt x="10713" y="7379"/>
                      <a:pt x="10685" y="7212"/>
                    </a:cubicBezTo>
                    <a:lnTo>
                      <a:pt x="10630" y="6961"/>
                    </a:lnTo>
                    <a:cubicBezTo>
                      <a:pt x="10630" y="6933"/>
                      <a:pt x="10616" y="6877"/>
                      <a:pt x="10602" y="6835"/>
                    </a:cubicBezTo>
                    <a:lnTo>
                      <a:pt x="10560" y="6724"/>
                    </a:lnTo>
                    <a:lnTo>
                      <a:pt x="10490" y="6473"/>
                    </a:lnTo>
                    <a:cubicBezTo>
                      <a:pt x="10462" y="6389"/>
                      <a:pt x="10420" y="6319"/>
                      <a:pt x="10406" y="6236"/>
                    </a:cubicBezTo>
                    <a:lnTo>
                      <a:pt x="10351" y="6110"/>
                    </a:lnTo>
                    <a:cubicBezTo>
                      <a:pt x="10337" y="6068"/>
                      <a:pt x="10323" y="6040"/>
                      <a:pt x="10295" y="5985"/>
                    </a:cubicBezTo>
                    <a:lnTo>
                      <a:pt x="10183" y="5761"/>
                    </a:lnTo>
                    <a:cubicBezTo>
                      <a:pt x="9835" y="5190"/>
                      <a:pt x="9346" y="4701"/>
                      <a:pt x="8761" y="4381"/>
                    </a:cubicBezTo>
                    <a:cubicBezTo>
                      <a:pt x="8230" y="4096"/>
                      <a:pt x="7639" y="3931"/>
                      <a:pt x="7055" y="3931"/>
                    </a:cubicBezTo>
                    <a:cubicBezTo>
                      <a:pt x="7010" y="3931"/>
                      <a:pt x="6965" y="3932"/>
                      <a:pt x="6919" y="3934"/>
                    </a:cubicBezTo>
                    <a:cubicBezTo>
                      <a:pt x="6836" y="3934"/>
                      <a:pt x="6766" y="3948"/>
                      <a:pt x="6696" y="3948"/>
                    </a:cubicBezTo>
                    <a:cubicBezTo>
                      <a:pt x="6626" y="3948"/>
                      <a:pt x="6529" y="3948"/>
                      <a:pt x="6459" y="3962"/>
                    </a:cubicBezTo>
                    <a:cubicBezTo>
                      <a:pt x="6306" y="4004"/>
                      <a:pt x="6152" y="4018"/>
                      <a:pt x="6013" y="4074"/>
                    </a:cubicBezTo>
                    <a:cubicBezTo>
                      <a:pt x="5943" y="4088"/>
                      <a:pt x="5873" y="4102"/>
                      <a:pt x="5789" y="4143"/>
                    </a:cubicBezTo>
                    <a:cubicBezTo>
                      <a:pt x="5720" y="4171"/>
                      <a:pt x="5650" y="4185"/>
                      <a:pt x="5580" y="4227"/>
                    </a:cubicBezTo>
                    <a:lnTo>
                      <a:pt x="5371" y="4325"/>
                    </a:lnTo>
                    <a:cubicBezTo>
                      <a:pt x="5301" y="4367"/>
                      <a:pt x="5232" y="4394"/>
                      <a:pt x="5176" y="4450"/>
                    </a:cubicBezTo>
                    <a:cubicBezTo>
                      <a:pt x="4785" y="4701"/>
                      <a:pt x="4464" y="5022"/>
                      <a:pt x="4227" y="5399"/>
                    </a:cubicBezTo>
                    <a:cubicBezTo>
                      <a:pt x="3990" y="5761"/>
                      <a:pt x="3851" y="6180"/>
                      <a:pt x="3795" y="6598"/>
                    </a:cubicBezTo>
                    <a:cubicBezTo>
                      <a:pt x="3739" y="6961"/>
                      <a:pt x="3767" y="7324"/>
                      <a:pt x="3837" y="7672"/>
                    </a:cubicBezTo>
                    <a:cubicBezTo>
                      <a:pt x="3851" y="7770"/>
                      <a:pt x="3879" y="7854"/>
                      <a:pt x="3906" y="7937"/>
                    </a:cubicBezTo>
                    <a:cubicBezTo>
                      <a:pt x="3920" y="8021"/>
                      <a:pt x="3976" y="8119"/>
                      <a:pt x="4004" y="8202"/>
                    </a:cubicBezTo>
                    <a:cubicBezTo>
                      <a:pt x="4046" y="8286"/>
                      <a:pt x="4088" y="8370"/>
                      <a:pt x="4130" y="8440"/>
                    </a:cubicBezTo>
                    <a:cubicBezTo>
                      <a:pt x="4185" y="8509"/>
                      <a:pt x="4227" y="8607"/>
                      <a:pt x="4283" y="8677"/>
                    </a:cubicBezTo>
                    <a:cubicBezTo>
                      <a:pt x="4506" y="8970"/>
                      <a:pt x="4813" y="9207"/>
                      <a:pt x="5134" y="9374"/>
                    </a:cubicBezTo>
                    <a:cubicBezTo>
                      <a:pt x="5469" y="9528"/>
                      <a:pt x="5859" y="9611"/>
                      <a:pt x="6222" y="9611"/>
                    </a:cubicBezTo>
                    <a:lnTo>
                      <a:pt x="6361" y="9611"/>
                    </a:lnTo>
                    <a:cubicBezTo>
                      <a:pt x="6417" y="9611"/>
                      <a:pt x="6459" y="9597"/>
                      <a:pt x="6515" y="9597"/>
                    </a:cubicBezTo>
                    <a:cubicBezTo>
                      <a:pt x="6571" y="9597"/>
                      <a:pt x="6626" y="9583"/>
                      <a:pt x="6668" y="9555"/>
                    </a:cubicBezTo>
                    <a:cubicBezTo>
                      <a:pt x="6724" y="9542"/>
                      <a:pt x="6780" y="9542"/>
                      <a:pt x="6836" y="9528"/>
                    </a:cubicBezTo>
                    <a:cubicBezTo>
                      <a:pt x="7017" y="9472"/>
                      <a:pt x="7254" y="9388"/>
                      <a:pt x="7435" y="9263"/>
                    </a:cubicBezTo>
                    <a:cubicBezTo>
                      <a:pt x="7826" y="9025"/>
                      <a:pt x="8133" y="8621"/>
                      <a:pt x="8272" y="8147"/>
                    </a:cubicBezTo>
                    <a:cubicBezTo>
                      <a:pt x="8384" y="7840"/>
                      <a:pt x="8398" y="7505"/>
                      <a:pt x="8328" y="7170"/>
                    </a:cubicBezTo>
                    <a:cubicBezTo>
                      <a:pt x="8328" y="7114"/>
                      <a:pt x="8300" y="7073"/>
                      <a:pt x="8300" y="7003"/>
                    </a:cubicBezTo>
                    <a:cubicBezTo>
                      <a:pt x="8272" y="6947"/>
                      <a:pt x="8258" y="6877"/>
                      <a:pt x="8244" y="6822"/>
                    </a:cubicBezTo>
                    <a:cubicBezTo>
                      <a:pt x="8175" y="6654"/>
                      <a:pt x="8091" y="6487"/>
                      <a:pt x="7965" y="6347"/>
                    </a:cubicBezTo>
                    <a:cubicBezTo>
                      <a:pt x="7840" y="6208"/>
                      <a:pt x="7700" y="6096"/>
                      <a:pt x="7561" y="5999"/>
                    </a:cubicBezTo>
                    <a:cubicBezTo>
                      <a:pt x="7408" y="5901"/>
                      <a:pt x="7254" y="5831"/>
                      <a:pt x="7073" y="5789"/>
                    </a:cubicBezTo>
                    <a:cubicBezTo>
                      <a:pt x="6944" y="5768"/>
                      <a:pt x="6808" y="5738"/>
                      <a:pt x="6675" y="5738"/>
                    </a:cubicBezTo>
                    <a:cubicBezTo>
                      <a:pt x="6635" y="5738"/>
                      <a:pt x="6596" y="5741"/>
                      <a:pt x="6557" y="5747"/>
                    </a:cubicBezTo>
                    <a:cubicBezTo>
                      <a:pt x="6585" y="5720"/>
                      <a:pt x="6626" y="5706"/>
                      <a:pt x="6640" y="5692"/>
                    </a:cubicBezTo>
                    <a:lnTo>
                      <a:pt x="6710" y="5622"/>
                    </a:lnTo>
                    <a:cubicBezTo>
                      <a:pt x="6738" y="5608"/>
                      <a:pt x="6766" y="5580"/>
                      <a:pt x="6780" y="5552"/>
                    </a:cubicBezTo>
                    <a:cubicBezTo>
                      <a:pt x="6808" y="5469"/>
                      <a:pt x="6710" y="5371"/>
                      <a:pt x="6459" y="5343"/>
                    </a:cubicBezTo>
                    <a:lnTo>
                      <a:pt x="6250" y="5343"/>
                    </a:lnTo>
                    <a:cubicBezTo>
                      <a:pt x="6180" y="5343"/>
                      <a:pt x="6096" y="5357"/>
                      <a:pt x="6013" y="5371"/>
                    </a:cubicBezTo>
                    <a:cubicBezTo>
                      <a:pt x="5817" y="5413"/>
                      <a:pt x="5622" y="5496"/>
                      <a:pt x="5413" y="5636"/>
                    </a:cubicBezTo>
                    <a:cubicBezTo>
                      <a:pt x="5232" y="5775"/>
                      <a:pt x="5036" y="5957"/>
                      <a:pt x="4897" y="6180"/>
                    </a:cubicBezTo>
                    <a:cubicBezTo>
                      <a:pt x="4757" y="6403"/>
                      <a:pt x="4646" y="6668"/>
                      <a:pt x="4618" y="6947"/>
                    </a:cubicBezTo>
                    <a:cubicBezTo>
                      <a:pt x="4576" y="7226"/>
                      <a:pt x="4604" y="7505"/>
                      <a:pt x="4688" y="7770"/>
                    </a:cubicBezTo>
                    <a:lnTo>
                      <a:pt x="4715" y="7868"/>
                    </a:lnTo>
                    <a:lnTo>
                      <a:pt x="4715" y="7882"/>
                    </a:lnTo>
                    <a:lnTo>
                      <a:pt x="4743" y="7937"/>
                    </a:lnTo>
                    <a:lnTo>
                      <a:pt x="4743" y="7951"/>
                    </a:lnTo>
                    <a:lnTo>
                      <a:pt x="4757" y="7979"/>
                    </a:lnTo>
                    <a:lnTo>
                      <a:pt x="4785" y="8049"/>
                    </a:lnTo>
                    <a:cubicBezTo>
                      <a:pt x="4813" y="8077"/>
                      <a:pt x="4827" y="8133"/>
                      <a:pt x="4855" y="8161"/>
                    </a:cubicBezTo>
                    <a:cubicBezTo>
                      <a:pt x="4883" y="8188"/>
                      <a:pt x="4883" y="8202"/>
                      <a:pt x="4897" y="8216"/>
                    </a:cubicBezTo>
                    <a:lnTo>
                      <a:pt x="4925" y="8272"/>
                    </a:lnTo>
                    <a:cubicBezTo>
                      <a:pt x="4953" y="8300"/>
                      <a:pt x="4967" y="8328"/>
                      <a:pt x="4994" y="8356"/>
                    </a:cubicBezTo>
                    <a:cubicBezTo>
                      <a:pt x="4980" y="8398"/>
                      <a:pt x="5036" y="8467"/>
                      <a:pt x="5078" y="8495"/>
                    </a:cubicBezTo>
                    <a:cubicBezTo>
                      <a:pt x="5245" y="8663"/>
                      <a:pt x="5399" y="8760"/>
                      <a:pt x="5580" y="8830"/>
                    </a:cubicBezTo>
                    <a:cubicBezTo>
                      <a:pt x="5734" y="8900"/>
                      <a:pt x="5887" y="8942"/>
                      <a:pt x="6027" y="8956"/>
                    </a:cubicBezTo>
                    <a:cubicBezTo>
                      <a:pt x="6056" y="8957"/>
                      <a:pt x="6084" y="8958"/>
                      <a:pt x="6112" y="8958"/>
                    </a:cubicBezTo>
                    <a:cubicBezTo>
                      <a:pt x="6348" y="8958"/>
                      <a:pt x="6528" y="8907"/>
                      <a:pt x="6640" y="8844"/>
                    </a:cubicBezTo>
                    <a:cubicBezTo>
                      <a:pt x="6738" y="8816"/>
                      <a:pt x="6808" y="8760"/>
                      <a:pt x="6850" y="8719"/>
                    </a:cubicBezTo>
                    <a:cubicBezTo>
                      <a:pt x="6877" y="8691"/>
                      <a:pt x="6877" y="8663"/>
                      <a:pt x="6864" y="8635"/>
                    </a:cubicBezTo>
                    <a:cubicBezTo>
                      <a:pt x="6864" y="8579"/>
                      <a:pt x="6822" y="8551"/>
                      <a:pt x="6738" y="8523"/>
                    </a:cubicBezTo>
                    <a:cubicBezTo>
                      <a:pt x="6668" y="8481"/>
                      <a:pt x="6571" y="8454"/>
                      <a:pt x="6431" y="8412"/>
                    </a:cubicBezTo>
                    <a:cubicBezTo>
                      <a:pt x="6306" y="8370"/>
                      <a:pt x="6166" y="8300"/>
                      <a:pt x="6027" y="8216"/>
                    </a:cubicBezTo>
                    <a:cubicBezTo>
                      <a:pt x="5887" y="8133"/>
                      <a:pt x="5748" y="7993"/>
                      <a:pt x="5664" y="7812"/>
                    </a:cubicBezTo>
                    <a:cubicBezTo>
                      <a:pt x="5497" y="7519"/>
                      <a:pt x="5483" y="7101"/>
                      <a:pt x="5636" y="6766"/>
                    </a:cubicBezTo>
                    <a:cubicBezTo>
                      <a:pt x="5734" y="6598"/>
                      <a:pt x="5845" y="6459"/>
                      <a:pt x="6013" y="6347"/>
                    </a:cubicBezTo>
                    <a:cubicBezTo>
                      <a:pt x="6166" y="6250"/>
                      <a:pt x="6333" y="6180"/>
                      <a:pt x="6515" y="6138"/>
                    </a:cubicBezTo>
                    <a:cubicBezTo>
                      <a:pt x="6593" y="6128"/>
                      <a:pt x="6669" y="6123"/>
                      <a:pt x="6746" y="6123"/>
                    </a:cubicBezTo>
                    <a:cubicBezTo>
                      <a:pt x="6998" y="6123"/>
                      <a:pt x="7242" y="6180"/>
                      <a:pt x="7477" y="6319"/>
                    </a:cubicBezTo>
                    <a:cubicBezTo>
                      <a:pt x="7770" y="6487"/>
                      <a:pt x="7979" y="6780"/>
                      <a:pt x="8105" y="7087"/>
                    </a:cubicBezTo>
                    <a:cubicBezTo>
                      <a:pt x="8189" y="7379"/>
                      <a:pt x="8203" y="7672"/>
                      <a:pt x="8133" y="7979"/>
                    </a:cubicBezTo>
                    <a:cubicBezTo>
                      <a:pt x="8077" y="8258"/>
                      <a:pt x="7965" y="8537"/>
                      <a:pt x="7784" y="8746"/>
                    </a:cubicBezTo>
                    <a:cubicBezTo>
                      <a:pt x="7589" y="8984"/>
                      <a:pt x="7352" y="9179"/>
                      <a:pt x="7073" y="9276"/>
                    </a:cubicBezTo>
                    <a:cubicBezTo>
                      <a:pt x="6794" y="9402"/>
                      <a:pt x="6501" y="9458"/>
                      <a:pt x="6180" y="9458"/>
                    </a:cubicBezTo>
                    <a:cubicBezTo>
                      <a:pt x="5566" y="9458"/>
                      <a:pt x="4967" y="9193"/>
                      <a:pt x="4548" y="8746"/>
                    </a:cubicBezTo>
                    <a:cubicBezTo>
                      <a:pt x="4367" y="8551"/>
                      <a:pt x="4227" y="8328"/>
                      <a:pt x="4130" y="8077"/>
                    </a:cubicBezTo>
                    <a:cubicBezTo>
                      <a:pt x="4074" y="7951"/>
                      <a:pt x="4032" y="7840"/>
                      <a:pt x="4004" y="7714"/>
                    </a:cubicBezTo>
                    <a:cubicBezTo>
                      <a:pt x="3990" y="7645"/>
                      <a:pt x="3990" y="7589"/>
                      <a:pt x="3962" y="7519"/>
                    </a:cubicBezTo>
                    <a:lnTo>
                      <a:pt x="3948" y="7421"/>
                    </a:lnTo>
                    <a:cubicBezTo>
                      <a:pt x="3948" y="7379"/>
                      <a:pt x="3948" y="7352"/>
                      <a:pt x="3934" y="7310"/>
                    </a:cubicBezTo>
                    <a:lnTo>
                      <a:pt x="3920" y="7114"/>
                    </a:lnTo>
                    <a:lnTo>
                      <a:pt x="3920" y="6933"/>
                    </a:lnTo>
                    <a:cubicBezTo>
                      <a:pt x="3920" y="6863"/>
                      <a:pt x="3920" y="6808"/>
                      <a:pt x="3934" y="6738"/>
                    </a:cubicBezTo>
                    <a:cubicBezTo>
                      <a:pt x="3948" y="6668"/>
                      <a:pt x="3948" y="6612"/>
                      <a:pt x="3948" y="6543"/>
                    </a:cubicBezTo>
                    <a:cubicBezTo>
                      <a:pt x="4004" y="6278"/>
                      <a:pt x="4074" y="6040"/>
                      <a:pt x="4199" y="5789"/>
                    </a:cubicBezTo>
                    <a:cubicBezTo>
                      <a:pt x="4311" y="5566"/>
                      <a:pt x="4450" y="5343"/>
                      <a:pt x="4632" y="5148"/>
                    </a:cubicBezTo>
                    <a:cubicBezTo>
                      <a:pt x="4660" y="5092"/>
                      <a:pt x="4715" y="5064"/>
                      <a:pt x="4771" y="5008"/>
                    </a:cubicBezTo>
                    <a:lnTo>
                      <a:pt x="4841" y="4938"/>
                    </a:lnTo>
                    <a:cubicBezTo>
                      <a:pt x="4855" y="4925"/>
                      <a:pt x="4897" y="4911"/>
                      <a:pt x="4911" y="4869"/>
                    </a:cubicBezTo>
                    <a:cubicBezTo>
                      <a:pt x="4967" y="4841"/>
                      <a:pt x="5008" y="4785"/>
                      <a:pt x="5064" y="4743"/>
                    </a:cubicBezTo>
                    <a:cubicBezTo>
                      <a:pt x="5120" y="4715"/>
                      <a:pt x="5176" y="4673"/>
                      <a:pt x="5245" y="4646"/>
                    </a:cubicBezTo>
                    <a:cubicBezTo>
                      <a:pt x="5301" y="4604"/>
                      <a:pt x="5357" y="4576"/>
                      <a:pt x="5427" y="4534"/>
                    </a:cubicBezTo>
                    <a:cubicBezTo>
                      <a:pt x="5511" y="4506"/>
                      <a:pt x="5552" y="4464"/>
                      <a:pt x="5622" y="4450"/>
                    </a:cubicBezTo>
                    <a:cubicBezTo>
                      <a:pt x="5692" y="4422"/>
                      <a:pt x="5762" y="4394"/>
                      <a:pt x="5831" y="4367"/>
                    </a:cubicBezTo>
                    <a:lnTo>
                      <a:pt x="6041" y="4311"/>
                    </a:lnTo>
                    <a:cubicBezTo>
                      <a:pt x="6180" y="4255"/>
                      <a:pt x="6320" y="4241"/>
                      <a:pt x="6473" y="4227"/>
                    </a:cubicBezTo>
                    <a:cubicBezTo>
                      <a:pt x="6543" y="4213"/>
                      <a:pt x="6612" y="4213"/>
                      <a:pt x="6710" y="4213"/>
                    </a:cubicBezTo>
                    <a:cubicBezTo>
                      <a:pt x="6780" y="4213"/>
                      <a:pt x="6850" y="4185"/>
                      <a:pt x="6933" y="4185"/>
                    </a:cubicBezTo>
                    <a:cubicBezTo>
                      <a:pt x="7519" y="4185"/>
                      <a:pt x="8133" y="4325"/>
                      <a:pt x="8677" y="4646"/>
                    </a:cubicBezTo>
                    <a:cubicBezTo>
                      <a:pt x="8995" y="4831"/>
                      <a:pt x="9288" y="5054"/>
                      <a:pt x="9544" y="5315"/>
                    </a:cubicBezTo>
                    <a:lnTo>
                      <a:pt x="9544" y="5315"/>
                    </a:lnTo>
                    <a:cubicBezTo>
                      <a:pt x="9379" y="5152"/>
                      <a:pt x="9085" y="4943"/>
                      <a:pt x="8802" y="4841"/>
                    </a:cubicBezTo>
                    <a:cubicBezTo>
                      <a:pt x="8733" y="4799"/>
                      <a:pt x="8635" y="4785"/>
                      <a:pt x="8565" y="4771"/>
                    </a:cubicBezTo>
                    <a:lnTo>
                      <a:pt x="8356" y="4715"/>
                    </a:lnTo>
                    <a:cubicBezTo>
                      <a:pt x="8244" y="4701"/>
                      <a:pt x="8133" y="4701"/>
                      <a:pt x="8105" y="4701"/>
                    </a:cubicBezTo>
                    <a:cubicBezTo>
                      <a:pt x="8007" y="4715"/>
                      <a:pt x="8049" y="4771"/>
                      <a:pt x="8147" y="4841"/>
                    </a:cubicBezTo>
                    <a:cubicBezTo>
                      <a:pt x="8203" y="4869"/>
                      <a:pt x="8272" y="4911"/>
                      <a:pt x="8342" y="4952"/>
                    </a:cubicBezTo>
                    <a:cubicBezTo>
                      <a:pt x="8412" y="5008"/>
                      <a:pt x="8496" y="5064"/>
                      <a:pt x="8607" y="5120"/>
                    </a:cubicBezTo>
                    <a:cubicBezTo>
                      <a:pt x="8774" y="5231"/>
                      <a:pt x="8970" y="5371"/>
                      <a:pt x="9123" y="5510"/>
                    </a:cubicBezTo>
                    <a:cubicBezTo>
                      <a:pt x="9291" y="5650"/>
                      <a:pt x="9388" y="5817"/>
                      <a:pt x="9458" y="5887"/>
                    </a:cubicBezTo>
                    <a:cubicBezTo>
                      <a:pt x="9500" y="5929"/>
                      <a:pt x="9528" y="5985"/>
                      <a:pt x="9570" y="6054"/>
                    </a:cubicBezTo>
                    <a:lnTo>
                      <a:pt x="9611" y="6138"/>
                    </a:lnTo>
                    <a:lnTo>
                      <a:pt x="9667" y="6236"/>
                    </a:lnTo>
                    <a:cubicBezTo>
                      <a:pt x="9709" y="6278"/>
                      <a:pt x="9737" y="6347"/>
                      <a:pt x="9779" y="6403"/>
                    </a:cubicBezTo>
                    <a:cubicBezTo>
                      <a:pt x="9807" y="6459"/>
                      <a:pt x="9835" y="6529"/>
                      <a:pt x="9862" y="6584"/>
                    </a:cubicBezTo>
                    <a:cubicBezTo>
                      <a:pt x="9918" y="6696"/>
                      <a:pt x="9960" y="6822"/>
                      <a:pt x="10002" y="6947"/>
                    </a:cubicBezTo>
                    <a:cubicBezTo>
                      <a:pt x="10058" y="7073"/>
                      <a:pt x="10072" y="7212"/>
                      <a:pt x="10114" y="7324"/>
                    </a:cubicBezTo>
                    <a:cubicBezTo>
                      <a:pt x="10002" y="7073"/>
                      <a:pt x="9849" y="6905"/>
                      <a:pt x="9723" y="6835"/>
                    </a:cubicBezTo>
                    <a:cubicBezTo>
                      <a:pt x="9683" y="6813"/>
                      <a:pt x="9647" y="6802"/>
                      <a:pt x="9615" y="6802"/>
                    </a:cubicBezTo>
                    <a:cubicBezTo>
                      <a:pt x="9546" y="6802"/>
                      <a:pt x="9492" y="6852"/>
                      <a:pt x="9444" y="6947"/>
                    </a:cubicBezTo>
                    <a:cubicBezTo>
                      <a:pt x="9416" y="7003"/>
                      <a:pt x="9430" y="7101"/>
                      <a:pt x="9444" y="7212"/>
                    </a:cubicBezTo>
                    <a:cubicBezTo>
                      <a:pt x="9458" y="7310"/>
                      <a:pt x="9486" y="7435"/>
                      <a:pt x="9528" y="7533"/>
                    </a:cubicBezTo>
                    <a:cubicBezTo>
                      <a:pt x="9653" y="7910"/>
                      <a:pt x="9723" y="8342"/>
                      <a:pt x="9695" y="8788"/>
                    </a:cubicBezTo>
                    <a:cubicBezTo>
                      <a:pt x="9667" y="9249"/>
                      <a:pt x="9556" y="9737"/>
                      <a:pt x="9305" y="10211"/>
                    </a:cubicBezTo>
                    <a:cubicBezTo>
                      <a:pt x="9067" y="10671"/>
                      <a:pt x="8719" y="11090"/>
                      <a:pt x="8258" y="11439"/>
                    </a:cubicBezTo>
                    <a:cubicBezTo>
                      <a:pt x="8203" y="11494"/>
                      <a:pt x="8133" y="11536"/>
                      <a:pt x="8091" y="11564"/>
                    </a:cubicBezTo>
                    <a:lnTo>
                      <a:pt x="7910" y="11690"/>
                    </a:lnTo>
                    <a:cubicBezTo>
                      <a:pt x="7784" y="11759"/>
                      <a:pt x="7645" y="11815"/>
                      <a:pt x="7533" y="11885"/>
                    </a:cubicBezTo>
                    <a:cubicBezTo>
                      <a:pt x="7268" y="11996"/>
                      <a:pt x="6975" y="12094"/>
                      <a:pt x="6696" y="12136"/>
                    </a:cubicBezTo>
                    <a:cubicBezTo>
                      <a:pt x="6766" y="12122"/>
                      <a:pt x="6808" y="12094"/>
                      <a:pt x="6864" y="12052"/>
                    </a:cubicBezTo>
                    <a:cubicBezTo>
                      <a:pt x="6919" y="12024"/>
                      <a:pt x="6989" y="11996"/>
                      <a:pt x="7045" y="11969"/>
                    </a:cubicBezTo>
                    <a:cubicBezTo>
                      <a:pt x="7129" y="11927"/>
                      <a:pt x="7212" y="11885"/>
                      <a:pt x="7282" y="11843"/>
                    </a:cubicBezTo>
                    <a:cubicBezTo>
                      <a:pt x="7366" y="11787"/>
                      <a:pt x="7463" y="11759"/>
                      <a:pt x="7533" y="11704"/>
                    </a:cubicBezTo>
                    <a:cubicBezTo>
                      <a:pt x="7617" y="11648"/>
                      <a:pt x="7687" y="11606"/>
                      <a:pt x="7770" y="11550"/>
                    </a:cubicBezTo>
                    <a:cubicBezTo>
                      <a:pt x="7854" y="11494"/>
                      <a:pt x="7924" y="11425"/>
                      <a:pt x="7993" y="11369"/>
                    </a:cubicBezTo>
                    <a:cubicBezTo>
                      <a:pt x="8035" y="11341"/>
                      <a:pt x="8091" y="11327"/>
                      <a:pt x="8119" y="11285"/>
                    </a:cubicBezTo>
                    <a:lnTo>
                      <a:pt x="8230" y="11187"/>
                    </a:lnTo>
                    <a:lnTo>
                      <a:pt x="8328" y="11076"/>
                    </a:lnTo>
                    <a:lnTo>
                      <a:pt x="8384" y="11020"/>
                    </a:lnTo>
                    <a:lnTo>
                      <a:pt x="8440" y="10978"/>
                    </a:lnTo>
                    <a:lnTo>
                      <a:pt x="8649" y="10769"/>
                    </a:lnTo>
                    <a:cubicBezTo>
                      <a:pt x="8719" y="10671"/>
                      <a:pt x="8761" y="10602"/>
                      <a:pt x="8830" y="10532"/>
                    </a:cubicBezTo>
                    <a:cubicBezTo>
                      <a:pt x="8872" y="10504"/>
                      <a:pt x="8886" y="10462"/>
                      <a:pt x="8886" y="10434"/>
                    </a:cubicBezTo>
                    <a:cubicBezTo>
                      <a:pt x="8886" y="10420"/>
                      <a:pt x="8886" y="10392"/>
                      <a:pt x="8872" y="10392"/>
                    </a:cubicBezTo>
                    <a:cubicBezTo>
                      <a:pt x="8858" y="10392"/>
                      <a:pt x="8830" y="10420"/>
                      <a:pt x="8802" y="10434"/>
                    </a:cubicBezTo>
                    <a:cubicBezTo>
                      <a:pt x="8761" y="10448"/>
                      <a:pt x="8733" y="10490"/>
                      <a:pt x="8691" y="10518"/>
                    </a:cubicBezTo>
                    <a:cubicBezTo>
                      <a:pt x="8663" y="10560"/>
                      <a:pt x="8621" y="10588"/>
                      <a:pt x="8607" y="10630"/>
                    </a:cubicBezTo>
                    <a:lnTo>
                      <a:pt x="8551" y="10671"/>
                    </a:lnTo>
                    <a:lnTo>
                      <a:pt x="8509" y="10727"/>
                    </a:lnTo>
                    <a:cubicBezTo>
                      <a:pt x="8440" y="10797"/>
                      <a:pt x="8342" y="10853"/>
                      <a:pt x="8272" y="10922"/>
                    </a:cubicBezTo>
                    <a:cubicBezTo>
                      <a:pt x="8189" y="10978"/>
                      <a:pt x="8105" y="11048"/>
                      <a:pt x="8021" y="11090"/>
                    </a:cubicBezTo>
                    <a:cubicBezTo>
                      <a:pt x="7924" y="11146"/>
                      <a:pt x="7826" y="11201"/>
                      <a:pt x="7742" y="11271"/>
                    </a:cubicBezTo>
                    <a:cubicBezTo>
                      <a:pt x="7673" y="11299"/>
                      <a:pt x="7603" y="11327"/>
                      <a:pt x="7533" y="11355"/>
                    </a:cubicBezTo>
                    <a:lnTo>
                      <a:pt x="7324" y="11439"/>
                    </a:lnTo>
                    <a:lnTo>
                      <a:pt x="7115" y="11508"/>
                    </a:lnTo>
                    <a:lnTo>
                      <a:pt x="6877" y="11578"/>
                    </a:lnTo>
                    <a:cubicBezTo>
                      <a:pt x="6585" y="11648"/>
                      <a:pt x="6292" y="11704"/>
                      <a:pt x="5971" y="11717"/>
                    </a:cubicBezTo>
                    <a:cubicBezTo>
                      <a:pt x="5830" y="11731"/>
                      <a:pt x="5689" y="11737"/>
                      <a:pt x="5547" y="11737"/>
                    </a:cubicBezTo>
                    <a:cubicBezTo>
                      <a:pt x="5086" y="11737"/>
                      <a:pt x="4623" y="11671"/>
                      <a:pt x="4185" y="11564"/>
                    </a:cubicBezTo>
                    <a:cubicBezTo>
                      <a:pt x="3321" y="11355"/>
                      <a:pt x="2512" y="10908"/>
                      <a:pt x="1842" y="10253"/>
                    </a:cubicBezTo>
                    <a:cubicBezTo>
                      <a:pt x="1633" y="10072"/>
                      <a:pt x="1438" y="9862"/>
                      <a:pt x="1284" y="9653"/>
                    </a:cubicBezTo>
                    <a:cubicBezTo>
                      <a:pt x="1326" y="9653"/>
                      <a:pt x="1368" y="9667"/>
                      <a:pt x="1424" y="9681"/>
                    </a:cubicBezTo>
                    <a:cubicBezTo>
                      <a:pt x="1507" y="9723"/>
                      <a:pt x="1605" y="9765"/>
                      <a:pt x="1703" y="9820"/>
                    </a:cubicBezTo>
                    <a:cubicBezTo>
                      <a:pt x="1814" y="9876"/>
                      <a:pt x="1912" y="9946"/>
                      <a:pt x="2037" y="10030"/>
                    </a:cubicBezTo>
                    <a:cubicBezTo>
                      <a:pt x="2056" y="10043"/>
                      <a:pt x="2068" y="10049"/>
                      <a:pt x="2076" y="10049"/>
                    </a:cubicBezTo>
                    <a:cubicBezTo>
                      <a:pt x="2109" y="10049"/>
                      <a:pt x="2052" y="9942"/>
                      <a:pt x="1995" y="9862"/>
                    </a:cubicBezTo>
                    <a:cubicBezTo>
                      <a:pt x="1605" y="9346"/>
                      <a:pt x="1270" y="8886"/>
                      <a:pt x="1005" y="8342"/>
                    </a:cubicBezTo>
                    <a:cubicBezTo>
                      <a:pt x="866" y="8063"/>
                      <a:pt x="740" y="7784"/>
                      <a:pt x="656" y="7491"/>
                    </a:cubicBezTo>
                    <a:cubicBezTo>
                      <a:pt x="601" y="7352"/>
                      <a:pt x="573" y="7184"/>
                      <a:pt x="531" y="7031"/>
                    </a:cubicBezTo>
                    <a:cubicBezTo>
                      <a:pt x="503" y="6877"/>
                      <a:pt x="489" y="6724"/>
                      <a:pt x="461" y="6543"/>
                    </a:cubicBezTo>
                    <a:cubicBezTo>
                      <a:pt x="350" y="5217"/>
                      <a:pt x="698" y="3795"/>
                      <a:pt x="1493" y="2609"/>
                    </a:cubicBezTo>
                    <a:cubicBezTo>
                      <a:pt x="1689" y="2302"/>
                      <a:pt x="1912" y="2023"/>
                      <a:pt x="2163" y="1772"/>
                    </a:cubicBezTo>
                    <a:cubicBezTo>
                      <a:pt x="2400" y="1507"/>
                      <a:pt x="2665" y="1256"/>
                      <a:pt x="2944" y="1033"/>
                    </a:cubicBezTo>
                    <a:cubicBezTo>
                      <a:pt x="3223" y="810"/>
                      <a:pt x="3530" y="614"/>
                      <a:pt x="3851" y="447"/>
                    </a:cubicBezTo>
                    <a:cubicBezTo>
                      <a:pt x="4129" y="283"/>
                      <a:pt x="4430" y="153"/>
                      <a:pt x="4734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760914" y="2274245"/>
                <a:ext cx="324566" cy="254477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5873" extrusionOk="0">
                    <a:moveTo>
                      <a:pt x="4828" y="1"/>
                    </a:moveTo>
                    <a:cubicBezTo>
                      <a:pt x="4578" y="1"/>
                      <a:pt x="4332" y="46"/>
                      <a:pt x="4101" y="107"/>
                    </a:cubicBezTo>
                    <a:cubicBezTo>
                      <a:pt x="3794" y="204"/>
                      <a:pt x="3515" y="386"/>
                      <a:pt x="3264" y="595"/>
                    </a:cubicBezTo>
                    <a:cubicBezTo>
                      <a:pt x="3055" y="790"/>
                      <a:pt x="2887" y="999"/>
                      <a:pt x="2762" y="1237"/>
                    </a:cubicBezTo>
                    <a:lnTo>
                      <a:pt x="2678" y="1432"/>
                    </a:lnTo>
                    <a:cubicBezTo>
                      <a:pt x="2636" y="1502"/>
                      <a:pt x="2622" y="1571"/>
                      <a:pt x="2608" y="1627"/>
                    </a:cubicBezTo>
                    <a:cubicBezTo>
                      <a:pt x="2595" y="1697"/>
                      <a:pt x="2567" y="1767"/>
                      <a:pt x="2567" y="1836"/>
                    </a:cubicBezTo>
                    <a:cubicBezTo>
                      <a:pt x="2567" y="1906"/>
                      <a:pt x="2553" y="1976"/>
                      <a:pt x="2553" y="2046"/>
                    </a:cubicBezTo>
                    <a:cubicBezTo>
                      <a:pt x="2553" y="2324"/>
                      <a:pt x="2608" y="2603"/>
                      <a:pt x="2706" y="2855"/>
                    </a:cubicBezTo>
                    <a:cubicBezTo>
                      <a:pt x="2832" y="3120"/>
                      <a:pt x="3013" y="3343"/>
                      <a:pt x="3236" y="3524"/>
                    </a:cubicBezTo>
                    <a:cubicBezTo>
                      <a:pt x="3292" y="3580"/>
                      <a:pt x="3362" y="3608"/>
                      <a:pt x="3404" y="3664"/>
                    </a:cubicBezTo>
                    <a:lnTo>
                      <a:pt x="3613" y="3761"/>
                    </a:lnTo>
                    <a:cubicBezTo>
                      <a:pt x="3752" y="3831"/>
                      <a:pt x="3934" y="3887"/>
                      <a:pt x="4087" y="3901"/>
                    </a:cubicBezTo>
                    <a:cubicBezTo>
                      <a:pt x="4157" y="3912"/>
                      <a:pt x="4229" y="3918"/>
                      <a:pt x="4300" y="3918"/>
                    </a:cubicBezTo>
                    <a:cubicBezTo>
                      <a:pt x="4581" y="3918"/>
                      <a:pt x="4863" y="3831"/>
                      <a:pt x="5119" y="3664"/>
                    </a:cubicBezTo>
                    <a:cubicBezTo>
                      <a:pt x="5328" y="3524"/>
                      <a:pt x="5496" y="3329"/>
                      <a:pt x="5621" y="3120"/>
                    </a:cubicBezTo>
                    <a:cubicBezTo>
                      <a:pt x="5635" y="3092"/>
                      <a:pt x="5663" y="3050"/>
                      <a:pt x="5677" y="2994"/>
                    </a:cubicBezTo>
                    <a:cubicBezTo>
                      <a:pt x="5691" y="2966"/>
                      <a:pt x="5705" y="2910"/>
                      <a:pt x="5733" y="2882"/>
                    </a:cubicBezTo>
                    <a:cubicBezTo>
                      <a:pt x="5761" y="2757"/>
                      <a:pt x="5803" y="2617"/>
                      <a:pt x="5803" y="2478"/>
                    </a:cubicBezTo>
                    <a:cubicBezTo>
                      <a:pt x="5803" y="2338"/>
                      <a:pt x="5789" y="2199"/>
                      <a:pt x="5733" y="2073"/>
                    </a:cubicBezTo>
                    <a:cubicBezTo>
                      <a:pt x="5635" y="1808"/>
                      <a:pt x="5482" y="1585"/>
                      <a:pt x="5259" y="1432"/>
                    </a:cubicBezTo>
                    <a:cubicBezTo>
                      <a:pt x="5287" y="1432"/>
                      <a:pt x="5315" y="1446"/>
                      <a:pt x="5328" y="1446"/>
                    </a:cubicBezTo>
                    <a:cubicBezTo>
                      <a:pt x="5356" y="1446"/>
                      <a:pt x="5384" y="1446"/>
                      <a:pt x="5398" y="1432"/>
                    </a:cubicBezTo>
                    <a:lnTo>
                      <a:pt x="5468" y="1432"/>
                    </a:lnTo>
                    <a:cubicBezTo>
                      <a:pt x="5538" y="1390"/>
                      <a:pt x="5524" y="1292"/>
                      <a:pt x="5384" y="1153"/>
                    </a:cubicBezTo>
                    <a:cubicBezTo>
                      <a:pt x="5342" y="1111"/>
                      <a:pt x="5315" y="1083"/>
                      <a:pt x="5259" y="1041"/>
                    </a:cubicBezTo>
                    <a:lnTo>
                      <a:pt x="5105" y="944"/>
                    </a:lnTo>
                    <a:cubicBezTo>
                      <a:pt x="4980" y="874"/>
                      <a:pt x="4826" y="818"/>
                      <a:pt x="4631" y="804"/>
                    </a:cubicBezTo>
                    <a:cubicBezTo>
                      <a:pt x="4588" y="797"/>
                      <a:pt x="4542" y="793"/>
                      <a:pt x="4494" y="793"/>
                    </a:cubicBezTo>
                    <a:cubicBezTo>
                      <a:pt x="4356" y="793"/>
                      <a:pt x="4204" y="822"/>
                      <a:pt x="4059" y="874"/>
                    </a:cubicBezTo>
                    <a:cubicBezTo>
                      <a:pt x="3864" y="944"/>
                      <a:pt x="3669" y="1041"/>
                      <a:pt x="3515" y="1181"/>
                    </a:cubicBezTo>
                    <a:cubicBezTo>
                      <a:pt x="3362" y="1320"/>
                      <a:pt x="3236" y="1502"/>
                      <a:pt x="3152" y="1683"/>
                    </a:cubicBezTo>
                    <a:lnTo>
                      <a:pt x="3111" y="1753"/>
                    </a:lnTo>
                    <a:lnTo>
                      <a:pt x="3097" y="1794"/>
                    </a:lnTo>
                    <a:lnTo>
                      <a:pt x="3097" y="1808"/>
                    </a:lnTo>
                    <a:lnTo>
                      <a:pt x="3097" y="1822"/>
                    </a:lnTo>
                    <a:lnTo>
                      <a:pt x="3083" y="1878"/>
                    </a:lnTo>
                    <a:cubicBezTo>
                      <a:pt x="3083" y="1920"/>
                      <a:pt x="3069" y="1948"/>
                      <a:pt x="3069" y="1990"/>
                    </a:cubicBezTo>
                    <a:lnTo>
                      <a:pt x="3069" y="2046"/>
                    </a:lnTo>
                    <a:lnTo>
                      <a:pt x="3069" y="2073"/>
                    </a:lnTo>
                    <a:lnTo>
                      <a:pt x="3069" y="2157"/>
                    </a:lnTo>
                    <a:lnTo>
                      <a:pt x="3069" y="2324"/>
                    </a:lnTo>
                    <a:cubicBezTo>
                      <a:pt x="3083" y="2478"/>
                      <a:pt x="3139" y="2631"/>
                      <a:pt x="3180" y="2729"/>
                    </a:cubicBezTo>
                    <a:cubicBezTo>
                      <a:pt x="3236" y="2855"/>
                      <a:pt x="3320" y="2938"/>
                      <a:pt x="3390" y="3036"/>
                    </a:cubicBezTo>
                    <a:cubicBezTo>
                      <a:pt x="3557" y="3189"/>
                      <a:pt x="3696" y="3245"/>
                      <a:pt x="3794" y="3273"/>
                    </a:cubicBezTo>
                    <a:cubicBezTo>
                      <a:pt x="3840" y="3296"/>
                      <a:pt x="3878" y="3306"/>
                      <a:pt x="3909" y="3306"/>
                    </a:cubicBezTo>
                    <a:cubicBezTo>
                      <a:pt x="3935" y="3306"/>
                      <a:pt x="3957" y="3299"/>
                      <a:pt x="3975" y="3287"/>
                    </a:cubicBezTo>
                    <a:cubicBezTo>
                      <a:pt x="4003" y="3287"/>
                      <a:pt x="4017" y="3273"/>
                      <a:pt x="4017" y="3245"/>
                    </a:cubicBezTo>
                    <a:cubicBezTo>
                      <a:pt x="4073" y="3175"/>
                      <a:pt x="3989" y="3064"/>
                      <a:pt x="3878" y="2910"/>
                    </a:cubicBezTo>
                    <a:cubicBezTo>
                      <a:pt x="3836" y="2827"/>
                      <a:pt x="3780" y="2715"/>
                      <a:pt x="3738" y="2590"/>
                    </a:cubicBezTo>
                    <a:cubicBezTo>
                      <a:pt x="3710" y="2478"/>
                      <a:pt x="3696" y="2338"/>
                      <a:pt x="3724" y="2171"/>
                    </a:cubicBezTo>
                    <a:cubicBezTo>
                      <a:pt x="3780" y="1934"/>
                      <a:pt x="3975" y="1669"/>
                      <a:pt x="4227" y="1543"/>
                    </a:cubicBezTo>
                    <a:cubicBezTo>
                      <a:pt x="4347" y="1507"/>
                      <a:pt x="4468" y="1471"/>
                      <a:pt x="4589" y="1471"/>
                    </a:cubicBezTo>
                    <a:cubicBezTo>
                      <a:pt x="4608" y="1471"/>
                      <a:pt x="4626" y="1472"/>
                      <a:pt x="4645" y="1474"/>
                    </a:cubicBezTo>
                    <a:cubicBezTo>
                      <a:pt x="4784" y="1502"/>
                      <a:pt x="4924" y="1529"/>
                      <a:pt x="5036" y="1599"/>
                    </a:cubicBezTo>
                    <a:cubicBezTo>
                      <a:pt x="5245" y="1725"/>
                      <a:pt x="5412" y="1934"/>
                      <a:pt x="5510" y="2157"/>
                    </a:cubicBezTo>
                    <a:cubicBezTo>
                      <a:pt x="5593" y="2408"/>
                      <a:pt x="5593" y="2659"/>
                      <a:pt x="5482" y="2910"/>
                    </a:cubicBezTo>
                    <a:cubicBezTo>
                      <a:pt x="5398" y="3120"/>
                      <a:pt x="5259" y="3315"/>
                      <a:pt x="5091" y="3454"/>
                    </a:cubicBezTo>
                    <a:cubicBezTo>
                      <a:pt x="4910" y="3594"/>
                      <a:pt x="4715" y="3678"/>
                      <a:pt x="4505" y="3733"/>
                    </a:cubicBezTo>
                    <a:cubicBezTo>
                      <a:pt x="4424" y="3754"/>
                      <a:pt x="4342" y="3763"/>
                      <a:pt x="4260" y="3763"/>
                    </a:cubicBezTo>
                    <a:cubicBezTo>
                      <a:pt x="4119" y="3763"/>
                      <a:pt x="3977" y="3736"/>
                      <a:pt x="3836" y="3691"/>
                    </a:cubicBezTo>
                    <a:cubicBezTo>
                      <a:pt x="3599" y="3622"/>
                      <a:pt x="3418" y="3524"/>
                      <a:pt x="3236" y="3371"/>
                    </a:cubicBezTo>
                    <a:cubicBezTo>
                      <a:pt x="2887" y="3064"/>
                      <a:pt x="2664" y="2617"/>
                      <a:pt x="2622" y="2157"/>
                    </a:cubicBezTo>
                    <a:cubicBezTo>
                      <a:pt x="2608" y="1767"/>
                      <a:pt x="2748" y="1362"/>
                      <a:pt x="2957" y="1027"/>
                    </a:cubicBezTo>
                    <a:cubicBezTo>
                      <a:pt x="3055" y="860"/>
                      <a:pt x="3208" y="720"/>
                      <a:pt x="3334" y="595"/>
                    </a:cubicBezTo>
                    <a:cubicBezTo>
                      <a:pt x="3501" y="469"/>
                      <a:pt x="3655" y="372"/>
                      <a:pt x="3836" y="274"/>
                    </a:cubicBezTo>
                    <a:cubicBezTo>
                      <a:pt x="4003" y="204"/>
                      <a:pt x="4199" y="135"/>
                      <a:pt x="4408" y="121"/>
                    </a:cubicBezTo>
                    <a:cubicBezTo>
                      <a:pt x="4521" y="113"/>
                      <a:pt x="4638" y="105"/>
                      <a:pt x="4757" y="105"/>
                    </a:cubicBezTo>
                    <a:cubicBezTo>
                      <a:pt x="4845" y="105"/>
                      <a:pt x="4933" y="109"/>
                      <a:pt x="5022" y="121"/>
                    </a:cubicBezTo>
                    <a:cubicBezTo>
                      <a:pt x="5231" y="162"/>
                      <a:pt x="5454" y="204"/>
                      <a:pt x="5649" y="316"/>
                    </a:cubicBezTo>
                    <a:cubicBezTo>
                      <a:pt x="5747" y="344"/>
                      <a:pt x="5831" y="414"/>
                      <a:pt x="5942" y="469"/>
                    </a:cubicBezTo>
                    <a:cubicBezTo>
                      <a:pt x="5998" y="511"/>
                      <a:pt x="6026" y="539"/>
                      <a:pt x="6082" y="553"/>
                    </a:cubicBezTo>
                    <a:cubicBezTo>
                      <a:pt x="6137" y="595"/>
                      <a:pt x="6165" y="623"/>
                      <a:pt x="6221" y="665"/>
                    </a:cubicBezTo>
                    <a:cubicBezTo>
                      <a:pt x="6570" y="944"/>
                      <a:pt x="6849" y="1320"/>
                      <a:pt x="7016" y="1767"/>
                    </a:cubicBezTo>
                    <a:cubicBezTo>
                      <a:pt x="7128" y="2018"/>
                      <a:pt x="7198" y="2324"/>
                      <a:pt x="7198" y="2617"/>
                    </a:cubicBezTo>
                    <a:cubicBezTo>
                      <a:pt x="7184" y="2436"/>
                      <a:pt x="7114" y="2157"/>
                      <a:pt x="6988" y="1934"/>
                    </a:cubicBezTo>
                    <a:lnTo>
                      <a:pt x="6877" y="1780"/>
                    </a:lnTo>
                    <a:cubicBezTo>
                      <a:pt x="6849" y="1725"/>
                      <a:pt x="6807" y="1697"/>
                      <a:pt x="6793" y="1655"/>
                    </a:cubicBezTo>
                    <a:lnTo>
                      <a:pt x="6654" y="1515"/>
                    </a:lnTo>
                    <a:cubicBezTo>
                      <a:pt x="6639" y="1510"/>
                      <a:pt x="6629" y="1507"/>
                      <a:pt x="6621" y="1507"/>
                    </a:cubicBezTo>
                    <a:cubicBezTo>
                      <a:pt x="6590" y="1507"/>
                      <a:pt x="6603" y="1549"/>
                      <a:pt x="6626" y="1627"/>
                    </a:cubicBezTo>
                    <a:cubicBezTo>
                      <a:pt x="6640" y="1669"/>
                      <a:pt x="6654" y="1725"/>
                      <a:pt x="6695" y="1780"/>
                    </a:cubicBezTo>
                    <a:cubicBezTo>
                      <a:pt x="6709" y="1850"/>
                      <a:pt x="6737" y="1920"/>
                      <a:pt x="6765" y="1990"/>
                    </a:cubicBezTo>
                    <a:cubicBezTo>
                      <a:pt x="6807" y="2143"/>
                      <a:pt x="6849" y="2324"/>
                      <a:pt x="6863" y="2478"/>
                    </a:cubicBezTo>
                    <a:cubicBezTo>
                      <a:pt x="6877" y="2631"/>
                      <a:pt x="6877" y="2771"/>
                      <a:pt x="6877" y="2855"/>
                    </a:cubicBezTo>
                    <a:cubicBezTo>
                      <a:pt x="6877" y="2910"/>
                      <a:pt x="6863" y="2966"/>
                      <a:pt x="6863" y="3022"/>
                    </a:cubicBezTo>
                    <a:lnTo>
                      <a:pt x="6863" y="3092"/>
                    </a:lnTo>
                    <a:lnTo>
                      <a:pt x="6849" y="3161"/>
                    </a:lnTo>
                    <a:cubicBezTo>
                      <a:pt x="6835" y="3203"/>
                      <a:pt x="6835" y="3259"/>
                      <a:pt x="6835" y="3301"/>
                    </a:cubicBezTo>
                    <a:cubicBezTo>
                      <a:pt x="6807" y="3343"/>
                      <a:pt x="6793" y="3399"/>
                      <a:pt x="6793" y="3440"/>
                    </a:cubicBezTo>
                    <a:cubicBezTo>
                      <a:pt x="6779" y="3538"/>
                      <a:pt x="6723" y="3622"/>
                      <a:pt x="6709" y="3719"/>
                    </a:cubicBezTo>
                    <a:cubicBezTo>
                      <a:pt x="6668" y="3817"/>
                      <a:pt x="6626" y="3901"/>
                      <a:pt x="6584" y="3998"/>
                    </a:cubicBezTo>
                    <a:cubicBezTo>
                      <a:pt x="6640" y="3789"/>
                      <a:pt x="6640" y="3608"/>
                      <a:pt x="6598" y="3524"/>
                    </a:cubicBezTo>
                    <a:cubicBezTo>
                      <a:pt x="6580" y="3454"/>
                      <a:pt x="6546" y="3422"/>
                      <a:pt x="6492" y="3422"/>
                    </a:cubicBezTo>
                    <a:cubicBezTo>
                      <a:pt x="6460" y="3422"/>
                      <a:pt x="6421" y="3434"/>
                      <a:pt x="6375" y="3454"/>
                    </a:cubicBezTo>
                    <a:cubicBezTo>
                      <a:pt x="6347" y="3468"/>
                      <a:pt x="6291" y="3538"/>
                      <a:pt x="6249" y="3608"/>
                    </a:cubicBezTo>
                    <a:cubicBezTo>
                      <a:pt x="6207" y="3678"/>
                      <a:pt x="6165" y="3761"/>
                      <a:pt x="6151" y="3831"/>
                    </a:cubicBezTo>
                    <a:cubicBezTo>
                      <a:pt x="6040" y="4110"/>
                      <a:pt x="5872" y="4389"/>
                      <a:pt x="5649" y="4640"/>
                    </a:cubicBezTo>
                    <a:cubicBezTo>
                      <a:pt x="5412" y="4905"/>
                      <a:pt x="5105" y="5128"/>
                      <a:pt x="4743" y="5268"/>
                    </a:cubicBezTo>
                    <a:cubicBezTo>
                      <a:pt x="4414" y="5401"/>
                      <a:pt x="4054" y="5482"/>
                      <a:pt x="3690" y="5482"/>
                    </a:cubicBezTo>
                    <a:cubicBezTo>
                      <a:pt x="3636" y="5482"/>
                      <a:pt x="3583" y="5480"/>
                      <a:pt x="3529" y="5477"/>
                    </a:cubicBezTo>
                    <a:cubicBezTo>
                      <a:pt x="3431" y="5477"/>
                      <a:pt x="3320" y="5463"/>
                      <a:pt x="3222" y="5435"/>
                    </a:cubicBezTo>
                    <a:cubicBezTo>
                      <a:pt x="3111" y="5421"/>
                      <a:pt x="3013" y="5393"/>
                      <a:pt x="2901" y="5365"/>
                    </a:cubicBezTo>
                    <a:cubicBezTo>
                      <a:pt x="2692" y="5296"/>
                      <a:pt x="2483" y="5226"/>
                      <a:pt x="2302" y="5114"/>
                    </a:cubicBezTo>
                    <a:lnTo>
                      <a:pt x="2302" y="5114"/>
                    </a:lnTo>
                    <a:cubicBezTo>
                      <a:pt x="2343" y="5128"/>
                      <a:pt x="2385" y="5142"/>
                      <a:pt x="2441" y="5142"/>
                    </a:cubicBezTo>
                    <a:cubicBezTo>
                      <a:pt x="2483" y="5156"/>
                      <a:pt x="2525" y="5184"/>
                      <a:pt x="2581" y="5184"/>
                    </a:cubicBezTo>
                    <a:cubicBezTo>
                      <a:pt x="2901" y="5264"/>
                      <a:pt x="3230" y="5312"/>
                      <a:pt x="3568" y="5312"/>
                    </a:cubicBezTo>
                    <a:cubicBezTo>
                      <a:pt x="3820" y="5312"/>
                      <a:pt x="4076" y="5285"/>
                      <a:pt x="4338" y="5226"/>
                    </a:cubicBezTo>
                    <a:cubicBezTo>
                      <a:pt x="4422" y="5212"/>
                      <a:pt x="4436" y="5184"/>
                      <a:pt x="4408" y="5184"/>
                    </a:cubicBezTo>
                    <a:cubicBezTo>
                      <a:pt x="4394" y="5184"/>
                      <a:pt x="4366" y="5156"/>
                      <a:pt x="4352" y="5156"/>
                    </a:cubicBezTo>
                    <a:lnTo>
                      <a:pt x="4254" y="5156"/>
                    </a:lnTo>
                    <a:cubicBezTo>
                      <a:pt x="4213" y="5156"/>
                      <a:pt x="4185" y="5156"/>
                      <a:pt x="4143" y="5184"/>
                    </a:cubicBezTo>
                    <a:lnTo>
                      <a:pt x="3808" y="5184"/>
                    </a:lnTo>
                    <a:cubicBezTo>
                      <a:pt x="3738" y="5184"/>
                      <a:pt x="3655" y="5156"/>
                      <a:pt x="3571" y="5156"/>
                    </a:cubicBezTo>
                    <a:cubicBezTo>
                      <a:pt x="3487" y="5142"/>
                      <a:pt x="3418" y="5128"/>
                      <a:pt x="3320" y="5128"/>
                    </a:cubicBezTo>
                    <a:cubicBezTo>
                      <a:pt x="3278" y="5128"/>
                      <a:pt x="3222" y="5086"/>
                      <a:pt x="3166" y="5072"/>
                    </a:cubicBezTo>
                    <a:lnTo>
                      <a:pt x="3013" y="5017"/>
                    </a:lnTo>
                    <a:lnTo>
                      <a:pt x="2692" y="4877"/>
                    </a:lnTo>
                    <a:lnTo>
                      <a:pt x="2385" y="4724"/>
                    </a:lnTo>
                    <a:cubicBezTo>
                      <a:pt x="2274" y="4668"/>
                      <a:pt x="2190" y="4598"/>
                      <a:pt x="2092" y="4528"/>
                    </a:cubicBezTo>
                    <a:cubicBezTo>
                      <a:pt x="1716" y="4277"/>
                      <a:pt x="1395" y="3943"/>
                      <a:pt x="1130" y="3580"/>
                    </a:cubicBezTo>
                    <a:cubicBezTo>
                      <a:pt x="1074" y="3510"/>
                      <a:pt x="1018" y="3440"/>
                      <a:pt x="990" y="3371"/>
                    </a:cubicBezTo>
                    <a:cubicBezTo>
                      <a:pt x="949" y="3301"/>
                      <a:pt x="893" y="3231"/>
                      <a:pt x="851" y="3161"/>
                    </a:cubicBezTo>
                    <a:lnTo>
                      <a:pt x="725" y="2924"/>
                    </a:lnTo>
                    <a:cubicBezTo>
                      <a:pt x="711" y="2896"/>
                      <a:pt x="698" y="2855"/>
                      <a:pt x="670" y="2813"/>
                    </a:cubicBezTo>
                    <a:lnTo>
                      <a:pt x="614" y="2687"/>
                    </a:lnTo>
                    <a:cubicBezTo>
                      <a:pt x="544" y="2534"/>
                      <a:pt x="516" y="2352"/>
                      <a:pt x="460" y="2199"/>
                    </a:cubicBezTo>
                    <a:lnTo>
                      <a:pt x="405" y="1934"/>
                    </a:lnTo>
                    <a:lnTo>
                      <a:pt x="391" y="1808"/>
                    </a:lnTo>
                    <a:cubicBezTo>
                      <a:pt x="391" y="1780"/>
                      <a:pt x="391" y="1725"/>
                      <a:pt x="377" y="1697"/>
                    </a:cubicBezTo>
                    <a:cubicBezTo>
                      <a:pt x="377" y="1641"/>
                      <a:pt x="363" y="1585"/>
                      <a:pt x="363" y="1529"/>
                    </a:cubicBezTo>
                    <a:cubicBezTo>
                      <a:pt x="363" y="1488"/>
                      <a:pt x="335" y="1432"/>
                      <a:pt x="335" y="1376"/>
                    </a:cubicBezTo>
                    <a:lnTo>
                      <a:pt x="335" y="1069"/>
                    </a:lnTo>
                    <a:cubicBezTo>
                      <a:pt x="363" y="1083"/>
                      <a:pt x="391" y="1111"/>
                      <a:pt x="405" y="1153"/>
                    </a:cubicBezTo>
                    <a:cubicBezTo>
                      <a:pt x="474" y="1292"/>
                      <a:pt x="530" y="1418"/>
                      <a:pt x="600" y="1641"/>
                    </a:cubicBezTo>
                    <a:cubicBezTo>
                      <a:pt x="604" y="1663"/>
                      <a:pt x="610" y="1672"/>
                      <a:pt x="618" y="1672"/>
                    </a:cubicBezTo>
                    <a:cubicBezTo>
                      <a:pt x="638" y="1672"/>
                      <a:pt x="666" y="1598"/>
                      <a:pt x="656" y="1515"/>
                    </a:cubicBezTo>
                    <a:cubicBezTo>
                      <a:pt x="656" y="1348"/>
                      <a:pt x="656" y="1181"/>
                      <a:pt x="670" y="1013"/>
                    </a:cubicBezTo>
                    <a:cubicBezTo>
                      <a:pt x="614" y="971"/>
                      <a:pt x="586" y="930"/>
                      <a:pt x="544" y="874"/>
                    </a:cubicBezTo>
                    <a:cubicBezTo>
                      <a:pt x="405" y="665"/>
                      <a:pt x="293" y="455"/>
                      <a:pt x="223" y="260"/>
                    </a:cubicBezTo>
                    <a:cubicBezTo>
                      <a:pt x="195" y="302"/>
                      <a:pt x="195" y="330"/>
                      <a:pt x="181" y="372"/>
                    </a:cubicBezTo>
                    <a:lnTo>
                      <a:pt x="126" y="525"/>
                    </a:lnTo>
                    <a:cubicBezTo>
                      <a:pt x="112" y="581"/>
                      <a:pt x="112" y="623"/>
                      <a:pt x="98" y="693"/>
                    </a:cubicBezTo>
                    <a:cubicBezTo>
                      <a:pt x="84" y="748"/>
                      <a:pt x="84" y="818"/>
                      <a:pt x="70" y="874"/>
                    </a:cubicBezTo>
                    <a:lnTo>
                      <a:pt x="42" y="958"/>
                    </a:lnTo>
                    <a:cubicBezTo>
                      <a:pt x="42" y="999"/>
                      <a:pt x="42" y="1013"/>
                      <a:pt x="28" y="1041"/>
                    </a:cubicBezTo>
                    <a:cubicBezTo>
                      <a:pt x="14" y="1167"/>
                      <a:pt x="0" y="1278"/>
                      <a:pt x="0" y="1390"/>
                    </a:cubicBezTo>
                    <a:lnTo>
                      <a:pt x="0" y="1739"/>
                    </a:lnTo>
                    <a:cubicBezTo>
                      <a:pt x="0" y="1864"/>
                      <a:pt x="14" y="1990"/>
                      <a:pt x="14" y="2115"/>
                    </a:cubicBezTo>
                    <a:cubicBezTo>
                      <a:pt x="112" y="3064"/>
                      <a:pt x="558" y="4026"/>
                      <a:pt x="1283" y="4724"/>
                    </a:cubicBezTo>
                    <a:cubicBezTo>
                      <a:pt x="1646" y="5072"/>
                      <a:pt x="2092" y="5365"/>
                      <a:pt x="2553" y="5561"/>
                    </a:cubicBezTo>
                    <a:cubicBezTo>
                      <a:pt x="2979" y="5749"/>
                      <a:pt x="3450" y="5858"/>
                      <a:pt x="3916" y="5858"/>
                    </a:cubicBezTo>
                    <a:cubicBezTo>
                      <a:pt x="3968" y="5858"/>
                      <a:pt x="4021" y="5856"/>
                      <a:pt x="4073" y="5853"/>
                    </a:cubicBezTo>
                    <a:cubicBezTo>
                      <a:pt x="4186" y="5866"/>
                      <a:pt x="4299" y="5872"/>
                      <a:pt x="4410" y="5872"/>
                    </a:cubicBezTo>
                    <a:cubicBezTo>
                      <a:pt x="5403" y="5872"/>
                      <a:pt x="6283" y="5379"/>
                      <a:pt x="6835" y="4626"/>
                    </a:cubicBezTo>
                    <a:cubicBezTo>
                      <a:pt x="6905" y="4514"/>
                      <a:pt x="6988" y="4417"/>
                      <a:pt x="7044" y="4305"/>
                    </a:cubicBezTo>
                    <a:lnTo>
                      <a:pt x="7128" y="4138"/>
                    </a:lnTo>
                    <a:cubicBezTo>
                      <a:pt x="7156" y="4082"/>
                      <a:pt x="7184" y="4012"/>
                      <a:pt x="7212" y="3956"/>
                    </a:cubicBezTo>
                    <a:lnTo>
                      <a:pt x="7281" y="3789"/>
                    </a:lnTo>
                    <a:cubicBezTo>
                      <a:pt x="7295" y="3733"/>
                      <a:pt x="7323" y="3664"/>
                      <a:pt x="7337" y="3594"/>
                    </a:cubicBezTo>
                    <a:cubicBezTo>
                      <a:pt x="7393" y="3468"/>
                      <a:pt x="7407" y="3343"/>
                      <a:pt x="7421" y="3217"/>
                    </a:cubicBezTo>
                    <a:cubicBezTo>
                      <a:pt x="7490" y="2715"/>
                      <a:pt x="7435" y="2199"/>
                      <a:pt x="7253" y="1739"/>
                    </a:cubicBezTo>
                    <a:cubicBezTo>
                      <a:pt x="7072" y="1278"/>
                      <a:pt x="6765" y="888"/>
                      <a:pt x="6389" y="581"/>
                    </a:cubicBezTo>
                    <a:cubicBezTo>
                      <a:pt x="6347" y="539"/>
                      <a:pt x="6291" y="511"/>
                      <a:pt x="6249" y="469"/>
                    </a:cubicBezTo>
                    <a:cubicBezTo>
                      <a:pt x="6207" y="427"/>
                      <a:pt x="6165" y="400"/>
                      <a:pt x="6110" y="358"/>
                    </a:cubicBezTo>
                    <a:cubicBezTo>
                      <a:pt x="6012" y="316"/>
                      <a:pt x="5900" y="246"/>
                      <a:pt x="5803" y="204"/>
                    </a:cubicBezTo>
                    <a:cubicBezTo>
                      <a:pt x="5747" y="190"/>
                      <a:pt x="5691" y="149"/>
                      <a:pt x="5635" y="135"/>
                    </a:cubicBezTo>
                    <a:cubicBezTo>
                      <a:pt x="5593" y="121"/>
                      <a:pt x="5538" y="107"/>
                      <a:pt x="5468" y="79"/>
                    </a:cubicBezTo>
                    <a:cubicBezTo>
                      <a:pt x="5412" y="65"/>
                      <a:pt x="5356" y="51"/>
                      <a:pt x="5287" y="51"/>
                    </a:cubicBezTo>
                    <a:cubicBezTo>
                      <a:pt x="5245" y="37"/>
                      <a:pt x="5189" y="23"/>
                      <a:pt x="5119" y="23"/>
                    </a:cubicBezTo>
                    <a:cubicBezTo>
                      <a:pt x="5022" y="7"/>
                      <a:pt x="4924" y="1"/>
                      <a:pt x="4828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550541" y="1865415"/>
                <a:ext cx="378379" cy="208591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4814" extrusionOk="0">
                    <a:moveTo>
                      <a:pt x="1" y="1"/>
                    </a:moveTo>
                    <a:cubicBezTo>
                      <a:pt x="1" y="1"/>
                      <a:pt x="85" y="154"/>
                      <a:pt x="266" y="433"/>
                    </a:cubicBezTo>
                    <a:cubicBezTo>
                      <a:pt x="350" y="573"/>
                      <a:pt x="447" y="726"/>
                      <a:pt x="573" y="921"/>
                    </a:cubicBezTo>
                    <a:cubicBezTo>
                      <a:pt x="629" y="1005"/>
                      <a:pt x="712" y="1117"/>
                      <a:pt x="782" y="1214"/>
                    </a:cubicBezTo>
                    <a:cubicBezTo>
                      <a:pt x="852" y="1326"/>
                      <a:pt x="922" y="1424"/>
                      <a:pt x="1005" y="1535"/>
                    </a:cubicBezTo>
                    <a:cubicBezTo>
                      <a:pt x="1340" y="1968"/>
                      <a:pt x="1772" y="2470"/>
                      <a:pt x="2289" y="2944"/>
                    </a:cubicBezTo>
                    <a:cubicBezTo>
                      <a:pt x="2400" y="3070"/>
                      <a:pt x="2540" y="3167"/>
                      <a:pt x="2679" y="3293"/>
                    </a:cubicBezTo>
                    <a:cubicBezTo>
                      <a:pt x="2819" y="3418"/>
                      <a:pt x="2958" y="3516"/>
                      <a:pt x="3125" y="3627"/>
                    </a:cubicBezTo>
                    <a:lnTo>
                      <a:pt x="3223" y="3711"/>
                    </a:lnTo>
                    <a:lnTo>
                      <a:pt x="3349" y="3781"/>
                    </a:lnTo>
                    <a:cubicBezTo>
                      <a:pt x="3432" y="3837"/>
                      <a:pt x="3502" y="3892"/>
                      <a:pt x="3586" y="3920"/>
                    </a:cubicBezTo>
                    <a:cubicBezTo>
                      <a:pt x="3656" y="3976"/>
                      <a:pt x="3753" y="4004"/>
                      <a:pt x="3837" y="4060"/>
                    </a:cubicBezTo>
                    <a:lnTo>
                      <a:pt x="4074" y="4185"/>
                    </a:lnTo>
                    <a:cubicBezTo>
                      <a:pt x="4255" y="4255"/>
                      <a:pt x="4423" y="4339"/>
                      <a:pt x="4590" y="4409"/>
                    </a:cubicBezTo>
                    <a:cubicBezTo>
                      <a:pt x="4674" y="4450"/>
                      <a:pt x="4757" y="4464"/>
                      <a:pt x="4841" y="4492"/>
                    </a:cubicBezTo>
                    <a:cubicBezTo>
                      <a:pt x="4939" y="4534"/>
                      <a:pt x="5022" y="4562"/>
                      <a:pt x="5106" y="4590"/>
                    </a:cubicBezTo>
                    <a:cubicBezTo>
                      <a:pt x="5455" y="4674"/>
                      <a:pt x="5818" y="4743"/>
                      <a:pt x="6166" y="4771"/>
                    </a:cubicBezTo>
                    <a:cubicBezTo>
                      <a:pt x="6264" y="4771"/>
                      <a:pt x="6348" y="4799"/>
                      <a:pt x="6431" y="4799"/>
                    </a:cubicBezTo>
                    <a:cubicBezTo>
                      <a:pt x="6473" y="4799"/>
                      <a:pt x="6515" y="4799"/>
                      <a:pt x="6557" y="4813"/>
                    </a:cubicBezTo>
                    <a:lnTo>
                      <a:pt x="6682" y="4813"/>
                    </a:lnTo>
                    <a:cubicBezTo>
                      <a:pt x="6850" y="4813"/>
                      <a:pt x="7003" y="4771"/>
                      <a:pt x="7185" y="4743"/>
                    </a:cubicBezTo>
                    <a:cubicBezTo>
                      <a:pt x="7422" y="4674"/>
                      <a:pt x="7631" y="4562"/>
                      <a:pt x="7826" y="4450"/>
                    </a:cubicBezTo>
                    <a:cubicBezTo>
                      <a:pt x="7910" y="4395"/>
                      <a:pt x="7980" y="4325"/>
                      <a:pt x="8049" y="4269"/>
                    </a:cubicBezTo>
                    <a:lnTo>
                      <a:pt x="8161" y="4171"/>
                    </a:lnTo>
                    <a:lnTo>
                      <a:pt x="8259" y="4060"/>
                    </a:lnTo>
                    <a:cubicBezTo>
                      <a:pt x="8384" y="3906"/>
                      <a:pt x="8496" y="3725"/>
                      <a:pt x="8565" y="3558"/>
                    </a:cubicBezTo>
                    <a:cubicBezTo>
                      <a:pt x="8649" y="3362"/>
                      <a:pt x="8705" y="3125"/>
                      <a:pt x="8719" y="2874"/>
                    </a:cubicBezTo>
                    <a:cubicBezTo>
                      <a:pt x="8733" y="2791"/>
                      <a:pt x="8719" y="2707"/>
                      <a:pt x="8719" y="2609"/>
                    </a:cubicBezTo>
                    <a:cubicBezTo>
                      <a:pt x="8719" y="2581"/>
                      <a:pt x="8705" y="2539"/>
                      <a:pt x="8705" y="2526"/>
                    </a:cubicBezTo>
                    <a:cubicBezTo>
                      <a:pt x="8649" y="2330"/>
                      <a:pt x="8538" y="2177"/>
                      <a:pt x="8398" y="2051"/>
                    </a:cubicBezTo>
                    <a:lnTo>
                      <a:pt x="8496" y="2051"/>
                    </a:lnTo>
                    <a:cubicBezTo>
                      <a:pt x="8538" y="2037"/>
                      <a:pt x="8468" y="1898"/>
                      <a:pt x="8286" y="1814"/>
                    </a:cubicBezTo>
                    <a:cubicBezTo>
                      <a:pt x="8189" y="1758"/>
                      <a:pt x="8091" y="1730"/>
                      <a:pt x="7966" y="1730"/>
                    </a:cubicBezTo>
                    <a:cubicBezTo>
                      <a:pt x="7910" y="1730"/>
                      <a:pt x="7826" y="1730"/>
                      <a:pt x="7756" y="1744"/>
                    </a:cubicBezTo>
                    <a:cubicBezTo>
                      <a:pt x="7732" y="1742"/>
                      <a:pt x="7711" y="1741"/>
                      <a:pt x="7691" y="1741"/>
                    </a:cubicBezTo>
                    <a:cubicBezTo>
                      <a:pt x="7594" y="1741"/>
                      <a:pt x="7540" y="1768"/>
                      <a:pt x="7505" y="1814"/>
                    </a:cubicBezTo>
                    <a:cubicBezTo>
                      <a:pt x="7408" y="1884"/>
                      <a:pt x="7366" y="1968"/>
                      <a:pt x="7338" y="2023"/>
                    </a:cubicBezTo>
                    <a:cubicBezTo>
                      <a:pt x="7324" y="2065"/>
                      <a:pt x="7324" y="2093"/>
                      <a:pt x="7324" y="2107"/>
                    </a:cubicBezTo>
                    <a:lnTo>
                      <a:pt x="7324" y="2177"/>
                    </a:lnTo>
                    <a:cubicBezTo>
                      <a:pt x="7324" y="2220"/>
                      <a:pt x="7333" y="2255"/>
                      <a:pt x="7350" y="2255"/>
                    </a:cubicBezTo>
                    <a:cubicBezTo>
                      <a:pt x="7354" y="2255"/>
                      <a:pt x="7360" y="2253"/>
                      <a:pt x="7366" y="2247"/>
                    </a:cubicBezTo>
                    <a:cubicBezTo>
                      <a:pt x="7371" y="2252"/>
                      <a:pt x="7376" y="2254"/>
                      <a:pt x="7380" y="2254"/>
                    </a:cubicBezTo>
                    <a:cubicBezTo>
                      <a:pt x="7400" y="2254"/>
                      <a:pt x="7418" y="2208"/>
                      <a:pt x="7463" y="2163"/>
                    </a:cubicBezTo>
                    <a:cubicBezTo>
                      <a:pt x="7491" y="2107"/>
                      <a:pt x="7561" y="2023"/>
                      <a:pt x="7673" y="1982"/>
                    </a:cubicBezTo>
                    <a:cubicBezTo>
                      <a:pt x="7722" y="1965"/>
                      <a:pt x="7785" y="1958"/>
                      <a:pt x="7852" y="1958"/>
                    </a:cubicBezTo>
                    <a:cubicBezTo>
                      <a:pt x="7899" y="1958"/>
                      <a:pt x="7947" y="1962"/>
                      <a:pt x="7994" y="1968"/>
                    </a:cubicBezTo>
                    <a:cubicBezTo>
                      <a:pt x="8091" y="1982"/>
                      <a:pt x="8189" y="2037"/>
                      <a:pt x="8286" y="2093"/>
                    </a:cubicBezTo>
                    <a:cubicBezTo>
                      <a:pt x="8440" y="2191"/>
                      <a:pt x="8565" y="2358"/>
                      <a:pt x="8621" y="2539"/>
                    </a:cubicBezTo>
                    <a:cubicBezTo>
                      <a:pt x="8649" y="2721"/>
                      <a:pt x="8635" y="2874"/>
                      <a:pt x="8621" y="3028"/>
                    </a:cubicBezTo>
                    <a:cubicBezTo>
                      <a:pt x="8565" y="3362"/>
                      <a:pt x="8426" y="3697"/>
                      <a:pt x="8217" y="3976"/>
                    </a:cubicBezTo>
                    <a:cubicBezTo>
                      <a:pt x="8035" y="4199"/>
                      <a:pt x="7798" y="4395"/>
                      <a:pt x="7547" y="4534"/>
                    </a:cubicBezTo>
                    <a:cubicBezTo>
                      <a:pt x="7477" y="4562"/>
                      <a:pt x="7408" y="4590"/>
                      <a:pt x="7352" y="4618"/>
                    </a:cubicBezTo>
                    <a:cubicBezTo>
                      <a:pt x="7282" y="4632"/>
                      <a:pt x="7212" y="4674"/>
                      <a:pt x="7143" y="4688"/>
                    </a:cubicBezTo>
                    <a:cubicBezTo>
                      <a:pt x="6989" y="4729"/>
                      <a:pt x="6836" y="4757"/>
                      <a:pt x="6654" y="4757"/>
                    </a:cubicBezTo>
                    <a:lnTo>
                      <a:pt x="6543" y="4757"/>
                    </a:lnTo>
                    <a:cubicBezTo>
                      <a:pt x="6501" y="4757"/>
                      <a:pt x="6445" y="4757"/>
                      <a:pt x="6417" y="4743"/>
                    </a:cubicBezTo>
                    <a:cubicBezTo>
                      <a:pt x="6334" y="4743"/>
                      <a:pt x="6250" y="4729"/>
                      <a:pt x="6152" y="4729"/>
                    </a:cubicBezTo>
                    <a:cubicBezTo>
                      <a:pt x="6097" y="4729"/>
                      <a:pt x="6055" y="4729"/>
                      <a:pt x="5999" y="4701"/>
                    </a:cubicBezTo>
                    <a:cubicBezTo>
                      <a:pt x="5943" y="4688"/>
                      <a:pt x="5901" y="4688"/>
                      <a:pt x="5845" y="4674"/>
                    </a:cubicBezTo>
                    <a:cubicBezTo>
                      <a:pt x="5873" y="4674"/>
                      <a:pt x="5915" y="4674"/>
                      <a:pt x="5957" y="4688"/>
                    </a:cubicBezTo>
                    <a:lnTo>
                      <a:pt x="6097" y="4688"/>
                    </a:lnTo>
                    <a:cubicBezTo>
                      <a:pt x="6208" y="4674"/>
                      <a:pt x="6278" y="4674"/>
                      <a:pt x="6306" y="4660"/>
                    </a:cubicBezTo>
                    <a:cubicBezTo>
                      <a:pt x="6362" y="4632"/>
                      <a:pt x="6264" y="4618"/>
                      <a:pt x="6124" y="4604"/>
                    </a:cubicBezTo>
                    <a:cubicBezTo>
                      <a:pt x="6055" y="4604"/>
                      <a:pt x="5985" y="4590"/>
                      <a:pt x="5915" y="4562"/>
                    </a:cubicBezTo>
                    <a:cubicBezTo>
                      <a:pt x="5845" y="4548"/>
                      <a:pt x="5790" y="4548"/>
                      <a:pt x="5748" y="4548"/>
                    </a:cubicBezTo>
                    <a:cubicBezTo>
                      <a:pt x="5664" y="4534"/>
                      <a:pt x="5580" y="4534"/>
                      <a:pt x="5511" y="4520"/>
                    </a:cubicBezTo>
                    <a:cubicBezTo>
                      <a:pt x="5427" y="4492"/>
                      <a:pt x="5357" y="4478"/>
                      <a:pt x="5260" y="4464"/>
                    </a:cubicBezTo>
                    <a:cubicBezTo>
                      <a:pt x="5441" y="4464"/>
                      <a:pt x="5525" y="4423"/>
                      <a:pt x="5469" y="4339"/>
                    </a:cubicBezTo>
                    <a:cubicBezTo>
                      <a:pt x="5455" y="4311"/>
                      <a:pt x="5357" y="4283"/>
                      <a:pt x="5288" y="4269"/>
                    </a:cubicBezTo>
                    <a:cubicBezTo>
                      <a:pt x="5218" y="4269"/>
                      <a:pt x="5148" y="4269"/>
                      <a:pt x="5078" y="4255"/>
                    </a:cubicBezTo>
                    <a:cubicBezTo>
                      <a:pt x="5009" y="4241"/>
                      <a:pt x="4939" y="4241"/>
                      <a:pt x="4869" y="4213"/>
                    </a:cubicBezTo>
                    <a:cubicBezTo>
                      <a:pt x="4799" y="4199"/>
                      <a:pt x="4702" y="4185"/>
                      <a:pt x="4632" y="4185"/>
                    </a:cubicBezTo>
                    <a:cubicBezTo>
                      <a:pt x="4562" y="4171"/>
                      <a:pt x="4478" y="4144"/>
                      <a:pt x="4409" y="4116"/>
                    </a:cubicBezTo>
                    <a:cubicBezTo>
                      <a:pt x="4339" y="4102"/>
                      <a:pt x="4255" y="4060"/>
                      <a:pt x="4172" y="4046"/>
                    </a:cubicBezTo>
                    <a:cubicBezTo>
                      <a:pt x="4102" y="4004"/>
                      <a:pt x="4004" y="3976"/>
                      <a:pt x="3934" y="3962"/>
                    </a:cubicBezTo>
                    <a:cubicBezTo>
                      <a:pt x="3865" y="3920"/>
                      <a:pt x="3781" y="3892"/>
                      <a:pt x="3711" y="3851"/>
                    </a:cubicBezTo>
                    <a:cubicBezTo>
                      <a:pt x="3653" y="3827"/>
                      <a:pt x="3585" y="3785"/>
                      <a:pt x="3524" y="3747"/>
                    </a:cubicBezTo>
                    <a:lnTo>
                      <a:pt x="3524" y="3747"/>
                    </a:lnTo>
                    <a:cubicBezTo>
                      <a:pt x="3545" y="3755"/>
                      <a:pt x="3568" y="3758"/>
                      <a:pt x="3586" y="3767"/>
                    </a:cubicBezTo>
                    <a:lnTo>
                      <a:pt x="3753" y="3823"/>
                    </a:lnTo>
                    <a:cubicBezTo>
                      <a:pt x="3795" y="3837"/>
                      <a:pt x="3851" y="3851"/>
                      <a:pt x="3921" y="3865"/>
                    </a:cubicBezTo>
                    <a:cubicBezTo>
                      <a:pt x="3976" y="3892"/>
                      <a:pt x="4046" y="3906"/>
                      <a:pt x="4102" y="3934"/>
                    </a:cubicBezTo>
                    <a:cubicBezTo>
                      <a:pt x="4144" y="3962"/>
                      <a:pt x="4213" y="3990"/>
                      <a:pt x="4269" y="4004"/>
                    </a:cubicBezTo>
                    <a:cubicBezTo>
                      <a:pt x="4286" y="4011"/>
                      <a:pt x="4298" y="4013"/>
                      <a:pt x="4305" y="4013"/>
                    </a:cubicBezTo>
                    <a:cubicBezTo>
                      <a:pt x="4329" y="4013"/>
                      <a:pt x="4308" y="3987"/>
                      <a:pt x="4255" y="3976"/>
                    </a:cubicBezTo>
                    <a:cubicBezTo>
                      <a:pt x="4144" y="3920"/>
                      <a:pt x="4032" y="3865"/>
                      <a:pt x="3893" y="3795"/>
                    </a:cubicBezTo>
                    <a:cubicBezTo>
                      <a:pt x="3795" y="3767"/>
                      <a:pt x="3711" y="3711"/>
                      <a:pt x="3642" y="3655"/>
                    </a:cubicBezTo>
                    <a:cubicBezTo>
                      <a:pt x="3558" y="3614"/>
                      <a:pt x="3488" y="3558"/>
                      <a:pt x="3404" y="3516"/>
                    </a:cubicBezTo>
                    <a:cubicBezTo>
                      <a:pt x="3237" y="3418"/>
                      <a:pt x="3084" y="3307"/>
                      <a:pt x="2930" y="3223"/>
                    </a:cubicBezTo>
                    <a:cubicBezTo>
                      <a:pt x="2819" y="3153"/>
                      <a:pt x="2707" y="3070"/>
                      <a:pt x="2595" y="3000"/>
                    </a:cubicBezTo>
                    <a:cubicBezTo>
                      <a:pt x="2498" y="2930"/>
                      <a:pt x="2386" y="2846"/>
                      <a:pt x="2261" y="2749"/>
                    </a:cubicBezTo>
                    <a:cubicBezTo>
                      <a:pt x="2191" y="2707"/>
                      <a:pt x="2121" y="2665"/>
                      <a:pt x="2079" y="2609"/>
                    </a:cubicBezTo>
                    <a:lnTo>
                      <a:pt x="2107" y="2609"/>
                    </a:lnTo>
                    <a:cubicBezTo>
                      <a:pt x="2163" y="2637"/>
                      <a:pt x="2219" y="2637"/>
                      <a:pt x="2302" y="2679"/>
                    </a:cubicBezTo>
                    <a:cubicBezTo>
                      <a:pt x="2309" y="2685"/>
                      <a:pt x="2313" y="2688"/>
                      <a:pt x="2316" y="2688"/>
                    </a:cubicBezTo>
                    <a:cubicBezTo>
                      <a:pt x="2323" y="2688"/>
                      <a:pt x="2310" y="2659"/>
                      <a:pt x="2289" y="2637"/>
                    </a:cubicBezTo>
                    <a:cubicBezTo>
                      <a:pt x="2219" y="2567"/>
                      <a:pt x="2121" y="2512"/>
                      <a:pt x="2051" y="2442"/>
                    </a:cubicBezTo>
                    <a:cubicBezTo>
                      <a:pt x="1982" y="2386"/>
                      <a:pt x="1912" y="2316"/>
                      <a:pt x="1842" y="2260"/>
                    </a:cubicBezTo>
                    <a:cubicBezTo>
                      <a:pt x="1703" y="2163"/>
                      <a:pt x="1563" y="2037"/>
                      <a:pt x="1424" y="1898"/>
                    </a:cubicBezTo>
                    <a:cubicBezTo>
                      <a:pt x="894" y="1354"/>
                      <a:pt x="419" y="684"/>
                      <a:pt x="1" y="1"/>
                    </a:cubicBez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450229" y="409400"/>
                <a:ext cx="462998" cy="944551"/>
              </a:xfrm>
              <a:custGeom>
                <a:avLst/>
                <a:gdLst/>
                <a:ahLst/>
                <a:cxnLst/>
                <a:rect l="l" t="t" r="r" b="b"/>
                <a:pathLst>
                  <a:path w="10686" h="21799" extrusionOk="0">
                    <a:moveTo>
                      <a:pt x="8105" y="1"/>
                    </a:moveTo>
                    <a:lnTo>
                      <a:pt x="7784" y="154"/>
                    </a:lnTo>
                    <a:cubicBezTo>
                      <a:pt x="7686" y="210"/>
                      <a:pt x="7561" y="266"/>
                      <a:pt x="7407" y="349"/>
                    </a:cubicBezTo>
                    <a:cubicBezTo>
                      <a:pt x="7268" y="433"/>
                      <a:pt x="7086" y="531"/>
                      <a:pt x="6905" y="628"/>
                    </a:cubicBezTo>
                    <a:cubicBezTo>
                      <a:pt x="6710" y="740"/>
                      <a:pt x="6515" y="879"/>
                      <a:pt x="6291" y="991"/>
                    </a:cubicBezTo>
                    <a:cubicBezTo>
                      <a:pt x="6194" y="1061"/>
                      <a:pt x="6068" y="1158"/>
                      <a:pt x="5957" y="1228"/>
                    </a:cubicBezTo>
                    <a:cubicBezTo>
                      <a:pt x="5845" y="1312"/>
                      <a:pt x="5719" y="1382"/>
                      <a:pt x="5594" y="1479"/>
                    </a:cubicBezTo>
                    <a:cubicBezTo>
                      <a:pt x="5106" y="1856"/>
                      <a:pt x="4576" y="2288"/>
                      <a:pt x="4060" y="2804"/>
                    </a:cubicBezTo>
                    <a:cubicBezTo>
                      <a:pt x="3013" y="3850"/>
                      <a:pt x="1953" y="5287"/>
                      <a:pt x="1200" y="6989"/>
                    </a:cubicBezTo>
                    <a:cubicBezTo>
                      <a:pt x="823" y="7854"/>
                      <a:pt x="517" y="8774"/>
                      <a:pt x="307" y="9737"/>
                    </a:cubicBezTo>
                    <a:cubicBezTo>
                      <a:pt x="98" y="10685"/>
                      <a:pt x="1" y="11690"/>
                      <a:pt x="14" y="12680"/>
                    </a:cubicBezTo>
                    <a:cubicBezTo>
                      <a:pt x="14" y="13670"/>
                      <a:pt x="140" y="14661"/>
                      <a:pt x="349" y="15623"/>
                    </a:cubicBezTo>
                    <a:cubicBezTo>
                      <a:pt x="558" y="16586"/>
                      <a:pt x="865" y="17506"/>
                      <a:pt x="1256" y="18343"/>
                    </a:cubicBezTo>
                    <a:cubicBezTo>
                      <a:pt x="1451" y="18775"/>
                      <a:pt x="1674" y="19180"/>
                      <a:pt x="1953" y="19543"/>
                    </a:cubicBezTo>
                    <a:cubicBezTo>
                      <a:pt x="2232" y="19919"/>
                      <a:pt x="2539" y="20226"/>
                      <a:pt x="2888" y="20505"/>
                    </a:cubicBezTo>
                    <a:cubicBezTo>
                      <a:pt x="3404" y="20924"/>
                      <a:pt x="3976" y="21244"/>
                      <a:pt x="4534" y="21426"/>
                    </a:cubicBezTo>
                    <a:cubicBezTo>
                      <a:pt x="5155" y="21674"/>
                      <a:pt x="5827" y="21798"/>
                      <a:pt x="6496" y="21798"/>
                    </a:cubicBezTo>
                    <a:cubicBezTo>
                      <a:pt x="6879" y="21798"/>
                      <a:pt x="7260" y="21758"/>
                      <a:pt x="7630" y="21677"/>
                    </a:cubicBezTo>
                    <a:cubicBezTo>
                      <a:pt x="7895" y="21621"/>
                      <a:pt x="8188" y="21537"/>
                      <a:pt x="8495" y="21426"/>
                    </a:cubicBezTo>
                    <a:cubicBezTo>
                      <a:pt x="8565" y="21398"/>
                      <a:pt x="8649" y="21384"/>
                      <a:pt x="8718" y="21342"/>
                    </a:cubicBezTo>
                    <a:cubicBezTo>
                      <a:pt x="8788" y="21314"/>
                      <a:pt x="8872" y="21272"/>
                      <a:pt x="8942" y="21244"/>
                    </a:cubicBezTo>
                    <a:cubicBezTo>
                      <a:pt x="9011" y="21202"/>
                      <a:pt x="9095" y="21147"/>
                      <a:pt x="9165" y="21119"/>
                    </a:cubicBezTo>
                    <a:cubicBezTo>
                      <a:pt x="9234" y="21063"/>
                      <a:pt x="9332" y="21035"/>
                      <a:pt x="9402" y="20965"/>
                    </a:cubicBezTo>
                    <a:cubicBezTo>
                      <a:pt x="9583" y="20826"/>
                      <a:pt x="9765" y="20645"/>
                      <a:pt x="9904" y="20449"/>
                    </a:cubicBezTo>
                    <a:cubicBezTo>
                      <a:pt x="9960" y="20380"/>
                      <a:pt x="10002" y="20310"/>
                      <a:pt x="10044" y="20240"/>
                    </a:cubicBezTo>
                    <a:cubicBezTo>
                      <a:pt x="10071" y="20198"/>
                      <a:pt x="10113" y="20142"/>
                      <a:pt x="10127" y="20073"/>
                    </a:cubicBezTo>
                    <a:cubicBezTo>
                      <a:pt x="10169" y="20017"/>
                      <a:pt x="10183" y="19947"/>
                      <a:pt x="10197" y="19891"/>
                    </a:cubicBezTo>
                    <a:cubicBezTo>
                      <a:pt x="10239" y="19780"/>
                      <a:pt x="10281" y="19654"/>
                      <a:pt x="10309" y="19529"/>
                    </a:cubicBezTo>
                    <a:cubicBezTo>
                      <a:pt x="10350" y="19292"/>
                      <a:pt x="10392" y="19040"/>
                      <a:pt x="10378" y="18803"/>
                    </a:cubicBezTo>
                    <a:lnTo>
                      <a:pt x="10378" y="18803"/>
                    </a:lnTo>
                    <a:cubicBezTo>
                      <a:pt x="10392" y="18817"/>
                      <a:pt x="10406" y="18845"/>
                      <a:pt x="10406" y="18845"/>
                    </a:cubicBezTo>
                    <a:cubicBezTo>
                      <a:pt x="10420" y="18873"/>
                      <a:pt x="10448" y="18887"/>
                      <a:pt x="10462" y="18887"/>
                    </a:cubicBezTo>
                    <a:cubicBezTo>
                      <a:pt x="10476" y="18901"/>
                      <a:pt x="10490" y="18915"/>
                      <a:pt x="10518" y="18915"/>
                    </a:cubicBezTo>
                    <a:cubicBezTo>
                      <a:pt x="10528" y="18919"/>
                      <a:pt x="10537" y="18921"/>
                      <a:pt x="10546" y="18921"/>
                    </a:cubicBezTo>
                    <a:cubicBezTo>
                      <a:pt x="10599" y="18921"/>
                      <a:pt x="10635" y="18849"/>
                      <a:pt x="10671" y="18706"/>
                    </a:cubicBezTo>
                    <a:cubicBezTo>
                      <a:pt x="10685" y="18636"/>
                      <a:pt x="10685" y="18538"/>
                      <a:pt x="10685" y="18427"/>
                    </a:cubicBezTo>
                    <a:cubicBezTo>
                      <a:pt x="10685" y="18385"/>
                      <a:pt x="10671" y="18329"/>
                      <a:pt x="10671" y="18259"/>
                    </a:cubicBezTo>
                    <a:cubicBezTo>
                      <a:pt x="10657" y="18204"/>
                      <a:pt x="10657" y="18134"/>
                      <a:pt x="10629" y="18064"/>
                    </a:cubicBezTo>
                    <a:cubicBezTo>
                      <a:pt x="10615" y="17994"/>
                      <a:pt x="10601" y="17939"/>
                      <a:pt x="10560" y="17869"/>
                    </a:cubicBezTo>
                    <a:lnTo>
                      <a:pt x="10546" y="17827"/>
                    </a:lnTo>
                    <a:cubicBezTo>
                      <a:pt x="10546" y="17799"/>
                      <a:pt x="10532" y="17785"/>
                      <a:pt x="10518" y="17757"/>
                    </a:cubicBezTo>
                    <a:cubicBezTo>
                      <a:pt x="10490" y="17701"/>
                      <a:pt x="10476" y="17660"/>
                      <a:pt x="10448" y="17632"/>
                    </a:cubicBezTo>
                    <a:cubicBezTo>
                      <a:pt x="10336" y="17450"/>
                      <a:pt x="10197" y="17297"/>
                      <a:pt x="10030" y="17171"/>
                    </a:cubicBezTo>
                    <a:cubicBezTo>
                      <a:pt x="9848" y="17060"/>
                      <a:pt x="9653" y="16990"/>
                      <a:pt x="9444" y="16934"/>
                    </a:cubicBezTo>
                    <a:cubicBezTo>
                      <a:pt x="9290" y="16948"/>
                      <a:pt x="9095" y="16948"/>
                      <a:pt x="8914" y="17004"/>
                    </a:cubicBezTo>
                    <a:cubicBezTo>
                      <a:pt x="8760" y="17046"/>
                      <a:pt x="8649" y="17088"/>
                      <a:pt x="8537" y="17143"/>
                    </a:cubicBezTo>
                    <a:cubicBezTo>
                      <a:pt x="8523" y="17157"/>
                      <a:pt x="8481" y="17185"/>
                      <a:pt x="8467" y="17185"/>
                    </a:cubicBezTo>
                    <a:lnTo>
                      <a:pt x="8453" y="17185"/>
                    </a:lnTo>
                    <a:lnTo>
                      <a:pt x="8439" y="17199"/>
                    </a:lnTo>
                    <a:cubicBezTo>
                      <a:pt x="8425" y="17213"/>
                      <a:pt x="8425" y="17213"/>
                      <a:pt x="8370" y="17255"/>
                    </a:cubicBezTo>
                    <a:cubicBezTo>
                      <a:pt x="8314" y="17283"/>
                      <a:pt x="8286" y="17325"/>
                      <a:pt x="8244" y="17367"/>
                    </a:cubicBezTo>
                    <a:cubicBezTo>
                      <a:pt x="8230" y="17395"/>
                      <a:pt x="8216" y="17408"/>
                      <a:pt x="8216" y="17422"/>
                    </a:cubicBezTo>
                    <a:cubicBezTo>
                      <a:pt x="8188" y="17436"/>
                      <a:pt x="8188" y="17464"/>
                      <a:pt x="8174" y="17478"/>
                    </a:cubicBezTo>
                    <a:cubicBezTo>
                      <a:pt x="8021" y="17743"/>
                      <a:pt x="8035" y="17980"/>
                      <a:pt x="8091" y="18120"/>
                    </a:cubicBezTo>
                    <a:cubicBezTo>
                      <a:pt x="8119" y="18245"/>
                      <a:pt x="8174" y="18301"/>
                      <a:pt x="8188" y="18329"/>
                    </a:cubicBezTo>
                    <a:cubicBezTo>
                      <a:pt x="8211" y="18352"/>
                      <a:pt x="8226" y="18362"/>
                      <a:pt x="8237" y="18362"/>
                    </a:cubicBezTo>
                    <a:cubicBezTo>
                      <a:pt x="8246" y="18362"/>
                      <a:pt x="8252" y="18356"/>
                      <a:pt x="8258" y="18343"/>
                    </a:cubicBezTo>
                    <a:cubicBezTo>
                      <a:pt x="8300" y="18343"/>
                      <a:pt x="8328" y="18315"/>
                      <a:pt x="8356" y="18245"/>
                    </a:cubicBezTo>
                    <a:cubicBezTo>
                      <a:pt x="8356" y="18231"/>
                      <a:pt x="8356" y="18204"/>
                      <a:pt x="8370" y="18190"/>
                    </a:cubicBezTo>
                    <a:cubicBezTo>
                      <a:pt x="8370" y="18176"/>
                      <a:pt x="8384" y="18162"/>
                      <a:pt x="8384" y="18120"/>
                    </a:cubicBezTo>
                    <a:lnTo>
                      <a:pt x="8439" y="17966"/>
                    </a:lnTo>
                    <a:cubicBezTo>
                      <a:pt x="8495" y="17855"/>
                      <a:pt x="8579" y="17757"/>
                      <a:pt x="8718" y="17701"/>
                    </a:cubicBezTo>
                    <a:cubicBezTo>
                      <a:pt x="8844" y="17673"/>
                      <a:pt x="8983" y="17646"/>
                      <a:pt x="9137" y="17646"/>
                    </a:cubicBezTo>
                    <a:cubicBezTo>
                      <a:pt x="9402" y="17660"/>
                      <a:pt x="9681" y="17785"/>
                      <a:pt x="9848" y="18008"/>
                    </a:cubicBezTo>
                    <a:cubicBezTo>
                      <a:pt x="9932" y="18120"/>
                      <a:pt x="9988" y="18273"/>
                      <a:pt x="10044" y="18399"/>
                    </a:cubicBezTo>
                    <a:cubicBezTo>
                      <a:pt x="10057" y="18469"/>
                      <a:pt x="10099" y="18538"/>
                      <a:pt x="10113" y="18608"/>
                    </a:cubicBezTo>
                    <a:cubicBezTo>
                      <a:pt x="10127" y="18678"/>
                      <a:pt x="10141" y="18748"/>
                      <a:pt x="10141" y="18803"/>
                    </a:cubicBezTo>
                    <a:cubicBezTo>
                      <a:pt x="10239" y="19305"/>
                      <a:pt x="10127" y="19822"/>
                      <a:pt x="9862" y="20268"/>
                    </a:cubicBezTo>
                    <a:cubicBezTo>
                      <a:pt x="9625" y="20645"/>
                      <a:pt x="9262" y="20937"/>
                      <a:pt x="8886" y="21119"/>
                    </a:cubicBezTo>
                    <a:cubicBezTo>
                      <a:pt x="8467" y="21314"/>
                      <a:pt x="8035" y="21454"/>
                      <a:pt x="7603" y="21551"/>
                    </a:cubicBezTo>
                    <a:cubicBezTo>
                      <a:pt x="7201" y="21624"/>
                      <a:pt x="6809" y="21665"/>
                      <a:pt x="6410" y="21665"/>
                    </a:cubicBezTo>
                    <a:cubicBezTo>
                      <a:pt x="6352" y="21665"/>
                      <a:pt x="6294" y="21665"/>
                      <a:pt x="6236" y="21663"/>
                    </a:cubicBezTo>
                    <a:cubicBezTo>
                      <a:pt x="5454" y="21621"/>
                      <a:pt x="4687" y="21398"/>
                      <a:pt x="3990" y="21049"/>
                    </a:cubicBezTo>
                    <a:cubicBezTo>
                      <a:pt x="3655" y="20868"/>
                      <a:pt x="3334" y="20645"/>
                      <a:pt x="3013" y="20407"/>
                    </a:cubicBezTo>
                    <a:cubicBezTo>
                      <a:pt x="2679" y="20128"/>
                      <a:pt x="2386" y="19808"/>
                      <a:pt x="2107" y="19445"/>
                    </a:cubicBezTo>
                    <a:cubicBezTo>
                      <a:pt x="1842" y="19082"/>
                      <a:pt x="1619" y="18678"/>
                      <a:pt x="1423" y="18259"/>
                    </a:cubicBezTo>
                    <a:cubicBezTo>
                      <a:pt x="1381" y="18120"/>
                      <a:pt x="1312" y="17994"/>
                      <a:pt x="1256" y="17855"/>
                    </a:cubicBezTo>
                    <a:cubicBezTo>
                      <a:pt x="1210" y="17740"/>
                      <a:pt x="1164" y="17625"/>
                      <a:pt x="1126" y="17518"/>
                    </a:cubicBezTo>
                    <a:lnTo>
                      <a:pt x="1126" y="17518"/>
                    </a:lnTo>
                    <a:cubicBezTo>
                      <a:pt x="1156" y="17593"/>
                      <a:pt x="1199" y="17671"/>
                      <a:pt x="1242" y="17757"/>
                    </a:cubicBezTo>
                    <a:cubicBezTo>
                      <a:pt x="1284" y="17855"/>
                      <a:pt x="1381" y="17980"/>
                      <a:pt x="1451" y="18078"/>
                    </a:cubicBezTo>
                    <a:cubicBezTo>
                      <a:pt x="1521" y="18190"/>
                      <a:pt x="1591" y="18287"/>
                      <a:pt x="1660" y="18357"/>
                    </a:cubicBezTo>
                    <a:lnTo>
                      <a:pt x="1800" y="18496"/>
                    </a:lnTo>
                    <a:cubicBezTo>
                      <a:pt x="1813" y="18505"/>
                      <a:pt x="1823" y="18509"/>
                      <a:pt x="1831" y="18509"/>
                    </a:cubicBezTo>
                    <a:cubicBezTo>
                      <a:pt x="1888" y="18509"/>
                      <a:pt x="1797" y="18289"/>
                      <a:pt x="1674" y="17994"/>
                    </a:cubicBezTo>
                    <a:cubicBezTo>
                      <a:pt x="1535" y="17660"/>
                      <a:pt x="1381" y="17269"/>
                      <a:pt x="1312" y="17102"/>
                    </a:cubicBezTo>
                    <a:cubicBezTo>
                      <a:pt x="1242" y="16892"/>
                      <a:pt x="1172" y="16683"/>
                      <a:pt x="1075" y="16474"/>
                    </a:cubicBezTo>
                    <a:cubicBezTo>
                      <a:pt x="1005" y="16265"/>
                      <a:pt x="935" y="16083"/>
                      <a:pt x="865" y="15874"/>
                    </a:cubicBezTo>
                    <a:lnTo>
                      <a:pt x="865" y="15874"/>
                    </a:lnTo>
                    <a:cubicBezTo>
                      <a:pt x="1027" y="16141"/>
                      <a:pt x="1164" y="16310"/>
                      <a:pt x="1269" y="16310"/>
                    </a:cubicBezTo>
                    <a:cubicBezTo>
                      <a:pt x="1318" y="16310"/>
                      <a:pt x="1360" y="16274"/>
                      <a:pt x="1395" y="16195"/>
                    </a:cubicBezTo>
                    <a:cubicBezTo>
                      <a:pt x="1423" y="16111"/>
                      <a:pt x="1354" y="15832"/>
                      <a:pt x="1284" y="15679"/>
                    </a:cubicBezTo>
                    <a:cubicBezTo>
                      <a:pt x="1033" y="15037"/>
                      <a:pt x="768" y="14270"/>
                      <a:pt x="614" y="13405"/>
                    </a:cubicBezTo>
                    <a:cubicBezTo>
                      <a:pt x="447" y="12568"/>
                      <a:pt x="377" y="11648"/>
                      <a:pt x="489" y="10741"/>
                    </a:cubicBezTo>
                    <a:lnTo>
                      <a:pt x="489" y="10741"/>
                    </a:lnTo>
                    <a:cubicBezTo>
                      <a:pt x="489" y="10853"/>
                      <a:pt x="503" y="10950"/>
                      <a:pt x="503" y="11034"/>
                    </a:cubicBezTo>
                    <a:cubicBezTo>
                      <a:pt x="503" y="11173"/>
                      <a:pt x="545" y="11341"/>
                      <a:pt x="545" y="11494"/>
                    </a:cubicBezTo>
                    <a:cubicBezTo>
                      <a:pt x="558" y="11648"/>
                      <a:pt x="558" y="11801"/>
                      <a:pt x="572" y="11969"/>
                    </a:cubicBezTo>
                    <a:cubicBezTo>
                      <a:pt x="586" y="12122"/>
                      <a:pt x="614" y="12275"/>
                      <a:pt x="614" y="12457"/>
                    </a:cubicBezTo>
                    <a:cubicBezTo>
                      <a:pt x="628" y="12610"/>
                      <a:pt x="642" y="12778"/>
                      <a:pt x="656" y="12959"/>
                    </a:cubicBezTo>
                    <a:cubicBezTo>
                      <a:pt x="667" y="13032"/>
                      <a:pt x="683" y="13062"/>
                      <a:pt x="699" y="13062"/>
                    </a:cubicBezTo>
                    <a:cubicBezTo>
                      <a:pt x="727" y="13062"/>
                      <a:pt x="754" y="12980"/>
                      <a:pt x="754" y="12875"/>
                    </a:cubicBezTo>
                    <a:cubicBezTo>
                      <a:pt x="754" y="12708"/>
                      <a:pt x="726" y="12554"/>
                      <a:pt x="726" y="12359"/>
                    </a:cubicBezTo>
                    <a:lnTo>
                      <a:pt x="726" y="11801"/>
                    </a:lnTo>
                    <a:cubicBezTo>
                      <a:pt x="782" y="10797"/>
                      <a:pt x="963" y="9779"/>
                      <a:pt x="1144" y="8844"/>
                    </a:cubicBezTo>
                    <a:cubicBezTo>
                      <a:pt x="1284" y="8133"/>
                      <a:pt x="1493" y="7449"/>
                      <a:pt x="1730" y="6766"/>
                    </a:cubicBezTo>
                    <a:cubicBezTo>
                      <a:pt x="1814" y="6556"/>
                      <a:pt x="1884" y="6361"/>
                      <a:pt x="1953" y="6152"/>
                    </a:cubicBezTo>
                    <a:cubicBezTo>
                      <a:pt x="1967" y="6194"/>
                      <a:pt x="1967" y="6222"/>
                      <a:pt x="1981" y="6264"/>
                    </a:cubicBezTo>
                    <a:cubicBezTo>
                      <a:pt x="2009" y="6417"/>
                      <a:pt x="2023" y="6556"/>
                      <a:pt x="1967" y="6821"/>
                    </a:cubicBezTo>
                    <a:cubicBezTo>
                      <a:pt x="1963" y="6846"/>
                      <a:pt x="1967" y="6856"/>
                      <a:pt x="1977" y="6856"/>
                    </a:cubicBezTo>
                    <a:cubicBezTo>
                      <a:pt x="1999" y="6856"/>
                      <a:pt x="2049" y="6797"/>
                      <a:pt x="2079" y="6738"/>
                    </a:cubicBezTo>
                    <a:cubicBezTo>
                      <a:pt x="2121" y="6612"/>
                      <a:pt x="2176" y="6487"/>
                      <a:pt x="2232" y="6389"/>
                    </a:cubicBezTo>
                    <a:cubicBezTo>
                      <a:pt x="2288" y="6264"/>
                      <a:pt x="2330" y="6152"/>
                      <a:pt x="2372" y="6040"/>
                    </a:cubicBezTo>
                    <a:cubicBezTo>
                      <a:pt x="2428" y="5929"/>
                      <a:pt x="2455" y="5803"/>
                      <a:pt x="2511" y="5706"/>
                    </a:cubicBezTo>
                    <a:cubicBezTo>
                      <a:pt x="2567" y="5594"/>
                      <a:pt x="2595" y="5482"/>
                      <a:pt x="2651" y="5371"/>
                    </a:cubicBezTo>
                    <a:cubicBezTo>
                      <a:pt x="2707" y="5273"/>
                      <a:pt x="2734" y="5148"/>
                      <a:pt x="2790" y="5036"/>
                    </a:cubicBezTo>
                    <a:cubicBezTo>
                      <a:pt x="2846" y="4938"/>
                      <a:pt x="2888" y="4827"/>
                      <a:pt x="2944" y="4715"/>
                    </a:cubicBezTo>
                    <a:cubicBezTo>
                      <a:pt x="3055" y="4478"/>
                      <a:pt x="3167" y="4269"/>
                      <a:pt x="3306" y="4060"/>
                    </a:cubicBezTo>
                    <a:cubicBezTo>
                      <a:pt x="3864" y="3209"/>
                      <a:pt x="4590" y="2428"/>
                      <a:pt x="5399" y="1744"/>
                    </a:cubicBezTo>
                    <a:cubicBezTo>
                      <a:pt x="6222" y="1061"/>
                      <a:pt x="7142" y="475"/>
                      <a:pt x="8105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394634" y="2345352"/>
                <a:ext cx="458752" cy="575422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3280" extrusionOk="0">
                    <a:moveTo>
                      <a:pt x="1423" y="9583"/>
                    </a:moveTo>
                    <a:lnTo>
                      <a:pt x="1423" y="9589"/>
                    </a:lnTo>
                    <a:lnTo>
                      <a:pt x="1423" y="9589"/>
                    </a:lnTo>
                    <a:cubicBezTo>
                      <a:pt x="1417" y="9592"/>
                      <a:pt x="1410" y="9596"/>
                      <a:pt x="1409" y="9596"/>
                    </a:cubicBezTo>
                    <a:cubicBezTo>
                      <a:pt x="1407" y="9596"/>
                      <a:pt x="1411" y="9593"/>
                      <a:pt x="1423" y="9583"/>
                    </a:cubicBezTo>
                    <a:close/>
                    <a:moveTo>
                      <a:pt x="1423" y="9611"/>
                    </a:moveTo>
                    <a:lnTo>
                      <a:pt x="1423" y="9611"/>
                    </a:lnTo>
                    <a:cubicBezTo>
                      <a:pt x="1423" y="9611"/>
                      <a:pt x="1431" y="9618"/>
                      <a:pt x="1429" y="9622"/>
                    </a:cubicBezTo>
                    <a:lnTo>
                      <a:pt x="1429" y="9622"/>
                    </a:lnTo>
                    <a:cubicBezTo>
                      <a:pt x="1423" y="9618"/>
                      <a:pt x="1423" y="9611"/>
                      <a:pt x="1423" y="9611"/>
                    </a:cubicBezTo>
                    <a:close/>
                    <a:moveTo>
                      <a:pt x="1089" y="9149"/>
                    </a:moveTo>
                    <a:cubicBezTo>
                      <a:pt x="1038" y="9149"/>
                      <a:pt x="986" y="9154"/>
                      <a:pt x="935" y="9164"/>
                    </a:cubicBezTo>
                    <a:cubicBezTo>
                      <a:pt x="879" y="9192"/>
                      <a:pt x="823" y="9206"/>
                      <a:pt x="795" y="9234"/>
                    </a:cubicBezTo>
                    <a:cubicBezTo>
                      <a:pt x="740" y="9276"/>
                      <a:pt x="698" y="9290"/>
                      <a:pt x="670" y="9332"/>
                    </a:cubicBezTo>
                    <a:cubicBezTo>
                      <a:pt x="628" y="9360"/>
                      <a:pt x="586" y="9401"/>
                      <a:pt x="544" y="9415"/>
                    </a:cubicBezTo>
                    <a:lnTo>
                      <a:pt x="447" y="9513"/>
                    </a:lnTo>
                    <a:cubicBezTo>
                      <a:pt x="196" y="9778"/>
                      <a:pt x="56" y="10127"/>
                      <a:pt x="42" y="10461"/>
                    </a:cubicBezTo>
                    <a:cubicBezTo>
                      <a:pt x="0" y="10768"/>
                      <a:pt x="98" y="11075"/>
                      <a:pt x="223" y="11312"/>
                    </a:cubicBezTo>
                    <a:cubicBezTo>
                      <a:pt x="516" y="11870"/>
                      <a:pt x="963" y="12331"/>
                      <a:pt x="1493" y="12651"/>
                    </a:cubicBezTo>
                    <a:cubicBezTo>
                      <a:pt x="1740" y="12806"/>
                      <a:pt x="2004" y="12935"/>
                      <a:pt x="2279" y="13033"/>
                    </a:cubicBezTo>
                    <a:lnTo>
                      <a:pt x="2279" y="13033"/>
                    </a:lnTo>
                    <a:cubicBezTo>
                      <a:pt x="1723" y="12826"/>
                      <a:pt x="1201" y="12493"/>
                      <a:pt x="809" y="12052"/>
                    </a:cubicBezTo>
                    <a:cubicBezTo>
                      <a:pt x="767" y="12010"/>
                      <a:pt x="740" y="11982"/>
                      <a:pt x="726" y="11940"/>
                    </a:cubicBezTo>
                    <a:cubicBezTo>
                      <a:pt x="684" y="11912"/>
                      <a:pt x="670" y="11870"/>
                      <a:pt x="628" y="11842"/>
                    </a:cubicBezTo>
                    <a:cubicBezTo>
                      <a:pt x="600" y="11801"/>
                      <a:pt x="586" y="11773"/>
                      <a:pt x="544" y="11717"/>
                    </a:cubicBezTo>
                    <a:cubicBezTo>
                      <a:pt x="516" y="11675"/>
                      <a:pt x="474" y="11633"/>
                      <a:pt x="461" y="11591"/>
                    </a:cubicBezTo>
                    <a:cubicBezTo>
                      <a:pt x="405" y="11508"/>
                      <a:pt x="349" y="11424"/>
                      <a:pt x="279" y="11312"/>
                    </a:cubicBezTo>
                    <a:cubicBezTo>
                      <a:pt x="265" y="11257"/>
                      <a:pt x="237" y="11229"/>
                      <a:pt x="209" y="11173"/>
                    </a:cubicBezTo>
                    <a:lnTo>
                      <a:pt x="168" y="11019"/>
                    </a:lnTo>
                    <a:cubicBezTo>
                      <a:pt x="126" y="10880"/>
                      <a:pt x="112" y="10740"/>
                      <a:pt x="112" y="10601"/>
                    </a:cubicBezTo>
                    <a:cubicBezTo>
                      <a:pt x="112" y="10545"/>
                      <a:pt x="112" y="10489"/>
                      <a:pt x="126" y="10448"/>
                    </a:cubicBezTo>
                    <a:cubicBezTo>
                      <a:pt x="140" y="10280"/>
                      <a:pt x="196" y="10141"/>
                      <a:pt x="265" y="10029"/>
                    </a:cubicBezTo>
                    <a:cubicBezTo>
                      <a:pt x="335" y="9904"/>
                      <a:pt x="419" y="9778"/>
                      <a:pt x="530" y="9694"/>
                    </a:cubicBezTo>
                    <a:lnTo>
                      <a:pt x="530" y="9722"/>
                    </a:lnTo>
                    <a:cubicBezTo>
                      <a:pt x="530" y="9750"/>
                      <a:pt x="530" y="9764"/>
                      <a:pt x="544" y="9778"/>
                    </a:cubicBezTo>
                    <a:cubicBezTo>
                      <a:pt x="544" y="9792"/>
                      <a:pt x="544" y="9820"/>
                      <a:pt x="558" y="9820"/>
                    </a:cubicBezTo>
                    <a:cubicBezTo>
                      <a:pt x="578" y="9844"/>
                      <a:pt x="603" y="9854"/>
                      <a:pt x="633" y="9854"/>
                    </a:cubicBezTo>
                    <a:cubicBezTo>
                      <a:pt x="706" y="9854"/>
                      <a:pt x="810" y="9792"/>
                      <a:pt x="949" y="9722"/>
                    </a:cubicBezTo>
                    <a:cubicBezTo>
                      <a:pt x="963" y="9708"/>
                      <a:pt x="1005" y="9708"/>
                      <a:pt x="1018" y="9694"/>
                    </a:cubicBezTo>
                    <a:lnTo>
                      <a:pt x="1032" y="9680"/>
                    </a:lnTo>
                    <a:lnTo>
                      <a:pt x="1102" y="9680"/>
                    </a:lnTo>
                    <a:cubicBezTo>
                      <a:pt x="1127" y="9661"/>
                      <a:pt x="1150" y="9654"/>
                      <a:pt x="1169" y="9654"/>
                    </a:cubicBezTo>
                    <a:cubicBezTo>
                      <a:pt x="1193" y="9654"/>
                      <a:pt x="1212" y="9665"/>
                      <a:pt x="1228" y="9680"/>
                    </a:cubicBezTo>
                    <a:cubicBezTo>
                      <a:pt x="1242" y="9680"/>
                      <a:pt x="1242" y="9680"/>
                      <a:pt x="1242" y="9694"/>
                    </a:cubicBezTo>
                    <a:cubicBezTo>
                      <a:pt x="1242" y="9694"/>
                      <a:pt x="1270" y="9694"/>
                      <a:pt x="1270" y="9708"/>
                    </a:cubicBezTo>
                    <a:cubicBezTo>
                      <a:pt x="1359" y="9643"/>
                      <a:pt x="1403" y="9610"/>
                      <a:pt x="1423" y="9595"/>
                    </a:cubicBezTo>
                    <a:lnTo>
                      <a:pt x="1423" y="9595"/>
                    </a:lnTo>
                    <a:lnTo>
                      <a:pt x="1423" y="9611"/>
                    </a:lnTo>
                    <a:lnTo>
                      <a:pt x="1423" y="9625"/>
                    </a:lnTo>
                    <a:cubicBezTo>
                      <a:pt x="1426" y="9625"/>
                      <a:pt x="1428" y="9624"/>
                      <a:pt x="1429" y="9622"/>
                    </a:cubicBezTo>
                    <a:lnTo>
                      <a:pt x="1429" y="9622"/>
                    </a:lnTo>
                    <a:cubicBezTo>
                      <a:pt x="1431" y="9624"/>
                      <a:pt x="1433" y="9625"/>
                      <a:pt x="1437" y="9625"/>
                    </a:cubicBezTo>
                    <a:cubicBezTo>
                      <a:pt x="1437" y="9639"/>
                      <a:pt x="1451" y="9639"/>
                      <a:pt x="1451" y="9652"/>
                    </a:cubicBezTo>
                    <a:cubicBezTo>
                      <a:pt x="1465" y="9680"/>
                      <a:pt x="1465" y="9680"/>
                      <a:pt x="1493" y="9680"/>
                    </a:cubicBezTo>
                    <a:lnTo>
                      <a:pt x="1535" y="9680"/>
                    </a:lnTo>
                    <a:cubicBezTo>
                      <a:pt x="1576" y="9652"/>
                      <a:pt x="1618" y="9611"/>
                      <a:pt x="1618" y="9555"/>
                    </a:cubicBezTo>
                    <a:cubicBezTo>
                      <a:pt x="1590" y="9485"/>
                      <a:pt x="1562" y="9401"/>
                      <a:pt x="1493" y="9304"/>
                    </a:cubicBezTo>
                    <a:cubicBezTo>
                      <a:pt x="1398" y="9198"/>
                      <a:pt x="1248" y="9149"/>
                      <a:pt x="1089" y="9149"/>
                    </a:cubicBezTo>
                    <a:close/>
                    <a:moveTo>
                      <a:pt x="2279" y="13033"/>
                    </a:moveTo>
                    <a:cubicBezTo>
                      <a:pt x="2356" y="13062"/>
                      <a:pt x="2433" y="13088"/>
                      <a:pt x="2511" y="13112"/>
                    </a:cubicBezTo>
                    <a:cubicBezTo>
                      <a:pt x="2544" y="13120"/>
                      <a:pt x="2578" y="13129"/>
                      <a:pt x="2612" y="13136"/>
                    </a:cubicBezTo>
                    <a:lnTo>
                      <a:pt x="2612" y="13136"/>
                    </a:lnTo>
                    <a:cubicBezTo>
                      <a:pt x="2500" y="13107"/>
                      <a:pt x="2388" y="13073"/>
                      <a:pt x="2279" y="13033"/>
                    </a:cubicBezTo>
                    <a:close/>
                    <a:moveTo>
                      <a:pt x="9164" y="0"/>
                    </a:moveTo>
                    <a:lnTo>
                      <a:pt x="9262" y="209"/>
                    </a:lnTo>
                    <a:cubicBezTo>
                      <a:pt x="9304" y="279"/>
                      <a:pt x="9346" y="363"/>
                      <a:pt x="9388" y="474"/>
                    </a:cubicBezTo>
                    <a:cubicBezTo>
                      <a:pt x="9443" y="572"/>
                      <a:pt x="9485" y="697"/>
                      <a:pt x="9541" y="837"/>
                    </a:cubicBezTo>
                    <a:cubicBezTo>
                      <a:pt x="9764" y="1381"/>
                      <a:pt x="10029" y="2176"/>
                      <a:pt x="10169" y="3194"/>
                    </a:cubicBezTo>
                    <a:cubicBezTo>
                      <a:pt x="10308" y="4185"/>
                      <a:pt x="10294" y="5384"/>
                      <a:pt x="10001" y="6612"/>
                    </a:cubicBezTo>
                    <a:cubicBezTo>
                      <a:pt x="9862" y="7211"/>
                      <a:pt x="9653" y="7839"/>
                      <a:pt x="9374" y="8439"/>
                    </a:cubicBezTo>
                    <a:cubicBezTo>
                      <a:pt x="9095" y="9025"/>
                      <a:pt x="8746" y="9625"/>
                      <a:pt x="8342" y="10141"/>
                    </a:cubicBezTo>
                    <a:cubicBezTo>
                      <a:pt x="7937" y="10685"/>
                      <a:pt x="7491" y="11173"/>
                      <a:pt x="6975" y="11605"/>
                    </a:cubicBezTo>
                    <a:cubicBezTo>
                      <a:pt x="6472" y="12052"/>
                      <a:pt x="5956" y="12414"/>
                      <a:pt x="5398" y="12721"/>
                    </a:cubicBezTo>
                    <a:cubicBezTo>
                      <a:pt x="5259" y="12819"/>
                      <a:pt x="5119" y="12861"/>
                      <a:pt x="4994" y="12930"/>
                    </a:cubicBezTo>
                    <a:cubicBezTo>
                      <a:pt x="4924" y="12972"/>
                      <a:pt x="4854" y="12986"/>
                      <a:pt x="4785" y="13028"/>
                    </a:cubicBezTo>
                    <a:cubicBezTo>
                      <a:pt x="4715" y="13042"/>
                      <a:pt x="4645" y="13070"/>
                      <a:pt x="4575" y="13098"/>
                    </a:cubicBezTo>
                    <a:cubicBezTo>
                      <a:pt x="4296" y="13168"/>
                      <a:pt x="4003" y="13237"/>
                      <a:pt x="3725" y="13237"/>
                    </a:cubicBezTo>
                    <a:cubicBezTo>
                      <a:pt x="3672" y="13239"/>
                      <a:pt x="3620" y="13240"/>
                      <a:pt x="3568" y="13240"/>
                    </a:cubicBezTo>
                    <a:cubicBezTo>
                      <a:pt x="3239" y="13240"/>
                      <a:pt x="2914" y="13205"/>
                      <a:pt x="2612" y="13136"/>
                    </a:cubicBezTo>
                    <a:lnTo>
                      <a:pt x="2612" y="13136"/>
                    </a:lnTo>
                    <a:cubicBezTo>
                      <a:pt x="2726" y="13166"/>
                      <a:pt x="2841" y="13191"/>
                      <a:pt x="2957" y="13209"/>
                    </a:cubicBezTo>
                    <a:cubicBezTo>
                      <a:pt x="3027" y="13237"/>
                      <a:pt x="3083" y="13237"/>
                      <a:pt x="3139" y="13251"/>
                    </a:cubicBezTo>
                    <a:cubicBezTo>
                      <a:pt x="3222" y="13265"/>
                      <a:pt x="3278" y="13265"/>
                      <a:pt x="3334" y="13265"/>
                    </a:cubicBezTo>
                    <a:cubicBezTo>
                      <a:pt x="3404" y="13265"/>
                      <a:pt x="3473" y="13265"/>
                      <a:pt x="3543" y="13279"/>
                    </a:cubicBezTo>
                    <a:lnTo>
                      <a:pt x="3752" y="13279"/>
                    </a:lnTo>
                    <a:cubicBezTo>
                      <a:pt x="4059" y="13279"/>
                      <a:pt x="4324" y="13209"/>
                      <a:pt x="4631" y="13140"/>
                    </a:cubicBezTo>
                    <a:cubicBezTo>
                      <a:pt x="4701" y="13126"/>
                      <a:pt x="4771" y="13098"/>
                      <a:pt x="4840" y="13070"/>
                    </a:cubicBezTo>
                    <a:cubicBezTo>
                      <a:pt x="4910" y="13042"/>
                      <a:pt x="4980" y="13028"/>
                      <a:pt x="5050" y="12986"/>
                    </a:cubicBezTo>
                    <a:cubicBezTo>
                      <a:pt x="5189" y="12916"/>
                      <a:pt x="5329" y="12861"/>
                      <a:pt x="5468" y="12777"/>
                    </a:cubicBezTo>
                    <a:cubicBezTo>
                      <a:pt x="5552" y="12721"/>
                      <a:pt x="5635" y="12679"/>
                      <a:pt x="5733" y="12637"/>
                    </a:cubicBezTo>
                    <a:lnTo>
                      <a:pt x="5954" y="12502"/>
                    </a:lnTo>
                    <a:lnTo>
                      <a:pt x="5954" y="12502"/>
                    </a:lnTo>
                    <a:cubicBezTo>
                      <a:pt x="5912" y="12533"/>
                      <a:pt x="5873" y="12578"/>
                      <a:pt x="5817" y="12624"/>
                    </a:cubicBezTo>
                    <a:cubicBezTo>
                      <a:pt x="5747" y="12679"/>
                      <a:pt x="5677" y="12721"/>
                      <a:pt x="5608" y="12791"/>
                    </a:cubicBezTo>
                    <a:cubicBezTo>
                      <a:pt x="5538" y="12847"/>
                      <a:pt x="5468" y="12916"/>
                      <a:pt x="5426" y="12958"/>
                    </a:cubicBezTo>
                    <a:lnTo>
                      <a:pt x="5329" y="13056"/>
                    </a:lnTo>
                    <a:cubicBezTo>
                      <a:pt x="5312" y="13081"/>
                      <a:pt x="5318" y="13092"/>
                      <a:pt x="5339" y="13092"/>
                    </a:cubicBezTo>
                    <a:cubicBezTo>
                      <a:pt x="5391" y="13092"/>
                      <a:pt x="5534" y="13028"/>
                      <a:pt x="5691" y="12930"/>
                    </a:cubicBezTo>
                    <a:cubicBezTo>
                      <a:pt x="5914" y="12819"/>
                      <a:pt x="6179" y="12637"/>
                      <a:pt x="6291" y="12568"/>
                    </a:cubicBezTo>
                    <a:cubicBezTo>
                      <a:pt x="6431" y="12484"/>
                      <a:pt x="6542" y="12372"/>
                      <a:pt x="6668" y="12289"/>
                    </a:cubicBezTo>
                    <a:cubicBezTo>
                      <a:pt x="6793" y="12191"/>
                      <a:pt x="6891" y="12080"/>
                      <a:pt x="7016" y="11996"/>
                    </a:cubicBezTo>
                    <a:lnTo>
                      <a:pt x="7016" y="11996"/>
                    </a:lnTo>
                    <a:cubicBezTo>
                      <a:pt x="6821" y="12261"/>
                      <a:pt x="6737" y="12428"/>
                      <a:pt x="6947" y="12428"/>
                    </a:cubicBezTo>
                    <a:cubicBezTo>
                      <a:pt x="7016" y="12428"/>
                      <a:pt x="7198" y="12289"/>
                      <a:pt x="7281" y="12191"/>
                    </a:cubicBezTo>
                    <a:cubicBezTo>
                      <a:pt x="7644" y="11787"/>
                      <a:pt x="8007" y="11298"/>
                      <a:pt x="8342" y="10768"/>
                    </a:cubicBezTo>
                    <a:cubicBezTo>
                      <a:pt x="8690" y="10252"/>
                      <a:pt x="9011" y="9694"/>
                      <a:pt x="9290" y="9122"/>
                    </a:cubicBezTo>
                    <a:lnTo>
                      <a:pt x="9290" y="9122"/>
                    </a:lnTo>
                    <a:cubicBezTo>
                      <a:pt x="9262" y="9192"/>
                      <a:pt x="9248" y="9262"/>
                      <a:pt x="9220" y="9332"/>
                    </a:cubicBezTo>
                    <a:cubicBezTo>
                      <a:pt x="9067" y="9708"/>
                      <a:pt x="8886" y="10141"/>
                      <a:pt x="8593" y="10559"/>
                    </a:cubicBezTo>
                    <a:cubicBezTo>
                      <a:pt x="8548" y="10616"/>
                      <a:pt x="8544" y="10642"/>
                      <a:pt x="8561" y="10642"/>
                    </a:cubicBezTo>
                    <a:cubicBezTo>
                      <a:pt x="8581" y="10642"/>
                      <a:pt x="8631" y="10606"/>
                      <a:pt x="8676" y="10545"/>
                    </a:cubicBezTo>
                    <a:cubicBezTo>
                      <a:pt x="8746" y="10461"/>
                      <a:pt x="8816" y="10350"/>
                      <a:pt x="8899" y="10252"/>
                    </a:cubicBezTo>
                    <a:cubicBezTo>
                      <a:pt x="8969" y="10141"/>
                      <a:pt x="9053" y="10029"/>
                      <a:pt x="9123" y="9904"/>
                    </a:cubicBezTo>
                    <a:cubicBezTo>
                      <a:pt x="9527" y="9276"/>
                      <a:pt x="9862" y="8578"/>
                      <a:pt x="10057" y="7895"/>
                    </a:cubicBezTo>
                    <a:cubicBezTo>
                      <a:pt x="10197" y="7393"/>
                      <a:pt x="10294" y="6863"/>
                      <a:pt x="10350" y="6361"/>
                    </a:cubicBezTo>
                    <a:cubicBezTo>
                      <a:pt x="10364" y="6207"/>
                      <a:pt x="10364" y="6054"/>
                      <a:pt x="10364" y="5914"/>
                    </a:cubicBezTo>
                    <a:cubicBezTo>
                      <a:pt x="10378" y="5928"/>
                      <a:pt x="10406" y="5942"/>
                      <a:pt x="10406" y="5984"/>
                    </a:cubicBezTo>
                    <a:cubicBezTo>
                      <a:pt x="10434" y="6082"/>
                      <a:pt x="10490" y="6165"/>
                      <a:pt x="10490" y="6361"/>
                    </a:cubicBezTo>
                    <a:cubicBezTo>
                      <a:pt x="10490" y="6381"/>
                      <a:pt x="10494" y="6389"/>
                      <a:pt x="10501" y="6389"/>
                    </a:cubicBezTo>
                    <a:cubicBezTo>
                      <a:pt x="10517" y="6389"/>
                      <a:pt x="10545" y="6337"/>
                      <a:pt x="10545" y="6277"/>
                    </a:cubicBezTo>
                    <a:cubicBezTo>
                      <a:pt x="10559" y="6165"/>
                      <a:pt x="10573" y="6082"/>
                      <a:pt x="10573" y="5998"/>
                    </a:cubicBezTo>
                    <a:cubicBezTo>
                      <a:pt x="10587" y="5914"/>
                      <a:pt x="10587" y="5803"/>
                      <a:pt x="10587" y="5719"/>
                    </a:cubicBezTo>
                    <a:lnTo>
                      <a:pt x="10587" y="5454"/>
                    </a:lnTo>
                    <a:cubicBezTo>
                      <a:pt x="10587" y="5370"/>
                      <a:pt x="10573" y="5287"/>
                      <a:pt x="10573" y="5189"/>
                    </a:cubicBezTo>
                    <a:cubicBezTo>
                      <a:pt x="10559" y="5022"/>
                      <a:pt x="10545" y="4840"/>
                      <a:pt x="10517" y="4687"/>
                    </a:cubicBezTo>
                    <a:cubicBezTo>
                      <a:pt x="10504" y="4519"/>
                      <a:pt x="10462" y="4338"/>
                      <a:pt x="10448" y="4171"/>
                    </a:cubicBezTo>
                    <a:cubicBezTo>
                      <a:pt x="10294" y="2734"/>
                      <a:pt x="9876" y="1283"/>
                      <a:pt x="9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429083" y="1692827"/>
                <a:ext cx="595926" cy="489976"/>
              </a:xfrm>
              <a:custGeom>
                <a:avLst/>
                <a:gdLst/>
                <a:ahLst/>
                <a:cxnLst/>
                <a:rect l="l" t="t" r="r" b="b"/>
                <a:pathLst>
                  <a:path w="13754" h="11308" extrusionOk="0">
                    <a:moveTo>
                      <a:pt x="10239" y="10107"/>
                    </a:move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253" y="10123"/>
                      <a:pt x="10263" y="10131"/>
                      <a:pt x="10264" y="10131"/>
                    </a:cubicBezTo>
                    <a:cubicBezTo>
                      <a:pt x="10265" y="10131"/>
                      <a:pt x="10258" y="10124"/>
                      <a:pt x="10239" y="10107"/>
                    </a:cubicBezTo>
                    <a:close/>
                    <a:moveTo>
                      <a:pt x="5777" y="1"/>
                    </a:moveTo>
                    <a:cubicBezTo>
                      <a:pt x="5616" y="1"/>
                      <a:pt x="5458" y="10"/>
                      <a:pt x="5301" y="22"/>
                    </a:cubicBezTo>
                    <a:cubicBezTo>
                      <a:pt x="4952" y="64"/>
                      <a:pt x="4603" y="120"/>
                      <a:pt x="4241" y="190"/>
                    </a:cubicBezTo>
                    <a:cubicBezTo>
                      <a:pt x="3501" y="287"/>
                      <a:pt x="2776" y="497"/>
                      <a:pt x="2079" y="748"/>
                    </a:cubicBezTo>
                    <a:cubicBezTo>
                      <a:pt x="1353" y="985"/>
                      <a:pt x="656" y="1306"/>
                      <a:pt x="0" y="1668"/>
                    </a:cubicBezTo>
                    <a:cubicBezTo>
                      <a:pt x="0" y="1668"/>
                      <a:pt x="84" y="1626"/>
                      <a:pt x="223" y="1557"/>
                    </a:cubicBezTo>
                    <a:cubicBezTo>
                      <a:pt x="293" y="1529"/>
                      <a:pt x="377" y="1487"/>
                      <a:pt x="502" y="1445"/>
                    </a:cubicBezTo>
                    <a:cubicBezTo>
                      <a:pt x="614" y="1389"/>
                      <a:pt x="726" y="1334"/>
                      <a:pt x="865" y="1278"/>
                    </a:cubicBezTo>
                    <a:cubicBezTo>
                      <a:pt x="1144" y="1166"/>
                      <a:pt x="1493" y="1041"/>
                      <a:pt x="1897" y="901"/>
                    </a:cubicBezTo>
                    <a:cubicBezTo>
                      <a:pt x="2302" y="776"/>
                      <a:pt x="2748" y="636"/>
                      <a:pt x="3278" y="552"/>
                    </a:cubicBezTo>
                    <a:cubicBezTo>
                      <a:pt x="3719" y="455"/>
                      <a:pt x="4202" y="410"/>
                      <a:pt x="4719" y="410"/>
                    </a:cubicBezTo>
                    <a:cubicBezTo>
                      <a:pt x="4791" y="410"/>
                      <a:pt x="4864" y="411"/>
                      <a:pt x="4938" y="413"/>
                    </a:cubicBezTo>
                    <a:cubicBezTo>
                      <a:pt x="5524" y="427"/>
                      <a:pt x="6138" y="497"/>
                      <a:pt x="6765" y="678"/>
                    </a:cubicBezTo>
                    <a:cubicBezTo>
                      <a:pt x="7393" y="831"/>
                      <a:pt x="8007" y="1110"/>
                      <a:pt x="8593" y="1445"/>
                    </a:cubicBezTo>
                    <a:cubicBezTo>
                      <a:pt x="9192" y="1766"/>
                      <a:pt x="9750" y="2170"/>
                      <a:pt x="10280" y="2603"/>
                    </a:cubicBezTo>
                    <a:cubicBezTo>
                      <a:pt x="10824" y="3049"/>
                      <a:pt x="11327" y="3537"/>
                      <a:pt x="11801" y="4026"/>
                    </a:cubicBezTo>
                    <a:cubicBezTo>
                      <a:pt x="11926" y="4137"/>
                      <a:pt x="12024" y="4263"/>
                      <a:pt x="12150" y="4388"/>
                    </a:cubicBezTo>
                    <a:cubicBezTo>
                      <a:pt x="12275" y="4514"/>
                      <a:pt x="12373" y="4625"/>
                      <a:pt x="12484" y="4765"/>
                    </a:cubicBezTo>
                    <a:cubicBezTo>
                      <a:pt x="12540" y="4835"/>
                      <a:pt x="12582" y="4890"/>
                      <a:pt x="12652" y="4960"/>
                    </a:cubicBezTo>
                    <a:cubicBezTo>
                      <a:pt x="12707" y="5030"/>
                      <a:pt x="12763" y="5086"/>
                      <a:pt x="12819" y="5155"/>
                    </a:cubicBezTo>
                    <a:cubicBezTo>
                      <a:pt x="12861" y="5225"/>
                      <a:pt x="12917" y="5281"/>
                      <a:pt x="12959" y="5351"/>
                    </a:cubicBezTo>
                    <a:cubicBezTo>
                      <a:pt x="12986" y="5421"/>
                      <a:pt x="13042" y="5490"/>
                      <a:pt x="13070" y="5560"/>
                    </a:cubicBezTo>
                    <a:cubicBezTo>
                      <a:pt x="13168" y="5672"/>
                      <a:pt x="13238" y="5839"/>
                      <a:pt x="13307" y="5978"/>
                    </a:cubicBezTo>
                    <a:cubicBezTo>
                      <a:pt x="13335" y="6048"/>
                      <a:pt x="13377" y="6118"/>
                      <a:pt x="13391" y="6188"/>
                    </a:cubicBezTo>
                    <a:cubicBezTo>
                      <a:pt x="13419" y="6257"/>
                      <a:pt x="13447" y="6327"/>
                      <a:pt x="13475" y="6397"/>
                    </a:cubicBezTo>
                    <a:cubicBezTo>
                      <a:pt x="13517" y="6536"/>
                      <a:pt x="13558" y="6690"/>
                      <a:pt x="13600" y="6829"/>
                    </a:cubicBezTo>
                    <a:cubicBezTo>
                      <a:pt x="13614" y="6899"/>
                      <a:pt x="13614" y="6969"/>
                      <a:pt x="13628" y="7053"/>
                    </a:cubicBezTo>
                    <a:cubicBezTo>
                      <a:pt x="13656" y="7122"/>
                      <a:pt x="13670" y="7192"/>
                      <a:pt x="13670" y="7262"/>
                    </a:cubicBezTo>
                    <a:cubicBezTo>
                      <a:pt x="13670" y="7373"/>
                      <a:pt x="13684" y="7485"/>
                      <a:pt x="13684" y="7597"/>
                    </a:cubicBezTo>
                    <a:lnTo>
                      <a:pt x="13684" y="7903"/>
                    </a:lnTo>
                    <a:lnTo>
                      <a:pt x="13684" y="8001"/>
                    </a:lnTo>
                    <a:lnTo>
                      <a:pt x="13670" y="8071"/>
                    </a:lnTo>
                    <a:cubicBezTo>
                      <a:pt x="13670" y="8113"/>
                      <a:pt x="13656" y="8168"/>
                      <a:pt x="13656" y="8224"/>
                    </a:cubicBezTo>
                    <a:cubicBezTo>
                      <a:pt x="13656" y="8280"/>
                      <a:pt x="13628" y="8322"/>
                      <a:pt x="13628" y="8378"/>
                    </a:cubicBezTo>
                    <a:cubicBezTo>
                      <a:pt x="13614" y="8433"/>
                      <a:pt x="13614" y="8489"/>
                      <a:pt x="13600" y="8517"/>
                    </a:cubicBezTo>
                    <a:lnTo>
                      <a:pt x="13544" y="8782"/>
                    </a:lnTo>
                    <a:lnTo>
                      <a:pt x="13461" y="9019"/>
                    </a:lnTo>
                    <a:lnTo>
                      <a:pt x="13419" y="9145"/>
                    </a:lnTo>
                    <a:lnTo>
                      <a:pt x="13377" y="9270"/>
                    </a:lnTo>
                    <a:lnTo>
                      <a:pt x="13265" y="9507"/>
                    </a:lnTo>
                    <a:lnTo>
                      <a:pt x="13140" y="9745"/>
                    </a:lnTo>
                    <a:lnTo>
                      <a:pt x="13070" y="9856"/>
                    </a:lnTo>
                    <a:cubicBezTo>
                      <a:pt x="13056" y="9898"/>
                      <a:pt x="13028" y="9926"/>
                      <a:pt x="13000" y="9968"/>
                    </a:cubicBezTo>
                    <a:lnTo>
                      <a:pt x="12847" y="10191"/>
                    </a:lnTo>
                    <a:cubicBezTo>
                      <a:pt x="12791" y="10261"/>
                      <a:pt x="12749" y="10330"/>
                      <a:pt x="12680" y="10400"/>
                    </a:cubicBezTo>
                    <a:cubicBezTo>
                      <a:pt x="12568" y="10540"/>
                      <a:pt x="12415" y="10679"/>
                      <a:pt x="12261" y="10833"/>
                    </a:cubicBezTo>
                    <a:cubicBezTo>
                      <a:pt x="12094" y="10972"/>
                      <a:pt x="11912" y="11084"/>
                      <a:pt x="11703" y="11153"/>
                    </a:cubicBezTo>
                    <a:cubicBezTo>
                      <a:pt x="11564" y="11181"/>
                      <a:pt x="11424" y="11223"/>
                      <a:pt x="11257" y="11223"/>
                    </a:cubicBezTo>
                    <a:lnTo>
                      <a:pt x="11103" y="11223"/>
                    </a:lnTo>
                    <a:cubicBezTo>
                      <a:pt x="10950" y="11209"/>
                      <a:pt x="10797" y="11167"/>
                      <a:pt x="10671" y="11112"/>
                    </a:cubicBezTo>
                    <a:cubicBezTo>
                      <a:pt x="10532" y="11042"/>
                      <a:pt x="10406" y="10972"/>
                      <a:pt x="10308" y="10888"/>
                    </a:cubicBezTo>
                    <a:lnTo>
                      <a:pt x="10350" y="10888"/>
                    </a:lnTo>
                    <a:cubicBezTo>
                      <a:pt x="10378" y="10888"/>
                      <a:pt x="10392" y="10874"/>
                      <a:pt x="10392" y="10874"/>
                    </a:cubicBezTo>
                    <a:cubicBezTo>
                      <a:pt x="10406" y="10874"/>
                      <a:pt x="10420" y="10847"/>
                      <a:pt x="10420" y="10847"/>
                    </a:cubicBezTo>
                    <a:cubicBezTo>
                      <a:pt x="10490" y="10777"/>
                      <a:pt x="10392" y="10637"/>
                      <a:pt x="10280" y="10470"/>
                    </a:cubicBezTo>
                    <a:lnTo>
                      <a:pt x="10266" y="10456"/>
                    </a:lnTo>
                    <a:lnTo>
                      <a:pt x="10266" y="10428"/>
                    </a:lnTo>
                    <a:lnTo>
                      <a:pt x="10266" y="10414"/>
                    </a:lnTo>
                    <a:cubicBezTo>
                      <a:pt x="10266" y="10400"/>
                      <a:pt x="10266" y="10400"/>
                      <a:pt x="10253" y="10386"/>
                    </a:cubicBezTo>
                    <a:lnTo>
                      <a:pt x="10253" y="10316"/>
                    </a:lnTo>
                    <a:cubicBezTo>
                      <a:pt x="10197" y="10233"/>
                      <a:pt x="10211" y="10191"/>
                      <a:pt x="10211" y="10135"/>
                    </a:cubicBezTo>
                    <a:cubicBezTo>
                      <a:pt x="10211" y="10135"/>
                      <a:pt x="10211" y="10121"/>
                      <a:pt x="10239" y="10121"/>
                    </a:cubicBez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188" y="10071"/>
                      <a:pt x="10082" y="9981"/>
                      <a:pt x="10096" y="9981"/>
                    </a:cubicBezTo>
                    <a:cubicBezTo>
                      <a:pt x="10097" y="9981"/>
                      <a:pt x="10098" y="9981"/>
                      <a:pt x="10099" y="9982"/>
                    </a:cubicBezTo>
                    <a:lnTo>
                      <a:pt x="10113" y="9968"/>
                    </a:lnTo>
                    <a:lnTo>
                      <a:pt x="10169" y="9912"/>
                    </a:lnTo>
                    <a:cubicBezTo>
                      <a:pt x="10169" y="9898"/>
                      <a:pt x="10183" y="9870"/>
                      <a:pt x="10183" y="9856"/>
                    </a:cubicBezTo>
                    <a:lnTo>
                      <a:pt x="10183" y="9842"/>
                    </a:lnTo>
                    <a:cubicBezTo>
                      <a:pt x="10183" y="9842"/>
                      <a:pt x="10183" y="9828"/>
                      <a:pt x="10169" y="9828"/>
                    </a:cubicBezTo>
                    <a:cubicBezTo>
                      <a:pt x="10146" y="9794"/>
                      <a:pt x="10113" y="9769"/>
                      <a:pt x="10056" y="9769"/>
                    </a:cubicBezTo>
                    <a:cubicBezTo>
                      <a:pt x="10044" y="9769"/>
                      <a:pt x="10030" y="9770"/>
                      <a:pt x="10015" y="9772"/>
                    </a:cubicBezTo>
                    <a:cubicBezTo>
                      <a:pt x="10001" y="9772"/>
                      <a:pt x="9988" y="9786"/>
                      <a:pt x="9974" y="9786"/>
                    </a:cubicBezTo>
                    <a:cubicBezTo>
                      <a:pt x="9946" y="9786"/>
                      <a:pt x="9932" y="9800"/>
                      <a:pt x="9918" y="9828"/>
                    </a:cubicBezTo>
                    <a:lnTo>
                      <a:pt x="9806" y="9926"/>
                    </a:lnTo>
                    <a:cubicBezTo>
                      <a:pt x="9695" y="10065"/>
                      <a:pt x="9653" y="10316"/>
                      <a:pt x="9722" y="10526"/>
                    </a:cubicBezTo>
                    <a:cubicBezTo>
                      <a:pt x="9764" y="10623"/>
                      <a:pt x="9834" y="10707"/>
                      <a:pt x="9904" y="10805"/>
                    </a:cubicBezTo>
                    <a:cubicBezTo>
                      <a:pt x="9974" y="10874"/>
                      <a:pt x="10057" y="10944"/>
                      <a:pt x="10127" y="10986"/>
                    </a:cubicBezTo>
                    <a:cubicBezTo>
                      <a:pt x="10405" y="11185"/>
                      <a:pt x="10759" y="11308"/>
                      <a:pt x="11092" y="11308"/>
                    </a:cubicBezTo>
                    <a:cubicBezTo>
                      <a:pt x="11110" y="11308"/>
                      <a:pt x="11128" y="11308"/>
                      <a:pt x="11145" y="11307"/>
                    </a:cubicBezTo>
                    <a:lnTo>
                      <a:pt x="11382" y="11307"/>
                    </a:lnTo>
                    <a:cubicBezTo>
                      <a:pt x="11452" y="11293"/>
                      <a:pt x="11536" y="11293"/>
                      <a:pt x="11606" y="11251"/>
                    </a:cubicBezTo>
                    <a:cubicBezTo>
                      <a:pt x="11773" y="11223"/>
                      <a:pt x="11898" y="11153"/>
                      <a:pt x="12024" y="11084"/>
                    </a:cubicBezTo>
                    <a:cubicBezTo>
                      <a:pt x="12163" y="10986"/>
                      <a:pt x="12289" y="10888"/>
                      <a:pt x="12415" y="10777"/>
                    </a:cubicBezTo>
                    <a:lnTo>
                      <a:pt x="12582" y="10609"/>
                    </a:lnTo>
                    <a:cubicBezTo>
                      <a:pt x="12638" y="10554"/>
                      <a:pt x="12694" y="10484"/>
                      <a:pt x="12749" y="10414"/>
                    </a:cubicBezTo>
                    <a:cubicBezTo>
                      <a:pt x="12791" y="10344"/>
                      <a:pt x="12847" y="10289"/>
                      <a:pt x="12903" y="10219"/>
                    </a:cubicBezTo>
                    <a:lnTo>
                      <a:pt x="13042" y="10038"/>
                    </a:lnTo>
                    <a:cubicBezTo>
                      <a:pt x="13126" y="9912"/>
                      <a:pt x="13196" y="9759"/>
                      <a:pt x="13279" y="9619"/>
                    </a:cubicBezTo>
                    <a:cubicBezTo>
                      <a:pt x="13530" y="9131"/>
                      <a:pt x="13684" y="8601"/>
                      <a:pt x="13740" y="8057"/>
                    </a:cubicBezTo>
                    <a:cubicBezTo>
                      <a:pt x="13754" y="7987"/>
                      <a:pt x="13754" y="7917"/>
                      <a:pt x="13754" y="7848"/>
                    </a:cubicBezTo>
                    <a:lnTo>
                      <a:pt x="13754" y="7638"/>
                    </a:lnTo>
                    <a:lnTo>
                      <a:pt x="13754" y="7429"/>
                    </a:lnTo>
                    <a:cubicBezTo>
                      <a:pt x="13754" y="7359"/>
                      <a:pt x="13740" y="7290"/>
                      <a:pt x="13740" y="7220"/>
                    </a:cubicBezTo>
                    <a:cubicBezTo>
                      <a:pt x="13740" y="7150"/>
                      <a:pt x="13726" y="7080"/>
                      <a:pt x="13698" y="6997"/>
                    </a:cubicBezTo>
                    <a:cubicBezTo>
                      <a:pt x="13684" y="6927"/>
                      <a:pt x="13684" y="6843"/>
                      <a:pt x="13670" y="6774"/>
                    </a:cubicBezTo>
                    <a:cubicBezTo>
                      <a:pt x="13628" y="6620"/>
                      <a:pt x="13600" y="6481"/>
                      <a:pt x="13544" y="6313"/>
                    </a:cubicBezTo>
                    <a:cubicBezTo>
                      <a:pt x="13517" y="6243"/>
                      <a:pt x="13489" y="6174"/>
                      <a:pt x="13461" y="6090"/>
                    </a:cubicBezTo>
                    <a:cubicBezTo>
                      <a:pt x="13419" y="6020"/>
                      <a:pt x="13405" y="5937"/>
                      <a:pt x="13377" y="5867"/>
                    </a:cubicBezTo>
                    <a:cubicBezTo>
                      <a:pt x="13307" y="5727"/>
                      <a:pt x="13238" y="5574"/>
                      <a:pt x="13140" y="5448"/>
                    </a:cubicBezTo>
                    <a:lnTo>
                      <a:pt x="12986" y="5183"/>
                    </a:lnTo>
                    <a:cubicBezTo>
                      <a:pt x="12917" y="5100"/>
                      <a:pt x="12861" y="5030"/>
                      <a:pt x="12791" y="4946"/>
                    </a:cubicBezTo>
                    <a:lnTo>
                      <a:pt x="12791" y="4946"/>
                    </a:lnTo>
                    <a:cubicBezTo>
                      <a:pt x="12833" y="4988"/>
                      <a:pt x="12889" y="5044"/>
                      <a:pt x="12959" y="5114"/>
                    </a:cubicBezTo>
                    <a:lnTo>
                      <a:pt x="13056" y="5225"/>
                    </a:lnTo>
                    <a:cubicBezTo>
                      <a:pt x="13098" y="5253"/>
                      <a:pt x="13126" y="5295"/>
                      <a:pt x="13140" y="5323"/>
                    </a:cubicBezTo>
                    <a:cubicBezTo>
                      <a:pt x="13210" y="5393"/>
                      <a:pt x="13265" y="5462"/>
                      <a:pt x="13321" y="5504"/>
                    </a:cubicBezTo>
                    <a:lnTo>
                      <a:pt x="13419" y="5602"/>
                    </a:lnTo>
                    <a:cubicBezTo>
                      <a:pt x="13430" y="5608"/>
                      <a:pt x="13439" y="5611"/>
                      <a:pt x="13446" y="5611"/>
                    </a:cubicBezTo>
                    <a:cubicBezTo>
                      <a:pt x="13499" y="5611"/>
                      <a:pt x="13427" y="5435"/>
                      <a:pt x="13279" y="5225"/>
                    </a:cubicBezTo>
                    <a:cubicBezTo>
                      <a:pt x="13251" y="5169"/>
                      <a:pt x="13210" y="5100"/>
                      <a:pt x="13182" y="5044"/>
                    </a:cubicBezTo>
                    <a:cubicBezTo>
                      <a:pt x="13126" y="5002"/>
                      <a:pt x="13098" y="4946"/>
                      <a:pt x="13056" y="4890"/>
                    </a:cubicBezTo>
                    <a:cubicBezTo>
                      <a:pt x="12973" y="4793"/>
                      <a:pt x="12903" y="4695"/>
                      <a:pt x="12861" y="4653"/>
                    </a:cubicBezTo>
                    <a:cubicBezTo>
                      <a:pt x="12763" y="4528"/>
                      <a:pt x="12638" y="4402"/>
                      <a:pt x="12540" y="4305"/>
                    </a:cubicBezTo>
                    <a:cubicBezTo>
                      <a:pt x="12415" y="4193"/>
                      <a:pt x="12303" y="4068"/>
                      <a:pt x="12205" y="3970"/>
                    </a:cubicBezTo>
                    <a:lnTo>
                      <a:pt x="12205" y="3970"/>
                    </a:lnTo>
                    <a:cubicBezTo>
                      <a:pt x="12362" y="4064"/>
                      <a:pt x="12493" y="4127"/>
                      <a:pt x="12572" y="4127"/>
                    </a:cubicBezTo>
                    <a:cubicBezTo>
                      <a:pt x="12633" y="4127"/>
                      <a:pt x="12664" y="4089"/>
                      <a:pt x="12652" y="3998"/>
                    </a:cubicBezTo>
                    <a:cubicBezTo>
                      <a:pt x="12652" y="3928"/>
                      <a:pt x="12498" y="3761"/>
                      <a:pt x="12401" y="3691"/>
                    </a:cubicBezTo>
                    <a:cubicBezTo>
                      <a:pt x="11536" y="3007"/>
                      <a:pt x="10448" y="2254"/>
                      <a:pt x="9304" y="1585"/>
                    </a:cubicBezTo>
                    <a:lnTo>
                      <a:pt x="9304" y="1585"/>
                    </a:lnTo>
                    <a:cubicBezTo>
                      <a:pt x="9374" y="1613"/>
                      <a:pt x="9444" y="1626"/>
                      <a:pt x="9513" y="1668"/>
                    </a:cubicBezTo>
                    <a:cubicBezTo>
                      <a:pt x="9904" y="1836"/>
                      <a:pt x="10336" y="2073"/>
                      <a:pt x="10741" y="2366"/>
                    </a:cubicBezTo>
                    <a:cubicBezTo>
                      <a:pt x="10778" y="2390"/>
                      <a:pt x="10800" y="2400"/>
                      <a:pt x="10811" y="2400"/>
                    </a:cubicBezTo>
                    <a:cubicBezTo>
                      <a:pt x="10837" y="2400"/>
                      <a:pt x="10796" y="2341"/>
                      <a:pt x="10727" y="2282"/>
                    </a:cubicBezTo>
                    <a:cubicBezTo>
                      <a:pt x="10629" y="2212"/>
                      <a:pt x="10532" y="2115"/>
                      <a:pt x="10420" y="2031"/>
                    </a:cubicBezTo>
                    <a:cubicBezTo>
                      <a:pt x="10322" y="1947"/>
                      <a:pt x="10197" y="1878"/>
                      <a:pt x="10071" y="1794"/>
                    </a:cubicBezTo>
                    <a:cubicBezTo>
                      <a:pt x="9471" y="1334"/>
                      <a:pt x="8788" y="929"/>
                      <a:pt x="8091" y="692"/>
                    </a:cubicBezTo>
                    <a:cubicBezTo>
                      <a:pt x="7588" y="497"/>
                      <a:pt x="7044" y="371"/>
                      <a:pt x="6514" y="301"/>
                    </a:cubicBezTo>
                    <a:cubicBezTo>
                      <a:pt x="6361" y="287"/>
                      <a:pt x="6207" y="273"/>
                      <a:pt x="6054" y="273"/>
                    </a:cubicBezTo>
                    <a:cubicBezTo>
                      <a:pt x="6068" y="260"/>
                      <a:pt x="6082" y="232"/>
                      <a:pt x="6124" y="218"/>
                    </a:cubicBezTo>
                    <a:cubicBezTo>
                      <a:pt x="6221" y="190"/>
                      <a:pt x="6333" y="148"/>
                      <a:pt x="6514" y="134"/>
                    </a:cubicBezTo>
                    <a:cubicBezTo>
                      <a:pt x="6584" y="134"/>
                      <a:pt x="6514" y="78"/>
                      <a:pt x="6431" y="64"/>
                    </a:cubicBezTo>
                    <a:cubicBezTo>
                      <a:pt x="6202" y="17"/>
                      <a:pt x="5986" y="1"/>
                      <a:pt x="5777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267717" y="2756348"/>
                <a:ext cx="509488" cy="382907"/>
              </a:xfrm>
              <a:custGeom>
                <a:avLst/>
                <a:gdLst/>
                <a:ahLst/>
                <a:cxnLst/>
                <a:rect l="l" t="t" r="r" b="b"/>
                <a:pathLst>
                  <a:path w="11759" h="8837" extrusionOk="0">
                    <a:moveTo>
                      <a:pt x="2134" y="5468"/>
                    </a:moveTo>
                    <a:cubicBezTo>
                      <a:pt x="2134" y="5482"/>
                      <a:pt x="2131" y="5492"/>
                      <a:pt x="2127" y="5499"/>
                    </a:cubicBezTo>
                    <a:lnTo>
                      <a:pt x="2127" y="5499"/>
                    </a:lnTo>
                    <a:cubicBezTo>
                      <a:pt x="2134" y="5492"/>
                      <a:pt x="2134" y="5482"/>
                      <a:pt x="2134" y="5468"/>
                    </a:cubicBezTo>
                    <a:close/>
                    <a:moveTo>
                      <a:pt x="11759" y="0"/>
                    </a:moveTo>
                    <a:lnTo>
                      <a:pt x="11577" y="167"/>
                    </a:lnTo>
                    <a:cubicBezTo>
                      <a:pt x="11536" y="223"/>
                      <a:pt x="11466" y="307"/>
                      <a:pt x="11368" y="391"/>
                    </a:cubicBezTo>
                    <a:cubicBezTo>
                      <a:pt x="11284" y="488"/>
                      <a:pt x="11201" y="586"/>
                      <a:pt x="11089" y="711"/>
                    </a:cubicBezTo>
                    <a:cubicBezTo>
                      <a:pt x="10699" y="1186"/>
                      <a:pt x="10155" y="1883"/>
                      <a:pt x="9583" y="2762"/>
                    </a:cubicBezTo>
                    <a:cubicBezTo>
                      <a:pt x="9290" y="3208"/>
                      <a:pt x="8969" y="3669"/>
                      <a:pt x="8634" y="4185"/>
                    </a:cubicBezTo>
                    <a:cubicBezTo>
                      <a:pt x="8299" y="4673"/>
                      <a:pt x="7937" y="5189"/>
                      <a:pt x="7518" y="5677"/>
                    </a:cubicBezTo>
                    <a:cubicBezTo>
                      <a:pt x="7100" y="6193"/>
                      <a:pt x="6654" y="6681"/>
                      <a:pt x="6123" y="7100"/>
                    </a:cubicBezTo>
                    <a:cubicBezTo>
                      <a:pt x="5858" y="7309"/>
                      <a:pt x="5579" y="7477"/>
                      <a:pt x="5273" y="7616"/>
                    </a:cubicBezTo>
                    <a:cubicBezTo>
                      <a:pt x="4952" y="7755"/>
                      <a:pt x="4645" y="7881"/>
                      <a:pt x="4310" y="7965"/>
                    </a:cubicBezTo>
                    <a:cubicBezTo>
                      <a:pt x="3975" y="8048"/>
                      <a:pt x="3655" y="8118"/>
                      <a:pt x="3320" y="8174"/>
                    </a:cubicBezTo>
                    <a:cubicBezTo>
                      <a:pt x="3097" y="8211"/>
                      <a:pt x="2867" y="8224"/>
                      <a:pt x="2640" y="8224"/>
                    </a:cubicBezTo>
                    <a:cubicBezTo>
                      <a:pt x="2526" y="8224"/>
                      <a:pt x="2413" y="8220"/>
                      <a:pt x="2302" y="8216"/>
                    </a:cubicBezTo>
                    <a:cubicBezTo>
                      <a:pt x="1981" y="8188"/>
                      <a:pt x="1646" y="8146"/>
                      <a:pt x="1353" y="8034"/>
                    </a:cubicBezTo>
                    <a:cubicBezTo>
                      <a:pt x="1046" y="7937"/>
                      <a:pt x="767" y="7769"/>
                      <a:pt x="558" y="7560"/>
                    </a:cubicBezTo>
                    <a:cubicBezTo>
                      <a:pt x="349" y="7351"/>
                      <a:pt x="209" y="7072"/>
                      <a:pt x="140" y="6793"/>
                    </a:cubicBezTo>
                    <a:cubicBezTo>
                      <a:pt x="70" y="6514"/>
                      <a:pt x="98" y="6221"/>
                      <a:pt x="126" y="5928"/>
                    </a:cubicBezTo>
                    <a:lnTo>
                      <a:pt x="181" y="5607"/>
                    </a:lnTo>
                    <a:cubicBezTo>
                      <a:pt x="195" y="5510"/>
                      <a:pt x="237" y="5398"/>
                      <a:pt x="265" y="5301"/>
                    </a:cubicBezTo>
                    <a:cubicBezTo>
                      <a:pt x="321" y="5091"/>
                      <a:pt x="405" y="4910"/>
                      <a:pt x="516" y="4757"/>
                    </a:cubicBezTo>
                    <a:cubicBezTo>
                      <a:pt x="614" y="4617"/>
                      <a:pt x="739" y="4519"/>
                      <a:pt x="865" y="4408"/>
                    </a:cubicBezTo>
                    <a:cubicBezTo>
                      <a:pt x="1004" y="4296"/>
                      <a:pt x="1144" y="4240"/>
                      <a:pt x="1297" y="4185"/>
                    </a:cubicBezTo>
                    <a:cubicBezTo>
                      <a:pt x="1451" y="4129"/>
                      <a:pt x="1632" y="4101"/>
                      <a:pt x="1785" y="4101"/>
                    </a:cubicBezTo>
                    <a:cubicBezTo>
                      <a:pt x="1953" y="4101"/>
                      <a:pt x="2120" y="4115"/>
                      <a:pt x="2274" y="4157"/>
                    </a:cubicBezTo>
                    <a:cubicBezTo>
                      <a:pt x="2427" y="4213"/>
                      <a:pt x="2608" y="4296"/>
                      <a:pt x="2748" y="4464"/>
                    </a:cubicBezTo>
                    <a:cubicBezTo>
                      <a:pt x="2818" y="4533"/>
                      <a:pt x="2859" y="4617"/>
                      <a:pt x="2915" y="4701"/>
                    </a:cubicBezTo>
                    <a:cubicBezTo>
                      <a:pt x="2971" y="4784"/>
                      <a:pt x="2999" y="4896"/>
                      <a:pt x="3027" y="4994"/>
                    </a:cubicBezTo>
                    <a:cubicBezTo>
                      <a:pt x="3041" y="5133"/>
                      <a:pt x="3041" y="5273"/>
                      <a:pt x="2999" y="5412"/>
                    </a:cubicBezTo>
                    <a:cubicBezTo>
                      <a:pt x="2985" y="5468"/>
                      <a:pt x="2985" y="5524"/>
                      <a:pt x="2957" y="5552"/>
                    </a:cubicBezTo>
                    <a:cubicBezTo>
                      <a:pt x="2929" y="5621"/>
                      <a:pt x="2887" y="5677"/>
                      <a:pt x="2846" y="5733"/>
                    </a:cubicBezTo>
                    <a:cubicBezTo>
                      <a:pt x="2790" y="5789"/>
                      <a:pt x="2748" y="5831"/>
                      <a:pt x="2692" y="5872"/>
                    </a:cubicBezTo>
                    <a:cubicBezTo>
                      <a:pt x="2567" y="5942"/>
                      <a:pt x="2441" y="5970"/>
                      <a:pt x="2329" y="5970"/>
                    </a:cubicBezTo>
                    <a:cubicBezTo>
                      <a:pt x="2343" y="5970"/>
                      <a:pt x="2343" y="5956"/>
                      <a:pt x="2357" y="5942"/>
                    </a:cubicBezTo>
                    <a:cubicBezTo>
                      <a:pt x="2371" y="5928"/>
                      <a:pt x="2371" y="5900"/>
                      <a:pt x="2371" y="5900"/>
                    </a:cubicBezTo>
                    <a:cubicBezTo>
                      <a:pt x="2371" y="5886"/>
                      <a:pt x="2399" y="5886"/>
                      <a:pt x="2399" y="5872"/>
                    </a:cubicBezTo>
                    <a:cubicBezTo>
                      <a:pt x="2399" y="5817"/>
                      <a:pt x="2357" y="5789"/>
                      <a:pt x="2302" y="5747"/>
                    </a:cubicBezTo>
                    <a:cubicBezTo>
                      <a:pt x="2288" y="5733"/>
                      <a:pt x="2260" y="5719"/>
                      <a:pt x="2232" y="5691"/>
                    </a:cubicBezTo>
                    <a:cubicBezTo>
                      <a:pt x="2218" y="5691"/>
                      <a:pt x="2204" y="5677"/>
                      <a:pt x="2204" y="5677"/>
                    </a:cubicBezTo>
                    <a:lnTo>
                      <a:pt x="2190" y="5663"/>
                    </a:lnTo>
                    <a:lnTo>
                      <a:pt x="2190" y="5649"/>
                    </a:lnTo>
                    <a:cubicBezTo>
                      <a:pt x="2162" y="5621"/>
                      <a:pt x="2148" y="5593"/>
                      <a:pt x="2148" y="5580"/>
                    </a:cubicBezTo>
                    <a:lnTo>
                      <a:pt x="2148" y="5552"/>
                    </a:lnTo>
                    <a:lnTo>
                      <a:pt x="2148" y="5538"/>
                    </a:lnTo>
                    <a:lnTo>
                      <a:pt x="2148" y="5527"/>
                    </a:lnTo>
                    <a:lnTo>
                      <a:pt x="2148" y="5527"/>
                    </a:lnTo>
                    <a:cubicBezTo>
                      <a:pt x="2153" y="5527"/>
                      <a:pt x="2158" y="5525"/>
                      <a:pt x="2154" y="5525"/>
                    </a:cubicBezTo>
                    <a:cubicBezTo>
                      <a:pt x="2153" y="5525"/>
                      <a:pt x="2151" y="5525"/>
                      <a:pt x="2148" y="5525"/>
                    </a:cubicBezTo>
                    <a:lnTo>
                      <a:pt x="2148" y="5525"/>
                    </a:lnTo>
                    <a:lnTo>
                      <a:pt x="2148" y="5524"/>
                    </a:lnTo>
                    <a:cubicBezTo>
                      <a:pt x="2147" y="5524"/>
                      <a:pt x="2145" y="5525"/>
                      <a:pt x="2145" y="5526"/>
                    </a:cubicBezTo>
                    <a:lnTo>
                      <a:pt x="2145" y="5526"/>
                    </a:lnTo>
                    <a:cubicBezTo>
                      <a:pt x="2134" y="5527"/>
                      <a:pt x="2114" y="5531"/>
                      <a:pt x="2078" y="5538"/>
                    </a:cubicBezTo>
                    <a:lnTo>
                      <a:pt x="2078" y="5510"/>
                    </a:lnTo>
                    <a:cubicBezTo>
                      <a:pt x="2099" y="5510"/>
                      <a:pt x="2112" y="5508"/>
                      <a:pt x="2120" y="5504"/>
                    </a:cubicBezTo>
                    <a:lnTo>
                      <a:pt x="2120" y="5504"/>
                    </a:lnTo>
                    <a:lnTo>
                      <a:pt x="2120" y="5510"/>
                    </a:lnTo>
                    <a:cubicBezTo>
                      <a:pt x="2120" y="5510"/>
                      <a:pt x="2124" y="5506"/>
                      <a:pt x="2127" y="5499"/>
                    </a:cubicBezTo>
                    <a:lnTo>
                      <a:pt x="2127" y="5499"/>
                    </a:lnTo>
                    <a:cubicBezTo>
                      <a:pt x="2125" y="5501"/>
                      <a:pt x="2123" y="5503"/>
                      <a:pt x="2120" y="5504"/>
                    </a:cubicBezTo>
                    <a:lnTo>
                      <a:pt x="2120" y="5504"/>
                    </a:lnTo>
                    <a:lnTo>
                      <a:pt x="2120" y="5496"/>
                    </a:lnTo>
                    <a:cubicBezTo>
                      <a:pt x="2120" y="5496"/>
                      <a:pt x="2120" y="5468"/>
                      <a:pt x="2134" y="5468"/>
                    </a:cubicBezTo>
                    <a:cubicBezTo>
                      <a:pt x="2134" y="5440"/>
                      <a:pt x="2148" y="5398"/>
                      <a:pt x="2148" y="5384"/>
                    </a:cubicBezTo>
                    <a:cubicBezTo>
                      <a:pt x="2162" y="5356"/>
                      <a:pt x="2162" y="5328"/>
                      <a:pt x="2162" y="5301"/>
                    </a:cubicBezTo>
                    <a:cubicBezTo>
                      <a:pt x="2162" y="5287"/>
                      <a:pt x="2148" y="5259"/>
                      <a:pt x="2148" y="5245"/>
                    </a:cubicBezTo>
                    <a:cubicBezTo>
                      <a:pt x="2134" y="5231"/>
                      <a:pt x="2120" y="5231"/>
                      <a:pt x="2106" y="5217"/>
                    </a:cubicBezTo>
                    <a:cubicBezTo>
                      <a:pt x="2078" y="5189"/>
                      <a:pt x="2050" y="5189"/>
                      <a:pt x="2023" y="5189"/>
                    </a:cubicBezTo>
                    <a:lnTo>
                      <a:pt x="1981" y="5189"/>
                    </a:lnTo>
                    <a:cubicBezTo>
                      <a:pt x="1967" y="5189"/>
                      <a:pt x="1939" y="5189"/>
                      <a:pt x="1925" y="5217"/>
                    </a:cubicBezTo>
                    <a:cubicBezTo>
                      <a:pt x="1855" y="5231"/>
                      <a:pt x="1771" y="5287"/>
                      <a:pt x="1716" y="5384"/>
                    </a:cubicBezTo>
                    <a:cubicBezTo>
                      <a:pt x="1632" y="5566"/>
                      <a:pt x="1660" y="5803"/>
                      <a:pt x="1799" y="5984"/>
                    </a:cubicBezTo>
                    <a:lnTo>
                      <a:pt x="1855" y="6026"/>
                    </a:lnTo>
                    <a:cubicBezTo>
                      <a:pt x="1869" y="6054"/>
                      <a:pt x="1911" y="6068"/>
                      <a:pt x="1925" y="6082"/>
                    </a:cubicBezTo>
                    <a:cubicBezTo>
                      <a:pt x="1967" y="6124"/>
                      <a:pt x="2023" y="6137"/>
                      <a:pt x="2064" y="6151"/>
                    </a:cubicBezTo>
                    <a:cubicBezTo>
                      <a:pt x="2138" y="6183"/>
                      <a:pt x="2219" y="6198"/>
                      <a:pt x="2290" y="6198"/>
                    </a:cubicBezTo>
                    <a:cubicBezTo>
                      <a:pt x="2314" y="6198"/>
                      <a:pt x="2336" y="6197"/>
                      <a:pt x="2357" y="6193"/>
                    </a:cubicBezTo>
                    <a:cubicBezTo>
                      <a:pt x="2553" y="6193"/>
                      <a:pt x="2720" y="6096"/>
                      <a:pt x="2873" y="5998"/>
                    </a:cubicBezTo>
                    <a:cubicBezTo>
                      <a:pt x="3013" y="5872"/>
                      <a:pt x="3111" y="5733"/>
                      <a:pt x="3152" y="5552"/>
                    </a:cubicBezTo>
                    <a:cubicBezTo>
                      <a:pt x="3250" y="5259"/>
                      <a:pt x="3194" y="4924"/>
                      <a:pt x="3055" y="4673"/>
                    </a:cubicBezTo>
                    <a:cubicBezTo>
                      <a:pt x="2915" y="4394"/>
                      <a:pt x="2636" y="4157"/>
                      <a:pt x="2343" y="4087"/>
                    </a:cubicBezTo>
                    <a:cubicBezTo>
                      <a:pt x="2190" y="4045"/>
                      <a:pt x="2037" y="4017"/>
                      <a:pt x="1869" y="4017"/>
                    </a:cubicBezTo>
                    <a:cubicBezTo>
                      <a:pt x="1716" y="4017"/>
                      <a:pt x="1562" y="4045"/>
                      <a:pt x="1409" y="4087"/>
                    </a:cubicBezTo>
                    <a:cubicBezTo>
                      <a:pt x="1144" y="4157"/>
                      <a:pt x="893" y="4296"/>
                      <a:pt x="711" y="4478"/>
                    </a:cubicBezTo>
                    <a:cubicBezTo>
                      <a:pt x="516" y="4645"/>
                      <a:pt x="349" y="4882"/>
                      <a:pt x="265" y="5133"/>
                    </a:cubicBezTo>
                    <a:cubicBezTo>
                      <a:pt x="237" y="5189"/>
                      <a:pt x="237" y="5259"/>
                      <a:pt x="195" y="5328"/>
                    </a:cubicBezTo>
                    <a:cubicBezTo>
                      <a:pt x="181" y="5398"/>
                      <a:pt x="167" y="5454"/>
                      <a:pt x="140" y="5524"/>
                    </a:cubicBezTo>
                    <a:lnTo>
                      <a:pt x="98" y="5733"/>
                    </a:lnTo>
                    <a:cubicBezTo>
                      <a:pt x="84" y="5803"/>
                      <a:pt x="56" y="5872"/>
                      <a:pt x="56" y="5942"/>
                    </a:cubicBezTo>
                    <a:cubicBezTo>
                      <a:pt x="28" y="6235"/>
                      <a:pt x="0" y="6528"/>
                      <a:pt x="70" y="6849"/>
                    </a:cubicBezTo>
                    <a:cubicBezTo>
                      <a:pt x="126" y="7142"/>
                      <a:pt x="279" y="7435"/>
                      <a:pt x="516" y="7672"/>
                    </a:cubicBezTo>
                    <a:lnTo>
                      <a:pt x="614" y="7769"/>
                    </a:lnTo>
                    <a:cubicBezTo>
                      <a:pt x="656" y="7811"/>
                      <a:pt x="697" y="7839"/>
                      <a:pt x="739" y="7853"/>
                    </a:cubicBezTo>
                    <a:cubicBezTo>
                      <a:pt x="802" y="7905"/>
                      <a:pt x="864" y="7942"/>
                      <a:pt x="932" y="7980"/>
                    </a:cubicBezTo>
                    <a:lnTo>
                      <a:pt x="932" y="7980"/>
                    </a:lnTo>
                    <a:cubicBezTo>
                      <a:pt x="892" y="7961"/>
                      <a:pt x="846" y="7943"/>
                      <a:pt x="795" y="7909"/>
                    </a:cubicBezTo>
                    <a:cubicBezTo>
                      <a:pt x="753" y="7895"/>
                      <a:pt x="697" y="7881"/>
                      <a:pt x="670" y="7839"/>
                    </a:cubicBezTo>
                    <a:lnTo>
                      <a:pt x="600" y="7811"/>
                    </a:lnTo>
                    <a:cubicBezTo>
                      <a:pt x="586" y="7783"/>
                      <a:pt x="558" y="7783"/>
                      <a:pt x="544" y="7769"/>
                    </a:cubicBezTo>
                    <a:cubicBezTo>
                      <a:pt x="391" y="7686"/>
                      <a:pt x="251" y="7560"/>
                      <a:pt x="195" y="7546"/>
                    </a:cubicBezTo>
                    <a:cubicBezTo>
                      <a:pt x="186" y="7544"/>
                      <a:pt x="178" y="7543"/>
                      <a:pt x="172" y="7543"/>
                    </a:cubicBezTo>
                    <a:cubicBezTo>
                      <a:pt x="141" y="7543"/>
                      <a:pt x="149" y="7572"/>
                      <a:pt x="195" y="7630"/>
                    </a:cubicBezTo>
                    <a:cubicBezTo>
                      <a:pt x="209" y="7672"/>
                      <a:pt x="251" y="7700"/>
                      <a:pt x="279" y="7755"/>
                    </a:cubicBezTo>
                    <a:cubicBezTo>
                      <a:pt x="321" y="7811"/>
                      <a:pt x="377" y="7839"/>
                      <a:pt x="418" y="7895"/>
                    </a:cubicBezTo>
                    <a:cubicBezTo>
                      <a:pt x="628" y="8090"/>
                      <a:pt x="949" y="8244"/>
                      <a:pt x="1074" y="8299"/>
                    </a:cubicBezTo>
                    <a:cubicBezTo>
                      <a:pt x="1395" y="8439"/>
                      <a:pt x="1730" y="8481"/>
                      <a:pt x="2050" y="8509"/>
                    </a:cubicBezTo>
                    <a:cubicBezTo>
                      <a:pt x="1869" y="8523"/>
                      <a:pt x="1744" y="8537"/>
                      <a:pt x="1660" y="8592"/>
                    </a:cubicBezTo>
                    <a:cubicBezTo>
                      <a:pt x="1590" y="8620"/>
                      <a:pt x="1576" y="8676"/>
                      <a:pt x="1646" y="8746"/>
                    </a:cubicBezTo>
                    <a:cubicBezTo>
                      <a:pt x="1692" y="8791"/>
                      <a:pt x="1858" y="8837"/>
                      <a:pt x="1993" y="8837"/>
                    </a:cubicBezTo>
                    <a:cubicBezTo>
                      <a:pt x="2024" y="8837"/>
                      <a:pt x="2053" y="8835"/>
                      <a:pt x="2078" y="8830"/>
                    </a:cubicBezTo>
                    <a:cubicBezTo>
                      <a:pt x="2218" y="8830"/>
                      <a:pt x="2371" y="8816"/>
                      <a:pt x="2539" y="8802"/>
                    </a:cubicBezTo>
                    <a:cubicBezTo>
                      <a:pt x="2692" y="8788"/>
                      <a:pt x="2832" y="8760"/>
                      <a:pt x="2985" y="8732"/>
                    </a:cubicBezTo>
                    <a:cubicBezTo>
                      <a:pt x="3278" y="8676"/>
                      <a:pt x="3599" y="8592"/>
                      <a:pt x="3906" y="8481"/>
                    </a:cubicBezTo>
                    <a:cubicBezTo>
                      <a:pt x="4226" y="8383"/>
                      <a:pt x="4519" y="8258"/>
                      <a:pt x="4812" y="8118"/>
                    </a:cubicBezTo>
                    <a:cubicBezTo>
                      <a:pt x="5119" y="7979"/>
                      <a:pt x="5412" y="7825"/>
                      <a:pt x="5705" y="7672"/>
                    </a:cubicBezTo>
                    <a:lnTo>
                      <a:pt x="5705" y="7672"/>
                    </a:lnTo>
                    <a:cubicBezTo>
                      <a:pt x="5649" y="7714"/>
                      <a:pt x="5607" y="7755"/>
                      <a:pt x="5538" y="7811"/>
                    </a:cubicBezTo>
                    <a:cubicBezTo>
                      <a:pt x="5203" y="8062"/>
                      <a:pt x="4770" y="8313"/>
                      <a:pt x="4254" y="8467"/>
                    </a:cubicBezTo>
                    <a:cubicBezTo>
                      <a:pt x="4161" y="8504"/>
                      <a:pt x="4174" y="8523"/>
                      <a:pt x="4225" y="8523"/>
                    </a:cubicBezTo>
                    <a:cubicBezTo>
                      <a:pt x="4251" y="8523"/>
                      <a:pt x="4287" y="8518"/>
                      <a:pt x="4324" y="8509"/>
                    </a:cubicBezTo>
                    <a:cubicBezTo>
                      <a:pt x="4450" y="8467"/>
                      <a:pt x="4575" y="8439"/>
                      <a:pt x="4701" y="8383"/>
                    </a:cubicBezTo>
                    <a:cubicBezTo>
                      <a:pt x="4812" y="8327"/>
                      <a:pt x="4952" y="8299"/>
                      <a:pt x="5091" y="8230"/>
                    </a:cubicBezTo>
                    <a:cubicBezTo>
                      <a:pt x="5468" y="8090"/>
                      <a:pt x="5817" y="7895"/>
                      <a:pt x="6137" y="7672"/>
                    </a:cubicBezTo>
                    <a:cubicBezTo>
                      <a:pt x="6179" y="7630"/>
                      <a:pt x="6235" y="7616"/>
                      <a:pt x="6263" y="7588"/>
                    </a:cubicBezTo>
                    <a:lnTo>
                      <a:pt x="6388" y="7477"/>
                    </a:lnTo>
                    <a:cubicBezTo>
                      <a:pt x="6472" y="7407"/>
                      <a:pt x="6528" y="7351"/>
                      <a:pt x="6598" y="7281"/>
                    </a:cubicBezTo>
                    <a:cubicBezTo>
                      <a:pt x="6737" y="7142"/>
                      <a:pt x="6877" y="7016"/>
                      <a:pt x="6974" y="6877"/>
                    </a:cubicBezTo>
                    <a:lnTo>
                      <a:pt x="7239" y="6570"/>
                    </a:lnTo>
                    <a:cubicBezTo>
                      <a:pt x="7323" y="6458"/>
                      <a:pt x="7393" y="6361"/>
                      <a:pt x="7490" y="6249"/>
                    </a:cubicBezTo>
                    <a:lnTo>
                      <a:pt x="7602" y="6096"/>
                    </a:lnTo>
                    <a:lnTo>
                      <a:pt x="7714" y="5942"/>
                    </a:lnTo>
                    <a:cubicBezTo>
                      <a:pt x="7783" y="5831"/>
                      <a:pt x="7853" y="5733"/>
                      <a:pt x="7937" y="5607"/>
                    </a:cubicBezTo>
                    <a:cubicBezTo>
                      <a:pt x="8020" y="5468"/>
                      <a:pt x="8090" y="5328"/>
                      <a:pt x="8188" y="5203"/>
                    </a:cubicBezTo>
                    <a:lnTo>
                      <a:pt x="8188" y="5301"/>
                    </a:lnTo>
                    <a:cubicBezTo>
                      <a:pt x="8160" y="5398"/>
                      <a:pt x="8160" y="5524"/>
                      <a:pt x="8076" y="5691"/>
                    </a:cubicBezTo>
                    <a:cubicBezTo>
                      <a:pt x="8066" y="5716"/>
                      <a:pt x="8071" y="5727"/>
                      <a:pt x="8082" y="5727"/>
                    </a:cubicBezTo>
                    <a:cubicBezTo>
                      <a:pt x="8102" y="5727"/>
                      <a:pt x="8142" y="5694"/>
                      <a:pt x="8160" y="5649"/>
                    </a:cubicBezTo>
                    <a:cubicBezTo>
                      <a:pt x="8634" y="4994"/>
                      <a:pt x="8829" y="4394"/>
                      <a:pt x="9178" y="3724"/>
                    </a:cubicBezTo>
                    <a:cubicBezTo>
                      <a:pt x="9527" y="3083"/>
                      <a:pt x="9904" y="2441"/>
                      <a:pt x="10322" y="1785"/>
                    </a:cubicBezTo>
                    <a:cubicBezTo>
                      <a:pt x="10740" y="1158"/>
                      <a:pt x="11215" y="558"/>
                      <a:pt x="11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247134" y="538743"/>
                <a:ext cx="420710" cy="729201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16829" extrusionOk="0">
                    <a:moveTo>
                      <a:pt x="3111" y="11508"/>
                    </a:moveTo>
                    <a:lnTo>
                      <a:pt x="3097" y="11550"/>
                    </a:lnTo>
                    <a:cubicBezTo>
                      <a:pt x="3111" y="11550"/>
                      <a:pt x="3111" y="11550"/>
                      <a:pt x="3111" y="11508"/>
                    </a:cubicBezTo>
                    <a:close/>
                    <a:moveTo>
                      <a:pt x="7784" y="1"/>
                    </a:moveTo>
                    <a:lnTo>
                      <a:pt x="7631" y="363"/>
                    </a:lnTo>
                    <a:cubicBezTo>
                      <a:pt x="7533" y="614"/>
                      <a:pt x="7394" y="949"/>
                      <a:pt x="7212" y="1395"/>
                    </a:cubicBezTo>
                    <a:cubicBezTo>
                      <a:pt x="7045" y="1856"/>
                      <a:pt x="6863" y="2414"/>
                      <a:pt x="6724" y="3069"/>
                    </a:cubicBezTo>
                    <a:cubicBezTo>
                      <a:pt x="6654" y="3404"/>
                      <a:pt x="6598" y="3767"/>
                      <a:pt x="6585" y="4157"/>
                    </a:cubicBezTo>
                    <a:cubicBezTo>
                      <a:pt x="6571" y="4534"/>
                      <a:pt x="6571" y="4938"/>
                      <a:pt x="6626" y="5357"/>
                    </a:cubicBezTo>
                    <a:cubicBezTo>
                      <a:pt x="6668" y="5775"/>
                      <a:pt x="6780" y="6208"/>
                      <a:pt x="6919" y="6626"/>
                    </a:cubicBezTo>
                    <a:cubicBezTo>
                      <a:pt x="7059" y="7059"/>
                      <a:pt x="7254" y="7477"/>
                      <a:pt x="7477" y="7896"/>
                    </a:cubicBezTo>
                    <a:cubicBezTo>
                      <a:pt x="7896" y="8760"/>
                      <a:pt x="8412" y="9597"/>
                      <a:pt x="8747" y="10518"/>
                    </a:cubicBezTo>
                    <a:cubicBezTo>
                      <a:pt x="8928" y="10964"/>
                      <a:pt x="9039" y="11452"/>
                      <a:pt x="9067" y="11969"/>
                    </a:cubicBezTo>
                    <a:cubicBezTo>
                      <a:pt x="9081" y="12457"/>
                      <a:pt x="9026" y="12959"/>
                      <a:pt x="8830" y="13433"/>
                    </a:cubicBezTo>
                    <a:lnTo>
                      <a:pt x="8761" y="13601"/>
                    </a:lnTo>
                    <a:cubicBezTo>
                      <a:pt x="8747" y="13656"/>
                      <a:pt x="8719" y="13712"/>
                      <a:pt x="8677" y="13782"/>
                    </a:cubicBezTo>
                    <a:lnTo>
                      <a:pt x="8649" y="13866"/>
                    </a:lnTo>
                    <a:lnTo>
                      <a:pt x="8593" y="13949"/>
                    </a:lnTo>
                    <a:lnTo>
                      <a:pt x="8482" y="14103"/>
                    </a:lnTo>
                    <a:cubicBezTo>
                      <a:pt x="8342" y="14312"/>
                      <a:pt x="8189" y="14507"/>
                      <a:pt x="7993" y="14688"/>
                    </a:cubicBezTo>
                    <a:cubicBezTo>
                      <a:pt x="7812" y="14856"/>
                      <a:pt x="7617" y="15037"/>
                      <a:pt x="7407" y="15149"/>
                    </a:cubicBezTo>
                    <a:lnTo>
                      <a:pt x="7254" y="15260"/>
                    </a:lnTo>
                    <a:cubicBezTo>
                      <a:pt x="7198" y="15288"/>
                      <a:pt x="7142" y="15330"/>
                      <a:pt x="7073" y="15358"/>
                    </a:cubicBezTo>
                    <a:cubicBezTo>
                      <a:pt x="6947" y="15414"/>
                      <a:pt x="6850" y="15484"/>
                      <a:pt x="6724" y="15539"/>
                    </a:cubicBezTo>
                    <a:cubicBezTo>
                      <a:pt x="6501" y="15637"/>
                      <a:pt x="6236" y="15735"/>
                      <a:pt x="5999" y="15804"/>
                    </a:cubicBezTo>
                    <a:cubicBezTo>
                      <a:pt x="5873" y="15832"/>
                      <a:pt x="5748" y="15874"/>
                      <a:pt x="5608" y="15888"/>
                    </a:cubicBezTo>
                    <a:lnTo>
                      <a:pt x="5413" y="15916"/>
                    </a:lnTo>
                    <a:lnTo>
                      <a:pt x="5232" y="15958"/>
                    </a:lnTo>
                    <a:cubicBezTo>
                      <a:pt x="4952" y="15995"/>
                      <a:pt x="4676" y="16012"/>
                      <a:pt x="4402" y="16012"/>
                    </a:cubicBezTo>
                    <a:cubicBezTo>
                      <a:pt x="4157" y="16012"/>
                      <a:pt x="3913" y="15998"/>
                      <a:pt x="3669" y="15972"/>
                    </a:cubicBezTo>
                    <a:cubicBezTo>
                      <a:pt x="3153" y="15916"/>
                      <a:pt x="2679" y="15804"/>
                      <a:pt x="2233" y="15567"/>
                    </a:cubicBezTo>
                    <a:cubicBezTo>
                      <a:pt x="1786" y="15344"/>
                      <a:pt x="1396" y="15051"/>
                      <a:pt x="1075" y="14688"/>
                    </a:cubicBezTo>
                    <a:cubicBezTo>
                      <a:pt x="768" y="14312"/>
                      <a:pt x="517" y="13893"/>
                      <a:pt x="363" y="13475"/>
                    </a:cubicBezTo>
                    <a:cubicBezTo>
                      <a:pt x="210" y="13043"/>
                      <a:pt x="140" y="12596"/>
                      <a:pt x="140" y="12150"/>
                    </a:cubicBezTo>
                    <a:cubicBezTo>
                      <a:pt x="140" y="12066"/>
                      <a:pt x="140" y="11982"/>
                      <a:pt x="154" y="11913"/>
                    </a:cubicBezTo>
                    <a:cubicBezTo>
                      <a:pt x="154" y="11829"/>
                      <a:pt x="168" y="11759"/>
                      <a:pt x="182" y="11662"/>
                    </a:cubicBezTo>
                    <a:cubicBezTo>
                      <a:pt x="210" y="11578"/>
                      <a:pt x="210" y="11508"/>
                      <a:pt x="224" y="11425"/>
                    </a:cubicBezTo>
                    <a:lnTo>
                      <a:pt x="238" y="11229"/>
                    </a:lnTo>
                    <a:cubicBezTo>
                      <a:pt x="238" y="11201"/>
                      <a:pt x="252" y="11159"/>
                      <a:pt x="280" y="11132"/>
                    </a:cubicBezTo>
                    <a:cubicBezTo>
                      <a:pt x="308" y="11062"/>
                      <a:pt x="322" y="10992"/>
                      <a:pt x="363" y="10894"/>
                    </a:cubicBezTo>
                    <a:lnTo>
                      <a:pt x="461" y="10685"/>
                    </a:lnTo>
                    <a:cubicBezTo>
                      <a:pt x="503" y="10616"/>
                      <a:pt x="531" y="10574"/>
                      <a:pt x="587" y="10504"/>
                    </a:cubicBezTo>
                    <a:cubicBezTo>
                      <a:pt x="628" y="10434"/>
                      <a:pt x="670" y="10378"/>
                      <a:pt x="712" y="10323"/>
                    </a:cubicBezTo>
                    <a:cubicBezTo>
                      <a:pt x="880" y="10127"/>
                      <a:pt x="1061" y="9946"/>
                      <a:pt x="1284" y="9806"/>
                    </a:cubicBezTo>
                    <a:cubicBezTo>
                      <a:pt x="1493" y="9667"/>
                      <a:pt x="1744" y="9541"/>
                      <a:pt x="1981" y="9472"/>
                    </a:cubicBezTo>
                    <a:cubicBezTo>
                      <a:pt x="2233" y="9402"/>
                      <a:pt x="2484" y="9346"/>
                      <a:pt x="2749" y="9346"/>
                    </a:cubicBezTo>
                    <a:lnTo>
                      <a:pt x="2944" y="9346"/>
                    </a:lnTo>
                    <a:cubicBezTo>
                      <a:pt x="3014" y="9346"/>
                      <a:pt x="3069" y="9360"/>
                      <a:pt x="3139" y="9360"/>
                    </a:cubicBezTo>
                    <a:lnTo>
                      <a:pt x="3237" y="9388"/>
                    </a:lnTo>
                    <a:lnTo>
                      <a:pt x="3321" y="9402"/>
                    </a:lnTo>
                    <a:cubicBezTo>
                      <a:pt x="3362" y="9402"/>
                      <a:pt x="3390" y="9416"/>
                      <a:pt x="3404" y="9416"/>
                    </a:cubicBezTo>
                    <a:lnTo>
                      <a:pt x="3502" y="9458"/>
                    </a:lnTo>
                    <a:cubicBezTo>
                      <a:pt x="3627" y="9486"/>
                      <a:pt x="3739" y="9555"/>
                      <a:pt x="3865" y="9625"/>
                    </a:cubicBezTo>
                    <a:cubicBezTo>
                      <a:pt x="3990" y="9709"/>
                      <a:pt x="4102" y="9806"/>
                      <a:pt x="4199" y="9918"/>
                    </a:cubicBezTo>
                    <a:cubicBezTo>
                      <a:pt x="4241" y="9974"/>
                      <a:pt x="4297" y="10044"/>
                      <a:pt x="4339" y="10099"/>
                    </a:cubicBezTo>
                    <a:cubicBezTo>
                      <a:pt x="4353" y="10127"/>
                      <a:pt x="4367" y="10169"/>
                      <a:pt x="4409" y="10197"/>
                    </a:cubicBezTo>
                    <a:lnTo>
                      <a:pt x="4436" y="10253"/>
                    </a:lnTo>
                    <a:lnTo>
                      <a:pt x="4450" y="10309"/>
                    </a:lnTo>
                    <a:cubicBezTo>
                      <a:pt x="4534" y="10448"/>
                      <a:pt x="4576" y="10602"/>
                      <a:pt x="4618" y="10769"/>
                    </a:cubicBezTo>
                    <a:cubicBezTo>
                      <a:pt x="4646" y="10978"/>
                      <a:pt x="4646" y="11215"/>
                      <a:pt x="4604" y="11438"/>
                    </a:cubicBezTo>
                    <a:cubicBezTo>
                      <a:pt x="4576" y="11466"/>
                      <a:pt x="4576" y="11508"/>
                      <a:pt x="4562" y="11550"/>
                    </a:cubicBezTo>
                    <a:cubicBezTo>
                      <a:pt x="4548" y="11578"/>
                      <a:pt x="4534" y="11620"/>
                      <a:pt x="4534" y="11648"/>
                    </a:cubicBezTo>
                    <a:cubicBezTo>
                      <a:pt x="4436" y="11857"/>
                      <a:pt x="4283" y="12024"/>
                      <a:pt x="4102" y="12136"/>
                    </a:cubicBezTo>
                    <a:cubicBezTo>
                      <a:pt x="4018" y="12192"/>
                      <a:pt x="3920" y="12247"/>
                      <a:pt x="3837" y="12261"/>
                    </a:cubicBezTo>
                    <a:cubicBezTo>
                      <a:pt x="3725" y="12289"/>
                      <a:pt x="3641" y="12289"/>
                      <a:pt x="3530" y="12289"/>
                    </a:cubicBezTo>
                    <a:lnTo>
                      <a:pt x="3586" y="12234"/>
                    </a:lnTo>
                    <a:cubicBezTo>
                      <a:pt x="3600" y="12220"/>
                      <a:pt x="3600" y="12192"/>
                      <a:pt x="3600" y="12164"/>
                    </a:cubicBezTo>
                    <a:cubicBezTo>
                      <a:pt x="3613" y="12150"/>
                      <a:pt x="3613" y="12136"/>
                      <a:pt x="3613" y="12122"/>
                    </a:cubicBezTo>
                    <a:cubicBezTo>
                      <a:pt x="3613" y="12024"/>
                      <a:pt x="3572" y="11982"/>
                      <a:pt x="3502" y="11941"/>
                    </a:cubicBezTo>
                    <a:cubicBezTo>
                      <a:pt x="3460" y="11927"/>
                      <a:pt x="3404" y="11885"/>
                      <a:pt x="3376" y="11871"/>
                    </a:cubicBezTo>
                    <a:cubicBezTo>
                      <a:pt x="3362" y="11871"/>
                      <a:pt x="3362" y="11857"/>
                      <a:pt x="3334" y="11857"/>
                    </a:cubicBezTo>
                    <a:cubicBezTo>
                      <a:pt x="3321" y="11857"/>
                      <a:pt x="3321" y="11843"/>
                      <a:pt x="3307" y="11843"/>
                    </a:cubicBezTo>
                    <a:lnTo>
                      <a:pt x="3265" y="11801"/>
                    </a:lnTo>
                    <a:cubicBezTo>
                      <a:pt x="3237" y="11773"/>
                      <a:pt x="3195" y="11717"/>
                      <a:pt x="3181" y="11662"/>
                    </a:cubicBezTo>
                    <a:cubicBezTo>
                      <a:pt x="3167" y="11648"/>
                      <a:pt x="3167" y="11606"/>
                      <a:pt x="3167" y="11592"/>
                    </a:cubicBezTo>
                    <a:lnTo>
                      <a:pt x="3167" y="11578"/>
                    </a:lnTo>
                    <a:lnTo>
                      <a:pt x="3167" y="11564"/>
                    </a:lnTo>
                    <a:cubicBezTo>
                      <a:pt x="3132" y="11571"/>
                      <a:pt x="3112" y="11575"/>
                      <a:pt x="3101" y="11578"/>
                    </a:cubicBezTo>
                    <a:lnTo>
                      <a:pt x="3101" y="11578"/>
                    </a:lnTo>
                    <a:cubicBezTo>
                      <a:pt x="3100" y="11578"/>
                      <a:pt x="3099" y="11578"/>
                      <a:pt x="3097" y="11578"/>
                    </a:cubicBezTo>
                    <a:lnTo>
                      <a:pt x="3097" y="11564"/>
                    </a:lnTo>
                    <a:lnTo>
                      <a:pt x="3097" y="11550"/>
                    </a:lnTo>
                    <a:cubicBezTo>
                      <a:pt x="3083" y="11508"/>
                      <a:pt x="3097" y="11480"/>
                      <a:pt x="3097" y="11438"/>
                    </a:cubicBezTo>
                    <a:cubicBezTo>
                      <a:pt x="3111" y="11411"/>
                      <a:pt x="3153" y="11355"/>
                      <a:pt x="3153" y="11313"/>
                    </a:cubicBezTo>
                    <a:cubicBezTo>
                      <a:pt x="3167" y="11285"/>
                      <a:pt x="3167" y="11229"/>
                      <a:pt x="3153" y="11173"/>
                    </a:cubicBezTo>
                    <a:cubicBezTo>
                      <a:pt x="3139" y="11132"/>
                      <a:pt x="3097" y="11090"/>
                      <a:pt x="3028" y="11062"/>
                    </a:cubicBezTo>
                    <a:cubicBezTo>
                      <a:pt x="2993" y="11041"/>
                      <a:pt x="2951" y="11030"/>
                      <a:pt x="2904" y="11030"/>
                    </a:cubicBezTo>
                    <a:cubicBezTo>
                      <a:pt x="2857" y="11030"/>
                      <a:pt x="2804" y="11041"/>
                      <a:pt x="2749" y="11062"/>
                    </a:cubicBezTo>
                    <a:cubicBezTo>
                      <a:pt x="2651" y="11090"/>
                      <a:pt x="2525" y="11201"/>
                      <a:pt x="2456" y="11355"/>
                    </a:cubicBezTo>
                    <a:cubicBezTo>
                      <a:pt x="2400" y="11494"/>
                      <a:pt x="2386" y="11648"/>
                      <a:pt x="2414" y="11801"/>
                    </a:cubicBezTo>
                    <a:cubicBezTo>
                      <a:pt x="2456" y="11969"/>
                      <a:pt x="2525" y="12136"/>
                      <a:pt x="2651" y="12261"/>
                    </a:cubicBezTo>
                    <a:cubicBezTo>
                      <a:pt x="2763" y="12387"/>
                      <a:pt x="2902" y="12485"/>
                      <a:pt x="3069" y="12540"/>
                    </a:cubicBezTo>
                    <a:cubicBezTo>
                      <a:pt x="3223" y="12596"/>
                      <a:pt x="3390" y="12596"/>
                      <a:pt x="3530" y="12596"/>
                    </a:cubicBezTo>
                    <a:cubicBezTo>
                      <a:pt x="3600" y="12596"/>
                      <a:pt x="3669" y="12568"/>
                      <a:pt x="3739" y="12554"/>
                    </a:cubicBezTo>
                    <a:cubicBezTo>
                      <a:pt x="3809" y="12540"/>
                      <a:pt x="3878" y="12526"/>
                      <a:pt x="3948" y="12485"/>
                    </a:cubicBezTo>
                    <a:cubicBezTo>
                      <a:pt x="4074" y="12429"/>
                      <a:pt x="4199" y="12359"/>
                      <a:pt x="4325" y="12275"/>
                    </a:cubicBezTo>
                    <a:cubicBezTo>
                      <a:pt x="4422" y="12192"/>
                      <a:pt x="4506" y="12080"/>
                      <a:pt x="4604" y="11969"/>
                    </a:cubicBezTo>
                    <a:cubicBezTo>
                      <a:pt x="4674" y="11843"/>
                      <a:pt x="4715" y="11717"/>
                      <a:pt x="4771" y="11592"/>
                    </a:cubicBezTo>
                    <a:cubicBezTo>
                      <a:pt x="4841" y="11369"/>
                      <a:pt x="4855" y="11104"/>
                      <a:pt x="4841" y="10881"/>
                    </a:cubicBezTo>
                    <a:cubicBezTo>
                      <a:pt x="4827" y="10643"/>
                      <a:pt x="4743" y="10406"/>
                      <a:pt x="4646" y="10225"/>
                    </a:cubicBezTo>
                    <a:cubicBezTo>
                      <a:pt x="4422" y="9779"/>
                      <a:pt x="4018" y="9430"/>
                      <a:pt x="3558" y="9276"/>
                    </a:cubicBezTo>
                    <a:cubicBezTo>
                      <a:pt x="3502" y="9262"/>
                      <a:pt x="3432" y="9249"/>
                      <a:pt x="3376" y="9221"/>
                    </a:cubicBezTo>
                    <a:cubicBezTo>
                      <a:pt x="3321" y="9207"/>
                      <a:pt x="3251" y="9207"/>
                      <a:pt x="3209" y="9193"/>
                    </a:cubicBezTo>
                    <a:cubicBezTo>
                      <a:pt x="3139" y="9193"/>
                      <a:pt x="3083" y="9179"/>
                      <a:pt x="3014" y="9179"/>
                    </a:cubicBezTo>
                    <a:lnTo>
                      <a:pt x="2651" y="9179"/>
                    </a:lnTo>
                    <a:cubicBezTo>
                      <a:pt x="2581" y="9179"/>
                      <a:pt x="2525" y="9179"/>
                      <a:pt x="2456" y="9193"/>
                    </a:cubicBezTo>
                    <a:cubicBezTo>
                      <a:pt x="2330" y="9207"/>
                      <a:pt x="2205" y="9221"/>
                      <a:pt x="2093" y="9262"/>
                    </a:cubicBezTo>
                    <a:cubicBezTo>
                      <a:pt x="1689" y="9360"/>
                      <a:pt x="1298" y="9555"/>
                      <a:pt x="991" y="9834"/>
                    </a:cubicBezTo>
                    <a:cubicBezTo>
                      <a:pt x="670" y="10113"/>
                      <a:pt x="433" y="10448"/>
                      <a:pt x="252" y="10825"/>
                    </a:cubicBezTo>
                    <a:cubicBezTo>
                      <a:pt x="224" y="10922"/>
                      <a:pt x="182" y="11020"/>
                      <a:pt x="154" y="11104"/>
                    </a:cubicBezTo>
                    <a:cubicBezTo>
                      <a:pt x="140" y="11215"/>
                      <a:pt x="98" y="11299"/>
                      <a:pt x="84" y="11411"/>
                    </a:cubicBezTo>
                    <a:lnTo>
                      <a:pt x="29" y="11717"/>
                    </a:lnTo>
                    <a:cubicBezTo>
                      <a:pt x="15" y="11829"/>
                      <a:pt x="15" y="11927"/>
                      <a:pt x="15" y="12052"/>
                    </a:cubicBezTo>
                    <a:cubicBezTo>
                      <a:pt x="1" y="12499"/>
                      <a:pt x="71" y="12973"/>
                      <a:pt x="224" y="13447"/>
                    </a:cubicBezTo>
                    <a:cubicBezTo>
                      <a:pt x="377" y="13893"/>
                      <a:pt x="628" y="14340"/>
                      <a:pt x="949" y="14716"/>
                    </a:cubicBezTo>
                    <a:cubicBezTo>
                      <a:pt x="1005" y="14772"/>
                      <a:pt x="1061" y="14842"/>
                      <a:pt x="1117" y="14898"/>
                    </a:cubicBezTo>
                    <a:cubicBezTo>
                      <a:pt x="1159" y="14940"/>
                      <a:pt x="1228" y="14995"/>
                      <a:pt x="1284" y="15051"/>
                    </a:cubicBezTo>
                    <a:lnTo>
                      <a:pt x="1368" y="15135"/>
                    </a:lnTo>
                    <a:cubicBezTo>
                      <a:pt x="1410" y="15177"/>
                      <a:pt x="1424" y="15191"/>
                      <a:pt x="1465" y="15205"/>
                    </a:cubicBezTo>
                    <a:lnTo>
                      <a:pt x="1610" y="15316"/>
                    </a:lnTo>
                    <a:lnTo>
                      <a:pt x="1610" y="15316"/>
                    </a:lnTo>
                    <a:cubicBezTo>
                      <a:pt x="1581" y="15297"/>
                      <a:pt x="1544" y="15279"/>
                      <a:pt x="1507" y="15260"/>
                    </a:cubicBezTo>
                    <a:lnTo>
                      <a:pt x="1354" y="15149"/>
                    </a:lnTo>
                    <a:cubicBezTo>
                      <a:pt x="1298" y="15121"/>
                      <a:pt x="1228" y="15065"/>
                      <a:pt x="1186" y="15037"/>
                    </a:cubicBezTo>
                    <a:lnTo>
                      <a:pt x="1089" y="14981"/>
                    </a:lnTo>
                    <a:cubicBezTo>
                      <a:pt x="1061" y="14967"/>
                      <a:pt x="1047" y="14926"/>
                      <a:pt x="1005" y="14912"/>
                    </a:cubicBezTo>
                    <a:cubicBezTo>
                      <a:pt x="768" y="14730"/>
                      <a:pt x="573" y="14563"/>
                      <a:pt x="489" y="14521"/>
                    </a:cubicBezTo>
                    <a:cubicBezTo>
                      <a:pt x="477" y="14516"/>
                      <a:pt x="467" y="14514"/>
                      <a:pt x="459" y="14514"/>
                    </a:cubicBezTo>
                    <a:cubicBezTo>
                      <a:pt x="421" y="14514"/>
                      <a:pt x="427" y="14566"/>
                      <a:pt x="461" y="14647"/>
                    </a:cubicBezTo>
                    <a:cubicBezTo>
                      <a:pt x="503" y="14702"/>
                      <a:pt x="531" y="14772"/>
                      <a:pt x="587" y="14842"/>
                    </a:cubicBezTo>
                    <a:cubicBezTo>
                      <a:pt x="642" y="14912"/>
                      <a:pt x="712" y="14995"/>
                      <a:pt x="782" y="15065"/>
                    </a:cubicBezTo>
                    <a:cubicBezTo>
                      <a:pt x="1075" y="15386"/>
                      <a:pt x="1493" y="15693"/>
                      <a:pt x="1703" y="15804"/>
                    </a:cubicBezTo>
                    <a:cubicBezTo>
                      <a:pt x="2177" y="16083"/>
                      <a:pt x="2679" y="16237"/>
                      <a:pt x="3181" y="16293"/>
                    </a:cubicBezTo>
                    <a:cubicBezTo>
                      <a:pt x="3111" y="16293"/>
                      <a:pt x="3069" y="16307"/>
                      <a:pt x="3000" y="16307"/>
                    </a:cubicBezTo>
                    <a:cubicBezTo>
                      <a:pt x="2944" y="16307"/>
                      <a:pt x="2874" y="16307"/>
                      <a:pt x="2818" y="16320"/>
                    </a:cubicBezTo>
                    <a:cubicBezTo>
                      <a:pt x="2721" y="16334"/>
                      <a:pt x="2623" y="16362"/>
                      <a:pt x="2553" y="16376"/>
                    </a:cubicBezTo>
                    <a:cubicBezTo>
                      <a:pt x="2442" y="16404"/>
                      <a:pt x="2400" y="16502"/>
                      <a:pt x="2512" y="16613"/>
                    </a:cubicBezTo>
                    <a:cubicBezTo>
                      <a:pt x="2539" y="16669"/>
                      <a:pt x="2665" y="16725"/>
                      <a:pt x="2804" y="16753"/>
                    </a:cubicBezTo>
                    <a:lnTo>
                      <a:pt x="3014" y="16809"/>
                    </a:lnTo>
                    <a:cubicBezTo>
                      <a:pt x="3083" y="16809"/>
                      <a:pt x="3153" y="16823"/>
                      <a:pt x="3209" y="16823"/>
                    </a:cubicBezTo>
                    <a:cubicBezTo>
                      <a:pt x="3296" y="16827"/>
                      <a:pt x="3383" y="16829"/>
                      <a:pt x="3472" y="16829"/>
                    </a:cubicBezTo>
                    <a:cubicBezTo>
                      <a:pt x="4319" y="16829"/>
                      <a:pt x="5225" y="16648"/>
                      <a:pt x="6096" y="16307"/>
                    </a:cubicBezTo>
                    <a:cubicBezTo>
                      <a:pt x="7059" y="15916"/>
                      <a:pt x="7965" y="15288"/>
                      <a:pt x="8593" y="14437"/>
                    </a:cubicBezTo>
                    <a:lnTo>
                      <a:pt x="8593" y="14437"/>
                    </a:lnTo>
                    <a:cubicBezTo>
                      <a:pt x="8537" y="14549"/>
                      <a:pt x="8482" y="14647"/>
                      <a:pt x="8412" y="14758"/>
                    </a:cubicBezTo>
                    <a:cubicBezTo>
                      <a:pt x="8049" y="15330"/>
                      <a:pt x="7435" y="15874"/>
                      <a:pt x="6654" y="16237"/>
                    </a:cubicBezTo>
                    <a:cubicBezTo>
                      <a:pt x="6515" y="16298"/>
                      <a:pt x="6522" y="16331"/>
                      <a:pt x="6598" y="16331"/>
                    </a:cubicBezTo>
                    <a:cubicBezTo>
                      <a:pt x="6644" y="16331"/>
                      <a:pt x="6715" y="16319"/>
                      <a:pt x="6794" y="16293"/>
                    </a:cubicBezTo>
                    <a:cubicBezTo>
                      <a:pt x="7156" y="16153"/>
                      <a:pt x="7575" y="15916"/>
                      <a:pt x="7965" y="15623"/>
                    </a:cubicBezTo>
                    <a:cubicBezTo>
                      <a:pt x="8230" y="15428"/>
                      <a:pt x="8468" y="15219"/>
                      <a:pt x="8691" y="14981"/>
                    </a:cubicBezTo>
                    <a:cubicBezTo>
                      <a:pt x="8900" y="14730"/>
                      <a:pt x="9109" y="14451"/>
                      <a:pt x="9249" y="14172"/>
                    </a:cubicBezTo>
                    <a:cubicBezTo>
                      <a:pt x="9416" y="13879"/>
                      <a:pt x="9514" y="13587"/>
                      <a:pt x="9597" y="13266"/>
                    </a:cubicBezTo>
                    <a:cubicBezTo>
                      <a:pt x="9625" y="13196"/>
                      <a:pt x="9639" y="13112"/>
                      <a:pt x="9653" y="13043"/>
                    </a:cubicBezTo>
                    <a:lnTo>
                      <a:pt x="9667" y="12917"/>
                    </a:lnTo>
                    <a:cubicBezTo>
                      <a:pt x="9667" y="12889"/>
                      <a:pt x="9667" y="12833"/>
                      <a:pt x="9695" y="12805"/>
                    </a:cubicBezTo>
                    <a:cubicBezTo>
                      <a:pt x="9695" y="12736"/>
                      <a:pt x="9709" y="12638"/>
                      <a:pt x="9709" y="12568"/>
                    </a:cubicBezTo>
                    <a:lnTo>
                      <a:pt x="9709" y="12345"/>
                    </a:lnTo>
                    <a:cubicBezTo>
                      <a:pt x="9667" y="11438"/>
                      <a:pt x="9360" y="10602"/>
                      <a:pt x="8956" y="9890"/>
                    </a:cubicBezTo>
                    <a:cubicBezTo>
                      <a:pt x="8886" y="9779"/>
                      <a:pt x="8830" y="9681"/>
                      <a:pt x="8761" y="9569"/>
                    </a:cubicBezTo>
                    <a:cubicBezTo>
                      <a:pt x="8691" y="9472"/>
                      <a:pt x="8621" y="9360"/>
                      <a:pt x="8579" y="9276"/>
                    </a:cubicBezTo>
                    <a:cubicBezTo>
                      <a:pt x="8607" y="9276"/>
                      <a:pt x="8649" y="9290"/>
                      <a:pt x="8691" y="9332"/>
                    </a:cubicBezTo>
                    <a:cubicBezTo>
                      <a:pt x="8761" y="9388"/>
                      <a:pt x="8830" y="9416"/>
                      <a:pt x="8928" y="9486"/>
                    </a:cubicBezTo>
                    <a:cubicBezTo>
                      <a:pt x="8998" y="9555"/>
                      <a:pt x="9081" y="9625"/>
                      <a:pt x="9179" y="9751"/>
                    </a:cubicBezTo>
                    <a:cubicBezTo>
                      <a:pt x="9194" y="9768"/>
                      <a:pt x="9205" y="9776"/>
                      <a:pt x="9212" y="9776"/>
                    </a:cubicBezTo>
                    <a:cubicBezTo>
                      <a:pt x="9241" y="9776"/>
                      <a:pt x="9223" y="9668"/>
                      <a:pt x="9179" y="9569"/>
                    </a:cubicBezTo>
                    <a:cubicBezTo>
                      <a:pt x="8900" y="8997"/>
                      <a:pt x="8551" y="8565"/>
                      <a:pt x="8244" y="8133"/>
                    </a:cubicBezTo>
                    <a:cubicBezTo>
                      <a:pt x="7910" y="7714"/>
                      <a:pt x="7603" y="7296"/>
                      <a:pt x="7338" y="6780"/>
                    </a:cubicBezTo>
                    <a:cubicBezTo>
                      <a:pt x="7073" y="6277"/>
                      <a:pt x="6905" y="5733"/>
                      <a:pt x="6794" y="5162"/>
                    </a:cubicBezTo>
                    <a:cubicBezTo>
                      <a:pt x="6738" y="4883"/>
                      <a:pt x="6724" y="4590"/>
                      <a:pt x="6724" y="4297"/>
                    </a:cubicBezTo>
                    <a:cubicBezTo>
                      <a:pt x="6724" y="4157"/>
                      <a:pt x="6724" y="3990"/>
                      <a:pt x="6738" y="3850"/>
                    </a:cubicBezTo>
                    <a:cubicBezTo>
                      <a:pt x="6766" y="3711"/>
                      <a:pt x="6766" y="3558"/>
                      <a:pt x="6780" y="3418"/>
                    </a:cubicBezTo>
                    <a:cubicBezTo>
                      <a:pt x="6919" y="2232"/>
                      <a:pt x="7352" y="1103"/>
                      <a:pt x="7784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265290" y="1077264"/>
                <a:ext cx="500433" cy="691763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5965" extrusionOk="0">
                    <a:moveTo>
                      <a:pt x="4785" y="1"/>
                    </a:moveTo>
                    <a:cubicBezTo>
                      <a:pt x="4785" y="1"/>
                      <a:pt x="4785" y="168"/>
                      <a:pt x="4813" y="447"/>
                    </a:cubicBezTo>
                    <a:cubicBezTo>
                      <a:pt x="4826" y="726"/>
                      <a:pt x="4840" y="1117"/>
                      <a:pt x="4826" y="1647"/>
                    </a:cubicBezTo>
                    <a:cubicBezTo>
                      <a:pt x="4813" y="1912"/>
                      <a:pt x="4813" y="2191"/>
                      <a:pt x="4757" y="2498"/>
                    </a:cubicBezTo>
                    <a:cubicBezTo>
                      <a:pt x="4715" y="2818"/>
                      <a:pt x="4673" y="3125"/>
                      <a:pt x="4575" y="3474"/>
                    </a:cubicBezTo>
                    <a:cubicBezTo>
                      <a:pt x="4492" y="3823"/>
                      <a:pt x="4366" y="4171"/>
                      <a:pt x="4199" y="4534"/>
                    </a:cubicBezTo>
                    <a:cubicBezTo>
                      <a:pt x="4017" y="4911"/>
                      <a:pt x="3808" y="5259"/>
                      <a:pt x="3557" y="5608"/>
                    </a:cubicBezTo>
                    <a:cubicBezTo>
                      <a:pt x="3027" y="6320"/>
                      <a:pt x="2371" y="7031"/>
                      <a:pt x="1716" y="7840"/>
                    </a:cubicBezTo>
                    <a:cubicBezTo>
                      <a:pt x="1395" y="8231"/>
                      <a:pt x="1060" y="8677"/>
                      <a:pt x="781" y="9165"/>
                    </a:cubicBezTo>
                    <a:cubicBezTo>
                      <a:pt x="488" y="9625"/>
                      <a:pt x="237" y="10169"/>
                      <a:pt x="98" y="10769"/>
                    </a:cubicBezTo>
                    <a:cubicBezTo>
                      <a:pt x="28" y="11062"/>
                      <a:pt x="0" y="11355"/>
                      <a:pt x="14" y="11676"/>
                    </a:cubicBezTo>
                    <a:cubicBezTo>
                      <a:pt x="14" y="11983"/>
                      <a:pt x="56" y="12276"/>
                      <a:pt x="154" y="12596"/>
                    </a:cubicBezTo>
                    <a:cubicBezTo>
                      <a:pt x="196" y="12750"/>
                      <a:pt x="237" y="12889"/>
                      <a:pt x="307" y="13029"/>
                    </a:cubicBezTo>
                    <a:cubicBezTo>
                      <a:pt x="363" y="13168"/>
                      <a:pt x="433" y="13308"/>
                      <a:pt x="502" y="13447"/>
                    </a:cubicBezTo>
                    <a:cubicBezTo>
                      <a:pt x="642" y="13726"/>
                      <a:pt x="809" y="13991"/>
                      <a:pt x="1018" y="14228"/>
                    </a:cubicBezTo>
                    <a:cubicBezTo>
                      <a:pt x="1423" y="14717"/>
                      <a:pt x="1939" y="15107"/>
                      <a:pt x="2511" y="15386"/>
                    </a:cubicBezTo>
                    <a:cubicBezTo>
                      <a:pt x="3083" y="15665"/>
                      <a:pt x="3683" y="15832"/>
                      <a:pt x="4296" y="15902"/>
                    </a:cubicBezTo>
                    <a:cubicBezTo>
                      <a:pt x="4575" y="15946"/>
                      <a:pt x="4853" y="15964"/>
                      <a:pt x="5130" y="15964"/>
                    </a:cubicBezTo>
                    <a:cubicBezTo>
                      <a:pt x="5478" y="15964"/>
                      <a:pt x="5824" y="15935"/>
                      <a:pt x="6166" y="15888"/>
                    </a:cubicBezTo>
                    <a:cubicBezTo>
                      <a:pt x="6779" y="15805"/>
                      <a:pt x="7393" y="15665"/>
                      <a:pt x="7965" y="15428"/>
                    </a:cubicBezTo>
                    <a:cubicBezTo>
                      <a:pt x="8537" y="15205"/>
                      <a:pt x="9081" y="14926"/>
                      <a:pt x="9569" y="14563"/>
                    </a:cubicBezTo>
                    <a:cubicBezTo>
                      <a:pt x="10057" y="14201"/>
                      <a:pt x="10490" y="13782"/>
                      <a:pt x="10824" y="13294"/>
                    </a:cubicBezTo>
                    <a:cubicBezTo>
                      <a:pt x="11145" y="12806"/>
                      <a:pt x="11382" y="12248"/>
                      <a:pt x="11480" y="11662"/>
                    </a:cubicBezTo>
                    <a:cubicBezTo>
                      <a:pt x="11536" y="11383"/>
                      <a:pt x="11550" y="11090"/>
                      <a:pt x="11536" y="10811"/>
                    </a:cubicBezTo>
                    <a:cubicBezTo>
                      <a:pt x="11522" y="10532"/>
                      <a:pt x="11480" y="10253"/>
                      <a:pt x="11410" y="10002"/>
                    </a:cubicBezTo>
                    <a:cubicBezTo>
                      <a:pt x="11396" y="9890"/>
                      <a:pt x="11354" y="9807"/>
                      <a:pt x="11327" y="9695"/>
                    </a:cubicBezTo>
                    <a:cubicBezTo>
                      <a:pt x="11299" y="9597"/>
                      <a:pt x="11257" y="9514"/>
                      <a:pt x="11229" y="9416"/>
                    </a:cubicBezTo>
                    <a:cubicBezTo>
                      <a:pt x="11187" y="9332"/>
                      <a:pt x="11159" y="9235"/>
                      <a:pt x="11117" y="9137"/>
                    </a:cubicBezTo>
                    <a:cubicBezTo>
                      <a:pt x="11089" y="9053"/>
                      <a:pt x="11034" y="8970"/>
                      <a:pt x="10992" y="8858"/>
                    </a:cubicBezTo>
                    <a:cubicBezTo>
                      <a:pt x="10810" y="8509"/>
                      <a:pt x="10559" y="8203"/>
                      <a:pt x="10280" y="7938"/>
                    </a:cubicBezTo>
                    <a:lnTo>
                      <a:pt x="10085" y="7784"/>
                    </a:lnTo>
                    <a:lnTo>
                      <a:pt x="9876" y="7645"/>
                    </a:lnTo>
                    <a:cubicBezTo>
                      <a:pt x="9806" y="7589"/>
                      <a:pt x="9736" y="7561"/>
                      <a:pt x="9667" y="7519"/>
                    </a:cubicBezTo>
                    <a:lnTo>
                      <a:pt x="9569" y="7449"/>
                    </a:lnTo>
                    <a:cubicBezTo>
                      <a:pt x="9527" y="7435"/>
                      <a:pt x="9499" y="7421"/>
                      <a:pt x="9443" y="7394"/>
                    </a:cubicBezTo>
                    <a:cubicBezTo>
                      <a:pt x="9374" y="7366"/>
                      <a:pt x="9290" y="7324"/>
                      <a:pt x="9220" y="7296"/>
                    </a:cubicBezTo>
                    <a:lnTo>
                      <a:pt x="8969" y="7212"/>
                    </a:lnTo>
                    <a:cubicBezTo>
                      <a:pt x="8816" y="7170"/>
                      <a:pt x="8648" y="7115"/>
                      <a:pt x="8481" y="7101"/>
                    </a:cubicBezTo>
                    <a:cubicBezTo>
                      <a:pt x="8357" y="7090"/>
                      <a:pt x="8228" y="7083"/>
                      <a:pt x="8099" y="7083"/>
                    </a:cubicBezTo>
                    <a:cubicBezTo>
                      <a:pt x="7894" y="7083"/>
                      <a:pt x="7687" y="7100"/>
                      <a:pt x="7491" y="7143"/>
                    </a:cubicBezTo>
                    <a:cubicBezTo>
                      <a:pt x="7463" y="7143"/>
                      <a:pt x="7407" y="7156"/>
                      <a:pt x="7365" y="7156"/>
                    </a:cubicBezTo>
                    <a:lnTo>
                      <a:pt x="7254" y="7184"/>
                    </a:lnTo>
                    <a:cubicBezTo>
                      <a:pt x="7156" y="7198"/>
                      <a:pt x="7086" y="7226"/>
                      <a:pt x="7002" y="7254"/>
                    </a:cubicBezTo>
                    <a:lnTo>
                      <a:pt x="6779" y="7338"/>
                    </a:lnTo>
                    <a:cubicBezTo>
                      <a:pt x="6710" y="7380"/>
                      <a:pt x="6626" y="7408"/>
                      <a:pt x="6556" y="7463"/>
                    </a:cubicBezTo>
                    <a:cubicBezTo>
                      <a:pt x="6235" y="7645"/>
                      <a:pt x="5942" y="7924"/>
                      <a:pt x="5733" y="8272"/>
                    </a:cubicBezTo>
                    <a:cubicBezTo>
                      <a:pt x="5622" y="8440"/>
                      <a:pt x="5538" y="8635"/>
                      <a:pt x="5468" y="8844"/>
                    </a:cubicBezTo>
                    <a:cubicBezTo>
                      <a:pt x="5412" y="9053"/>
                      <a:pt x="5384" y="9263"/>
                      <a:pt x="5384" y="9486"/>
                    </a:cubicBezTo>
                    <a:cubicBezTo>
                      <a:pt x="5384" y="9779"/>
                      <a:pt x="5440" y="10086"/>
                      <a:pt x="5538" y="10365"/>
                    </a:cubicBezTo>
                    <a:cubicBezTo>
                      <a:pt x="5552" y="10406"/>
                      <a:pt x="5580" y="10462"/>
                      <a:pt x="5608" y="10504"/>
                    </a:cubicBezTo>
                    <a:cubicBezTo>
                      <a:pt x="5622" y="10546"/>
                      <a:pt x="5663" y="10602"/>
                      <a:pt x="5691" y="10658"/>
                    </a:cubicBezTo>
                    <a:cubicBezTo>
                      <a:pt x="5873" y="10937"/>
                      <a:pt x="6110" y="11188"/>
                      <a:pt x="6417" y="11341"/>
                    </a:cubicBezTo>
                    <a:cubicBezTo>
                      <a:pt x="6556" y="11411"/>
                      <a:pt x="6710" y="11453"/>
                      <a:pt x="6863" y="11508"/>
                    </a:cubicBezTo>
                    <a:cubicBezTo>
                      <a:pt x="6978" y="11540"/>
                      <a:pt x="7101" y="11556"/>
                      <a:pt x="7220" y="11556"/>
                    </a:cubicBezTo>
                    <a:cubicBezTo>
                      <a:pt x="7260" y="11556"/>
                      <a:pt x="7299" y="11554"/>
                      <a:pt x="7337" y="11550"/>
                    </a:cubicBezTo>
                    <a:lnTo>
                      <a:pt x="7337" y="11550"/>
                    </a:lnTo>
                    <a:cubicBezTo>
                      <a:pt x="7295" y="11564"/>
                      <a:pt x="7281" y="11578"/>
                      <a:pt x="7254" y="11592"/>
                    </a:cubicBezTo>
                    <a:cubicBezTo>
                      <a:pt x="7212" y="11620"/>
                      <a:pt x="7198" y="11648"/>
                      <a:pt x="7198" y="11662"/>
                    </a:cubicBezTo>
                    <a:cubicBezTo>
                      <a:pt x="7156" y="11690"/>
                      <a:pt x="7142" y="11704"/>
                      <a:pt x="7142" y="11718"/>
                    </a:cubicBezTo>
                    <a:cubicBezTo>
                      <a:pt x="7128" y="11760"/>
                      <a:pt x="7142" y="11801"/>
                      <a:pt x="7198" y="11843"/>
                    </a:cubicBezTo>
                    <a:cubicBezTo>
                      <a:pt x="7254" y="11871"/>
                      <a:pt x="7323" y="11913"/>
                      <a:pt x="7421" y="11913"/>
                    </a:cubicBezTo>
                    <a:cubicBezTo>
                      <a:pt x="7477" y="11913"/>
                      <a:pt x="7546" y="11927"/>
                      <a:pt x="7602" y="11927"/>
                    </a:cubicBezTo>
                    <a:cubicBezTo>
                      <a:pt x="7672" y="11927"/>
                      <a:pt x="7742" y="11913"/>
                      <a:pt x="7811" y="11913"/>
                    </a:cubicBezTo>
                    <a:cubicBezTo>
                      <a:pt x="7881" y="11899"/>
                      <a:pt x="7965" y="11871"/>
                      <a:pt x="8049" y="11857"/>
                    </a:cubicBezTo>
                    <a:cubicBezTo>
                      <a:pt x="8132" y="11829"/>
                      <a:pt x="8244" y="11787"/>
                      <a:pt x="8328" y="11732"/>
                    </a:cubicBezTo>
                    <a:cubicBezTo>
                      <a:pt x="8523" y="11634"/>
                      <a:pt x="8718" y="11481"/>
                      <a:pt x="8858" y="11271"/>
                    </a:cubicBezTo>
                    <a:cubicBezTo>
                      <a:pt x="9011" y="11076"/>
                      <a:pt x="9109" y="10825"/>
                      <a:pt x="9164" y="10574"/>
                    </a:cubicBezTo>
                    <a:cubicBezTo>
                      <a:pt x="9220" y="10309"/>
                      <a:pt x="9220" y="10044"/>
                      <a:pt x="9164" y="9807"/>
                    </a:cubicBezTo>
                    <a:cubicBezTo>
                      <a:pt x="9137" y="9681"/>
                      <a:pt x="9095" y="9556"/>
                      <a:pt x="9039" y="9458"/>
                    </a:cubicBezTo>
                    <a:lnTo>
                      <a:pt x="9025" y="9430"/>
                    </a:lnTo>
                    <a:lnTo>
                      <a:pt x="9025" y="9416"/>
                    </a:lnTo>
                    <a:lnTo>
                      <a:pt x="9011" y="9388"/>
                    </a:lnTo>
                    <a:lnTo>
                      <a:pt x="8997" y="9360"/>
                    </a:lnTo>
                    <a:lnTo>
                      <a:pt x="8955" y="9318"/>
                    </a:lnTo>
                    <a:cubicBezTo>
                      <a:pt x="8913" y="9263"/>
                      <a:pt x="8872" y="9179"/>
                      <a:pt x="8830" y="9137"/>
                    </a:cubicBezTo>
                    <a:cubicBezTo>
                      <a:pt x="8690" y="8984"/>
                      <a:pt x="8537" y="8858"/>
                      <a:pt x="8383" y="8788"/>
                    </a:cubicBezTo>
                    <a:cubicBezTo>
                      <a:pt x="8216" y="8719"/>
                      <a:pt x="8063" y="8677"/>
                      <a:pt x="7923" y="8677"/>
                    </a:cubicBezTo>
                    <a:cubicBezTo>
                      <a:pt x="7865" y="8668"/>
                      <a:pt x="7810" y="8664"/>
                      <a:pt x="7760" y="8664"/>
                    </a:cubicBezTo>
                    <a:cubicBezTo>
                      <a:pt x="7570" y="8664"/>
                      <a:pt x="7434" y="8719"/>
                      <a:pt x="7323" y="8774"/>
                    </a:cubicBezTo>
                    <a:cubicBezTo>
                      <a:pt x="7267" y="8788"/>
                      <a:pt x="7226" y="8830"/>
                      <a:pt x="7198" y="8844"/>
                    </a:cubicBezTo>
                    <a:cubicBezTo>
                      <a:pt x="7156" y="8858"/>
                      <a:pt x="7142" y="8900"/>
                      <a:pt x="7128" y="8914"/>
                    </a:cubicBezTo>
                    <a:cubicBezTo>
                      <a:pt x="7086" y="8956"/>
                      <a:pt x="7086" y="8984"/>
                      <a:pt x="7128" y="8998"/>
                    </a:cubicBezTo>
                    <a:cubicBezTo>
                      <a:pt x="7128" y="9053"/>
                      <a:pt x="7170" y="9095"/>
                      <a:pt x="7254" y="9109"/>
                    </a:cubicBezTo>
                    <a:cubicBezTo>
                      <a:pt x="7323" y="9123"/>
                      <a:pt x="7421" y="9137"/>
                      <a:pt x="7546" y="9179"/>
                    </a:cubicBezTo>
                    <a:cubicBezTo>
                      <a:pt x="7672" y="9207"/>
                      <a:pt x="7811" y="9263"/>
                      <a:pt x="7923" y="9346"/>
                    </a:cubicBezTo>
                    <a:cubicBezTo>
                      <a:pt x="8049" y="9444"/>
                      <a:pt x="8174" y="9584"/>
                      <a:pt x="8244" y="9751"/>
                    </a:cubicBezTo>
                    <a:cubicBezTo>
                      <a:pt x="8369" y="10044"/>
                      <a:pt x="8369" y="10434"/>
                      <a:pt x="8174" y="10727"/>
                    </a:cubicBezTo>
                    <a:cubicBezTo>
                      <a:pt x="8090" y="10881"/>
                      <a:pt x="7965" y="11006"/>
                      <a:pt x="7811" y="11090"/>
                    </a:cubicBezTo>
                    <a:cubicBezTo>
                      <a:pt x="7644" y="11188"/>
                      <a:pt x="7491" y="11229"/>
                      <a:pt x="7337" y="11271"/>
                    </a:cubicBezTo>
                    <a:cubicBezTo>
                      <a:pt x="7241" y="11279"/>
                      <a:pt x="7149" y="11287"/>
                      <a:pt x="7061" y="11287"/>
                    </a:cubicBezTo>
                    <a:cubicBezTo>
                      <a:pt x="6997" y="11287"/>
                      <a:pt x="6936" y="11283"/>
                      <a:pt x="6877" y="11271"/>
                    </a:cubicBezTo>
                    <a:cubicBezTo>
                      <a:pt x="6723" y="11257"/>
                      <a:pt x="6584" y="11202"/>
                      <a:pt x="6444" y="11132"/>
                    </a:cubicBezTo>
                    <a:cubicBezTo>
                      <a:pt x="6305" y="11062"/>
                      <a:pt x="6179" y="10978"/>
                      <a:pt x="6068" y="10867"/>
                    </a:cubicBezTo>
                    <a:cubicBezTo>
                      <a:pt x="5942" y="10769"/>
                      <a:pt x="5859" y="10644"/>
                      <a:pt x="5789" y="10504"/>
                    </a:cubicBezTo>
                    <a:cubicBezTo>
                      <a:pt x="5663" y="10239"/>
                      <a:pt x="5594" y="9974"/>
                      <a:pt x="5580" y="9695"/>
                    </a:cubicBezTo>
                    <a:cubicBezTo>
                      <a:pt x="5552" y="9444"/>
                      <a:pt x="5594" y="9165"/>
                      <a:pt x="5663" y="8914"/>
                    </a:cubicBezTo>
                    <a:cubicBezTo>
                      <a:pt x="5817" y="8370"/>
                      <a:pt x="6207" y="7910"/>
                      <a:pt x="6696" y="7631"/>
                    </a:cubicBezTo>
                    <a:cubicBezTo>
                      <a:pt x="6933" y="7491"/>
                      <a:pt x="7212" y="7394"/>
                      <a:pt x="7477" y="7324"/>
                    </a:cubicBezTo>
                    <a:lnTo>
                      <a:pt x="7686" y="7296"/>
                    </a:lnTo>
                    <a:cubicBezTo>
                      <a:pt x="7756" y="7282"/>
                      <a:pt x="7825" y="7282"/>
                      <a:pt x="7895" y="7282"/>
                    </a:cubicBezTo>
                    <a:cubicBezTo>
                      <a:pt x="7942" y="7273"/>
                      <a:pt x="7988" y="7270"/>
                      <a:pt x="8035" y="7270"/>
                    </a:cubicBezTo>
                    <a:cubicBezTo>
                      <a:pt x="8128" y="7270"/>
                      <a:pt x="8221" y="7282"/>
                      <a:pt x="8314" y="7282"/>
                    </a:cubicBezTo>
                    <a:cubicBezTo>
                      <a:pt x="8802" y="7310"/>
                      <a:pt x="9276" y="7463"/>
                      <a:pt x="9695" y="7714"/>
                    </a:cubicBezTo>
                    <a:cubicBezTo>
                      <a:pt x="10113" y="7952"/>
                      <a:pt x="10462" y="8300"/>
                      <a:pt x="10713" y="8705"/>
                    </a:cubicBezTo>
                    <a:cubicBezTo>
                      <a:pt x="10755" y="8761"/>
                      <a:pt x="10783" y="8816"/>
                      <a:pt x="10810" y="8858"/>
                    </a:cubicBezTo>
                    <a:cubicBezTo>
                      <a:pt x="10838" y="8914"/>
                      <a:pt x="10852" y="8970"/>
                      <a:pt x="10894" y="9026"/>
                    </a:cubicBezTo>
                    <a:cubicBezTo>
                      <a:pt x="10950" y="9123"/>
                      <a:pt x="10992" y="9249"/>
                      <a:pt x="11034" y="9346"/>
                    </a:cubicBezTo>
                    <a:cubicBezTo>
                      <a:pt x="11089" y="9458"/>
                      <a:pt x="11117" y="9584"/>
                      <a:pt x="11159" y="9695"/>
                    </a:cubicBezTo>
                    <a:cubicBezTo>
                      <a:pt x="11187" y="9821"/>
                      <a:pt x="11229" y="9946"/>
                      <a:pt x="11243" y="10072"/>
                    </a:cubicBezTo>
                    <a:cubicBezTo>
                      <a:pt x="11313" y="10323"/>
                      <a:pt x="11340" y="10588"/>
                      <a:pt x="11340" y="10853"/>
                    </a:cubicBezTo>
                    <a:cubicBezTo>
                      <a:pt x="11368" y="11118"/>
                      <a:pt x="11340" y="11397"/>
                      <a:pt x="11299" y="11676"/>
                    </a:cubicBezTo>
                    <a:cubicBezTo>
                      <a:pt x="11187" y="12206"/>
                      <a:pt x="10978" y="12750"/>
                      <a:pt x="10643" y="13224"/>
                    </a:cubicBezTo>
                    <a:cubicBezTo>
                      <a:pt x="10434" y="13517"/>
                      <a:pt x="10197" y="13782"/>
                      <a:pt x="9932" y="14019"/>
                    </a:cubicBezTo>
                    <a:cubicBezTo>
                      <a:pt x="10085" y="13880"/>
                      <a:pt x="10294" y="13587"/>
                      <a:pt x="10434" y="13308"/>
                    </a:cubicBezTo>
                    <a:cubicBezTo>
                      <a:pt x="10573" y="13029"/>
                      <a:pt x="10643" y="12750"/>
                      <a:pt x="10629" y="12680"/>
                    </a:cubicBezTo>
                    <a:cubicBezTo>
                      <a:pt x="10629" y="12646"/>
                      <a:pt x="10620" y="12631"/>
                      <a:pt x="10604" y="12631"/>
                    </a:cubicBezTo>
                    <a:cubicBezTo>
                      <a:pt x="10581" y="12631"/>
                      <a:pt x="10545" y="12664"/>
                      <a:pt x="10504" y="12722"/>
                    </a:cubicBezTo>
                    <a:cubicBezTo>
                      <a:pt x="10434" y="12806"/>
                      <a:pt x="10336" y="12959"/>
                      <a:pt x="10211" y="13113"/>
                    </a:cubicBezTo>
                    <a:cubicBezTo>
                      <a:pt x="10085" y="13280"/>
                      <a:pt x="9932" y="13447"/>
                      <a:pt x="9792" y="13601"/>
                    </a:cubicBezTo>
                    <a:cubicBezTo>
                      <a:pt x="9722" y="13670"/>
                      <a:pt x="9653" y="13740"/>
                      <a:pt x="9583" y="13796"/>
                    </a:cubicBezTo>
                    <a:cubicBezTo>
                      <a:pt x="9513" y="13852"/>
                      <a:pt x="9457" y="13908"/>
                      <a:pt x="9429" y="13935"/>
                    </a:cubicBezTo>
                    <a:cubicBezTo>
                      <a:pt x="9011" y="14270"/>
                      <a:pt x="8593" y="14563"/>
                      <a:pt x="8132" y="14786"/>
                    </a:cubicBezTo>
                    <a:cubicBezTo>
                      <a:pt x="8342" y="14619"/>
                      <a:pt x="8481" y="14466"/>
                      <a:pt x="8523" y="14340"/>
                    </a:cubicBezTo>
                    <a:cubicBezTo>
                      <a:pt x="8579" y="14214"/>
                      <a:pt x="8523" y="14131"/>
                      <a:pt x="8369" y="14089"/>
                    </a:cubicBezTo>
                    <a:cubicBezTo>
                      <a:pt x="8364" y="14088"/>
                      <a:pt x="8357" y="14088"/>
                      <a:pt x="8351" y="14088"/>
                    </a:cubicBezTo>
                    <a:cubicBezTo>
                      <a:pt x="8218" y="14088"/>
                      <a:pt x="7956" y="14220"/>
                      <a:pt x="7784" y="14326"/>
                    </a:cubicBezTo>
                    <a:cubicBezTo>
                      <a:pt x="7114" y="14758"/>
                      <a:pt x="6235" y="15163"/>
                      <a:pt x="5231" y="15302"/>
                    </a:cubicBezTo>
                    <a:cubicBezTo>
                      <a:pt x="4961" y="15339"/>
                      <a:pt x="4692" y="15360"/>
                      <a:pt x="4420" y="15360"/>
                    </a:cubicBezTo>
                    <a:cubicBezTo>
                      <a:pt x="4172" y="15360"/>
                      <a:pt x="3922" y="15342"/>
                      <a:pt x="3669" y="15302"/>
                    </a:cubicBezTo>
                    <a:cubicBezTo>
                      <a:pt x="3153" y="15205"/>
                      <a:pt x="2609" y="15051"/>
                      <a:pt x="2134" y="14758"/>
                    </a:cubicBezTo>
                    <a:lnTo>
                      <a:pt x="2134" y="14758"/>
                    </a:lnTo>
                    <a:cubicBezTo>
                      <a:pt x="2260" y="14814"/>
                      <a:pt x="2371" y="14828"/>
                      <a:pt x="2483" y="14884"/>
                    </a:cubicBezTo>
                    <a:cubicBezTo>
                      <a:pt x="3153" y="15093"/>
                      <a:pt x="3906" y="15177"/>
                      <a:pt x="4701" y="15177"/>
                    </a:cubicBezTo>
                    <a:cubicBezTo>
                      <a:pt x="4924" y="15177"/>
                      <a:pt x="4813" y="15093"/>
                      <a:pt x="4617" y="15065"/>
                    </a:cubicBezTo>
                    <a:cubicBezTo>
                      <a:pt x="4269" y="15051"/>
                      <a:pt x="3850" y="14982"/>
                      <a:pt x="3432" y="14856"/>
                    </a:cubicBezTo>
                    <a:cubicBezTo>
                      <a:pt x="2888" y="14689"/>
                      <a:pt x="2385" y="14424"/>
                      <a:pt x="1967" y="14075"/>
                    </a:cubicBezTo>
                    <a:cubicBezTo>
                      <a:pt x="1549" y="13726"/>
                      <a:pt x="1214" y="13294"/>
                      <a:pt x="949" y="12792"/>
                    </a:cubicBezTo>
                    <a:cubicBezTo>
                      <a:pt x="767" y="12443"/>
                      <a:pt x="642" y="12038"/>
                      <a:pt x="586" y="11634"/>
                    </a:cubicBezTo>
                    <a:cubicBezTo>
                      <a:pt x="530" y="11229"/>
                      <a:pt x="586" y="10811"/>
                      <a:pt x="670" y="10393"/>
                    </a:cubicBezTo>
                    <a:cubicBezTo>
                      <a:pt x="740" y="10141"/>
                      <a:pt x="809" y="9890"/>
                      <a:pt x="907" y="9653"/>
                    </a:cubicBezTo>
                    <a:cubicBezTo>
                      <a:pt x="921" y="9681"/>
                      <a:pt x="935" y="9737"/>
                      <a:pt x="935" y="9793"/>
                    </a:cubicBezTo>
                    <a:cubicBezTo>
                      <a:pt x="949" y="9960"/>
                      <a:pt x="977" y="10155"/>
                      <a:pt x="949" y="10434"/>
                    </a:cubicBezTo>
                    <a:cubicBezTo>
                      <a:pt x="949" y="10462"/>
                      <a:pt x="954" y="10474"/>
                      <a:pt x="964" y="10474"/>
                    </a:cubicBezTo>
                    <a:cubicBezTo>
                      <a:pt x="987" y="10474"/>
                      <a:pt x="1034" y="10399"/>
                      <a:pt x="1074" y="10309"/>
                    </a:cubicBezTo>
                    <a:cubicBezTo>
                      <a:pt x="1284" y="9751"/>
                      <a:pt x="1535" y="9235"/>
                      <a:pt x="1786" y="8705"/>
                    </a:cubicBezTo>
                    <a:cubicBezTo>
                      <a:pt x="2051" y="8189"/>
                      <a:pt x="2344" y="7673"/>
                      <a:pt x="2720" y="7156"/>
                    </a:cubicBezTo>
                    <a:cubicBezTo>
                      <a:pt x="3083" y="6654"/>
                      <a:pt x="3459" y="6124"/>
                      <a:pt x="3794" y="5580"/>
                    </a:cubicBezTo>
                    <a:cubicBezTo>
                      <a:pt x="4143" y="5050"/>
                      <a:pt x="4408" y="4450"/>
                      <a:pt x="4575" y="3837"/>
                    </a:cubicBezTo>
                    <a:cubicBezTo>
                      <a:pt x="4757" y="3237"/>
                      <a:pt x="4840" y="2581"/>
                      <a:pt x="4854" y="1940"/>
                    </a:cubicBezTo>
                    <a:cubicBezTo>
                      <a:pt x="4882" y="1298"/>
                      <a:pt x="4840" y="656"/>
                      <a:pt x="47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238685" y="1636973"/>
                <a:ext cx="556672" cy="1068344"/>
              </a:xfrm>
              <a:custGeom>
                <a:avLst/>
                <a:gdLst/>
                <a:ahLst/>
                <a:cxnLst/>
                <a:rect l="l" t="t" r="r" b="b"/>
                <a:pathLst>
                  <a:path w="12848" h="24656" extrusionOk="0">
                    <a:moveTo>
                      <a:pt x="503" y="0"/>
                    </a:moveTo>
                    <a:cubicBezTo>
                      <a:pt x="503" y="0"/>
                      <a:pt x="1144" y="516"/>
                      <a:pt x="2260" y="1381"/>
                    </a:cubicBezTo>
                    <a:cubicBezTo>
                      <a:pt x="2818" y="1814"/>
                      <a:pt x="3502" y="2358"/>
                      <a:pt x="4255" y="2985"/>
                    </a:cubicBezTo>
                    <a:cubicBezTo>
                      <a:pt x="4994" y="3627"/>
                      <a:pt x="5817" y="4366"/>
                      <a:pt x="6682" y="5217"/>
                    </a:cubicBezTo>
                    <a:cubicBezTo>
                      <a:pt x="7100" y="5649"/>
                      <a:pt x="7519" y="6110"/>
                      <a:pt x="7937" y="6612"/>
                    </a:cubicBezTo>
                    <a:cubicBezTo>
                      <a:pt x="8356" y="7100"/>
                      <a:pt x="8746" y="7644"/>
                      <a:pt x="9137" y="8202"/>
                    </a:cubicBezTo>
                    <a:cubicBezTo>
                      <a:pt x="9513" y="8774"/>
                      <a:pt x="9890" y="9374"/>
                      <a:pt x="10197" y="10015"/>
                    </a:cubicBezTo>
                    <a:cubicBezTo>
                      <a:pt x="10518" y="10657"/>
                      <a:pt x="10811" y="11327"/>
                      <a:pt x="11034" y="12038"/>
                    </a:cubicBezTo>
                    <a:cubicBezTo>
                      <a:pt x="11257" y="12735"/>
                      <a:pt x="11452" y="13489"/>
                      <a:pt x="11578" y="14228"/>
                    </a:cubicBezTo>
                    <a:cubicBezTo>
                      <a:pt x="11717" y="14981"/>
                      <a:pt x="11773" y="15748"/>
                      <a:pt x="11773" y="16529"/>
                    </a:cubicBezTo>
                    <a:cubicBezTo>
                      <a:pt x="11745" y="17297"/>
                      <a:pt x="11648" y="18092"/>
                      <a:pt x="11452" y="18817"/>
                    </a:cubicBezTo>
                    <a:cubicBezTo>
                      <a:pt x="11243" y="19570"/>
                      <a:pt x="10922" y="20282"/>
                      <a:pt x="10504" y="20909"/>
                    </a:cubicBezTo>
                    <a:cubicBezTo>
                      <a:pt x="10071" y="21537"/>
                      <a:pt x="9527" y="22095"/>
                      <a:pt x="8886" y="22485"/>
                    </a:cubicBezTo>
                    <a:cubicBezTo>
                      <a:pt x="8244" y="22862"/>
                      <a:pt x="7505" y="23085"/>
                      <a:pt x="6780" y="23141"/>
                    </a:cubicBezTo>
                    <a:cubicBezTo>
                      <a:pt x="6649" y="23141"/>
                      <a:pt x="6532" y="23147"/>
                      <a:pt x="6410" y="23147"/>
                    </a:cubicBezTo>
                    <a:cubicBezTo>
                      <a:pt x="6349" y="23147"/>
                      <a:pt x="6287" y="23146"/>
                      <a:pt x="6222" y="23141"/>
                    </a:cubicBezTo>
                    <a:cubicBezTo>
                      <a:pt x="6138" y="23141"/>
                      <a:pt x="6026" y="23141"/>
                      <a:pt x="5943" y="23127"/>
                    </a:cubicBezTo>
                    <a:lnTo>
                      <a:pt x="5803" y="23113"/>
                    </a:lnTo>
                    <a:lnTo>
                      <a:pt x="5664" y="23085"/>
                    </a:lnTo>
                    <a:cubicBezTo>
                      <a:pt x="5301" y="23043"/>
                      <a:pt x="4952" y="22932"/>
                      <a:pt x="4617" y="22778"/>
                    </a:cubicBezTo>
                    <a:cubicBezTo>
                      <a:pt x="3962" y="22485"/>
                      <a:pt x="3348" y="22067"/>
                      <a:pt x="2818" y="21551"/>
                    </a:cubicBezTo>
                    <a:cubicBezTo>
                      <a:pt x="1772" y="20547"/>
                      <a:pt x="1047" y="19277"/>
                      <a:pt x="628" y="17994"/>
                    </a:cubicBezTo>
                    <a:cubicBezTo>
                      <a:pt x="475" y="17506"/>
                      <a:pt x="349" y="17018"/>
                      <a:pt x="279" y="16557"/>
                    </a:cubicBezTo>
                    <a:cubicBezTo>
                      <a:pt x="210" y="16083"/>
                      <a:pt x="196" y="15609"/>
                      <a:pt x="238" y="15176"/>
                    </a:cubicBezTo>
                    <a:cubicBezTo>
                      <a:pt x="266" y="14981"/>
                      <a:pt x="307" y="14786"/>
                      <a:pt x="363" y="14604"/>
                    </a:cubicBezTo>
                    <a:cubicBezTo>
                      <a:pt x="419" y="14409"/>
                      <a:pt x="489" y="14228"/>
                      <a:pt x="558" y="14060"/>
                    </a:cubicBezTo>
                    <a:cubicBezTo>
                      <a:pt x="712" y="13712"/>
                      <a:pt x="921" y="13391"/>
                      <a:pt x="1200" y="13140"/>
                    </a:cubicBezTo>
                    <a:cubicBezTo>
                      <a:pt x="1479" y="12889"/>
                      <a:pt x="1800" y="12693"/>
                      <a:pt x="2163" y="12610"/>
                    </a:cubicBezTo>
                    <a:cubicBezTo>
                      <a:pt x="2330" y="12554"/>
                      <a:pt x="2525" y="12540"/>
                      <a:pt x="2720" y="12540"/>
                    </a:cubicBezTo>
                    <a:lnTo>
                      <a:pt x="2860" y="12540"/>
                    </a:lnTo>
                    <a:cubicBezTo>
                      <a:pt x="2916" y="12540"/>
                      <a:pt x="2944" y="12554"/>
                      <a:pt x="2999" y="12554"/>
                    </a:cubicBezTo>
                    <a:cubicBezTo>
                      <a:pt x="3055" y="12554"/>
                      <a:pt x="3083" y="12554"/>
                      <a:pt x="3139" y="12582"/>
                    </a:cubicBezTo>
                    <a:lnTo>
                      <a:pt x="3278" y="12610"/>
                    </a:lnTo>
                    <a:cubicBezTo>
                      <a:pt x="3641" y="12693"/>
                      <a:pt x="4032" y="12945"/>
                      <a:pt x="4380" y="13251"/>
                    </a:cubicBezTo>
                    <a:cubicBezTo>
                      <a:pt x="4729" y="13572"/>
                      <a:pt x="5022" y="13991"/>
                      <a:pt x="5231" y="14465"/>
                    </a:cubicBezTo>
                    <a:cubicBezTo>
                      <a:pt x="5371" y="14772"/>
                      <a:pt x="5468" y="15107"/>
                      <a:pt x="5538" y="15441"/>
                    </a:cubicBezTo>
                    <a:cubicBezTo>
                      <a:pt x="5566" y="15553"/>
                      <a:pt x="5594" y="15678"/>
                      <a:pt x="5594" y="15804"/>
                    </a:cubicBezTo>
                    <a:cubicBezTo>
                      <a:pt x="5636" y="16153"/>
                      <a:pt x="5566" y="16501"/>
                      <a:pt x="5440" y="16780"/>
                    </a:cubicBezTo>
                    <a:cubicBezTo>
                      <a:pt x="5301" y="17059"/>
                      <a:pt x="5092" y="17255"/>
                      <a:pt x="4869" y="17324"/>
                    </a:cubicBezTo>
                    <a:cubicBezTo>
                      <a:pt x="4883" y="17283"/>
                      <a:pt x="4883" y="17269"/>
                      <a:pt x="4896" y="17255"/>
                    </a:cubicBezTo>
                    <a:cubicBezTo>
                      <a:pt x="4896" y="17213"/>
                      <a:pt x="4896" y="17185"/>
                      <a:pt x="4883" y="17143"/>
                    </a:cubicBezTo>
                    <a:cubicBezTo>
                      <a:pt x="4883" y="17115"/>
                      <a:pt x="4883" y="17087"/>
                      <a:pt x="4869" y="17059"/>
                    </a:cubicBezTo>
                    <a:cubicBezTo>
                      <a:pt x="4841" y="17004"/>
                      <a:pt x="4813" y="16976"/>
                      <a:pt x="4771" y="16948"/>
                    </a:cubicBezTo>
                    <a:cubicBezTo>
                      <a:pt x="4743" y="16920"/>
                      <a:pt x="4701" y="16906"/>
                      <a:pt x="4687" y="16864"/>
                    </a:cubicBezTo>
                    <a:cubicBezTo>
                      <a:pt x="4673" y="16850"/>
                      <a:pt x="4659" y="16850"/>
                      <a:pt x="4659" y="16836"/>
                    </a:cubicBezTo>
                    <a:cubicBezTo>
                      <a:pt x="4631" y="16808"/>
                      <a:pt x="4617" y="16808"/>
                      <a:pt x="4617" y="16794"/>
                    </a:cubicBezTo>
                    <a:lnTo>
                      <a:pt x="4590" y="16766"/>
                    </a:lnTo>
                    <a:lnTo>
                      <a:pt x="4562" y="16739"/>
                    </a:lnTo>
                    <a:cubicBezTo>
                      <a:pt x="4562" y="16739"/>
                      <a:pt x="4562" y="16725"/>
                      <a:pt x="4548" y="16725"/>
                    </a:cubicBezTo>
                    <a:lnTo>
                      <a:pt x="4548" y="16711"/>
                    </a:lnTo>
                    <a:lnTo>
                      <a:pt x="4548" y="16697"/>
                    </a:lnTo>
                    <a:cubicBezTo>
                      <a:pt x="4548" y="16669"/>
                      <a:pt x="4534" y="16669"/>
                      <a:pt x="4534" y="16641"/>
                    </a:cubicBezTo>
                    <a:cubicBezTo>
                      <a:pt x="4492" y="16599"/>
                      <a:pt x="4450" y="16529"/>
                      <a:pt x="4380" y="16460"/>
                    </a:cubicBezTo>
                    <a:cubicBezTo>
                      <a:pt x="4325" y="16376"/>
                      <a:pt x="4255" y="16292"/>
                      <a:pt x="4213" y="16181"/>
                    </a:cubicBezTo>
                    <a:cubicBezTo>
                      <a:pt x="4199" y="16167"/>
                      <a:pt x="4199" y="16139"/>
                      <a:pt x="4185" y="16111"/>
                    </a:cubicBezTo>
                    <a:cubicBezTo>
                      <a:pt x="4185" y="16097"/>
                      <a:pt x="4171" y="16069"/>
                      <a:pt x="4143" y="16041"/>
                    </a:cubicBezTo>
                    <a:cubicBezTo>
                      <a:pt x="4143" y="16027"/>
                      <a:pt x="4129" y="15999"/>
                      <a:pt x="4129" y="15971"/>
                    </a:cubicBezTo>
                    <a:cubicBezTo>
                      <a:pt x="4129" y="15957"/>
                      <a:pt x="4129" y="15957"/>
                      <a:pt x="4115" y="15944"/>
                    </a:cubicBezTo>
                    <a:lnTo>
                      <a:pt x="4115" y="15944"/>
                    </a:lnTo>
                    <a:cubicBezTo>
                      <a:pt x="4120" y="15948"/>
                      <a:pt x="4123" y="15950"/>
                      <a:pt x="4125" y="15950"/>
                    </a:cubicBezTo>
                    <a:cubicBezTo>
                      <a:pt x="4128" y="15950"/>
                      <a:pt x="4125" y="15944"/>
                      <a:pt x="4115" y="15944"/>
                    </a:cubicBezTo>
                    <a:cubicBezTo>
                      <a:pt x="4115" y="15930"/>
                      <a:pt x="4101" y="15930"/>
                      <a:pt x="4101" y="15916"/>
                    </a:cubicBezTo>
                    <a:lnTo>
                      <a:pt x="4060" y="15916"/>
                    </a:lnTo>
                    <a:cubicBezTo>
                      <a:pt x="4046" y="15916"/>
                      <a:pt x="4032" y="15916"/>
                      <a:pt x="4032" y="15888"/>
                    </a:cubicBezTo>
                    <a:cubicBezTo>
                      <a:pt x="3920" y="15860"/>
                      <a:pt x="3836" y="15818"/>
                      <a:pt x="3781" y="15776"/>
                    </a:cubicBezTo>
                    <a:cubicBezTo>
                      <a:pt x="3753" y="15748"/>
                      <a:pt x="3725" y="15734"/>
                      <a:pt x="3711" y="15720"/>
                    </a:cubicBezTo>
                    <a:lnTo>
                      <a:pt x="3697" y="15692"/>
                    </a:lnTo>
                    <a:cubicBezTo>
                      <a:pt x="3697" y="15692"/>
                      <a:pt x="3697" y="15679"/>
                      <a:pt x="3683" y="15678"/>
                    </a:cubicBezTo>
                    <a:lnTo>
                      <a:pt x="3683" y="15678"/>
                    </a:lnTo>
                    <a:cubicBezTo>
                      <a:pt x="3685" y="15627"/>
                      <a:pt x="3693" y="15575"/>
                      <a:pt x="3655" y="15511"/>
                    </a:cubicBezTo>
                    <a:cubicBezTo>
                      <a:pt x="3641" y="15441"/>
                      <a:pt x="3585" y="15386"/>
                      <a:pt x="3502" y="15372"/>
                    </a:cubicBezTo>
                    <a:cubicBezTo>
                      <a:pt x="3446" y="15372"/>
                      <a:pt x="3404" y="15372"/>
                      <a:pt x="3348" y="15386"/>
                    </a:cubicBezTo>
                    <a:cubicBezTo>
                      <a:pt x="3292" y="15413"/>
                      <a:pt x="3223" y="15455"/>
                      <a:pt x="3167" y="15525"/>
                    </a:cubicBezTo>
                    <a:cubicBezTo>
                      <a:pt x="3125" y="15595"/>
                      <a:pt x="3069" y="15678"/>
                      <a:pt x="3055" y="15790"/>
                    </a:cubicBezTo>
                    <a:cubicBezTo>
                      <a:pt x="3013" y="15888"/>
                      <a:pt x="3013" y="16013"/>
                      <a:pt x="3013" y="16139"/>
                    </a:cubicBezTo>
                    <a:cubicBezTo>
                      <a:pt x="3027" y="16487"/>
                      <a:pt x="3167" y="16878"/>
                      <a:pt x="3432" y="17213"/>
                    </a:cubicBezTo>
                    <a:cubicBezTo>
                      <a:pt x="3557" y="17366"/>
                      <a:pt x="3711" y="17534"/>
                      <a:pt x="3892" y="17631"/>
                    </a:cubicBezTo>
                    <a:cubicBezTo>
                      <a:pt x="4060" y="17743"/>
                      <a:pt x="4269" y="17813"/>
                      <a:pt x="4464" y="17827"/>
                    </a:cubicBezTo>
                    <a:cubicBezTo>
                      <a:pt x="4645" y="17827"/>
                      <a:pt x="4813" y="17813"/>
                      <a:pt x="4966" y="17743"/>
                    </a:cubicBezTo>
                    <a:cubicBezTo>
                      <a:pt x="5175" y="17673"/>
                      <a:pt x="5357" y="17534"/>
                      <a:pt x="5468" y="17366"/>
                    </a:cubicBezTo>
                    <a:cubicBezTo>
                      <a:pt x="5608" y="17213"/>
                      <a:pt x="5705" y="17018"/>
                      <a:pt x="5775" y="16836"/>
                    </a:cubicBezTo>
                    <a:cubicBezTo>
                      <a:pt x="5845" y="16641"/>
                      <a:pt x="5873" y="16432"/>
                      <a:pt x="5873" y="16222"/>
                    </a:cubicBezTo>
                    <a:cubicBezTo>
                      <a:pt x="5887" y="16013"/>
                      <a:pt x="5859" y="15804"/>
                      <a:pt x="5817" y="15609"/>
                    </a:cubicBezTo>
                    <a:cubicBezTo>
                      <a:pt x="5775" y="15246"/>
                      <a:pt x="5664" y="14897"/>
                      <a:pt x="5538" y="14563"/>
                    </a:cubicBezTo>
                    <a:cubicBezTo>
                      <a:pt x="5399" y="14228"/>
                      <a:pt x="5245" y="13921"/>
                      <a:pt x="5036" y="13656"/>
                    </a:cubicBezTo>
                    <a:cubicBezTo>
                      <a:pt x="4813" y="13363"/>
                      <a:pt x="4562" y="13084"/>
                      <a:pt x="4269" y="12861"/>
                    </a:cubicBezTo>
                    <a:cubicBezTo>
                      <a:pt x="3976" y="12624"/>
                      <a:pt x="3641" y="12470"/>
                      <a:pt x="3278" y="12387"/>
                    </a:cubicBezTo>
                    <a:cubicBezTo>
                      <a:pt x="3223" y="12373"/>
                      <a:pt x="3195" y="12373"/>
                      <a:pt x="3139" y="12345"/>
                    </a:cubicBezTo>
                    <a:lnTo>
                      <a:pt x="2999" y="12331"/>
                    </a:lnTo>
                    <a:cubicBezTo>
                      <a:pt x="2916" y="12317"/>
                      <a:pt x="2818" y="12317"/>
                      <a:pt x="2720" y="12317"/>
                    </a:cubicBezTo>
                    <a:cubicBezTo>
                      <a:pt x="2539" y="12317"/>
                      <a:pt x="2358" y="12331"/>
                      <a:pt x="2176" y="12387"/>
                    </a:cubicBezTo>
                    <a:cubicBezTo>
                      <a:pt x="1828" y="12470"/>
                      <a:pt x="1493" y="12624"/>
                      <a:pt x="1214" y="12861"/>
                    </a:cubicBezTo>
                    <a:cubicBezTo>
                      <a:pt x="726" y="13237"/>
                      <a:pt x="405" y="13795"/>
                      <a:pt x="224" y="14395"/>
                    </a:cubicBezTo>
                    <a:cubicBezTo>
                      <a:pt x="28" y="14981"/>
                      <a:pt x="0" y="15609"/>
                      <a:pt x="56" y="16222"/>
                    </a:cubicBezTo>
                    <a:cubicBezTo>
                      <a:pt x="56" y="16292"/>
                      <a:pt x="70" y="16376"/>
                      <a:pt x="70" y="16446"/>
                    </a:cubicBezTo>
                    <a:cubicBezTo>
                      <a:pt x="70" y="16515"/>
                      <a:pt x="84" y="16599"/>
                      <a:pt x="98" y="16669"/>
                    </a:cubicBezTo>
                    <a:cubicBezTo>
                      <a:pt x="126" y="16739"/>
                      <a:pt x="126" y="16836"/>
                      <a:pt x="140" y="16906"/>
                    </a:cubicBezTo>
                    <a:cubicBezTo>
                      <a:pt x="154" y="16976"/>
                      <a:pt x="168" y="17059"/>
                      <a:pt x="196" y="17129"/>
                    </a:cubicBezTo>
                    <a:cubicBezTo>
                      <a:pt x="266" y="17436"/>
                      <a:pt x="335" y="17757"/>
                      <a:pt x="433" y="18064"/>
                    </a:cubicBezTo>
                    <a:cubicBezTo>
                      <a:pt x="851" y="19375"/>
                      <a:pt x="1591" y="20686"/>
                      <a:pt x="2651" y="21746"/>
                    </a:cubicBezTo>
                    <a:cubicBezTo>
                      <a:pt x="2985" y="22081"/>
                      <a:pt x="3362" y="22374"/>
                      <a:pt x="3753" y="22639"/>
                    </a:cubicBezTo>
                    <a:cubicBezTo>
                      <a:pt x="3502" y="22485"/>
                      <a:pt x="3097" y="22276"/>
                      <a:pt x="2734" y="22039"/>
                    </a:cubicBezTo>
                    <a:cubicBezTo>
                      <a:pt x="2372" y="21816"/>
                      <a:pt x="2037" y="21593"/>
                      <a:pt x="1911" y="21551"/>
                    </a:cubicBezTo>
                    <a:cubicBezTo>
                      <a:pt x="1895" y="21547"/>
                      <a:pt x="1882" y="21545"/>
                      <a:pt x="1871" y="21545"/>
                    </a:cubicBezTo>
                    <a:cubicBezTo>
                      <a:pt x="1806" y="21545"/>
                      <a:pt x="1828" y="21615"/>
                      <a:pt x="1911" y="21746"/>
                    </a:cubicBezTo>
                    <a:cubicBezTo>
                      <a:pt x="2023" y="21900"/>
                      <a:pt x="2218" y="22109"/>
                      <a:pt x="2441" y="22318"/>
                    </a:cubicBezTo>
                    <a:cubicBezTo>
                      <a:pt x="2665" y="22527"/>
                      <a:pt x="2944" y="22764"/>
                      <a:pt x="3209" y="22932"/>
                    </a:cubicBezTo>
                    <a:cubicBezTo>
                      <a:pt x="3348" y="23015"/>
                      <a:pt x="3474" y="23113"/>
                      <a:pt x="3571" y="23155"/>
                    </a:cubicBezTo>
                    <a:cubicBezTo>
                      <a:pt x="3683" y="23225"/>
                      <a:pt x="3781" y="23280"/>
                      <a:pt x="3850" y="23322"/>
                    </a:cubicBezTo>
                    <a:cubicBezTo>
                      <a:pt x="4538" y="23686"/>
                      <a:pt x="5317" y="23881"/>
                      <a:pt x="6073" y="23881"/>
                    </a:cubicBezTo>
                    <a:cubicBezTo>
                      <a:pt x="6100" y="23881"/>
                      <a:pt x="6126" y="23881"/>
                      <a:pt x="6152" y="23880"/>
                    </a:cubicBezTo>
                    <a:lnTo>
                      <a:pt x="6152" y="23880"/>
                    </a:lnTo>
                    <a:cubicBezTo>
                      <a:pt x="5747" y="23964"/>
                      <a:pt x="5427" y="23992"/>
                      <a:pt x="5231" y="24089"/>
                    </a:cubicBezTo>
                    <a:cubicBezTo>
                      <a:pt x="5036" y="24159"/>
                      <a:pt x="4980" y="24271"/>
                      <a:pt x="5175" y="24466"/>
                    </a:cubicBezTo>
                    <a:cubicBezTo>
                      <a:pt x="5217" y="24508"/>
                      <a:pt x="5287" y="24536"/>
                      <a:pt x="5371" y="24550"/>
                    </a:cubicBezTo>
                    <a:cubicBezTo>
                      <a:pt x="5454" y="24592"/>
                      <a:pt x="5566" y="24606"/>
                      <a:pt x="5664" y="24620"/>
                    </a:cubicBezTo>
                    <a:cubicBezTo>
                      <a:pt x="5805" y="24646"/>
                      <a:pt x="5958" y="24656"/>
                      <a:pt x="6100" y="24656"/>
                    </a:cubicBezTo>
                    <a:cubicBezTo>
                      <a:pt x="6183" y="24656"/>
                      <a:pt x="6262" y="24653"/>
                      <a:pt x="6333" y="24647"/>
                    </a:cubicBezTo>
                    <a:cubicBezTo>
                      <a:pt x="6696" y="24592"/>
                      <a:pt x="7058" y="24522"/>
                      <a:pt x="7421" y="24410"/>
                    </a:cubicBezTo>
                    <a:cubicBezTo>
                      <a:pt x="7616" y="24368"/>
                      <a:pt x="7798" y="24299"/>
                      <a:pt x="7979" y="24229"/>
                    </a:cubicBezTo>
                    <a:cubicBezTo>
                      <a:pt x="8077" y="24187"/>
                      <a:pt x="8160" y="24131"/>
                      <a:pt x="8244" y="24103"/>
                    </a:cubicBezTo>
                    <a:lnTo>
                      <a:pt x="8384" y="24034"/>
                    </a:lnTo>
                    <a:lnTo>
                      <a:pt x="8523" y="23964"/>
                    </a:lnTo>
                    <a:cubicBezTo>
                      <a:pt x="8872" y="23783"/>
                      <a:pt x="9207" y="23559"/>
                      <a:pt x="9513" y="23294"/>
                    </a:cubicBezTo>
                    <a:cubicBezTo>
                      <a:pt x="9834" y="23057"/>
                      <a:pt x="10113" y="22764"/>
                      <a:pt x="10350" y="22458"/>
                    </a:cubicBezTo>
                    <a:lnTo>
                      <a:pt x="10727" y="21997"/>
                    </a:lnTo>
                    <a:cubicBezTo>
                      <a:pt x="10825" y="21816"/>
                      <a:pt x="10950" y="21662"/>
                      <a:pt x="11034" y="21481"/>
                    </a:cubicBezTo>
                    <a:cubicBezTo>
                      <a:pt x="11229" y="21132"/>
                      <a:pt x="11397" y="20784"/>
                      <a:pt x="11536" y="20421"/>
                    </a:cubicBezTo>
                    <a:cubicBezTo>
                      <a:pt x="11606" y="20254"/>
                      <a:pt x="11675" y="20058"/>
                      <a:pt x="11731" y="19863"/>
                    </a:cubicBezTo>
                    <a:cubicBezTo>
                      <a:pt x="11787" y="19668"/>
                      <a:pt x="11843" y="19500"/>
                      <a:pt x="11885" y="19305"/>
                    </a:cubicBezTo>
                    <a:cubicBezTo>
                      <a:pt x="11941" y="19110"/>
                      <a:pt x="11982" y="18929"/>
                      <a:pt x="12010" y="18733"/>
                    </a:cubicBezTo>
                    <a:cubicBezTo>
                      <a:pt x="12024" y="18650"/>
                      <a:pt x="12052" y="18538"/>
                      <a:pt x="12066" y="18454"/>
                    </a:cubicBezTo>
                    <a:cubicBezTo>
                      <a:pt x="12080" y="18371"/>
                      <a:pt x="12094" y="18259"/>
                      <a:pt x="12122" y="18161"/>
                    </a:cubicBezTo>
                    <a:cubicBezTo>
                      <a:pt x="12136" y="18329"/>
                      <a:pt x="12122" y="18510"/>
                      <a:pt x="12122" y="18677"/>
                    </a:cubicBezTo>
                    <a:cubicBezTo>
                      <a:pt x="12094" y="19180"/>
                      <a:pt x="12010" y="19724"/>
                      <a:pt x="11857" y="20268"/>
                    </a:cubicBezTo>
                    <a:cubicBezTo>
                      <a:pt x="11675" y="20826"/>
                      <a:pt x="11438" y="21383"/>
                      <a:pt x="11048" y="21927"/>
                    </a:cubicBezTo>
                    <a:cubicBezTo>
                      <a:pt x="10954" y="22058"/>
                      <a:pt x="10944" y="22117"/>
                      <a:pt x="10980" y="22117"/>
                    </a:cubicBezTo>
                    <a:cubicBezTo>
                      <a:pt x="11025" y="22117"/>
                      <a:pt x="11141" y="22026"/>
                      <a:pt x="11257" y="21872"/>
                    </a:cubicBezTo>
                    <a:cubicBezTo>
                      <a:pt x="11606" y="21397"/>
                      <a:pt x="11954" y="20770"/>
                      <a:pt x="12219" y="20086"/>
                    </a:cubicBezTo>
                    <a:cubicBezTo>
                      <a:pt x="12401" y="19654"/>
                      <a:pt x="12540" y="19180"/>
                      <a:pt x="12624" y="18733"/>
                    </a:cubicBezTo>
                    <a:cubicBezTo>
                      <a:pt x="12722" y="18273"/>
                      <a:pt x="12777" y="17813"/>
                      <a:pt x="12819" y="17352"/>
                    </a:cubicBezTo>
                    <a:cubicBezTo>
                      <a:pt x="12847" y="16906"/>
                      <a:pt x="12833" y="16432"/>
                      <a:pt x="12819" y="15999"/>
                    </a:cubicBezTo>
                    <a:cubicBezTo>
                      <a:pt x="12791" y="15762"/>
                      <a:pt x="12777" y="15539"/>
                      <a:pt x="12750" y="15330"/>
                    </a:cubicBezTo>
                    <a:cubicBezTo>
                      <a:pt x="12722" y="15232"/>
                      <a:pt x="12708" y="15107"/>
                      <a:pt x="12694" y="14995"/>
                    </a:cubicBezTo>
                    <a:cubicBezTo>
                      <a:pt x="12680" y="14897"/>
                      <a:pt x="12652" y="14786"/>
                      <a:pt x="12624" y="14688"/>
                    </a:cubicBezTo>
                    <a:cubicBezTo>
                      <a:pt x="12485" y="14060"/>
                      <a:pt x="12331" y="13447"/>
                      <a:pt x="12122" y="12861"/>
                    </a:cubicBezTo>
                    <a:cubicBezTo>
                      <a:pt x="12066" y="12721"/>
                      <a:pt x="12010" y="12554"/>
                      <a:pt x="11954" y="12415"/>
                    </a:cubicBezTo>
                    <a:cubicBezTo>
                      <a:pt x="11899" y="12275"/>
                      <a:pt x="11843" y="12122"/>
                      <a:pt x="11787" y="11982"/>
                    </a:cubicBezTo>
                    <a:cubicBezTo>
                      <a:pt x="11662" y="11703"/>
                      <a:pt x="11536" y="11424"/>
                      <a:pt x="11383" y="11145"/>
                    </a:cubicBezTo>
                    <a:cubicBezTo>
                      <a:pt x="11327" y="11061"/>
                      <a:pt x="11299" y="10978"/>
                      <a:pt x="11257" y="10908"/>
                    </a:cubicBezTo>
                    <a:cubicBezTo>
                      <a:pt x="11229" y="10810"/>
                      <a:pt x="11173" y="10755"/>
                      <a:pt x="11118" y="10657"/>
                    </a:cubicBezTo>
                    <a:cubicBezTo>
                      <a:pt x="11034" y="10504"/>
                      <a:pt x="10950" y="10350"/>
                      <a:pt x="10839" y="10211"/>
                    </a:cubicBezTo>
                    <a:lnTo>
                      <a:pt x="10839" y="10211"/>
                    </a:lnTo>
                    <a:cubicBezTo>
                      <a:pt x="10894" y="10225"/>
                      <a:pt x="10950" y="10239"/>
                      <a:pt x="11020" y="10280"/>
                    </a:cubicBezTo>
                    <a:cubicBezTo>
                      <a:pt x="11118" y="10350"/>
                      <a:pt x="11229" y="10420"/>
                      <a:pt x="11355" y="10517"/>
                    </a:cubicBezTo>
                    <a:cubicBezTo>
                      <a:pt x="11466" y="10629"/>
                      <a:pt x="11592" y="10741"/>
                      <a:pt x="11717" y="10936"/>
                    </a:cubicBezTo>
                    <a:cubicBezTo>
                      <a:pt x="11739" y="10968"/>
                      <a:pt x="11756" y="10981"/>
                      <a:pt x="11767" y="10981"/>
                    </a:cubicBezTo>
                    <a:cubicBezTo>
                      <a:pt x="11805" y="10981"/>
                      <a:pt x="11782" y="10822"/>
                      <a:pt x="11717" y="10671"/>
                    </a:cubicBezTo>
                    <a:cubicBezTo>
                      <a:pt x="11327" y="9806"/>
                      <a:pt x="10825" y="9109"/>
                      <a:pt x="10281" y="8481"/>
                    </a:cubicBezTo>
                    <a:cubicBezTo>
                      <a:pt x="9751" y="7853"/>
                      <a:pt x="9165" y="7295"/>
                      <a:pt x="8579" y="6668"/>
                    </a:cubicBezTo>
                    <a:cubicBezTo>
                      <a:pt x="7393" y="5426"/>
                      <a:pt x="6082" y="4282"/>
                      <a:pt x="4729" y="3181"/>
                    </a:cubicBezTo>
                    <a:cubicBezTo>
                      <a:pt x="3348" y="2079"/>
                      <a:pt x="1911" y="1032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292026" y="1249549"/>
                <a:ext cx="271230" cy="486249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11222" extrusionOk="0">
                    <a:moveTo>
                      <a:pt x="3930" y="0"/>
                    </a:moveTo>
                    <a:cubicBezTo>
                      <a:pt x="3930" y="1"/>
                      <a:pt x="3833" y="140"/>
                      <a:pt x="3665" y="405"/>
                    </a:cubicBezTo>
                    <a:cubicBezTo>
                      <a:pt x="3512" y="670"/>
                      <a:pt x="3275" y="1032"/>
                      <a:pt x="3052" y="1479"/>
                    </a:cubicBezTo>
                    <a:cubicBezTo>
                      <a:pt x="2815" y="1939"/>
                      <a:pt x="2564" y="2497"/>
                      <a:pt x="2326" y="3111"/>
                    </a:cubicBezTo>
                    <a:cubicBezTo>
                      <a:pt x="2298" y="3180"/>
                      <a:pt x="2271" y="3250"/>
                      <a:pt x="2257" y="3320"/>
                    </a:cubicBezTo>
                    <a:cubicBezTo>
                      <a:pt x="2229" y="3348"/>
                      <a:pt x="2229" y="3362"/>
                      <a:pt x="2215" y="3404"/>
                    </a:cubicBezTo>
                    <a:cubicBezTo>
                      <a:pt x="2117" y="3613"/>
                      <a:pt x="1992" y="3808"/>
                      <a:pt x="1838" y="3976"/>
                    </a:cubicBezTo>
                    <a:cubicBezTo>
                      <a:pt x="1768" y="4059"/>
                      <a:pt x="1671" y="4157"/>
                      <a:pt x="1587" y="4227"/>
                    </a:cubicBezTo>
                    <a:cubicBezTo>
                      <a:pt x="1503" y="4310"/>
                      <a:pt x="1420" y="4380"/>
                      <a:pt x="1322" y="4450"/>
                    </a:cubicBezTo>
                    <a:cubicBezTo>
                      <a:pt x="1183" y="4575"/>
                      <a:pt x="1071" y="4659"/>
                      <a:pt x="945" y="4743"/>
                    </a:cubicBezTo>
                    <a:cubicBezTo>
                      <a:pt x="820" y="4826"/>
                      <a:pt x="722" y="4924"/>
                      <a:pt x="611" y="5008"/>
                    </a:cubicBezTo>
                    <a:cubicBezTo>
                      <a:pt x="401" y="5175"/>
                      <a:pt x="206" y="5412"/>
                      <a:pt x="95" y="5803"/>
                    </a:cubicBezTo>
                    <a:cubicBezTo>
                      <a:pt x="95" y="5831"/>
                      <a:pt x="67" y="5831"/>
                      <a:pt x="67" y="5845"/>
                    </a:cubicBezTo>
                    <a:cubicBezTo>
                      <a:pt x="1" y="5901"/>
                      <a:pt x="69" y="5971"/>
                      <a:pt x="141" y="5971"/>
                    </a:cubicBezTo>
                    <a:cubicBezTo>
                      <a:pt x="176" y="5971"/>
                      <a:pt x="212" y="5955"/>
                      <a:pt x="234" y="5914"/>
                    </a:cubicBezTo>
                    <a:cubicBezTo>
                      <a:pt x="374" y="5719"/>
                      <a:pt x="527" y="5566"/>
                      <a:pt x="708" y="5426"/>
                    </a:cubicBezTo>
                    <a:cubicBezTo>
                      <a:pt x="876" y="5287"/>
                      <a:pt x="1057" y="5175"/>
                      <a:pt x="1224" y="5064"/>
                    </a:cubicBezTo>
                    <a:lnTo>
                      <a:pt x="1224" y="5064"/>
                    </a:lnTo>
                    <a:cubicBezTo>
                      <a:pt x="1127" y="5203"/>
                      <a:pt x="1015" y="5329"/>
                      <a:pt x="890" y="5468"/>
                    </a:cubicBezTo>
                    <a:cubicBezTo>
                      <a:pt x="778" y="5608"/>
                      <a:pt x="667" y="5747"/>
                      <a:pt x="541" y="5886"/>
                    </a:cubicBezTo>
                    <a:cubicBezTo>
                      <a:pt x="471" y="5970"/>
                      <a:pt x="401" y="6068"/>
                      <a:pt x="360" y="6179"/>
                    </a:cubicBezTo>
                    <a:cubicBezTo>
                      <a:pt x="304" y="6277"/>
                      <a:pt x="248" y="6389"/>
                      <a:pt x="220" y="6514"/>
                    </a:cubicBezTo>
                    <a:cubicBezTo>
                      <a:pt x="178" y="6626"/>
                      <a:pt x="150" y="6751"/>
                      <a:pt x="123" y="6877"/>
                    </a:cubicBezTo>
                    <a:cubicBezTo>
                      <a:pt x="109" y="7002"/>
                      <a:pt x="109" y="7142"/>
                      <a:pt x="123" y="7281"/>
                    </a:cubicBezTo>
                    <a:cubicBezTo>
                      <a:pt x="123" y="7351"/>
                      <a:pt x="178" y="7393"/>
                      <a:pt x="220" y="7393"/>
                    </a:cubicBezTo>
                    <a:cubicBezTo>
                      <a:pt x="229" y="7399"/>
                      <a:pt x="238" y="7402"/>
                      <a:pt x="247" y="7402"/>
                    </a:cubicBezTo>
                    <a:cubicBezTo>
                      <a:pt x="279" y="7402"/>
                      <a:pt x="307" y="7364"/>
                      <a:pt x="318" y="7309"/>
                    </a:cubicBezTo>
                    <a:cubicBezTo>
                      <a:pt x="360" y="7072"/>
                      <a:pt x="388" y="6863"/>
                      <a:pt x="499" y="6668"/>
                    </a:cubicBezTo>
                    <a:lnTo>
                      <a:pt x="653" y="6403"/>
                    </a:lnTo>
                    <a:cubicBezTo>
                      <a:pt x="722" y="6319"/>
                      <a:pt x="792" y="6249"/>
                      <a:pt x="862" y="6193"/>
                    </a:cubicBezTo>
                    <a:cubicBezTo>
                      <a:pt x="959" y="6110"/>
                      <a:pt x="1071" y="6040"/>
                      <a:pt x="1169" y="5970"/>
                    </a:cubicBezTo>
                    <a:cubicBezTo>
                      <a:pt x="1280" y="5900"/>
                      <a:pt x="1364" y="5817"/>
                      <a:pt x="1448" y="5705"/>
                    </a:cubicBezTo>
                    <a:cubicBezTo>
                      <a:pt x="1503" y="5649"/>
                      <a:pt x="1545" y="5580"/>
                      <a:pt x="1573" y="5538"/>
                    </a:cubicBezTo>
                    <a:lnTo>
                      <a:pt x="1573" y="5538"/>
                    </a:lnTo>
                    <a:cubicBezTo>
                      <a:pt x="1559" y="5691"/>
                      <a:pt x="1545" y="5845"/>
                      <a:pt x="1517" y="6026"/>
                    </a:cubicBezTo>
                    <a:cubicBezTo>
                      <a:pt x="1503" y="6235"/>
                      <a:pt x="1489" y="6444"/>
                      <a:pt x="1503" y="6654"/>
                    </a:cubicBezTo>
                    <a:lnTo>
                      <a:pt x="1503" y="6835"/>
                    </a:lnTo>
                    <a:cubicBezTo>
                      <a:pt x="1503" y="6891"/>
                      <a:pt x="1517" y="6961"/>
                      <a:pt x="1517" y="7016"/>
                    </a:cubicBezTo>
                    <a:cubicBezTo>
                      <a:pt x="1517" y="7100"/>
                      <a:pt x="1545" y="7170"/>
                      <a:pt x="1545" y="7253"/>
                    </a:cubicBezTo>
                    <a:cubicBezTo>
                      <a:pt x="1559" y="7351"/>
                      <a:pt x="1559" y="7421"/>
                      <a:pt x="1573" y="7491"/>
                    </a:cubicBezTo>
                    <a:cubicBezTo>
                      <a:pt x="1573" y="7518"/>
                      <a:pt x="1587" y="7560"/>
                      <a:pt x="1587" y="7602"/>
                    </a:cubicBezTo>
                    <a:cubicBezTo>
                      <a:pt x="1587" y="7644"/>
                      <a:pt x="1615" y="7672"/>
                      <a:pt x="1629" y="7714"/>
                    </a:cubicBezTo>
                    <a:cubicBezTo>
                      <a:pt x="1643" y="7784"/>
                      <a:pt x="1657" y="7853"/>
                      <a:pt x="1685" y="7937"/>
                    </a:cubicBezTo>
                    <a:lnTo>
                      <a:pt x="1727" y="8090"/>
                    </a:lnTo>
                    <a:lnTo>
                      <a:pt x="1782" y="8258"/>
                    </a:lnTo>
                    <a:cubicBezTo>
                      <a:pt x="1824" y="8355"/>
                      <a:pt x="1866" y="8439"/>
                      <a:pt x="1908" y="8551"/>
                    </a:cubicBezTo>
                    <a:cubicBezTo>
                      <a:pt x="2033" y="8816"/>
                      <a:pt x="2201" y="9053"/>
                      <a:pt x="2382" y="9304"/>
                    </a:cubicBezTo>
                    <a:lnTo>
                      <a:pt x="2536" y="9457"/>
                    </a:lnTo>
                    <a:lnTo>
                      <a:pt x="2689" y="9611"/>
                    </a:lnTo>
                    <a:lnTo>
                      <a:pt x="2870" y="9750"/>
                    </a:lnTo>
                    <a:cubicBezTo>
                      <a:pt x="2912" y="9806"/>
                      <a:pt x="2968" y="9862"/>
                      <a:pt x="3038" y="9890"/>
                    </a:cubicBezTo>
                    <a:cubicBezTo>
                      <a:pt x="3526" y="10238"/>
                      <a:pt x="4070" y="10448"/>
                      <a:pt x="4628" y="10601"/>
                    </a:cubicBezTo>
                    <a:cubicBezTo>
                      <a:pt x="4851" y="10657"/>
                      <a:pt x="5074" y="10727"/>
                      <a:pt x="5283" y="10755"/>
                    </a:cubicBezTo>
                    <a:lnTo>
                      <a:pt x="5325" y="10755"/>
                    </a:lnTo>
                    <a:cubicBezTo>
                      <a:pt x="5339" y="10782"/>
                      <a:pt x="5353" y="10810"/>
                      <a:pt x="5395" y="10824"/>
                    </a:cubicBezTo>
                    <a:cubicBezTo>
                      <a:pt x="5479" y="10880"/>
                      <a:pt x="5590" y="11006"/>
                      <a:pt x="5702" y="11089"/>
                    </a:cubicBezTo>
                    <a:cubicBezTo>
                      <a:pt x="5808" y="11160"/>
                      <a:pt x="5915" y="11221"/>
                      <a:pt x="6021" y="11221"/>
                    </a:cubicBezTo>
                    <a:cubicBezTo>
                      <a:pt x="6040" y="11221"/>
                      <a:pt x="6059" y="11219"/>
                      <a:pt x="6079" y="11215"/>
                    </a:cubicBezTo>
                    <a:cubicBezTo>
                      <a:pt x="6218" y="11173"/>
                      <a:pt x="6260" y="11020"/>
                      <a:pt x="6232" y="10880"/>
                    </a:cubicBezTo>
                    <a:cubicBezTo>
                      <a:pt x="6246" y="10866"/>
                      <a:pt x="6246" y="10824"/>
                      <a:pt x="6232" y="10810"/>
                    </a:cubicBezTo>
                    <a:cubicBezTo>
                      <a:pt x="6106" y="10671"/>
                      <a:pt x="5967" y="10573"/>
                      <a:pt x="5814" y="10503"/>
                    </a:cubicBezTo>
                    <a:cubicBezTo>
                      <a:pt x="5772" y="10476"/>
                      <a:pt x="5730" y="10462"/>
                      <a:pt x="5688" y="10448"/>
                    </a:cubicBezTo>
                    <a:cubicBezTo>
                      <a:pt x="5660" y="10434"/>
                      <a:pt x="5604" y="10406"/>
                      <a:pt x="5562" y="10392"/>
                    </a:cubicBezTo>
                    <a:cubicBezTo>
                      <a:pt x="5479" y="10364"/>
                      <a:pt x="5395" y="10336"/>
                      <a:pt x="5325" y="10336"/>
                    </a:cubicBezTo>
                    <a:cubicBezTo>
                      <a:pt x="4991" y="10294"/>
                      <a:pt x="4642" y="10252"/>
                      <a:pt x="4307" y="10183"/>
                    </a:cubicBezTo>
                    <a:cubicBezTo>
                      <a:pt x="4223" y="10169"/>
                      <a:pt x="4154" y="10155"/>
                      <a:pt x="4070" y="10127"/>
                    </a:cubicBezTo>
                    <a:lnTo>
                      <a:pt x="3819" y="10057"/>
                    </a:lnTo>
                    <a:lnTo>
                      <a:pt x="3582" y="9973"/>
                    </a:lnTo>
                    <a:cubicBezTo>
                      <a:pt x="3484" y="9946"/>
                      <a:pt x="3414" y="9918"/>
                      <a:pt x="3345" y="9876"/>
                    </a:cubicBezTo>
                    <a:cubicBezTo>
                      <a:pt x="3233" y="9778"/>
                      <a:pt x="3108" y="9694"/>
                      <a:pt x="3024" y="9611"/>
                    </a:cubicBezTo>
                    <a:cubicBezTo>
                      <a:pt x="2968" y="9555"/>
                      <a:pt x="2898" y="9499"/>
                      <a:pt x="2842" y="9471"/>
                    </a:cubicBezTo>
                    <a:lnTo>
                      <a:pt x="2689" y="9318"/>
                    </a:lnTo>
                    <a:lnTo>
                      <a:pt x="2605" y="9248"/>
                    </a:lnTo>
                    <a:cubicBezTo>
                      <a:pt x="2564" y="9220"/>
                      <a:pt x="2550" y="9192"/>
                      <a:pt x="2536" y="9164"/>
                    </a:cubicBezTo>
                    <a:lnTo>
                      <a:pt x="2396" y="8983"/>
                    </a:lnTo>
                    <a:cubicBezTo>
                      <a:pt x="2340" y="8913"/>
                      <a:pt x="2285" y="8830"/>
                      <a:pt x="2257" y="8760"/>
                    </a:cubicBezTo>
                    <a:cubicBezTo>
                      <a:pt x="2229" y="8718"/>
                      <a:pt x="2201" y="8690"/>
                      <a:pt x="2187" y="8634"/>
                    </a:cubicBezTo>
                    <a:lnTo>
                      <a:pt x="2131" y="8509"/>
                    </a:lnTo>
                    <a:lnTo>
                      <a:pt x="2159" y="8551"/>
                    </a:lnTo>
                    <a:cubicBezTo>
                      <a:pt x="2187" y="8565"/>
                      <a:pt x="2215" y="8579"/>
                      <a:pt x="2257" y="8620"/>
                    </a:cubicBezTo>
                    <a:lnTo>
                      <a:pt x="2354" y="8662"/>
                    </a:lnTo>
                    <a:cubicBezTo>
                      <a:pt x="2424" y="8704"/>
                      <a:pt x="2508" y="8718"/>
                      <a:pt x="2564" y="8732"/>
                    </a:cubicBezTo>
                    <a:cubicBezTo>
                      <a:pt x="2968" y="8844"/>
                      <a:pt x="3233" y="8913"/>
                      <a:pt x="3540" y="9067"/>
                    </a:cubicBezTo>
                    <a:cubicBezTo>
                      <a:pt x="3548" y="9073"/>
                      <a:pt x="3558" y="9076"/>
                      <a:pt x="3567" y="9076"/>
                    </a:cubicBezTo>
                    <a:cubicBezTo>
                      <a:pt x="3618" y="9076"/>
                      <a:pt x="3671" y="8989"/>
                      <a:pt x="3624" y="8941"/>
                    </a:cubicBezTo>
                    <a:cubicBezTo>
                      <a:pt x="3596" y="8913"/>
                      <a:pt x="3540" y="8871"/>
                      <a:pt x="3512" y="8844"/>
                    </a:cubicBezTo>
                    <a:cubicBezTo>
                      <a:pt x="3484" y="8830"/>
                      <a:pt x="3470" y="8802"/>
                      <a:pt x="3456" y="8774"/>
                    </a:cubicBezTo>
                    <a:cubicBezTo>
                      <a:pt x="3442" y="8760"/>
                      <a:pt x="3414" y="8732"/>
                      <a:pt x="3400" y="8704"/>
                    </a:cubicBezTo>
                    <a:cubicBezTo>
                      <a:pt x="3317" y="8620"/>
                      <a:pt x="3261" y="8523"/>
                      <a:pt x="3191" y="8439"/>
                    </a:cubicBezTo>
                    <a:cubicBezTo>
                      <a:pt x="3066" y="8244"/>
                      <a:pt x="2898" y="8076"/>
                      <a:pt x="2689" y="7923"/>
                    </a:cubicBezTo>
                    <a:cubicBezTo>
                      <a:pt x="2326" y="7672"/>
                      <a:pt x="1950" y="7477"/>
                      <a:pt x="1866" y="6905"/>
                    </a:cubicBezTo>
                    <a:cubicBezTo>
                      <a:pt x="1852" y="6765"/>
                      <a:pt x="1838" y="6612"/>
                      <a:pt x="1810" y="6472"/>
                    </a:cubicBezTo>
                    <a:cubicBezTo>
                      <a:pt x="1852" y="5984"/>
                      <a:pt x="1936" y="5496"/>
                      <a:pt x="2047" y="5022"/>
                    </a:cubicBezTo>
                    <a:cubicBezTo>
                      <a:pt x="2145" y="4533"/>
                      <a:pt x="2285" y="4059"/>
                      <a:pt x="2410" y="3599"/>
                    </a:cubicBezTo>
                    <a:cubicBezTo>
                      <a:pt x="2494" y="3278"/>
                      <a:pt x="2619" y="2971"/>
                      <a:pt x="2759" y="2664"/>
                    </a:cubicBezTo>
                    <a:cubicBezTo>
                      <a:pt x="2759" y="2720"/>
                      <a:pt x="2773" y="2790"/>
                      <a:pt x="2787" y="2846"/>
                    </a:cubicBezTo>
                    <a:cubicBezTo>
                      <a:pt x="2829" y="2929"/>
                      <a:pt x="2856" y="2999"/>
                      <a:pt x="2912" y="3069"/>
                    </a:cubicBezTo>
                    <a:cubicBezTo>
                      <a:pt x="2996" y="3320"/>
                      <a:pt x="3135" y="3557"/>
                      <a:pt x="3261" y="3780"/>
                    </a:cubicBezTo>
                    <a:cubicBezTo>
                      <a:pt x="3275" y="3892"/>
                      <a:pt x="3303" y="3976"/>
                      <a:pt x="3317" y="4087"/>
                    </a:cubicBezTo>
                    <a:cubicBezTo>
                      <a:pt x="3317" y="4101"/>
                      <a:pt x="3317" y="4115"/>
                      <a:pt x="3303" y="4129"/>
                    </a:cubicBezTo>
                    <a:cubicBezTo>
                      <a:pt x="3303" y="4171"/>
                      <a:pt x="3303" y="4185"/>
                      <a:pt x="3317" y="4199"/>
                    </a:cubicBezTo>
                    <a:cubicBezTo>
                      <a:pt x="3317" y="4310"/>
                      <a:pt x="3317" y="4394"/>
                      <a:pt x="3303" y="4478"/>
                    </a:cubicBezTo>
                    <a:cubicBezTo>
                      <a:pt x="3275" y="4575"/>
                      <a:pt x="3261" y="4673"/>
                      <a:pt x="3261" y="4757"/>
                    </a:cubicBezTo>
                    <a:cubicBezTo>
                      <a:pt x="3252" y="4801"/>
                      <a:pt x="3299" y="4828"/>
                      <a:pt x="3338" y="4828"/>
                    </a:cubicBezTo>
                    <a:cubicBezTo>
                      <a:pt x="3361" y="4828"/>
                      <a:pt x="3381" y="4819"/>
                      <a:pt x="3386" y="4798"/>
                    </a:cubicBezTo>
                    <a:cubicBezTo>
                      <a:pt x="3512" y="4394"/>
                      <a:pt x="3861" y="3962"/>
                      <a:pt x="3819" y="3501"/>
                    </a:cubicBezTo>
                    <a:cubicBezTo>
                      <a:pt x="3805" y="3320"/>
                      <a:pt x="3791" y="3194"/>
                      <a:pt x="3652" y="3041"/>
                    </a:cubicBezTo>
                    <a:cubicBezTo>
                      <a:pt x="3512" y="2901"/>
                      <a:pt x="3414" y="2734"/>
                      <a:pt x="3373" y="2581"/>
                    </a:cubicBezTo>
                    <a:cubicBezTo>
                      <a:pt x="3317" y="2427"/>
                      <a:pt x="3275" y="2274"/>
                      <a:pt x="3275" y="2106"/>
                    </a:cubicBezTo>
                    <a:cubicBezTo>
                      <a:pt x="3275" y="2092"/>
                      <a:pt x="3275" y="2079"/>
                      <a:pt x="3303" y="2037"/>
                    </a:cubicBezTo>
                    <a:lnTo>
                      <a:pt x="3303" y="1995"/>
                    </a:lnTo>
                    <a:cubicBezTo>
                      <a:pt x="3317" y="1800"/>
                      <a:pt x="3345" y="1590"/>
                      <a:pt x="3414" y="1381"/>
                    </a:cubicBezTo>
                    <a:cubicBezTo>
                      <a:pt x="3442" y="1325"/>
                      <a:pt x="3414" y="1269"/>
                      <a:pt x="3386" y="1242"/>
                    </a:cubicBezTo>
                    <a:cubicBezTo>
                      <a:pt x="3540" y="809"/>
                      <a:pt x="3679" y="363"/>
                      <a:pt x="393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372275" y="1584369"/>
                <a:ext cx="54419" cy="4177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4" extrusionOk="0">
                    <a:moveTo>
                      <a:pt x="0" y="1"/>
                    </a:moveTo>
                    <a:lnTo>
                      <a:pt x="42" y="182"/>
                    </a:lnTo>
                    <a:cubicBezTo>
                      <a:pt x="42" y="210"/>
                      <a:pt x="56" y="266"/>
                      <a:pt x="70" y="322"/>
                    </a:cubicBezTo>
                    <a:cubicBezTo>
                      <a:pt x="70" y="363"/>
                      <a:pt x="84" y="405"/>
                      <a:pt x="112" y="461"/>
                    </a:cubicBezTo>
                    <a:cubicBezTo>
                      <a:pt x="140" y="503"/>
                      <a:pt x="154" y="545"/>
                      <a:pt x="195" y="573"/>
                    </a:cubicBezTo>
                    <a:lnTo>
                      <a:pt x="293" y="684"/>
                    </a:lnTo>
                    <a:cubicBezTo>
                      <a:pt x="363" y="740"/>
                      <a:pt x="460" y="782"/>
                      <a:pt x="544" y="824"/>
                    </a:cubicBezTo>
                    <a:cubicBezTo>
                      <a:pt x="656" y="852"/>
                      <a:pt x="781" y="893"/>
                      <a:pt x="907" y="907"/>
                    </a:cubicBezTo>
                    <a:cubicBezTo>
                      <a:pt x="1032" y="921"/>
                      <a:pt x="1158" y="949"/>
                      <a:pt x="1256" y="963"/>
                    </a:cubicBezTo>
                    <a:lnTo>
                      <a:pt x="1256" y="907"/>
                    </a:lnTo>
                    <a:lnTo>
                      <a:pt x="1158" y="810"/>
                    </a:lnTo>
                    <a:lnTo>
                      <a:pt x="1046" y="698"/>
                    </a:lnTo>
                    <a:lnTo>
                      <a:pt x="949" y="587"/>
                    </a:lnTo>
                    <a:cubicBezTo>
                      <a:pt x="893" y="559"/>
                      <a:pt x="851" y="517"/>
                      <a:pt x="823" y="489"/>
                    </a:cubicBezTo>
                    <a:cubicBezTo>
                      <a:pt x="753" y="447"/>
                      <a:pt x="670" y="405"/>
                      <a:pt x="600" y="363"/>
                    </a:cubicBezTo>
                    <a:cubicBezTo>
                      <a:pt x="530" y="308"/>
                      <a:pt x="460" y="280"/>
                      <a:pt x="391" y="238"/>
                    </a:cubicBezTo>
                    <a:cubicBezTo>
                      <a:pt x="251" y="182"/>
                      <a:pt x="112" y="112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414567" y="1772340"/>
                <a:ext cx="326386" cy="742200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17129" extrusionOk="0">
                    <a:moveTo>
                      <a:pt x="1" y="1"/>
                    </a:moveTo>
                    <a:cubicBezTo>
                      <a:pt x="63" y="67"/>
                      <a:pt x="126" y="132"/>
                      <a:pt x="189" y="197"/>
                    </a:cubicBezTo>
                    <a:lnTo>
                      <a:pt x="189" y="197"/>
                    </a:lnTo>
                    <a:cubicBezTo>
                      <a:pt x="172" y="177"/>
                      <a:pt x="155" y="158"/>
                      <a:pt x="140" y="140"/>
                    </a:cubicBezTo>
                    <a:lnTo>
                      <a:pt x="1" y="1"/>
                    </a:lnTo>
                    <a:close/>
                    <a:moveTo>
                      <a:pt x="189" y="197"/>
                    </a:moveTo>
                    <a:cubicBezTo>
                      <a:pt x="270" y="289"/>
                      <a:pt x="377" y="407"/>
                      <a:pt x="503" y="545"/>
                    </a:cubicBezTo>
                    <a:cubicBezTo>
                      <a:pt x="824" y="893"/>
                      <a:pt x="1242" y="1423"/>
                      <a:pt x="1716" y="2051"/>
                    </a:cubicBezTo>
                    <a:cubicBezTo>
                      <a:pt x="2177" y="2693"/>
                      <a:pt x="2707" y="3460"/>
                      <a:pt x="3223" y="4297"/>
                    </a:cubicBezTo>
                    <a:cubicBezTo>
                      <a:pt x="3278" y="4381"/>
                      <a:pt x="3348" y="4492"/>
                      <a:pt x="3404" y="4576"/>
                    </a:cubicBezTo>
                    <a:cubicBezTo>
                      <a:pt x="3418" y="4604"/>
                      <a:pt x="3460" y="4660"/>
                      <a:pt x="3474" y="4701"/>
                    </a:cubicBezTo>
                    <a:cubicBezTo>
                      <a:pt x="3809" y="5343"/>
                      <a:pt x="3920" y="5985"/>
                      <a:pt x="3920" y="6598"/>
                    </a:cubicBezTo>
                    <a:cubicBezTo>
                      <a:pt x="3920" y="7045"/>
                      <a:pt x="3850" y="7380"/>
                      <a:pt x="3822" y="7714"/>
                    </a:cubicBezTo>
                    <a:cubicBezTo>
                      <a:pt x="3781" y="8035"/>
                      <a:pt x="3781" y="8370"/>
                      <a:pt x="3892" y="8858"/>
                    </a:cubicBezTo>
                    <a:cubicBezTo>
                      <a:pt x="3892" y="8886"/>
                      <a:pt x="3892" y="8900"/>
                      <a:pt x="3906" y="8914"/>
                    </a:cubicBezTo>
                    <a:cubicBezTo>
                      <a:pt x="3914" y="9019"/>
                      <a:pt x="3978" y="9072"/>
                      <a:pt x="4040" y="9072"/>
                    </a:cubicBezTo>
                    <a:cubicBezTo>
                      <a:pt x="4093" y="9072"/>
                      <a:pt x="4144" y="9033"/>
                      <a:pt x="4157" y="8956"/>
                    </a:cubicBezTo>
                    <a:cubicBezTo>
                      <a:pt x="4185" y="8398"/>
                      <a:pt x="4339" y="7937"/>
                      <a:pt x="4422" y="7393"/>
                    </a:cubicBezTo>
                    <a:cubicBezTo>
                      <a:pt x="4478" y="7854"/>
                      <a:pt x="4464" y="8286"/>
                      <a:pt x="4422" y="8747"/>
                    </a:cubicBezTo>
                    <a:cubicBezTo>
                      <a:pt x="4380" y="9318"/>
                      <a:pt x="4422" y="9876"/>
                      <a:pt x="4590" y="10448"/>
                    </a:cubicBezTo>
                    <a:cubicBezTo>
                      <a:pt x="4605" y="10525"/>
                      <a:pt x="4667" y="10577"/>
                      <a:pt x="4715" y="10577"/>
                    </a:cubicBezTo>
                    <a:cubicBezTo>
                      <a:pt x="4754" y="10577"/>
                      <a:pt x="4783" y="10543"/>
                      <a:pt x="4771" y="10462"/>
                    </a:cubicBezTo>
                    <a:cubicBezTo>
                      <a:pt x="4729" y="9932"/>
                      <a:pt x="4729" y="9416"/>
                      <a:pt x="4883" y="8970"/>
                    </a:cubicBezTo>
                    <a:cubicBezTo>
                      <a:pt x="4938" y="8816"/>
                      <a:pt x="4980" y="8691"/>
                      <a:pt x="5036" y="8551"/>
                    </a:cubicBezTo>
                    <a:cubicBezTo>
                      <a:pt x="5078" y="8412"/>
                      <a:pt x="5106" y="8258"/>
                      <a:pt x="5106" y="8063"/>
                    </a:cubicBezTo>
                    <a:cubicBezTo>
                      <a:pt x="5106" y="7951"/>
                      <a:pt x="5092" y="7854"/>
                      <a:pt x="5078" y="7742"/>
                    </a:cubicBezTo>
                    <a:lnTo>
                      <a:pt x="5078" y="7742"/>
                    </a:lnTo>
                    <a:cubicBezTo>
                      <a:pt x="5175" y="7979"/>
                      <a:pt x="5273" y="8203"/>
                      <a:pt x="5371" y="8426"/>
                    </a:cubicBezTo>
                    <a:cubicBezTo>
                      <a:pt x="5496" y="8719"/>
                      <a:pt x="5622" y="9039"/>
                      <a:pt x="5719" y="9332"/>
                    </a:cubicBezTo>
                    <a:cubicBezTo>
                      <a:pt x="5775" y="9514"/>
                      <a:pt x="5845" y="9695"/>
                      <a:pt x="5901" y="9862"/>
                    </a:cubicBezTo>
                    <a:cubicBezTo>
                      <a:pt x="6040" y="10323"/>
                      <a:pt x="6152" y="10797"/>
                      <a:pt x="6250" y="11257"/>
                    </a:cubicBezTo>
                    <a:cubicBezTo>
                      <a:pt x="6291" y="11578"/>
                      <a:pt x="6347" y="11913"/>
                      <a:pt x="6361" y="12234"/>
                    </a:cubicBezTo>
                    <a:cubicBezTo>
                      <a:pt x="6403" y="12680"/>
                      <a:pt x="6375" y="13140"/>
                      <a:pt x="6305" y="13587"/>
                    </a:cubicBezTo>
                    <a:cubicBezTo>
                      <a:pt x="6222" y="14047"/>
                      <a:pt x="6082" y="14479"/>
                      <a:pt x="5845" y="14884"/>
                    </a:cubicBezTo>
                    <a:cubicBezTo>
                      <a:pt x="5594" y="15274"/>
                      <a:pt x="5287" y="15609"/>
                      <a:pt x="4897" y="15888"/>
                    </a:cubicBezTo>
                    <a:cubicBezTo>
                      <a:pt x="4534" y="16153"/>
                      <a:pt x="4101" y="16349"/>
                      <a:pt x="3683" y="16488"/>
                    </a:cubicBezTo>
                    <a:cubicBezTo>
                      <a:pt x="3502" y="16530"/>
                      <a:pt x="3334" y="16586"/>
                      <a:pt x="3153" y="16627"/>
                    </a:cubicBezTo>
                    <a:lnTo>
                      <a:pt x="2888" y="16669"/>
                    </a:lnTo>
                    <a:cubicBezTo>
                      <a:pt x="2804" y="16697"/>
                      <a:pt x="2721" y="16697"/>
                      <a:pt x="2637" y="16711"/>
                    </a:cubicBezTo>
                    <a:lnTo>
                      <a:pt x="2581" y="16711"/>
                    </a:lnTo>
                    <a:cubicBezTo>
                      <a:pt x="2539" y="16697"/>
                      <a:pt x="2511" y="16669"/>
                      <a:pt x="2455" y="16669"/>
                    </a:cubicBezTo>
                    <a:cubicBezTo>
                      <a:pt x="2316" y="16655"/>
                      <a:pt x="2121" y="16572"/>
                      <a:pt x="1939" y="16502"/>
                    </a:cubicBezTo>
                    <a:cubicBezTo>
                      <a:pt x="1842" y="16460"/>
                      <a:pt x="1744" y="16432"/>
                      <a:pt x="1660" y="16418"/>
                    </a:cubicBezTo>
                    <a:cubicBezTo>
                      <a:pt x="1612" y="16404"/>
                      <a:pt x="1566" y="16397"/>
                      <a:pt x="1523" y="16397"/>
                    </a:cubicBezTo>
                    <a:cubicBezTo>
                      <a:pt x="1479" y="16397"/>
                      <a:pt x="1437" y="16404"/>
                      <a:pt x="1395" y="16418"/>
                    </a:cubicBezTo>
                    <a:cubicBezTo>
                      <a:pt x="1200" y="16460"/>
                      <a:pt x="1116" y="16641"/>
                      <a:pt x="1200" y="16767"/>
                    </a:cubicBezTo>
                    <a:cubicBezTo>
                      <a:pt x="1186" y="16781"/>
                      <a:pt x="1186" y="16809"/>
                      <a:pt x="1214" y="16837"/>
                    </a:cubicBezTo>
                    <a:cubicBezTo>
                      <a:pt x="1506" y="17014"/>
                      <a:pt x="1939" y="17129"/>
                      <a:pt x="2377" y="17129"/>
                    </a:cubicBezTo>
                    <a:cubicBezTo>
                      <a:pt x="2525" y="17129"/>
                      <a:pt x="2674" y="17116"/>
                      <a:pt x="2818" y="17088"/>
                    </a:cubicBezTo>
                    <a:cubicBezTo>
                      <a:pt x="3404" y="16990"/>
                      <a:pt x="3976" y="16795"/>
                      <a:pt x="4492" y="16502"/>
                    </a:cubicBezTo>
                    <a:cubicBezTo>
                      <a:pt x="4618" y="16418"/>
                      <a:pt x="4757" y="16349"/>
                      <a:pt x="4869" y="16251"/>
                    </a:cubicBezTo>
                    <a:cubicBezTo>
                      <a:pt x="4910" y="16209"/>
                      <a:pt x="4980" y="16167"/>
                      <a:pt x="5036" y="16111"/>
                    </a:cubicBezTo>
                    <a:lnTo>
                      <a:pt x="5217" y="15958"/>
                    </a:lnTo>
                    <a:cubicBezTo>
                      <a:pt x="5427" y="15749"/>
                      <a:pt x="5636" y="15526"/>
                      <a:pt x="5789" y="15274"/>
                    </a:cubicBezTo>
                    <a:cubicBezTo>
                      <a:pt x="5845" y="15233"/>
                      <a:pt x="5873" y="15177"/>
                      <a:pt x="5915" y="15121"/>
                    </a:cubicBezTo>
                    <a:lnTo>
                      <a:pt x="6012" y="14968"/>
                    </a:lnTo>
                    <a:cubicBezTo>
                      <a:pt x="6054" y="14912"/>
                      <a:pt x="6082" y="14856"/>
                      <a:pt x="6096" y="14814"/>
                    </a:cubicBezTo>
                    <a:cubicBezTo>
                      <a:pt x="6124" y="14772"/>
                      <a:pt x="6138" y="14758"/>
                      <a:pt x="6152" y="14717"/>
                    </a:cubicBezTo>
                    <a:cubicBezTo>
                      <a:pt x="6166" y="14689"/>
                      <a:pt x="6166" y="14675"/>
                      <a:pt x="6194" y="14633"/>
                    </a:cubicBezTo>
                    <a:lnTo>
                      <a:pt x="6277" y="14465"/>
                    </a:lnTo>
                    <a:cubicBezTo>
                      <a:pt x="6291" y="14410"/>
                      <a:pt x="6305" y="14340"/>
                      <a:pt x="6347" y="14270"/>
                    </a:cubicBezTo>
                    <a:cubicBezTo>
                      <a:pt x="6403" y="14145"/>
                      <a:pt x="6417" y="14019"/>
                      <a:pt x="6445" y="13907"/>
                    </a:cubicBezTo>
                    <a:cubicBezTo>
                      <a:pt x="6501" y="13656"/>
                      <a:pt x="6542" y="13391"/>
                      <a:pt x="6542" y="13154"/>
                    </a:cubicBezTo>
                    <a:cubicBezTo>
                      <a:pt x="6556" y="12833"/>
                      <a:pt x="6556" y="12541"/>
                      <a:pt x="6542" y="12248"/>
                    </a:cubicBezTo>
                    <a:lnTo>
                      <a:pt x="6542" y="12248"/>
                    </a:lnTo>
                    <a:cubicBezTo>
                      <a:pt x="6556" y="12276"/>
                      <a:pt x="6556" y="12303"/>
                      <a:pt x="6570" y="12331"/>
                    </a:cubicBezTo>
                    <a:cubicBezTo>
                      <a:pt x="6612" y="12443"/>
                      <a:pt x="6640" y="12541"/>
                      <a:pt x="6696" y="12652"/>
                    </a:cubicBezTo>
                    <a:cubicBezTo>
                      <a:pt x="6752" y="12750"/>
                      <a:pt x="6794" y="12875"/>
                      <a:pt x="6835" y="12945"/>
                    </a:cubicBezTo>
                    <a:cubicBezTo>
                      <a:pt x="6961" y="13238"/>
                      <a:pt x="7045" y="13531"/>
                      <a:pt x="7059" y="13880"/>
                    </a:cubicBezTo>
                    <a:cubicBezTo>
                      <a:pt x="7072" y="14214"/>
                      <a:pt x="7031" y="14605"/>
                      <a:pt x="6849" y="15051"/>
                    </a:cubicBezTo>
                    <a:cubicBezTo>
                      <a:pt x="6807" y="15145"/>
                      <a:pt x="6832" y="15207"/>
                      <a:pt x="6879" y="15207"/>
                    </a:cubicBezTo>
                    <a:cubicBezTo>
                      <a:pt x="6910" y="15207"/>
                      <a:pt x="6951" y="15181"/>
                      <a:pt x="6989" y="15121"/>
                    </a:cubicBezTo>
                    <a:cubicBezTo>
                      <a:pt x="7268" y="14549"/>
                      <a:pt x="7477" y="13866"/>
                      <a:pt x="7519" y="13224"/>
                    </a:cubicBezTo>
                    <a:cubicBezTo>
                      <a:pt x="7533" y="12889"/>
                      <a:pt x="7519" y="12596"/>
                      <a:pt x="7477" y="12303"/>
                    </a:cubicBezTo>
                    <a:cubicBezTo>
                      <a:pt x="7449" y="12164"/>
                      <a:pt x="7435" y="12024"/>
                      <a:pt x="7379" y="11885"/>
                    </a:cubicBezTo>
                    <a:cubicBezTo>
                      <a:pt x="7324" y="11759"/>
                      <a:pt x="7296" y="11634"/>
                      <a:pt x="7226" y="11508"/>
                    </a:cubicBezTo>
                    <a:cubicBezTo>
                      <a:pt x="7170" y="11425"/>
                      <a:pt x="7128" y="11341"/>
                      <a:pt x="7086" y="11257"/>
                    </a:cubicBezTo>
                    <a:cubicBezTo>
                      <a:pt x="7031" y="11160"/>
                      <a:pt x="6975" y="11090"/>
                      <a:pt x="6947" y="11020"/>
                    </a:cubicBezTo>
                    <a:cubicBezTo>
                      <a:pt x="6849" y="10881"/>
                      <a:pt x="6752" y="10741"/>
                      <a:pt x="6668" y="10602"/>
                    </a:cubicBezTo>
                    <a:cubicBezTo>
                      <a:pt x="6473" y="10323"/>
                      <a:pt x="6319" y="10030"/>
                      <a:pt x="6138" y="9597"/>
                    </a:cubicBezTo>
                    <a:cubicBezTo>
                      <a:pt x="6054" y="9374"/>
                      <a:pt x="5971" y="9137"/>
                      <a:pt x="5859" y="8928"/>
                    </a:cubicBezTo>
                    <a:cubicBezTo>
                      <a:pt x="5357" y="7449"/>
                      <a:pt x="4673" y="6027"/>
                      <a:pt x="3836" y="4715"/>
                    </a:cubicBezTo>
                    <a:cubicBezTo>
                      <a:pt x="3557" y="4283"/>
                      <a:pt x="3278" y="3837"/>
                      <a:pt x="2999" y="3390"/>
                    </a:cubicBezTo>
                    <a:lnTo>
                      <a:pt x="2999" y="3390"/>
                    </a:lnTo>
                    <a:cubicBezTo>
                      <a:pt x="3069" y="3446"/>
                      <a:pt x="3139" y="3488"/>
                      <a:pt x="3209" y="3530"/>
                    </a:cubicBezTo>
                    <a:cubicBezTo>
                      <a:pt x="3320" y="3586"/>
                      <a:pt x="3418" y="3613"/>
                      <a:pt x="3502" y="3655"/>
                    </a:cubicBezTo>
                    <a:cubicBezTo>
                      <a:pt x="3822" y="3823"/>
                      <a:pt x="4171" y="3962"/>
                      <a:pt x="4478" y="4116"/>
                    </a:cubicBezTo>
                    <a:cubicBezTo>
                      <a:pt x="4604" y="4213"/>
                      <a:pt x="4729" y="4325"/>
                      <a:pt x="4827" y="4450"/>
                    </a:cubicBezTo>
                    <a:cubicBezTo>
                      <a:pt x="4855" y="4464"/>
                      <a:pt x="4869" y="4506"/>
                      <a:pt x="4883" y="4520"/>
                    </a:cubicBezTo>
                    <a:cubicBezTo>
                      <a:pt x="4924" y="4576"/>
                      <a:pt x="4952" y="4590"/>
                      <a:pt x="4966" y="4604"/>
                    </a:cubicBezTo>
                    <a:cubicBezTo>
                      <a:pt x="5175" y="4855"/>
                      <a:pt x="5371" y="5134"/>
                      <a:pt x="5552" y="5427"/>
                    </a:cubicBezTo>
                    <a:cubicBezTo>
                      <a:pt x="5568" y="5465"/>
                      <a:pt x="5595" y="5481"/>
                      <a:pt x="5618" y="5481"/>
                    </a:cubicBezTo>
                    <a:cubicBezTo>
                      <a:pt x="5655" y="5481"/>
                      <a:pt x="5684" y="5439"/>
                      <a:pt x="5650" y="5371"/>
                    </a:cubicBezTo>
                    <a:cubicBezTo>
                      <a:pt x="5482" y="5036"/>
                      <a:pt x="5315" y="4646"/>
                      <a:pt x="5106" y="4255"/>
                    </a:cubicBezTo>
                    <a:cubicBezTo>
                      <a:pt x="4924" y="3878"/>
                      <a:pt x="4687" y="3502"/>
                      <a:pt x="4408" y="3265"/>
                    </a:cubicBezTo>
                    <a:cubicBezTo>
                      <a:pt x="4185" y="3055"/>
                      <a:pt x="4018" y="2944"/>
                      <a:pt x="3767" y="2916"/>
                    </a:cubicBezTo>
                    <a:cubicBezTo>
                      <a:pt x="3320" y="2860"/>
                      <a:pt x="2916" y="2651"/>
                      <a:pt x="2525" y="2358"/>
                    </a:cubicBezTo>
                    <a:lnTo>
                      <a:pt x="2455" y="2288"/>
                    </a:lnTo>
                    <a:cubicBezTo>
                      <a:pt x="2428" y="2260"/>
                      <a:pt x="2414" y="2260"/>
                      <a:pt x="2386" y="2233"/>
                    </a:cubicBezTo>
                    <a:cubicBezTo>
                      <a:pt x="2163" y="2037"/>
                      <a:pt x="1939" y="1814"/>
                      <a:pt x="1674" y="1577"/>
                    </a:cubicBezTo>
                    <a:cubicBezTo>
                      <a:pt x="1619" y="1507"/>
                      <a:pt x="1549" y="1507"/>
                      <a:pt x="1507" y="1507"/>
                    </a:cubicBezTo>
                    <a:cubicBezTo>
                      <a:pt x="1081" y="1069"/>
                      <a:pt x="623" y="642"/>
                      <a:pt x="189" y="197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690198" y="2248030"/>
                <a:ext cx="41724" cy="117901"/>
              </a:xfrm>
              <a:custGeom>
                <a:avLst/>
                <a:gdLst/>
                <a:ahLst/>
                <a:cxnLst/>
                <a:rect l="l" t="t" r="r" b="b"/>
                <a:pathLst>
                  <a:path w="963" h="272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" y="98"/>
                      <a:pt x="42" y="210"/>
                      <a:pt x="56" y="293"/>
                    </a:cubicBezTo>
                    <a:cubicBezTo>
                      <a:pt x="70" y="377"/>
                      <a:pt x="70" y="447"/>
                      <a:pt x="98" y="530"/>
                    </a:cubicBezTo>
                    <a:cubicBezTo>
                      <a:pt x="112" y="628"/>
                      <a:pt x="126" y="698"/>
                      <a:pt x="126" y="781"/>
                    </a:cubicBezTo>
                    <a:cubicBezTo>
                      <a:pt x="154" y="921"/>
                      <a:pt x="195" y="1060"/>
                      <a:pt x="251" y="1200"/>
                    </a:cubicBezTo>
                    <a:cubicBezTo>
                      <a:pt x="279" y="1270"/>
                      <a:pt x="307" y="1339"/>
                      <a:pt x="335" y="1409"/>
                    </a:cubicBezTo>
                    <a:cubicBezTo>
                      <a:pt x="349" y="1465"/>
                      <a:pt x="391" y="1535"/>
                      <a:pt x="419" y="1604"/>
                    </a:cubicBezTo>
                    <a:cubicBezTo>
                      <a:pt x="474" y="1688"/>
                      <a:pt x="530" y="1772"/>
                      <a:pt x="558" y="1855"/>
                    </a:cubicBezTo>
                    <a:cubicBezTo>
                      <a:pt x="600" y="1953"/>
                      <a:pt x="656" y="2037"/>
                      <a:pt x="684" y="2120"/>
                    </a:cubicBezTo>
                    <a:cubicBezTo>
                      <a:pt x="711" y="2204"/>
                      <a:pt x="753" y="2302"/>
                      <a:pt x="781" y="2399"/>
                    </a:cubicBezTo>
                    <a:cubicBezTo>
                      <a:pt x="823" y="2511"/>
                      <a:pt x="851" y="2609"/>
                      <a:pt x="879" y="2720"/>
                    </a:cubicBezTo>
                    <a:cubicBezTo>
                      <a:pt x="879" y="2678"/>
                      <a:pt x="893" y="2623"/>
                      <a:pt x="907" y="2595"/>
                    </a:cubicBezTo>
                    <a:cubicBezTo>
                      <a:pt x="963" y="2107"/>
                      <a:pt x="921" y="1674"/>
                      <a:pt x="809" y="1256"/>
                    </a:cubicBezTo>
                    <a:cubicBezTo>
                      <a:pt x="767" y="1158"/>
                      <a:pt x="753" y="1088"/>
                      <a:pt x="711" y="1019"/>
                    </a:cubicBezTo>
                    <a:cubicBezTo>
                      <a:pt x="684" y="949"/>
                      <a:pt x="642" y="879"/>
                      <a:pt x="614" y="837"/>
                    </a:cubicBezTo>
                    <a:cubicBezTo>
                      <a:pt x="586" y="767"/>
                      <a:pt x="544" y="712"/>
                      <a:pt x="502" y="656"/>
                    </a:cubicBezTo>
                    <a:cubicBezTo>
                      <a:pt x="474" y="628"/>
                      <a:pt x="433" y="572"/>
                      <a:pt x="405" y="516"/>
                    </a:cubicBezTo>
                    <a:cubicBezTo>
                      <a:pt x="265" y="321"/>
                      <a:pt x="126" y="168"/>
                      <a:pt x="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682311" y="1592255"/>
                <a:ext cx="420710" cy="257164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5935" extrusionOk="0">
                    <a:moveTo>
                      <a:pt x="93" y="2342"/>
                    </a:moveTo>
                    <a:cubicBezTo>
                      <a:pt x="31" y="2370"/>
                      <a:pt x="1" y="2385"/>
                      <a:pt x="1" y="2385"/>
                    </a:cubicBezTo>
                    <a:cubicBezTo>
                      <a:pt x="32" y="2372"/>
                      <a:pt x="62" y="2357"/>
                      <a:pt x="93" y="2342"/>
                    </a:cubicBezTo>
                    <a:close/>
                    <a:moveTo>
                      <a:pt x="2888" y="0"/>
                    </a:moveTo>
                    <a:cubicBezTo>
                      <a:pt x="2818" y="0"/>
                      <a:pt x="2749" y="0"/>
                      <a:pt x="2693" y="14"/>
                    </a:cubicBezTo>
                    <a:cubicBezTo>
                      <a:pt x="2581" y="28"/>
                      <a:pt x="2442" y="70"/>
                      <a:pt x="2330" y="112"/>
                    </a:cubicBezTo>
                    <a:cubicBezTo>
                      <a:pt x="2163" y="223"/>
                      <a:pt x="2051" y="307"/>
                      <a:pt x="1981" y="502"/>
                    </a:cubicBezTo>
                    <a:cubicBezTo>
                      <a:pt x="1926" y="697"/>
                      <a:pt x="1856" y="851"/>
                      <a:pt x="1772" y="976"/>
                    </a:cubicBezTo>
                    <a:cubicBezTo>
                      <a:pt x="1689" y="1116"/>
                      <a:pt x="1605" y="1214"/>
                      <a:pt x="1493" y="1325"/>
                    </a:cubicBezTo>
                    <a:cubicBezTo>
                      <a:pt x="1479" y="1339"/>
                      <a:pt x="1465" y="1339"/>
                      <a:pt x="1437" y="1353"/>
                    </a:cubicBezTo>
                    <a:lnTo>
                      <a:pt x="1410" y="1395"/>
                    </a:lnTo>
                    <a:lnTo>
                      <a:pt x="1200" y="1548"/>
                    </a:lnTo>
                    <a:cubicBezTo>
                      <a:pt x="1131" y="1604"/>
                      <a:pt x="1061" y="1646"/>
                      <a:pt x="977" y="1702"/>
                    </a:cubicBezTo>
                    <a:cubicBezTo>
                      <a:pt x="935" y="1716"/>
                      <a:pt x="921" y="1772"/>
                      <a:pt x="935" y="1827"/>
                    </a:cubicBezTo>
                    <a:cubicBezTo>
                      <a:pt x="658" y="1979"/>
                      <a:pt x="381" y="2198"/>
                      <a:pt x="93" y="2342"/>
                    </a:cubicBezTo>
                    <a:lnTo>
                      <a:pt x="93" y="2342"/>
                    </a:lnTo>
                    <a:cubicBezTo>
                      <a:pt x="150" y="2316"/>
                      <a:pt x="235" y="2279"/>
                      <a:pt x="349" y="2232"/>
                    </a:cubicBezTo>
                    <a:cubicBezTo>
                      <a:pt x="447" y="2176"/>
                      <a:pt x="587" y="2134"/>
                      <a:pt x="740" y="2064"/>
                    </a:cubicBezTo>
                    <a:cubicBezTo>
                      <a:pt x="810" y="2037"/>
                      <a:pt x="907" y="2023"/>
                      <a:pt x="991" y="1981"/>
                    </a:cubicBezTo>
                    <a:cubicBezTo>
                      <a:pt x="1075" y="1953"/>
                      <a:pt x="1159" y="1911"/>
                      <a:pt x="1270" y="1897"/>
                    </a:cubicBezTo>
                    <a:cubicBezTo>
                      <a:pt x="1647" y="1772"/>
                      <a:pt x="2121" y="1674"/>
                      <a:pt x="2609" y="1632"/>
                    </a:cubicBezTo>
                    <a:lnTo>
                      <a:pt x="2860" y="1632"/>
                    </a:lnTo>
                    <a:cubicBezTo>
                      <a:pt x="3223" y="1674"/>
                      <a:pt x="3516" y="1911"/>
                      <a:pt x="3725" y="2232"/>
                    </a:cubicBezTo>
                    <a:cubicBezTo>
                      <a:pt x="3878" y="2469"/>
                      <a:pt x="3934" y="2678"/>
                      <a:pt x="4004" y="2887"/>
                    </a:cubicBezTo>
                    <a:cubicBezTo>
                      <a:pt x="4074" y="3083"/>
                      <a:pt x="4144" y="3250"/>
                      <a:pt x="4297" y="3417"/>
                    </a:cubicBezTo>
                    <a:lnTo>
                      <a:pt x="4325" y="3431"/>
                    </a:lnTo>
                    <a:cubicBezTo>
                      <a:pt x="4331" y="3442"/>
                      <a:pt x="4340" y="3447"/>
                      <a:pt x="4350" y="3447"/>
                    </a:cubicBezTo>
                    <a:cubicBezTo>
                      <a:pt x="4402" y="3447"/>
                      <a:pt x="4488" y="3307"/>
                      <a:pt x="4464" y="3236"/>
                    </a:cubicBezTo>
                    <a:cubicBezTo>
                      <a:pt x="4422" y="3166"/>
                      <a:pt x="4409" y="3083"/>
                      <a:pt x="4395" y="2999"/>
                    </a:cubicBezTo>
                    <a:cubicBezTo>
                      <a:pt x="4367" y="2901"/>
                      <a:pt x="4353" y="2832"/>
                      <a:pt x="4339" y="2748"/>
                    </a:cubicBezTo>
                    <a:cubicBezTo>
                      <a:pt x="4325" y="2664"/>
                      <a:pt x="4297" y="2581"/>
                      <a:pt x="4269" y="2483"/>
                    </a:cubicBezTo>
                    <a:cubicBezTo>
                      <a:pt x="4255" y="2399"/>
                      <a:pt x="4213" y="2316"/>
                      <a:pt x="4171" y="2232"/>
                    </a:cubicBezTo>
                    <a:lnTo>
                      <a:pt x="4171" y="2232"/>
                    </a:lnTo>
                    <a:lnTo>
                      <a:pt x="4283" y="2385"/>
                    </a:lnTo>
                    <a:cubicBezTo>
                      <a:pt x="4311" y="2441"/>
                      <a:pt x="4353" y="2483"/>
                      <a:pt x="4367" y="2553"/>
                    </a:cubicBezTo>
                    <a:cubicBezTo>
                      <a:pt x="4409" y="2608"/>
                      <a:pt x="4422" y="2678"/>
                      <a:pt x="4450" y="2734"/>
                    </a:cubicBezTo>
                    <a:cubicBezTo>
                      <a:pt x="4478" y="2804"/>
                      <a:pt x="4506" y="2860"/>
                      <a:pt x="4520" y="2929"/>
                    </a:cubicBezTo>
                    <a:cubicBezTo>
                      <a:pt x="4646" y="3236"/>
                      <a:pt x="4771" y="3487"/>
                      <a:pt x="5022" y="3627"/>
                    </a:cubicBezTo>
                    <a:cubicBezTo>
                      <a:pt x="5026" y="3629"/>
                      <a:pt x="5031" y="3631"/>
                      <a:pt x="5037" y="3631"/>
                    </a:cubicBezTo>
                    <a:cubicBezTo>
                      <a:pt x="5087" y="3631"/>
                      <a:pt x="5184" y="3525"/>
                      <a:pt x="5134" y="3487"/>
                    </a:cubicBezTo>
                    <a:cubicBezTo>
                      <a:pt x="4966" y="3278"/>
                      <a:pt x="4841" y="3041"/>
                      <a:pt x="4827" y="2678"/>
                    </a:cubicBezTo>
                    <a:cubicBezTo>
                      <a:pt x="4799" y="2441"/>
                      <a:pt x="4799" y="2246"/>
                      <a:pt x="4688" y="2037"/>
                    </a:cubicBezTo>
                    <a:cubicBezTo>
                      <a:pt x="4646" y="1981"/>
                      <a:pt x="4618" y="1925"/>
                      <a:pt x="4576" y="1897"/>
                    </a:cubicBezTo>
                    <a:lnTo>
                      <a:pt x="4576" y="1897"/>
                    </a:lnTo>
                    <a:cubicBezTo>
                      <a:pt x="4632" y="1911"/>
                      <a:pt x="4701" y="1925"/>
                      <a:pt x="4757" y="1953"/>
                    </a:cubicBezTo>
                    <a:cubicBezTo>
                      <a:pt x="4799" y="1967"/>
                      <a:pt x="4869" y="1995"/>
                      <a:pt x="4925" y="2023"/>
                    </a:cubicBezTo>
                    <a:cubicBezTo>
                      <a:pt x="4966" y="2037"/>
                      <a:pt x="4994" y="2050"/>
                      <a:pt x="5050" y="2064"/>
                    </a:cubicBezTo>
                    <a:lnTo>
                      <a:pt x="5148" y="2120"/>
                    </a:lnTo>
                    <a:cubicBezTo>
                      <a:pt x="5218" y="2162"/>
                      <a:pt x="5315" y="2190"/>
                      <a:pt x="5385" y="2232"/>
                    </a:cubicBezTo>
                    <a:cubicBezTo>
                      <a:pt x="5469" y="2274"/>
                      <a:pt x="5552" y="2316"/>
                      <a:pt x="5622" y="2343"/>
                    </a:cubicBezTo>
                    <a:cubicBezTo>
                      <a:pt x="5859" y="2469"/>
                      <a:pt x="6054" y="2594"/>
                      <a:pt x="6250" y="2720"/>
                    </a:cubicBezTo>
                    <a:cubicBezTo>
                      <a:pt x="6319" y="2762"/>
                      <a:pt x="6389" y="2804"/>
                      <a:pt x="6459" y="2860"/>
                    </a:cubicBezTo>
                    <a:cubicBezTo>
                      <a:pt x="6529" y="2901"/>
                      <a:pt x="6598" y="2943"/>
                      <a:pt x="6668" y="2999"/>
                    </a:cubicBezTo>
                    <a:cubicBezTo>
                      <a:pt x="7421" y="3515"/>
                      <a:pt x="8133" y="4157"/>
                      <a:pt x="8761" y="4812"/>
                    </a:cubicBezTo>
                    <a:cubicBezTo>
                      <a:pt x="8886" y="4924"/>
                      <a:pt x="9012" y="5063"/>
                      <a:pt x="9123" y="5203"/>
                    </a:cubicBezTo>
                    <a:lnTo>
                      <a:pt x="9151" y="5231"/>
                    </a:lnTo>
                    <a:lnTo>
                      <a:pt x="9151" y="5314"/>
                    </a:lnTo>
                    <a:cubicBezTo>
                      <a:pt x="9193" y="5468"/>
                      <a:pt x="9095" y="5858"/>
                      <a:pt x="9291" y="5928"/>
                    </a:cubicBezTo>
                    <a:cubicBezTo>
                      <a:pt x="9305" y="5932"/>
                      <a:pt x="9321" y="5934"/>
                      <a:pt x="9337" y="5934"/>
                    </a:cubicBezTo>
                    <a:cubicBezTo>
                      <a:pt x="9431" y="5934"/>
                      <a:pt x="9550" y="5868"/>
                      <a:pt x="9597" y="5761"/>
                    </a:cubicBezTo>
                    <a:cubicBezTo>
                      <a:pt x="9611" y="5747"/>
                      <a:pt x="9653" y="5733"/>
                      <a:pt x="9653" y="5719"/>
                    </a:cubicBezTo>
                    <a:cubicBezTo>
                      <a:pt x="9709" y="5398"/>
                      <a:pt x="9597" y="5091"/>
                      <a:pt x="9388" y="4882"/>
                    </a:cubicBezTo>
                    <a:cubicBezTo>
                      <a:pt x="8984" y="4478"/>
                      <a:pt x="8482" y="4185"/>
                      <a:pt x="8007" y="3836"/>
                    </a:cubicBezTo>
                    <a:lnTo>
                      <a:pt x="7756" y="3571"/>
                    </a:lnTo>
                    <a:cubicBezTo>
                      <a:pt x="7561" y="3390"/>
                      <a:pt x="7352" y="3250"/>
                      <a:pt x="7142" y="3111"/>
                    </a:cubicBezTo>
                    <a:lnTo>
                      <a:pt x="6780" y="2860"/>
                    </a:lnTo>
                    <a:cubicBezTo>
                      <a:pt x="6794" y="2860"/>
                      <a:pt x="6808" y="2860"/>
                      <a:pt x="6822" y="2873"/>
                    </a:cubicBezTo>
                    <a:cubicBezTo>
                      <a:pt x="6842" y="2876"/>
                      <a:pt x="6865" y="2877"/>
                      <a:pt x="6890" y="2877"/>
                    </a:cubicBezTo>
                    <a:cubicBezTo>
                      <a:pt x="7002" y="2877"/>
                      <a:pt x="7146" y="2854"/>
                      <a:pt x="7226" y="2832"/>
                    </a:cubicBezTo>
                    <a:cubicBezTo>
                      <a:pt x="7331" y="2825"/>
                      <a:pt x="7428" y="2821"/>
                      <a:pt x="7519" y="2821"/>
                    </a:cubicBezTo>
                    <a:cubicBezTo>
                      <a:pt x="7610" y="2821"/>
                      <a:pt x="7693" y="2825"/>
                      <a:pt x="7770" y="2832"/>
                    </a:cubicBezTo>
                    <a:cubicBezTo>
                      <a:pt x="7951" y="2873"/>
                      <a:pt x="8105" y="2929"/>
                      <a:pt x="8272" y="3027"/>
                    </a:cubicBezTo>
                    <a:cubicBezTo>
                      <a:pt x="8282" y="3034"/>
                      <a:pt x="8293" y="3037"/>
                      <a:pt x="8305" y="3037"/>
                    </a:cubicBezTo>
                    <a:cubicBezTo>
                      <a:pt x="8361" y="3037"/>
                      <a:pt x="8430" y="2964"/>
                      <a:pt x="8384" y="2929"/>
                    </a:cubicBezTo>
                    <a:cubicBezTo>
                      <a:pt x="8189" y="2748"/>
                      <a:pt x="7979" y="2525"/>
                      <a:pt x="7756" y="2343"/>
                    </a:cubicBezTo>
                    <a:cubicBezTo>
                      <a:pt x="7631" y="2260"/>
                      <a:pt x="7505" y="2190"/>
                      <a:pt x="7366" y="2134"/>
                    </a:cubicBezTo>
                    <a:cubicBezTo>
                      <a:pt x="7226" y="2092"/>
                      <a:pt x="7087" y="2050"/>
                      <a:pt x="6947" y="2050"/>
                    </a:cubicBezTo>
                    <a:cubicBezTo>
                      <a:pt x="6710" y="2050"/>
                      <a:pt x="6515" y="2092"/>
                      <a:pt x="6306" y="2106"/>
                    </a:cubicBezTo>
                    <a:cubicBezTo>
                      <a:pt x="6264" y="2109"/>
                      <a:pt x="6221" y="2111"/>
                      <a:pt x="6178" y="2111"/>
                    </a:cubicBezTo>
                    <a:cubicBezTo>
                      <a:pt x="6020" y="2111"/>
                      <a:pt x="5856" y="2088"/>
                      <a:pt x="5692" y="2023"/>
                    </a:cubicBezTo>
                    <a:cubicBezTo>
                      <a:pt x="5580" y="1967"/>
                      <a:pt x="5469" y="1925"/>
                      <a:pt x="5329" y="1897"/>
                    </a:cubicBezTo>
                    <a:cubicBezTo>
                      <a:pt x="4966" y="1702"/>
                      <a:pt x="4576" y="1548"/>
                      <a:pt x="4185" y="1437"/>
                    </a:cubicBezTo>
                    <a:cubicBezTo>
                      <a:pt x="3887" y="1365"/>
                      <a:pt x="3580" y="1323"/>
                      <a:pt x="3272" y="1323"/>
                    </a:cubicBezTo>
                    <a:cubicBezTo>
                      <a:pt x="3163" y="1323"/>
                      <a:pt x="3053" y="1328"/>
                      <a:pt x="2944" y="1339"/>
                    </a:cubicBezTo>
                    <a:cubicBezTo>
                      <a:pt x="2804" y="1353"/>
                      <a:pt x="2665" y="1367"/>
                      <a:pt x="2525" y="1367"/>
                    </a:cubicBezTo>
                    <a:cubicBezTo>
                      <a:pt x="2386" y="1395"/>
                      <a:pt x="2247" y="1409"/>
                      <a:pt x="2121" y="1423"/>
                    </a:cubicBezTo>
                    <a:cubicBezTo>
                      <a:pt x="2163" y="1395"/>
                      <a:pt x="2191" y="1353"/>
                      <a:pt x="2233" y="1297"/>
                    </a:cubicBezTo>
                    <a:cubicBezTo>
                      <a:pt x="2260" y="1228"/>
                      <a:pt x="2302" y="1158"/>
                      <a:pt x="2344" y="1088"/>
                    </a:cubicBezTo>
                    <a:cubicBezTo>
                      <a:pt x="2512" y="907"/>
                      <a:pt x="2637" y="670"/>
                      <a:pt x="2818" y="488"/>
                    </a:cubicBezTo>
                    <a:cubicBezTo>
                      <a:pt x="2902" y="432"/>
                      <a:pt x="2986" y="377"/>
                      <a:pt x="3097" y="349"/>
                    </a:cubicBezTo>
                    <a:lnTo>
                      <a:pt x="3153" y="349"/>
                    </a:lnTo>
                    <a:cubicBezTo>
                      <a:pt x="3181" y="349"/>
                      <a:pt x="3209" y="321"/>
                      <a:pt x="3223" y="307"/>
                    </a:cubicBezTo>
                    <a:cubicBezTo>
                      <a:pt x="3321" y="279"/>
                      <a:pt x="3432" y="279"/>
                      <a:pt x="3530" y="251"/>
                    </a:cubicBezTo>
                    <a:lnTo>
                      <a:pt x="3851" y="251"/>
                    </a:lnTo>
                    <a:cubicBezTo>
                      <a:pt x="3920" y="251"/>
                      <a:pt x="3934" y="153"/>
                      <a:pt x="3865" y="140"/>
                    </a:cubicBezTo>
                    <a:cubicBezTo>
                      <a:pt x="3809" y="112"/>
                      <a:pt x="3739" y="112"/>
                      <a:pt x="3697" y="98"/>
                    </a:cubicBezTo>
                    <a:cubicBezTo>
                      <a:pt x="3627" y="84"/>
                      <a:pt x="3572" y="84"/>
                      <a:pt x="3502" y="70"/>
                    </a:cubicBezTo>
                    <a:cubicBezTo>
                      <a:pt x="3432" y="42"/>
                      <a:pt x="3362" y="42"/>
                      <a:pt x="3307" y="28"/>
                    </a:cubicBezTo>
                    <a:cubicBezTo>
                      <a:pt x="3237" y="14"/>
                      <a:pt x="3167" y="14"/>
                      <a:pt x="3097" y="14"/>
                    </a:cubicBezTo>
                    <a:cubicBezTo>
                      <a:pt x="3028" y="14"/>
                      <a:pt x="2958" y="0"/>
                      <a:pt x="2888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953089" y="1693000"/>
                <a:ext cx="67721" cy="1880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434" extrusionOk="0">
                    <a:moveTo>
                      <a:pt x="836" y="1"/>
                    </a:moveTo>
                    <a:cubicBezTo>
                      <a:pt x="508" y="1"/>
                      <a:pt x="255" y="119"/>
                      <a:pt x="1" y="144"/>
                    </a:cubicBezTo>
                    <a:cubicBezTo>
                      <a:pt x="43" y="172"/>
                      <a:pt x="98" y="200"/>
                      <a:pt x="126" y="228"/>
                    </a:cubicBezTo>
                    <a:cubicBezTo>
                      <a:pt x="196" y="269"/>
                      <a:pt x="266" y="311"/>
                      <a:pt x="336" y="367"/>
                    </a:cubicBezTo>
                    <a:cubicBezTo>
                      <a:pt x="438" y="408"/>
                      <a:pt x="547" y="434"/>
                      <a:pt x="675" y="434"/>
                    </a:cubicBezTo>
                    <a:cubicBezTo>
                      <a:pt x="722" y="434"/>
                      <a:pt x="771" y="430"/>
                      <a:pt x="824" y="423"/>
                    </a:cubicBezTo>
                    <a:cubicBezTo>
                      <a:pt x="949" y="381"/>
                      <a:pt x="1075" y="367"/>
                      <a:pt x="1186" y="353"/>
                    </a:cubicBezTo>
                    <a:cubicBezTo>
                      <a:pt x="1312" y="339"/>
                      <a:pt x="1437" y="325"/>
                      <a:pt x="1563" y="325"/>
                    </a:cubicBezTo>
                    <a:cubicBezTo>
                      <a:pt x="1535" y="297"/>
                      <a:pt x="1535" y="283"/>
                      <a:pt x="1521" y="269"/>
                    </a:cubicBezTo>
                    <a:cubicBezTo>
                      <a:pt x="1354" y="144"/>
                      <a:pt x="1158" y="60"/>
                      <a:pt x="935" y="4"/>
                    </a:cubicBezTo>
                    <a:cubicBezTo>
                      <a:pt x="901" y="2"/>
                      <a:pt x="868" y="1"/>
                      <a:pt x="836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277380" y="512745"/>
                <a:ext cx="187998" cy="401019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9255" extrusionOk="0">
                    <a:moveTo>
                      <a:pt x="3836" y="1"/>
                    </a:moveTo>
                    <a:cubicBezTo>
                      <a:pt x="3808" y="29"/>
                      <a:pt x="3808" y="43"/>
                      <a:pt x="3808" y="57"/>
                    </a:cubicBezTo>
                    <a:cubicBezTo>
                      <a:pt x="3766" y="615"/>
                      <a:pt x="3724" y="1159"/>
                      <a:pt x="3669" y="1716"/>
                    </a:cubicBezTo>
                    <a:cubicBezTo>
                      <a:pt x="3599" y="2260"/>
                      <a:pt x="3515" y="2791"/>
                      <a:pt x="3362" y="3321"/>
                    </a:cubicBezTo>
                    <a:cubicBezTo>
                      <a:pt x="3306" y="3488"/>
                      <a:pt x="3236" y="3669"/>
                      <a:pt x="3180" y="3823"/>
                    </a:cubicBezTo>
                    <a:cubicBezTo>
                      <a:pt x="3139" y="3879"/>
                      <a:pt x="3083" y="3920"/>
                      <a:pt x="3041" y="3962"/>
                    </a:cubicBezTo>
                    <a:cubicBezTo>
                      <a:pt x="2748" y="4269"/>
                      <a:pt x="2623" y="4618"/>
                      <a:pt x="2525" y="5008"/>
                    </a:cubicBezTo>
                    <a:cubicBezTo>
                      <a:pt x="2441" y="5036"/>
                      <a:pt x="2371" y="5064"/>
                      <a:pt x="2302" y="5120"/>
                    </a:cubicBezTo>
                    <a:cubicBezTo>
                      <a:pt x="2232" y="5148"/>
                      <a:pt x="2162" y="5218"/>
                      <a:pt x="2106" y="5287"/>
                    </a:cubicBezTo>
                    <a:cubicBezTo>
                      <a:pt x="1953" y="5469"/>
                      <a:pt x="1841" y="5734"/>
                      <a:pt x="1772" y="5971"/>
                    </a:cubicBezTo>
                    <a:cubicBezTo>
                      <a:pt x="1674" y="6013"/>
                      <a:pt x="1576" y="6027"/>
                      <a:pt x="1479" y="6082"/>
                    </a:cubicBezTo>
                    <a:cubicBezTo>
                      <a:pt x="1395" y="6124"/>
                      <a:pt x="1297" y="6180"/>
                      <a:pt x="1214" y="6264"/>
                    </a:cubicBezTo>
                    <a:cubicBezTo>
                      <a:pt x="991" y="6473"/>
                      <a:pt x="809" y="6752"/>
                      <a:pt x="628" y="7003"/>
                    </a:cubicBezTo>
                    <a:cubicBezTo>
                      <a:pt x="586" y="7059"/>
                      <a:pt x="558" y="7101"/>
                      <a:pt x="516" y="7143"/>
                    </a:cubicBezTo>
                    <a:cubicBezTo>
                      <a:pt x="488" y="7198"/>
                      <a:pt x="461" y="7240"/>
                      <a:pt x="433" y="7282"/>
                    </a:cubicBezTo>
                    <a:cubicBezTo>
                      <a:pt x="419" y="7338"/>
                      <a:pt x="377" y="7380"/>
                      <a:pt x="377" y="7435"/>
                    </a:cubicBezTo>
                    <a:cubicBezTo>
                      <a:pt x="363" y="7491"/>
                      <a:pt x="349" y="7547"/>
                      <a:pt x="349" y="7589"/>
                    </a:cubicBezTo>
                    <a:lnTo>
                      <a:pt x="321" y="7617"/>
                    </a:lnTo>
                    <a:cubicBezTo>
                      <a:pt x="251" y="7700"/>
                      <a:pt x="182" y="7798"/>
                      <a:pt x="140" y="7910"/>
                    </a:cubicBezTo>
                    <a:cubicBezTo>
                      <a:pt x="84" y="8007"/>
                      <a:pt x="28" y="8119"/>
                      <a:pt x="0" y="8244"/>
                    </a:cubicBezTo>
                    <a:lnTo>
                      <a:pt x="14" y="8217"/>
                    </a:lnTo>
                    <a:cubicBezTo>
                      <a:pt x="237" y="8119"/>
                      <a:pt x="461" y="8007"/>
                      <a:pt x="698" y="7896"/>
                    </a:cubicBezTo>
                    <a:cubicBezTo>
                      <a:pt x="739" y="7854"/>
                      <a:pt x="795" y="7826"/>
                      <a:pt x="865" y="7798"/>
                    </a:cubicBezTo>
                    <a:lnTo>
                      <a:pt x="949" y="7756"/>
                    </a:lnTo>
                    <a:lnTo>
                      <a:pt x="1046" y="7700"/>
                    </a:lnTo>
                    <a:cubicBezTo>
                      <a:pt x="1088" y="7659"/>
                      <a:pt x="1158" y="7631"/>
                      <a:pt x="1214" y="7589"/>
                    </a:cubicBezTo>
                    <a:cubicBezTo>
                      <a:pt x="1270" y="7561"/>
                      <a:pt x="1325" y="7505"/>
                      <a:pt x="1395" y="7477"/>
                    </a:cubicBezTo>
                    <a:cubicBezTo>
                      <a:pt x="1437" y="7435"/>
                      <a:pt x="1493" y="7380"/>
                      <a:pt x="1548" y="7352"/>
                    </a:cubicBezTo>
                    <a:cubicBezTo>
                      <a:pt x="1604" y="7296"/>
                      <a:pt x="1646" y="7268"/>
                      <a:pt x="1702" y="7212"/>
                    </a:cubicBezTo>
                    <a:lnTo>
                      <a:pt x="1841" y="7073"/>
                    </a:lnTo>
                    <a:lnTo>
                      <a:pt x="1855" y="7059"/>
                    </a:lnTo>
                    <a:lnTo>
                      <a:pt x="1911" y="7003"/>
                    </a:lnTo>
                    <a:cubicBezTo>
                      <a:pt x="1953" y="6961"/>
                      <a:pt x="1981" y="6905"/>
                      <a:pt x="1981" y="6905"/>
                    </a:cubicBezTo>
                    <a:cubicBezTo>
                      <a:pt x="2176" y="6682"/>
                      <a:pt x="2330" y="6459"/>
                      <a:pt x="2483" y="6208"/>
                    </a:cubicBezTo>
                    <a:cubicBezTo>
                      <a:pt x="2650" y="5971"/>
                      <a:pt x="2790" y="5706"/>
                      <a:pt x="2902" y="5469"/>
                    </a:cubicBezTo>
                    <a:cubicBezTo>
                      <a:pt x="2971" y="5343"/>
                      <a:pt x="3027" y="5218"/>
                      <a:pt x="3083" y="5092"/>
                    </a:cubicBezTo>
                    <a:lnTo>
                      <a:pt x="3236" y="4729"/>
                    </a:lnTo>
                    <a:cubicBezTo>
                      <a:pt x="3292" y="4618"/>
                      <a:pt x="3348" y="4506"/>
                      <a:pt x="3376" y="4381"/>
                    </a:cubicBezTo>
                    <a:cubicBezTo>
                      <a:pt x="3432" y="4283"/>
                      <a:pt x="3459" y="4158"/>
                      <a:pt x="3501" y="4046"/>
                    </a:cubicBezTo>
                    <a:lnTo>
                      <a:pt x="3599" y="3739"/>
                    </a:lnTo>
                    <a:cubicBezTo>
                      <a:pt x="3641" y="3627"/>
                      <a:pt x="3655" y="3544"/>
                      <a:pt x="3669" y="3460"/>
                    </a:cubicBezTo>
                    <a:cubicBezTo>
                      <a:pt x="3711" y="3279"/>
                      <a:pt x="3738" y="3125"/>
                      <a:pt x="3766" y="2986"/>
                    </a:cubicBezTo>
                    <a:cubicBezTo>
                      <a:pt x="3794" y="2721"/>
                      <a:pt x="3808" y="2567"/>
                      <a:pt x="3808" y="2567"/>
                    </a:cubicBezTo>
                    <a:lnTo>
                      <a:pt x="3808" y="2986"/>
                    </a:lnTo>
                    <a:cubicBezTo>
                      <a:pt x="3794" y="3125"/>
                      <a:pt x="3794" y="3279"/>
                      <a:pt x="3780" y="3474"/>
                    </a:cubicBezTo>
                    <a:cubicBezTo>
                      <a:pt x="3766" y="3572"/>
                      <a:pt x="3766" y="3669"/>
                      <a:pt x="3738" y="3767"/>
                    </a:cubicBezTo>
                    <a:cubicBezTo>
                      <a:pt x="3724" y="3879"/>
                      <a:pt x="3711" y="3976"/>
                      <a:pt x="3669" y="4102"/>
                    </a:cubicBezTo>
                    <a:cubicBezTo>
                      <a:pt x="3627" y="4339"/>
                      <a:pt x="3557" y="4576"/>
                      <a:pt x="3487" y="4813"/>
                    </a:cubicBezTo>
                    <a:cubicBezTo>
                      <a:pt x="3390" y="5064"/>
                      <a:pt x="3320" y="5329"/>
                      <a:pt x="3222" y="5608"/>
                    </a:cubicBezTo>
                    <a:cubicBezTo>
                      <a:pt x="3111" y="5859"/>
                      <a:pt x="3013" y="6138"/>
                      <a:pt x="2874" y="6403"/>
                    </a:cubicBezTo>
                    <a:cubicBezTo>
                      <a:pt x="2748" y="6668"/>
                      <a:pt x="2595" y="6947"/>
                      <a:pt x="2413" y="7212"/>
                    </a:cubicBezTo>
                    <a:lnTo>
                      <a:pt x="2344" y="7310"/>
                    </a:lnTo>
                    <a:lnTo>
                      <a:pt x="2316" y="7366"/>
                    </a:lnTo>
                    <a:lnTo>
                      <a:pt x="2302" y="7380"/>
                    </a:lnTo>
                    <a:lnTo>
                      <a:pt x="2302" y="7394"/>
                    </a:lnTo>
                    <a:cubicBezTo>
                      <a:pt x="2246" y="7463"/>
                      <a:pt x="2204" y="7533"/>
                      <a:pt x="2162" y="7589"/>
                    </a:cubicBezTo>
                    <a:cubicBezTo>
                      <a:pt x="2106" y="7659"/>
                      <a:pt x="2051" y="7728"/>
                      <a:pt x="1995" y="7784"/>
                    </a:cubicBezTo>
                    <a:cubicBezTo>
                      <a:pt x="1953" y="7854"/>
                      <a:pt x="1897" y="7910"/>
                      <a:pt x="1841" y="7979"/>
                    </a:cubicBezTo>
                    <a:cubicBezTo>
                      <a:pt x="1786" y="8021"/>
                      <a:pt x="1744" y="8091"/>
                      <a:pt x="1674" y="8147"/>
                    </a:cubicBezTo>
                    <a:cubicBezTo>
                      <a:pt x="1618" y="8203"/>
                      <a:pt x="1548" y="8258"/>
                      <a:pt x="1493" y="8328"/>
                    </a:cubicBezTo>
                    <a:lnTo>
                      <a:pt x="1409" y="8412"/>
                    </a:lnTo>
                    <a:lnTo>
                      <a:pt x="1325" y="8482"/>
                    </a:lnTo>
                    <a:cubicBezTo>
                      <a:pt x="1256" y="8537"/>
                      <a:pt x="1200" y="8579"/>
                      <a:pt x="1130" y="8621"/>
                    </a:cubicBezTo>
                    <a:cubicBezTo>
                      <a:pt x="865" y="8788"/>
                      <a:pt x="600" y="8928"/>
                      <a:pt x="349" y="9040"/>
                    </a:cubicBezTo>
                    <a:cubicBezTo>
                      <a:pt x="293" y="9053"/>
                      <a:pt x="223" y="9095"/>
                      <a:pt x="168" y="9109"/>
                    </a:cubicBezTo>
                    <a:cubicBezTo>
                      <a:pt x="312" y="9205"/>
                      <a:pt x="496" y="9254"/>
                      <a:pt x="702" y="9254"/>
                    </a:cubicBezTo>
                    <a:cubicBezTo>
                      <a:pt x="916" y="9254"/>
                      <a:pt x="1154" y="9202"/>
                      <a:pt x="1395" y="9095"/>
                    </a:cubicBezTo>
                    <a:cubicBezTo>
                      <a:pt x="1507" y="9081"/>
                      <a:pt x="1646" y="9053"/>
                      <a:pt x="1786" y="9026"/>
                    </a:cubicBezTo>
                    <a:cubicBezTo>
                      <a:pt x="1925" y="8984"/>
                      <a:pt x="2065" y="8928"/>
                      <a:pt x="2246" y="8844"/>
                    </a:cubicBezTo>
                    <a:cubicBezTo>
                      <a:pt x="2371" y="8788"/>
                      <a:pt x="2483" y="8733"/>
                      <a:pt x="2609" y="8635"/>
                    </a:cubicBezTo>
                    <a:cubicBezTo>
                      <a:pt x="2734" y="8551"/>
                      <a:pt x="2860" y="8468"/>
                      <a:pt x="2957" y="8356"/>
                    </a:cubicBezTo>
                    <a:lnTo>
                      <a:pt x="3111" y="8203"/>
                    </a:lnTo>
                    <a:cubicBezTo>
                      <a:pt x="3167" y="8147"/>
                      <a:pt x="3222" y="8077"/>
                      <a:pt x="3250" y="8035"/>
                    </a:cubicBezTo>
                    <a:cubicBezTo>
                      <a:pt x="3292" y="7979"/>
                      <a:pt x="3348" y="7910"/>
                      <a:pt x="3376" y="7854"/>
                    </a:cubicBezTo>
                    <a:cubicBezTo>
                      <a:pt x="3348" y="7756"/>
                      <a:pt x="3376" y="7700"/>
                      <a:pt x="3418" y="7631"/>
                    </a:cubicBezTo>
                    <a:cubicBezTo>
                      <a:pt x="3446" y="7519"/>
                      <a:pt x="3446" y="7435"/>
                      <a:pt x="3446" y="7366"/>
                    </a:cubicBezTo>
                    <a:cubicBezTo>
                      <a:pt x="3557" y="7282"/>
                      <a:pt x="3669" y="7170"/>
                      <a:pt x="3766" y="7059"/>
                    </a:cubicBezTo>
                    <a:cubicBezTo>
                      <a:pt x="3808" y="7003"/>
                      <a:pt x="3850" y="6933"/>
                      <a:pt x="3878" y="6864"/>
                    </a:cubicBezTo>
                    <a:cubicBezTo>
                      <a:pt x="3920" y="6794"/>
                      <a:pt x="3934" y="6724"/>
                      <a:pt x="3976" y="6668"/>
                    </a:cubicBezTo>
                    <a:cubicBezTo>
                      <a:pt x="4003" y="6571"/>
                      <a:pt x="4017" y="6459"/>
                      <a:pt x="4017" y="6361"/>
                    </a:cubicBezTo>
                    <a:cubicBezTo>
                      <a:pt x="4017" y="6250"/>
                      <a:pt x="4017" y="6166"/>
                      <a:pt x="4003" y="6082"/>
                    </a:cubicBezTo>
                    <a:lnTo>
                      <a:pt x="4003" y="6055"/>
                    </a:lnTo>
                    <a:cubicBezTo>
                      <a:pt x="4017" y="6013"/>
                      <a:pt x="4059" y="5957"/>
                      <a:pt x="4073" y="5901"/>
                    </a:cubicBezTo>
                    <a:cubicBezTo>
                      <a:pt x="4115" y="5817"/>
                      <a:pt x="4129" y="5734"/>
                      <a:pt x="4157" y="5636"/>
                    </a:cubicBezTo>
                    <a:cubicBezTo>
                      <a:pt x="4185" y="5552"/>
                      <a:pt x="4213" y="5469"/>
                      <a:pt x="4213" y="5385"/>
                    </a:cubicBezTo>
                    <a:lnTo>
                      <a:pt x="4213" y="5273"/>
                    </a:lnTo>
                    <a:lnTo>
                      <a:pt x="4213" y="5176"/>
                    </a:lnTo>
                    <a:cubicBezTo>
                      <a:pt x="4213" y="5106"/>
                      <a:pt x="4213" y="5008"/>
                      <a:pt x="4199" y="4925"/>
                    </a:cubicBezTo>
                    <a:cubicBezTo>
                      <a:pt x="4255" y="4841"/>
                      <a:pt x="4282" y="4729"/>
                      <a:pt x="4296" y="4618"/>
                    </a:cubicBezTo>
                    <a:cubicBezTo>
                      <a:pt x="4324" y="4506"/>
                      <a:pt x="4338" y="4367"/>
                      <a:pt x="4338" y="4241"/>
                    </a:cubicBezTo>
                    <a:cubicBezTo>
                      <a:pt x="4338" y="4102"/>
                      <a:pt x="4324" y="3920"/>
                      <a:pt x="4296" y="3739"/>
                    </a:cubicBezTo>
                    <a:cubicBezTo>
                      <a:pt x="4282" y="3572"/>
                      <a:pt x="4227" y="3390"/>
                      <a:pt x="4157" y="3293"/>
                    </a:cubicBezTo>
                    <a:cubicBezTo>
                      <a:pt x="4185" y="3056"/>
                      <a:pt x="4185" y="2832"/>
                      <a:pt x="4157" y="2623"/>
                    </a:cubicBezTo>
                    <a:cubicBezTo>
                      <a:pt x="4143" y="2135"/>
                      <a:pt x="4073" y="1661"/>
                      <a:pt x="4017" y="1172"/>
                    </a:cubicBezTo>
                    <a:cubicBezTo>
                      <a:pt x="3990" y="796"/>
                      <a:pt x="3948" y="377"/>
                      <a:pt x="3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302353" y="1764843"/>
                <a:ext cx="128163" cy="345947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7984" extrusionOk="0">
                    <a:moveTo>
                      <a:pt x="875" y="0"/>
                    </a:moveTo>
                    <a:cubicBezTo>
                      <a:pt x="848" y="0"/>
                      <a:pt x="821" y="2"/>
                      <a:pt x="796" y="5"/>
                    </a:cubicBezTo>
                    <a:lnTo>
                      <a:pt x="810" y="19"/>
                    </a:lnTo>
                    <a:cubicBezTo>
                      <a:pt x="977" y="172"/>
                      <a:pt x="1144" y="382"/>
                      <a:pt x="1256" y="591"/>
                    </a:cubicBezTo>
                    <a:cubicBezTo>
                      <a:pt x="1326" y="703"/>
                      <a:pt x="1382" y="828"/>
                      <a:pt x="1437" y="926"/>
                    </a:cubicBezTo>
                    <a:cubicBezTo>
                      <a:pt x="1479" y="1051"/>
                      <a:pt x="1535" y="1149"/>
                      <a:pt x="1577" y="1274"/>
                    </a:cubicBezTo>
                    <a:cubicBezTo>
                      <a:pt x="1619" y="1400"/>
                      <a:pt x="1660" y="1498"/>
                      <a:pt x="1716" y="1623"/>
                    </a:cubicBezTo>
                    <a:cubicBezTo>
                      <a:pt x="1730" y="1679"/>
                      <a:pt x="1744" y="1749"/>
                      <a:pt x="1786" y="1804"/>
                    </a:cubicBezTo>
                    <a:cubicBezTo>
                      <a:pt x="1786" y="1804"/>
                      <a:pt x="1800" y="1846"/>
                      <a:pt x="1814" y="1888"/>
                    </a:cubicBezTo>
                    <a:cubicBezTo>
                      <a:pt x="1828" y="1944"/>
                      <a:pt x="1856" y="1972"/>
                      <a:pt x="1856" y="1972"/>
                    </a:cubicBezTo>
                    <a:cubicBezTo>
                      <a:pt x="1939" y="2209"/>
                      <a:pt x="2009" y="2460"/>
                      <a:pt x="2065" y="2711"/>
                    </a:cubicBezTo>
                    <a:cubicBezTo>
                      <a:pt x="2121" y="2948"/>
                      <a:pt x="2149" y="3213"/>
                      <a:pt x="2163" y="3436"/>
                    </a:cubicBezTo>
                    <a:cubicBezTo>
                      <a:pt x="2177" y="3674"/>
                      <a:pt x="2177" y="3911"/>
                      <a:pt x="2163" y="4120"/>
                    </a:cubicBezTo>
                    <a:cubicBezTo>
                      <a:pt x="2149" y="4329"/>
                      <a:pt x="2135" y="4538"/>
                      <a:pt x="2121" y="4720"/>
                    </a:cubicBezTo>
                    <a:cubicBezTo>
                      <a:pt x="2093" y="4817"/>
                      <a:pt x="2093" y="4901"/>
                      <a:pt x="2079" y="4985"/>
                    </a:cubicBezTo>
                    <a:cubicBezTo>
                      <a:pt x="2065" y="5068"/>
                      <a:pt x="2065" y="5138"/>
                      <a:pt x="2037" y="5208"/>
                    </a:cubicBezTo>
                    <a:cubicBezTo>
                      <a:pt x="2023" y="5347"/>
                      <a:pt x="2009" y="5501"/>
                      <a:pt x="1995" y="5599"/>
                    </a:cubicBezTo>
                    <a:cubicBezTo>
                      <a:pt x="1981" y="5696"/>
                      <a:pt x="1981" y="5794"/>
                      <a:pt x="1953" y="5836"/>
                    </a:cubicBezTo>
                    <a:cubicBezTo>
                      <a:pt x="1953" y="5891"/>
                      <a:pt x="1939" y="5933"/>
                      <a:pt x="1939" y="5933"/>
                    </a:cubicBezTo>
                    <a:lnTo>
                      <a:pt x="1939" y="5836"/>
                    </a:lnTo>
                    <a:lnTo>
                      <a:pt x="1939" y="5599"/>
                    </a:lnTo>
                    <a:lnTo>
                      <a:pt x="1939" y="5208"/>
                    </a:lnTo>
                    <a:lnTo>
                      <a:pt x="1939" y="4971"/>
                    </a:lnTo>
                    <a:lnTo>
                      <a:pt x="1939" y="4706"/>
                    </a:lnTo>
                    <a:cubicBezTo>
                      <a:pt x="1939" y="4538"/>
                      <a:pt x="1926" y="4329"/>
                      <a:pt x="1926" y="4120"/>
                    </a:cubicBezTo>
                    <a:cubicBezTo>
                      <a:pt x="1912" y="3911"/>
                      <a:pt x="1870" y="3701"/>
                      <a:pt x="1842" y="3478"/>
                    </a:cubicBezTo>
                    <a:cubicBezTo>
                      <a:pt x="1800" y="3241"/>
                      <a:pt x="1730" y="3032"/>
                      <a:pt x="1647" y="2809"/>
                    </a:cubicBezTo>
                    <a:cubicBezTo>
                      <a:pt x="1577" y="2600"/>
                      <a:pt x="1465" y="2376"/>
                      <a:pt x="1368" y="2167"/>
                    </a:cubicBezTo>
                    <a:lnTo>
                      <a:pt x="1326" y="2083"/>
                    </a:lnTo>
                    <a:lnTo>
                      <a:pt x="1312" y="2042"/>
                    </a:lnTo>
                    <a:lnTo>
                      <a:pt x="1298" y="2028"/>
                    </a:lnTo>
                    <a:lnTo>
                      <a:pt x="1298" y="2014"/>
                    </a:lnTo>
                    <a:cubicBezTo>
                      <a:pt x="1256" y="1958"/>
                      <a:pt x="1242" y="1902"/>
                      <a:pt x="1214" y="1846"/>
                    </a:cubicBezTo>
                    <a:cubicBezTo>
                      <a:pt x="1144" y="1749"/>
                      <a:pt x="1075" y="1665"/>
                      <a:pt x="1005" y="1553"/>
                    </a:cubicBezTo>
                    <a:cubicBezTo>
                      <a:pt x="935" y="1456"/>
                      <a:pt x="865" y="1358"/>
                      <a:pt x="796" y="1274"/>
                    </a:cubicBezTo>
                    <a:lnTo>
                      <a:pt x="586" y="1009"/>
                    </a:lnTo>
                    <a:cubicBezTo>
                      <a:pt x="447" y="856"/>
                      <a:pt x="321" y="703"/>
                      <a:pt x="196" y="563"/>
                    </a:cubicBezTo>
                    <a:cubicBezTo>
                      <a:pt x="168" y="521"/>
                      <a:pt x="140" y="493"/>
                      <a:pt x="112" y="465"/>
                    </a:cubicBezTo>
                    <a:lnTo>
                      <a:pt x="112" y="465"/>
                    </a:lnTo>
                    <a:cubicBezTo>
                      <a:pt x="1" y="786"/>
                      <a:pt x="42" y="1051"/>
                      <a:pt x="126" y="1316"/>
                    </a:cubicBezTo>
                    <a:cubicBezTo>
                      <a:pt x="126" y="1344"/>
                      <a:pt x="112" y="1400"/>
                      <a:pt x="112" y="1428"/>
                    </a:cubicBezTo>
                    <a:cubicBezTo>
                      <a:pt x="112" y="1470"/>
                      <a:pt x="98" y="1512"/>
                      <a:pt x="98" y="1553"/>
                    </a:cubicBezTo>
                    <a:lnTo>
                      <a:pt x="98" y="1818"/>
                    </a:lnTo>
                    <a:cubicBezTo>
                      <a:pt x="112" y="1958"/>
                      <a:pt x="126" y="2111"/>
                      <a:pt x="168" y="2251"/>
                    </a:cubicBezTo>
                    <a:cubicBezTo>
                      <a:pt x="182" y="2321"/>
                      <a:pt x="210" y="2390"/>
                      <a:pt x="238" y="2460"/>
                    </a:cubicBezTo>
                    <a:cubicBezTo>
                      <a:pt x="266" y="2600"/>
                      <a:pt x="307" y="2655"/>
                      <a:pt x="349" y="2725"/>
                    </a:cubicBezTo>
                    <a:cubicBezTo>
                      <a:pt x="391" y="2781"/>
                      <a:pt x="461" y="2795"/>
                      <a:pt x="517" y="2809"/>
                    </a:cubicBezTo>
                    <a:cubicBezTo>
                      <a:pt x="461" y="2962"/>
                      <a:pt x="475" y="3157"/>
                      <a:pt x="559" y="3297"/>
                    </a:cubicBezTo>
                    <a:cubicBezTo>
                      <a:pt x="628" y="3423"/>
                      <a:pt x="740" y="3492"/>
                      <a:pt x="865" y="3576"/>
                    </a:cubicBezTo>
                    <a:cubicBezTo>
                      <a:pt x="865" y="3576"/>
                      <a:pt x="865" y="3590"/>
                      <a:pt x="879" y="3590"/>
                    </a:cubicBezTo>
                    <a:cubicBezTo>
                      <a:pt x="879" y="3632"/>
                      <a:pt x="879" y="3660"/>
                      <a:pt x="893" y="3701"/>
                    </a:cubicBezTo>
                    <a:cubicBezTo>
                      <a:pt x="907" y="3799"/>
                      <a:pt x="963" y="3925"/>
                      <a:pt x="991" y="4036"/>
                    </a:cubicBezTo>
                    <a:cubicBezTo>
                      <a:pt x="991" y="4050"/>
                      <a:pt x="1019" y="4064"/>
                      <a:pt x="1033" y="4078"/>
                    </a:cubicBezTo>
                    <a:cubicBezTo>
                      <a:pt x="1047" y="4106"/>
                      <a:pt x="1047" y="4120"/>
                      <a:pt x="1075" y="4134"/>
                    </a:cubicBezTo>
                    <a:cubicBezTo>
                      <a:pt x="1103" y="4190"/>
                      <a:pt x="1144" y="4245"/>
                      <a:pt x="1172" y="4273"/>
                    </a:cubicBezTo>
                    <a:cubicBezTo>
                      <a:pt x="1130" y="4413"/>
                      <a:pt x="1158" y="4566"/>
                      <a:pt x="1228" y="4748"/>
                    </a:cubicBezTo>
                    <a:cubicBezTo>
                      <a:pt x="1298" y="4943"/>
                      <a:pt x="1382" y="5250"/>
                      <a:pt x="1563" y="5403"/>
                    </a:cubicBezTo>
                    <a:cubicBezTo>
                      <a:pt x="1577" y="5585"/>
                      <a:pt x="1577" y="5738"/>
                      <a:pt x="1591" y="5919"/>
                    </a:cubicBezTo>
                    <a:cubicBezTo>
                      <a:pt x="1605" y="6282"/>
                      <a:pt x="1633" y="6659"/>
                      <a:pt x="1577" y="7035"/>
                    </a:cubicBezTo>
                    <a:cubicBezTo>
                      <a:pt x="1535" y="7342"/>
                      <a:pt x="1437" y="7663"/>
                      <a:pt x="1382" y="7984"/>
                    </a:cubicBezTo>
                    <a:cubicBezTo>
                      <a:pt x="1395" y="7984"/>
                      <a:pt x="1423" y="7970"/>
                      <a:pt x="1437" y="7956"/>
                    </a:cubicBezTo>
                    <a:cubicBezTo>
                      <a:pt x="1577" y="7761"/>
                      <a:pt x="1674" y="7551"/>
                      <a:pt x="1786" y="7342"/>
                    </a:cubicBezTo>
                    <a:cubicBezTo>
                      <a:pt x="1870" y="7133"/>
                      <a:pt x="1953" y="6910"/>
                      <a:pt x="2023" y="6686"/>
                    </a:cubicBezTo>
                    <a:cubicBezTo>
                      <a:pt x="2163" y="6226"/>
                      <a:pt x="2274" y="5780"/>
                      <a:pt x="2358" y="5320"/>
                    </a:cubicBezTo>
                    <a:cubicBezTo>
                      <a:pt x="2372" y="5250"/>
                      <a:pt x="2400" y="5166"/>
                      <a:pt x="2414" y="5096"/>
                    </a:cubicBezTo>
                    <a:cubicBezTo>
                      <a:pt x="2428" y="5027"/>
                      <a:pt x="2442" y="4943"/>
                      <a:pt x="2470" y="4873"/>
                    </a:cubicBezTo>
                    <a:cubicBezTo>
                      <a:pt x="2497" y="4817"/>
                      <a:pt x="2539" y="4762"/>
                      <a:pt x="2567" y="4734"/>
                    </a:cubicBezTo>
                    <a:cubicBezTo>
                      <a:pt x="2790" y="4399"/>
                      <a:pt x="2776" y="4036"/>
                      <a:pt x="2693" y="3646"/>
                    </a:cubicBezTo>
                    <a:cubicBezTo>
                      <a:pt x="2818" y="3520"/>
                      <a:pt x="2902" y="3381"/>
                      <a:pt x="2916" y="3199"/>
                    </a:cubicBezTo>
                    <a:cubicBezTo>
                      <a:pt x="2958" y="2948"/>
                      <a:pt x="2860" y="2641"/>
                      <a:pt x="2721" y="2404"/>
                    </a:cubicBezTo>
                    <a:cubicBezTo>
                      <a:pt x="2776" y="2307"/>
                      <a:pt x="2818" y="2195"/>
                      <a:pt x="2832" y="2083"/>
                    </a:cubicBezTo>
                    <a:cubicBezTo>
                      <a:pt x="2846" y="1958"/>
                      <a:pt x="2832" y="1832"/>
                      <a:pt x="2818" y="1693"/>
                    </a:cubicBezTo>
                    <a:cubicBezTo>
                      <a:pt x="2721" y="1316"/>
                      <a:pt x="2483" y="926"/>
                      <a:pt x="2218" y="633"/>
                    </a:cubicBezTo>
                    <a:cubicBezTo>
                      <a:pt x="2121" y="507"/>
                      <a:pt x="2009" y="424"/>
                      <a:pt x="1884" y="354"/>
                    </a:cubicBezTo>
                    <a:cubicBezTo>
                      <a:pt x="1772" y="284"/>
                      <a:pt x="1660" y="242"/>
                      <a:pt x="1535" y="228"/>
                    </a:cubicBezTo>
                    <a:cubicBezTo>
                      <a:pt x="1535" y="228"/>
                      <a:pt x="1521" y="214"/>
                      <a:pt x="1507" y="214"/>
                    </a:cubicBezTo>
                    <a:cubicBezTo>
                      <a:pt x="1322" y="91"/>
                      <a:pt x="1082" y="0"/>
                      <a:pt x="8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765257" y="1378315"/>
                <a:ext cx="234532" cy="116341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2685" extrusionOk="0">
                    <a:moveTo>
                      <a:pt x="1927" y="0"/>
                    </a:moveTo>
                    <a:cubicBezTo>
                      <a:pt x="1905" y="0"/>
                      <a:pt x="1881" y="2"/>
                      <a:pt x="1856" y="6"/>
                    </a:cubicBezTo>
                    <a:cubicBezTo>
                      <a:pt x="1772" y="6"/>
                      <a:pt x="1675" y="34"/>
                      <a:pt x="1577" y="90"/>
                    </a:cubicBezTo>
                    <a:cubicBezTo>
                      <a:pt x="1493" y="146"/>
                      <a:pt x="1410" y="215"/>
                      <a:pt x="1340" y="285"/>
                    </a:cubicBezTo>
                    <a:cubicBezTo>
                      <a:pt x="1245" y="249"/>
                      <a:pt x="1154" y="228"/>
                      <a:pt x="1061" y="228"/>
                    </a:cubicBezTo>
                    <a:cubicBezTo>
                      <a:pt x="976" y="228"/>
                      <a:pt x="889" y="245"/>
                      <a:pt x="796" y="285"/>
                    </a:cubicBezTo>
                    <a:cubicBezTo>
                      <a:pt x="531" y="383"/>
                      <a:pt x="349" y="634"/>
                      <a:pt x="182" y="843"/>
                    </a:cubicBezTo>
                    <a:cubicBezTo>
                      <a:pt x="71" y="1011"/>
                      <a:pt x="29" y="1206"/>
                      <a:pt x="71" y="1401"/>
                    </a:cubicBezTo>
                    <a:lnTo>
                      <a:pt x="71" y="1415"/>
                    </a:lnTo>
                    <a:cubicBezTo>
                      <a:pt x="15" y="1568"/>
                      <a:pt x="1" y="1778"/>
                      <a:pt x="43" y="1973"/>
                    </a:cubicBezTo>
                    <a:lnTo>
                      <a:pt x="71" y="1959"/>
                    </a:lnTo>
                    <a:cubicBezTo>
                      <a:pt x="168" y="1847"/>
                      <a:pt x="294" y="1750"/>
                      <a:pt x="433" y="1638"/>
                    </a:cubicBezTo>
                    <a:cubicBezTo>
                      <a:pt x="503" y="1582"/>
                      <a:pt x="573" y="1555"/>
                      <a:pt x="642" y="1499"/>
                    </a:cubicBezTo>
                    <a:cubicBezTo>
                      <a:pt x="712" y="1471"/>
                      <a:pt x="782" y="1415"/>
                      <a:pt x="866" y="1373"/>
                    </a:cubicBezTo>
                    <a:cubicBezTo>
                      <a:pt x="935" y="1331"/>
                      <a:pt x="1005" y="1290"/>
                      <a:pt x="1089" y="1234"/>
                    </a:cubicBezTo>
                    <a:cubicBezTo>
                      <a:pt x="1131" y="1220"/>
                      <a:pt x="1158" y="1192"/>
                      <a:pt x="1200" y="1164"/>
                    </a:cubicBezTo>
                    <a:cubicBezTo>
                      <a:pt x="1200" y="1164"/>
                      <a:pt x="1228" y="1150"/>
                      <a:pt x="1256" y="1136"/>
                    </a:cubicBezTo>
                    <a:cubicBezTo>
                      <a:pt x="1284" y="1122"/>
                      <a:pt x="1298" y="1108"/>
                      <a:pt x="1298" y="1108"/>
                    </a:cubicBezTo>
                    <a:cubicBezTo>
                      <a:pt x="1368" y="1052"/>
                      <a:pt x="1465" y="1011"/>
                      <a:pt x="1535" y="969"/>
                    </a:cubicBezTo>
                    <a:cubicBezTo>
                      <a:pt x="1605" y="913"/>
                      <a:pt x="1689" y="871"/>
                      <a:pt x="1772" y="843"/>
                    </a:cubicBezTo>
                    <a:cubicBezTo>
                      <a:pt x="1926" y="759"/>
                      <a:pt x="2107" y="704"/>
                      <a:pt x="2260" y="662"/>
                    </a:cubicBezTo>
                    <a:cubicBezTo>
                      <a:pt x="2344" y="648"/>
                      <a:pt x="2414" y="634"/>
                      <a:pt x="2512" y="620"/>
                    </a:cubicBezTo>
                    <a:cubicBezTo>
                      <a:pt x="2539" y="620"/>
                      <a:pt x="2595" y="592"/>
                      <a:pt x="2623" y="592"/>
                    </a:cubicBezTo>
                    <a:lnTo>
                      <a:pt x="2749" y="592"/>
                    </a:lnTo>
                    <a:cubicBezTo>
                      <a:pt x="2818" y="592"/>
                      <a:pt x="2902" y="578"/>
                      <a:pt x="2972" y="578"/>
                    </a:cubicBezTo>
                    <a:lnTo>
                      <a:pt x="4060" y="578"/>
                    </a:lnTo>
                    <a:cubicBezTo>
                      <a:pt x="4060" y="578"/>
                      <a:pt x="3976" y="592"/>
                      <a:pt x="3809" y="606"/>
                    </a:cubicBezTo>
                    <a:cubicBezTo>
                      <a:pt x="3781" y="606"/>
                      <a:pt x="3739" y="606"/>
                      <a:pt x="3697" y="634"/>
                    </a:cubicBezTo>
                    <a:cubicBezTo>
                      <a:pt x="3641" y="648"/>
                      <a:pt x="3600" y="648"/>
                      <a:pt x="3558" y="662"/>
                    </a:cubicBezTo>
                    <a:cubicBezTo>
                      <a:pt x="3502" y="662"/>
                      <a:pt x="3446" y="676"/>
                      <a:pt x="3390" y="676"/>
                    </a:cubicBezTo>
                    <a:cubicBezTo>
                      <a:pt x="3348" y="704"/>
                      <a:pt x="3279" y="704"/>
                      <a:pt x="3223" y="718"/>
                    </a:cubicBezTo>
                    <a:cubicBezTo>
                      <a:pt x="3153" y="732"/>
                      <a:pt x="3097" y="732"/>
                      <a:pt x="3028" y="746"/>
                    </a:cubicBezTo>
                    <a:lnTo>
                      <a:pt x="2818" y="801"/>
                    </a:lnTo>
                    <a:cubicBezTo>
                      <a:pt x="2790" y="801"/>
                      <a:pt x="2749" y="815"/>
                      <a:pt x="2721" y="843"/>
                    </a:cubicBezTo>
                    <a:cubicBezTo>
                      <a:pt x="2679" y="857"/>
                      <a:pt x="2651" y="871"/>
                      <a:pt x="2609" y="871"/>
                    </a:cubicBezTo>
                    <a:cubicBezTo>
                      <a:pt x="2539" y="913"/>
                      <a:pt x="2470" y="927"/>
                      <a:pt x="2400" y="955"/>
                    </a:cubicBezTo>
                    <a:lnTo>
                      <a:pt x="2191" y="1066"/>
                    </a:lnTo>
                    <a:cubicBezTo>
                      <a:pt x="2163" y="1080"/>
                      <a:pt x="2121" y="1094"/>
                      <a:pt x="2093" y="1136"/>
                    </a:cubicBezTo>
                    <a:lnTo>
                      <a:pt x="1981" y="1206"/>
                    </a:lnTo>
                    <a:cubicBezTo>
                      <a:pt x="1912" y="1262"/>
                      <a:pt x="1856" y="1290"/>
                      <a:pt x="1786" y="1345"/>
                    </a:cubicBezTo>
                    <a:cubicBezTo>
                      <a:pt x="1744" y="1401"/>
                      <a:pt x="1675" y="1443"/>
                      <a:pt x="1619" y="1513"/>
                    </a:cubicBezTo>
                    <a:lnTo>
                      <a:pt x="1563" y="1555"/>
                    </a:lnTo>
                    <a:lnTo>
                      <a:pt x="1549" y="1568"/>
                    </a:lnTo>
                    <a:lnTo>
                      <a:pt x="1535" y="1582"/>
                    </a:lnTo>
                    <a:cubicBezTo>
                      <a:pt x="1493" y="1624"/>
                      <a:pt x="1479" y="1652"/>
                      <a:pt x="1437" y="1680"/>
                    </a:cubicBezTo>
                    <a:cubicBezTo>
                      <a:pt x="1396" y="1750"/>
                      <a:pt x="1340" y="1792"/>
                      <a:pt x="1284" y="1861"/>
                    </a:cubicBezTo>
                    <a:cubicBezTo>
                      <a:pt x="1228" y="1931"/>
                      <a:pt x="1186" y="1987"/>
                      <a:pt x="1131" y="2057"/>
                    </a:cubicBezTo>
                    <a:cubicBezTo>
                      <a:pt x="1075" y="2112"/>
                      <a:pt x="1019" y="2182"/>
                      <a:pt x="977" y="2238"/>
                    </a:cubicBezTo>
                    <a:cubicBezTo>
                      <a:pt x="866" y="2336"/>
                      <a:pt x="768" y="2447"/>
                      <a:pt x="656" y="2531"/>
                    </a:cubicBezTo>
                    <a:cubicBezTo>
                      <a:pt x="642" y="2545"/>
                      <a:pt x="601" y="2559"/>
                      <a:pt x="587" y="2587"/>
                    </a:cubicBezTo>
                    <a:cubicBezTo>
                      <a:pt x="726" y="2656"/>
                      <a:pt x="866" y="2684"/>
                      <a:pt x="991" y="2684"/>
                    </a:cubicBezTo>
                    <a:cubicBezTo>
                      <a:pt x="1047" y="2684"/>
                      <a:pt x="1117" y="2684"/>
                      <a:pt x="1158" y="2670"/>
                    </a:cubicBezTo>
                    <a:cubicBezTo>
                      <a:pt x="1214" y="2670"/>
                      <a:pt x="1270" y="2656"/>
                      <a:pt x="1326" y="2643"/>
                    </a:cubicBezTo>
                    <a:cubicBezTo>
                      <a:pt x="1396" y="2656"/>
                      <a:pt x="1465" y="2656"/>
                      <a:pt x="1535" y="2656"/>
                    </a:cubicBezTo>
                    <a:lnTo>
                      <a:pt x="1744" y="2656"/>
                    </a:lnTo>
                    <a:cubicBezTo>
                      <a:pt x="1786" y="2656"/>
                      <a:pt x="1842" y="2643"/>
                      <a:pt x="1898" y="2615"/>
                    </a:cubicBezTo>
                    <a:lnTo>
                      <a:pt x="2051" y="2573"/>
                    </a:lnTo>
                    <a:cubicBezTo>
                      <a:pt x="2107" y="2545"/>
                      <a:pt x="2135" y="2517"/>
                      <a:pt x="2191" y="2475"/>
                    </a:cubicBezTo>
                    <a:cubicBezTo>
                      <a:pt x="2197" y="2528"/>
                      <a:pt x="2207" y="2547"/>
                      <a:pt x="2219" y="2547"/>
                    </a:cubicBezTo>
                    <a:cubicBezTo>
                      <a:pt x="2231" y="2547"/>
                      <a:pt x="2246" y="2525"/>
                      <a:pt x="2260" y="2503"/>
                    </a:cubicBezTo>
                    <a:cubicBezTo>
                      <a:pt x="2274" y="2461"/>
                      <a:pt x="2274" y="2391"/>
                      <a:pt x="2260" y="2336"/>
                    </a:cubicBezTo>
                    <a:lnTo>
                      <a:pt x="2260" y="2336"/>
                    </a:lnTo>
                    <a:cubicBezTo>
                      <a:pt x="2302" y="2350"/>
                      <a:pt x="2344" y="2357"/>
                      <a:pt x="2383" y="2357"/>
                    </a:cubicBezTo>
                    <a:cubicBezTo>
                      <a:pt x="2460" y="2357"/>
                      <a:pt x="2525" y="2326"/>
                      <a:pt x="2553" y="2252"/>
                    </a:cubicBezTo>
                    <a:cubicBezTo>
                      <a:pt x="2609" y="2182"/>
                      <a:pt x="2623" y="2085"/>
                      <a:pt x="2651" y="1959"/>
                    </a:cubicBezTo>
                    <a:lnTo>
                      <a:pt x="2651" y="1945"/>
                    </a:lnTo>
                    <a:cubicBezTo>
                      <a:pt x="2665" y="1945"/>
                      <a:pt x="2679" y="1917"/>
                      <a:pt x="2693" y="1917"/>
                    </a:cubicBezTo>
                    <a:cubicBezTo>
                      <a:pt x="2763" y="1889"/>
                      <a:pt x="2818" y="1847"/>
                      <a:pt x="2874" y="1806"/>
                    </a:cubicBezTo>
                    <a:lnTo>
                      <a:pt x="2902" y="1764"/>
                    </a:lnTo>
                    <a:lnTo>
                      <a:pt x="2944" y="1736"/>
                    </a:lnTo>
                    <a:cubicBezTo>
                      <a:pt x="2958" y="1694"/>
                      <a:pt x="3000" y="1666"/>
                      <a:pt x="3014" y="1624"/>
                    </a:cubicBezTo>
                    <a:cubicBezTo>
                      <a:pt x="3030" y="1628"/>
                      <a:pt x="3044" y="1630"/>
                      <a:pt x="3057" y="1630"/>
                    </a:cubicBezTo>
                    <a:cubicBezTo>
                      <a:pt x="3088" y="1630"/>
                      <a:pt x="3114" y="1620"/>
                      <a:pt x="3153" y="1610"/>
                    </a:cubicBezTo>
                    <a:cubicBezTo>
                      <a:pt x="3209" y="1582"/>
                      <a:pt x="3237" y="1568"/>
                      <a:pt x="3293" y="1513"/>
                    </a:cubicBezTo>
                    <a:cubicBezTo>
                      <a:pt x="3390" y="1415"/>
                      <a:pt x="3572" y="1331"/>
                      <a:pt x="3655" y="1122"/>
                    </a:cubicBezTo>
                    <a:cubicBezTo>
                      <a:pt x="3767" y="1094"/>
                      <a:pt x="3865" y="1080"/>
                      <a:pt x="3976" y="1052"/>
                    </a:cubicBezTo>
                    <a:cubicBezTo>
                      <a:pt x="4018" y="1024"/>
                      <a:pt x="4088" y="1024"/>
                      <a:pt x="4143" y="1011"/>
                    </a:cubicBezTo>
                    <a:cubicBezTo>
                      <a:pt x="4213" y="997"/>
                      <a:pt x="4269" y="983"/>
                      <a:pt x="4339" y="983"/>
                    </a:cubicBezTo>
                    <a:cubicBezTo>
                      <a:pt x="4409" y="983"/>
                      <a:pt x="4464" y="969"/>
                      <a:pt x="4534" y="969"/>
                    </a:cubicBezTo>
                    <a:lnTo>
                      <a:pt x="4743" y="969"/>
                    </a:lnTo>
                    <a:cubicBezTo>
                      <a:pt x="4785" y="969"/>
                      <a:pt x="4841" y="983"/>
                      <a:pt x="4897" y="983"/>
                    </a:cubicBezTo>
                    <a:cubicBezTo>
                      <a:pt x="4953" y="983"/>
                      <a:pt x="5022" y="997"/>
                      <a:pt x="5064" y="997"/>
                    </a:cubicBezTo>
                    <a:cubicBezTo>
                      <a:pt x="5176" y="1011"/>
                      <a:pt x="5301" y="1038"/>
                      <a:pt x="5413" y="1038"/>
                    </a:cubicBezTo>
                    <a:cubicBezTo>
                      <a:pt x="5413" y="1011"/>
                      <a:pt x="5413" y="997"/>
                      <a:pt x="5399" y="997"/>
                    </a:cubicBezTo>
                    <a:cubicBezTo>
                      <a:pt x="5329" y="941"/>
                      <a:pt x="5259" y="913"/>
                      <a:pt x="5204" y="857"/>
                    </a:cubicBezTo>
                    <a:cubicBezTo>
                      <a:pt x="5176" y="843"/>
                      <a:pt x="5134" y="801"/>
                      <a:pt x="5106" y="787"/>
                    </a:cubicBezTo>
                    <a:lnTo>
                      <a:pt x="4994" y="732"/>
                    </a:lnTo>
                    <a:lnTo>
                      <a:pt x="4771" y="634"/>
                    </a:lnTo>
                    <a:cubicBezTo>
                      <a:pt x="4701" y="592"/>
                      <a:pt x="4618" y="578"/>
                      <a:pt x="4534" y="550"/>
                    </a:cubicBezTo>
                    <a:lnTo>
                      <a:pt x="4409" y="508"/>
                    </a:lnTo>
                    <a:cubicBezTo>
                      <a:pt x="4367" y="494"/>
                      <a:pt x="4325" y="494"/>
                      <a:pt x="4283" y="480"/>
                    </a:cubicBezTo>
                    <a:lnTo>
                      <a:pt x="4046" y="411"/>
                    </a:lnTo>
                    <a:lnTo>
                      <a:pt x="3795" y="355"/>
                    </a:lnTo>
                    <a:lnTo>
                      <a:pt x="3669" y="313"/>
                    </a:lnTo>
                    <a:lnTo>
                      <a:pt x="3558" y="299"/>
                    </a:lnTo>
                    <a:lnTo>
                      <a:pt x="3376" y="271"/>
                    </a:lnTo>
                    <a:cubicBezTo>
                      <a:pt x="3348" y="271"/>
                      <a:pt x="3321" y="243"/>
                      <a:pt x="3293" y="243"/>
                    </a:cubicBezTo>
                    <a:lnTo>
                      <a:pt x="3209" y="243"/>
                    </a:lnTo>
                    <a:cubicBezTo>
                      <a:pt x="3167" y="215"/>
                      <a:pt x="3111" y="174"/>
                      <a:pt x="3083" y="160"/>
                    </a:cubicBezTo>
                    <a:cubicBezTo>
                      <a:pt x="3014" y="104"/>
                      <a:pt x="2944" y="90"/>
                      <a:pt x="2874" y="62"/>
                    </a:cubicBezTo>
                    <a:cubicBezTo>
                      <a:pt x="2804" y="34"/>
                      <a:pt x="2735" y="34"/>
                      <a:pt x="2665" y="34"/>
                    </a:cubicBezTo>
                    <a:cubicBezTo>
                      <a:pt x="2595" y="34"/>
                      <a:pt x="2525" y="62"/>
                      <a:pt x="2456" y="76"/>
                    </a:cubicBezTo>
                    <a:cubicBezTo>
                      <a:pt x="2386" y="90"/>
                      <a:pt x="2316" y="118"/>
                      <a:pt x="2260" y="160"/>
                    </a:cubicBezTo>
                    <a:cubicBezTo>
                      <a:pt x="2154" y="65"/>
                      <a:pt x="2057" y="0"/>
                      <a:pt x="19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534248" y="2599186"/>
                <a:ext cx="273223" cy="217603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022" extrusionOk="0">
                    <a:moveTo>
                      <a:pt x="5133" y="0"/>
                    </a:moveTo>
                    <a:lnTo>
                      <a:pt x="5133" y="0"/>
                    </a:lnTo>
                    <a:cubicBezTo>
                      <a:pt x="4980" y="28"/>
                      <a:pt x="4841" y="84"/>
                      <a:pt x="4715" y="168"/>
                    </a:cubicBezTo>
                    <a:cubicBezTo>
                      <a:pt x="4659" y="210"/>
                      <a:pt x="4617" y="265"/>
                      <a:pt x="4562" y="307"/>
                    </a:cubicBezTo>
                    <a:cubicBezTo>
                      <a:pt x="4506" y="363"/>
                      <a:pt x="4450" y="419"/>
                      <a:pt x="4422" y="489"/>
                    </a:cubicBezTo>
                    <a:cubicBezTo>
                      <a:pt x="4338" y="517"/>
                      <a:pt x="4269" y="572"/>
                      <a:pt x="4213" y="614"/>
                    </a:cubicBezTo>
                    <a:lnTo>
                      <a:pt x="4004" y="768"/>
                    </a:lnTo>
                    <a:lnTo>
                      <a:pt x="3850" y="921"/>
                    </a:lnTo>
                    <a:lnTo>
                      <a:pt x="3683" y="1074"/>
                    </a:lnTo>
                    <a:cubicBezTo>
                      <a:pt x="3641" y="1130"/>
                      <a:pt x="3613" y="1200"/>
                      <a:pt x="3585" y="1256"/>
                    </a:cubicBezTo>
                    <a:cubicBezTo>
                      <a:pt x="3571" y="1381"/>
                      <a:pt x="3557" y="1451"/>
                      <a:pt x="3557" y="1521"/>
                    </a:cubicBezTo>
                    <a:cubicBezTo>
                      <a:pt x="3557" y="1563"/>
                      <a:pt x="3571" y="1632"/>
                      <a:pt x="3585" y="1688"/>
                    </a:cubicBezTo>
                    <a:cubicBezTo>
                      <a:pt x="3515" y="1702"/>
                      <a:pt x="3432" y="1758"/>
                      <a:pt x="3376" y="1800"/>
                    </a:cubicBezTo>
                    <a:cubicBezTo>
                      <a:pt x="3348" y="1814"/>
                      <a:pt x="3320" y="1842"/>
                      <a:pt x="3306" y="1883"/>
                    </a:cubicBezTo>
                    <a:cubicBezTo>
                      <a:pt x="3292" y="1897"/>
                      <a:pt x="3292" y="1911"/>
                      <a:pt x="3278" y="1939"/>
                    </a:cubicBezTo>
                    <a:cubicBezTo>
                      <a:pt x="3250" y="1953"/>
                      <a:pt x="3250" y="1967"/>
                      <a:pt x="3250" y="1981"/>
                    </a:cubicBezTo>
                    <a:cubicBezTo>
                      <a:pt x="3209" y="2093"/>
                      <a:pt x="3222" y="2232"/>
                      <a:pt x="3236" y="2358"/>
                    </a:cubicBezTo>
                    <a:lnTo>
                      <a:pt x="3236" y="2372"/>
                    </a:lnTo>
                    <a:cubicBezTo>
                      <a:pt x="3222" y="2386"/>
                      <a:pt x="3181" y="2400"/>
                      <a:pt x="3167" y="2427"/>
                    </a:cubicBezTo>
                    <a:cubicBezTo>
                      <a:pt x="3097" y="2497"/>
                      <a:pt x="3027" y="2581"/>
                      <a:pt x="2971" y="2665"/>
                    </a:cubicBezTo>
                    <a:cubicBezTo>
                      <a:pt x="2957" y="2679"/>
                      <a:pt x="2957" y="2706"/>
                      <a:pt x="2944" y="2720"/>
                    </a:cubicBezTo>
                    <a:cubicBezTo>
                      <a:pt x="2930" y="2734"/>
                      <a:pt x="2930" y="2748"/>
                      <a:pt x="2902" y="2776"/>
                    </a:cubicBezTo>
                    <a:lnTo>
                      <a:pt x="2860" y="2930"/>
                    </a:lnTo>
                    <a:cubicBezTo>
                      <a:pt x="2790" y="2944"/>
                      <a:pt x="2734" y="2985"/>
                      <a:pt x="2678" y="3027"/>
                    </a:cubicBezTo>
                    <a:cubicBezTo>
                      <a:pt x="2623" y="3069"/>
                      <a:pt x="2581" y="3139"/>
                      <a:pt x="2525" y="3209"/>
                    </a:cubicBezTo>
                    <a:cubicBezTo>
                      <a:pt x="2483" y="3237"/>
                      <a:pt x="2469" y="3292"/>
                      <a:pt x="2441" y="3348"/>
                    </a:cubicBezTo>
                    <a:cubicBezTo>
                      <a:pt x="2400" y="3404"/>
                      <a:pt x="2372" y="3432"/>
                      <a:pt x="2330" y="3488"/>
                    </a:cubicBezTo>
                    <a:cubicBezTo>
                      <a:pt x="2260" y="3585"/>
                      <a:pt x="2190" y="3711"/>
                      <a:pt x="2176" y="3822"/>
                    </a:cubicBezTo>
                    <a:cubicBezTo>
                      <a:pt x="2037" y="3906"/>
                      <a:pt x="1911" y="3990"/>
                      <a:pt x="1772" y="4073"/>
                    </a:cubicBezTo>
                    <a:cubicBezTo>
                      <a:pt x="1702" y="4129"/>
                      <a:pt x="1618" y="4171"/>
                      <a:pt x="1549" y="4213"/>
                    </a:cubicBezTo>
                    <a:cubicBezTo>
                      <a:pt x="1479" y="4269"/>
                      <a:pt x="1395" y="4324"/>
                      <a:pt x="1325" y="4352"/>
                    </a:cubicBezTo>
                    <a:lnTo>
                      <a:pt x="1074" y="4492"/>
                    </a:lnTo>
                    <a:lnTo>
                      <a:pt x="949" y="4562"/>
                    </a:lnTo>
                    <a:lnTo>
                      <a:pt x="837" y="4617"/>
                    </a:lnTo>
                    <a:cubicBezTo>
                      <a:pt x="698" y="4673"/>
                      <a:pt x="558" y="4743"/>
                      <a:pt x="419" y="4799"/>
                    </a:cubicBezTo>
                    <a:cubicBezTo>
                      <a:pt x="279" y="4841"/>
                      <a:pt x="140" y="4910"/>
                      <a:pt x="0" y="5008"/>
                    </a:cubicBezTo>
                    <a:cubicBezTo>
                      <a:pt x="14" y="5022"/>
                      <a:pt x="28" y="5022"/>
                      <a:pt x="42" y="5022"/>
                    </a:cubicBezTo>
                    <a:cubicBezTo>
                      <a:pt x="154" y="5022"/>
                      <a:pt x="251" y="5008"/>
                      <a:pt x="377" y="5008"/>
                    </a:cubicBezTo>
                    <a:lnTo>
                      <a:pt x="530" y="4980"/>
                    </a:lnTo>
                    <a:lnTo>
                      <a:pt x="698" y="4966"/>
                    </a:lnTo>
                    <a:lnTo>
                      <a:pt x="1019" y="4910"/>
                    </a:lnTo>
                    <a:cubicBezTo>
                      <a:pt x="1130" y="4896"/>
                      <a:pt x="1228" y="4868"/>
                      <a:pt x="1353" y="4841"/>
                    </a:cubicBezTo>
                    <a:cubicBezTo>
                      <a:pt x="1563" y="4813"/>
                      <a:pt x="1786" y="4743"/>
                      <a:pt x="1995" y="4687"/>
                    </a:cubicBezTo>
                    <a:lnTo>
                      <a:pt x="2316" y="4590"/>
                    </a:lnTo>
                    <a:cubicBezTo>
                      <a:pt x="2413" y="4548"/>
                      <a:pt x="2525" y="4534"/>
                      <a:pt x="2623" y="4478"/>
                    </a:cubicBezTo>
                    <a:cubicBezTo>
                      <a:pt x="2762" y="4422"/>
                      <a:pt x="2930" y="4380"/>
                      <a:pt x="3069" y="4338"/>
                    </a:cubicBezTo>
                    <a:cubicBezTo>
                      <a:pt x="3111" y="4338"/>
                      <a:pt x="3181" y="4352"/>
                      <a:pt x="3236" y="4352"/>
                    </a:cubicBezTo>
                    <a:cubicBezTo>
                      <a:pt x="3432" y="4352"/>
                      <a:pt x="3627" y="4324"/>
                      <a:pt x="3766" y="4241"/>
                    </a:cubicBezTo>
                    <a:cubicBezTo>
                      <a:pt x="3920" y="4143"/>
                      <a:pt x="4073" y="4032"/>
                      <a:pt x="4199" y="3892"/>
                    </a:cubicBezTo>
                    <a:cubicBezTo>
                      <a:pt x="4283" y="3906"/>
                      <a:pt x="4366" y="3906"/>
                      <a:pt x="4436" y="3906"/>
                    </a:cubicBezTo>
                    <a:cubicBezTo>
                      <a:pt x="4534" y="3892"/>
                      <a:pt x="4617" y="3864"/>
                      <a:pt x="4701" y="3822"/>
                    </a:cubicBezTo>
                    <a:cubicBezTo>
                      <a:pt x="4813" y="3767"/>
                      <a:pt x="4910" y="3655"/>
                      <a:pt x="4994" y="3557"/>
                    </a:cubicBezTo>
                    <a:cubicBezTo>
                      <a:pt x="5050" y="3502"/>
                      <a:pt x="5092" y="3432"/>
                      <a:pt x="5120" y="3376"/>
                    </a:cubicBezTo>
                    <a:cubicBezTo>
                      <a:pt x="5161" y="3306"/>
                      <a:pt x="5189" y="3264"/>
                      <a:pt x="5203" y="3195"/>
                    </a:cubicBezTo>
                    <a:cubicBezTo>
                      <a:pt x="5315" y="3167"/>
                      <a:pt x="5440" y="3139"/>
                      <a:pt x="5524" y="3069"/>
                    </a:cubicBezTo>
                    <a:cubicBezTo>
                      <a:pt x="5622" y="2999"/>
                      <a:pt x="5719" y="2930"/>
                      <a:pt x="5817" y="2804"/>
                    </a:cubicBezTo>
                    <a:cubicBezTo>
                      <a:pt x="6068" y="2511"/>
                      <a:pt x="6207" y="2107"/>
                      <a:pt x="6277" y="1744"/>
                    </a:cubicBezTo>
                    <a:cubicBezTo>
                      <a:pt x="6291" y="1674"/>
                      <a:pt x="6291" y="1605"/>
                      <a:pt x="6305" y="1535"/>
                    </a:cubicBezTo>
                    <a:cubicBezTo>
                      <a:pt x="6305" y="1465"/>
                      <a:pt x="6305" y="1409"/>
                      <a:pt x="6291" y="1339"/>
                    </a:cubicBezTo>
                    <a:cubicBezTo>
                      <a:pt x="6277" y="1214"/>
                      <a:pt x="6235" y="1116"/>
                      <a:pt x="6180" y="1005"/>
                    </a:cubicBezTo>
                    <a:lnTo>
                      <a:pt x="6180" y="977"/>
                    </a:lnTo>
                    <a:cubicBezTo>
                      <a:pt x="6180" y="865"/>
                      <a:pt x="6152" y="754"/>
                      <a:pt x="6110" y="628"/>
                    </a:cubicBezTo>
                    <a:cubicBezTo>
                      <a:pt x="6082" y="517"/>
                      <a:pt x="6026" y="419"/>
                      <a:pt x="5956" y="335"/>
                    </a:cubicBezTo>
                    <a:lnTo>
                      <a:pt x="5956" y="349"/>
                    </a:lnTo>
                    <a:cubicBezTo>
                      <a:pt x="5942" y="447"/>
                      <a:pt x="5901" y="558"/>
                      <a:pt x="5873" y="656"/>
                    </a:cubicBezTo>
                    <a:lnTo>
                      <a:pt x="5817" y="823"/>
                    </a:lnTo>
                    <a:cubicBezTo>
                      <a:pt x="5803" y="865"/>
                      <a:pt x="5761" y="921"/>
                      <a:pt x="5747" y="977"/>
                    </a:cubicBezTo>
                    <a:cubicBezTo>
                      <a:pt x="5691" y="1074"/>
                      <a:pt x="5664" y="1186"/>
                      <a:pt x="5594" y="1284"/>
                    </a:cubicBezTo>
                    <a:cubicBezTo>
                      <a:pt x="5538" y="1395"/>
                      <a:pt x="5468" y="1493"/>
                      <a:pt x="5412" y="1605"/>
                    </a:cubicBezTo>
                    <a:cubicBezTo>
                      <a:pt x="5357" y="1702"/>
                      <a:pt x="5301" y="1814"/>
                      <a:pt x="5231" y="1897"/>
                    </a:cubicBezTo>
                    <a:cubicBezTo>
                      <a:pt x="5189" y="1953"/>
                      <a:pt x="5147" y="2009"/>
                      <a:pt x="5133" y="2051"/>
                    </a:cubicBezTo>
                    <a:cubicBezTo>
                      <a:pt x="5133" y="2051"/>
                      <a:pt x="5120" y="2093"/>
                      <a:pt x="5078" y="2149"/>
                    </a:cubicBezTo>
                    <a:cubicBezTo>
                      <a:pt x="5050" y="2176"/>
                      <a:pt x="5036" y="2218"/>
                      <a:pt x="5036" y="2218"/>
                    </a:cubicBezTo>
                    <a:lnTo>
                      <a:pt x="4827" y="2525"/>
                    </a:lnTo>
                    <a:cubicBezTo>
                      <a:pt x="4757" y="2637"/>
                      <a:pt x="4659" y="2720"/>
                      <a:pt x="4576" y="2804"/>
                    </a:cubicBezTo>
                    <a:cubicBezTo>
                      <a:pt x="4548" y="2860"/>
                      <a:pt x="4492" y="2888"/>
                      <a:pt x="4450" y="2944"/>
                    </a:cubicBezTo>
                    <a:cubicBezTo>
                      <a:pt x="4408" y="2985"/>
                      <a:pt x="4366" y="3027"/>
                      <a:pt x="4310" y="3069"/>
                    </a:cubicBezTo>
                    <a:cubicBezTo>
                      <a:pt x="4227" y="3153"/>
                      <a:pt x="4143" y="3237"/>
                      <a:pt x="4059" y="3292"/>
                    </a:cubicBezTo>
                    <a:cubicBezTo>
                      <a:pt x="3962" y="3362"/>
                      <a:pt x="3864" y="3432"/>
                      <a:pt x="3780" y="3502"/>
                    </a:cubicBezTo>
                    <a:lnTo>
                      <a:pt x="3711" y="3557"/>
                    </a:lnTo>
                    <a:cubicBezTo>
                      <a:pt x="3683" y="3571"/>
                      <a:pt x="3655" y="3585"/>
                      <a:pt x="3641" y="3585"/>
                    </a:cubicBezTo>
                    <a:cubicBezTo>
                      <a:pt x="3585" y="3627"/>
                      <a:pt x="3543" y="3641"/>
                      <a:pt x="3501" y="3683"/>
                    </a:cubicBezTo>
                    <a:cubicBezTo>
                      <a:pt x="3404" y="3725"/>
                      <a:pt x="3320" y="3781"/>
                      <a:pt x="3236" y="3822"/>
                    </a:cubicBezTo>
                    <a:cubicBezTo>
                      <a:pt x="3153" y="3850"/>
                      <a:pt x="3055" y="3906"/>
                      <a:pt x="2971" y="3934"/>
                    </a:cubicBezTo>
                    <a:cubicBezTo>
                      <a:pt x="2944" y="3962"/>
                      <a:pt x="2888" y="3976"/>
                      <a:pt x="2846" y="3990"/>
                    </a:cubicBezTo>
                    <a:cubicBezTo>
                      <a:pt x="2818" y="4004"/>
                      <a:pt x="2762" y="4032"/>
                      <a:pt x="2734" y="4046"/>
                    </a:cubicBezTo>
                    <a:cubicBezTo>
                      <a:pt x="2665" y="4073"/>
                      <a:pt x="2595" y="4115"/>
                      <a:pt x="2525" y="4129"/>
                    </a:cubicBezTo>
                    <a:cubicBezTo>
                      <a:pt x="2400" y="4199"/>
                      <a:pt x="2274" y="4241"/>
                      <a:pt x="2190" y="4283"/>
                    </a:cubicBezTo>
                    <a:cubicBezTo>
                      <a:pt x="2107" y="4324"/>
                      <a:pt x="2009" y="4352"/>
                      <a:pt x="1981" y="4394"/>
                    </a:cubicBezTo>
                    <a:cubicBezTo>
                      <a:pt x="1967" y="4408"/>
                      <a:pt x="1925" y="4408"/>
                      <a:pt x="1925" y="4408"/>
                    </a:cubicBezTo>
                    <a:lnTo>
                      <a:pt x="1911" y="4408"/>
                    </a:lnTo>
                    <a:lnTo>
                      <a:pt x="1925" y="4394"/>
                    </a:lnTo>
                    <a:cubicBezTo>
                      <a:pt x="1939" y="4394"/>
                      <a:pt x="1967" y="4380"/>
                      <a:pt x="1981" y="4352"/>
                    </a:cubicBezTo>
                    <a:cubicBezTo>
                      <a:pt x="2037" y="4324"/>
                      <a:pt x="2107" y="4283"/>
                      <a:pt x="2190" y="4241"/>
                    </a:cubicBezTo>
                    <a:cubicBezTo>
                      <a:pt x="2274" y="4185"/>
                      <a:pt x="2386" y="4115"/>
                      <a:pt x="2511" y="4046"/>
                    </a:cubicBezTo>
                    <a:cubicBezTo>
                      <a:pt x="2581" y="4004"/>
                      <a:pt x="2623" y="3976"/>
                      <a:pt x="2692" y="3920"/>
                    </a:cubicBezTo>
                    <a:cubicBezTo>
                      <a:pt x="2762" y="3892"/>
                      <a:pt x="2832" y="3836"/>
                      <a:pt x="2902" y="3781"/>
                    </a:cubicBezTo>
                    <a:cubicBezTo>
                      <a:pt x="2971" y="3725"/>
                      <a:pt x="3055" y="3697"/>
                      <a:pt x="3139" y="3641"/>
                    </a:cubicBezTo>
                    <a:cubicBezTo>
                      <a:pt x="3209" y="3585"/>
                      <a:pt x="3292" y="3515"/>
                      <a:pt x="3362" y="3474"/>
                    </a:cubicBezTo>
                    <a:cubicBezTo>
                      <a:pt x="3515" y="3362"/>
                      <a:pt x="3669" y="3209"/>
                      <a:pt x="3808" y="3055"/>
                    </a:cubicBezTo>
                    <a:cubicBezTo>
                      <a:pt x="3878" y="2985"/>
                      <a:pt x="3948" y="2888"/>
                      <a:pt x="4018" y="2804"/>
                    </a:cubicBezTo>
                    <a:cubicBezTo>
                      <a:pt x="4059" y="2776"/>
                      <a:pt x="4087" y="2720"/>
                      <a:pt x="4129" y="2679"/>
                    </a:cubicBezTo>
                    <a:cubicBezTo>
                      <a:pt x="4157" y="2651"/>
                      <a:pt x="4199" y="2595"/>
                      <a:pt x="4213" y="2539"/>
                    </a:cubicBezTo>
                    <a:cubicBezTo>
                      <a:pt x="4283" y="2455"/>
                      <a:pt x="4338" y="2358"/>
                      <a:pt x="4380" y="2260"/>
                    </a:cubicBezTo>
                    <a:cubicBezTo>
                      <a:pt x="4436" y="2162"/>
                      <a:pt x="4492" y="2051"/>
                      <a:pt x="4534" y="1953"/>
                    </a:cubicBezTo>
                    <a:lnTo>
                      <a:pt x="4562" y="1883"/>
                    </a:lnTo>
                    <a:lnTo>
                      <a:pt x="4576" y="1842"/>
                    </a:lnTo>
                    <a:lnTo>
                      <a:pt x="4576" y="1828"/>
                    </a:lnTo>
                    <a:lnTo>
                      <a:pt x="4576" y="1814"/>
                    </a:lnTo>
                    <a:lnTo>
                      <a:pt x="4631" y="1660"/>
                    </a:lnTo>
                    <a:lnTo>
                      <a:pt x="4687" y="1493"/>
                    </a:lnTo>
                    <a:lnTo>
                      <a:pt x="4715" y="1409"/>
                    </a:lnTo>
                    <a:lnTo>
                      <a:pt x="4729" y="1326"/>
                    </a:lnTo>
                    <a:cubicBezTo>
                      <a:pt x="4771" y="1214"/>
                      <a:pt x="4785" y="1116"/>
                      <a:pt x="4827" y="1005"/>
                    </a:cubicBezTo>
                    <a:cubicBezTo>
                      <a:pt x="4854" y="907"/>
                      <a:pt x="4882" y="795"/>
                      <a:pt x="4910" y="698"/>
                    </a:cubicBezTo>
                    <a:cubicBezTo>
                      <a:pt x="4980" y="503"/>
                      <a:pt x="5036" y="307"/>
                      <a:pt x="5078" y="126"/>
                    </a:cubicBezTo>
                    <a:cubicBezTo>
                      <a:pt x="5106" y="84"/>
                      <a:pt x="5120" y="28"/>
                      <a:pt x="5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1199688" y="2564651"/>
                <a:ext cx="55676" cy="53556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236" extrusionOk="0">
                    <a:moveTo>
                      <a:pt x="602" y="0"/>
                    </a:moveTo>
                    <a:cubicBezTo>
                      <a:pt x="507" y="0"/>
                      <a:pt x="416" y="22"/>
                      <a:pt x="336" y="58"/>
                    </a:cubicBezTo>
                    <a:cubicBezTo>
                      <a:pt x="168" y="128"/>
                      <a:pt x="71" y="267"/>
                      <a:pt x="29" y="435"/>
                    </a:cubicBezTo>
                    <a:cubicBezTo>
                      <a:pt x="1" y="602"/>
                      <a:pt x="29" y="756"/>
                      <a:pt x="84" y="895"/>
                    </a:cubicBezTo>
                    <a:cubicBezTo>
                      <a:pt x="154" y="1035"/>
                      <a:pt x="238" y="1146"/>
                      <a:pt x="363" y="1202"/>
                    </a:cubicBezTo>
                    <a:cubicBezTo>
                      <a:pt x="433" y="1225"/>
                      <a:pt x="510" y="1235"/>
                      <a:pt x="589" y="1235"/>
                    </a:cubicBezTo>
                    <a:cubicBezTo>
                      <a:pt x="654" y="1235"/>
                      <a:pt x="719" y="1228"/>
                      <a:pt x="782" y="1216"/>
                    </a:cubicBezTo>
                    <a:cubicBezTo>
                      <a:pt x="921" y="1160"/>
                      <a:pt x="1061" y="1076"/>
                      <a:pt x="1159" y="937"/>
                    </a:cubicBezTo>
                    <a:cubicBezTo>
                      <a:pt x="1256" y="797"/>
                      <a:pt x="1284" y="616"/>
                      <a:pt x="1242" y="463"/>
                    </a:cubicBezTo>
                    <a:cubicBezTo>
                      <a:pt x="1186" y="309"/>
                      <a:pt x="1061" y="156"/>
                      <a:pt x="866" y="58"/>
                    </a:cubicBezTo>
                    <a:cubicBezTo>
                      <a:pt x="779" y="18"/>
                      <a:pt x="689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1127758" y="2557241"/>
                <a:ext cx="48397" cy="45626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53" extrusionOk="0">
                    <a:moveTo>
                      <a:pt x="585" y="0"/>
                    </a:moveTo>
                    <a:cubicBezTo>
                      <a:pt x="559" y="0"/>
                      <a:pt x="532" y="2"/>
                      <a:pt x="503" y="6"/>
                    </a:cubicBezTo>
                    <a:cubicBezTo>
                      <a:pt x="419" y="6"/>
                      <a:pt x="350" y="34"/>
                      <a:pt x="280" y="76"/>
                    </a:cubicBezTo>
                    <a:cubicBezTo>
                      <a:pt x="210" y="104"/>
                      <a:pt x="154" y="159"/>
                      <a:pt x="112" y="229"/>
                    </a:cubicBezTo>
                    <a:cubicBezTo>
                      <a:pt x="15" y="355"/>
                      <a:pt x="1" y="494"/>
                      <a:pt x="43" y="634"/>
                    </a:cubicBezTo>
                    <a:cubicBezTo>
                      <a:pt x="71" y="773"/>
                      <a:pt x="182" y="885"/>
                      <a:pt x="280" y="954"/>
                    </a:cubicBezTo>
                    <a:cubicBezTo>
                      <a:pt x="336" y="982"/>
                      <a:pt x="391" y="1024"/>
                      <a:pt x="461" y="1038"/>
                    </a:cubicBezTo>
                    <a:cubicBezTo>
                      <a:pt x="503" y="1052"/>
                      <a:pt x="573" y="1052"/>
                      <a:pt x="629" y="1052"/>
                    </a:cubicBezTo>
                    <a:cubicBezTo>
                      <a:pt x="698" y="1052"/>
                      <a:pt x="754" y="1038"/>
                      <a:pt x="810" y="996"/>
                    </a:cubicBezTo>
                    <a:cubicBezTo>
                      <a:pt x="852" y="968"/>
                      <a:pt x="908" y="927"/>
                      <a:pt x="949" y="885"/>
                    </a:cubicBezTo>
                    <a:cubicBezTo>
                      <a:pt x="1033" y="787"/>
                      <a:pt x="1103" y="648"/>
                      <a:pt x="1103" y="508"/>
                    </a:cubicBezTo>
                    <a:cubicBezTo>
                      <a:pt x="1117" y="369"/>
                      <a:pt x="1047" y="229"/>
                      <a:pt x="949" y="132"/>
                    </a:cubicBezTo>
                    <a:cubicBezTo>
                      <a:pt x="894" y="76"/>
                      <a:pt x="824" y="48"/>
                      <a:pt x="754" y="20"/>
                    </a:cubicBezTo>
                    <a:cubicBezTo>
                      <a:pt x="705" y="10"/>
                      <a:pt x="649" y="0"/>
                      <a:pt x="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1067917" y="2582460"/>
                <a:ext cx="40555" cy="38737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94" extrusionOk="0">
                    <a:moveTo>
                      <a:pt x="471" y="0"/>
                    </a:moveTo>
                    <a:cubicBezTo>
                      <a:pt x="390" y="0"/>
                      <a:pt x="313" y="22"/>
                      <a:pt x="252" y="66"/>
                    </a:cubicBezTo>
                    <a:cubicBezTo>
                      <a:pt x="127" y="135"/>
                      <a:pt x="57" y="261"/>
                      <a:pt x="29" y="372"/>
                    </a:cubicBezTo>
                    <a:cubicBezTo>
                      <a:pt x="1" y="484"/>
                      <a:pt x="29" y="610"/>
                      <a:pt x="113" y="693"/>
                    </a:cubicBezTo>
                    <a:cubicBezTo>
                      <a:pt x="168" y="805"/>
                      <a:pt x="280" y="861"/>
                      <a:pt x="392" y="889"/>
                    </a:cubicBezTo>
                    <a:cubicBezTo>
                      <a:pt x="415" y="892"/>
                      <a:pt x="438" y="894"/>
                      <a:pt x="463" y="894"/>
                    </a:cubicBezTo>
                    <a:cubicBezTo>
                      <a:pt x="541" y="894"/>
                      <a:pt x="624" y="875"/>
                      <a:pt x="698" y="833"/>
                    </a:cubicBezTo>
                    <a:cubicBezTo>
                      <a:pt x="796" y="791"/>
                      <a:pt x="866" y="693"/>
                      <a:pt x="894" y="582"/>
                    </a:cubicBezTo>
                    <a:cubicBezTo>
                      <a:pt x="936" y="470"/>
                      <a:pt x="936" y="345"/>
                      <a:pt x="880" y="247"/>
                    </a:cubicBezTo>
                    <a:cubicBezTo>
                      <a:pt x="824" y="135"/>
                      <a:pt x="740" y="52"/>
                      <a:pt x="615" y="24"/>
                    </a:cubicBezTo>
                    <a:cubicBezTo>
                      <a:pt x="568" y="8"/>
                      <a:pt x="519" y="0"/>
                      <a:pt x="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1025626" y="2627481"/>
                <a:ext cx="32669" cy="3137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24" extrusionOk="0">
                    <a:moveTo>
                      <a:pt x="387" y="0"/>
                    </a:moveTo>
                    <a:cubicBezTo>
                      <a:pt x="375" y="0"/>
                      <a:pt x="362" y="1"/>
                      <a:pt x="349" y="3"/>
                    </a:cubicBezTo>
                    <a:cubicBezTo>
                      <a:pt x="266" y="31"/>
                      <a:pt x="168" y="73"/>
                      <a:pt x="98" y="170"/>
                    </a:cubicBezTo>
                    <a:cubicBezTo>
                      <a:pt x="28" y="254"/>
                      <a:pt x="1" y="352"/>
                      <a:pt x="28" y="463"/>
                    </a:cubicBezTo>
                    <a:cubicBezTo>
                      <a:pt x="42" y="547"/>
                      <a:pt x="98" y="631"/>
                      <a:pt x="182" y="686"/>
                    </a:cubicBezTo>
                    <a:cubicBezTo>
                      <a:pt x="250" y="711"/>
                      <a:pt x="320" y="723"/>
                      <a:pt x="386" y="723"/>
                    </a:cubicBezTo>
                    <a:cubicBezTo>
                      <a:pt x="509" y="723"/>
                      <a:pt x="620" y="680"/>
                      <a:pt x="684" y="589"/>
                    </a:cubicBezTo>
                    <a:cubicBezTo>
                      <a:pt x="740" y="519"/>
                      <a:pt x="754" y="421"/>
                      <a:pt x="740" y="338"/>
                    </a:cubicBezTo>
                    <a:cubicBezTo>
                      <a:pt x="726" y="254"/>
                      <a:pt x="684" y="170"/>
                      <a:pt x="614" y="101"/>
                    </a:cubicBezTo>
                    <a:cubicBezTo>
                      <a:pt x="554" y="40"/>
                      <a:pt x="472" y="0"/>
                      <a:pt x="3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5" name="Google Shape;365;p3"/>
              <p:cNvGrpSpPr/>
              <p:nvPr/>
            </p:nvGrpSpPr>
            <p:grpSpPr>
              <a:xfrm>
                <a:off x="750602" y="2674149"/>
                <a:ext cx="472684" cy="418878"/>
                <a:chOff x="750602" y="2674149"/>
                <a:chExt cx="472684" cy="418878"/>
              </a:xfrm>
            </p:grpSpPr>
            <p:sp>
              <p:nvSpPr>
                <p:cNvPr id="366" name="Google Shape;366;p3"/>
                <p:cNvSpPr/>
                <p:nvPr/>
              </p:nvSpPr>
              <p:spPr>
                <a:xfrm>
                  <a:off x="1021986" y="2889289"/>
                  <a:ext cx="200086" cy="87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8" h="2010" extrusionOk="0">
                      <a:moveTo>
                        <a:pt x="1" y="1"/>
                      </a:moveTo>
                      <a:lnTo>
                        <a:pt x="4618" y="2009"/>
                      </a:lnTo>
                      <a:cubicBezTo>
                        <a:pt x="3321" y="628"/>
                        <a:pt x="1898" y="15"/>
                        <a:pt x="1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3"/>
                <p:cNvSpPr/>
                <p:nvPr/>
              </p:nvSpPr>
              <p:spPr>
                <a:xfrm>
                  <a:off x="1021986" y="2846867"/>
                  <a:ext cx="201300" cy="12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2989" extrusionOk="0">
                      <a:moveTo>
                        <a:pt x="1496" y="1"/>
                      </a:moveTo>
                      <a:cubicBezTo>
                        <a:pt x="1154" y="1"/>
                        <a:pt x="867" y="91"/>
                        <a:pt x="643" y="213"/>
                      </a:cubicBezTo>
                      <a:cubicBezTo>
                        <a:pt x="322" y="380"/>
                        <a:pt x="126" y="645"/>
                        <a:pt x="1" y="798"/>
                      </a:cubicBezTo>
                      <a:cubicBezTo>
                        <a:pt x="71" y="784"/>
                        <a:pt x="140" y="771"/>
                        <a:pt x="224" y="757"/>
                      </a:cubicBezTo>
                      <a:cubicBezTo>
                        <a:pt x="280" y="729"/>
                        <a:pt x="336" y="729"/>
                        <a:pt x="364" y="715"/>
                      </a:cubicBezTo>
                      <a:cubicBezTo>
                        <a:pt x="419" y="715"/>
                        <a:pt x="475" y="701"/>
                        <a:pt x="531" y="701"/>
                      </a:cubicBezTo>
                      <a:cubicBezTo>
                        <a:pt x="629" y="673"/>
                        <a:pt x="740" y="673"/>
                        <a:pt x="838" y="659"/>
                      </a:cubicBezTo>
                      <a:cubicBezTo>
                        <a:pt x="1047" y="659"/>
                        <a:pt x="1256" y="659"/>
                        <a:pt x="1465" y="701"/>
                      </a:cubicBezTo>
                      <a:cubicBezTo>
                        <a:pt x="1521" y="701"/>
                        <a:pt x="1577" y="715"/>
                        <a:pt x="1619" y="715"/>
                      </a:cubicBezTo>
                      <a:cubicBezTo>
                        <a:pt x="1675" y="729"/>
                        <a:pt x="1731" y="729"/>
                        <a:pt x="1786" y="757"/>
                      </a:cubicBezTo>
                      <a:cubicBezTo>
                        <a:pt x="1828" y="771"/>
                        <a:pt x="1884" y="771"/>
                        <a:pt x="1926" y="784"/>
                      </a:cubicBezTo>
                      <a:cubicBezTo>
                        <a:pt x="1968" y="798"/>
                        <a:pt x="2009" y="812"/>
                        <a:pt x="2065" y="840"/>
                      </a:cubicBezTo>
                      <a:cubicBezTo>
                        <a:pt x="2149" y="868"/>
                        <a:pt x="2247" y="910"/>
                        <a:pt x="2344" y="938"/>
                      </a:cubicBezTo>
                      <a:cubicBezTo>
                        <a:pt x="2428" y="980"/>
                        <a:pt x="2512" y="1036"/>
                        <a:pt x="2581" y="1063"/>
                      </a:cubicBezTo>
                      <a:cubicBezTo>
                        <a:pt x="2623" y="1077"/>
                        <a:pt x="2651" y="1105"/>
                        <a:pt x="2707" y="1133"/>
                      </a:cubicBezTo>
                      <a:cubicBezTo>
                        <a:pt x="2735" y="1147"/>
                        <a:pt x="2777" y="1189"/>
                        <a:pt x="2805" y="1203"/>
                      </a:cubicBezTo>
                      <a:cubicBezTo>
                        <a:pt x="2874" y="1259"/>
                        <a:pt x="2944" y="1287"/>
                        <a:pt x="3000" y="1342"/>
                      </a:cubicBezTo>
                      <a:cubicBezTo>
                        <a:pt x="3125" y="1454"/>
                        <a:pt x="3223" y="1538"/>
                        <a:pt x="3293" y="1621"/>
                      </a:cubicBezTo>
                      <a:cubicBezTo>
                        <a:pt x="3390" y="1705"/>
                        <a:pt x="3460" y="1803"/>
                        <a:pt x="3488" y="1859"/>
                      </a:cubicBezTo>
                      <a:cubicBezTo>
                        <a:pt x="3544" y="1928"/>
                        <a:pt x="3572" y="2012"/>
                        <a:pt x="3600" y="2040"/>
                      </a:cubicBezTo>
                      <a:lnTo>
                        <a:pt x="3628" y="2110"/>
                      </a:lnTo>
                      <a:cubicBezTo>
                        <a:pt x="3628" y="2110"/>
                        <a:pt x="3614" y="2096"/>
                        <a:pt x="3572" y="2068"/>
                      </a:cubicBezTo>
                      <a:cubicBezTo>
                        <a:pt x="3544" y="2054"/>
                        <a:pt x="3474" y="2026"/>
                        <a:pt x="3404" y="1970"/>
                      </a:cubicBezTo>
                      <a:cubicBezTo>
                        <a:pt x="3335" y="1914"/>
                        <a:pt x="3251" y="1886"/>
                        <a:pt x="3139" y="1817"/>
                      </a:cubicBezTo>
                      <a:cubicBezTo>
                        <a:pt x="3084" y="1775"/>
                        <a:pt x="3042" y="1761"/>
                        <a:pt x="2986" y="1719"/>
                      </a:cubicBezTo>
                      <a:cubicBezTo>
                        <a:pt x="2930" y="1691"/>
                        <a:pt x="2860" y="1677"/>
                        <a:pt x="2805" y="1635"/>
                      </a:cubicBezTo>
                      <a:cubicBezTo>
                        <a:pt x="2665" y="1580"/>
                        <a:pt x="2553" y="1510"/>
                        <a:pt x="2386" y="1482"/>
                      </a:cubicBezTo>
                      <a:cubicBezTo>
                        <a:pt x="2316" y="1468"/>
                        <a:pt x="2233" y="1426"/>
                        <a:pt x="2163" y="1412"/>
                      </a:cubicBezTo>
                      <a:cubicBezTo>
                        <a:pt x="2135" y="1398"/>
                        <a:pt x="2079" y="1398"/>
                        <a:pt x="2037" y="1384"/>
                      </a:cubicBezTo>
                      <a:cubicBezTo>
                        <a:pt x="2009" y="1356"/>
                        <a:pt x="1954" y="1356"/>
                        <a:pt x="1926" y="1342"/>
                      </a:cubicBezTo>
                      <a:cubicBezTo>
                        <a:pt x="1884" y="1342"/>
                        <a:pt x="1828" y="1328"/>
                        <a:pt x="1800" y="1328"/>
                      </a:cubicBezTo>
                      <a:cubicBezTo>
                        <a:pt x="1758" y="1328"/>
                        <a:pt x="1717" y="1315"/>
                        <a:pt x="1675" y="1315"/>
                      </a:cubicBezTo>
                      <a:cubicBezTo>
                        <a:pt x="1591" y="1287"/>
                        <a:pt x="1507" y="1287"/>
                        <a:pt x="1410" y="1273"/>
                      </a:cubicBezTo>
                      <a:cubicBezTo>
                        <a:pt x="1368" y="1266"/>
                        <a:pt x="1326" y="1266"/>
                        <a:pt x="1284" y="1266"/>
                      </a:cubicBezTo>
                      <a:cubicBezTo>
                        <a:pt x="1242" y="1266"/>
                        <a:pt x="1200" y="1266"/>
                        <a:pt x="1159" y="1259"/>
                      </a:cubicBezTo>
                      <a:lnTo>
                        <a:pt x="880" y="1259"/>
                      </a:lnTo>
                      <a:cubicBezTo>
                        <a:pt x="698" y="1259"/>
                        <a:pt x="531" y="1287"/>
                        <a:pt x="350" y="1315"/>
                      </a:cubicBezTo>
                      <a:cubicBezTo>
                        <a:pt x="280" y="1328"/>
                        <a:pt x="224" y="1328"/>
                        <a:pt x="154" y="1342"/>
                      </a:cubicBezTo>
                      <a:cubicBezTo>
                        <a:pt x="224" y="1426"/>
                        <a:pt x="294" y="1510"/>
                        <a:pt x="391" y="1621"/>
                      </a:cubicBezTo>
                      <a:cubicBezTo>
                        <a:pt x="475" y="1733"/>
                        <a:pt x="559" y="1817"/>
                        <a:pt x="684" y="1900"/>
                      </a:cubicBezTo>
                      <a:cubicBezTo>
                        <a:pt x="894" y="2082"/>
                        <a:pt x="1159" y="2235"/>
                        <a:pt x="1465" y="2319"/>
                      </a:cubicBezTo>
                      <a:cubicBezTo>
                        <a:pt x="1731" y="2389"/>
                        <a:pt x="2023" y="2403"/>
                        <a:pt x="2358" y="2458"/>
                      </a:cubicBezTo>
                      <a:cubicBezTo>
                        <a:pt x="2693" y="2500"/>
                        <a:pt x="3056" y="2542"/>
                        <a:pt x="3390" y="2640"/>
                      </a:cubicBezTo>
                      <a:cubicBezTo>
                        <a:pt x="3739" y="2709"/>
                        <a:pt x="4046" y="2793"/>
                        <a:pt x="4269" y="2863"/>
                      </a:cubicBezTo>
                      <a:cubicBezTo>
                        <a:pt x="4506" y="2933"/>
                        <a:pt x="4646" y="2988"/>
                        <a:pt x="4646" y="2988"/>
                      </a:cubicBezTo>
                      <a:cubicBezTo>
                        <a:pt x="4646" y="2988"/>
                        <a:pt x="4604" y="2849"/>
                        <a:pt x="4520" y="2598"/>
                      </a:cubicBezTo>
                      <a:cubicBezTo>
                        <a:pt x="4437" y="2375"/>
                        <a:pt x="4297" y="2040"/>
                        <a:pt x="4088" y="1691"/>
                      </a:cubicBezTo>
                      <a:cubicBezTo>
                        <a:pt x="3879" y="1342"/>
                        <a:pt x="3572" y="980"/>
                        <a:pt x="3209" y="687"/>
                      </a:cubicBezTo>
                      <a:cubicBezTo>
                        <a:pt x="2846" y="380"/>
                        <a:pt x="2428" y="157"/>
                        <a:pt x="2037" y="73"/>
                      </a:cubicBezTo>
                      <a:cubicBezTo>
                        <a:pt x="1844" y="23"/>
                        <a:pt x="1663" y="1"/>
                        <a:pt x="1496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3"/>
                <p:cNvSpPr/>
                <p:nvPr/>
              </p:nvSpPr>
              <p:spPr>
                <a:xfrm>
                  <a:off x="1006907" y="2674149"/>
                  <a:ext cx="78596" cy="177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" h="4087" extrusionOk="0">
                      <a:moveTo>
                        <a:pt x="1576" y="0"/>
                      </a:moveTo>
                      <a:lnTo>
                        <a:pt x="0" y="4087"/>
                      </a:lnTo>
                      <a:cubicBezTo>
                        <a:pt x="1367" y="2901"/>
                        <a:pt x="1813" y="1813"/>
                        <a:pt x="1576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3"/>
                <p:cNvSpPr/>
                <p:nvPr/>
              </p:nvSpPr>
              <p:spPr>
                <a:xfrm>
                  <a:off x="999627" y="2674149"/>
                  <a:ext cx="113691" cy="1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4325" extrusionOk="0">
                      <a:moveTo>
                        <a:pt x="1772" y="0"/>
                      </a:moveTo>
                      <a:cubicBezTo>
                        <a:pt x="1772" y="0"/>
                        <a:pt x="1716" y="112"/>
                        <a:pt x="1633" y="321"/>
                      </a:cubicBezTo>
                      <a:cubicBezTo>
                        <a:pt x="1577" y="432"/>
                        <a:pt x="1535" y="530"/>
                        <a:pt x="1479" y="670"/>
                      </a:cubicBezTo>
                      <a:cubicBezTo>
                        <a:pt x="1410" y="795"/>
                        <a:pt x="1340" y="935"/>
                        <a:pt x="1270" y="1060"/>
                      </a:cubicBezTo>
                      <a:cubicBezTo>
                        <a:pt x="1117" y="1325"/>
                        <a:pt x="921" y="1576"/>
                        <a:pt x="740" y="1772"/>
                      </a:cubicBezTo>
                      <a:cubicBezTo>
                        <a:pt x="517" y="1967"/>
                        <a:pt x="363" y="2120"/>
                        <a:pt x="238" y="2302"/>
                      </a:cubicBezTo>
                      <a:cubicBezTo>
                        <a:pt x="71" y="2553"/>
                        <a:pt x="1" y="2873"/>
                        <a:pt x="1" y="3166"/>
                      </a:cubicBezTo>
                      <a:lnTo>
                        <a:pt x="1" y="3390"/>
                      </a:lnTo>
                      <a:cubicBezTo>
                        <a:pt x="1" y="3459"/>
                        <a:pt x="1" y="3529"/>
                        <a:pt x="15" y="3599"/>
                      </a:cubicBezTo>
                      <a:cubicBezTo>
                        <a:pt x="29" y="3738"/>
                        <a:pt x="43" y="3850"/>
                        <a:pt x="71" y="3948"/>
                      </a:cubicBezTo>
                      <a:cubicBezTo>
                        <a:pt x="98" y="3906"/>
                        <a:pt x="140" y="3850"/>
                        <a:pt x="168" y="3780"/>
                      </a:cubicBezTo>
                      <a:cubicBezTo>
                        <a:pt x="224" y="3710"/>
                        <a:pt x="252" y="3641"/>
                        <a:pt x="308" y="3571"/>
                      </a:cubicBezTo>
                      <a:cubicBezTo>
                        <a:pt x="363" y="3501"/>
                        <a:pt x="391" y="3431"/>
                        <a:pt x="447" y="3362"/>
                      </a:cubicBezTo>
                      <a:lnTo>
                        <a:pt x="587" y="3152"/>
                      </a:lnTo>
                      <a:cubicBezTo>
                        <a:pt x="628" y="3083"/>
                        <a:pt x="670" y="3013"/>
                        <a:pt x="726" y="2957"/>
                      </a:cubicBezTo>
                      <a:lnTo>
                        <a:pt x="782" y="2860"/>
                      </a:lnTo>
                      <a:cubicBezTo>
                        <a:pt x="796" y="2818"/>
                        <a:pt x="810" y="2790"/>
                        <a:pt x="852" y="2762"/>
                      </a:cubicBezTo>
                      <a:cubicBezTo>
                        <a:pt x="866" y="2734"/>
                        <a:pt x="880" y="2692"/>
                        <a:pt x="907" y="2678"/>
                      </a:cubicBezTo>
                      <a:cubicBezTo>
                        <a:pt x="921" y="2650"/>
                        <a:pt x="935" y="2608"/>
                        <a:pt x="977" y="2594"/>
                      </a:cubicBezTo>
                      <a:cubicBezTo>
                        <a:pt x="1005" y="2539"/>
                        <a:pt x="1047" y="2469"/>
                        <a:pt x="1089" y="2413"/>
                      </a:cubicBezTo>
                      <a:cubicBezTo>
                        <a:pt x="1131" y="2357"/>
                        <a:pt x="1159" y="2302"/>
                        <a:pt x="1200" y="2246"/>
                      </a:cubicBezTo>
                      <a:cubicBezTo>
                        <a:pt x="1214" y="2204"/>
                        <a:pt x="1228" y="2190"/>
                        <a:pt x="1256" y="2162"/>
                      </a:cubicBezTo>
                      <a:cubicBezTo>
                        <a:pt x="1270" y="2120"/>
                        <a:pt x="1284" y="2106"/>
                        <a:pt x="1298" y="2064"/>
                      </a:cubicBezTo>
                      <a:lnTo>
                        <a:pt x="1410" y="1911"/>
                      </a:lnTo>
                      <a:cubicBezTo>
                        <a:pt x="1438" y="1855"/>
                        <a:pt x="1479" y="1813"/>
                        <a:pt x="1493" y="1758"/>
                      </a:cubicBezTo>
                      <a:cubicBezTo>
                        <a:pt x="1535" y="1702"/>
                        <a:pt x="1549" y="1674"/>
                        <a:pt x="1577" y="1618"/>
                      </a:cubicBezTo>
                      <a:cubicBezTo>
                        <a:pt x="1619" y="1562"/>
                        <a:pt x="1633" y="1534"/>
                        <a:pt x="1647" y="1493"/>
                      </a:cubicBezTo>
                      <a:cubicBezTo>
                        <a:pt x="1675" y="1465"/>
                        <a:pt x="1689" y="1423"/>
                        <a:pt x="1716" y="1395"/>
                      </a:cubicBezTo>
                      <a:cubicBezTo>
                        <a:pt x="1758" y="1325"/>
                        <a:pt x="1786" y="1269"/>
                        <a:pt x="1814" y="1228"/>
                      </a:cubicBezTo>
                      <a:cubicBezTo>
                        <a:pt x="1828" y="1200"/>
                        <a:pt x="1842" y="1186"/>
                        <a:pt x="1842" y="1186"/>
                      </a:cubicBezTo>
                      <a:lnTo>
                        <a:pt x="1842" y="1255"/>
                      </a:lnTo>
                      <a:cubicBezTo>
                        <a:pt x="1842" y="1283"/>
                        <a:pt x="1842" y="1353"/>
                        <a:pt x="1828" y="1423"/>
                      </a:cubicBezTo>
                      <a:cubicBezTo>
                        <a:pt x="1828" y="1465"/>
                        <a:pt x="1828" y="1507"/>
                        <a:pt x="1814" y="1548"/>
                      </a:cubicBezTo>
                      <a:cubicBezTo>
                        <a:pt x="1814" y="1604"/>
                        <a:pt x="1786" y="1632"/>
                        <a:pt x="1786" y="1688"/>
                      </a:cubicBezTo>
                      <a:cubicBezTo>
                        <a:pt x="1772" y="1744"/>
                        <a:pt x="1772" y="1785"/>
                        <a:pt x="1758" y="1841"/>
                      </a:cubicBezTo>
                      <a:cubicBezTo>
                        <a:pt x="1744" y="1897"/>
                        <a:pt x="1716" y="1967"/>
                        <a:pt x="1716" y="2009"/>
                      </a:cubicBezTo>
                      <a:cubicBezTo>
                        <a:pt x="1703" y="2078"/>
                        <a:pt x="1689" y="2134"/>
                        <a:pt x="1675" y="2204"/>
                      </a:cubicBezTo>
                      <a:cubicBezTo>
                        <a:pt x="1647" y="2246"/>
                        <a:pt x="1647" y="2274"/>
                        <a:pt x="1633" y="2316"/>
                      </a:cubicBezTo>
                      <a:cubicBezTo>
                        <a:pt x="1619" y="2343"/>
                        <a:pt x="1619" y="2385"/>
                        <a:pt x="1605" y="2413"/>
                      </a:cubicBezTo>
                      <a:cubicBezTo>
                        <a:pt x="1577" y="2483"/>
                        <a:pt x="1549" y="2553"/>
                        <a:pt x="1535" y="2622"/>
                      </a:cubicBezTo>
                      <a:lnTo>
                        <a:pt x="1479" y="2734"/>
                      </a:lnTo>
                      <a:lnTo>
                        <a:pt x="1424" y="2832"/>
                      </a:lnTo>
                      <a:lnTo>
                        <a:pt x="1368" y="2943"/>
                      </a:lnTo>
                      <a:lnTo>
                        <a:pt x="1326" y="3041"/>
                      </a:lnTo>
                      <a:cubicBezTo>
                        <a:pt x="1284" y="3111"/>
                        <a:pt x="1228" y="3180"/>
                        <a:pt x="1200" y="3278"/>
                      </a:cubicBezTo>
                      <a:cubicBezTo>
                        <a:pt x="1159" y="3348"/>
                        <a:pt x="1117" y="3417"/>
                        <a:pt x="1075" y="3501"/>
                      </a:cubicBezTo>
                      <a:cubicBezTo>
                        <a:pt x="1019" y="3571"/>
                        <a:pt x="991" y="3641"/>
                        <a:pt x="935" y="3710"/>
                      </a:cubicBezTo>
                      <a:cubicBezTo>
                        <a:pt x="852" y="3850"/>
                        <a:pt x="740" y="3989"/>
                        <a:pt x="656" y="4129"/>
                      </a:cubicBezTo>
                      <a:lnTo>
                        <a:pt x="559" y="4282"/>
                      </a:lnTo>
                      <a:cubicBezTo>
                        <a:pt x="656" y="4296"/>
                        <a:pt x="782" y="4324"/>
                        <a:pt x="907" y="4324"/>
                      </a:cubicBezTo>
                      <a:cubicBezTo>
                        <a:pt x="1047" y="4324"/>
                        <a:pt x="1186" y="4296"/>
                        <a:pt x="1326" y="4268"/>
                      </a:cubicBezTo>
                      <a:cubicBezTo>
                        <a:pt x="1619" y="4185"/>
                        <a:pt x="1954" y="3989"/>
                        <a:pt x="2205" y="3585"/>
                      </a:cubicBezTo>
                      <a:cubicBezTo>
                        <a:pt x="2414" y="3278"/>
                        <a:pt x="2581" y="2818"/>
                        <a:pt x="2595" y="2371"/>
                      </a:cubicBezTo>
                      <a:cubicBezTo>
                        <a:pt x="2623" y="1911"/>
                        <a:pt x="2525" y="1479"/>
                        <a:pt x="2400" y="1116"/>
                      </a:cubicBezTo>
                      <a:cubicBezTo>
                        <a:pt x="2344" y="935"/>
                        <a:pt x="2260" y="781"/>
                        <a:pt x="2191" y="642"/>
                      </a:cubicBezTo>
                      <a:cubicBezTo>
                        <a:pt x="2121" y="502"/>
                        <a:pt x="2051" y="391"/>
                        <a:pt x="1981" y="293"/>
                      </a:cubicBezTo>
                      <a:cubicBezTo>
                        <a:pt x="1842" y="98"/>
                        <a:pt x="1772" y="0"/>
                        <a:pt x="1772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3"/>
                <p:cNvSpPr/>
                <p:nvPr/>
              </p:nvSpPr>
              <p:spPr>
                <a:xfrm>
                  <a:off x="863047" y="2704351"/>
                  <a:ext cx="110052" cy="12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958" extrusionOk="0">
                      <a:moveTo>
                        <a:pt x="0" y="0"/>
                      </a:moveTo>
                      <a:lnTo>
                        <a:pt x="2358" y="2958"/>
                      </a:lnTo>
                      <a:cubicBezTo>
                        <a:pt x="2539" y="1563"/>
                        <a:pt x="1144" y="558"/>
                        <a:pt x="0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3"/>
                <p:cNvSpPr/>
                <p:nvPr/>
              </p:nvSpPr>
              <p:spPr>
                <a:xfrm>
                  <a:off x="864260" y="2703528"/>
                  <a:ext cx="141464" cy="12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5" h="2963" extrusionOk="0">
                      <a:moveTo>
                        <a:pt x="657" y="0"/>
                      </a:moveTo>
                      <a:cubicBezTo>
                        <a:pt x="537" y="0"/>
                        <a:pt x="429" y="7"/>
                        <a:pt x="335" y="19"/>
                      </a:cubicBezTo>
                      <a:cubicBezTo>
                        <a:pt x="126" y="33"/>
                        <a:pt x="0" y="47"/>
                        <a:pt x="0" y="47"/>
                      </a:cubicBezTo>
                      <a:cubicBezTo>
                        <a:pt x="0" y="47"/>
                        <a:pt x="56" y="159"/>
                        <a:pt x="154" y="326"/>
                      </a:cubicBezTo>
                      <a:cubicBezTo>
                        <a:pt x="237" y="508"/>
                        <a:pt x="377" y="745"/>
                        <a:pt x="502" y="1010"/>
                      </a:cubicBezTo>
                      <a:cubicBezTo>
                        <a:pt x="628" y="1275"/>
                        <a:pt x="754" y="1526"/>
                        <a:pt x="837" y="1777"/>
                      </a:cubicBezTo>
                      <a:cubicBezTo>
                        <a:pt x="907" y="1972"/>
                        <a:pt x="963" y="2154"/>
                        <a:pt x="1033" y="2279"/>
                      </a:cubicBezTo>
                      <a:cubicBezTo>
                        <a:pt x="1046" y="2293"/>
                        <a:pt x="1060" y="2321"/>
                        <a:pt x="1074" y="2349"/>
                      </a:cubicBezTo>
                      <a:lnTo>
                        <a:pt x="1130" y="2405"/>
                      </a:lnTo>
                      <a:cubicBezTo>
                        <a:pt x="1172" y="2433"/>
                        <a:pt x="1200" y="2460"/>
                        <a:pt x="1256" y="2488"/>
                      </a:cubicBezTo>
                      <a:cubicBezTo>
                        <a:pt x="1311" y="2502"/>
                        <a:pt x="1339" y="2544"/>
                        <a:pt x="1395" y="2558"/>
                      </a:cubicBezTo>
                      <a:cubicBezTo>
                        <a:pt x="1451" y="2572"/>
                        <a:pt x="1493" y="2614"/>
                        <a:pt x="1549" y="2628"/>
                      </a:cubicBezTo>
                      <a:cubicBezTo>
                        <a:pt x="1772" y="2726"/>
                        <a:pt x="2009" y="2865"/>
                        <a:pt x="2162" y="2963"/>
                      </a:cubicBezTo>
                      <a:lnTo>
                        <a:pt x="2107" y="2795"/>
                      </a:lnTo>
                      <a:cubicBezTo>
                        <a:pt x="2093" y="2767"/>
                        <a:pt x="2093" y="2726"/>
                        <a:pt x="2079" y="2712"/>
                      </a:cubicBezTo>
                      <a:cubicBezTo>
                        <a:pt x="2051" y="2684"/>
                        <a:pt x="2037" y="2642"/>
                        <a:pt x="2037" y="2628"/>
                      </a:cubicBezTo>
                      <a:lnTo>
                        <a:pt x="2009" y="2544"/>
                      </a:lnTo>
                      <a:lnTo>
                        <a:pt x="1953" y="2447"/>
                      </a:lnTo>
                      <a:cubicBezTo>
                        <a:pt x="1911" y="2405"/>
                        <a:pt x="1897" y="2335"/>
                        <a:pt x="1869" y="2279"/>
                      </a:cubicBezTo>
                      <a:cubicBezTo>
                        <a:pt x="1828" y="2223"/>
                        <a:pt x="1814" y="2168"/>
                        <a:pt x="1772" y="2126"/>
                      </a:cubicBezTo>
                      <a:lnTo>
                        <a:pt x="1730" y="2056"/>
                      </a:lnTo>
                      <a:cubicBezTo>
                        <a:pt x="1702" y="2014"/>
                        <a:pt x="1688" y="2000"/>
                        <a:pt x="1674" y="1972"/>
                      </a:cubicBezTo>
                      <a:cubicBezTo>
                        <a:pt x="1660" y="1944"/>
                        <a:pt x="1632" y="1916"/>
                        <a:pt x="1618" y="1903"/>
                      </a:cubicBezTo>
                      <a:cubicBezTo>
                        <a:pt x="1604" y="1875"/>
                        <a:pt x="1590" y="1847"/>
                        <a:pt x="1563" y="1833"/>
                      </a:cubicBezTo>
                      <a:lnTo>
                        <a:pt x="1465" y="1665"/>
                      </a:lnTo>
                      <a:cubicBezTo>
                        <a:pt x="1423" y="1624"/>
                        <a:pt x="1395" y="1568"/>
                        <a:pt x="1381" y="1512"/>
                      </a:cubicBezTo>
                      <a:cubicBezTo>
                        <a:pt x="1339" y="1456"/>
                        <a:pt x="1311" y="1414"/>
                        <a:pt x="1284" y="1373"/>
                      </a:cubicBezTo>
                      <a:cubicBezTo>
                        <a:pt x="1256" y="1317"/>
                        <a:pt x="1228" y="1275"/>
                        <a:pt x="1200" y="1233"/>
                      </a:cubicBezTo>
                      <a:cubicBezTo>
                        <a:pt x="1144" y="1149"/>
                        <a:pt x="1102" y="1038"/>
                        <a:pt x="1046" y="968"/>
                      </a:cubicBezTo>
                      <a:cubicBezTo>
                        <a:pt x="1005" y="884"/>
                        <a:pt x="949" y="815"/>
                        <a:pt x="935" y="759"/>
                      </a:cubicBezTo>
                      <a:cubicBezTo>
                        <a:pt x="907" y="717"/>
                        <a:pt x="879" y="661"/>
                        <a:pt x="865" y="619"/>
                      </a:cubicBezTo>
                      <a:cubicBezTo>
                        <a:pt x="851" y="591"/>
                        <a:pt x="851" y="577"/>
                        <a:pt x="851" y="577"/>
                      </a:cubicBezTo>
                      <a:lnTo>
                        <a:pt x="851" y="577"/>
                      </a:lnTo>
                      <a:cubicBezTo>
                        <a:pt x="851" y="577"/>
                        <a:pt x="865" y="591"/>
                        <a:pt x="907" y="605"/>
                      </a:cubicBezTo>
                      <a:cubicBezTo>
                        <a:pt x="935" y="619"/>
                        <a:pt x="977" y="661"/>
                        <a:pt x="1033" y="689"/>
                      </a:cubicBezTo>
                      <a:cubicBezTo>
                        <a:pt x="1074" y="731"/>
                        <a:pt x="1144" y="787"/>
                        <a:pt x="1214" y="829"/>
                      </a:cubicBezTo>
                      <a:cubicBezTo>
                        <a:pt x="1256" y="870"/>
                        <a:pt x="1284" y="884"/>
                        <a:pt x="1339" y="926"/>
                      </a:cubicBezTo>
                      <a:cubicBezTo>
                        <a:pt x="1367" y="954"/>
                        <a:pt x="1423" y="996"/>
                        <a:pt x="1465" y="1024"/>
                      </a:cubicBezTo>
                      <a:cubicBezTo>
                        <a:pt x="1493" y="1066"/>
                        <a:pt x="1549" y="1094"/>
                        <a:pt x="1604" y="1135"/>
                      </a:cubicBezTo>
                      <a:cubicBezTo>
                        <a:pt x="1660" y="1163"/>
                        <a:pt x="1688" y="1219"/>
                        <a:pt x="1744" y="1247"/>
                      </a:cubicBezTo>
                      <a:lnTo>
                        <a:pt x="1883" y="1386"/>
                      </a:lnTo>
                      <a:lnTo>
                        <a:pt x="1953" y="1456"/>
                      </a:lnTo>
                      <a:lnTo>
                        <a:pt x="2023" y="1526"/>
                      </a:lnTo>
                      <a:cubicBezTo>
                        <a:pt x="2037" y="1554"/>
                        <a:pt x="2079" y="1582"/>
                        <a:pt x="2093" y="1624"/>
                      </a:cubicBezTo>
                      <a:cubicBezTo>
                        <a:pt x="2107" y="1651"/>
                        <a:pt x="2148" y="1665"/>
                        <a:pt x="2162" y="1707"/>
                      </a:cubicBezTo>
                      <a:cubicBezTo>
                        <a:pt x="2218" y="1763"/>
                        <a:pt x="2246" y="1833"/>
                        <a:pt x="2302" y="1875"/>
                      </a:cubicBezTo>
                      <a:cubicBezTo>
                        <a:pt x="2316" y="1916"/>
                        <a:pt x="2330" y="1944"/>
                        <a:pt x="2372" y="1972"/>
                      </a:cubicBezTo>
                      <a:lnTo>
                        <a:pt x="2427" y="2070"/>
                      </a:lnTo>
                      <a:cubicBezTo>
                        <a:pt x="2455" y="2140"/>
                        <a:pt x="2511" y="2209"/>
                        <a:pt x="2525" y="2279"/>
                      </a:cubicBezTo>
                      <a:cubicBezTo>
                        <a:pt x="2567" y="2349"/>
                        <a:pt x="2595" y="2433"/>
                        <a:pt x="2609" y="2502"/>
                      </a:cubicBezTo>
                      <a:cubicBezTo>
                        <a:pt x="2637" y="2600"/>
                        <a:pt x="2664" y="2670"/>
                        <a:pt x="2678" y="2753"/>
                      </a:cubicBezTo>
                      <a:cubicBezTo>
                        <a:pt x="2706" y="2809"/>
                        <a:pt x="2706" y="2879"/>
                        <a:pt x="2720" y="2921"/>
                      </a:cubicBezTo>
                      <a:cubicBezTo>
                        <a:pt x="2776" y="2893"/>
                        <a:pt x="2804" y="2851"/>
                        <a:pt x="2860" y="2823"/>
                      </a:cubicBezTo>
                      <a:cubicBezTo>
                        <a:pt x="2916" y="2781"/>
                        <a:pt x="2943" y="2739"/>
                        <a:pt x="2999" y="2684"/>
                      </a:cubicBezTo>
                      <a:cubicBezTo>
                        <a:pt x="3027" y="2628"/>
                        <a:pt x="3083" y="2558"/>
                        <a:pt x="3125" y="2502"/>
                      </a:cubicBezTo>
                      <a:lnTo>
                        <a:pt x="3167" y="2405"/>
                      </a:lnTo>
                      <a:cubicBezTo>
                        <a:pt x="3195" y="2363"/>
                        <a:pt x="3208" y="2335"/>
                        <a:pt x="3208" y="2279"/>
                      </a:cubicBezTo>
                      <a:lnTo>
                        <a:pt x="3264" y="2014"/>
                      </a:lnTo>
                      <a:lnTo>
                        <a:pt x="3264" y="1721"/>
                      </a:lnTo>
                      <a:cubicBezTo>
                        <a:pt x="3236" y="1624"/>
                        <a:pt x="3222" y="1512"/>
                        <a:pt x="3195" y="1414"/>
                      </a:cubicBezTo>
                      <a:cubicBezTo>
                        <a:pt x="3167" y="1359"/>
                        <a:pt x="3153" y="1303"/>
                        <a:pt x="3125" y="1247"/>
                      </a:cubicBezTo>
                      <a:cubicBezTo>
                        <a:pt x="3097" y="1205"/>
                        <a:pt x="3069" y="1149"/>
                        <a:pt x="3027" y="1107"/>
                      </a:cubicBezTo>
                      <a:cubicBezTo>
                        <a:pt x="2846" y="801"/>
                        <a:pt x="2511" y="522"/>
                        <a:pt x="2176" y="340"/>
                      </a:cubicBezTo>
                      <a:cubicBezTo>
                        <a:pt x="1828" y="173"/>
                        <a:pt x="1465" y="89"/>
                        <a:pt x="1144" y="33"/>
                      </a:cubicBezTo>
                      <a:cubicBezTo>
                        <a:pt x="967" y="10"/>
                        <a:pt x="804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3"/>
                <p:cNvSpPr/>
                <p:nvPr/>
              </p:nvSpPr>
              <p:spPr>
                <a:xfrm>
                  <a:off x="753635" y="2847604"/>
                  <a:ext cx="196490" cy="22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5" h="527" extrusionOk="0">
                      <a:moveTo>
                        <a:pt x="4534" y="0"/>
                      </a:moveTo>
                      <a:lnTo>
                        <a:pt x="1" y="182"/>
                      </a:lnTo>
                      <a:cubicBezTo>
                        <a:pt x="693" y="399"/>
                        <a:pt x="1460" y="526"/>
                        <a:pt x="2211" y="526"/>
                      </a:cubicBezTo>
                      <a:cubicBezTo>
                        <a:pt x="3048" y="526"/>
                        <a:pt x="3865" y="368"/>
                        <a:pt x="4534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3"/>
                <p:cNvSpPr/>
                <p:nvPr/>
              </p:nvSpPr>
              <p:spPr>
                <a:xfrm>
                  <a:off x="750602" y="2816145"/>
                  <a:ext cx="203726" cy="102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" h="2366" extrusionOk="0">
                      <a:moveTo>
                        <a:pt x="3065" y="1"/>
                      </a:moveTo>
                      <a:cubicBezTo>
                        <a:pt x="3003" y="1"/>
                        <a:pt x="2940" y="5"/>
                        <a:pt x="2874" y="15"/>
                      </a:cubicBezTo>
                      <a:cubicBezTo>
                        <a:pt x="2651" y="43"/>
                        <a:pt x="2372" y="140"/>
                        <a:pt x="2079" y="238"/>
                      </a:cubicBezTo>
                      <a:cubicBezTo>
                        <a:pt x="1786" y="350"/>
                        <a:pt x="1452" y="447"/>
                        <a:pt x="1159" y="559"/>
                      </a:cubicBezTo>
                      <a:cubicBezTo>
                        <a:pt x="838" y="657"/>
                        <a:pt x="559" y="726"/>
                        <a:pt x="350" y="782"/>
                      </a:cubicBezTo>
                      <a:lnTo>
                        <a:pt x="1" y="866"/>
                      </a:lnTo>
                      <a:cubicBezTo>
                        <a:pt x="1" y="866"/>
                        <a:pt x="85" y="977"/>
                        <a:pt x="266" y="1131"/>
                      </a:cubicBezTo>
                      <a:cubicBezTo>
                        <a:pt x="419" y="1284"/>
                        <a:pt x="671" y="1493"/>
                        <a:pt x="977" y="1689"/>
                      </a:cubicBezTo>
                      <a:cubicBezTo>
                        <a:pt x="1298" y="1884"/>
                        <a:pt x="1661" y="2065"/>
                        <a:pt x="2037" y="2191"/>
                      </a:cubicBezTo>
                      <a:cubicBezTo>
                        <a:pt x="2391" y="2305"/>
                        <a:pt x="2714" y="2365"/>
                        <a:pt x="3000" y="2365"/>
                      </a:cubicBezTo>
                      <a:cubicBezTo>
                        <a:pt x="3097" y="2365"/>
                        <a:pt x="3190" y="2359"/>
                        <a:pt x="3279" y="2344"/>
                      </a:cubicBezTo>
                      <a:cubicBezTo>
                        <a:pt x="3823" y="2275"/>
                        <a:pt x="4213" y="1982"/>
                        <a:pt x="4423" y="1689"/>
                      </a:cubicBezTo>
                      <a:cubicBezTo>
                        <a:pt x="4632" y="1396"/>
                        <a:pt x="4674" y="1075"/>
                        <a:pt x="4702" y="880"/>
                      </a:cubicBezTo>
                      <a:lnTo>
                        <a:pt x="4702" y="880"/>
                      </a:lnTo>
                      <a:cubicBezTo>
                        <a:pt x="4646" y="936"/>
                        <a:pt x="4590" y="977"/>
                        <a:pt x="4534" y="1019"/>
                      </a:cubicBezTo>
                      <a:cubicBezTo>
                        <a:pt x="4465" y="1089"/>
                        <a:pt x="4395" y="1145"/>
                        <a:pt x="4311" y="1201"/>
                      </a:cubicBezTo>
                      <a:cubicBezTo>
                        <a:pt x="4227" y="1256"/>
                        <a:pt x="4158" y="1298"/>
                        <a:pt x="4060" y="1340"/>
                      </a:cubicBezTo>
                      <a:cubicBezTo>
                        <a:pt x="4032" y="1354"/>
                        <a:pt x="3976" y="1396"/>
                        <a:pt x="3948" y="1410"/>
                      </a:cubicBezTo>
                      <a:lnTo>
                        <a:pt x="3809" y="1466"/>
                      </a:lnTo>
                      <a:lnTo>
                        <a:pt x="3669" y="1507"/>
                      </a:lnTo>
                      <a:cubicBezTo>
                        <a:pt x="3614" y="1535"/>
                        <a:pt x="3572" y="1549"/>
                        <a:pt x="3530" y="1549"/>
                      </a:cubicBezTo>
                      <a:cubicBezTo>
                        <a:pt x="3474" y="1563"/>
                        <a:pt x="3432" y="1563"/>
                        <a:pt x="3390" y="1577"/>
                      </a:cubicBezTo>
                      <a:cubicBezTo>
                        <a:pt x="3335" y="1605"/>
                        <a:pt x="3293" y="1605"/>
                        <a:pt x="3251" y="1605"/>
                      </a:cubicBezTo>
                      <a:cubicBezTo>
                        <a:pt x="3195" y="1605"/>
                        <a:pt x="3153" y="1619"/>
                        <a:pt x="3112" y="1619"/>
                      </a:cubicBezTo>
                      <a:cubicBezTo>
                        <a:pt x="3056" y="1619"/>
                        <a:pt x="3014" y="1633"/>
                        <a:pt x="2972" y="1633"/>
                      </a:cubicBezTo>
                      <a:cubicBezTo>
                        <a:pt x="2874" y="1633"/>
                        <a:pt x="2791" y="1647"/>
                        <a:pt x="2707" y="1647"/>
                      </a:cubicBezTo>
                      <a:cubicBezTo>
                        <a:pt x="2623" y="1647"/>
                        <a:pt x="2526" y="1647"/>
                        <a:pt x="2456" y="1633"/>
                      </a:cubicBezTo>
                      <a:cubicBezTo>
                        <a:pt x="2372" y="1633"/>
                        <a:pt x="2302" y="1619"/>
                        <a:pt x="2233" y="1605"/>
                      </a:cubicBezTo>
                      <a:lnTo>
                        <a:pt x="2024" y="1549"/>
                      </a:lnTo>
                      <a:cubicBezTo>
                        <a:pt x="1884" y="1507"/>
                        <a:pt x="1786" y="1480"/>
                        <a:pt x="1675" y="1424"/>
                      </a:cubicBezTo>
                      <a:cubicBezTo>
                        <a:pt x="1577" y="1368"/>
                        <a:pt x="1480" y="1340"/>
                        <a:pt x="1410" y="1298"/>
                      </a:cubicBezTo>
                      <a:cubicBezTo>
                        <a:pt x="1340" y="1270"/>
                        <a:pt x="1298" y="1228"/>
                        <a:pt x="1256" y="1201"/>
                      </a:cubicBezTo>
                      <a:cubicBezTo>
                        <a:pt x="1228" y="1187"/>
                        <a:pt x="1201" y="1159"/>
                        <a:pt x="1201" y="1159"/>
                      </a:cubicBezTo>
                      <a:lnTo>
                        <a:pt x="1270" y="1159"/>
                      </a:lnTo>
                      <a:cubicBezTo>
                        <a:pt x="1312" y="1159"/>
                        <a:pt x="1382" y="1159"/>
                        <a:pt x="1452" y="1187"/>
                      </a:cubicBezTo>
                      <a:cubicBezTo>
                        <a:pt x="1521" y="1187"/>
                        <a:pt x="1619" y="1201"/>
                        <a:pt x="1717" y="1201"/>
                      </a:cubicBezTo>
                      <a:lnTo>
                        <a:pt x="2037" y="1201"/>
                      </a:lnTo>
                      <a:cubicBezTo>
                        <a:pt x="2163" y="1201"/>
                        <a:pt x="2302" y="1187"/>
                        <a:pt x="2442" y="1159"/>
                      </a:cubicBezTo>
                      <a:cubicBezTo>
                        <a:pt x="2512" y="1159"/>
                        <a:pt x="2581" y="1145"/>
                        <a:pt x="2651" y="1131"/>
                      </a:cubicBezTo>
                      <a:cubicBezTo>
                        <a:pt x="2693" y="1131"/>
                        <a:pt x="2721" y="1117"/>
                        <a:pt x="2763" y="1117"/>
                      </a:cubicBezTo>
                      <a:cubicBezTo>
                        <a:pt x="2791" y="1117"/>
                        <a:pt x="2833" y="1089"/>
                        <a:pt x="2860" y="1089"/>
                      </a:cubicBezTo>
                      <a:cubicBezTo>
                        <a:pt x="2902" y="1089"/>
                        <a:pt x="2930" y="1075"/>
                        <a:pt x="2972" y="1075"/>
                      </a:cubicBezTo>
                      <a:cubicBezTo>
                        <a:pt x="3000" y="1061"/>
                        <a:pt x="3042" y="1061"/>
                        <a:pt x="3070" y="1047"/>
                      </a:cubicBezTo>
                      <a:cubicBezTo>
                        <a:pt x="3112" y="1019"/>
                        <a:pt x="3139" y="1019"/>
                        <a:pt x="3181" y="1005"/>
                      </a:cubicBezTo>
                      <a:cubicBezTo>
                        <a:pt x="3209" y="991"/>
                        <a:pt x="3251" y="991"/>
                        <a:pt x="3279" y="977"/>
                      </a:cubicBezTo>
                      <a:cubicBezTo>
                        <a:pt x="3349" y="949"/>
                        <a:pt x="3432" y="922"/>
                        <a:pt x="3502" y="880"/>
                      </a:cubicBezTo>
                      <a:lnTo>
                        <a:pt x="3711" y="782"/>
                      </a:lnTo>
                      <a:cubicBezTo>
                        <a:pt x="3781" y="740"/>
                        <a:pt x="3851" y="712"/>
                        <a:pt x="3921" y="657"/>
                      </a:cubicBezTo>
                      <a:cubicBezTo>
                        <a:pt x="3990" y="629"/>
                        <a:pt x="4046" y="573"/>
                        <a:pt x="4116" y="531"/>
                      </a:cubicBezTo>
                      <a:cubicBezTo>
                        <a:pt x="4172" y="503"/>
                        <a:pt x="4200" y="461"/>
                        <a:pt x="4241" y="433"/>
                      </a:cubicBezTo>
                      <a:cubicBezTo>
                        <a:pt x="4158" y="378"/>
                        <a:pt x="4060" y="322"/>
                        <a:pt x="3962" y="280"/>
                      </a:cubicBezTo>
                      <a:cubicBezTo>
                        <a:pt x="3851" y="224"/>
                        <a:pt x="3753" y="168"/>
                        <a:pt x="3628" y="113"/>
                      </a:cubicBezTo>
                      <a:cubicBezTo>
                        <a:pt x="3457" y="48"/>
                        <a:pt x="3269" y="1"/>
                        <a:pt x="306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3"/>
                <p:cNvSpPr/>
                <p:nvPr/>
              </p:nvSpPr>
              <p:spPr>
                <a:xfrm>
                  <a:off x="802599" y="2889289"/>
                  <a:ext cx="167461" cy="14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" h="3405" extrusionOk="0">
                      <a:moveTo>
                        <a:pt x="3585" y="1"/>
                      </a:moveTo>
                      <a:lnTo>
                        <a:pt x="1" y="3404"/>
                      </a:lnTo>
                      <a:cubicBezTo>
                        <a:pt x="1842" y="3376"/>
                        <a:pt x="3864" y="2093"/>
                        <a:pt x="358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3"/>
                <p:cNvSpPr/>
                <p:nvPr/>
              </p:nvSpPr>
              <p:spPr>
                <a:xfrm>
                  <a:off x="803813" y="2886862"/>
                  <a:ext cx="194627" cy="164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3795" extrusionOk="0">
                      <a:moveTo>
                        <a:pt x="3725" y="1"/>
                      </a:moveTo>
                      <a:cubicBezTo>
                        <a:pt x="3767" y="71"/>
                        <a:pt x="3781" y="154"/>
                        <a:pt x="3822" y="238"/>
                      </a:cubicBezTo>
                      <a:cubicBezTo>
                        <a:pt x="3836" y="294"/>
                        <a:pt x="3850" y="350"/>
                        <a:pt x="3850" y="405"/>
                      </a:cubicBezTo>
                      <a:cubicBezTo>
                        <a:pt x="3864" y="447"/>
                        <a:pt x="3864" y="503"/>
                        <a:pt x="3892" y="573"/>
                      </a:cubicBezTo>
                      <a:cubicBezTo>
                        <a:pt x="3906" y="698"/>
                        <a:pt x="3906" y="796"/>
                        <a:pt x="3906" y="922"/>
                      </a:cubicBezTo>
                      <a:cubicBezTo>
                        <a:pt x="3892" y="1173"/>
                        <a:pt x="3850" y="1410"/>
                        <a:pt x="3753" y="1633"/>
                      </a:cubicBezTo>
                      <a:cubicBezTo>
                        <a:pt x="3725" y="1689"/>
                        <a:pt x="3697" y="1745"/>
                        <a:pt x="3669" y="1814"/>
                      </a:cubicBezTo>
                      <a:cubicBezTo>
                        <a:pt x="3641" y="1870"/>
                        <a:pt x="3627" y="1926"/>
                        <a:pt x="3585" y="1968"/>
                      </a:cubicBezTo>
                      <a:cubicBezTo>
                        <a:pt x="3557" y="2024"/>
                        <a:pt x="3515" y="2079"/>
                        <a:pt x="3502" y="2121"/>
                      </a:cubicBezTo>
                      <a:cubicBezTo>
                        <a:pt x="3474" y="2177"/>
                        <a:pt x="3432" y="2219"/>
                        <a:pt x="3404" y="2261"/>
                      </a:cubicBezTo>
                      <a:cubicBezTo>
                        <a:pt x="3320" y="2358"/>
                        <a:pt x="3250" y="2442"/>
                        <a:pt x="3167" y="2512"/>
                      </a:cubicBezTo>
                      <a:cubicBezTo>
                        <a:pt x="3139" y="2540"/>
                        <a:pt x="3097" y="2581"/>
                        <a:pt x="3055" y="2609"/>
                      </a:cubicBezTo>
                      <a:cubicBezTo>
                        <a:pt x="3013" y="2651"/>
                        <a:pt x="2958" y="2679"/>
                        <a:pt x="2930" y="2707"/>
                      </a:cubicBezTo>
                      <a:cubicBezTo>
                        <a:pt x="2888" y="2735"/>
                        <a:pt x="2846" y="2749"/>
                        <a:pt x="2804" y="2791"/>
                      </a:cubicBezTo>
                      <a:cubicBezTo>
                        <a:pt x="2776" y="2805"/>
                        <a:pt x="2720" y="2846"/>
                        <a:pt x="2679" y="2860"/>
                      </a:cubicBezTo>
                      <a:cubicBezTo>
                        <a:pt x="2595" y="2916"/>
                        <a:pt x="2525" y="2944"/>
                        <a:pt x="2441" y="2986"/>
                      </a:cubicBezTo>
                      <a:cubicBezTo>
                        <a:pt x="2288" y="3056"/>
                        <a:pt x="2149" y="3098"/>
                        <a:pt x="2009" y="3125"/>
                      </a:cubicBezTo>
                      <a:cubicBezTo>
                        <a:pt x="1939" y="3139"/>
                        <a:pt x="1884" y="3139"/>
                        <a:pt x="1814" y="3153"/>
                      </a:cubicBezTo>
                      <a:cubicBezTo>
                        <a:pt x="1758" y="3167"/>
                        <a:pt x="1702" y="3167"/>
                        <a:pt x="1660" y="3167"/>
                      </a:cubicBezTo>
                      <a:lnTo>
                        <a:pt x="1381" y="3167"/>
                      </a:lnTo>
                      <a:cubicBezTo>
                        <a:pt x="1381" y="3167"/>
                        <a:pt x="1395" y="3153"/>
                        <a:pt x="1451" y="3139"/>
                      </a:cubicBezTo>
                      <a:cubicBezTo>
                        <a:pt x="1493" y="3125"/>
                        <a:pt x="1549" y="3084"/>
                        <a:pt x="1632" y="3056"/>
                      </a:cubicBezTo>
                      <a:cubicBezTo>
                        <a:pt x="1730" y="3014"/>
                        <a:pt x="1814" y="2958"/>
                        <a:pt x="1911" y="2888"/>
                      </a:cubicBezTo>
                      <a:cubicBezTo>
                        <a:pt x="1967" y="2860"/>
                        <a:pt x="2023" y="2833"/>
                        <a:pt x="2093" y="2791"/>
                      </a:cubicBezTo>
                      <a:cubicBezTo>
                        <a:pt x="2149" y="2749"/>
                        <a:pt x="2218" y="2707"/>
                        <a:pt x="2260" y="2665"/>
                      </a:cubicBezTo>
                      <a:cubicBezTo>
                        <a:pt x="2386" y="2581"/>
                        <a:pt x="2511" y="2470"/>
                        <a:pt x="2637" y="2358"/>
                      </a:cubicBezTo>
                      <a:cubicBezTo>
                        <a:pt x="2679" y="2289"/>
                        <a:pt x="2748" y="2233"/>
                        <a:pt x="2804" y="2163"/>
                      </a:cubicBezTo>
                      <a:cubicBezTo>
                        <a:pt x="2818" y="2121"/>
                        <a:pt x="2860" y="2093"/>
                        <a:pt x="2888" y="2051"/>
                      </a:cubicBezTo>
                      <a:cubicBezTo>
                        <a:pt x="2916" y="2024"/>
                        <a:pt x="2944" y="1982"/>
                        <a:pt x="2958" y="1954"/>
                      </a:cubicBezTo>
                      <a:cubicBezTo>
                        <a:pt x="2985" y="1912"/>
                        <a:pt x="3013" y="1884"/>
                        <a:pt x="3027" y="1828"/>
                      </a:cubicBezTo>
                      <a:cubicBezTo>
                        <a:pt x="3055" y="1800"/>
                        <a:pt x="3069" y="1745"/>
                        <a:pt x="3097" y="1703"/>
                      </a:cubicBezTo>
                      <a:cubicBezTo>
                        <a:pt x="3125" y="1675"/>
                        <a:pt x="3139" y="1619"/>
                        <a:pt x="3153" y="1591"/>
                      </a:cubicBezTo>
                      <a:cubicBezTo>
                        <a:pt x="3167" y="1549"/>
                        <a:pt x="3195" y="1493"/>
                        <a:pt x="3209" y="1466"/>
                      </a:cubicBezTo>
                      <a:cubicBezTo>
                        <a:pt x="3237" y="1382"/>
                        <a:pt x="3264" y="1284"/>
                        <a:pt x="3278" y="1201"/>
                      </a:cubicBezTo>
                      <a:cubicBezTo>
                        <a:pt x="3278" y="1145"/>
                        <a:pt x="3292" y="1117"/>
                        <a:pt x="3292" y="1061"/>
                      </a:cubicBezTo>
                      <a:lnTo>
                        <a:pt x="3306" y="922"/>
                      </a:lnTo>
                      <a:cubicBezTo>
                        <a:pt x="3334" y="754"/>
                        <a:pt x="3306" y="573"/>
                        <a:pt x="3278" y="405"/>
                      </a:cubicBezTo>
                      <a:cubicBezTo>
                        <a:pt x="3264" y="336"/>
                        <a:pt x="3237" y="280"/>
                        <a:pt x="3223" y="224"/>
                      </a:cubicBezTo>
                      <a:cubicBezTo>
                        <a:pt x="3097" y="350"/>
                        <a:pt x="2916" y="503"/>
                        <a:pt x="2679" y="698"/>
                      </a:cubicBezTo>
                      <a:cubicBezTo>
                        <a:pt x="2595" y="782"/>
                        <a:pt x="2511" y="852"/>
                        <a:pt x="2428" y="936"/>
                      </a:cubicBezTo>
                      <a:cubicBezTo>
                        <a:pt x="2330" y="1033"/>
                        <a:pt x="2260" y="1117"/>
                        <a:pt x="2190" y="1214"/>
                      </a:cubicBezTo>
                      <a:cubicBezTo>
                        <a:pt x="2149" y="1312"/>
                        <a:pt x="2093" y="1410"/>
                        <a:pt x="2023" y="1521"/>
                      </a:cubicBezTo>
                      <a:cubicBezTo>
                        <a:pt x="1953" y="1633"/>
                        <a:pt x="1884" y="1758"/>
                        <a:pt x="1800" y="1884"/>
                      </a:cubicBezTo>
                      <a:cubicBezTo>
                        <a:pt x="1618" y="2149"/>
                        <a:pt x="1381" y="2428"/>
                        <a:pt x="1116" y="2665"/>
                      </a:cubicBezTo>
                      <a:cubicBezTo>
                        <a:pt x="851" y="2916"/>
                        <a:pt x="572" y="3098"/>
                        <a:pt x="363" y="3237"/>
                      </a:cubicBezTo>
                      <a:cubicBezTo>
                        <a:pt x="265" y="3307"/>
                        <a:pt x="168" y="3363"/>
                        <a:pt x="98" y="3404"/>
                      </a:cubicBezTo>
                      <a:lnTo>
                        <a:pt x="0" y="3446"/>
                      </a:lnTo>
                      <a:lnTo>
                        <a:pt x="98" y="3502"/>
                      </a:lnTo>
                      <a:cubicBezTo>
                        <a:pt x="168" y="3544"/>
                        <a:pt x="265" y="3572"/>
                        <a:pt x="405" y="3628"/>
                      </a:cubicBezTo>
                      <a:cubicBezTo>
                        <a:pt x="656" y="3711"/>
                        <a:pt x="1019" y="3795"/>
                        <a:pt x="1479" y="3795"/>
                      </a:cubicBezTo>
                      <a:cubicBezTo>
                        <a:pt x="1925" y="3795"/>
                        <a:pt x="2455" y="3725"/>
                        <a:pt x="2944" y="3502"/>
                      </a:cubicBezTo>
                      <a:cubicBezTo>
                        <a:pt x="3195" y="3404"/>
                        <a:pt x="3432" y="3265"/>
                        <a:pt x="3641" y="3084"/>
                      </a:cubicBezTo>
                      <a:cubicBezTo>
                        <a:pt x="3836" y="2902"/>
                        <a:pt x="4004" y="2707"/>
                        <a:pt x="4143" y="2484"/>
                      </a:cubicBezTo>
                      <a:cubicBezTo>
                        <a:pt x="4352" y="2149"/>
                        <a:pt x="4464" y="1814"/>
                        <a:pt x="4478" y="1507"/>
                      </a:cubicBezTo>
                      <a:cubicBezTo>
                        <a:pt x="4492" y="1201"/>
                        <a:pt x="4450" y="922"/>
                        <a:pt x="4352" y="712"/>
                      </a:cubicBezTo>
                      <a:cubicBezTo>
                        <a:pt x="4185" y="294"/>
                        <a:pt x="3906" y="113"/>
                        <a:pt x="372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3"/>
                <p:cNvSpPr/>
                <p:nvPr/>
              </p:nvSpPr>
              <p:spPr>
                <a:xfrm>
                  <a:off x="1006907" y="2911647"/>
                  <a:ext cx="90078" cy="181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4186" extrusionOk="0">
                      <a:moveTo>
                        <a:pt x="0" y="1"/>
                      </a:moveTo>
                      <a:lnTo>
                        <a:pt x="781" y="4185"/>
                      </a:lnTo>
                      <a:cubicBezTo>
                        <a:pt x="2079" y="3139"/>
                        <a:pt x="1046" y="866"/>
                        <a:pt x="0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3"/>
                <p:cNvSpPr/>
                <p:nvPr/>
              </p:nvSpPr>
              <p:spPr>
                <a:xfrm>
                  <a:off x="997244" y="2902288"/>
                  <a:ext cx="109402" cy="187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4318" extrusionOk="0">
                      <a:moveTo>
                        <a:pt x="781" y="0"/>
                      </a:moveTo>
                      <a:cubicBezTo>
                        <a:pt x="597" y="0"/>
                        <a:pt x="442" y="36"/>
                        <a:pt x="335" y="77"/>
                      </a:cubicBezTo>
                      <a:cubicBezTo>
                        <a:pt x="405" y="119"/>
                        <a:pt x="474" y="133"/>
                        <a:pt x="516" y="175"/>
                      </a:cubicBezTo>
                      <a:cubicBezTo>
                        <a:pt x="614" y="217"/>
                        <a:pt x="697" y="273"/>
                        <a:pt x="767" y="328"/>
                      </a:cubicBezTo>
                      <a:cubicBezTo>
                        <a:pt x="837" y="384"/>
                        <a:pt x="921" y="440"/>
                        <a:pt x="990" y="524"/>
                      </a:cubicBezTo>
                      <a:cubicBezTo>
                        <a:pt x="1130" y="663"/>
                        <a:pt x="1269" y="803"/>
                        <a:pt x="1381" y="956"/>
                      </a:cubicBezTo>
                      <a:cubicBezTo>
                        <a:pt x="1409" y="984"/>
                        <a:pt x="1423" y="1040"/>
                        <a:pt x="1465" y="1082"/>
                      </a:cubicBezTo>
                      <a:cubicBezTo>
                        <a:pt x="1479" y="1110"/>
                        <a:pt x="1520" y="1165"/>
                        <a:pt x="1534" y="1193"/>
                      </a:cubicBezTo>
                      <a:cubicBezTo>
                        <a:pt x="1548" y="1235"/>
                        <a:pt x="1590" y="1277"/>
                        <a:pt x="1604" y="1319"/>
                      </a:cubicBezTo>
                      <a:cubicBezTo>
                        <a:pt x="1618" y="1347"/>
                        <a:pt x="1632" y="1402"/>
                        <a:pt x="1660" y="1444"/>
                      </a:cubicBezTo>
                      <a:cubicBezTo>
                        <a:pt x="1688" y="1528"/>
                        <a:pt x="1730" y="1612"/>
                        <a:pt x="1744" y="1695"/>
                      </a:cubicBezTo>
                      <a:cubicBezTo>
                        <a:pt x="1771" y="1793"/>
                        <a:pt x="1799" y="1877"/>
                        <a:pt x="1813" y="1960"/>
                      </a:cubicBezTo>
                      <a:cubicBezTo>
                        <a:pt x="1827" y="2044"/>
                        <a:pt x="1841" y="2114"/>
                        <a:pt x="1841" y="2212"/>
                      </a:cubicBezTo>
                      <a:lnTo>
                        <a:pt x="1841" y="2435"/>
                      </a:lnTo>
                      <a:cubicBezTo>
                        <a:pt x="1841" y="2504"/>
                        <a:pt x="1827" y="2574"/>
                        <a:pt x="1827" y="2644"/>
                      </a:cubicBezTo>
                      <a:cubicBezTo>
                        <a:pt x="1813" y="2714"/>
                        <a:pt x="1813" y="2769"/>
                        <a:pt x="1799" y="2839"/>
                      </a:cubicBezTo>
                      <a:cubicBezTo>
                        <a:pt x="1758" y="2951"/>
                        <a:pt x="1730" y="3048"/>
                        <a:pt x="1688" y="3118"/>
                      </a:cubicBezTo>
                      <a:cubicBezTo>
                        <a:pt x="1660" y="3188"/>
                        <a:pt x="1618" y="3230"/>
                        <a:pt x="1604" y="3286"/>
                      </a:cubicBezTo>
                      <a:cubicBezTo>
                        <a:pt x="1590" y="3327"/>
                        <a:pt x="1562" y="3341"/>
                        <a:pt x="1562" y="3341"/>
                      </a:cubicBezTo>
                      <a:lnTo>
                        <a:pt x="1562" y="3272"/>
                      </a:lnTo>
                      <a:lnTo>
                        <a:pt x="1562" y="3104"/>
                      </a:lnTo>
                      <a:lnTo>
                        <a:pt x="1562" y="2979"/>
                      </a:lnTo>
                      <a:cubicBezTo>
                        <a:pt x="1562" y="2923"/>
                        <a:pt x="1562" y="2895"/>
                        <a:pt x="1548" y="2825"/>
                      </a:cubicBezTo>
                      <a:cubicBezTo>
                        <a:pt x="1548" y="2769"/>
                        <a:pt x="1534" y="2714"/>
                        <a:pt x="1520" y="2644"/>
                      </a:cubicBezTo>
                      <a:cubicBezTo>
                        <a:pt x="1493" y="2588"/>
                        <a:pt x="1493" y="2518"/>
                        <a:pt x="1479" y="2477"/>
                      </a:cubicBezTo>
                      <a:cubicBezTo>
                        <a:pt x="1451" y="2351"/>
                        <a:pt x="1409" y="2212"/>
                        <a:pt x="1353" y="2086"/>
                      </a:cubicBezTo>
                      <a:cubicBezTo>
                        <a:pt x="1325" y="2016"/>
                        <a:pt x="1311" y="1946"/>
                        <a:pt x="1269" y="1877"/>
                      </a:cubicBezTo>
                      <a:lnTo>
                        <a:pt x="1214" y="1779"/>
                      </a:lnTo>
                      <a:lnTo>
                        <a:pt x="1172" y="1668"/>
                      </a:lnTo>
                      <a:lnTo>
                        <a:pt x="1116" y="1570"/>
                      </a:lnTo>
                      <a:cubicBezTo>
                        <a:pt x="1102" y="1528"/>
                        <a:pt x="1074" y="1500"/>
                        <a:pt x="1046" y="1458"/>
                      </a:cubicBezTo>
                      <a:cubicBezTo>
                        <a:pt x="990" y="1389"/>
                        <a:pt x="962" y="1333"/>
                        <a:pt x="907" y="1263"/>
                      </a:cubicBezTo>
                      <a:cubicBezTo>
                        <a:pt x="851" y="1193"/>
                        <a:pt x="795" y="1137"/>
                        <a:pt x="753" y="1068"/>
                      </a:cubicBezTo>
                      <a:cubicBezTo>
                        <a:pt x="697" y="998"/>
                        <a:pt x="642" y="956"/>
                        <a:pt x="572" y="900"/>
                      </a:cubicBezTo>
                      <a:cubicBezTo>
                        <a:pt x="446" y="789"/>
                        <a:pt x="335" y="691"/>
                        <a:pt x="209" y="607"/>
                      </a:cubicBezTo>
                      <a:cubicBezTo>
                        <a:pt x="153" y="566"/>
                        <a:pt x="126" y="552"/>
                        <a:pt x="70" y="510"/>
                      </a:cubicBezTo>
                      <a:cubicBezTo>
                        <a:pt x="28" y="705"/>
                        <a:pt x="0" y="956"/>
                        <a:pt x="0" y="1193"/>
                      </a:cubicBezTo>
                      <a:cubicBezTo>
                        <a:pt x="0" y="1444"/>
                        <a:pt x="28" y="1681"/>
                        <a:pt x="153" y="1946"/>
                      </a:cubicBezTo>
                      <a:cubicBezTo>
                        <a:pt x="363" y="2351"/>
                        <a:pt x="795" y="2783"/>
                        <a:pt x="990" y="3272"/>
                      </a:cubicBezTo>
                      <a:cubicBezTo>
                        <a:pt x="1102" y="3509"/>
                        <a:pt x="1116" y="3774"/>
                        <a:pt x="1102" y="3983"/>
                      </a:cubicBezTo>
                      <a:cubicBezTo>
                        <a:pt x="1074" y="4095"/>
                        <a:pt x="1060" y="4178"/>
                        <a:pt x="1046" y="4234"/>
                      </a:cubicBezTo>
                      <a:cubicBezTo>
                        <a:pt x="1032" y="4276"/>
                        <a:pt x="1004" y="4318"/>
                        <a:pt x="1004" y="4318"/>
                      </a:cubicBezTo>
                      <a:cubicBezTo>
                        <a:pt x="1004" y="4318"/>
                        <a:pt x="1046" y="4318"/>
                        <a:pt x="1116" y="4304"/>
                      </a:cubicBezTo>
                      <a:cubicBezTo>
                        <a:pt x="1186" y="4276"/>
                        <a:pt x="1269" y="4262"/>
                        <a:pt x="1395" y="4206"/>
                      </a:cubicBezTo>
                      <a:cubicBezTo>
                        <a:pt x="1493" y="4164"/>
                        <a:pt x="1632" y="4095"/>
                        <a:pt x="1771" y="3969"/>
                      </a:cubicBezTo>
                      <a:cubicBezTo>
                        <a:pt x="1911" y="3844"/>
                        <a:pt x="2050" y="3690"/>
                        <a:pt x="2162" y="3495"/>
                      </a:cubicBezTo>
                      <a:cubicBezTo>
                        <a:pt x="2385" y="3118"/>
                        <a:pt x="2511" y="2630"/>
                        <a:pt x="2525" y="2156"/>
                      </a:cubicBezTo>
                      <a:cubicBezTo>
                        <a:pt x="2525" y="1933"/>
                        <a:pt x="2511" y="1681"/>
                        <a:pt x="2455" y="1472"/>
                      </a:cubicBezTo>
                      <a:cubicBezTo>
                        <a:pt x="2399" y="1319"/>
                        <a:pt x="2329" y="1124"/>
                        <a:pt x="2246" y="956"/>
                      </a:cubicBezTo>
                      <a:cubicBezTo>
                        <a:pt x="1981" y="426"/>
                        <a:pt x="1562" y="175"/>
                        <a:pt x="1200" y="63"/>
                      </a:cubicBezTo>
                      <a:cubicBezTo>
                        <a:pt x="1051" y="18"/>
                        <a:pt x="909" y="0"/>
                        <a:pt x="781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8" name="Google Shape;378;p3"/>
              <p:cNvSpPr/>
              <p:nvPr/>
            </p:nvSpPr>
            <p:spPr>
              <a:xfrm>
                <a:off x="898708" y="2546062"/>
                <a:ext cx="31456" cy="28078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48" extrusionOk="0">
                    <a:moveTo>
                      <a:pt x="355" y="1"/>
                    </a:moveTo>
                    <a:cubicBezTo>
                      <a:pt x="255" y="1"/>
                      <a:pt x="161" y="48"/>
                      <a:pt x="112" y="138"/>
                    </a:cubicBezTo>
                    <a:cubicBezTo>
                      <a:pt x="0" y="292"/>
                      <a:pt x="42" y="487"/>
                      <a:pt x="182" y="585"/>
                    </a:cubicBezTo>
                    <a:cubicBezTo>
                      <a:pt x="241" y="626"/>
                      <a:pt x="311" y="648"/>
                      <a:pt x="380" y="648"/>
                    </a:cubicBezTo>
                    <a:cubicBezTo>
                      <a:pt x="472" y="648"/>
                      <a:pt x="564" y="609"/>
                      <a:pt x="628" y="529"/>
                    </a:cubicBezTo>
                    <a:cubicBezTo>
                      <a:pt x="726" y="403"/>
                      <a:pt x="698" y="180"/>
                      <a:pt x="558" y="69"/>
                    </a:cubicBezTo>
                    <a:cubicBezTo>
                      <a:pt x="496" y="23"/>
                      <a:pt x="424" y="1"/>
                      <a:pt x="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930123" y="2575007"/>
                <a:ext cx="27253" cy="2352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543" extrusionOk="0">
                    <a:moveTo>
                      <a:pt x="308" y="0"/>
                    </a:moveTo>
                    <a:cubicBezTo>
                      <a:pt x="238" y="0"/>
                      <a:pt x="168" y="14"/>
                      <a:pt x="112" y="70"/>
                    </a:cubicBezTo>
                    <a:cubicBezTo>
                      <a:pt x="15" y="168"/>
                      <a:pt x="1" y="349"/>
                      <a:pt x="98" y="447"/>
                    </a:cubicBezTo>
                    <a:cubicBezTo>
                      <a:pt x="146" y="511"/>
                      <a:pt x="226" y="542"/>
                      <a:pt x="309" y="542"/>
                    </a:cubicBezTo>
                    <a:cubicBezTo>
                      <a:pt x="371" y="542"/>
                      <a:pt x="435" y="525"/>
                      <a:pt x="489" y="489"/>
                    </a:cubicBezTo>
                    <a:cubicBezTo>
                      <a:pt x="587" y="419"/>
                      <a:pt x="628" y="224"/>
                      <a:pt x="503" y="98"/>
                    </a:cubicBezTo>
                    <a:cubicBezTo>
                      <a:pt x="447" y="28"/>
                      <a:pt x="377" y="0"/>
                      <a:pt x="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951269" y="2606466"/>
                <a:ext cx="23007" cy="20062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63" extrusionOk="0">
                    <a:moveTo>
                      <a:pt x="259" y="0"/>
                    </a:moveTo>
                    <a:cubicBezTo>
                      <a:pt x="222" y="0"/>
                      <a:pt x="186" y="10"/>
                      <a:pt x="154" y="28"/>
                    </a:cubicBezTo>
                    <a:cubicBezTo>
                      <a:pt x="43" y="84"/>
                      <a:pt x="1" y="237"/>
                      <a:pt x="71" y="335"/>
                    </a:cubicBezTo>
                    <a:cubicBezTo>
                      <a:pt x="102" y="418"/>
                      <a:pt x="187" y="462"/>
                      <a:pt x="280" y="462"/>
                    </a:cubicBezTo>
                    <a:cubicBezTo>
                      <a:pt x="312" y="462"/>
                      <a:pt x="345" y="457"/>
                      <a:pt x="378" y="446"/>
                    </a:cubicBezTo>
                    <a:cubicBezTo>
                      <a:pt x="489" y="404"/>
                      <a:pt x="531" y="251"/>
                      <a:pt x="461" y="125"/>
                    </a:cubicBezTo>
                    <a:cubicBezTo>
                      <a:pt x="414" y="41"/>
                      <a:pt x="335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965179" y="2637924"/>
                <a:ext cx="18198" cy="16379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78" extrusionOk="0">
                    <a:moveTo>
                      <a:pt x="222" y="1"/>
                    </a:moveTo>
                    <a:cubicBezTo>
                      <a:pt x="203" y="1"/>
                      <a:pt x="185" y="5"/>
                      <a:pt x="168" y="13"/>
                    </a:cubicBezTo>
                    <a:cubicBezTo>
                      <a:pt x="57" y="41"/>
                      <a:pt x="1" y="153"/>
                      <a:pt x="43" y="236"/>
                    </a:cubicBezTo>
                    <a:cubicBezTo>
                      <a:pt x="55" y="313"/>
                      <a:pt x="150" y="378"/>
                      <a:pt x="240" y="378"/>
                    </a:cubicBezTo>
                    <a:cubicBezTo>
                      <a:pt x="249" y="378"/>
                      <a:pt x="257" y="377"/>
                      <a:pt x="266" y="376"/>
                    </a:cubicBezTo>
                    <a:cubicBezTo>
                      <a:pt x="349" y="362"/>
                      <a:pt x="419" y="250"/>
                      <a:pt x="391" y="153"/>
                    </a:cubicBezTo>
                    <a:cubicBezTo>
                      <a:pt x="380" y="63"/>
                      <a:pt x="298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971245" y="2668083"/>
                <a:ext cx="13345" cy="12739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4" extrusionOk="0">
                    <a:moveTo>
                      <a:pt x="140" y="1"/>
                    </a:moveTo>
                    <a:cubicBezTo>
                      <a:pt x="56" y="1"/>
                      <a:pt x="0" y="56"/>
                      <a:pt x="0" y="154"/>
                    </a:cubicBezTo>
                    <a:cubicBezTo>
                      <a:pt x="0" y="224"/>
                      <a:pt x="70" y="293"/>
                      <a:pt x="154" y="293"/>
                    </a:cubicBezTo>
                    <a:cubicBezTo>
                      <a:pt x="251" y="293"/>
                      <a:pt x="307" y="224"/>
                      <a:pt x="307" y="140"/>
                    </a:cubicBezTo>
                    <a:cubicBezTo>
                      <a:pt x="307" y="42"/>
                      <a:pt x="237" y="1"/>
                      <a:pt x="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1261348" y="2405756"/>
                <a:ext cx="65901" cy="641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480" extrusionOk="0">
                    <a:moveTo>
                      <a:pt x="768" y="1"/>
                    </a:moveTo>
                    <a:cubicBezTo>
                      <a:pt x="558" y="1"/>
                      <a:pt x="349" y="85"/>
                      <a:pt x="210" y="224"/>
                    </a:cubicBezTo>
                    <a:cubicBezTo>
                      <a:pt x="70" y="364"/>
                      <a:pt x="1" y="559"/>
                      <a:pt x="28" y="768"/>
                    </a:cubicBezTo>
                    <a:cubicBezTo>
                      <a:pt x="28" y="963"/>
                      <a:pt x="112" y="1131"/>
                      <a:pt x="252" y="1270"/>
                    </a:cubicBezTo>
                    <a:cubicBezTo>
                      <a:pt x="391" y="1396"/>
                      <a:pt x="558" y="1479"/>
                      <a:pt x="754" y="1479"/>
                    </a:cubicBezTo>
                    <a:cubicBezTo>
                      <a:pt x="949" y="1479"/>
                      <a:pt x="1116" y="1410"/>
                      <a:pt x="1256" y="1270"/>
                    </a:cubicBezTo>
                    <a:cubicBezTo>
                      <a:pt x="1395" y="1145"/>
                      <a:pt x="1493" y="963"/>
                      <a:pt x="1507" y="768"/>
                    </a:cubicBezTo>
                    <a:cubicBezTo>
                      <a:pt x="1521" y="559"/>
                      <a:pt x="1451" y="364"/>
                      <a:pt x="1312" y="224"/>
                    </a:cubicBezTo>
                    <a:cubicBezTo>
                      <a:pt x="1172" y="85"/>
                      <a:pt x="977" y="1"/>
                      <a:pt x="7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1174296" y="2418755"/>
                <a:ext cx="56889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280" extrusionOk="0">
                    <a:moveTo>
                      <a:pt x="632" y="0"/>
                    </a:moveTo>
                    <a:cubicBezTo>
                      <a:pt x="599" y="0"/>
                      <a:pt x="566" y="3"/>
                      <a:pt x="531" y="8"/>
                    </a:cubicBezTo>
                    <a:cubicBezTo>
                      <a:pt x="336" y="50"/>
                      <a:pt x="196" y="175"/>
                      <a:pt x="113" y="315"/>
                    </a:cubicBezTo>
                    <a:cubicBezTo>
                      <a:pt x="29" y="454"/>
                      <a:pt x="1" y="621"/>
                      <a:pt x="43" y="803"/>
                    </a:cubicBezTo>
                    <a:cubicBezTo>
                      <a:pt x="99" y="956"/>
                      <a:pt x="196" y="1096"/>
                      <a:pt x="336" y="1179"/>
                    </a:cubicBezTo>
                    <a:cubicBezTo>
                      <a:pt x="438" y="1241"/>
                      <a:pt x="555" y="1280"/>
                      <a:pt x="670" y="1280"/>
                    </a:cubicBezTo>
                    <a:cubicBezTo>
                      <a:pt x="713" y="1280"/>
                      <a:pt x="755" y="1274"/>
                      <a:pt x="796" y="1263"/>
                    </a:cubicBezTo>
                    <a:cubicBezTo>
                      <a:pt x="949" y="1235"/>
                      <a:pt x="1089" y="1152"/>
                      <a:pt x="1173" y="1012"/>
                    </a:cubicBezTo>
                    <a:cubicBezTo>
                      <a:pt x="1270" y="873"/>
                      <a:pt x="1312" y="705"/>
                      <a:pt x="1298" y="538"/>
                    </a:cubicBezTo>
                    <a:cubicBezTo>
                      <a:pt x="1284" y="356"/>
                      <a:pt x="1173" y="203"/>
                      <a:pt x="1033" y="119"/>
                    </a:cubicBezTo>
                    <a:cubicBezTo>
                      <a:pt x="918" y="50"/>
                      <a:pt x="785" y="0"/>
                      <a:pt x="6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101196" y="2450517"/>
                <a:ext cx="48397" cy="46103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64" extrusionOk="0">
                    <a:moveTo>
                      <a:pt x="544" y="0"/>
                    </a:moveTo>
                    <a:cubicBezTo>
                      <a:pt x="474" y="0"/>
                      <a:pt x="391" y="14"/>
                      <a:pt x="321" y="70"/>
                    </a:cubicBezTo>
                    <a:cubicBezTo>
                      <a:pt x="181" y="140"/>
                      <a:pt x="70" y="279"/>
                      <a:pt x="42" y="391"/>
                    </a:cubicBezTo>
                    <a:cubicBezTo>
                      <a:pt x="0" y="530"/>
                      <a:pt x="28" y="670"/>
                      <a:pt x="112" y="795"/>
                    </a:cubicBezTo>
                    <a:cubicBezTo>
                      <a:pt x="181" y="921"/>
                      <a:pt x="307" y="1004"/>
                      <a:pt x="447" y="1046"/>
                    </a:cubicBezTo>
                    <a:cubicBezTo>
                      <a:pt x="490" y="1057"/>
                      <a:pt x="537" y="1064"/>
                      <a:pt x="586" y="1064"/>
                    </a:cubicBezTo>
                    <a:cubicBezTo>
                      <a:pt x="664" y="1064"/>
                      <a:pt x="746" y="1047"/>
                      <a:pt x="823" y="1004"/>
                    </a:cubicBezTo>
                    <a:cubicBezTo>
                      <a:pt x="879" y="976"/>
                      <a:pt x="921" y="935"/>
                      <a:pt x="977" y="879"/>
                    </a:cubicBezTo>
                    <a:cubicBezTo>
                      <a:pt x="1018" y="837"/>
                      <a:pt x="1046" y="781"/>
                      <a:pt x="1074" y="711"/>
                    </a:cubicBezTo>
                    <a:cubicBezTo>
                      <a:pt x="1116" y="586"/>
                      <a:pt x="1116" y="432"/>
                      <a:pt x="1046" y="307"/>
                    </a:cubicBezTo>
                    <a:cubicBezTo>
                      <a:pt x="991" y="167"/>
                      <a:pt x="893" y="70"/>
                      <a:pt x="753" y="28"/>
                    </a:cubicBezTo>
                    <a:cubicBezTo>
                      <a:pt x="684" y="14"/>
                      <a:pt x="614" y="0"/>
                      <a:pt x="5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047985" y="2497054"/>
                <a:ext cx="37522" cy="3821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82" extrusionOk="0">
                    <a:moveTo>
                      <a:pt x="461" y="0"/>
                    </a:moveTo>
                    <a:cubicBezTo>
                      <a:pt x="363" y="0"/>
                      <a:pt x="238" y="56"/>
                      <a:pt x="140" y="140"/>
                    </a:cubicBezTo>
                    <a:cubicBezTo>
                      <a:pt x="43" y="223"/>
                      <a:pt x="1" y="349"/>
                      <a:pt x="15" y="474"/>
                    </a:cubicBezTo>
                    <a:cubicBezTo>
                      <a:pt x="15" y="600"/>
                      <a:pt x="70" y="698"/>
                      <a:pt x="168" y="767"/>
                    </a:cubicBezTo>
                    <a:cubicBezTo>
                      <a:pt x="241" y="840"/>
                      <a:pt x="335" y="882"/>
                      <a:pt x="423" y="882"/>
                    </a:cubicBezTo>
                    <a:cubicBezTo>
                      <a:pt x="436" y="882"/>
                      <a:pt x="449" y="881"/>
                      <a:pt x="461" y="879"/>
                    </a:cubicBezTo>
                    <a:cubicBezTo>
                      <a:pt x="573" y="879"/>
                      <a:pt x="670" y="823"/>
                      <a:pt x="740" y="753"/>
                    </a:cubicBezTo>
                    <a:cubicBezTo>
                      <a:pt x="810" y="670"/>
                      <a:pt x="865" y="572"/>
                      <a:pt x="865" y="460"/>
                    </a:cubicBezTo>
                    <a:cubicBezTo>
                      <a:pt x="865" y="349"/>
                      <a:pt x="838" y="223"/>
                      <a:pt x="768" y="140"/>
                    </a:cubicBezTo>
                    <a:cubicBezTo>
                      <a:pt x="670" y="56"/>
                      <a:pt x="573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012323" y="2554728"/>
                <a:ext cx="31499" cy="2872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3" extrusionOk="0">
                    <a:moveTo>
                      <a:pt x="381" y="0"/>
                    </a:moveTo>
                    <a:cubicBezTo>
                      <a:pt x="351" y="0"/>
                      <a:pt x="322" y="4"/>
                      <a:pt x="294" y="8"/>
                    </a:cubicBezTo>
                    <a:cubicBezTo>
                      <a:pt x="210" y="36"/>
                      <a:pt x="140" y="106"/>
                      <a:pt x="84" y="190"/>
                    </a:cubicBezTo>
                    <a:cubicBezTo>
                      <a:pt x="1" y="357"/>
                      <a:pt x="70" y="566"/>
                      <a:pt x="238" y="636"/>
                    </a:cubicBezTo>
                    <a:cubicBezTo>
                      <a:pt x="289" y="654"/>
                      <a:pt x="341" y="663"/>
                      <a:pt x="390" y="663"/>
                    </a:cubicBezTo>
                    <a:cubicBezTo>
                      <a:pt x="527" y="663"/>
                      <a:pt x="647" y="595"/>
                      <a:pt x="698" y="482"/>
                    </a:cubicBezTo>
                    <a:cubicBezTo>
                      <a:pt x="726" y="413"/>
                      <a:pt x="726" y="329"/>
                      <a:pt x="712" y="245"/>
                    </a:cubicBezTo>
                    <a:cubicBezTo>
                      <a:pt x="698" y="148"/>
                      <a:pt x="642" y="78"/>
                      <a:pt x="559" y="50"/>
                    </a:cubicBezTo>
                    <a:cubicBezTo>
                      <a:pt x="503" y="13"/>
                      <a:pt x="441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452679" y="3796361"/>
                <a:ext cx="467950" cy="955985"/>
              </a:xfrm>
              <a:custGeom>
                <a:avLst/>
                <a:gdLst/>
                <a:ahLst/>
                <a:cxnLst/>
                <a:rect l="l" t="t" r="r" b="b"/>
                <a:pathLst>
                  <a:path w="10671" h="21800" extrusionOk="0">
                    <a:moveTo>
                      <a:pt x="6462" y="1"/>
                    </a:moveTo>
                    <a:cubicBezTo>
                      <a:pt x="5793" y="1"/>
                      <a:pt x="5124" y="122"/>
                      <a:pt x="4506" y="360"/>
                    </a:cubicBezTo>
                    <a:cubicBezTo>
                      <a:pt x="3948" y="569"/>
                      <a:pt x="3390" y="876"/>
                      <a:pt x="2874" y="1295"/>
                    </a:cubicBezTo>
                    <a:cubicBezTo>
                      <a:pt x="2539" y="1574"/>
                      <a:pt x="2204" y="1881"/>
                      <a:pt x="1925" y="2243"/>
                    </a:cubicBezTo>
                    <a:cubicBezTo>
                      <a:pt x="1646" y="2620"/>
                      <a:pt x="1409" y="3038"/>
                      <a:pt x="1228" y="3457"/>
                    </a:cubicBezTo>
                    <a:cubicBezTo>
                      <a:pt x="851" y="4308"/>
                      <a:pt x="530" y="5214"/>
                      <a:pt x="321" y="6177"/>
                    </a:cubicBezTo>
                    <a:cubicBezTo>
                      <a:pt x="112" y="7125"/>
                      <a:pt x="0" y="8130"/>
                      <a:pt x="0" y="9120"/>
                    </a:cubicBezTo>
                    <a:cubicBezTo>
                      <a:pt x="0" y="10110"/>
                      <a:pt x="98" y="11101"/>
                      <a:pt x="293" y="12063"/>
                    </a:cubicBezTo>
                    <a:cubicBezTo>
                      <a:pt x="502" y="13026"/>
                      <a:pt x="795" y="13946"/>
                      <a:pt x="1186" y="14797"/>
                    </a:cubicBezTo>
                    <a:cubicBezTo>
                      <a:pt x="1925" y="16513"/>
                      <a:pt x="2999" y="17936"/>
                      <a:pt x="4045" y="18982"/>
                    </a:cubicBezTo>
                    <a:cubicBezTo>
                      <a:pt x="4561" y="19512"/>
                      <a:pt x="5091" y="19944"/>
                      <a:pt x="5580" y="20307"/>
                    </a:cubicBezTo>
                    <a:lnTo>
                      <a:pt x="5942" y="20572"/>
                    </a:lnTo>
                    <a:cubicBezTo>
                      <a:pt x="6068" y="20655"/>
                      <a:pt x="6166" y="20725"/>
                      <a:pt x="6277" y="20795"/>
                    </a:cubicBezTo>
                    <a:cubicBezTo>
                      <a:pt x="6500" y="20934"/>
                      <a:pt x="6696" y="21060"/>
                      <a:pt x="6877" y="21172"/>
                    </a:cubicBezTo>
                    <a:cubicBezTo>
                      <a:pt x="7072" y="21269"/>
                      <a:pt x="7254" y="21353"/>
                      <a:pt x="7393" y="21451"/>
                    </a:cubicBezTo>
                    <a:cubicBezTo>
                      <a:pt x="7526" y="21523"/>
                      <a:pt x="7638" y="21575"/>
                      <a:pt x="7730" y="21615"/>
                    </a:cubicBezTo>
                    <a:lnTo>
                      <a:pt x="7730" y="21615"/>
                    </a:lnTo>
                    <a:cubicBezTo>
                      <a:pt x="6898" y="21173"/>
                      <a:pt x="6104" y="20641"/>
                      <a:pt x="5384" y="20056"/>
                    </a:cubicBezTo>
                    <a:cubicBezTo>
                      <a:pt x="4561" y="19372"/>
                      <a:pt x="3850" y="18591"/>
                      <a:pt x="3292" y="17726"/>
                    </a:cubicBezTo>
                    <a:cubicBezTo>
                      <a:pt x="3153" y="17503"/>
                      <a:pt x="3027" y="17294"/>
                      <a:pt x="2929" y="17085"/>
                    </a:cubicBezTo>
                    <a:cubicBezTo>
                      <a:pt x="2874" y="16987"/>
                      <a:pt x="2818" y="16875"/>
                      <a:pt x="2762" y="16750"/>
                    </a:cubicBezTo>
                    <a:cubicBezTo>
                      <a:pt x="2720" y="16652"/>
                      <a:pt x="2678" y="16527"/>
                      <a:pt x="2623" y="16429"/>
                    </a:cubicBezTo>
                    <a:cubicBezTo>
                      <a:pt x="2581" y="16317"/>
                      <a:pt x="2539" y="16220"/>
                      <a:pt x="2483" y="16094"/>
                    </a:cubicBezTo>
                    <a:cubicBezTo>
                      <a:pt x="2441" y="15983"/>
                      <a:pt x="2399" y="15871"/>
                      <a:pt x="2344" y="15760"/>
                    </a:cubicBezTo>
                    <a:cubicBezTo>
                      <a:pt x="2302" y="15634"/>
                      <a:pt x="2246" y="15536"/>
                      <a:pt x="2204" y="15411"/>
                    </a:cubicBezTo>
                    <a:cubicBezTo>
                      <a:pt x="2162" y="15285"/>
                      <a:pt x="2106" y="15174"/>
                      <a:pt x="2051" y="15062"/>
                    </a:cubicBezTo>
                    <a:cubicBezTo>
                      <a:pt x="2013" y="14995"/>
                      <a:pt x="1961" y="14929"/>
                      <a:pt x="1946" y="14929"/>
                    </a:cubicBezTo>
                    <a:cubicBezTo>
                      <a:pt x="1939" y="14929"/>
                      <a:pt x="1940" y="14943"/>
                      <a:pt x="1953" y="14978"/>
                    </a:cubicBezTo>
                    <a:cubicBezTo>
                      <a:pt x="1995" y="15216"/>
                      <a:pt x="1981" y="15383"/>
                      <a:pt x="1967" y="15536"/>
                    </a:cubicBezTo>
                    <a:cubicBezTo>
                      <a:pt x="1967" y="15564"/>
                      <a:pt x="1953" y="15620"/>
                      <a:pt x="1925" y="15634"/>
                    </a:cubicBezTo>
                    <a:cubicBezTo>
                      <a:pt x="1855" y="15425"/>
                      <a:pt x="1786" y="15243"/>
                      <a:pt x="1702" y="15034"/>
                    </a:cubicBezTo>
                    <a:cubicBezTo>
                      <a:pt x="1465" y="14351"/>
                      <a:pt x="1270" y="13653"/>
                      <a:pt x="1130" y="12956"/>
                    </a:cubicBezTo>
                    <a:cubicBezTo>
                      <a:pt x="935" y="11993"/>
                      <a:pt x="767" y="11003"/>
                      <a:pt x="712" y="9985"/>
                    </a:cubicBezTo>
                    <a:lnTo>
                      <a:pt x="712" y="9427"/>
                    </a:lnTo>
                    <a:cubicBezTo>
                      <a:pt x="712" y="9259"/>
                      <a:pt x="726" y="9078"/>
                      <a:pt x="726" y="8925"/>
                    </a:cubicBezTo>
                    <a:cubicBezTo>
                      <a:pt x="726" y="8820"/>
                      <a:pt x="698" y="8738"/>
                      <a:pt x="675" y="8738"/>
                    </a:cubicBezTo>
                    <a:cubicBezTo>
                      <a:pt x="660" y="8738"/>
                      <a:pt x="647" y="8768"/>
                      <a:pt x="642" y="8841"/>
                    </a:cubicBezTo>
                    <a:cubicBezTo>
                      <a:pt x="628" y="9008"/>
                      <a:pt x="600" y="9190"/>
                      <a:pt x="586" y="9343"/>
                    </a:cubicBezTo>
                    <a:cubicBezTo>
                      <a:pt x="572" y="9497"/>
                      <a:pt x="572" y="9678"/>
                      <a:pt x="558" y="9831"/>
                    </a:cubicBezTo>
                    <a:cubicBezTo>
                      <a:pt x="530" y="9985"/>
                      <a:pt x="530" y="10152"/>
                      <a:pt x="516" y="10306"/>
                    </a:cubicBezTo>
                    <a:cubicBezTo>
                      <a:pt x="502" y="10459"/>
                      <a:pt x="488" y="10599"/>
                      <a:pt x="488" y="10752"/>
                    </a:cubicBezTo>
                    <a:cubicBezTo>
                      <a:pt x="488" y="10864"/>
                      <a:pt x="461" y="10961"/>
                      <a:pt x="461" y="11059"/>
                    </a:cubicBezTo>
                    <a:cubicBezTo>
                      <a:pt x="377" y="10152"/>
                      <a:pt x="433" y="9218"/>
                      <a:pt x="586" y="8381"/>
                    </a:cubicBezTo>
                    <a:cubicBezTo>
                      <a:pt x="740" y="7544"/>
                      <a:pt x="1005" y="6777"/>
                      <a:pt x="1270" y="6121"/>
                    </a:cubicBezTo>
                    <a:cubicBezTo>
                      <a:pt x="1339" y="5940"/>
                      <a:pt x="1409" y="5689"/>
                      <a:pt x="1367" y="5591"/>
                    </a:cubicBezTo>
                    <a:cubicBezTo>
                      <a:pt x="1337" y="5517"/>
                      <a:pt x="1296" y="5482"/>
                      <a:pt x="1249" y="5482"/>
                    </a:cubicBezTo>
                    <a:cubicBezTo>
                      <a:pt x="1144" y="5482"/>
                      <a:pt x="1004" y="5648"/>
                      <a:pt x="851" y="5926"/>
                    </a:cubicBezTo>
                    <a:cubicBezTo>
                      <a:pt x="921" y="5717"/>
                      <a:pt x="977" y="5521"/>
                      <a:pt x="1060" y="5312"/>
                    </a:cubicBezTo>
                    <a:cubicBezTo>
                      <a:pt x="1130" y="5103"/>
                      <a:pt x="1200" y="4894"/>
                      <a:pt x="1284" y="4684"/>
                    </a:cubicBezTo>
                    <a:cubicBezTo>
                      <a:pt x="1353" y="4517"/>
                      <a:pt x="1507" y="4112"/>
                      <a:pt x="1646" y="3806"/>
                    </a:cubicBezTo>
                    <a:cubicBezTo>
                      <a:pt x="1770" y="3509"/>
                      <a:pt x="1872" y="3278"/>
                      <a:pt x="1806" y="3278"/>
                    </a:cubicBezTo>
                    <a:cubicBezTo>
                      <a:pt x="1797" y="3278"/>
                      <a:pt x="1786" y="3282"/>
                      <a:pt x="1772" y="3289"/>
                    </a:cubicBezTo>
                    <a:cubicBezTo>
                      <a:pt x="1744" y="3317"/>
                      <a:pt x="1688" y="3359"/>
                      <a:pt x="1632" y="3429"/>
                    </a:cubicBezTo>
                    <a:cubicBezTo>
                      <a:pt x="1576" y="3499"/>
                      <a:pt x="1493" y="3610"/>
                      <a:pt x="1423" y="3708"/>
                    </a:cubicBezTo>
                    <a:cubicBezTo>
                      <a:pt x="1353" y="3820"/>
                      <a:pt x="1284" y="3945"/>
                      <a:pt x="1214" y="4043"/>
                    </a:cubicBezTo>
                    <a:cubicBezTo>
                      <a:pt x="1158" y="4154"/>
                      <a:pt x="1116" y="4252"/>
                      <a:pt x="1074" y="4336"/>
                    </a:cubicBezTo>
                    <a:cubicBezTo>
                      <a:pt x="1130" y="4196"/>
                      <a:pt x="1186" y="4057"/>
                      <a:pt x="1228" y="3945"/>
                    </a:cubicBezTo>
                    <a:cubicBezTo>
                      <a:pt x="1284" y="3806"/>
                      <a:pt x="1353" y="3680"/>
                      <a:pt x="1409" y="3541"/>
                    </a:cubicBezTo>
                    <a:cubicBezTo>
                      <a:pt x="1576" y="3122"/>
                      <a:pt x="1814" y="2718"/>
                      <a:pt x="2093" y="2355"/>
                    </a:cubicBezTo>
                    <a:cubicBezTo>
                      <a:pt x="2344" y="1992"/>
                      <a:pt x="2664" y="1671"/>
                      <a:pt x="2999" y="1392"/>
                    </a:cubicBezTo>
                    <a:cubicBezTo>
                      <a:pt x="3306" y="1127"/>
                      <a:pt x="3641" y="918"/>
                      <a:pt x="3976" y="751"/>
                    </a:cubicBezTo>
                    <a:cubicBezTo>
                      <a:pt x="4673" y="402"/>
                      <a:pt x="5412" y="193"/>
                      <a:pt x="6221" y="137"/>
                    </a:cubicBezTo>
                    <a:cubicBezTo>
                      <a:pt x="6292" y="135"/>
                      <a:pt x="6363" y="134"/>
                      <a:pt x="6434" y="134"/>
                    </a:cubicBezTo>
                    <a:cubicBezTo>
                      <a:pt x="6813" y="134"/>
                      <a:pt x="7199" y="166"/>
                      <a:pt x="7574" y="249"/>
                    </a:cubicBezTo>
                    <a:cubicBezTo>
                      <a:pt x="8035" y="332"/>
                      <a:pt x="8453" y="486"/>
                      <a:pt x="8872" y="681"/>
                    </a:cubicBezTo>
                    <a:cubicBezTo>
                      <a:pt x="9248" y="848"/>
                      <a:pt x="9597" y="1155"/>
                      <a:pt x="9848" y="1532"/>
                    </a:cubicBezTo>
                    <a:cubicBezTo>
                      <a:pt x="10113" y="1964"/>
                      <a:pt x="10197" y="2494"/>
                      <a:pt x="10127" y="2997"/>
                    </a:cubicBezTo>
                    <a:cubicBezTo>
                      <a:pt x="10113" y="3066"/>
                      <a:pt x="10085" y="3136"/>
                      <a:pt x="10085" y="3192"/>
                    </a:cubicBezTo>
                    <a:cubicBezTo>
                      <a:pt x="10071" y="3262"/>
                      <a:pt x="10057" y="3331"/>
                      <a:pt x="10015" y="3401"/>
                    </a:cubicBezTo>
                    <a:cubicBezTo>
                      <a:pt x="9974" y="3541"/>
                      <a:pt x="9918" y="3680"/>
                      <a:pt x="9834" y="3778"/>
                    </a:cubicBezTo>
                    <a:cubicBezTo>
                      <a:pt x="9653" y="4015"/>
                      <a:pt x="9374" y="4126"/>
                      <a:pt x="9109" y="4154"/>
                    </a:cubicBezTo>
                    <a:cubicBezTo>
                      <a:pt x="8955" y="4154"/>
                      <a:pt x="8816" y="4126"/>
                      <a:pt x="8690" y="4098"/>
                    </a:cubicBezTo>
                    <a:cubicBezTo>
                      <a:pt x="8551" y="4043"/>
                      <a:pt x="8481" y="3945"/>
                      <a:pt x="8411" y="3833"/>
                    </a:cubicBezTo>
                    <a:cubicBezTo>
                      <a:pt x="8397" y="3778"/>
                      <a:pt x="8369" y="3736"/>
                      <a:pt x="8369" y="3680"/>
                    </a:cubicBezTo>
                    <a:cubicBezTo>
                      <a:pt x="8369" y="3666"/>
                      <a:pt x="8342" y="3624"/>
                      <a:pt x="8342" y="3610"/>
                    </a:cubicBezTo>
                    <a:cubicBezTo>
                      <a:pt x="8342" y="3596"/>
                      <a:pt x="8342" y="3568"/>
                      <a:pt x="8328" y="3554"/>
                    </a:cubicBezTo>
                    <a:cubicBezTo>
                      <a:pt x="8316" y="3497"/>
                      <a:pt x="8305" y="3450"/>
                      <a:pt x="8270" y="3450"/>
                    </a:cubicBezTo>
                    <a:cubicBezTo>
                      <a:pt x="8263" y="3450"/>
                      <a:pt x="8254" y="3452"/>
                      <a:pt x="8244" y="3457"/>
                    </a:cubicBezTo>
                    <a:cubicBezTo>
                      <a:pt x="8238" y="3444"/>
                      <a:pt x="8229" y="3437"/>
                      <a:pt x="8218" y="3437"/>
                    </a:cubicBezTo>
                    <a:cubicBezTo>
                      <a:pt x="8205" y="3437"/>
                      <a:pt x="8189" y="3448"/>
                      <a:pt x="8174" y="3471"/>
                    </a:cubicBezTo>
                    <a:cubicBezTo>
                      <a:pt x="8132" y="3499"/>
                      <a:pt x="8090" y="3568"/>
                      <a:pt x="8063" y="3680"/>
                    </a:cubicBezTo>
                    <a:cubicBezTo>
                      <a:pt x="8021" y="3820"/>
                      <a:pt x="7993" y="4057"/>
                      <a:pt x="8160" y="4322"/>
                    </a:cubicBezTo>
                    <a:cubicBezTo>
                      <a:pt x="8174" y="4336"/>
                      <a:pt x="8174" y="4364"/>
                      <a:pt x="8188" y="4377"/>
                    </a:cubicBezTo>
                    <a:cubicBezTo>
                      <a:pt x="8202" y="4391"/>
                      <a:pt x="8202" y="4405"/>
                      <a:pt x="8230" y="4433"/>
                    </a:cubicBezTo>
                    <a:cubicBezTo>
                      <a:pt x="8258" y="4461"/>
                      <a:pt x="8300" y="4517"/>
                      <a:pt x="8342" y="4545"/>
                    </a:cubicBezTo>
                    <a:cubicBezTo>
                      <a:pt x="8397" y="4601"/>
                      <a:pt x="8397" y="4587"/>
                      <a:pt x="8411" y="4601"/>
                    </a:cubicBezTo>
                    <a:lnTo>
                      <a:pt x="8439" y="4615"/>
                    </a:lnTo>
                    <a:lnTo>
                      <a:pt x="8453" y="4615"/>
                    </a:lnTo>
                    <a:cubicBezTo>
                      <a:pt x="8467" y="4642"/>
                      <a:pt x="8509" y="4656"/>
                      <a:pt x="8523" y="4656"/>
                    </a:cubicBezTo>
                    <a:cubicBezTo>
                      <a:pt x="8620" y="4712"/>
                      <a:pt x="8746" y="4754"/>
                      <a:pt x="8886" y="4796"/>
                    </a:cubicBezTo>
                    <a:cubicBezTo>
                      <a:pt x="8972" y="4865"/>
                      <a:pt x="9080" y="4891"/>
                      <a:pt x="9199" y="4891"/>
                    </a:cubicBezTo>
                    <a:cubicBezTo>
                      <a:pt x="9273" y="4891"/>
                      <a:pt x="9350" y="4882"/>
                      <a:pt x="9430" y="4866"/>
                    </a:cubicBezTo>
                    <a:cubicBezTo>
                      <a:pt x="9625" y="4838"/>
                      <a:pt x="9834" y="4740"/>
                      <a:pt x="10001" y="4629"/>
                    </a:cubicBezTo>
                    <a:cubicBezTo>
                      <a:pt x="10183" y="4503"/>
                      <a:pt x="10322" y="4350"/>
                      <a:pt x="10420" y="4168"/>
                    </a:cubicBezTo>
                    <a:cubicBezTo>
                      <a:pt x="10462" y="4140"/>
                      <a:pt x="10476" y="4085"/>
                      <a:pt x="10490" y="4043"/>
                    </a:cubicBezTo>
                    <a:cubicBezTo>
                      <a:pt x="10518" y="4029"/>
                      <a:pt x="10518" y="4001"/>
                      <a:pt x="10531" y="3973"/>
                    </a:cubicBezTo>
                    <a:lnTo>
                      <a:pt x="10545" y="3931"/>
                    </a:lnTo>
                    <a:cubicBezTo>
                      <a:pt x="10559" y="3861"/>
                      <a:pt x="10601" y="3792"/>
                      <a:pt x="10615" y="3736"/>
                    </a:cubicBezTo>
                    <a:cubicBezTo>
                      <a:pt x="10629" y="3666"/>
                      <a:pt x="10657" y="3610"/>
                      <a:pt x="10657" y="3541"/>
                    </a:cubicBezTo>
                    <a:cubicBezTo>
                      <a:pt x="10671" y="3485"/>
                      <a:pt x="10671" y="3415"/>
                      <a:pt x="10671" y="3373"/>
                    </a:cubicBezTo>
                    <a:cubicBezTo>
                      <a:pt x="10671" y="3262"/>
                      <a:pt x="10671" y="3150"/>
                      <a:pt x="10657" y="3094"/>
                    </a:cubicBezTo>
                    <a:cubicBezTo>
                      <a:pt x="10619" y="2941"/>
                      <a:pt x="10568" y="2869"/>
                      <a:pt x="10507" y="2869"/>
                    </a:cubicBezTo>
                    <a:cubicBezTo>
                      <a:pt x="10501" y="2869"/>
                      <a:pt x="10495" y="2870"/>
                      <a:pt x="10490" y="2871"/>
                    </a:cubicBezTo>
                    <a:cubicBezTo>
                      <a:pt x="10476" y="2871"/>
                      <a:pt x="10462" y="2899"/>
                      <a:pt x="10434" y="2913"/>
                    </a:cubicBezTo>
                    <a:cubicBezTo>
                      <a:pt x="10420" y="2913"/>
                      <a:pt x="10406" y="2927"/>
                      <a:pt x="10392" y="2955"/>
                    </a:cubicBezTo>
                    <a:cubicBezTo>
                      <a:pt x="10366" y="2968"/>
                      <a:pt x="10352" y="2981"/>
                      <a:pt x="10350" y="2994"/>
                    </a:cubicBezTo>
                    <a:lnTo>
                      <a:pt x="10350" y="2994"/>
                    </a:lnTo>
                    <a:cubicBezTo>
                      <a:pt x="10364" y="2758"/>
                      <a:pt x="10336" y="2508"/>
                      <a:pt x="10280" y="2271"/>
                    </a:cubicBezTo>
                    <a:lnTo>
                      <a:pt x="10183" y="1895"/>
                    </a:lnTo>
                    <a:cubicBezTo>
                      <a:pt x="10155" y="1853"/>
                      <a:pt x="10127" y="1783"/>
                      <a:pt x="10113" y="1727"/>
                    </a:cubicBezTo>
                    <a:cubicBezTo>
                      <a:pt x="10085" y="1671"/>
                      <a:pt x="10043" y="1616"/>
                      <a:pt x="10015" y="1546"/>
                    </a:cubicBezTo>
                    <a:cubicBezTo>
                      <a:pt x="9987" y="1462"/>
                      <a:pt x="9932" y="1406"/>
                      <a:pt x="9876" y="1337"/>
                    </a:cubicBezTo>
                    <a:cubicBezTo>
                      <a:pt x="9736" y="1155"/>
                      <a:pt x="9569" y="974"/>
                      <a:pt x="9374" y="835"/>
                    </a:cubicBezTo>
                    <a:cubicBezTo>
                      <a:pt x="9304" y="779"/>
                      <a:pt x="9234" y="737"/>
                      <a:pt x="9151" y="681"/>
                    </a:cubicBezTo>
                    <a:cubicBezTo>
                      <a:pt x="9081" y="639"/>
                      <a:pt x="8997" y="597"/>
                      <a:pt x="8927" y="556"/>
                    </a:cubicBezTo>
                    <a:cubicBezTo>
                      <a:pt x="8858" y="528"/>
                      <a:pt x="8760" y="486"/>
                      <a:pt x="8690" y="458"/>
                    </a:cubicBezTo>
                    <a:cubicBezTo>
                      <a:pt x="8620" y="416"/>
                      <a:pt x="8537" y="402"/>
                      <a:pt x="8467" y="360"/>
                    </a:cubicBezTo>
                    <a:cubicBezTo>
                      <a:pt x="8174" y="263"/>
                      <a:pt x="7881" y="179"/>
                      <a:pt x="7616" y="123"/>
                    </a:cubicBezTo>
                    <a:cubicBezTo>
                      <a:pt x="7238" y="41"/>
                      <a:pt x="6850" y="1"/>
                      <a:pt x="6462" y="1"/>
                    </a:cubicBezTo>
                    <a:close/>
                    <a:moveTo>
                      <a:pt x="7730" y="21615"/>
                    </a:moveTo>
                    <a:cubicBezTo>
                      <a:pt x="7849" y="21678"/>
                      <a:pt x="7969" y="21740"/>
                      <a:pt x="8090" y="21799"/>
                    </a:cubicBezTo>
                    <a:lnTo>
                      <a:pt x="7770" y="21632"/>
                    </a:lnTo>
                    <a:cubicBezTo>
                      <a:pt x="7757" y="21626"/>
                      <a:pt x="7743" y="21621"/>
                      <a:pt x="7730" y="216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243457" y="3886655"/>
                <a:ext cx="426422" cy="740274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16881" extrusionOk="0">
                    <a:moveTo>
                      <a:pt x="3125" y="5234"/>
                    </a:moveTo>
                    <a:cubicBezTo>
                      <a:pt x="3128" y="5234"/>
                      <a:pt x="3129" y="5235"/>
                      <a:pt x="3131" y="5236"/>
                    </a:cubicBezTo>
                    <a:lnTo>
                      <a:pt x="3131" y="5236"/>
                    </a:lnTo>
                    <a:cubicBezTo>
                      <a:pt x="3128" y="5235"/>
                      <a:pt x="3127" y="5235"/>
                      <a:pt x="3125" y="5235"/>
                    </a:cubicBezTo>
                    <a:lnTo>
                      <a:pt x="3125" y="5235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3" y="5235"/>
                      <a:pt x="3121" y="5235"/>
                      <a:pt x="3123" y="5235"/>
                    </a:cubicBezTo>
                    <a:cubicBezTo>
                      <a:pt x="3123" y="5235"/>
                      <a:pt x="3124" y="5235"/>
                      <a:pt x="3125" y="5235"/>
                    </a:cubicBezTo>
                    <a:lnTo>
                      <a:pt x="3125" y="5235"/>
                    </a:lnTo>
                    <a:lnTo>
                      <a:pt x="3125" y="5234"/>
                    </a:lnTo>
                    <a:close/>
                    <a:moveTo>
                      <a:pt x="3111" y="5262"/>
                    </a:moveTo>
                    <a:cubicBezTo>
                      <a:pt x="3111" y="5262"/>
                      <a:pt x="3111" y="5290"/>
                      <a:pt x="3125" y="5290"/>
                    </a:cubicBezTo>
                    <a:lnTo>
                      <a:pt x="3111" y="5262"/>
                    </a:lnTo>
                    <a:close/>
                    <a:moveTo>
                      <a:pt x="3410" y="0"/>
                    </a:moveTo>
                    <a:cubicBezTo>
                      <a:pt x="3343" y="0"/>
                      <a:pt x="3276" y="1"/>
                      <a:pt x="3209" y="3"/>
                    </a:cubicBezTo>
                    <a:cubicBezTo>
                      <a:pt x="3167" y="3"/>
                      <a:pt x="3097" y="3"/>
                      <a:pt x="3028" y="17"/>
                    </a:cubicBezTo>
                    <a:lnTo>
                      <a:pt x="2818" y="73"/>
                    </a:lnTo>
                    <a:cubicBezTo>
                      <a:pt x="2679" y="101"/>
                      <a:pt x="2553" y="156"/>
                      <a:pt x="2512" y="212"/>
                    </a:cubicBezTo>
                    <a:cubicBezTo>
                      <a:pt x="2414" y="352"/>
                      <a:pt x="2442" y="421"/>
                      <a:pt x="2567" y="449"/>
                    </a:cubicBezTo>
                    <a:cubicBezTo>
                      <a:pt x="2637" y="463"/>
                      <a:pt x="2721" y="491"/>
                      <a:pt x="2832" y="505"/>
                    </a:cubicBezTo>
                    <a:cubicBezTo>
                      <a:pt x="2888" y="505"/>
                      <a:pt x="2930" y="519"/>
                      <a:pt x="3000" y="519"/>
                    </a:cubicBezTo>
                    <a:cubicBezTo>
                      <a:pt x="3056" y="519"/>
                      <a:pt x="3125" y="519"/>
                      <a:pt x="3195" y="533"/>
                    </a:cubicBezTo>
                    <a:cubicBezTo>
                      <a:pt x="2693" y="603"/>
                      <a:pt x="2191" y="742"/>
                      <a:pt x="1717" y="1021"/>
                    </a:cubicBezTo>
                    <a:cubicBezTo>
                      <a:pt x="1521" y="1133"/>
                      <a:pt x="1089" y="1426"/>
                      <a:pt x="796" y="1761"/>
                    </a:cubicBezTo>
                    <a:cubicBezTo>
                      <a:pt x="726" y="1844"/>
                      <a:pt x="656" y="1914"/>
                      <a:pt x="601" y="1984"/>
                    </a:cubicBezTo>
                    <a:cubicBezTo>
                      <a:pt x="545" y="2053"/>
                      <a:pt x="517" y="2123"/>
                      <a:pt x="475" y="2179"/>
                    </a:cubicBezTo>
                    <a:cubicBezTo>
                      <a:pt x="429" y="2260"/>
                      <a:pt x="411" y="2312"/>
                      <a:pt x="454" y="2312"/>
                    </a:cubicBezTo>
                    <a:cubicBezTo>
                      <a:pt x="463" y="2312"/>
                      <a:pt x="474" y="2309"/>
                      <a:pt x="489" y="2305"/>
                    </a:cubicBezTo>
                    <a:cubicBezTo>
                      <a:pt x="587" y="2263"/>
                      <a:pt x="768" y="2095"/>
                      <a:pt x="1019" y="1914"/>
                    </a:cubicBezTo>
                    <a:cubicBezTo>
                      <a:pt x="1047" y="1900"/>
                      <a:pt x="1075" y="1886"/>
                      <a:pt x="1103" y="1844"/>
                    </a:cubicBezTo>
                    <a:lnTo>
                      <a:pt x="1186" y="1788"/>
                    </a:lnTo>
                    <a:cubicBezTo>
                      <a:pt x="1256" y="1761"/>
                      <a:pt x="1312" y="1705"/>
                      <a:pt x="1368" y="1677"/>
                    </a:cubicBezTo>
                    <a:cubicBezTo>
                      <a:pt x="1424" y="1635"/>
                      <a:pt x="1493" y="1607"/>
                      <a:pt x="1521" y="1565"/>
                    </a:cubicBezTo>
                    <a:cubicBezTo>
                      <a:pt x="1577" y="1537"/>
                      <a:pt x="1633" y="1495"/>
                      <a:pt x="1661" y="1482"/>
                    </a:cubicBezTo>
                    <a:lnTo>
                      <a:pt x="1661" y="1482"/>
                    </a:lnTo>
                    <a:lnTo>
                      <a:pt x="1465" y="1621"/>
                    </a:lnTo>
                    <a:cubicBezTo>
                      <a:pt x="1438" y="1635"/>
                      <a:pt x="1396" y="1677"/>
                      <a:pt x="1382" y="1691"/>
                    </a:cubicBezTo>
                    <a:lnTo>
                      <a:pt x="1298" y="1774"/>
                    </a:lnTo>
                    <a:cubicBezTo>
                      <a:pt x="1242" y="1830"/>
                      <a:pt x="1173" y="1886"/>
                      <a:pt x="1117" y="1928"/>
                    </a:cubicBezTo>
                    <a:cubicBezTo>
                      <a:pt x="1075" y="1984"/>
                      <a:pt x="1019" y="2053"/>
                      <a:pt x="963" y="2109"/>
                    </a:cubicBezTo>
                    <a:cubicBezTo>
                      <a:pt x="629" y="2486"/>
                      <a:pt x="391" y="2932"/>
                      <a:pt x="238" y="3379"/>
                    </a:cubicBezTo>
                    <a:cubicBezTo>
                      <a:pt x="71" y="3839"/>
                      <a:pt x="1" y="4299"/>
                      <a:pt x="29" y="4773"/>
                    </a:cubicBezTo>
                    <a:cubicBezTo>
                      <a:pt x="29" y="4885"/>
                      <a:pt x="29" y="4983"/>
                      <a:pt x="43" y="5108"/>
                    </a:cubicBezTo>
                    <a:lnTo>
                      <a:pt x="98" y="5415"/>
                    </a:lnTo>
                    <a:cubicBezTo>
                      <a:pt x="112" y="5527"/>
                      <a:pt x="140" y="5624"/>
                      <a:pt x="168" y="5722"/>
                    </a:cubicBezTo>
                    <a:cubicBezTo>
                      <a:pt x="196" y="5820"/>
                      <a:pt x="238" y="5903"/>
                      <a:pt x="266" y="6001"/>
                    </a:cubicBezTo>
                    <a:cubicBezTo>
                      <a:pt x="419" y="6378"/>
                      <a:pt x="684" y="6712"/>
                      <a:pt x="1005" y="6991"/>
                    </a:cubicBezTo>
                    <a:cubicBezTo>
                      <a:pt x="1312" y="7270"/>
                      <a:pt x="1703" y="7466"/>
                      <a:pt x="2093" y="7563"/>
                    </a:cubicBezTo>
                    <a:cubicBezTo>
                      <a:pt x="2219" y="7605"/>
                      <a:pt x="2344" y="7619"/>
                      <a:pt x="2470" y="7633"/>
                    </a:cubicBezTo>
                    <a:cubicBezTo>
                      <a:pt x="2512" y="7633"/>
                      <a:pt x="2581" y="7647"/>
                      <a:pt x="2651" y="7647"/>
                    </a:cubicBezTo>
                    <a:lnTo>
                      <a:pt x="3028" y="7647"/>
                    </a:lnTo>
                    <a:cubicBezTo>
                      <a:pt x="3097" y="7647"/>
                      <a:pt x="3139" y="7633"/>
                      <a:pt x="3209" y="7633"/>
                    </a:cubicBezTo>
                    <a:cubicBezTo>
                      <a:pt x="3279" y="7633"/>
                      <a:pt x="3335" y="7619"/>
                      <a:pt x="3390" y="7605"/>
                    </a:cubicBezTo>
                    <a:cubicBezTo>
                      <a:pt x="3446" y="7577"/>
                      <a:pt x="3516" y="7577"/>
                      <a:pt x="3558" y="7549"/>
                    </a:cubicBezTo>
                    <a:cubicBezTo>
                      <a:pt x="4032" y="7410"/>
                      <a:pt x="4436" y="7061"/>
                      <a:pt x="4660" y="6601"/>
                    </a:cubicBezTo>
                    <a:cubicBezTo>
                      <a:pt x="4771" y="6419"/>
                      <a:pt x="4841" y="6182"/>
                      <a:pt x="4855" y="5945"/>
                    </a:cubicBezTo>
                    <a:cubicBezTo>
                      <a:pt x="4869" y="5694"/>
                      <a:pt x="4855" y="5457"/>
                      <a:pt x="4785" y="5234"/>
                    </a:cubicBezTo>
                    <a:cubicBezTo>
                      <a:pt x="4743" y="5094"/>
                      <a:pt x="4702" y="4969"/>
                      <a:pt x="4604" y="4857"/>
                    </a:cubicBezTo>
                    <a:cubicBezTo>
                      <a:pt x="4534" y="4746"/>
                      <a:pt x="4436" y="4634"/>
                      <a:pt x="4325" y="4550"/>
                    </a:cubicBezTo>
                    <a:cubicBezTo>
                      <a:pt x="4227" y="4467"/>
                      <a:pt x="4102" y="4397"/>
                      <a:pt x="3962" y="4341"/>
                    </a:cubicBezTo>
                    <a:cubicBezTo>
                      <a:pt x="3892" y="4299"/>
                      <a:pt x="3823" y="4285"/>
                      <a:pt x="3753" y="4271"/>
                    </a:cubicBezTo>
                    <a:cubicBezTo>
                      <a:pt x="3683" y="4257"/>
                      <a:pt x="3614" y="4229"/>
                      <a:pt x="3544" y="4229"/>
                    </a:cubicBezTo>
                    <a:cubicBezTo>
                      <a:pt x="3508" y="4226"/>
                      <a:pt x="3471" y="4224"/>
                      <a:pt x="3435" y="4224"/>
                    </a:cubicBezTo>
                    <a:cubicBezTo>
                      <a:pt x="3317" y="4224"/>
                      <a:pt x="3197" y="4243"/>
                      <a:pt x="3070" y="4285"/>
                    </a:cubicBezTo>
                    <a:cubicBezTo>
                      <a:pt x="2916" y="4341"/>
                      <a:pt x="2763" y="4425"/>
                      <a:pt x="2651" y="4564"/>
                    </a:cubicBezTo>
                    <a:cubicBezTo>
                      <a:pt x="2539" y="4690"/>
                      <a:pt x="2470" y="4857"/>
                      <a:pt x="2428" y="5024"/>
                    </a:cubicBezTo>
                    <a:cubicBezTo>
                      <a:pt x="2400" y="5178"/>
                      <a:pt x="2414" y="5345"/>
                      <a:pt x="2470" y="5471"/>
                    </a:cubicBezTo>
                    <a:cubicBezTo>
                      <a:pt x="2539" y="5624"/>
                      <a:pt x="2651" y="5736"/>
                      <a:pt x="2763" y="5764"/>
                    </a:cubicBezTo>
                    <a:cubicBezTo>
                      <a:pt x="2808" y="5790"/>
                      <a:pt x="2856" y="5801"/>
                      <a:pt x="2902" y="5801"/>
                    </a:cubicBezTo>
                    <a:cubicBezTo>
                      <a:pt x="2955" y="5801"/>
                      <a:pt x="3004" y="5786"/>
                      <a:pt x="3042" y="5764"/>
                    </a:cubicBezTo>
                    <a:cubicBezTo>
                      <a:pt x="3111" y="5736"/>
                      <a:pt x="3139" y="5694"/>
                      <a:pt x="3167" y="5652"/>
                    </a:cubicBezTo>
                    <a:cubicBezTo>
                      <a:pt x="3181" y="5596"/>
                      <a:pt x="3181" y="5555"/>
                      <a:pt x="3167" y="5513"/>
                    </a:cubicBezTo>
                    <a:cubicBezTo>
                      <a:pt x="3167" y="5457"/>
                      <a:pt x="3125" y="5415"/>
                      <a:pt x="3111" y="5387"/>
                    </a:cubicBezTo>
                    <a:lnTo>
                      <a:pt x="3111" y="5262"/>
                    </a:lnTo>
                    <a:lnTo>
                      <a:pt x="3125" y="5248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9" y="5237"/>
                      <a:pt x="3133" y="5238"/>
                      <a:pt x="3135" y="5238"/>
                    </a:cubicBezTo>
                    <a:cubicBezTo>
                      <a:pt x="3136" y="5238"/>
                      <a:pt x="3135" y="5237"/>
                      <a:pt x="3131" y="5236"/>
                    </a:cubicBezTo>
                    <a:lnTo>
                      <a:pt x="3131" y="5236"/>
                    </a:lnTo>
                    <a:cubicBezTo>
                      <a:pt x="3140" y="5237"/>
                      <a:pt x="3160" y="5241"/>
                      <a:pt x="3195" y="5248"/>
                    </a:cubicBezTo>
                    <a:lnTo>
                      <a:pt x="3195" y="5234"/>
                    </a:lnTo>
                    <a:lnTo>
                      <a:pt x="3195" y="5220"/>
                    </a:lnTo>
                    <a:cubicBezTo>
                      <a:pt x="3195" y="5192"/>
                      <a:pt x="3223" y="5164"/>
                      <a:pt x="3223" y="5150"/>
                    </a:cubicBezTo>
                    <a:cubicBezTo>
                      <a:pt x="3237" y="5094"/>
                      <a:pt x="3265" y="5052"/>
                      <a:pt x="3307" y="5011"/>
                    </a:cubicBezTo>
                    <a:lnTo>
                      <a:pt x="3335" y="4969"/>
                    </a:lnTo>
                    <a:cubicBezTo>
                      <a:pt x="3335" y="4969"/>
                      <a:pt x="3362" y="4955"/>
                      <a:pt x="3376" y="4955"/>
                    </a:cubicBezTo>
                    <a:cubicBezTo>
                      <a:pt x="3390" y="4955"/>
                      <a:pt x="3390" y="4927"/>
                      <a:pt x="3404" y="4927"/>
                    </a:cubicBezTo>
                    <a:cubicBezTo>
                      <a:pt x="3460" y="4913"/>
                      <a:pt x="3502" y="4885"/>
                      <a:pt x="3530" y="4871"/>
                    </a:cubicBezTo>
                    <a:cubicBezTo>
                      <a:pt x="3600" y="4815"/>
                      <a:pt x="3669" y="4759"/>
                      <a:pt x="3655" y="4690"/>
                    </a:cubicBezTo>
                    <a:cubicBezTo>
                      <a:pt x="3655" y="4676"/>
                      <a:pt x="3655" y="4648"/>
                      <a:pt x="3641" y="4634"/>
                    </a:cubicBezTo>
                    <a:cubicBezTo>
                      <a:pt x="3641" y="4620"/>
                      <a:pt x="3641" y="4606"/>
                      <a:pt x="3614" y="4564"/>
                    </a:cubicBezTo>
                    <a:cubicBezTo>
                      <a:pt x="3600" y="4550"/>
                      <a:pt x="3600" y="4536"/>
                      <a:pt x="3572" y="4522"/>
                    </a:cubicBezTo>
                    <a:cubicBezTo>
                      <a:pt x="3655" y="4522"/>
                      <a:pt x="3753" y="4536"/>
                      <a:pt x="3865" y="4550"/>
                    </a:cubicBezTo>
                    <a:cubicBezTo>
                      <a:pt x="3962" y="4564"/>
                      <a:pt x="4060" y="4620"/>
                      <a:pt x="4144" y="4676"/>
                    </a:cubicBezTo>
                    <a:cubicBezTo>
                      <a:pt x="4311" y="4773"/>
                      <a:pt x="4478" y="4955"/>
                      <a:pt x="4562" y="5164"/>
                    </a:cubicBezTo>
                    <a:cubicBezTo>
                      <a:pt x="4576" y="5192"/>
                      <a:pt x="4590" y="5234"/>
                      <a:pt x="4590" y="5262"/>
                    </a:cubicBezTo>
                    <a:cubicBezTo>
                      <a:pt x="4618" y="5303"/>
                      <a:pt x="4618" y="5331"/>
                      <a:pt x="4632" y="5373"/>
                    </a:cubicBezTo>
                    <a:cubicBezTo>
                      <a:pt x="4688" y="5582"/>
                      <a:pt x="4688" y="5806"/>
                      <a:pt x="4646" y="6029"/>
                    </a:cubicBezTo>
                    <a:cubicBezTo>
                      <a:pt x="4618" y="6196"/>
                      <a:pt x="4562" y="6350"/>
                      <a:pt x="4492" y="6503"/>
                    </a:cubicBezTo>
                    <a:lnTo>
                      <a:pt x="4478" y="6559"/>
                    </a:lnTo>
                    <a:lnTo>
                      <a:pt x="4436" y="6615"/>
                    </a:lnTo>
                    <a:cubicBezTo>
                      <a:pt x="4423" y="6643"/>
                      <a:pt x="4409" y="6684"/>
                      <a:pt x="4367" y="6712"/>
                    </a:cubicBezTo>
                    <a:cubicBezTo>
                      <a:pt x="4311" y="6782"/>
                      <a:pt x="4283" y="6838"/>
                      <a:pt x="4227" y="6894"/>
                    </a:cubicBezTo>
                    <a:cubicBezTo>
                      <a:pt x="4130" y="7005"/>
                      <a:pt x="4004" y="7103"/>
                      <a:pt x="3892" y="7187"/>
                    </a:cubicBezTo>
                    <a:cubicBezTo>
                      <a:pt x="3781" y="7256"/>
                      <a:pt x="3655" y="7326"/>
                      <a:pt x="3530" y="7354"/>
                    </a:cubicBezTo>
                    <a:lnTo>
                      <a:pt x="3446" y="7396"/>
                    </a:lnTo>
                    <a:cubicBezTo>
                      <a:pt x="3404" y="7410"/>
                      <a:pt x="3376" y="7410"/>
                      <a:pt x="3362" y="7410"/>
                    </a:cubicBezTo>
                    <a:lnTo>
                      <a:pt x="3265" y="7424"/>
                    </a:lnTo>
                    <a:lnTo>
                      <a:pt x="3167" y="7452"/>
                    </a:lnTo>
                    <a:cubicBezTo>
                      <a:pt x="3097" y="7452"/>
                      <a:pt x="3042" y="7466"/>
                      <a:pt x="2972" y="7466"/>
                    </a:cubicBezTo>
                    <a:lnTo>
                      <a:pt x="2777" y="7466"/>
                    </a:lnTo>
                    <a:cubicBezTo>
                      <a:pt x="2526" y="7466"/>
                      <a:pt x="2260" y="7424"/>
                      <a:pt x="2009" y="7340"/>
                    </a:cubicBezTo>
                    <a:cubicBezTo>
                      <a:pt x="1772" y="7256"/>
                      <a:pt x="1521" y="7145"/>
                      <a:pt x="1312" y="7005"/>
                    </a:cubicBezTo>
                    <a:cubicBezTo>
                      <a:pt x="1103" y="6866"/>
                      <a:pt x="921" y="6684"/>
                      <a:pt x="740" y="6489"/>
                    </a:cubicBezTo>
                    <a:cubicBezTo>
                      <a:pt x="712" y="6433"/>
                      <a:pt x="656" y="6364"/>
                      <a:pt x="615" y="6308"/>
                    </a:cubicBezTo>
                    <a:cubicBezTo>
                      <a:pt x="587" y="6238"/>
                      <a:pt x="545" y="6196"/>
                      <a:pt x="503" y="6126"/>
                    </a:cubicBezTo>
                    <a:lnTo>
                      <a:pt x="391" y="5917"/>
                    </a:lnTo>
                    <a:cubicBezTo>
                      <a:pt x="363" y="5847"/>
                      <a:pt x="336" y="5778"/>
                      <a:pt x="308" y="5680"/>
                    </a:cubicBezTo>
                    <a:cubicBezTo>
                      <a:pt x="294" y="5652"/>
                      <a:pt x="294" y="5610"/>
                      <a:pt x="266" y="5582"/>
                    </a:cubicBezTo>
                    <a:lnTo>
                      <a:pt x="238" y="5457"/>
                    </a:lnTo>
                    <a:cubicBezTo>
                      <a:pt x="224" y="5387"/>
                      <a:pt x="196" y="5303"/>
                      <a:pt x="196" y="5220"/>
                    </a:cubicBezTo>
                    <a:cubicBezTo>
                      <a:pt x="182" y="5122"/>
                      <a:pt x="182" y="5052"/>
                      <a:pt x="168" y="4969"/>
                    </a:cubicBezTo>
                    <a:cubicBezTo>
                      <a:pt x="168" y="4885"/>
                      <a:pt x="168" y="4815"/>
                      <a:pt x="154" y="4732"/>
                    </a:cubicBezTo>
                    <a:cubicBezTo>
                      <a:pt x="154" y="4285"/>
                      <a:pt x="224" y="3839"/>
                      <a:pt x="377" y="3406"/>
                    </a:cubicBezTo>
                    <a:cubicBezTo>
                      <a:pt x="531" y="2960"/>
                      <a:pt x="782" y="2542"/>
                      <a:pt x="1089" y="2193"/>
                    </a:cubicBezTo>
                    <a:cubicBezTo>
                      <a:pt x="1410" y="1830"/>
                      <a:pt x="1786" y="1537"/>
                      <a:pt x="2247" y="1314"/>
                    </a:cubicBezTo>
                    <a:cubicBezTo>
                      <a:pt x="2679" y="1077"/>
                      <a:pt x="3167" y="965"/>
                      <a:pt x="3683" y="910"/>
                    </a:cubicBezTo>
                    <a:cubicBezTo>
                      <a:pt x="3927" y="883"/>
                      <a:pt x="4171" y="869"/>
                      <a:pt x="4416" y="869"/>
                    </a:cubicBezTo>
                    <a:cubicBezTo>
                      <a:pt x="4690" y="869"/>
                      <a:pt x="4966" y="887"/>
                      <a:pt x="5246" y="924"/>
                    </a:cubicBezTo>
                    <a:lnTo>
                      <a:pt x="5427" y="965"/>
                    </a:lnTo>
                    <a:lnTo>
                      <a:pt x="5622" y="993"/>
                    </a:lnTo>
                    <a:cubicBezTo>
                      <a:pt x="5748" y="1007"/>
                      <a:pt x="5873" y="1063"/>
                      <a:pt x="6013" y="1077"/>
                    </a:cubicBezTo>
                    <a:cubicBezTo>
                      <a:pt x="6250" y="1147"/>
                      <a:pt x="6501" y="1244"/>
                      <a:pt x="6738" y="1342"/>
                    </a:cubicBezTo>
                    <a:cubicBezTo>
                      <a:pt x="6864" y="1398"/>
                      <a:pt x="6961" y="1468"/>
                      <a:pt x="7087" y="1523"/>
                    </a:cubicBezTo>
                    <a:cubicBezTo>
                      <a:pt x="7143" y="1551"/>
                      <a:pt x="7198" y="1593"/>
                      <a:pt x="7268" y="1621"/>
                    </a:cubicBezTo>
                    <a:lnTo>
                      <a:pt x="7421" y="1733"/>
                    </a:lnTo>
                    <a:cubicBezTo>
                      <a:pt x="7631" y="1872"/>
                      <a:pt x="7840" y="2039"/>
                      <a:pt x="8007" y="2193"/>
                    </a:cubicBezTo>
                    <a:cubicBezTo>
                      <a:pt x="8189" y="2374"/>
                      <a:pt x="8356" y="2570"/>
                      <a:pt x="8496" y="2779"/>
                    </a:cubicBezTo>
                    <a:lnTo>
                      <a:pt x="8607" y="2932"/>
                    </a:lnTo>
                    <a:lnTo>
                      <a:pt x="8663" y="3016"/>
                    </a:lnTo>
                    <a:lnTo>
                      <a:pt x="8691" y="3100"/>
                    </a:lnTo>
                    <a:cubicBezTo>
                      <a:pt x="8733" y="3155"/>
                      <a:pt x="8747" y="3211"/>
                      <a:pt x="8775" y="3281"/>
                    </a:cubicBezTo>
                    <a:lnTo>
                      <a:pt x="8844" y="3448"/>
                    </a:lnTo>
                    <a:cubicBezTo>
                      <a:pt x="9026" y="3923"/>
                      <a:pt x="9095" y="4411"/>
                      <a:pt x="9081" y="4913"/>
                    </a:cubicBezTo>
                    <a:cubicBezTo>
                      <a:pt x="9040" y="5401"/>
                      <a:pt x="8942" y="5889"/>
                      <a:pt x="8761" y="6364"/>
                    </a:cubicBezTo>
                    <a:cubicBezTo>
                      <a:pt x="8412" y="7284"/>
                      <a:pt x="7910" y="8149"/>
                      <a:pt x="7491" y="8986"/>
                    </a:cubicBezTo>
                    <a:cubicBezTo>
                      <a:pt x="7282" y="9404"/>
                      <a:pt x="7087" y="9837"/>
                      <a:pt x="6933" y="10255"/>
                    </a:cubicBezTo>
                    <a:cubicBezTo>
                      <a:pt x="6780" y="10688"/>
                      <a:pt x="6682" y="11106"/>
                      <a:pt x="6640" y="11525"/>
                    </a:cubicBezTo>
                    <a:cubicBezTo>
                      <a:pt x="6585" y="11943"/>
                      <a:pt x="6585" y="12348"/>
                      <a:pt x="6599" y="12724"/>
                    </a:cubicBezTo>
                    <a:cubicBezTo>
                      <a:pt x="6612" y="13115"/>
                      <a:pt x="6668" y="13463"/>
                      <a:pt x="6738" y="13812"/>
                    </a:cubicBezTo>
                    <a:cubicBezTo>
                      <a:pt x="6877" y="14468"/>
                      <a:pt x="7059" y="15026"/>
                      <a:pt x="7226" y="15486"/>
                    </a:cubicBezTo>
                    <a:cubicBezTo>
                      <a:pt x="7408" y="15932"/>
                      <a:pt x="7547" y="16281"/>
                      <a:pt x="7645" y="16518"/>
                    </a:cubicBezTo>
                    <a:cubicBezTo>
                      <a:pt x="7662" y="16553"/>
                      <a:pt x="7677" y="16585"/>
                      <a:pt x="7691" y="16615"/>
                    </a:cubicBezTo>
                    <a:lnTo>
                      <a:pt x="7691" y="16615"/>
                    </a:lnTo>
                    <a:cubicBezTo>
                      <a:pt x="7286" y="15597"/>
                      <a:pt x="6922" y="14554"/>
                      <a:pt x="6794" y="13463"/>
                    </a:cubicBezTo>
                    <a:cubicBezTo>
                      <a:pt x="6780" y="13324"/>
                      <a:pt x="6752" y="13170"/>
                      <a:pt x="6752" y="13031"/>
                    </a:cubicBezTo>
                    <a:cubicBezTo>
                      <a:pt x="6738" y="12892"/>
                      <a:pt x="6738" y="12724"/>
                      <a:pt x="6738" y="12585"/>
                    </a:cubicBezTo>
                    <a:cubicBezTo>
                      <a:pt x="6738" y="12292"/>
                      <a:pt x="6752" y="11999"/>
                      <a:pt x="6808" y="11720"/>
                    </a:cubicBezTo>
                    <a:cubicBezTo>
                      <a:pt x="6891" y="11148"/>
                      <a:pt x="7087" y="10590"/>
                      <a:pt x="7352" y="10102"/>
                    </a:cubicBezTo>
                    <a:cubicBezTo>
                      <a:pt x="7617" y="9586"/>
                      <a:pt x="7924" y="9167"/>
                      <a:pt x="8258" y="8749"/>
                    </a:cubicBezTo>
                    <a:cubicBezTo>
                      <a:pt x="8593" y="8330"/>
                      <a:pt x="8914" y="7884"/>
                      <a:pt x="9193" y="7312"/>
                    </a:cubicBezTo>
                    <a:cubicBezTo>
                      <a:pt x="9237" y="7213"/>
                      <a:pt x="9255" y="7105"/>
                      <a:pt x="9226" y="7105"/>
                    </a:cubicBezTo>
                    <a:cubicBezTo>
                      <a:pt x="9219" y="7105"/>
                      <a:pt x="9208" y="7113"/>
                      <a:pt x="9193" y="7131"/>
                    </a:cubicBezTo>
                    <a:cubicBezTo>
                      <a:pt x="9109" y="7256"/>
                      <a:pt x="9026" y="7340"/>
                      <a:pt x="8942" y="7396"/>
                    </a:cubicBezTo>
                    <a:cubicBezTo>
                      <a:pt x="8844" y="7466"/>
                      <a:pt x="8775" y="7493"/>
                      <a:pt x="8705" y="7549"/>
                    </a:cubicBezTo>
                    <a:cubicBezTo>
                      <a:pt x="8677" y="7563"/>
                      <a:pt x="8621" y="7591"/>
                      <a:pt x="8593" y="7605"/>
                    </a:cubicBezTo>
                    <a:cubicBezTo>
                      <a:pt x="8663" y="7493"/>
                      <a:pt x="8733" y="7410"/>
                      <a:pt x="8775" y="7312"/>
                    </a:cubicBezTo>
                    <a:cubicBezTo>
                      <a:pt x="8844" y="7200"/>
                      <a:pt x="8900" y="7103"/>
                      <a:pt x="8970" y="6991"/>
                    </a:cubicBezTo>
                    <a:cubicBezTo>
                      <a:pt x="9374" y="6280"/>
                      <a:pt x="9681" y="5443"/>
                      <a:pt x="9723" y="4536"/>
                    </a:cubicBezTo>
                    <a:lnTo>
                      <a:pt x="9723" y="4313"/>
                    </a:lnTo>
                    <a:cubicBezTo>
                      <a:pt x="9723" y="4243"/>
                      <a:pt x="9709" y="4146"/>
                      <a:pt x="9709" y="4076"/>
                    </a:cubicBezTo>
                    <a:cubicBezTo>
                      <a:pt x="9709" y="4048"/>
                      <a:pt x="9709" y="3992"/>
                      <a:pt x="9681" y="3964"/>
                    </a:cubicBezTo>
                    <a:lnTo>
                      <a:pt x="9667" y="3783"/>
                    </a:lnTo>
                    <a:cubicBezTo>
                      <a:pt x="9653" y="3713"/>
                      <a:pt x="9653" y="3630"/>
                      <a:pt x="9611" y="3560"/>
                    </a:cubicBezTo>
                    <a:cubicBezTo>
                      <a:pt x="9542" y="3239"/>
                      <a:pt x="9430" y="2932"/>
                      <a:pt x="9263" y="2653"/>
                    </a:cubicBezTo>
                    <a:cubicBezTo>
                      <a:pt x="9109" y="2360"/>
                      <a:pt x="8914" y="2095"/>
                      <a:pt x="8705" y="1844"/>
                    </a:cubicBezTo>
                    <a:cubicBezTo>
                      <a:pt x="8482" y="1607"/>
                      <a:pt x="8231" y="1398"/>
                      <a:pt x="7979" y="1203"/>
                    </a:cubicBezTo>
                    <a:cubicBezTo>
                      <a:pt x="7575" y="910"/>
                      <a:pt x="7156" y="686"/>
                      <a:pt x="6808" y="547"/>
                    </a:cubicBezTo>
                    <a:cubicBezTo>
                      <a:pt x="6725" y="508"/>
                      <a:pt x="6652" y="491"/>
                      <a:pt x="6609" y="491"/>
                    </a:cubicBezTo>
                    <a:cubicBezTo>
                      <a:pt x="6543" y="491"/>
                      <a:pt x="6542" y="530"/>
                      <a:pt x="6668" y="589"/>
                    </a:cubicBezTo>
                    <a:cubicBezTo>
                      <a:pt x="7449" y="938"/>
                      <a:pt x="8063" y="1482"/>
                      <a:pt x="8426" y="2081"/>
                    </a:cubicBezTo>
                    <a:cubicBezTo>
                      <a:pt x="8496" y="2179"/>
                      <a:pt x="8551" y="2291"/>
                      <a:pt x="8607" y="2388"/>
                    </a:cubicBezTo>
                    <a:cubicBezTo>
                      <a:pt x="7979" y="1537"/>
                      <a:pt x="7073" y="910"/>
                      <a:pt x="6110" y="519"/>
                    </a:cubicBezTo>
                    <a:cubicBezTo>
                      <a:pt x="5216" y="169"/>
                      <a:pt x="4286" y="0"/>
                      <a:pt x="3410" y="0"/>
                    </a:cubicBezTo>
                    <a:close/>
                    <a:moveTo>
                      <a:pt x="7691" y="16615"/>
                    </a:moveTo>
                    <a:lnTo>
                      <a:pt x="7691" y="16615"/>
                    </a:lnTo>
                    <a:cubicBezTo>
                      <a:pt x="7727" y="16704"/>
                      <a:pt x="7762" y="16792"/>
                      <a:pt x="7798" y="16881"/>
                    </a:cubicBezTo>
                    <a:cubicBezTo>
                      <a:pt x="7798" y="16881"/>
                      <a:pt x="7768" y="16781"/>
                      <a:pt x="7691" y="16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211050" y="4217091"/>
                <a:ext cx="430061" cy="716638"/>
              </a:xfrm>
              <a:custGeom>
                <a:avLst/>
                <a:gdLst/>
                <a:ahLst/>
                <a:cxnLst/>
                <a:rect l="l" t="t" r="r" b="b"/>
                <a:pathLst>
                  <a:path w="9807" h="16342" extrusionOk="0">
                    <a:moveTo>
                      <a:pt x="461" y="0"/>
                    </a:moveTo>
                    <a:lnTo>
                      <a:pt x="461" y="0"/>
                    </a:lnTo>
                    <a:cubicBezTo>
                      <a:pt x="1437" y="628"/>
                      <a:pt x="2442" y="1256"/>
                      <a:pt x="3390" y="1897"/>
                    </a:cubicBezTo>
                    <a:cubicBezTo>
                      <a:pt x="3641" y="2051"/>
                      <a:pt x="3864" y="2232"/>
                      <a:pt x="4115" y="2399"/>
                    </a:cubicBezTo>
                    <a:cubicBezTo>
                      <a:pt x="4227" y="2497"/>
                      <a:pt x="4339" y="2581"/>
                      <a:pt x="4464" y="2664"/>
                    </a:cubicBezTo>
                    <a:cubicBezTo>
                      <a:pt x="4562" y="2748"/>
                      <a:pt x="4687" y="2846"/>
                      <a:pt x="4785" y="2943"/>
                    </a:cubicBezTo>
                    <a:lnTo>
                      <a:pt x="4966" y="3083"/>
                    </a:lnTo>
                    <a:lnTo>
                      <a:pt x="5120" y="3222"/>
                    </a:lnTo>
                    <a:cubicBezTo>
                      <a:pt x="5231" y="3334"/>
                      <a:pt x="5329" y="3418"/>
                      <a:pt x="5441" y="3515"/>
                    </a:cubicBezTo>
                    <a:cubicBezTo>
                      <a:pt x="5622" y="3725"/>
                      <a:pt x="5817" y="3920"/>
                      <a:pt x="5998" y="4143"/>
                    </a:cubicBezTo>
                    <a:cubicBezTo>
                      <a:pt x="6026" y="4199"/>
                      <a:pt x="6082" y="4255"/>
                      <a:pt x="6110" y="4324"/>
                    </a:cubicBezTo>
                    <a:cubicBezTo>
                      <a:pt x="6152" y="4380"/>
                      <a:pt x="6180" y="4450"/>
                      <a:pt x="6222" y="4492"/>
                    </a:cubicBezTo>
                    <a:cubicBezTo>
                      <a:pt x="6291" y="4617"/>
                      <a:pt x="6347" y="4729"/>
                      <a:pt x="6389" y="4840"/>
                    </a:cubicBezTo>
                    <a:cubicBezTo>
                      <a:pt x="6445" y="4966"/>
                      <a:pt x="6487" y="5091"/>
                      <a:pt x="6528" y="5217"/>
                    </a:cubicBezTo>
                    <a:cubicBezTo>
                      <a:pt x="6584" y="5329"/>
                      <a:pt x="6598" y="5454"/>
                      <a:pt x="6654" y="5580"/>
                    </a:cubicBezTo>
                    <a:cubicBezTo>
                      <a:pt x="6724" y="5817"/>
                      <a:pt x="6794" y="6082"/>
                      <a:pt x="6863" y="6333"/>
                    </a:cubicBezTo>
                    <a:cubicBezTo>
                      <a:pt x="6905" y="6445"/>
                      <a:pt x="6947" y="6584"/>
                      <a:pt x="6989" y="6710"/>
                    </a:cubicBezTo>
                    <a:cubicBezTo>
                      <a:pt x="7045" y="6835"/>
                      <a:pt x="7086" y="6961"/>
                      <a:pt x="7142" y="7100"/>
                    </a:cubicBezTo>
                    <a:cubicBezTo>
                      <a:pt x="7179" y="7165"/>
                      <a:pt x="7246" y="7217"/>
                      <a:pt x="7288" y="7217"/>
                    </a:cubicBezTo>
                    <a:cubicBezTo>
                      <a:pt x="7309" y="7217"/>
                      <a:pt x="7324" y="7203"/>
                      <a:pt x="7324" y="7170"/>
                    </a:cubicBezTo>
                    <a:cubicBezTo>
                      <a:pt x="7324" y="7002"/>
                      <a:pt x="7338" y="6891"/>
                      <a:pt x="7365" y="6765"/>
                    </a:cubicBezTo>
                    <a:cubicBezTo>
                      <a:pt x="7407" y="6640"/>
                      <a:pt x="7435" y="6556"/>
                      <a:pt x="7491" y="6445"/>
                    </a:cubicBezTo>
                    <a:cubicBezTo>
                      <a:pt x="7533" y="6403"/>
                      <a:pt x="7547" y="6333"/>
                      <a:pt x="7603" y="6291"/>
                    </a:cubicBezTo>
                    <a:cubicBezTo>
                      <a:pt x="7630" y="6417"/>
                      <a:pt x="7644" y="6514"/>
                      <a:pt x="7686" y="6640"/>
                    </a:cubicBezTo>
                    <a:cubicBezTo>
                      <a:pt x="7714" y="6765"/>
                      <a:pt x="7742" y="6863"/>
                      <a:pt x="7770" y="6988"/>
                    </a:cubicBezTo>
                    <a:cubicBezTo>
                      <a:pt x="7812" y="7072"/>
                      <a:pt x="7826" y="7184"/>
                      <a:pt x="7854" y="7267"/>
                    </a:cubicBezTo>
                    <a:cubicBezTo>
                      <a:pt x="7895" y="7351"/>
                      <a:pt x="7909" y="7463"/>
                      <a:pt x="7951" y="7560"/>
                    </a:cubicBezTo>
                    <a:lnTo>
                      <a:pt x="8035" y="7867"/>
                    </a:lnTo>
                    <a:lnTo>
                      <a:pt x="8063" y="8007"/>
                    </a:lnTo>
                    <a:lnTo>
                      <a:pt x="8091" y="8076"/>
                    </a:lnTo>
                    <a:lnTo>
                      <a:pt x="8105" y="8146"/>
                    </a:lnTo>
                    <a:cubicBezTo>
                      <a:pt x="8188" y="8495"/>
                      <a:pt x="8244" y="8858"/>
                      <a:pt x="8258" y="9206"/>
                    </a:cubicBezTo>
                    <a:cubicBezTo>
                      <a:pt x="8272" y="9443"/>
                      <a:pt x="8272" y="9681"/>
                      <a:pt x="8258" y="9918"/>
                    </a:cubicBezTo>
                    <a:cubicBezTo>
                      <a:pt x="8258" y="10141"/>
                      <a:pt x="8244" y="10392"/>
                      <a:pt x="8202" y="10615"/>
                    </a:cubicBezTo>
                    <a:cubicBezTo>
                      <a:pt x="8174" y="10838"/>
                      <a:pt x="8133" y="11089"/>
                      <a:pt x="8091" y="11313"/>
                    </a:cubicBezTo>
                    <a:cubicBezTo>
                      <a:pt x="8035" y="11536"/>
                      <a:pt x="7965" y="11773"/>
                      <a:pt x="7882" y="11982"/>
                    </a:cubicBezTo>
                    <a:cubicBezTo>
                      <a:pt x="7714" y="12303"/>
                      <a:pt x="7547" y="12582"/>
                      <a:pt x="7393" y="12833"/>
                    </a:cubicBezTo>
                    <a:cubicBezTo>
                      <a:pt x="7322" y="12925"/>
                      <a:pt x="7340" y="13039"/>
                      <a:pt x="7404" y="13039"/>
                    </a:cubicBezTo>
                    <a:cubicBezTo>
                      <a:pt x="7428" y="13039"/>
                      <a:pt x="7457" y="13024"/>
                      <a:pt x="7491" y="12986"/>
                    </a:cubicBezTo>
                    <a:cubicBezTo>
                      <a:pt x="7951" y="12498"/>
                      <a:pt x="8370" y="12010"/>
                      <a:pt x="8732" y="11466"/>
                    </a:cubicBezTo>
                    <a:cubicBezTo>
                      <a:pt x="8760" y="11424"/>
                      <a:pt x="8802" y="11382"/>
                      <a:pt x="8830" y="11327"/>
                    </a:cubicBezTo>
                    <a:cubicBezTo>
                      <a:pt x="8872" y="11285"/>
                      <a:pt x="8900" y="11243"/>
                      <a:pt x="8942" y="11187"/>
                    </a:cubicBezTo>
                    <a:lnTo>
                      <a:pt x="8942" y="11187"/>
                    </a:lnTo>
                    <a:cubicBezTo>
                      <a:pt x="8830" y="11661"/>
                      <a:pt x="8621" y="12122"/>
                      <a:pt x="8342" y="12498"/>
                    </a:cubicBezTo>
                    <a:cubicBezTo>
                      <a:pt x="8091" y="12889"/>
                      <a:pt x="7756" y="13210"/>
                      <a:pt x="7407" y="13461"/>
                    </a:cubicBezTo>
                    <a:cubicBezTo>
                      <a:pt x="7059" y="13698"/>
                      <a:pt x="6668" y="13893"/>
                      <a:pt x="6319" y="14005"/>
                    </a:cubicBezTo>
                    <a:cubicBezTo>
                      <a:pt x="6152" y="14046"/>
                      <a:pt x="5957" y="14102"/>
                      <a:pt x="5789" y="14116"/>
                    </a:cubicBezTo>
                    <a:cubicBezTo>
                      <a:pt x="5692" y="14144"/>
                      <a:pt x="5608" y="14158"/>
                      <a:pt x="5524" y="14158"/>
                    </a:cubicBezTo>
                    <a:cubicBezTo>
                      <a:pt x="5482" y="14158"/>
                      <a:pt x="5441" y="14158"/>
                      <a:pt x="5399" y="14172"/>
                    </a:cubicBezTo>
                    <a:lnTo>
                      <a:pt x="5301" y="14172"/>
                    </a:lnTo>
                    <a:cubicBezTo>
                      <a:pt x="5259" y="14172"/>
                      <a:pt x="5231" y="14172"/>
                      <a:pt x="5189" y="14186"/>
                    </a:cubicBezTo>
                    <a:cubicBezTo>
                      <a:pt x="5162" y="14214"/>
                      <a:pt x="5120" y="14228"/>
                      <a:pt x="5092" y="14228"/>
                    </a:cubicBezTo>
                    <a:cubicBezTo>
                      <a:pt x="5022" y="14256"/>
                      <a:pt x="4966" y="14312"/>
                      <a:pt x="4966" y="14381"/>
                    </a:cubicBezTo>
                    <a:cubicBezTo>
                      <a:pt x="4952" y="14493"/>
                      <a:pt x="4952" y="14577"/>
                      <a:pt x="4966" y="14660"/>
                    </a:cubicBezTo>
                    <a:cubicBezTo>
                      <a:pt x="4980" y="14744"/>
                      <a:pt x="5022" y="14814"/>
                      <a:pt x="5064" y="14883"/>
                    </a:cubicBezTo>
                    <a:cubicBezTo>
                      <a:pt x="5120" y="14953"/>
                      <a:pt x="5189" y="15009"/>
                      <a:pt x="5301" y="15051"/>
                    </a:cubicBezTo>
                    <a:lnTo>
                      <a:pt x="5454" y="15093"/>
                    </a:lnTo>
                    <a:cubicBezTo>
                      <a:pt x="5510" y="15121"/>
                      <a:pt x="5552" y="15121"/>
                      <a:pt x="5622" y="15134"/>
                    </a:cubicBezTo>
                    <a:cubicBezTo>
                      <a:pt x="5231" y="15232"/>
                      <a:pt x="4813" y="15274"/>
                      <a:pt x="4394" y="15288"/>
                    </a:cubicBezTo>
                    <a:cubicBezTo>
                      <a:pt x="4371" y="15290"/>
                      <a:pt x="4344" y="15291"/>
                      <a:pt x="4314" y="15291"/>
                    </a:cubicBezTo>
                    <a:cubicBezTo>
                      <a:pt x="4110" y="15291"/>
                      <a:pt x="3767" y="15251"/>
                      <a:pt x="3488" y="15190"/>
                    </a:cubicBezTo>
                    <a:cubicBezTo>
                      <a:pt x="3390" y="15162"/>
                      <a:pt x="3320" y="15148"/>
                      <a:pt x="3251" y="15134"/>
                    </a:cubicBezTo>
                    <a:cubicBezTo>
                      <a:pt x="3223" y="15134"/>
                      <a:pt x="3181" y="15134"/>
                      <a:pt x="3153" y="15121"/>
                    </a:cubicBezTo>
                    <a:cubicBezTo>
                      <a:pt x="3111" y="15121"/>
                      <a:pt x="3097" y="15121"/>
                      <a:pt x="3069" y="15093"/>
                    </a:cubicBezTo>
                    <a:cubicBezTo>
                      <a:pt x="2958" y="15093"/>
                      <a:pt x="2902" y="15134"/>
                      <a:pt x="2930" y="15218"/>
                    </a:cubicBezTo>
                    <a:cubicBezTo>
                      <a:pt x="2944" y="15274"/>
                      <a:pt x="2972" y="15344"/>
                      <a:pt x="3069" y="15427"/>
                    </a:cubicBezTo>
                    <a:cubicBezTo>
                      <a:pt x="3139" y="15497"/>
                      <a:pt x="3237" y="15609"/>
                      <a:pt x="3362" y="15692"/>
                    </a:cubicBezTo>
                    <a:cubicBezTo>
                      <a:pt x="3488" y="15762"/>
                      <a:pt x="3627" y="15846"/>
                      <a:pt x="3739" y="15902"/>
                    </a:cubicBezTo>
                    <a:cubicBezTo>
                      <a:pt x="3878" y="15957"/>
                      <a:pt x="4004" y="15971"/>
                      <a:pt x="4087" y="15985"/>
                    </a:cubicBezTo>
                    <a:cubicBezTo>
                      <a:pt x="4004" y="15985"/>
                      <a:pt x="3934" y="15971"/>
                      <a:pt x="3850" y="15971"/>
                    </a:cubicBezTo>
                    <a:cubicBezTo>
                      <a:pt x="3767" y="15971"/>
                      <a:pt x="3697" y="15957"/>
                      <a:pt x="3599" y="15930"/>
                    </a:cubicBezTo>
                    <a:cubicBezTo>
                      <a:pt x="3446" y="15902"/>
                      <a:pt x="3292" y="15888"/>
                      <a:pt x="3139" y="15832"/>
                    </a:cubicBezTo>
                    <a:cubicBezTo>
                      <a:pt x="2135" y="15553"/>
                      <a:pt x="1284" y="14925"/>
                      <a:pt x="768" y="14116"/>
                    </a:cubicBezTo>
                    <a:cubicBezTo>
                      <a:pt x="726" y="14074"/>
                      <a:pt x="698" y="14033"/>
                      <a:pt x="670" y="13977"/>
                    </a:cubicBezTo>
                    <a:cubicBezTo>
                      <a:pt x="642" y="13935"/>
                      <a:pt x="628" y="13879"/>
                      <a:pt x="586" y="13837"/>
                    </a:cubicBezTo>
                    <a:cubicBezTo>
                      <a:pt x="558" y="13795"/>
                      <a:pt x="531" y="13740"/>
                      <a:pt x="503" y="13698"/>
                    </a:cubicBezTo>
                    <a:cubicBezTo>
                      <a:pt x="489" y="13656"/>
                      <a:pt x="447" y="13600"/>
                      <a:pt x="433" y="13544"/>
                    </a:cubicBezTo>
                    <a:cubicBezTo>
                      <a:pt x="349" y="13335"/>
                      <a:pt x="280" y="13126"/>
                      <a:pt x="238" y="12917"/>
                    </a:cubicBezTo>
                    <a:cubicBezTo>
                      <a:pt x="168" y="12484"/>
                      <a:pt x="210" y="12024"/>
                      <a:pt x="321" y="11605"/>
                    </a:cubicBezTo>
                    <a:cubicBezTo>
                      <a:pt x="447" y="11187"/>
                      <a:pt x="656" y="10796"/>
                      <a:pt x="977" y="10462"/>
                    </a:cubicBezTo>
                    <a:cubicBezTo>
                      <a:pt x="1061" y="10378"/>
                      <a:pt x="1144" y="10266"/>
                      <a:pt x="1256" y="10197"/>
                    </a:cubicBezTo>
                    <a:cubicBezTo>
                      <a:pt x="1298" y="10169"/>
                      <a:pt x="1354" y="10113"/>
                      <a:pt x="1409" y="10071"/>
                    </a:cubicBezTo>
                    <a:lnTo>
                      <a:pt x="1563" y="9974"/>
                    </a:lnTo>
                    <a:cubicBezTo>
                      <a:pt x="1619" y="9932"/>
                      <a:pt x="1674" y="9904"/>
                      <a:pt x="1744" y="9890"/>
                    </a:cubicBezTo>
                    <a:cubicBezTo>
                      <a:pt x="1786" y="9848"/>
                      <a:pt x="1842" y="9834"/>
                      <a:pt x="1912" y="9792"/>
                    </a:cubicBezTo>
                    <a:cubicBezTo>
                      <a:pt x="1967" y="9778"/>
                      <a:pt x="2037" y="9750"/>
                      <a:pt x="2093" y="9722"/>
                    </a:cubicBezTo>
                    <a:lnTo>
                      <a:pt x="2274" y="9681"/>
                    </a:lnTo>
                    <a:cubicBezTo>
                      <a:pt x="2433" y="9646"/>
                      <a:pt x="2592" y="9629"/>
                      <a:pt x="2749" y="9629"/>
                    </a:cubicBezTo>
                    <a:cubicBezTo>
                      <a:pt x="3103" y="9629"/>
                      <a:pt x="3448" y="9716"/>
                      <a:pt x="3767" y="9890"/>
                    </a:cubicBezTo>
                    <a:cubicBezTo>
                      <a:pt x="4157" y="10113"/>
                      <a:pt x="4534" y="10476"/>
                      <a:pt x="4701" y="10964"/>
                    </a:cubicBezTo>
                    <a:cubicBezTo>
                      <a:pt x="4743" y="11103"/>
                      <a:pt x="4757" y="11243"/>
                      <a:pt x="4743" y="11382"/>
                    </a:cubicBezTo>
                    <a:cubicBezTo>
                      <a:pt x="4715" y="11522"/>
                      <a:pt x="4701" y="11661"/>
                      <a:pt x="4645" y="11801"/>
                    </a:cubicBezTo>
                    <a:cubicBezTo>
                      <a:pt x="4604" y="11926"/>
                      <a:pt x="4534" y="12052"/>
                      <a:pt x="4436" y="12163"/>
                    </a:cubicBezTo>
                    <a:cubicBezTo>
                      <a:pt x="4353" y="12275"/>
                      <a:pt x="4255" y="12373"/>
                      <a:pt x="4143" y="12442"/>
                    </a:cubicBezTo>
                    <a:cubicBezTo>
                      <a:pt x="4018" y="12512"/>
                      <a:pt x="3878" y="12610"/>
                      <a:pt x="3739" y="12638"/>
                    </a:cubicBezTo>
                    <a:cubicBezTo>
                      <a:pt x="3669" y="12659"/>
                      <a:pt x="3596" y="12669"/>
                      <a:pt x="3521" y="12669"/>
                    </a:cubicBezTo>
                    <a:cubicBezTo>
                      <a:pt x="3446" y="12669"/>
                      <a:pt x="3369" y="12659"/>
                      <a:pt x="3292" y="12638"/>
                    </a:cubicBezTo>
                    <a:cubicBezTo>
                      <a:pt x="3153" y="12610"/>
                      <a:pt x="3013" y="12540"/>
                      <a:pt x="2888" y="12442"/>
                    </a:cubicBezTo>
                    <a:cubicBezTo>
                      <a:pt x="2762" y="12359"/>
                      <a:pt x="2679" y="12233"/>
                      <a:pt x="2595" y="12136"/>
                    </a:cubicBezTo>
                    <a:cubicBezTo>
                      <a:pt x="2511" y="11996"/>
                      <a:pt x="2469" y="11815"/>
                      <a:pt x="2456" y="11661"/>
                    </a:cubicBezTo>
                    <a:cubicBezTo>
                      <a:pt x="2442" y="11508"/>
                      <a:pt x="2469" y="11354"/>
                      <a:pt x="2511" y="11215"/>
                    </a:cubicBezTo>
                    <a:cubicBezTo>
                      <a:pt x="2581" y="10936"/>
                      <a:pt x="2679" y="10699"/>
                      <a:pt x="2553" y="10559"/>
                    </a:cubicBezTo>
                    <a:cubicBezTo>
                      <a:pt x="2553" y="10517"/>
                      <a:pt x="2525" y="10476"/>
                      <a:pt x="2456" y="10462"/>
                    </a:cubicBezTo>
                    <a:cubicBezTo>
                      <a:pt x="2430" y="10457"/>
                      <a:pt x="2399" y="10453"/>
                      <a:pt x="2363" y="10453"/>
                    </a:cubicBezTo>
                    <a:cubicBezTo>
                      <a:pt x="2300" y="10453"/>
                      <a:pt x="2223" y="10463"/>
                      <a:pt x="2135" y="10490"/>
                    </a:cubicBezTo>
                    <a:cubicBezTo>
                      <a:pt x="1953" y="10545"/>
                      <a:pt x="1702" y="10671"/>
                      <a:pt x="1479" y="10950"/>
                    </a:cubicBezTo>
                    <a:cubicBezTo>
                      <a:pt x="1368" y="11089"/>
                      <a:pt x="1270" y="11285"/>
                      <a:pt x="1200" y="11494"/>
                    </a:cubicBezTo>
                    <a:cubicBezTo>
                      <a:pt x="1130" y="11717"/>
                      <a:pt x="1089" y="11982"/>
                      <a:pt x="1130" y="12261"/>
                    </a:cubicBezTo>
                    <a:cubicBezTo>
                      <a:pt x="1171" y="12249"/>
                      <a:pt x="1200" y="12244"/>
                      <a:pt x="1221" y="12244"/>
                    </a:cubicBezTo>
                    <a:cubicBezTo>
                      <a:pt x="1271" y="12244"/>
                      <a:pt x="1274" y="12273"/>
                      <a:pt x="1284" y="12303"/>
                    </a:cubicBezTo>
                    <a:lnTo>
                      <a:pt x="1284" y="12345"/>
                    </a:lnTo>
                    <a:lnTo>
                      <a:pt x="1312" y="12387"/>
                    </a:lnTo>
                    <a:cubicBezTo>
                      <a:pt x="1312" y="12428"/>
                      <a:pt x="1326" y="12442"/>
                      <a:pt x="1326" y="12484"/>
                    </a:cubicBezTo>
                    <a:cubicBezTo>
                      <a:pt x="1340" y="12512"/>
                      <a:pt x="1340" y="12526"/>
                      <a:pt x="1354" y="12568"/>
                    </a:cubicBezTo>
                    <a:lnTo>
                      <a:pt x="1368" y="12624"/>
                    </a:lnTo>
                    <a:lnTo>
                      <a:pt x="1368" y="12638"/>
                    </a:lnTo>
                    <a:lnTo>
                      <a:pt x="1395" y="12693"/>
                    </a:lnTo>
                    <a:lnTo>
                      <a:pt x="1395" y="12707"/>
                    </a:lnTo>
                    <a:lnTo>
                      <a:pt x="1423" y="12777"/>
                    </a:lnTo>
                    <a:lnTo>
                      <a:pt x="1423" y="12791"/>
                    </a:lnTo>
                    <a:lnTo>
                      <a:pt x="1437" y="12847"/>
                    </a:lnTo>
                    <a:lnTo>
                      <a:pt x="1493" y="12945"/>
                    </a:lnTo>
                    <a:cubicBezTo>
                      <a:pt x="1535" y="13014"/>
                      <a:pt x="1577" y="13084"/>
                      <a:pt x="1619" y="13154"/>
                    </a:cubicBezTo>
                    <a:cubicBezTo>
                      <a:pt x="1786" y="13419"/>
                      <a:pt x="2037" y="13670"/>
                      <a:pt x="2330" y="13823"/>
                    </a:cubicBezTo>
                    <a:cubicBezTo>
                      <a:pt x="2609" y="13991"/>
                      <a:pt x="2930" y="14102"/>
                      <a:pt x="3237" y="14130"/>
                    </a:cubicBezTo>
                    <a:cubicBezTo>
                      <a:pt x="3323" y="14141"/>
                      <a:pt x="3408" y="14147"/>
                      <a:pt x="3491" y="14147"/>
                    </a:cubicBezTo>
                    <a:cubicBezTo>
                      <a:pt x="3719" y="14147"/>
                      <a:pt x="3935" y="14108"/>
                      <a:pt x="4129" y="14046"/>
                    </a:cubicBezTo>
                    <a:cubicBezTo>
                      <a:pt x="4157" y="14033"/>
                      <a:pt x="4199" y="14033"/>
                      <a:pt x="4227" y="14019"/>
                    </a:cubicBezTo>
                    <a:cubicBezTo>
                      <a:pt x="4269" y="13991"/>
                      <a:pt x="4325" y="13977"/>
                      <a:pt x="4353" y="13963"/>
                    </a:cubicBezTo>
                    <a:lnTo>
                      <a:pt x="4534" y="13879"/>
                    </a:lnTo>
                    <a:lnTo>
                      <a:pt x="4562" y="13851"/>
                    </a:lnTo>
                    <a:lnTo>
                      <a:pt x="4576" y="13837"/>
                    </a:lnTo>
                    <a:cubicBezTo>
                      <a:pt x="4566" y="13837"/>
                      <a:pt x="4630" y="13811"/>
                      <a:pt x="4652" y="13803"/>
                    </a:cubicBezTo>
                    <a:lnTo>
                      <a:pt x="4652" y="13803"/>
                    </a:lnTo>
                    <a:cubicBezTo>
                      <a:pt x="4650" y="13805"/>
                      <a:pt x="4648" y="13807"/>
                      <a:pt x="4645" y="13809"/>
                    </a:cubicBezTo>
                    <a:cubicBezTo>
                      <a:pt x="4657" y="13804"/>
                      <a:pt x="4660" y="13802"/>
                      <a:pt x="4658" y="13802"/>
                    </a:cubicBezTo>
                    <a:cubicBezTo>
                      <a:pt x="4657" y="13802"/>
                      <a:pt x="4655" y="13802"/>
                      <a:pt x="4652" y="13803"/>
                    </a:cubicBezTo>
                    <a:lnTo>
                      <a:pt x="4652" y="13803"/>
                    </a:lnTo>
                    <a:cubicBezTo>
                      <a:pt x="4690" y="13766"/>
                      <a:pt x="4717" y="13752"/>
                      <a:pt x="4757" y="13712"/>
                    </a:cubicBezTo>
                    <a:cubicBezTo>
                      <a:pt x="4785" y="13684"/>
                      <a:pt x="4827" y="13670"/>
                      <a:pt x="4855" y="13628"/>
                    </a:cubicBezTo>
                    <a:cubicBezTo>
                      <a:pt x="4897" y="13600"/>
                      <a:pt x="4910" y="13558"/>
                      <a:pt x="4952" y="13544"/>
                    </a:cubicBezTo>
                    <a:cubicBezTo>
                      <a:pt x="4994" y="13475"/>
                      <a:pt x="5036" y="13419"/>
                      <a:pt x="5064" y="13363"/>
                    </a:cubicBezTo>
                    <a:cubicBezTo>
                      <a:pt x="5189" y="13140"/>
                      <a:pt x="5175" y="12972"/>
                      <a:pt x="5036" y="12875"/>
                    </a:cubicBezTo>
                    <a:cubicBezTo>
                      <a:pt x="4994" y="12861"/>
                      <a:pt x="4966" y="12847"/>
                      <a:pt x="4910" y="12847"/>
                    </a:cubicBezTo>
                    <a:cubicBezTo>
                      <a:pt x="4883" y="12833"/>
                      <a:pt x="4841" y="12805"/>
                      <a:pt x="4771" y="12805"/>
                    </a:cubicBezTo>
                    <a:lnTo>
                      <a:pt x="4645" y="12805"/>
                    </a:lnTo>
                    <a:cubicBezTo>
                      <a:pt x="4771" y="12693"/>
                      <a:pt x="4855" y="12554"/>
                      <a:pt x="4952" y="12415"/>
                    </a:cubicBezTo>
                    <a:cubicBezTo>
                      <a:pt x="5036" y="12275"/>
                      <a:pt x="5092" y="12108"/>
                      <a:pt x="5134" y="11954"/>
                    </a:cubicBezTo>
                    <a:cubicBezTo>
                      <a:pt x="5231" y="11647"/>
                      <a:pt x="5231" y="11299"/>
                      <a:pt x="5162" y="10964"/>
                    </a:cubicBezTo>
                    <a:cubicBezTo>
                      <a:pt x="5134" y="10908"/>
                      <a:pt x="5120" y="10838"/>
                      <a:pt x="5106" y="10783"/>
                    </a:cubicBezTo>
                    <a:cubicBezTo>
                      <a:pt x="5092" y="10755"/>
                      <a:pt x="5092" y="10741"/>
                      <a:pt x="5064" y="10699"/>
                    </a:cubicBezTo>
                    <a:cubicBezTo>
                      <a:pt x="5050" y="10685"/>
                      <a:pt x="5050" y="10671"/>
                      <a:pt x="5036" y="10643"/>
                    </a:cubicBezTo>
                    <a:lnTo>
                      <a:pt x="5022" y="10615"/>
                    </a:lnTo>
                    <a:lnTo>
                      <a:pt x="4994" y="10601"/>
                    </a:lnTo>
                    <a:lnTo>
                      <a:pt x="4980" y="10573"/>
                    </a:lnTo>
                    <a:lnTo>
                      <a:pt x="4980" y="10559"/>
                    </a:lnTo>
                    <a:lnTo>
                      <a:pt x="4924" y="10476"/>
                    </a:lnTo>
                    <a:lnTo>
                      <a:pt x="4883" y="10392"/>
                    </a:lnTo>
                    <a:lnTo>
                      <a:pt x="4813" y="10294"/>
                    </a:lnTo>
                    <a:cubicBezTo>
                      <a:pt x="4771" y="10252"/>
                      <a:pt x="4715" y="10183"/>
                      <a:pt x="4673" y="10127"/>
                    </a:cubicBezTo>
                    <a:cubicBezTo>
                      <a:pt x="4618" y="10071"/>
                      <a:pt x="4576" y="10029"/>
                      <a:pt x="4506" y="9974"/>
                    </a:cubicBezTo>
                    <a:lnTo>
                      <a:pt x="4394" y="9862"/>
                    </a:lnTo>
                    <a:lnTo>
                      <a:pt x="4269" y="9764"/>
                    </a:lnTo>
                    <a:cubicBezTo>
                      <a:pt x="4227" y="9722"/>
                      <a:pt x="4185" y="9695"/>
                      <a:pt x="4143" y="9681"/>
                    </a:cubicBezTo>
                    <a:cubicBezTo>
                      <a:pt x="4087" y="9639"/>
                      <a:pt x="4060" y="9625"/>
                      <a:pt x="4004" y="9583"/>
                    </a:cubicBezTo>
                    <a:cubicBezTo>
                      <a:pt x="3836" y="9485"/>
                      <a:pt x="3641" y="9416"/>
                      <a:pt x="3446" y="9360"/>
                    </a:cubicBezTo>
                    <a:cubicBezTo>
                      <a:pt x="3242" y="9307"/>
                      <a:pt x="3034" y="9283"/>
                      <a:pt x="2830" y="9283"/>
                    </a:cubicBezTo>
                    <a:cubicBezTo>
                      <a:pt x="2658" y="9283"/>
                      <a:pt x="2490" y="9300"/>
                      <a:pt x="2330" y="9332"/>
                    </a:cubicBezTo>
                    <a:cubicBezTo>
                      <a:pt x="2246" y="9346"/>
                      <a:pt x="2177" y="9360"/>
                      <a:pt x="2093" y="9402"/>
                    </a:cubicBezTo>
                    <a:cubicBezTo>
                      <a:pt x="1995" y="9416"/>
                      <a:pt x="1925" y="9443"/>
                      <a:pt x="1856" y="9485"/>
                    </a:cubicBezTo>
                    <a:lnTo>
                      <a:pt x="1646" y="9583"/>
                    </a:lnTo>
                    <a:lnTo>
                      <a:pt x="1549" y="9639"/>
                    </a:lnTo>
                    <a:lnTo>
                      <a:pt x="1437" y="9708"/>
                    </a:lnTo>
                    <a:cubicBezTo>
                      <a:pt x="1158" y="9890"/>
                      <a:pt x="935" y="10099"/>
                      <a:pt x="726" y="10350"/>
                    </a:cubicBezTo>
                    <a:cubicBezTo>
                      <a:pt x="517" y="10601"/>
                      <a:pt x="363" y="10880"/>
                      <a:pt x="238" y="11173"/>
                    </a:cubicBezTo>
                    <a:cubicBezTo>
                      <a:pt x="168" y="11313"/>
                      <a:pt x="140" y="11466"/>
                      <a:pt x="98" y="11633"/>
                    </a:cubicBezTo>
                    <a:cubicBezTo>
                      <a:pt x="70" y="11787"/>
                      <a:pt x="42" y="11940"/>
                      <a:pt x="28" y="12094"/>
                    </a:cubicBezTo>
                    <a:cubicBezTo>
                      <a:pt x="1" y="12470"/>
                      <a:pt x="14" y="12833"/>
                      <a:pt x="112" y="13210"/>
                    </a:cubicBezTo>
                    <a:cubicBezTo>
                      <a:pt x="154" y="13307"/>
                      <a:pt x="168" y="13405"/>
                      <a:pt x="210" y="13489"/>
                    </a:cubicBezTo>
                    <a:cubicBezTo>
                      <a:pt x="238" y="13586"/>
                      <a:pt x="280" y="13670"/>
                      <a:pt x="307" y="13768"/>
                    </a:cubicBezTo>
                    <a:cubicBezTo>
                      <a:pt x="349" y="13865"/>
                      <a:pt x="391" y="13949"/>
                      <a:pt x="447" y="14033"/>
                    </a:cubicBezTo>
                    <a:lnTo>
                      <a:pt x="517" y="14158"/>
                    </a:lnTo>
                    <a:lnTo>
                      <a:pt x="558" y="14228"/>
                    </a:lnTo>
                    <a:lnTo>
                      <a:pt x="586" y="14284"/>
                    </a:lnTo>
                    <a:cubicBezTo>
                      <a:pt x="1130" y="15148"/>
                      <a:pt x="2037" y="15860"/>
                      <a:pt x="3111" y="16167"/>
                    </a:cubicBezTo>
                    <a:cubicBezTo>
                      <a:pt x="3517" y="16281"/>
                      <a:pt x="3938" y="16341"/>
                      <a:pt x="4369" y="16341"/>
                    </a:cubicBezTo>
                    <a:cubicBezTo>
                      <a:pt x="4516" y="16341"/>
                      <a:pt x="4664" y="16334"/>
                      <a:pt x="4813" y="16320"/>
                    </a:cubicBezTo>
                    <a:lnTo>
                      <a:pt x="5022" y="16306"/>
                    </a:lnTo>
                    <a:lnTo>
                      <a:pt x="5231" y="16264"/>
                    </a:lnTo>
                    <a:lnTo>
                      <a:pt x="5441" y="16236"/>
                    </a:lnTo>
                    <a:lnTo>
                      <a:pt x="5650" y="16167"/>
                    </a:lnTo>
                    <a:lnTo>
                      <a:pt x="5859" y="16097"/>
                    </a:lnTo>
                    <a:cubicBezTo>
                      <a:pt x="5929" y="16055"/>
                      <a:pt x="5998" y="16041"/>
                      <a:pt x="6068" y="15999"/>
                    </a:cubicBezTo>
                    <a:lnTo>
                      <a:pt x="6277" y="15916"/>
                    </a:lnTo>
                    <a:cubicBezTo>
                      <a:pt x="6347" y="15874"/>
                      <a:pt x="6389" y="15846"/>
                      <a:pt x="6459" y="15818"/>
                    </a:cubicBezTo>
                    <a:cubicBezTo>
                      <a:pt x="7477" y="15288"/>
                      <a:pt x="8370" y="14451"/>
                      <a:pt x="8942" y="13447"/>
                    </a:cubicBezTo>
                    <a:cubicBezTo>
                      <a:pt x="9514" y="12428"/>
                      <a:pt x="9806" y="11257"/>
                      <a:pt x="9779" y="10127"/>
                    </a:cubicBezTo>
                    <a:cubicBezTo>
                      <a:pt x="9765" y="9555"/>
                      <a:pt x="9653" y="8997"/>
                      <a:pt x="9486" y="8453"/>
                    </a:cubicBezTo>
                    <a:cubicBezTo>
                      <a:pt x="9430" y="8314"/>
                      <a:pt x="9388" y="8188"/>
                      <a:pt x="9346" y="8049"/>
                    </a:cubicBezTo>
                    <a:lnTo>
                      <a:pt x="9248" y="7867"/>
                    </a:lnTo>
                    <a:lnTo>
                      <a:pt x="9165" y="7672"/>
                    </a:lnTo>
                    <a:lnTo>
                      <a:pt x="9109" y="7588"/>
                    </a:lnTo>
                    <a:lnTo>
                      <a:pt x="9067" y="7491"/>
                    </a:lnTo>
                    <a:lnTo>
                      <a:pt x="8970" y="7323"/>
                    </a:lnTo>
                    <a:cubicBezTo>
                      <a:pt x="8928" y="7198"/>
                      <a:pt x="8858" y="7100"/>
                      <a:pt x="8802" y="6975"/>
                    </a:cubicBezTo>
                    <a:cubicBezTo>
                      <a:pt x="8677" y="6751"/>
                      <a:pt x="8551" y="6514"/>
                      <a:pt x="8439" y="6305"/>
                    </a:cubicBezTo>
                    <a:cubicBezTo>
                      <a:pt x="8314" y="6082"/>
                      <a:pt x="8188" y="5873"/>
                      <a:pt x="8049" y="5663"/>
                    </a:cubicBezTo>
                    <a:cubicBezTo>
                      <a:pt x="7784" y="5245"/>
                      <a:pt x="7519" y="4826"/>
                      <a:pt x="7184" y="4464"/>
                    </a:cubicBezTo>
                    <a:cubicBezTo>
                      <a:pt x="6863" y="4073"/>
                      <a:pt x="6515" y="3766"/>
                      <a:pt x="6166" y="3473"/>
                    </a:cubicBezTo>
                    <a:cubicBezTo>
                      <a:pt x="5998" y="3334"/>
                      <a:pt x="5817" y="3194"/>
                      <a:pt x="5650" y="3069"/>
                    </a:cubicBezTo>
                    <a:lnTo>
                      <a:pt x="5120" y="2706"/>
                    </a:lnTo>
                    <a:cubicBezTo>
                      <a:pt x="4952" y="2595"/>
                      <a:pt x="4771" y="2469"/>
                      <a:pt x="4618" y="2372"/>
                    </a:cubicBezTo>
                    <a:cubicBezTo>
                      <a:pt x="4436" y="2260"/>
                      <a:pt x="4283" y="2176"/>
                      <a:pt x="4129" y="2079"/>
                    </a:cubicBezTo>
                    <a:cubicBezTo>
                      <a:pt x="3809" y="1883"/>
                      <a:pt x="3516" y="1702"/>
                      <a:pt x="3223" y="1549"/>
                    </a:cubicBezTo>
                    <a:cubicBezTo>
                      <a:pt x="2651" y="1242"/>
                      <a:pt x="2163" y="935"/>
                      <a:pt x="1758" y="712"/>
                    </a:cubicBezTo>
                    <a:cubicBezTo>
                      <a:pt x="935" y="265"/>
                      <a:pt x="461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263673" y="3378130"/>
                <a:ext cx="505882" cy="699491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5951" extrusionOk="0">
                    <a:moveTo>
                      <a:pt x="5144" y="0"/>
                    </a:moveTo>
                    <a:cubicBezTo>
                      <a:pt x="4857" y="0"/>
                      <a:pt x="4570" y="18"/>
                      <a:pt x="4282" y="50"/>
                    </a:cubicBezTo>
                    <a:cubicBezTo>
                      <a:pt x="3655" y="133"/>
                      <a:pt x="3055" y="301"/>
                      <a:pt x="2497" y="580"/>
                    </a:cubicBezTo>
                    <a:cubicBezTo>
                      <a:pt x="1911" y="859"/>
                      <a:pt x="1409" y="1235"/>
                      <a:pt x="1004" y="1723"/>
                    </a:cubicBezTo>
                    <a:cubicBezTo>
                      <a:pt x="795" y="1974"/>
                      <a:pt x="628" y="2226"/>
                      <a:pt x="488" y="2518"/>
                    </a:cubicBezTo>
                    <a:cubicBezTo>
                      <a:pt x="419" y="2644"/>
                      <a:pt x="349" y="2797"/>
                      <a:pt x="293" y="2923"/>
                    </a:cubicBezTo>
                    <a:cubicBezTo>
                      <a:pt x="223" y="3062"/>
                      <a:pt x="195" y="3230"/>
                      <a:pt x="140" y="3369"/>
                    </a:cubicBezTo>
                    <a:cubicBezTo>
                      <a:pt x="70" y="3662"/>
                      <a:pt x="0" y="3969"/>
                      <a:pt x="0" y="4290"/>
                    </a:cubicBezTo>
                    <a:cubicBezTo>
                      <a:pt x="0" y="4597"/>
                      <a:pt x="28" y="4904"/>
                      <a:pt x="84" y="5197"/>
                    </a:cubicBezTo>
                    <a:cubicBezTo>
                      <a:pt x="223" y="5782"/>
                      <a:pt x="474" y="6312"/>
                      <a:pt x="767" y="6801"/>
                    </a:cubicBezTo>
                    <a:cubicBezTo>
                      <a:pt x="1060" y="7289"/>
                      <a:pt x="1381" y="7707"/>
                      <a:pt x="1702" y="8126"/>
                    </a:cubicBezTo>
                    <a:cubicBezTo>
                      <a:pt x="2371" y="8935"/>
                      <a:pt x="3027" y="9646"/>
                      <a:pt x="3543" y="10358"/>
                    </a:cubicBezTo>
                    <a:cubicBezTo>
                      <a:pt x="3794" y="10706"/>
                      <a:pt x="4031" y="11069"/>
                      <a:pt x="4185" y="11418"/>
                    </a:cubicBezTo>
                    <a:cubicBezTo>
                      <a:pt x="4352" y="11766"/>
                      <a:pt x="4478" y="12143"/>
                      <a:pt x="4561" y="12492"/>
                    </a:cubicBezTo>
                    <a:cubicBezTo>
                      <a:pt x="4659" y="12840"/>
                      <a:pt x="4701" y="13161"/>
                      <a:pt x="4743" y="13468"/>
                    </a:cubicBezTo>
                    <a:cubicBezTo>
                      <a:pt x="4771" y="13775"/>
                      <a:pt x="4798" y="14054"/>
                      <a:pt x="4812" y="14319"/>
                    </a:cubicBezTo>
                    <a:cubicBezTo>
                      <a:pt x="4826" y="14835"/>
                      <a:pt x="4812" y="15240"/>
                      <a:pt x="4798" y="15519"/>
                    </a:cubicBezTo>
                    <a:cubicBezTo>
                      <a:pt x="4771" y="15798"/>
                      <a:pt x="4771" y="15951"/>
                      <a:pt x="4771" y="15951"/>
                    </a:cubicBezTo>
                    <a:cubicBezTo>
                      <a:pt x="4826" y="15309"/>
                      <a:pt x="4868" y="14668"/>
                      <a:pt x="4840" y="14026"/>
                    </a:cubicBezTo>
                    <a:cubicBezTo>
                      <a:pt x="4826" y="13370"/>
                      <a:pt x="4743" y="12729"/>
                      <a:pt x="4561" y="12115"/>
                    </a:cubicBezTo>
                    <a:cubicBezTo>
                      <a:pt x="4394" y="11515"/>
                      <a:pt x="4129" y="10916"/>
                      <a:pt x="3780" y="10372"/>
                    </a:cubicBezTo>
                    <a:cubicBezTo>
                      <a:pt x="3431" y="9841"/>
                      <a:pt x="3069" y="9311"/>
                      <a:pt x="2706" y="8809"/>
                    </a:cubicBezTo>
                    <a:cubicBezTo>
                      <a:pt x="2330" y="8279"/>
                      <a:pt x="2037" y="7777"/>
                      <a:pt x="1772" y="7261"/>
                    </a:cubicBezTo>
                    <a:cubicBezTo>
                      <a:pt x="1521" y="6731"/>
                      <a:pt x="1283" y="6229"/>
                      <a:pt x="1060" y="5657"/>
                    </a:cubicBezTo>
                    <a:cubicBezTo>
                      <a:pt x="1021" y="5568"/>
                      <a:pt x="974" y="5485"/>
                      <a:pt x="950" y="5485"/>
                    </a:cubicBezTo>
                    <a:cubicBezTo>
                      <a:pt x="941" y="5485"/>
                      <a:pt x="935" y="5499"/>
                      <a:pt x="935" y="5531"/>
                    </a:cubicBezTo>
                    <a:cubicBezTo>
                      <a:pt x="963" y="5824"/>
                      <a:pt x="935" y="6006"/>
                      <a:pt x="921" y="6173"/>
                    </a:cubicBezTo>
                    <a:cubicBezTo>
                      <a:pt x="921" y="6229"/>
                      <a:pt x="907" y="6285"/>
                      <a:pt x="893" y="6312"/>
                    </a:cubicBezTo>
                    <a:cubicBezTo>
                      <a:pt x="795" y="6061"/>
                      <a:pt x="725" y="5824"/>
                      <a:pt x="656" y="5559"/>
                    </a:cubicBezTo>
                    <a:cubicBezTo>
                      <a:pt x="558" y="5141"/>
                      <a:pt x="516" y="4722"/>
                      <a:pt x="572" y="4318"/>
                    </a:cubicBezTo>
                    <a:cubicBezTo>
                      <a:pt x="628" y="3927"/>
                      <a:pt x="753" y="3537"/>
                      <a:pt x="935" y="3174"/>
                    </a:cubicBezTo>
                    <a:cubicBezTo>
                      <a:pt x="1186" y="2686"/>
                      <a:pt x="1534" y="2253"/>
                      <a:pt x="1953" y="1877"/>
                    </a:cubicBezTo>
                    <a:cubicBezTo>
                      <a:pt x="2371" y="1528"/>
                      <a:pt x="2874" y="1249"/>
                      <a:pt x="3418" y="1096"/>
                    </a:cubicBezTo>
                    <a:cubicBezTo>
                      <a:pt x="3836" y="970"/>
                      <a:pt x="4254" y="928"/>
                      <a:pt x="4603" y="886"/>
                    </a:cubicBezTo>
                    <a:cubicBezTo>
                      <a:pt x="4798" y="873"/>
                      <a:pt x="4910" y="789"/>
                      <a:pt x="4687" y="789"/>
                    </a:cubicBezTo>
                    <a:cubicBezTo>
                      <a:pt x="3892" y="789"/>
                      <a:pt x="3139" y="873"/>
                      <a:pt x="2469" y="1082"/>
                    </a:cubicBezTo>
                    <a:cubicBezTo>
                      <a:pt x="2357" y="1124"/>
                      <a:pt x="2246" y="1151"/>
                      <a:pt x="2120" y="1207"/>
                    </a:cubicBezTo>
                    <a:cubicBezTo>
                      <a:pt x="2595" y="928"/>
                      <a:pt x="3125" y="747"/>
                      <a:pt x="3655" y="663"/>
                    </a:cubicBezTo>
                    <a:cubicBezTo>
                      <a:pt x="3908" y="623"/>
                      <a:pt x="4164" y="606"/>
                      <a:pt x="4416" y="606"/>
                    </a:cubicBezTo>
                    <a:cubicBezTo>
                      <a:pt x="4691" y="606"/>
                      <a:pt x="4962" y="627"/>
                      <a:pt x="5217" y="663"/>
                    </a:cubicBezTo>
                    <a:cubicBezTo>
                      <a:pt x="6221" y="803"/>
                      <a:pt x="7100" y="1207"/>
                      <a:pt x="7770" y="1640"/>
                    </a:cubicBezTo>
                    <a:cubicBezTo>
                      <a:pt x="7942" y="1746"/>
                      <a:pt x="8201" y="1864"/>
                      <a:pt x="8335" y="1864"/>
                    </a:cubicBezTo>
                    <a:cubicBezTo>
                      <a:pt x="8342" y="1864"/>
                      <a:pt x="8349" y="1864"/>
                      <a:pt x="8355" y="1863"/>
                    </a:cubicBezTo>
                    <a:cubicBezTo>
                      <a:pt x="8509" y="1835"/>
                      <a:pt x="8565" y="1765"/>
                      <a:pt x="8509" y="1626"/>
                    </a:cubicBezTo>
                    <a:cubicBezTo>
                      <a:pt x="8453" y="1500"/>
                      <a:pt x="8327" y="1319"/>
                      <a:pt x="8118" y="1165"/>
                    </a:cubicBezTo>
                    <a:lnTo>
                      <a:pt x="8118" y="1165"/>
                    </a:lnTo>
                    <a:cubicBezTo>
                      <a:pt x="8579" y="1417"/>
                      <a:pt x="8997" y="1695"/>
                      <a:pt x="9415" y="2016"/>
                    </a:cubicBezTo>
                    <a:cubicBezTo>
                      <a:pt x="9443" y="2058"/>
                      <a:pt x="9499" y="2114"/>
                      <a:pt x="9569" y="2156"/>
                    </a:cubicBezTo>
                    <a:cubicBezTo>
                      <a:pt x="9639" y="2212"/>
                      <a:pt x="9694" y="2281"/>
                      <a:pt x="9778" y="2351"/>
                    </a:cubicBezTo>
                    <a:cubicBezTo>
                      <a:pt x="9918" y="2491"/>
                      <a:pt x="10071" y="2672"/>
                      <a:pt x="10197" y="2839"/>
                    </a:cubicBezTo>
                    <a:cubicBezTo>
                      <a:pt x="10322" y="2993"/>
                      <a:pt x="10420" y="3160"/>
                      <a:pt x="10489" y="3244"/>
                    </a:cubicBezTo>
                    <a:cubicBezTo>
                      <a:pt x="10531" y="3293"/>
                      <a:pt x="10567" y="3328"/>
                      <a:pt x="10590" y="3328"/>
                    </a:cubicBezTo>
                    <a:cubicBezTo>
                      <a:pt x="10606" y="3328"/>
                      <a:pt x="10615" y="3312"/>
                      <a:pt x="10615" y="3272"/>
                    </a:cubicBezTo>
                    <a:cubicBezTo>
                      <a:pt x="10615" y="3188"/>
                      <a:pt x="10559" y="2923"/>
                      <a:pt x="10420" y="2644"/>
                    </a:cubicBezTo>
                    <a:cubicBezTo>
                      <a:pt x="10290" y="2385"/>
                      <a:pt x="10101" y="2115"/>
                      <a:pt x="9952" y="1966"/>
                    </a:cubicBezTo>
                    <a:lnTo>
                      <a:pt x="9952" y="1966"/>
                    </a:lnTo>
                    <a:cubicBezTo>
                      <a:pt x="10203" y="2208"/>
                      <a:pt x="10429" y="2475"/>
                      <a:pt x="10629" y="2742"/>
                    </a:cubicBezTo>
                    <a:cubicBezTo>
                      <a:pt x="10964" y="3202"/>
                      <a:pt x="11173" y="3732"/>
                      <a:pt x="11285" y="4290"/>
                    </a:cubicBezTo>
                    <a:cubicBezTo>
                      <a:pt x="11326" y="4569"/>
                      <a:pt x="11354" y="4834"/>
                      <a:pt x="11326" y="5113"/>
                    </a:cubicBezTo>
                    <a:cubicBezTo>
                      <a:pt x="11312" y="5364"/>
                      <a:pt x="11285" y="5643"/>
                      <a:pt x="11229" y="5894"/>
                    </a:cubicBezTo>
                    <a:cubicBezTo>
                      <a:pt x="11215" y="6020"/>
                      <a:pt x="11159" y="6131"/>
                      <a:pt x="11145" y="6257"/>
                    </a:cubicBezTo>
                    <a:cubicBezTo>
                      <a:pt x="11103" y="6382"/>
                      <a:pt x="11075" y="6480"/>
                      <a:pt x="11020" y="6605"/>
                    </a:cubicBezTo>
                    <a:cubicBezTo>
                      <a:pt x="10964" y="6717"/>
                      <a:pt x="10936" y="6829"/>
                      <a:pt x="10880" y="6940"/>
                    </a:cubicBezTo>
                    <a:cubicBezTo>
                      <a:pt x="10838" y="6996"/>
                      <a:pt x="10824" y="7038"/>
                      <a:pt x="10796" y="7094"/>
                    </a:cubicBezTo>
                    <a:cubicBezTo>
                      <a:pt x="10755" y="7149"/>
                      <a:pt x="10727" y="7205"/>
                      <a:pt x="10699" y="7247"/>
                    </a:cubicBezTo>
                    <a:cubicBezTo>
                      <a:pt x="10448" y="7652"/>
                      <a:pt x="10099" y="8000"/>
                      <a:pt x="9680" y="8251"/>
                    </a:cubicBezTo>
                    <a:cubicBezTo>
                      <a:pt x="9262" y="8488"/>
                      <a:pt x="8788" y="8642"/>
                      <a:pt x="8300" y="8684"/>
                    </a:cubicBezTo>
                    <a:cubicBezTo>
                      <a:pt x="8207" y="8684"/>
                      <a:pt x="8114" y="8690"/>
                      <a:pt x="8021" y="8690"/>
                    </a:cubicBezTo>
                    <a:cubicBezTo>
                      <a:pt x="7974" y="8690"/>
                      <a:pt x="7928" y="8688"/>
                      <a:pt x="7881" y="8684"/>
                    </a:cubicBezTo>
                    <a:cubicBezTo>
                      <a:pt x="7811" y="8684"/>
                      <a:pt x="7742" y="8684"/>
                      <a:pt x="7672" y="8670"/>
                    </a:cubicBezTo>
                    <a:lnTo>
                      <a:pt x="7463" y="8628"/>
                    </a:lnTo>
                    <a:cubicBezTo>
                      <a:pt x="7184" y="8558"/>
                      <a:pt x="6919" y="8475"/>
                      <a:pt x="6682" y="8335"/>
                    </a:cubicBezTo>
                    <a:cubicBezTo>
                      <a:pt x="6193" y="8056"/>
                      <a:pt x="5803" y="7582"/>
                      <a:pt x="5649" y="7038"/>
                    </a:cubicBezTo>
                    <a:cubicBezTo>
                      <a:pt x="5580" y="6801"/>
                      <a:pt x="5538" y="6536"/>
                      <a:pt x="5566" y="6257"/>
                    </a:cubicBezTo>
                    <a:cubicBezTo>
                      <a:pt x="5580" y="5992"/>
                      <a:pt x="5649" y="5713"/>
                      <a:pt x="5775" y="5462"/>
                    </a:cubicBezTo>
                    <a:cubicBezTo>
                      <a:pt x="5845" y="5322"/>
                      <a:pt x="5942" y="5197"/>
                      <a:pt x="6054" y="5085"/>
                    </a:cubicBezTo>
                    <a:cubicBezTo>
                      <a:pt x="6165" y="4987"/>
                      <a:pt x="6291" y="4904"/>
                      <a:pt x="6430" y="4834"/>
                    </a:cubicBezTo>
                    <a:cubicBezTo>
                      <a:pt x="6570" y="4764"/>
                      <a:pt x="6723" y="4722"/>
                      <a:pt x="6863" y="4694"/>
                    </a:cubicBezTo>
                    <a:cubicBezTo>
                      <a:pt x="6947" y="4680"/>
                      <a:pt x="7027" y="4674"/>
                      <a:pt x="7103" y="4674"/>
                    </a:cubicBezTo>
                    <a:cubicBezTo>
                      <a:pt x="7180" y="4674"/>
                      <a:pt x="7253" y="4680"/>
                      <a:pt x="7323" y="4694"/>
                    </a:cubicBezTo>
                    <a:cubicBezTo>
                      <a:pt x="7477" y="4708"/>
                      <a:pt x="7658" y="4778"/>
                      <a:pt x="7797" y="4862"/>
                    </a:cubicBezTo>
                    <a:cubicBezTo>
                      <a:pt x="7937" y="4946"/>
                      <a:pt x="8076" y="5071"/>
                      <a:pt x="8160" y="5224"/>
                    </a:cubicBezTo>
                    <a:cubicBezTo>
                      <a:pt x="8355" y="5545"/>
                      <a:pt x="8355" y="5908"/>
                      <a:pt x="8230" y="6201"/>
                    </a:cubicBezTo>
                    <a:cubicBezTo>
                      <a:pt x="8160" y="6382"/>
                      <a:pt x="8035" y="6508"/>
                      <a:pt x="7909" y="6605"/>
                    </a:cubicBezTo>
                    <a:cubicBezTo>
                      <a:pt x="7797" y="6689"/>
                      <a:pt x="7658" y="6745"/>
                      <a:pt x="7532" y="6787"/>
                    </a:cubicBezTo>
                    <a:cubicBezTo>
                      <a:pt x="7407" y="6815"/>
                      <a:pt x="7309" y="6829"/>
                      <a:pt x="7239" y="6856"/>
                    </a:cubicBezTo>
                    <a:cubicBezTo>
                      <a:pt x="7170" y="6870"/>
                      <a:pt x="7114" y="6898"/>
                      <a:pt x="7114" y="6954"/>
                    </a:cubicBezTo>
                    <a:cubicBezTo>
                      <a:pt x="7100" y="6968"/>
                      <a:pt x="7100" y="7010"/>
                      <a:pt x="7114" y="7038"/>
                    </a:cubicBezTo>
                    <a:lnTo>
                      <a:pt x="7184" y="7108"/>
                    </a:lnTo>
                    <a:cubicBezTo>
                      <a:pt x="7212" y="7135"/>
                      <a:pt x="7253" y="7163"/>
                      <a:pt x="7309" y="7177"/>
                    </a:cubicBezTo>
                    <a:cubicBezTo>
                      <a:pt x="7404" y="7236"/>
                      <a:pt x="7568" y="7295"/>
                      <a:pt x="7785" y="7295"/>
                    </a:cubicBezTo>
                    <a:cubicBezTo>
                      <a:pt x="7824" y="7295"/>
                      <a:pt x="7866" y="7293"/>
                      <a:pt x="7909" y="7289"/>
                    </a:cubicBezTo>
                    <a:cubicBezTo>
                      <a:pt x="8048" y="7275"/>
                      <a:pt x="8216" y="7233"/>
                      <a:pt x="8369" y="7163"/>
                    </a:cubicBezTo>
                    <a:cubicBezTo>
                      <a:pt x="8523" y="7094"/>
                      <a:pt x="8676" y="6968"/>
                      <a:pt x="8816" y="6815"/>
                    </a:cubicBezTo>
                    <a:cubicBezTo>
                      <a:pt x="8844" y="6801"/>
                      <a:pt x="8885" y="6717"/>
                      <a:pt x="8941" y="6647"/>
                    </a:cubicBezTo>
                    <a:lnTo>
                      <a:pt x="8983" y="6591"/>
                    </a:lnTo>
                    <a:lnTo>
                      <a:pt x="8997" y="6577"/>
                    </a:lnTo>
                    <a:lnTo>
                      <a:pt x="9011" y="6536"/>
                    </a:lnTo>
                    <a:lnTo>
                      <a:pt x="9011" y="6522"/>
                    </a:lnTo>
                    <a:lnTo>
                      <a:pt x="9025" y="6508"/>
                    </a:lnTo>
                    <a:cubicBezTo>
                      <a:pt x="9081" y="6396"/>
                      <a:pt x="9123" y="6285"/>
                      <a:pt x="9150" y="6159"/>
                    </a:cubicBezTo>
                    <a:cubicBezTo>
                      <a:pt x="9206" y="5908"/>
                      <a:pt x="9206" y="5629"/>
                      <a:pt x="9150" y="5392"/>
                    </a:cubicBezTo>
                    <a:cubicBezTo>
                      <a:pt x="9095" y="5127"/>
                      <a:pt x="8997" y="4904"/>
                      <a:pt x="8844" y="4694"/>
                    </a:cubicBezTo>
                    <a:cubicBezTo>
                      <a:pt x="8676" y="4499"/>
                      <a:pt x="8509" y="4318"/>
                      <a:pt x="8314" y="4220"/>
                    </a:cubicBezTo>
                    <a:cubicBezTo>
                      <a:pt x="8230" y="4164"/>
                      <a:pt x="8118" y="4109"/>
                      <a:pt x="8035" y="4095"/>
                    </a:cubicBezTo>
                    <a:cubicBezTo>
                      <a:pt x="7951" y="4081"/>
                      <a:pt x="7881" y="4039"/>
                      <a:pt x="7797" y="4039"/>
                    </a:cubicBezTo>
                    <a:cubicBezTo>
                      <a:pt x="7728" y="4025"/>
                      <a:pt x="7630" y="4025"/>
                      <a:pt x="7588" y="4025"/>
                    </a:cubicBezTo>
                    <a:cubicBezTo>
                      <a:pt x="7518" y="4025"/>
                      <a:pt x="7463" y="4025"/>
                      <a:pt x="7407" y="4039"/>
                    </a:cubicBezTo>
                    <a:cubicBezTo>
                      <a:pt x="7309" y="4067"/>
                      <a:pt x="7212" y="4095"/>
                      <a:pt x="7184" y="4109"/>
                    </a:cubicBezTo>
                    <a:cubicBezTo>
                      <a:pt x="7128" y="4150"/>
                      <a:pt x="7114" y="4178"/>
                      <a:pt x="7128" y="4234"/>
                    </a:cubicBezTo>
                    <a:lnTo>
                      <a:pt x="7184" y="4290"/>
                    </a:lnTo>
                    <a:cubicBezTo>
                      <a:pt x="7198" y="4304"/>
                      <a:pt x="7212" y="4346"/>
                      <a:pt x="7239" y="4360"/>
                    </a:cubicBezTo>
                    <a:cubicBezTo>
                      <a:pt x="7253" y="4374"/>
                      <a:pt x="7281" y="4388"/>
                      <a:pt x="7323" y="4415"/>
                    </a:cubicBezTo>
                    <a:cubicBezTo>
                      <a:pt x="7170" y="4415"/>
                      <a:pt x="7002" y="4415"/>
                      <a:pt x="6849" y="4443"/>
                    </a:cubicBezTo>
                    <a:cubicBezTo>
                      <a:pt x="6695" y="4485"/>
                      <a:pt x="6542" y="4527"/>
                      <a:pt x="6403" y="4625"/>
                    </a:cubicBezTo>
                    <a:cubicBezTo>
                      <a:pt x="6096" y="4778"/>
                      <a:pt x="5859" y="5001"/>
                      <a:pt x="5677" y="5294"/>
                    </a:cubicBezTo>
                    <a:cubicBezTo>
                      <a:pt x="5649" y="5350"/>
                      <a:pt x="5635" y="5406"/>
                      <a:pt x="5594" y="5462"/>
                    </a:cubicBezTo>
                    <a:cubicBezTo>
                      <a:pt x="5566" y="5503"/>
                      <a:pt x="5538" y="5559"/>
                      <a:pt x="5524" y="5601"/>
                    </a:cubicBezTo>
                    <a:cubicBezTo>
                      <a:pt x="5426" y="5880"/>
                      <a:pt x="5370" y="6173"/>
                      <a:pt x="5370" y="6466"/>
                    </a:cubicBezTo>
                    <a:cubicBezTo>
                      <a:pt x="5370" y="6689"/>
                      <a:pt x="5398" y="6898"/>
                      <a:pt x="5454" y="7108"/>
                    </a:cubicBezTo>
                    <a:cubicBezTo>
                      <a:pt x="5510" y="7317"/>
                      <a:pt x="5607" y="7512"/>
                      <a:pt x="5719" y="7693"/>
                    </a:cubicBezTo>
                    <a:cubicBezTo>
                      <a:pt x="5928" y="8042"/>
                      <a:pt x="6221" y="8321"/>
                      <a:pt x="6542" y="8488"/>
                    </a:cubicBezTo>
                    <a:cubicBezTo>
                      <a:pt x="6612" y="8530"/>
                      <a:pt x="6695" y="8572"/>
                      <a:pt x="6765" y="8614"/>
                    </a:cubicBezTo>
                    <a:lnTo>
                      <a:pt x="6988" y="8698"/>
                    </a:lnTo>
                    <a:cubicBezTo>
                      <a:pt x="7058" y="8740"/>
                      <a:pt x="7142" y="8753"/>
                      <a:pt x="7239" y="8767"/>
                    </a:cubicBezTo>
                    <a:lnTo>
                      <a:pt x="7351" y="8809"/>
                    </a:lnTo>
                    <a:cubicBezTo>
                      <a:pt x="7393" y="8823"/>
                      <a:pt x="7449" y="8823"/>
                      <a:pt x="7477" y="8823"/>
                    </a:cubicBezTo>
                    <a:cubicBezTo>
                      <a:pt x="7665" y="8863"/>
                      <a:pt x="7854" y="8880"/>
                      <a:pt x="8040" y="8880"/>
                    </a:cubicBezTo>
                    <a:cubicBezTo>
                      <a:pt x="8184" y="8880"/>
                      <a:pt x="8327" y="8869"/>
                      <a:pt x="8467" y="8851"/>
                    </a:cubicBezTo>
                    <a:cubicBezTo>
                      <a:pt x="8648" y="8837"/>
                      <a:pt x="8802" y="8809"/>
                      <a:pt x="8955" y="8753"/>
                    </a:cubicBezTo>
                    <a:lnTo>
                      <a:pt x="9206" y="8670"/>
                    </a:lnTo>
                    <a:cubicBezTo>
                      <a:pt x="9290" y="8642"/>
                      <a:pt x="9360" y="8600"/>
                      <a:pt x="9429" y="8558"/>
                    </a:cubicBezTo>
                    <a:cubicBezTo>
                      <a:pt x="9471" y="8544"/>
                      <a:pt x="9499" y="8530"/>
                      <a:pt x="9555" y="8502"/>
                    </a:cubicBezTo>
                    <a:lnTo>
                      <a:pt x="9653" y="8447"/>
                    </a:lnTo>
                    <a:cubicBezTo>
                      <a:pt x="9722" y="8405"/>
                      <a:pt x="9792" y="8349"/>
                      <a:pt x="9862" y="8321"/>
                    </a:cubicBezTo>
                    <a:lnTo>
                      <a:pt x="10071" y="8182"/>
                    </a:lnTo>
                    <a:lnTo>
                      <a:pt x="10266" y="8028"/>
                    </a:lnTo>
                    <a:cubicBezTo>
                      <a:pt x="10545" y="7763"/>
                      <a:pt x="10796" y="7456"/>
                      <a:pt x="10978" y="7094"/>
                    </a:cubicBezTo>
                    <a:cubicBezTo>
                      <a:pt x="11033" y="7010"/>
                      <a:pt x="11075" y="6926"/>
                      <a:pt x="11103" y="6815"/>
                    </a:cubicBezTo>
                    <a:cubicBezTo>
                      <a:pt x="11145" y="6731"/>
                      <a:pt x="11187" y="6647"/>
                      <a:pt x="11215" y="6536"/>
                    </a:cubicBezTo>
                    <a:cubicBezTo>
                      <a:pt x="11243" y="6452"/>
                      <a:pt x="11285" y="6354"/>
                      <a:pt x="11312" y="6257"/>
                    </a:cubicBezTo>
                    <a:cubicBezTo>
                      <a:pt x="11354" y="6159"/>
                      <a:pt x="11368" y="6061"/>
                      <a:pt x="11396" y="5964"/>
                    </a:cubicBezTo>
                    <a:cubicBezTo>
                      <a:pt x="11466" y="5699"/>
                      <a:pt x="11508" y="5420"/>
                      <a:pt x="11522" y="5141"/>
                    </a:cubicBezTo>
                    <a:cubicBezTo>
                      <a:pt x="11536" y="4862"/>
                      <a:pt x="11522" y="4569"/>
                      <a:pt x="11466" y="4290"/>
                    </a:cubicBezTo>
                    <a:cubicBezTo>
                      <a:pt x="11382" y="3718"/>
                      <a:pt x="11145" y="3160"/>
                      <a:pt x="10810" y="2672"/>
                    </a:cubicBezTo>
                    <a:cubicBezTo>
                      <a:pt x="10476" y="2184"/>
                      <a:pt x="10043" y="1751"/>
                      <a:pt x="9555" y="1403"/>
                    </a:cubicBezTo>
                    <a:cubicBezTo>
                      <a:pt x="9067" y="1026"/>
                      <a:pt x="8523" y="747"/>
                      <a:pt x="7951" y="524"/>
                    </a:cubicBezTo>
                    <a:cubicBezTo>
                      <a:pt x="7379" y="301"/>
                      <a:pt x="6779" y="161"/>
                      <a:pt x="6151" y="77"/>
                    </a:cubicBezTo>
                    <a:cubicBezTo>
                      <a:pt x="5819" y="25"/>
                      <a:pt x="5482" y="0"/>
                      <a:pt x="514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289064" y="3415230"/>
                <a:ext cx="273727" cy="492376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11228" extrusionOk="0">
                    <a:moveTo>
                      <a:pt x="5956" y="0"/>
                    </a:moveTo>
                    <a:cubicBezTo>
                      <a:pt x="5857" y="0"/>
                      <a:pt x="5759" y="60"/>
                      <a:pt x="5670" y="138"/>
                    </a:cubicBezTo>
                    <a:cubicBezTo>
                      <a:pt x="5545" y="222"/>
                      <a:pt x="5433" y="347"/>
                      <a:pt x="5349" y="389"/>
                    </a:cubicBezTo>
                    <a:cubicBezTo>
                      <a:pt x="5321" y="417"/>
                      <a:pt x="5293" y="431"/>
                      <a:pt x="5280" y="459"/>
                    </a:cubicBezTo>
                    <a:lnTo>
                      <a:pt x="5252" y="459"/>
                    </a:lnTo>
                    <a:cubicBezTo>
                      <a:pt x="5015" y="515"/>
                      <a:pt x="4805" y="571"/>
                      <a:pt x="4582" y="626"/>
                    </a:cubicBezTo>
                    <a:cubicBezTo>
                      <a:pt x="4024" y="780"/>
                      <a:pt x="3466" y="989"/>
                      <a:pt x="2992" y="1338"/>
                    </a:cubicBezTo>
                    <a:cubicBezTo>
                      <a:pt x="2922" y="1366"/>
                      <a:pt x="2880" y="1421"/>
                      <a:pt x="2825" y="1477"/>
                    </a:cubicBezTo>
                    <a:lnTo>
                      <a:pt x="2643" y="1617"/>
                    </a:lnTo>
                    <a:lnTo>
                      <a:pt x="2490" y="1770"/>
                    </a:lnTo>
                    <a:lnTo>
                      <a:pt x="2336" y="1924"/>
                    </a:lnTo>
                    <a:cubicBezTo>
                      <a:pt x="2155" y="2161"/>
                      <a:pt x="1988" y="2398"/>
                      <a:pt x="1862" y="2677"/>
                    </a:cubicBezTo>
                    <a:cubicBezTo>
                      <a:pt x="1834" y="2760"/>
                      <a:pt x="1778" y="2872"/>
                      <a:pt x="1737" y="2970"/>
                    </a:cubicBezTo>
                    <a:lnTo>
                      <a:pt x="1695" y="3137"/>
                    </a:lnTo>
                    <a:lnTo>
                      <a:pt x="1639" y="3290"/>
                    </a:lnTo>
                    <a:cubicBezTo>
                      <a:pt x="1625" y="3360"/>
                      <a:pt x="1597" y="3430"/>
                      <a:pt x="1583" y="3514"/>
                    </a:cubicBezTo>
                    <a:cubicBezTo>
                      <a:pt x="1583" y="3556"/>
                      <a:pt x="1569" y="3583"/>
                      <a:pt x="1555" y="3625"/>
                    </a:cubicBezTo>
                    <a:cubicBezTo>
                      <a:pt x="1555" y="3653"/>
                      <a:pt x="1527" y="3695"/>
                      <a:pt x="1527" y="3737"/>
                    </a:cubicBezTo>
                    <a:cubicBezTo>
                      <a:pt x="1513" y="3807"/>
                      <a:pt x="1513" y="3904"/>
                      <a:pt x="1499" y="3974"/>
                    </a:cubicBezTo>
                    <a:cubicBezTo>
                      <a:pt x="1486" y="4058"/>
                      <a:pt x="1486" y="4127"/>
                      <a:pt x="1486" y="4211"/>
                    </a:cubicBezTo>
                    <a:cubicBezTo>
                      <a:pt x="1486" y="4267"/>
                      <a:pt x="1458" y="4337"/>
                      <a:pt x="1458" y="4392"/>
                    </a:cubicBezTo>
                    <a:lnTo>
                      <a:pt x="1458" y="4574"/>
                    </a:lnTo>
                    <a:cubicBezTo>
                      <a:pt x="1458" y="4783"/>
                      <a:pt x="1458" y="4992"/>
                      <a:pt x="1486" y="5201"/>
                    </a:cubicBezTo>
                    <a:cubicBezTo>
                      <a:pt x="1499" y="5369"/>
                      <a:pt x="1513" y="5522"/>
                      <a:pt x="1527" y="5690"/>
                    </a:cubicBezTo>
                    <a:cubicBezTo>
                      <a:pt x="1499" y="5620"/>
                      <a:pt x="1458" y="5578"/>
                      <a:pt x="1416" y="5522"/>
                    </a:cubicBezTo>
                    <a:cubicBezTo>
                      <a:pt x="1318" y="5411"/>
                      <a:pt x="1234" y="5327"/>
                      <a:pt x="1137" y="5257"/>
                    </a:cubicBezTo>
                    <a:cubicBezTo>
                      <a:pt x="1039" y="5187"/>
                      <a:pt x="942" y="5118"/>
                      <a:pt x="816" y="5034"/>
                    </a:cubicBezTo>
                    <a:cubicBezTo>
                      <a:pt x="732" y="4964"/>
                      <a:pt x="663" y="4895"/>
                      <a:pt x="607" y="4825"/>
                    </a:cubicBezTo>
                    <a:lnTo>
                      <a:pt x="453" y="4560"/>
                    </a:lnTo>
                    <a:cubicBezTo>
                      <a:pt x="342" y="4365"/>
                      <a:pt x="314" y="4141"/>
                      <a:pt x="272" y="3918"/>
                    </a:cubicBezTo>
                    <a:cubicBezTo>
                      <a:pt x="261" y="3863"/>
                      <a:pt x="241" y="3826"/>
                      <a:pt x="206" y="3826"/>
                    </a:cubicBezTo>
                    <a:cubicBezTo>
                      <a:pt x="197" y="3826"/>
                      <a:pt x="186" y="3829"/>
                      <a:pt x="174" y="3834"/>
                    </a:cubicBezTo>
                    <a:cubicBezTo>
                      <a:pt x="119" y="3848"/>
                      <a:pt x="91" y="3904"/>
                      <a:pt x="91" y="3946"/>
                    </a:cubicBezTo>
                    <a:cubicBezTo>
                      <a:pt x="63" y="4086"/>
                      <a:pt x="91" y="4225"/>
                      <a:pt x="91" y="4351"/>
                    </a:cubicBezTo>
                    <a:cubicBezTo>
                      <a:pt x="105" y="4476"/>
                      <a:pt x="133" y="4602"/>
                      <a:pt x="174" y="4713"/>
                    </a:cubicBezTo>
                    <a:cubicBezTo>
                      <a:pt x="202" y="4839"/>
                      <a:pt x="258" y="4950"/>
                      <a:pt x="314" y="5048"/>
                    </a:cubicBezTo>
                    <a:cubicBezTo>
                      <a:pt x="370" y="5160"/>
                      <a:pt x="439" y="5257"/>
                      <a:pt x="509" y="5341"/>
                    </a:cubicBezTo>
                    <a:cubicBezTo>
                      <a:pt x="621" y="5480"/>
                      <a:pt x="732" y="5620"/>
                      <a:pt x="858" y="5759"/>
                    </a:cubicBezTo>
                    <a:cubicBezTo>
                      <a:pt x="969" y="5899"/>
                      <a:pt x="1081" y="6024"/>
                      <a:pt x="1179" y="6164"/>
                    </a:cubicBezTo>
                    <a:lnTo>
                      <a:pt x="663" y="5801"/>
                    </a:lnTo>
                    <a:cubicBezTo>
                      <a:pt x="481" y="5662"/>
                      <a:pt x="328" y="5522"/>
                      <a:pt x="188" y="5313"/>
                    </a:cubicBezTo>
                    <a:cubicBezTo>
                      <a:pt x="183" y="5239"/>
                      <a:pt x="151" y="5209"/>
                      <a:pt x="117" y="5209"/>
                    </a:cubicBezTo>
                    <a:cubicBezTo>
                      <a:pt x="62" y="5209"/>
                      <a:pt x="0" y="5288"/>
                      <a:pt x="35" y="5383"/>
                    </a:cubicBezTo>
                    <a:cubicBezTo>
                      <a:pt x="35" y="5397"/>
                      <a:pt x="49" y="5397"/>
                      <a:pt x="49" y="5411"/>
                    </a:cubicBezTo>
                    <a:cubicBezTo>
                      <a:pt x="188" y="5815"/>
                      <a:pt x="384" y="6024"/>
                      <a:pt x="579" y="6220"/>
                    </a:cubicBezTo>
                    <a:cubicBezTo>
                      <a:pt x="677" y="6303"/>
                      <a:pt x="802" y="6387"/>
                      <a:pt x="900" y="6485"/>
                    </a:cubicBezTo>
                    <a:cubicBezTo>
                      <a:pt x="1025" y="6568"/>
                      <a:pt x="1151" y="6652"/>
                      <a:pt x="1290" y="6778"/>
                    </a:cubicBezTo>
                    <a:cubicBezTo>
                      <a:pt x="1374" y="6847"/>
                      <a:pt x="1458" y="6931"/>
                      <a:pt x="1555" y="7001"/>
                    </a:cubicBezTo>
                    <a:cubicBezTo>
                      <a:pt x="1639" y="7085"/>
                      <a:pt x="1723" y="7154"/>
                      <a:pt x="1792" y="7252"/>
                    </a:cubicBezTo>
                    <a:cubicBezTo>
                      <a:pt x="1932" y="7419"/>
                      <a:pt x="2071" y="7615"/>
                      <a:pt x="2183" y="7824"/>
                    </a:cubicBezTo>
                    <a:cubicBezTo>
                      <a:pt x="2197" y="7852"/>
                      <a:pt x="2197" y="7880"/>
                      <a:pt x="2211" y="7907"/>
                    </a:cubicBezTo>
                    <a:cubicBezTo>
                      <a:pt x="2225" y="7977"/>
                      <a:pt x="2267" y="8047"/>
                      <a:pt x="2281" y="8117"/>
                    </a:cubicBezTo>
                    <a:cubicBezTo>
                      <a:pt x="2504" y="8730"/>
                      <a:pt x="2769" y="9274"/>
                      <a:pt x="3020" y="9735"/>
                    </a:cubicBezTo>
                    <a:cubicBezTo>
                      <a:pt x="3257" y="10195"/>
                      <a:pt x="3466" y="10572"/>
                      <a:pt x="3620" y="10823"/>
                    </a:cubicBezTo>
                    <a:cubicBezTo>
                      <a:pt x="3787" y="11088"/>
                      <a:pt x="3885" y="11227"/>
                      <a:pt x="3885" y="11227"/>
                    </a:cubicBezTo>
                    <a:cubicBezTo>
                      <a:pt x="3648" y="10837"/>
                      <a:pt x="3480" y="10404"/>
                      <a:pt x="3341" y="9986"/>
                    </a:cubicBezTo>
                    <a:cubicBezTo>
                      <a:pt x="3383" y="9944"/>
                      <a:pt x="3396" y="9902"/>
                      <a:pt x="3383" y="9846"/>
                    </a:cubicBezTo>
                    <a:cubicBezTo>
                      <a:pt x="3313" y="9637"/>
                      <a:pt x="3271" y="9428"/>
                      <a:pt x="3257" y="9233"/>
                    </a:cubicBezTo>
                    <a:cubicBezTo>
                      <a:pt x="3257" y="9219"/>
                      <a:pt x="3271" y="9205"/>
                      <a:pt x="3257" y="9177"/>
                    </a:cubicBezTo>
                    <a:cubicBezTo>
                      <a:pt x="3257" y="9163"/>
                      <a:pt x="3257" y="9149"/>
                      <a:pt x="3243" y="9107"/>
                    </a:cubicBezTo>
                    <a:cubicBezTo>
                      <a:pt x="3243" y="8954"/>
                      <a:pt x="3257" y="8800"/>
                      <a:pt x="3327" y="8647"/>
                    </a:cubicBezTo>
                    <a:cubicBezTo>
                      <a:pt x="3383" y="8479"/>
                      <a:pt x="3466" y="8340"/>
                      <a:pt x="3606" y="8186"/>
                    </a:cubicBezTo>
                    <a:cubicBezTo>
                      <a:pt x="3745" y="8033"/>
                      <a:pt x="3787" y="7907"/>
                      <a:pt x="3787" y="7712"/>
                    </a:cubicBezTo>
                    <a:cubicBezTo>
                      <a:pt x="3815" y="7266"/>
                      <a:pt x="3466" y="6833"/>
                      <a:pt x="3341" y="6429"/>
                    </a:cubicBezTo>
                    <a:cubicBezTo>
                      <a:pt x="3335" y="6401"/>
                      <a:pt x="3311" y="6389"/>
                      <a:pt x="3287" y="6389"/>
                    </a:cubicBezTo>
                    <a:cubicBezTo>
                      <a:pt x="3250" y="6389"/>
                      <a:pt x="3212" y="6415"/>
                      <a:pt x="3229" y="6457"/>
                    </a:cubicBezTo>
                    <a:cubicBezTo>
                      <a:pt x="3243" y="6554"/>
                      <a:pt x="3257" y="6638"/>
                      <a:pt x="3257" y="6736"/>
                    </a:cubicBezTo>
                    <a:cubicBezTo>
                      <a:pt x="3271" y="6833"/>
                      <a:pt x="3271" y="6931"/>
                      <a:pt x="3271" y="7015"/>
                    </a:cubicBezTo>
                    <a:cubicBezTo>
                      <a:pt x="3257" y="7043"/>
                      <a:pt x="3257" y="7071"/>
                      <a:pt x="3257" y="7085"/>
                    </a:cubicBezTo>
                    <a:cubicBezTo>
                      <a:pt x="3257" y="7112"/>
                      <a:pt x="3257" y="7126"/>
                      <a:pt x="3271" y="7140"/>
                    </a:cubicBezTo>
                    <a:cubicBezTo>
                      <a:pt x="3271" y="7252"/>
                      <a:pt x="3257" y="7336"/>
                      <a:pt x="3229" y="7433"/>
                    </a:cubicBezTo>
                    <a:cubicBezTo>
                      <a:pt x="3104" y="7670"/>
                      <a:pt x="2964" y="7907"/>
                      <a:pt x="2880" y="8159"/>
                    </a:cubicBezTo>
                    <a:cubicBezTo>
                      <a:pt x="2839" y="8228"/>
                      <a:pt x="2783" y="8298"/>
                      <a:pt x="2755" y="8382"/>
                    </a:cubicBezTo>
                    <a:cubicBezTo>
                      <a:pt x="2741" y="8438"/>
                      <a:pt x="2713" y="8479"/>
                      <a:pt x="2713" y="8549"/>
                    </a:cubicBezTo>
                    <a:cubicBezTo>
                      <a:pt x="2574" y="8256"/>
                      <a:pt x="2462" y="7949"/>
                      <a:pt x="2364" y="7629"/>
                    </a:cubicBezTo>
                    <a:cubicBezTo>
                      <a:pt x="2225" y="7154"/>
                      <a:pt x="2113" y="6666"/>
                      <a:pt x="2002" y="6206"/>
                    </a:cubicBezTo>
                    <a:cubicBezTo>
                      <a:pt x="1904" y="5718"/>
                      <a:pt x="1806" y="5243"/>
                      <a:pt x="1778" y="4755"/>
                    </a:cubicBezTo>
                    <a:cubicBezTo>
                      <a:pt x="1792" y="4602"/>
                      <a:pt x="1806" y="4462"/>
                      <a:pt x="1834" y="4323"/>
                    </a:cubicBezTo>
                    <a:cubicBezTo>
                      <a:pt x="1904" y="3737"/>
                      <a:pt x="2281" y="3556"/>
                      <a:pt x="2643" y="3304"/>
                    </a:cubicBezTo>
                    <a:cubicBezTo>
                      <a:pt x="2880" y="3151"/>
                      <a:pt x="3034" y="2970"/>
                      <a:pt x="3159" y="2788"/>
                    </a:cubicBezTo>
                    <a:cubicBezTo>
                      <a:pt x="3229" y="2691"/>
                      <a:pt x="3299" y="2593"/>
                      <a:pt x="3369" y="2523"/>
                    </a:cubicBezTo>
                    <a:cubicBezTo>
                      <a:pt x="3383" y="2509"/>
                      <a:pt x="3396" y="2481"/>
                      <a:pt x="3410" y="2454"/>
                    </a:cubicBezTo>
                    <a:cubicBezTo>
                      <a:pt x="3438" y="2440"/>
                      <a:pt x="3452" y="2398"/>
                      <a:pt x="3466" y="2384"/>
                    </a:cubicBezTo>
                    <a:cubicBezTo>
                      <a:pt x="3508" y="2342"/>
                      <a:pt x="3550" y="2314"/>
                      <a:pt x="3592" y="2272"/>
                    </a:cubicBezTo>
                    <a:cubicBezTo>
                      <a:pt x="3641" y="2247"/>
                      <a:pt x="3569" y="2156"/>
                      <a:pt x="3524" y="2156"/>
                    </a:cubicBezTo>
                    <a:cubicBezTo>
                      <a:pt x="3518" y="2156"/>
                      <a:pt x="3513" y="2158"/>
                      <a:pt x="3508" y="2161"/>
                    </a:cubicBezTo>
                    <a:cubicBezTo>
                      <a:pt x="3173" y="2314"/>
                      <a:pt x="2922" y="2384"/>
                      <a:pt x="2532" y="2481"/>
                    </a:cubicBezTo>
                    <a:cubicBezTo>
                      <a:pt x="2476" y="2509"/>
                      <a:pt x="2392" y="2523"/>
                      <a:pt x="2322" y="2551"/>
                    </a:cubicBezTo>
                    <a:lnTo>
                      <a:pt x="2211" y="2607"/>
                    </a:lnTo>
                    <a:cubicBezTo>
                      <a:pt x="2183" y="2621"/>
                      <a:pt x="2155" y="2649"/>
                      <a:pt x="2127" y="2677"/>
                    </a:cubicBezTo>
                    <a:lnTo>
                      <a:pt x="2085" y="2719"/>
                    </a:lnTo>
                    <a:lnTo>
                      <a:pt x="2141" y="2593"/>
                    </a:lnTo>
                    <a:cubicBezTo>
                      <a:pt x="2155" y="2551"/>
                      <a:pt x="2197" y="2509"/>
                      <a:pt x="2211" y="2468"/>
                    </a:cubicBezTo>
                    <a:cubicBezTo>
                      <a:pt x="2267" y="2398"/>
                      <a:pt x="2295" y="2314"/>
                      <a:pt x="2350" y="2244"/>
                    </a:cubicBezTo>
                    <a:lnTo>
                      <a:pt x="2490" y="2063"/>
                    </a:lnTo>
                    <a:cubicBezTo>
                      <a:pt x="2504" y="2035"/>
                      <a:pt x="2546" y="2021"/>
                      <a:pt x="2560" y="1979"/>
                    </a:cubicBezTo>
                    <a:lnTo>
                      <a:pt x="2643" y="1910"/>
                    </a:lnTo>
                    <a:lnTo>
                      <a:pt x="2811" y="1756"/>
                    </a:lnTo>
                    <a:cubicBezTo>
                      <a:pt x="2852" y="1700"/>
                      <a:pt x="2922" y="1672"/>
                      <a:pt x="2978" y="1617"/>
                    </a:cubicBezTo>
                    <a:cubicBezTo>
                      <a:pt x="3090" y="1533"/>
                      <a:pt x="3201" y="1435"/>
                      <a:pt x="3313" y="1352"/>
                    </a:cubicBezTo>
                    <a:cubicBezTo>
                      <a:pt x="3383" y="1324"/>
                      <a:pt x="3466" y="1282"/>
                      <a:pt x="3536" y="1254"/>
                    </a:cubicBezTo>
                    <a:lnTo>
                      <a:pt x="3787" y="1156"/>
                    </a:lnTo>
                    <a:lnTo>
                      <a:pt x="4024" y="1087"/>
                    </a:lnTo>
                    <a:cubicBezTo>
                      <a:pt x="4108" y="1073"/>
                      <a:pt x="4178" y="1045"/>
                      <a:pt x="4275" y="1045"/>
                    </a:cubicBezTo>
                    <a:cubicBezTo>
                      <a:pt x="4596" y="975"/>
                      <a:pt x="4931" y="933"/>
                      <a:pt x="5280" y="877"/>
                    </a:cubicBezTo>
                    <a:cubicBezTo>
                      <a:pt x="5363" y="863"/>
                      <a:pt x="5461" y="849"/>
                      <a:pt x="5531" y="836"/>
                    </a:cubicBezTo>
                    <a:cubicBezTo>
                      <a:pt x="5559" y="808"/>
                      <a:pt x="5614" y="794"/>
                      <a:pt x="5642" y="780"/>
                    </a:cubicBezTo>
                    <a:cubicBezTo>
                      <a:pt x="5684" y="766"/>
                      <a:pt x="5740" y="738"/>
                      <a:pt x="5768" y="724"/>
                    </a:cubicBezTo>
                    <a:cubicBezTo>
                      <a:pt x="5921" y="640"/>
                      <a:pt x="6089" y="529"/>
                      <a:pt x="6186" y="417"/>
                    </a:cubicBezTo>
                    <a:cubicBezTo>
                      <a:pt x="6200" y="389"/>
                      <a:pt x="6200" y="361"/>
                      <a:pt x="6186" y="347"/>
                    </a:cubicBezTo>
                    <a:cubicBezTo>
                      <a:pt x="6242" y="222"/>
                      <a:pt x="6172" y="68"/>
                      <a:pt x="6033" y="13"/>
                    </a:cubicBezTo>
                    <a:cubicBezTo>
                      <a:pt x="6007" y="4"/>
                      <a:pt x="5982" y="0"/>
                      <a:pt x="595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370718" y="3524031"/>
                <a:ext cx="55079" cy="4223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3" extrusionOk="0">
                    <a:moveTo>
                      <a:pt x="1256" y="0"/>
                    </a:moveTo>
                    <a:cubicBezTo>
                      <a:pt x="1158" y="28"/>
                      <a:pt x="1032" y="42"/>
                      <a:pt x="907" y="56"/>
                    </a:cubicBezTo>
                    <a:cubicBezTo>
                      <a:pt x="781" y="70"/>
                      <a:pt x="670" y="112"/>
                      <a:pt x="544" y="140"/>
                    </a:cubicBezTo>
                    <a:cubicBezTo>
                      <a:pt x="433" y="182"/>
                      <a:pt x="363" y="238"/>
                      <a:pt x="293" y="279"/>
                    </a:cubicBezTo>
                    <a:lnTo>
                      <a:pt x="195" y="391"/>
                    </a:lnTo>
                    <a:cubicBezTo>
                      <a:pt x="154" y="419"/>
                      <a:pt x="126" y="475"/>
                      <a:pt x="112" y="517"/>
                    </a:cubicBezTo>
                    <a:cubicBezTo>
                      <a:pt x="112" y="558"/>
                      <a:pt x="84" y="600"/>
                      <a:pt x="70" y="656"/>
                    </a:cubicBezTo>
                    <a:cubicBezTo>
                      <a:pt x="56" y="684"/>
                      <a:pt x="42" y="740"/>
                      <a:pt x="42" y="796"/>
                    </a:cubicBezTo>
                    <a:lnTo>
                      <a:pt x="0" y="963"/>
                    </a:lnTo>
                    <a:cubicBezTo>
                      <a:pt x="112" y="865"/>
                      <a:pt x="251" y="768"/>
                      <a:pt x="391" y="726"/>
                    </a:cubicBezTo>
                    <a:cubicBezTo>
                      <a:pt x="460" y="670"/>
                      <a:pt x="530" y="628"/>
                      <a:pt x="600" y="600"/>
                    </a:cubicBezTo>
                    <a:cubicBezTo>
                      <a:pt x="670" y="558"/>
                      <a:pt x="753" y="531"/>
                      <a:pt x="823" y="475"/>
                    </a:cubicBezTo>
                    <a:cubicBezTo>
                      <a:pt x="879" y="447"/>
                      <a:pt x="907" y="405"/>
                      <a:pt x="949" y="377"/>
                    </a:cubicBezTo>
                    <a:lnTo>
                      <a:pt x="1046" y="265"/>
                    </a:lnTo>
                    <a:lnTo>
                      <a:pt x="1158" y="168"/>
                    </a:lnTo>
                    <a:lnTo>
                      <a:pt x="1256" y="56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685098" y="3297484"/>
                <a:ext cx="425764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9709" h="5934" extrusionOk="0">
                    <a:moveTo>
                      <a:pt x="1" y="3548"/>
                    </a:moveTo>
                    <a:cubicBezTo>
                      <a:pt x="1" y="3548"/>
                      <a:pt x="66" y="3585"/>
                      <a:pt x="187" y="3637"/>
                    </a:cubicBezTo>
                    <a:lnTo>
                      <a:pt x="187" y="3637"/>
                    </a:lnTo>
                    <a:cubicBezTo>
                      <a:pt x="127" y="3605"/>
                      <a:pt x="65" y="3575"/>
                      <a:pt x="1" y="3548"/>
                    </a:cubicBezTo>
                    <a:close/>
                    <a:moveTo>
                      <a:pt x="9332" y="0"/>
                    </a:moveTo>
                    <a:cubicBezTo>
                      <a:pt x="9317" y="0"/>
                      <a:pt x="9303" y="2"/>
                      <a:pt x="9290" y="5"/>
                    </a:cubicBezTo>
                    <a:cubicBezTo>
                      <a:pt x="9095" y="75"/>
                      <a:pt x="9207" y="466"/>
                      <a:pt x="9151" y="619"/>
                    </a:cubicBezTo>
                    <a:cubicBezTo>
                      <a:pt x="9151" y="661"/>
                      <a:pt x="9137" y="675"/>
                      <a:pt x="9151" y="703"/>
                    </a:cubicBezTo>
                    <a:lnTo>
                      <a:pt x="9137" y="731"/>
                    </a:lnTo>
                    <a:cubicBezTo>
                      <a:pt x="9025" y="870"/>
                      <a:pt x="8900" y="1010"/>
                      <a:pt x="8760" y="1121"/>
                    </a:cubicBezTo>
                    <a:cubicBezTo>
                      <a:pt x="8133" y="1777"/>
                      <a:pt x="7421" y="2419"/>
                      <a:pt x="6668" y="2935"/>
                    </a:cubicBezTo>
                    <a:cubicBezTo>
                      <a:pt x="6598" y="2990"/>
                      <a:pt x="6529" y="3018"/>
                      <a:pt x="6459" y="3074"/>
                    </a:cubicBezTo>
                    <a:cubicBezTo>
                      <a:pt x="6389" y="3130"/>
                      <a:pt x="6319" y="3158"/>
                      <a:pt x="6250" y="3214"/>
                    </a:cubicBezTo>
                    <a:cubicBezTo>
                      <a:pt x="6068" y="3339"/>
                      <a:pt x="5859" y="3465"/>
                      <a:pt x="5622" y="3576"/>
                    </a:cubicBezTo>
                    <a:cubicBezTo>
                      <a:pt x="5538" y="3618"/>
                      <a:pt x="5455" y="3674"/>
                      <a:pt x="5385" y="3702"/>
                    </a:cubicBezTo>
                    <a:cubicBezTo>
                      <a:pt x="5315" y="3744"/>
                      <a:pt x="5245" y="3772"/>
                      <a:pt x="5162" y="3813"/>
                    </a:cubicBezTo>
                    <a:lnTo>
                      <a:pt x="5050" y="3855"/>
                    </a:lnTo>
                    <a:cubicBezTo>
                      <a:pt x="5022" y="3883"/>
                      <a:pt x="4980" y="3897"/>
                      <a:pt x="4925" y="3911"/>
                    </a:cubicBezTo>
                    <a:cubicBezTo>
                      <a:pt x="4883" y="3925"/>
                      <a:pt x="4813" y="3967"/>
                      <a:pt x="4757" y="3981"/>
                    </a:cubicBezTo>
                    <a:cubicBezTo>
                      <a:pt x="4701" y="3995"/>
                      <a:pt x="4632" y="4023"/>
                      <a:pt x="4576" y="4037"/>
                    </a:cubicBezTo>
                    <a:cubicBezTo>
                      <a:pt x="4618" y="3995"/>
                      <a:pt x="4674" y="3953"/>
                      <a:pt x="4687" y="3897"/>
                    </a:cubicBezTo>
                    <a:cubicBezTo>
                      <a:pt x="4813" y="3688"/>
                      <a:pt x="4813" y="3493"/>
                      <a:pt x="4827" y="3256"/>
                    </a:cubicBezTo>
                    <a:cubicBezTo>
                      <a:pt x="4855" y="2907"/>
                      <a:pt x="4980" y="2656"/>
                      <a:pt x="5134" y="2446"/>
                    </a:cubicBezTo>
                    <a:cubicBezTo>
                      <a:pt x="5183" y="2385"/>
                      <a:pt x="5092" y="2302"/>
                      <a:pt x="5040" y="2302"/>
                    </a:cubicBezTo>
                    <a:cubicBezTo>
                      <a:pt x="5033" y="2302"/>
                      <a:pt x="5027" y="2304"/>
                      <a:pt x="5022" y="2307"/>
                    </a:cubicBezTo>
                    <a:cubicBezTo>
                      <a:pt x="4771" y="2446"/>
                      <a:pt x="4632" y="2670"/>
                      <a:pt x="4534" y="3004"/>
                    </a:cubicBezTo>
                    <a:cubicBezTo>
                      <a:pt x="4506" y="3074"/>
                      <a:pt x="4478" y="3130"/>
                      <a:pt x="4464" y="3200"/>
                    </a:cubicBezTo>
                    <a:cubicBezTo>
                      <a:pt x="4436" y="3256"/>
                      <a:pt x="4408" y="3325"/>
                      <a:pt x="4367" y="3367"/>
                    </a:cubicBezTo>
                    <a:cubicBezTo>
                      <a:pt x="4339" y="3423"/>
                      <a:pt x="4325" y="3493"/>
                      <a:pt x="4283" y="3548"/>
                    </a:cubicBezTo>
                    <a:lnTo>
                      <a:pt x="4185" y="3702"/>
                    </a:lnTo>
                    <a:cubicBezTo>
                      <a:pt x="4213" y="3618"/>
                      <a:pt x="4227" y="3534"/>
                      <a:pt x="4269" y="3437"/>
                    </a:cubicBezTo>
                    <a:cubicBezTo>
                      <a:pt x="4283" y="3353"/>
                      <a:pt x="4297" y="3269"/>
                      <a:pt x="4339" y="3186"/>
                    </a:cubicBezTo>
                    <a:cubicBezTo>
                      <a:pt x="4353" y="3088"/>
                      <a:pt x="4367" y="3004"/>
                      <a:pt x="4395" y="2935"/>
                    </a:cubicBezTo>
                    <a:cubicBezTo>
                      <a:pt x="4408" y="2851"/>
                      <a:pt x="4422" y="2781"/>
                      <a:pt x="4464" y="2698"/>
                    </a:cubicBezTo>
                    <a:cubicBezTo>
                      <a:pt x="4476" y="2627"/>
                      <a:pt x="4388" y="2487"/>
                      <a:pt x="4336" y="2487"/>
                    </a:cubicBezTo>
                    <a:cubicBezTo>
                      <a:pt x="4326" y="2487"/>
                      <a:pt x="4317" y="2491"/>
                      <a:pt x="4311" y="2502"/>
                    </a:cubicBezTo>
                    <a:cubicBezTo>
                      <a:pt x="4143" y="2684"/>
                      <a:pt x="4060" y="2851"/>
                      <a:pt x="4004" y="3046"/>
                    </a:cubicBezTo>
                    <a:cubicBezTo>
                      <a:pt x="3934" y="3256"/>
                      <a:pt x="3864" y="3465"/>
                      <a:pt x="3725" y="3702"/>
                    </a:cubicBezTo>
                    <a:cubicBezTo>
                      <a:pt x="3516" y="4023"/>
                      <a:pt x="3223" y="4260"/>
                      <a:pt x="2860" y="4302"/>
                    </a:cubicBezTo>
                    <a:lnTo>
                      <a:pt x="2609" y="4302"/>
                    </a:lnTo>
                    <a:cubicBezTo>
                      <a:pt x="2107" y="4260"/>
                      <a:pt x="1661" y="4162"/>
                      <a:pt x="1270" y="4037"/>
                    </a:cubicBezTo>
                    <a:cubicBezTo>
                      <a:pt x="1172" y="4023"/>
                      <a:pt x="1075" y="3981"/>
                      <a:pt x="991" y="3953"/>
                    </a:cubicBezTo>
                    <a:cubicBezTo>
                      <a:pt x="907" y="3911"/>
                      <a:pt x="824" y="3897"/>
                      <a:pt x="754" y="3869"/>
                    </a:cubicBezTo>
                    <a:cubicBezTo>
                      <a:pt x="587" y="3800"/>
                      <a:pt x="447" y="3758"/>
                      <a:pt x="349" y="3702"/>
                    </a:cubicBezTo>
                    <a:cubicBezTo>
                      <a:pt x="288" y="3679"/>
                      <a:pt x="233" y="3657"/>
                      <a:pt x="187" y="3637"/>
                    </a:cubicBezTo>
                    <a:lnTo>
                      <a:pt x="187" y="3637"/>
                    </a:lnTo>
                    <a:cubicBezTo>
                      <a:pt x="444" y="3772"/>
                      <a:pt x="676" y="3948"/>
                      <a:pt x="935" y="4106"/>
                    </a:cubicBezTo>
                    <a:cubicBezTo>
                      <a:pt x="935" y="4162"/>
                      <a:pt x="935" y="4190"/>
                      <a:pt x="977" y="4232"/>
                    </a:cubicBezTo>
                    <a:cubicBezTo>
                      <a:pt x="1047" y="4288"/>
                      <a:pt x="1131" y="4330"/>
                      <a:pt x="1200" y="4385"/>
                    </a:cubicBezTo>
                    <a:lnTo>
                      <a:pt x="1410" y="4539"/>
                    </a:lnTo>
                    <a:cubicBezTo>
                      <a:pt x="1410" y="4567"/>
                      <a:pt x="1423" y="4581"/>
                      <a:pt x="1451" y="4581"/>
                    </a:cubicBezTo>
                    <a:cubicBezTo>
                      <a:pt x="1465" y="4595"/>
                      <a:pt x="1479" y="4595"/>
                      <a:pt x="1493" y="4609"/>
                    </a:cubicBezTo>
                    <a:cubicBezTo>
                      <a:pt x="1605" y="4720"/>
                      <a:pt x="1689" y="4818"/>
                      <a:pt x="1772" y="4957"/>
                    </a:cubicBezTo>
                    <a:cubicBezTo>
                      <a:pt x="1870" y="5097"/>
                      <a:pt x="1940" y="5264"/>
                      <a:pt x="1981" y="5431"/>
                    </a:cubicBezTo>
                    <a:cubicBezTo>
                      <a:pt x="2037" y="5641"/>
                      <a:pt x="2149" y="5710"/>
                      <a:pt x="2330" y="5822"/>
                    </a:cubicBezTo>
                    <a:cubicBezTo>
                      <a:pt x="2442" y="5892"/>
                      <a:pt x="2567" y="5906"/>
                      <a:pt x="2693" y="5920"/>
                    </a:cubicBezTo>
                    <a:cubicBezTo>
                      <a:pt x="2763" y="5920"/>
                      <a:pt x="2846" y="5934"/>
                      <a:pt x="2888" y="5934"/>
                    </a:cubicBezTo>
                    <a:cubicBezTo>
                      <a:pt x="2958" y="5934"/>
                      <a:pt x="3028" y="5934"/>
                      <a:pt x="3097" y="5920"/>
                    </a:cubicBezTo>
                    <a:cubicBezTo>
                      <a:pt x="3167" y="5920"/>
                      <a:pt x="3237" y="5906"/>
                      <a:pt x="3307" y="5906"/>
                    </a:cubicBezTo>
                    <a:cubicBezTo>
                      <a:pt x="3376" y="5892"/>
                      <a:pt x="3446" y="5864"/>
                      <a:pt x="3502" y="5864"/>
                    </a:cubicBezTo>
                    <a:cubicBezTo>
                      <a:pt x="3572" y="5850"/>
                      <a:pt x="3627" y="5850"/>
                      <a:pt x="3697" y="5836"/>
                    </a:cubicBezTo>
                    <a:cubicBezTo>
                      <a:pt x="3767" y="5822"/>
                      <a:pt x="3809" y="5822"/>
                      <a:pt x="3864" y="5794"/>
                    </a:cubicBezTo>
                    <a:cubicBezTo>
                      <a:pt x="3934" y="5780"/>
                      <a:pt x="3920" y="5683"/>
                      <a:pt x="3851" y="5683"/>
                    </a:cubicBezTo>
                    <a:lnTo>
                      <a:pt x="3530" y="5683"/>
                    </a:lnTo>
                    <a:cubicBezTo>
                      <a:pt x="3432" y="5655"/>
                      <a:pt x="3320" y="5655"/>
                      <a:pt x="3223" y="5627"/>
                    </a:cubicBezTo>
                    <a:cubicBezTo>
                      <a:pt x="3209" y="5613"/>
                      <a:pt x="3181" y="5585"/>
                      <a:pt x="3153" y="5585"/>
                    </a:cubicBezTo>
                    <a:lnTo>
                      <a:pt x="3097" y="5585"/>
                    </a:lnTo>
                    <a:cubicBezTo>
                      <a:pt x="3000" y="5557"/>
                      <a:pt x="2902" y="5515"/>
                      <a:pt x="2818" y="5445"/>
                    </a:cubicBezTo>
                    <a:cubicBezTo>
                      <a:pt x="2651" y="5264"/>
                      <a:pt x="2511" y="5027"/>
                      <a:pt x="2344" y="4846"/>
                    </a:cubicBezTo>
                    <a:cubicBezTo>
                      <a:pt x="2316" y="4776"/>
                      <a:pt x="2274" y="4706"/>
                      <a:pt x="2233" y="4636"/>
                    </a:cubicBezTo>
                    <a:cubicBezTo>
                      <a:pt x="2191" y="4581"/>
                      <a:pt x="2163" y="4539"/>
                      <a:pt x="2121" y="4511"/>
                    </a:cubicBezTo>
                    <a:lnTo>
                      <a:pt x="2121" y="4511"/>
                    </a:lnTo>
                    <a:cubicBezTo>
                      <a:pt x="2260" y="4525"/>
                      <a:pt x="2400" y="4539"/>
                      <a:pt x="2525" y="4567"/>
                    </a:cubicBezTo>
                    <a:cubicBezTo>
                      <a:pt x="2665" y="4567"/>
                      <a:pt x="2804" y="4581"/>
                      <a:pt x="2944" y="4595"/>
                    </a:cubicBezTo>
                    <a:cubicBezTo>
                      <a:pt x="3053" y="4606"/>
                      <a:pt x="3163" y="4611"/>
                      <a:pt x="3272" y="4611"/>
                    </a:cubicBezTo>
                    <a:cubicBezTo>
                      <a:pt x="3580" y="4611"/>
                      <a:pt x="3887" y="4569"/>
                      <a:pt x="4185" y="4497"/>
                    </a:cubicBezTo>
                    <a:cubicBezTo>
                      <a:pt x="4576" y="4385"/>
                      <a:pt x="4966" y="4232"/>
                      <a:pt x="5329" y="4037"/>
                    </a:cubicBezTo>
                    <a:cubicBezTo>
                      <a:pt x="5455" y="4009"/>
                      <a:pt x="5580" y="3967"/>
                      <a:pt x="5692" y="3911"/>
                    </a:cubicBezTo>
                    <a:cubicBezTo>
                      <a:pt x="5878" y="3845"/>
                      <a:pt x="6030" y="3823"/>
                      <a:pt x="6181" y="3823"/>
                    </a:cubicBezTo>
                    <a:cubicBezTo>
                      <a:pt x="6222" y="3823"/>
                      <a:pt x="6263" y="3824"/>
                      <a:pt x="6305" y="3827"/>
                    </a:cubicBezTo>
                    <a:cubicBezTo>
                      <a:pt x="6515" y="3841"/>
                      <a:pt x="6710" y="3883"/>
                      <a:pt x="6947" y="3883"/>
                    </a:cubicBezTo>
                    <a:cubicBezTo>
                      <a:pt x="7087" y="3883"/>
                      <a:pt x="7226" y="3841"/>
                      <a:pt x="7366" y="3786"/>
                    </a:cubicBezTo>
                    <a:cubicBezTo>
                      <a:pt x="7505" y="3744"/>
                      <a:pt x="7631" y="3674"/>
                      <a:pt x="7756" y="3576"/>
                    </a:cubicBezTo>
                    <a:cubicBezTo>
                      <a:pt x="7993" y="3409"/>
                      <a:pt x="8203" y="3200"/>
                      <a:pt x="8384" y="3004"/>
                    </a:cubicBezTo>
                    <a:cubicBezTo>
                      <a:pt x="8430" y="2970"/>
                      <a:pt x="8371" y="2897"/>
                      <a:pt x="8309" y="2897"/>
                    </a:cubicBezTo>
                    <a:cubicBezTo>
                      <a:pt x="8297" y="2897"/>
                      <a:pt x="8284" y="2900"/>
                      <a:pt x="8272" y="2907"/>
                    </a:cubicBezTo>
                    <a:cubicBezTo>
                      <a:pt x="8105" y="3004"/>
                      <a:pt x="7924" y="3060"/>
                      <a:pt x="7770" y="3088"/>
                    </a:cubicBezTo>
                    <a:cubicBezTo>
                      <a:pt x="7686" y="3109"/>
                      <a:pt x="7599" y="3120"/>
                      <a:pt x="7509" y="3120"/>
                    </a:cubicBezTo>
                    <a:cubicBezTo>
                      <a:pt x="7418" y="3120"/>
                      <a:pt x="7324" y="3109"/>
                      <a:pt x="7226" y="3088"/>
                    </a:cubicBezTo>
                    <a:cubicBezTo>
                      <a:pt x="7136" y="3077"/>
                      <a:pt x="7000" y="3056"/>
                      <a:pt x="6900" y="3056"/>
                    </a:cubicBezTo>
                    <a:cubicBezTo>
                      <a:pt x="6876" y="3056"/>
                      <a:pt x="6854" y="3058"/>
                      <a:pt x="6836" y="3060"/>
                    </a:cubicBezTo>
                    <a:cubicBezTo>
                      <a:pt x="6815" y="3060"/>
                      <a:pt x="6802" y="3060"/>
                      <a:pt x="6792" y="3066"/>
                    </a:cubicBezTo>
                    <a:lnTo>
                      <a:pt x="6792" y="3066"/>
                    </a:lnTo>
                    <a:lnTo>
                      <a:pt x="7142" y="2809"/>
                    </a:lnTo>
                    <a:cubicBezTo>
                      <a:pt x="7352" y="2656"/>
                      <a:pt x="7561" y="2530"/>
                      <a:pt x="7756" y="2363"/>
                    </a:cubicBezTo>
                    <a:cubicBezTo>
                      <a:pt x="7840" y="2293"/>
                      <a:pt x="7924" y="2209"/>
                      <a:pt x="8021" y="2098"/>
                    </a:cubicBezTo>
                    <a:cubicBezTo>
                      <a:pt x="8481" y="1763"/>
                      <a:pt x="8970" y="1456"/>
                      <a:pt x="9388" y="1052"/>
                    </a:cubicBezTo>
                    <a:cubicBezTo>
                      <a:pt x="9597" y="856"/>
                      <a:pt x="9709" y="536"/>
                      <a:pt x="9653" y="215"/>
                    </a:cubicBezTo>
                    <a:cubicBezTo>
                      <a:pt x="9653" y="201"/>
                      <a:pt x="9639" y="173"/>
                      <a:pt x="9597" y="173"/>
                    </a:cubicBezTo>
                    <a:cubicBezTo>
                      <a:pt x="9561" y="76"/>
                      <a:pt x="9430" y="0"/>
                      <a:pt x="9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958520" y="3437552"/>
                <a:ext cx="67971" cy="186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426" extrusionOk="0">
                    <a:moveTo>
                      <a:pt x="704" y="1"/>
                    </a:moveTo>
                    <a:cubicBezTo>
                      <a:pt x="573" y="1"/>
                      <a:pt x="442" y="19"/>
                      <a:pt x="336" y="62"/>
                    </a:cubicBezTo>
                    <a:cubicBezTo>
                      <a:pt x="266" y="89"/>
                      <a:pt x="196" y="145"/>
                      <a:pt x="126" y="201"/>
                    </a:cubicBezTo>
                    <a:cubicBezTo>
                      <a:pt x="98" y="229"/>
                      <a:pt x="43" y="257"/>
                      <a:pt x="1" y="285"/>
                    </a:cubicBezTo>
                    <a:cubicBezTo>
                      <a:pt x="263" y="324"/>
                      <a:pt x="526" y="425"/>
                      <a:pt x="859" y="425"/>
                    </a:cubicBezTo>
                    <a:cubicBezTo>
                      <a:pt x="879" y="425"/>
                      <a:pt x="900" y="425"/>
                      <a:pt x="921" y="424"/>
                    </a:cubicBezTo>
                    <a:cubicBezTo>
                      <a:pt x="1145" y="368"/>
                      <a:pt x="1354" y="285"/>
                      <a:pt x="1521" y="159"/>
                    </a:cubicBezTo>
                    <a:cubicBezTo>
                      <a:pt x="1535" y="145"/>
                      <a:pt x="1535" y="131"/>
                      <a:pt x="1549" y="117"/>
                    </a:cubicBezTo>
                    <a:cubicBezTo>
                      <a:pt x="1437" y="117"/>
                      <a:pt x="1312" y="89"/>
                      <a:pt x="1186" y="75"/>
                    </a:cubicBezTo>
                    <a:cubicBezTo>
                      <a:pt x="1075" y="48"/>
                      <a:pt x="949" y="20"/>
                      <a:pt x="824" y="6"/>
                    </a:cubicBezTo>
                    <a:cubicBezTo>
                      <a:pt x="784" y="2"/>
                      <a:pt x="744" y="1"/>
                      <a:pt x="7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270997" y="4245684"/>
                <a:ext cx="190890" cy="405723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9252" extrusionOk="0">
                    <a:moveTo>
                      <a:pt x="707" y="0"/>
                    </a:moveTo>
                    <a:cubicBezTo>
                      <a:pt x="504" y="0"/>
                      <a:pt x="323" y="49"/>
                      <a:pt x="182" y="143"/>
                    </a:cubicBezTo>
                    <a:cubicBezTo>
                      <a:pt x="238" y="171"/>
                      <a:pt x="307" y="185"/>
                      <a:pt x="363" y="213"/>
                    </a:cubicBezTo>
                    <a:cubicBezTo>
                      <a:pt x="614" y="325"/>
                      <a:pt x="879" y="464"/>
                      <a:pt x="1144" y="632"/>
                    </a:cubicBezTo>
                    <a:cubicBezTo>
                      <a:pt x="1214" y="687"/>
                      <a:pt x="1270" y="715"/>
                      <a:pt x="1340" y="771"/>
                    </a:cubicBezTo>
                    <a:lnTo>
                      <a:pt x="1423" y="841"/>
                    </a:lnTo>
                    <a:lnTo>
                      <a:pt x="1507" y="924"/>
                    </a:lnTo>
                    <a:cubicBezTo>
                      <a:pt x="1563" y="980"/>
                      <a:pt x="1632" y="1036"/>
                      <a:pt x="1688" y="1106"/>
                    </a:cubicBezTo>
                    <a:cubicBezTo>
                      <a:pt x="1730" y="1162"/>
                      <a:pt x="1786" y="1231"/>
                      <a:pt x="1856" y="1273"/>
                    </a:cubicBezTo>
                    <a:cubicBezTo>
                      <a:pt x="1911" y="1329"/>
                      <a:pt x="1967" y="1399"/>
                      <a:pt x="2009" y="1468"/>
                    </a:cubicBezTo>
                    <a:cubicBezTo>
                      <a:pt x="2065" y="1538"/>
                      <a:pt x="2121" y="1594"/>
                      <a:pt x="2176" y="1664"/>
                    </a:cubicBezTo>
                    <a:cubicBezTo>
                      <a:pt x="2218" y="1733"/>
                      <a:pt x="2274" y="1803"/>
                      <a:pt x="2316" y="1859"/>
                    </a:cubicBezTo>
                    <a:lnTo>
                      <a:pt x="2316" y="1873"/>
                    </a:lnTo>
                    <a:lnTo>
                      <a:pt x="2330" y="1887"/>
                    </a:lnTo>
                    <a:lnTo>
                      <a:pt x="2358" y="1943"/>
                    </a:lnTo>
                    <a:lnTo>
                      <a:pt x="2428" y="2040"/>
                    </a:lnTo>
                    <a:cubicBezTo>
                      <a:pt x="2609" y="2305"/>
                      <a:pt x="2748" y="2584"/>
                      <a:pt x="2888" y="2849"/>
                    </a:cubicBezTo>
                    <a:cubicBezTo>
                      <a:pt x="3013" y="3114"/>
                      <a:pt x="3125" y="3393"/>
                      <a:pt x="3237" y="3658"/>
                    </a:cubicBezTo>
                    <a:cubicBezTo>
                      <a:pt x="3334" y="3909"/>
                      <a:pt x="3404" y="4174"/>
                      <a:pt x="3502" y="4439"/>
                    </a:cubicBezTo>
                    <a:cubicBezTo>
                      <a:pt x="3571" y="4677"/>
                      <a:pt x="3641" y="4928"/>
                      <a:pt x="3683" y="5151"/>
                    </a:cubicBezTo>
                    <a:cubicBezTo>
                      <a:pt x="3711" y="5262"/>
                      <a:pt x="3739" y="5360"/>
                      <a:pt x="3753" y="5486"/>
                    </a:cubicBezTo>
                    <a:cubicBezTo>
                      <a:pt x="3781" y="5583"/>
                      <a:pt x="3795" y="5695"/>
                      <a:pt x="3795" y="5779"/>
                    </a:cubicBezTo>
                    <a:cubicBezTo>
                      <a:pt x="3808" y="5974"/>
                      <a:pt x="3822" y="6127"/>
                      <a:pt x="3822" y="6267"/>
                    </a:cubicBezTo>
                    <a:lnTo>
                      <a:pt x="3822" y="6685"/>
                    </a:lnTo>
                    <a:cubicBezTo>
                      <a:pt x="3822" y="6685"/>
                      <a:pt x="3808" y="6532"/>
                      <a:pt x="3781" y="6267"/>
                    </a:cubicBezTo>
                    <a:cubicBezTo>
                      <a:pt x="3753" y="6141"/>
                      <a:pt x="3725" y="5974"/>
                      <a:pt x="3683" y="5793"/>
                    </a:cubicBezTo>
                    <a:cubicBezTo>
                      <a:pt x="3669" y="5709"/>
                      <a:pt x="3655" y="5625"/>
                      <a:pt x="3613" y="5514"/>
                    </a:cubicBezTo>
                    <a:cubicBezTo>
                      <a:pt x="3599" y="5416"/>
                      <a:pt x="3543" y="5304"/>
                      <a:pt x="3516" y="5207"/>
                    </a:cubicBezTo>
                    <a:cubicBezTo>
                      <a:pt x="3474" y="5095"/>
                      <a:pt x="3446" y="4997"/>
                      <a:pt x="3390" y="4872"/>
                    </a:cubicBezTo>
                    <a:cubicBezTo>
                      <a:pt x="3362" y="4746"/>
                      <a:pt x="3306" y="4649"/>
                      <a:pt x="3251" y="4523"/>
                    </a:cubicBezTo>
                    <a:lnTo>
                      <a:pt x="3097" y="4161"/>
                    </a:lnTo>
                    <a:cubicBezTo>
                      <a:pt x="3041" y="4035"/>
                      <a:pt x="2986" y="3909"/>
                      <a:pt x="2916" y="3784"/>
                    </a:cubicBezTo>
                    <a:cubicBezTo>
                      <a:pt x="2804" y="3547"/>
                      <a:pt x="2665" y="3282"/>
                      <a:pt x="2497" y="3045"/>
                    </a:cubicBezTo>
                    <a:cubicBezTo>
                      <a:pt x="2344" y="2794"/>
                      <a:pt x="2190" y="2556"/>
                      <a:pt x="1995" y="2347"/>
                    </a:cubicBezTo>
                    <a:cubicBezTo>
                      <a:pt x="1995" y="2347"/>
                      <a:pt x="1967" y="2305"/>
                      <a:pt x="1925" y="2264"/>
                    </a:cubicBezTo>
                    <a:lnTo>
                      <a:pt x="1870" y="2208"/>
                    </a:lnTo>
                    <a:lnTo>
                      <a:pt x="1856" y="2194"/>
                    </a:lnTo>
                    <a:lnTo>
                      <a:pt x="1716" y="2054"/>
                    </a:lnTo>
                    <a:cubicBezTo>
                      <a:pt x="1660" y="1998"/>
                      <a:pt x="1619" y="1957"/>
                      <a:pt x="1563" y="1915"/>
                    </a:cubicBezTo>
                    <a:cubicBezTo>
                      <a:pt x="1507" y="1859"/>
                      <a:pt x="1451" y="1817"/>
                      <a:pt x="1395" y="1789"/>
                    </a:cubicBezTo>
                    <a:cubicBezTo>
                      <a:pt x="1354" y="1747"/>
                      <a:pt x="1298" y="1706"/>
                      <a:pt x="1228" y="1664"/>
                    </a:cubicBezTo>
                    <a:cubicBezTo>
                      <a:pt x="1172" y="1622"/>
                      <a:pt x="1102" y="1594"/>
                      <a:pt x="1047" y="1566"/>
                    </a:cubicBezTo>
                    <a:lnTo>
                      <a:pt x="963" y="1510"/>
                    </a:lnTo>
                    <a:lnTo>
                      <a:pt x="879" y="1454"/>
                    </a:lnTo>
                    <a:cubicBezTo>
                      <a:pt x="823" y="1427"/>
                      <a:pt x="754" y="1385"/>
                      <a:pt x="698" y="1371"/>
                    </a:cubicBezTo>
                    <a:cubicBezTo>
                      <a:pt x="475" y="1245"/>
                      <a:pt x="252" y="1148"/>
                      <a:pt x="28" y="1036"/>
                    </a:cubicBezTo>
                    <a:lnTo>
                      <a:pt x="1" y="1022"/>
                    </a:lnTo>
                    <a:lnTo>
                      <a:pt x="1" y="1022"/>
                    </a:lnTo>
                    <a:cubicBezTo>
                      <a:pt x="42" y="1120"/>
                      <a:pt x="98" y="1231"/>
                      <a:pt x="140" y="1357"/>
                    </a:cubicBezTo>
                    <a:cubicBezTo>
                      <a:pt x="196" y="1454"/>
                      <a:pt x="266" y="1566"/>
                      <a:pt x="335" y="1650"/>
                    </a:cubicBezTo>
                    <a:lnTo>
                      <a:pt x="349" y="1664"/>
                    </a:lnTo>
                    <a:cubicBezTo>
                      <a:pt x="377" y="1720"/>
                      <a:pt x="377" y="1775"/>
                      <a:pt x="391" y="1817"/>
                    </a:cubicBezTo>
                    <a:lnTo>
                      <a:pt x="447" y="1985"/>
                    </a:lnTo>
                    <a:cubicBezTo>
                      <a:pt x="461" y="2026"/>
                      <a:pt x="489" y="2082"/>
                      <a:pt x="531" y="2124"/>
                    </a:cubicBezTo>
                    <a:cubicBezTo>
                      <a:pt x="558" y="2166"/>
                      <a:pt x="600" y="2222"/>
                      <a:pt x="628" y="2264"/>
                    </a:cubicBezTo>
                    <a:cubicBezTo>
                      <a:pt x="823" y="2501"/>
                      <a:pt x="1005" y="2780"/>
                      <a:pt x="1228" y="2989"/>
                    </a:cubicBezTo>
                    <a:cubicBezTo>
                      <a:pt x="1312" y="3073"/>
                      <a:pt x="1395" y="3128"/>
                      <a:pt x="1493" y="3184"/>
                    </a:cubicBezTo>
                    <a:cubicBezTo>
                      <a:pt x="1577" y="3240"/>
                      <a:pt x="1674" y="3268"/>
                      <a:pt x="1786" y="3282"/>
                    </a:cubicBezTo>
                    <a:cubicBezTo>
                      <a:pt x="1842" y="3519"/>
                      <a:pt x="1953" y="3798"/>
                      <a:pt x="2121" y="3965"/>
                    </a:cubicBezTo>
                    <a:cubicBezTo>
                      <a:pt x="2190" y="4035"/>
                      <a:pt x="2232" y="4091"/>
                      <a:pt x="2302" y="4147"/>
                    </a:cubicBezTo>
                    <a:cubicBezTo>
                      <a:pt x="2372" y="4174"/>
                      <a:pt x="2442" y="4216"/>
                      <a:pt x="2539" y="4244"/>
                    </a:cubicBezTo>
                    <a:cubicBezTo>
                      <a:pt x="2637" y="4635"/>
                      <a:pt x="2748" y="4997"/>
                      <a:pt x="3055" y="5290"/>
                    </a:cubicBezTo>
                    <a:lnTo>
                      <a:pt x="3195" y="5430"/>
                    </a:lnTo>
                    <a:cubicBezTo>
                      <a:pt x="3264" y="5611"/>
                      <a:pt x="3320" y="5765"/>
                      <a:pt x="3376" y="5932"/>
                    </a:cubicBezTo>
                    <a:cubicBezTo>
                      <a:pt x="3530" y="6448"/>
                      <a:pt x="3613" y="6978"/>
                      <a:pt x="3683" y="7536"/>
                    </a:cubicBezTo>
                    <a:cubicBezTo>
                      <a:pt x="3753" y="8080"/>
                      <a:pt x="3795" y="8638"/>
                      <a:pt x="3822" y="9196"/>
                    </a:cubicBezTo>
                    <a:cubicBezTo>
                      <a:pt x="3822" y="9210"/>
                      <a:pt x="3836" y="9238"/>
                      <a:pt x="3836" y="9252"/>
                    </a:cubicBezTo>
                    <a:cubicBezTo>
                      <a:pt x="3962" y="8889"/>
                      <a:pt x="4004" y="8471"/>
                      <a:pt x="4032" y="8080"/>
                    </a:cubicBezTo>
                    <a:cubicBezTo>
                      <a:pt x="4087" y="7606"/>
                      <a:pt x="4157" y="7118"/>
                      <a:pt x="4171" y="6643"/>
                    </a:cubicBezTo>
                    <a:lnTo>
                      <a:pt x="4171" y="5988"/>
                    </a:lnTo>
                    <a:cubicBezTo>
                      <a:pt x="4255" y="5876"/>
                      <a:pt x="4297" y="5709"/>
                      <a:pt x="4311" y="5527"/>
                    </a:cubicBezTo>
                    <a:cubicBezTo>
                      <a:pt x="4325" y="5360"/>
                      <a:pt x="4352" y="5165"/>
                      <a:pt x="4352" y="5025"/>
                    </a:cubicBezTo>
                    <a:cubicBezTo>
                      <a:pt x="4352" y="4886"/>
                      <a:pt x="4352" y="4760"/>
                      <a:pt x="4311" y="4663"/>
                    </a:cubicBezTo>
                    <a:cubicBezTo>
                      <a:pt x="4297" y="4551"/>
                      <a:pt x="4241" y="4453"/>
                      <a:pt x="4213" y="4356"/>
                    </a:cubicBezTo>
                    <a:cubicBezTo>
                      <a:pt x="4227" y="4286"/>
                      <a:pt x="4227" y="4174"/>
                      <a:pt x="4227" y="4105"/>
                    </a:cubicBezTo>
                    <a:lnTo>
                      <a:pt x="4227" y="4007"/>
                    </a:lnTo>
                    <a:lnTo>
                      <a:pt x="4227" y="3895"/>
                    </a:lnTo>
                    <a:lnTo>
                      <a:pt x="4171" y="3630"/>
                    </a:lnTo>
                    <a:cubicBezTo>
                      <a:pt x="4157" y="3547"/>
                      <a:pt x="4115" y="3463"/>
                      <a:pt x="4087" y="3365"/>
                    </a:cubicBezTo>
                    <a:cubicBezTo>
                      <a:pt x="4074" y="3324"/>
                      <a:pt x="4032" y="3268"/>
                      <a:pt x="4018" y="3212"/>
                    </a:cubicBezTo>
                    <a:lnTo>
                      <a:pt x="4018" y="3198"/>
                    </a:lnTo>
                    <a:cubicBezTo>
                      <a:pt x="4032" y="3114"/>
                      <a:pt x="4032" y="3003"/>
                      <a:pt x="4032" y="2919"/>
                    </a:cubicBezTo>
                    <a:cubicBezTo>
                      <a:pt x="4032" y="2808"/>
                      <a:pt x="4018" y="2724"/>
                      <a:pt x="3976" y="2612"/>
                    </a:cubicBezTo>
                    <a:cubicBezTo>
                      <a:pt x="3962" y="2542"/>
                      <a:pt x="3934" y="2473"/>
                      <a:pt x="3892" y="2417"/>
                    </a:cubicBezTo>
                    <a:cubicBezTo>
                      <a:pt x="3864" y="2347"/>
                      <a:pt x="3822" y="2291"/>
                      <a:pt x="3767" y="2222"/>
                    </a:cubicBezTo>
                    <a:cubicBezTo>
                      <a:pt x="3683" y="2096"/>
                      <a:pt x="3585" y="1998"/>
                      <a:pt x="3460" y="1915"/>
                    </a:cubicBezTo>
                    <a:cubicBezTo>
                      <a:pt x="3460" y="1817"/>
                      <a:pt x="3460" y="1733"/>
                      <a:pt x="3418" y="1650"/>
                    </a:cubicBezTo>
                    <a:cubicBezTo>
                      <a:pt x="3460" y="1524"/>
                      <a:pt x="3432" y="1468"/>
                      <a:pt x="3390" y="1399"/>
                    </a:cubicBezTo>
                    <a:cubicBezTo>
                      <a:pt x="3362" y="1357"/>
                      <a:pt x="3320" y="1273"/>
                      <a:pt x="3264" y="1231"/>
                    </a:cubicBezTo>
                    <a:cubicBezTo>
                      <a:pt x="3223" y="1176"/>
                      <a:pt x="3181" y="1106"/>
                      <a:pt x="3125" y="1050"/>
                    </a:cubicBezTo>
                    <a:lnTo>
                      <a:pt x="2972" y="897"/>
                    </a:lnTo>
                    <a:cubicBezTo>
                      <a:pt x="2874" y="799"/>
                      <a:pt x="2720" y="701"/>
                      <a:pt x="2623" y="618"/>
                    </a:cubicBezTo>
                    <a:cubicBezTo>
                      <a:pt x="2497" y="534"/>
                      <a:pt x="2372" y="464"/>
                      <a:pt x="2260" y="408"/>
                    </a:cubicBezTo>
                    <a:cubicBezTo>
                      <a:pt x="2093" y="325"/>
                      <a:pt x="1939" y="269"/>
                      <a:pt x="1800" y="227"/>
                    </a:cubicBezTo>
                    <a:cubicBezTo>
                      <a:pt x="1660" y="199"/>
                      <a:pt x="1549" y="185"/>
                      <a:pt x="1409" y="171"/>
                    </a:cubicBezTo>
                    <a:cubicBezTo>
                      <a:pt x="1164" y="56"/>
                      <a:pt x="923" y="0"/>
                      <a:pt x="7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7" name="Google Shape;397;p3"/>
            <p:cNvGrpSpPr/>
            <p:nvPr/>
          </p:nvGrpSpPr>
          <p:grpSpPr>
            <a:xfrm rot="2530016">
              <a:off x="477907" y="4145610"/>
              <a:ext cx="328353" cy="446505"/>
              <a:chOff x="4494050" y="2467600"/>
              <a:chExt cx="328350" cy="446500"/>
            </a:xfrm>
          </p:grpSpPr>
          <p:sp>
            <p:nvSpPr>
              <p:cNvPr id="398" name="Google Shape;398;p3"/>
              <p:cNvSpPr/>
              <p:nvPr/>
            </p:nvSpPr>
            <p:spPr>
              <a:xfrm>
                <a:off x="4534525" y="2551550"/>
                <a:ext cx="417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810" extrusionOk="0">
                    <a:moveTo>
                      <a:pt x="1" y="0"/>
                    </a:moveTo>
                    <a:lnTo>
                      <a:pt x="334" y="536"/>
                    </a:lnTo>
                    <a:lnTo>
                      <a:pt x="1632" y="810"/>
                    </a:lnTo>
                    <a:lnTo>
                      <a:pt x="1668" y="786"/>
                    </a:lnTo>
                    <a:lnTo>
                      <a:pt x="1299" y="2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4527975" y="25039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4542875" y="2564925"/>
                <a:ext cx="324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835" extrusionOk="0">
                    <a:moveTo>
                      <a:pt x="0" y="1"/>
                    </a:moveTo>
                    <a:lnTo>
                      <a:pt x="524" y="834"/>
                    </a:lnTo>
                    <a:lnTo>
                      <a:pt x="1298" y="2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4517575" y="2524750"/>
                <a:ext cx="3990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99" extrusionOk="0">
                    <a:moveTo>
                      <a:pt x="0" y="1"/>
                    </a:moveTo>
                    <a:lnTo>
                      <a:pt x="334" y="536"/>
                    </a:lnTo>
                    <a:lnTo>
                      <a:pt x="1596" y="798"/>
                    </a:lnTo>
                    <a:lnTo>
                      <a:pt x="1203" y="2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4525900" y="2538150"/>
                <a:ext cx="411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810" extrusionOk="0">
                    <a:moveTo>
                      <a:pt x="1" y="0"/>
                    </a:moveTo>
                    <a:lnTo>
                      <a:pt x="346" y="536"/>
                    </a:lnTo>
                    <a:lnTo>
                      <a:pt x="1644" y="810"/>
                    </a:lnTo>
                    <a:lnTo>
                      <a:pt x="1263" y="2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4515200" y="2503925"/>
                <a:ext cx="226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548" extrusionOk="0">
                    <a:moveTo>
                      <a:pt x="512" y="0"/>
                    </a:moveTo>
                    <a:lnTo>
                      <a:pt x="0" y="357"/>
                    </a:lnTo>
                    <a:lnTo>
                      <a:pt x="905" y="548"/>
                    </a:lnTo>
                    <a:lnTo>
                      <a:pt x="512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4511625" y="2512850"/>
                <a:ext cx="3602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39" extrusionOk="0">
                    <a:moveTo>
                      <a:pt x="143" y="0"/>
                    </a:moveTo>
                    <a:lnTo>
                      <a:pt x="0" y="107"/>
                    </a:lnTo>
                    <a:lnTo>
                      <a:pt x="238" y="477"/>
                    </a:lnTo>
                    <a:lnTo>
                      <a:pt x="1441" y="738"/>
                    </a:lnTo>
                    <a:lnTo>
                      <a:pt x="1048" y="191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4557450" y="2544700"/>
                <a:ext cx="3902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727" extrusionOk="0">
                    <a:moveTo>
                      <a:pt x="1" y="0"/>
                    </a:moveTo>
                    <a:lnTo>
                      <a:pt x="382" y="548"/>
                    </a:lnTo>
                    <a:lnTo>
                      <a:pt x="1215" y="727"/>
                    </a:lnTo>
                    <a:lnTo>
                      <a:pt x="1560" y="476"/>
                    </a:lnTo>
                    <a:lnTo>
                      <a:pt x="1429" y="3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4566975" y="2558375"/>
                <a:ext cx="208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513" extrusionOk="0">
                    <a:moveTo>
                      <a:pt x="1" y="1"/>
                    </a:moveTo>
                    <a:lnTo>
                      <a:pt x="370" y="513"/>
                    </a:lnTo>
                    <a:lnTo>
                      <a:pt x="834" y="1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4527975" y="2492000"/>
                <a:ext cx="31000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740" extrusionOk="0">
                    <a:moveTo>
                      <a:pt x="644" y="1"/>
                    </a:moveTo>
                    <a:lnTo>
                      <a:pt x="1" y="477"/>
                    </a:lnTo>
                    <a:lnTo>
                      <a:pt x="1239" y="739"/>
                    </a:lnTo>
                    <a:lnTo>
                      <a:pt x="644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4527975" y="2503925"/>
                <a:ext cx="423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822" extrusionOk="0">
                    <a:moveTo>
                      <a:pt x="1" y="0"/>
                    </a:moveTo>
                    <a:lnTo>
                      <a:pt x="394" y="548"/>
                    </a:lnTo>
                    <a:lnTo>
                      <a:pt x="1692" y="822"/>
                    </a:lnTo>
                    <a:lnTo>
                      <a:pt x="1239" y="2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4547625" y="2531300"/>
                <a:ext cx="4557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846" extrusionOk="0">
                    <a:moveTo>
                      <a:pt x="1" y="0"/>
                    </a:moveTo>
                    <a:lnTo>
                      <a:pt x="394" y="536"/>
                    </a:lnTo>
                    <a:lnTo>
                      <a:pt x="1822" y="846"/>
                    </a:lnTo>
                    <a:lnTo>
                      <a:pt x="1822" y="846"/>
                    </a:lnTo>
                    <a:lnTo>
                      <a:pt x="1370" y="2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4537800" y="2517600"/>
                <a:ext cx="440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835" extrusionOk="0">
                    <a:moveTo>
                      <a:pt x="1" y="1"/>
                    </a:moveTo>
                    <a:lnTo>
                      <a:pt x="394" y="548"/>
                    </a:lnTo>
                    <a:lnTo>
                      <a:pt x="1763" y="834"/>
                    </a:lnTo>
                    <a:lnTo>
                      <a:pt x="1763" y="834"/>
                    </a:lnTo>
                    <a:lnTo>
                      <a:pt x="1299" y="27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4494050" y="2467600"/>
                <a:ext cx="339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918" extrusionOk="0">
                    <a:moveTo>
                      <a:pt x="310" y="1"/>
                    </a:moveTo>
                    <a:lnTo>
                      <a:pt x="1" y="1751"/>
                    </a:lnTo>
                    <a:lnTo>
                      <a:pt x="703" y="1917"/>
                    </a:lnTo>
                    <a:lnTo>
                      <a:pt x="1358" y="1453"/>
                    </a:lnTo>
                    <a:lnTo>
                      <a:pt x="31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4501800" y="2467600"/>
                <a:ext cx="4407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454" extrusionOk="0">
                    <a:moveTo>
                      <a:pt x="0" y="1"/>
                    </a:moveTo>
                    <a:lnTo>
                      <a:pt x="1048" y="1453"/>
                    </a:lnTo>
                    <a:lnTo>
                      <a:pt x="1691" y="977"/>
                    </a:lnTo>
                    <a:lnTo>
                      <a:pt x="1762" y="2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4555975" y="2571175"/>
                <a:ext cx="266425" cy="342925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13717" extrusionOk="0">
                    <a:moveTo>
                      <a:pt x="810" y="1"/>
                    </a:moveTo>
                    <a:lnTo>
                      <a:pt x="0" y="584"/>
                    </a:lnTo>
                    <a:lnTo>
                      <a:pt x="7977" y="12776"/>
                    </a:lnTo>
                    <a:lnTo>
                      <a:pt x="10656" y="13717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4522025" y="2563750"/>
                <a:ext cx="6015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267" extrusionOk="0">
                    <a:moveTo>
                      <a:pt x="1953" y="0"/>
                    </a:moveTo>
                    <a:lnTo>
                      <a:pt x="334" y="1155"/>
                    </a:lnTo>
                    <a:cubicBezTo>
                      <a:pt x="60" y="1358"/>
                      <a:pt x="1" y="1739"/>
                      <a:pt x="191" y="2012"/>
                    </a:cubicBezTo>
                    <a:cubicBezTo>
                      <a:pt x="314" y="2179"/>
                      <a:pt x="504" y="2266"/>
                      <a:pt x="694" y="2266"/>
                    </a:cubicBezTo>
                    <a:cubicBezTo>
                      <a:pt x="817" y="2266"/>
                      <a:pt x="941" y="2230"/>
                      <a:pt x="1049" y="2155"/>
                    </a:cubicBezTo>
                    <a:cubicBezTo>
                      <a:pt x="1275" y="1989"/>
                      <a:pt x="1358" y="1691"/>
                      <a:pt x="1263" y="1441"/>
                    </a:cubicBezTo>
                    <a:lnTo>
                      <a:pt x="2406" y="619"/>
                    </a:lnTo>
                    <a:lnTo>
                      <a:pt x="195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4576200" y="2556600"/>
                <a:ext cx="246200" cy="357500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4300" extrusionOk="0">
                    <a:moveTo>
                      <a:pt x="810" y="0"/>
                    </a:moveTo>
                    <a:lnTo>
                      <a:pt x="1" y="584"/>
                    </a:lnTo>
                    <a:lnTo>
                      <a:pt x="9847" y="14300"/>
                    </a:lnTo>
                    <a:lnTo>
                      <a:pt x="9812" y="11454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4570850" y="2531800"/>
                <a:ext cx="6670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898" extrusionOk="0">
                    <a:moveTo>
                      <a:pt x="1974" y="1"/>
                    </a:moveTo>
                    <a:cubicBezTo>
                      <a:pt x="1851" y="1"/>
                      <a:pt x="1727" y="37"/>
                      <a:pt x="1620" y="111"/>
                    </a:cubicBezTo>
                    <a:lnTo>
                      <a:pt x="0" y="1278"/>
                    </a:lnTo>
                    <a:lnTo>
                      <a:pt x="453" y="1897"/>
                    </a:lnTo>
                    <a:lnTo>
                      <a:pt x="1584" y="1076"/>
                    </a:lnTo>
                    <a:cubicBezTo>
                      <a:pt x="1697" y="1170"/>
                      <a:pt x="1836" y="1218"/>
                      <a:pt x="1975" y="1218"/>
                    </a:cubicBezTo>
                    <a:cubicBezTo>
                      <a:pt x="2101" y="1218"/>
                      <a:pt x="2227" y="1179"/>
                      <a:pt x="2334" y="1100"/>
                    </a:cubicBezTo>
                    <a:cubicBezTo>
                      <a:pt x="2608" y="909"/>
                      <a:pt x="2667" y="528"/>
                      <a:pt x="2477" y="254"/>
                    </a:cubicBezTo>
                    <a:cubicBezTo>
                      <a:pt x="2354" y="88"/>
                      <a:pt x="2165" y="1"/>
                      <a:pt x="1974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4575600" y="2579225"/>
                <a:ext cx="246800" cy="334875"/>
              </a:xfrm>
              <a:custGeom>
                <a:avLst/>
                <a:gdLst/>
                <a:ahLst/>
                <a:cxnLst/>
                <a:rect l="l" t="t" r="r" b="b"/>
                <a:pathLst>
                  <a:path w="9872" h="13395" extrusionOk="0">
                    <a:moveTo>
                      <a:pt x="251" y="0"/>
                    </a:moveTo>
                    <a:lnTo>
                      <a:pt x="1" y="191"/>
                    </a:lnTo>
                    <a:lnTo>
                      <a:pt x="7740" y="11323"/>
                    </a:lnTo>
                    <a:lnTo>
                      <a:pt x="9871" y="13395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4581875" y="2574750"/>
                <a:ext cx="240525" cy="339350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13574" extrusionOk="0">
                    <a:moveTo>
                      <a:pt x="262" y="1"/>
                    </a:moveTo>
                    <a:lnTo>
                      <a:pt x="0" y="179"/>
                    </a:lnTo>
                    <a:lnTo>
                      <a:pt x="9620" y="13574"/>
                    </a:lnTo>
                    <a:lnTo>
                      <a:pt x="9620" y="13574"/>
                    </a:lnTo>
                    <a:lnTo>
                      <a:pt x="8334" y="10895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9" name="Google Shape;419;p3"/>
          <p:cNvGrpSpPr/>
          <p:nvPr/>
        </p:nvGrpSpPr>
        <p:grpSpPr>
          <a:xfrm>
            <a:off x="2309835" y="50589"/>
            <a:ext cx="4524329" cy="1116200"/>
            <a:chOff x="2309835" y="50589"/>
            <a:chExt cx="4524329" cy="1116200"/>
          </a:xfrm>
        </p:grpSpPr>
        <p:grpSp>
          <p:nvGrpSpPr>
            <p:cNvPr id="420" name="Google Shape;420;p3"/>
            <p:cNvGrpSpPr/>
            <p:nvPr/>
          </p:nvGrpSpPr>
          <p:grpSpPr>
            <a:xfrm rot="-5400000" flipH="1">
              <a:off x="4013900" y="-1653476"/>
              <a:ext cx="1116200" cy="4524329"/>
              <a:chOff x="211050" y="409400"/>
              <a:chExt cx="1116200" cy="4524329"/>
            </a:xfrm>
          </p:grpSpPr>
          <p:sp>
            <p:nvSpPr>
              <p:cNvPr id="421" name="Google Shape;421;p3"/>
              <p:cNvSpPr/>
              <p:nvPr/>
            </p:nvSpPr>
            <p:spPr>
              <a:xfrm>
                <a:off x="446589" y="2866930"/>
                <a:ext cx="469020" cy="545741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12595" extrusionOk="0">
                    <a:moveTo>
                      <a:pt x="4827" y="1"/>
                    </a:moveTo>
                    <a:cubicBezTo>
                      <a:pt x="4796" y="12"/>
                      <a:pt x="4765" y="24"/>
                      <a:pt x="4734" y="36"/>
                    </a:cubicBezTo>
                    <a:lnTo>
                      <a:pt x="4734" y="36"/>
                    </a:lnTo>
                    <a:cubicBezTo>
                      <a:pt x="4796" y="21"/>
                      <a:pt x="4827" y="1"/>
                      <a:pt x="4827" y="1"/>
                    </a:cubicBezTo>
                    <a:close/>
                    <a:moveTo>
                      <a:pt x="4734" y="36"/>
                    </a:moveTo>
                    <a:cubicBezTo>
                      <a:pt x="4724" y="38"/>
                      <a:pt x="4713" y="41"/>
                      <a:pt x="4701" y="43"/>
                    </a:cubicBezTo>
                    <a:cubicBezTo>
                      <a:pt x="4632" y="70"/>
                      <a:pt x="4506" y="112"/>
                      <a:pt x="4367" y="168"/>
                    </a:cubicBezTo>
                    <a:cubicBezTo>
                      <a:pt x="4074" y="280"/>
                      <a:pt x="3655" y="461"/>
                      <a:pt x="3181" y="796"/>
                    </a:cubicBezTo>
                    <a:cubicBezTo>
                      <a:pt x="2944" y="949"/>
                      <a:pt x="2679" y="1144"/>
                      <a:pt x="2414" y="1382"/>
                    </a:cubicBezTo>
                    <a:cubicBezTo>
                      <a:pt x="2163" y="1605"/>
                      <a:pt x="1898" y="1884"/>
                      <a:pt x="1633" y="2205"/>
                    </a:cubicBezTo>
                    <a:cubicBezTo>
                      <a:pt x="1131" y="2832"/>
                      <a:pt x="656" y="3655"/>
                      <a:pt x="377" y="4604"/>
                    </a:cubicBezTo>
                    <a:cubicBezTo>
                      <a:pt x="85" y="5566"/>
                      <a:pt x="1" y="6682"/>
                      <a:pt x="210" y="7812"/>
                    </a:cubicBezTo>
                    <a:cubicBezTo>
                      <a:pt x="238" y="7951"/>
                      <a:pt x="252" y="8091"/>
                      <a:pt x="294" y="8230"/>
                    </a:cubicBezTo>
                    <a:lnTo>
                      <a:pt x="350" y="8440"/>
                    </a:lnTo>
                    <a:cubicBezTo>
                      <a:pt x="363" y="8509"/>
                      <a:pt x="391" y="8579"/>
                      <a:pt x="419" y="8649"/>
                    </a:cubicBezTo>
                    <a:cubicBezTo>
                      <a:pt x="503" y="8928"/>
                      <a:pt x="601" y="9235"/>
                      <a:pt x="740" y="9486"/>
                    </a:cubicBezTo>
                    <a:cubicBezTo>
                      <a:pt x="880" y="9765"/>
                      <a:pt x="1047" y="10030"/>
                      <a:pt x="1228" y="10281"/>
                    </a:cubicBezTo>
                    <a:cubicBezTo>
                      <a:pt x="1424" y="10518"/>
                      <a:pt x="1633" y="10769"/>
                      <a:pt x="1856" y="10992"/>
                    </a:cubicBezTo>
                    <a:cubicBezTo>
                      <a:pt x="2763" y="11885"/>
                      <a:pt x="4046" y="12471"/>
                      <a:pt x="5385" y="12582"/>
                    </a:cubicBezTo>
                    <a:cubicBezTo>
                      <a:pt x="5508" y="12590"/>
                      <a:pt x="5632" y="12594"/>
                      <a:pt x="5758" y="12594"/>
                    </a:cubicBezTo>
                    <a:cubicBezTo>
                      <a:pt x="6301" y="12594"/>
                      <a:pt x="6861" y="12520"/>
                      <a:pt x="7394" y="12373"/>
                    </a:cubicBezTo>
                    <a:lnTo>
                      <a:pt x="7631" y="12303"/>
                    </a:lnTo>
                    <a:lnTo>
                      <a:pt x="7882" y="12206"/>
                    </a:lnTo>
                    <a:cubicBezTo>
                      <a:pt x="7965" y="12178"/>
                      <a:pt x="8035" y="12164"/>
                      <a:pt x="8119" y="12108"/>
                    </a:cubicBezTo>
                    <a:lnTo>
                      <a:pt x="8342" y="11983"/>
                    </a:lnTo>
                    <a:cubicBezTo>
                      <a:pt x="8663" y="11829"/>
                      <a:pt x="8942" y="11620"/>
                      <a:pt x="9207" y="11397"/>
                    </a:cubicBezTo>
                    <a:cubicBezTo>
                      <a:pt x="10225" y="10462"/>
                      <a:pt x="10825" y="9067"/>
                      <a:pt x="10741" y="7714"/>
                    </a:cubicBezTo>
                    <a:cubicBezTo>
                      <a:pt x="10713" y="7533"/>
                      <a:pt x="10713" y="7379"/>
                      <a:pt x="10685" y="7212"/>
                    </a:cubicBezTo>
                    <a:lnTo>
                      <a:pt x="10630" y="6961"/>
                    </a:lnTo>
                    <a:cubicBezTo>
                      <a:pt x="10630" y="6933"/>
                      <a:pt x="10616" y="6877"/>
                      <a:pt x="10602" y="6835"/>
                    </a:cubicBezTo>
                    <a:lnTo>
                      <a:pt x="10560" y="6724"/>
                    </a:lnTo>
                    <a:lnTo>
                      <a:pt x="10490" y="6473"/>
                    </a:lnTo>
                    <a:cubicBezTo>
                      <a:pt x="10462" y="6389"/>
                      <a:pt x="10420" y="6319"/>
                      <a:pt x="10406" y="6236"/>
                    </a:cubicBezTo>
                    <a:lnTo>
                      <a:pt x="10351" y="6110"/>
                    </a:lnTo>
                    <a:cubicBezTo>
                      <a:pt x="10337" y="6068"/>
                      <a:pt x="10323" y="6040"/>
                      <a:pt x="10295" y="5985"/>
                    </a:cubicBezTo>
                    <a:lnTo>
                      <a:pt x="10183" y="5761"/>
                    </a:lnTo>
                    <a:cubicBezTo>
                      <a:pt x="9835" y="5190"/>
                      <a:pt x="9346" y="4701"/>
                      <a:pt x="8761" y="4381"/>
                    </a:cubicBezTo>
                    <a:cubicBezTo>
                      <a:pt x="8230" y="4096"/>
                      <a:pt x="7639" y="3931"/>
                      <a:pt x="7055" y="3931"/>
                    </a:cubicBezTo>
                    <a:cubicBezTo>
                      <a:pt x="7010" y="3931"/>
                      <a:pt x="6965" y="3932"/>
                      <a:pt x="6919" y="3934"/>
                    </a:cubicBezTo>
                    <a:cubicBezTo>
                      <a:pt x="6836" y="3934"/>
                      <a:pt x="6766" y="3948"/>
                      <a:pt x="6696" y="3948"/>
                    </a:cubicBezTo>
                    <a:cubicBezTo>
                      <a:pt x="6626" y="3948"/>
                      <a:pt x="6529" y="3948"/>
                      <a:pt x="6459" y="3962"/>
                    </a:cubicBezTo>
                    <a:cubicBezTo>
                      <a:pt x="6306" y="4004"/>
                      <a:pt x="6152" y="4018"/>
                      <a:pt x="6013" y="4074"/>
                    </a:cubicBezTo>
                    <a:cubicBezTo>
                      <a:pt x="5943" y="4088"/>
                      <a:pt x="5873" y="4102"/>
                      <a:pt x="5789" y="4143"/>
                    </a:cubicBezTo>
                    <a:cubicBezTo>
                      <a:pt x="5720" y="4171"/>
                      <a:pt x="5650" y="4185"/>
                      <a:pt x="5580" y="4227"/>
                    </a:cubicBezTo>
                    <a:lnTo>
                      <a:pt x="5371" y="4325"/>
                    </a:lnTo>
                    <a:cubicBezTo>
                      <a:pt x="5301" y="4367"/>
                      <a:pt x="5232" y="4394"/>
                      <a:pt x="5176" y="4450"/>
                    </a:cubicBezTo>
                    <a:cubicBezTo>
                      <a:pt x="4785" y="4701"/>
                      <a:pt x="4464" y="5022"/>
                      <a:pt x="4227" y="5399"/>
                    </a:cubicBezTo>
                    <a:cubicBezTo>
                      <a:pt x="3990" y="5761"/>
                      <a:pt x="3851" y="6180"/>
                      <a:pt x="3795" y="6598"/>
                    </a:cubicBezTo>
                    <a:cubicBezTo>
                      <a:pt x="3739" y="6961"/>
                      <a:pt x="3767" y="7324"/>
                      <a:pt x="3837" y="7672"/>
                    </a:cubicBezTo>
                    <a:cubicBezTo>
                      <a:pt x="3851" y="7770"/>
                      <a:pt x="3879" y="7854"/>
                      <a:pt x="3906" y="7937"/>
                    </a:cubicBezTo>
                    <a:cubicBezTo>
                      <a:pt x="3920" y="8021"/>
                      <a:pt x="3976" y="8119"/>
                      <a:pt x="4004" y="8202"/>
                    </a:cubicBezTo>
                    <a:cubicBezTo>
                      <a:pt x="4046" y="8286"/>
                      <a:pt x="4088" y="8370"/>
                      <a:pt x="4130" y="8440"/>
                    </a:cubicBezTo>
                    <a:cubicBezTo>
                      <a:pt x="4185" y="8509"/>
                      <a:pt x="4227" y="8607"/>
                      <a:pt x="4283" y="8677"/>
                    </a:cubicBezTo>
                    <a:cubicBezTo>
                      <a:pt x="4506" y="8970"/>
                      <a:pt x="4813" y="9207"/>
                      <a:pt x="5134" y="9374"/>
                    </a:cubicBezTo>
                    <a:cubicBezTo>
                      <a:pt x="5469" y="9528"/>
                      <a:pt x="5859" y="9611"/>
                      <a:pt x="6222" y="9611"/>
                    </a:cubicBezTo>
                    <a:lnTo>
                      <a:pt x="6361" y="9611"/>
                    </a:lnTo>
                    <a:cubicBezTo>
                      <a:pt x="6417" y="9611"/>
                      <a:pt x="6459" y="9597"/>
                      <a:pt x="6515" y="9597"/>
                    </a:cubicBezTo>
                    <a:cubicBezTo>
                      <a:pt x="6571" y="9597"/>
                      <a:pt x="6626" y="9583"/>
                      <a:pt x="6668" y="9555"/>
                    </a:cubicBezTo>
                    <a:cubicBezTo>
                      <a:pt x="6724" y="9542"/>
                      <a:pt x="6780" y="9542"/>
                      <a:pt x="6836" y="9528"/>
                    </a:cubicBezTo>
                    <a:cubicBezTo>
                      <a:pt x="7017" y="9472"/>
                      <a:pt x="7254" y="9388"/>
                      <a:pt x="7435" y="9263"/>
                    </a:cubicBezTo>
                    <a:cubicBezTo>
                      <a:pt x="7826" y="9025"/>
                      <a:pt x="8133" y="8621"/>
                      <a:pt x="8272" y="8147"/>
                    </a:cubicBezTo>
                    <a:cubicBezTo>
                      <a:pt x="8384" y="7840"/>
                      <a:pt x="8398" y="7505"/>
                      <a:pt x="8328" y="7170"/>
                    </a:cubicBezTo>
                    <a:cubicBezTo>
                      <a:pt x="8328" y="7114"/>
                      <a:pt x="8300" y="7073"/>
                      <a:pt x="8300" y="7003"/>
                    </a:cubicBezTo>
                    <a:cubicBezTo>
                      <a:pt x="8272" y="6947"/>
                      <a:pt x="8258" y="6877"/>
                      <a:pt x="8244" y="6822"/>
                    </a:cubicBezTo>
                    <a:cubicBezTo>
                      <a:pt x="8175" y="6654"/>
                      <a:pt x="8091" y="6487"/>
                      <a:pt x="7965" y="6347"/>
                    </a:cubicBezTo>
                    <a:cubicBezTo>
                      <a:pt x="7840" y="6208"/>
                      <a:pt x="7700" y="6096"/>
                      <a:pt x="7561" y="5999"/>
                    </a:cubicBezTo>
                    <a:cubicBezTo>
                      <a:pt x="7408" y="5901"/>
                      <a:pt x="7254" y="5831"/>
                      <a:pt x="7073" y="5789"/>
                    </a:cubicBezTo>
                    <a:cubicBezTo>
                      <a:pt x="6944" y="5768"/>
                      <a:pt x="6808" y="5738"/>
                      <a:pt x="6675" y="5738"/>
                    </a:cubicBezTo>
                    <a:cubicBezTo>
                      <a:pt x="6635" y="5738"/>
                      <a:pt x="6596" y="5741"/>
                      <a:pt x="6557" y="5747"/>
                    </a:cubicBezTo>
                    <a:cubicBezTo>
                      <a:pt x="6585" y="5720"/>
                      <a:pt x="6626" y="5706"/>
                      <a:pt x="6640" y="5692"/>
                    </a:cubicBezTo>
                    <a:lnTo>
                      <a:pt x="6710" y="5622"/>
                    </a:lnTo>
                    <a:cubicBezTo>
                      <a:pt x="6738" y="5608"/>
                      <a:pt x="6766" y="5580"/>
                      <a:pt x="6780" y="5552"/>
                    </a:cubicBezTo>
                    <a:cubicBezTo>
                      <a:pt x="6808" y="5469"/>
                      <a:pt x="6710" y="5371"/>
                      <a:pt x="6459" y="5343"/>
                    </a:cubicBezTo>
                    <a:lnTo>
                      <a:pt x="6250" y="5343"/>
                    </a:lnTo>
                    <a:cubicBezTo>
                      <a:pt x="6180" y="5343"/>
                      <a:pt x="6096" y="5357"/>
                      <a:pt x="6013" y="5371"/>
                    </a:cubicBezTo>
                    <a:cubicBezTo>
                      <a:pt x="5817" y="5413"/>
                      <a:pt x="5622" y="5496"/>
                      <a:pt x="5413" y="5636"/>
                    </a:cubicBezTo>
                    <a:cubicBezTo>
                      <a:pt x="5232" y="5775"/>
                      <a:pt x="5036" y="5957"/>
                      <a:pt x="4897" y="6180"/>
                    </a:cubicBezTo>
                    <a:cubicBezTo>
                      <a:pt x="4757" y="6403"/>
                      <a:pt x="4646" y="6668"/>
                      <a:pt x="4618" y="6947"/>
                    </a:cubicBezTo>
                    <a:cubicBezTo>
                      <a:pt x="4576" y="7226"/>
                      <a:pt x="4604" y="7505"/>
                      <a:pt x="4688" y="7770"/>
                    </a:cubicBezTo>
                    <a:lnTo>
                      <a:pt x="4715" y="7868"/>
                    </a:lnTo>
                    <a:lnTo>
                      <a:pt x="4715" y="7882"/>
                    </a:lnTo>
                    <a:lnTo>
                      <a:pt x="4743" y="7937"/>
                    </a:lnTo>
                    <a:lnTo>
                      <a:pt x="4743" y="7951"/>
                    </a:lnTo>
                    <a:lnTo>
                      <a:pt x="4757" y="7979"/>
                    </a:lnTo>
                    <a:lnTo>
                      <a:pt x="4785" y="8049"/>
                    </a:lnTo>
                    <a:cubicBezTo>
                      <a:pt x="4813" y="8077"/>
                      <a:pt x="4827" y="8133"/>
                      <a:pt x="4855" y="8161"/>
                    </a:cubicBezTo>
                    <a:cubicBezTo>
                      <a:pt x="4883" y="8188"/>
                      <a:pt x="4883" y="8202"/>
                      <a:pt x="4897" y="8216"/>
                    </a:cubicBezTo>
                    <a:lnTo>
                      <a:pt x="4925" y="8272"/>
                    </a:lnTo>
                    <a:cubicBezTo>
                      <a:pt x="4953" y="8300"/>
                      <a:pt x="4967" y="8328"/>
                      <a:pt x="4994" y="8356"/>
                    </a:cubicBezTo>
                    <a:cubicBezTo>
                      <a:pt x="4980" y="8398"/>
                      <a:pt x="5036" y="8467"/>
                      <a:pt x="5078" y="8495"/>
                    </a:cubicBezTo>
                    <a:cubicBezTo>
                      <a:pt x="5245" y="8663"/>
                      <a:pt x="5399" y="8760"/>
                      <a:pt x="5580" y="8830"/>
                    </a:cubicBezTo>
                    <a:cubicBezTo>
                      <a:pt x="5734" y="8900"/>
                      <a:pt x="5887" y="8942"/>
                      <a:pt x="6027" y="8956"/>
                    </a:cubicBezTo>
                    <a:cubicBezTo>
                      <a:pt x="6056" y="8957"/>
                      <a:pt x="6084" y="8958"/>
                      <a:pt x="6112" y="8958"/>
                    </a:cubicBezTo>
                    <a:cubicBezTo>
                      <a:pt x="6348" y="8958"/>
                      <a:pt x="6528" y="8907"/>
                      <a:pt x="6640" y="8844"/>
                    </a:cubicBezTo>
                    <a:cubicBezTo>
                      <a:pt x="6738" y="8816"/>
                      <a:pt x="6808" y="8760"/>
                      <a:pt x="6850" y="8719"/>
                    </a:cubicBezTo>
                    <a:cubicBezTo>
                      <a:pt x="6877" y="8691"/>
                      <a:pt x="6877" y="8663"/>
                      <a:pt x="6864" y="8635"/>
                    </a:cubicBezTo>
                    <a:cubicBezTo>
                      <a:pt x="6864" y="8579"/>
                      <a:pt x="6822" y="8551"/>
                      <a:pt x="6738" y="8523"/>
                    </a:cubicBezTo>
                    <a:cubicBezTo>
                      <a:pt x="6668" y="8481"/>
                      <a:pt x="6571" y="8454"/>
                      <a:pt x="6431" y="8412"/>
                    </a:cubicBezTo>
                    <a:cubicBezTo>
                      <a:pt x="6306" y="8370"/>
                      <a:pt x="6166" y="8300"/>
                      <a:pt x="6027" y="8216"/>
                    </a:cubicBezTo>
                    <a:cubicBezTo>
                      <a:pt x="5887" y="8133"/>
                      <a:pt x="5748" y="7993"/>
                      <a:pt x="5664" y="7812"/>
                    </a:cubicBezTo>
                    <a:cubicBezTo>
                      <a:pt x="5497" y="7519"/>
                      <a:pt x="5483" y="7101"/>
                      <a:pt x="5636" y="6766"/>
                    </a:cubicBezTo>
                    <a:cubicBezTo>
                      <a:pt x="5734" y="6598"/>
                      <a:pt x="5845" y="6459"/>
                      <a:pt x="6013" y="6347"/>
                    </a:cubicBezTo>
                    <a:cubicBezTo>
                      <a:pt x="6166" y="6250"/>
                      <a:pt x="6333" y="6180"/>
                      <a:pt x="6515" y="6138"/>
                    </a:cubicBezTo>
                    <a:cubicBezTo>
                      <a:pt x="6593" y="6128"/>
                      <a:pt x="6669" y="6123"/>
                      <a:pt x="6746" y="6123"/>
                    </a:cubicBezTo>
                    <a:cubicBezTo>
                      <a:pt x="6998" y="6123"/>
                      <a:pt x="7242" y="6180"/>
                      <a:pt x="7477" y="6319"/>
                    </a:cubicBezTo>
                    <a:cubicBezTo>
                      <a:pt x="7770" y="6487"/>
                      <a:pt x="7979" y="6780"/>
                      <a:pt x="8105" y="7087"/>
                    </a:cubicBezTo>
                    <a:cubicBezTo>
                      <a:pt x="8189" y="7379"/>
                      <a:pt x="8203" y="7672"/>
                      <a:pt x="8133" y="7979"/>
                    </a:cubicBezTo>
                    <a:cubicBezTo>
                      <a:pt x="8077" y="8258"/>
                      <a:pt x="7965" y="8537"/>
                      <a:pt x="7784" y="8746"/>
                    </a:cubicBezTo>
                    <a:cubicBezTo>
                      <a:pt x="7589" y="8984"/>
                      <a:pt x="7352" y="9179"/>
                      <a:pt x="7073" y="9276"/>
                    </a:cubicBezTo>
                    <a:cubicBezTo>
                      <a:pt x="6794" y="9402"/>
                      <a:pt x="6501" y="9458"/>
                      <a:pt x="6180" y="9458"/>
                    </a:cubicBezTo>
                    <a:cubicBezTo>
                      <a:pt x="5566" y="9458"/>
                      <a:pt x="4967" y="9193"/>
                      <a:pt x="4548" y="8746"/>
                    </a:cubicBezTo>
                    <a:cubicBezTo>
                      <a:pt x="4367" y="8551"/>
                      <a:pt x="4227" y="8328"/>
                      <a:pt x="4130" y="8077"/>
                    </a:cubicBezTo>
                    <a:cubicBezTo>
                      <a:pt x="4074" y="7951"/>
                      <a:pt x="4032" y="7840"/>
                      <a:pt x="4004" y="7714"/>
                    </a:cubicBezTo>
                    <a:cubicBezTo>
                      <a:pt x="3990" y="7645"/>
                      <a:pt x="3990" y="7589"/>
                      <a:pt x="3962" y="7519"/>
                    </a:cubicBezTo>
                    <a:lnTo>
                      <a:pt x="3948" y="7421"/>
                    </a:lnTo>
                    <a:cubicBezTo>
                      <a:pt x="3948" y="7379"/>
                      <a:pt x="3948" y="7352"/>
                      <a:pt x="3934" y="7310"/>
                    </a:cubicBezTo>
                    <a:lnTo>
                      <a:pt x="3920" y="7114"/>
                    </a:lnTo>
                    <a:lnTo>
                      <a:pt x="3920" y="6933"/>
                    </a:lnTo>
                    <a:cubicBezTo>
                      <a:pt x="3920" y="6863"/>
                      <a:pt x="3920" y="6808"/>
                      <a:pt x="3934" y="6738"/>
                    </a:cubicBezTo>
                    <a:cubicBezTo>
                      <a:pt x="3948" y="6668"/>
                      <a:pt x="3948" y="6612"/>
                      <a:pt x="3948" y="6543"/>
                    </a:cubicBezTo>
                    <a:cubicBezTo>
                      <a:pt x="4004" y="6278"/>
                      <a:pt x="4074" y="6040"/>
                      <a:pt x="4199" y="5789"/>
                    </a:cubicBezTo>
                    <a:cubicBezTo>
                      <a:pt x="4311" y="5566"/>
                      <a:pt x="4450" y="5343"/>
                      <a:pt x="4632" y="5148"/>
                    </a:cubicBezTo>
                    <a:cubicBezTo>
                      <a:pt x="4660" y="5092"/>
                      <a:pt x="4715" y="5064"/>
                      <a:pt x="4771" y="5008"/>
                    </a:cubicBezTo>
                    <a:lnTo>
                      <a:pt x="4841" y="4938"/>
                    </a:lnTo>
                    <a:cubicBezTo>
                      <a:pt x="4855" y="4925"/>
                      <a:pt x="4897" y="4911"/>
                      <a:pt x="4911" y="4869"/>
                    </a:cubicBezTo>
                    <a:cubicBezTo>
                      <a:pt x="4967" y="4841"/>
                      <a:pt x="5008" y="4785"/>
                      <a:pt x="5064" y="4743"/>
                    </a:cubicBezTo>
                    <a:cubicBezTo>
                      <a:pt x="5120" y="4715"/>
                      <a:pt x="5176" y="4673"/>
                      <a:pt x="5245" y="4646"/>
                    </a:cubicBezTo>
                    <a:cubicBezTo>
                      <a:pt x="5301" y="4604"/>
                      <a:pt x="5357" y="4576"/>
                      <a:pt x="5427" y="4534"/>
                    </a:cubicBezTo>
                    <a:cubicBezTo>
                      <a:pt x="5511" y="4506"/>
                      <a:pt x="5552" y="4464"/>
                      <a:pt x="5622" y="4450"/>
                    </a:cubicBezTo>
                    <a:cubicBezTo>
                      <a:pt x="5692" y="4422"/>
                      <a:pt x="5762" y="4394"/>
                      <a:pt x="5831" y="4367"/>
                    </a:cubicBezTo>
                    <a:lnTo>
                      <a:pt x="6041" y="4311"/>
                    </a:lnTo>
                    <a:cubicBezTo>
                      <a:pt x="6180" y="4255"/>
                      <a:pt x="6320" y="4241"/>
                      <a:pt x="6473" y="4227"/>
                    </a:cubicBezTo>
                    <a:cubicBezTo>
                      <a:pt x="6543" y="4213"/>
                      <a:pt x="6612" y="4213"/>
                      <a:pt x="6710" y="4213"/>
                    </a:cubicBezTo>
                    <a:cubicBezTo>
                      <a:pt x="6780" y="4213"/>
                      <a:pt x="6850" y="4185"/>
                      <a:pt x="6933" y="4185"/>
                    </a:cubicBezTo>
                    <a:cubicBezTo>
                      <a:pt x="7519" y="4185"/>
                      <a:pt x="8133" y="4325"/>
                      <a:pt x="8677" y="4646"/>
                    </a:cubicBezTo>
                    <a:cubicBezTo>
                      <a:pt x="8995" y="4831"/>
                      <a:pt x="9288" y="5054"/>
                      <a:pt x="9544" y="5315"/>
                    </a:cubicBezTo>
                    <a:lnTo>
                      <a:pt x="9544" y="5315"/>
                    </a:lnTo>
                    <a:cubicBezTo>
                      <a:pt x="9379" y="5152"/>
                      <a:pt x="9085" y="4943"/>
                      <a:pt x="8802" y="4841"/>
                    </a:cubicBezTo>
                    <a:cubicBezTo>
                      <a:pt x="8733" y="4799"/>
                      <a:pt x="8635" y="4785"/>
                      <a:pt x="8565" y="4771"/>
                    </a:cubicBezTo>
                    <a:lnTo>
                      <a:pt x="8356" y="4715"/>
                    </a:lnTo>
                    <a:cubicBezTo>
                      <a:pt x="8244" y="4701"/>
                      <a:pt x="8133" y="4701"/>
                      <a:pt x="8105" y="4701"/>
                    </a:cubicBezTo>
                    <a:cubicBezTo>
                      <a:pt x="8007" y="4715"/>
                      <a:pt x="8049" y="4771"/>
                      <a:pt x="8147" y="4841"/>
                    </a:cubicBezTo>
                    <a:cubicBezTo>
                      <a:pt x="8203" y="4869"/>
                      <a:pt x="8272" y="4911"/>
                      <a:pt x="8342" y="4952"/>
                    </a:cubicBezTo>
                    <a:cubicBezTo>
                      <a:pt x="8412" y="5008"/>
                      <a:pt x="8496" y="5064"/>
                      <a:pt x="8607" y="5120"/>
                    </a:cubicBezTo>
                    <a:cubicBezTo>
                      <a:pt x="8774" y="5231"/>
                      <a:pt x="8970" y="5371"/>
                      <a:pt x="9123" y="5510"/>
                    </a:cubicBezTo>
                    <a:cubicBezTo>
                      <a:pt x="9291" y="5650"/>
                      <a:pt x="9388" y="5817"/>
                      <a:pt x="9458" y="5887"/>
                    </a:cubicBezTo>
                    <a:cubicBezTo>
                      <a:pt x="9500" y="5929"/>
                      <a:pt x="9528" y="5985"/>
                      <a:pt x="9570" y="6054"/>
                    </a:cubicBezTo>
                    <a:lnTo>
                      <a:pt x="9611" y="6138"/>
                    </a:lnTo>
                    <a:lnTo>
                      <a:pt x="9667" y="6236"/>
                    </a:lnTo>
                    <a:cubicBezTo>
                      <a:pt x="9709" y="6278"/>
                      <a:pt x="9737" y="6347"/>
                      <a:pt x="9779" y="6403"/>
                    </a:cubicBezTo>
                    <a:cubicBezTo>
                      <a:pt x="9807" y="6459"/>
                      <a:pt x="9835" y="6529"/>
                      <a:pt x="9862" y="6584"/>
                    </a:cubicBezTo>
                    <a:cubicBezTo>
                      <a:pt x="9918" y="6696"/>
                      <a:pt x="9960" y="6822"/>
                      <a:pt x="10002" y="6947"/>
                    </a:cubicBezTo>
                    <a:cubicBezTo>
                      <a:pt x="10058" y="7073"/>
                      <a:pt x="10072" y="7212"/>
                      <a:pt x="10114" y="7324"/>
                    </a:cubicBezTo>
                    <a:cubicBezTo>
                      <a:pt x="10002" y="7073"/>
                      <a:pt x="9849" y="6905"/>
                      <a:pt x="9723" y="6835"/>
                    </a:cubicBezTo>
                    <a:cubicBezTo>
                      <a:pt x="9683" y="6813"/>
                      <a:pt x="9647" y="6802"/>
                      <a:pt x="9615" y="6802"/>
                    </a:cubicBezTo>
                    <a:cubicBezTo>
                      <a:pt x="9546" y="6802"/>
                      <a:pt x="9492" y="6852"/>
                      <a:pt x="9444" y="6947"/>
                    </a:cubicBezTo>
                    <a:cubicBezTo>
                      <a:pt x="9416" y="7003"/>
                      <a:pt x="9430" y="7101"/>
                      <a:pt x="9444" y="7212"/>
                    </a:cubicBezTo>
                    <a:cubicBezTo>
                      <a:pt x="9458" y="7310"/>
                      <a:pt x="9486" y="7435"/>
                      <a:pt x="9528" y="7533"/>
                    </a:cubicBezTo>
                    <a:cubicBezTo>
                      <a:pt x="9653" y="7910"/>
                      <a:pt x="9723" y="8342"/>
                      <a:pt x="9695" y="8788"/>
                    </a:cubicBezTo>
                    <a:cubicBezTo>
                      <a:pt x="9667" y="9249"/>
                      <a:pt x="9556" y="9737"/>
                      <a:pt x="9305" y="10211"/>
                    </a:cubicBezTo>
                    <a:cubicBezTo>
                      <a:pt x="9067" y="10671"/>
                      <a:pt x="8719" y="11090"/>
                      <a:pt x="8258" y="11439"/>
                    </a:cubicBezTo>
                    <a:cubicBezTo>
                      <a:pt x="8203" y="11494"/>
                      <a:pt x="8133" y="11536"/>
                      <a:pt x="8091" y="11564"/>
                    </a:cubicBezTo>
                    <a:lnTo>
                      <a:pt x="7910" y="11690"/>
                    </a:lnTo>
                    <a:cubicBezTo>
                      <a:pt x="7784" y="11759"/>
                      <a:pt x="7645" y="11815"/>
                      <a:pt x="7533" y="11885"/>
                    </a:cubicBezTo>
                    <a:cubicBezTo>
                      <a:pt x="7268" y="11996"/>
                      <a:pt x="6975" y="12094"/>
                      <a:pt x="6696" y="12136"/>
                    </a:cubicBezTo>
                    <a:cubicBezTo>
                      <a:pt x="6766" y="12122"/>
                      <a:pt x="6808" y="12094"/>
                      <a:pt x="6864" y="12052"/>
                    </a:cubicBezTo>
                    <a:cubicBezTo>
                      <a:pt x="6919" y="12024"/>
                      <a:pt x="6989" y="11996"/>
                      <a:pt x="7045" y="11969"/>
                    </a:cubicBezTo>
                    <a:cubicBezTo>
                      <a:pt x="7129" y="11927"/>
                      <a:pt x="7212" y="11885"/>
                      <a:pt x="7282" y="11843"/>
                    </a:cubicBezTo>
                    <a:cubicBezTo>
                      <a:pt x="7366" y="11787"/>
                      <a:pt x="7463" y="11759"/>
                      <a:pt x="7533" y="11704"/>
                    </a:cubicBezTo>
                    <a:cubicBezTo>
                      <a:pt x="7617" y="11648"/>
                      <a:pt x="7687" y="11606"/>
                      <a:pt x="7770" y="11550"/>
                    </a:cubicBezTo>
                    <a:cubicBezTo>
                      <a:pt x="7854" y="11494"/>
                      <a:pt x="7924" y="11425"/>
                      <a:pt x="7993" y="11369"/>
                    </a:cubicBezTo>
                    <a:cubicBezTo>
                      <a:pt x="8035" y="11341"/>
                      <a:pt x="8091" y="11327"/>
                      <a:pt x="8119" y="11285"/>
                    </a:cubicBezTo>
                    <a:lnTo>
                      <a:pt x="8230" y="11187"/>
                    </a:lnTo>
                    <a:lnTo>
                      <a:pt x="8328" y="11076"/>
                    </a:lnTo>
                    <a:lnTo>
                      <a:pt x="8384" y="11020"/>
                    </a:lnTo>
                    <a:lnTo>
                      <a:pt x="8440" y="10978"/>
                    </a:lnTo>
                    <a:lnTo>
                      <a:pt x="8649" y="10769"/>
                    </a:lnTo>
                    <a:cubicBezTo>
                      <a:pt x="8719" y="10671"/>
                      <a:pt x="8761" y="10602"/>
                      <a:pt x="8830" y="10532"/>
                    </a:cubicBezTo>
                    <a:cubicBezTo>
                      <a:pt x="8872" y="10504"/>
                      <a:pt x="8886" y="10462"/>
                      <a:pt x="8886" y="10434"/>
                    </a:cubicBezTo>
                    <a:cubicBezTo>
                      <a:pt x="8886" y="10420"/>
                      <a:pt x="8886" y="10392"/>
                      <a:pt x="8872" y="10392"/>
                    </a:cubicBezTo>
                    <a:cubicBezTo>
                      <a:pt x="8858" y="10392"/>
                      <a:pt x="8830" y="10420"/>
                      <a:pt x="8802" y="10434"/>
                    </a:cubicBezTo>
                    <a:cubicBezTo>
                      <a:pt x="8761" y="10448"/>
                      <a:pt x="8733" y="10490"/>
                      <a:pt x="8691" y="10518"/>
                    </a:cubicBezTo>
                    <a:cubicBezTo>
                      <a:pt x="8663" y="10560"/>
                      <a:pt x="8621" y="10588"/>
                      <a:pt x="8607" y="10630"/>
                    </a:cubicBezTo>
                    <a:lnTo>
                      <a:pt x="8551" y="10671"/>
                    </a:lnTo>
                    <a:lnTo>
                      <a:pt x="8509" y="10727"/>
                    </a:lnTo>
                    <a:cubicBezTo>
                      <a:pt x="8440" y="10797"/>
                      <a:pt x="8342" y="10853"/>
                      <a:pt x="8272" y="10922"/>
                    </a:cubicBezTo>
                    <a:cubicBezTo>
                      <a:pt x="8189" y="10978"/>
                      <a:pt x="8105" y="11048"/>
                      <a:pt x="8021" y="11090"/>
                    </a:cubicBezTo>
                    <a:cubicBezTo>
                      <a:pt x="7924" y="11146"/>
                      <a:pt x="7826" y="11201"/>
                      <a:pt x="7742" y="11271"/>
                    </a:cubicBezTo>
                    <a:cubicBezTo>
                      <a:pt x="7673" y="11299"/>
                      <a:pt x="7603" y="11327"/>
                      <a:pt x="7533" y="11355"/>
                    </a:cubicBezTo>
                    <a:lnTo>
                      <a:pt x="7324" y="11439"/>
                    </a:lnTo>
                    <a:lnTo>
                      <a:pt x="7115" y="11508"/>
                    </a:lnTo>
                    <a:lnTo>
                      <a:pt x="6877" y="11578"/>
                    </a:lnTo>
                    <a:cubicBezTo>
                      <a:pt x="6585" y="11648"/>
                      <a:pt x="6292" y="11704"/>
                      <a:pt x="5971" y="11717"/>
                    </a:cubicBezTo>
                    <a:cubicBezTo>
                      <a:pt x="5830" y="11731"/>
                      <a:pt x="5689" y="11737"/>
                      <a:pt x="5547" y="11737"/>
                    </a:cubicBezTo>
                    <a:cubicBezTo>
                      <a:pt x="5086" y="11737"/>
                      <a:pt x="4623" y="11671"/>
                      <a:pt x="4185" y="11564"/>
                    </a:cubicBezTo>
                    <a:cubicBezTo>
                      <a:pt x="3321" y="11355"/>
                      <a:pt x="2512" y="10908"/>
                      <a:pt x="1842" y="10253"/>
                    </a:cubicBezTo>
                    <a:cubicBezTo>
                      <a:pt x="1633" y="10072"/>
                      <a:pt x="1438" y="9862"/>
                      <a:pt x="1284" y="9653"/>
                    </a:cubicBezTo>
                    <a:cubicBezTo>
                      <a:pt x="1326" y="9653"/>
                      <a:pt x="1368" y="9667"/>
                      <a:pt x="1424" y="9681"/>
                    </a:cubicBezTo>
                    <a:cubicBezTo>
                      <a:pt x="1507" y="9723"/>
                      <a:pt x="1605" y="9765"/>
                      <a:pt x="1703" y="9820"/>
                    </a:cubicBezTo>
                    <a:cubicBezTo>
                      <a:pt x="1814" y="9876"/>
                      <a:pt x="1912" y="9946"/>
                      <a:pt x="2037" y="10030"/>
                    </a:cubicBezTo>
                    <a:cubicBezTo>
                      <a:pt x="2056" y="10043"/>
                      <a:pt x="2068" y="10049"/>
                      <a:pt x="2076" y="10049"/>
                    </a:cubicBezTo>
                    <a:cubicBezTo>
                      <a:pt x="2109" y="10049"/>
                      <a:pt x="2052" y="9942"/>
                      <a:pt x="1995" y="9862"/>
                    </a:cubicBezTo>
                    <a:cubicBezTo>
                      <a:pt x="1605" y="9346"/>
                      <a:pt x="1270" y="8886"/>
                      <a:pt x="1005" y="8342"/>
                    </a:cubicBezTo>
                    <a:cubicBezTo>
                      <a:pt x="866" y="8063"/>
                      <a:pt x="740" y="7784"/>
                      <a:pt x="656" y="7491"/>
                    </a:cubicBezTo>
                    <a:cubicBezTo>
                      <a:pt x="601" y="7352"/>
                      <a:pt x="573" y="7184"/>
                      <a:pt x="531" y="7031"/>
                    </a:cubicBezTo>
                    <a:cubicBezTo>
                      <a:pt x="503" y="6877"/>
                      <a:pt x="489" y="6724"/>
                      <a:pt x="461" y="6543"/>
                    </a:cubicBezTo>
                    <a:cubicBezTo>
                      <a:pt x="350" y="5217"/>
                      <a:pt x="698" y="3795"/>
                      <a:pt x="1493" y="2609"/>
                    </a:cubicBezTo>
                    <a:cubicBezTo>
                      <a:pt x="1689" y="2302"/>
                      <a:pt x="1912" y="2023"/>
                      <a:pt x="2163" y="1772"/>
                    </a:cubicBezTo>
                    <a:cubicBezTo>
                      <a:pt x="2400" y="1507"/>
                      <a:pt x="2665" y="1256"/>
                      <a:pt x="2944" y="1033"/>
                    </a:cubicBezTo>
                    <a:cubicBezTo>
                      <a:pt x="3223" y="810"/>
                      <a:pt x="3530" y="614"/>
                      <a:pt x="3851" y="447"/>
                    </a:cubicBezTo>
                    <a:cubicBezTo>
                      <a:pt x="4129" y="283"/>
                      <a:pt x="4430" y="153"/>
                      <a:pt x="4734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760914" y="2274245"/>
                <a:ext cx="324566" cy="254477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5873" extrusionOk="0">
                    <a:moveTo>
                      <a:pt x="4828" y="1"/>
                    </a:moveTo>
                    <a:cubicBezTo>
                      <a:pt x="4578" y="1"/>
                      <a:pt x="4332" y="46"/>
                      <a:pt x="4101" y="107"/>
                    </a:cubicBezTo>
                    <a:cubicBezTo>
                      <a:pt x="3794" y="204"/>
                      <a:pt x="3515" y="386"/>
                      <a:pt x="3264" y="595"/>
                    </a:cubicBezTo>
                    <a:cubicBezTo>
                      <a:pt x="3055" y="790"/>
                      <a:pt x="2887" y="999"/>
                      <a:pt x="2762" y="1237"/>
                    </a:cubicBezTo>
                    <a:lnTo>
                      <a:pt x="2678" y="1432"/>
                    </a:lnTo>
                    <a:cubicBezTo>
                      <a:pt x="2636" y="1502"/>
                      <a:pt x="2622" y="1571"/>
                      <a:pt x="2608" y="1627"/>
                    </a:cubicBezTo>
                    <a:cubicBezTo>
                      <a:pt x="2595" y="1697"/>
                      <a:pt x="2567" y="1767"/>
                      <a:pt x="2567" y="1836"/>
                    </a:cubicBezTo>
                    <a:cubicBezTo>
                      <a:pt x="2567" y="1906"/>
                      <a:pt x="2553" y="1976"/>
                      <a:pt x="2553" y="2046"/>
                    </a:cubicBezTo>
                    <a:cubicBezTo>
                      <a:pt x="2553" y="2324"/>
                      <a:pt x="2608" y="2603"/>
                      <a:pt x="2706" y="2855"/>
                    </a:cubicBezTo>
                    <a:cubicBezTo>
                      <a:pt x="2832" y="3120"/>
                      <a:pt x="3013" y="3343"/>
                      <a:pt x="3236" y="3524"/>
                    </a:cubicBezTo>
                    <a:cubicBezTo>
                      <a:pt x="3292" y="3580"/>
                      <a:pt x="3362" y="3608"/>
                      <a:pt x="3404" y="3664"/>
                    </a:cubicBezTo>
                    <a:lnTo>
                      <a:pt x="3613" y="3761"/>
                    </a:lnTo>
                    <a:cubicBezTo>
                      <a:pt x="3752" y="3831"/>
                      <a:pt x="3934" y="3887"/>
                      <a:pt x="4087" y="3901"/>
                    </a:cubicBezTo>
                    <a:cubicBezTo>
                      <a:pt x="4157" y="3912"/>
                      <a:pt x="4229" y="3918"/>
                      <a:pt x="4300" y="3918"/>
                    </a:cubicBezTo>
                    <a:cubicBezTo>
                      <a:pt x="4581" y="3918"/>
                      <a:pt x="4863" y="3831"/>
                      <a:pt x="5119" y="3664"/>
                    </a:cubicBezTo>
                    <a:cubicBezTo>
                      <a:pt x="5328" y="3524"/>
                      <a:pt x="5496" y="3329"/>
                      <a:pt x="5621" y="3120"/>
                    </a:cubicBezTo>
                    <a:cubicBezTo>
                      <a:pt x="5635" y="3092"/>
                      <a:pt x="5663" y="3050"/>
                      <a:pt x="5677" y="2994"/>
                    </a:cubicBezTo>
                    <a:cubicBezTo>
                      <a:pt x="5691" y="2966"/>
                      <a:pt x="5705" y="2910"/>
                      <a:pt x="5733" y="2882"/>
                    </a:cubicBezTo>
                    <a:cubicBezTo>
                      <a:pt x="5761" y="2757"/>
                      <a:pt x="5803" y="2617"/>
                      <a:pt x="5803" y="2478"/>
                    </a:cubicBezTo>
                    <a:cubicBezTo>
                      <a:pt x="5803" y="2338"/>
                      <a:pt x="5789" y="2199"/>
                      <a:pt x="5733" y="2073"/>
                    </a:cubicBezTo>
                    <a:cubicBezTo>
                      <a:pt x="5635" y="1808"/>
                      <a:pt x="5482" y="1585"/>
                      <a:pt x="5259" y="1432"/>
                    </a:cubicBezTo>
                    <a:cubicBezTo>
                      <a:pt x="5287" y="1432"/>
                      <a:pt x="5315" y="1446"/>
                      <a:pt x="5328" y="1446"/>
                    </a:cubicBezTo>
                    <a:cubicBezTo>
                      <a:pt x="5356" y="1446"/>
                      <a:pt x="5384" y="1446"/>
                      <a:pt x="5398" y="1432"/>
                    </a:cubicBezTo>
                    <a:lnTo>
                      <a:pt x="5468" y="1432"/>
                    </a:lnTo>
                    <a:cubicBezTo>
                      <a:pt x="5538" y="1390"/>
                      <a:pt x="5524" y="1292"/>
                      <a:pt x="5384" y="1153"/>
                    </a:cubicBezTo>
                    <a:cubicBezTo>
                      <a:pt x="5342" y="1111"/>
                      <a:pt x="5315" y="1083"/>
                      <a:pt x="5259" y="1041"/>
                    </a:cubicBezTo>
                    <a:lnTo>
                      <a:pt x="5105" y="944"/>
                    </a:lnTo>
                    <a:cubicBezTo>
                      <a:pt x="4980" y="874"/>
                      <a:pt x="4826" y="818"/>
                      <a:pt x="4631" y="804"/>
                    </a:cubicBezTo>
                    <a:cubicBezTo>
                      <a:pt x="4588" y="797"/>
                      <a:pt x="4542" y="793"/>
                      <a:pt x="4494" y="793"/>
                    </a:cubicBezTo>
                    <a:cubicBezTo>
                      <a:pt x="4356" y="793"/>
                      <a:pt x="4204" y="822"/>
                      <a:pt x="4059" y="874"/>
                    </a:cubicBezTo>
                    <a:cubicBezTo>
                      <a:pt x="3864" y="944"/>
                      <a:pt x="3669" y="1041"/>
                      <a:pt x="3515" y="1181"/>
                    </a:cubicBezTo>
                    <a:cubicBezTo>
                      <a:pt x="3362" y="1320"/>
                      <a:pt x="3236" y="1502"/>
                      <a:pt x="3152" y="1683"/>
                    </a:cubicBezTo>
                    <a:lnTo>
                      <a:pt x="3111" y="1753"/>
                    </a:lnTo>
                    <a:lnTo>
                      <a:pt x="3097" y="1794"/>
                    </a:lnTo>
                    <a:lnTo>
                      <a:pt x="3097" y="1808"/>
                    </a:lnTo>
                    <a:lnTo>
                      <a:pt x="3097" y="1822"/>
                    </a:lnTo>
                    <a:lnTo>
                      <a:pt x="3083" y="1878"/>
                    </a:lnTo>
                    <a:cubicBezTo>
                      <a:pt x="3083" y="1920"/>
                      <a:pt x="3069" y="1948"/>
                      <a:pt x="3069" y="1990"/>
                    </a:cubicBezTo>
                    <a:lnTo>
                      <a:pt x="3069" y="2046"/>
                    </a:lnTo>
                    <a:lnTo>
                      <a:pt x="3069" y="2073"/>
                    </a:lnTo>
                    <a:lnTo>
                      <a:pt x="3069" y="2157"/>
                    </a:lnTo>
                    <a:lnTo>
                      <a:pt x="3069" y="2324"/>
                    </a:lnTo>
                    <a:cubicBezTo>
                      <a:pt x="3083" y="2478"/>
                      <a:pt x="3139" y="2631"/>
                      <a:pt x="3180" y="2729"/>
                    </a:cubicBezTo>
                    <a:cubicBezTo>
                      <a:pt x="3236" y="2855"/>
                      <a:pt x="3320" y="2938"/>
                      <a:pt x="3390" y="3036"/>
                    </a:cubicBezTo>
                    <a:cubicBezTo>
                      <a:pt x="3557" y="3189"/>
                      <a:pt x="3696" y="3245"/>
                      <a:pt x="3794" y="3273"/>
                    </a:cubicBezTo>
                    <a:cubicBezTo>
                      <a:pt x="3840" y="3296"/>
                      <a:pt x="3878" y="3306"/>
                      <a:pt x="3909" y="3306"/>
                    </a:cubicBezTo>
                    <a:cubicBezTo>
                      <a:pt x="3935" y="3306"/>
                      <a:pt x="3957" y="3299"/>
                      <a:pt x="3975" y="3287"/>
                    </a:cubicBezTo>
                    <a:cubicBezTo>
                      <a:pt x="4003" y="3287"/>
                      <a:pt x="4017" y="3273"/>
                      <a:pt x="4017" y="3245"/>
                    </a:cubicBezTo>
                    <a:cubicBezTo>
                      <a:pt x="4073" y="3175"/>
                      <a:pt x="3989" y="3064"/>
                      <a:pt x="3878" y="2910"/>
                    </a:cubicBezTo>
                    <a:cubicBezTo>
                      <a:pt x="3836" y="2827"/>
                      <a:pt x="3780" y="2715"/>
                      <a:pt x="3738" y="2590"/>
                    </a:cubicBezTo>
                    <a:cubicBezTo>
                      <a:pt x="3710" y="2478"/>
                      <a:pt x="3696" y="2338"/>
                      <a:pt x="3724" y="2171"/>
                    </a:cubicBezTo>
                    <a:cubicBezTo>
                      <a:pt x="3780" y="1934"/>
                      <a:pt x="3975" y="1669"/>
                      <a:pt x="4227" y="1543"/>
                    </a:cubicBezTo>
                    <a:cubicBezTo>
                      <a:pt x="4347" y="1507"/>
                      <a:pt x="4468" y="1471"/>
                      <a:pt x="4589" y="1471"/>
                    </a:cubicBezTo>
                    <a:cubicBezTo>
                      <a:pt x="4608" y="1471"/>
                      <a:pt x="4626" y="1472"/>
                      <a:pt x="4645" y="1474"/>
                    </a:cubicBezTo>
                    <a:cubicBezTo>
                      <a:pt x="4784" y="1502"/>
                      <a:pt x="4924" y="1529"/>
                      <a:pt x="5036" y="1599"/>
                    </a:cubicBezTo>
                    <a:cubicBezTo>
                      <a:pt x="5245" y="1725"/>
                      <a:pt x="5412" y="1934"/>
                      <a:pt x="5510" y="2157"/>
                    </a:cubicBezTo>
                    <a:cubicBezTo>
                      <a:pt x="5593" y="2408"/>
                      <a:pt x="5593" y="2659"/>
                      <a:pt x="5482" y="2910"/>
                    </a:cubicBezTo>
                    <a:cubicBezTo>
                      <a:pt x="5398" y="3120"/>
                      <a:pt x="5259" y="3315"/>
                      <a:pt x="5091" y="3454"/>
                    </a:cubicBezTo>
                    <a:cubicBezTo>
                      <a:pt x="4910" y="3594"/>
                      <a:pt x="4715" y="3678"/>
                      <a:pt x="4505" y="3733"/>
                    </a:cubicBezTo>
                    <a:cubicBezTo>
                      <a:pt x="4424" y="3754"/>
                      <a:pt x="4342" y="3763"/>
                      <a:pt x="4260" y="3763"/>
                    </a:cubicBezTo>
                    <a:cubicBezTo>
                      <a:pt x="4119" y="3763"/>
                      <a:pt x="3977" y="3736"/>
                      <a:pt x="3836" y="3691"/>
                    </a:cubicBezTo>
                    <a:cubicBezTo>
                      <a:pt x="3599" y="3622"/>
                      <a:pt x="3418" y="3524"/>
                      <a:pt x="3236" y="3371"/>
                    </a:cubicBezTo>
                    <a:cubicBezTo>
                      <a:pt x="2887" y="3064"/>
                      <a:pt x="2664" y="2617"/>
                      <a:pt x="2622" y="2157"/>
                    </a:cubicBezTo>
                    <a:cubicBezTo>
                      <a:pt x="2608" y="1767"/>
                      <a:pt x="2748" y="1362"/>
                      <a:pt x="2957" y="1027"/>
                    </a:cubicBezTo>
                    <a:cubicBezTo>
                      <a:pt x="3055" y="860"/>
                      <a:pt x="3208" y="720"/>
                      <a:pt x="3334" y="595"/>
                    </a:cubicBezTo>
                    <a:cubicBezTo>
                      <a:pt x="3501" y="469"/>
                      <a:pt x="3655" y="372"/>
                      <a:pt x="3836" y="274"/>
                    </a:cubicBezTo>
                    <a:cubicBezTo>
                      <a:pt x="4003" y="204"/>
                      <a:pt x="4199" y="135"/>
                      <a:pt x="4408" y="121"/>
                    </a:cubicBezTo>
                    <a:cubicBezTo>
                      <a:pt x="4521" y="113"/>
                      <a:pt x="4638" y="105"/>
                      <a:pt x="4757" y="105"/>
                    </a:cubicBezTo>
                    <a:cubicBezTo>
                      <a:pt x="4845" y="105"/>
                      <a:pt x="4933" y="109"/>
                      <a:pt x="5022" y="121"/>
                    </a:cubicBezTo>
                    <a:cubicBezTo>
                      <a:pt x="5231" y="162"/>
                      <a:pt x="5454" y="204"/>
                      <a:pt x="5649" y="316"/>
                    </a:cubicBezTo>
                    <a:cubicBezTo>
                      <a:pt x="5747" y="344"/>
                      <a:pt x="5831" y="414"/>
                      <a:pt x="5942" y="469"/>
                    </a:cubicBezTo>
                    <a:cubicBezTo>
                      <a:pt x="5998" y="511"/>
                      <a:pt x="6026" y="539"/>
                      <a:pt x="6082" y="553"/>
                    </a:cubicBezTo>
                    <a:cubicBezTo>
                      <a:pt x="6137" y="595"/>
                      <a:pt x="6165" y="623"/>
                      <a:pt x="6221" y="665"/>
                    </a:cubicBezTo>
                    <a:cubicBezTo>
                      <a:pt x="6570" y="944"/>
                      <a:pt x="6849" y="1320"/>
                      <a:pt x="7016" y="1767"/>
                    </a:cubicBezTo>
                    <a:cubicBezTo>
                      <a:pt x="7128" y="2018"/>
                      <a:pt x="7198" y="2324"/>
                      <a:pt x="7198" y="2617"/>
                    </a:cubicBezTo>
                    <a:cubicBezTo>
                      <a:pt x="7184" y="2436"/>
                      <a:pt x="7114" y="2157"/>
                      <a:pt x="6988" y="1934"/>
                    </a:cubicBezTo>
                    <a:lnTo>
                      <a:pt x="6877" y="1780"/>
                    </a:lnTo>
                    <a:cubicBezTo>
                      <a:pt x="6849" y="1725"/>
                      <a:pt x="6807" y="1697"/>
                      <a:pt x="6793" y="1655"/>
                    </a:cubicBezTo>
                    <a:lnTo>
                      <a:pt x="6654" y="1515"/>
                    </a:lnTo>
                    <a:cubicBezTo>
                      <a:pt x="6639" y="1510"/>
                      <a:pt x="6629" y="1507"/>
                      <a:pt x="6621" y="1507"/>
                    </a:cubicBezTo>
                    <a:cubicBezTo>
                      <a:pt x="6590" y="1507"/>
                      <a:pt x="6603" y="1549"/>
                      <a:pt x="6626" y="1627"/>
                    </a:cubicBezTo>
                    <a:cubicBezTo>
                      <a:pt x="6640" y="1669"/>
                      <a:pt x="6654" y="1725"/>
                      <a:pt x="6695" y="1780"/>
                    </a:cubicBezTo>
                    <a:cubicBezTo>
                      <a:pt x="6709" y="1850"/>
                      <a:pt x="6737" y="1920"/>
                      <a:pt x="6765" y="1990"/>
                    </a:cubicBezTo>
                    <a:cubicBezTo>
                      <a:pt x="6807" y="2143"/>
                      <a:pt x="6849" y="2324"/>
                      <a:pt x="6863" y="2478"/>
                    </a:cubicBezTo>
                    <a:cubicBezTo>
                      <a:pt x="6877" y="2631"/>
                      <a:pt x="6877" y="2771"/>
                      <a:pt x="6877" y="2855"/>
                    </a:cubicBezTo>
                    <a:cubicBezTo>
                      <a:pt x="6877" y="2910"/>
                      <a:pt x="6863" y="2966"/>
                      <a:pt x="6863" y="3022"/>
                    </a:cubicBezTo>
                    <a:lnTo>
                      <a:pt x="6863" y="3092"/>
                    </a:lnTo>
                    <a:lnTo>
                      <a:pt x="6849" y="3161"/>
                    </a:lnTo>
                    <a:cubicBezTo>
                      <a:pt x="6835" y="3203"/>
                      <a:pt x="6835" y="3259"/>
                      <a:pt x="6835" y="3301"/>
                    </a:cubicBezTo>
                    <a:cubicBezTo>
                      <a:pt x="6807" y="3343"/>
                      <a:pt x="6793" y="3399"/>
                      <a:pt x="6793" y="3440"/>
                    </a:cubicBezTo>
                    <a:cubicBezTo>
                      <a:pt x="6779" y="3538"/>
                      <a:pt x="6723" y="3622"/>
                      <a:pt x="6709" y="3719"/>
                    </a:cubicBezTo>
                    <a:cubicBezTo>
                      <a:pt x="6668" y="3817"/>
                      <a:pt x="6626" y="3901"/>
                      <a:pt x="6584" y="3998"/>
                    </a:cubicBezTo>
                    <a:cubicBezTo>
                      <a:pt x="6640" y="3789"/>
                      <a:pt x="6640" y="3608"/>
                      <a:pt x="6598" y="3524"/>
                    </a:cubicBezTo>
                    <a:cubicBezTo>
                      <a:pt x="6580" y="3454"/>
                      <a:pt x="6546" y="3422"/>
                      <a:pt x="6492" y="3422"/>
                    </a:cubicBezTo>
                    <a:cubicBezTo>
                      <a:pt x="6460" y="3422"/>
                      <a:pt x="6421" y="3434"/>
                      <a:pt x="6375" y="3454"/>
                    </a:cubicBezTo>
                    <a:cubicBezTo>
                      <a:pt x="6347" y="3468"/>
                      <a:pt x="6291" y="3538"/>
                      <a:pt x="6249" y="3608"/>
                    </a:cubicBezTo>
                    <a:cubicBezTo>
                      <a:pt x="6207" y="3678"/>
                      <a:pt x="6165" y="3761"/>
                      <a:pt x="6151" y="3831"/>
                    </a:cubicBezTo>
                    <a:cubicBezTo>
                      <a:pt x="6040" y="4110"/>
                      <a:pt x="5872" y="4389"/>
                      <a:pt x="5649" y="4640"/>
                    </a:cubicBezTo>
                    <a:cubicBezTo>
                      <a:pt x="5412" y="4905"/>
                      <a:pt x="5105" y="5128"/>
                      <a:pt x="4743" y="5268"/>
                    </a:cubicBezTo>
                    <a:cubicBezTo>
                      <a:pt x="4414" y="5401"/>
                      <a:pt x="4054" y="5482"/>
                      <a:pt x="3690" y="5482"/>
                    </a:cubicBezTo>
                    <a:cubicBezTo>
                      <a:pt x="3636" y="5482"/>
                      <a:pt x="3583" y="5480"/>
                      <a:pt x="3529" y="5477"/>
                    </a:cubicBezTo>
                    <a:cubicBezTo>
                      <a:pt x="3431" y="5477"/>
                      <a:pt x="3320" y="5463"/>
                      <a:pt x="3222" y="5435"/>
                    </a:cubicBezTo>
                    <a:cubicBezTo>
                      <a:pt x="3111" y="5421"/>
                      <a:pt x="3013" y="5393"/>
                      <a:pt x="2901" y="5365"/>
                    </a:cubicBezTo>
                    <a:cubicBezTo>
                      <a:pt x="2692" y="5296"/>
                      <a:pt x="2483" y="5226"/>
                      <a:pt x="2302" y="5114"/>
                    </a:cubicBezTo>
                    <a:lnTo>
                      <a:pt x="2302" y="5114"/>
                    </a:lnTo>
                    <a:cubicBezTo>
                      <a:pt x="2343" y="5128"/>
                      <a:pt x="2385" y="5142"/>
                      <a:pt x="2441" y="5142"/>
                    </a:cubicBezTo>
                    <a:cubicBezTo>
                      <a:pt x="2483" y="5156"/>
                      <a:pt x="2525" y="5184"/>
                      <a:pt x="2581" y="5184"/>
                    </a:cubicBezTo>
                    <a:cubicBezTo>
                      <a:pt x="2901" y="5264"/>
                      <a:pt x="3230" y="5312"/>
                      <a:pt x="3568" y="5312"/>
                    </a:cubicBezTo>
                    <a:cubicBezTo>
                      <a:pt x="3820" y="5312"/>
                      <a:pt x="4076" y="5285"/>
                      <a:pt x="4338" y="5226"/>
                    </a:cubicBezTo>
                    <a:cubicBezTo>
                      <a:pt x="4422" y="5212"/>
                      <a:pt x="4436" y="5184"/>
                      <a:pt x="4408" y="5184"/>
                    </a:cubicBezTo>
                    <a:cubicBezTo>
                      <a:pt x="4394" y="5184"/>
                      <a:pt x="4366" y="5156"/>
                      <a:pt x="4352" y="5156"/>
                    </a:cubicBezTo>
                    <a:lnTo>
                      <a:pt x="4254" y="5156"/>
                    </a:lnTo>
                    <a:cubicBezTo>
                      <a:pt x="4213" y="5156"/>
                      <a:pt x="4185" y="5156"/>
                      <a:pt x="4143" y="5184"/>
                    </a:cubicBezTo>
                    <a:lnTo>
                      <a:pt x="3808" y="5184"/>
                    </a:lnTo>
                    <a:cubicBezTo>
                      <a:pt x="3738" y="5184"/>
                      <a:pt x="3655" y="5156"/>
                      <a:pt x="3571" y="5156"/>
                    </a:cubicBezTo>
                    <a:cubicBezTo>
                      <a:pt x="3487" y="5142"/>
                      <a:pt x="3418" y="5128"/>
                      <a:pt x="3320" y="5128"/>
                    </a:cubicBezTo>
                    <a:cubicBezTo>
                      <a:pt x="3278" y="5128"/>
                      <a:pt x="3222" y="5086"/>
                      <a:pt x="3166" y="5072"/>
                    </a:cubicBezTo>
                    <a:lnTo>
                      <a:pt x="3013" y="5017"/>
                    </a:lnTo>
                    <a:lnTo>
                      <a:pt x="2692" y="4877"/>
                    </a:lnTo>
                    <a:lnTo>
                      <a:pt x="2385" y="4724"/>
                    </a:lnTo>
                    <a:cubicBezTo>
                      <a:pt x="2274" y="4668"/>
                      <a:pt x="2190" y="4598"/>
                      <a:pt x="2092" y="4528"/>
                    </a:cubicBezTo>
                    <a:cubicBezTo>
                      <a:pt x="1716" y="4277"/>
                      <a:pt x="1395" y="3943"/>
                      <a:pt x="1130" y="3580"/>
                    </a:cubicBezTo>
                    <a:cubicBezTo>
                      <a:pt x="1074" y="3510"/>
                      <a:pt x="1018" y="3440"/>
                      <a:pt x="990" y="3371"/>
                    </a:cubicBezTo>
                    <a:cubicBezTo>
                      <a:pt x="949" y="3301"/>
                      <a:pt x="893" y="3231"/>
                      <a:pt x="851" y="3161"/>
                    </a:cubicBezTo>
                    <a:lnTo>
                      <a:pt x="725" y="2924"/>
                    </a:lnTo>
                    <a:cubicBezTo>
                      <a:pt x="711" y="2896"/>
                      <a:pt x="698" y="2855"/>
                      <a:pt x="670" y="2813"/>
                    </a:cubicBezTo>
                    <a:lnTo>
                      <a:pt x="614" y="2687"/>
                    </a:lnTo>
                    <a:cubicBezTo>
                      <a:pt x="544" y="2534"/>
                      <a:pt x="516" y="2352"/>
                      <a:pt x="460" y="2199"/>
                    </a:cubicBezTo>
                    <a:lnTo>
                      <a:pt x="405" y="1934"/>
                    </a:lnTo>
                    <a:lnTo>
                      <a:pt x="391" y="1808"/>
                    </a:lnTo>
                    <a:cubicBezTo>
                      <a:pt x="391" y="1780"/>
                      <a:pt x="391" y="1725"/>
                      <a:pt x="377" y="1697"/>
                    </a:cubicBezTo>
                    <a:cubicBezTo>
                      <a:pt x="377" y="1641"/>
                      <a:pt x="363" y="1585"/>
                      <a:pt x="363" y="1529"/>
                    </a:cubicBezTo>
                    <a:cubicBezTo>
                      <a:pt x="363" y="1488"/>
                      <a:pt x="335" y="1432"/>
                      <a:pt x="335" y="1376"/>
                    </a:cubicBezTo>
                    <a:lnTo>
                      <a:pt x="335" y="1069"/>
                    </a:lnTo>
                    <a:cubicBezTo>
                      <a:pt x="363" y="1083"/>
                      <a:pt x="391" y="1111"/>
                      <a:pt x="405" y="1153"/>
                    </a:cubicBezTo>
                    <a:cubicBezTo>
                      <a:pt x="474" y="1292"/>
                      <a:pt x="530" y="1418"/>
                      <a:pt x="600" y="1641"/>
                    </a:cubicBezTo>
                    <a:cubicBezTo>
                      <a:pt x="604" y="1663"/>
                      <a:pt x="610" y="1672"/>
                      <a:pt x="618" y="1672"/>
                    </a:cubicBezTo>
                    <a:cubicBezTo>
                      <a:pt x="638" y="1672"/>
                      <a:pt x="666" y="1598"/>
                      <a:pt x="656" y="1515"/>
                    </a:cubicBezTo>
                    <a:cubicBezTo>
                      <a:pt x="656" y="1348"/>
                      <a:pt x="656" y="1181"/>
                      <a:pt x="670" y="1013"/>
                    </a:cubicBezTo>
                    <a:cubicBezTo>
                      <a:pt x="614" y="971"/>
                      <a:pt x="586" y="930"/>
                      <a:pt x="544" y="874"/>
                    </a:cubicBezTo>
                    <a:cubicBezTo>
                      <a:pt x="405" y="665"/>
                      <a:pt x="293" y="455"/>
                      <a:pt x="223" y="260"/>
                    </a:cubicBezTo>
                    <a:cubicBezTo>
                      <a:pt x="195" y="302"/>
                      <a:pt x="195" y="330"/>
                      <a:pt x="181" y="372"/>
                    </a:cubicBezTo>
                    <a:lnTo>
                      <a:pt x="126" y="525"/>
                    </a:lnTo>
                    <a:cubicBezTo>
                      <a:pt x="112" y="581"/>
                      <a:pt x="112" y="623"/>
                      <a:pt x="98" y="693"/>
                    </a:cubicBezTo>
                    <a:cubicBezTo>
                      <a:pt x="84" y="748"/>
                      <a:pt x="84" y="818"/>
                      <a:pt x="70" y="874"/>
                    </a:cubicBezTo>
                    <a:lnTo>
                      <a:pt x="42" y="958"/>
                    </a:lnTo>
                    <a:cubicBezTo>
                      <a:pt x="42" y="999"/>
                      <a:pt x="42" y="1013"/>
                      <a:pt x="28" y="1041"/>
                    </a:cubicBezTo>
                    <a:cubicBezTo>
                      <a:pt x="14" y="1167"/>
                      <a:pt x="0" y="1278"/>
                      <a:pt x="0" y="1390"/>
                    </a:cubicBezTo>
                    <a:lnTo>
                      <a:pt x="0" y="1739"/>
                    </a:lnTo>
                    <a:cubicBezTo>
                      <a:pt x="0" y="1864"/>
                      <a:pt x="14" y="1990"/>
                      <a:pt x="14" y="2115"/>
                    </a:cubicBezTo>
                    <a:cubicBezTo>
                      <a:pt x="112" y="3064"/>
                      <a:pt x="558" y="4026"/>
                      <a:pt x="1283" y="4724"/>
                    </a:cubicBezTo>
                    <a:cubicBezTo>
                      <a:pt x="1646" y="5072"/>
                      <a:pt x="2092" y="5365"/>
                      <a:pt x="2553" y="5561"/>
                    </a:cubicBezTo>
                    <a:cubicBezTo>
                      <a:pt x="2979" y="5749"/>
                      <a:pt x="3450" y="5858"/>
                      <a:pt x="3916" y="5858"/>
                    </a:cubicBezTo>
                    <a:cubicBezTo>
                      <a:pt x="3968" y="5858"/>
                      <a:pt x="4021" y="5856"/>
                      <a:pt x="4073" y="5853"/>
                    </a:cubicBezTo>
                    <a:cubicBezTo>
                      <a:pt x="4186" y="5866"/>
                      <a:pt x="4299" y="5872"/>
                      <a:pt x="4410" y="5872"/>
                    </a:cubicBezTo>
                    <a:cubicBezTo>
                      <a:pt x="5403" y="5872"/>
                      <a:pt x="6283" y="5379"/>
                      <a:pt x="6835" y="4626"/>
                    </a:cubicBezTo>
                    <a:cubicBezTo>
                      <a:pt x="6905" y="4514"/>
                      <a:pt x="6988" y="4417"/>
                      <a:pt x="7044" y="4305"/>
                    </a:cubicBezTo>
                    <a:lnTo>
                      <a:pt x="7128" y="4138"/>
                    </a:lnTo>
                    <a:cubicBezTo>
                      <a:pt x="7156" y="4082"/>
                      <a:pt x="7184" y="4012"/>
                      <a:pt x="7212" y="3956"/>
                    </a:cubicBezTo>
                    <a:lnTo>
                      <a:pt x="7281" y="3789"/>
                    </a:lnTo>
                    <a:cubicBezTo>
                      <a:pt x="7295" y="3733"/>
                      <a:pt x="7323" y="3664"/>
                      <a:pt x="7337" y="3594"/>
                    </a:cubicBezTo>
                    <a:cubicBezTo>
                      <a:pt x="7393" y="3468"/>
                      <a:pt x="7407" y="3343"/>
                      <a:pt x="7421" y="3217"/>
                    </a:cubicBezTo>
                    <a:cubicBezTo>
                      <a:pt x="7490" y="2715"/>
                      <a:pt x="7435" y="2199"/>
                      <a:pt x="7253" y="1739"/>
                    </a:cubicBezTo>
                    <a:cubicBezTo>
                      <a:pt x="7072" y="1278"/>
                      <a:pt x="6765" y="888"/>
                      <a:pt x="6389" y="581"/>
                    </a:cubicBezTo>
                    <a:cubicBezTo>
                      <a:pt x="6347" y="539"/>
                      <a:pt x="6291" y="511"/>
                      <a:pt x="6249" y="469"/>
                    </a:cubicBezTo>
                    <a:cubicBezTo>
                      <a:pt x="6207" y="427"/>
                      <a:pt x="6165" y="400"/>
                      <a:pt x="6110" y="358"/>
                    </a:cubicBezTo>
                    <a:cubicBezTo>
                      <a:pt x="6012" y="316"/>
                      <a:pt x="5900" y="246"/>
                      <a:pt x="5803" y="204"/>
                    </a:cubicBezTo>
                    <a:cubicBezTo>
                      <a:pt x="5747" y="190"/>
                      <a:pt x="5691" y="149"/>
                      <a:pt x="5635" y="135"/>
                    </a:cubicBezTo>
                    <a:cubicBezTo>
                      <a:pt x="5593" y="121"/>
                      <a:pt x="5538" y="107"/>
                      <a:pt x="5468" y="79"/>
                    </a:cubicBezTo>
                    <a:cubicBezTo>
                      <a:pt x="5412" y="65"/>
                      <a:pt x="5356" y="51"/>
                      <a:pt x="5287" y="51"/>
                    </a:cubicBezTo>
                    <a:cubicBezTo>
                      <a:pt x="5245" y="37"/>
                      <a:pt x="5189" y="23"/>
                      <a:pt x="5119" y="23"/>
                    </a:cubicBezTo>
                    <a:cubicBezTo>
                      <a:pt x="5022" y="7"/>
                      <a:pt x="4924" y="1"/>
                      <a:pt x="4828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550541" y="1865415"/>
                <a:ext cx="378379" cy="208591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4814" extrusionOk="0">
                    <a:moveTo>
                      <a:pt x="1" y="1"/>
                    </a:moveTo>
                    <a:cubicBezTo>
                      <a:pt x="1" y="1"/>
                      <a:pt x="85" y="154"/>
                      <a:pt x="266" y="433"/>
                    </a:cubicBezTo>
                    <a:cubicBezTo>
                      <a:pt x="350" y="573"/>
                      <a:pt x="447" y="726"/>
                      <a:pt x="573" y="921"/>
                    </a:cubicBezTo>
                    <a:cubicBezTo>
                      <a:pt x="629" y="1005"/>
                      <a:pt x="712" y="1117"/>
                      <a:pt x="782" y="1214"/>
                    </a:cubicBezTo>
                    <a:cubicBezTo>
                      <a:pt x="852" y="1326"/>
                      <a:pt x="922" y="1424"/>
                      <a:pt x="1005" y="1535"/>
                    </a:cubicBezTo>
                    <a:cubicBezTo>
                      <a:pt x="1340" y="1968"/>
                      <a:pt x="1772" y="2470"/>
                      <a:pt x="2289" y="2944"/>
                    </a:cubicBezTo>
                    <a:cubicBezTo>
                      <a:pt x="2400" y="3070"/>
                      <a:pt x="2540" y="3167"/>
                      <a:pt x="2679" y="3293"/>
                    </a:cubicBezTo>
                    <a:cubicBezTo>
                      <a:pt x="2819" y="3418"/>
                      <a:pt x="2958" y="3516"/>
                      <a:pt x="3125" y="3627"/>
                    </a:cubicBezTo>
                    <a:lnTo>
                      <a:pt x="3223" y="3711"/>
                    </a:lnTo>
                    <a:lnTo>
                      <a:pt x="3349" y="3781"/>
                    </a:lnTo>
                    <a:cubicBezTo>
                      <a:pt x="3432" y="3837"/>
                      <a:pt x="3502" y="3892"/>
                      <a:pt x="3586" y="3920"/>
                    </a:cubicBezTo>
                    <a:cubicBezTo>
                      <a:pt x="3656" y="3976"/>
                      <a:pt x="3753" y="4004"/>
                      <a:pt x="3837" y="4060"/>
                    </a:cubicBezTo>
                    <a:lnTo>
                      <a:pt x="4074" y="4185"/>
                    </a:lnTo>
                    <a:cubicBezTo>
                      <a:pt x="4255" y="4255"/>
                      <a:pt x="4423" y="4339"/>
                      <a:pt x="4590" y="4409"/>
                    </a:cubicBezTo>
                    <a:cubicBezTo>
                      <a:pt x="4674" y="4450"/>
                      <a:pt x="4757" y="4464"/>
                      <a:pt x="4841" y="4492"/>
                    </a:cubicBezTo>
                    <a:cubicBezTo>
                      <a:pt x="4939" y="4534"/>
                      <a:pt x="5022" y="4562"/>
                      <a:pt x="5106" y="4590"/>
                    </a:cubicBezTo>
                    <a:cubicBezTo>
                      <a:pt x="5455" y="4674"/>
                      <a:pt x="5818" y="4743"/>
                      <a:pt x="6166" y="4771"/>
                    </a:cubicBezTo>
                    <a:cubicBezTo>
                      <a:pt x="6264" y="4771"/>
                      <a:pt x="6348" y="4799"/>
                      <a:pt x="6431" y="4799"/>
                    </a:cubicBezTo>
                    <a:cubicBezTo>
                      <a:pt x="6473" y="4799"/>
                      <a:pt x="6515" y="4799"/>
                      <a:pt x="6557" y="4813"/>
                    </a:cubicBezTo>
                    <a:lnTo>
                      <a:pt x="6682" y="4813"/>
                    </a:lnTo>
                    <a:cubicBezTo>
                      <a:pt x="6850" y="4813"/>
                      <a:pt x="7003" y="4771"/>
                      <a:pt x="7185" y="4743"/>
                    </a:cubicBezTo>
                    <a:cubicBezTo>
                      <a:pt x="7422" y="4674"/>
                      <a:pt x="7631" y="4562"/>
                      <a:pt x="7826" y="4450"/>
                    </a:cubicBezTo>
                    <a:cubicBezTo>
                      <a:pt x="7910" y="4395"/>
                      <a:pt x="7980" y="4325"/>
                      <a:pt x="8049" y="4269"/>
                    </a:cubicBezTo>
                    <a:lnTo>
                      <a:pt x="8161" y="4171"/>
                    </a:lnTo>
                    <a:lnTo>
                      <a:pt x="8259" y="4060"/>
                    </a:lnTo>
                    <a:cubicBezTo>
                      <a:pt x="8384" y="3906"/>
                      <a:pt x="8496" y="3725"/>
                      <a:pt x="8565" y="3558"/>
                    </a:cubicBezTo>
                    <a:cubicBezTo>
                      <a:pt x="8649" y="3362"/>
                      <a:pt x="8705" y="3125"/>
                      <a:pt x="8719" y="2874"/>
                    </a:cubicBezTo>
                    <a:cubicBezTo>
                      <a:pt x="8733" y="2791"/>
                      <a:pt x="8719" y="2707"/>
                      <a:pt x="8719" y="2609"/>
                    </a:cubicBezTo>
                    <a:cubicBezTo>
                      <a:pt x="8719" y="2581"/>
                      <a:pt x="8705" y="2539"/>
                      <a:pt x="8705" y="2526"/>
                    </a:cubicBezTo>
                    <a:cubicBezTo>
                      <a:pt x="8649" y="2330"/>
                      <a:pt x="8538" y="2177"/>
                      <a:pt x="8398" y="2051"/>
                    </a:cubicBezTo>
                    <a:lnTo>
                      <a:pt x="8496" y="2051"/>
                    </a:lnTo>
                    <a:cubicBezTo>
                      <a:pt x="8538" y="2037"/>
                      <a:pt x="8468" y="1898"/>
                      <a:pt x="8286" y="1814"/>
                    </a:cubicBezTo>
                    <a:cubicBezTo>
                      <a:pt x="8189" y="1758"/>
                      <a:pt x="8091" y="1730"/>
                      <a:pt x="7966" y="1730"/>
                    </a:cubicBezTo>
                    <a:cubicBezTo>
                      <a:pt x="7910" y="1730"/>
                      <a:pt x="7826" y="1730"/>
                      <a:pt x="7756" y="1744"/>
                    </a:cubicBezTo>
                    <a:cubicBezTo>
                      <a:pt x="7732" y="1742"/>
                      <a:pt x="7711" y="1741"/>
                      <a:pt x="7691" y="1741"/>
                    </a:cubicBezTo>
                    <a:cubicBezTo>
                      <a:pt x="7594" y="1741"/>
                      <a:pt x="7540" y="1768"/>
                      <a:pt x="7505" y="1814"/>
                    </a:cubicBezTo>
                    <a:cubicBezTo>
                      <a:pt x="7408" y="1884"/>
                      <a:pt x="7366" y="1968"/>
                      <a:pt x="7338" y="2023"/>
                    </a:cubicBezTo>
                    <a:cubicBezTo>
                      <a:pt x="7324" y="2065"/>
                      <a:pt x="7324" y="2093"/>
                      <a:pt x="7324" y="2107"/>
                    </a:cubicBezTo>
                    <a:lnTo>
                      <a:pt x="7324" y="2177"/>
                    </a:lnTo>
                    <a:cubicBezTo>
                      <a:pt x="7324" y="2220"/>
                      <a:pt x="7333" y="2255"/>
                      <a:pt x="7350" y="2255"/>
                    </a:cubicBezTo>
                    <a:cubicBezTo>
                      <a:pt x="7354" y="2255"/>
                      <a:pt x="7360" y="2253"/>
                      <a:pt x="7366" y="2247"/>
                    </a:cubicBezTo>
                    <a:cubicBezTo>
                      <a:pt x="7371" y="2252"/>
                      <a:pt x="7376" y="2254"/>
                      <a:pt x="7380" y="2254"/>
                    </a:cubicBezTo>
                    <a:cubicBezTo>
                      <a:pt x="7400" y="2254"/>
                      <a:pt x="7418" y="2208"/>
                      <a:pt x="7463" y="2163"/>
                    </a:cubicBezTo>
                    <a:cubicBezTo>
                      <a:pt x="7491" y="2107"/>
                      <a:pt x="7561" y="2023"/>
                      <a:pt x="7673" y="1982"/>
                    </a:cubicBezTo>
                    <a:cubicBezTo>
                      <a:pt x="7722" y="1965"/>
                      <a:pt x="7785" y="1958"/>
                      <a:pt x="7852" y="1958"/>
                    </a:cubicBezTo>
                    <a:cubicBezTo>
                      <a:pt x="7899" y="1958"/>
                      <a:pt x="7947" y="1962"/>
                      <a:pt x="7994" y="1968"/>
                    </a:cubicBezTo>
                    <a:cubicBezTo>
                      <a:pt x="8091" y="1982"/>
                      <a:pt x="8189" y="2037"/>
                      <a:pt x="8286" y="2093"/>
                    </a:cubicBezTo>
                    <a:cubicBezTo>
                      <a:pt x="8440" y="2191"/>
                      <a:pt x="8565" y="2358"/>
                      <a:pt x="8621" y="2539"/>
                    </a:cubicBezTo>
                    <a:cubicBezTo>
                      <a:pt x="8649" y="2721"/>
                      <a:pt x="8635" y="2874"/>
                      <a:pt x="8621" y="3028"/>
                    </a:cubicBezTo>
                    <a:cubicBezTo>
                      <a:pt x="8565" y="3362"/>
                      <a:pt x="8426" y="3697"/>
                      <a:pt x="8217" y="3976"/>
                    </a:cubicBezTo>
                    <a:cubicBezTo>
                      <a:pt x="8035" y="4199"/>
                      <a:pt x="7798" y="4395"/>
                      <a:pt x="7547" y="4534"/>
                    </a:cubicBezTo>
                    <a:cubicBezTo>
                      <a:pt x="7477" y="4562"/>
                      <a:pt x="7408" y="4590"/>
                      <a:pt x="7352" y="4618"/>
                    </a:cubicBezTo>
                    <a:cubicBezTo>
                      <a:pt x="7282" y="4632"/>
                      <a:pt x="7212" y="4674"/>
                      <a:pt x="7143" y="4688"/>
                    </a:cubicBezTo>
                    <a:cubicBezTo>
                      <a:pt x="6989" y="4729"/>
                      <a:pt x="6836" y="4757"/>
                      <a:pt x="6654" y="4757"/>
                    </a:cubicBezTo>
                    <a:lnTo>
                      <a:pt x="6543" y="4757"/>
                    </a:lnTo>
                    <a:cubicBezTo>
                      <a:pt x="6501" y="4757"/>
                      <a:pt x="6445" y="4757"/>
                      <a:pt x="6417" y="4743"/>
                    </a:cubicBezTo>
                    <a:cubicBezTo>
                      <a:pt x="6334" y="4743"/>
                      <a:pt x="6250" y="4729"/>
                      <a:pt x="6152" y="4729"/>
                    </a:cubicBezTo>
                    <a:cubicBezTo>
                      <a:pt x="6097" y="4729"/>
                      <a:pt x="6055" y="4729"/>
                      <a:pt x="5999" y="4701"/>
                    </a:cubicBezTo>
                    <a:cubicBezTo>
                      <a:pt x="5943" y="4688"/>
                      <a:pt x="5901" y="4688"/>
                      <a:pt x="5845" y="4674"/>
                    </a:cubicBezTo>
                    <a:cubicBezTo>
                      <a:pt x="5873" y="4674"/>
                      <a:pt x="5915" y="4674"/>
                      <a:pt x="5957" y="4688"/>
                    </a:cubicBezTo>
                    <a:lnTo>
                      <a:pt x="6097" y="4688"/>
                    </a:lnTo>
                    <a:cubicBezTo>
                      <a:pt x="6208" y="4674"/>
                      <a:pt x="6278" y="4674"/>
                      <a:pt x="6306" y="4660"/>
                    </a:cubicBezTo>
                    <a:cubicBezTo>
                      <a:pt x="6362" y="4632"/>
                      <a:pt x="6264" y="4618"/>
                      <a:pt x="6124" y="4604"/>
                    </a:cubicBezTo>
                    <a:cubicBezTo>
                      <a:pt x="6055" y="4604"/>
                      <a:pt x="5985" y="4590"/>
                      <a:pt x="5915" y="4562"/>
                    </a:cubicBezTo>
                    <a:cubicBezTo>
                      <a:pt x="5845" y="4548"/>
                      <a:pt x="5790" y="4548"/>
                      <a:pt x="5748" y="4548"/>
                    </a:cubicBezTo>
                    <a:cubicBezTo>
                      <a:pt x="5664" y="4534"/>
                      <a:pt x="5580" y="4534"/>
                      <a:pt x="5511" y="4520"/>
                    </a:cubicBezTo>
                    <a:cubicBezTo>
                      <a:pt x="5427" y="4492"/>
                      <a:pt x="5357" y="4478"/>
                      <a:pt x="5260" y="4464"/>
                    </a:cubicBezTo>
                    <a:cubicBezTo>
                      <a:pt x="5441" y="4464"/>
                      <a:pt x="5525" y="4423"/>
                      <a:pt x="5469" y="4339"/>
                    </a:cubicBezTo>
                    <a:cubicBezTo>
                      <a:pt x="5455" y="4311"/>
                      <a:pt x="5357" y="4283"/>
                      <a:pt x="5288" y="4269"/>
                    </a:cubicBezTo>
                    <a:cubicBezTo>
                      <a:pt x="5218" y="4269"/>
                      <a:pt x="5148" y="4269"/>
                      <a:pt x="5078" y="4255"/>
                    </a:cubicBezTo>
                    <a:cubicBezTo>
                      <a:pt x="5009" y="4241"/>
                      <a:pt x="4939" y="4241"/>
                      <a:pt x="4869" y="4213"/>
                    </a:cubicBezTo>
                    <a:cubicBezTo>
                      <a:pt x="4799" y="4199"/>
                      <a:pt x="4702" y="4185"/>
                      <a:pt x="4632" y="4185"/>
                    </a:cubicBezTo>
                    <a:cubicBezTo>
                      <a:pt x="4562" y="4171"/>
                      <a:pt x="4478" y="4144"/>
                      <a:pt x="4409" y="4116"/>
                    </a:cubicBezTo>
                    <a:cubicBezTo>
                      <a:pt x="4339" y="4102"/>
                      <a:pt x="4255" y="4060"/>
                      <a:pt x="4172" y="4046"/>
                    </a:cubicBezTo>
                    <a:cubicBezTo>
                      <a:pt x="4102" y="4004"/>
                      <a:pt x="4004" y="3976"/>
                      <a:pt x="3934" y="3962"/>
                    </a:cubicBezTo>
                    <a:cubicBezTo>
                      <a:pt x="3865" y="3920"/>
                      <a:pt x="3781" y="3892"/>
                      <a:pt x="3711" y="3851"/>
                    </a:cubicBezTo>
                    <a:cubicBezTo>
                      <a:pt x="3653" y="3827"/>
                      <a:pt x="3585" y="3785"/>
                      <a:pt x="3524" y="3747"/>
                    </a:cubicBezTo>
                    <a:lnTo>
                      <a:pt x="3524" y="3747"/>
                    </a:lnTo>
                    <a:cubicBezTo>
                      <a:pt x="3545" y="3755"/>
                      <a:pt x="3568" y="3758"/>
                      <a:pt x="3586" y="3767"/>
                    </a:cubicBezTo>
                    <a:lnTo>
                      <a:pt x="3753" y="3823"/>
                    </a:lnTo>
                    <a:cubicBezTo>
                      <a:pt x="3795" y="3837"/>
                      <a:pt x="3851" y="3851"/>
                      <a:pt x="3921" y="3865"/>
                    </a:cubicBezTo>
                    <a:cubicBezTo>
                      <a:pt x="3976" y="3892"/>
                      <a:pt x="4046" y="3906"/>
                      <a:pt x="4102" y="3934"/>
                    </a:cubicBezTo>
                    <a:cubicBezTo>
                      <a:pt x="4144" y="3962"/>
                      <a:pt x="4213" y="3990"/>
                      <a:pt x="4269" y="4004"/>
                    </a:cubicBezTo>
                    <a:cubicBezTo>
                      <a:pt x="4286" y="4011"/>
                      <a:pt x="4298" y="4013"/>
                      <a:pt x="4305" y="4013"/>
                    </a:cubicBezTo>
                    <a:cubicBezTo>
                      <a:pt x="4329" y="4013"/>
                      <a:pt x="4308" y="3987"/>
                      <a:pt x="4255" y="3976"/>
                    </a:cubicBezTo>
                    <a:cubicBezTo>
                      <a:pt x="4144" y="3920"/>
                      <a:pt x="4032" y="3865"/>
                      <a:pt x="3893" y="3795"/>
                    </a:cubicBezTo>
                    <a:cubicBezTo>
                      <a:pt x="3795" y="3767"/>
                      <a:pt x="3711" y="3711"/>
                      <a:pt x="3642" y="3655"/>
                    </a:cubicBezTo>
                    <a:cubicBezTo>
                      <a:pt x="3558" y="3614"/>
                      <a:pt x="3488" y="3558"/>
                      <a:pt x="3404" y="3516"/>
                    </a:cubicBezTo>
                    <a:cubicBezTo>
                      <a:pt x="3237" y="3418"/>
                      <a:pt x="3084" y="3307"/>
                      <a:pt x="2930" y="3223"/>
                    </a:cubicBezTo>
                    <a:cubicBezTo>
                      <a:pt x="2819" y="3153"/>
                      <a:pt x="2707" y="3070"/>
                      <a:pt x="2595" y="3000"/>
                    </a:cubicBezTo>
                    <a:cubicBezTo>
                      <a:pt x="2498" y="2930"/>
                      <a:pt x="2386" y="2846"/>
                      <a:pt x="2261" y="2749"/>
                    </a:cubicBezTo>
                    <a:cubicBezTo>
                      <a:pt x="2191" y="2707"/>
                      <a:pt x="2121" y="2665"/>
                      <a:pt x="2079" y="2609"/>
                    </a:cubicBezTo>
                    <a:lnTo>
                      <a:pt x="2107" y="2609"/>
                    </a:lnTo>
                    <a:cubicBezTo>
                      <a:pt x="2163" y="2637"/>
                      <a:pt x="2219" y="2637"/>
                      <a:pt x="2302" y="2679"/>
                    </a:cubicBezTo>
                    <a:cubicBezTo>
                      <a:pt x="2309" y="2685"/>
                      <a:pt x="2313" y="2688"/>
                      <a:pt x="2316" y="2688"/>
                    </a:cubicBezTo>
                    <a:cubicBezTo>
                      <a:pt x="2323" y="2688"/>
                      <a:pt x="2310" y="2659"/>
                      <a:pt x="2289" y="2637"/>
                    </a:cubicBezTo>
                    <a:cubicBezTo>
                      <a:pt x="2219" y="2567"/>
                      <a:pt x="2121" y="2512"/>
                      <a:pt x="2051" y="2442"/>
                    </a:cubicBezTo>
                    <a:cubicBezTo>
                      <a:pt x="1982" y="2386"/>
                      <a:pt x="1912" y="2316"/>
                      <a:pt x="1842" y="2260"/>
                    </a:cubicBezTo>
                    <a:cubicBezTo>
                      <a:pt x="1703" y="2163"/>
                      <a:pt x="1563" y="2037"/>
                      <a:pt x="1424" y="1898"/>
                    </a:cubicBezTo>
                    <a:cubicBezTo>
                      <a:pt x="894" y="1354"/>
                      <a:pt x="419" y="684"/>
                      <a:pt x="1" y="1"/>
                    </a:cubicBez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450229" y="409400"/>
                <a:ext cx="462998" cy="944551"/>
              </a:xfrm>
              <a:custGeom>
                <a:avLst/>
                <a:gdLst/>
                <a:ahLst/>
                <a:cxnLst/>
                <a:rect l="l" t="t" r="r" b="b"/>
                <a:pathLst>
                  <a:path w="10686" h="21799" extrusionOk="0">
                    <a:moveTo>
                      <a:pt x="8105" y="1"/>
                    </a:moveTo>
                    <a:lnTo>
                      <a:pt x="7784" y="154"/>
                    </a:lnTo>
                    <a:cubicBezTo>
                      <a:pt x="7686" y="210"/>
                      <a:pt x="7561" y="266"/>
                      <a:pt x="7407" y="349"/>
                    </a:cubicBezTo>
                    <a:cubicBezTo>
                      <a:pt x="7268" y="433"/>
                      <a:pt x="7086" y="531"/>
                      <a:pt x="6905" y="628"/>
                    </a:cubicBezTo>
                    <a:cubicBezTo>
                      <a:pt x="6710" y="740"/>
                      <a:pt x="6515" y="879"/>
                      <a:pt x="6291" y="991"/>
                    </a:cubicBezTo>
                    <a:cubicBezTo>
                      <a:pt x="6194" y="1061"/>
                      <a:pt x="6068" y="1158"/>
                      <a:pt x="5957" y="1228"/>
                    </a:cubicBezTo>
                    <a:cubicBezTo>
                      <a:pt x="5845" y="1312"/>
                      <a:pt x="5719" y="1382"/>
                      <a:pt x="5594" y="1479"/>
                    </a:cubicBezTo>
                    <a:cubicBezTo>
                      <a:pt x="5106" y="1856"/>
                      <a:pt x="4576" y="2288"/>
                      <a:pt x="4060" y="2804"/>
                    </a:cubicBezTo>
                    <a:cubicBezTo>
                      <a:pt x="3013" y="3850"/>
                      <a:pt x="1953" y="5287"/>
                      <a:pt x="1200" y="6989"/>
                    </a:cubicBezTo>
                    <a:cubicBezTo>
                      <a:pt x="823" y="7854"/>
                      <a:pt x="517" y="8774"/>
                      <a:pt x="307" y="9737"/>
                    </a:cubicBezTo>
                    <a:cubicBezTo>
                      <a:pt x="98" y="10685"/>
                      <a:pt x="1" y="11690"/>
                      <a:pt x="14" y="12680"/>
                    </a:cubicBezTo>
                    <a:cubicBezTo>
                      <a:pt x="14" y="13670"/>
                      <a:pt x="140" y="14661"/>
                      <a:pt x="349" y="15623"/>
                    </a:cubicBezTo>
                    <a:cubicBezTo>
                      <a:pt x="558" y="16586"/>
                      <a:pt x="865" y="17506"/>
                      <a:pt x="1256" y="18343"/>
                    </a:cubicBezTo>
                    <a:cubicBezTo>
                      <a:pt x="1451" y="18775"/>
                      <a:pt x="1674" y="19180"/>
                      <a:pt x="1953" y="19543"/>
                    </a:cubicBezTo>
                    <a:cubicBezTo>
                      <a:pt x="2232" y="19919"/>
                      <a:pt x="2539" y="20226"/>
                      <a:pt x="2888" y="20505"/>
                    </a:cubicBezTo>
                    <a:cubicBezTo>
                      <a:pt x="3404" y="20924"/>
                      <a:pt x="3976" y="21244"/>
                      <a:pt x="4534" y="21426"/>
                    </a:cubicBezTo>
                    <a:cubicBezTo>
                      <a:pt x="5155" y="21674"/>
                      <a:pt x="5827" y="21798"/>
                      <a:pt x="6496" y="21798"/>
                    </a:cubicBezTo>
                    <a:cubicBezTo>
                      <a:pt x="6879" y="21798"/>
                      <a:pt x="7260" y="21758"/>
                      <a:pt x="7630" y="21677"/>
                    </a:cubicBezTo>
                    <a:cubicBezTo>
                      <a:pt x="7895" y="21621"/>
                      <a:pt x="8188" y="21537"/>
                      <a:pt x="8495" y="21426"/>
                    </a:cubicBezTo>
                    <a:cubicBezTo>
                      <a:pt x="8565" y="21398"/>
                      <a:pt x="8649" y="21384"/>
                      <a:pt x="8718" y="21342"/>
                    </a:cubicBezTo>
                    <a:cubicBezTo>
                      <a:pt x="8788" y="21314"/>
                      <a:pt x="8872" y="21272"/>
                      <a:pt x="8942" y="21244"/>
                    </a:cubicBezTo>
                    <a:cubicBezTo>
                      <a:pt x="9011" y="21202"/>
                      <a:pt x="9095" y="21147"/>
                      <a:pt x="9165" y="21119"/>
                    </a:cubicBezTo>
                    <a:cubicBezTo>
                      <a:pt x="9234" y="21063"/>
                      <a:pt x="9332" y="21035"/>
                      <a:pt x="9402" y="20965"/>
                    </a:cubicBezTo>
                    <a:cubicBezTo>
                      <a:pt x="9583" y="20826"/>
                      <a:pt x="9765" y="20645"/>
                      <a:pt x="9904" y="20449"/>
                    </a:cubicBezTo>
                    <a:cubicBezTo>
                      <a:pt x="9960" y="20380"/>
                      <a:pt x="10002" y="20310"/>
                      <a:pt x="10044" y="20240"/>
                    </a:cubicBezTo>
                    <a:cubicBezTo>
                      <a:pt x="10071" y="20198"/>
                      <a:pt x="10113" y="20142"/>
                      <a:pt x="10127" y="20073"/>
                    </a:cubicBezTo>
                    <a:cubicBezTo>
                      <a:pt x="10169" y="20017"/>
                      <a:pt x="10183" y="19947"/>
                      <a:pt x="10197" y="19891"/>
                    </a:cubicBezTo>
                    <a:cubicBezTo>
                      <a:pt x="10239" y="19780"/>
                      <a:pt x="10281" y="19654"/>
                      <a:pt x="10309" y="19529"/>
                    </a:cubicBezTo>
                    <a:cubicBezTo>
                      <a:pt x="10350" y="19292"/>
                      <a:pt x="10392" y="19040"/>
                      <a:pt x="10378" y="18803"/>
                    </a:cubicBezTo>
                    <a:lnTo>
                      <a:pt x="10378" y="18803"/>
                    </a:lnTo>
                    <a:cubicBezTo>
                      <a:pt x="10392" y="18817"/>
                      <a:pt x="10406" y="18845"/>
                      <a:pt x="10406" y="18845"/>
                    </a:cubicBezTo>
                    <a:cubicBezTo>
                      <a:pt x="10420" y="18873"/>
                      <a:pt x="10448" y="18887"/>
                      <a:pt x="10462" y="18887"/>
                    </a:cubicBezTo>
                    <a:cubicBezTo>
                      <a:pt x="10476" y="18901"/>
                      <a:pt x="10490" y="18915"/>
                      <a:pt x="10518" y="18915"/>
                    </a:cubicBezTo>
                    <a:cubicBezTo>
                      <a:pt x="10528" y="18919"/>
                      <a:pt x="10537" y="18921"/>
                      <a:pt x="10546" y="18921"/>
                    </a:cubicBezTo>
                    <a:cubicBezTo>
                      <a:pt x="10599" y="18921"/>
                      <a:pt x="10635" y="18849"/>
                      <a:pt x="10671" y="18706"/>
                    </a:cubicBezTo>
                    <a:cubicBezTo>
                      <a:pt x="10685" y="18636"/>
                      <a:pt x="10685" y="18538"/>
                      <a:pt x="10685" y="18427"/>
                    </a:cubicBezTo>
                    <a:cubicBezTo>
                      <a:pt x="10685" y="18385"/>
                      <a:pt x="10671" y="18329"/>
                      <a:pt x="10671" y="18259"/>
                    </a:cubicBezTo>
                    <a:cubicBezTo>
                      <a:pt x="10657" y="18204"/>
                      <a:pt x="10657" y="18134"/>
                      <a:pt x="10629" y="18064"/>
                    </a:cubicBezTo>
                    <a:cubicBezTo>
                      <a:pt x="10615" y="17994"/>
                      <a:pt x="10601" y="17939"/>
                      <a:pt x="10560" y="17869"/>
                    </a:cubicBezTo>
                    <a:lnTo>
                      <a:pt x="10546" y="17827"/>
                    </a:lnTo>
                    <a:cubicBezTo>
                      <a:pt x="10546" y="17799"/>
                      <a:pt x="10532" y="17785"/>
                      <a:pt x="10518" y="17757"/>
                    </a:cubicBezTo>
                    <a:cubicBezTo>
                      <a:pt x="10490" y="17701"/>
                      <a:pt x="10476" y="17660"/>
                      <a:pt x="10448" y="17632"/>
                    </a:cubicBezTo>
                    <a:cubicBezTo>
                      <a:pt x="10336" y="17450"/>
                      <a:pt x="10197" y="17297"/>
                      <a:pt x="10030" y="17171"/>
                    </a:cubicBezTo>
                    <a:cubicBezTo>
                      <a:pt x="9848" y="17060"/>
                      <a:pt x="9653" y="16990"/>
                      <a:pt x="9444" y="16934"/>
                    </a:cubicBezTo>
                    <a:cubicBezTo>
                      <a:pt x="9290" y="16948"/>
                      <a:pt x="9095" y="16948"/>
                      <a:pt x="8914" y="17004"/>
                    </a:cubicBezTo>
                    <a:cubicBezTo>
                      <a:pt x="8760" y="17046"/>
                      <a:pt x="8649" y="17088"/>
                      <a:pt x="8537" y="17143"/>
                    </a:cubicBezTo>
                    <a:cubicBezTo>
                      <a:pt x="8523" y="17157"/>
                      <a:pt x="8481" y="17185"/>
                      <a:pt x="8467" y="17185"/>
                    </a:cubicBezTo>
                    <a:lnTo>
                      <a:pt x="8453" y="17185"/>
                    </a:lnTo>
                    <a:lnTo>
                      <a:pt x="8439" y="17199"/>
                    </a:lnTo>
                    <a:cubicBezTo>
                      <a:pt x="8425" y="17213"/>
                      <a:pt x="8425" y="17213"/>
                      <a:pt x="8370" y="17255"/>
                    </a:cubicBezTo>
                    <a:cubicBezTo>
                      <a:pt x="8314" y="17283"/>
                      <a:pt x="8286" y="17325"/>
                      <a:pt x="8244" y="17367"/>
                    </a:cubicBezTo>
                    <a:cubicBezTo>
                      <a:pt x="8230" y="17395"/>
                      <a:pt x="8216" y="17408"/>
                      <a:pt x="8216" y="17422"/>
                    </a:cubicBezTo>
                    <a:cubicBezTo>
                      <a:pt x="8188" y="17436"/>
                      <a:pt x="8188" y="17464"/>
                      <a:pt x="8174" y="17478"/>
                    </a:cubicBezTo>
                    <a:cubicBezTo>
                      <a:pt x="8021" y="17743"/>
                      <a:pt x="8035" y="17980"/>
                      <a:pt x="8091" y="18120"/>
                    </a:cubicBezTo>
                    <a:cubicBezTo>
                      <a:pt x="8119" y="18245"/>
                      <a:pt x="8174" y="18301"/>
                      <a:pt x="8188" y="18329"/>
                    </a:cubicBezTo>
                    <a:cubicBezTo>
                      <a:pt x="8211" y="18352"/>
                      <a:pt x="8226" y="18362"/>
                      <a:pt x="8237" y="18362"/>
                    </a:cubicBezTo>
                    <a:cubicBezTo>
                      <a:pt x="8246" y="18362"/>
                      <a:pt x="8252" y="18356"/>
                      <a:pt x="8258" y="18343"/>
                    </a:cubicBezTo>
                    <a:cubicBezTo>
                      <a:pt x="8300" y="18343"/>
                      <a:pt x="8328" y="18315"/>
                      <a:pt x="8356" y="18245"/>
                    </a:cubicBezTo>
                    <a:cubicBezTo>
                      <a:pt x="8356" y="18231"/>
                      <a:pt x="8356" y="18204"/>
                      <a:pt x="8370" y="18190"/>
                    </a:cubicBezTo>
                    <a:cubicBezTo>
                      <a:pt x="8370" y="18176"/>
                      <a:pt x="8384" y="18162"/>
                      <a:pt x="8384" y="18120"/>
                    </a:cubicBezTo>
                    <a:lnTo>
                      <a:pt x="8439" y="17966"/>
                    </a:lnTo>
                    <a:cubicBezTo>
                      <a:pt x="8495" y="17855"/>
                      <a:pt x="8579" y="17757"/>
                      <a:pt x="8718" y="17701"/>
                    </a:cubicBezTo>
                    <a:cubicBezTo>
                      <a:pt x="8844" y="17673"/>
                      <a:pt x="8983" y="17646"/>
                      <a:pt x="9137" y="17646"/>
                    </a:cubicBezTo>
                    <a:cubicBezTo>
                      <a:pt x="9402" y="17660"/>
                      <a:pt x="9681" y="17785"/>
                      <a:pt x="9848" y="18008"/>
                    </a:cubicBezTo>
                    <a:cubicBezTo>
                      <a:pt x="9932" y="18120"/>
                      <a:pt x="9988" y="18273"/>
                      <a:pt x="10044" y="18399"/>
                    </a:cubicBezTo>
                    <a:cubicBezTo>
                      <a:pt x="10057" y="18469"/>
                      <a:pt x="10099" y="18538"/>
                      <a:pt x="10113" y="18608"/>
                    </a:cubicBezTo>
                    <a:cubicBezTo>
                      <a:pt x="10127" y="18678"/>
                      <a:pt x="10141" y="18748"/>
                      <a:pt x="10141" y="18803"/>
                    </a:cubicBezTo>
                    <a:cubicBezTo>
                      <a:pt x="10239" y="19305"/>
                      <a:pt x="10127" y="19822"/>
                      <a:pt x="9862" y="20268"/>
                    </a:cubicBezTo>
                    <a:cubicBezTo>
                      <a:pt x="9625" y="20645"/>
                      <a:pt x="9262" y="20937"/>
                      <a:pt x="8886" y="21119"/>
                    </a:cubicBezTo>
                    <a:cubicBezTo>
                      <a:pt x="8467" y="21314"/>
                      <a:pt x="8035" y="21454"/>
                      <a:pt x="7603" y="21551"/>
                    </a:cubicBezTo>
                    <a:cubicBezTo>
                      <a:pt x="7201" y="21624"/>
                      <a:pt x="6809" y="21665"/>
                      <a:pt x="6410" y="21665"/>
                    </a:cubicBezTo>
                    <a:cubicBezTo>
                      <a:pt x="6352" y="21665"/>
                      <a:pt x="6294" y="21665"/>
                      <a:pt x="6236" y="21663"/>
                    </a:cubicBezTo>
                    <a:cubicBezTo>
                      <a:pt x="5454" y="21621"/>
                      <a:pt x="4687" y="21398"/>
                      <a:pt x="3990" y="21049"/>
                    </a:cubicBezTo>
                    <a:cubicBezTo>
                      <a:pt x="3655" y="20868"/>
                      <a:pt x="3334" y="20645"/>
                      <a:pt x="3013" y="20407"/>
                    </a:cubicBezTo>
                    <a:cubicBezTo>
                      <a:pt x="2679" y="20128"/>
                      <a:pt x="2386" y="19808"/>
                      <a:pt x="2107" y="19445"/>
                    </a:cubicBezTo>
                    <a:cubicBezTo>
                      <a:pt x="1842" y="19082"/>
                      <a:pt x="1619" y="18678"/>
                      <a:pt x="1423" y="18259"/>
                    </a:cubicBezTo>
                    <a:cubicBezTo>
                      <a:pt x="1381" y="18120"/>
                      <a:pt x="1312" y="17994"/>
                      <a:pt x="1256" y="17855"/>
                    </a:cubicBezTo>
                    <a:cubicBezTo>
                      <a:pt x="1210" y="17740"/>
                      <a:pt x="1164" y="17625"/>
                      <a:pt x="1126" y="17518"/>
                    </a:cubicBezTo>
                    <a:lnTo>
                      <a:pt x="1126" y="17518"/>
                    </a:lnTo>
                    <a:cubicBezTo>
                      <a:pt x="1156" y="17593"/>
                      <a:pt x="1199" y="17671"/>
                      <a:pt x="1242" y="17757"/>
                    </a:cubicBezTo>
                    <a:cubicBezTo>
                      <a:pt x="1284" y="17855"/>
                      <a:pt x="1381" y="17980"/>
                      <a:pt x="1451" y="18078"/>
                    </a:cubicBezTo>
                    <a:cubicBezTo>
                      <a:pt x="1521" y="18190"/>
                      <a:pt x="1591" y="18287"/>
                      <a:pt x="1660" y="18357"/>
                    </a:cubicBezTo>
                    <a:lnTo>
                      <a:pt x="1800" y="18496"/>
                    </a:lnTo>
                    <a:cubicBezTo>
                      <a:pt x="1813" y="18505"/>
                      <a:pt x="1823" y="18509"/>
                      <a:pt x="1831" y="18509"/>
                    </a:cubicBezTo>
                    <a:cubicBezTo>
                      <a:pt x="1888" y="18509"/>
                      <a:pt x="1797" y="18289"/>
                      <a:pt x="1674" y="17994"/>
                    </a:cubicBezTo>
                    <a:cubicBezTo>
                      <a:pt x="1535" y="17660"/>
                      <a:pt x="1381" y="17269"/>
                      <a:pt x="1312" y="17102"/>
                    </a:cubicBezTo>
                    <a:cubicBezTo>
                      <a:pt x="1242" y="16892"/>
                      <a:pt x="1172" y="16683"/>
                      <a:pt x="1075" y="16474"/>
                    </a:cubicBezTo>
                    <a:cubicBezTo>
                      <a:pt x="1005" y="16265"/>
                      <a:pt x="935" y="16083"/>
                      <a:pt x="865" y="15874"/>
                    </a:cubicBezTo>
                    <a:lnTo>
                      <a:pt x="865" y="15874"/>
                    </a:lnTo>
                    <a:cubicBezTo>
                      <a:pt x="1027" y="16141"/>
                      <a:pt x="1164" y="16310"/>
                      <a:pt x="1269" y="16310"/>
                    </a:cubicBezTo>
                    <a:cubicBezTo>
                      <a:pt x="1318" y="16310"/>
                      <a:pt x="1360" y="16274"/>
                      <a:pt x="1395" y="16195"/>
                    </a:cubicBezTo>
                    <a:cubicBezTo>
                      <a:pt x="1423" y="16111"/>
                      <a:pt x="1354" y="15832"/>
                      <a:pt x="1284" y="15679"/>
                    </a:cubicBezTo>
                    <a:cubicBezTo>
                      <a:pt x="1033" y="15037"/>
                      <a:pt x="768" y="14270"/>
                      <a:pt x="614" y="13405"/>
                    </a:cubicBezTo>
                    <a:cubicBezTo>
                      <a:pt x="447" y="12568"/>
                      <a:pt x="377" y="11648"/>
                      <a:pt x="489" y="10741"/>
                    </a:cubicBezTo>
                    <a:lnTo>
                      <a:pt x="489" y="10741"/>
                    </a:lnTo>
                    <a:cubicBezTo>
                      <a:pt x="489" y="10853"/>
                      <a:pt x="503" y="10950"/>
                      <a:pt x="503" y="11034"/>
                    </a:cubicBezTo>
                    <a:cubicBezTo>
                      <a:pt x="503" y="11173"/>
                      <a:pt x="545" y="11341"/>
                      <a:pt x="545" y="11494"/>
                    </a:cubicBezTo>
                    <a:cubicBezTo>
                      <a:pt x="558" y="11648"/>
                      <a:pt x="558" y="11801"/>
                      <a:pt x="572" y="11969"/>
                    </a:cubicBezTo>
                    <a:cubicBezTo>
                      <a:pt x="586" y="12122"/>
                      <a:pt x="614" y="12275"/>
                      <a:pt x="614" y="12457"/>
                    </a:cubicBezTo>
                    <a:cubicBezTo>
                      <a:pt x="628" y="12610"/>
                      <a:pt x="642" y="12778"/>
                      <a:pt x="656" y="12959"/>
                    </a:cubicBezTo>
                    <a:cubicBezTo>
                      <a:pt x="667" y="13032"/>
                      <a:pt x="683" y="13062"/>
                      <a:pt x="699" y="13062"/>
                    </a:cubicBezTo>
                    <a:cubicBezTo>
                      <a:pt x="727" y="13062"/>
                      <a:pt x="754" y="12980"/>
                      <a:pt x="754" y="12875"/>
                    </a:cubicBezTo>
                    <a:cubicBezTo>
                      <a:pt x="754" y="12708"/>
                      <a:pt x="726" y="12554"/>
                      <a:pt x="726" y="12359"/>
                    </a:cubicBezTo>
                    <a:lnTo>
                      <a:pt x="726" y="11801"/>
                    </a:lnTo>
                    <a:cubicBezTo>
                      <a:pt x="782" y="10797"/>
                      <a:pt x="963" y="9779"/>
                      <a:pt x="1144" y="8844"/>
                    </a:cubicBezTo>
                    <a:cubicBezTo>
                      <a:pt x="1284" y="8133"/>
                      <a:pt x="1493" y="7449"/>
                      <a:pt x="1730" y="6766"/>
                    </a:cubicBezTo>
                    <a:cubicBezTo>
                      <a:pt x="1814" y="6556"/>
                      <a:pt x="1884" y="6361"/>
                      <a:pt x="1953" y="6152"/>
                    </a:cubicBezTo>
                    <a:cubicBezTo>
                      <a:pt x="1967" y="6194"/>
                      <a:pt x="1967" y="6222"/>
                      <a:pt x="1981" y="6264"/>
                    </a:cubicBezTo>
                    <a:cubicBezTo>
                      <a:pt x="2009" y="6417"/>
                      <a:pt x="2023" y="6556"/>
                      <a:pt x="1967" y="6821"/>
                    </a:cubicBezTo>
                    <a:cubicBezTo>
                      <a:pt x="1963" y="6846"/>
                      <a:pt x="1967" y="6856"/>
                      <a:pt x="1977" y="6856"/>
                    </a:cubicBezTo>
                    <a:cubicBezTo>
                      <a:pt x="1999" y="6856"/>
                      <a:pt x="2049" y="6797"/>
                      <a:pt x="2079" y="6738"/>
                    </a:cubicBezTo>
                    <a:cubicBezTo>
                      <a:pt x="2121" y="6612"/>
                      <a:pt x="2176" y="6487"/>
                      <a:pt x="2232" y="6389"/>
                    </a:cubicBezTo>
                    <a:cubicBezTo>
                      <a:pt x="2288" y="6264"/>
                      <a:pt x="2330" y="6152"/>
                      <a:pt x="2372" y="6040"/>
                    </a:cubicBezTo>
                    <a:cubicBezTo>
                      <a:pt x="2428" y="5929"/>
                      <a:pt x="2455" y="5803"/>
                      <a:pt x="2511" y="5706"/>
                    </a:cubicBezTo>
                    <a:cubicBezTo>
                      <a:pt x="2567" y="5594"/>
                      <a:pt x="2595" y="5482"/>
                      <a:pt x="2651" y="5371"/>
                    </a:cubicBezTo>
                    <a:cubicBezTo>
                      <a:pt x="2707" y="5273"/>
                      <a:pt x="2734" y="5148"/>
                      <a:pt x="2790" y="5036"/>
                    </a:cubicBezTo>
                    <a:cubicBezTo>
                      <a:pt x="2846" y="4938"/>
                      <a:pt x="2888" y="4827"/>
                      <a:pt x="2944" y="4715"/>
                    </a:cubicBezTo>
                    <a:cubicBezTo>
                      <a:pt x="3055" y="4478"/>
                      <a:pt x="3167" y="4269"/>
                      <a:pt x="3306" y="4060"/>
                    </a:cubicBezTo>
                    <a:cubicBezTo>
                      <a:pt x="3864" y="3209"/>
                      <a:pt x="4590" y="2428"/>
                      <a:pt x="5399" y="1744"/>
                    </a:cubicBezTo>
                    <a:cubicBezTo>
                      <a:pt x="6222" y="1061"/>
                      <a:pt x="7142" y="475"/>
                      <a:pt x="8105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394634" y="2345352"/>
                <a:ext cx="458752" cy="575422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3280" extrusionOk="0">
                    <a:moveTo>
                      <a:pt x="1423" y="9583"/>
                    </a:moveTo>
                    <a:lnTo>
                      <a:pt x="1423" y="9589"/>
                    </a:lnTo>
                    <a:lnTo>
                      <a:pt x="1423" y="9589"/>
                    </a:lnTo>
                    <a:cubicBezTo>
                      <a:pt x="1417" y="9592"/>
                      <a:pt x="1410" y="9596"/>
                      <a:pt x="1409" y="9596"/>
                    </a:cubicBezTo>
                    <a:cubicBezTo>
                      <a:pt x="1407" y="9596"/>
                      <a:pt x="1411" y="9593"/>
                      <a:pt x="1423" y="9583"/>
                    </a:cubicBezTo>
                    <a:close/>
                    <a:moveTo>
                      <a:pt x="1423" y="9611"/>
                    </a:moveTo>
                    <a:lnTo>
                      <a:pt x="1423" y="9611"/>
                    </a:lnTo>
                    <a:cubicBezTo>
                      <a:pt x="1423" y="9611"/>
                      <a:pt x="1431" y="9618"/>
                      <a:pt x="1429" y="9622"/>
                    </a:cubicBezTo>
                    <a:lnTo>
                      <a:pt x="1429" y="9622"/>
                    </a:lnTo>
                    <a:cubicBezTo>
                      <a:pt x="1423" y="9618"/>
                      <a:pt x="1423" y="9611"/>
                      <a:pt x="1423" y="9611"/>
                    </a:cubicBezTo>
                    <a:close/>
                    <a:moveTo>
                      <a:pt x="1089" y="9149"/>
                    </a:moveTo>
                    <a:cubicBezTo>
                      <a:pt x="1038" y="9149"/>
                      <a:pt x="986" y="9154"/>
                      <a:pt x="935" y="9164"/>
                    </a:cubicBezTo>
                    <a:cubicBezTo>
                      <a:pt x="879" y="9192"/>
                      <a:pt x="823" y="9206"/>
                      <a:pt x="795" y="9234"/>
                    </a:cubicBezTo>
                    <a:cubicBezTo>
                      <a:pt x="740" y="9276"/>
                      <a:pt x="698" y="9290"/>
                      <a:pt x="670" y="9332"/>
                    </a:cubicBezTo>
                    <a:cubicBezTo>
                      <a:pt x="628" y="9360"/>
                      <a:pt x="586" y="9401"/>
                      <a:pt x="544" y="9415"/>
                    </a:cubicBezTo>
                    <a:lnTo>
                      <a:pt x="447" y="9513"/>
                    </a:lnTo>
                    <a:cubicBezTo>
                      <a:pt x="196" y="9778"/>
                      <a:pt x="56" y="10127"/>
                      <a:pt x="42" y="10461"/>
                    </a:cubicBezTo>
                    <a:cubicBezTo>
                      <a:pt x="0" y="10768"/>
                      <a:pt x="98" y="11075"/>
                      <a:pt x="223" y="11312"/>
                    </a:cubicBezTo>
                    <a:cubicBezTo>
                      <a:pt x="516" y="11870"/>
                      <a:pt x="963" y="12331"/>
                      <a:pt x="1493" y="12651"/>
                    </a:cubicBezTo>
                    <a:cubicBezTo>
                      <a:pt x="1740" y="12806"/>
                      <a:pt x="2004" y="12935"/>
                      <a:pt x="2279" y="13033"/>
                    </a:cubicBezTo>
                    <a:lnTo>
                      <a:pt x="2279" y="13033"/>
                    </a:lnTo>
                    <a:cubicBezTo>
                      <a:pt x="1723" y="12826"/>
                      <a:pt x="1201" y="12493"/>
                      <a:pt x="809" y="12052"/>
                    </a:cubicBezTo>
                    <a:cubicBezTo>
                      <a:pt x="767" y="12010"/>
                      <a:pt x="740" y="11982"/>
                      <a:pt x="726" y="11940"/>
                    </a:cubicBezTo>
                    <a:cubicBezTo>
                      <a:pt x="684" y="11912"/>
                      <a:pt x="670" y="11870"/>
                      <a:pt x="628" y="11842"/>
                    </a:cubicBezTo>
                    <a:cubicBezTo>
                      <a:pt x="600" y="11801"/>
                      <a:pt x="586" y="11773"/>
                      <a:pt x="544" y="11717"/>
                    </a:cubicBezTo>
                    <a:cubicBezTo>
                      <a:pt x="516" y="11675"/>
                      <a:pt x="474" y="11633"/>
                      <a:pt x="461" y="11591"/>
                    </a:cubicBezTo>
                    <a:cubicBezTo>
                      <a:pt x="405" y="11508"/>
                      <a:pt x="349" y="11424"/>
                      <a:pt x="279" y="11312"/>
                    </a:cubicBezTo>
                    <a:cubicBezTo>
                      <a:pt x="265" y="11257"/>
                      <a:pt x="237" y="11229"/>
                      <a:pt x="209" y="11173"/>
                    </a:cubicBezTo>
                    <a:lnTo>
                      <a:pt x="168" y="11019"/>
                    </a:lnTo>
                    <a:cubicBezTo>
                      <a:pt x="126" y="10880"/>
                      <a:pt x="112" y="10740"/>
                      <a:pt x="112" y="10601"/>
                    </a:cubicBezTo>
                    <a:cubicBezTo>
                      <a:pt x="112" y="10545"/>
                      <a:pt x="112" y="10489"/>
                      <a:pt x="126" y="10448"/>
                    </a:cubicBezTo>
                    <a:cubicBezTo>
                      <a:pt x="140" y="10280"/>
                      <a:pt x="196" y="10141"/>
                      <a:pt x="265" y="10029"/>
                    </a:cubicBezTo>
                    <a:cubicBezTo>
                      <a:pt x="335" y="9904"/>
                      <a:pt x="419" y="9778"/>
                      <a:pt x="530" y="9694"/>
                    </a:cubicBezTo>
                    <a:lnTo>
                      <a:pt x="530" y="9722"/>
                    </a:lnTo>
                    <a:cubicBezTo>
                      <a:pt x="530" y="9750"/>
                      <a:pt x="530" y="9764"/>
                      <a:pt x="544" y="9778"/>
                    </a:cubicBezTo>
                    <a:cubicBezTo>
                      <a:pt x="544" y="9792"/>
                      <a:pt x="544" y="9820"/>
                      <a:pt x="558" y="9820"/>
                    </a:cubicBezTo>
                    <a:cubicBezTo>
                      <a:pt x="578" y="9844"/>
                      <a:pt x="603" y="9854"/>
                      <a:pt x="633" y="9854"/>
                    </a:cubicBezTo>
                    <a:cubicBezTo>
                      <a:pt x="706" y="9854"/>
                      <a:pt x="810" y="9792"/>
                      <a:pt x="949" y="9722"/>
                    </a:cubicBezTo>
                    <a:cubicBezTo>
                      <a:pt x="963" y="9708"/>
                      <a:pt x="1005" y="9708"/>
                      <a:pt x="1018" y="9694"/>
                    </a:cubicBezTo>
                    <a:lnTo>
                      <a:pt x="1032" y="9680"/>
                    </a:lnTo>
                    <a:lnTo>
                      <a:pt x="1102" y="9680"/>
                    </a:lnTo>
                    <a:cubicBezTo>
                      <a:pt x="1127" y="9661"/>
                      <a:pt x="1150" y="9654"/>
                      <a:pt x="1169" y="9654"/>
                    </a:cubicBezTo>
                    <a:cubicBezTo>
                      <a:pt x="1193" y="9654"/>
                      <a:pt x="1212" y="9665"/>
                      <a:pt x="1228" y="9680"/>
                    </a:cubicBezTo>
                    <a:cubicBezTo>
                      <a:pt x="1242" y="9680"/>
                      <a:pt x="1242" y="9680"/>
                      <a:pt x="1242" y="9694"/>
                    </a:cubicBezTo>
                    <a:cubicBezTo>
                      <a:pt x="1242" y="9694"/>
                      <a:pt x="1270" y="9694"/>
                      <a:pt x="1270" y="9708"/>
                    </a:cubicBezTo>
                    <a:cubicBezTo>
                      <a:pt x="1359" y="9643"/>
                      <a:pt x="1403" y="9610"/>
                      <a:pt x="1423" y="9595"/>
                    </a:cubicBezTo>
                    <a:lnTo>
                      <a:pt x="1423" y="9595"/>
                    </a:lnTo>
                    <a:lnTo>
                      <a:pt x="1423" y="9611"/>
                    </a:lnTo>
                    <a:lnTo>
                      <a:pt x="1423" y="9625"/>
                    </a:lnTo>
                    <a:cubicBezTo>
                      <a:pt x="1426" y="9625"/>
                      <a:pt x="1428" y="9624"/>
                      <a:pt x="1429" y="9622"/>
                    </a:cubicBezTo>
                    <a:lnTo>
                      <a:pt x="1429" y="9622"/>
                    </a:lnTo>
                    <a:cubicBezTo>
                      <a:pt x="1431" y="9624"/>
                      <a:pt x="1433" y="9625"/>
                      <a:pt x="1437" y="9625"/>
                    </a:cubicBezTo>
                    <a:cubicBezTo>
                      <a:pt x="1437" y="9639"/>
                      <a:pt x="1451" y="9639"/>
                      <a:pt x="1451" y="9652"/>
                    </a:cubicBezTo>
                    <a:cubicBezTo>
                      <a:pt x="1465" y="9680"/>
                      <a:pt x="1465" y="9680"/>
                      <a:pt x="1493" y="9680"/>
                    </a:cubicBezTo>
                    <a:lnTo>
                      <a:pt x="1535" y="9680"/>
                    </a:lnTo>
                    <a:cubicBezTo>
                      <a:pt x="1576" y="9652"/>
                      <a:pt x="1618" y="9611"/>
                      <a:pt x="1618" y="9555"/>
                    </a:cubicBezTo>
                    <a:cubicBezTo>
                      <a:pt x="1590" y="9485"/>
                      <a:pt x="1562" y="9401"/>
                      <a:pt x="1493" y="9304"/>
                    </a:cubicBezTo>
                    <a:cubicBezTo>
                      <a:pt x="1398" y="9198"/>
                      <a:pt x="1248" y="9149"/>
                      <a:pt x="1089" y="9149"/>
                    </a:cubicBezTo>
                    <a:close/>
                    <a:moveTo>
                      <a:pt x="2279" y="13033"/>
                    </a:moveTo>
                    <a:cubicBezTo>
                      <a:pt x="2356" y="13062"/>
                      <a:pt x="2433" y="13088"/>
                      <a:pt x="2511" y="13112"/>
                    </a:cubicBezTo>
                    <a:cubicBezTo>
                      <a:pt x="2544" y="13120"/>
                      <a:pt x="2578" y="13129"/>
                      <a:pt x="2612" y="13136"/>
                    </a:cubicBezTo>
                    <a:lnTo>
                      <a:pt x="2612" y="13136"/>
                    </a:lnTo>
                    <a:cubicBezTo>
                      <a:pt x="2500" y="13107"/>
                      <a:pt x="2388" y="13073"/>
                      <a:pt x="2279" y="13033"/>
                    </a:cubicBezTo>
                    <a:close/>
                    <a:moveTo>
                      <a:pt x="9164" y="0"/>
                    </a:moveTo>
                    <a:lnTo>
                      <a:pt x="9262" y="209"/>
                    </a:lnTo>
                    <a:cubicBezTo>
                      <a:pt x="9304" y="279"/>
                      <a:pt x="9346" y="363"/>
                      <a:pt x="9388" y="474"/>
                    </a:cubicBezTo>
                    <a:cubicBezTo>
                      <a:pt x="9443" y="572"/>
                      <a:pt x="9485" y="697"/>
                      <a:pt x="9541" y="837"/>
                    </a:cubicBezTo>
                    <a:cubicBezTo>
                      <a:pt x="9764" y="1381"/>
                      <a:pt x="10029" y="2176"/>
                      <a:pt x="10169" y="3194"/>
                    </a:cubicBezTo>
                    <a:cubicBezTo>
                      <a:pt x="10308" y="4185"/>
                      <a:pt x="10294" y="5384"/>
                      <a:pt x="10001" y="6612"/>
                    </a:cubicBezTo>
                    <a:cubicBezTo>
                      <a:pt x="9862" y="7211"/>
                      <a:pt x="9653" y="7839"/>
                      <a:pt x="9374" y="8439"/>
                    </a:cubicBezTo>
                    <a:cubicBezTo>
                      <a:pt x="9095" y="9025"/>
                      <a:pt x="8746" y="9625"/>
                      <a:pt x="8342" y="10141"/>
                    </a:cubicBezTo>
                    <a:cubicBezTo>
                      <a:pt x="7937" y="10685"/>
                      <a:pt x="7491" y="11173"/>
                      <a:pt x="6975" y="11605"/>
                    </a:cubicBezTo>
                    <a:cubicBezTo>
                      <a:pt x="6472" y="12052"/>
                      <a:pt x="5956" y="12414"/>
                      <a:pt x="5398" y="12721"/>
                    </a:cubicBezTo>
                    <a:cubicBezTo>
                      <a:pt x="5259" y="12819"/>
                      <a:pt x="5119" y="12861"/>
                      <a:pt x="4994" y="12930"/>
                    </a:cubicBezTo>
                    <a:cubicBezTo>
                      <a:pt x="4924" y="12972"/>
                      <a:pt x="4854" y="12986"/>
                      <a:pt x="4785" y="13028"/>
                    </a:cubicBezTo>
                    <a:cubicBezTo>
                      <a:pt x="4715" y="13042"/>
                      <a:pt x="4645" y="13070"/>
                      <a:pt x="4575" y="13098"/>
                    </a:cubicBezTo>
                    <a:cubicBezTo>
                      <a:pt x="4296" y="13168"/>
                      <a:pt x="4003" y="13237"/>
                      <a:pt x="3725" y="13237"/>
                    </a:cubicBezTo>
                    <a:cubicBezTo>
                      <a:pt x="3672" y="13239"/>
                      <a:pt x="3620" y="13240"/>
                      <a:pt x="3568" y="13240"/>
                    </a:cubicBezTo>
                    <a:cubicBezTo>
                      <a:pt x="3239" y="13240"/>
                      <a:pt x="2914" y="13205"/>
                      <a:pt x="2612" y="13136"/>
                    </a:cubicBezTo>
                    <a:lnTo>
                      <a:pt x="2612" y="13136"/>
                    </a:lnTo>
                    <a:cubicBezTo>
                      <a:pt x="2726" y="13166"/>
                      <a:pt x="2841" y="13191"/>
                      <a:pt x="2957" y="13209"/>
                    </a:cubicBezTo>
                    <a:cubicBezTo>
                      <a:pt x="3027" y="13237"/>
                      <a:pt x="3083" y="13237"/>
                      <a:pt x="3139" y="13251"/>
                    </a:cubicBezTo>
                    <a:cubicBezTo>
                      <a:pt x="3222" y="13265"/>
                      <a:pt x="3278" y="13265"/>
                      <a:pt x="3334" y="13265"/>
                    </a:cubicBezTo>
                    <a:cubicBezTo>
                      <a:pt x="3404" y="13265"/>
                      <a:pt x="3473" y="13265"/>
                      <a:pt x="3543" y="13279"/>
                    </a:cubicBezTo>
                    <a:lnTo>
                      <a:pt x="3752" y="13279"/>
                    </a:lnTo>
                    <a:cubicBezTo>
                      <a:pt x="4059" y="13279"/>
                      <a:pt x="4324" y="13209"/>
                      <a:pt x="4631" y="13140"/>
                    </a:cubicBezTo>
                    <a:cubicBezTo>
                      <a:pt x="4701" y="13126"/>
                      <a:pt x="4771" y="13098"/>
                      <a:pt x="4840" y="13070"/>
                    </a:cubicBezTo>
                    <a:cubicBezTo>
                      <a:pt x="4910" y="13042"/>
                      <a:pt x="4980" y="13028"/>
                      <a:pt x="5050" y="12986"/>
                    </a:cubicBezTo>
                    <a:cubicBezTo>
                      <a:pt x="5189" y="12916"/>
                      <a:pt x="5329" y="12861"/>
                      <a:pt x="5468" y="12777"/>
                    </a:cubicBezTo>
                    <a:cubicBezTo>
                      <a:pt x="5552" y="12721"/>
                      <a:pt x="5635" y="12679"/>
                      <a:pt x="5733" y="12637"/>
                    </a:cubicBezTo>
                    <a:lnTo>
                      <a:pt x="5954" y="12502"/>
                    </a:lnTo>
                    <a:lnTo>
                      <a:pt x="5954" y="12502"/>
                    </a:lnTo>
                    <a:cubicBezTo>
                      <a:pt x="5912" y="12533"/>
                      <a:pt x="5873" y="12578"/>
                      <a:pt x="5817" y="12624"/>
                    </a:cubicBezTo>
                    <a:cubicBezTo>
                      <a:pt x="5747" y="12679"/>
                      <a:pt x="5677" y="12721"/>
                      <a:pt x="5608" y="12791"/>
                    </a:cubicBezTo>
                    <a:cubicBezTo>
                      <a:pt x="5538" y="12847"/>
                      <a:pt x="5468" y="12916"/>
                      <a:pt x="5426" y="12958"/>
                    </a:cubicBezTo>
                    <a:lnTo>
                      <a:pt x="5329" y="13056"/>
                    </a:lnTo>
                    <a:cubicBezTo>
                      <a:pt x="5312" y="13081"/>
                      <a:pt x="5318" y="13092"/>
                      <a:pt x="5339" y="13092"/>
                    </a:cubicBezTo>
                    <a:cubicBezTo>
                      <a:pt x="5391" y="13092"/>
                      <a:pt x="5534" y="13028"/>
                      <a:pt x="5691" y="12930"/>
                    </a:cubicBezTo>
                    <a:cubicBezTo>
                      <a:pt x="5914" y="12819"/>
                      <a:pt x="6179" y="12637"/>
                      <a:pt x="6291" y="12568"/>
                    </a:cubicBezTo>
                    <a:cubicBezTo>
                      <a:pt x="6431" y="12484"/>
                      <a:pt x="6542" y="12372"/>
                      <a:pt x="6668" y="12289"/>
                    </a:cubicBezTo>
                    <a:cubicBezTo>
                      <a:pt x="6793" y="12191"/>
                      <a:pt x="6891" y="12080"/>
                      <a:pt x="7016" y="11996"/>
                    </a:cubicBezTo>
                    <a:lnTo>
                      <a:pt x="7016" y="11996"/>
                    </a:lnTo>
                    <a:cubicBezTo>
                      <a:pt x="6821" y="12261"/>
                      <a:pt x="6737" y="12428"/>
                      <a:pt x="6947" y="12428"/>
                    </a:cubicBezTo>
                    <a:cubicBezTo>
                      <a:pt x="7016" y="12428"/>
                      <a:pt x="7198" y="12289"/>
                      <a:pt x="7281" y="12191"/>
                    </a:cubicBezTo>
                    <a:cubicBezTo>
                      <a:pt x="7644" y="11787"/>
                      <a:pt x="8007" y="11298"/>
                      <a:pt x="8342" y="10768"/>
                    </a:cubicBezTo>
                    <a:cubicBezTo>
                      <a:pt x="8690" y="10252"/>
                      <a:pt x="9011" y="9694"/>
                      <a:pt x="9290" y="9122"/>
                    </a:cubicBezTo>
                    <a:lnTo>
                      <a:pt x="9290" y="9122"/>
                    </a:lnTo>
                    <a:cubicBezTo>
                      <a:pt x="9262" y="9192"/>
                      <a:pt x="9248" y="9262"/>
                      <a:pt x="9220" y="9332"/>
                    </a:cubicBezTo>
                    <a:cubicBezTo>
                      <a:pt x="9067" y="9708"/>
                      <a:pt x="8886" y="10141"/>
                      <a:pt x="8593" y="10559"/>
                    </a:cubicBezTo>
                    <a:cubicBezTo>
                      <a:pt x="8548" y="10616"/>
                      <a:pt x="8544" y="10642"/>
                      <a:pt x="8561" y="10642"/>
                    </a:cubicBezTo>
                    <a:cubicBezTo>
                      <a:pt x="8581" y="10642"/>
                      <a:pt x="8631" y="10606"/>
                      <a:pt x="8676" y="10545"/>
                    </a:cubicBezTo>
                    <a:cubicBezTo>
                      <a:pt x="8746" y="10461"/>
                      <a:pt x="8816" y="10350"/>
                      <a:pt x="8899" y="10252"/>
                    </a:cubicBezTo>
                    <a:cubicBezTo>
                      <a:pt x="8969" y="10141"/>
                      <a:pt x="9053" y="10029"/>
                      <a:pt x="9123" y="9904"/>
                    </a:cubicBezTo>
                    <a:cubicBezTo>
                      <a:pt x="9527" y="9276"/>
                      <a:pt x="9862" y="8578"/>
                      <a:pt x="10057" y="7895"/>
                    </a:cubicBezTo>
                    <a:cubicBezTo>
                      <a:pt x="10197" y="7393"/>
                      <a:pt x="10294" y="6863"/>
                      <a:pt x="10350" y="6361"/>
                    </a:cubicBezTo>
                    <a:cubicBezTo>
                      <a:pt x="10364" y="6207"/>
                      <a:pt x="10364" y="6054"/>
                      <a:pt x="10364" y="5914"/>
                    </a:cubicBezTo>
                    <a:cubicBezTo>
                      <a:pt x="10378" y="5928"/>
                      <a:pt x="10406" y="5942"/>
                      <a:pt x="10406" y="5984"/>
                    </a:cubicBezTo>
                    <a:cubicBezTo>
                      <a:pt x="10434" y="6082"/>
                      <a:pt x="10490" y="6165"/>
                      <a:pt x="10490" y="6361"/>
                    </a:cubicBezTo>
                    <a:cubicBezTo>
                      <a:pt x="10490" y="6381"/>
                      <a:pt x="10494" y="6389"/>
                      <a:pt x="10501" y="6389"/>
                    </a:cubicBezTo>
                    <a:cubicBezTo>
                      <a:pt x="10517" y="6389"/>
                      <a:pt x="10545" y="6337"/>
                      <a:pt x="10545" y="6277"/>
                    </a:cubicBezTo>
                    <a:cubicBezTo>
                      <a:pt x="10559" y="6165"/>
                      <a:pt x="10573" y="6082"/>
                      <a:pt x="10573" y="5998"/>
                    </a:cubicBezTo>
                    <a:cubicBezTo>
                      <a:pt x="10587" y="5914"/>
                      <a:pt x="10587" y="5803"/>
                      <a:pt x="10587" y="5719"/>
                    </a:cubicBezTo>
                    <a:lnTo>
                      <a:pt x="10587" y="5454"/>
                    </a:lnTo>
                    <a:cubicBezTo>
                      <a:pt x="10587" y="5370"/>
                      <a:pt x="10573" y="5287"/>
                      <a:pt x="10573" y="5189"/>
                    </a:cubicBezTo>
                    <a:cubicBezTo>
                      <a:pt x="10559" y="5022"/>
                      <a:pt x="10545" y="4840"/>
                      <a:pt x="10517" y="4687"/>
                    </a:cubicBezTo>
                    <a:cubicBezTo>
                      <a:pt x="10504" y="4519"/>
                      <a:pt x="10462" y="4338"/>
                      <a:pt x="10448" y="4171"/>
                    </a:cubicBezTo>
                    <a:cubicBezTo>
                      <a:pt x="10294" y="2734"/>
                      <a:pt x="9876" y="1283"/>
                      <a:pt x="9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429083" y="1692827"/>
                <a:ext cx="595926" cy="489976"/>
              </a:xfrm>
              <a:custGeom>
                <a:avLst/>
                <a:gdLst/>
                <a:ahLst/>
                <a:cxnLst/>
                <a:rect l="l" t="t" r="r" b="b"/>
                <a:pathLst>
                  <a:path w="13754" h="11308" extrusionOk="0">
                    <a:moveTo>
                      <a:pt x="10239" y="10107"/>
                    </a:move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253" y="10123"/>
                      <a:pt x="10263" y="10131"/>
                      <a:pt x="10264" y="10131"/>
                    </a:cubicBezTo>
                    <a:cubicBezTo>
                      <a:pt x="10265" y="10131"/>
                      <a:pt x="10258" y="10124"/>
                      <a:pt x="10239" y="10107"/>
                    </a:cubicBezTo>
                    <a:close/>
                    <a:moveTo>
                      <a:pt x="5777" y="1"/>
                    </a:moveTo>
                    <a:cubicBezTo>
                      <a:pt x="5616" y="1"/>
                      <a:pt x="5458" y="10"/>
                      <a:pt x="5301" y="22"/>
                    </a:cubicBezTo>
                    <a:cubicBezTo>
                      <a:pt x="4952" y="64"/>
                      <a:pt x="4603" y="120"/>
                      <a:pt x="4241" y="190"/>
                    </a:cubicBezTo>
                    <a:cubicBezTo>
                      <a:pt x="3501" y="287"/>
                      <a:pt x="2776" y="497"/>
                      <a:pt x="2079" y="748"/>
                    </a:cubicBezTo>
                    <a:cubicBezTo>
                      <a:pt x="1353" y="985"/>
                      <a:pt x="656" y="1306"/>
                      <a:pt x="0" y="1668"/>
                    </a:cubicBezTo>
                    <a:cubicBezTo>
                      <a:pt x="0" y="1668"/>
                      <a:pt x="84" y="1626"/>
                      <a:pt x="223" y="1557"/>
                    </a:cubicBezTo>
                    <a:cubicBezTo>
                      <a:pt x="293" y="1529"/>
                      <a:pt x="377" y="1487"/>
                      <a:pt x="502" y="1445"/>
                    </a:cubicBezTo>
                    <a:cubicBezTo>
                      <a:pt x="614" y="1389"/>
                      <a:pt x="726" y="1334"/>
                      <a:pt x="865" y="1278"/>
                    </a:cubicBezTo>
                    <a:cubicBezTo>
                      <a:pt x="1144" y="1166"/>
                      <a:pt x="1493" y="1041"/>
                      <a:pt x="1897" y="901"/>
                    </a:cubicBezTo>
                    <a:cubicBezTo>
                      <a:pt x="2302" y="776"/>
                      <a:pt x="2748" y="636"/>
                      <a:pt x="3278" y="552"/>
                    </a:cubicBezTo>
                    <a:cubicBezTo>
                      <a:pt x="3719" y="455"/>
                      <a:pt x="4202" y="410"/>
                      <a:pt x="4719" y="410"/>
                    </a:cubicBezTo>
                    <a:cubicBezTo>
                      <a:pt x="4791" y="410"/>
                      <a:pt x="4864" y="411"/>
                      <a:pt x="4938" y="413"/>
                    </a:cubicBezTo>
                    <a:cubicBezTo>
                      <a:pt x="5524" y="427"/>
                      <a:pt x="6138" y="497"/>
                      <a:pt x="6765" y="678"/>
                    </a:cubicBezTo>
                    <a:cubicBezTo>
                      <a:pt x="7393" y="831"/>
                      <a:pt x="8007" y="1110"/>
                      <a:pt x="8593" y="1445"/>
                    </a:cubicBezTo>
                    <a:cubicBezTo>
                      <a:pt x="9192" y="1766"/>
                      <a:pt x="9750" y="2170"/>
                      <a:pt x="10280" y="2603"/>
                    </a:cubicBezTo>
                    <a:cubicBezTo>
                      <a:pt x="10824" y="3049"/>
                      <a:pt x="11327" y="3537"/>
                      <a:pt x="11801" y="4026"/>
                    </a:cubicBezTo>
                    <a:cubicBezTo>
                      <a:pt x="11926" y="4137"/>
                      <a:pt x="12024" y="4263"/>
                      <a:pt x="12150" y="4388"/>
                    </a:cubicBezTo>
                    <a:cubicBezTo>
                      <a:pt x="12275" y="4514"/>
                      <a:pt x="12373" y="4625"/>
                      <a:pt x="12484" y="4765"/>
                    </a:cubicBezTo>
                    <a:cubicBezTo>
                      <a:pt x="12540" y="4835"/>
                      <a:pt x="12582" y="4890"/>
                      <a:pt x="12652" y="4960"/>
                    </a:cubicBezTo>
                    <a:cubicBezTo>
                      <a:pt x="12707" y="5030"/>
                      <a:pt x="12763" y="5086"/>
                      <a:pt x="12819" y="5155"/>
                    </a:cubicBezTo>
                    <a:cubicBezTo>
                      <a:pt x="12861" y="5225"/>
                      <a:pt x="12917" y="5281"/>
                      <a:pt x="12959" y="5351"/>
                    </a:cubicBezTo>
                    <a:cubicBezTo>
                      <a:pt x="12986" y="5421"/>
                      <a:pt x="13042" y="5490"/>
                      <a:pt x="13070" y="5560"/>
                    </a:cubicBezTo>
                    <a:cubicBezTo>
                      <a:pt x="13168" y="5672"/>
                      <a:pt x="13238" y="5839"/>
                      <a:pt x="13307" y="5978"/>
                    </a:cubicBezTo>
                    <a:cubicBezTo>
                      <a:pt x="13335" y="6048"/>
                      <a:pt x="13377" y="6118"/>
                      <a:pt x="13391" y="6188"/>
                    </a:cubicBezTo>
                    <a:cubicBezTo>
                      <a:pt x="13419" y="6257"/>
                      <a:pt x="13447" y="6327"/>
                      <a:pt x="13475" y="6397"/>
                    </a:cubicBezTo>
                    <a:cubicBezTo>
                      <a:pt x="13517" y="6536"/>
                      <a:pt x="13558" y="6690"/>
                      <a:pt x="13600" y="6829"/>
                    </a:cubicBezTo>
                    <a:cubicBezTo>
                      <a:pt x="13614" y="6899"/>
                      <a:pt x="13614" y="6969"/>
                      <a:pt x="13628" y="7053"/>
                    </a:cubicBezTo>
                    <a:cubicBezTo>
                      <a:pt x="13656" y="7122"/>
                      <a:pt x="13670" y="7192"/>
                      <a:pt x="13670" y="7262"/>
                    </a:cubicBezTo>
                    <a:cubicBezTo>
                      <a:pt x="13670" y="7373"/>
                      <a:pt x="13684" y="7485"/>
                      <a:pt x="13684" y="7597"/>
                    </a:cubicBezTo>
                    <a:lnTo>
                      <a:pt x="13684" y="7903"/>
                    </a:lnTo>
                    <a:lnTo>
                      <a:pt x="13684" y="8001"/>
                    </a:lnTo>
                    <a:lnTo>
                      <a:pt x="13670" y="8071"/>
                    </a:lnTo>
                    <a:cubicBezTo>
                      <a:pt x="13670" y="8113"/>
                      <a:pt x="13656" y="8168"/>
                      <a:pt x="13656" y="8224"/>
                    </a:cubicBezTo>
                    <a:cubicBezTo>
                      <a:pt x="13656" y="8280"/>
                      <a:pt x="13628" y="8322"/>
                      <a:pt x="13628" y="8378"/>
                    </a:cubicBezTo>
                    <a:cubicBezTo>
                      <a:pt x="13614" y="8433"/>
                      <a:pt x="13614" y="8489"/>
                      <a:pt x="13600" y="8517"/>
                    </a:cubicBezTo>
                    <a:lnTo>
                      <a:pt x="13544" y="8782"/>
                    </a:lnTo>
                    <a:lnTo>
                      <a:pt x="13461" y="9019"/>
                    </a:lnTo>
                    <a:lnTo>
                      <a:pt x="13419" y="9145"/>
                    </a:lnTo>
                    <a:lnTo>
                      <a:pt x="13377" y="9270"/>
                    </a:lnTo>
                    <a:lnTo>
                      <a:pt x="13265" y="9507"/>
                    </a:lnTo>
                    <a:lnTo>
                      <a:pt x="13140" y="9745"/>
                    </a:lnTo>
                    <a:lnTo>
                      <a:pt x="13070" y="9856"/>
                    </a:lnTo>
                    <a:cubicBezTo>
                      <a:pt x="13056" y="9898"/>
                      <a:pt x="13028" y="9926"/>
                      <a:pt x="13000" y="9968"/>
                    </a:cubicBezTo>
                    <a:lnTo>
                      <a:pt x="12847" y="10191"/>
                    </a:lnTo>
                    <a:cubicBezTo>
                      <a:pt x="12791" y="10261"/>
                      <a:pt x="12749" y="10330"/>
                      <a:pt x="12680" y="10400"/>
                    </a:cubicBezTo>
                    <a:cubicBezTo>
                      <a:pt x="12568" y="10540"/>
                      <a:pt x="12415" y="10679"/>
                      <a:pt x="12261" y="10833"/>
                    </a:cubicBezTo>
                    <a:cubicBezTo>
                      <a:pt x="12094" y="10972"/>
                      <a:pt x="11912" y="11084"/>
                      <a:pt x="11703" y="11153"/>
                    </a:cubicBezTo>
                    <a:cubicBezTo>
                      <a:pt x="11564" y="11181"/>
                      <a:pt x="11424" y="11223"/>
                      <a:pt x="11257" y="11223"/>
                    </a:cubicBezTo>
                    <a:lnTo>
                      <a:pt x="11103" y="11223"/>
                    </a:lnTo>
                    <a:cubicBezTo>
                      <a:pt x="10950" y="11209"/>
                      <a:pt x="10797" y="11167"/>
                      <a:pt x="10671" y="11112"/>
                    </a:cubicBezTo>
                    <a:cubicBezTo>
                      <a:pt x="10532" y="11042"/>
                      <a:pt x="10406" y="10972"/>
                      <a:pt x="10308" y="10888"/>
                    </a:cubicBezTo>
                    <a:lnTo>
                      <a:pt x="10350" y="10888"/>
                    </a:lnTo>
                    <a:cubicBezTo>
                      <a:pt x="10378" y="10888"/>
                      <a:pt x="10392" y="10874"/>
                      <a:pt x="10392" y="10874"/>
                    </a:cubicBezTo>
                    <a:cubicBezTo>
                      <a:pt x="10406" y="10874"/>
                      <a:pt x="10420" y="10847"/>
                      <a:pt x="10420" y="10847"/>
                    </a:cubicBezTo>
                    <a:cubicBezTo>
                      <a:pt x="10490" y="10777"/>
                      <a:pt x="10392" y="10637"/>
                      <a:pt x="10280" y="10470"/>
                    </a:cubicBezTo>
                    <a:lnTo>
                      <a:pt x="10266" y="10456"/>
                    </a:lnTo>
                    <a:lnTo>
                      <a:pt x="10266" y="10428"/>
                    </a:lnTo>
                    <a:lnTo>
                      <a:pt x="10266" y="10414"/>
                    </a:lnTo>
                    <a:cubicBezTo>
                      <a:pt x="10266" y="10400"/>
                      <a:pt x="10266" y="10400"/>
                      <a:pt x="10253" y="10386"/>
                    </a:cubicBezTo>
                    <a:lnTo>
                      <a:pt x="10253" y="10316"/>
                    </a:lnTo>
                    <a:cubicBezTo>
                      <a:pt x="10197" y="10233"/>
                      <a:pt x="10211" y="10191"/>
                      <a:pt x="10211" y="10135"/>
                    </a:cubicBezTo>
                    <a:cubicBezTo>
                      <a:pt x="10211" y="10135"/>
                      <a:pt x="10211" y="10121"/>
                      <a:pt x="10239" y="10121"/>
                    </a:cubicBez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188" y="10071"/>
                      <a:pt x="10082" y="9981"/>
                      <a:pt x="10096" y="9981"/>
                    </a:cubicBezTo>
                    <a:cubicBezTo>
                      <a:pt x="10097" y="9981"/>
                      <a:pt x="10098" y="9981"/>
                      <a:pt x="10099" y="9982"/>
                    </a:cubicBezTo>
                    <a:lnTo>
                      <a:pt x="10113" y="9968"/>
                    </a:lnTo>
                    <a:lnTo>
                      <a:pt x="10169" y="9912"/>
                    </a:lnTo>
                    <a:cubicBezTo>
                      <a:pt x="10169" y="9898"/>
                      <a:pt x="10183" y="9870"/>
                      <a:pt x="10183" y="9856"/>
                    </a:cubicBezTo>
                    <a:lnTo>
                      <a:pt x="10183" y="9842"/>
                    </a:lnTo>
                    <a:cubicBezTo>
                      <a:pt x="10183" y="9842"/>
                      <a:pt x="10183" y="9828"/>
                      <a:pt x="10169" y="9828"/>
                    </a:cubicBezTo>
                    <a:cubicBezTo>
                      <a:pt x="10146" y="9794"/>
                      <a:pt x="10113" y="9769"/>
                      <a:pt x="10056" y="9769"/>
                    </a:cubicBezTo>
                    <a:cubicBezTo>
                      <a:pt x="10044" y="9769"/>
                      <a:pt x="10030" y="9770"/>
                      <a:pt x="10015" y="9772"/>
                    </a:cubicBezTo>
                    <a:cubicBezTo>
                      <a:pt x="10001" y="9772"/>
                      <a:pt x="9988" y="9786"/>
                      <a:pt x="9974" y="9786"/>
                    </a:cubicBezTo>
                    <a:cubicBezTo>
                      <a:pt x="9946" y="9786"/>
                      <a:pt x="9932" y="9800"/>
                      <a:pt x="9918" y="9828"/>
                    </a:cubicBezTo>
                    <a:lnTo>
                      <a:pt x="9806" y="9926"/>
                    </a:lnTo>
                    <a:cubicBezTo>
                      <a:pt x="9695" y="10065"/>
                      <a:pt x="9653" y="10316"/>
                      <a:pt x="9722" y="10526"/>
                    </a:cubicBezTo>
                    <a:cubicBezTo>
                      <a:pt x="9764" y="10623"/>
                      <a:pt x="9834" y="10707"/>
                      <a:pt x="9904" y="10805"/>
                    </a:cubicBezTo>
                    <a:cubicBezTo>
                      <a:pt x="9974" y="10874"/>
                      <a:pt x="10057" y="10944"/>
                      <a:pt x="10127" y="10986"/>
                    </a:cubicBezTo>
                    <a:cubicBezTo>
                      <a:pt x="10405" y="11185"/>
                      <a:pt x="10759" y="11308"/>
                      <a:pt x="11092" y="11308"/>
                    </a:cubicBezTo>
                    <a:cubicBezTo>
                      <a:pt x="11110" y="11308"/>
                      <a:pt x="11128" y="11308"/>
                      <a:pt x="11145" y="11307"/>
                    </a:cubicBezTo>
                    <a:lnTo>
                      <a:pt x="11382" y="11307"/>
                    </a:lnTo>
                    <a:cubicBezTo>
                      <a:pt x="11452" y="11293"/>
                      <a:pt x="11536" y="11293"/>
                      <a:pt x="11606" y="11251"/>
                    </a:cubicBezTo>
                    <a:cubicBezTo>
                      <a:pt x="11773" y="11223"/>
                      <a:pt x="11898" y="11153"/>
                      <a:pt x="12024" y="11084"/>
                    </a:cubicBezTo>
                    <a:cubicBezTo>
                      <a:pt x="12163" y="10986"/>
                      <a:pt x="12289" y="10888"/>
                      <a:pt x="12415" y="10777"/>
                    </a:cubicBezTo>
                    <a:lnTo>
                      <a:pt x="12582" y="10609"/>
                    </a:lnTo>
                    <a:cubicBezTo>
                      <a:pt x="12638" y="10554"/>
                      <a:pt x="12694" y="10484"/>
                      <a:pt x="12749" y="10414"/>
                    </a:cubicBezTo>
                    <a:cubicBezTo>
                      <a:pt x="12791" y="10344"/>
                      <a:pt x="12847" y="10289"/>
                      <a:pt x="12903" y="10219"/>
                    </a:cubicBezTo>
                    <a:lnTo>
                      <a:pt x="13042" y="10038"/>
                    </a:lnTo>
                    <a:cubicBezTo>
                      <a:pt x="13126" y="9912"/>
                      <a:pt x="13196" y="9759"/>
                      <a:pt x="13279" y="9619"/>
                    </a:cubicBezTo>
                    <a:cubicBezTo>
                      <a:pt x="13530" y="9131"/>
                      <a:pt x="13684" y="8601"/>
                      <a:pt x="13740" y="8057"/>
                    </a:cubicBezTo>
                    <a:cubicBezTo>
                      <a:pt x="13754" y="7987"/>
                      <a:pt x="13754" y="7917"/>
                      <a:pt x="13754" y="7848"/>
                    </a:cubicBezTo>
                    <a:lnTo>
                      <a:pt x="13754" y="7638"/>
                    </a:lnTo>
                    <a:lnTo>
                      <a:pt x="13754" y="7429"/>
                    </a:lnTo>
                    <a:cubicBezTo>
                      <a:pt x="13754" y="7359"/>
                      <a:pt x="13740" y="7290"/>
                      <a:pt x="13740" y="7220"/>
                    </a:cubicBezTo>
                    <a:cubicBezTo>
                      <a:pt x="13740" y="7150"/>
                      <a:pt x="13726" y="7080"/>
                      <a:pt x="13698" y="6997"/>
                    </a:cubicBezTo>
                    <a:cubicBezTo>
                      <a:pt x="13684" y="6927"/>
                      <a:pt x="13684" y="6843"/>
                      <a:pt x="13670" y="6774"/>
                    </a:cubicBezTo>
                    <a:cubicBezTo>
                      <a:pt x="13628" y="6620"/>
                      <a:pt x="13600" y="6481"/>
                      <a:pt x="13544" y="6313"/>
                    </a:cubicBezTo>
                    <a:cubicBezTo>
                      <a:pt x="13517" y="6243"/>
                      <a:pt x="13489" y="6174"/>
                      <a:pt x="13461" y="6090"/>
                    </a:cubicBezTo>
                    <a:cubicBezTo>
                      <a:pt x="13419" y="6020"/>
                      <a:pt x="13405" y="5937"/>
                      <a:pt x="13377" y="5867"/>
                    </a:cubicBezTo>
                    <a:cubicBezTo>
                      <a:pt x="13307" y="5727"/>
                      <a:pt x="13238" y="5574"/>
                      <a:pt x="13140" y="5448"/>
                    </a:cubicBezTo>
                    <a:lnTo>
                      <a:pt x="12986" y="5183"/>
                    </a:lnTo>
                    <a:cubicBezTo>
                      <a:pt x="12917" y="5100"/>
                      <a:pt x="12861" y="5030"/>
                      <a:pt x="12791" y="4946"/>
                    </a:cubicBezTo>
                    <a:lnTo>
                      <a:pt x="12791" y="4946"/>
                    </a:lnTo>
                    <a:cubicBezTo>
                      <a:pt x="12833" y="4988"/>
                      <a:pt x="12889" y="5044"/>
                      <a:pt x="12959" y="5114"/>
                    </a:cubicBezTo>
                    <a:lnTo>
                      <a:pt x="13056" y="5225"/>
                    </a:lnTo>
                    <a:cubicBezTo>
                      <a:pt x="13098" y="5253"/>
                      <a:pt x="13126" y="5295"/>
                      <a:pt x="13140" y="5323"/>
                    </a:cubicBezTo>
                    <a:cubicBezTo>
                      <a:pt x="13210" y="5393"/>
                      <a:pt x="13265" y="5462"/>
                      <a:pt x="13321" y="5504"/>
                    </a:cubicBezTo>
                    <a:lnTo>
                      <a:pt x="13419" y="5602"/>
                    </a:lnTo>
                    <a:cubicBezTo>
                      <a:pt x="13430" y="5608"/>
                      <a:pt x="13439" y="5611"/>
                      <a:pt x="13446" y="5611"/>
                    </a:cubicBezTo>
                    <a:cubicBezTo>
                      <a:pt x="13499" y="5611"/>
                      <a:pt x="13427" y="5435"/>
                      <a:pt x="13279" y="5225"/>
                    </a:cubicBezTo>
                    <a:cubicBezTo>
                      <a:pt x="13251" y="5169"/>
                      <a:pt x="13210" y="5100"/>
                      <a:pt x="13182" y="5044"/>
                    </a:cubicBezTo>
                    <a:cubicBezTo>
                      <a:pt x="13126" y="5002"/>
                      <a:pt x="13098" y="4946"/>
                      <a:pt x="13056" y="4890"/>
                    </a:cubicBezTo>
                    <a:cubicBezTo>
                      <a:pt x="12973" y="4793"/>
                      <a:pt x="12903" y="4695"/>
                      <a:pt x="12861" y="4653"/>
                    </a:cubicBezTo>
                    <a:cubicBezTo>
                      <a:pt x="12763" y="4528"/>
                      <a:pt x="12638" y="4402"/>
                      <a:pt x="12540" y="4305"/>
                    </a:cubicBezTo>
                    <a:cubicBezTo>
                      <a:pt x="12415" y="4193"/>
                      <a:pt x="12303" y="4068"/>
                      <a:pt x="12205" y="3970"/>
                    </a:cubicBezTo>
                    <a:lnTo>
                      <a:pt x="12205" y="3970"/>
                    </a:lnTo>
                    <a:cubicBezTo>
                      <a:pt x="12362" y="4064"/>
                      <a:pt x="12493" y="4127"/>
                      <a:pt x="12572" y="4127"/>
                    </a:cubicBezTo>
                    <a:cubicBezTo>
                      <a:pt x="12633" y="4127"/>
                      <a:pt x="12664" y="4089"/>
                      <a:pt x="12652" y="3998"/>
                    </a:cubicBezTo>
                    <a:cubicBezTo>
                      <a:pt x="12652" y="3928"/>
                      <a:pt x="12498" y="3761"/>
                      <a:pt x="12401" y="3691"/>
                    </a:cubicBezTo>
                    <a:cubicBezTo>
                      <a:pt x="11536" y="3007"/>
                      <a:pt x="10448" y="2254"/>
                      <a:pt x="9304" y="1585"/>
                    </a:cubicBezTo>
                    <a:lnTo>
                      <a:pt x="9304" y="1585"/>
                    </a:lnTo>
                    <a:cubicBezTo>
                      <a:pt x="9374" y="1613"/>
                      <a:pt x="9444" y="1626"/>
                      <a:pt x="9513" y="1668"/>
                    </a:cubicBezTo>
                    <a:cubicBezTo>
                      <a:pt x="9904" y="1836"/>
                      <a:pt x="10336" y="2073"/>
                      <a:pt x="10741" y="2366"/>
                    </a:cubicBezTo>
                    <a:cubicBezTo>
                      <a:pt x="10778" y="2390"/>
                      <a:pt x="10800" y="2400"/>
                      <a:pt x="10811" y="2400"/>
                    </a:cubicBezTo>
                    <a:cubicBezTo>
                      <a:pt x="10837" y="2400"/>
                      <a:pt x="10796" y="2341"/>
                      <a:pt x="10727" y="2282"/>
                    </a:cubicBezTo>
                    <a:cubicBezTo>
                      <a:pt x="10629" y="2212"/>
                      <a:pt x="10532" y="2115"/>
                      <a:pt x="10420" y="2031"/>
                    </a:cubicBezTo>
                    <a:cubicBezTo>
                      <a:pt x="10322" y="1947"/>
                      <a:pt x="10197" y="1878"/>
                      <a:pt x="10071" y="1794"/>
                    </a:cubicBezTo>
                    <a:cubicBezTo>
                      <a:pt x="9471" y="1334"/>
                      <a:pt x="8788" y="929"/>
                      <a:pt x="8091" y="692"/>
                    </a:cubicBezTo>
                    <a:cubicBezTo>
                      <a:pt x="7588" y="497"/>
                      <a:pt x="7044" y="371"/>
                      <a:pt x="6514" y="301"/>
                    </a:cubicBezTo>
                    <a:cubicBezTo>
                      <a:pt x="6361" y="287"/>
                      <a:pt x="6207" y="273"/>
                      <a:pt x="6054" y="273"/>
                    </a:cubicBezTo>
                    <a:cubicBezTo>
                      <a:pt x="6068" y="260"/>
                      <a:pt x="6082" y="232"/>
                      <a:pt x="6124" y="218"/>
                    </a:cubicBezTo>
                    <a:cubicBezTo>
                      <a:pt x="6221" y="190"/>
                      <a:pt x="6333" y="148"/>
                      <a:pt x="6514" y="134"/>
                    </a:cubicBezTo>
                    <a:cubicBezTo>
                      <a:pt x="6584" y="134"/>
                      <a:pt x="6514" y="78"/>
                      <a:pt x="6431" y="64"/>
                    </a:cubicBezTo>
                    <a:cubicBezTo>
                      <a:pt x="6202" y="17"/>
                      <a:pt x="5986" y="1"/>
                      <a:pt x="5777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267717" y="2756348"/>
                <a:ext cx="509488" cy="382907"/>
              </a:xfrm>
              <a:custGeom>
                <a:avLst/>
                <a:gdLst/>
                <a:ahLst/>
                <a:cxnLst/>
                <a:rect l="l" t="t" r="r" b="b"/>
                <a:pathLst>
                  <a:path w="11759" h="8837" extrusionOk="0">
                    <a:moveTo>
                      <a:pt x="2134" y="5468"/>
                    </a:moveTo>
                    <a:cubicBezTo>
                      <a:pt x="2134" y="5482"/>
                      <a:pt x="2131" y="5492"/>
                      <a:pt x="2127" y="5499"/>
                    </a:cubicBezTo>
                    <a:lnTo>
                      <a:pt x="2127" y="5499"/>
                    </a:lnTo>
                    <a:cubicBezTo>
                      <a:pt x="2134" y="5492"/>
                      <a:pt x="2134" y="5482"/>
                      <a:pt x="2134" y="5468"/>
                    </a:cubicBezTo>
                    <a:close/>
                    <a:moveTo>
                      <a:pt x="11759" y="0"/>
                    </a:moveTo>
                    <a:lnTo>
                      <a:pt x="11577" y="167"/>
                    </a:lnTo>
                    <a:cubicBezTo>
                      <a:pt x="11536" y="223"/>
                      <a:pt x="11466" y="307"/>
                      <a:pt x="11368" y="391"/>
                    </a:cubicBezTo>
                    <a:cubicBezTo>
                      <a:pt x="11284" y="488"/>
                      <a:pt x="11201" y="586"/>
                      <a:pt x="11089" y="711"/>
                    </a:cubicBezTo>
                    <a:cubicBezTo>
                      <a:pt x="10699" y="1186"/>
                      <a:pt x="10155" y="1883"/>
                      <a:pt x="9583" y="2762"/>
                    </a:cubicBezTo>
                    <a:cubicBezTo>
                      <a:pt x="9290" y="3208"/>
                      <a:pt x="8969" y="3669"/>
                      <a:pt x="8634" y="4185"/>
                    </a:cubicBezTo>
                    <a:cubicBezTo>
                      <a:pt x="8299" y="4673"/>
                      <a:pt x="7937" y="5189"/>
                      <a:pt x="7518" y="5677"/>
                    </a:cubicBezTo>
                    <a:cubicBezTo>
                      <a:pt x="7100" y="6193"/>
                      <a:pt x="6654" y="6681"/>
                      <a:pt x="6123" y="7100"/>
                    </a:cubicBezTo>
                    <a:cubicBezTo>
                      <a:pt x="5858" y="7309"/>
                      <a:pt x="5579" y="7477"/>
                      <a:pt x="5273" y="7616"/>
                    </a:cubicBezTo>
                    <a:cubicBezTo>
                      <a:pt x="4952" y="7755"/>
                      <a:pt x="4645" y="7881"/>
                      <a:pt x="4310" y="7965"/>
                    </a:cubicBezTo>
                    <a:cubicBezTo>
                      <a:pt x="3975" y="8048"/>
                      <a:pt x="3655" y="8118"/>
                      <a:pt x="3320" y="8174"/>
                    </a:cubicBezTo>
                    <a:cubicBezTo>
                      <a:pt x="3097" y="8211"/>
                      <a:pt x="2867" y="8224"/>
                      <a:pt x="2640" y="8224"/>
                    </a:cubicBezTo>
                    <a:cubicBezTo>
                      <a:pt x="2526" y="8224"/>
                      <a:pt x="2413" y="8220"/>
                      <a:pt x="2302" y="8216"/>
                    </a:cubicBezTo>
                    <a:cubicBezTo>
                      <a:pt x="1981" y="8188"/>
                      <a:pt x="1646" y="8146"/>
                      <a:pt x="1353" y="8034"/>
                    </a:cubicBezTo>
                    <a:cubicBezTo>
                      <a:pt x="1046" y="7937"/>
                      <a:pt x="767" y="7769"/>
                      <a:pt x="558" y="7560"/>
                    </a:cubicBezTo>
                    <a:cubicBezTo>
                      <a:pt x="349" y="7351"/>
                      <a:pt x="209" y="7072"/>
                      <a:pt x="140" y="6793"/>
                    </a:cubicBezTo>
                    <a:cubicBezTo>
                      <a:pt x="70" y="6514"/>
                      <a:pt x="98" y="6221"/>
                      <a:pt x="126" y="5928"/>
                    </a:cubicBezTo>
                    <a:lnTo>
                      <a:pt x="181" y="5607"/>
                    </a:lnTo>
                    <a:cubicBezTo>
                      <a:pt x="195" y="5510"/>
                      <a:pt x="237" y="5398"/>
                      <a:pt x="265" y="5301"/>
                    </a:cubicBezTo>
                    <a:cubicBezTo>
                      <a:pt x="321" y="5091"/>
                      <a:pt x="405" y="4910"/>
                      <a:pt x="516" y="4757"/>
                    </a:cubicBezTo>
                    <a:cubicBezTo>
                      <a:pt x="614" y="4617"/>
                      <a:pt x="739" y="4519"/>
                      <a:pt x="865" y="4408"/>
                    </a:cubicBezTo>
                    <a:cubicBezTo>
                      <a:pt x="1004" y="4296"/>
                      <a:pt x="1144" y="4240"/>
                      <a:pt x="1297" y="4185"/>
                    </a:cubicBezTo>
                    <a:cubicBezTo>
                      <a:pt x="1451" y="4129"/>
                      <a:pt x="1632" y="4101"/>
                      <a:pt x="1785" y="4101"/>
                    </a:cubicBezTo>
                    <a:cubicBezTo>
                      <a:pt x="1953" y="4101"/>
                      <a:pt x="2120" y="4115"/>
                      <a:pt x="2274" y="4157"/>
                    </a:cubicBezTo>
                    <a:cubicBezTo>
                      <a:pt x="2427" y="4213"/>
                      <a:pt x="2608" y="4296"/>
                      <a:pt x="2748" y="4464"/>
                    </a:cubicBezTo>
                    <a:cubicBezTo>
                      <a:pt x="2818" y="4533"/>
                      <a:pt x="2859" y="4617"/>
                      <a:pt x="2915" y="4701"/>
                    </a:cubicBezTo>
                    <a:cubicBezTo>
                      <a:pt x="2971" y="4784"/>
                      <a:pt x="2999" y="4896"/>
                      <a:pt x="3027" y="4994"/>
                    </a:cubicBezTo>
                    <a:cubicBezTo>
                      <a:pt x="3041" y="5133"/>
                      <a:pt x="3041" y="5273"/>
                      <a:pt x="2999" y="5412"/>
                    </a:cubicBezTo>
                    <a:cubicBezTo>
                      <a:pt x="2985" y="5468"/>
                      <a:pt x="2985" y="5524"/>
                      <a:pt x="2957" y="5552"/>
                    </a:cubicBezTo>
                    <a:cubicBezTo>
                      <a:pt x="2929" y="5621"/>
                      <a:pt x="2887" y="5677"/>
                      <a:pt x="2846" y="5733"/>
                    </a:cubicBezTo>
                    <a:cubicBezTo>
                      <a:pt x="2790" y="5789"/>
                      <a:pt x="2748" y="5831"/>
                      <a:pt x="2692" y="5872"/>
                    </a:cubicBezTo>
                    <a:cubicBezTo>
                      <a:pt x="2567" y="5942"/>
                      <a:pt x="2441" y="5970"/>
                      <a:pt x="2329" y="5970"/>
                    </a:cubicBezTo>
                    <a:cubicBezTo>
                      <a:pt x="2343" y="5970"/>
                      <a:pt x="2343" y="5956"/>
                      <a:pt x="2357" y="5942"/>
                    </a:cubicBezTo>
                    <a:cubicBezTo>
                      <a:pt x="2371" y="5928"/>
                      <a:pt x="2371" y="5900"/>
                      <a:pt x="2371" y="5900"/>
                    </a:cubicBezTo>
                    <a:cubicBezTo>
                      <a:pt x="2371" y="5886"/>
                      <a:pt x="2399" y="5886"/>
                      <a:pt x="2399" y="5872"/>
                    </a:cubicBezTo>
                    <a:cubicBezTo>
                      <a:pt x="2399" y="5817"/>
                      <a:pt x="2357" y="5789"/>
                      <a:pt x="2302" y="5747"/>
                    </a:cubicBezTo>
                    <a:cubicBezTo>
                      <a:pt x="2288" y="5733"/>
                      <a:pt x="2260" y="5719"/>
                      <a:pt x="2232" y="5691"/>
                    </a:cubicBezTo>
                    <a:cubicBezTo>
                      <a:pt x="2218" y="5691"/>
                      <a:pt x="2204" y="5677"/>
                      <a:pt x="2204" y="5677"/>
                    </a:cubicBezTo>
                    <a:lnTo>
                      <a:pt x="2190" y="5663"/>
                    </a:lnTo>
                    <a:lnTo>
                      <a:pt x="2190" y="5649"/>
                    </a:lnTo>
                    <a:cubicBezTo>
                      <a:pt x="2162" y="5621"/>
                      <a:pt x="2148" y="5593"/>
                      <a:pt x="2148" y="5580"/>
                    </a:cubicBezTo>
                    <a:lnTo>
                      <a:pt x="2148" y="5552"/>
                    </a:lnTo>
                    <a:lnTo>
                      <a:pt x="2148" y="5538"/>
                    </a:lnTo>
                    <a:lnTo>
                      <a:pt x="2148" y="5527"/>
                    </a:lnTo>
                    <a:lnTo>
                      <a:pt x="2148" y="5527"/>
                    </a:lnTo>
                    <a:cubicBezTo>
                      <a:pt x="2153" y="5527"/>
                      <a:pt x="2158" y="5525"/>
                      <a:pt x="2154" y="5525"/>
                    </a:cubicBezTo>
                    <a:cubicBezTo>
                      <a:pt x="2153" y="5525"/>
                      <a:pt x="2151" y="5525"/>
                      <a:pt x="2148" y="5525"/>
                    </a:cubicBezTo>
                    <a:lnTo>
                      <a:pt x="2148" y="5525"/>
                    </a:lnTo>
                    <a:lnTo>
                      <a:pt x="2148" y="5524"/>
                    </a:lnTo>
                    <a:cubicBezTo>
                      <a:pt x="2147" y="5524"/>
                      <a:pt x="2145" y="5525"/>
                      <a:pt x="2145" y="5526"/>
                    </a:cubicBezTo>
                    <a:lnTo>
                      <a:pt x="2145" y="5526"/>
                    </a:lnTo>
                    <a:cubicBezTo>
                      <a:pt x="2134" y="5527"/>
                      <a:pt x="2114" y="5531"/>
                      <a:pt x="2078" y="5538"/>
                    </a:cubicBezTo>
                    <a:lnTo>
                      <a:pt x="2078" y="5510"/>
                    </a:lnTo>
                    <a:cubicBezTo>
                      <a:pt x="2099" y="5510"/>
                      <a:pt x="2112" y="5508"/>
                      <a:pt x="2120" y="5504"/>
                    </a:cubicBezTo>
                    <a:lnTo>
                      <a:pt x="2120" y="5504"/>
                    </a:lnTo>
                    <a:lnTo>
                      <a:pt x="2120" y="5510"/>
                    </a:lnTo>
                    <a:cubicBezTo>
                      <a:pt x="2120" y="5510"/>
                      <a:pt x="2124" y="5506"/>
                      <a:pt x="2127" y="5499"/>
                    </a:cubicBezTo>
                    <a:lnTo>
                      <a:pt x="2127" y="5499"/>
                    </a:lnTo>
                    <a:cubicBezTo>
                      <a:pt x="2125" y="5501"/>
                      <a:pt x="2123" y="5503"/>
                      <a:pt x="2120" y="5504"/>
                    </a:cubicBezTo>
                    <a:lnTo>
                      <a:pt x="2120" y="5504"/>
                    </a:lnTo>
                    <a:lnTo>
                      <a:pt x="2120" y="5496"/>
                    </a:lnTo>
                    <a:cubicBezTo>
                      <a:pt x="2120" y="5496"/>
                      <a:pt x="2120" y="5468"/>
                      <a:pt x="2134" y="5468"/>
                    </a:cubicBezTo>
                    <a:cubicBezTo>
                      <a:pt x="2134" y="5440"/>
                      <a:pt x="2148" y="5398"/>
                      <a:pt x="2148" y="5384"/>
                    </a:cubicBezTo>
                    <a:cubicBezTo>
                      <a:pt x="2162" y="5356"/>
                      <a:pt x="2162" y="5328"/>
                      <a:pt x="2162" y="5301"/>
                    </a:cubicBezTo>
                    <a:cubicBezTo>
                      <a:pt x="2162" y="5287"/>
                      <a:pt x="2148" y="5259"/>
                      <a:pt x="2148" y="5245"/>
                    </a:cubicBezTo>
                    <a:cubicBezTo>
                      <a:pt x="2134" y="5231"/>
                      <a:pt x="2120" y="5231"/>
                      <a:pt x="2106" y="5217"/>
                    </a:cubicBezTo>
                    <a:cubicBezTo>
                      <a:pt x="2078" y="5189"/>
                      <a:pt x="2050" y="5189"/>
                      <a:pt x="2023" y="5189"/>
                    </a:cubicBezTo>
                    <a:lnTo>
                      <a:pt x="1981" y="5189"/>
                    </a:lnTo>
                    <a:cubicBezTo>
                      <a:pt x="1967" y="5189"/>
                      <a:pt x="1939" y="5189"/>
                      <a:pt x="1925" y="5217"/>
                    </a:cubicBezTo>
                    <a:cubicBezTo>
                      <a:pt x="1855" y="5231"/>
                      <a:pt x="1771" y="5287"/>
                      <a:pt x="1716" y="5384"/>
                    </a:cubicBezTo>
                    <a:cubicBezTo>
                      <a:pt x="1632" y="5566"/>
                      <a:pt x="1660" y="5803"/>
                      <a:pt x="1799" y="5984"/>
                    </a:cubicBezTo>
                    <a:lnTo>
                      <a:pt x="1855" y="6026"/>
                    </a:lnTo>
                    <a:cubicBezTo>
                      <a:pt x="1869" y="6054"/>
                      <a:pt x="1911" y="6068"/>
                      <a:pt x="1925" y="6082"/>
                    </a:cubicBezTo>
                    <a:cubicBezTo>
                      <a:pt x="1967" y="6124"/>
                      <a:pt x="2023" y="6137"/>
                      <a:pt x="2064" y="6151"/>
                    </a:cubicBezTo>
                    <a:cubicBezTo>
                      <a:pt x="2138" y="6183"/>
                      <a:pt x="2219" y="6198"/>
                      <a:pt x="2290" y="6198"/>
                    </a:cubicBezTo>
                    <a:cubicBezTo>
                      <a:pt x="2314" y="6198"/>
                      <a:pt x="2336" y="6197"/>
                      <a:pt x="2357" y="6193"/>
                    </a:cubicBezTo>
                    <a:cubicBezTo>
                      <a:pt x="2553" y="6193"/>
                      <a:pt x="2720" y="6096"/>
                      <a:pt x="2873" y="5998"/>
                    </a:cubicBezTo>
                    <a:cubicBezTo>
                      <a:pt x="3013" y="5872"/>
                      <a:pt x="3111" y="5733"/>
                      <a:pt x="3152" y="5552"/>
                    </a:cubicBezTo>
                    <a:cubicBezTo>
                      <a:pt x="3250" y="5259"/>
                      <a:pt x="3194" y="4924"/>
                      <a:pt x="3055" y="4673"/>
                    </a:cubicBezTo>
                    <a:cubicBezTo>
                      <a:pt x="2915" y="4394"/>
                      <a:pt x="2636" y="4157"/>
                      <a:pt x="2343" y="4087"/>
                    </a:cubicBezTo>
                    <a:cubicBezTo>
                      <a:pt x="2190" y="4045"/>
                      <a:pt x="2037" y="4017"/>
                      <a:pt x="1869" y="4017"/>
                    </a:cubicBezTo>
                    <a:cubicBezTo>
                      <a:pt x="1716" y="4017"/>
                      <a:pt x="1562" y="4045"/>
                      <a:pt x="1409" y="4087"/>
                    </a:cubicBezTo>
                    <a:cubicBezTo>
                      <a:pt x="1144" y="4157"/>
                      <a:pt x="893" y="4296"/>
                      <a:pt x="711" y="4478"/>
                    </a:cubicBezTo>
                    <a:cubicBezTo>
                      <a:pt x="516" y="4645"/>
                      <a:pt x="349" y="4882"/>
                      <a:pt x="265" y="5133"/>
                    </a:cubicBezTo>
                    <a:cubicBezTo>
                      <a:pt x="237" y="5189"/>
                      <a:pt x="237" y="5259"/>
                      <a:pt x="195" y="5328"/>
                    </a:cubicBezTo>
                    <a:cubicBezTo>
                      <a:pt x="181" y="5398"/>
                      <a:pt x="167" y="5454"/>
                      <a:pt x="140" y="5524"/>
                    </a:cubicBezTo>
                    <a:lnTo>
                      <a:pt x="98" y="5733"/>
                    </a:lnTo>
                    <a:cubicBezTo>
                      <a:pt x="84" y="5803"/>
                      <a:pt x="56" y="5872"/>
                      <a:pt x="56" y="5942"/>
                    </a:cubicBezTo>
                    <a:cubicBezTo>
                      <a:pt x="28" y="6235"/>
                      <a:pt x="0" y="6528"/>
                      <a:pt x="70" y="6849"/>
                    </a:cubicBezTo>
                    <a:cubicBezTo>
                      <a:pt x="126" y="7142"/>
                      <a:pt x="279" y="7435"/>
                      <a:pt x="516" y="7672"/>
                    </a:cubicBezTo>
                    <a:lnTo>
                      <a:pt x="614" y="7769"/>
                    </a:lnTo>
                    <a:cubicBezTo>
                      <a:pt x="656" y="7811"/>
                      <a:pt x="697" y="7839"/>
                      <a:pt x="739" y="7853"/>
                    </a:cubicBezTo>
                    <a:cubicBezTo>
                      <a:pt x="802" y="7905"/>
                      <a:pt x="864" y="7942"/>
                      <a:pt x="932" y="7980"/>
                    </a:cubicBezTo>
                    <a:lnTo>
                      <a:pt x="932" y="7980"/>
                    </a:lnTo>
                    <a:cubicBezTo>
                      <a:pt x="892" y="7961"/>
                      <a:pt x="846" y="7943"/>
                      <a:pt x="795" y="7909"/>
                    </a:cubicBezTo>
                    <a:cubicBezTo>
                      <a:pt x="753" y="7895"/>
                      <a:pt x="697" y="7881"/>
                      <a:pt x="670" y="7839"/>
                    </a:cubicBezTo>
                    <a:lnTo>
                      <a:pt x="600" y="7811"/>
                    </a:lnTo>
                    <a:cubicBezTo>
                      <a:pt x="586" y="7783"/>
                      <a:pt x="558" y="7783"/>
                      <a:pt x="544" y="7769"/>
                    </a:cubicBezTo>
                    <a:cubicBezTo>
                      <a:pt x="391" y="7686"/>
                      <a:pt x="251" y="7560"/>
                      <a:pt x="195" y="7546"/>
                    </a:cubicBezTo>
                    <a:cubicBezTo>
                      <a:pt x="186" y="7544"/>
                      <a:pt x="178" y="7543"/>
                      <a:pt x="172" y="7543"/>
                    </a:cubicBezTo>
                    <a:cubicBezTo>
                      <a:pt x="141" y="7543"/>
                      <a:pt x="149" y="7572"/>
                      <a:pt x="195" y="7630"/>
                    </a:cubicBezTo>
                    <a:cubicBezTo>
                      <a:pt x="209" y="7672"/>
                      <a:pt x="251" y="7700"/>
                      <a:pt x="279" y="7755"/>
                    </a:cubicBezTo>
                    <a:cubicBezTo>
                      <a:pt x="321" y="7811"/>
                      <a:pt x="377" y="7839"/>
                      <a:pt x="418" y="7895"/>
                    </a:cubicBezTo>
                    <a:cubicBezTo>
                      <a:pt x="628" y="8090"/>
                      <a:pt x="949" y="8244"/>
                      <a:pt x="1074" y="8299"/>
                    </a:cubicBezTo>
                    <a:cubicBezTo>
                      <a:pt x="1395" y="8439"/>
                      <a:pt x="1730" y="8481"/>
                      <a:pt x="2050" y="8509"/>
                    </a:cubicBezTo>
                    <a:cubicBezTo>
                      <a:pt x="1869" y="8523"/>
                      <a:pt x="1744" y="8537"/>
                      <a:pt x="1660" y="8592"/>
                    </a:cubicBezTo>
                    <a:cubicBezTo>
                      <a:pt x="1590" y="8620"/>
                      <a:pt x="1576" y="8676"/>
                      <a:pt x="1646" y="8746"/>
                    </a:cubicBezTo>
                    <a:cubicBezTo>
                      <a:pt x="1692" y="8791"/>
                      <a:pt x="1858" y="8837"/>
                      <a:pt x="1993" y="8837"/>
                    </a:cubicBezTo>
                    <a:cubicBezTo>
                      <a:pt x="2024" y="8837"/>
                      <a:pt x="2053" y="8835"/>
                      <a:pt x="2078" y="8830"/>
                    </a:cubicBezTo>
                    <a:cubicBezTo>
                      <a:pt x="2218" y="8830"/>
                      <a:pt x="2371" y="8816"/>
                      <a:pt x="2539" y="8802"/>
                    </a:cubicBezTo>
                    <a:cubicBezTo>
                      <a:pt x="2692" y="8788"/>
                      <a:pt x="2832" y="8760"/>
                      <a:pt x="2985" y="8732"/>
                    </a:cubicBezTo>
                    <a:cubicBezTo>
                      <a:pt x="3278" y="8676"/>
                      <a:pt x="3599" y="8592"/>
                      <a:pt x="3906" y="8481"/>
                    </a:cubicBezTo>
                    <a:cubicBezTo>
                      <a:pt x="4226" y="8383"/>
                      <a:pt x="4519" y="8258"/>
                      <a:pt x="4812" y="8118"/>
                    </a:cubicBezTo>
                    <a:cubicBezTo>
                      <a:pt x="5119" y="7979"/>
                      <a:pt x="5412" y="7825"/>
                      <a:pt x="5705" y="7672"/>
                    </a:cubicBezTo>
                    <a:lnTo>
                      <a:pt x="5705" y="7672"/>
                    </a:lnTo>
                    <a:cubicBezTo>
                      <a:pt x="5649" y="7714"/>
                      <a:pt x="5607" y="7755"/>
                      <a:pt x="5538" y="7811"/>
                    </a:cubicBezTo>
                    <a:cubicBezTo>
                      <a:pt x="5203" y="8062"/>
                      <a:pt x="4770" y="8313"/>
                      <a:pt x="4254" y="8467"/>
                    </a:cubicBezTo>
                    <a:cubicBezTo>
                      <a:pt x="4161" y="8504"/>
                      <a:pt x="4174" y="8523"/>
                      <a:pt x="4225" y="8523"/>
                    </a:cubicBezTo>
                    <a:cubicBezTo>
                      <a:pt x="4251" y="8523"/>
                      <a:pt x="4287" y="8518"/>
                      <a:pt x="4324" y="8509"/>
                    </a:cubicBezTo>
                    <a:cubicBezTo>
                      <a:pt x="4450" y="8467"/>
                      <a:pt x="4575" y="8439"/>
                      <a:pt x="4701" y="8383"/>
                    </a:cubicBezTo>
                    <a:cubicBezTo>
                      <a:pt x="4812" y="8327"/>
                      <a:pt x="4952" y="8299"/>
                      <a:pt x="5091" y="8230"/>
                    </a:cubicBezTo>
                    <a:cubicBezTo>
                      <a:pt x="5468" y="8090"/>
                      <a:pt x="5817" y="7895"/>
                      <a:pt x="6137" y="7672"/>
                    </a:cubicBezTo>
                    <a:cubicBezTo>
                      <a:pt x="6179" y="7630"/>
                      <a:pt x="6235" y="7616"/>
                      <a:pt x="6263" y="7588"/>
                    </a:cubicBezTo>
                    <a:lnTo>
                      <a:pt x="6388" y="7477"/>
                    </a:lnTo>
                    <a:cubicBezTo>
                      <a:pt x="6472" y="7407"/>
                      <a:pt x="6528" y="7351"/>
                      <a:pt x="6598" y="7281"/>
                    </a:cubicBezTo>
                    <a:cubicBezTo>
                      <a:pt x="6737" y="7142"/>
                      <a:pt x="6877" y="7016"/>
                      <a:pt x="6974" y="6877"/>
                    </a:cubicBezTo>
                    <a:lnTo>
                      <a:pt x="7239" y="6570"/>
                    </a:lnTo>
                    <a:cubicBezTo>
                      <a:pt x="7323" y="6458"/>
                      <a:pt x="7393" y="6361"/>
                      <a:pt x="7490" y="6249"/>
                    </a:cubicBezTo>
                    <a:lnTo>
                      <a:pt x="7602" y="6096"/>
                    </a:lnTo>
                    <a:lnTo>
                      <a:pt x="7714" y="5942"/>
                    </a:lnTo>
                    <a:cubicBezTo>
                      <a:pt x="7783" y="5831"/>
                      <a:pt x="7853" y="5733"/>
                      <a:pt x="7937" y="5607"/>
                    </a:cubicBezTo>
                    <a:cubicBezTo>
                      <a:pt x="8020" y="5468"/>
                      <a:pt x="8090" y="5328"/>
                      <a:pt x="8188" y="5203"/>
                    </a:cubicBezTo>
                    <a:lnTo>
                      <a:pt x="8188" y="5301"/>
                    </a:lnTo>
                    <a:cubicBezTo>
                      <a:pt x="8160" y="5398"/>
                      <a:pt x="8160" y="5524"/>
                      <a:pt x="8076" y="5691"/>
                    </a:cubicBezTo>
                    <a:cubicBezTo>
                      <a:pt x="8066" y="5716"/>
                      <a:pt x="8071" y="5727"/>
                      <a:pt x="8082" y="5727"/>
                    </a:cubicBezTo>
                    <a:cubicBezTo>
                      <a:pt x="8102" y="5727"/>
                      <a:pt x="8142" y="5694"/>
                      <a:pt x="8160" y="5649"/>
                    </a:cubicBezTo>
                    <a:cubicBezTo>
                      <a:pt x="8634" y="4994"/>
                      <a:pt x="8829" y="4394"/>
                      <a:pt x="9178" y="3724"/>
                    </a:cubicBezTo>
                    <a:cubicBezTo>
                      <a:pt x="9527" y="3083"/>
                      <a:pt x="9904" y="2441"/>
                      <a:pt x="10322" y="1785"/>
                    </a:cubicBezTo>
                    <a:cubicBezTo>
                      <a:pt x="10740" y="1158"/>
                      <a:pt x="11215" y="558"/>
                      <a:pt x="11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247134" y="538743"/>
                <a:ext cx="420710" cy="729201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16829" extrusionOk="0">
                    <a:moveTo>
                      <a:pt x="3111" y="11508"/>
                    </a:moveTo>
                    <a:lnTo>
                      <a:pt x="3097" y="11550"/>
                    </a:lnTo>
                    <a:cubicBezTo>
                      <a:pt x="3111" y="11550"/>
                      <a:pt x="3111" y="11550"/>
                      <a:pt x="3111" y="11508"/>
                    </a:cubicBezTo>
                    <a:close/>
                    <a:moveTo>
                      <a:pt x="7784" y="1"/>
                    </a:moveTo>
                    <a:lnTo>
                      <a:pt x="7631" y="363"/>
                    </a:lnTo>
                    <a:cubicBezTo>
                      <a:pt x="7533" y="614"/>
                      <a:pt x="7394" y="949"/>
                      <a:pt x="7212" y="1395"/>
                    </a:cubicBezTo>
                    <a:cubicBezTo>
                      <a:pt x="7045" y="1856"/>
                      <a:pt x="6863" y="2414"/>
                      <a:pt x="6724" y="3069"/>
                    </a:cubicBezTo>
                    <a:cubicBezTo>
                      <a:pt x="6654" y="3404"/>
                      <a:pt x="6598" y="3767"/>
                      <a:pt x="6585" y="4157"/>
                    </a:cubicBezTo>
                    <a:cubicBezTo>
                      <a:pt x="6571" y="4534"/>
                      <a:pt x="6571" y="4938"/>
                      <a:pt x="6626" y="5357"/>
                    </a:cubicBezTo>
                    <a:cubicBezTo>
                      <a:pt x="6668" y="5775"/>
                      <a:pt x="6780" y="6208"/>
                      <a:pt x="6919" y="6626"/>
                    </a:cubicBezTo>
                    <a:cubicBezTo>
                      <a:pt x="7059" y="7059"/>
                      <a:pt x="7254" y="7477"/>
                      <a:pt x="7477" y="7896"/>
                    </a:cubicBezTo>
                    <a:cubicBezTo>
                      <a:pt x="7896" y="8760"/>
                      <a:pt x="8412" y="9597"/>
                      <a:pt x="8747" y="10518"/>
                    </a:cubicBezTo>
                    <a:cubicBezTo>
                      <a:pt x="8928" y="10964"/>
                      <a:pt x="9039" y="11452"/>
                      <a:pt x="9067" y="11969"/>
                    </a:cubicBezTo>
                    <a:cubicBezTo>
                      <a:pt x="9081" y="12457"/>
                      <a:pt x="9026" y="12959"/>
                      <a:pt x="8830" y="13433"/>
                    </a:cubicBezTo>
                    <a:lnTo>
                      <a:pt x="8761" y="13601"/>
                    </a:lnTo>
                    <a:cubicBezTo>
                      <a:pt x="8747" y="13656"/>
                      <a:pt x="8719" y="13712"/>
                      <a:pt x="8677" y="13782"/>
                    </a:cubicBezTo>
                    <a:lnTo>
                      <a:pt x="8649" y="13866"/>
                    </a:lnTo>
                    <a:lnTo>
                      <a:pt x="8593" y="13949"/>
                    </a:lnTo>
                    <a:lnTo>
                      <a:pt x="8482" y="14103"/>
                    </a:lnTo>
                    <a:cubicBezTo>
                      <a:pt x="8342" y="14312"/>
                      <a:pt x="8189" y="14507"/>
                      <a:pt x="7993" y="14688"/>
                    </a:cubicBezTo>
                    <a:cubicBezTo>
                      <a:pt x="7812" y="14856"/>
                      <a:pt x="7617" y="15037"/>
                      <a:pt x="7407" y="15149"/>
                    </a:cubicBezTo>
                    <a:lnTo>
                      <a:pt x="7254" y="15260"/>
                    </a:lnTo>
                    <a:cubicBezTo>
                      <a:pt x="7198" y="15288"/>
                      <a:pt x="7142" y="15330"/>
                      <a:pt x="7073" y="15358"/>
                    </a:cubicBezTo>
                    <a:cubicBezTo>
                      <a:pt x="6947" y="15414"/>
                      <a:pt x="6850" y="15484"/>
                      <a:pt x="6724" y="15539"/>
                    </a:cubicBezTo>
                    <a:cubicBezTo>
                      <a:pt x="6501" y="15637"/>
                      <a:pt x="6236" y="15735"/>
                      <a:pt x="5999" y="15804"/>
                    </a:cubicBezTo>
                    <a:cubicBezTo>
                      <a:pt x="5873" y="15832"/>
                      <a:pt x="5748" y="15874"/>
                      <a:pt x="5608" y="15888"/>
                    </a:cubicBezTo>
                    <a:lnTo>
                      <a:pt x="5413" y="15916"/>
                    </a:lnTo>
                    <a:lnTo>
                      <a:pt x="5232" y="15958"/>
                    </a:lnTo>
                    <a:cubicBezTo>
                      <a:pt x="4952" y="15995"/>
                      <a:pt x="4676" y="16012"/>
                      <a:pt x="4402" y="16012"/>
                    </a:cubicBezTo>
                    <a:cubicBezTo>
                      <a:pt x="4157" y="16012"/>
                      <a:pt x="3913" y="15998"/>
                      <a:pt x="3669" y="15972"/>
                    </a:cubicBezTo>
                    <a:cubicBezTo>
                      <a:pt x="3153" y="15916"/>
                      <a:pt x="2679" y="15804"/>
                      <a:pt x="2233" y="15567"/>
                    </a:cubicBezTo>
                    <a:cubicBezTo>
                      <a:pt x="1786" y="15344"/>
                      <a:pt x="1396" y="15051"/>
                      <a:pt x="1075" y="14688"/>
                    </a:cubicBezTo>
                    <a:cubicBezTo>
                      <a:pt x="768" y="14312"/>
                      <a:pt x="517" y="13893"/>
                      <a:pt x="363" y="13475"/>
                    </a:cubicBezTo>
                    <a:cubicBezTo>
                      <a:pt x="210" y="13043"/>
                      <a:pt x="140" y="12596"/>
                      <a:pt x="140" y="12150"/>
                    </a:cubicBezTo>
                    <a:cubicBezTo>
                      <a:pt x="140" y="12066"/>
                      <a:pt x="140" y="11982"/>
                      <a:pt x="154" y="11913"/>
                    </a:cubicBezTo>
                    <a:cubicBezTo>
                      <a:pt x="154" y="11829"/>
                      <a:pt x="168" y="11759"/>
                      <a:pt x="182" y="11662"/>
                    </a:cubicBezTo>
                    <a:cubicBezTo>
                      <a:pt x="210" y="11578"/>
                      <a:pt x="210" y="11508"/>
                      <a:pt x="224" y="11425"/>
                    </a:cubicBezTo>
                    <a:lnTo>
                      <a:pt x="238" y="11229"/>
                    </a:lnTo>
                    <a:cubicBezTo>
                      <a:pt x="238" y="11201"/>
                      <a:pt x="252" y="11159"/>
                      <a:pt x="280" y="11132"/>
                    </a:cubicBezTo>
                    <a:cubicBezTo>
                      <a:pt x="308" y="11062"/>
                      <a:pt x="322" y="10992"/>
                      <a:pt x="363" y="10894"/>
                    </a:cubicBezTo>
                    <a:lnTo>
                      <a:pt x="461" y="10685"/>
                    </a:lnTo>
                    <a:cubicBezTo>
                      <a:pt x="503" y="10616"/>
                      <a:pt x="531" y="10574"/>
                      <a:pt x="587" y="10504"/>
                    </a:cubicBezTo>
                    <a:cubicBezTo>
                      <a:pt x="628" y="10434"/>
                      <a:pt x="670" y="10378"/>
                      <a:pt x="712" y="10323"/>
                    </a:cubicBezTo>
                    <a:cubicBezTo>
                      <a:pt x="880" y="10127"/>
                      <a:pt x="1061" y="9946"/>
                      <a:pt x="1284" y="9806"/>
                    </a:cubicBezTo>
                    <a:cubicBezTo>
                      <a:pt x="1493" y="9667"/>
                      <a:pt x="1744" y="9541"/>
                      <a:pt x="1981" y="9472"/>
                    </a:cubicBezTo>
                    <a:cubicBezTo>
                      <a:pt x="2233" y="9402"/>
                      <a:pt x="2484" y="9346"/>
                      <a:pt x="2749" y="9346"/>
                    </a:cubicBezTo>
                    <a:lnTo>
                      <a:pt x="2944" y="9346"/>
                    </a:lnTo>
                    <a:cubicBezTo>
                      <a:pt x="3014" y="9346"/>
                      <a:pt x="3069" y="9360"/>
                      <a:pt x="3139" y="9360"/>
                    </a:cubicBezTo>
                    <a:lnTo>
                      <a:pt x="3237" y="9388"/>
                    </a:lnTo>
                    <a:lnTo>
                      <a:pt x="3321" y="9402"/>
                    </a:lnTo>
                    <a:cubicBezTo>
                      <a:pt x="3362" y="9402"/>
                      <a:pt x="3390" y="9416"/>
                      <a:pt x="3404" y="9416"/>
                    </a:cubicBezTo>
                    <a:lnTo>
                      <a:pt x="3502" y="9458"/>
                    </a:lnTo>
                    <a:cubicBezTo>
                      <a:pt x="3627" y="9486"/>
                      <a:pt x="3739" y="9555"/>
                      <a:pt x="3865" y="9625"/>
                    </a:cubicBezTo>
                    <a:cubicBezTo>
                      <a:pt x="3990" y="9709"/>
                      <a:pt x="4102" y="9806"/>
                      <a:pt x="4199" y="9918"/>
                    </a:cubicBezTo>
                    <a:cubicBezTo>
                      <a:pt x="4241" y="9974"/>
                      <a:pt x="4297" y="10044"/>
                      <a:pt x="4339" y="10099"/>
                    </a:cubicBezTo>
                    <a:cubicBezTo>
                      <a:pt x="4353" y="10127"/>
                      <a:pt x="4367" y="10169"/>
                      <a:pt x="4409" y="10197"/>
                    </a:cubicBezTo>
                    <a:lnTo>
                      <a:pt x="4436" y="10253"/>
                    </a:lnTo>
                    <a:lnTo>
                      <a:pt x="4450" y="10309"/>
                    </a:lnTo>
                    <a:cubicBezTo>
                      <a:pt x="4534" y="10448"/>
                      <a:pt x="4576" y="10602"/>
                      <a:pt x="4618" y="10769"/>
                    </a:cubicBezTo>
                    <a:cubicBezTo>
                      <a:pt x="4646" y="10978"/>
                      <a:pt x="4646" y="11215"/>
                      <a:pt x="4604" y="11438"/>
                    </a:cubicBezTo>
                    <a:cubicBezTo>
                      <a:pt x="4576" y="11466"/>
                      <a:pt x="4576" y="11508"/>
                      <a:pt x="4562" y="11550"/>
                    </a:cubicBezTo>
                    <a:cubicBezTo>
                      <a:pt x="4548" y="11578"/>
                      <a:pt x="4534" y="11620"/>
                      <a:pt x="4534" y="11648"/>
                    </a:cubicBezTo>
                    <a:cubicBezTo>
                      <a:pt x="4436" y="11857"/>
                      <a:pt x="4283" y="12024"/>
                      <a:pt x="4102" y="12136"/>
                    </a:cubicBezTo>
                    <a:cubicBezTo>
                      <a:pt x="4018" y="12192"/>
                      <a:pt x="3920" y="12247"/>
                      <a:pt x="3837" y="12261"/>
                    </a:cubicBezTo>
                    <a:cubicBezTo>
                      <a:pt x="3725" y="12289"/>
                      <a:pt x="3641" y="12289"/>
                      <a:pt x="3530" y="12289"/>
                    </a:cubicBezTo>
                    <a:lnTo>
                      <a:pt x="3586" y="12234"/>
                    </a:lnTo>
                    <a:cubicBezTo>
                      <a:pt x="3600" y="12220"/>
                      <a:pt x="3600" y="12192"/>
                      <a:pt x="3600" y="12164"/>
                    </a:cubicBezTo>
                    <a:cubicBezTo>
                      <a:pt x="3613" y="12150"/>
                      <a:pt x="3613" y="12136"/>
                      <a:pt x="3613" y="12122"/>
                    </a:cubicBezTo>
                    <a:cubicBezTo>
                      <a:pt x="3613" y="12024"/>
                      <a:pt x="3572" y="11982"/>
                      <a:pt x="3502" y="11941"/>
                    </a:cubicBezTo>
                    <a:cubicBezTo>
                      <a:pt x="3460" y="11927"/>
                      <a:pt x="3404" y="11885"/>
                      <a:pt x="3376" y="11871"/>
                    </a:cubicBezTo>
                    <a:cubicBezTo>
                      <a:pt x="3362" y="11871"/>
                      <a:pt x="3362" y="11857"/>
                      <a:pt x="3334" y="11857"/>
                    </a:cubicBezTo>
                    <a:cubicBezTo>
                      <a:pt x="3321" y="11857"/>
                      <a:pt x="3321" y="11843"/>
                      <a:pt x="3307" y="11843"/>
                    </a:cubicBezTo>
                    <a:lnTo>
                      <a:pt x="3265" y="11801"/>
                    </a:lnTo>
                    <a:cubicBezTo>
                      <a:pt x="3237" y="11773"/>
                      <a:pt x="3195" y="11717"/>
                      <a:pt x="3181" y="11662"/>
                    </a:cubicBezTo>
                    <a:cubicBezTo>
                      <a:pt x="3167" y="11648"/>
                      <a:pt x="3167" y="11606"/>
                      <a:pt x="3167" y="11592"/>
                    </a:cubicBezTo>
                    <a:lnTo>
                      <a:pt x="3167" y="11578"/>
                    </a:lnTo>
                    <a:lnTo>
                      <a:pt x="3167" y="11564"/>
                    </a:lnTo>
                    <a:cubicBezTo>
                      <a:pt x="3132" y="11571"/>
                      <a:pt x="3112" y="11575"/>
                      <a:pt x="3101" y="11578"/>
                    </a:cubicBezTo>
                    <a:lnTo>
                      <a:pt x="3101" y="11578"/>
                    </a:lnTo>
                    <a:cubicBezTo>
                      <a:pt x="3100" y="11578"/>
                      <a:pt x="3099" y="11578"/>
                      <a:pt x="3097" y="11578"/>
                    </a:cubicBezTo>
                    <a:lnTo>
                      <a:pt x="3097" y="11564"/>
                    </a:lnTo>
                    <a:lnTo>
                      <a:pt x="3097" y="11550"/>
                    </a:lnTo>
                    <a:cubicBezTo>
                      <a:pt x="3083" y="11508"/>
                      <a:pt x="3097" y="11480"/>
                      <a:pt x="3097" y="11438"/>
                    </a:cubicBezTo>
                    <a:cubicBezTo>
                      <a:pt x="3111" y="11411"/>
                      <a:pt x="3153" y="11355"/>
                      <a:pt x="3153" y="11313"/>
                    </a:cubicBezTo>
                    <a:cubicBezTo>
                      <a:pt x="3167" y="11285"/>
                      <a:pt x="3167" y="11229"/>
                      <a:pt x="3153" y="11173"/>
                    </a:cubicBezTo>
                    <a:cubicBezTo>
                      <a:pt x="3139" y="11132"/>
                      <a:pt x="3097" y="11090"/>
                      <a:pt x="3028" y="11062"/>
                    </a:cubicBezTo>
                    <a:cubicBezTo>
                      <a:pt x="2993" y="11041"/>
                      <a:pt x="2951" y="11030"/>
                      <a:pt x="2904" y="11030"/>
                    </a:cubicBezTo>
                    <a:cubicBezTo>
                      <a:pt x="2857" y="11030"/>
                      <a:pt x="2804" y="11041"/>
                      <a:pt x="2749" y="11062"/>
                    </a:cubicBezTo>
                    <a:cubicBezTo>
                      <a:pt x="2651" y="11090"/>
                      <a:pt x="2525" y="11201"/>
                      <a:pt x="2456" y="11355"/>
                    </a:cubicBezTo>
                    <a:cubicBezTo>
                      <a:pt x="2400" y="11494"/>
                      <a:pt x="2386" y="11648"/>
                      <a:pt x="2414" y="11801"/>
                    </a:cubicBezTo>
                    <a:cubicBezTo>
                      <a:pt x="2456" y="11969"/>
                      <a:pt x="2525" y="12136"/>
                      <a:pt x="2651" y="12261"/>
                    </a:cubicBezTo>
                    <a:cubicBezTo>
                      <a:pt x="2763" y="12387"/>
                      <a:pt x="2902" y="12485"/>
                      <a:pt x="3069" y="12540"/>
                    </a:cubicBezTo>
                    <a:cubicBezTo>
                      <a:pt x="3223" y="12596"/>
                      <a:pt x="3390" y="12596"/>
                      <a:pt x="3530" y="12596"/>
                    </a:cubicBezTo>
                    <a:cubicBezTo>
                      <a:pt x="3600" y="12596"/>
                      <a:pt x="3669" y="12568"/>
                      <a:pt x="3739" y="12554"/>
                    </a:cubicBezTo>
                    <a:cubicBezTo>
                      <a:pt x="3809" y="12540"/>
                      <a:pt x="3878" y="12526"/>
                      <a:pt x="3948" y="12485"/>
                    </a:cubicBezTo>
                    <a:cubicBezTo>
                      <a:pt x="4074" y="12429"/>
                      <a:pt x="4199" y="12359"/>
                      <a:pt x="4325" y="12275"/>
                    </a:cubicBezTo>
                    <a:cubicBezTo>
                      <a:pt x="4422" y="12192"/>
                      <a:pt x="4506" y="12080"/>
                      <a:pt x="4604" y="11969"/>
                    </a:cubicBezTo>
                    <a:cubicBezTo>
                      <a:pt x="4674" y="11843"/>
                      <a:pt x="4715" y="11717"/>
                      <a:pt x="4771" y="11592"/>
                    </a:cubicBezTo>
                    <a:cubicBezTo>
                      <a:pt x="4841" y="11369"/>
                      <a:pt x="4855" y="11104"/>
                      <a:pt x="4841" y="10881"/>
                    </a:cubicBezTo>
                    <a:cubicBezTo>
                      <a:pt x="4827" y="10643"/>
                      <a:pt x="4743" y="10406"/>
                      <a:pt x="4646" y="10225"/>
                    </a:cubicBezTo>
                    <a:cubicBezTo>
                      <a:pt x="4422" y="9779"/>
                      <a:pt x="4018" y="9430"/>
                      <a:pt x="3558" y="9276"/>
                    </a:cubicBezTo>
                    <a:cubicBezTo>
                      <a:pt x="3502" y="9262"/>
                      <a:pt x="3432" y="9249"/>
                      <a:pt x="3376" y="9221"/>
                    </a:cubicBezTo>
                    <a:cubicBezTo>
                      <a:pt x="3321" y="9207"/>
                      <a:pt x="3251" y="9207"/>
                      <a:pt x="3209" y="9193"/>
                    </a:cubicBezTo>
                    <a:cubicBezTo>
                      <a:pt x="3139" y="9193"/>
                      <a:pt x="3083" y="9179"/>
                      <a:pt x="3014" y="9179"/>
                    </a:cubicBezTo>
                    <a:lnTo>
                      <a:pt x="2651" y="9179"/>
                    </a:lnTo>
                    <a:cubicBezTo>
                      <a:pt x="2581" y="9179"/>
                      <a:pt x="2525" y="9179"/>
                      <a:pt x="2456" y="9193"/>
                    </a:cubicBezTo>
                    <a:cubicBezTo>
                      <a:pt x="2330" y="9207"/>
                      <a:pt x="2205" y="9221"/>
                      <a:pt x="2093" y="9262"/>
                    </a:cubicBezTo>
                    <a:cubicBezTo>
                      <a:pt x="1689" y="9360"/>
                      <a:pt x="1298" y="9555"/>
                      <a:pt x="991" y="9834"/>
                    </a:cubicBezTo>
                    <a:cubicBezTo>
                      <a:pt x="670" y="10113"/>
                      <a:pt x="433" y="10448"/>
                      <a:pt x="252" y="10825"/>
                    </a:cubicBezTo>
                    <a:cubicBezTo>
                      <a:pt x="224" y="10922"/>
                      <a:pt x="182" y="11020"/>
                      <a:pt x="154" y="11104"/>
                    </a:cubicBezTo>
                    <a:cubicBezTo>
                      <a:pt x="140" y="11215"/>
                      <a:pt x="98" y="11299"/>
                      <a:pt x="84" y="11411"/>
                    </a:cubicBezTo>
                    <a:lnTo>
                      <a:pt x="29" y="11717"/>
                    </a:lnTo>
                    <a:cubicBezTo>
                      <a:pt x="15" y="11829"/>
                      <a:pt x="15" y="11927"/>
                      <a:pt x="15" y="12052"/>
                    </a:cubicBezTo>
                    <a:cubicBezTo>
                      <a:pt x="1" y="12499"/>
                      <a:pt x="71" y="12973"/>
                      <a:pt x="224" y="13447"/>
                    </a:cubicBezTo>
                    <a:cubicBezTo>
                      <a:pt x="377" y="13893"/>
                      <a:pt x="628" y="14340"/>
                      <a:pt x="949" y="14716"/>
                    </a:cubicBezTo>
                    <a:cubicBezTo>
                      <a:pt x="1005" y="14772"/>
                      <a:pt x="1061" y="14842"/>
                      <a:pt x="1117" y="14898"/>
                    </a:cubicBezTo>
                    <a:cubicBezTo>
                      <a:pt x="1159" y="14940"/>
                      <a:pt x="1228" y="14995"/>
                      <a:pt x="1284" y="15051"/>
                    </a:cubicBezTo>
                    <a:lnTo>
                      <a:pt x="1368" y="15135"/>
                    </a:lnTo>
                    <a:cubicBezTo>
                      <a:pt x="1410" y="15177"/>
                      <a:pt x="1424" y="15191"/>
                      <a:pt x="1465" y="15205"/>
                    </a:cubicBezTo>
                    <a:lnTo>
                      <a:pt x="1610" y="15316"/>
                    </a:lnTo>
                    <a:lnTo>
                      <a:pt x="1610" y="15316"/>
                    </a:lnTo>
                    <a:cubicBezTo>
                      <a:pt x="1581" y="15297"/>
                      <a:pt x="1544" y="15279"/>
                      <a:pt x="1507" y="15260"/>
                    </a:cubicBezTo>
                    <a:lnTo>
                      <a:pt x="1354" y="15149"/>
                    </a:lnTo>
                    <a:cubicBezTo>
                      <a:pt x="1298" y="15121"/>
                      <a:pt x="1228" y="15065"/>
                      <a:pt x="1186" y="15037"/>
                    </a:cubicBezTo>
                    <a:lnTo>
                      <a:pt x="1089" y="14981"/>
                    </a:lnTo>
                    <a:cubicBezTo>
                      <a:pt x="1061" y="14967"/>
                      <a:pt x="1047" y="14926"/>
                      <a:pt x="1005" y="14912"/>
                    </a:cubicBezTo>
                    <a:cubicBezTo>
                      <a:pt x="768" y="14730"/>
                      <a:pt x="573" y="14563"/>
                      <a:pt x="489" y="14521"/>
                    </a:cubicBezTo>
                    <a:cubicBezTo>
                      <a:pt x="477" y="14516"/>
                      <a:pt x="467" y="14514"/>
                      <a:pt x="459" y="14514"/>
                    </a:cubicBezTo>
                    <a:cubicBezTo>
                      <a:pt x="421" y="14514"/>
                      <a:pt x="427" y="14566"/>
                      <a:pt x="461" y="14647"/>
                    </a:cubicBezTo>
                    <a:cubicBezTo>
                      <a:pt x="503" y="14702"/>
                      <a:pt x="531" y="14772"/>
                      <a:pt x="587" y="14842"/>
                    </a:cubicBezTo>
                    <a:cubicBezTo>
                      <a:pt x="642" y="14912"/>
                      <a:pt x="712" y="14995"/>
                      <a:pt x="782" y="15065"/>
                    </a:cubicBezTo>
                    <a:cubicBezTo>
                      <a:pt x="1075" y="15386"/>
                      <a:pt x="1493" y="15693"/>
                      <a:pt x="1703" y="15804"/>
                    </a:cubicBezTo>
                    <a:cubicBezTo>
                      <a:pt x="2177" y="16083"/>
                      <a:pt x="2679" y="16237"/>
                      <a:pt x="3181" y="16293"/>
                    </a:cubicBezTo>
                    <a:cubicBezTo>
                      <a:pt x="3111" y="16293"/>
                      <a:pt x="3069" y="16307"/>
                      <a:pt x="3000" y="16307"/>
                    </a:cubicBezTo>
                    <a:cubicBezTo>
                      <a:pt x="2944" y="16307"/>
                      <a:pt x="2874" y="16307"/>
                      <a:pt x="2818" y="16320"/>
                    </a:cubicBezTo>
                    <a:cubicBezTo>
                      <a:pt x="2721" y="16334"/>
                      <a:pt x="2623" y="16362"/>
                      <a:pt x="2553" y="16376"/>
                    </a:cubicBezTo>
                    <a:cubicBezTo>
                      <a:pt x="2442" y="16404"/>
                      <a:pt x="2400" y="16502"/>
                      <a:pt x="2512" y="16613"/>
                    </a:cubicBezTo>
                    <a:cubicBezTo>
                      <a:pt x="2539" y="16669"/>
                      <a:pt x="2665" y="16725"/>
                      <a:pt x="2804" y="16753"/>
                    </a:cubicBezTo>
                    <a:lnTo>
                      <a:pt x="3014" y="16809"/>
                    </a:lnTo>
                    <a:cubicBezTo>
                      <a:pt x="3083" y="16809"/>
                      <a:pt x="3153" y="16823"/>
                      <a:pt x="3209" y="16823"/>
                    </a:cubicBezTo>
                    <a:cubicBezTo>
                      <a:pt x="3296" y="16827"/>
                      <a:pt x="3383" y="16829"/>
                      <a:pt x="3472" y="16829"/>
                    </a:cubicBezTo>
                    <a:cubicBezTo>
                      <a:pt x="4319" y="16829"/>
                      <a:pt x="5225" y="16648"/>
                      <a:pt x="6096" y="16307"/>
                    </a:cubicBezTo>
                    <a:cubicBezTo>
                      <a:pt x="7059" y="15916"/>
                      <a:pt x="7965" y="15288"/>
                      <a:pt x="8593" y="14437"/>
                    </a:cubicBezTo>
                    <a:lnTo>
                      <a:pt x="8593" y="14437"/>
                    </a:lnTo>
                    <a:cubicBezTo>
                      <a:pt x="8537" y="14549"/>
                      <a:pt x="8482" y="14647"/>
                      <a:pt x="8412" y="14758"/>
                    </a:cubicBezTo>
                    <a:cubicBezTo>
                      <a:pt x="8049" y="15330"/>
                      <a:pt x="7435" y="15874"/>
                      <a:pt x="6654" y="16237"/>
                    </a:cubicBezTo>
                    <a:cubicBezTo>
                      <a:pt x="6515" y="16298"/>
                      <a:pt x="6522" y="16331"/>
                      <a:pt x="6598" y="16331"/>
                    </a:cubicBezTo>
                    <a:cubicBezTo>
                      <a:pt x="6644" y="16331"/>
                      <a:pt x="6715" y="16319"/>
                      <a:pt x="6794" y="16293"/>
                    </a:cubicBezTo>
                    <a:cubicBezTo>
                      <a:pt x="7156" y="16153"/>
                      <a:pt x="7575" y="15916"/>
                      <a:pt x="7965" y="15623"/>
                    </a:cubicBezTo>
                    <a:cubicBezTo>
                      <a:pt x="8230" y="15428"/>
                      <a:pt x="8468" y="15219"/>
                      <a:pt x="8691" y="14981"/>
                    </a:cubicBezTo>
                    <a:cubicBezTo>
                      <a:pt x="8900" y="14730"/>
                      <a:pt x="9109" y="14451"/>
                      <a:pt x="9249" y="14172"/>
                    </a:cubicBezTo>
                    <a:cubicBezTo>
                      <a:pt x="9416" y="13879"/>
                      <a:pt x="9514" y="13587"/>
                      <a:pt x="9597" y="13266"/>
                    </a:cubicBezTo>
                    <a:cubicBezTo>
                      <a:pt x="9625" y="13196"/>
                      <a:pt x="9639" y="13112"/>
                      <a:pt x="9653" y="13043"/>
                    </a:cubicBezTo>
                    <a:lnTo>
                      <a:pt x="9667" y="12917"/>
                    </a:lnTo>
                    <a:cubicBezTo>
                      <a:pt x="9667" y="12889"/>
                      <a:pt x="9667" y="12833"/>
                      <a:pt x="9695" y="12805"/>
                    </a:cubicBezTo>
                    <a:cubicBezTo>
                      <a:pt x="9695" y="12736"/>
                      <a:pt x="9709" y="12638"/>
                      <a:pt x="9709" y="12568"/>
                    </a:cubicBezTo>
                    <a:lnTo>
                      <a:pt x="9709" y="12345"/>
                    </a:lnTo>
                    <a:cubicBezTo>
                      <a:pt x="9667" y="11438"/>
                      <a:pt x="9360" y="10602"/>
                      <a:pt x="8956" y="9890"/>
                    </a:cubicBezTo>
                    <a:cubicBezTo>
                      <a:pt x="8886" y="9779"/>
                      <a:pt x="8830" y="9681"/>
                      <a:pt x="8761" y="9569"/>
                    </a:cubicBezTo>
                    <a:cubicBezTo>
                      <a:pt x="8691" y="9472"/>
                      <a:pt x="8621" y="9360"/>
                      <a:pt x="8579" y="9276"/>
                    </a:cubicBezTo>
                    <a:cubicBezTo>
                      <a:pt x="8607" y="9276"/>
                      <a:pt x="8649" y="9290"/>
                      <a:pt x="8691" y="9332"/>
                    </a:cubicBezTo>
                    <a:cubicBezTo>
                      <a:pt x="8761" y="9388"/>
                      <a:pt x="8830" y="9416"/>
                      <a:pt x="8928" y="9486"/>
                    </a:cubicBezTo>
                    <a:cubicBezTo>
                      <a:pt x="8998" y="9555"/>
                      <a:pt x="9081" y="9625"/>
                      <a:pt x="9179" y="9751"/>
                    </a:cubicBezTo>
                    <a:cubicBezTo>
                      <a:pt x="9194" y="9768"/>
                      <a:pt x="9205" y="9776"/>
                      <a:pt x="9212" y="9776"/>
                    </a:cubicBezTo>
                    <a:cubicBezTo>
                      <a:pt x="9241" y="9776"/>
                      <a:pt x="9223" y="9668"/>
                      <a:pt x="9179" y="9569"/>
                    </a:cubicBezTo>
                    <a:cubicBezTo>
                      <a:pt x="8900" y="8997"/>
                      <a:pt x="8551" y="8565"/>
                      <a:pt x="8244" y="8133"/>
                    </a:cubicBezTo>
                    <a:cubicBezTo>
                      <a:pt x="7910" y="7714"/>
                      <a:pt x="7603" y="7296"/>
                      <a:pt x="7338" y="6780"/>
                    </a:cubicBezTo>
                    <a:cubicBezTo>
                      <a:pt x="7073" y="6277"/>
                      <a:pt x="6905" y="5733"/>
                      <a:pt x="6794" y="5162"/>
                    </a:cubicBezTo>
                    <a:cubicBezTo>
                      <a:pt x="6738" y="4883"/>
                      <a:pt x="6724" y="4590"/>
                      <a:pt x="6724" y="4297"/>
                    </a:cubicBezTo>
                    <a:cubicBezTo>
                      <a:pt x="6724" y="4157"/>
                      <a:pt x="6724" y="3990"/>
                      <a:pt x="6738" y="3850"/>
                    </a:cubicBezTo>
                    <a:cubicBezTo>
                      <a:pt x="6766" y="3711"/>
                      <a:pt x="6766" y="3558"/>
                      <a:pt x="6780" y="3418"/>
                    </a:cubicBezTo>
                    <a:cubicBezTo>
                      <a:pt x="6919" y="2232"/>
                      <a:pt x="7352" y="1103"/>
                      <a:pt x="7784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265290" y="1077264"/>
                <a:ext cx="500433" cy="691763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5965" extrusionOk="0">
                    <a:moveTo>
                      <a:pt x="4785" y="1"/>
                    </a:moveTo>
                    <a:cubicBezTo>
                      <a:pt x="4785" y="1"/>
                      <a:pt x="4785" y="168"/>
                      <a:pt x="4813" y="447"/>
                    </a:cubicBezTo>
                    <a:cubicBezTo>
                      <a:pt x="4826" y="726"/>
                      <a:pt x="4840" y="1117"/>
                      <a:pt x="4826" y="1647"/>
                    </a:cubicBezTo>
                    <a:cubicBezTo>
                      <a:pt x="4813" y="1912"/>
                      <a:pt x="4813" y="2191"/>
                      <a:pt x="4757" y="2498"/>
                    </a:cubicBezTo>
                    <a:cubicBezTo>
                      <a:pt x="4715" y="2818"/>
                      <a:pt x="4673" y="3125"/>
                      <a:pt x="4575" y="3474"/>
                    </a:cubicBezTo>
                    <a:cubicBezTo>
                      <a:pt x="4492" y="3823"/>
                      <a:pt x="4366" y="4171"/>
                      <a:pt x="4199" y="4534"/>
                    </a:cubicBezTo>
                    <a:cubicBezTo>
                      <a:pt x="4017" y="4911"/>
                      <a:pt x="3808" y="5259"/>
                      <a:pt x="3557" y="5608"/>
                    </a:cubicBezTo>
                    <a:cubicBezTo>
                      <a:pt x="3027" y="6320"/>
                      <a:pt x="2371" y="7031"/>
                      <a:pt x="1716" y="7840"/>
                    </a:cubicBezTo>
                    <a:cubicBezTo>
                      <a:pt x="1395" y="8231"/>
                      <a:pt x="1060" y="8677"/>
                      <a:pt x="781" y="9165"/>
                    </a:cubicBezTo>
                    <a:cubicBezTo>
                      <a:pt x="488" y="9625"/>
                      <a:pt x="237" y="10169"/>
                      <a:pt x="98" y="10769"/>
                    </a:cubicBezTo>
                    <a:cubicBezTo>
                      <a:pt x="28" y="11062"/>
                      <a:pt x="0" y="11355"/>
                      <a:pt x="14" y="11676"/>
                    </a:cubicBezTo>
                    <a:cubicBezTo>
                      <a:pt x="14" y="11983"/>
                      <a:pt x="56" y="12276"/>
                      <a:pt x="154" y="12596"/>
                    </a:cubicBezTo>
                    <a:cubicBezTo>
                      <a:pt x="196" y="12750"/>
                      <a:pt x="237" y="12889"/>
                      <a:pt x="307" y="13029"/>
                    </a:cubicBezTo>
                    <a:cubicBezTo>
                      <a:pt x="363" y="13168"/>
                      <a:pt x="433" y="13308"/>
                      <a:pt x="502" y="13447"/>
                    </a:cubicBezTo>
                    <a:cubicBezTo>
                      <a:pt x="642" y="13726"/>
                      <a:pt x="809" y="13991"/>
                      <a:pt x="1018" y="14228"/>
                    </a:cubicBezTo>
                    <a:cubicBezTo>
                      <a:pt x="1423" y="14717"/>
                      <a:pt x="1939" y="15107"/>
                      <a:pt x="2511" y="15386"/>
                    </a:cubicBezTo>
                    <a:cubicBezTo>
                      <a:pt x="3083" y="15665"/>
                      <a:pt x="3683" y="15832"/>
                      <a:pt x="4296" y="15902"/>
                    </a:cubicBezTo>
                    <a:cubicBezTo>
                      <a:pt x="4575" y="15946"/>
                      <a:pt x="4853" y="15964"/>
                      <a:pt x="5130" y="15964"/>
                    </a:cubicBezTo>
                    <a:cubicBezTo>
                      <a:pt x="5478" y="15964"/>
                      <a:pt x="5824" y="15935"/>
                      <a:pt x="6166" y="15888"/>
                    </a:cubicBezTo>
                    <a:cubicBezTo>
                      <a:pt x="6779" y="15805"/>
                      <a:pt x="7393" y="15665"/>
                      <a:pt x="7965" y="15428"/>
                    </a:cubicBezTo>
                    <a:cubicBezTo>
                      <a:pt x="8537" y="15205"/>
                      <a:pt x="9081" y="14926"/>
                      <a:pt x="9569" y="14563"/>
                    </a:cubicBezTo>
                    <a:cubicBezTo>
                      <a:pt x="10057" y="14201"/>
                      <a:pt x="10490" y="13782"/>
                      <a:pt x="10824" y="13294"/>
                    </a:cubicBezTo>
                    <a:cubicBezTo>
                      <a:pt x="11145" y="12806"/>
                      <a:pt x="11382" y="12248"/>
                      <a:pt x="11480" y="11662"/>
                    </a:cubicBezTo>
                    <a:cubicBezTo>
                      <a:pt x="11536" y="11383"/>
                      <a:pt x="11550" y="11090"/>
                      <a:pt x="11536" y="10811"/>
                    </a:cubicBezTo>
                    <a:cubicBezTo>
                      <a:pt x="11522" y="10532"/>
                      <a:pt x="11480" y="10253"/>
                      <a:pt x="11410" y="10002"/>
                    </a:cubicBezTo>
                    <a:cubicBezTo>
                      <a:pt x="11396" y="9890"/>
                      <a:pt x="11354" y="9807"/>
                      <a:pt x="11327" y="9695"/>
                    </a:cubicBezTo>
                    <a:cubicBezTo>
                      <a:pt x="11299" y="9597"/>
                      <a:pt x="11257" y="9514"/>
                      <a:pt x="11229" y="9416"/>
                    </a:cubicBezTo>
                    <a:cubicBezTo>
                      <a:pt x="11187" y="9332"/>
                      <a:pt x="11159" y="9235"/>
                      <a:pt x="11117" y="9137"/>
                    </a:cubicBezTo>
                    <a:cubicBezTo>
                      <a:pt x="11089" y="9053"/>
                      <a:pt x="11034" y="8970"/>
                      <a:pt x="10992" y="8858"/>
                    </a:cubicBezTo>
                    <a:cubicBezTo>
                      <a:pt x="10810" y="8509"/>
                      <a:pt x="10559" y="8203"/>
                      <a:pt x="10280" y="7938"/>
                    </a:cubicBezTo>
                    <a:lnTo>
                      <a:pt x="10085" y="7784"/>
                    </a:lnTo>
                    <a:lnTo>
                      <a:pt x="9876" y="7645"/>
                    </a:lnTo>
                    <a:cubicBezTo>
                      <a:pt x="9806" y="7589"/>
                      <a:pt x="9736" y="7561"/>
                      <a:pt x="9667" y="7519"/>
                    </a:cubicBezTo>
                    <a:lnTo>
                      <a:pt x="9569" y="7449"/>
                    </a:lnTo>
                    <a:cubicBezTo>
                      <a:pt x="9527" y="7435"/>
                      <a:pt x="9499" y="7421"/>
                      <a:pt x="9443" y="7394"/>
                    </a:cubicBezTo>
                    <a:cubicBezTo>
                      <a:pt x="9374" y="7366"/>
                      <a:pt x="9290" y="7324"/>
                      <a:pt x="9220" y="7296"/>
                    </a:cubicBezTo>
                    <a:lnTo>
                      <a:pt x="8969" y="7212"/>
                    </a:lnTo>
                    <a:cubicBezTo>
                      <a:pt x="8816" y="7170"/>
                      <a:pt x="8648" y="7115"/>
                      <a:pt x="8481" y="7101"/>
                    </a:cubicBezTo>
                    <a:cubicBezTo>
                      <a:pt x="8357" y="7090"/>
                      <a:pt x="8228" y="7083"/>
                      <a:pt x="8099" y="7083"/>
                    </a:cubicBezTo>
                    <a:cubicBezTo>
                      <a:pt x="7894" y="7083"/>
                      <a:pt x="7687" y="7100"/>
                      <a:pt x="7491" y="7143"/>
                    </a:cubicBezTo>
                    <a:cubicBezTo>
                      <a:pt x="7463" y="7143"/>
                      <a:pt x="7407" y="7156"/>
                      <a:pt x="7365" y="7156"/>
                    </a:cubicBezTo>
                    <a:lnTo>
                      <a:pt x="7254" y="7184"/>
                    </a:lnTo>
                    <a:cubicBezTo>
                      <a:pt x="7156" y="7198"/>
                      <a:pt x="7086" y="7226"/>
                      <a:pt x="7002" y="7254"/>
                    </a:cubicBezTo>
                    <a:lnTo>
                      <a:pt x="6779" y="7338"/>
                    </a:lnTo>
                    <a:cubicBezTo>
                      <a:pt x="6710" y="7380"/>
                      <a:pt x="6626" y="7408"/>
                      <a:pt x="6556" y="7463"/>
                    </a:cubicBezTo>
                    <a:cubicBezTo>
                      <a:pt x="6235" y="7645"/>
                      <a:pt x="5942" y="7924"/>
                      <a:pt x="5733" y="8272"/>
                    </a:cubicBezTo>
                    <a:cubicBezTo>
                      <a:pt x="5622" y="8440"/>
                      <a:pt x="5538" y="8635"/>
                      <a:pt x="5468" y="8844"/>
                    </a:cubicBezTo>
                    <a:cubicBezTo>
                      <a:pt x="5412" y="9053"/>
                      <a:pt x="5384" y="9263"/>
                      <a:pt x="5384" y="9486"/>
                    </a:cubicBezTo>
                    <a:cubicBezTo>
                      <a:pt x="5384" y="9779"/>
                      <a:pt x="5440" y="10086"/>
                      <a:pt x="5538" y="10365"/>
                    </a:cubicBezTo>
                    <a:cubicBezTo>
                      <a:pt x="5552" y="10406"/>
                      <a:pt x="5580" y="10462"/>
                      <a:pt x="5608" y="10504"/>
                    </a:cubicBezTo>
                    <a:cubicBezTo>
                      <a:pt x="5622" y="10546"/>
                      <a:pt x="5663" y="10602"/>
                      <a:pt x="5691" y="10658"/>
                    </a:cubicBezTo>
                    <a:cubicBezTo>
                      <a:pt x="5873" y="10937"/>
                      <a:pt x="6110" y="11188"/>
                      <a:pt x="6417" y="11341"/>
                    </a:cubicBezTo>
                    <a:cubicBezTo>
                      <a:pt x="6556" y="11411"/>
                      <a:pt x="6710" y="11453"/>
                      <a:pt x="6863" y="11508"/>
                    </a:cubicBezTo>
                    <a:cubicBezTo>
                      <a:pt x="6978" y="11540"/>
                      <a:pt x="7101" y="11556"/>
                      <a:pt x="7220" y="11556"/>
                    </a:cubicBezTo>
                    <a:cubicBezTo>
                      <a:pt x="7260" y="11556"/>
                      <a:pt x="7299" y="11554"/>
                      <a:pt x="7337" y="11550"/>
                    </a:cubicBezTo>
                    <a:lnTo>
                      <a:pt x="7337" y="11550"/>
                    </a:lnTo>
                    <a:cubicBezTo>
                      <a:pt x="7295" y="11564"/>
                      <a:pt x="7281" y="11578"/>
                      <a:pt x="7254" y="11592"/>
                    </a:cubicBezTo>
                    <a:cubicBezTo>
                      <a:pt x="7212" y="11620"/>
                      <a:pt x="7198" y="11648"/>
                      <a:pt x="7198" y="11662"/>
                    </a:cubicBezTo>
                    <a:cubicBezTo>
                      <a:pt x="7156" y="11690"/>
                      <a:pt x="7142" y="11704"/>
                      <a:pt x="7142" y="11718"/>
                    </a:cubicBezTo>
                    <a:cubicBezTo>
                      <a:pt x="7128" y="11760"/>
                      <a:pt x="7142" y="11801"/>
                      <a:pt x="7198" y="11843"/>
                    </a:cubicBezTo>
                    <a:cubicBezTo>
                      <a:pt x="7254" y="11871"/>
                      <a:pt x="7323" y="11913"/>
                      <a:pt x="7421" y="11913"/>
                    </a:cubicBezTo>
                    <a:cubicBezTo>
                      <a:pt x="7477" y="11913"/>
                      <a:pt x="7546" y="11927"/>
                      <a:pt x="7602" y="11927"/>
                    </a:cubicBezTo>
                    <a:cubicBezTo>
                      <a:pt x="7672" y="11927"/>
                      <a:pt x="7742" y="11913"/>
                      <a:pt x="7811" y="11913"/>
                    </a:cubicBezTo>
                    <a:cubicBezTo>
                      <a:pt x="7881" y="11899"/>
                      <a:pt x="7965" y="11871"/>
                      <a:pt x="8049" y="11857"/>
                    </a:cubicBezTo>
                    <a:cubicBezTo>
                      <a:pt x="8132" y="11829"/>
                      <a:pt x="8244" y="11787"/>
                      <a:pt x="8328" y="11732"/>
                    </a:cubicBezTo>
                    <a:cubicBezTo>
                      <a:pt x="8523" y="11634"/>
                      <a:pt x="8718" y="11481"/>
                      <a:pt x="8858" y="11271"/>
                    </a:cubicBezTo>
                    <a:cubicBezTo>
                      <a:pt x="9011" y="11076"/>
                      <a:pt x="9109" y="10825"/>
                      <a:pt x="9164" y="10574"/>
                    </a:cubicBezTo>
                    <a:cubicBezTo>
                      <a:pt x="9220" y="10309"/>
                      <a:pt x="9220" y="10044"/>
                      <a:pt x="9164" y="9807"/>
                    </a:cubicBezTo>
                    <a:cubicBezTo>
                      <a:pt x="9137" y="9681"/>
                      <a:pt x="9095" y="9556"/>
                      <a:pt x="9039" y="9458"/>
                    </a:cubicBezTo>
                    <a:lnTo>
                      <a:pt x="9025" y="9430"/>
                    </a:lnTo>
                    <a:lnTo>
                      <a:pt x="9025" y="9416"/>
                    </a:lnTo>
                    <a:lnTo>
                      <a:pt x="9011" y="9388"/>
                    </a:lnTo>
                    <a:lnTo>
                      <a:pt x="8997" y="9360"/>
                    </a:lnTo>
                    <a:lnTo>
                      <a:pt x="8955" y="9318"/>
                    </a:lnTo>
                    <a:cubicBezTo>
                      <a:pt x="8913" y="9263"/>
                      <a:pt x="8872" y="9179"/>
                      <a:pt x="8830" y="9137"/>
                    </a:cubicBezTo>
                    <a:cubicBezTo>
                      <a:pt x="8690" y="8984"/>
                      <a:pt x="8537" y="8858"/>
                      <a:pt x="8383" y="8788"/>
                    </a:cubicBezTo>
                    <a:cubicBezTo>
                      <a:pt x="8216" y="8719"/>
                      <a:pt x="8063" y="8677"/>
                      <a:pt x="7923" y="8677"/>
                    </a:cubicBezTo>
                    <a:cubicBezTo>
                      <a:pt x="7865" y="8668"/>
                      <a:pt x="7810" y="8664"/>
                      <a:pt x="7760" y="8664"/>
                    </a:cubicBezTo>
                    <a:cubicBezTo>
                      <a:pt x="7570" y="8664"/>
                      <a:pt x="7434" y="8719"/>
                      <a:pt x="7323" y="8774"/>
                    </a:cubicBezTo>
                    <a:cubicBezTo>
                      <a:pt x="7267" y="8788"/>
                      <a:pt x="7226" y="8830"/>
                      <a:pt x="7198" y="8844"/>
                    </a:cubicBezTo>
                    <a:cubicBezTo>
                      <a:pt x="7156" y="8858"/>
                      <a:pt x="7142" y="8900"/>
                      <a:pt x="7128" y="8914"/>
                    </a:cubicBezTo>
                    <a:cubicBezTo>
                      <a:pt x="7086" y="8956"/>
                      <a:pt x="7086" y="8984"/>
                      <a:pt x="7128" y="8998"/>
                    </a:cubicBezTo>
                    <a:cubicBezTo>
                      <a:pt x="7128" y="9053"/>
                      <a:pt x="7170" y="9095"/>
                      <a:pt x="7254" y="9109"/>
                    </a:cubicBezTo>
                    <a:cubicBezTo>
                      <a:pt x="7323" y="9123"/>
                      <a:pt x="7421" y="9137"/>
                      <a:pt x="7546" y="9179"/>
                    </a:cubicBezTo>
                    <a:cubicBezTo>
                      <a:pt x="7672" y="9207"/>
                      <a:pt x="7811" y="9263"/>
                      <a:pt x="7923" y="9346"/>
                    </a:cubicBezTo>
                    <a:cubicBezTo>
                      <a:pt x="8049" y="9444"/>
                      <a:pt x="8174" y="9584"/>
                      <a:pt x="8244" y="9751"/>
                    </a:cubicBezTo>
                    <a:cubicBezTo>
                      <a:pt x="8369" y="10044"/>
                      <a:pt x="8369" y="10434"/>
                      <a:pt x="8174" y="10727"/>
                    </a:cubicBezTo>
                    <a:cubicBezTo>
                      <a:pt x="8090" y="10881"/>
                      <a:pt x="7965" y="11006"/>
                      <a:pt x="7811" y="11090"/>
                    </a:cubicBezTo>
                    <a:cubicBezTo>
                      <a:pt x="7644" y="11188"/>
                      <a:pt x="7491" y="11229"/>
                      <a:pt x="7337" y="11271"/>
                    </a:cubicBezTo>
                    <a:cubicBezTo>
                      <a:pt x="7241" y="11279"/>
                      <a:pt x="7149" y="11287"/>
                      <a:pt x="7061" y="11287"/>
                    </a:cubicBezTo>
                    <a:cubicBezTo>
                      <a:pt x="6997" y="11287"/>
                      <a:pt x="6936" y="11283"/>
                      <a:pt x="6877" y="11271"/>
                    </a:cubicBezTo>
                    <a:cubicBezTo>
                      <a:pt x="6723" y="11257"/>
                      <a:pt x="6584" y="11202"/>
                      <a:pt x="6444" y="11132"/>
                    </a:cubicBezTo>
                    <a:cubicBezTo>
                      <a:pt x="6305" y="11062"/>
                      <a:pt x="6179" y="10978"/>
                      <a:pt x="6068" y="10867"/>
                    </a:cubicBezTo>
                    <a:cubicBezTo>
                      <a:pt x="5942" y="10769"/>
                      <a:pt x="5859" y="10644"/>
                      <a:pt x="5789" y="10504"/>
                    </a:cubicBezTo>
                    <a:cubicBezTo>
                      <a:pt x="5663" y="10239"/>
                      <a:pt x="5594" y="9974"/>
                      <a:pt x="5580" y="9695"/>
                    </a:cubicBezTo>
                    <a:cubicBezTo>
                      <a:pt x="5552" y="9444"/>
                      <a:pt x="5594" y="9165"/>
                      <a:pt x="5663" y="8914"/>
                    </a:cubicBezTo>
                    <a:cubicBezTo>
                      <a:pt x="5817" y="8370"/>
                      <a:pt x="6207" y="7910"/>
                      <a:pt x="6696" y="7631"/>
                    </a:cubicBezTo>
                    <a:cubicBezTo>
                      <a:pt x="6933" y="7491"/>
                      <a:pt x="7212" y="7394"/>
                      <a:pt x="7477" y="7324"/>
                    </a:cubicBezTo>
                    <a:lnTo>
                      <a:pt x="7686" y="7296"/>
                    </a:lnTo>
                    <a:cubicBezTo>
                      <a:pt x="7756" y="7282"/>
                      <a:pt x="7825" y="7282"/>
                      <a:pt x="7895" y="7282"/>
                    </a:cubicBezTo>
                    <a:cubicBezTo>
                      <a:pt x="7942" y="7273"/>
                      <a:pt x="7988" y="7270"/>
                      <a:pt x="8035" y="7270"/>
                    </a:cubicBezTo>
                    <a:cubicBezTo>
                      <a:pt x="8128" y="7270"/>
                      <a:pt x="8221" y="7282"/>
                      <a:pt x="8314" y="7282"/>
                    </a:cubicBezTo>
                    <a:cubicBezTo>
                      <a:pt x="8802" y="7310"/>
                      <a:pt x="9276" y="7463"/>
                      <a:pt x="9695" y="7714"/>
                    </a:cubicBezTo>
                    <a:cubicBezTo>
                      <a:pt x="10113" y="7952"/>
                      <a:pt x="10462" y="8300"/>
                      <a:pt x="10713" y="8705"/>
                    </a:cubicBezTo>
                    <a:cubicBezTo>
                      <a:pt x="10755" y="8761"/>
                      <a:pt x="10783" y="8816"/>
                      <a:pt x="10810" y="8858"/>
                    </a:cubicBezTo>
                    <a:cubicBezTo>
                      <a:pt x="10838" y="8914"/>
                      <a:pt x="10852" y="8970"/>
                      <a:pt x="10894" y="9026"/>
                    </a:cubicBezTo>
                    <a:cubicBezTo>
                      <a:pt x="10950" y="9123"/>
                      <a:pt x="10992" y="9249"/>
                      <a:pt x="11034" y="9346"/>
                    </a:cubicBezTo>
                    <a:cubicBezTo>
                      <a:pt x="11089" y="9458"/>
                      <a:pt x="11117" y="9584"/>
                      <a:pt x="11159" y="9695"/>
                    </a:cubicBezTo>
                    <a:cubicBezTo>
                      <a:pt x="11187" y="9821"/>
                      <a:pt x="11229" y="9946"/>
                      <a:pt x="11243" y="10072"/>
                    </a:cubicBezTo>
                    <a:cubicBezTo>
                      <a:pt x="11313" y="10323"/>
                      <a:pt x="11340" y="10588"/>
                      <a:pt x="11340" y="10853"/>
                    </a:cubicBezTo>
                    <a:cubicBezTo>
                      <a:pt x="11368" y="11118"/>
                      <a:pt x="11340" y="11397"/>
                      <a:pt x="11299" y="11676"/>
                    </a:cubicBezTo>
                    <a:cubicBezTo>
                      <a:pt x="11187" y="12206"/>
                      <a:pt x="10978" y="12750"/>
                      <a:pt x="10643" y="13224"/>
                    </a:cubicBezTo>
                    <a:cubicBezTo>
                      <a:pt x="10434" y="13517"/>
                      <a:pt x="10197" y="13782"/>
                      <a:pt x="9932" y="14019"/>
                    </a:cubicBezTo>
                    <a:cubicBezTo>
                      <a:pt x="10085" y="13880"/>
                      <a:pt x="10294" y="13587"/>
                      <a:pt x="10434" y="13308"/>
                    </a:cubicBezTo>
                    <a:cubicBezTo>
                      <a:pt x="10573" y="13029"/>
                      <a:pt x="10643" y="12750"/>
                      <a:pt x="10629" y="12680"/>
                    </a:cubicBezTo>
                    <a:cubicBezTo>
                      <a:pt x="10629" y="12646"/>
                      <a:pt x="10620" y="12631"/>
                      <a:pt x="10604" y="12631"/>
                    </a:cubicBezTo>
                    <a:cubicBezTo>
                      <a:pt x="10581" y="12631"/>
                      <a:pt x="10545" y="12664"/>
                      <a:pt x="10504" y="12722"/>
                    </a:cubicBezTo>
                    <a:cubicBezTo>
                      <a:pt x="10434" y="12806"/>
                      <a:pt x="10336" y="12959"/>
                      <a:pt x="10211" y="13113"/>
                    </a:cubicBezTo>
                    <a:cubicBezTo>
                      <a:pt x="10085" y="13280"/>
                      <a:pt x="9932" y="13447"/>
                      <a:pt x="9792" y="13601"/>
                    </a:cubicBezTo>
                    <a:cubicBezTo>
                      <a:pt x="9722" y="13670"/>
                      <a:pt x="9653" y="13740"/>
                      <a:pt x="9583" y="13796"/>
                    </a:cubicBezTo>
                    <a:cubicBezTo>
                      <a:pt x="9513" y="13852"/>
                      <a:pt x="9457" y="13908"/>
                      <a:pt x="9429" y="13935"/>
                    </a:cubicBezTo>
                    <a:cubicBezTo>
                      <a:pt x="9011" y="14270"/>
                      <a:pt x="8593" y="14563"/>
                      <a:pt x="8132" y="14786"/>
                    </a:cubicBezTo>
                    <a:cubicBezTo>
                      <a:pt x="8342" y="14619"/>
                      <a:pt x="8481" y="14466"/>
                      <a:pt x="8523" y="14340"/>
                    </a:cubicBezTo>
                    <a:cubicBezTo>
                      <a:pt x="8579" y="14214"/>
                      <a:pt x="8523" y="14131"/>
                      <a:pt x="8369" y="14089"/>
                    </a:cubicBezTo>
                    <a:cubicBezTo>
                      <a:pt x="8364" y="14088"/>
                      <a:pt x="8357" y="14088"/>
                      <a:pt x="8351" y="14088"/>
                    </a:cubicBezTo>
                    <a:cubicBezTo>
                      <a:pt x="8218" y="14088"/>
                      <a:pt x="7956" y="14220"/>
                      <a:pt x="7784" y="14326"/>
                    </a:cubicBezTo>
                    <a:cubicBezTo>
                      <a:pt x="7114" y="14758"/>
                      <a:pt x="6235" y="15163"/>
                      <a:pt x="5231" y="15302"/>
                    </a:cubicBezTo>
                    <a:cubicBezTo>
                      <a:pt x="4961" y="15339"/>
                      <a:pt x="4692" y="15360"/>
                      <a:pt x="4420" y="15360"/>
                    </a:cubicBezTo>
                    <a:cubicBezTo>
                      <a:pt x="4172" y="15360"/>
                      <a:pt x="3922" y="15342"/>
                      <a:pt x="3669" y="15302"/>
                    </a:cubicBezTo>
                    <a:cubicBezTo>
                      <a:pt x="3153" y="15205"/>
                      <a:pt x="2609" y="15051"/>
                      <a:pt x="2134" y="14758"/>
                    </a:cubicBezTo>
                    <a:lnTo>
                      <a:pt x="2134" y="14758"/>
                    </a:lnTo>
                    <a:cubicBezTo>
                      <a:pt x="2260" y="14814"/>
                      <a:pt x="2371" y="14828"/>
                      <a:pt x="2483" y="14884"/>
                    </a:cubicBezTo>
                    <a:cubicBezTo>
                      <a:pt x="3153" y="15093"/>
                      <a:pt x="3906" y="15177"/>
                      <a:pt x="4701" y="15177"/>
                    </a:cubicBezTo>
                    <a:cubicBezTo>
                      <a:pt x="4924" y="15177"/>
                      <a:pt x="4813" y="15093"/>
                      <a:pt x="4617" y="15065"/>
                    </a:cubicBezTo>
                    <a:cubicBezTo>
                      <a:pt x="4269" y="15051"/>
                      <a:pt x="3850" y="14982"/>
                      <a:pt x="3432" y="14856"/>
                    </a:cubicBezTo>
                    <a:cubicBezTo>
                      <a:pt x="2888" y="14689"/>
                      <a:pt x="2385" y="14424"/>
                      <a:pt x="1967" y="14075"/>
                    </a:cubicBezTo>
                    <a:cubicBezTo>
                      <a:pt x="1549" y="13726"/>
                      <a:pt x="1214" y="13294"/>
                      <a:pt x="949" y="12792"/>
                    </a:cubicBezTo>
                    <a:cubicBezTo>
                      <a:pt x="767" y="12443"/>
                      <a:pt x="642" y="12038"/>
                      <a:pt x="586" y="11634"/>
                    </a:cubicBezTo>
                    <a:cubicBezTo>
                      <a:pt x="530" y="11229"/>
                      <a:pt x="586" y="10811"/>
                      <a:pt x="670" y="10393"/>
                    </a:cubicBezTo>
                    <a:cubicBezTo>
                      <a:pt x="740" y="10141"/>
                      <a:pt x="809" y="9890"/>
                      <a:pt x="907" y="9653"/>
                    </a:cubicBezTo>
                    <a:cubicBezTo>
                      <a:pt x="921" y="9681"/>
                      <a:pt x="935" y="9737"/>
                      <a:pt x="935" y="9793"/>
                    </a:cubicBezTo>
                    <a:cubicBezTo>
                      <a:pt x="949" y="9960"/>
                      <a:pt x="977" y="10155"/>
                      <a:pt x="949" y="10434"/>
                    </a:cubicBezTo>
                    <a:cubicBezTo>
                      <a:pt x="949" y="10462"/>
                      <a:pt x="954" y="10474"/>
                      <a:pt x="964" y="10474"/>
                    </a:cubicBezTo>
                    <a:cubicBezTo>
                      <a:pt x="987" y="10474"/>
                      <a:pt x="1034" y="10399"/>
                      <a:pt x="1074" y="10309"/>
                    </a:cubicBezTo>
                    <a:cubicBezTo>
                      <a:pt x="1284" y="9751"/>
                      <a:pt x="1535" y="9235"/>
                      <a:pt x="1786" y="8705"/>
                    </a:cubicBezTo>
                    <a:cubicBezTo>
                      <a:pt x="2051" y="8189"/>
                      <a:pt x="2344" y="7673"/>
                      <a:pt x="2720" y="7156"/>
                    </a:cubicBezTo>
                    <a:cubicBezTo>
                      <a:pt x="3083" y="6654"/>
                      <a:pt x="3459" y="6124"/>
                      <a:pt x="3794" y="5580"/>
                    </a:cubicBezTo>
                    <a:cubicBezTo>
                      <a:pt x="4143" y="5050"/>
                      <a:pt x="4408" y="4450"/>
                      <a:pt x="4575" y="3837"/>
                    </a:cubicBezTo>
                    <a:cubicBezTo>
                      <a:pt x="4757" y="3237"/>
                      <a:pt x="4840" y="2581"/>
                      <a:pt x="4854" y="1940"/>
                    </a:cubicBezTo>
                    <a:cubicBezTo>
                      <a:pt x="4882" y="1298"/>
                      <a:pt x="4840" y="656"/>
                      <a:pt x="47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238685" y="1636973"/>
                <a:ext cx="556672" cy="1068344"/>
              </a:xfrm>
              <a:custGeom>
                <a:avLst/>
                <a:gdLst/>
                <a:ahLst/>
                <a:cxnLst/>
                <a:rect l="l" t="t" r="r" b="b"/>
                <a:pathLst>
                  <a:path w="12848" h="24656" extrusionOk="0">
                    <a:moveTo>
                      <a:pt x="503" y="0"/>
                    </a:moveTo>
                    <a:cubicBezTo>
                      <a:pt x="503" y="0"/>
                      <a:pt x="1144" y="516"/>
                      <a:pt x="2260" y="1381"/>
                    </a:cubicBezTo>
                    <a:cubicBezTo>
                      <a:pt x="2818" y="1814"/>
                      <a:pt x="3502" y="2358"/>
                      <a:pt x="4255" y="2985"/>
                    </a:cubicBezTo>
                    <a:cubicBezTo>
                      <a:pt x="4994" y="3627"/>
                      <a:pt x="5817" y="4366"/>
                      <a:pt x="6682" y="5217"/>
                    </a:cubicBezTo>
                    <a:cubicBezTo>
                      <a:pt x="7100" y="5649"/>
                      <a:pt x="7519" y="6110"/>
                      <a:pt x="7937" y="6612"/>
                    </a:cubicBezTo>
                    <a:cubicBezTo>
                      <a:pt x="8356" y="7100"/>
                      <a:pt x="8746" y="7644"/>
                      <a:pt x="9137" y="8202"/>
                    </a:cubicBezTo>
                    <a:cubicBezTo>
                      <a:pt x="9513" y="8774"/>
                      <a:pt x="9890" y="9374"/>
                      <a:pt x="10197" y="10015"/>
                    </a:cubicBezTo>
                    <a:cubicBezTo>
                      <a:pt x="10518" y="10657"/>
                      <a:pt x="10811" y="11327"/>
                      <a:pt x="11034" y="12038"/>
                    </a:cubicBezTo>
                    <a:cubicBezTo>
                      <a:pt x="11257" y="12735"/>
                      <a:pt x="11452" y="13489"/>
                      <a:pt x="11578" y="14228"/>
                    </a:cubicBezTo>
                    <a:cubicBezTo>
                      <a:pt x="11717" y="14981"/>
                      <a:pt x="11773" y="15748"/>
                      <a:pt x="11773" y="16529"/>
                    </a:cubicBezTo>
                    <a:cubicBezTo>
                      <a:pt x="11745" y="17297"/>
                      <a:pt x="11648" y="18092"/>
                      <a:pt x="11452" y="18817"/>
                    </a:cubicBezTo>
                    <a:cubicBezTo>
                      <a:pt x="11243" y="19570"/>
                      <a:pt x="10922" y="20282"/>
                      <a:pt x="10504" y="20909"/>
                    </a:cubicBezTo>
                    <a:cubicBezTo>
                      <a:pt x="10071" y="21537"/>
                      <a:pt x="9527" y="22095"/>
                      <a:pt x="8886" y="22485"/>
                    </a:cubicBezTo>
                    <a:cubicBezTo>
                      <a:pt x="8244" y="22862"/>
                      <a:pt x="7505" y="23085"/>
                      <a:pt x="6780" y="23141"/>
                    </a:cubicBezTo>
                    <a:cubicBezTo>
                      <a:pt x="6649" y="23141"/>
                      <a:pt x="6532" y="23147"/>
                      <a:pt x="6410" y="23147"/>
                    </a:cubicBezTo>
                    <a:cubicBezTo>
                      <a:pt x="6349" y="23147"/>
                      <a:pt x="6287" y="23146"/>
                      <a:pt x="6222" y="23141"/>
                    </a:cubicBezTo>
                    <a:cubicBezTo>
                      <a:pt x="6138" y="23141"/>
                      <a:pt x="6026" y="23141"/>
                      <a:pt x="5943" y="23127"/>
                    </a:cubicBezTo>
                    <a:lnTo>
                      <a:pt x="5803" y="23113"/>
                    </a:lnTo>
                    <a:lnTo>
                      <a:pt x="5664" y="23085"/>
                    </a:lnTo>
                    <a:cubicBezTo>
                      <a:pt x="5301" y="23043"/>
                      <a:pt x="4952" y="22932"/>
                      <a:pt x="4617" y="22778"/>
                    </a:cubicBezTo>
                    <a:cubicBezTo>
                      <a:pt x="3962" y="22485"/>
                      <a:pt x="3348" y="22067"/>
                      <a:pt x="2818" y="21551"/>
                    </a:cubicBezTo>
                    <a:cubicBezTo>
                      <a:pt x="1772" y="20547"/>
                      <a:pt x="1047" y="19277"/>
                      <a:pt x="628" y="17994"/>
                    </a:cubicBezTo>
                    <a:cubicBezTo>
                      <a:pt x="475" y="17506"/>
                      <a:pt x="349" y="17018"/>
                      <a:pt x="279" y="16557"/>
                    </a:cubicBezTo>
                    <a:cubicBezTo>
                      <a:pt x="210" y="16083"/>
                      <a:pt x="196" y="15609"/>
                      <a:pt x="238" y="15176"/>
                    </a:cubicBezTo>
                    <a:cubicBezTo>
                      <a:pt x="266" y="14981"/>
                      <a:pt x="307" y="14786"/>
                      <a:pt x="363" y="14604"/>
                    </a:cubicBezTo>
                    <a:cubicBezTo>
                      <a:pt x="419" y="14409"/>
                      <a:pt x="489" y="14228"/>
                      <a:pt x="558" y="14060"/>
                    </a:cubicBezTo>
                    <a:cubicBezTo>
                      <a:pt x="712" y="13712"/>
                      <a:pt x="921" y="13391"/>
                      <a:pt x="1200" y="13140"/>
                    </a:cubicBezTo>
                    <a:cubicBezTo>
                      <a:pt x="1479" y="12889"/>
                      <a:pt x="1800" y="12693"/>
                      <a:pt x="2163" y="12610"/>
                    </a:cubicBezTo>
                    <a:cubicBezTo>
                      <a:pt x="2330" y="12554"/>
                      <a:pt x="2525" y="12540"/>
                      <a:pt x="2720" y="12540"/>
                    </a:cubicBezTo>
                    <a:lnTo>
                      <a:pt x="2860" y="12540"/>
                    </a:lnTo>
                    <a:cubicBezTo>
                      <a:pt x="2916" y="12540"/>
                      <a:pt x="2944" y="12554"/>
                      <a:pt x="2999" y="12554"/>
                    </a:cubicBezTo>
                    <a:cubicBezTo>
                      <a:pt x="3055" y="12554"/>
                      <a:pt x="3083" y="12554"/>
                      <a:pt x="3139" y="12582"/>
                    </a:cubicBezTo>
                    <a:lnTo>
                      <a:pt x="3278" y="12610"/>
                    </a:lnTo>
                    <a:cubicBezTo>
                      <a:pt x="3641" y="12693"/>
                      <a:pt x="4032" y="12945"/>
                      <a:pt x="4380" y="13251"/>
                    </a:cubicBezTo>
                    <a:cubicBezTo>
                      <a:pt x="4729" y="13572"/>
                      <a:pt x="5022" y="13991"/>
                      <a:pt x="5231" y="14465"/>
                    </a:cubicBezTo>
                    <a:cubicBezTo>
                      <a:pt x="5371" y="14772"/>
                      <a:pt x="5468" y="15107"/>
                      <a:pt x="5538" y="15441"/>
                    </a:cubicBezTo>
                    <a:cubicBezTo>
                      <a:pt x="5566" y="15553"/>
                      <a:pt x="5594" y="15678"/>
                      <a:pt x="5594" y="15804"/>
                    </a:cubicBezTo>
                    <a:cubicBezTo>
                      <a:pt x="5636" y="16153"/>
                      <a:pt x="5566" y="16501"/>
                      <a:pt x="5440" y="16780"/>
                    </a:cubicBezTo>
                    <a:cubicBezTo>
                      <a:pt x="5301" y="17059"/>
                      <a:pt x="5092" y="17255"/>
                      <a:pt x="4869" y="17324"/>
                    </a:cubicBezTo>
                    <a:cubicBezTo>
                      <a:pt x="4883" y="17283"/>
                      <a:pt x="4883" y="17269"/>
                      <a:pt x="4896" y="17255"/>
                    </a:cubicBezTo>
                    <a:cubicBezTo>
                      <a:pt x="4896" y="17213"/>
                      <a:pt x="4896" y="17185"/>
                      <a:pt x="4883" y="17143"/>
                    </a:cubicBezTo>
                    <a:cubicBezTo>
                      <a:pt x="4883" y="17115"/>
                      <a:pt x="4883" y="17087"/>
                      <a:pt x="4869" y="17059"/>
                    </a:cubicBezTo>
                    <a:cubicBezTo>
                      <a:pt x="4841" y="17004"/>
                      <a:pt x="4813" y="16976"/>
                      <a:pt x="4771" y="16948"/>
                    </a:cubicBezTo>
                    <a:cubicBezTo>
                      <a:pt x="4743" y="16920"/>
                      <a:pt x="4701" y="16906"/>
                      <a:pt x="4687" y="16864"/>
                    </a:cubicBezTo>
                    <a:cubicBezTo>
                      <a:pt x="4673" y="16850"/>
                      <a:pt x="4659" y="16850"/>
                      <a:pt x="4659" y="16836"/>
                    </a:cubicBezTo>
                    <a:cubicBezTo>
                      <a:pt x="4631" y="16808"/>
                      <a:pt x="4617" y="16808"/>
                      <a:pt x="4617" y="16794"/>
                    </a:cubicBezTo>
                    <a:lnTo>
                      <a:pt x="4590" y="16766"/>
                    </a:lnTo>
                    <a:lnTo>
                      <a:pt x="4562" y="16739"/>
                    </a:lnTo>
                    <a:cubicBezTo>
                      <a:pt x="4562" y="16739"/>
                      <a:pt x="4562" y="16725"/>
                      <a:pt x="4548" y="16725"/>
                    </a:cubicBezTo>
                    <a:lnTo>
                      <a:pt x="4548" y="16711"/>
                    </a:lnTo>
                    <a:lnTo>
                      <a:pt x="4548" y="16697"/>
                    </a:lnTo>
                    <a:cubicBezTo>
                      <a:pt x="4548" y="16669"/>
                      <a:pt x="4534" y="16669"/>
                      <a:pt x="4534" y="16641"/>
                    </a:cubicBezTo>
                    <a:cubicBezTo>
                      <a:pt x="4492" y="16599"/>
                      <a:pt x="4450" y="16529"/>
                      <a:pt x="4380" y="16460"/>
                    </a:cubicBezTo>
                    <a:cubicBezTo>
                      <a:pt x="4325" y="16376"/>
                      <a:pt x="4255" y="16292"/>
                      <a:pt x="4213" y="16181"/>
                    </a:cubicBezTo>
                    <a:cubicBezTo>
                      <a:pt x="4199" y="16167"/>
                      <a:pt x="4199" y="16139"/>
                      <a:pt x="4185" y="16111"/>
                    </a:cubicBezTo>
                    <a:cubicBezTo>
                      <a:pt x="4185" y="16097"/>
                      <a:pt x="4171" y="16069"/>
                      <a:pt x="4143" y="16041"/>
                    </a:cubicBezTo>
                    <a:cubicBezTo>
                      <a:pt x="4143" y="16027"/>
                      <a:pt x="4129" y="15999"/>
                      <a:pt x="4129" y="15971"/>
                    </a:cubicBezTo>
                    <a:cubicBezTo>
                      <a:pt x="4129" y="15957"/>
                      <a:pt x="4129" y="15957"/>
                      <a:pt x="4115" y="15944"/>
                    </a:cubicBezTo>
                    <a:lnTo>
                      <a:pt x="4115" y="15944"/>
                    </a:lnTo>
                    <a:cubicBezTo>
                      <a:pt x="4120" y="15948"/>
                      <a:pt x="4123" y="15950"/>
                      <a:pt x="4125" y="15950"/>
                    </a:cubicBezTo>
                    <a:cubicBezTo>
                      <a:pt x="4128" y="15950"/>
                      <a:pt x="4125" y="15944"/>
                      <a:pt x="4115" y="15944"/>
                    </a:cubicBezTo>
                    <a:cubicBezTo>
                      <a:pt x="4115" y="15930"/>
                      <a:pt x="4101" y="15930"/>
                      <a:pt x="4101" y="15916"/>
                    </a:cubicBezTo>
                    <a:lnTo>
                      <a:pt x="4060" y="15916"/>
                    </a:lnTo>
                    <a:cubicBezTo>
                      <a:pt x="4046" y="15916"/>
                      <a:pt x="4032" y="15916"/>
                      <a:pt x="4032" y="15888"/>
                    </a:cubicBezTo>
                    <a:cubicBezTo>
                      <a:pt x="3920" y="15860"/>
                      <a:pt x="3836" y="15818"/>
                      <a:pt x="3781" y="15776"/>
                    </a:cubicBezTo>
                    <a:cubicBezTo>
                      <a:pt x="3753" y="15748"/>
                      <a:pt x="3725" y="15734"/>
                      <a:pt x="3711" y="15720"/>
                    </a:cubicBezTo>
                    <a:lnTo>
                      <a:pt x="3697" y="15692"/>
                    </a:lnTo>
                    <a:cubicBezTo>
                      <a:pt x="3697" y="15692"/>
                      <a:pt x="3697" y="15679"/>
                      <a:pt x="3683" y="15678"/>
                    </a:cubicBezTo>
                    <a:lnTo>
                      <a:pt x="3683" y="15678"/>
                    </a:lnTo>
                    <a:cubicBezTo>
                      <a:pt x="3685" y="15627"/>
                      <a:pt x="3693" y="15575"/>
                      <a:pt x="3655" y="15511"/>
                    </a:cubicBezTo>
                    <a:cubicBezTo>
                      <a:pt x="3641" y="15441"/>
                      <a:pt x="3585" y="15386"/>
                      <a:pt x="3502" y="15372"/>
                    </a:cubicBezTo>
                    <a:cubicBezTo>
                      <a:pt x="3446" y="15372"/>
                      <a:pt x="3404" y="15372"/>
                      <a:pt x="3348" y="15386"/>
                    </a:cubicBezTo>
                    <a:cubicBezTo>
                      <a:pt x="3292" y="15413"/>
                      <a:pt x="3223" y="15455"/>
                      <a:pt x="3167" y="15525"/>
                    </a:cubicBezTo>
                    <a:cubicBezTo>
                      <a:pt x="3125" y="15595"/>
                      <a:pt x="3069" y="15678"/>
                      <a:pt x="3055" y="15790"/>
                    </a:cubicBezTo>
                    <a:cubicBezTo>
                      <a:pt x="3013" y="15888"/>
                      <a:pt x="3013" y="16013"/>
                      <a:pt x="3013" y="16139"/>
                    </a:cubicBezTo>
                    <a:cubicBezTo>
                      <a:pt x="3027" y="16487"/>
                      <a:pt x="3167" y="16878"/>
                      <a:pt x="3432" y="17213"/>
                    </a:cubicBezTo>
                    <a:cubicBezTo>
                      <a:pt x="3557" y="17366"/>
                      <a:pt x="3711" y="17534"/>
                      <a:pt x="3892" y="17631"/>
                    </a:cubicBezTo>
                    <a:cubicBezTo>
                      <a:pt x="4060" y="17743"/>
                      <a:pt x="4269" y="17813"/>
                      <a:pt x="4464" y="17827"/>
                    </a:cubicBezTo>
                    <a:cubicBezTo>
                      <a:pt x="4645" y="17827"/>
                      <a:pt x="4813" y="17813"/>
                      <a:pt x="4966" y="17743"/>
                    </a:cubicBezTo>
                    <a:cubicBezTo>
                      <a:pt x="5175" y="17673"/>
                      <a:pt x="5357" y="17534"/>
                      <a:pt x="5468" y="17366"/>
                    </a:cubicBezTo>
                    <a:cubicBezTo>
                      <a:pt x="5608" y="17213"/>
                      <a:pt x="5705" y="17018"/>
                      <a:pt x="5775" y="16836"/>
                    </a:cubicBezTo>
                    <a:cubicBezTo>
                      <a:pt x="5845" y="16641"/>
                      <a:pt x="5873" y="16432"/>
                      <a:pt x="5873" y="16222"/>
                    </a:cubicBezTo>
                    <a:cubicBezTo>
                      <a:pt x="5887" y="16013"/>
                      <a:pt x="5859" y="15804"/>
                      <a:pt x="5817" y="15609"/>
                    </a:cubicBezTo>
                    <a:cubicBezTo>
                      <a:pt x="5775" y="15246"/>
                      <a:pt x="5664" y="14897"/>
                      <a:pt x="5538" y="14563"/>
                    </a:cubicBezTo>
                    <a:cubicBezTo>
                      <a:pt x="5399" y="14228"/>
                      <a:pt x="5245" y="13921"/>
                      <a:pt x="5036" y="13656"/>
                    </a:cubicBezTo>
                    <a:cubicBezTo>
                      <a:pt x="4813" y="13363"/>
                      <a:pt x="4562" y="13084"/>
                      <a:pt x="4269" y="12861"/>
                    </a:cubicBezTo>
                    <a:cubicBezTo>
                      <a:pt x="3976" y="12624"/>
                      <a:pt x="3641" y="12470"/>
                      <a:pt x="3278" y="12387"/>
                    </a:cubicBezTo>
                    <a:cubicBezTo>
                      <a:pt x="3223" y="12373"/>
                      <a:pt x="3195" y="12373"/>
                      <a:pt x="3139" y="12345"/>
                    </a:cubicBezTo>
                    <a:lnTo>
                      <a:pt x="2999" y="12331"/>
                    </a:lnTo>
                    <a:cubicBezTo>
                      <a:pt x="2916" y="12317"/>
                      <a:pt x="2818" y="12317"/>
                      <a:pt x="2720" y="12317"/>
                    </a:cubicBezTo>
                    <a:cubicBezTo>
                      <a:pt x="2539" y="12317"/>
                      <a:pt x="2358" y="12331"/>
                      <a:pt x="2176" y="12387"/>
                    </a:cubicBezTo>
                    <a:cubicBezTo>
                      <a:pt x="1828" y="12470"/>
                      <a:pt x="1493" y="12624"/>
                      <a:pt x="1214" y="12861"/>
                    </a:cubicBezTo>
                    <a:cubicBezTo>
                      <a:pt x="726" y="13237"/>
                      <a:pt x="405" y="13795"/>
                      <a:pt x="224" y="14395"/>
                    </a:cubicBezTo>
                    <a:cubicBezTo>
                      <a:pt x="28" y="14981"/>
                      <a:pt x="0" y="15609"/>
                      <a:pt x="56" y="16222"/>
                    </a:cubicBezTo>
                    <a:cubicBezTo>
                      <a:pt x="56" y="16292"/>
                      <a:pt x="70" y="16376"/>
                      <a:pt x="70" y="16446"/>
                    </a:cubicBezTo>
                    <a:cubicBezTo>
                      <a:pt x="70" y="16515"/>
                      <a:pt x="84" y="16599"/>
                      <a:pt x="98" y="16669"/>
                    </a:cubicBezTo>
                    <a:cubicBezTo>
                      <a:pt x="126" y="16739"/>
                      <a:pt x="126" y="16836"/>
                      <a:pt x="140" y="16906"/>
                    </a:cubicBezTo>
                    <a:cubicBezTo>
                      <a:pt x="154" y="16976"/>
                      <a:pt x="168" y="17059"/>
                      <a:pt x="196" y="17129"/>
                    </a:cubicBezTo>
                    <a:cubicBezTo>
                      <a:pt x="266" y="17436"/>
                      <a:pt x="335" y="17757"/>
                      <a:pt x="433" y="18064"/>
                    </a:cubicBezTo>
                    <a:cubicBezTo>
                      <a:pt x="851" y="19375"/>
                      <a:pt x="1591" y="20686"/>
                      <a:pt x="2651" y="21746"/>
                    </a:cubicBezTo>
                    <a:cubicBezTo>
                      <a:pt x="2985" y="22081"/>
                      <a:pt x="3362" y="22374"/>
                      <a:pt x="3753" y="22639"/>
                    </a:cubicBezTo>
                    <a:cubicBezTo>
                      <a:pt x="3502" y="22485"/>
                      <a:pt x="3097" y="22276"/>
                      <a:pt x="2734" y="22039"/>
                    </a:cubicBezTo>
                    <a:cubicBezTo>
                      <a:pt x="2372" y="21816"/>
                      <a:pt x="2037" y="21593"/>
                      <a:pt x="1911" y="21551"/>
                    </a:cubicBezTo>
                    <a:cubicBezTo>
                      <a:pt x="1895" y="21547"/>
                      <a:pt x="1882" y="21545"/>
                      <a:pt x="1871" y="21545"/>
                    </a:cubicBezTo>
                    <a:cubicBezTo>
                      <a:pt x="1806" y="21545"/>
                      <a:pt x="1828" y="21615"/>
                      <a:pt x="1911" y="21746"/>
                    </a:cubicBezTo>
                    <a:cubicBezTo>
                      <a:pt x="2023" y="21900"/>
                      <a:pt x="2218" y="22109"/>
                      <a:pt x="2441" y="22318"/>
                    </a:cubicBezTo>
                    <a:cubicBezTo>
                      <a:pt x="2665" y="22527"/>
                      <a:pt x="2944" y="22764"/>
                      <a:pt x="3209" y="22932"/>
                    </a:cubicBezTo>
                    <a:cubicBezTo>
                      <a:pt x="3348" y="23015"/>
                      <a:pt x="3474" y="23113"/>
                      <a:pt x="3571" y="23155"/>
                    </a:cubicBezTo>
                    <a:cubicBezTo>
                      <a:pt x="3683" y="23225"/>
                      <a:pt x="3781" y="23280"/>
                      <a:pt x="3850" y="23322"/>
                    </a:cubicBezTo>
                    <a:cubicBezTo>
                      <a:pt x="4538" y="23686"/>
                      <a:pt x="5317" y="23881"/>
                      <a:pt x="6073" y="23881"/>
                    </a:cubicBezTo>
                    <a:cubicBezTo>
                      <a:pt x="6100" y="23881"/>
                      <a:pt x="6126" y="23881"/>
                      <a:pt x="6152" y="23880"/>
                    </a:cubicBezTo>
                    <a:lnTo>
                      <a:pt x="6152" y="23880"/>
                    </a:lnTo>
                    <a:cubicBezTo>
                      <a:pt x="5747" y="23964"/>
                      <a:pt x="5427" y="23992"/>
                      <a:pt x="5231" y="24089"/>
                    </a:cubicBezTo>
                    <a:cubicBezTo>
                      <a:pt x="5036" y="24159"/>
                      <a:pt x="4980" y="24271"/>
                      <a:pt x="5175" y="24466"/>
                    </a:cubicBezTo>
                    <a:cubicBezTo>
                      <a:pt x="5217" y="24508"/>
                      <a:pt x="5287" y="24536"/>
                      <a:pt x="5371" y="24550"/>
                    </a:cubicBezTo>
                    <a:cubicBezTo>
                      <a:pt x="5454" y="24592"/>
                      <a:pt x="5566" y="24606"/>
                      <a:pt x="5664" y="24620"/>
                    </a:cubicBezTo>
                    <a:cubicBezTo>
                      <a:pt x="5805" y="24646"/>
                      <a:pt x="5958" y="24656"/>
                      <a:pt x="6100" y="24656"/>
                    </a:cubicBezTo>
                    <a:cubicBezTo>
                      <a:pt x="6183" y="24656"/>
                      <a:pt x="6262" y="24653"/>
                      <a:pt x="6333" y="24647"/>
                    </a:cubicBezTo>
                    <a:cubicBezTo>
                      <a:pt x="6696" y="24592"/>
                      <a:pt x="7058" y="24522"/>
                      <a:pt x="7421" y="24410"/>
                    </a:cubicBezTo>
                    <a:cubicBezTo>
                      <a:pt x="7616" y="24368"/>
                      <a:pt x="7798" y="24299"/>
                      <a:pt x="7979" y="24229"/>
                    </a:cubicBezTo>
                    <a:cubicBezTo>
                      <a:pt x="8077" y="24187"/>
                      <a:pt x="8160" y="24131"/>
                      <a:pt x="8244" y="24103"/>
                    </a:cubicBezTo>
                    <a:lnTo>
                      <a:pt x="8384" y="24034"/>
                    </a:lnTo>
                    <a:lnTo>
                      <a:pt x="8523" y="23964"/>
                    </a:lnTo>
                    <a:cubicBezTo>
                      <a:pt x="8872" y="23783"/>
                      <a:pt x="9207" y="23559"/>
                      <a:pt x="9513" y="23294"/>
                    </a:cubicBezTo>
                    <a:cubicBezTo>
                      <a:pt x="9834" y="23057"/>
                      <a:pt x="10113" y="22764"/>
                      <a:pt x="10350" y="22458"/>
                    </a:cubicBezTo>
                    <a:lnTo>
                      <a:pt x="10727" y="21997"/>
                    </a:lnTo>
                    <a:cubicBezTo>
                      <a:pt x="10825" y="21816"/>
                      <a:pt x="10950" y="21662"/>
                      <a:pt x="11034" y="21481"/>
                    </a:cubicBezTo>
                    <a:cubicBezTo>
                      <a:pt x="11229" y="21132"/>
                      <a:pt x="11397" y="20784"/>
                      <a:pt x="11536" y="20421"/>
                    </a:cubicBezTo>
                    <a:cubicBezTo>
                      <a:pt x="11606" y="20254"/>
                      <a:pt x="11675" y="20058"/>
                      <a:pt x="11731" y="19863"/>
                    </a:cubicBezTo>
                    <a:cubicBezTo>
                      <a:pt x="11787" y="19668"/>
                      <a:pt x="11843" y="19500"/>
                      <a:pt x="11885" y="19305"/>
                    </a:cubicBezTo>
                    <a:cubicBezTo>
                      <a:pt x="11941" y="19110"/>
                      <a:pt x="11982" y="18929"/>
                      <a:pt x="12010" y="18733"/>
                    </a:cubicBezTo>
                    <a:cubicBezTo>
                      <a:pt x="12024" y="18650"/>
                      <a:pt x="12052" y="18538"/>
                      <a:pt x="12066" y="18454"/>
                    </a:cubicBezTo>
                    <a:cubicBezTo>
                      <a:pt x="12080" y="18371"/>
                      <a:pt x="12094" y="18259"/>
                      <a:pt x="12122" y="18161"/>
                    </a:cubicBezTo>
                    <a:cubicBezTo>
                      <a:pt x="12136" y="18329"/>
                      <a:pt x="12122" y="18510"/>
                      <a:pt x="12122" y="18677"/>
                    </a:cubicBezTo>
                    <a:cubicBezTo>
                      <a:pt x="12094" y="19180"/>
                      <a:pt x="12010" y="19724"/>
                      <a:pt x="11857" y="20268"/>
                    </a:cubicBezTo>
                    <a:cubicBezTo>
                      <a:pt x="11675" y="20826"/>
                      <a:pt x="11438" y="21383"/>
                      <a:pt x="11048" y="21927"/>
                    </a:cubicBezTo>
                    <a:cubicBezTo>
                      <a:pt x="10954" y="22058"/>
                      <a:pt x="10944" y="22117"/>
                      <a:pt x="10980" y="22117"/>
                    </a:cubicBezTo>
                    <a:cubicBezTo>
                      <a:pt x="11025" y="22117"/>
                      <a:pt x="11141" y="22026"/>
                      <a:pt x="11257" y="21872"/>
                    </a:cubicBezTo>
                    <a:cubicBezTo>
                      <a:pt x="11606" y="21397"/>
                      <a:pt x="11954" y="20770"/>
                      <a:pt x="12219" y="20086"/>
                    </a:cubicBezTo>
                    <a:cubicBezTo>
                      <a:pt x="12401" y="19654"/>
                      <a:pt x="12540" y="19180"/>
                      <a:pt x="12624" y="18733"/>
                    </a:cubicBezTo>
                    <a:cubicBezTo>
                      <a:pt x="12722" y="18273"/>
                      <a:pt x="12777" y="17813"/>
                      <a:pt x="12819" y="17352"/>
                    </a:cubicBezTo>
                    <a:cubicBezTo>
                      <a:pt x="12847" y="16906"/>
                      <a:pt x="12833" y="16432"/>
                      <a:pt x="12819" y="15999"/>
                    </a:cubicBezTo>
                    <a:cubicBezTo>
                      <a:pt x="12791" y="15762"/>
                      <a:pt x="12777" y="15539"/>
                      <a:pt x="12750" y="15330"/>
                    </a:cubicBezTo>
                    <a:cubicBezTo>
                      <a:pt x="12722" y="15232"/>
                      <a:pt x="12708" y="15107"/>
                      <a:pt x="12694" y="14995"/>
                    </a:cubicBezTo>
                    <a:cubicBezTo>
                      <a:pt x="12680" y="14897"/>
                      <a:pt x="12652" y="14786"/>
                      <a:pt x="12624" y="14688"/>
                    </a:cubicBezTo>
                    <a:cubicBezTo>
                      <a:pt x="12485" y="14060"/>
                      <a:pt x="12331" y="13447"/>
                      <a:pt x="12122" y="12861"/>
                    </a:cubicBezTo>
                    <a:cubicBezTo>
                      <a:pt x="12066" y="12721"/>
                      <a:pt x="12010" y="12554"/>
                      <a:pt x="11954" y="12415"/>
                    </a:cubicBezTo>
                    <a:cubicBezTo>
                      <a:pt x="11899" y="12275"/>
                      <a:pt x="11843" y="12122"/>
                      <a:pt x="11787" y="11982"/>
                    </a:cubicBezTo>
                    <a:cubicBezTo>
                      <a:pt x="11662" y="11703"/>
                      <a:pt x="11536" y="11424"/>
                      <a:pt x="11383" y="11145"/>
                    </a:cubicBezTo>
                    <a:cubicBezTo>
                      <a:pt x="11327" y="11061"/>
                      <a:pt x="11299" y="10978"/>
                      <a:pt x="11257" y="10908"/>
                    </a:cubicBezTo>
                    <a:cubicBezTo>
                      <a:pt x="11229" y="10810"/>
                      <a:pt x="11173" y="10755"/>
                      <a:pt x="11118" y="10657"/>
                    </a:cubicBezTo>
                    <a:cubicBezTo>
                      <a:pt x="11034" y="10504"/>
                      <a:pt x="10950" y="10350"/>
                      <a:pt x="10839" y="10211"/>
                    </a:cubicBezTo>
                    <a:lnTo>
                      <a:pt x="10839" y="10211"/>
                    </a:lnTo>
                    <a:cubicBezTo>
                      <a:pt x="10894" y="10225"/>
                      <a:pt x="10950" y="10239"/>
                      <a:pt x="11020" y="10280"/>
                    </a:cubicBezTo>
                    <a:cubicBezTo>
                      <a:pt x="11118" y="10350"/>
                      <a:pt x="11229" y="10420"/>
                      <a:pt x="11355" y="10517"/>
                    </a:cubicBezTo>
                    <a:cubicBezTo>
                      <a:pt x="11466" y="10629"/>
                      <a:pt x="11592" y="10741"/>
                      <a:pt x="11717" y="10936"/>
                    </a:cubicBezTo>
                    <a:cubicBezTo>
                      <a:pt x="11739" y="10968"/>
                      <a:pt x="11756" y="10981"/>
                      <a:pt x="11767" y="10981"/>
                    </a:cubicBezTo>
                    <a:cubicBezTo>
                      <a:pt x="11805" y="10981"/>
                      <a:pt x="11782" y="10822"/>
                      <a:pt x="11717" y="10671"/>
                    </a:cubicBezTo>
                    <a:cubicBezTo>
                      <a:pt x="11327" y="9806"/>
                      <a:pt x="10825" y="9109"/>
                      <a:pt x="10281" y="8481"/>
                    </a:cubicBezTo>
                    <a:cubicBezTo>
                      <a:pt x="9751" y="7853"/>
                      <a:pt x="9165" y="7295"/>
                      <a:pt x="8579" y="6668"/>
                    </a:cubicBezTo>
                    <a:cubicBezTo>
                      <a:pt x="7393" y="5426"/>
                      <a:pt x="6082" y="4282"/>
                      <a:pt x="4729" y="3181"/>
                    </a:cubicBezTo>
                    <a:cubicBezTo>
                      <a:pt x="3348" y="2079"/>
                      <a:pt x="1911" y="1032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292026" y="1249549"/>
                <a:ext cx="271230" cy="486249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11222" extrusionOk="0">
                    <a:moveTo>
                      <a:pt x="3930" y="0"/>
                    </a:moveTo>
                    <a:cubicBezTo>
                      <a:pt x="3930" y="1"/>
                      <a:pt x="3833" y="140"/>
                      <a:pt x="3665" y="405"/>
                    </a:cubicBezTo>
                    <a:cubicBezTo>
                      <a:pt x="3512" y="670"/>
                      <a:pt x="3275" y="1032"/>
                      <a:pt x="3052" y="1479"/>
                    </a:cubicBezTo>
                    <a:cubicBezTo>
                      <a:pt x="2815" y="1939"/>
                      <a:pt x="2564" y="2497"/>
                      <a:pt x="2326" y="3111"/>
                    </a:cubicBezTo>
                    <a:cubicBezTo>
                      <a:pt x="2298" y="3180"/>
                      <a:pt x="2271" y="3250"/>
                      <a:pt x="2257" y="3320"/>
                    </a:cubicBezTo>
                    <a:cubicBezTo>
                      <a:pt x="2229" y="3348"/>
                      <a:pt x="2229" y="3362"/>
                      <a:pt x="2215" y="3404"/>
                    </a:cubicBezTo>
                    <a:cubicBezTo>
                      <a:pt x="2117" y="3613"/>
                      <a:pt x="1992" y="3808"/>
                      <a:pt x="1838" y="3976"/>
                    </a:cubicBezTo>
                    <a:cubicBezTo>
                      <a:pt x="1768" y="4059"/>
                      <a:pt x="1671" y="4157"/>
                      <a:pt x="1587" y="4227"/>
                    </a:cubicBezTo>
                    <a:cubicBezTo>
                      <a:pt x="1503" y="4310"/>
                      <a:pt x="1420" y="4380"/>
                      <a:pt x="1322" y="4450"/>
                    </a:cubicBezTo>
                    <a:cubicBezTo>
                      <a:pt x="1183" y="4575"/>
                      <a:pt x="1071" y="4659"/>
                      <a:pt x="945" y="4743"/>
                    </a:cubicBezTo>
                    <a:cubicBezTo>
                      <a:pt x="820" y="4826"/>
                      <a:pt x="722" y="4924"/>
                      <a:pt x="611" y="5008"/>
                    </a:cubicBezTo>
                    <a:cubicBezTo>
                      <a:pt x="401" y="5175"/>
                      <a:pt x="206" y="5412"/>
                      <a:pt x="95" y="5803"/>
                    </a:cubicBezTo>
                    <a:cubicBezTo>
                      <a:pt x="95" y="5831"/>
                      <a:pt x="67" y="5831"/>
                      <a:pt x="67" y="5845"/>
                    </a:cubicBezTo>
                    <a:cubicBezTo>
                      <a:pt x="1" y="5901"/>
                      <a:pt x="69" y="5971"/>
                      <a:pt x="141" y="5971"/>
                    </a:cubicBezTo>
                    <a:cubicBezTo>
                      <a:pt x="176" y="5971"/>
                      <a:pt x="212" y="5955"/>
                      <a:pt x="234" y="5914"/>
                    </a:cubicBezTo>
                    <a:cubicBezTo>
                      <a:pt x="374" y="5719"/>
                      <a:pt x="527" y="5566"/>
                      <a:pt x="708" y="5426"/>
                    </a:cubicBezTo>
                    <a:cubicBezTo>
                      <a:pt x="876" y="5287"/>
                      <a:pt x="1057" y="5175"/>
                      <a:pt x="1224" y="5064"/>
                    </a:cubicBezTo>
                    <a:lnTo>
                      <a:pt x="1224" y="5064"/>
                    </a:lnTo>
                    <a:cubicBezTo>
                      <a:pt x="1127" y="5203"/>
                      <a:pt x="1015" y="5329"/>
                      <a:pt x="890" y="5468"/>
                    </a:cubicBezTo>
                    <a:cubicBezTo>
                      <a:pt x="778" y="5608"/>
                      <a:pt x="667" y="5747"/>
                      <a:pt x="541" y="5886"/>
                    </a:cubicBezTo>
                    <a:cubicBezTo>
                      <a:pt x="471" y="5970"/>
                      <a:pt x="401" y="6068"/>
                      <a:pt x="360" y="6179"/>
                    </a:cubicBezTo>
                    <a:cubicBezTo>
                      <a:pt x="304" y="6277"/>
                      <a:pt x="248" y="6389"/>
                      <a:pt x="220" y="6514"/>
                    </a:cubicBezTo>
                    <a:cubicBezTo>
                      <a:pt x="178" y="6626"/>
                      <a:pt x="150" y="6751"/>
                      <a:pt x="123" y="6877"/>
                    </a:cubicBezTo>
                    <a:cubicBezTo>
                      <a:pt x="109" y="7002"/>
                      <a:pt x="109" y="7142"/>
                      <a:pt x="123" y="7281"/>
                    </a:cubicBezTo>
                    <a:cubicBezTo>
                      <a:pt x="123" y="7351"/>
                      <a:pt x="178" y="7393"/>
                      <a:pt x="220" y="7393"/>
                    </a:cubicBezTo>
                    <a:cubicBezTo>
                      <a:pt x="229" y="7399"/>
                      <a:pt x="238" y="7402"/>
                      <a:pt x="247" y="7402"/>
                    </a:cubicBezTo>
                    <a:cubicBezTo>
                      <a:pt x="279" y="7402"/>
                      <a:pt x="307" y="7364"/>
                      <a:pt x="318" y="7309"/>
                    </a:cubicBezTo>
                    <a:cubicBezTo>
                      <a:pt x="360" y="7072"/>
                      <a:pt x="388" y="6863"/>
                      <a:pt x="499" y="6668"/>
                    </a:cubicBezTo>
                    <a:lnTo>
                      <a:pt x="653" y="6403"/>
                    </a:lnTo>
                    <a:cubicBezTo>
                      <a:pt x="722" y="6319"/>
                      <a:pt x="792" y="6249"/>
                      <a:pt x="862" y="6193"/>
                    </a:cubicBezTo>
                    <a:cubicBezTo>
                      <a:pt x="959" y="6110"/>
                      <a:pt x="1071" y="6040"/>
                      <a:pt x="1169" y="5970"/>
                    </a:cubicBezTo>
                    <a:cubicBezTo>
                      <a:pt x="1280" y="5900"/>
                      <a:pt x="1364" y="5817"/>
                      <a:pt x="1448" y="5705"/>
                    </a:cubicBezTo>
                    <a:cubicBezTo>
                      <a:pt x="1503" y="5649"/>
                      <a:pt x="1545" y="5580"/>
                      <a:pt x="1573" y="5538"/>
                    </a:cubicBezTo>
                    <a:lnTo>
                      <a:pt x="1573" y="5538"/>
                    </a:lnTo>
                    <a:cubicBezTo>
                      <a:pt x="1559" y="5691"/>
                      <a:pt x="1545" y="5845"/>
                      <a:pt x="1517" y="6026"/>
                    </a:cubicBezTo>
                    <a:cubicBezTo>
                      <a:pt x="1503" y="6235"/>
                      <a:pt x="1489" y="6444"/>
                      <a:pt x="1503" y="6654"/>
                    </a:cubicBezTo>
                    <a:lnTo>
                      <a:pt x="1503" y="6835"/>
                    </a:lnTo>
                    <a:cubicBezTo>
                      <a:pt x="1503" y="6891"/>
                      <a:pt x="1517" y="6961"/>
                      <a:pt x="1517" y="7016"/>
                    </a:cubicBezTo>
                    <a:cubicBezTo>
                      <a:pt x="1517" y="7100"/>
                      <a:pt x="1545" y="7170"/>
                      <a:pt x="1545" y="7253"/>
                    </a:cubicBezTo>
                    <a:cubicBezTo>
                      <a:pt x="1559" y="7351"/>
                      <a:pt x="1559" y="7421"/>
                      <a:pt x="1573" y="7491"/>
                    </a:cubicBezTo>
                    <a:cubicBezTo>
                      <a:pt x="1573" y="7518"/>
                      <a:pt x="1587" y="7560"/>
                      <a:pt x="1587" y="7602"/>
                    </a:cubicBezTo>
                    <a:cubicBezTo>
                      <a:pt x="1587" y="7644"/>
                      <a:pt x="1615" y="7672"/>
                      <a:pt x="1629" y="7714"/>
                    </a:cubicBezTo>
                    <a:cubicBezTo>
                      <a:pt x="1643" y="7784"/>
                      <a:pt x="1657" y="7853"/>
                      <a:pt x="1685" y="7937"/>
                    </a:cubicBezTo>
                    <a:lnTo>
                      <a:pt x="1727" y="8090"/>
                    </a:lnTo>
                    <a:lnTo>
                      <a:pt x="1782" y="8258"/>
                    </a:lnTo>
                    <a:cubicBezTo>
                      <a:pt x="1824" y="8355"/>
                      <a:pt x="1866" y="8439"/>
                      <a:pt x="1908" y="8551"/>
                    </a:cubicBezTo>
                    <a:cubicBezTo>
                      <a:pt x="2033" y="8816"/>
                      <a:pt x="2201" y="9053"/>
                      <a:pt x="2382" y="9304"/>
                    </a:cubicBezTo>
                    <a:lnTo>
                      <a:pt x="2536" y="9457"/>
                    </a:lnTo>
                    <a:lnTo>
                      <a:pt x="2689" y="9611"/>
                    </a:lnTo>
                    <a:lnTo>
                      <a:pt x="2870" y="9750"/>
                    </a:lnTo>
                    <a:cubicBezTo>
                      <a:pt x="2912" y="9806"/>
                      <a:pt x="2968" y="9862"/>
                      <a:pt x="3038" y="9890"/>
                    </a:cubicBezTo>
                    <a:cubicBezTo>
                      <a:pt x="3526" y="10238"/>
                      <a:pt x="4070" y="10448"/>
                      <a:pt x="4628" y="10601"/>
                    </a:cubicBezTo>
                    <a:cubicBezTo>
                      <a:pt x="4851" y="10657"/>
                      <a:pt x="5074" y="10727"/>
                      <a:pt x="5283" y="10755"/>
                    </a:cubicBezTo>
                    <a:lnTo>
                      <a:pt x="5325" y="10755"/>
                    </a:lnTo>
                    <a:cubicBezTo>
                      <a:pt x="5339" y="10782"/>
                      <a:pt x="5353" y="10810"/>
                      <a:pt x="5395" y="10824"/>
                    </a:cubicBezTo>
                    <a:cubicBezTo>
                      <a:pt x="5479" y="10880"/>
                      <a:pt x="5590" y="11006"/>
                      <a:pt x="5702" y="11089"/>
                    </a:cubicBezTo>
                    <a:cubicBezTo>
                      <a:pt x="5808" y="11160"/>
                      <a:pt x="5915" y="11221"/>
                      <a:pt x="6021" y="11221"/>
                    </a:cubicBezTo>
                    <a:cubicBezTo>
                      <a:pt x="6040" y="11221"/>
                      <a:pt x="6059" y="11219"/>
                      <a:pt x="6079" y="11215"/>
                    </a:cubicBezTo>
                    <a:cubicBezTo>
                      <a:pt x="6218" y="11173"/>
                      <a:pt x="6260" y="11020"/>
                      <a:pt x="6232" y="10880"/>
                    </a:cubicBezTo>
                    <a:cubicBezTo>
                      <a:pt x="6246" y="10866"/>
                      <a:pt x="6246" y="10824"/>
                      <a:pt x="6232" y="10810"/>
                    </a:cubicBezTo>
                    <a:cubicBezTo>
                      <a:pt x="6106" y="10671"/>
                      <a:pt x="5967" y="10573"/>
                      <a:pt x="5814" y="10503"/>
                    </a:cubicBezTo>
                    <a:cubicBezTo>
                      <a:pt x="5772" y="10476"/>
                      <a:pt x="5730" y="10462"/>
                      <a:pt x="5688" y="10448"/>
                    </a:cubicBezTo>
                    <a:cubicBezTo>
                      <a:pt x="5660" y="10434"/>
                      <a:pt x="5604" y="10406"/>
                      <a:pt x="5562" y="10392"/>
                    </a:cubicBezTo>
                    <a:cubicBezTo>
                      <a:pt x="5479" y="10364"/>
                      <a:pt x="5395" y="10336"/>
                      <a:pt x="5325" y="10336"/>
                    </a:cubicBezTo>
                    <a:cubicBezTo>
                      <a:pt x="4991" y="10294"/>
                      <a:pt x="4642" y="10252"/>
                      <a:pt x="4307" y="10183"/>
                    </a:cubicBezTo>
                    <a:cubicBezTo>
                      <a:pt x="4223" y="10169"/>
                      <a:pt x="4154" y="10155"/>
                      <a:pt x="4070" y="10127"/>
                    </a:cubicBezTo>
                    <a:lnTo>
                      <a:pt x="3819" y="10057"/>
                    </a:lnTo>
                    <a:lnTo>
                      <a:pt x="3582" y="9973"/>
                    </a:lnTo>
                    <a:cubicBezTo>
                      <a:pt x="3484" y="9946"/>
                      <a:pt x="3414" y="9918"/>
                      <a:pt x="3345" y="9876"/>
                    </a:cubicBezTo>
                    <a:cubicBezTo>
                      <a:pt x="3233" y="9778"/>
                      <a:pt x="3108" y="9694"/>
                      <a:pt x="3024" y="9611"/>
                    </a:cubicBezTo>
                    <a:cubicBezTo>
                      <a:pt x="2968" y="9555"/>
                      <a:pt x="2898" y="9499"/>
                      <a:pt x="2842" y="9471"/>
                    </a:cubicBezTo>
                    <a:lnTo>
                      <a:pt x="2689" y="9318"/>
                    </a:lnTo>
                    <a:lnTo>
                      <a:pt x="2605" y="9248"/>
                    </a:lnTo>
                    <a:cubicBezTo>
                      <a:pt x="2564" y="9220"/>
                      <a:pt x="2550" y="9192"/>
                      <a:pt x="2536" y="9164"/>
                    </a:cubicBezTo>
                    <a:lnTo>
                      <a:pt x="2396" y="8983"/>
                    </a:lnTo>
                    <a:cubicBezTo>
                      <a:pt x="2340" y="8913"/>
                      <a:pt x="2285" y="8830"/>
                      <a:pt x="2257" y="8760"/>
                    </a:cubicBezTo>
                    <a:cubicBezTo>
                      <a:pt x="2229" y="8718"/>
                      <a:pt x="2201" y="8690"/>
                      <a:pt x="2187" y="8634"/>
                    </a:cubicBezTo>
                    <a:lnTo>
                      <a:pt x="2131" y="8509"/>
                    </a:lnTo>
                    <a:lnTo>
                      <a:pt x="2159" y="8551"/>
                    </a:lnTo>
                    <a:cubicBezTo>
                      <a:pt x="2187" y="8565"/>
                      <a:pt x="2215" y="8579"/>
                      <a:pt x="2257" y="8620"/>
                    </a:cubicBezTo>
                    <a:lnTo>
                      <a:pt x="2354" y="8662"/>
                    </a:lnTo>
                    <a:cubicBezTo>
                      <a:pt x="2424" y="8704"/>
                      <a:pt x="2508" y="8718"/>
                      <a:pt x="2564" y="8732"/>
                    </a:cubicBezTo>
                    <a:cubicBezTo>
                      <a:pt x="2968" y="8844"/>
                      <a:pt x="3233" y="8913"/>
                      <a:pt x="3540" y="9067"/>
                    </a:cubicBezTo>
                    <a:cubicBezTo>
                      <a:pt x="3548" y="9073"/>
                      <a:pt x="3558" y="9076"/>
                      <a:pt x="3567" y="9076"/>
                    </a:cubicBezTo>
                    <a:cubicBezTo>
                      <a:pt x="3618" y="9076"/>
                      <a:pt x="3671" y="8989"/>
                      <a:pt x="3624" y="8941"/>
                    </a:cubicBezTo>
                    <a:cubicBezTo>
                      <a:pt x="3596" y="8913"/>
                      <a:pt x="3540" y="8871"/>
                      <a:pt x="3512" y="8844"/>
                    </a:cubicBezTo>
                    <a:cubicBezTo>
                      <a:pt x="3484" y="8830"/>
                      <a:pt x="3470" y="8802"/>
                      <a:pt x="3456" y="8774"/>
                    </a:cubicBezTo>
                    <a:cubicBezTo>
                      <a:pt x="3442" y="8760"/>
                      <a:pt x="3414" y="8732"/>
                      <a:pt x="3400" y="8704"/>
                    </a:cubicBezTo>
                    <a:cubicBezTo>
                      <a:pt x="3317" y="8620"/>
                      <a:pt x="3261" y="8523"/>
                      <a:pt x="3191" y="8439"/>
                    </a:cubicBezTo>
                    <a:cubicBezTo>
                      <a:pt x="3066" y="8244"/>
                      <a:pt x="2898" y="8076"/>
                      <a:pt x="2689" y="7923"/>
                    </a:cubicBezTo>
                    <a:cubicBezTo>
                      <a:pt x="2326" y="7672"/>
                      <a:pt x="1950" y="7477"/>
                      <a:pt x="1866" y="6905"/>
                    </a:cubicBezTo>
                    <a:cubicBezTo>
                      <a:pt x="1852" y="6765"/>
                      <a:pt x="1838" y="6612"/>
                      <a:pt x="1810" y="6472"/>
                    </a:cubicBezTo>
                    <a:cubicBezTo>
                      <a:pt x="1852" y="5984"/>
                      <a:pt x="1936" y="5496"/>
                      <a:pt x="2047" y="5022"/>
                    </a:cubicBezTo>
                    <a:cubicBezTo>
                      <a:pt x="2145" y="4533"/>
                      <a:pt x="2285" y="4059"/>
                      <a:pt x="2410" y="3599"/>
                    </a:cubicBezTo>
                    <a:cubicBezTo>
                      <a:pt x="2494" y="3278"/>
                      <a:pt x="2619" y="2971"/>
                      <a:pt x="2759" y="2664"/>
                    </a:cubicBezTo>
                    <a:cubicBezTo>
                      <a:pt x="2759" y="2720"/>
                      <a:pt x="2773" y="2790"/>
                      <a:pt x="2787" y="2846"/>
                    </a:cubicBezTo>
                    <a:cubicBezTo>
                      <a:pt x="2829" y="2929"/>
                      <a:pt x="2856" y="2999"/>
                      <a:pt x="2912" y="3069"/>
                    </a:cubicBezTo>
                    <a:cubicBezTo>
                      <a:pt x="2996" y="3320"/>
                      <a:pt x="3135" y="3557"/>
                      <a:pt x="3261" y="3780"/>
                    </a:cubicBezTo>
                    <a:cubicBezTo>
                      <a:pt x="3275" y="3892"/>
                      <a:pt x="3303" y="3976"/>
                      <a:pt x="3317" y="4087"/>
                    </a:cubicBezTo>
                    <a:cubicBezTo>
                      <a:pt x="3317" y="4101"/>
                      <a:pt x="3317" y="4115"/>
                      <a:pt x="3303" y="4129"/>
                    </a:cubicBezTo>
                    <a:cubicBezTo>
                      <a:pt x="3303" y="4171"/>
                      <a:pt x="3303" y="4185"/>
                      <a:pt x="3317" y="4199"/>
                    </a:cubicBezTo>
                    <a:cubicBezTo>
                      <a:pt x="3317" y="4310"/>
                      <a:pt x="3317" y="4394"/>
                      <a:pt x="3303" y="4478"/>
                    </a:cubicBezTo>
                    <a:cubicBezTo>
                      <a:pt x="3275" y="4575"/>
                      <a:pt x="3261" y="4673"/>
                      <a:pt x="3261" y="4757"/>
                    </a:cubicBezTo>
                    <a:cubicBezTo>
                      <a:pt x="3252" y="4801"/>
                      <a:pt x="3299" y="4828"/>
                      <a:pt x="3338" y="4828"/>
                    </a:cubicBezTo>
                    <a:cubicBezTo>
                      <a:pt x="3361" y="4828"/>
                      <a:pt x="3381" y="4819"/>
                      <a:pt x="3386" y="4798"/>
                    </a:cubicBezTo>
                    <a:cubicBezTo>
                      <a:pt x="3512" y="4394"/>
                      <a:pt x="3861" y="3962"/>
                      <a:pt x="3819" y="3501"/>
                    </a:cubicBezTo>
                    <a:cubicBezTo>
                      <a:pt x="3805" y="3320"/>
                      <a:pt x="3791" y="3194"/>
                      <a:pt x="3652" y="3041"/>
                    </a:cubicBezTo>
                    <a:cubicBezTo>
                      <a:pt x="3512" y="2901"/>
                      <a:pt x="3414" y="2734"/>
                      <a:pt x="3373" y="2581"/>
                    </a:cubicBezTo>
                    <a:cubicBezTo>
                      <a:pt x="3317" y="2427"/>
                      <a:pt x="3275" y="2274"/>
                      <a:pt x="3275" y="2106"/>
                    </a:cubicBezTo>
                    <a:cubicBezTo>
                      <a:pt x="3275" y="2092"/>
                      <a:pt x="3275" y="2079"/>
                      <a:pt x="3303" y="2037"/>
                    </a:cubicBezTo>
                    <a:lnTo>
                      <a:pt x="3303" y="1995"/>
                    </a:lnTo>
                    <a:cubicBezTo>
                      <a:pt x="3317" y="1800"/>
                      <a:pt x="3345" y="1590"/>
                      <a:pt x="3414" y="1381"/>
                    </a:cubicBezTo>
                    <a:cubicBezTo>
                      <a:pt x="3442" y="1325"/>
                      <a:pt x="3414" y="1269"/>
                      <a:pt x="3386" y="1242"/>
                    </a:cubicBezTo>
                    <a:cubicBezTo>
                      <a:pt x="3540" y="809"/>
                      <a:pt x="3679" y="363"/>
                      <a:pt x="393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372275" y="1584369"/>
                <a:ext cx="54419" cy="4177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4" extrusionOk="0">
                    <a:moveTo>
                      <a:pt x="0" y="1"/>
                    </a:moveTo>
                    <a:lnTo>
                      <a:pt x="42" y="182"/>
                    </a:lnTo>
                    <a:cubicBezTo>
                      <a:pt x="42" y="210"/>
                      <a:pt x="56" y="266"/>
                      <a:pt x="70" y="322"/>
                    </a:cubicBezTo>
                    <a:cubicBezTo>
                      <a:pt x="70" y="363"/>
                      <a:pt x="84" y="405"/>
                      <a:pt x="112" y="461"/>
                    </a:cubicBezTo>
                    <a:cubicBezTo>
                      <a:pt x="140" y="503"/>
                      <a:pt x="154" y="545"/>
                      <a:pt x="195" y="573"/>
                    </a:cubicBezTo>
                    <a:lnTo>
                      <a:pt x="293" y="684"/>
                    </a:lnTo>
                    <a:cubicBezTo>
                      <a:pt x="363" y="740"/>
                      <a:pt x="460" y="782"/>
                      <a:pt x="544" y="824"/>
                    </a:cubicBezTo>
                    <a:cubicBezTo>
                      <a:pt x="656" y="852"/>
                      <a:pt x="781" y="893"/>
                      <a:pt x="907" y="907"/>
                    </a:cubicBezTo>
                    <a:cubicBezTo>
                      <a:pt x="1032" y="921"/>
                      <a:pt x="1158" y="949"/>
                      <a:pt x="1256" y="963"/>
                    </a:cubicBezTo>
                    <a:lnTo>
                      <a:pt x="1256" y="907"/>
                    </a:lnTo>
                    <a:lnTo>
                      <a:pt x="1158" y="810"/>
                    </a:lnTo>
                    <a:lnTo>
                      <a:pt x="1046" y="698"/>
                    </a:lnTo>
                    <a:lnTo>
                      <a:pt x="949" y="587"/>
                    </a:lnTo>
                    <a:cubicBezTo>
                      <a:pt x="893" y="559"/>
                      <a:pt x="851" y="517"/>
                      <a:pt x="823" y="489"/>
                    </a:cubicBezTo>
                    <a:cubicBezTo>
                      <a:pt x="753" y="447"/>
                      <a:pt x="670" y="405"/>
                      <a:pt x="600" y="363"/>
                    </a:cubicBezTo>
                    <a:cubicBezTo>
                      <a:pt x="530" y="308"/>
                      <a:pt x="460" y="280"/>
                      <a:pt x="391" y="238"/>
                    </a:cubicBezTo>
                    <a:cubicBezTo>
                      <a:pt x="251" y="182"/>
                      <a:pt x="112" y="112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414567" y="1772340"/>
                <a:ext cx="326386" cy="742200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17129" extrusionOk="0">
                    <a:moveTo>
                      <a:pt x="1" y="1"/>
                    </a:moveTo>
                    <a:cubicBezTo>
                      <a:pt x="63" y="67"/>
                      <a:pt x="126" y="132"/>
                      <a:pt x="189" y="197"/>
                    </a:cubicBezTo>
                    <a:lnTo>
                      <a:pt x="189" y="197"/>
                    </a:lnTo>
                    <a:cubicBezTo>
                      <a:pt x="172" y="177"/>
                      <a:pt x="155" y="158"/>
                      <a:pt x="140" y="140"/>
                    </a:cubicBezTo>
                    <a:lnTo>
                      <a:pt x="1" y="1"/>
                    </a:lnTo>
                    <a:close/>
                    <a:moveTo>
                      <a:pt x="189" y="197"/>
                    </a:moveTo>
                    <a:cubicBezTo>
                      <a:pt x="270" y="289"/>
                      <a:pt x="377" y="407"/>
                      <a:pt x="503" y="545"/>
                    </a:cubicBezTo>
                    <a:cubicBezTo>
                      <a:pt x="824" y="893"/>
                      <a:pt x="1242" y="1423"/>
                      <a:pt x="1716" y="2051"/>
                    </a:cubicBezTo>
                    <a:cubicBezTo>
                      <a:pt x="2177" y="2693"/>
                      <a:pt x="2707" y="3460"/>
                      <a:pt x="3223" y="4297"/>
                    </a:cubicBezTo>
                    <a:cubicBezTo>
                      <a:pt x="3278" y="4381"/>
                      <a:pt x="3348" y="4492"/>
                      <a:pt x="3404" y="4576"/>
                    </a:cubicBezTo>
                    <a:cubicBezTo>
                      <a:pt x="3418" y="4604"/>
                      <a:pt x="3460" y="4660"/>
                      <a:pt x="3474" y="4701"/>
                    </a:cubicBezTo>
                    <a:cubicBezTo>
                      <a:pt x="3809" y="5343"/>
                      <a:pt x="3920" y="5985"/>
                      <a:pt x="3920" y="6598"/>
                    </a:cubicBezTo>
                    <a:cubicBezTo>
                      <a:pt x="3920" y="7045"/>
                      <a:pt x="3850" y="7380"/>
                      <a:pt x="3822" y="7714"/>
                    </a:cubicBezTo>
                    <a:cubicBezTo>
                      <a:pt x="3781" y="8035"/>
                      <a:pt x="3781" y="8370"/>
                      <a:pt x="3892" y="8858"/>
                    </a:cubicBezTo>
                    <a:cubicBezTo>
                      <a:pt x="3892" y="8886"/>
                      <a:pt x="3892" y="8900"/>
                      <a:pt x="3906" y="8914"/>
                    </a:cubicBezTo>
                    <a:cubicBezTo>
                      <a:pt x="3914" y="9019"/>
                      <a:pt x="3978" y="9072"/>
                      <a:pt x="4040" y="9072"/>
                    </a:cubicBezTo>
                    <a:cubicBezTo>
                      <a:pt x="4093" y="9072"/>
                      <a:pt x="4144" y="9033"/>
                      <a:pt x="4157" y="8956"/>
                    </a:cubicBezTo>
                    <a:cubicBezTo>
                      <a:pt x="4185" y="8398"/>
                      <a:pt x="4339" y="7937"/>
                      <a:pt x="4422" y="7393"/>
                    </a:cubicBezTo>
                    <a:cubicBezTo>
                      <a:pt x="4478" y="7854"/>
                      <a:pt x="4464" y="8286"/>
                      <a:pt x="4422" y="8747"/>
                    </a:cubicBezTo>
                    <a:cubicBezTo>
                      <a:pt x="4380" y="9318"/>
                      <a:pt x="4422" y="9876"/>
                      <a:pt x="4590" y="10448"/>
                    </a:cubicBezTo>
                    <a:cubicBezTo>
                      <a:pt x="4605" y="10525"/>
                      <a:pt x="4667" y="10577"/>
                      <a:pt x="4715" y="10577"/>
                    </a:cubicBezTo>
                    <a:cubicBezTo>
                      <a:pt x="4754" y="10577"/>
                      <a:pt x="4783" y="10543"/>
                      <a:pt x="4771" y="10462"/>
                    </a:cubicBezTo>
                    <a:cubicBezTo>
                      <a:pt x="4729" y="9932"/>
                      <a:pt x="4729" y="9416"/>
                      <a:pt x="4883" y="8970"/>
                    </a:cubicBezTo>
                    <a:cubicBezTo>
                      <a:pt x="4938" y="8816"/>
                      <a:pt x="4980" y="8691"/>
                      <a:pt x="5036" y="8551"/>
                    </a:cubicBezTo>
                    <a:cubicBezTo>
                      <a:pt x="5078" y="8412"/>
                      <a:pt x="5106" y="8258"/>
                      <a:pt x="5106" y="8063"/>
                    </a:cubicBezTo>
                    <a:cubicBezTo>
                      <a:pt x="5106" y="7951"/>
                      <a:pt x="5092" y="7854"/>
                      <a:pt x="5078" y="7742"/>
                    </a:cubicBezTo>
                    <a:lnTo>
                      <a:pt x="5078" y="7742"/>
                    </a:lnTo>
                    <a:cubicBezTo>
                      <a:pt x="5175" y="7979"/>
                      <a:pt x="5273" y="8203"/>
                      <a:pt x="5371" y="8426"/>
                    </a:cubicBezTo>
                    <a:cubicBezTo>
                      <a:pt x="5496" y="8719"/>
                      <a:pt x="5622" y="9039"/>
                      <a:pt x="5719" y="9332"/>
                    </a:cubicBezTo>
                    <a:cubicBezTo>
                      <a:pt x="5775" y="9514"/>
                      <a:pt x="5845" y="9695"/>
                      <a:pt x="5901" y="9862"/>
                    </a:cubicBezTo>
                    <a:cubicBezTo>
                      <a:pt x="6040" y="10323"/>
                      <a:pt x="6152" y="10797"/>
                      <a:pt x="6250" y="11257"/>
                    </a:cubicBezTo>
                    <a:cubicBezTo>
                      <a:pt x="6291" y="11578"/>
                      <a:pt x="6347" y="11913"/>
                      <a:pt x="6361" y="12234"/>
                    </a:cubicBezTo>
                    <a:cubicBezTo>
                      <a:pt x="6403" y="12680"/>
                      <a:pt x="6375" y="13140"/>
                      <a:pt x="6305" y="13587"/>
                    </a:cubicBezTo>
                    <a:cubicBezTo>
                      <a:pt x="6222" y="14047"/>
                      <a:pt x="6082" y="14479"/>
                      <a:pt x="5845" y="14884"/>
                    </a:cubicBezTo>
                    <a:cubicBezTo>
                      <a:pt x="5594" y="15274"/>
                      <a:pt x="5287" y="15609"/>
                      <a:pt x="4897" y="15888"/>
                    </a:cubicBezTo>
                    <a:cubicBezTo>
                      <a:pt x="4534" y="16153"/>
                      <a:pt x="4101" y="16349"/>
                      <a:pt x="3683" y="16488"/>
                    </a:cubicBezTo>
                    <a:cubicBezTo>
                      <a:pt x="3502" y="16530"/>
                      <a:pt x="3334" y="16586"/>
                      <a:pt x="3153" y="16627"/>
                    </a:cubicBezTo>
                    <a:lnTo>
                      <a:pt x="2888" y="16669"/>
                    </a:lnTo>
                    <a:cubicBezTo>
                      <a:pt x="2804" y="16697"/>
                      <a:pt x="2721" y="16697"/>
                      <a:pt x="2637" y="16711"/>
                    </a:cubicBezTo>
                    <a:lnTo>
                      <a:pt x="2581" y="16711"/>
                    </a:lnTo>
                    <a:cubicBezTo>
                      <a:pt x="2539" y="16697"/>
                      <a:pt x="2511" y="16669"/>
                      <a:pt x="2455" y="16669"/>
                    </a:cubicBezTo>
                    <a:cubicBezTo>
                      <a:pt x="2316" y="16655"/>
                      <a:pt x="2121" y="16572"/>
                      <a:pt x="1939" y="16502"/>
                    </a:cubicBezTo>
                    <a:cubicBezTo>
                      <a:pt x="1842" y="16460"/>
                      <a:pt x="1744" y="16432"/>
                      <a:pt x="1660" y="16418"/>
                    </a:cubicBezTo>
                    <a:cubicBezTo>
                      <a:pt x="1612" y="16404"/>
                      <a:pt x="1566" y="16397"/>
                      <a:pt x="1523" y="16397"/>
                    </a:cubicBezTo>
                    <a:cubicBezTo>
                      <a:pt x="1479" y="16397"/>
                      <a:pt x="1437" y="16404"/>
                      <a:pt x="1395" y="16418"/>
                    </a:cubicBezTo>
                    <a:cubicBezTo>
                      <a:pt x="1200" y="16460"/>
                      <a:pt x="1116" y="16641"/>
                      <a:pt x="1200" y="16767"/>
                    </a:cubicBezTo>
                    <a:cubicBezTo>
                      <a:pt x="1186" y="16781"/>
                      <a:pt x="1186" y="16809"/>
                      <a:pt x="1214" y="16837"/>
                    </a:cubicBezTo>
                    <a:cubicBezTo>
                      <a:pt x="1506" y="17014"/>
                      <a:pt x="1939" y="17129"/>
                      <a:pt x="2377" y="17129"/>
                    </a:cubicBezTo>
                    <a:cubicBezTo>
                      <a:pt x="2525" y="17129"/>
                      <a:pt x="2674" y="17116"/>
                      <a:pt x="2818" y="17088"/>
                    </a:cubicBezTo>
                    <a:cubicBezTo>
                      <a:pt x="3404" y="16990"/>
                      <a:pt x="3976" y="16795"/>
                      <a:pt x="4492" y="16502"/>
                    </a:cubicBezTo>
                    <a:cubicBezTo>
                      <a:pt x="4618" y="16418"/>
                      <a:pt x="4757" y="16349"/>
                      <a:pt x="4869" y="16251"/>
                    </a:cubicBezTo>
                    <a:cubicBezTo>
                      <a:pt x="4910" y="16209"/>
                      <a:pt x="4980" y="16167"/>
                      <a:pt x="5036" y="16111"/>
                    </a:cubicBezTo>
                    <a:lnTo>
                      <a:pt x="5217" y="15958"/>
                    </a:lnTo>
                    <a:cubicBezTo>
                      <a:pt x="5427" y="15749"/>
                      <a:pt x="5636" y="15526"/>
                      <a:pt x="5789" y="15274"/>
                    </a:cubicBezTo>
                    <a:cubicBezTo>
                      <a:pt x="5845" y="15233"/>
                      <a:pt x="5873" y="15177"/>
                      <a:pt x="5915" y="15121"/>
                    </a:cubicBezTo>
                    <a:lnTo>
                      <a:pt x="6012" y="14968"/>
                    </a:lnTo>
                    <a:cubicBezTo>
                      <a:pt x="6054" y="14912"/>
                      <a:pt x="6082" y="14856"/>
                      <a:pt x="6096" y="14814"/>
                    </a:cubicBezTo>
                    <a:cubicBezTo>
                      <a:pt x="6124" y="14772"/>
                      <a:pt x="6138" y="14758"/>
                      <a:pt x="6152" y="14717"/>
                    </a:cubicBezTo>
                    <a:cubicBezTo>
                      <a:pt x="6166" y="14689"/>
                      <a:pt x="6166" y="14675"/>
                      <a:pt x="6194" y="14633"/>
                    </a:cubicBezTo>
                    <a:lnTo>
                      <a:pt x="6277" y="14465"/>
                    </a:lnTo>
                    <a:cubicBezTo>
                      <a:pt x="6291" y="14410"/>
                      <a:pt x="6305" y="14340"/>
                      <a:pt x="6347" y="14270"/>
                    </a:cubicBezTo>
                    <a:cubicBezTo>
                      <a:pt x="6403" y="14145"/>
                      <a:pt x="6417" y="14019"/>
                      <a:pt x="6445" y="13907"/>
                    </a:cubicBezTo>
                    <a:cubicBezTo>
                      <a:pt x="6501" y="13656"/>
                      <a:pt x="6542" y="13391"/>
                      <a:pt x="6542" y="13154"/>
                    </a:cubicBezTo>
                    <a:cubicBezTo>
                      <a:pt x="6556" y="12833"/>
                      <a:pt x="6556" y="12541"/>
                      <a:pt x="6542" y="12248"/>
                    </a:cubicBezTo>
                    <a:lnTo>
                      <a:pt x="6542" y="12248"/>
                    </a:lnTo>
                    <a:cubicBezTo>
                      <a:pt x="6556" y="12276"/>
                      <a:pt x="6556" y="12303"/>
                      <a:pt x="6570" y="12331"/>
                    </a:cubicBezTo>
                    <a:cubicBezTo>
                      <a:pt x="6612" y="12443"/>
                      <a:pt x="6640" y="12541"/>
                      <a:pt x="6696" y="12652"/>
                    </a:cubicBezTo>
                    <a:cubicBezTo>
                      <a:pt x="6752" y="12750"/>
                      <a:pt x="6794" y="12875"/>
                      <a:pt x="6835" y="12945"/>
                    </a:cubicBezTo>
                    <a:cubicBezTo>
                      <a:pt x="6961" y="13238"/>
                      <a:pt x="7045" y="13531"/>
                      <a:pt x="7059" y="13880"/>
                    </a:cubicBezTo>
                    <a:cubicBezTo>
                      <a:pt x="7072" y="14214"/>
                      <a:pt x="7031" y="14605"/>
                      <a:pt x="6849" y="15051"/>
                    </a:cubicBezTo>
                    <a:cubicBezTo>
                      <a:pt x="6807" y="15145"/>
                      <a:pt x="6832" y="15207"/>
                      <a:pt x="6879" y="15207"/>
                    </a:cubicBezTo>
                    <a:cubicBezTo>
                      <a:pt x="6910" y="15207"/>
                      <a:pt x="6951" y="15181"/>
                      <a:pt x="6989" y="15121"/>
                    </a:cubicBezTo>
                    <a:cubicBezTo>
                      <a:pt x="7268" y="14549"/>
                      <a:pt x="7477" y="13866"/>
                      <a:pt x="7519" y="13224"/>
                    </a:cubicBezTo>
                    <a:cubicBezTo>
                      <a:pt x="7533" y="12889"/>
                      <a:pt x="7519" y="12596"/>
                      <a:pt x="7477" y="12303"/>
                    </a:cubicBezTo>
                    <a:cubicBezTo>
                      <a:pt x="7449" y="12164"/>
                      <a:pt x="7435" y="12024"/>
                      <a:pt x="7379" y="11885"/>
                    </a:cubicBezTo>
                    <a:cubicBezTo>
                      <a:pt x="7324" y="11759"/>
                      <a:pt x="7296" y="11634"/>
                      <a:pt x="7226" y="11508"/>
                    </a:cubicBezTo>
                    <a:cubicBezTo>
                      <a:pt x="7170" y="11425"/>
                      <a:pt x="7128" y="11341"/>
                      <a:pt x="7086" y="11257"/>
                    </a:cubicBezTo>
                    <a:cubicBezTo>
                      <a:pt x="7031" y="11160"/>
                      <a:pt x="6975" y="11090"/>
                      <a:pt x="6947" y="11020"/>
                    </a:cubicBezTo>
                    <a:cubicBezTo>
                      <a:pt x="6849" y="10881"/>
                      <a:pt x="6752" y="10741"/>
                      <a:pt x="6668" y="10602"/>
                    </a:cubicBezTo>
                    <a:cubicBezTo>
                      <a:pt x="6473" y="10323"/>
                      <a:pt x="6319" y="10030"/>
                      <a:pt x="6138" y="9597"/>
                    </a:cubicBezTo>
                    <a:cubicBezTo>
                      <a:pt x="6054" y="9374"/>
                      <a:pt x="5971" y="9137"/>
                      <a:pt x="5859" y="8928"/>
                    </a:cubicBezTo>
                    <a:cubicBezTo>
                      <a:pt x="5357" y="7449"/>
                      <a:pt x="4673" y="6027"/>
                      <a:pt x="3836" y="4715"/>
                    </a:cubicBezTo>
                    <a:cubicBezTo>
                      <a:pt x="3557" y="4283"/>
                      <a:pt x="3278" y="3837"/>
                      <a:pt x="2999" y="3390"/>
                    </a:cubicBezTo>
                    <a:lnTo>
                      <a:pt x="2999" y="3390"/>
                    </a:lnTo>
                    <a:cubicBezTo>
                      <a:pt x="3069" y="3446"/>
                      <a:pt x="3139" y="3488"/>
                      <a:pt x="3209" y="3530"/>
                    </a:cubicBezTo>
                    <a:cubicBezTo>
                      <a:pt x="3320" y="3586"/>
                      <a:pt x="3418" y="3613"/>
                      <a:pt x="3502" y="3655"/>
                    </a:cubicBezTo>
                    <a:cubicBezTo>
                      <a:pt x="3822" y="3823"/>
                      <a:pt x="4171" y="3962"/>
                      <a:pt x="4478" y="4116"/>
                    </a:cubicBezTo>
                    <a:cubicBezTo>
                      <a:pt x="4604" y="4213"/>
                      <a:pt x="4729" y="4325"/>
                      <a:pt x="4827" y="4450"/>
                    </a:cubicBezTo>
                    <a:cubicBezTo>
                      <a:pt x="4855" y="4464"/>
                      <a:pt x="4869" y="4506"/>
                      <a:pt x="4883" y="4520"/>
                    </a:cubicBezTo>
                    <a:cubicBezTo>
                      <a:pt x="4924" y="4576"/>
                      <a:pt x="4952" y="4590"/>
                      <a:pt x="4966" y="4604"/>
                    </a:cubicBezTo>
                    <a:cubicBezTo>
                      <a:pt x="5175" y="4855"/>
                      <a:pt x="5371" y="5134"/>
                      <a:pt x="5552" y="5427"/>
                    </a:cubicBezTo>
                    <a:cubicBezTo>
                      <a:pt x="5568" y="5465"/>
                      <a:pt x="5595" y="5481"/>
                      <a:pt x="5618" y="5481"/>
                    </a:cubicBezTo>
                    <a:cubicBezTo>
                      <a:pt x="5655" y="5481"/>
                      <a:pt x="5684" y="5439"/>
                      <a:pt x="5650" y="5371"/>
                    </a:cubicBezTo>
                    <a:cubicBezTo>
                      <a:pt x="5482" y="5036"/>
                      <a:pt x="5315" y="4646"/>
                      <a:pt x="5106" y="4255"/>
                    </a:cubicBezTo>
                    <a:cubicBezTo>
                      <a:pt x="4924" y="3878"/>
                      <a:pt x="4687" y="3502"/>
                      <a:pt x="4408" y="3265"/>
                    </a:cubicBezTo>
                    <a:cubicBezTo>
                      <a:pt x="4185" y="3055"/>
                      <a:pt x="4018" y="2944"/>
                      <a:pt x="3767" y="2916"/>
                    </a:cubicBezTo>
                    <a:cubicBezTo>
                      <a:pt x="3320" y="2860"/>
                      <a:pt x="2916" y="2651"/>
                      <a:pt x="2525" y="2358"/>
                    </a:cubicBezTo>
                    <a:lnTo>
                      <a:pt x="2455" y="2288"/>
                    </a:lnTo>
                    <a:cubicBezTo>
                      <a:pt x="2428" y="2260"/>
                      <a:pt x="2414" y="2260"/>
                      <a:pt x="2386" y="2233"/>
                    </a:cubicBezTo>
                    <a:cubicBezTo>
                      <a:pt x="2163" y="2037"/>
                      <a:pt x="1939" y="1814"/>
                      <a:pt x="1674" y="1577"/>
                    </a:cubicBezTo>
                    <a:cubicBezTo>
                      <a:pt x="1619" y="1507"/>
                      <a:pt x="1549" y="1507"/>
                      <a:pt x="1507" y="1507"/>
                    </a:cubicBezTo>
                    <a:cubicBezTo>
                      <a:pt x="1081" y="1069"/>
                      <a:pt x="623" y="642"/>
                      <a:pt x="189" y="197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690198" y="2248030"/>
                <a:ext cx="41724" cy="117901"/>
              </a:xfrm>
              <a:custGeom>
                <a:avLst/>
                <a:gdLst/>
                <a:ahLst/>
                <a:cxnLst/>
                <a:rect l="l" t="t" r="r" b="b"/>
                <a:pathLst>
                  <a:path w="963" h="272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" y="98"/>
                      <a:pt x="42" y="210"/>
                      <a:pt x="56" y="293"/>
                    </a:cubicBezTo>
                    <a:cubicBezTo>
                      <a:pt x="70" y="377"/>
                      <a:pt x="70" y="447"/>
                      <a:pt x="98" y="530"/>
                    </a:cubicBezTo>
                    <a:cubicBezTo>
                      <a:pt x="112" y="628"/>
                      <a:pt x="126" y="698"/>
                      <a:pt x="126" y="781"/>
                    </a:cubicBezTo>
                    <a:cubicBezTo>
                      <a:pt x="154" y="921"/>
                      <a:pt x="195" y="1060"/>
                      <a:pt x="251" y="1200"/>
                    </a:cubicBezTo>
                    <a:cubicBezTo>
                      <a:pt x="279" y="1270"/>
                      <a:pt x="307" y="1339"/>
                      <a:pt x="335" y="1409"/>
                    </a:cubicBezTo>
                    <a:cubicBezTo>
                      <a:pt x="349" y="1465"/>
                      <a:pt x="391" y="1535"/>
                      <a:pt x="419" y="1604"/>
                    </a:cubicBezTo>
                    <a:cubicBezTo>
                      <a:pt x="474" y="1688"/>
                      <a:pt x="530" y="1772"/>
                      <a:pt x="558" y="1855"/>
                    </a:cubicBezTo>
                    <a:cubicBezTo>
                      <a:pt x="600" y="1953"/>
                      <a:pt x="656" y="2037"/>
                      <a:pt x="684" y="2120"/>
                    </a:cubicBezTo>
                    <a:cubicBezTo>
                      <a:pt x="711" y="2204"/>
                      <a:pt x="753" y="2302"/>
                      <a:pt x="781" y="2399"/>
                    </a:cubicBezTo>
                    <a:cubicBezTo>
                      <a:pt x="823" y="2511"/>
                      <a:pt x="851" y="2609"/>
                      <a:pt x="879" y="2720"/>
                    </a:cubicBezTo>
                    <a:cubicBezTo>
                      <a:pt x="879" y="2678"/>
                      <a:pt x="893" y="2623"/>
                      <a:pt x="907" y="2595"/>
                    </a:cubicBezTo>
                    <a:cubicBezTo>
                      <a:pt x="963" y="2107"/>
                      <a:pt x="921" y="1674"/>
                      <a:pt x="809" y="1256"/>
                    </a:cubicBezTo>
                    <a:cubicBezTo>
                      <a:pt x="767" y="1158"/>
                      <a:pt x="753" y="1088"/>
                      <a:pt x="711" y="1019"/>
                    </a:cubicBezTo>
                    <a:cubicBezTo>
                      <a:pt x="684" y="949"/>
                      <a:pt x="642" y="879"/>
                      <a:pt x="614" y="837"/>
                    </a:cubicBezTo>
                    <a:cubicBezTo>
                      <a:pt x="586" y="767"/>
                      <a:pt x="544" y="712"/>
                      <a:pt x="502" y="656"/>
                    </a:cubicBezTo>
                    <a:cubicBezTo>
                      <a:pt x="474" y="628"/>
                      <a:pt x="433" y="572"/>
                      <a:pt x="405" y="516"/>
                    </a:cubicBezTo>
                    <a:cubicBezTo>
                      <a:pt x="265" y="321"/>
                      <a:pt x="126" y="168"/>
                      <a:pt x="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682311" y="1592255"/>
                <a:ext cx="420710" cy="257164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5935" extrusionOk="0">
                    <a:moveTo>
                      <a:pt x="93" y="2342"/>
                    </a:moveTo>
                    <a:cubicBezTo>
                      <a:pt x="31" y="2370"/>
                      <a:pt x="1" y="2385"/>
                      <a:pt x="1" y="2385"/>
                    </a:cubicBezTo>
                    <a:cubicBezTo>
                      <a:pt x="32" y="2372"/>
                      <a:pt x="62" y="2357"/>
                      <a:pt x="93" y="2342"/>
                    </a:cubicBezTo>
                    <a:close/>
                    <a:moveTo>
                      <a:pt x="2888" y="0"/>
                    </a:moveTo>
                    <a:cubicBezTo>
                      <a:pt x="2818" y="0"/>
                      <a:pt x="2749" y="0"/>
                      <a:pt x="2693" y="14"/>
                    </a:cubicBezTo>
                    <a:cubicBezTo>
                      <a:pt x="2581" y="28"/>
                      <a:pt x="2442" y="70"/>
                      <a:pt x="2330" y="112"/>
                    </a:cubicBezTo>
                    <a:cubicBezTo>
                      <a:pt x="2163" y="223"/>
                      <a:pt x="2051" y="307"/>
                      <a:pt x="1981" y="502"/>
                    </a:cubicBezTo>
                    <a:cubicBezTo>
                      <a:pt x="1926" y="697"/>
                      <a:pt x="1856" y="851"/>
                      <a:pt x="1772" y="976"/>
                    </a:cubicBezTo>
                    <a:cubicBezTo>
                      <a:pt x="1689" y="1116"/>
                      <a:pt x="1605" y="1214"/>
                      <a:pt x="1493" y="1325"/>
                    </a:cubicBezTo>
                    <a:cubicBezTo>
                      <a:pt x="1479" y="1339"/>
                      <a:pt x="1465" y="1339"/>
                      <a:pt x="1437" y="1353"/>
                    </a:cubicBezTo>
                    <a:lnTo>
                      <a:pt x="1410" y="1395"/>
                    </a:lnTo>
                    <a:lnTo>
                      <a:pt x="1200" y="1548"/>
                    </a:lnTo>
                    <a:cubicBezTo>
                      <a:pt x="1131" y="1604"/>
                      <a:pt x="1061" y="1646"/>
                      <a:pt x="977" y="1702"/>
                    </a:cubicBezTo>
                    <a:cubicBezTo>
                      <a:pt x="935" y="1716"/>
                      <a:pt x="921" y="1772"/>
                      <a:pt x="935" y="1827"/>
                    </a:cubicBezTo>
                    <a:cubicBezTo>
                      <a:pt x="658" y="1979"/>
                      <a:pt x="381" y="2198"/>
                      <a:pt x="93" y="2342"/>
                    </a:cubicBezTo>
                    <a:lnTo>
                      <a:pt x="93" y="2342"/>
                    </a:lnTo>
                    <a:cubicBezTo>
                      <a:pt x="150" y="2316"/>
                      <a:pt x="235" y="2279"/>
                      <a:pt x="349" y="2232"/>
                    </a:cubicBezTo>
                    <a:cubicBezTo>
                      <a:pt x="447" y="2176"/>
                      <a:pt x="587" y="2134"/>
                      <a:pt x="740" y="2064"/>
                    </a:cubicBezTo>
                    <a:cubicBezTo>
                      <a:pt x="810" y="2037"/>
                      <a:pt x="907" y="2023"/>
                      <a:pt x="991" y="1981"/>
                    </a:cubicBezTo>
                    <a:cubicBezTo>
                      <a:pt x="1075" y="1953"/>
                      <a:pt x="1159" y="1911"/>
                      <a:pt x="1270" y="1897"/>
                    </a:cubicBezTo>
                    <a:cubicBezTo>
                      <a:pt x="1647" y="1772"/>
                      <a:pt x="2121" y="1674"/>
                      <a:pt x="2609" y="1632"/>
                    </a:cubicBezTo>
                    <a:lnTo>
                      <a:pt x="2860" y="1632"/>
                    </a:lnTo>
                    <a:cubicBezTo>
                      <a:pt x="3223" y="1674"/>
                      <a:pt x="3516" y="1911"/>
                      <a:pt x="3725" y="2232"/>
                    </a:cubicBezTo>
                    <a:cubicBezTo>
                      <a:pt x="3878" y="2469"/>
                      <a:pt x="3934" y="2678"/>
                      <a:pt x="4004" y="2887"/>
                    </a:cubicBezTo>
                    <a:cubicBezTo>
                      <a:pt x="4074" y="3083"/>
                      <a:pt x="4144" y="3250"/>
                      <a:pt x="4297" y="3417"/>
                    </a:cubicBezTo>
                    <a:lnTo>
                      <a:pt x="4325" y="3431"/>
                    </a:lnTo>
                    <a:cubicBezTo>
                      <a:pt x="4331" y="3442"/>
                      <a:pt x="4340" y="3447"/>
                      <a:pt x="4350" y="3447"/>
                    </a:cubicBezTo>
                    <a:cubicBezTo>
                      <a:pt x="4402" y="3447"/>
                      <a:pt x="4488" y="3307"/>
                      <a:pt x="4464" y="3236"/>
                    </a:cubicBezTo>
                    <a:cubicBezTo>
                      <a:pt x="4422" y="3166"/>
                      <a:pt x="4409" y="3083"/>
                      <a:pt x="4395" y="2999"/>
                    </a:cubicBezTo>
                    <a:cubicBezTo>
                      <a:pt x="4367" y="2901"/>
                      <a:pt x="4353" y="2832"/>
                      <a:pt x="4339" y="2748"/>
                    </a:cubicBezTo>
                    <a:cubicBezTo>
                      <a:pt x="4325" y="2664"/>
                      <a:pt x="4297" y="2581"/>
                      <a:pt x="4269" y="2483"/>
                    </a:cubicBezTo>
                    <a:cubicBezTo>
                      <a:pt x="4255" y="2399"/>
                      <a:pt x="4213" y="2316"/>
                      <a:pt x="4171" y="2232"/>
                    </a:cubicBezTo>
                    <a:lnTo>
                      <a:pt x="4171" y="2232"/>
                    </a:lnTo>
                    <a:lnTo>
                      <a:pt x="4283" y="2385"/>
                    </a:lnTo>
                    <a:cubicBezTo>
                      <a:pt x="4311" y="2441"/>
                      <a:pt x="4353" y="2483"/>
                      <a:pt x="4367" y="2553"/>
                    </a:cubicBezTo>
                    <a:cubicBezTo>
                      <a:pt x="4409" y="2608"/>
                      <a:pt x="4422" y="2678"/>
                      <a:pt x="4450" y="2734"/>
                    </a:cubicBezTo>
                    <a:cubicBezTo>
                      <a:pt x="4478" y="2804"/>
                      <a:pt x="4506" y="2860"/>
                      <a:pt x="4520" y="2929"/>
                    </a:cubicBezTo>
                    <a:cubicBezTo>
                      <a:pt x="4646" y="3236"/>
                      <a:pt x="4771" y="3487"/>
                      <a:pt x="5022" y="3627"/>
                    </a:cubicBezTo>
                    <a:cubicBezTo>
                      <a:pt x="5026" y="3629"/>
                      <a:pt x="5031" y="3631"/>
                      <a:pt x="5037" y="3631"/>
                    </a:cubicBezTo>
                    <a:cubicBezTo>
                      <a:pt x="5087" y="3631"/>
                      <a:pt x="5184" y="3525"/>
                      <a:pt x="5134" y="3487"/>
                    </a:cubicBezTo>
                    <a:cubicBezTo>
                      <a:pt x="4966" y="3278"/>
                      <a:pt x="4841" y="3041"/>
                      <a:pt x="4827" y="2678"/>
                    </a:cubicBezTo>
                    <a:cubicBezTo>
                      <a:pt x="4799" y="2441"/>
                      <a:pt x="4799" y="2246"/>
                      <a:pt x="4688" y="2037"/>
                    </a:cubicBezTo>
                    <a:cubicBezTo>
                      <a:pt x="4646" y="1981"/>
                      <a:pt x="4618" y="1925"/>
                      <a:pt x="4576" y="1897"/>
                    </a:cubicBezTo>
                    <a:lnTo>
                      <a:pt x="4576" y="1897"/>
                    </a:lnTo>
                    <a:cubicBezTo>
                      <a:pt x="4632" y="1911"/>
                      <a:pt x="4701" y="1925"/>
                      <a:pt x="4757" y="1953"/>
                    </a:cubicBezTo>
                    <a:cubicBezTo>
                      <a:pt x="4799" y="1967"/>
                      <a:pt x="4869" y="1995"/>
                      <a:pt x="4925" y="2023"/>
                    </a:cubicBezTo>
                    <a:cubicBezTo>
                      <a:pt x="4966" y="2037"/>
                      <a:pt x="4994" y="2050"/>
                      <a:pt x="5050" y="2064"/>
                    </a:cubicBezTo>
                    <a:lnTo>
                      <a:pt x="5148" y="2120"/>
                    </a:lnTo>
                    <a:cubicBezTo>
                      <a:pt x="5218" y="2162"/>
                      <a:pt x="5315" y="2190"/>
                      <a:pt x="5385" y="2232"/>
                    </a:cubicBezTo>
                    <a:cubicBezTo>
                      <a:pt x="5469" y="2274"/>
                      <a:pt x="5552" y="2316"/>
                      <a:pt x="5622" y="2343"/>
                    </a:cubicBezTo>
                    <a:cubicBezTo>
                      <a:pt x="5859" y="2469"/>
                      <a:pt x="6054" y="2594"/>
                      <a:pt x="6250" y="2720"/>
                    </a:cubicBezTo>
                    <a:cubicBezTo>
                      <a:pt x="6319" y="2762"/>
                      <a:pt x="6389" y="2804"/>
                      <a:pt x="6459" y="2860"/>
                    </a:cubicBezTo>
                    <a:cubicBezTo>
                      <a:pt x="6529" y="2901"/>
                      <a:pt x="6598" y="2943"/>
                      <a:pt x="6668" y="2999"/>
                    </a:cubicBezTo>
                    <a:cubicBezTo>
                      <a:pt x="7421" y="3515"/>
                      <a:pt x="8133" y="4157"/>
                      <a:pt x="8761" y="4812"/>
                    </a:cubicBezTo>
                    <a:cubicBezTo>
                      <a:pt x="8886" y="4924"/>
                      <a:pt x="9012" y="5063"/>
                      <a:pt x="9123" y="5203"/>
                    </a:cubicBezTo>
                    <a:lnTo>
                      <a:pt x="9151" y="5231"/>
                    </a:lnTo>
                    <a:lnTo>
                      <a:pt x="9151" y="5314"/>
                    </a:lnTo>
                    <a:cubicBezTo>
                      <a:pt x="9193" y="5468"/>
                      <a:pt x="9095" y="5858"/>
                      <a:pt x="9291" y="5928"/>
                    </a:cubicBezTo>
                    <a:cubicBezTo>
                      <a:pt x="9305" y="5932"/>
                      <a:pt x="9321" y="5934"/>
                      <a:pt x="9337" y="5934"/>
                    </a:cubicBezTo>
                    <a:cubicBezTo>
                      <a:pt x="9431" y="5934"/>
                      <a:pt x="9550" y="5868"/>
                      <a:pt x="9597" y="5761"/>
                    </a:cubicBezTo>
                    <a:cubicBezTo>
                      <a:pt x="9611" y="5747"/>
                      <a:pt x="9653" y="5733"/>
                      <a:pt x="9653" y="5719"/>
                    </a:cubicBezTo>
                    <a:cubicBezTo>
                      <a:pt x="9709" y="5398"/>
                      <a:pt x="9597" y="5091"/>
                      <a:pt x="9388" y="4882"/>
                    </a:cubicBezTo>
                    <a:cubicBezTo>
                      <a:pt x="8984" y="4478"/>
                      <a:pt x="8482" y="4185"/>
                      <a:pt x="8007" y="3836"/>
                    </a:cubicBezTo>
                    <a:lnTo>
                      <a:pt x="7756" y="3571"/>
                    </a:lnTo>
                    <a:cubicBezTo>
                      <a:pt x="7561" y="3390"/>
                      <a:pt x="7352" y="3250"/>
                      <a:pt x="7142" y="3111"/>
                    </a:cubicBezTo>
                    <a:lnTo>
                      <a:pt x="6780" y="2860"/>
                    </a:lnTo>
                    <a:cubicBezTo>
                      <a:pt x="6794" y="2860"/>
                      <a:pt x="6808" y="2860"/>
                      <a:pt x="6822" y="2873"/>
                    </a:cubicBezTo>
                    <a:cubicBezTo>
                      <a:pt x="6842" y="2876"/>
                      <a:pt x="6865" y="2877"/>
                      <a:pt x="6890" y="2877"/>
                    </a:cubicBezTo>
                    <a:cubicBezTo>
                      <a:pt x="7002" y="2877"/>
                      <a:pt x="7146" y="2854"/>
                      <a:pt x="7226" y="2832"/>
                    </a:cubicBezTo>
                    <a:cubicBezTo>
                      <a:pt x="7331" y="2825"/>
                      <a:pt x="7428" y="2821"/>
                      <a:pt x="7519" y="2821"/>
                    </a:cubicBezTo>
                    <a:cubicBezTo>
                      <a:pt x="7610" y="2821"/>
                      <a:pt x="7693" y="2825"/>
                      <a:pt x="7770" y="2832"/>
                    </a:cubicBezTo>
                    <a:cubicBezTo>
                      <a:pt x="7951" y="2873"/>
                      <a:pt x="8105" y="2929"/>
                      <a:pt x="8272" y="3027"/>
                    </a:cubicBezTo>
                    <a:cubicBezTo>
                      <a:pt x="8282" y="3034"/>
                      <a:pt x="8293" y="3037"/>
                      <a:pt x="8305" y="3037"/>
                    </a:cubicBezTo>
                    <a:cubicBezTo>
                      <a:pt x="8361" y="3037"/>
                      <a:pt x="8430" y="2964"/>
                      <a:pt x="8384" y="2929"/>
                    </a:cubicBezTo>
                    <a:cubicBezTo>
                      <a:pt x="8189" y="2748"/>
                      <a:pt x="7979" y="2525"/>
                      <a:pt x="7756" y="2343"/>
                    </a:cubicBezTo>
                    <a:cubicBezTo>
                      <a:pt x="7631" y="2260"/>
                      <a:pt x="7505" y="2190"/>
                      <a:pt x="7366" y="2134"/>
                    </a:cubicBezTo>
                    <a:cubicBezTo>
                      <a:pt x="7226" y="2092"/>
                      <a:pt x="7087" y="2050"/>
                      <a:pt x="6947" y="2050"/>
                    </a:cubicBezTo>
                    <a:cubicBezTo>
                      <a:pt x="6710" y="2050"/>
                      <a:pt x="6515" y="2092"/>
                      <a:pt x="6306" y="2106"/>
                    </a:cubicBezTo>
                    <a:cubicBezTo>
                      <a:pt x="6264" y="2109"/>
                      <a:pt x="6221" y="2111"/>
                      <a:pt x="6178" y="2111"/>
                    </a:cubicBezTo>
                    <a:cubicBezTo>
                      <a:pt x="6020" y="2111"/>
                      <a:pt x="5856" y="2088"/>
                      <a:pt x="5692" y="2023"/>
                    </a:cubicBezTo>
                    <a:cubicBezTo>
                      <a:pt x="5580" y="1967"/>
                      <a:pt x="5469" y="1925"/>
                      <a:pt x="5329" y="1897"/>
                    </a:cubicBezTo>
                    <a:cubicBezTo>
                      <a:pt x="4966" y="1702"/>
                      <a:pt x="4576" y="1548"/>
                      <a:pt x="4185" y="1437"/>
                    </a:cubicBezTo>
                    <a:cubicBezTo>
                      <a:pt x="3887" y="1365"/>
                      <a:pt x="3580" y="1323"/>
                      <a:pt x="3272" y="1323"/>
                    </a:cubicBezTo>
                    <a:cubicBezTo>
                      <a:pt x="3163" y="1323"/>
                      <a:pt x="3053" y="1328"/>
                      <a:pt x="2944" y="1339"/>
                    </a:cubicBezTo>
                    <a:cubicBezTo>
                      <a:pt x="2804" y="1353"/>
                      <a:pt x="2665" y="1367"/>
                      <a:pt x="2525" y="1367"/>
                    </a:cubicBezTo>
                    <a:cubicBezTo>
                      <a:pt x="2386" y="1395"/>
                      <a:pt x="2247" y="1409"/>
                      <a:pt x="2121" y="1423"/>
                    </a:cubicBezTo>
                    <a:cubicBezTo>
                      <a:pt x="2163" y="1395"/>
                      <a:pt x="2191" y="1353"/>
                      <a:pt x="2233" y="1297"/>
                    </a:cubicBezTo>
                    <a:cubicBezTo>
                      <a:pt x="2260" y="1228"/>
                      <a:pt x="2302" y="1158"/>
                      <a:pt x="2344" y="1088"/>
                    </a:cubicBezTo>
                    <a:cubicBezTo>
                      <a:pt x="2512" y="907"/>
                      <a:pt x="2637" y="670"/>
                      <a:pt x="2818" y="488"/>
                    </a:cubicBezTo>
                    <a:cubicBezTo>
                      <a:pt x="2902" y="432"/>
                      <a:pt x="2986" y="377"/>
                      <a:pt x="3097" y="349"/>
                    </a:cubicBezTo>
                    <a:lnTo>
                      <a:pt x="3153" y="349"/>
                    </a:lnTo>
                    <a:cubicBezTo>
                      <a:pt x="3181" y="349"/>
                      <a:pt x="3209" y="321"/>
                      <a:pt x="3223" y="307"/>
                    </a:cubicBezTo>
                    <a:cubicBezTo>
                      <a:pt x="3321" y="279"/>
                      <a:pt x="3432" y="279"/>
                      <a:pt x="3530" y="251"/>
                    </a:cubicBezTo>
                    <a:lnTo>
                      <a:pt x="3851" y="251"/>
                    </a:lnTo>
                    <a:cubicBezTo>
                      <a:pt x="3920" y="251"/>
                      <a:pt x="3934" y="153"/>
                      <a:pt x="3865" y="140"/>
                    </a:cubicBezTo>
                    <a:cubicBezTo>
                      <a:pt x="3809" y="112"/>
                      <a:pt x="3739" y="112"/>
                      <a:pt x="3697" y="98"/>
                    </a:cubicBezTo>
                    <a:cubicBezTo>
                      <a:pt x="3627" y="84"/>
                      <a:pt x="3572" y="84"/>
                      <a:pt x="3502" y="70"/>
                    </a:cubicBezTo>
                    <a:cubicBezTo>
                      <a:pt x="3432" y="42"/>
                      <a:pt x="3362" y="42"/>
                      <a:pt x="3307" y="28"/>
                    </a:cubicBezTo>
                    <a:cubicBezTo>
                      <a:pt x="3237" y="14"/>
                      <a:pt x="3167" y="14"/>
                      <a:pt x="3097" y="14"/>
                    </a:cubicBezTo>
                    <a:cubicBezTo>
                      <a:pt x="3028" y="14"/>
                      <a:pt x="2958" y="0"/>
                      <a:pt x="2888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953089" y="1693000"/>
                <a:ext cx="67721" cy="1880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434" extrusionOk="0">
                    <a:moveTo>
                      <a:pt x="836" y="1"/>
                    </a:moveTo>
                    <a:cubicBezTo>
                      <a:pt x="508" y="1"/>
                      <a:pt x="255" y="119"/>
                      <a:pt x="1" y="144"/>
                    </a:cubicBezTo>
                    <a:cubicBezTo>
                      <a:pt x="43" y="172"/>
                      <a:pt x="98" y="200"/>
                      <a:pt x="126" y="228"/>
                    </a:cubicBezTo>
                    <a:cubicBezTo>
                      <a:pt x="196" y="269"/>
                      <a:pt x="266" y="311"/>
                      <a:pt x="336" y="367"/>
                    </a:cubicBezTo>
                    <a:cubicBezTo>
                      <a:pt x="438" y="408"/>
                      <a:pt x="547" y="434"/>
                      <a:pt x="675" y="434"/>
                    </a:cubicBezTo>
                    <a:cubicBezTo>
                      <a:pt x="722" y="434"/>
                      <a:pt x="771" y="430"/>
                      <a:pt x="824" y="423"/>
                    </a:cubicBezTo>
                    <a:cubicBezTo>
                      <a:pt x="949" y="381"/>
                      <a:pt x="1075" y="367"/>
                      <a:pt x="1186" y="353"/>
                    </a:cubicBezTo>
                    <a:cubicBezTo>
                      <a:pt x="1312" y="339"/>
                      <a:pt x="1437" y="325"/>
                      <a:pt x="1563" y="325"/>
                    </a:cubicBezTo>
                    <a:cubicBezTo>
                      <a:pt x="1535" y="297"/>
                      <a:pt x="1535" y="283"/>
                      <a:pt x="1521" y="269"/>
                    </a:cubicBezTo>
                    <a:cubicBezTo>
                      <a:pt x="1354" y="144"/>
                      <a:pt x="1158" y="60"/>
                      <a:pt x="935" y="4"/>
                    </a:cubicBezTo>
                    <a:cubicBezTo>
                      <a:pt x="901" y="2"/>
                      <a:pt x="868" y="1"/>
                      <a:pt x="836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277380" y="512745"/>
                <a:ext cx="187998" cy="401019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9255" extrusionOk="0">
                    <a:moveTo>
                      <a:pt x="3836" y="1"/>
                    </a:moveTo>
                    <a:cubicBezTo>
                      <a:pt x="3808" y="29"/>
                      <a:pt x="3808" y="43"/>
                      <a:pt x="3808" y="57"/>
                    </a:cubicBezTo>
                    <a:cubicBezTo>
                      <a:pt x="3766" y="615"/>
                      <a:pt x="3724" y="1159"/>
                      <a:pt x="3669" y="1716"/>
                    </a:cubicBezTo>
                    <a:cubicBezTo>
                      <a:pt x="3599" y="2260"/>
                      <a:pt x="3515" y="2791"/>
                      <a:pt x="3362" y="3321"/>
                    </a:cubicBezTo>
                    <a:cubicBezTo>
                      <a:pt x="3306" y="3488"/>
                      <a:pt x="3236" y="3669"/>
                      <a:pt x="3180" y="3823"/>
                    </a:cubicBezTo>
                    <a:cubicBezTo>
                      <a:pt x="3139" y="3879"/>
                      <a:pt x="3083" y="3920"/>
                      <a:pt x="3041" y="3962"/>
                    </a:cubicBezTo>
                    <a:cubicBezTo>
                      <a:pt x="2748" y="4269"/>
                      <a:pt x="2623" y="4618"/>
                      <a:pt x="2525" y="5008"/>
                    </a:cubicBezTo>
                    <a:cubicBezTo>
                      <a:pt x="2441" y="5036"/>
                      <a:pt x="2371" y="5064"/>
                      <a:pt x="2302" y="5120"/>
                    </a:cubicBezTo>
                    <a:cubicBezTo>
                      <a:pt x="2232" y="5148"/>
                      <a:pt x="2162" y="5218"/>
                      <a:pt x="2106" y="5287"/>
                    </a:cubicBezTo>
                    <a:cubicBezTo>
                      <a:pt x="1953" y="5469"/>
                      <a:pt x="1841" y="5734"/>
                      <a:pt x="1772" y="5971"/>
                    </a:cubicBezTo>
                    <a:cubicBezTo>
                      <a:pt x="1674" y="6013"/>
                      <a:pt x="1576" y="6027"/>
                      <a:pt x="1479" y="6082"/>
                    </a:cubicBezTo>
                    <a:cubicBezTo>
                      <a:pt x="1395" y="6124"/>
                      <a:pt x="1297" y="6180"/>
                      <a:pt x="1214" y="6264"/>
                    </a:cubicBezTo>
                    <a:cubicBezTo>
                      <a:pt x="991" y="6473"/>
                      <a:pt x="809" y="6752"/>
                      <a:pt x="628" y="7003"/>
                    </a:cubicBezTo>
                    <a:cubicBezTo>
                      <a:pt x="586" y="7059"/>
                      <a:pt x="558" y="7101"/>
                      <a:pt x="516" y="7143"/>
                    </a:cubicBezTo>
                    <a:cubicBezTo>
                      <a:pt x="488" y="7198"/>
                      <a:pt x="461" y="7240"/>
                      <a:pt x="433" y="7282"/>
                    </a:cubicBezTo>
                    <a:cubicBezTo>
                      <a:pt x="419" y="7338"/>
                      <a:pt x="377" y="7380"/>
                      <a:pt x="377" y="7435"/>
                    </a:cubicBezTo>
                    <a:cubicBezTo>
                      <a:pt x="363" y="7491"/>
                      <a:pt x="349" y="7547"/>
                      <a:pt x="349" y="7589"/>
                    </a:cubicBezTo>
                    <a:lnTo>
                      <a:pt x="321" y="7617"/>
                    </a:lnTo>
                    <a:cubicBezTo>
                      <a:pt x="251" y="7700"/>
                      <a:pt x="182" y="7798"/>
                      <a:pt x="140" y="7910"/>
                    </a:cubicBezTo>
                    <a:cubicBezTo>
                      <a:pt x="84" y="8007"/>
                      <a:pt x="28" y="8119"/>
                      <a:pt x="0" y="8244"/>
                    </a:cubicBezTo>
                    <a:lnTo>
                      <a:pt x="14" y="8217"/>
                    </a:lnTo>
                    <a:cubicBezTo>
                      <a:pt x="237" y="8119"/>
                      <a:pt x="461" y="8007"/>
                      <a:pt x="698" y="7896"/>
                    </a:cubicBezTo>
                    <a:cubicBezTo>
                      <a:pt x="739" y="7854"/>
                      <a:pt x="795" y="7826"/>
                      <a:pt x="865" y="7798"/>
                    </a:cubicBezTo>
                    <a:lnTo>
                      <a:pt x="949" y="7756"/>
                    </a:lnTo>
                    <a:lnTo>
                      <a:pt x="1046" y="7700"/>
                    </a:lnTo>
                    <a:cubicBezTo>
                      <a:pt x="1088" y="7659"/>
                      <a:pt x="1158" y="7631"/>
                      <a:pt x="1214" y="7589"/>
                    </a:cubicBezTo>
                    <a:cubicBezTo>
                      <a:pt x="1270" y="7561"/>
                      <a:pt x="1325" y="7505"/>
                      <a:pt x="1395" y="7477"/>
                    </a:cubicBezTo>
                    <a:cubicBezTo>
                      <a:pt x="1437" y="7435"/>
                      <a:pt x="1493" y="7380"/>
                      <a:pt x="1548" y="7352"/>
                    </a:cubicBezTo>
                    <a:cubicBezTo>
                      <a:pt x="1604" y="7296"/>
                      <a:pt x="1646" y="7268"/>
                      <a:pt x="1702" y="7212"/>
                    </a:cubicBezTo>
                    <a:lnTo>
                      <a:pt x="1841" y="7073"/>
                    </a:lnTo>
                    <a:lnTo>
                      <a:pt x="1855" y="7059"/>
                    </a:lnTo>
                    <a:lnTo>
                      <a:pt x="1911" y="7003"/>
                    </a:lnTo>
                    <a:cubicBezTo>
                      <a:pt x="1953" y="6961"/>
                      <a:pt x="1981" y="6905"/>
                      <a:pt x="1981" y="6905"/>
                    </a:cubicBezTo>
                    <a:cubicBezTo>
                      <a:pt x="2176" y="6682"/>
                      <a:pt x="2330" y="6459"/>
                      <a:pt x="2483" y="6208"/>
                    </a:cubicBezTo>
                    <a:cubicBezTo>
                      <a:pt x="2650" y="5971"/>
                      <a:pt x="2790" y="5706"/>
                      <a:pt x="2902" y="5469"/>
                    </a:cubicBezTo>
                    <a:cubicBezTo>
                      <a:pt x="2971" y="5343"/>
                      <a:pt x="3027" y="5218"/>
                      <a:pt x="3083" y="5092"/>
                    </a:cubicBezTo>
                    <a:lnTo>
                      <a:pt x="3236" y="4729"/>
                    </a:lnTo>
                    <a:cubicBezTo>
                      <a:pt x="3292" y="4618"/>
                      <a:pt x="3348" y="4506"/>
                      <a:pt x="3376" y="4381"/>
                    </a:cubicBezTo>
                    <a:cubicBezTo>
                      <a:pt x="3432" y="4283"/>
                      <a:pt x="3459" y="4158"/>
                      <a:pt x="3501" y="4046"/>
                    </a:cubicBezTo>
                    <a:lnTo>
                      <a:pt x="3599" y="3739"/>
                    </a:lnTo>
                    <a:cubicBezTo>
                      <a:pt x="3641" y="3627"/>
                      <a:pt x="3655" y="3544"/>
                      <a:pt x="3669" y="3460"/>
                    </a:cubicBezTo>
                    <a:cubicBezTo>
                      <a:pt x="3711" y="3279"/>
                      <a:pt x="3738" y="3125"/>
                      <a:pt x="3766" y="2986"/>
                    </a:cubicBezTo>
                    <a:cubicBezTo>
                      <a:pt x="3794" y="2721"/>
                      <a:pt x="3808" y="2567"/>
                      <a:pt x="3808" y="2567"/>
                    </a:cubicBezTo>
                    <a:lnTo>
                      <a:pt x="3808" y="2986"/>
                    </a:lnTo>
                    <a:cubicBezTo>
                      <a:pt x="3794" y="3125"/>
                      <a:pt x="3794" y="3279"/>
                      <a:pt x="3780" y="3474"/>
                    </a:cubicBezTo>
                    <a:cubicBezTo>
                      <a:pt x="3766" y="3572"/>
                      <a:pt x="3766" y="3669"/>
                      <a:pt x="3738" y="3767"/>
                    </a:cubicBezTo>
                    <a:cubicBezTo>
                      <a:pt x="3724" y="3879"/>
                      <a:pt x="3711" y="3976"/>
                      <a:pt x="3669" y="4102"/>
                    </a:cubicBezTo>
                    <a:cubicBezTo>
                      <a:pt x="3627" y="4339"/>
                      <a:pt x="3557" y="4576"/>
                      <a:pt x="3487" y="4813"/>
                    </a:cubicBezTo>
                    <a:cubicBezTo>
                      <a:pt x="3390" y="5064"/>
                      <a:pt x="3320" y="5329"/>
                      <a:pt x="3222" y="5608"/>
                    </a:cubicBezTo>
                    <a:cubicBezTo>
                      <a:pt x="3111" y="5859"/>
                      <a:pt x="3013" y="6138"/>
                      <a:pt x="2874" y="6403"/>
                    </a:cubicBezTo>
                    <a:cubicBezTo>
                      <a:pt x="2748" y="6668"/>
                      <a:pt x="2595" y="6947"/>
                      <a:pt x="2413" y="7212"/>
                    </a:cubicBezTo>
                    <a:lnTo>
                      <a:pt x="2344" y="7310"/>
                    </a:lnTo>
                    <a:lnTo>
                      <a:pt x="2316" y="7366"/>
                    </a:lnTo>
                    <a:lnTo>
                      <a:pt x="2302" y="7380"/>
                    </a:lnTo>
                    <a:lnTo>
                      <a:pt x="2302" y="7394"/>
                    </a:lnTo>
                    <a:cubicBezTo>
                      <a:pt x="2246" y="7463"/>
                      <a:pt x="2204" y="7533"/>
                      <a:pt x="2162" y="7589"/>
                    </a:cubicBezTo>
                    <a:cubicBezTo>
                      <a:pt x="2106" y="7659"/>
                      <a:pt x="2051" y="7728"/>
                      <a:pt x="1995" y="7784"/>
                    </a:cubicBezTo>
                    <a:cubicBezTo>
                      <a:pt x="1953" y="7854"/>
                      <a:pt x="1897" y="7910"/>
                      <a:pt x="1841" y="7979"/>
                    </a:cubicBezTo>
                    <a:cubicBezTo>
                      <a:pt x="1786" y="8021"/>
                      <a:pt x="1744" y="8091"/>
                      <a:pt x="1674" y="8147"/>
                    </a:cubicBezTo>
                    <a:cubicBezTo>
                      <a:pt x="1618" y="8203"/>
                      <a:pt x="1548" y="8258"/>
                      <a:pt x="1493" y="8328"/>
                    </a:cubicBezTo>
                    <a:lnTo>
                      <a:pt x="1409" y="8412"/>
                    </a:lnTo>
                    <a:lnTo>
                      <a:pt x="1325" y="8482"/>
                    </a:lnTo>
                    <a:cubicBezTo>
                      <a:pt x="1256" y="8537"/>
                      <a:pt x="1200" y="8579"/>
                      <a:pt x="1130" y="8621"/>
                    </a:cubicBezTo>
                    <a:cubicBezTo>
                      <a:pt x="865" y="8788"/>
                      <a:pt x="600" y="8928"/>
                      <a:pt x="349" y="9040"/>
                    </a:cubicBezTo>
                    <a:cubicBezTo>
                      <a:pt x="293" y="9053"/>
                      <a:pt x="223" y="9095"/>
                      <a:pt x="168" y="9109"/>
                    </a:cubicBezTo>
                    <a:cubicBezTo>
                      <a:pt x="312" y="9205"/>
                      <a:pt x="496" y="9254"/>
                      <a:pt x="702" y="9254"/>
                    </a:cubicBezTo>
                    <a:cubicBezTo>
                      <a:pt x="916" y="9254"/>
                      <a:pt x="1154" y="9202"/>
                      <a:pt x="1395" y="9095"/>
                    </a:cubicBezTo>
                    <a:cubicBezTo>
                      <a:pt x="1507" y="9081"/>
                      <a:pt x="1646" y="9053"/>
                      <a:pt x="1786" y="9026"/>
                    </a:cubicBezTo>
                    <a:cubicBezTo>
                      <a:pt x="1925" y="8984"/>
                      <a:pt x="2065" y="8928"/>
                      <a:pt x="2246" y="8844"/>
                    </a:cubicBezTo>
                    <a:cubicBezTo>
                      <a:pt x="2371" y="8788"/>
                      <a:pt x="2483" y="8733"/>
                      <a:pt x="2609" y="8635"/>
                    </a:cubicBezTo>
                    <a:cubicBezTo>
                      <a:pt x="2734" y="8551"/>
                      <a:pt x="2860" y="8468"/>
                      <a:pt x="2957" y="8356"/>
                    </a:cubicBezTo>
                    <a:lnTo>
                      <a:pt x="3111" y="8203"/>
                    </a:lnTo>
                    <a:cubicBezTo>
                      <a:pt x="3167" y="8147"/>
                      <a:pt x="3222" y="8077"/>
                      <a:pt x="3250" y="8035"/>
                    </a:cubicBezTo>
                    <a:cubicBezTo>
                      <a:pt x="3292" y="7979"/>
                      <a:pt x="3348" y="7910"/>
                      <a:pt x="3376" y="7854"/>
                    </a:cubicBezTo>
                    <a:cubicBezTo>
                      <a:pt x="3348" y="7756"/>
                      <a:pt x="3376" y="7700"/>
                      <a:pt x="3418" y="7631"/>
                    </a:cubicBezTo>
                    <a:cubicBezTo>
                      <a:pt x="3446" y="7519"/>
                      <a:pt x="3446" y="7435"/>
                      <a:pt x="3446" y="7366"/>
                    </a:cubicBezTo>
                    <a:cubicBezTo>
                      <a:pt x="3557" y="7282"/>
                      <a:pt x="3669" y="7170"/>
                      <a:pt x="3766" y="7059"/>
                    </a:cubicBezTo>
                    <a:cubicBezTo>
                      <a:pt x="3808" y="7003"/>
                      <a:pt x="3850" y="6933"/>
                      <a:pt x="3878" y="6864"/>
                    </a:cubicBezTo>
                    <a:cubicBezTo>
                      <a:pt x="3920" y="6794"/>
                      <a:pt x="3934" y="6724"/>
                      <a:pt x="3976" y="6668"/>
                    </a:cubicBezTo>
                    <a:cubicBezTo>
                      <a:pt x="4003" y="6571"/>
                      <a:pt x="4017" y="6459"/>
                      <a:pt x="4017" y="6361"/>
                    </a:cubicBezTo>
                    <a:cubicBezTo>
                      <a:pt x="4017" y="6250"/>
                      <a:pt x="4017" y="6166"/>
                      <a:pt x="4003" y="6082"/>
                    </a:cubicBezTo>
                    <a:lnTo>
                      <a:pt x="4003" y="6055"/>
                    </a:lnTo>
                    <a:cubicBezTo>
                      <a:pt x="4017" y="6013"/>
                      <a:pt x="4059" y="5957"/>
                      <a:pt x="4073" y="5901"/>
                    </a:cubicBezTo>
                    <a:cubicBezTo>
                      <a:pt x="4115" y="5817"/>
                      <a:pt x="4129" y="5734"/>
                      <a:pt x="4157" y="5636"/>
                    </a:cubicBezTo>
                    <a:cubicBezTo>
                      <a:pt x="4185" y="5552"/>
                      <a:pt x="4213" y="5469"/>
                      <a:pt x="4213" y="5385"/>
                    </a:cubicBezTo>
                    <a:lnTo>
                      <a:pt x="4213" y="5273"/>
                    </a:lnTo>
                    <a:lnTo>
                      <a:pt x="4213" y="5176"/>
                    </a:lnTo>
                    <a:cubicBezTo>
                      <a:pt x="4213" y="5106"/>
                      <a:pt x="4213" y="5008"/>
                      <a:pt x="4199" y="4925"/>
                    </a:cubicBezTo>
                    <a:cubicBezTo>
                      <a:pt x="4255" y="4841"/>
                      <a:pt x="4282" y="4729"/>
                      <a:pt x="4296" y="4618"/>
                    </a:cubicBezTo>
                    <a:cubicBezTo>
                      <a:pt x="4324" y="4506"/>
                      <a:pt x="4338" y="4367"/>
                      <a:pt x="4338" y="4241"/>
                    </a:cubicBezTo>
                    <a:cubicBezTo>
                      <a:pt x="4338" y="4102"/>
                      <a:pt x="4324" y="3920"/>
                      <a:pt x="4296" y="3739"/>
                    </a:cubicBezTo>
                    <a:cubicBezTo>
                      <a:pt x="4282" y="3572"/>
                      <a:pt x="4227" y="3390"/>
                      <a:pt x="4157" y="3293"/>
                    </a:cubicBezTo>
                    <a:cubicBezTo>
                      <a:pt x="4185" y="3056"/>
                      <a:pt x="4185" y="2832"/>
                      <a:pt x="4157" y="2623"/>
                    </a:cubicBezTo>
                    <a:cubicBezTo>
                      <a:pt x="4143" y="2135"/>
                      <a:pt x="4073" y="1661"/>
                      <a:pt x="4017" y="1172"/>
                    </a:cubicBezTo>
                    <a:cubicBezTo>
                      <a:pt x="3990" y="796"/>
                      <a:pt x="3948" y="377"/>
                      <a:pt x="3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302353" y="1764843"/>
                <a:ext cx="128163" cy="345947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7984" extrusionOk="0">
                    <a:moveTo>
                      <a:pt x="875" y="0"/>
                    </a:moveTo>
                    <a:cubicBezTo>
                      <a:pt x="848" y="0"/>
                      <a:pt x="821" y="2"/>
                      <a:pt x="796" y="5"/>
                    </a:cubicBezTo>
                    <a:lnTo>
                      <a:pt x="810" y="19"/>
                    </a:lnTo>
                    <a:cubicBezTo>
                      <a:pt x="977" y="172"/>
                      <a:pt x="1144" y="382"/>
                      <a:pt x="1256" y="591"/>
                    </a:cubicBezTo>
                    <a:cubicBezTo>
                      <a:pt x="1326" y="703"/>
                      <a:pt x="1382" y="828"/>
                      <a:pt x="1437" y="926"/>
                    </a:cubicBezTo>
                    <a:cubicBezTo>
                      <a:pt x="1479" y="1051"/>
                      <a:pt x="1535" y="1149"/>
                      <a:pt x="1577" y="1274"/>
                    </a:cubicBezTo>
                    <a:cubicBezTo>
                      <a:pt x="1619" y="1400"/>
                      <a:pt x="1660" y="1498"/>
                      <a:pt x="1716" y="1623"/>
                    </a:cubicBezTo>
                    <a:cubicBezTo>
                      <a:pt x="1730" y="1679"/>
                      <a:pt x="1744" y="1749"/>
                      <a:pt x="1786" y="1804"/>
                    </a:cubicBezTo>
                    <a:cubicBezTo>
                      <a:pt x="1786" y="1804"/>
                      <a:pt x="1800" y="1846"/>
                      <a:pt x="1814" y="1888"/>
                    </a:cubicBezTo>
                    <a:cubicBezTo>
                      <a:pt x="1828" y="1944"/>
                      <a:pt x="1856" y="1972"/>
                      <a:pt x="1856" y="1972"/>
                    </a:cubicBezTo>
                    <a:cubicBezTo>
                      <a:pt x="1939" y="2209"/>
                      <a:pt x="2009" y="2460"/>
                      <a:pt x="2065" y="2711"/>
                    </a:cubicBezTo>
                    <a:cubicBezTo>
                      <a:pt x="2121" y="2948"/>
                      <a:pt x="2149" y="3213"/>
                      <a:pt x="2163" y="3436"/>
                    </a:cubicBezTo>
                    <a:cubicBezTo>
                      <a:pt x="2177" y="3674"/>
                      <a:pt x="2177" y="3911"/>
                      <a:pt x="2163" y="4120"/>
                    </a:cubicBezTo>
                    <a:cubicBezTo>
                      <a:pt x="2149" y="4329"/>
                      <a:pt x="2135" y="4538"/>
                      <a:pt x="2121" y="4720"/>
                    </a:cubicBezTo>
                    <a:cubicBezTo>
                      <a:pt x="2093" y="4817"/>
                      <a:pt x="2093" y="4901"/>
                      <a:pt x="2079" y="4985"/>
                    </a:cubicBezTo>
                    <a:cubicBezTo>
                      <a:pt x="2065" y="5068"/>
                      <a:pt x="2065" y="5138"/>
                      <a:pt x="2037" y="5208"/>
                    </a:cubicBezTo>
                    <a:cubicBezTo>
                      <a:pt x="2023" y="5347"/>
                      <a:pt x="2009" y="5501"/>
                      <a:pt x="1995" y="5599"/>
                    </a:cubicBezTo>
                    <a:cubicBezTo>
                      <a:pt x="1981" y="5696"/>
                      <a:pt x="1981" y="5794"/>
                      <a:pt x="1953" y="5836"/>
                    </a:cubicBezTo>
                    <a:cubicBezTo>
                      <a:pt x="1953" y="5891"/>
                      <a:pt x="1939" y="5933"/>
                      <a:pt x="1939" y="5933"/>
                    </a:cubicBezTo>
                    <a:lnTo>
                      <a:pt x="1939" y="5836"/>
                    </a:lnTo>
                    <a:lnTo>
                      <a:pt x="1939" y="5599"/>
                    </a:lnTo>
                    <a:lnTo>
                      <a:pt x="1939" y="5208"/>
                    </a:lnTo>
                    <a:lnTo>
                      <a:pt x="1939" y="4971"/>
                    </a:lnTo>
                    <a:lnTo>
                      <a:pt x="1939" y="4706"/>
                    </a:lnTo>
                    <a:cubicBezTo>
                      <a:pt x="1939" y="4538"/>
                      <a:pt x="1926" y="4329"/>
                      <a:pt x="1926" y="4120"/>
                    </a:cubicBezTo>
                    <a:cubicBezTo>
                      <a:pt x="1912" y="3911"/>
                      <a:pt x="1870" y="3701"/>
                      <a:pt x="1842" y="3478"/>
                    </a:cubicBezTo>
                    <a:cubicBezTo>
                      <a:pt x="1800" y="3241"/>
                      <a:pt x="1730" y="3032"/>
                      <a:pt x="1647" y="2809"/>
                    </a:cubicBezTo>
                    <a:cubicBezTo>
                      <a:pt x="1577" y="2600"/>
                      <a:pt x="1465" y="2376"/>
                      <a:pt x="1368" y="2167"/>
                    </a:cubicBezTo>
                    <a:lnTo>
                      <a:pt x="1326" y="2083"/>
                    </a:lnTo>
                    <a:lnTo>
                      <a:pt x="1312" y="2042"/>
                    </a:lnTo>
                    <a:lnTo>
                      <a:pt x="1298" y="2028"/>
                    </a:lnTo>
                    <a:lnTo>
                      <a:pt x="1298" y="2014"/>
                    </a:lnTo>
                    <a:cubicBezTo>
                      <a:pt x="1256" y="1958"/>
                      <a:pt x="1242" y="1902"/>
                      <a:pt x="1214" y="1846"/>
                    </a:cubicBezTo>
                    <a:cubicBezTo>
                      <a:pt x="1144" y="1749"/>
                      <a:pt x="1075" y="1665"/>
                      <a:pt x="1005" y="1553"/>
                    </a:cubicBezTo>
                    <a:cubicBezTo>
                      <a:pt x="935" y="1456"/>
                      <a:pt x="865" y="1358"/>
                      <a:pt x="796" y="1274"/>
                    </a:cubicBezTo>
                    <a:lnTo>
                      <a:pt x="586" y="1009"/>
                    </a:lnTo>
                    <a:cubicBezTo>
                      <a:pt x="447" y="856"/>
                      <a:pt x="321" y="703"/>
                      <a:pt x="196" y="563"/>
                    </a:cubicBezTo>
                    <a:cubicBezTo>
                      <a:pt x="168" y="521"/>
                      <a:pt x="140" y="493"/>
                      <a:pt x="112" y="465"/>
                    </a:cubicBezTo>
                    <a:lnTo>
                      <a:pt x="112" y="465"/>
                    </a:lnTo>
                    <a:cubicBezTo>
                      <a:pt x="1" y="786"/>
                      <a:pt x="42" y="1051"/>
                      <a:pt x="126" y="1316"/>
                    </a:cubicBezTo>
                    <a:cubicBezTo>
                      <a:pt x="126" y="1344"/>
                      <a:pt x="112" y="1400"/>
                      <a:pt x="112" y="1428"/>
                    </a:cubicBezTo>
                    <a:cubicBezTo>
                      <a:pt x="112" y="1470"/>
                      <a:pt x="98" y="1512"/>
                      <a:pt x="98" y="1553"/>
                    </a:cubicBezTo>
                    <a:lnTo>
                      <a:pt x="98" y="1818"/>
                    </a:lnTo>
                    <a:cubicBezTo>
                      <a:pt x="112" y="1958"/>
                      <a:pt x="126" y="2111"/>
                      <a:pt x="168" y="2251"/>
                    </a:cubicBezTo>
                    <a:cubicBezTo>
                      <a:pt x="182" y="2321"/>
                      <a:pt x="210" y="2390"/>
                      <a:pt x="238" y="2460"/>
                    </a:cubicBezTo>
                    <a:cubicBezTo>
                      <a:pt x="266" y="2600"/>
                      <a:pt x="307" y="2655"/>
                      <a:pt x="349" y="2725"/>
                    </a:cubicBezTo>
                    <a:cubicBezTo>
                      <a:pt x="391" y="2781"/>
                      <a:pt x="461" y="2795"/>
                      <a:pt x="517" y="2809"/>
                    </a:cubicBezTo>
                    <a:cubicBezTo>
                      <a:pt x="461" y="2962"/>
                      <a:pt x="475" y="3157"/>
                      <a:pt x="559" y="3297"/>
                    </a:cubicBezTo>
                    <a:cubicBezTo>
                      <a:pt x="628" y="3423"/>
                      <a:pt x="740" y="3492"/>
                      <a:pt x="865" y="3576"/>
                    </a:cubicBezTo>
                    <a:cubicBezTo>
                      <a:pt x="865" y="3576"/>
                      <a:pt x="865" y="3590"/>
                      <a:pt x="879" y="3590"/>
                    </a:cubicBezTo>
                    <a:cubicBezTo>
                      <a:pt x="879" y="3632"/>
                      <a:pt x="879" y="3660"/>
                      <a:pt x="893" y="3701"/>
                    </a:cubicBezTo>
                    <a:cubicBezTo>
                      <a:pt x="907" y="3799"/>
                      <a:pt x="963" y="3925"/>
                      <a:pt x="991" y="4036"/>
                    </a:cubicBezTo>
                    <a:cubicBezTo>
                      <a:pt x="991" y="4050"/>
                      <a:pt x="1019" y="4064"/>
                      <a:pt x="1033" y="4078"/>
                    </a:cubicBezTo>
                    <a:cubicBezTo>
                      <a:pt x="1047" y="4106"/>
                      <a:pt x="1047" y="4120"/>
                      <a:pt x="1075" y="4134"/>
                    </a:cubicBezTo>
                    <a:cubicBezTo>
                      <a:pt x="1103" y="4190"/>
                      <a:pt x="1144" y="4245"/>
                      <a:pt x="1172" y="4273"/>
                    </a:cubicBezTo>
                    <a:cubicBezTo>
                      <a:pt x="1130" y="4413"/>
                      <a:pt x="1158" y="4566"/>
                      <a:pt x="1228" y="4748"/>
                    </a:cubicBezTo>
                    <a:cubicBezTo>
                      <a:pt x="1298" y="4943"/>
                      <a:pt x="1382" y="5250"/>
                      <a:pt x="1563" y="5403"/>
                    </a:cubicBezTo>
                    <a:cubicBezTo>
                      <a:pt x="1577" y="5585"/>
                      <a:pt x="1577" y="5738"/>
                      <a:pt x="1591" y="5919"/>
                    </a:cubicBezTo>
                    <a:cubicBezTo>
                      <a:pt x="1605" y="6282"/>
                      <a:pt x="1633" y="6659"/>
                      <a:pt x="1577" y="7035"/>
                    </a:cubicBezTo>
                    <a:cubicBezTo>
                      <a:pt x="1535" y="7342"/>
                      <a:pt x="1437" y="7663"/>
                      <a:pt x="1382" y="7984"/>
                    </a:cubicBezTo>
                    <a:cubicBezTo>
                      <a:pt x="1395" y="7984"/>
                      <a:pt x="1423" y="7970"/>
                      <a:pt x="1437" y="7956"/>
                    </a:cubicBezTo>
                    <a:cubicBezTo>
                      <a:pt x="1577" y="7761"/>
                      <a:pt x="1674" y="7551"/>
                      <a:pt x="1786" y="7342"/>
                    </a:cubicBezTo>
                    <a:cubicBezTo>
                      <a:pt x="1870" y="7133"/>
                      <a:pt x="1953" y="6910"/>
                      <a:pt x="2023" y="6686"/>
                    </a:cubicBezTo>
                    <a:cubicBezTo>
                      <a:pt x="2163" y="6226"/>
                      <a:pt x="2274" y="5780"/>
                      <a:pt x="2358" y="5320"/>
                    </a:cubicBezTo>
                    <a:cubicBezTo>
                      <a:pt x="2372" y="5250"/>
                      <a:pt x="2400" y="5166"/>
                      <a:pt x="2414" y="5096"/>
                    </a:cubicBezTo>
                    <a:cubicBezTo>
                      <a:pt x="2428" y="5027"/>
                      <a:pt x="2442" y="4943"/>
                      <a:pt x="2470" y="4873"/>
                    </a:cubicBezTo>
                    <a:cubicBezTo>
                      <a:pt x="2497" y="4817"/>
                      <a:pt x="2539" y="4762"/>
                      <a:pt x="2567" y="4734"/>
                    </a:cubicBezTo>
                    <a:cubicBezTo>
                      <a:pt x="2790" y="4399"/>
                      <a:pt x="2776" y="4036"/>
                      <a:pt x="2693" y="3646"/>
                    </a:cubicBezTo>
                    <a:cubicBezTo>
                      <a:pt x="2818" y="3520"/>
                      <a:pt x="2902" y="3381"/>
                      <a:pt x="2916" y="3199"/>
                    </a:cubicBezTo>
                    <a:cubicBezTo>
                      <a:pt x="2958" y="2948"/>
                      <a:pt x="2860" y="2641"/>
                      <a:pt x="2721" y="2404"/>
                    </a:cubicBezTo>
                    <a:cubicBezTo>
                      <a:pt x="2776" y="2307"/>
                      <a:pt x="2818" y="2195"/>
                      <a:pt x="2832" y="2083"/>
                    </a:cubicBezTo>
                    <a:cubicBezTo>
                      <a:pt x="2846" y="1958"/>
                      <a:pt x="2832" y="1832"/>
                      <a:pt x="2818" y="1693"/>
                    </a:cubicBezTo>
                    <a:cubicBezTo>
                      <a:pt x="2721" y="1316"/>
                      <a:pt x="2483" y="926"/>
                      <a:pt x="2218" y="633"/>
                    </a:cubicBezTo>
                    <a:cubicBezTo>
                      <a:pt x="2121" y="507"/>
                      <a:pt x="2009" y="424"/>
                      <a:pt x="1884" y="354"/>
                    </a:cubicBezTo>
                    <a:cubicBezTo>
                      <a:pt x="1772" y="284"/>
                      <a:pt x="1660" y="242"/>
                      <a:pt x="1535" y="228"/>
                    </a:cubicBezTo>
                    <a:cubicBezTo>
                      <a:pt x="1535" y="228"/>
                      <a:pt x="1521" y="214"/>
                      <a:pt x="1507" y="214"/>
                    </a:cubicBezTo>
                    <a:cubicBezTo>
                      <a:pt x="1322" y="91"/>
                      <a:pt x="1082" y="0"/>
                      <a:pt x="8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765257" y="1378315"/>
                <a:ext cx="234532" cy="116341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2685" extrusionOk="0">
                    <a:moveTo>
                      <a:pt x="1927" y="0"/>
                    </a:moveTo>
                    <a:cubicBezTo>
                      <a:pt x="1905" y="0"/>
                      <a:pt x="1881" y="2"/>
                      <a:pt x="1856" y="6"/>
                    </a:cubicBezTo>
                    <a:cubicBezTo>
                      <a:pt x="1772" y="6"/>
                      <a:pt x="1675" y="34"/>
                      <a:pt x="1577" y="90"/>
                    </a:cubicBezTo>
                    <a:cubicBezTo>
                      <a:pt x="1493" y="146"/>
                      <a:pt x="1410" y="215"/>
                      <a:pt x="1340" y="285"/>
                    </a:cubicBezTo>
                    <a:cubicBezTo>
                      <a:pt x="1245" y="249"/>
                      <a:pt x="1154" y="228"/>
                      <a:pt x="1061" y="228"/>
                    </a:cubicBezTo>
                    <a:cubicBezTo>
                      <a:pt x="976" y="228"/>
                      <a:pt x="889" y="245"/>
                      <a:pt x="796" y="285"/>
                    </a:cubicBezTo>
                    <a:cubicBezTo>
                      <a:pt x="531" y="383"/>
                      <a:pt x="349" y="634"/>
                      <a:pt x="182" y="843"/>
                    </a:cubicBezTo>
                    <a:cubicBezTo>
                      <a:pt x="71" y="1011"/>
                      <a:pt x="29" y="1206"/>
                      <a:pt x="71" y="1401"/>
                    </a:cubicBezTo>
                    <a:lnTo>
                      <a:pt x="71" y="1415"/>
                    </a:lnTo>
                    <a:cubicBezTo>
                      <a:pt x="15" y="1568"/>
                      <a:pt x="1" y="1778"/>
                      <a:pt x="43" y="1973"/>
                    </a:cubicBezTo>
                    <a:lnTo>
                      <a:pt x="71" y="1959"/>
                    </a:lnTo>
                    <a:cubicBezTo>
                      <a:pt x="168" y="1847"/>
                      <a:pt x="294" y="1750"/>
                      <a:pt x="433" y="1638"/>
                    </a:cubicBezTo>
                    <a:cubicBezTo>
                      <a:pt x="503" y="1582"/>
                      <a:pt x="573" y="1555"/>
                      <a:pt x="642" y="1499"/>
                    </a:cubicBezTo>
                    <a:cubicBezTo>
                      <a:pt x="712" y="1471"/>
                      <a:pt x="782" y="1415"/>
                      <a:pt x="866" y="1373"/>
                    </a:cubicBezTo>
                    <a:cubicBezTo>
                      <a:pt x="935" y="1331"/>
                      <a:pt x="1005" y="1290"/>
                      <a:pt x="1089" y="1234"/>
                    </a:cubicBezTo>
                    <a:cubicBezTo>
                      <a:pt x="1131" y="1220"/>
                      <a:pt x="1158" y="1192"/>
                      <a:pt x="1200" y="1164"/>
                    </a:cubicBezTo>
                    <a:cubicBezTo>
                      <a:pt x="1200" y="1164"/>
                      <a:pt x="1228" y="1150"/>
                      <a:pt x="1256" y="1136"/>
                    </a:cubicBezTo>
                    <a:cubicBezTo>
                      <a:pt x="1284" y="1122"/>
                      <a:pt x="1298" y="1108"/>
                      <a:pt x="1298" y="1108"/>
                    </a:cubicBezTo>
                    <a:cubicBezTo>
                      <a:pt x="1368" y="1052"/>
                      <a:pt x="1465" y="1011"/>
                      <a:pt x="1535" y="969"/>
                    </a:cubicBezTo>
                    <a:cubicBezTo>
                      <a:pt x="1605" y="913"/>
                      <a:pt x="1689" y="871"/>
                      <a:pt x="1772" y="843"/>
                    </a:cubicBezTo>
                    <a:cubicBezTo>
                      <a:pt x="1926" y="759"/>
                      <a:pt x="2107" y="704"/>
                      <a:pt x="2260" y="662"/>
                    </a:cubicBezTo>
                    <a:cubicBezTo>
                      <a:pt x="2344" y="648"/>
                      <a:pt x="2414" y="634"/>
                      <a:pt x="2512" y="620"/>
                    </a:cubicBezTo>
                    <a:cubicBezTo>
                      <a:pt x="2539" y="620"/>
                      <a:pt x="2595" y="592"/>
                      <a:pt x="2623" y="592"/>
                    </a:cubicBezTo>
                    <a:lnTo>
                      <a:pt x="2749" y="592"/>
                    </a:lnTo>
                    <a:cubicBezTo>
                      <a:pt x="2818" y="592"/>
                      <a:pt x="2902" y="578"/>
                      <a:pt x="2972" y="578"/>
                    </a:cubicBezTo>
                    <a:lnTo>
                      <a:pt x="4060" y="578"/>
                    </a:lnTo>
                    <a:cubicBezTo>
                      <a:pt x="4060" y="578"/>
                      <a:pt x="3976" y="592"/>
                      <a:pt x="3809" y="606"/>
                    </a:cubicBezTo>
                    <a:cubicBezTo>
                      <a:pt x="3781" y="606"/>
                      <a:pt x="3739" y="606"/>
                      <a:pt x="3697" y="634"/>
                    </a:cubicBezTo>
                    <a:cubicBezTo>
                      <a:pt x="3641" y="648"/>
                      <a:pt x="3600" y="648"/>
                      <a:pt x="3558" y="662"/>
                    </a:cubicBezTo>
                    <a:cubicBezTo>
                      <a:pt x="3502" y="662"/>
                      <a:pt x="3446" y="676"/>
                      <a:pt x="3390" y="676"/>
                    </a:cubicBezTo>
                    <a:cubicBezTo>
                      <a:pt x="3348" y="704"/>
                      <a:pt x="3279" y="704"/>
                      <a:pt x="3223" y="718"/>
                    </a:cubicBezTo>
                    <a:cubicBezTo>
                      <a:pt x="3153" y="732"/>
                      <a:pt x="3097" y="732"/>
                      <a:pt x="3028" y="746"/>
                    </a:cubicBezTo>
                    <a:lnTo>
                      <a:pt x="2818" y="801"/>
                    </a:lnTo>
                    <a:cubicBezTo>
                      <a:pt x="2790" y="801"/>
                      <a:pt x="2749" y="815"/>
                      <a:pt x="2721" y="843"/>
                    </a:cubicBezTo>
                    <a:cubicBezTo>
                      <a:pt x="2679" y="857"/>
                      <a:pt x="2651" y="871"/>
                      <a:pt x="2609" y="871"/>
                    </a:cubicBezTo>
                    <a:cubicBezTo>
                      <a:pt x="2539" y="913"/>
                      <a:pt x="2470" y="927"/>
                      <a:pt x="2400" y="955"/>
                    </a:cubicBezTo>
                    <a:lnTo>
                      <a:pt x="2191" y="1066"/>
                    </a:lnTo>
                    <a:cubicBezTo>
                      <a:pt x="2163" y="1080"/>
                      <a:pt x="2121" y="1094"/>
                      <a:pt x="2093" y="1136"/>
                    </a:cubicBezTo>
                    <a:lnTo>
                      <a:pt x="1981" y="1206"/>
                    </a:lnTo>
                    <a:cubicBezTo>
                      <a:pt x="1912" y="1262"/>
                      <a:pt x="1856" y="1290"/>
                      <a:pt x="1786" y="1345"/>
                    </a:cubicBezTo>
                    <a:cubicBezTo>
                      <a:pt x="1744" y="1401"/>
                      <a:pt x="1675" y="1443"/>
                      <a:pt x="1619" y="1513"/>
                    </a:cubicBezTo>
                    <a:lnTo>
                      <a:pt x="1563" y="1555"/>
                    </a:lnTo>
                    <a:lnTo>
                      <a:pt x="1549" y="1568"/>
                    </a:lnTo>
                    <a:lnTo>
                      <a:pt x="1535" y="1582"/>
                    </a:lnTo>
                    <a:cubicBezTo>
                      <a:pt x="1493" y="1624"/>
                      <a:pt x="1479" y="1652"/>
                      <a:pt x="1437" y="1680"/>
                    </a:cubicBezTo>
                    <a:cubicBezTo>
                      <a:pt x="1396" y="1750"/>
                      <a:pt x="1340" y="1792"/>
                      <a:pt x="1284" y="1861"/>
                    </a:cubicBezTo>
                    <a:cubicBezTo>
                      <a:pt x="1228" y="1931"/>
                      <a:pt x="1186" y="1987"/>
                      <a:pt x="1131" y="2057"/>
                    </a:cubicBezTo>
                    <a:cubicBezTo>
                      <a:pt x="1075" y="2112"/>
                      <a:pt x="1019" y="2182"/>
                      <a:pt x="977" y="2238"/>
                    </a:cubicBezTo>
                    <a:cubicBezTo>
                      <a:pt x="866" y="2336"/>
                      <a:pt x="768" y="2447"/>
                      <a:pt x="656" y="2531"/>
                    </a:cubicBezTo>
                    <a:cubicBezTo>
                      <a:pt x="642" y="2545"/>
                      <a:pt x="601" y="2559"/>
                      <a:pt x="587" y="2587"/>
                    </a:cubicBezTo>
                    <a:cubicBezTo>
                      <a:pt x="726" y="2656"/>
                      <a:pt x="866" y="2684"/>
                      <a:pt x="991" y="2684"/>
                    </a:cubicBezTo>
                    <a:cubicBezTo>
                      <a:pt x="1047" y="2684"/>
                      <a:pt x="1117" y="2684"/>
                      <a:pt x="1158" y="2670"/>
                    </a:cubicBezTo>
                    <a:cubicBezTo>
                      <a:pt x="1214" y="2670"/>
                      <a:pt x="1270" y="2656"/>
                      <a:pt x="1326" y="2643"/>
                    </a:cubicBezTo>
                    <a:cubicBezTo>
                      <a:pt x="1396" y="2656"/>
                      <a:pt x="1465" y="2656"/>
                      <a:pt x="1535" y="2656"/>
                    </a:cubicBezTo>
                    <a:lnTo>
                      <a:pt x="1744" y="2656"/>
                    </a:lnTo>
                    <a:cubicBezTo>
                      <a:pt x="1786" y="2656"/>
                      <a:pt x="1842" y="2643"/>
                      <a:pt x="1898" y="2615"/>
                    </a:cubicBezTo>
                    <a:lnTo>
                      <a:pt x="2051" y="2573"/>
                    </a:lnTo>
                    <a:cubicBezTo>
                      <a:pt x="2107" y="2545"/>
                      <a:pt x="2135" y="2517"/>
                      <a:pt x="2191" y="2475"/>
                    </a:cubicBezTo>
                    <a:cubicBezTo>
                      <a:pt x="2197" y="2528"/>
                      <a:pt x="2207" y="2547"/>
                      <a:pt x="2219" y="2547"/>
                    </a:cubicBezTo>
                    <a:cubicBezTo>
                      <a:pt x="2231" y="2547"/>
                      <a:pt x="2246" y="2525"/>
                      <a:pt x="2260" y="2503"/>
                    </a:cubicBezTo>
                    <a:cubicBezTo>
                      <a:pt x="2274" y="2461"/>
                      <a:pt x="2274" y="2391"/>
                      <a:pt x="2260" y="2336"/>
                    </a:cubicBezTo>
                    <a:lnTo>
                      <a:pt x="2260" y="2336"/>
                    </a:lnTo>
                    <a:cubicBezTo>
                      <a:pt x="2302" y="2350"/>
                      <a:pt x="2344" y="2357"/>
                      <a:pt x="2383" y="2357"/>
                    </a:cubicBezTo>
                    <a:cubicBezTo>
                      <a:pt x="2460" y="2357"/>
                      <a:pt x="2525" y="2326"/>
                      <a:pt x="2553" y="2252"/>
                    </a:cubicBezTo>
                    <a:cubicBezTo>
                      <a:pt x="2609" y="2182"/>
                      <a:pt x="2623" y="2085"/>
                      <a:pt x="2651" y="1959"/>
                    </a:cubicBezTo>
                    <a:lnTo>
                      <a:pt x="2651" y="1945"/>
                    </a:lnTo>
                    <a:cubicBezTo>
                      <a:pt x="2665" y="1945"/>
                      <a:pt x="2679" y="1917"/>
                      <a:pt x="2693" y="1917"/>
                    </a:cubicBezTo>
                    <a:cubicBezTo>
                      <a:pt x="2763" y="1889"/>
                      <a:pt x="2818" y="1847"/>
                      <a:pt x="2874" y="1806"/>
                    </a:cubicBezTo>
                    <a:lnTo>
                      <a:pt x="2902" y="1764"/>
                    </a:lnTo>
                    <a:lnTo>
                      <a:pt x="2944" y="1736"/>
                    </a:lnTo>
                    <a:cubicBezTo>
                      <a:pt x="2958" y="1694"/>
                      <a:pt x="3000" y="1666"/>
                      <a:pt x="3014" y="1624"/>
                    </a:cubicBezTo>
                    <a:cubicBezTo>
                      <a:pt x="3030" y="1628"/>
                      <a:pt x="3044" y="1630"/>
                      <a:pt x="3057" y="1630"/>
                    </a:cubicBezTo>
                    <a:cubicBezTo>
                      <a:pt x="3088" y="1630"/>
                      <a:pt x="3114" y="1620"/>
                      <a:pt x="3153" y="1610"/>
                    </a:cubicBezTo>
                    <a:cubicBezTo>
                      <a:pt x="3209" y="1582"/>
                      <a:pt x="3237" y="1568"/>
                      <a:pt x="3293" y="1513"/>
                    </a:cubicBezTo>
                    <a:cubicBezTo>
                      <a:pt x="3390" y="1415"/>
                      <a:pt x="3572" y="1331"/>
                      <a:pt x="3655" y="1122"/>
                    </a:cubicBezTo>
                    <a:cubicBezTo>
                      <a:pt x="3767" y="1094"/>
                      <a:pt x="3865" y="1080"/>
                      <a:pt x="3976" y="1052"/>
                    </a:cubicBezTo>
                    <a:cubicBezTo>
                      <a:pt x="4018" y="1024"/>
                      <a:pt x="4088" y="1024"/>
                      <a:pt x="4143" y="1011"/>
                    </a:cubicBezTo>
                    <a:cubicBezTo>
                      <a:pt x="4213" y="997"/>
                      <a:pt x="4269" y="983"/>
                      <a:pt x="4339" y="983"/>
                    </a:cubicBezTo>
                    <a:cubicBezTo>
                      <a:pt x="4409" y="983"/>
                      <a:pt x="4464" y="969"/>
                      <a:pt x="4534" y="969"/>
                    </a:cubicBezTo>
                    <a:lnTo>
                      <a:pt x="4743" y="969"/>
                    </a:lnTo>
                    <a:cubicBezTo>
                      <a:pt x="4785" y="969"/>
                      <a:pt x="4841" y="983"/>
                      <a:pt x="4897" y="983"/>
                    </a:cubicBezTo>
                    <a:cubicBezTo>
                      <a:pt x="4953" y="983"/>
                      <a:pt x="5022" y="997"/>
                      <a:pt x="5064" y="997"/>
                    </a:cubicBezTo>
                    <a:cubicBezTo>
                      <a:pt x="5176" y="1011"/>
                      <a:pt x="5301" y="1038"/>
                      <a:pt x="5413" y="1038"/>
                    </a:cubicBezTo>
                    <a:cubicBezTo>
                      <a:pt x="5413" y="1011"/>
                      <a:pt x="5413" y="997"/>
                      <a:pt x="5399" y="997"/>
                    </a:cubicBezTo>
                    <a:cubicBezTo>
                      <a:pt x="5329" y="941"/>
                      <a:pt x="5259" y="913"/>
                      <a:pt x="5204" y="857"/>
                    </a:cubicBezTo>
                    <a:cubicBezTo>
                      <a:pt x="5176" y="843"/>
                      <a:pt x="5134" y="801"/>
                      <a:pt x="5106" y="787"/>
                    </a:cubicBezTo>
                    <a:lnTo>
                      <a:pt x="4994" y="732"/>
                    </a:lnTo>
                    <a:lnTo>
                      <a:pt x="4771" y="634"/>
                    </a:lnTo>
                    <a:cubicBezTo>
                      <a:pt x="4701" y="592"/>
                      <a:pt x="4618" y="578"/>
                      <a:pt x="4534" y="550"/>
                    </a:cubicBezTo>
                    <a:lnTo>
                      <a:pt x="4409" y="508"/>
                    </a:lnTo>
                    <a:cubicBezTo>
                      <a:pt x="4367" y="494"/>
                      <a:pt x="4325" y="494"/>
                      <a:pt x="4283" y="480"/>
                    </a:cubicBezTo>
                    <a:lnTo>
                      <a:pt x="4046" y="411"/>
                    </a:lnTo>
                    <a:lnTo>
                      <a:pt x="3795" y="355"/>
                    </a:lnTo>
                    <a:lnTo>
                      <a:pt x="3669" y="313"/>
                    </a:lnTo>
                    <a:lnTo>
                      <a:pt x="3558" y="299"/>
                    </a:lnTo>
                    <a:lnTo>
                      <a:pt x="3376" y="271"/>
                    </a:lnTo>
                    <a:cubicBezTo>
                      <a:pt x="3348" y="271"/>
                      <a:pt x="3321" y="243"/>
                      <a:pt x="3293" y="243"/>
                    </a:cubicBezTo>
                    <a:lnTo>
                      <a:pt x="3209" y="243"/>
                    </a:lnTo>
                    <a:cubicBezTo>
                      <a:pt x="3167" y="215"/>
                      <a:pt x="3111" y="174"/>
                      <a:pt x="3083" y="160"/>
                    </a:cubicBezTo>
                    <a:cubicBezTo>
                      <a:pt x="3014" y="104"/>
                      <a:pt x="2944" y="90"/>
                      <a:pt x="2874" y="62"/>
                    </a:cubicBezTo>
                    <a:cubicBezTo>
                      <a:pt x="2804" y="34"/>
                      <a:pt x="2735" y="34"/>
                      <a:pt x="2665" y="34"/>
                    </a:cubicBezTo>
                    <a:cubicBezTo>
                      <a:pt x="2595" y="34"/>
                      <a:pt x="2525" y="62"/>
                      <a:pt x="2456" y="76"/>
                    </a:cubicBezTo>
                    <a:cubicBezTo>
                      <a:pt x="2386" y="90"/>
                      <a:pt x="2316" y="118"/>
                      <a:pt x="2260" y="160"/>
                    </a:cubicBezTo>
                    <a:cubicBezTo>
                      <a:pt x="2154" y="65"/>
                      <a:pt x="2057" y="0"/>
                      <a:pt x="19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534248" y="2599186"/>
                <a:ext cx="273223" cy="217603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022" extrusionOk="0">
                    <a:moveTo>
                      <a:pt x="5133" y="0"/>
                    </a:moveTo>
                    <a:lnTo>
                      <a:pt x="5133" y="0"/>
                    </a:lnTo>
                    <a:cubicBezTo>
                      <a:pt x="4980" y="28"/>
                      <a:pt x="4841" y="84"/>
                      <a:pt x="4715" y="168"/>
                    </a:cubicBezTo>
                    <a:cubicBezTo>
                      <a:pt x="4659" y="210"/>
                      <a:pt x="4617" y="265"/>
                      <a:pt x="4562" y="307"/>
                    </a:cubicBezTo>
                    <a:cubicBezTo>
                      <a:pt x="4506" y="363"/>
                      <a:pt x="4450" y="419"/>
                      <a:pt x="4422" y="489"/>
                    </a:cubicBezTo>
                    <a:cubicBezTo>
                      <a:pt x="4338" y="517"/>
                      <a:pt x="4269" y="572"/>
                      <a:pt x="4213" y="614"/>
                    </a:cubicBezTo>
                    <a:lnTo>
                      <a:pt x="4004" y="768"/>
                    </a:lnTo>
                    <a:lnTo>
                      <a:pt x="3850" y="921"/>
                    </a:lnTo>
                    <a:lnTo>
                      <a:pt x="3683" y="1074"/>
                    </a:lnTo>
                    <a:cubicBezTo>
                      <a:pt x="3641" y="1130"/>
                      <a:pt x="3613" y="1200"/>
                      <a:pt x="3585" y="1256"/>
                    </a:cubicBezTo>
                    <a:cubicBezTo>
                      <a:pt x="3571" y="1381"/>
                      <a:pt x="3557" y="1451"/>
                      <a:pt x="3557" y="1521"/>
                    </a:cubicBezTo>
                    <a:cubicBezTo>
                      <a:pt x="3557" y="1563"/>
                      <a:pt x="3571" y="1632"/>
                      <a:pt x="3585" y="1688"/>
                    </a:cubicBezTo>
                    <a:cubicBezTo>
                      <a:pt x="3515" y="1702"/>
                      <a:pt x="3432" y="1758"/>
                      <a:pt x="3376" y="1800"/>
                    </a:cubicBezTo>
                    <a:cubicBezTo>
                      <a:pt x="3348" y="1814"/>
                      <a:pt x="3320" y="1842"/>
                      <a:pt x="3306" y="1883"/>
                    </a:cubicBezTo>
                    <a:cubicBezTo>
                      <a:pt x="3292" y="1897"/>
                      <a:pt x="3292" y="1911"/>
                      <a:pt x="3278" y="1939"/>
                    </a:cubicBezTo>
                    <a:cubicBezTo>
                      <a:pt x="3250" y="1953"/>
                      <a:pt x="3250" y="1967"/>
                      <a:pt x="3250" y="1981"/>
                    </a:cubicBezTo>
                    <a:cubicBezTo>
                      <a:pt x="3209" y="2093"/>
                      <a:pt x="3222" y="2232"/>
                      <a:pt x="3236" y="2358"/>
                    </a:cubicBezTo>
                    <a:lnTo>
                      <a:pt x="3236" y="2372"/>
                    </a:lnTo>
                    <a:cubicBezTo>
                      <a:pt x="3222" y="2386"/>
                      <a:pt x="3181" y="2400"/>
                      <a:pt x="3167" y="2427"/>
                    </a:cubicBezTo>
                    <a:cubicBezTo>
                      <a:pt x="3097" y="2497"/>
                      <a:pt x="3027" y="2581"/>
                      <a:pt x="2971" y="2665"/>
                    </a:cubicBezTo>
                    <a:cubicBezTo>
                      <a:pt x="2957" y="2679"/>
                      <a:pt x="2957" y="2706"/>
                      <a:pt x="2944" y="2720"/>
                    </a:cubicBezTo>
                    <a:cubicBezTo>
                      <a:pt x="2930" y="2734"/>
                      <a:pt x="2930" y="2748"/>
                      <a:pt x="2902" y="2776"/>
                    </a:cubicBezTo>
                    <a:lnTo>
                      <a:pt x="2860" y="2930"/>
                    </a:lnTo>
                    <a:cubicBezTo>
                      <a:pt x="2790" y="2944"/>
                      <a:pt x="2734" y="2985"/>
                      <a:pt x="2678" y="3027"/>
                    </a:cubicBezTo>
                    <a:cubicBezTo>
                      <a:pt x="2623" y="3069"/>
                      <a:pt x="2581" y="3139"/>
                      <a:pt x="2525" y="3209"/>
                    </a:cubicBezTo>
                    <a:cubicBezTo>
                      <a:pt x="2483" y="3237"/>
                      <a:pt x="2469" y="3292"/>
                      <a:pt x="2441" y="3348"/>
                    </a:cubicBezTo>
                    <a:cubicBezTo>
                      <a:pt x="2400" y="3404"/>
                      <a:pt x="2372" y="3432"/>
                      <a:pt x="2330" y="3488"/>
                    </a:cubicBezTo>
                    <a:cubicBezTo>
                      <a:pt x="2260" y="3585"/>
                      <a:pt x="2190" y="3711"/>
                      <a:pt x="2176" y="3822"/>
                    </a:cubicBezTo>
                    <a:cubicBezTo>
                      <a:pt x="2037" y="3906"/>
                      <a:pt x="1911" y="3990"/>
                      <a:pt x="1772" y="4073"/>
                    </a:cubicBezTo>
                    <a:cubicBezTo>
                      <a:pt x="1702" y="4129"/>
                      <a:pt x="1618" y="4171"/>
                      <a:pt x="1549" y="4213"/>
                    </a:cubicBezTo>
                    <a:cubicBezTo>
                      <a:pt x="1479" y="4269"/>
                      <a:pt x="1395" y="4324"/>
                      <a:pt x="1325" y="4352"/>
                    </a:cubicBezTo>
                    <a:lnTo>
                      <a:pt x="1074" y="4492"/>
                    </a:lnTo>
                    <a:lnTo>
                      <a:pt x="949" y="4562"/>
                    </a:lnTo>
                    <a:lnTo>
                      <a:pt x="837" y="4617"/>
                    </a:lnTo>
                    <a:cubicBezTo>
                      <a:pt x="698" y="4673"/>
                      <a:pt x="558" y="4743"/>
                      <a:pt x="419" y="4799"/>
                    </a:cubicBezTo>
                    <a:cubicBezTo>
                      <a:pt x="279" y="4841"/>
                      <a:pt x="140" y="4910"/>
                      <a:pt x="0" y="5008"/>
                    </a:cubicBezTo>
                    <a:cubicBezTo>
                      <a:pt x="14" y="5022"/>
                      <a:pt x="28" y="5022"/>
                      <a:pt x="42" y="5022"/>
                    </a:cubicBezTo>
                    <a:cubicBezTo>
                      <a:pt x="154" y="5022"/>
                      <a:pt x="251" y="5008"/>
                      <a:pt x="377" y="5008"/>
                    </a:cubicBezTo>
                    <a:lnTo>
                      <a:pt x="530" y="4980"/>
                    </a:lnTo>
                    <a:lnTo>
                      <a:pt x="698" y="4966"/>
                    </a:lnTo>
                    <a:lnTo>
                      <a:pt x="1019" y="4910"/>
                    </a:lnTo>
                    <a:cubicBezTo>
                      <a:pt x="1130" y="4896"/>
                      <a:pt x="1228" y="4868"/>
                      <a:pt x="1353" y="4841"/>
                    </a:cubicBezTo>
                    <a:cubicBezTo>
                      <a:pt x="1563" y="4813"/>
                      <a:pt x="1786" y="4743"/>
                      <a:pt x="1995" y="4687"/>
                    </a:cubicBezTo>
                    <a:lnTo>
                      <a:pt x="2316" y="4590"/>
                    </a:lnTo>
                    <a:cubicBezTo>
                      <a:pt x="2413" y="4548"/>
                      <a:pt x="2525" y="4534"/>
                      <a:pt x="2623" y="4478"/>
                    </a:cubicBezTo>
                    <a:cubicBezTo>
                      <a:pt x="2762" y="4422"/>
                      <a:pt x="2930" y="4380"/>
                      <a:pt x="3069" y="4338"/>
                    </a:cubicBezTo>
                    <a:cubicBezTo>
                      <a:pt x="3111" y="4338"/>
                      <a:pt x="3181" y="4352"/>
                      <a:pt x="3236" y="4352"/>
                    </a:cubicBezTo>
                    <a:cubicBezTo>
                      <a:pt x="3432" y="4352"/>
                      <a:pt x="3627" y="4324"/>
                      <a:pt x="3766" y="4241"/>
                    </a:cubicBezTo>
                    <a:cubicBezTo>
                      <a:pt x="3920" y="4143"/>
                      <a:pt x="4073" y="4032"/>
                      <a:pt x="4199" y="3892"/>
                    </a:cubicBezTo>
                    <a:cubicBezTo>
                      <a:pt x="4283" y="3906"/>
                      <a:pt x="4366" y="3906"/>
                      <a:pt x="4436" y="3906"/>
                    </a:cubicBezTo>
                    <a:cubicBezTo>
                      <a:pt x="4534" y="3892"/>
                      <a:pt x="4617" y="3864"/>
                      <a:pt x="4701" y="3822"/>
                    </a:cubicBezTo>
                    <a:cubicBezTo>
                      <a:pt x="4813" y="3767"/>
                      <a:pt x="4910" y="3655"/>
                      <a:pt x="4994" y="3557"/>
                    </a:cubicBezTo>
                    <a:cubicBezTo>
                      <a:pt x="5050" y="3502"/>
                      <a:pt x="5092" y="3432"/>
                      <a:pt x="5120" y="3376"/>
                    </a:cubicBezTo>
                    <a:cubicBezTo>
                      <a:pt x="5161" y="3306"/>
                      <a:pt x="5189" y="3264"/>
                      <a:pt x="5203" y="3195"/>
                    </a:cubicBezTo>
                    <a:cubicBezTo>
                      <a:pt x="5315" y="3167"/>
                      <a:pt x="5440" y="3139"/>
                      <a:pt x="5524" y="3069"/>
                    </a:cubicBezTo>
                    <a:cubicBezTo>
                      <a:pt x="5622" y="2999"/>
                      <a:pt x="5719" y="2930"/>
                      <a:pt x="5817" y="2804"/>
                    </a:cubicBezTo>
                    <a:cubicBezTo>
                      <a:pt x="6068" y="2511"/>
                      <a:pt x="6207" y="2107"/>
                      <a:pt x="6277" y="1744"/>
                    </a:cubicBezTo>
                    <a:cubicBezTo>
                      <a:pt x="6291" y="1674"/>
                      <a:pt x="6291" y="1605"/>
                      <a:pt x="6305" y="1535"/>
                    </a:cubicBezTo>
                    <a:cubicBezTo>
                      <a:pt x="6305" y="1465"/>
                      <a:pt x="6305" y="1409"/>
                      <a:pt x="6291" y="1339"/>
                    </a:cubicBezTo>
                    <a:cubicBezTo>
                      <a:pt x="6277" y="1214"/>
                      <a:pt x="6235" y="1116"/>
                      <a:pt x="6180" y="1005"/>
                    </a:cubicBezTo>
                    <a:lnTo>
                      <a:pt x="6180" y="977"/>
                    </a:lnTo>
                    <a:cubicBezTo>
                      <a:pt x="6180" y="865"/>
                      <a:pt x="6152" y="754"/>
                      <a:pt x="6110" y="628"/>
                    </a:cubicBezTo>
                    <a:cubicBezTo>
                      <a:pt x="6082" y="517"/>
                      <a:pt x="6026" y="419"/>
                      <a:pt x="5956" y="335"/>
                    </a:cubicBezTo>
                    <a:lnTo>
                      <a:pt x="5956" y="349"/>
                    </a:lnTo>
                    <a:cubicBezTo>
                      <a:pt x="5942" y="447"/>
                      <a:pt x="5901" y="558"/>
                      <a:pt x="5873" y="656"/>
                    </a:cubicBezTo>
                    <a:lnTo>
                      <a:pt x="5817" y="823"/>
                    </a:lnTo>
                    <a:cubicBezTo>
                      <a:pt x="5803" y="865"/>
                      <a:pt x="5761" y="921"/>
                      <a:pt x="5747" y="977"/>
                    </a:cubicBezTo>
                    <a:cubicBezTo>
                      <a:pt x="5691" y="1074"/>
                      <a:pt x="5664" y="1186"/>
                      <a:pt x="5594" y="1284"/>
                    </a:cubicBezTo>
                    <a:cubicBezTo>
                      <a:pt x="5538" y="1395"/>
                      <a:pt x="5468" y="1493"/>
                      <a:pt x="5412" y="1605"/>
                    </a:cubicBezTo>
                    <a:cubicBezTo>
                      <a:pt x="5357" y="1702"/>
                      <a:pt x="5301" y="1814"/>
                      <a:pt x="5231" y="1897"/>
                    </a:cubicBezTo>
                    <a:cubicBezTo>
                      <a:pt x="5189" y="1953"/>
                      <a:pt x="5147" y="2009"/>
                      <a:pt x="5133" y="2051"/>
                    </a:cubicBezTo>
                    <a:cubicBezTo>
                      <a:pt x="5133" y="2051"/>
                      <a:pt x="5120" y="2093"/>
                      <a:pt x="5078" y="2149"/>
                    </a:cubicBezTo>
                    <a:cubicBezTo>
                      <a:pt x="5050" y="2176"/>
                      <a:pt x="5036" y="2218"/>
                      <a:pt x="5036" y="2218"/>
                    </a:cubicBezTo>
                    <a:lnTo>
                      <a:pt x="4827" y="2525"/>
                    </a:lnTo>
                    <a:cubicBezTo>
                      <a:pt x="4757" y="2637"/>
                      <a:pt x="4659" y="2720"/>
                      <a:pt x="4576" y="2804"/>
                    </a:cubicBezTo>
                    <a:cubicBezTo>
                      <a:pt x="4548" y="2860"/>
                      <a:pt x="4492" y="2888"/>
                      <a:pt x="4450" y="2944"/>
                    </a:cubicBezTo>
                    <a:cubicBezTo>
                      <a:pt x="4408" y="2985"/>
                      <a:pt x="4366" y="3027"/>
                      <a:pt x="4310" y="3069"/>
                    </a:cubicBezTo>
                    <a:cubicBezTo>
                      <a:pt x="4227" y="3153"/>
                      <a:pt x="4143" y="3237"/>
                      <a:pt x="4059" y="3292"/>
                    </a:cubicBezTo>
                    <a:cubicBezTo>
                      <a:pt x="3962" y="3362"/>
                      <a:pt x="3864" y="3432"/>
                      <a:pt x="3780" y="3502"/>
                    </a:cubicBezTo>
                    <a:lnTo>
                      <a:pt x="3711" y="3557"/>
                    </a:lnTo>
                    <a:cubicBezTo>
                      <a:pt x="3683" y="3571"/>
                      <a:pt x="3655" y="3585"/>
                      <a:pt x="3641" y="3585"/>
                    </a:cubicBezTo>
                    <a:cubicBezTo>
                      <a:pt x="3585" y="3627"/>
                      <a:pt x="3543" y="3641"/>
                      <a:pt x="3501" y="3683"/>
                    </a:cubicBezTo>
                    <a:cubicBezTo>
                      <a:pt x="3404" y="3725"/>
                      <a:pt x="3320" y="3781"/>
                      <a:pt x="3236" y="3822"/>
                    </a:cubicBezTo>
                    <a:cubicBezTo>
                      <a:pt x="3153" y="3850"/>
                      <a:pt x="3055" y="3906"/>
                      <a:pt x="2971" y="3934"/>
                    </a:cubicBezTo>
                    <a:cubicBezTo>
                      <a:pt x="2944" y="3962"/>
                      <a:pt x="2888" y="3976"/>
                      <a:pt x="2846" y="3990"/>
                    </a:cubicBezTo>
                    <a:cubicBezTo>
                      <a:pt x="2818" y="4004"/>
                      <a:pt x="2762" y="4032"/>
                      <a:pt x="2734" y="4046"/>
                    </a:cubicBezTo>
                    <a:cubicBezTo>
                      <a:pt x="2665" y="4073"/>
                      <a:pt x="2595" y="4115"/>
                      <a:pt x="2525" y="4129"/>
                    </a:cubicBezTo>
                    <a:cubicBezTo>
                      <a:pt x="2400" y="4199"/>
                      <a:pt x="2274" y="4241"/>
                      <a:pt x="2190" y="4283"/>
                    </a:cubicBezTo>
                    <a:cubicBezTo>
                      <a:pt x="2107" y="4324"/>
                      <a:pt x="2009" y="4352"/>
                      <a:pt x="1981" y="4394"/>
                    </a:cubicBezTo>
                    <a:cubicBezTo>
                      <a:pt x="1967" y="4408"/>
                      <a:pt x="1925" y="4408"/>
                      <a:pt x="1925" y="4408"/>
                    </a:cubicBezTo>
                    <a:lnTo>
                      <a:pt x="1911" y="4408"/>
                    </a:lnTo>
                    <a:lnTo>
                      <a:pt x="1925" y="4394"/>
                    </a:lnTo>
                    <a:cubicBezTo>
                      <a:pt x="1939" y="4394"/>
                      <a:pt x="1967" y="4380"/>
                      <a:pt x="1981" y="4352"/>
                    </a:cubicBezTo>
                    <a:cubicBezTo>
                      <a:pt x="2037" y="4324"/>
                      <a:pt x="2107" y="4283"/>
                      <a:pt x="2190" y="4241"/>
                    </a:cubicBezTo>
                    <a:cubicBezTo>
                      <a:pt x="2274" y="4185"/>
                      <a:pt x="2386" y="4115"/>
                      <a:pt x="2511" y="4046"/>
                    </a:cubicBezTo>
                    <a:cubicBezTo>
                      <a:pt x="2581" y="4004"/>
                      <a:pt x="2623" y="3976"/>
                      <a:pt x="2692" y="3920"/>
                    </a:cubicBezTo>
                    <a:cubicBezTo>
                      <a:pt x="2762" y="3892"/>
                      <a:pt x="2832" y="3836"/>
                      <a:pt x="2902" y="3781"/>
                    </a:cubicBezTo>
                    <a:cubicBezTo>
                      <a:pt x="2971" y="3725"/>
                      <a:pt x="3055" y="3697"/>
                      <a:pt x="3139" y="3641"/>
                    </a:cubicBezTo>
                    <a:cubicBezTo>
                      <a:pt x="3209" y="3585"/>
                      <a:pt x="3292" y="3515"/>
                      <a:pt x="3362" y="3474"/>
                    </a:cubicBezTo>
                    <a:cubicBezTo>
                      <a:pt x="3515" y="3362"/>
                      <a:pt x="3669" y="3209"/>
                      <a:pt x="3808" y="3055"/>
                    </a:cubicBezTo>
                    <a:cubicBezTo>
                      <a:pt x="3878" y="2985"/>
                      <a:pt x="3948" y="2888"/>
                      <a:pt x="4018" y="2804"/>
                    </a:cubicBezTo>
                    <a:cubicBezTo>
                      <a:pt x="4059" y="2776"/>
                      <a:pt x="4087" y="2720"/>
                      <a:pt x="4129" y="2679"/>
                    </a:cubicBezTo>
                    <a:cubicBezTo>
                      <a:pt x="4157" y="2651"/>
                      <a:pt x="4199" y="2595"/>
                      <a:pt x="4213" y="2539"/>
                    </a:cubicBezTo>
                    <a:cubicBezTo>
                      <a:pt x="4283" y="2455"/>
                      <a:pt x="4338" y="2358"/>
                      <a:pt x="4380" y="2260"/>
                    </a:cubicBezTo>
                    <a:cubicBezTo>
                      <a:pt x="4436" y="2162"/>
                      <a:pt x="4492" y="2051"/>
                      <a:pt x="4534" y="1953"/>
                    </a:cubicBezTo>
                    <a:lnTo>
                      <a:pt x="4562" y="1883"/>
                    </a:lnTo>
                    <a:lnTo>
                      <a:pt x="4576" y="1842"/>
                    </a:lnTo>
                    <a:lnTo>
                      <a:pt x="4576" y="1828"/>
                    </a:lnTo>
                    <a:lnTo>
                      <a:pt x="4576" y="1814"/>
                    </a:lnTo>
                    <a:lnTo>
                      <a:pt x="4631" y="1660"/>
                    </a:lnTo>
                    <a:lnTo>
                      <a:pt x="4687" y="1493"/>
                    </a:lnTo>
                    <a:lnTo>
                      <a:pt x="4715" y="1409"/>
                    </a:lnTo>
                    <a:lnTo>
                      <a:pt x="4729" y="1326"/>
                    </a:lnTo>
                    <a:cubicBezTo>
                      <a:pt x="4771" y="1214"/>
                      <a:pt x="4785" y="1116"/>
                      <a:pt x="4827" y="1005"/>
                    </a:cubicBezTo>
                    <a:cubicBezTo>
                      <a:pt x="4854" y="907"/>
                      <a:pt x="4882" y="795"/>
                      <a:pt x="4910" y="698"/>
                    </a:cubicBezTo>
                    <a:cubicBezTo>
                      <a:pt x="4980" y="503"/>
                      <a:pt x="5036" y="307"/>
                      <a:pt x="5078" y="126"/>
                    </a:cubicBezTo>
                    <a:cubicBezTo>
                      <a:pt x="5106" y="84"/>
                      <a:pt x="5120" y="28"/>
                      <a:pt x="5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199688" y="2564651"/>
                <a:ext cx="55676" cy="53556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236" extrusionOk="0">
                    <a:moveTo>
                      <a:pt x="602" y="0"/>
                    </a:moveTo>
                    <a:cubicBezTo>
                      <a:pt x="507" y="0"/>
                      <a:pt x="416" y="22"/>
                      <a:pt x="336" y="58"/>
                    </a:cubicBezTo>
                    <a:cubicBezTo>
                      <a:pt x="168" y="128"/>
                      <a:pt x="71" y="267"/>
                      <a:pt x="29" y="435"/>
                    </a:cubicBezTo>
                    <a:cubicBezTo>
                      <a:pt x="1" y="602"/>
                      <a:pt x="29" y="756"/>
                      <a:pt x="84" y="895"/>
                    </a:cubicBezTo>
                    <a:cubicBezTo>
                      <a:pt x="154" y="1035"/>
                      <a:pt x="238" y="1146"/>
                      <a:pt x="363" y="1202"/>
                    </a:cubicBezTo>
                    <a:cubicBezTo>
                      <a:pt x="433" y="1225"/>
                      <a:pt x="510" y="1235"/>
                      <a:pt x="589" y="1235"/>
                    </a:cubicBezTo>
                    <a:cubicBezTo>
                      <a:pt x="654" y="1235"/>
                      <a:pt x="719" y="1228"/>
                      <a:pt x="782" y="1216"/>
                    </a:cubicBezTo>
                    <a:cubicBezTo>
                      <a:pt x="921" y="1160"/>
                      <a:pt x="1061" y="1076"/>
                      <a:pt x="1159" y="937"/>
                    </a:cubicBezTo>
                    <a:cubicBezTo>
                      <a:pt x="1256" y="797"/>
                      <a:pt x="1284" y="616"/>
                      <a:pt x="1242" y="463"/>
                    </a:cubicBezTo>
                    <a:cubicBezTo>
                      <a:pt x="1186" y="309"/>
                      <a:pt x="1061" y="156"/>
                      <a:pt x="866" y="58"/>
                    </a:cubicBezTo>
                    <a:cubicBezTo>
                      <a:pt x="779" y="18"/>
                      <a:pt x="689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1127758" y="2557241"/>
                <a:ext cx="48397" cy="45626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53" extrusionOk="0">
                    <a:moveTo>
                      <a:pt x="585" y="0"/>
                    </a:moveTo>
                    <a:cubicBezTo>
                      <a:pt x="559" y="0"/>
                      <a:pt x="532" y="2"/>
                      <a:pt x="503" y="6"/>
                    </a:cubicBezTo>
                    <a:cubicBezTo>
                      <a:pt x="419" y="6"/>
                      <a:pt x="350" y="34"/>
                      <a:pt x="280" y="76"/>
                    </a:cubicBezTo>
                    <a:cubicBezTo>
                      <a:pt x="210" y="104"/>
                      <a:pt x="154" y="159"/>
                      <a:pt x="112" y="229"/>
                    </a:cubicBezTo>
                    <a:cubicBezTo>
                      <a:pt x="15" y="355"/>
                      <a:pt x="1" y="494"/>
                      <a:pt x="43" y="634"/>
                    </a:cubicBezTo>
                    <a:cubicBezTo>
                      <a:pt x="71" y="773"/>
                      <a:pt x="182" y="885"/>
                      <a:pt x="280" y="954"/>
                    </a:cubicBezTo>
                    <a:cubicBezTo>
                      <a:pt x="336" y="982"/>
                      <a:pt x="391" y="1024"/>
                      <a:pt x="461" y="1038"/>
                    </a:cubicBezTo>
                    <a:cubicBezTo>
                      <a:pt x="503" y="1052"/>
                      <a:pt x="573" y="1052"/>
                      <a:pt x="629" y="1052"/>
                    </a:cubicBezTo>
                    <a:cubicBezTo>
                      <a:pt x="698" y="1052"/>
                      <a:pt x="754" y="1038"/>
                      <a:pt x="810" y="996"/>
                    </a:cubicBezTo>
                    <a:cubicBezTo>
                      <a:pt x="852" y="968"/>
                      <a:pt x="908" y="927"/>
                      <a:pt x="949" y="885"/>
                    </a:cubicBezTo>
                    <a:cubicBezTo>
                      <a:pt x="1033" y="787"/>
                      <a:pt x="1103" y="648"/>
                      <a:pt x="1103" y="508"/>
                    </a:cubicBezTo>
                    <a:cubicBezTo>
                      <a:pt x="1117" y="369"/>
                      <a:pt x="1047" y="229"/>
                      <a:pt x="949" y="132"/>
                    </a:cubicBezTo>
                    <a:cubicBezTo>
                      <a:pt x="894" y="76"/>
                      <a:pt x="824" y="48"/>
                      <a:pt x="754" y="20"/>
                    </a:cubicBezTo>
                    <a:cubicBezTo>
                      <a:pt x="705" y="10"/>
                      <a:pt x="649" y="0"/>
                      <a:pt x="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1067917" y="2582460"/>
                <a:ext cx="40555" cy="38737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94" extrusionOk="0">
                    <a:moveTo>
                      <a:pt x="471" y="0"/>
                    </a:moveTo>
                    <a:cubicBezTo>
                      <a:pt x="390" y="0"/>
                      <a:pt x="313" y="22"/>
                      <a:pt x="252" y="66"/>
                    </a:cubicBezTo>
                    <a:cubicBezTo>
                      <a:pt x="127" y="135"/>
                      <a:pt x="57" y="261"/>
                      <a:pt x="29" y="372"/>
                    </a:cubicBezTo>
                    <a:cubicBezTo>
                      <a:pt x="1" y="484"/>
                      <a:pt x="29" y="610"/>
                      <a:pt x="113" y="693"/>
                    </a:cubicBezTo>
                    <a:cubicBezTo>
                      <a:pt x="168" y="805"/>
                      <a:pt x="280" y="861"/>
                      <a:pt x="392" y="889"/>
                    </a:cubicBezTo>
                    <a:cubicBezTo>
                      <a:pt x="415" y="892"/>
                      <a:pt x="438" y="894"/>
                      <a:pt x="463" y="894"/>
                    </a:cubicBezTo>
                    <a:cubicBezTo>
                      <a:pt x="541" y="894"/>
                      <a:pt x="624" y="875"/>
                      <a:pt x="698" y="833"/>
                    </a:cubicBezTo>
                    <a:cubicBezTo>
                      <a:pt x="796" y="791"/>
                      <a:pt x="866" y="693"/>
                      <a:pt x="894" y="582"/>
                    </a:cubicBezTo>
                    <a:cubicBezTo>
                      <a:pt x="936" y="470"/>
                      <a:pt x="936" y="345"/>
                      <a:pt x="880" y="247"/>
                    </a:cubicBezTo>
                    <a:cubicBezTo>
                      <a:pt x="824" y="135"/>
                      <a:pt x="740" y="52"/>
                      <a:pt x="615" y="24"/>
                    </a:cubicBezTo>
                    <a:cubicBezTo>
                      <a:pt x="568" y="8"/>
                      <a:pt x="519" y="0"/>
                      <a:pt x="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1025626" y="2627481"/>
                <a:ext cx="32669" cy="3137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24" extrusionOk="0">
                    <a:moveTo>
                      <a:pt x="387" y="0"/>
                    </a:moveTo>
                    <a:cubicBezTo>
                      <a:pt x="375" y="0"/>
                      <a:pt x="362" y="1"/>
                      <a:pt x="349" y="3"/>
                    </a:cubicBezTo>
                    <a:cubicBezTo>
                      <a:pt x="266" y="31"/>
                      <a:pt x="168" y="73"/>
                      <a:pt x="98" y="170"/>
                    </a:cubicBezTo>
                    <a:cubicBezTo>
                      <a:pt x="28" y="254"/>
                      <a:pt x="1" y="352"/>
                      <a:pt x="28" y="463"/>
                    </a:cubicBezTo>
                    <a:cubicBezTo>
                      <a:pt x="42" y="547"/>
                      <a:pt x="98" y="631"/>
                      <a:pt x="182" y="686"/>
                    </a:cubicBezTo>
                    <a:cubicBezTo>
                      <a:pt x="250" y="711"/>
                      <a:pt x="320" y="723"/>
                      <a:pt x="386" y="723"/>
                    </a:cubicBezTo>
                    <a:cubicBezTo>
                      <a:pt x="509" y="723"/>
                      <a:pt x="620" y="680"/>
                      <a:pt x="684" y="589"/>
                    </a:cubicBezTo>
                    <a:cubicBezTo>
                      <a:pt x="740" y="519"/>
                      <a:pt x="754" y="421"/>
                      <a:pt x="740" y="338"/>
                    </a:cubicBezTo>
                    <a:cubicBezTo>
                      <a:pt x="726" y="254"/>
                      <a:pt x="684" y="170"/>
                      <a:pt x="614" y="101"/>
                    </a:cubicBezTo>
                    <a:cubicBezTo>
                      <a:pt x="554" y="40"/>
                      <a:pt x="472" y="0"/>
                      <a:pt x="3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5" name="Google Shape;445;p3"/>
              <p:cNvGrpSpPr/>
              <p:nvPr/>
            </p:nvGrpSpPr>
            <p:grpSpPr>
              <a:xfrm>
                <a:off x="750602" y="2674149"/>
                <a:ext cx="472684" cy="418878"/>
                <a:chOff x="750602" y="2674149"/>
                <a:chExt cx="472684" cy="418878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>
                  <a:off x="1021986" y="2889289"/>
                  <a:ext cx="200086" cy="87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8" h="2010" extrusionOk="0">
                      <a:moveTo>
                        <a:pt x="1" y="1"/>
                      </a:moveTo>
                      <a:lnTo>
                        <a:pt x="4618" y="2009"/>
                      </a:lnTo>
                      <a:cubicBezTo>
                        <a:pt x="3321" y="628"/>
                        <a:pt x="1898" y="15"/>
                        <a:pt x="1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3"/>
                <p:cNvSpPr/>
                <p:nvPr/>
              </p:nvSpPr>
              <p:spPr>
                <a:xfrm>
                  <a:off x="1021986" y="2846867"/>
                  <a:ext cx="201300" cy="12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2989" extrusionOk="0">
                      <a:moveTo>
                        <a:pt x="1496" y="1"/>
                      </a:moveTo>
                      <a:cubicBezTo>
                        <a:pt x="1154" y="1"/>
                        <a:pt x="867" y="91"/>
                        <a:pt x="643" y="213"/>
                      </a:cubicBezTo>
                      <a:cubicBezTo>
                        <a:pt x="322" y="380"/>
                        <a:pt x="126" y="645"/>
                        <a:pt x="1" y="798"/>
                      </a:cubicBezTo>
                      <a:cubicBezTo>
                        <a:pt x="71" y="784"/>
                        <a:pt x="140" y="771"/>
                        <a:pt x="224" y="757"/>
                      </a:cubicBezTo>
                      <a:cubicBezTo>
                        <a:pt x="280" y="729"/>
                        <a:pt x="336" y="729"/>
                        <a:pt x="364" y="715"/>
                      </a:cubicBezTo>
                      <a:cubicBezTo>
                        <a:pt x="419" y="715"/>
                        <a:pt x="475" y="701"/>
                        <a:pt x="531" y="701"/>
                      </a:cubicBezTo>
                      <a:cubicBezTo>
                        <a:pt x="629" y="673"/>
                        <a:pt x="740" y="673"/>
                        <a:pt x="838" y="659"/>
                      </a:cubicBezTo>
                      <a:cubicBezTo>
                        <a:pt x="1047" y="659"/>
                        <a:pt x="1256" y="659"/>
                        <a:pt x="1465" y="701"/>
                      </a:cubicBezTo>
                      <a:cubicBezTo>
                        <a:pt x="1521" y="701"/>
                        <a:pt x="1577" y="715"/>
                        <a:pt x="1619" y="715"/>
                      </a:cubicBezTo>
                      <a:cubicBezTo>
                        <a:pt x="1675" y="729"/>
                        <a:pt x="1731" y="729"/>
                        <a:pt x="1786" y="757"/>
                      </a:cubicBezTo>
                      <a:cubicBezTo>
                        <a:pt x="1828" y="771"/>
                        <a:pt x="1884" y="771"/>
                        <a:pt x="1926" y="784"/>
                      </a:cubicBezTo>
                      <a:cubicBezTo>
                        <a:pt x="1968" y="798"/>
                        <a:pt x="2009" y="812"/>
                        <a:pt x="2065" y="840"/>
                      </a:cubicBezTo>
                      <a:cubicBezTo>
                        <a:pt x="2149" y="868"/>
                        <a:pt x="2247" y="910"/>
                        <a:pt x="2344" y="938"/>
                      </a:cubicBezTo>
                      <a:cubicBezTo>
                        <a:pt x="2428" y="980"/>
                        <a:pt x="2512" y="1036"/>
                        <a:pt x="2581" y="1063"/>
                      </a:cubicBezTo>
                      <a:cubicBezTo>
                        <a:pt x="2623" y="1077"/>
                        <a:pt x="2651" y="1105"/>
                        <a:pt x="2707" y="1133"/>
                      </a:cubicBezTo>
                      <a:cubicBezTo>
                        <a:pt x="2735" y="1147"/>
                        <a:pt x="2777" y="1189"/>
                        <a:pt x="2805" y="1203"/>
                      </a:cubicBezTo>
                      <a:cubicBezTo>
                        <a:pt x="2874" y="1259"/>
                        <a:pt x="2944" y="1287"/>
                        <a:pt x="3000" y="1342"/>
                      </a:cubicBezTo>
                      <a:cubicBezTo>
                        <a:pt x="3125" y="1454"/>
                        <a:pt x="3223" y="1538"/>
                        <a:pt x="3293" y="1621"/>
                      </a:cubicBezTo>
                      <a:cubicBezTo>
                        <a:pt x="3390" y="1705"/>
                        <a:pt x="3460" y="1803"/>
                        <a:pt x="3488" y="1859"/>
                      </a:cubicBezTo>
                      <a:cubicBezTo>
                        <a:pt x="3544" y="1928"/>
                        <a:pt x="3572" y="2012"/>
                        <a:pt x="3600" y="2040"/>
                      </a:cubicBezTo>
                      <a:lnTo>
                        <a:pt x="3628" y="2110"/>
                      </a:lnTo>
                      <a:cubicBezTo>
                        <a:pt x="3628" y="2110"/>
                        <a:pt x="3614" y="2096"/>
                        <a:pt x="3572" y="2068"/>
                      </a:cubicBezTo>
                      <a:cubicBezTo>
                        <a:pt x="3544" y="2054"/>
                        <a:pt x="3474" y="2026"/>
                        <a:pt x="3404" y="1970"/>
                      </a:cubicBezTo>
                      <a:cubicBezTo>
                        <a:pt x="3335" y="1914"/>
                        <a:pt x="3251" y="1886"/>
                        <a:pt x="3139" y="1817"/>
                      </a:cubicBezTo>
                      <a:cubicBezTo>
                        <a:pt x="3084" y="1775"/>
                        <a:pt x="3042" y="1761"/>
                        <a:pt x="2986" y="1719"/>
                      </a:cubicBezTo>
                      <a:cubicBezTo>
                        <a:pt x="2930" y="1691"/>
                        <a:pt x="2860" y="1677"/>
                        <a:pt x="2805" y="1635"/>
                      </a:cubicBezTo>
                      <a:cubicBezTo>
                        <a:pt x="2665" y="1580"/>
                        <a:pt x="2553" y="1510"/>
                        <a:pt x="2386" y="1482"/>
                      </a:cubicBezTo>
                      <a:cubicBezTo>
                        <a:pt x="2316" y="1468"/>
                        <a:pt x="2233" y="1426"/>
                        <a:pt x="2163" y="1412"/>
                      </a:cubicBezTo>
                      <a:cubicBezTo>
                        <a:pt x="2135" y="1398"/>
                        <a:pt x="2079" y="1398"/>
                        <a:pt x="2037" y="1384"/>
                      </a:cubicBezTo>
                      <a:cubicBezTo>
                        <a:pt x="2009" y="1356"/>
                        <a:pt x="1954" y="1356"/>
                        <a:pt x="1926" y="1342"/>
                      </a:cubicBezTo>
                      <a:cubicBezTo>
                        <a:pt x="1884" y="1342"/>
                        <a:pt x="1828" y="1328"/>
                        <a:pt x="1800" y="1328"/>
                      </a:cubicBezTo>
                      <a:cubicBezTo>
                        <a:pt x="1758" y="1328"/>
                        <a:pt x="1717" y="1315"/>
                        <a:pt x="1675" y="1315"/>
                      </a:cubicBezTo>
                      <a:cubicBezTo>
                        <a:pt x="1591" y="1287"/>
                        <a:pt x="1507" y="1287"/>
                        <a:pt x="1410" y="1273"/>
                      </a:cubicBezTo>
                      <a:cubicBezTo>
                        <a:pt x="1368" y="1266"/>
                        <a:pt x="1326" y="1266"/>
                        <a:pt x="1284" y="1266"/>
                      </a:cubicBezTo>
                      <a:cubicBezTo>
                        <a:pt x="1242" y="1266"/>
                        <a:pt x="1200" y="1266"/>
                        <a:pt x="1159" y="1259"/>
                      </a:cubicBezTo>
                      <a:lnTo>
                        <a:pt x="880" y="1259"/>
                      </a:lnTo>
                      <a:cubicBezTo>
                        <a:pt x="698" y="1259"/>
                        <a:pt x="531" y="1287"/>
                        <a:pt x="350" y="1315"/>
                      </a:cubicBezTo>
                      <a:cubicBezTo>
                        <a:pt x="280" y="1328"/>
                        <a:pt x="224" y="1328"/>
                        <a:pt x="154" y="1342"/>
                      </a:cubicBezTo>
                      <a:cubicBezTo>
                        <a:pt x="224" y="1426"/>
                        <a:pt x="294" y="1510"/>
                        <a:pt x="391" y="1621"/>
                      </a:cubicBezTo>
                      <a:cubicBezTo>
                        <a:pt x="475" y="1733"/>
                        <a:pt x="559" y="1817"/>
                        <a:pt x="684" y="1900"/>
                      </a:cubicBezTo>
                      <a:cubicBezTo>
                        <a:pt x="894" y="2082"/>
                        <a:pt x="1159" y="2235"/>
                        <a:pt x="1465" y="2319"/>
                      </a:cubicBezTo>
                      <a:cubicBezTo>
                        <a:pt x="1731" y="2389"/>
                        <a:pt x="2023" y="2403"/>
                        <a:pt x="2358" y="2458"/>
                      </a:cubicBezTo>
                      <a:cubicBezTo>
                        <a:pt x="2693" y="2500"/>
                        <a:pt x="3056" y="2542"/>
                        <a:pt x="3390" y="2640"/>
                      </a:cubicBezTo>
                      <a:cubicBezTo>
                        <a:pt x="3739" y="2709"/>
                        <a:pt x="4046" y="2793"/>
                        <a:pt x="4269" y="2863"/>
                      </a:cubicBezTo>
                      <a:cubicBezTo>
                        <a:pt x="4506" y="2933"/>
                        <a:pt x="4646" y="2988"/>
                        <a:pt x="4646" y="2988"/>
                      </a:cubicBezTo>
                      <a:cubicBezTo>
                        <a:pt x="4646" y="2988"/>
                        <a:pt x="4604" y="2849"/>
                        <a:pt x="4520" y="2598"/>
                      </a:cubicBezTo>
                      <a:cubicBezTo>
                        <a:pt x="4437" y="2375"/>
                        <a:pt x="4297" y="2040"/>
                        <a:pt x="4088" y="1691"/>
                      </a:cubicBezTo>
                      <a:cubicBezTo>
                        <a:pt x="3879" y="1342"/>
                        <a:pt x="3572" y="980"/>
                        <a:pt x="3209" y="687"/>
                      </a:cubicBezTo>
                      <a:cubicBezTo>
                        <a:pt x="2846" y="380"/>
                        <a:pt x="2428" y="157"/>
                        <a:pt x="2037" y="73"/>
                      </a:cubicBezTo>
                      <a:cubicBezTo>
                        <a:pt x="1844" y="23"/>
                        <a:pt x="1663" y="1"/>
                        <a:pt x="1496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3"/>
                <p:cNvSpPr/>
                <p:nvPr/>
              </p:nvSpPr>
              <p:spPr>
                <a:xfrm>
                  <a:off x="1006907" y="2674149"/>
                  <a:ext cx="78596" cy="177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" h="4087" extrusionOk="0">
                      <a:moveTo>
                        <a:pt x="1576" y="0"/>
                      </a:moveTo>
                      <a:lnTo>
                        <a:pt x="0" y="4087"/>
                      </a:lnTo>
                      <a:cubicBezTo>
                        <a:pt x="1367" y="2901"/>
                        <a:pt x="1813" y="1813"/>
                        <a:pt x="1576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3"/>
                <p:cNvSpPr/>
                <p:nvPr/>
              </p:nvSpPr>
              <p:spPr>
                <a:xfrm>
                  <a:off x="999627" y="2674149"/>
                  <a:ext cx="113691" cy="1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4325" extrusionOk="0">
                      <a:moveTo>
                        <a:pt x="1772" y="0"/>
                      </a:moveTo>
                      <a:cubicBezTo>
                        <a:pt x="1772" y="0"/>
                        <a:pt x="1716" y="112"/>
                        <a:pt x="1633" y="321"/>
                      </a:cubicBezTo>
                      <a:cubicBezTo>
                        <a:pt x="1577" y="432"/>
                        <a:pt x="1535" y="530"/>
                        <a:pt x="1479" y="670"/>
                      </a:cubicBezTo>
                      <a:cubicBezTo>
                        <a:pt x="1410" y="795"/>
                        <a:pt x="1340" y="935"/>
                        <a:pt x="1270" y="1060"/>
                      </a:cubicBezTo>
                      <a:cubicBezTo>
                        <a:pt x="1117" y="1325"/>
                        <a:pt x="921" y="1576"/>
                        <a:pt x="740" y="1772"/>
                      </a:cubicBezTo>
                      <a:cubicBezTo>
                        <a:pt x="517" y="1967"/>
                        <a:pt x="363" y="2120"/>
                        <a:pt x="238" y="2302"/>
                      </a:cubicBezTo>
                      <a:cubicBezTo>
                        <a:pt x="71" y="2553"/>
                        <a:pt x="1" y="2873"/>
                        <a:pt x="1" y="3166"/>
                      </a:cubicBezTo>
                      <a:lnTo>
                        <a:pt x="1" y="3390"/>
                      </a:lnTo>
                      <a:cubicBezTo>
                        <a:pt x="1" y="3459"/>
                        <a:pt x="1" y="3529"/>
                        <a:pt x="15" y="3599"/>
                      </a:cubicBezTo>
                      <a:cubicBezTo>
                        <a:pt x="29" y="3738"/>
                        <a:pt x="43" y="3850"/>
                        <a:pt x="71" y="3948"/>
                      </a:cubicBezTo>
                      <a:cubicBezTo>
                        <a:pt x="98" y="3906"/>
                        <a:pt x="140" y="3850"/>
                        <a:pt x="168" y="3780"/>
                      </a:cubicBezTo>
                      <a:cubicBezTo>
                        <a:pt x="224" y="3710"/>
                        <a:pt x="252" y="3641"/>
                        <a:pt x="308" y="3571"/>
                      </a:cubicBezTo>
                      <a:cubicBezTo>
                        <a:pt x="363" y="3501"/>
                        <a:pt x="391" y="3431"/>
                        <a:pt x="447" y="3362"/>
                      </a:cubicBezTo>
                      <a:lnTo>
                        <a:pt x="587" y="3152"/>
                      </a:lnTo>
                      <a:cubicBezTo>
                        <a:pt x="628" y="3083"/>
                        <a:pt x="670" y="3013"/>
                        <a:pt x="726" y="2957"/>
                      </a:cubicBezTo>
                      <a:lnTo>
                        <a:pt x="782" y="2860"/>
                      </a:lnTo>
                      <a:cubicBezTo>
                        <a:pt x="796" y="2818"/>
                        <a:pt x="810" y="2790"/>
                        <a:pt x="852" y="2762"/>
                      </a:cubicBezTo>
                      <a:cubicBezTo>
                        <a:pt x="866" y="2734"/>
                        <a:pt x="880" y="2692"/>
                        <a:pt x="907" y="2678"/>
                      </a:cubicBezTo>
                      <a:cubicBezTo>
                        <a:pt x="921" y="2650"/>
                        <a:pt x="935" y="2608"/>
                        <a:pt x="977" y="2594"/>
                      </a:cubicBezTo>
                      <a:cubicBezTo>
                        <a:pt x="1005" y="2539"/>
                        <a:pt x="1047" y="2469"/>
                        <a:pt x="1089" y="2413"/>
                      </a:cubicBezTo>
                      <a:cubicBezTo>
                        <a:pt x="1131" y="2357"/>
                        <a:pt x="1159" y="2302"/>
                        <a:pt x="1200" y="2246"/>
                      </a:cubicBezTo>
                      <a:cubicBezTo>
                        <a:pt x="1214" y="2204"/>
                        <a:pt x="1228" y="2190"/>
                        <a:pt x="1256" y="2162"/>
                      </a:cubicBezTo>
                      <a:cubicBezTo>
                        <a:pt x="1270" y="2120"/>
                        <a:pt x="1284" y="2106"/>
                        <a:pt x="1298" y="2064"/>
                      </a:cubicBezTo>
                      <a:lnTo>
                        <a:pt x="1410" y="1911"/>
                      </a:lnTo>
                      <a:cubicBezTo>
                        <a:pt x="1438" y="1855"/>
                        <a:pt x="1479" y="1813"/>
                        <a:pt x="1493" y="1758"/>
                      </a:cubicBezTo>
                      <a:cubicBezTo>
                        <a:pt x="1535" y="1702"/>
                        <a:pt x="1549" y="1674"/>
                        <a:pt x="1577" y="1618"/>
                      </a:cubicBezTo>
                      <a:cubicBezTo>
                        <a:pt x="1619" y="1562"/>
                        <a:pt x="1633" y="1534"/>
                        <a:pt x="1647" y="1493"/>
                      </a:cubicBezTo>
                      <a:cubicBezTo>
                        <a:pt x="1675" y="1465"/>
                        <a:pt x="1689" y="1423"/>
                        <a:pt x="1716" y="1395"/>
                      </a:cubicBezTo>
                      <a:cubicBezTo>
                        <a:pt x="1758" y="1325"/>
                        <a:pt x="1786" y="1269"/>
                        <a:pt x="1814" y="1228"/>
                      </a:cubicBezTo>
                      <a:cubicBezTo>
                        <a:pt x="1828" y="1200"/>
                        <a:pt x="1842" y="1186"/>
                        <a:pt x="1842" y="1186"/>
                      </a:cubicBezTo>
                      <a:lnTo>
                        <a:pt x="1842" y="1255"/>
                      </a:lnTo>
                      <a:cubicBezTo>
                        <a:pt x="1842" y="1283"/>
                        <a:pt x="1842" y="1353"/>
                        <a:pt x="1828" y="1423"/>
                      </a:cubicBezTo>
                      <a:cubicBezTo>
                        <a:pt x="1828" y="1465"/>
                        <a:pt x="1828" y="1507"/>
                        <a:pt x="1814" y="1548"/>
                      </a:cubicBezTo>
                      <a:cubicBezTo>
                        <a:pt x="1814" y="1604"/>
                        <a:pt x="1786" y="1632"/>
                        <a:pt x="1786" y="1688"/>
                      </a:cubicBezTo>
                      <a:cubicBezTo>
                        <a:pt x="1772" y="1744"/>
                        <a:pt x="1772" y="1785"/>
                        <a:pt x="1758" y="1841"/>
                      </a:cubicBezTo>
                      <a:cubicBezTo>
                        <a:pt x="1744" y="1897"/>
                        <a:pt x="1716" y="1967"/>
                        <a:pt x="1716" y="2009"/>
                      </a:cubicBezTo>
                      <a:cubicBezTo>
                        <a:pt x="1703" y="2078"/>
                        <a:pt x="1689" y="2134"/>
                        <a:pt x="1675" y="2204"/>
                      </a:cubicBezTo>
                      <a:cubicBezTo>
                        <a:pt x="1647" y="2246"/>
                        <a:pt x="1647" y="2274"/>
                        <a:pt x="1633" y="2316"/>
                      </a:cubicBezTo>
                      <a:cubicBezTo>
                        <a:pt x="1619" y="2343"/>
                        <a:pt x="1619" y="2385"/>
                        <a:pt x="1605" y="2413"/>
                      </a:cubicBezTo>
                      <a:cubicBezTo>
                        <a:pt x="1577" y="2483"/>
                        <a:pt x="1549" y="2553"/>
                        <a:pt x="1535" y="2622"/>
                      </a:cubicBezTo>
                      <a:lnTo>
                        <a:pt x="1479" y="2734"/>
                      </a:lnTo>
                      <a:lnTo>
                        <a:pt x="1424" y="2832"/>
                      </a:lnTo>
                      <a:lnTo>
                        <a:pt x="1368" y="2943"/>
                      </a:lnTo>
                      <a:lnTo>
                        <a:pt x="1326" y="3041"/>
                      </a:lnTo>
                      <a:cubicBezTo>
                        <a:pt x="1284" y="3111"/>
                        <a:pt x="1228" y="3180"/>
                        <a:pt x="1200" y="3278"/>
                      </a:cubicBezTo>
                      <a:cubicBezTo>
                        <a:pt x="1159" y="3348"/>
                        <a:pt x="1117" y="3417"/>
                        <a:pt x="1075" y="3501"/>
                      </a:cubicBezTo>
                      <a:cubicBezTo>
                        <a:pt x="1019" y="3571"/>
                        <a:pt x="991" y="3641"/>
                        <a:pt x="935" y="3710"/>
                      </a:cubicBezTo>
                      <a:cubicBezTo>
                        <a:pt x="852" y="3850"/>
                        <a:pt x="740" y="3989"/>
                        <a:pt x="656" y="4129"/>
                      </a:cubicBezTo>
                      <a:lnTo>
                        <a:pt x="559" y="4282"/>
                      </a:lnTo>
                      <a:cubicBezTo>
                        <a:pt x="656" y="4296"/>
                        <a:pt x="782" y="4324"/>
                        <a:pt x="907" y="4324"/>
                      </a:cubicBezTo>
                      <a:cubicBezTo>
                        <a:pt x="1047" y="4324"/>
                        <a:pt x="1186" y="4296"/>
                        <a:pt x="1326" y="4268"/>
                      </a:cubicBezTo>
                      <a:cubicBezTo>
                        <a:pt x="1619" y="4185"/>
                        <a:pt x="1954" y="3989"/>
                        <a:pt x="2205" y="3585"/>
                      </a:cubicBezTo>
                      <a:cubicBezTo>
                        <a:pt x="2414" y="3278"/>
                        <a:pt x="2581" y="2818"/>
                        <a:pt x="2595" y="2371"/>
                      </a:cubicBezTo>
                      <a:cubicBezTo>
                        <a:pt x="2623" y="1911"/>
                        <a:pt x="2525" y="1479"/>
                        <a:pt x="2400" y="1116"/>
                      </a:cubicBezTo>
                      <a:cubicBezTo>
                        <a:pt x="2344" y="935"/>
                        <a:pt x="2260" y="781"/>
                        <a:pt x="2191" y="642"/>
                      </a:cubicBezTo>
                      <a:cubicBezTo>
                        <a:pt x="2121" y="502"/>
                        <a:pt x="2051" y="391"/>
                        <a:pt x="1981" y="293"/>
                      </a:cubicBezTo>
                      <a:cubicBezTo>
                        <a:pt x="1842" y="98"/>
                        <a:pt x="1772" y="0"/>
                        <a:pt x="1772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3"/>
                <p:cNvSpPr/>
                <p:nvPr/>
              </p:nvSpPr>
              <p:spPr>
                <a:xfrm>
                  <a:off x="863047" y="2704351"/>
                  <a:ext cx="110052" cy="12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958" extrusionOk="0">
                      <a:moveTo>
                        <a:pt x="0" y="0"/>
                      </a:moveTo>
                      <a:lnTo>
                        <a:pt x="2358" y="2958"/>
                      </a:lnTo>
                      <a:cubicBezTo>
                        <a:pt x="2539" y="1563"/>
                        <a:pt x="1144" y="558"/>
                        <a:pt x="0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3"/>
                <p:cNvSpPr/>
                <p:nvPr/>
              </p:nvSpPr>
              <p:spPr>
                <a:xfrm>
                  <a:off x="864260" y="2703528"/>
                  <a:ext cx="141464" cy="12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5" h="2963" extrusionOk="0">
                      <a:moveTo>
                        <a:pt x="657" y="0"/>
                      </a:moveTo>
                      <a:cubicBezTo>
                        <a:pt x="537" y="0"/>
                        <a:pt x="429" y="7"/>
                        <a:pt x="335" y="19"/>
                      </a:cubicBezTo>
                      <a:cubicBezTo>
                        <a:pt x="126" y="33"/>
                        <a:pt x="0" y="47"/>
                        <a:pt x="0" y="47"/>
                      </a:cubicBezTo>
                      <a:cubicBezTo>
                        <a:pt x="0" y="47"/>
                        <a:pt x="56" y="159"/>
                        <a:pt x="154" y="326"/>
                      </a:cubicBezTo>
                      <a:cubicBezTo>
                        <a:pt x="237" y="508"/>
                        <a:pt x="377" y="745"/>
                        <a:pt x="502" y="1010"/>
                      </a:cubicBezTo>
                      <a:cubicBezTo>
                        <a:pt x="628" y="1275"/>
                        <a:pt x="754" y="1526"/>
                        <a:pt x="837" y="1777"/>
                      </a:cubicBezTo>
                      <a:cubicBezTo>
                        <a:pt x="907" y="1972"/>
                        <a:pt x="963" y="2154"/>
                        <a:pt x="1033" y="2279"/>
                      </a:cubicBezTo>
                      <a:cubicBezTo>
                        <a:pt x="1046" y="2293"/>
                        <a:pt x="1060" y="2321"/>
                        <a:pt x="1074" y="2349"/>
                      </a:cubicBezTo>
                      <a:lnTo>
                        <a:pt x="1130" y="2405"/>
                      </a:lnTo>
                      <a:cubicBezTo>
                        <a:pt x="1172" y="2433"/>
                        <a:pt x="1200" y="2460"/>
                        <a:pt x="1256" y="2488"/>
                      </a:cubicBezTo>
                      <a:cubicBezTo>
                        <a:pt x="1311" y="2502"/>
                        <a:pt x="1339" y="2544"/>
                        <a:pt x="1395" y="2558"/>
                      </a:cubicBezTo>
                      <a:cubicBezTo>
                        <a:pt x="1451" y="2572"/>
                        <a:pt x="1493" y="2614"/>
                        <a:pt x="1549" y="2628"/>
                      </a:cubicBezTo>
                      <a:cubicBezTo>
                        <a:pt x="1772" y="2726"/>
                        <a:pt x="2009" y="2865"/>
                        <a:pt x="2162" y="2963"/>
                      </a:cubicBezTo>
                      <a:lnTo>
                        <a:pt x="2107" y="2795"/>
                      </a:lnTo>
                      <a:cubicBezTo>
                        <a:pt x="2093" y="2767"/>
                        <a:pt x="2093" y="2726"/>
                        <a:pt x="2079" y="2712"/>
                      </a:cubicBezTo>
                      <a:cubicBezTo>
                        <a:pt x="2051" y="2684"/>
                        <a:pt x="2037" y="2642"/>
                        <a:pt x="2037" y="2628"/>
                      </a:cubicBezTo>
                      <a:lnTo>
                        <a:pt x="2009" y="2544"/>
                      </a:lnTo>
                      <a:lnTo>
                        <a:pt x="1953" y="2447"/>
                      </a:lnTo>
                      <a:cubicBezTo>
                        <a:pt x="1911" y="2405"/>
                        <a:pt x="1897" y="2335"/>
                        <a:pt x="1869" y="2279"/>
                      </a:cubicBezTo>
                      <a:cubicBezTo>
                        <a:pt x="1828" y="2223"/>
                        <a:pt x="1814" y="2168"/>
                        <a:pt x="1772" y="2126"/>
                      </a:cubicBezTo>
                      <a:lnTo>
                        <a:pt x="1730" y="2056"/>
                      </a:lnTo>
                      <a:cubicBezTo>
                        <a:pt x="1702" y="2014"/>
                        <a:pt x="1688" y="2000"/>
                        <a:pt x="1674" y="1972"/>
                      </a:cubicBezTo>
                      <a:cubicBezTo>
                        <a:pt x="1660" y="1944"/>
                        <a:pt x="1632" y="1916"/>
                        <a:pt x="1618" y="1903"/>
                      </a:cubicBezTo>
                      <a:cubicBezTo>
                        <a:pt x="1604" y="1875"/>
                        <a:pt x="1590" y="1847"/>
                        <a:pt x="1563" y="1833"/>
                      </a:cubicBezTo>
                      <a:lnTo>
                        <a:pt x="1465" y="1665"/>
                      </a:lnTo>
                      <a:cubicBezTo>
                        <a:pt x="1423" y="1624"/>
                        <a:pt x="1395" y="1568"/>
                        <a:pt x="1381" y="1512"/>
                      </a:cubicBezTo>
                      <a:cubicBezTo>
                        <a:pt x="1339" y="1456"/>
                        <a:pt x="1311" y="1414"/>
                        <a:pt x="1284" y="1373"/>
                      </a:cubicBezTo>
                      <a:cubicBezTo>
                        <a:pt x="1256" y="1317"/>
                        <a:pt x="1228" y="1275"/>
                        <a:pt x="1200" y="1233"/>
                      </a:cubicBezTo>
                      <a:cubicBezTo>
                        <a:pt x="1144" y="1149"/>
                        <a:pt x="1102" y="1038"/>
                        <a:pt x="1046" y="968"/>
                      </a:cubicBezTo>
                      <a:cubicBezTo>
                        <a:pt x="1005" y="884"/>
                        <a:pt x="949" y="815"/>
                        <a:pt x="935" y="759"/>
                      </a:cubicBezTo>
                      <a:cubicBezTo>
                        <a:pt x="907" y="717"/>
                        <a:pt x="879" y="661"/>
                        <a:pt x="865" y="619"/>
                      </a:cubicBezTo>
                      <a:cubicBezTo>
                        <a:pt x="851" y="591"/>
                        <a:pt x="851" y="577"/>
                        <a:pt x="851" y="577"/>
                      </a:cubicBezTo>
                      <a:lnTo>
                        <a:pt x="851" y="577"/>
                      </a:lnTo>
                      <a:cubicBezTo>
                        <a:pt x="851" y="577"/>
                        <a:pt x="865" y="591"/>
                        <a:pt x="907" y="605"/>
                      </a:cubicBezTo>
                      <a:cubicBezTo>
                        <a:pt x="935" y="619"/>
                        <a:pt x="977" y="661"/>
                        <a:pt x="1033" y="689"/>
                      </a:cubicBezTo>
                      <a:cubicBezTo>
                        <a:pt x="1074" y="731"/>
                        <a:pt x="1144" y="787"/>
                        <a:pt x="1214" y="829"/>
                      </a:cubicBezTo>
                      <a:cubicBezTo>
                        <a:pt x="1256" y="870"/>
                        <a:pt x="1284" y="884"/>
                        <a:pt x="1339" y="926"/>
                      </a:cubicBezTo>
                      <a:cubicBezTo>
                        <a:pt x="1367" y="954"/>
                        <a:pt x="1423" y="996"/>
                        <a:pt x="1465" y="1024"/>
                      </a:cubicBezTo>
                      <a:cubicBezTo>
                        <a:pt x="1493" y="1066"/>
                        <a:pt x="1549" y="1094"/>
                        <a:pt x="1604" y="1135"/>
                      </a:cubicBezTo>
                      <a:cubicBezTo>
                        <a:pt x="1660" y="1163"/>
                        <a:pt x="1688" y="1219"/>
                        <a:pt x="1744" y="1247"/>
                      </a:cubicBezTo>
                      <a:lnTo>
                        <a:pt x="1883" y="1386"/>
                      </a:lnTo>
                      <a:lnTo>
                        <a:pt x="1953" y="1456"/>
                      </a:lnTo>
                      <a:lnTo>
                        <a:pt x="2023" y="1526"/>
                      </a:lnTo>
                      <a:cubicBezTo>
                        <a:pt x="2037" y="1554"/>
                        <a:pt x="2079" y="1582"/>
                        <a:pt x="2093" y="1624"/>
                      </a:cubicBezTo>
                      <a:cubicBezTo>
                        <a:pt x="2107" y="1651"/>
                        <a:pt x="2148" y="1665"/>
                        <a:pt x="2162" y="1707"/>
                      </a:cubicBezTo>
                      <a:cubicBezTo>
                        <a:pt x="2218" y="1763"/>
                        <a:pt x="2246" y="1833"/>
                        <a:pt x="2302" y="1875"/>
                      </a:cubicBezTo>
                      <a:cubicBezTo>
                        <a:pt x="2316" y="1916"/>
                        <a:pt x="2330" y="1944"/>
                        <a:pt x="2372" y="1972"/>
                      </a:cubicBezTo>
                      <a:lnTo>
                        <a:pt x="2427" y="2070"/>
                      </a:lnTo>
                      <a:cubicBezTo>
                        <a:pt x="2455" y="2140"/>
                        <a:pt x="2511" y="2209"/>
                        <a:pt x="2525" y="2279"/>
                      </a:cubicBezTo>
                      <a:cubicBezTo>
                        <a:pt x="2567" y="2349"/>
                        <a:pt x="2595" y="2433"/>
                        <a:pt x="2609" y="2502"/>
                      </a:cubicBezTo>
                      <a:cubicBezTo>
                        <a:pt x="2637" y="2600"/>
                        <a:pt x="2664" y="2670"/>
                        <a:pt x="2678" y="2753"/>
                      </a:cubicBezTo>
                      <a:cubicBezTo>
                        <a:pt x="2706" y="2809"/>
                        <a:pt x="2706" y="2879"/>
                        <a:pt x="2720" y="2921"/>
                      </a:cubicBezTo>
                      <a:cubicBezTo>
                        <a:pt x="2776" y="2893"/>
                        <a:pt x="2804" y="2851"/>
                        <a:pt x="2860" y="2823"/>
                      </a:cubicBezTo>
                      <a:cubicBezTo>
                        <a:pt x="2916" y="2781"/>
                        <a:pt x="2943" y="2739"/>
                        <a:pt x="2999" y="2684"/>
                      </a:cubicBezTo>
                      <a:cubicBezTo>
                        <a:pt x="3027" y="2628"/>
                        <a:pt x="3083" y="2558"/>
                        <a:pt x="3125" y="2502"/>
                      </a:cubicBezTo>
                      <a:lnTo>
                        <a:pt x="3167" y="2405"/>
                      </a:lnTo>
                      <a:cubicBezTo>
                        <a:pt x="3195" y="2363"/>
                        <a:pt x="3208" y="2335"/>
                        <a:pt x="3208" y="2279"/>
                      </a:cubicBezTo>
                      <a:lnTo>
                        <a:pt x="3264" y="2014"/>
                      </a:lnTo>
                      <a:lnTo>
                        <a:pt x="3264" y="1721"/>
                      </a:lnTo>
                      <a:cubicBezTo>
                        <a:pt x="3236" y="1624"/>
                        <a:pt x="3222" y="1512"/>
                        <a:pt x="3195" y="1414"/>
                      </a:cubicBezTo>
                      <a:cubicBezTo>
                        <a:pt x="3167" y="1359"/>
                        <a:pt x="3153" y="1303"/>
                        <a:pt x="3125" y="1247"/>
                      </a:cubicBezTo>
                      <a:cubicBezTo>
                        <a:pt x="3097" y="1205"/>
                        <a:pt x="3069" y="1149"/>
                        <a:pt x="3027" y="1107"/>
                      </a:cubicBezTo>
                      <a:cubicBezTo>
                        <a:pt x="2846" y="801"/>
                        <a:pt x="2511" y="522"/>
                        <a:pt x="2176" y="340"/>
                      </a:cubicBezTo>
                      <a:cubicBezTo>
                        <a:pt x="1828" y="173"/>
                        <a:pt x="1465" y="89"/>
                        <a:pt x="1144" y="33"/>
                      </a:cubicBezTo>
                      <a:cubicBezTo>
                        <a:pt x="967" y="10"/>
                        <a:pt x="804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3"/>
                <p:cNvSpPr/>
                <p:nvPr/>
              </p:nvSpPr>
              <p:spPr>
                <a:xfrm>
                  <a:off x="753635" y="2847604"/>
                  <a:ext cx="196490" cy="22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5" h="527" extrusionOk="0">
                      <a:moveTo>
                        <a:pt x="4534" y="0"/>
                      </a:moveTo>
                      <a:lnTo>
                        <a:pt x="1" y="182"/>
                      </a:lnTo>
                      <a:cubicBezTo>
                        <a:pt x="693" y="399"/>
                        <a:pt x="1460" y="526"/>
                        <a:pt x="2211" y="526"/>
                      </a:cubicBezTo>
                      <a:cubicBezTo>
                        <a:pt x="3048" y="526"/>
                        <a:pt x="3865" y="368"/>
                        <a:pt x="4534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3"/>
                <p:cNvSpPr/>
                <p:nvPr/>
              </p:nvSpPr>
              <p:spPr>
                <a:xfrm>
                  <a:off x="750602" y="2816145"/>
                  <a:ext cx="203726" cy="102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" h="2366" extrusionOk="0">
                      <a:moveTo>
                        <a:pt x="3065" y="1"/>
                      </a:moveTo>
                      <a:cubicBezTo>
                        <a:pt x="3003" y="1"/>
                        <a:pt x="2940" y="5"/>
                        <a:pt x="2874" y="15"/>
                      </a:cubicBezTo>
                      <a:cubicBezTo>
                        <a:pt x="2651" y="43"/>
                        <a:pt x="2372" y="140"/>
                        <a:pt x="2079" y="238"/>
                      </a:cubicBezTo>
                      <a:cubicBezTo>
                        <a:pt x="1786" y="350"/>
                        <a:pt x="1452" y="447"/>
                        <a:pt x="1159" y="559"/>
                      </a:cubicBezTo>
                      <a:cubicBezTo>
                        <a:pt x="838" y="657"/>
                        <a:pt x="559" y="726"/>
                        <a:pt x="350" y="782"/>
                      </a:cubicBezTo>
                      <a:lnTo>
                        <a:pt x="1" y="866"/>
                      </a:lnTo>
                      <a:cubicBezTo>
                        <a:pt x="1" y="866"/>
                        <a:pt x="85" y="977"/>
                        <a:pt x="266" y="1131"/>
                      </a:cubicBezTo>
                      <a:cubicBezTo>
                        <a:pt x="419" y="1284"/>
                        <a:pt x="671" y="1493"/>
                        <a:pt x="977" y="1689"/>
                      </a:cubicBezTo>
                      <a:cubicBezTo>
                        <a:pt x="1298" y="1884"/>
                        <a:pt x="1661" y="2065"/>
                        <a:pt x="2037" y="2191"/>
                      </a:cubicBezTo>
                      <a:cubicBezTo>
                        <a:pt x="2391" y="2305"/>
                        <a:pt x="2714" y="2365"/>
                        <a:pt x="3000" y="2365"/>
                      </a:cubicBezTo>
                      <a:cubicBezTo>
                        <a:pt x="3097" y="2365"/>
                        <a:pt x="3190" y="2359"/>
                        <a:pt x="3279" y="2344"/>
                      </a:cubicBezTo>
                      <a:cubicBezTo>
                        <a:pt x="3823" y="2275"/>
                        <a:pt x="4213" y="1982"/>
                        <a:pt x="4423" y="1689"/>
                      </a:cubicBezTo>
                      <a:cubicBezTo>
                        <a:pt x="4632" y="1396"/>
                        <a:pt x="4674" y="1075"/>
                        <a:pt x="4702" y="880"/>
                      </a:cubicBezTo>
                      <a:lnTo>
                        <a:pt x="4702" y="880"/>
                      </a:lnTo>
                      <a:cubicBezTo>
                        <a:pt x="4646" y="936"/>
                        <a:pt x="4590" y="977"/>
                        <a:pt x="4534" y="1019"/>
                      </a:cubicBezTo>
                      <a:cubicBezTo>
                        <a:pt x="4465" y="1089"/>
                        <a:pt x="4395" y="1145"/>
                        <a:pt x="4311" y="1201"/>
                      </a:cubicBezTo>
                      <a:cubicBezTo>
                        <a:pt x="4227" y="1256"/>
                        <a:pt x="4158" y="1298"/>
                        <a:pt x="4060" y="1340"/>
                      </a:cubicBezTo>
                      <a:cubicBezTo>
                        <a:pt x="4032" y="1354"/>
                        <a:pt x="3976" y="1396"/>
                        <a:pt x="3948" y="1410"/>
                      </a:cubicBezTo>
                      <a:lnTo>
                        <a:pt x="3809" y="1466"/>
                      </a:lnTo>
                      <a:lnTo>
                        <a:pt x="3669" y="1507"/>
                      </a:lnTo>
                      <a:cubicBezTo>
                        <a:pt x="3614" y="1535"/>
                        <a:pt x="3572" y="1549"/>
                        <a:pt x="3530" y="1549"/>
                      </a:cubicBezTo>
                      <a:cubicBezTo>
                        <a:pt x="3474" y="1563"/>
                        <a:pt x="3432" y="1563"/>
                        <a:pt x="3390" y="1577"/>
                      </a:cubicBezTo>
                      <a:cubicBezTo>
                        <a:pt x="3335" y="1605"/>
                        <a:pt x="3293" y="1605"/>
                        <a:pt x="3251" y="1605"/>
                      </a:cubicBezTo>
                      <a:cubicBezTo>
                        <a:pt x="3195" y="1605"/>
                        <a:pt x="3153" y="1619"/>
                        <a:pt x="3112" y="1619"/>
                      </a:cubicBezTo>
                      <a:cubicBezTo>
                        <a:pt x="3056" y="1619"/>
                        <a:pt x="3014" y="1633"/>
                        <a:pt x="2972" y="1633"/>
                      </a:cubicBezTo>
                      <a:cubicBezTo>
                        <a:pt x="2874" y="1633"/>
                        <a:pt x="2791" y="1647"/>
                        <a:pt x="2707" y="1647"/>
                      </a:cubicBezTo>
                      <a:cubicBezTo>
                        <a:pt x="2623" y="1647"/>
                        <a:pt x="2526" y="1647"/>
                        <a:pt x="2456" y="1633"/>
                      </a:cubicBezTo>
                      <a:cubicBezTo>
                        <a:pt x="2372" y="1633"/>
                        <a:pt x="2302" y="1619"/>
                        <a:pt x="2233" y="1605"/>
                      </a:cubicBezTo>
                      <a:lnTo>
                        <a:pt x="2024" y="1549"/>
                      </a:lnTo>
                      <a:cubicBezTo>
                        <a:pt x="1884" y="1507"/>
                        <a:pt x="1786" y="1480"/>
                        <a:pt x="1675" y="1424"/>
                      </a:cubicBezTo>
                      <a:cubicBezTo>
                        <a:pt x="1577" y="1368"/>
                        <a:pt x="1480" y="1340"/>
                        <a:pt x="1410" y="1298"/>
                      </a:cubicBezTo>
                      <a:cubicBezTo>
                        <a:pt x="1340" y="1270"/>
                        <a:pt x="1298" y="1228"/>
                        <a:pt x="1256" y="1201"/>
                      </a:cubicBezTo>
                      <a:cubicBezTo>
                        <a:pt x="1228" y="1187"/>
                        <a:pt x="1201" y="1159"/>
                        <a:pt x="1201" y="1159"/>
                      </a:cubicBezTo>
                      <a:lnTo>
                        <a:pt x="1270" y="1159"/>
                      </a:lnTo>
                      <a:cubicBezTo>
                        <a:pt x="1312" y="1159"/>
                        <a:pt x="1382" y="1159"/>
                        <a:pt x="1452" y="1187"/>
                      </a:cubicBezTo>
                      <a:cubicBezTo>
                        <a:pt x="1521" y="1187"/>
                        <a:pt x="1619" y="1201"/>
                        <a:pt x="1717" y="1201"/>
                      </a:cubicBezTo>
                      <a:lnTo>
                        <a:pt x="2037" y="1201"/>
                      </a:lnTo>
                      <a:cubicBezTo>
                        <a:pt x="2163" y="1201"/>
                        <a:pt x="2302" y="1187"/>
                        <a:pt x="2442" y="1159"/>
                      </a:cubicBezTo>
                      <a:cubicBezTo>
                        <a:pt x="2512" y="1159"/>
                        <a:pt x="2581" y="1145"/>
                        <a:pt x="2651" y="1131"/>
                      </a:cubicBezTo>
                      <a:cubicBezTo>
                        <a:pt x="2693" y="1131"/>
                        <a:pt x="2721" y="1117"/>
                        <a:pt x="2763" y="1117"/>
                      </a:cubicBezTo>
                      <a:cubicBezTo>
                        <a:pt x="2791" y="1117"/>
                        <a:pt x="2833" y="1089"/>
                        <a:pt x="2860" y="1089"/>
                      </a:cubicBezTo>
                      <a:cubicBezTo>
                        <a:pt x="2902" y="1089"/>
                        <a:pt x="2930" y="1075"/>
                        <a:pt x="2972" y="1075"/>
                      </a:cubicBezTo>
                      <a:cubicBezTo>
                        <a:pt x="3000" y="1061"/>
                        <a:pt x="3042" y="1061"/>
                        <a:pt x="3070" y="1047"/>
                      </a:cubicBezTo>
                      <a:cubicBezTo>
                        <a:pt x="3112" y="1019"/>
                        <a:pt x="3139" y="1019"/>
                        <a:pt x="3181" y="1005"/>
                      </a:cubicBezTo>
                      <a:cubicBezTo>
                        <a:pt x="3209" y="991"/>
                        <a:pt x="3251" y="991"/>
                        <a:pt x="3279" y="977"/>
                      </a:cubicBezTo>
                      <a:cubicBezTo>
                        <a:pt x="3349" y="949"/>
                        <a:pt x="3432" y="922"/>
                        <a:pt x="3502" y="880"/>
                      </a:cubicBezTo>
                      <a:lnTo>
                        <a:pt x="3711" y="782"/>
                      </a:lnTo>
                      <a:cubicBezTo>
                        <a:pt x="3781" y="740"/>
                        <a:pt x="3851" y="712"/>
                        <a:pt x="3921" y="657"/>
                      </a:cubicBezTo>
                      <a:cubicBezTo>
                        <a:pt x="3990" y="629"/>
                        <a:pt x="4046" y="573"/>
                        <a:pt x="4116" y="531"/>
                      </a:cubicBezTo>
                      <a:cubicBezTo>
                        <a:pt x="4172" y="503"/>
                        <a:pt x="4200" y="461"/>
                        <a:pt x="4241" y="433"/>
                      </a:cubicBezTo>
                      <a:cubicBezTo>
                        <a:pt x="4158" y="378"/>
                        <a:pt x="4060" y="322"/>
                        <a:pt x="3962" y="280"/>
                      </a:cubicBezTo>
                      <a:cubicBezTo>
                        <a:pt x="3851" y="224"/>
                        <a:pt x="3753" y="168"/>
                        <a:pt x="3628" y="113"/>
                      </a:cubicBezTo>
                      <a:cubicBezTo>
                        <a:pt x="3457" y="48"/>
                        <a:pt x="3269" y="1"/>
                        <a:pt x="306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3"/>
                <p:cNvSpPr/>
                <p:nvPr/>
              </p:nvSpPr>
              <p:spPr>
                <a:xfrm>
                  <a:off x="802599" y="2889289"/>
                  <a:ext cx="167461" cy="14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" h="3405" extrusionOk="0">
                      <a:moveTo>
                        <a:pt x="3585" y="1"/>
                      </a:moveTo>
                      <a:lnTo>
                        <a:pt x="1" y="3404"/>
                      </a:lnTo>
                      <a:cubicBezTo>
                        <a:pt x="1842" y="3376"/>
                        <a:pt x="3864" y="2093"/>
                        <a:pt x="358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3"/>
                <p:cNvSpPr/>
                <p:nvPr/>
              </p:nvSpPr>
              <p:spPr>
                <a:xfrm>
                  <a:off x="803813" y="2886862"/>
                  <a:ext cx="194627" cy="164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3795" extrusionOk="0">
                      <a:moveTo>
                        <a:pt x="3725" y="1"/>
                      </a:moveTo>
                      <a:cubicBezTo>
                        <a:pt x="3767" y="71"/>
                        <a:pt x="3781" y="154"/>
                        <a:pt x="3822" y="238"/>
                      </a:cubicBezTo>
                      <a:cubicBezTo>
                        <a:pt x="3836" y="294"/>
                        <a:pt x="3850" y="350"/>
                        <a:pt x="3850" y="405"/>
                      </a:cubicBezTo>
                      <a:cubicBezTo>
                        <a:pt x="3864" y="447"/>
                        <a:pt x="3864" y="503"/>
                        <a:pt x="3892" y="573"/>
                      </a:cubicBezTo>
                      <a:cubicBezTo>
                        <a:pt x="3906" y="698"/>
                        <a:pt x="3906" y="796"/>
                        <a:pt x="3906" y="922"/>
                      </a:cubicBezTo>
                      <a:cubicBezTo>
                        <a:pt x="3892" y="1173"/>
                        <a:pt x="3850" y="1410"/>
                        <a:pt x="3753" y="1633"/>
                      </a:cubicBezTo>
                      <a:cubicBezTo>
                        <a:pt x="3725" y="1689"/>
                        <a:pt x="3697" y="1745"/>
                        <a:pt x="3669" y="1814"/>
                      </a:cubicBezTo>
                      <a:cubicBezTo>
                        <a:pt x="3641" y="1870"/>
                        <a:pt x="3627" y="1926"/>
                        <a:pt x="3585" y="1968"/>
                      </a:cubicBezTo>
                      <a:cubicBezTo>
                        <a:pt x="3557" y="2024"/>
                        <a:pt x="3515" y="2079"/>
                        <a:pt x="3502" y="2121"/>
                      </a:cubicBezTo>
                      <a:cubicBezTo>
                        <a:pt x="3474" y="2177"/>
                        <a:pt x="3432" y="2219"/>
                        <a:pt x="3404" y="2261"/>
                      </a:cubicBezTo>
                      <a:cubicBezTo>
                        <a:pt x="3320" y="2358"/>
                        <a:pt x="3250" y="2442"/>
                        <a:pt x="3167" y="2512"/>
                      </a:cubicBezTo>
                      <a:cubicBezTo>
                        <a:pt x="3139" y="2540"/>
                        <a:pt x="3097" y="2581"/>
                        <a:pt x="3055" y="2609"/>
                      </a:cubicBezTo>
                      <a:cubicBezTo>
                        <a:pt x="3013" y="2651"/>
                        <a:pt x="2958" y="2679"/>
                        <a:pt x="2930" y="2707"/>
                      </a:cubicBezTo>
                      <a:cubicBezTo>
                        <a:pt x="2888" y="2735"/>
                        <a:pt x="2846" y="2749"/>
                        <a:pt x="2804" y="2791"/>
                      </a:cubicBezTo>
                      <a:cubicBezTo>
                        <a:pt x="2776" y="2805"/>
                        <a:pt x="2720" y="2846"/>
                        <a:pt x="2679" y="2860"/>
                      </a:cubicBezTo>
                      <a:cubicBezTo>
                        <a:pt x="2595" y="2916"/>
                        <a:pt x="2525" y="2944"/>
                        <a:pt x="2441" y="2986"/>
                      </a:cubicBezTo>
                      <a:cubicBezTo>
                        <a:pt x="2288" y="3056"/>
                        <a:pt x="2149" y="3098"/>
                        <a:pt x="2009" y="3125"/>
                      </a:cubicBezTo>
                      <a:cubicBezTo>
                        <a:pt x="1939" y="3139"/>
                        <a:pt x="1884" y="3139"/>
                        <a:pt x="1814" y="3153"/>
                      </a:cubicBezTo>
                      <a:cubicBezTo>
                        <a:pt x="1758" y="3167"/>
                        <a:pt x="1702" y="3167"/>
                        <a:pt x="1660" y="3167"/>
                      </a:cubicBezTo>
                      <a:lnTo>
                        <a:pt x="1381" y="3167"/>
                      </a:lnTo>
                      <a:cubicBezTo>
                        <a:pt x="1381" y="3167"/>
                        <a:pt x="1395" y="3153"/>
                        <a:pt x="1451" y="3139"/>
                      </a:cubicBezTo>
                      <a:cubicBezTo>
                        <a:pt x="1493" y="3125"/>
                        <a:pt x="1549" y="3084"/>
                        <a:pt x="1632" y="3056"/>
                      </a:cubicBezTo>
                      <a:cubicBezTo>
                        <a:pt x="1730" y="3014"/>
                        <a:pt x="1814" y="2958"/>
                        <a:pt x="1911" y="2888"/>
                      </a:cubicBezTo>
                      <a:cubicBezTo>
                        <a:pt x="1967" y="2860"/>
                        <a:pt x="2023" y="2833"/>
                        <a:pt x="2093" y="2791"/>
                      </a:cubicBezTo>
                      <a:cubicBezTo>
                        <a:pt x="2149" y="2749"/>
                        <a:pt x="2218" y="2707"/>
                        <a:pt x="2260" y="2665"/>
                      </a:cubicBezTo>
                      <a:cubicBezTo>
                        <a:pt x="2386" y="2581"/>
                        <a:pt x="2511" y="2470"/>
                        <a:pt x="2637" y="2358"/>
                      </a:cubicBezTo>
                      <a:cubicBezTo>
                        <a:pt x="2679" y="2289"/>
                        <a:pt x="2748" y="2233"/>
                        <a:pt x="2804" y="2163"/>
                      </a:cubicBezTo>
                      <a:cubicBezTo>
                        <a:pt x="2818" y="2121"/>
                        <a:pt x="2860" y="2093"/>
                        <a:pt x="2888" y="2051"/>
                      </a:cubicBezTo>
                      <a:cubicBezTo>
                        <a:pt x="2916" y="2024"/>
                        <a:pt x="2944" y="1982"/>
                        <a:pt x="2958" y="1954"/>
                      </a:cubicBezTo>
                      <a:cubicBezTo>
                        <a:pt x="2985" y="1912"/>
                        <a:pt x="3013" y="1884"/>
                        <a:pt x="3027" y="1828"/>
                      </a:cubicBezTo>
                      <a:cubicBezTo>
                        <a:pt x="3055" y="1800"/>
                        <a:pt x="3069" y="1745"/>
                        <a:pt x="3097" y="1703"/>
                      </a:cubicBezTo>
                      <a:cubicBezTo>
                        <a:pt x="3125" y="1675"/>
                        <a:pt x="3139" y="1619"/>
                        <a:pt x="3153" y="1591"/>
                      </a:cubicBezTo>
                      <a:cubicBezTo>
                        <a:pt x="3167" y="1549"/>
                        <a:pt x="3195" y="1493"/>
                        <a:pt x="3209" y="1466"/>
                      </a:cubicBezTo>
                      <a:cubicBezTo>
                        <a:pt x="3237" y="1382"/>
                        <a:pt x="3264" y="1284"/>
                        <a:pt x="3278" y="1201"/>
                      </a:cubicBezTo>
                      <a:cubicBezTo>
                        <a:pt x="3278" y="1145"/>
                        <a:pt x="3292" y="1117"/>
                        <a:pt x="3292" y="1061"/>
                      </a:cubicBezTo>
                      <a:lnTo>
                        <a:pt x="3306" y="922"/>
                      </a:lnTo>
                      <a:cubicBezTo>
                        <a:pt x="3334" y="754"/>
                        <a:pt x="3306" y="573"/>
                        <a:pt x="3278" y="405"/>
                      </a:cubicBezTo>
                      <a:cubicBezTo>
                        <a:pt x="3264" y="336"/>
                        <a:pt x="3237" y="280"/>
                        <a:pt x="3223" y="224"/>
                      </a:cubicBezTo>
                      <a:cubicBezTo>
                        <a:pt x="3097" y="350"/>
                        <a:pt x="2916" y="503"/>
                        <a:pt x="2679" y="698"/>
                      </a:cubicBezTo>
                      <a:cubicBezTo>
                        <a:pt x="2595" y="782"/>
                        <a:pt x="2511" y="852"/>
                        <a:pt x="2428" y="936"/>
                      </a:cubicBezTo>
                      <a:cubicBezTo>
                        <a:pt x="2330" y="1033"/>
                        <a:pt x="2260" y="1117"/>
                        <a:pt x="2190" y="1214"/>
                      </a:cubicBezTo>
                      <a:cubicBezTo>
                        <a:pt x="2149" y="1312"/>
                        <a:pt x="2093" y="1410"/>
                        <a:pt x="2023" y="1521"/>
                      </a:cubicBezTo>
                      <a:cubicBezTo>
                        <a:pt x="1953" y="1633"/>
                        <a:pt x="1884" y="1758"/>
                        <a:pt x="1800" y="1884"/>
                      </a:cubicBezTo>
                      <a:cubicBezTo>
                        <a:pt x="1618" y="2149"/>
                        <a:pt x="1381" y="2428"/>
                        <a:pt x="1116" y="2665"/>
                      </a:cubicBezTo>
                      <a:cubicBezTo>
                        <a:pt x="851" y="2916"/>
                        <a:pt x="572" y="3098"/>
                        <a:pt x="363" y="3237"/>
                      </a:cubicBezTo>
                      <a:cubicBezTo>
                        <a:pt x="265" y="3307"/>
                        <a:pt x="168" y="3363"/>
                        <a:pt x="98" y="3404"/>
                      </a:cubicBezTo>
                      <a:lnTo>
                        <a:pt x="0" y="3446"/>
                      </a:lnTo>
                      <a:lnTo>
                        <a:pt x="98" y="3502"/>
                      </a:lnTo>
                      <a:cubicBezTo>
                        <a:pt x="168" y="3544"/>
                        <a:pt x="265" y="3572"/>
                        <a:pt x="405" y="3628"/>
                      </a:cubicBezTo>
                      <a:cubicBezTo>
                        <a:pt x="656" y="3711"/>
                        <a:pt x="1019" y="3795"/>
                        <a:pt x="1479" y="3795"/>
                      </a:cubicBezTo>
                      <a:cubicBezTo>
                        <a:pt x="1925" y="3795"/>
                        <a:pt x="2455" y="3725"/>
                        <a:pt x="2944" y="3502"/>
                      </a:cubicBezTo>
                      <a:cubicBezTo>
                        <a:pt x="3195" y="3404"/>
                        <a:pt x="3432" y="3265"/>
                        <a:pt x="3641" y="3084"/>
                      </a:cubicBezTo>
                      <a:cubicBezTo>
                        <a:pt x="3836" y="2902"/>
                        <a:pt x="4004" y="2707"/>
                        <a:pt x="4143" y="2484"/>
                      </a:cubicBezTo>
                      <a:cubicBezTo>
                        <a:pt x="4352" y="2149"/>
                        <a:pt x="4464" y="1814"/>
                        <a:pt x="4478" y="1507"/>
                      </a:cubicBezTo>
                      <a:cubicBezTo>
                        <a:pt x="4492" y="1201"/>
                        <a:pt x="4450" y="922"/>
                        <a:pt x="4352" y="712"/>
                      </a:cubicBezTo>
                      <a:cubicBezTo>
                        <a:pt x="4185" y="294"/>
                        <a:pt x="3906" y="113"/>
                        <a:pt x="372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3"/>
                <p:cNvSpPr/>
                <p:nvPr/>
              </p:nvSpPr>
              <p:spPr>
                <a:xfrm>
                  <a:off x="1006907" y="2911647"/>
                  <a:ext cx="90078" cy="181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4186" extrusionOk="0">
                      <a:moveTo>
                        <a:pt x="0" y="1"/>
                      </a:moveTo>
                      <a:lnTo>
                        <a:pt x="781" y="4185"/>
                      </a:lnTo>
                      <a:cubicBezTo>
                        <a:pt x="2079" y="3139"/>
                        <a:pt x="1046" y="866"/>
                        <a:pt x="0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3"/>
                <p:cNvSpPr/>
                <p:nvPr/>
              </p:nvSpPr>
              <p:spPr>
                <a:xfrm>
                  <a:off x="997244" y="2902288"/>
                  <a:ext cx="109402" cy="187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4318" extrusionOk="0">
                      <a:moveTo>
                        <a:pt x="781" y="0"/>
                      </a:moveTo>
                      <a:cubicBezTo>
                        <a:pt x="597" y="0"/>
                        <a:pt x="442" y="36"/>
                        <a:pt x="335" y="77"/>
                      </a:cubicBezTo>
                      <a:cubicBezTo>
                        <a:pt x="405" y="119"/>
                        <a:pt x="474" y="133"/>
                        <a:pt x="516" y="175"/>
                      </a:cubicBezTo>
                      <a:cubicBezTo>
                        <a:pt x="614" y="217"/>
                        <a:pt x="697" y="273"/>
                        <a:pt x="767" y="328"/>
                      </a:cubicBezTo>
                      <a:cubicBezTo>
                        <a:pt x="837" y="384"/>
                        <a:pt x="921" y="440"/>
                        <a:pt x="990" y="524"/>
                      </a:cubicBezTo>
                      <a:cubicBezTo>
                        <a:pt x="1130" y="663"/>
                        <a:pt x="1269" y="803"/>
                        <a:pt x="1381" y="956"/>
                      </a:cubicBezTo>
                      <a:cubicBezTo>
                        <a:pt x="1409" y="984"/>
                        <a:pt x="1423" y="1040"/>
                        <a:pt x="1465" y="1082"/>
                      </a:cubicBezTo>
                      <a:cubicBezTo>
                        <a:pt x="1479" y="1110"/>
                        <a:pt x="1520" y="1165"/>
                        <a:pt x="1534" y="1193"/>
                      </a:cubicBezTo>
                      <a:cubicBezTo>
                        <a:pt x="1548" y="1235"/>
                        <a:pt x="1590" y="1277"/>
                        <a:pt x="1604" y="1319"/>
                      </a:cubicBezTo>
                      <a:cubicBezTo>
                        <a:pt x="1618" y="1347"/>
                        <a:pt x="1632" y="1402"/>
                        <a:pt x="1660" y="1444"/>
                      </a:cubicBezTo>
                      <a:cubicBezTo>
                        <a:pt x="1688" y="1528"/>
                        <a:pt x="1730" y="1612"/>
                        <a:pt x="1744" y="1695"/>
                      </a:cubicBezTo>
                      <a:cubicBezTo>
                        <a:pt x="1771" y="1793"/>
                        <a:pt x="1799" y="1877"/>
                        <a:pt x="1813" y="1960"/>
                      </a:cubicBezTo>
                      <a:cubicBezTo>
                        <a:pt x="1827" y="2044"/>
                        <a:pt x="1841" y="2114"/>
                        <a:pt x="1841" y="2212"/>
                      </a:cubicBezTo>
                      <a:lnTo>
                        <a:pt x="1841" y="2435"/>
                      </a:lnTo>
                      <a:cubicBezTo>
                        <a:pt x="1841" y="2504"/>
                        <a:pt x="1827" y="2574"/>
                        <a:pt x="1827" y="2644"/>
                      </a:cubicBezTo>
                      <a:cubicBezTo>
                        <a:pt x="1813" y="2714"/>
                        <a:pt x="1813" y="2769"/>
                        <a:pt x="1799" y="2839"/>
                      </a:cubicBezTo>
                      <a:cubicBezTo>
                        <a:pt x="1758" y="2951"/>
                        <a:pt x="1730" y="3048"/>
                        <a:pt x="1688" y="3118"/>
                      </a:cubicBezTo>
                      <a:cubicBezTo>
                        <a:pt x="1660" y="3188"/>
                        <a:pt x="1618" y="3230"/>
                        <a:pt x="1604" y="3286"/>
                      </a:cubicBezTo>
                      <a:cubicBezTo>
                        <a:pt x="1590" y="3327"/>
                        <a:pt x="1562" y="3341"/>
                        <a:pt x="1562" y="3341"/>
                      </a:cubicBezTo>
                      <a:lnTo>
                        <a:pt x="1562" y="3272"/>
                      </a:lnTo>
                      <a:lnTo>
                        <a:pt x="1562" y="3104"/>
                      </a:lnTo>
                      <a:lnTo>
                        <a:pt x="1562" y="2979"/>
                      </a:lnTo>
                      <a:cubicBezTo>
                        <a:pt x="1562" y="2923"/>
                        <a:pt x="1562" y="2895"/>
                        <a:pt x="1548" y="2825"/>
                      </a:cubicBezTo>
                      <a:cubicBezTo>
                        <a:pt x="1548" y="2769"/>
                        <a:pt x="1534" y="2714"/>
                        <a:pt x="1520" y="2644"/>
                      </a:cubicBezTo>
                      <a:cubicBezTo>
                        <a:pt x="1493" y="2588"/>
                        <a:pt x="1493" y="2518"/>
                        <a:pt x="1479" y="2477"/>
                      </a:cubicBezTo>
                      <a:cubicBezTo>
                        <a:pt x="1451" y="2351"/>
                        <a:pt x="1409" y="2212"/>
                        <a:pt x="1353" y="2086"/>
                      </a:cubicBezTo>
                      <a:cubicBezTo>
                        <a:pt x="1325" y="2016"/>
                        <a:pt x="1311" y="1946"/>
                        <a:pt x="1269" y="1877"/>
                      </a:cubicBezTo>
                      <a:lnTo>
                        <a:pt x="1214" y="1779"/>
                      </a:lnTo>
                      <a:lnTo>
                        <a:pt x="1172" y="1668"/>
                      </a:lnTo>
                      <a:lnTo>
                        <a:pt x="1116" y="1570"/>
                      </a:lnTo>
                      <a:cubicBezTo>
                        <a:pt x="1102" y="1528"/>
                        <a:pt x="1074" y="1500"/>
                        <a:pt x="1046" y="1458"/>
                      </a:cubicBezTo>
                      <a:cubicBezTo>
                        <a:pt x="990" y="1389"/>
                        <a:pt x="962" y="1333"/>
                        <a:pt x="907" y="1263"/>
                      </a:cubicBezTo>
                      <a:cubicBezTo>
                        <a:pt x="851" y="1193"/>
                        <a:pt x="795" y="1137"/>
                        <a:pt x="753" y="1068"/>
                      </a:cubicBezTo>
                      <a:cubicBezTo>
                        <a:pt x="697" y="998"/>
                        <a:pt x="642" y="956"/>
                        <a:pt x="572" y="900"/>
                      </a:cubicBezTo>
                      <a:cubicBezTo>
                        <a:pt x="446" y="789"/>
                        <a:pt x="335" y="691"/>
                        <a:pt x="209" y="607"/>
                      </a:cubicBezTo>
                      <a:cubicBezTo>
                        <a:pt x="153" y="566"/>
                        <a:pt x="126" y="552"/>
                        <a:pt x="70" y="510"/>
                      </a:cubicBezTo>
                      <a:cubicBezTo>
                        <a:pt x="28" y="705"/>
                        <a:pt x="0" y="956"/>
                        <a:pt x="0" y="1193"/>
                      </a:cubicBezTo>
                      <a:cubicBezTo>
                        <a:pt x="0" y="1444"/>
                        <a:pt x="28" y="1681"/>
                        <a:pt x="153" y="1946"/>
                      </a:cubicBezTo>
                      <a:cubicBezTo>
                        <a:pt x="363" y="2351"/>
                        <a:pt x="795" y="2783"/>
                        <a:pt x="990" y="3272"/>
                      </a:cubicBezTo>
                      <a:cubicBezTo>
                        <a:pt x="1102" y="3509"/>
                        <a:pt x="1116" y="3774"/>
                        <a:pt x="1102" y="3983"/>
                      </a:cubicBezTo>
                      <a:cubicBezTo>
                        <a:pt x="1074" y="4095"/>
                        <a:pt x="1060" y="4178"/>
                        <a:pt x="1046" y="4234"/>
                      </a:cubicBezTo>
                      <a:cubicBezTo>
                        <a:pt x="1032" y="4276"/>
                        <a:pt x="1004" y="4318"/>
                        <a:pt x="1004" y="4318"/>
                      </a:cubicBezTo>
                      <a:cubicBezTo>
                        <a:pt x="1004" y="4318"/>
                        <a:pt x="1046" y="4318"/>
                        <a:pt x="1116" y="4304"/>
                      </a:cubicBezTo>
                      <a:cubicBezTo>
                        <a:pt x="1186" y="4276"/>
                        <a:pt x="1269" y="4262"/>
                        <a:pt x="1395" y="4206"/>
                      </a:cubicBezTo>
                      <a:cubicBezTo>
                        <a:pt x="1493" y="4164"/>
                        <a:pt x="1632" y="4095"/>
                        <a:pt x="1771" y="3969"/>
                      </a:cubicBezTo>
                      <a:cubicBezTo>
                        <a:pt x="1911" y="3844"/>
                        <a:pt x="2050" y="3690"/>
                        <a:pt x="2162" y="3495"/>
                      </a:cubicBezTo>
                      <a:cubicBezTo>
                        <a:pt x="2385" y="3118"/>
                        <a:pt x="2511" y="2630"/>
                        <a:pt x="2525" y="2156"/>
                      </a:cubicBezTo>
                      <a:cubicBezTo>
                        <a:pt x="2525" y="1933"/>
                        <a:pt x="2511" y="1681"/>
                        <a:pt x="2455" y="1472"/>
                      </a:cubicBezTo>
                      <a:cubicBezTo>
                        <a:pt x="2399" y="1319"/>
                        <a:pt x="2329" y="1124"/>
                        <a:pt x="2246" y="956"/>
                      </a:cubicBezTo>
                      <a:cubicBezTo>
                        <a:pt x="1981" y="426"/>
                        <a:pt x="1562" y="175"/>
                        <a:pt x="1200" y="63"/>
                      </a:cubicBezTo>
                      <a:cubicBezTo>
                        <a:pt x="1051" y="18"/>
                        <a:pt x="909" y="0"/>
                        <a:pt x="781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8" name="Google Shape;458;p3"/>
              <p:cNvSpPr/>
              <p:nvPr/>
            </p:nvSpPr>
            <p:spPr>
              <a:xfrm>
                <a:off x="898708" y="2546062"/>
                <a:ext cx="31456" cy="28078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48" extrusionOk="0">
                    <a:moveTo>
                      <a:pt x="355" y="1"/>
                    </a:moveTo>
                    <a:cubicBezTo>
                      <a:pt x="255" y="1"/>
                      <a:pt x="161" y="48"/>
                      <a:pt x="112" y="138"/>
                    </a:cubicBezTo>
                    <a:cubicBezTo>
                      <a:pt x="0" y="292"/>
                      <a:pt x="42" y="487"/>
                      <a:pt x="182" y="585"/>
                    </a:cubicBezTo>
                    <a:cubicBezTo>
                      <a:pt x="241" y="626"/>
                      <a:pt x="311" y="648"/>
                      <a:pt x="380" y="648"/>
                    </a:cubicBezTo>
                    <a:cubicBezTo>
                      <a:pt x="472" y="648"/>
                      <a:pt x="564" y="609"/>
                      <a:pt x="628" y="529"/>
                    </a:cubicBezTo>
                    <a:cubicBezTo>
                      <a:pt x="726" y="403"/>
                      <a:pt x="698" y="180"/>
                      <a:pt x="558" y="69"/>
                    </a:cubicBezTo>
                    <a:cubicBezTo>
                      <a:pt x="496" y="23"/>
                      <a:pt x="424" y="1"/>
                      <a:pt x="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930123" y="2575007"/>
                <a:ext cx="27253" cy="2352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543" extrusionOk="0">
                    <a:moveTo>
                      <a:pt x="308" y="0"/>
                    </a:moveTo>
                    <a:cubicBezTo>
                      <a:pt x="238" y="0"/>
                      <a:pt x="168" y="14"/>
                      <a:pt x="112" y="70"/>
                    </a:cubicBezTo>
                    <a:cubicBezTo>
                      <a:pt x="15" y="168"/>
                      <a:pt x="1" y="349"/>
                      <a:pt x="98" y="447"/>
                    </a:cubicBezTo>
                    <a:cubicBezTo>
                      <a:pt x="146" y="511"/>
                      <a:pt x="226" y="542"/>
                      <a:pt x="309" y="542"/>
                    </a:cubicBezTo>
                    <a:cubicBezTo>
                      <a:pt x="371" y="542"/>
                      <a:pt x="435" y="525"/>
                      <a:pt x="489" y="489"/>
                    </a:cubicBezTo>
                    <a:cubicBezTo>
                      <a:pt x="587" y="419"/>
                      <a:pt x="628" y="224"/>
                      <a:pt x="503" y="98"/>
                    </a:cubicBezTo>
                    <a:cubicBezTo>
                      <a:pt x="447" y="28"/>
                      <a:pt x="377" y="0"/>
                      <a:pt x="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951269" y="2606466"/>
                <a:ext cx="23007" cy="20062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63" extrusionOk="0">
                    <a:moveTo>
                      <a:pt x="259" y="0"/>
                    </a:moveTo>
                    <a:cubicBezTo>
                      <a:pt x="222" y="0"/>
                      <a:pt x="186" y="10"/>
                      <a:pt x="154" y="28"/>
                    </a:cubicBezTo>
                    <a:cubicBezTo>
                      <a:pt x="43" y="84"/>
                      <a:pt x="1" y="237"/>
                      <a:pt x="71" y="335"/>
                    </a:cubicBezTo>
                    <a:cubicBezTo>
                      <a:pt x="102" y="418"/>
                      <a:pt x="187" y="462"/>
                      <a:pt x="280" y="462"/>
                    </a:cubicBezTo>
                    <a:cubicBezTo>
                      <a:pt x="312" y="462"/>
                      <a:pt x="345" y="457"/>
                      <a:pt x="378" y="446"/>
                    </a:cubicBezTo>
                    <a:cubicBezTo>
                      <a:pt x="489" y="404"/>
                      <a:pt x="531" y="251"/>
                      <a:pt x="461" y="125"/>
                    </a:cubicBezTo>
                    <a:cubicBezTo>
                      <a:pt x="414" y="41"/>
                      <a:pt x="335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965179" y="2637924"/>
                <a:ext cx="18198" cy="16379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78" extrusionOk="0">
                    <a:moveTo>
                      <a:pt x="222" y="1"/>
                    </a:moveTo>
                    <a:cubicBezTo>
                      <a:pt x="203" y="1"/>
                      <a:pt x="185" y="5"/>
                      <a:pt x="168" y="13"/>
                    </a:cubicBezTo>
                    <a:cubicBezTo>
                      <a:pt x="57" y="41"/>
                      <a:pt x="1" y="153"/>
                      <a:pt x="43" y="236"/>
                    </a:cubicBezTo>
                    <a:cubicBezTo>
                      <a:pt x="55" y="313"/>
                      <a:pt x="150" y="378"/>
                      <a:pt x="240" y="378"/>
                    </a:cubicBezTo>
                    <a:cubicBezTo>
                      <a:pt x="249" y="378"/>
                      <a:pt x="257" y="377"/>
                      <a:pt x="266" y="376"/>
                    </a:cubicBezTo>
                    <a:cubicBezTo>
                      <a:pt x="349" y="362"/>
                      <a:pt x="419" y="250"/>
                      <a:pt x="391" y="153"/>
                    </a:cubicBezTo>
                    <a:cubicBezTo>
                      <a:pt x="380" y="63"/>
                      <a:pt x="298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971245" y="2668083"/>
                <a:ext cx="13345" cy="12739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4" extrusionOk="0">
                    <a:moveTo>
                      <a:pt x="140" y="1"/>
                    </a:moveTo>
                    <a:cubicBezTo>
                      <a:pt x="56" y="1"/>
                      <a:pt x="0" y="56"/>
                      <a:pt x="0" y="154"/>
                    </a:cubicBezTo>
                    <a:cubicBezTo>
                      <a:pt x="0" y="224"/>
                      <a:pt x="70" y="293"/>
                      <a:pt x="154" y="293"/>
                    </a:cubicBezTo>
                    <a:cubicBezTo>
                      <a:pt x="251" y="293"/>
                      <a:pt x="307" y="224"/>
                      <a:pt x="307" y="140"/>
                    </a:cubicBezTo>
                    <a:cubicBezTo>
                      <a:pt x="307" y="42"/>
                      <a:pt x="237" y="1"/>
                      <a:pt x="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1261348" y="2405756"/>
                <a:ext cx="65901" cy="641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480" extrusionOk="0">
                    <a:moveTo>
                      <a:pt x="768" y="1"/>
                    </a:moveTo>
                    <a:cubicBezTo>
                      <a:pt x="558" y="1"/>
                      <a:pt x="349" y="85"/>
                      <a:pt x="210" y="224"/>
                    </a:cubicBezTo>
                    <a:cubicBezTo>
                      <a:pt x="70" y="364"/>
                      <a:pt x="1" y="559"/>
                      <a:pt x="28" y="768"/>
                    </a:cubicBezTo>
                    <a:cubicBezTo>
                      <a:pt x="28" y="963"/>
                      <a:pt x="112" y="1131"/>
                      <a:pt x="252" y="1270"/>
                    </a:cubicBezTo>
                    <a:cubicBezTo>
                      <a:pt x="391" y="1396"/>
                      <a:pt x="558" y="1479"/>
                      <a:pt x="754" y="1479"/>
                    </a:cubicBezTo>
                    <a:cubicBezTo>
                      <a:pt x="949" y="1479"/>
                      <a:pt x="1116" y="1410"/>
                      <a:pt x="1256" y="1270"/>
                    </a:cubicBezTo>
                    <a:cubicBezTo>
                      <a:pt x="1395" y="1145"/>
                      <a:pt x="1493" y="963"/>
                      <a:pt x="1507" y="768"/>
                    </a:cubicBezTo>
                    <a:cubicBezTo>
                      <a:pt x="1521" y="559"/>
                      <a:pt x="1451" y="364"/>
                      <a:pt x="1312" y="224"/>
                    </a:cubicBezTo>
                    <a:cubicBezTo>
                      <a:pt x="1172" y="85"/>
                      <a:pt x="977" y="1"/>
                      <a:pt x="7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1174296" y="2418755"/>
                <a:ext cx="56889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280" extrusionOk="0">
                    <a:moveTo>
                      <a:pt x="632" y="0"/>
                    </a:moveTo>
                    <a:cubicBezTo>
                      <a:pt x="599" y="0"/>
                      <a:pt x="566" y="3"/>
                      <a:pt x="531" y="8"/>
                    </a:cubicBezTo>
                    <a:cubicBezTo>
                      <a:pt x="336" y="50"/>
                      <a:pt x="196" y="175"/>
                      <a:pt x="113" y="315"/>
                    </a:cubicBezTo>
                    <a:cubicBezTo>
                      <a:pt x="29" y="454"/>
                      <a:pt x="1" y="621"/>
                      <a:pt x="43" y="803"/>
                    </a:cubicBezTo>
                    <a:cubicBezTo>
                      <a:pt x="99" y="956"/>
                      <a:pt x="196" y="1096"/>
                      <a:pt x="336" y="1179"/>
                    </a:cubicBezTo>
                    <a:cubicBezTo>
                      <a:pt x="438" y="1241"/>
                      <a:pt x="555" y="1280"/>
                      <a:pt x="670" y="1280"/>
                    </a:cubicBezTo>
                    <a:cubicBezTo>
                      <a:pt x="713" y="1280"/>
                      <a:pt x="755" y="1274"/>
                      <a:pt x="796" y="1263"/>
                    </a:cubicBezTo>
                    <a:cubicBezTo>
                      <a:pt x="949" y="1235"/>
                      <a:pt x="1089" y="1152"/>
                      <a:pt x="1173" y="1012"/>
                    </a:cubicBezTo>
                    <a:cubicBezTo>
                      <a:pt x="1270" y="873"/>
                      <a:pt x="1312" y="705"/>
                      <a:pt x="1298" y="538"/>
                    </a:cubicBezTo>
                    <a:cubicBezTo>
                      <a:pt x="1284" y="356"/>
                      <a:pt x="1173" y="203"/>
                      <a:pt x="1033" y="119"/>
                    </a:cubicBezTo>
                    <a:cubicBezTo>
                      <a:pt x="918" y="50"/>
                      <a:pt x="785" y="0"/>
                      <a:pt x="6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101196" y="2450517"/>
                <a:ext cx="48397" cy="46103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64" extrusionOk="0">
                    <a:moveTo>
                      <a:pt x="544" y="0"/>
                    </a:moveTo>
                    <a:cubicBezTo>
                      <a:pt x="474" y="0"/>
                      <a:pt x="391" y="14"/>
                      <a:pt x="321" y="70"/>
                    </a:cubicBezTo>
                    <a:cubicBezTo>
                      <a:pt x="181" y="140"/>
                      <a:pt x="70" y="279"/>
                      <a:pt x="42" y="391"/>
                    </a:cubicBezTo>
                    <a:cubicBezTo>
                      <a:pt x="0" y="530"/>
                      <a:pt x="28" y="670"/>
                      <a:pt x="112" y="795"/>
                    </a:cubicBezTo>
                    <a:cubicBezTo>
                      <a:pt x="181" y="921"/>
                      <a:pt x="307" y="1004"/>
                      <a:pt x="447" y="1046"/>
                    </a:cubicBezTo>
                    <a:cubicBezTo>
                      <a:pt x="490" y="1057"/>
                      <a:pt x="537" y="1064"/>
                      <a:pt x="586" y="1064"/>
                    </a:cubicBezTo>
                    <a:cubicBezTo>
                      <a:pt x="664" y="1064"/>
                      <a:pt x="746" y="1047"/>
                      <a:pt x="823" y="1004"/>
                    </a:cubicBezTo>
                    <a:cubicBezTo>
                      <a:pt x="879" y="976"/>
                      <a:pt x="921" y="935"/>
                      <a:pt x="977" y="879"/>
                    </a:cubicBezTo>
                    <a:cubicBezTo>
                      <a:pt x="1018" y="837"/>
                      <a:pt x="1046" y="781"/>
                      <a:pt x="1074" y="711"/>
                    </a:cubicBezTo>
                    <a:cubicBezTo>
                      <a:pt x="1116" y="586"/>
                      <a:pt x="1116" y="432"/>
                      <a:pt x="1046" y="307"/>
                    </a:cubicBezTo>
                    <a:cubicBezTo>
                      <a:pt x="991" y="167"/>
                      <a:pt x="893" y="70"/>
                      <a:pt x="753" y="28"/>
                    </a:cubicBezTo>
                    <a:cubicBezTo>
                      <a:pt x="684" y="14"/>
                      <a:pt x="614" y="0"/>
                      <a:pt x="5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1047985" y="2497054"/>
                <a:ext cx="37522" cy="3821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82" extrusionOk="0">
                    <a:moveTo>
                      <a:pt x="461" y="0"/>
                    </a:moveTo>
                    <a:cubicBezTo>
                      <a:pt x="363" y="0"/>
                      <a:pt x="238" y="56"/>
                      <a:pt x="140" y="140"/>
                    </a:cubicBezTo>
                    <a:cubicBezTo>
                      <a:pt x="43" y="223"/>
                      <a:pt x="1" y="349"/>
                      <a:pt x="15" y="474"/>
                    </a:cubicBezTo>
                    <a:cubicBezTo>
                      <a:pt x="15" y="600"/>
                      <a:pt x="70" y="698"/>
                      <a:pt x="168" y="767"/>
                    </a:cubicBezTo>
                    <a:cubicBezTo>
                      <a:pt x="241" y="840"/>
                      <a:pt x="335" y="882"/>
                      <a:pt x="423" y="882"/>
                    </a:cubicBezTo>
                    <a:cubicBezTo>
                      <a:pt x="436" y="882"/>
                      <a:pt x="449" y="881"/>
                      <a:pt x="461" y="879"/>
                    </a:cubicBezTo>
                    <a:cubicBezTo>
                      <a:pt x="573" y="879"/>
                      <a:pt x="670" y="823"/>
                      <a:pt x="740" y="753"/>
                    </a:cubicBezTo>
                    <a:cubicBezTo>
                      <a:pt x="810" y="670"/>
                      <a:pt x="865" y="572"/>
                      <a:pt x="865" y="460"/>
                    </a:cubicBezTo>
                    <a:cubicBezTo>
                      <a:pt x="865" y="349"/>
                      <a:pt x="838" y="223"/>
                      <a:pt x="768" y="140"/>
                    </a:cubicBezTo>
                    <a:cubicBezTo>
                      <a:pt x="670" y="56"/>
                      <a:pt x="573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1012323" y="2554728"/>
                <a:ext cx="31499" cy="2872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3" extrusionOk="0">
                    <a:moveTo>
                      <a:pt x="381" y="0"/>
                    </a:moveTo>
                    <a:cubicBezTo>
                      <a:pt x="351" y="0"/>
                      <a:pt x="322" y="4"/>
                      <a:pt x="294" y="8"/>
                    </a:cubicBezTo>
                    <a:cubicBezTo>
                      <a:pt x="210" y="36"/>
                      <a:pt x="140" y="106"/>
                      <a:pt x="84" y="190"/>
                    </a:cubicBezTo>
                    <a:cubicBezTo>
                      <a:pt x="1" y="357"/>
                      <a:pt x="70" y="566"/>
                      <a:pt x="238" y="636"/>
                    </a:cubicBezTo>
                    <a:cubicBezTo>
                      <a:pt x="289" y="654"/>
                      <a:pt x="341" y="663"/>
                      <a:pt x="390" y="663"/>
                    </a:cubicBezTo>
                    <a:cubicBezTo>
                      <a:pt x="527" y="663"/>
                      <a:pt x="647" y="595"/>
                      <a:pt x="698" y="482"/>
                    </a:cubicBezTo>
                    <a:cubicBezTo>
                      <a:pt x="726" y="413"/>
                      <a:pt x="726" y="329"/>
                      <a:pt x="712" y="245"/>
                    </a:cubicBezTo>
                    <a:cubicBezTo>
                      <a:pt x="698" y="148"/>
                      <a:pt x="642" y="78"/>
                      <a:pt x="559" y="50"/>
                    </a:cubicBezTo>
                    <a:cubicBezTo>
                      <a:pt x="503" y="13"/>
                      <a:pt x="441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452679" y="3796361"/>
                <a:ext cx="467950" cy="955985"/>
              </a:xfrm>
              <a:custGeom>
                <a:avLst/>
                <a:gdLst/>
                <a:ahLst/>
                <a:cxnLst/>
                <a:rect l="l" t="t" r="r" b="b"/>
                <a:pathLst>
                  <a:path w="10671" h="21800" extrusionOk="0">
                    <a:moveTo>
                      <a:pt x="6462" y="1"/>
                    </a:moveTo>
                    <a:cubicBezTo>
                      <a:pt x="5793" y="1"/>
                      <a:pt x="5124" y="122"/>
                      <a:pt x="4506" y="360"/>
                    </a:cubicBezTo>
                    <a:cubicBezTo>
                      <a:pt x="3948" y="569"/>
                      <a:pt x="3390" y="876"/>
                      <a:pt x="2874" y="1295"/>
                    </a:cubicBezTo>
                    <a:cubicBezTo>
                      <a:pt x="2539" y="1574"/>
                      <a:pt x="2204" y="1881"/>
                      <a:pt x="1925" y="2243"/>
                    </a:cubicBezTo>
                    <a:cubicBezTo>
                      <a:pt x="1646" y="2620"/>
                      <a:pt x="1409" y="3038"/>
                      <a:pt x="1228" y="3457"/>
                    </a:cubicBezTo>
                    <a:cubicBezTo>
                      <a:pt x="851" y="4308"/>
                      <a:pt x="530" y="5214"/>
                      <a:pt x="321" y="6177"/>
                    </a:cubicBezTo>
                    <a:cubicBezTo>
                      <a:pt x="112" y="7125"/>
                      <a:pt x="0" y="8130"/>
                      <a:pt x="0" y="9120"/>
                    </a:cubicBezTo>
                    <a:cubicBezTo>
                      <a:pt x="0" y="10110"/>
                      <a:pt x="98" y="11101"/>
                      <a:pt x="293" y="12063"/>
                    </a:cubicBezTo>
                    <a:cubicBezTo>
                      <a:pt x="502" y="13026"/>
                      <a:pt x="795" y="13946"/>
                      <a:pt x="1186" y="14797"/>
                    </a:cubicBezTo>
                    <a:cubicBezTo>
                      <a:pt x="1925" y="16513"/>
                      <a:pt x="2999" y="17936"/>
                      <a:pt x="4045" y="18982"/>
                    </a:cubicBezTo>
                    <a:cubicBezTo>
                      <a:pt x="4561" y="19512"/>
                      <a:pt x="5091" y="19944"/>
                      <a:pt x="5580" y="20307"/>
                    </a:cubicBezTo>
                    <a:lnTo>
                      <a:pt x="5942" y="20572"/>
                    </a:lnTo>
                    <a:cubicBezTo>
                      <a:pt x="6068" y="20655"/>
                      <a:pt x="6166" y="20725"/>
                      <a:pt x="6277" y="20795"/>
                    </a:cubicBezTo>
                    <a:cubicBezTo>
                      <a:pt x="6500" y="20934"/>
                      <a:pt x="6696" y="21060"/>
                      <a:pt x="6877" y="21172"/>
                    </a:cubicBezTo>
                    <a:cubicBezTo>
                      <a:pt x="7072" y="21269"/>
                      <a:pt x="7254" y="21353"/>
                      <a:pt x="7393" y="21451"/>
                    </a:cubicBezTo>
                    <a:cubicBezTo>
                      <a:pt x="7526" y="21523"/>
                      <a:pt x="7638" y="21575"/>
                      <a:pt x="7730" y="21615"/>
                    </a:cubicBezTo>
                    <a:lnTo>
                      <a:pt x="7730" y="21615"/>
                    </a:lnTo>
                    <a:cubicBezTo>
                      <a:pt x="6898" y="21173"/>
                      <a:pt x="6104" y="20641"/>
                      <a:pt x="5384" y="20056"/>
                    </a:cubicBezTo>
                    <a:cubicBezTo>
                      <a:pt x="4561" y="19372"/>
                      <a:pt x="3850" y="18591"/>
                      <a:pt x="3292" y="17726"/>
                    </a:cubicBezTo>
                    <a:cubicBezTo>
                      <a:pt x="3153" y="17503"/>
                      <a:pt x="3027" y="17294"/>
                      <a:pt x="2929" y="17085"/>
                    </a:cubicBezTo>
                    <a:cubicBezTo>
                      <a:pt x="2874" y="16987"/>
                      <a:pt x="2818" y="16875"/>
                      <a:pt x="2762" y="16750"/>
                    </a:cubicBezTo>
                    <a:cubicBezTo>
                      <a:pt x="2720" y="16652"/>
                      <a:pt x="2678" y="16527"/>
                      <a:pt x="2623" y="16429"/>
                    </a:cubicBezTo>
                    <a:cubicBezTo>
                      <a:pt x="2581" y="16317"/>
                      <a:pt x="2539" y="16220"/>
                      <a:pt x="2483" y="16094"/>
                    </a:cubicBezTo>
                    <a:cubicBezTo>
                      <a:pt x="2441" y="15983"/>
                      <a:pt x="2399" y="15871"/>
                      <a:pt x="2344" y="15760"/>
                    </a:cubicBezTo>
                    <a:cubicBezTo>
                      <a:pt x="2302" y="15634"/>
                      <a:pt x="2246" y="15536"/>
                      <a:pt x="2204" y="15411"/>
                    </a:cubicBezTo>
                    <a:cubicBezTo>
                      <a:pt x="2162" y="15285"/>
                      <a:pt x="2106" y="15174"/>
                      <a:pt x="2051" y="15062"/>
                    </a:cubicBezTo>
                    <a:cubicBezTo>
                      <a:pt x="2013" y="14995"/>
                      <a:pt x="1961" y="14929"/>
                      <a:pt x="1946" y="14929"/>
                    </a:cubicBezTo>
                    <a:cubicBezTo>
                      <a:pt x="1939" y="14929"/>
                      <a:pt x="1940" y="14943"/>
                      <a:pt x="1953" y="14978"/>
                    </a:cubicBezTo>
                    <a:cubicBezTo>
                      <a:pt x="1995" y="15216"/>
                      <a:pt x="1981" y="15383"/>
                      <a:pt x="1967" y="15536"/>
                    </a:cubicBezTo>
                    <a:cubicBezTo>
                      <a:pt x="1967" y="15564"/>
                      <a:pt x="1953" y="15620"/>
                      <a:pt x="1925" y="15634"/>
                    </a:cubicBezTo>
                    <a:cubicBezTo>
                      <a:pt x="1855" y="15425"/>
                      <a:pt x="1786" y="15243"/>
                      <a:pt x="1702" y="15034"/>
                    </a:cubicBezTo>
                    <a:cubicBezTo>
                      <a:pt x="1465" y="14351"/>
                      <a:pt x="1270" y="13653"/>
                      <a:pt x="1130" y="12956"/>
                    </a:cubicBezTo>
                    <a:cubicBezTo>
                      <a:pt x="935" y="11993"/>
                      <a:pt x="767" y="11003"/>
                      <a:pt x="712" y="9985"/>
                    </a:cubicBezTo>
                    <a:lnTo>
                      <a:pt x="712" y="9427"/>
                    </a:lnTo>
                    <a:cubicBezTo>
                      <a:pt x="712" y="9259"/>
                      <a:pt x="726" y="9078"/>
                      <a:pt x="726" y="8925"/>
                    </a:cubicBezTo>
                    <a:cubicBezTo>
                      <a:pt x="726" y="8820"/>
                      <a:pt x="698" y="8738"/>
                      <a:pt x="675" y="8738"/>
                    </a:cubicBezTo>
                    <a:cubicBezTo>
                      <a:pt x="660" y="8738"/>
                      <a:pt x="647" y="8768"/>
                      <a:pt x="642" y="8841"/>
                    </a:cubicBezTo>
                    <a:cubicBezTo>
                      <a:pt x="628" y="9008"/>
                      <a:pt x="600" y="9190"/>
                      <a:pt x="586" y="9343"/>
                    </a:cubicBezTo>
                    <a:cubicBezTo>
                      <a:pt x="572" y="9497"/>
                      <a:pt x="572" y="9678"/>
                      <a:pt x="558" y="9831"/>
                    </a:cubicBezTo>
                    <a:cubicBezTo>
                      <a:pt x="530" y="9985"/>
                      <a:pt x="530" y="10152"/>
                      <a:pt x="516" y="10306"/>
                    </a:cubicBezTo>
                    <a:cubicBezTo>
                      <a:pt x="502" y="10459"/>
                      <a:pt x="488" y="10599"/>
                      <a:pt x="488" y="10752"/>
                    </a:cubicBezTo>
                    <a:cubicBezTo>
                      <a:pt x="488" y="10864"/>
                      <a:pt x="461" y="10961"/>
                      <a:pt x="461" y="11059"/>
                    </a:cubicBezTo>
                    <a:cubicBezTo>
                      <a:pt x="377" y="10152"/>
                      <a:pt x="433" y="9218"/>
                      <a:pt x="586" y="8381"/>
                    </a:cubicBezTo>
                    <a:cubicBezTo>
                      <a:pt x="740" y="7544"/>
                      <a:pt x="1005" y="6777"/>
                      <a:pt x="1270" y="6121"/>
                    </a:cubicBezTo>
                    <a:cubicBezTo>
                      <a:pt x="1339" y="5940"/>
                      <a:pt x="1409" y="5689"/>
                      <a:pt x="1367" y="5591"/>
                    </a:cubicBezTo>
                    <a:cubicBezTo>
                      <a:pt x="1337" y="5517"/>
                      <a:pt x="1296" y="5482"/>
                      <a:pt x="1249" y="5482"/>
                    </a:cubicBezTo>
                    <a:cubicBezTo>
                      <a:pt x="1144" y="5482"/>
                      <a:pt x="1004" y="5648"/>
                      <a:pt x="851" y="5926"/>
                    </a:cubicBezTo>
                    <a:cubicBezTo>
                      <a:pt x="921" y="5717"/>
                      <a:pt x="977" y="5521"/>
                      <a:pt x="1060" y="5312"/>
                    </a:cubicBezTo>
                    <a:cubicBezTo>
                      <a:pt x="1130" y="5103"/>
                      <a:pt x="1200" y="4894"/>
                      <a:pt x="1284" y="4684"/>
                    </a:cubicBezTo>
                    <a:cubicBezTo>
                      <a:pt x="1353" y="4517"/>
                      <a:pt x="1507" y="4112"/>
                      <a:pt x="1646" y="3806"/>
                    </a:cubicBezTo>
                    <a:cubicBezTo>
                      <a:pt x="1770" y="3509"/>
                      <a:pt x="1872" y="3278"/>
                      <a:pt x="1806" y="3278"/>
                    </a:cubicBezTo>
                    <a:cubicBezTo>
                      <a:pt x="1797" y="3278"/>
                      <a:pt x="1786" y="3282"/>
                      <a:pt x="1772" y="3289"/>
                    </a:cubicBezTo>
                    <a:cubicBezTo>
                      <a:pt x="1744" y="3317"/>
                      <a:pt x="1688" y="3359"/>
                      <a:pt x="1632" y="3429"/>
                    </a:cubicBezTo>
                    <a:cubicBezTo>
                      <a:pt x="1576" y="3499"/>
                      <a:pt x="1493" y="3610"/>
                      <a:pt x="1423" y="3708"/>
                    </a:cubicBezTo>
                    <a:cubicBezTo>
                      <a:pt x="1353" y="3820"/>
                      <a:pt x="1284" y="3945"/>
                      <a:pt x="1214" y="4043"/>
                    </a:cubicBezTo>
                    <a:cubicBezTo>
                      <a:pt x="1158" y="4154"/>
                      <a:pt x="1116" y="4252"/>
                      <a:pt x="1074" y="4336"/>
                    </a:cubicBezTo>
                    <a:cubicBezTo>
                      <a:pt x="1130" y="4196"/>
                      <a:pt x="1186" y="4057"/>
                      <a:pt x="1228" y="3945"/>
                    </a:cubicBezTo>
                    <a:cubicBezTo>
                      <a:pt x="1284" y="3806"/>
                      <a:pt x="1353" y="3680"/>
                      <a:pt x="1409" y="3541"/>
                    </a:cubicBezTo>
                    <a:cubicBezTo>
                      <a:pt x="1576" y="3122"/>
                      <a:pt x="1814" y="2718"/>
                      <a:pt x="2093" y="2355"/>
                    </a:cubicBezTo>
                    <a:cubicBezTo>
                      <a:pt x="2344" y="1992"/>
                      <a:pt x="2664" y="1671"/>
                      <a:pt x="2999" y="1392"/>
                    </a:cubicBezTo>
                    <a:cubicBezTo>
                      <a:pt x="3306" y="1127"/>
                      <a:pt x="3641" y="918"/>
                      <a:pt x="3976" y="751"/>
                    </a:cubicBezTo>
                    <a:cubicBezTo>
                      <a:pt x="4673" y="402"/>
                      <a:pt x="5412" y="193"/>
                      <a:pt x="6221" y="137"/>
                    </a:cubicBezTo>
                    <a:cubicBezTo>
                      <a:pt x="6292" y="135"/>
                      <a:pt x="6363" y="134"/>
                      <a:pt x="6434" y="134"/>
                    </a:cubicBezTo>
                    <a:cubicBezTo>
                      <a:pt x="6813" y="134"/>
                      <a:pt x="7199" y="166"/>
                      <a:pt x="7574" y="249"/>
                    </a:cubicBezTo>
                    <a:cubicBezTo>
                      <a:pt x="8035" y="332"/>
                      <a:pt x="8453" y="486"/>
                      <a:pt x="8872" y="681"/>
                    </a:cubicBezTo>
                    <a:cubicBezTo>
                      <a:pt x="9248" y="848"/>
                      <a:pt x="9597" y="1155"/>
                      <a:pt x="9848" y="1532"/>
                    </a:cubicBezTo>
                    <a:cubicBezTo>
                      <a:pt x="10113" y="1964"/>
                      <a:pt x="10197" y="2494"/>
                      <a:pt x="10127" y="2997"/>
                    </a:cubicBezTo>
                    <a:cubicBezTo>
                      <a:pt x="10113" y="3066"/>
                      <a:pt x="10085" y="3136"/>
                      <a:pt x="10085" y="3192"/>
                    </a:cubicBezTo>
                    <a:cubicBezTo>
                      <a:pt x="10071" y="3262"/>
                      <a:pt x="10057" y="3331"/>
                      <a:pt x="10015" y="3401"/>
                    </a:cubicBezTo>
                    <a:cubicBezTo>
                      <a:pt x="9974" y="3541"/>
                      <a:pt x="9918" y="3680"/>
                      <a:pt x="9834" y="3778"/>
                    </a:cubicBezTo>
                    <a:cubicBezTo>
                      <a:pt x="9653" y="4015"/>
                      <a:pt x="9374" y="4126"/>
                      <a:pt x="9109" y="4154"/>
                    </a:cubicBezTo>
                    <a:cubicBezTo>
                      <a:pt x="8955" y="4154"/>
                      <a:pt x="8816" y="4126"/>
                      <a:pt x="8690" y="4098"/>
                    </a:cubicBezTo>
                    <a:cubicBezTo>
                      <a:pt x="8551" y="4043"/>
                      <a:pt x="8481" y="3945"/>
                      <a:pt x="8411" y="3833"/>
                    </a:cubicBezTo>
                    <a:cubicBezTo>
                      <a:pt x="8397" y="3778"/>
                      <a:pt x="8369" y="3736"/>
                      <a:pt x="8369" y="3680"/>
                    </a:cubicBezTo>
                    <a:cubicBezTo>
                      <a:pt x="8369" y="3666"/>
                      <a:pt x="8342" y="3624"/>
                      <a:pt x="8342" y="3610"/>
                    </a:cubicBezTo>
                    <a:cubicBezTo>
                      <a:pt x="8342" y="3596"/>
                      <a:pt x="8342" y="3568"/>
                      <a:pt x="8328" y="3554"/>
                    </a:cubicBezTo>
                    <a:cubicBezTo>
                      <a:pt x="8316" y="3497"/>
                      <a:pt x="8305" y="3450"/>
                      <a:pt x="8270" y="3450"/>
                    </a:cubicBezTo>
                    <a:cubicBezTo>
                      <a:pt x="8263" y="3450"/>
                      <a:pt x="8254" y="3452"/>
                      <a:pt x="8244" y="3457"/>
                    </a:cubicBezTo>
                    <a:cubicBezTo>
                      <a:pt x="8238" y="3444"/>
                      <a:pt x="8229" y="3437"/>
                      <a:pt x="8218" y="3437"/>
                    </a:cubicBezTo>
                    <a:cubicBezTo>
                      <a:pt x="8205" y="3437"/>
                      <a:pt x="8189" y="3448"/>
                      <a:pt x="8174" y="3471"/>
                    </a:cubicBezTo>
                    <a:cubicBezTo>
                      <a:pt x="8132" y="3499"/>
                      <a:pt x="8090" y="3568"/>
                      <a:pt x="8063" y="3680"/>
                    </a:cubicBezTo>
                    <a:cubicBezTo>
                      <a:pt x="8021" y="3820"/>
                      <a:pt x="7993" y="4057"/>
                      <a:pt x="8160" y="4322"/>
                    </a:cubicBezTo>
                    <a:cubicBezTo>
                      <a:pt x="8174" y="4336"/>
                      <a:pt x="8174" y="4364"/>
                      <a:pt x="8188" y="4377"/>
                    </a:cubicBezTo>
                    <a:cubicBezTo>
                      <a:pt x="8202" y="4391"/>
                      <a:pt x="8202" y="4405"/>
                      <a:pt x="8230" y="4433"/>
                    </a:cubicBezTo>
                    <a:cubicBezTo>
                      <a:pt x="8258" y="4461"/>
                      <a:pt x="8300" y="4517"/>
                      <a:pt x="8342" y="4545"/>
                    </a:cubicBezTo>
                    <a:cubicBezTo>
                      <a:pt x="8397" y="4601"/>
                      <a:pt x="8397" y="4587"/>
                      <a:pt x="8411" y="4601"/>
                    </a:cubicBezTo>
                    <a:lnTo>
                      <a:pt x="8439" y="4615"/>
                    </a:lnTo>
                    <a:lnTo>
                      <a:pt x="8453" y="4615"/>
                    </a:lnTo>
                    <a:cubicBezTo>
                      <a:pt x="8467" y="4642"/>
                      <a:pt x="8509" y="4656"/>
                      <a:pt x="8523" y="4656"/>
                    </a:cubicBezTo>
                    <a:cubicBezTo>
                      <a:pt x="8620" y="4712"/>
                      <a:pt x="8746" y="4754"/>
                      <a:pt x="8886" y="4796"/>
                    </a:cubicBezTo>
                    <a:cubicBezTo>
                      <a:pt x="8972" y="4865"/>
                      <a:pt x="9080" y="4891"/>
                      <a:pt x="9199" y="4891"/>
                    </a:cubicBezTo>
                    <a:cubicBezTo>
                      <a:pt x="9273" y="4891"/>
                      <a:pt x="9350" y="4882"/>
                      <a:pt x="9430" y="4866"/>
                    </a:cubicBezTo>
                    <a:cubicBezTo>
                      <a:pt x="9625" y="4838"/>
                      <a:pt x="9834" y="4740"/>
                      <a:pt x="10001" y="4629"/>
                    </a:cubicBezTo>
                    <a:cubicBezTo>
                      <a:pt x="10183" y="4503"/>
                      <a:pt x="10322" y="4350"/>
                      <a:pt x="10420" y="4168"/>
                    </a:cubicBezTo>
                    <a:cubicBezTo>
                      <a:pt x="10462" y="4140"/>
                      <a:pt x="10476" y="4085"/>
                      <a:pt x="10490" y="4043"/>
                    </a:cubicBezTo>
                    <a:cubicBezTo>
                      <a:pt x="10518" y="4029"/>
                      <a:pt x="10518" y="4001"/>
                      <a:pt x="10531" y="3973"/>
                    </a:cubicBezTo>
                    <a:lnTo>
                      <a:pt x="10545" y="3931"/>
                    </a:lnTo>
                    <a:cubicBezTo>
                      <a:pt x="10559" y="3861"/>
                      <a:pt x="10601" y="3792"/>
                      <a:pt x="10615" y="3736"/>
                    </a:cubicBezTo>
                    <a:cubicBezTo>
                      <a:pt x="10629" y="3666"/>
                      <a:pt x="10657" y="3610"/>
                      <a:pt x="10657" y="3541"/>
                    </a:cubicBezTo>
                    <a:cubicBezTo>
                      <a:pt x="10671" y="3485"/>
                      <a:pt x="10671" y="3415"/>
                      <a:pt x="10671" y="3373"/>
                    </a:cubicBezTo>
                    <a:cubicBezTo>
                      <a:pt x="10671" y="3262"/>
                      <a:pt x="10671" y="3150"/>
                      <a:pt x="10657" y="3094"/>
                    </a:cubicBezTo>
                    <a:cubicBezTo>
                      <a:pt x="10619" y="2941"/>
                      <a:pt x="10568" y="2869"/>
                      <a:pt x="10507" y="2869"/>
                    </a:cubicBezTo>
                    <a:cubicBezTo>
                      <a:pt x="10501" y="2869"/>
                      <a:pt x="10495" y="2870"/>
                      <a:pt x="10490" y="2871"/>
                    </a:cubicBezTo>
                    <a:cubicBezTo>
                      <a:pt x="10476" y="2871"/>
                      <a:pt x="10462" y="2899"/>
                      <a:pt x="10434" y="2913"/>
                    </a:cubicBezTo>
                    <a:cubicBezTo>
                      <a:pt x="10420" y="2913"/>
                      <a:pt x="10406" y="2927"/>
                      <a:pt x="10392" y="2955"/>
                    </a:cubicBezTo>
                    <a:cubicBezTo>
                      <a:pt x="10366" y="2968"/>
                      <a:pt x="10352" y="2981"/>
                      <a:pt x="10350" y="2994"/>
                    </a:cubicBezTo>
                    <a:lnTo>
                      <a:pt x="10350" y="2994"/>
                    </a:lnTo>
                    <a:cubicBezTo>
                      <a:pt x="10364" y="2758"/>
                      <a:pt x="10336" y="2508"/>
                      <a:pt x="10280" y="2271"/>
                    </a:cubicBezTo>
                    <a:lnTo>
                      <a:pt x="10183" y="1895"/>
                    </a:lnTo>
                    <a:cubicBezTo>
                      <a:pt x="10155" y="1853"/>
                      <a:pt x="10127" y="1783"/>
                      <a:pt x="10113" y="1727"/>
                    </a:cubicBezTo>
                    <a:cubicBezTo>
                      <a:pt x="10085" y="1671"/>
                      <a:pt x="10043" y="1616"/>
                      <a:pt x="10015" y="1546"/>
                    </a:cubicBezTo>
                    <a:cubicBezTo>
                      <a:pt x="9987" y="1462"/>
                      <a:pt x="9932" y="1406"/>
                      <a:pt x="9876" y="1337"/>
                    </a:cubicBezTo>
                    <a:cubicBezTo>
                      <a:pt x="9736" y="1155"/>
                      <a:pt x="9569" y="974"/>
                      <a:pt x="9374" y="835"/>
                    </a:cubicBezTo>
                    <a:cubicBezTo>
                      <a:pt x="9304" y="779"/>
                      <a:pt x="9234" y="737"/>
                      <a:pt x="9151" y="681"/>
                    </a:cubicBezTo>
                    <a:cubicBezTo>
                      <a:pt x="9081" y="639"/>
                      <a:pt x="8997" y="597"/>
                      <a:pt x="8927" y="556"/>
                    </a:cubicBezTo>
                    <a:cubicBezTo>
                      <a:pt x="8858" y="528"/>
                      <a:pt x="8760" y="486"/>
                      <a:pt x="8690" y="458"/>
                    </a:cubicBezTo>
                    <a:cubicBezTo>
                      <a:pt x="8620" y="416"/>
                      <a:pt x="8537" y="402"/>
                      <a:pt x="8467" y="360"/>
                    </a:cubicBezTo>
                    <a:cubicBezTo>
                      <a:pt x="8174" y="263"/>
                      <a:pt x="7881" y="179"/>
                      <a:pt x="7616" y="123"/>
                    </a:cubicBezTo>
                    <a:cubicBezTo>
                      <a:pt x="7238" y="41"/>
                      <a:pt x="6850" y="1"/>
                      <a:pt x="6462" y="1"/>
                    </a:cubicBezTo>
                    <a:close/>
                    <a:moveTo>
                      <a:pt x="7730" y="21615"/>
                    </a:moveTo>
                    <a:cubicBezTo>
                      <a:pt x="7849" y="21678"/>
                      <a:pt x="7969" y="21740"/>
                      <a:pt x="8090" y="21799"/>
                    </a:cubicBezTo>
                    <a:lnTo>
                      <a:pt x="7770" y="21632"/>
                    </a:lnTo>
                    <a:cubicBezTo>
                      <a:pt x="7757" y="21626"/>
                      <a:pt x="7743" y="21621"/>
                      <a:pt x="7730" y="216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243457" y="3886655"/>
                <a:ext cx="426422" cy="740274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16881" extrusionOk="0">
                    <a:moveTo>
                      <a:pt x="3125" y="5234"/>
                    </a:moveTo>
                    <a:cubicBezTo>
                      <a:pt x="3128" y="5234"/>
                      <a:pt x="3129" y="5235"/>
                      <a:pt x="3131" y="5236"/>
                    </a:cubicBezTo>
                    <a:lnTo>
                      <a:pt x="3131" y="5236"/>
                    </a:lnTo>
                    <a:cubicBezTo>
                      <a:pt x="3128" y="5235"/>
                      <a:pt x="3127" y="5235"/>
                      <a:pt x="3125" y="5235"/>
                    </a:cubicBezTo>
                    <a:lnTo>
                      <a:pt x="3125" y="5235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3" y="5235"/>
                      <a:pt x="3121" y="5235"/>
                      <a:pt x="3123" y="5235"/>
                    </a:cubicBezTo>
                    <a:cubicBezTo>
                      <a:pt x="3123" y="5235"/>
                      <a:pt x="3124" y="5235"/>
                      <a:pt x="3125" y="5235"/>
                    </a:cubicBezTo>
                    <a:lnTo>
                      <a:pt x="3125" y="5235"/>
                    </a:lnTo>
                    <a:lnTo>
                      <a:pt x="3125" y="5234"/>
                    </a:lnTo>
                    <a:close/>
                    <a:moveTo>
                      <a:pt x="3111" y="5262"/>
                    </a:moveTo>
                    <a:cubicBezTo>
                      <a:pt x="3111" y="5262"/>
                      <a:pt x="3111" y="5290"/>
                      <a:pt x="3125" y="5290"/>
                    </a:cubicBezTo>
                    <a:lnTo>
                      <a:pt x="3111" y="5262"/>
                    </a:lnTo>
                    <a:close/>
                    <a:moveTo>
                      <a:pt x="3410" y="0"/>
                    </a:moveTo>
                    <a:cubicBezTo>
                      <a:pt x="3343" y="0"/>
                      <a:pt x="3276" y="1"/>
                      <a:pt x="3209" y="3"/>
                    </a:cubicBezTo>
                    <a:cubicBezTo>
                      <a:pt x="3167" y="3"/>
                      <a:pt x="3097" y="3"/>
                      <a:pt x="3028" y="17"/>
                    </a:cubicBezTo>
                    <a:lnTo>
                      <a:pt x="2818" y="73"/>
                    </a:lnTo>
                    <a:cubicBezTo>
                      <a:pt x="2679" y="101"/>
                      <a:pt x="2553" y="156"/>
                      <a:pt x="2512" y="212"/>
                    </a:cubicBezTo>
                    <a:cubicBezTo>
                      <a:pt x="2414" y="352"/>
                      <a:pt x="2442" y="421"/>
                      <a:pt x="2567" y="449"/>
                    </a:cubicBezTo>
                    <a:cubicBezTo>
                      <a:pt x="2637" y="463"/>
                      <a:pt x="2721" y="491"/>
                      <a:pt x="2832" y="505"/>
                    </a:cubicBezTo>
                    <a:cubicBezTo>
                      <a:pt x="2888" y="505"/>
                      <a:pt x="2930" y="519"/>
                      <a:pt x="3000" y="519"/>
                    </a:cubicBezTo>
                    <a:cubicBezTo>
                      <a:pt x="3056" y="519"/>
                      <a:pt x="3125" y="519"/>
                      <a:pt x="3195" y="533"/>
                    </a:cubicBezTo>
                    <a:cubicBezTo>
                      <a:pt x="2693" y="603"/>
                      <a:pt x="2191" y="742"/>
                      <a:pt x="1717" y="1021"/>
                    </a:cubicBezTo>
                    <a:cubicBezTo>
                      <a:pt x="1521" y="1133"/>
                      <a:pt x="1089" y="1426"/>
                      <a:pt x="796" y="1761"/>
                    </a:cubicBezTo>
                    <a:cubicBezTo>
                      <a:pt x="726" y="1844"/>
                      <a:pt x="656" y="1914"/>
                      <a:pt x="601" y="1984"/>
                    </a:cubicBezTo>
                    <a:cubicBezTo>
                      <a:pt x="545" y="2053"/>
                      <a:pt x="517" y="2123"/>
                      <a:pt x="475" y="2179"/>
                    </a:cubicBezTo>
                    <a:cubicBezTo>
                      <a:pt x="429" y="2260"/>
                      <a:pt x="411" y="2312"/>
                      <a:pt x="454" y="2312"/>
                    </a:cubicBezTo>
                    <a:cubicBezTo>
                      <a:pt x="463" y="2312"/>
                      <a:pt x="474" y="2309"/>
                      <a:pt x="489" y="2305"/>
                    </a:cubicBezTo>
                    <a:cubicBezTo>
                      <a:pt x="587" y="2263"/>
                      <a:pt x="768" y="2095"/>
                      <a:pt x="1019" y="1914"/>
                    </a:cubicBezTo>
                    <a:cubicBezTo>
                      <a:pt x="1047" y="1900"/>
                      <a:pt x="1075" y="1886"/>
                      <a:pt x="1103" y="1844"/>
                    </a:cubicBezTo>
                    <a:lnTo>
                      <a:pt x="1186" y="1788"/>
                    </a:lnTo>
                    <a:cubicBezTo>
                      <a:pt x="1256" y="1761"/>
                      <a:pt x="1312" y="1705"/>
                      <a:pt x="1368" y="1677"/>
                    </a:cubicBezTo>
                    <a:cubicBezTo>
                      <a:pt x="1424" y="1635"/>
                      <a:pt x="1493" y="1607"/>
                      <a:pt x="1521" y="1565"/>
                    </a:cubicBezTo>
                    <a:cubicBezTo>
                      <a:pt x="1577" y="1537"/>
                      <a:pt x="1633" y="1495"/>
                      <a:pt x="1661" y="1482"/>
                    </a:cubicBezTo>
                    <a:lnTo>
                      <a:pt x="1661" y="1482"/>
                    </a:lnTo>
                    <a:lnTo>
                      <a:pt x="1465" y="1621"/>
                    </a:lnTo>
                    <a:cubicBezTo>
                      <a:pt x="1438" y="1635"/>
                      <a:pt x="1396" y="1677"/>
                      <a:pt x="1382" y="1691"/>
                    </a:cubicBezTo>
                    <a:lnTo>
                      <a:pt x="1298" y="1774"/>
                    </a:lnTo>
                    <a:cubicBezTo>
                      <a:pt x="1242" y="1830"/>
                      <a:pt x="1173" y="1886"/>
                      <a:pt x="1117" y="1928"/>
                    </a:cubicBezTo>
                    <a:cubicBezTo>
                      <a:pt x="1075" y="1984"/>
                      <a:pt x="1019" y="2053"/>
                      <a:pt x="963" y="2109"/>
                    </a:cubicBezTo>
                    <a:cubicBezTo>
                      <a:pt x="629" y="2486"/>
                      <a:pt x="391" y="2932"/>
                      <a:pt x="238" y="3379"/>
                    </a:cubicBezTo>
                    <a:cubicBezTo>
                      <a:pt x="71" y="3839"/>
                      <a:pt x="1" y="4299"/>
                      <a:pt x="29" y="4773"/>
                    </a:cubicBezTo>
                    <a:cubicBezTo>
                      <a:pt x="29" y="4885"/>
                      <a:pt x="29" y="4983"/>
                      <a:pt x="43" y="5108"/>
                    </a:cubicBezTo>
                    <a:lnTo>
                      <a:pt x="98" y="5415"/>
                    </a:lnTo>
                    <a:cubicBezTo>
                      <a:pt x="112" y="5527"/>
                      <a:pt x="140" y="5624"/>
                      <a:pt x="168" y="5722"/>
                    </a:cubicBezTo>
                    <a:cubicBezTo>
                      <a:pt x="196" y="5820"/>
                      <a:pt x="238" y="5903"/>
                      <a:pt x="266" y="6001"/>
                    </a:cubicBezTo>
                    <a:cubicBezTo>
                      <a:pt x="419" y="6378"/>
                      <a:pt x="684" y="6712"/>
                      <a:pt x="1005" y="6991"/>
                    </a:cubicBezTo>
                    <a:cubicBezTo>
                      <a:pt x="1312" y="7270"/>
                      <a:pt x="1703" y="7466"/>
                      <a:pt x="2093" y="7563"/>
                    </a:cubicBezTo>
                    <a:cubicBezTo>
                      <a:pt x="2219" y="7605"/>
                      <a:pt x="2344" y="7619"/>
                      <a:pt x="2470" y="7633"/>
                    </a:cubicBezTo>
                    <a:cubicBezTo>
                      <a:pt x="2512" y="7633"/>
                      <a:pt x="2581" y="7647"/>
                      <a:pt x="2651" y="7647"/>
                    </a:cubicBezTo>
                    <a:lnTo>
                      <a:pt x="3028" y="7647"/>
                    </a:lnTo>
                    <a:cubicBezTo>
                      <a:pt x="3097" y="7647"/>
                      <a:pt x="3139" y="7633"/>
                      <a:pt x="3209" y="7633"/>
                    </a:cubicBezTo>
                    <a:cubicBezTo>
                      <a:pt x="3279" y="7633"/>
                      <a:pt x="3335" y="7619"/>
                      <a:pt x="3390" y="7605"/>
                    </a:cubicBezTo>
                    <a:cubicBezTo>
                      <a:pt x="3446" y="7577"/>
                      <a:pt x="3516" y="7577"/>
                      <a:pt x="3558" y="7549"/>
                    </a:cubicBezTo>
                    <a:cubicBezTo>
                      <a:pt x="4032" y="7410"/>
                      <a:pt x="4436" y="7061"/>
                      <a:pt x="4660" y="6601"/>
                    </a:cubicBezTo>
                    <a:cubicBezTo>
                      <a:pt x="4771" y="6419"/>
                      <a:pt x="4841" y="6182"/>
                      <a:pt x="4855" y="5945"/>
                    </a:cubicBezTo>
                    <a:cubicBezTo>
                      <a:pt x="4869" y="5694"/>
                      <a:pt x="4855" y="5457"/>
                      <a:pt x="4785" y="5234"/>
                    </a:cubicBezTo>
                    <a:cubicBezTo>
                      <a:pt x="4743" y="5094"/>
                      <a:pt x="4702" y="4969"/>
                      <a:pt x="4604" y="4857"/>
                    </a:cubicBezTo>
                    <a:cubicBezTo>
                      <a:pt x="4534" y="4746"/>
                      <a:pt x="4436" y="4634"/>
                      <a:pt x="4325" y="4550"/>
                    </a:cubicBezTo>
                    <a:cubicBezTo>
                      <a:pt x="4227" y="4467"/>
                      <a:pt x="4102" y="4397"/>
                      <a:pt x="3962" y="4341"/>
                    </a:cubicBezTo>
                    <a:cubicBezTo>
                      <a:pt x="3892" y="4299"/>
                      <a:pt x="3823" y="4285"/>
                      <a:pt x="3753" y="4271"/>
                    </a:cubicBezTo>
                    <a:cubicBezTo>
                      <a:pt x="3683" y="4257"/>
                      <a:pt x="3614" y="4229"/>
                      <a:pt x="3544" y="4229"/>
                    </a:cubicBezTo>
                    <a:cubicBezTo>
                      <a:pt x="3508" y="4226"/>
                      <a:pt x="3471" y="4224"/>
                      <a:pt x="3435" y="4224"/>
                    </a:cubicBezTo>
                    <a:cubicBezTo>
                      <a:pt x="3317" y="4224"/>
                      <a:pt x="3197" y="4243"/>
                      <a:pt x="3070" y="4285"/>
                    </a:cubicBezTo>
                    <a:cubicBezTo>
                      <a:pt x="2916" y="4341"/>
                      <a:pt x="2763" y="4425"/>
                      <a:pt x="2651" y="4564"/>
                    </a:cubicBezTo>
                    <a:cubicBezTo>
                      <a:pt x="2539" y="4690"/>
                      <a:pt x="2470" y="4857"/>
                      <a:pt x="2428" y="5024"/>
                    </a:cubicBezTo>
                    <a:cubicBezTo>
                      <a:pt x="2400" y="5178"/>
                      <a:pt x="2414" y="5345"/>
                      <a:pt x="2470" y="5471"/>
                    </a:cubicBezTo>
                    <a:cubicBezTo>
                      <a:pt x="2539" y="5624"/>
                      <a:pt x="2651" y="5736"/>
                      <a:pt x="2763" y="5764"/>
                    </a:cubicBezTo>
                    <a:cubicBezTo>
                      <a:pt x="2808" y="5790"/>
                      <a:pt x="2856" y="5801"/>
                      <a:pt x="2902" y="5801"/>
                    </a:cubicBezTo>
                    <a:cubicBezTo>
                      <a:pt x="2955" y="5801"/>
                      <a:pt x="3004" y="5786"/>
                      <a:pt x="3042" y="5764"/>
                    </a:cubicBezTo>
                    <a:cubicBezTo>
                      <a:pt x="3111" y="5736"/>
                      <a:pt x="3139" y="5694"/>
                      <a:pt x="3167" y="5652"/>
                    </a:cubicBezTo>
                    <a:cubicBezTo>
                      <a:pt x="3181" y="5596"/>
                      <a:pt x="3181" y="5555"/>
                      <a:pt x="3167" y="5513"/>
                    </a:cubicBezTo>
                    <a:cubicBezTo>
                      <a:pt x="3167" y="5457"/>
                      <a:pt x="3125" y="5415"/>
                      <a:pt x="3111" y="5387"/>
                    </a:cubicBezTo>
                    <a:lnTo>
                      <a:pt x="3111" y="5262"/>
                    </a:lnTo>
                    <a:lnTo>
                      <a:pt x="3125" y="5248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9" y="5237"/>
                      <a:pt x="3133" y="5238"/>
                      <a:pt x="3135" y="5238"/>
                    </a:cubicBezTo>
                    <a:cubicBezTo>
                      <a:pt x="3136" y="5238"/>
                      <a:pt x="3135" y="5237"/>
                      <a:pt x="3131" y="5236"/>
                    </a:cubicBezTo>
                    <a:lnTo>
                      <a:pt x="3131" y="5236"/>
                    </a:lnTo>
                    <a:cubicBezTo>
                      <a:pt x="3140" y="5237"/>
                      <a:pt x="3160" y="5241"/>
                      <a:pt x="3195" y="5248"/>
                    </a:cubicBezTo>
                    <a:lnTo>
                      <a:pt x="3195" y="5234"/>
                    </a:lnTo>
                    <a:lnTo>
                      <a:pt x="3195" y="5220"/>
                    </a:lnTo>
                    <a:cubicBezTo>
                      <a:pt x="3195" y="5192"/>
                      <a:pt x="3223" y="5164"/>
                      <a:pt x="3223" y="5150"/>
                    </a:cubicBezTo>
                    <a:cubicBezTo>
                      <a:pt x="3237" y="5094"/>
                      <a:pt x="3265" y="5052"/>
                      <a:pt x="3307" y="5011"/>
                    </a:cubicBezTo>
                    <a:lnTo>
                      <a:pt x="3335" y="4969"/>
                    </a:lnTo>
                    <a:cubicBezTo>
                      <a:pt x="3335" y="4969"/>
                      <a:pt x="3362" y="4955"/>
                      <a:pt x="3376" y="4955"/>
                    </a:cubicBezTo>
                    <a:cubicBezTo>
                      <a:pt x="3390" y="4955"/>
                      <a:pt x="3390" y="4927"/>
                      <a:pt x="3404" y="4927"/>
                    </a:cubicBezTo>
                    <a:cubicBezTo>
                      <a:pt x="3460" y="4913"/>
                      <a:pt x="3502" y="4885"/>
                      <a:pt x="3530" y="4871"/>
                    </a:cubicBezTo>
                    <a:cubicBezTo>
                      <a:pt x="3600" y="4815"/>
                      <a:pt x="3669" y="4759"/>
                      <a:pt x="3655" y="4690"/>
                    </a:cubicBezTo>
                    <a:cubicBezTo>
                      <a:pt x="3655" y="4676"/>
                      <a:pt x="3655" y="4648"/>
                      <a:pt x="3641" y="4634"/>
                    </a:cubicBezTo>
                    <a:cubicBezTo>
                      <a:pt x="3641" y="4620"/>
                      <a:pt x="3641" y="4606"/>
                      <a:pt x="3614" y="4564"/>
                    </a:cubicBezTo>
                    <a:cubicBezTo>
                      <a:pt x="3600" y="4550"/>
                      <a:pt x="3600" y="4536"/>
                      <a:pt x="3572" y="4522"/>
                    </a:cubicBezTo>
                    <a:cubicBezTo>
                      <a:pt x="3655" y="4522"/>
                      <a:pt x="3753" y="4536"/>
                      <a:pt x="3865" y="4550"/>
                    </a:cubicBezTo>
                    <a:cubicBezTo>
                      <a:pt x="3962" y="4564"/>
                      <a:pt x="4060" y="4620"/>
                      <a:pt x="4144" y="4676"/>
                    </a:cubicBezTo>
                    <a:cubicBezTo>
                      <a:pt x="4311" y="4773"/>
                      <a:pt x="4478" y="4955"/>
                      <a:pt x="4562" y="5164"/>
                    </a:cubicBezTo>
                    <a:cubicBezTo>
                      <a:pt x="4576" y="5192"/>
                      <a:pt x="4590" y="5234"/>
                      <a:pt x="4590" y="5262"/>
                    </a:cubicBezTo>
                    <a:cubicBezTo>
                      <a:pt x="4618" y="5303"/>
                      <a:pt x="4618" y="5331"/>
                      <a:pt x="4632" y="5373"/>
                    </a:cubicBezTo>
                    <a:cubicBezTo>
                      <a:pt x="4688" y="5582"/>
                      <a:pt x="4688" y="5806"/>
                      <a:pt x="4646" y="6029"/>
                    </a:cubicBezTo>
                    <a:cubicBezTo>
                      <a:pt x="4618" y="6196"/>
                      <a:pt x="4562" y="6350"/>
                      <a:pt x="4492" y="6503"/>
                    </a:cubicBezTo>
                    <a:lnTo>
                      <a:pt x="4478" y="6559"/>
                    </a:lnTo>
                    <a:lnTo>
                      <a:pt x="4436" y="6615"/>
                    </a:lnTo>
                    <a:cubicBezTo>
                      <a:pt x="4423" y="6643"/>
                      <a:pt x="4409" y="6684"/>
                      <a:pt x="4367" y="6712"/>
                    </a:cubicBezTo>
                    <a:cubicBezTo>
                      <a:pt x="4311" y="6782"/>
                      <a:pt x="4283" y="6838"/>
                      <a:pt x="4227" y="6894"/>
                    </a:cubicBezTo>
                    <a:cubicBezTo>
                      <a:pt x="4130" y="7005"/>
                      <a:pt x="4004" y="7103"/>
                      <a:pt x="3892" y="7187"/>
                    </a:cubicBezTo>
                    <a:cubicBezTo>
                      <a:pt x="3781" y="7256"/>
                      <a:pt x="3655" y="7326"/>
                      <a:pt x="3530" y="7354"/>
                    </a:cubicBezTo>
                    <a:lnTo>
                      <a:pt x="3446" y="7396"/>
                    </a:lnTo>
                    <a:cubicBezTo>
                      <a:pt x="3404" y="7410"/>
                      <a:pt x="3376" y="7410"/>
                      <a:pt x="3362" y="7410"/>
                    </a:cubicBezTo>
                    <a:lnTo>
                      <a:pt x="3265" y="7424"/>
                    </a:lnTo>
                    <a:lnTo>
                      <a:pt x="3167" y="7452"/>
                    </a:lnTo>
                    <a:cubicBezTo>
                      <a:pt x="3097" y="7452"/>
                      <a:pt x="3042" y="7466"/>
                      <a:pt x="2972" y="7466"/>
                    </a:cubicBezTo>
                    <a:lnTo>
                      <a:pt x="2777" y="7466"/>
                    </a:lnTo>
                    <a:cubicBezTo>
                      <a:pt x="2526" y="7466"/>
                      <a:pt x="2260" y="7424"/>
                      <a:pt x="2009" y="7340"/>
                    </a:cubicBezTo>
                    <a:cubicBezTo>
                      <a:pt x="1772" y="7256"/>
                      <a:pt x="1521" y="7145"/>
                      <a:pt x="1312" y="7005"/>
                    </a:cubicBezTo>
                    <a:cubicBezTo>
                      <a:pt x="1103" y="6866"/>
                      <a:pt x="921" y="6684"/>
                      <a:pt x="740" y="6489"/>
                    </a:cubicBezTo>
                    <a:cubicBezTo>
                      <a:pt x="712" y="6433"/>
                      <a:pt x="656" y="6364"/>
                      <a:pt x="615" y="6308"/>
                    </a:cubicBezTo>
                    <a:cubicBezTo>
                      <a:pt x="587" y="6238"/>
                      <a:pt x="545" y="6196"/>
                      <a:pt x="503" y="6126"/>
                    </a:cubicBezTo>
                    <a:lnTo>
                      <a:pt x="391" y="5917"/>
                    </a:lnTo>
                    <a:cubicBezTo>
                      <a:pt x="363" y="5847"/>
                      <a:pt x="336" y="5778"/>
                      <a:pt x="308" y="5680"/>
                    </a:cubicBezTo>
                    <a:cubicBezTo>
                      <a:pt x="294" y="5652"/>
                      <a:pt x="294" y="5610"/>
                      <a:pt x="266" y="5582"/>
                    </a:cubicBezTo>
                    <a:lnTo>
                      <a:pt x="238" y="5457"/>
                    </a:lnTo>
                    <a:cubicBezTo>
                      <a:pt x="224" y="5387"/>
                      <a:pt x="196" y="5303"/>
                      <a:pt x="196" y="5220"/>
                    </a:cubicBezTo>
                    <a:cubicBezTo>
                      <a:pt x="182" y="5122"/>
                      <a:pt x="182" y="5052"/>
                      <a:pt x="168" y="4969"/>
                    </a:cubicBezTo>
                    <a:cubicBezTo>
                      <a:pt x="168" y="4885"/>
                      <a:pt x="168" y="4815"/>
                      <a:pt x="154" y="4732"/>
                    </a:cubicBezTo>
                    <a:cubicBezTo>
                      <a:pt x="154" y="4285"/>
                      <a:pt x="224" y="3839"/>
                      <a:pt x="377" y="3406"/>
                    </a:cubicBezTo>
                    <a:cubicBezTo>
                      <a:pt x="531" y="2960"/>
                      <a:pt x="782" y="2542"/>
                      <a:pt x="1089" y="2193"/>
                    </a:cubicBezTo>
                    <a:cubicBezTo>
                      <a:pt x="1410" y="1830"/>
                      <a:pt x="1786" y="1537"/>
                      <a:pt x="2247" y="1314"/>
                    </a:cubicBezTo>
                    <a:cubicBezTo>
                      <a:pt x="2679" y="1077"/>
                      <a:pt x="3167" y="965"/>
                      <a:pt x="3683" y="910"/>
                    </a:cubicBezTo>
                    <a:cubicBezTo>
                      <a:pt x="3927" y="883"/>
                      <a:pt x="4171" y="869"/>
                      <a:pt x="4416" y="869"/>
                    </a:cubicBezTo>
                    <a:cubicBezTo>
                      <a:pt x="4690" y="869"/>
                      <a:pt x="4966" y="887"/>
                      <a:pt x="5246" y="924"/>
                    </a:cubicBezTo>
                    <a:lnTo>
                      <a:pt x="5427" y="965"/>
                    </a:lnTo>
                    <a:lnTo>
                      <a:pt x="5622" y="993"/>
                    </a:lnTo>
                    <a:cubicBezTo>
                      <a:pt x="5748" y="1007"/>
                      <a:pt x="5873" y="1063"/>
                      <a:pt x="6013" y="1077"/>
                    </a:cubicBezTo>
                    <a:cubicBezTo>
                      <a:pt x="6250" y="1147"/>
                      <a:pt x="6501" y="1244"/>
                      <a:pt x="6738" y="1342"/>
                    </a:cubicBezTo>
                    <a:cubicBezTo>
                      <a:pt x="6864" y="1398"/>
                      <a:pt x="6961" y="1468"/>
                      <a:pt x="7087" y="1523"/>
                    </a:cubicBezTo>
                    <a:cubicBezTo>
                      <a:pt x="7143" y="1551"/>
                      <a:pt x="7198" y="1593"/>
                      <a:pt x="7268" y="1621"/>
                    </a:cubicBezTo>
                    <a:lnTo>
                      <a:pt x="7421" y="1733"/>
                    </a:lnTo>
                    <a:cubicBezTo>
                      <a:pt x="7631" y="1872"/>
                      <a:pt x="7840" y="2039"/>
                      <a:pt x="8007" y="2193"/>
                    </a:cubicBezTo>
                    <a:cubicBezTo>
                      <a:pt x="8189" y="2374"/>
                      <a:pt x="8356" y="2570"/>
                      <a:pt x="8496" y="2779"/>
                    </a:cubicBezTo>
                    <a:lnTo>
                      <a:pt x="8607" y="2932"/>
                    </a:lnTo>
                    <a:lnTo>
                      <a:pt x="8663" y="3016"/>
                    </a:lnTo>
                    <a:lnTo>
                      <a:pt x="8691" y="3100"/>
                    </a:lnTo>
                    <a:cubicBezTo>
                      <a:pt x="8733" y="3155"/>
                      <a:pt x="8747" y="3211"/>
                      <a:pt x="8775" y="3281"/>
                    </a:cubicBezTo>
                    <a:lnTo>
                      <a:pt x="8844" y="3448"/>
                    </a:lnTo>
                    <a:cubicBezTo>
                      <a:pt x="9026" y="3923"/>
                      <a:pt x="9095" y="4411"/>
                      <a:pt x="9081" y="4913"/>
                    </a:cubicBezTo>
                    <a:cubicBezTo>
                      <a:pt x="9040" y="5401"/>
                      <a:pt x="8942" y="5889"/>
                      <a:pt x="8761" y="6364"/>
                    </a:cubicBezTo>
                    <a:cubicBezTo>
                      <a:pt x="8412" y="7284"/>
                      <a:pt x="7910" y="8149"/>
                      <a:pt x="7491" y="8986"/>
                    </a:cubicBezTo>
                    <a:cubicBezTo>
                      <a:pt x="7282" y="9404"/>
                      <a:pt x="7087" y="9837"/>
                      <a:pt x="6933" y="10255"/>
                    </a:cubicBezTo>
                    <a:cubicBezTo>
                      <a:pt x="6780" y="10688"/>
                      <a:pt x="6682" y="11106"/>
                      <a:pt x="6640" y="11525"/>
                    </a:cubicBezTo>
                    <a:cubicBezTo>
                      <a:pt x="6585" y="11943"/>
                      <a:pt x="6585" y="12348"/>
                      <a:pt x="6599" y="12724"/>
                    </a:cubicBezTo>
                    <a:cubicBezTo>
                      <a:pt x="6612" y="13115"/>
                      <a:pt x="6668" y="13463"/>
                      <a:pt x="6738" y="13812"/>
                    </a:cubicBezTo>
                    <a:cubicBezTo>
                      <a:pt x="6877" y="14468"/>
                      <a:pt x="7059" y="15026"/>
                      <a:pt x="7226" y="15486"/>
                    </a:cubicBezTo>
                    <a:cubicBezTo>
                      <a:pt x="7408" y="15932"/>
                      <a:pt x="7547" y="16281"/>
                      <a:pt x="7645" y="16518"/>
                    </a:cubicBezTo>
                    <a:cubicBezTo>
                      <a:pt x="7662" y="16553"/>
                      <a:pt x="7677" y="16585"/>
                      <a:pt x="7691" y="16615"/>
                    </a:cubicBezTo>
                    <a:lnTo>
                      <a:pt x="7691" y="16615"/>
                    </a:lnTo>
                    <a:cubicBezTo>
                      <a:pt x="7286" y="15597"/>
                      <a:pt x="6922" y="14554"/>
                      <a:pt x="6794" y="13463"/>
                    </a:cubicBezTo>
                    <a:cubicBezTo>
                      <a:pt x="6780" y="13324"/>
                      <a:pt x="6752" y="13170"/>
                      <a:pt x="6752" y="13031"/>
                    </a:cubicBezTo>
                    <a:cubicBezTo>
                      <a:pt x="6738" y="12892"/>
                      <a:pt x="6738" y="12724"/>
                      <a:pt x="6738" y="12585"/>
                    </a:cubicBezTo>
                    <a:cubicBezTo>
                      <a:pt x="6738" y="12292"/>
                      <a:pt x="6752" y="11999"/>
                      <a:pt x="6808" y="11720"/>
                    </a:cubicBezTo>
                    <a:cubicBezTo>
                      <a:pt x="6891" y="11148"/>
                      <a:pt x="7087" y="10590"/>
                      <a:pt x="7352" y="10102"/>
                    </a:cubicBezTo>
                    <a:cubicBezTo>
                      <a:pt x="7617" y="9586"/>
                      <a:pt x="7924" y="9167"/>
                      <a:pt x="8258" y="8749"/>
                    </a:cubicBezTo>
                    <a:cubicBezTo>
                      <a:pt x="8593" y="8330"/>
                      <a:pt x="8914" y="7884"/>
                      <a:pt x="9193" y="7312"/>
                    </a:cubicBezTo>
                    <a:cubicBezTo>
                      <a:pt x="9237" y="7213"/>
                      <a:pt x="9255" y="7105"/>
                      <a:pt x="9226" y="7105"/>
                    </a:cubicBezTo>
                    <a:cubicBezTo>
                      <a:pt x="9219" y="7105"/>
                      <a:pt x="9208" y="7113"/>
                      <a:pt x="9193" y="7131"/>
                    </a:cubicBezTo>
                    <a:cubicBezTo>
                      <a:pt x="9109" y="7256"/>
                      <a:pt x="9026" y="7340"/>
                      <a:pt x="8942" y="7396"/>
                    </a:cubicBezTo>
                    <a:cubicBezTo>
                      <a:pt x="8844" y="7466"/>
                      <a:pt x="8775" y="7493"/>
                      <a:pt x="8705" y="7549"/>
                    </a:cubicBezTo>
                    <a:cubicBezTo>
                      <a:pt x="8677" y="7563"/>
                      <a:pt x="8621" y="7591"/>
                      <a:pt x="8593" y="7605"/>
                    </a:cubicBezTo>
                    <a:cubicBezTo>
                      <a:pt x="8663" y="7493"/>
                      <a:pt x="8733" y="7410"/>
                      <a:pt x="8775" y="7312"/>
                    </a:cubicBezTo>
                    <a:cubicBezTo>
                      <a:pt x="8844" y="7200"/>
                      <a:pt x="8900" y="7103"/>
                      <a:pt x="8970" y="6991"/>
                    </a:cubicBezTo>
                    <a:cubicBezTo>
                      <a:pt x="9374" y="6280"/>
                      <a:pt x="9681" y="5443"/>
                      <a:pt x="9723" y="4536"/>
                    </a:cubicBezTo>
                    <a:lnTo>
                      <a:pt x="9723" y="4313"/>
                    </a:lnTo>
                    <a:cubicBezTo>
                      <a:pt x="9723" y="4243"/>
                      <a:pt x="9709" y="4146"/>
                      <a:pt x="9709" y="4076"/>
                    </a:cubicBezTo>
                    <a:cubicBezTo>
                      <a:pt x="9709" y="4048"/>
                      <a:pt x="9709" y="3992"/>
                      <a:pt x="9681" y="3964"/>
                    </a:cubicBezTo>
                    <a:lnTo>
                      <a:pt x="9667" y="3783"/>
                    </a:lnTo>
                    <a:cubicBezTo>
                      <a:pt x="9653" y="3713"/>
                      <a:pt x="9653" y="3630"/>
                      <a:pt x="9611" y="3560"/>
                    </a:cubicBezTo>
                    <a:cubicBezTo>
                      <a:pt x="9542" y="3239"/>
                      <a:pt x="9430" y="2932"/>
                      <a:pt x="9263" y="2653"/>
                    </a:cubicBezTo>
                    <a:cubicBezTo>
                      <a:pt x="9109" y="2360"/>
                      <a:pt x="8914" y="2095"/>
                      <a:pt x="8705" y="1844"/>
                    </a:cubicBezTo>
                    <a:cubicBezTo>
                      <a:pt x="8482" y="1607"/>
                      <a:pt x="8231" y="1398"/>
                      <a:pt x="7979" y="1203"/>
                    </a:cubicBezTo>
                    <a:cubicBezTo>
                      <a:pt x="7575" y="910"/>
                      <a:pt x="7156" y="686"/>
                      <a:pt x="6808" y="547"/>
                    </a:cubicBezTo>
                    <a:cubicBezTo>
                      <a:pt x="6725" y="508"/>
                      <a:pt x="6652" y="491"/>
                      <a:pt x="6609" y="491"/>
                    </a:cubicBezTo>
                    <a:cubicBezTo>
                      <a:pt x="6543" y="491"/>
                      <a:pt x="6542" y="530"/>
                      <a:pt x="6668" y="589"/>
                    </a:cubicBezTo>
                    <a:cubicBezTo>
                      <a:pt x="7449" y="938"/>
                      <a:pt x="8063" y="1482"/>
                      <a:pt x="8426" y="2081"/>
                    </a:cubicBezTo>
                    <a:cubicBezTo>
                      <a:pt x="8496" y="2179"/>
                      <a:pt x="8551" y="2291"/>
                      <a:pt x="8607" y="2388"/>
                    </a:cubicBezTo>
                    <a:cubicBezTo>
                      <a:pt x="7979" y="1537"/>
                      <a:pt x="7073" y="910"/>
                      <a:pt x="6110" y="519"/>
                    </a:cubicBezTo>
                    <a:cubicBezTo>
                      <a:pt x="5216" y="169"/>
                      <a:pt x="4286" y="0"/>
                      <a:pt x="3410" y="0"/>
                    </a:cubicBezTo>
                    <a:close/>
                    <a:moveTo>
                      <a:pt x="7691" y="16615"/>
                    </a:moveTo>
                    <a:lnTo>
                      <a:pt x="7691" y="16615"/>
                    </a:lnTo>
                    <a:cubicBezTo>
                      <a:pt x="7727" y="16704"/>
                      <a:pt x="7762" y="16792"/>
                      <a:pt x="7798" y="16881"/>
                    </a:cubicBezTo>
                    <a:cubicBezTo>
                      <a:pt x="7798" y="16881"/>
                      <a:pt x="7768" y="16781"/>
                      <a:pt x="7691" y="16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211050" y="4217091"/>
                <a:ext cx="430061" cy="716638"/>
              </a:xfrm>
              <a:custGeom>
                <a:avLst/>
                <a:gdLst/>
                <a:ahLst/>
                <a:cxnLst/>
                <a:rect l="l" t="t" r="r" b="b"/>
                <a:pathLst>
                  <a:path w="9807" h="16342" extrusionOk="0">
                    <a:moveTo>
                      <a:pt x="461" y="0"/>
                    </a:moveTo>
                    <a:lnTo>
                      <a:pt x="461" y="0"/>
                    </a:lnTo>
                    <a:cubicBezTo>
                      <a:pt x="1437" y="628"/>
                      <a:pt x="2442" y="1256"/>
                      <a:pt x="3390" y="1897"/>
                    </a:cubicBezTo>
                    <a:cubicBezTo>
                      <a:pt x="3641" y="2051"/>
                      <a:pt x="3864" y="2232"/>
                      <a:pt x="4115" y="2399"/>
                    </a:cubicBezTo>
                    <a:cubicBezTo>
                      <a:pt x="4227" y="2497"/>
                      <a:pt x="4339" y="2581"/>
                      <a:pt x="4464" y="2664"/>
                    </a:cubicBezTo>
                    <a:cubicBezTo>
                      <a:pt x="4562" y="2748"/>
                      <a:pt x="4687" y="2846"/>
                      <a:pt x="4785" y="2943"/>
                    </a:cubicBezTo>
                    <a:lnTo>
                      <a:pt x="4966" y="3083"/>
                    </a:lnTo>
                    <a:lnTo>
                      <a:pt x="5120" y="3222"/>
                    </a:lnTo>
                    <a:cubicBezTo>
                      <a:pt x="5231" y="3334"/>
                      <a:pt x="5329" y="3418"/>
                      <a:pt x="5441" y="3515"/>
                    </a:cubicBezTo>
                    <a:cubicBezTo>
                      <a:pt x="5622" y="3725"/>
                      <a:pt x="5817" y="3920"/>
                      <a:pt x="5998" y="4143"/>
                    </a:cubicBezTo>
                    <a:cubicBezTo>
                      <a:pt x="6026" y="4199"/>
                      <a:pt x="6082" y="4255"/>
                      <a:pt x="6110" y="4324"/>
                    </a:cubicBezTo>
                    <a:cubicBezTo>
                      <a:pt x="6152" y="4380"/>
                      <a:pt x="6180" y="4450"/>
                      <a:pt x="6222" y="4492"/>
                    </a:cubicBezTo>
                    <a:cubicBezTo>
                      <a:pt x="6291" y="4617"/>
                      <a:pt x="6347" y="4729"/>
                      <a:pt x="6389" y="4840"/>
                    </a:cubicBezTo>
                    <a:cubicBezTo>
                      <a:pt x="6445" y="4966"/>
                      <a:pt x="6487" y="5091"/>
                      <a:pt x="6528" y="5217"/>
                    </a:cubicBezTo>
                    <a:cubicBezTo>
                      <a:pt x="6584" y="5329"/>
                      <a:pt x="6598" y="5454"/>
                      <a:pt x="6654" y="5580"/>
                    </a:cubicBezTo>
                    <a:cubicBezTo>
                      <a:pt x="6724" y="5817"/>
                      <a:pt x="6794" y="6082"/>
                      <a:pt x="6863" y="6333"/>
                    </a:cubicBezTo>
                    <a:cubicBezTo>
                      <a:pt x="6905" y="6445"/>
                      <a:pt x="6947" y="6584"/>
                      <a:pt x="6989" y="6710"/>
                    </a:cubicBezTo>
                    <a:cubicBezTo>
                      <a:pt x="7045" y="6835"/>
                      <a:pt x="7086" y="6961"/>
                      <a:pt x="7142" y="7100"/>
                    </a:cubicBezTo>
                    <a:cubicBezTo>
                      <a:pt x="7179" y="7165"/>
                      <a:pt x="7246" y="7217"/>
                      <a:pt x="7288" y="7217"/>
                    </a:cubicBezTo>
                    <a:cubicBezTo>
                      <a:pt x="7309" y="7217"/>
                      <a:pt x="7324" y="7203"/>
                      <a:pt x="7324" y="7170"/>
                    </a:cubicBezTo>
                    <a:cubicBezTo>
                      <a:pt x="7324" y="7002"/>
                      <a:pt x="7338" y="6891"/>
                      <a:pt x="7365" y="6765"/>
                    </a:cubicBezTo>
                    <a:cubicBezTo>
                      <a:pt x="7407" y="6640"/>
                      <a:pt x="7435" y="6556"/>
                      <a:pt x="7491" y="6445"/>
                    </a:cubicBezTo>
                    <a:cubicBezTo>
                      <a:pt x="7533" y="6403"/>
                      <a:pt x="7547" y="6333"/>
                      <a:pt x="7603" y="6291"/>
                    </a:cubicBezTo>
                    <a:cubicBezTo>
                      <a:pt x="7630" y="6417"/>
                      <a:pt x="7644" y="6514"/>
                      <a:pt x="7686" y="6640"/>
                    </a:cubicBezTo>
                    <a:cubicBezTo>
                      <a:pt x="7714" y="6765"/>
                      <a:pt x="7742" y="6863"/>
                      <a:pt x="7770" y="6988"/>
                    </a:cubicBezTo>
                    <a:cubicBezTo>
                      <a:pt x="7812" y="7072"/>
                      <a:pt x="7826" y="7184"/>
                      <a:pt x="7854" y="7267"/>
                    </a:cubicBezTo>
                    <a:cubicBezTo>
                      <a:pt x="7895" y="7351"/>
                      <a:pt x="7909" y="7463"/>
                      <a:pt x="7951" y="7560"/>
                    </a:cubicBezTo>
                    <a:lnTo>
                      <a:pt x="8035" y="7867"/>
                    </a:lnTo>
                    <a:lnTo>
                      <a:pt x="8063" y="8007"/>
                    </a:lnTo>
                    <a:lnTo>
                      <a:pt x="8091" y="8076"/>
                    </a:lnTo>
                    <a:lnTo>
                      <a:pt x="8105" y="8146"/>
                    </a:lnTo>
                    <a:cubicBezTo>
                      <a:pt x="8188" y="8495"/>
                      <a:pt x="8244" y="8858"/>
                      <a:pt x="8258" y="9206"/>
                    </a:cubicBezTo>
                    <a:cubicBezTo>
                      <a:pt x="8272" y="9443"/>
                      <a:pt x="8272" y="9681"/>
                      <a:pt x="8258" y="9918"/>
                    </a:cubicBezTo>
                    <a:cubicBezTo>
                      <a:pt x="8258" y="10141"/>
                      <a:pt x="8244" y="10392"/>
                      <a:pt x="8202" y="10615"/>
                    </a:cubicBezTo>
                    <a:cubicBezTo>
                      <a:pt x="8174" y="10838"/>
                      <a:pt x="8133" y="11089"/>
                      <a:pt x="8091" y="11313"/>
                    </a:cubicBezTo>
                    <a:cubicBezTo>
                      <a:pt x="8035" y="11536"/>
                      <a:pt x="7965" y="11773"/>
                      <a:pt x="7882" y="11982"/>
                    </a:cubicBezTo>
                    <a:cubicBezTo>
                      <a:pt x="7714" y="12303"/>
                      <a:pt x="7547" y="12582"/>
                      <a:pt x="7393" y="12833"/>
                    </a:cubicBezTo>
                    <a:cubicBezTo>
                      <a:pt x="7322" y="12925"/>
                      <a:pt x="7340" y="13039"/>
                      <a:pt x="7404" y="13039"/>
                    </a:cubicBezTo>
                    <a:cubicBezTo>
                      <a:pt x="7428" y="13039"/>
                      <a:pt x="7457" y="13024"/>
                      <a:pt x="7491" y="12986"/>
                    </a:cubicBezTo>
                    <a:cubicBezTo>
                      <a:pt x="7951" y="12498"/>
                      <a:pt x="8370" y="12010"/>
                      <a:pt x="8732" y="11466"/>
                    </a:cubicBezTo>
                    <a:cubicBezTo>
                      <a:pt x="8760" y="11424"/>
                      <a:pt x="8802" y="11382"/>
                      <a:pt x="8830" y="11327"/>
                    </a:cubicBezTo>
                    <a:cubicBezTo>
                      <a:pt x="8872" y="11285"/>
                      <a:pt x="8900" y="11243"/>
                      <a:pt x="8942" y="11187"/>
                    </a:cubicBezTo>
                    <a:lnTo>
                      <a:pt x="8942" y="11187"/>
                    </a:lnTo>
                    <a:cubicBezTo>
                      <a:pt x="8830" y="11661"/>
                      <a:pt x="8621" y="12122"/>
                      <a:pt x="8342" y="12498"/>
                    </a:cubicBezTo>
                    <a:cubicBezTo>
                      <a:pt x="8091" y="12889"/>
                      <a:pt x="7756" y="13210"/>
                      <a:pt x="7407" y="13461"/>
                    </a:cubicBezTo>
                    <a:cubicBezTo>
                      <a:pt x="7059" y="13698"/>
                      <a:pt x="6668" y="13893"/>
                      <a:pt x="6319" y="14005"/>
                    </a:cubicBezTo>
                    <a:cubicBezTo>
                      <a:pt x="6152" y="14046"/>
                      <a:pt x="5957" y="14102"/>
                      <a:pt x="5789" y="14116"/>
                    </a:cubicBezTo>
                    <a:cubicBezTo>
                      <a:pt x="5692" y="14144"/>
                      <a:pt x="5608" y="14158"/>
                      <a:pt x="5524" y="14158"/>
                    </a:cubicBezTo>
                    <a:cubicBezTo>
                      <a:pt x="5482" y="14158"/>
                      <a:pt x="5441" y="14158"/>
                      <a:pt x="5399" y="14172"/>
                    </a:cubicBezTo>
                    <a:lnTo>
                      <a:pt x="5301" y="14172"/>
                    </a:lnTo>
                    <a:cubicBezTo>
                      <a:pt x="5259" y="14172"/>
                      <a:pt x="5231" y="14172"/>
                      <a:pt x="5189" y="14186"/>
                    </a:cubicBezTo>
                    <a:cubicBezTo>
                      <a:pt x="5162" y="14214"/>
                      <a:pt x="5120" y="14228"/>
                      <a:pt x="5092" y="14228"/>
                    </a:cubicBezTo>
                    <a:cubicBezTo>
                      <a:pt x="5022" y="14256"/>
                      <a:pt x="4966" y="14312"/>
                      <a:pt x="4966" y="14381"/>
                    </a:cubicBezTo>
                    <a:cubicBezTo>
                      <a:pt x="4952" y="14493"/>
                      <a:pt x="4952" y="14577"/>
                      <a:pt x="4966" y="14660"/>
                    </a:cubicBezTo>
                    <a:cubicBezTo>
                      <a:pt x="4980" y="14744"/>
                      <a:pt x="5022" y="14814"/>
                      <a:pt x="5064" y="14883"/>
                    </a:cubicBezTo>
                    <a:cubicBezTo>
                      <a:pt x="5120" y="14953"/>
                      <a:pt x="5189" y="15009"/>
                      <a:pt x="5301" y="15051"/>
                    </a:cubicBezTo>
                    <a:lnTo>
                      <a:pt x="5454" y="15093"/>
                    </a:lnTo>
                    <a:cubicBezTo>
                      <a:pt x="5510" y="15121"/>
                      <a:pt x="5552" y="15121"/>
                      <a:pt x="5622" y="15134"/>
                    </a:cubicBezTo>
                    <a:cubicBezTo>
                      <a:pt x="5231" y="15232"/>
                      <a:pt x="4813" y="15274"/>
                      <a:pt x="4394" y="15288"/>
                    </a:cubicBezTo>
                    <a:cubicBezTo>
                      <a:pt x="4371" y="15290"/>
                      <a:pt x="4344" y="15291"/>
                      <a:pt x="4314" y="15291"/>
                    </a:cubicBezTo>
                    <a:cubicBezTo>
                      <a:pt x="4110" y="15291"/>
                      <a:pt x="3767" y="15251"/>
                      <a:pt x="3488" y="15190"/>
                    </a:cubicBezTo>
                    <a:cubicBezTo>
                      <a:pt x="3390" y="15162"/>
                      <a:pt x="3320" y="15148"/>
                      <a:pt x="3251" y="15134"/>
                    </a:cubicBezTo>
                    <a:cubicBezTo>
                      <a:pt x="3223" y="15134"/>
                      <a:pt x="3181" y="15134"/>
                      <a:pt x="3153" y="15121"/>
                    </a:cubicBezTo>
                    <a:cubicBezTo>
                      <a:pt x="3111" y="15121"/>
                      <a:pt x="3097" y="15121"/>
                      <a:pt x="3069" y="15093"/>
                    </a:cubicBezTo>
                    <a:cubicBezTo>
                      <a:pt x="2958" y="15093"/>
                      <a:pt x="2902" y="15134"/>
                      <a:pt x="2930" y="15218"/>
                    </a:cubicBezTo>
                    <a:cubicBezTo>
                      <a:pt x="2944" y="15274"/>
                      <a:pt x="2972" y="15344"/>
                      <a:pt x="3069" y="15427"/>
                    </a:cubicBezTo>
                    <a:cubicBezTo>
                      <a:pt x="3139" y="15497"/>
                      <a:pt x="3237" y="15609"/>
                      <a:pt x="3362" y="15692"/>
                    </a:cubicBezTo>
                    <a:cubicBezTo>
                      <a:pt x="3488" y="15762"/>
                      <a:pt x="3627" y="15846"/>
                      <a:pt x="3739" y="15902"/>
                    </a:cubicBezTo>
                    <a:cubicBezTo>
                      <a:pt x="3878" y="15957"/>
                      <a:pt x="4004" y="15971"/>
                      <a:pt x="4087" y="15985"/>
                    </a:cubicBezTo>
                    <a:cubicBezTo>
                      <a:pt x="4004" y="15985"/>
                      <a:pt x="3934" y="15971"/>
                      <a:pt x="3850" y="15971"/>
                    </a:cubicBezTo>
                    <a:cubicBezTo>
                      <a:pt x="3767" y="15971"/>
                      <a:pt x="3697" y="15957"/>
                      <a:pt x="3599" y="15930"/>
                    </a:cubicBezTo>
                    <a:cubicBezTo>
                      <a:pt x="3446" y="15902"/>
                      <a:pt x="3292" y="15888"/>
                      <a:pt x="3139" y="15832"/>
                    </a:cubicBezTo>
                    <a:cubicBezTo>
                      <a:pt x="2135" y="15553"/>
                      <a:pt x="1284" y="14925"/>
                      <a:pt x="768" y="14116"/>
                    </a:cubicBezTo>
                    <a:cubicBezTo>
                      <a:pt x="726" y="14074"/>
                      <a:pt x="698" y="14033"/>
                      <a:pt x="670" y="13977"/>
                    </a:cubicBezTo>
                    <a:cubicBezTo>
                      <a:pt x="642" y="13935"/>
                      <a:pt x="628" y="13879"/>
                      <a:pt x="586" y="13837"/>
                    </a:cubicBezTo>
                    <a:cubicBezTo>
                      <a:pt x="558" y="13795"/>
                      <a:pt x="531" y="13740"/>
                      <a:pt x="503" y="13698"/>
                    </a:cubicBezTo>
                    <a:cubicBezTo>
                      <a:pt x="489" y="13656"/>
                      <a:pt x="447" y="13600"/>
                      <a:pt x="433" y="13544"/>
                    </a:cubicBezTo>
                    <a:cubicBezTo>
                      <a:pt x="349" y="13335"/>
                      <a:pt x="280" y="13126"/>
                      <a:pt x="238" y="12917"/>
                    </a:cubicBezTo>
                    <a:cubicBezTo>
                      <a:pt x="168" y="12484"/>
                      <a:pt x="210" y="12024"/>
                      <a:pt x="321" y="11605"/>
                    </a:cubicBezTo>
                    <a:cubicBezTo>
                      <a:pt x="447" y="11187"/>
                      <a:pt x="656" y="10796"/>
                      <a:pt x="977" y="10462"/>
                    </a:cubicBezTo>
                    <a:cubicBezTo>
                      <a:pt x="1061" y="10378"/>
                      <a:pt x="1144" y="10266"/>
                      <a:pt x="1256" y="10197"/>
                    </a:cubicBezTo>
                    <a:cubicBezTo>
                      <a:pt x="1298" y="10169"/>
                      <a:pt x="1354" y="10113"/>
                      <a:pt x="1409" y="10071"/>
                    </a:cubicBezTo>
                    <a:lnTo>
                      <a:pt x="1563" y="9974"/>
                    </a:lnTo>
                    <a:cubicBezTo>
                      <a:pt x="1619" y="9932"/>
                      <a:pt x="1674" y="9904"/>
                      <a:pt x="1744" y="9890"/>
                    </a:cubicBezTo>
                    <a:cubicBezTo>
                      <a:pt x="1786" y="9848"/>
                      <a:pt x="1842" y="9834"/>
                      <a:pt x="1912" y="9792"/>
                    </a:cubicBezTo>
                    <a:cubicBezTo>
                      <a:pt x="1967" y="9778"/>
                      <a:pt x="2037" y="9750"/>
                      <a:pt x="2093" y="9722"/>
                    </a:cubicBezTo>
                    <a:lnTo>
                      <a:pt x="2274" y="9681"/>
                    </a:lnTo>
                    <a:cubicBezTo>
                      <a:pt x="2433" y="9646"/>
                      <a:pt x="2592" y="9629"/>
                      <a:pt x="2749" y="9629"/>
                    </a:cubicBezTo>
                    <a:cubicBezTo>
                      <a:pt x="3103" y="9629"/>
                      <a:pt x="3448" y="9716"/>
                      <a:pt x="3767" y="9890"/>
                    </a:cubicBezTo>
                    <a:cubicBezTo>
                      <a:pt x="4157" y="10113"/>
                      <a:pt x="4534" y="10476"/>
                      <a:pt x="4701" y="10964"/>
                    </a:cubicBezTo>
                    <a:cubicBezTo>
                      <a:pt x="4743" y="11103"/>
                      <a:pt x="4757" y="11243"/>
                      <a:pt x="4743" y="11382"/>
                    </a:cubicBezTo>
                    <a:cubicBezTo>
                      <a:pt x="4715" y="11522"/>
                      <a:pt x="4701" y="11661"/>
                      <a:pt x="4645" y="11801"/>
                    </a:cubicBezTo>
                    <a:cubicBezTo>
                      <a:pt x="4604" y="11926"/>
                      <a:pt x="4534" y="12052"/>
                      <a:pt x="4436" y="12163"/>
                    </a:cubicBezTo>
                    <a:cubicBezTo>
                      <a:pt x="4353" y="12275"/>
                      <a:pt x="4255" y="12373"/>
                      <a:pt x="4143" y="12442"/>
                    </a:cubicBezTo>
                    <a:cubicBezTo>
                      <a:pt x="4018" y="12512"/>
                      <a:pt x="3878" y="12610"/>
                      <a:pt x="3739" y="12638"/>
                    </a:cubicBezTo>
                    <a:cubicBezTo>
                      <a:pt x="3669" y="12659"/>
                      <a:pt x="3596" y="12669"/>
                      <a:pt x="3521" y="12669"/>
                    </a:cubicBezTo>
                    <a:cubicBezTo>
                      <a:pt x="3446" y="12669"/>
                      <a:pt x="3369" y="12659"/>
                      <a:pt x="3292" y="12638"/>
                    </a:cubicBezTo>
                    <a:cubicBezTo>
                      <a:pt x="3153" y="12610"/>
                      <a:pt x="3013" y="12540"/>
                      <a:pt x="2888" y="12442"/>
                    </a:cubicBezTo>
                    <a:cubicBezTo>
                      <a:pt x="2762" y="12359"/>
                      <a:pt x="2679" y="12233"/>
                      <a:pt x="2595" y="12136"/>
                    </a:cubicBezTo>
                    <a:cubicBezTo>
                      <a:pt x="2511" y="11996"/>
                      <a:pt x="2469" y="11815"/>
                      <a:pt x="2456" y="11661"/>
                    </a:cubicBezTo>
                    <a:cubicBezTo>
                      <a:pt x="2442" y="11508"/>
                      <a:pt x="2469" y="11354"/>
                      <a:pt x="2511" y="11215"/>
                    </a:cubicBezTo>
                    <a:cubicBezTo>
                      <a:pt x="2581" y="10936"/>
                      <a:pt x="2679" y="10699"/>
                      <a:pt x="2553" y="10559"/>
                    </a:cubicBezTo>
                    <a:cubicBezTo>
                      <a:pt x="2553" y="10517"/>
                      <a:pt x="2525" y="10476"/>
                      <a:pt x="2456" y="10462"/>
                    </a:cubicBezTo>
                    <a:cubicBezTo>
                      <a:pt x="2430" y="10457"/>
                      <a:pt x="2399" y="10453"/>
                      <a:pt x="2363" y="10453"/>
                    </a:cubicBezTo>
                    <a:cubicBezTo>
                      <a:pt x="2300" y="10453"/>
                      <a:pt x="2223" y="10463"/>
                      <a:pt x="2135" y="10490"/>
                    </a:cubicBezTo>
                    <a:cubicBezTo>
                      <a:pt x="1953" y="10545"/>
                      <a:pt x="1702" y="10671"/>
                      <a:pt x="1479" y="10950"/>
                    </a:cubicBezTo>
                    <a:cubicBezTo>
                      <a:pt x="1368" y="11089"/>
                      <a:pt x="1270" y="11285"/>
                      <a:pt x="1200" y="11494"/>
                    </a:cubicBezTo>
                    <a:cubicBezTo>
                      <a:pt x="1130" y="11717"/>
                      <a:pt x="1089" y="11982"/>
                      <a:pt x="1130" y="12261"/>
                    </a:cubicBezTo>
                    <a:cubicBezTo>
                      <a:pt x="1171" y="12249"/>
                      <a:pt x="1200" y="12244"/>
                      <a:pt x="1221" y="12244"/>
                    </a:cubicBezTo>
                    <a:cubicBezTo>
                      <a:pt x="1271" y="12244"/>
                      <a:pt x="1274" y="12273"/>
                      <a:pt x="1284" y="12303"/>
                    </a:cubicBezTo>
                    <a:lnTo>
                      <a:pt x="1284" y="12345"/>
                    </a:lnTo>
                    <a:lnTo>
                      <a:pt x="1312" y="12387"/>
                    </a:lnTo>
                    <a:cubicBezTo>
                      <a:pt x="1312" y="12428"/>
                      <a:pt x="1326" y="12442"/>
                      <a:pt x="1326" y="12484"/>
                    </a:cubicBezTo>
                    <a:cubicBezTo>
                      <a:pt x="1340" y="12512"/>
                      <a:pt x="1340" y="12526"/>
                      <a:pt x="1354" y="12568"/>
                    </a:cubicBezTo>
                    <a:lnTo>
                      <a:pt x="1368" y="12624"/>
                    </a:lnTo>
                    <a:lnTo>
                      <a:pt x="1368" y="12638"/>
                    </a:lnTo>
                    <a:lnTo>
                      <a:pt x="1395" y="12693"/>
                    </a:lnTo>
                    <a:lnTo>
                      <a:pt x="1395" y="12707"/>
                    </a:lnTo>
                    <a:lnTo>
                      <a:pt x="1423" y="12777"/>
                    </a:lnTo>
                    <a:lnTo>
                      <a:pt x="1423" y="12791"/>
                    </a:lnTo>
                    <a:lnTo>
                      <a:pt x="1437" y="12847"/>
                    </a:lnTo>
                    <a:lnTo>
                      <a:pt x="1493" y="12945"/>
                    </a:lnTo>
                    <a:cubicBezTo>
                      <a:pt x="1535" y="13014"/>
                      <a:pt x="1577" y="13084"/>
                      <a:pt x="1619" y="13154"/>
                    </a:cubicBezTo>
                    <a:cubicBezTo>
                      <a:pt x="1786" y="13419"/>
                      <a:pt x="2037" y="13670"/>
                      <a:pt x="2330" y="13823"/>
                    </a:cubicBezTo>
                    <a:cubicBezTo>
                      <a:pt x="2609" y="13991"/>
                      <a:pt x="2930" y="14102"/>
                      <a:pt x="3237" y="14130"/>
                    </a:cubicBezTo>
                    <a:cubicBezTo>
                      <a:pt x="3323" y="14141"/>
                      <a:pt x="3408" y="14147"/>
                      <a:pt x="3491" y="14147"/>
                    </a:cubicBezTo>
                    <a:cubicBezTo>
                      <a:pt x="3719" y="14147"/>
                      <a:pt x="3935" y="14108"/>
                      <a:pt x="4129" y="14046"/>
                    </a:cubicBezTo>
                    <a:cubicBezTo>
                      <a:pt x="4157" y="14033"/>
                      <a:pt x="4199" y="14033"/>
                      <a:pt x="4227" y="14019"/>
                    </a:cubicBezTo>
                    <a:cubicBezTo>
                      <a:pt x="4269" y="13991"/>
                      <a:pt x="4325" y="13977"/>
                      <a:pt x="4353" y="13963"/>
                    </a:cubicBezTo>
                    <a:lnTo>
                      <a:pt x="4534" y="13879"/>
                    </a:lnTo>
                    <a:lnTo>
                      <a:pt x="4562" y="13851"/>
                    </a:lnTo>
                    <a:lnTo>
                      <a:pt x="4576" y="13837"/>
                    </a:lnTo>
                    <a:cubicBezTo>
                      <a:pt x="4566" y="13837"/>
                      <a:pt x="4630" y="13811"/>
                      <a:pt x="4652" y="13803"/>
                    </a:cubicBezTo>
                    <a:lnTo>
                      <a:pt x="4652" y="13803"/>
                    </a:lnTo>
                    <a:cubicBezTo>
                      <a:pt x="4650" y="13805"/>
                      <a:pt x="4648" y="13807"/>
                      <a:pt x="4645" y="13809"/>
                    </a:cubicBezTo>
                    <a:cubicBezTo>
                      <a:pt x="4657" y="13804"/>
                      <a:pt x="4660" y="13802"/>
                      <a:pt x="4658" y="13802"/>
                    </a:cubicBezTo>
                    <a:cubicBezTo>
                      <a:pt x="4657" y="13802"/>
                      <a:pt x="4655" y="13802"/>
                      <a:pt x="4652" y="13803"/>
                    </a:cubicBezTo>
                    <a:lnTo>
                      <a:pt x="4652" y="13803"/>
                    </a:lnTo>
                    <a:cubicBezTo>
                      <a:pt x="4690" y="13766"/>
                      <a:pt x="4717" y="13752"/>
                      <a:pt x="4757" y="13712"/>
                    </a:cubicBezTo>
                    <a:cubicBezTo>
                      <a:pt x="4785" y="13684"/>
                      <a:pt x="4827" y="13670"/>
                      <a:pt x="4855" y="13628"/>
                    </a:cubicBezTo>
                    <a:cubicBezTo>
                      <a:pt x="4897" y="13600"/>
                      <a:pt x="4910" y="13558"/>
                      <a:pt x="4952" y="13544"/>
                    </a:cubicBezTo>
                    <a:cubicBezTo>
                      <a:pt x="4994" y="13475"/>
                      <a:pt x="5036" y="13419"/>
                      <a:pt x="5064" y="13363"/>
                    </a:cubicBezTo>
                    <a:cubicBezTo>
                      <a:pt x="5189" y="13140"/>
                      <a:pt x="5175" y="12972"/>
                      <a:pt x="5036" y="12875"/>
                    </a:cubicBezTo>
                    <a:cubicBezTo>
                      <a:pt x="4994" y="12861"/>
                      <a:pt x="4966" y="12847"/>
                      <a:pt x="4910" y="12847"/>
                    </a:cubicBezTo>
                    <a:cubicBezTo>
                      <a:pt x="4883" y="12833"/>
                      <a:pt x="4841" y="12805"/>
                      <a:pt x="4771" y="12805"/>
                    </a:cubicBezTo>
                    <a:lnTo>
                      <a:pt x="4645" y="12805"/>
                    </a:lnTo>
                    <a:cubicBezTo>
                      <a:pt x="4771" y="12693"/>
                      <a:pt x="4855" y="12554"/>
                      <a:pt x="4952" y="12415"/>
                    </a:cubicBezTo>
                    <a:cubicBezTo>
                      <a:pt x="5036" y="12275"/>
                      <a:pt x="5092" y="12108"/>
                      <a:pt x="5134" y="11954"/>
                    </a:cubicBezTo>
                    <a:cubicBezTo>
                      <a:pt x="5231" y="11647"/>
                      <a:pt x="5231" y="11299"/>
                      <a:pt x="5162" y="10964"/>
                    </a:cubicBezTo>
                    <a:cubicBezTo>
                      <a:pt x="5134" y="10908"/>
                      <a:pt x="5120" y="10838"/>
                      <a:pt x="5106" y="10783"/>
                    </a:cubicBezTo>
                    <a:cubicBezTo>
                      <a:pt x="5092" y="10755"/>
                      <a:pt x="5092" y="10741"/>
                      <a:pt x="5064" y="10699"/>
                    </a:cubicBezTo>
                    <a:cubicBezTo>
                      <a:pt x="5050" y="10685"/>
                      <a:pt x="5050" y="10671"/>
                      <a:pt x="5036" y="10643"/>
                    </a:cubicBezTo>
                    <a:lnTo>
                      <a:pt x="5022" y="10615"/>
                    </a:lnTo>
                    <a:lnTo>
                      <a:pt x="4994" y="10601"/>
                    </a:lnTo>
                    <a:lnTo>
                      <a:pt x="4980" y="10573"/>
                    </a:lnTo>
                    <a:lnTo>
                      <a:pt x="4980" y="10559"/>
                    </a:lnTo>
                    <a:lnTo>
                      <a:pt x="4924" y="10476"/>
                    </a:lnTo>
                    <a:lnTo>
                      <a:pt x="4883" y="10392"/>
                    </a:lnTo>
                    <a:lnTo>
                      <a:pt x="4813" y="10294"/>
                    </a:lnTo>
                    <a:cubicBezTo>
                      <a:pt x="4771" y="10252"/>
                      <a:pt x="4715" y="10183"/>
                      <a:pt x="4673" y="10127"/>
                    </a:cubicBezTo>
                    <a:cubicBezTo>
                      <a:pt x="4618" y="10071"/>
                      <a:pt x="4576" y="10029"/>
                      <a:pt x="4506" y="9974"/>
                    </a:cubicBezTo>
                    <a:lnTo>
                      <a:pt x="4394" y="9862"/>
                    </a:lnTo>
                    <a:lnTo>
                      <a:pt x="4269" y="9764"/>
                    </a:lnTo>
                    <a:cubicBezTo>
                      <a:pt x="4227" y="9722"/>
                      <a:pt x="4185" y="9695"/>
                      <a:pt x="4143" y="9681"/>
                    </a:cubicBezTo>
                    <a:cubicBezTo>
                      <a:pt x="4087" y="9639"/>
                      <a:pt x="4060" y="9625"/>
                      <a:pt x="4004" y="9583"/>
                    </a:cubicBezTo>
                    <a:cubicBezTo>
                      <a:pt x="3836" y="9485"/>
                      <a:pt x="3641" y="9416"/>
                      <a:pt x="3446" y="9360"/>
                    </a:cubicBezTo>
                    <a:cubicBezTo>
                      <a:pt x="3242" y="9307"/>
                      <a:pt x="3034" y="9283"/>
                      <a:pt x="2830" y="9283"/>
                    </a:cubicBezTo>
                    <a:cubicBezTo>
                      <a:pt x="2658" y="9283"/>
                      <a:pt x="2490" y="9300"/>
                      <a:pt x="2330" y="9332"/>
                    </a:cubicBezTo>
                    <a:cubicBezTo>
                      <a:pt x="2246" y="9346"/>
                      <a:pt x="2177" y="9360"/>
                      <a:pt x="2093" y="9402"/>
                    </a:cubicBezTo>
                    <a:cubicBezTo>
                      <a:pt x="1995" y="9416"/>
                      <a:pt x="1925" y="9443"/>
                      <a:pt x="1856" y="9485"/>
                    </a:cubicBezTo>
                    <a:lnTo>
                      <a:pt x="1646" y="9583"/>
                    </a:lnTo>
                    <a:lnTo>
                      <a:pt x="1549" y="9639"/>
                    </a:lnTo>
                    <a:lnTo>
                      <a:pt x="1437" y="9708"/>
                    </a:lnTo>
                    <a:cubicBezTo>
                      <a:pt x="1158" y="9890"/>
                      <a:pt x="935" y="10099"/>
                      <a:pt x="726" y="10350"/>
                    </a:cubicBezTo>
                    <a:cubicBezTo>
                      <a:pt x="517" y="10601"/>
                      <a:pt x="363" y="10880"/>
                      <a:pt x="238" y="11173"/>
                    </a:cubicBezTo>
                    <a:cubicBezTo>
                      <a:pt x="168" y="11313"/>
                      <a:pt x="140" y="11466"/>
                      <a:pt x="98" y="11633"/>
                    </a:cubicBezTo>
                    <a:cubicBezTo>
                      <a:pt x="70" y="11787"/>
                      <a:pt x="42" y="11940"/>
                      <a:pt x="28" y="12094"/>
                    </a:cubicBezTo>
                    <a:cubicBezTo>
                      <a:pt x="1" y="12470"/>
                      <a:pt x="14" y="12833"/>
                      <a:pt x="112" y="13210"/>
                    </a:cubicBezTo>
                    <a:cubicBezTo>
                      <a:pt x="154" y="13307"/>
                      <a:pt x="168" y="13405"/>
                      <a:pt x="210" y="13489"/>
                    </a:cubicBezTo>
                    <a:cubicBezTo>
                      <a:pt x="238" y="13586"/>
                      <a:pt x="280" y="13670"/>
                      <a:pt x="307" y="13768"/>
                    </a:cubicBezTo>
                    <a:cubicBezTo>
                      <a:pt x="349" y="13865"/>
                      <a:pt x="391" y="13949"/>
                      <a:pt x="447" y="14033"/>
                    </a:cubicBezTo>
                    <a:lnTo>
                      <a:pt x="517" y="14158"/>
                    </a:lnTo>
                    <a:lnTo>
                      <a:pt x="558" y="14228"/>
                    </a:lnTo>
                    <a:lnTo>
                      <a:pt x="586" y="14284"/>
                    </a:lnTo>
                    <a:cubicBezTo>
                      <a:pt x="1130" y="15148"/>
                      <a:pt x="2037" y="15860"/>
                      <a:pt x="3111" y="16167"/>
                    </a:cubicBezTo>
                    <a:cubicBezTo>
                      <a:pt x="3517" y="16281"/>
                      <a:pt x="3938" y="16341"/>
                      <a:pt x="4369" y="16341"/>
                    </a:cubicBezTo>
                    <a:cubicBezTo>
                      <a:pt x="4516" y="16341"/>
                      <a:pt x="4664" y="16334"/>
                      <a:pt x="4813" y="16320"/>
                    </a:cubicBezTo>
                    <a:lnTo>
                      <a:pt x="5022" y="16306"/>
                    </a:lnTo>
                    <a:lnTo>
                      <a:pt x="5231" y="16264"/>
                    </a:lnTo>
                    <a:lnTo>
                      <a:pt x="5441" y="16236"/>
                    </a:lnTo>
                    <a:lnTo>
                      <a:pt x="5650" y="16167"/>
                    </a:lnTo>
                    <a:lnTo>
                      <a:pt x="5859" y="16097"/>
                    </a:lnTo>
                    <a:cubicBezTo>
                      <a:pt x="5929" y="16055"/>
                      <a:pt x="5998" y="16041"/>
                      <a:pt x="6068" y="15999"/>
                    </a:cubicBezTo>
                    <a:lnTo>
                      <a:pt x="6277" y="15916"/>
                    </a:lnTo>
                    <a:cubicBezTo>
                      <a:pt x="6347" y="15874"/>
                      <a:pt x="6389" y="15846"/>
                      <a:pt x="6459" y="15818"/>
                    </a:cubicBezTo>
                    <a:cubicBezTo>
                      <a:pt x="7477" y="15288"/>
                      <a:pt x="8370" y="14451"/>
                      <a:pt x="8942" y="13447"/>
                    </a:cubicBezTo>
                    <a:cubicBezTo>
                      <a:pt x="9514" y="12428"/>
                      <a:pt x="9806" y="11257"/>
                      <a:pt x="9779" y="10127"/>
                    </a:cubicBezTo>
                    <a:cubicBezTo>
                      <a:pt x="9765" y="9555"/>
                      <a:pt x="9653" y="8997"/>
                      <a:pt x="9486" y="8453"/>
                    </a:cubicBezTo>
                    <a:cubicBezTo>
                      <a:pt x="9430" y="8314"/>
                      <a:pt x="9388" y="8188"/>
                      <a:pt x="9346" y="8049"/>
                    </a:cubicBezTo>
                    <a:lnTo>
                      <a:pt x="9248" y="7867"/>
                    </a:lnTo>
                    <a:lnTo>
                      <a:pt x="9165" y="7672"/>
                    </a:lnTo>
                    <a:lnTo>
                      <a:pt x="9109" y="7588"/>
                    </a:lnTo>
                    <a:lnTo>
                      <a:pt x="9067" y="7491"/>
                    </a:lnTo>
                    <a:lnTo>
                      <a:pt x="8970" y="7323"/>
                    </a:lnTo>
                    <a:cubicBezTo>
                      <a:pt x="8928" y="7198"/>
                      <a:pt x="8858" y="7100"/>
                      <a:pt x="8802" y="6975"/>
                    </a:cubicBezTo>
                    <a:cubicBezTo>
                      <a:pt x="8677" y="6751"/>
                      <a:pt x="8551" y="6514"/>
                      <a:pt x="8439" y="6305"/>
                    </a:cubicBezTo>
                    <a:cubicBezTo>
                      <a:pt x="8314" y="6082"/>
                      <a:pt x="8188" y="5873"/>
                      <a:pt x="8049" y="5663"/>
                    </a:cubicBezTo>
                    <a:cubicBezTo>
                      <a:pt x="7784" y="5245"/>
                      <a:pt x="7519" y="4826"/>
                      <a:pt x="7184" y="4464"/>
                    </a:cubicBezTo>
                    <a:cubicBezTo>
                      <a:pt x="6863" y="4073"/>
                      <a:pt x="6515" y="3766"/>
                      <a:pt x="6166" y="3473"/>
                    </a:cubicBezTo>
                    <a:cubicBezTo>
                      <a:pt x="5998" y="3334"/>
                      <a:pt x="5817" y="3194"/>
                      <a:pt x="5650" y="3069"/>
                    </a:cubicBezTo>
                    <a:lnTo>
                      <a:pt x="5120" y="2706"/>
                    </a:lnTo>
                    <a:cubicBezTo>
                      <a:pt x="4952" y="2595"/>
                      <a:pt x="4771" y="2469"/>
                      <a:pt x="4618" y="2372"/>
                    </a:cubicBezTo>
                    <a:cubicBezTo>
                      <a:pt x="4436" y="2260"/>
                      <a:pt x="4283" y="2176"/>
                      <a:pt x="4129" y="2079"/>
                    </a:cubicBezTo>
                    <a:cubicBezTo>
                      <a:pt x="3809" y="1883"/>
                      <a:pt x="3516" y="1702"/>
                      <a:pt x="3223" y="1549"/>
                    </a:cubicBezTo>
                    <a:cubicBezTo>
                      <a:pt x="2651" y="1242"/>
                      <a:pt x="2163" y="935"/>
                      <a:pt x="1758" y="712"/>
                    </a:cubicBezTo>
                    <a:cubicBezTo>
                      <a:pt x="935" y="265"/>
                      <a:pt x="461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263673" y="3378130"/>
                <a:ext cx="505882" cy="699491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5951" extrusionOk="0">
                    <a:moveTo>
                      <a:pt x="5144" y="0"/>
                    </a:moveTo>
                    <a:cubicBezTo>
                      <a:pt x="4857" y="0"/>
                      <a:pt x="4570" y="18"/>
                      <a:pt x="4282" y="50"/>
                    </a:cubicBezTo>
                    <a:cubicBezTo>
                      <a:pt x="3655" y="133"/>
                      <a:pt x="3055" y="301"/>
                      <a:pt x="2497" y="580"/>
                    </a:cubicBezTo>
                    <a:cubicBezTo>
                      <a:pt x="1911" y="859"/>
                      <a:pt x="1409" y="1235"/>
                      <a:pt x="1004" y="1723"/>
                    </a:cubicBezTo>
                    <a:cubicBezTo>
                      <a:pt x="795" y="1974"/>
                      <a:pt x="628" y="2226"/>
                      <a:pt x="488" y="2518"/>
                    </a:cubicBezTo>
                    <a:cubicBezTo>
                      <a:pt x="419" y="2644"/>
                      <a:pt x="349" y="2797"/>
                      <a:pt x="293" y="2923"/>
                    </a:cubicBezTo>
                    <a:cubicBezTo>
                      <a:pt x="223" y="3062"/>
                      <a:pt x="195" y="3230"/>
                      <a:pt x="140" y="3369"/>
                    </a:cubicBezTo>
                    <a:cubicBezTo>
                      <a:pt x="70" y="3662"/>
                      <a:pt x="0" y="3969"/>
                      <a:pt x="0" y="4290"/>
                    </a:cubicBezTo>
                    <a:cubicBezTo>
                      <a:pt x="0" y="4597"/>
                      <a:pt x="28" y="4904"/>
                      <a:pt x="84" y="5197"/>
                    </a:cubicBezTo>
                    <a:cubicBezTo>
                      <a:pt x="223" y="5782"/>
                      <a:pt x="474" y="6312"/>
                      <a:pt x="767" y="6801"/>
                    </a:cubicBezTo>
                    <a:cubicBezTo>
                      <a:pt x="1060" y="7289"/>
                      <a:pt x="1381" y="7707"/>
                      <a:pt x="1702" y="8126"/>
                    </a:cubicBezTo>
                    <a:cubicBezTo>
                      <a:pt x="2371" y="8935"/>
                      <a:pt x="3027" y="9646"/>
                      <a:pt x="3543" y="10358"/>
                    </a:cubicBezTo>
                    <a:cubicBezTo>
                      <a:pt x="3794" y="10706"/>
                      <a:pt x="4031" y="11069"/>
                      <a:pt x="4185" y="11418"/>
                    </a:cubicBezTo>
                    <a:cubicBezTo>
                      <a:pt x="4352" y="11766"/>
                      <a:pt x="4478" y="12143"/>
                      <a:pt x="4561" y="12492"/>
                    </a:cubicBezTo>
                    <a:cubicBezTo>
                      <a:pt x="4659" y="12840"/>
                      <a:pt x="4701" y="13161"/>
                      <a:pt x="4743" y="13468"/>
                    </a:cubicBezTo>
                    <a:cubicBezTo>
                      <a:pt x="4771" y="13775"/>
                      <a:pt x="4798" y="14054"/>
                      <a:pt x="4812" y="14319"/>
                    </a:cubicBezTo>
                    <a:cubicBezTo>
                      <a:pt x="4826" y="14835"/>
                      <a:pt x="4812" y="15240"/>
                      <a:pt x="4798" y="15519"/>
                    </a:cubicBezTo>
                    <a:cubicBezTo>
                      <a:pt x="4771" y="15798"/>
                      <a:pt x="4771" y="15951"/>
                      <a:pt x="4771" y="15951"/>
                    </a:cubicBezTo>
                    <a:cubicBezTo>
                      <a:pt x="4826" y="15309"/>
                      <a:pt x="4868" y="14668"/>
                      <a:pt x="4840" y="14026"/>
                    </a:cubicBezTo>
                    <a:cubicBezTo>
                      <a:pt x="4826" y="13370"/>
                      <a:pt x="4743" y="12729"/>
                      <a:pt x="4561" y="12115"/>
                    </a:cubicBezTo>
                    <a:cubicBezTo>
                      <a:pt x="4394" y="11515"/>
                      <a:pt x="4129" y="10916"/>
                      <a:pt x="3780" y="10372"/>
                    </a:cubicBezTo>
                    <a:cubicBezTo>
                      <a:pt x="3431" y="9841"/>
                      <a:pt x="3069" y="9311"/>
                      <a:pt x="2706" y="8809"/>
                    </a:cubicBezTo>
                    <a:cubicBezTo>
                      <a:pt x="2330" y="8279"/>
                      <a:pt x="2037" y="7777"/>
                      <a:pt x="1772" y="7261"/>
                    </a:cubicBezTo>
                    <a:cubicBezTo>
                      <a:pt x="1521" y="6731"/>
                      <a:pt x="1283" y="6229"/>
                      <a:pt x="1060" y="5657"/>
                    </a:cubicBezTo>
                    <a:cubicBezTo>
                      <a:pt x="1021" y="5568"/>
                      <a:pt x="974" y="5485"/>
                      <a:pt x="950" y="5485"/>
                    </a:cubicBezTo>
                    <a:cubicBezTo>
                      <a:pt x="941" y="5485"/>
                      <a:pt x="935" y="5499"/>
                      <a:pt x="935" y="5531"/>
                    </a:cubicBezTo>
                    <a:cubicBezTo>
                      <a:pt x="963" y="5824"/>
                      <a:pt x="935" y="6006"/>
                      <a:pt x="921" y="6173"/>
                    </a:cubicBezTo>
                    <a:cubicBezTo>
                      <a:pt x="921" y="6229"/>
                      <a:pt x="907" y="6285"/>
                      <a:pt x="893" y="6312"/>
                    </a:cubicBezTo>
                    <a:cubicBezTo>
                      <a:pt x="795" y="6061"/>
                      <a:pt x="725" y="5824"/>
                      <a:pt x="656" y="5559"/>
                    </a:cubicBezTo>
                    <a:cubicBezTo>
                      <a:pt x="558" y="5141"/>
                      <a:pt x="516" y="4722"/>
                      <a:pt x="572" y="4318"/>
                    </a:cubicBezTo>
                    <a:cubicBezTo>
                      <a:pt x="628" y="3927"/>
                      <a:pt x="753" y="3537"/>
                      <a:pt x="935" y="3174"/>
                    </a:cubicBezTo>
                    <a:cubicBezTo>
                      <a:pt x="1186" y="2686"/>
                      <a:pt x="1534" y="2253"/>
                      <a:pt x="1953" y="1877"/>
                    </a:cubicBezTo>
                    <a:cubicBezTo>
                      <a:pt x="2371" y="1528"/>
                      <a:pt x="2874" y="1249"/>
                      <a:pt x="3418" y="1096"/>
                    </a:cubicBezTo>
                    <a:cubicBezTo>
                      <a:pt x="3836" y="970"/>
                      <a:pt x="4254" y="928"/>
                      <a:pt x="4603" y="886"/>
                    </a:cubicBezTo>
                    <a:cubicBezTo>
                      <a:pt x="4798" y="873"/>
                      <a:pt x="4910" y="789"/>
                      <a:pt x="4687" y="789"/>
                    </a:cubicBezTo>
                    <a:cubicBezTo>
                      <a:pt x="3892" y="789"/>
                      <a:pt x="3139" y="873"/>
                      <a:pt x="2469" y="1082"/>
                    </a:cubicBezTo>
                    <a:cubicBezTo>
                      <a:pt x="2357" y="1124"/>
                      <a:pt x="2246" y="1151"/>
                      <a:pt x="2120" y="1207"/>
                    </a:cubicBezTo>
                    <a:cubicBezTo>
                      <a:pt x="2595" y="928"/>
                      <a:pt x="3125" y="747"/>
                      <a:pt x="3655" y="663"/>
                    </a:cubicBezTo>
                    <a:cubicBezTo>
                      <a:pt x="3908" y="623"/>
                      <a:pt x="4164" y="606"/>
                      <a:pt x="4416" y="606"/>
                    </a:cubicBezTo>
                    <a:cubicBezTo>
                      <a:pt x="4691" y="606"/>
                      <a:pt x="4962" y="627"/>
                      <a:pt x="5217" y="663"/>
                    </a:cubicBezTo>
                    <a:cubicBezTo>
                      <a:pt x="6221" y="803"/>
                      <a:pt x="7100" y="1207"/>
                      <a:pt x="7770" y="1640"/>
                    </a:cubicBezTo>
                    <a:cubicBezTo>
                      <a:pt x="7942" y="1746"/>
                      <a:pt x="8201" y="1864"/>
                      <a:pt x="8335" y="1864"/>
                    </a:cubicBezTo>
                    <a:cubicBezTo>
                      <a:pt x="8342" y="1864"/>
                      <a:pt x="8349" y="1864"/>
                      <a:pt x="8355" y="1863"/>
                    </a:cubicBezTo>
                    <a:cubicBezTo>
                      <a:pt x="8509" y="1835"/>
                      <a:pt x="8565" y="1765"/>
                      <a:pt x="8509" y="1626"/>
                    </a:cubicBezTo>
                    <a:cubicBezTo>
                      <a:pt x="8453" y="1500"/>
                      <a:pt x="8327" y="1319"/>
                      <a:pt x="8118" y="1165"/>
                    </a:cubicBezTo>
                    <a:lnTo>
                      <a:pt x="8118" y="1165"/>
                    </a:lnTo>
                    <a:cubicBezTo>
                      <a:pt x="8579" y="1417"/>
                      <a:pt x="8997" y="1695"/>
                      <a:pt x="9415" y="2016"/>
                    </a:cubicBezTo>
                    <a:cubicBezTo>
                      <a:pt x="9443" y="2058"/>
                      <a:pt x="9499" y="2114"/>
                      <a:pt x="9569" y="2156"/>
                    </a:cubicBezTo>
                    <a:cubicBezTo>
                      <a:pt x="9639" y="2212"/>
                      <a:pt x="9694" y="2281"/>
                      <a:pt x="9778" y="2351"/>
                    </a:cubicBezTo>
                    <a:cubicBezTo>
                      <a:pt x="9918" y="2491"/>
                      <a:pt x="10071" y="2672"/>
                      <a:pt x="10197" y="2839"/>
                    </a:cubicBezTo>
                    <a:cubicBezTo>
                      <a:pt x="10322" y="2993"/>
                      <a:pt x="10420" y="3160"/>
                      <a:pt x="10489" y="3244"/>
                    </a:cubicBezTo>
                    <a:cubicBezTo>
                      <a:pt x="10531" y="3293"/>
                      <a:pt x="10567" y="3328"/>
                      <a:pt x="10590" y="3328"/>
                    </a:cubicBezTo>
                    <a:cubicBezTo>
                      <a:pt x="10606" y="3328"/>
                      <a:pt x="10615" y="3312"/>
                      <a:pt x="10615" y="3272"/>
                    </a:cubicBezTo>
                    <a:cubicBezTo>
                      <a:pt x="10615" y="3188"/>
                      <a:pt x="10559" y="2923"/>
                      <a:pt x="10420" y="2644"/>
                    </a:cubicBezTo>
                    <a:cubicBezTo>
                      <a:pt x="10290" y="2385"/>
                      <a:pt x="10101" y="2115"/>
                      <a:pt x="9952" y="1966"/>
                    </a:cubicBezTo>
                    <a:lnTo>
                      <a:pt x="9952" y="1966"/>
                    </a:lnTo>
                    <a:cubicBezTo>
                      <a:pt x="10203" y="2208"/>
                      <a:pt x="10429" y="2475"/>
                      <a:pt x="10629" y="2742"/>
                    </a:cubicBezTo>
                    <a:cubicBezTo>
                      <a:pt x="10964" y="3202"/>
                      <a:pt x="11173" y="3732"/>
                      <a:pt x="11285" y="4290"/>
                    </a:cubicBezTo>
                    <a:cubicBezTo>
                      <a:pt x="11326" y="4569"/>
                      <a:pt x="11354" y="4834"/>
                      <a:pt x="11326" y="5113"/>
                    </a:cubicBezTo>
                    <a:cubicBezTo>
                      <a:pt x="11312" y="5364"/>
                      <a:pt x="11285" y="5643"/>
                      <a:pt x="11229" y="5894"/>
                    </a:cubicBezTo>
                    <a:cubicBezTo>
                      <a:pt x="11215" y="6020"/>
                      <a:pt x="11159" y="6131"/>
                      <a:pt x="11145" y="6257"/>
                    </a:cubicBezTo>
                    <a:cubicBezTo>
                      <a:pt x="11103" y="6382"/>
                      <a:pt x="11075" y="6480"/>
                      <a:pt x="11020" y="6605"/>
                    </a:cubicBezTo>
                    <a:cubicBezTo>
                      <a:pt x="10964" y="6717"/>
                      <a:pt x="10936" y="6829"/>
                      <a:pt x="10880" y="6940"/>
                    </a:cubicBezTo>
                    <a:cubicBezTo>
                      <a:pt x="10838" y="6996"/>
                      <a:pt x="10824" y="7038"/>
                      <a:pt x="10796" y="7094"/>
                    </a:cubicBezTo>
                    <a:cubicBezTo>
                      <a:pt x="10755" y="7149"/>
                      <a:pt x="10727" y="7205"/>
                      <a:pt x="10699" y="7247"/>
                    </a:cubicBezTo>
                    <a:cubicBezTo>
                      <a:pt x="10448" y="7652"/>
                      <a:pt x="10099" y="8000"/>
                      <a:pt x="9680" y="8251"/>
                    </a:cubicBezTo>
                    <a:cubicBezTo>
                      <a:pt x="9262" y="8488"/>
                      <a:pt x="8788" y="8642"/>
                      <a:pt x="8300" y="8684"/>
                    </a:cubicBezTo>
                    <a:cubicBezTo>
                      <a:pt x="8207" y="8684"/>
                      <a:pt x="8114" y="8690"/>
                      <a:pt x="8021" y="8690"/>
                    </a:cubicBezTo>
                    <a:cubicBezTo>
                      <a:pt x="7974" y="8690"/>
                      <a:pt x="7928" y="8688"/>
                      <a:pt x="7881" y="8684"/>
                    </a:cubicBezTo>
                    <a:cubicBezTo>
                      <a:pt x="7811" y="8684"/>
                      <a:pt x="7742" y="8684"/>
                      <a:pt x="7672" y="8670"/>
                    </a:cubicBezTo>
                    <a:lnTo>
                      <a:pt x="7463" y="8628"/>
                    </a:lnTo>
                    <a:cubicBezTo>
                      <a:pt x="7184" y="8558"/>
                      <a:pt x="6919" y="8475"/>
                      <a:pt x="6682" y="8335"/>
                    </a:cubicBezTo>
                    <a:cubicBezTo>
                      <a:pt x="6193" y="8056"/>
                      <a:pt x="5803" y="7582"/>
                      <a:pt x="5649" y="7038"/>
                    </a:cubicBezTo>
                    <a:cubicBezTo>
                      <a:pt x="5580" y="6801"/>
                      <a:pt x="5538" y="6536"/>
                      <a:pt x="5566" y="6257"/>
                    </a:cubicBezTo>
                    <a:cubicBezTo>
                      <a:pt x="5580" y="5992"/>
                      <a:pt x="5649" y="5713"/>
                      <a:pt x="5775" y="5462"/>
                    </a:cubicBezTo>
                    <a:cubicBezTo>
                      <a:pt x="5845" y="5322"/>
                      <a:pt x="5942" y="5197"/>
                      <a:pt x="6054" y="5085"/>
                    </a:cubicBezTo>
                    <a:cubicBezTo>
                      <a:pt x="6165" y="4987"/>
                      <a:pt x="6291" y="4904"/>
                      <a:pt x="6430" y="4834"/>
                    </a:cubicBezTo>
                    <a:cubicBezTo>
                      <a:pt x="6570" y="4764"/>
                      <a:pt x="6723" y="4722"/>
                      <a:pt x="6863" y="4694"/>
                    </a:cubicBezTo>
                    <a:cubicBezTo>
                      <a:pt x="6947" y="4680"/>
                      <a:pt x="7027" y="4674"/>
                      <a:pt x="7103" y="4674"/>
                    </a:cubicBezTo>
                    <a:cubicBezTo>
                      <a:pt x="7180" y="4674"/>
                      <a:pt x="7253" y="4680"/>
                      <a:pt x="7323" y="4694"/>
                    </a:cubicBezTo>
                    <a:cubicBezTo>
                      <a:pt x="7477" y="4708"/>
                      <a:pt x="7658" y="4778"/>
                      <a:pt x="7797" y="4862"/>
                    </a:cubicBezTo>
                    <a:cubicBezTo>
                      <a:pt x="7937" y="4946"/>
                      <a:pt x="8076" y="5071"/>
                      <a:pt x="8160" y="5224"/>
                    </a:cubicBezTo>
                    <a:cubicBezTo>
                      <a:pt x="8355" y="5545"/>
                      <a:pt x="8355" y="5908"/>
                      <a:pt x="8230" y="6201"/>
                    </a:cubicBezTo>
                    <a:cubicBezTo>
                      <a:pt x="8160" y="6382"/>
                      <a:pt x="8035" y="6508"/>
                      <a:pt x="7909" y="6605"/>
                    </a:cubicBezTo>
                    <a:cubicBezTo>
                      <a:pt x="7797" y="6689"/>
                      <a:pt x="7658" y="6745"/>
                      <a:pt x="7532" y="6787"/>
                    </a:cubicBezTo>
                    <a:cubicBezTo>
                      <a:pt x="7407" y="6815"/>
                      <a:pt x="7309" y="6829"/>
                      <a:pt x="7239" y="6856"/>
                    </a:cubicBezTo>
                    <a:cubicBezTo>
                      <a:pt x="7170" y="6870"/>
                      <a:pt x="7114" y="6898"/>
                      <a:pt x="7114" y="6954"/>
                    </a:cubicBezTo>
                    <a:cubicBezTo>
                      <a:pt x="7100" y="6968"/>
                      <a:pt x="7100" y="7010"/>
                      <a:pt x="7114" y="7038"/>
                    </a:cubicBezTo>
                    <a:lnTo>
                      <a:pt x="7184" y="7108"/>
                    </a:lnTo>
                    <a:cubicBezTo>
                      <a:pt x="7212" y="7135"/>
                      <a:pt x="7253" y="7163"/>
                      <a:pt x="7309" y="7177"/>
                    </a:cubicBezTo>
                    <a:cubicBezTo>
                      <a:pt x="7404" y="7236"/>
                      <a:pt x="7568" y="7295"/>
                      <a:pt x="7785" y="7295"/>
                    </a:cubicBezTo>
                    <a:cubicBezTo>
                      <a:pt x="7824" y="7295"/>
                      <a:pt x="7866" y="7293"/>
                      <a:pt x="7909" y="7289"/>
                    </a:cubicBezTo>
                    <a:cubicBezTo>
                      <a:pt x="8048" y="7275"/>
                      <a:pt x="8216" y="7233"/>
                      <a:pt x="8369" y="7163"/>
                    </a:cubicBezTo>
                    <a:cubicBezTo>
                      <a:pt x="8523" y="7094"/>
                      <a:pt x="8676" y="6968"/>
                      <a:pt x="8816" y="6815"/>
                    </a:cubicBezTo>
                    <a:cubicBezTo>
                      <a:pt x="8844" y="6801"/>
                      <a:pt x="8885" y="6717"/>
                      <a:pt x="8941" y="6647"/>
                    </a:cubicBezTo>
                    <a:lnTo>
                      <a:pt x="8983" y="6591"/>
                    </a:lnTo>
                    <a:lnTo>
                      <a:pt x="8997" y="6577"/>
                    </a:lnTo>
                    <a:lnTo>
                      <a:pt x="9011" y="6536"/>
                    </a:lnTo>
                    <a:lnTo>
                      <a:pt x="9011" y="6522"/>
                    </a:lnTo>
                    <a:lnTo>
                      <a:pt x="9025" y="6508"/>
                    </a:lnTo>
                    <a:cubicBezTo>
                      <a:pt x="9081" y="6396"/>
                      <a:pt x="9123" y="6285"/>
                      <a:pt x="9150" y="6159"/>
                    </a:cubicBezTo>
                    <a:cubicBezTo>
                      <a:pt x="9206" y="5908"/>
                      <a:pt x="9206" y="5629"/>
                      <a:pt x="9150" y="5392"/>
                    </a:cubicBezTo>
                    <a:cubicBezTo>
                      <a:pt x="9095" y="5127"/>
                      <a:pt x="8997" y="4904"/>
                      <a:pt x="8844" y="4694"/>
                    </a:cubicBezTo>
                    <a:cubicBezTo>
                      <a:pt x="8676" y="4499"/>
                      <a:pt x="8509" y="4318"/>
                      <a:pt x="8314" y="4220"/>
                    </a:cubicBezTo>
                    <a:cubicBezTo>
                      <a:pt x="8230" y="4164"/>
                      <a:pt x="8118" y="4109"/>
                      <a:pt x="8035" y="4095"/>
                    </a:cubicBezTo>
                    <a:cubicBezTo>
                      <a:pt x="7951" y="4081"/>
                      <a:pt x="7881" y="4039"/>
                      <a:pt x="7797" y="4039"/>
                    </a:cubicBezTo>
                    <a:cubicBezTo>
                      <a:pt x="7728" y="4025"/>
                      <a:pt x="7630" y="4025"/>
                      <a:pt x="7588" y="4025"/>
                    </a:cubicBezTo>
                    <a:cubicBezTo>
                      <a:pt x="7518" y="4025"/>
                      <a:pt x="7463" y="4025"/>
                      <a:pt x="7407" y="4039"/>
                    </a:cubicBezTo>
                    <a:cubicBezTo>
                      <a:pt x="7309" y="4067"/>
                      <a:pt x="7212" y="4095"/>
                      <a:pt x="7184" y="4109"/>
                    </a:cubicBezTo>
                    <a:cubicBezTo>
                      <a:pt x="7128" y="4150"/>
                      <a:pt x="7114" y="4178"/>
                      <a:pt x="7128" y="4234"/>
                    </a:cubicBezTo>
                    <a:lnTo>
                      <a:pt x="7184" y="4290"/>
                    </a:lnTo>
                    <a:cubicBezTo>
                      <a:pt x="7198" y="4304"/>
                      <a:pt x="7212" y="4346"/>
                      <a:pt x="7239" y="4360"/>
                    </a:cubicBezTo>
                    <a:cubicBezTo>
                      <a:pt x="7253" y="4374"/>
                      <a:pt x="7281" y="4388"/>
                      <a:pt x="7323" y="4415"/>
                    </a:cubicBezTo>
                    <a:cubicBezTo>
                      <a:pt x="7170" y="4415"/>
                      <a:pt x="7002" y="4415"/>
                      <a:pt x="6849" y="4443"/>
                    </a:cubicBezTo>
                    <a:cubicBezTo>
                      <a:pt x="6695" y="4485"/>
                      <a:pt x="6542" y="4527"/>
                      <a:pt x="6403" y="4625"/>
                    </a:cubicBezTo>
                    <a:cubicBezTo>
                      <a:pt x="6096" y="4778"/>
                      <a:pt x="5859" y="5001"/>
                      <a:pt x="5677" y="5294"/>
                    </a:cubicBezTo>
                    <a:cubicBezTo>
                      <a:pt x="5649" y="5350"/>
                      <a:pt x="5635" y="5406"/>
                      <a:pt x="5594" y="5462"/>
                    </a:cubicBezTo>
                    <a:cubicBezTo>
                      <a:pt x="5566" y="5503"/>
                      <a:pt x="5538" y="5559"/>
                      <a:pt x="5524" y="5601"/>
                    </a:cubicBezTo>
                    <a:cubicBezTo>
                      <a:pt x="5426" y="5880"/>
                      <a:pt x="5370" y="6173"/>
                      <a:pt x="5370" y="6466"/>
                    </a:cubicBezTo>
                    <a:cubicBezTo>
                      <a:pt x="5370" y="6689"/>
                      <a:pt x="5398" y="6898"/>
                      <a:pt x="5454" y="7108"/>
                    </a:cubicBezTo>
                    <a:cubicBezTo>
                      <a:pt x="5510" y="7317"/>
                      <a:pt x="5607" y="7512"/>
                      <a:pt x="5719" y="7693"/>
                    </a:cubicBezTo>
                    <a:cubicBezTo>
                      <a:pt x="5928" y="8042"/>
                      <a:pt x="6221" y="8321"/>
                      <a:pt x="6542" y="8488"/>
                    </a:cubicBezTo>
                    <a:cubicBezTo>
                      <a:pt x="6612" y="8530"/>
                      <a:pt x="6695" y="8572"/>
                      <a:pt x="6765" y="8614"/>
                    </a:cubicBezTo>
                    <a:lnTo>
                      <a:pt x="6988" y="8698"/>
                    </a:lnTo>
                    <a:cubicBezTo>
                      <a:pt x="7058" y="8740"/>
                      <a:pt x="7142" y="8753"/>
                      <a:pt x="7239" y="8767"/>
                    </a:cubicBezTo>
                    <a:lnTo>
                      <a:pt x="7351" y="8809"/>
                    </a:lnTo>
                    <a:cubicBezTo>
                      <a:pt x="7393" y="8823"/>
                      <a:pt x="7449" y="8823"/>
                      <a:pt x="7477" y="8823"/>
                    </a:cubicBezTo>
                    <a:cubicBezTo>
                      <a:pt x="7665" y="8863"/>
                      <a:pt x="7854" y="8880"/>
                      <a:pt x="8040" y="8880"/>
                    </a:cubicBezTo>
                    <a:cubicBezTo>
                      <a:pt x="8184" y="8880"/>
                      <a:pt x="8327" y="8869"/>
                      <a:pt x="8467" y="8851"/>
                    </a:cubicBezTo>
                    <a:cubicBezTo>
                      <a:pt x="8648" y="8837"/>
                      <a:pt x="8802" y="8809"/>
                      <a:pt x="8955" y="8753"/>
                    </a:cubicBezTo>
                    <a:lnTo>
                      <a:pt x="9206" y="8670"/>
                    </a:lnTo>
                    <a:cubicBezTo>
                      <a:pt x="9290" y="8642"/>
                      <a:pt x="9360" y="8600"/>
                      <a:pt x="9429" y="8558"/>
                    </a:cubicBezTo>
                    <a:cubicBezTo>
                      <a:pt x="9471" y="8544"/>
                      <a:pt x="9499" y="8530"/>
                      <a:pt x="9555" y="8502"/>
                    </a:cubicBezTo>
                    <a:lnTo>
                      <a:pt x="9653" y="8447"/>
                    </a:lnTo>
                    <a:cubicBezTo>
                      <a:pt x="9722" y="8405"/>
                      <a:pt x="9792" y="8349"/>
                      <a:pt x="9862" y="8321"/>
                    </a:cubicBezTo>
                    <a:lnTo>
                      <a:pt x="10071" y="8182"/>
                    </a:lnTo>
                    <a:lnTo>
                      <a:pt x="10266" y="8028"/>
                    </a:lnTo>
                    <a:cubicBezTo>
                      <a:pt x="10545" y="7763"/>
                      <a:pt x="10796" y="7456"/>
                      <a:pt x="10978" y="7094"/>
                    </a:cubicBezTo>
                    <a:cubicBezTo>
                      <a:pt x="11033" y="7010"/>
                      <a:pt x="11075" y="6926"/>
                      <a:pt x="11103" y="6815"/>
                    </a:cubicBezTo>
                    <a:cubicBezTo>
                      <a:pt x="11145" y="6731"/>
                      <a:pt x="11187" y="6647"/>
                      <a:pt x="11215" y="6536"/>
                    </a:cubicBezTo>
                    <a:cubicBezTo>
                      <a:pt x="11243" y="6452"/>
                      <a:pt x="11285" y="6354"/>
                      <a:pt x="11312" y="6257"/>
                    </a:cubicBezTo>
                    <a:cubicBezTo>
                      <a:pt x="11354" y="6159"/>
                      <a:pt x="11368" y="6061"/>
                      <a:pt x="11396" y="5964"/>
                    </a:cubicBezTo>
                    <a:cubicBezTo>
                      <a:pt x="11466" y="5699"/>
                      <a:pt x="11508" y="5420"/>
                      <a:pt x="11522" y="5141"/>
                    </a:cubicBezTo>
                    <a:cubicBezTo>
                      <a:pt x="11536" y="4862"/>
                      <a:pt x="11522" y="4569"/>
                      <a:pt x="11466" y="4290"/>
                    </a:cubicBezTo>
                    <a:cubicBezTo>
                      <a:pt x="11382" y="3718"/>
                      <a:pt x="11145" y="3160"/>
                      <a:pt x="10810" y="2672"/>
                    </a:cubicBezTo>
                    <a:cubicBezTo>
                      <a:pt x="10476" y="2184"/>
                      <a:pt x="10043" y="1751"/>
                      <a:pt x="9555" y="1403"/>
                    </a:cubicBezTo>
                    <a:cubicBezTo>
                      <a:pt x="9067" y="1026"/>
                      <a:pt x="8523" y="747"/>
                      <a:pt x="7951" y="524"/>
                    </a:cubicBezTo>
                    <a:cubicBezTo>
                      <a:pt x="7379" y="301"/>
                      <a:pt x="6779" y="161"/>
                      <a:pt x="6151" y="77"/>
                    </a:cubicBezTo>
                    <a:cubicBezTo>
                      <a:pt x="5819" y="25"/>
                      <a:pt x="5482" y="0"/>
                      <a:pt x="514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289064" y="3415230"/>
                <a:ext cx="273727" cy="492376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11228" extrusionOk="0">
                    <a:moveTo>
                      <a:pt x="5956" y="0"/>
                    </a:moveTo>
                    <a:cubicBezTo>
                      <a:pt x="5857" y="0"/>
                      <a:pt x="5759" y="60"/>
                      <a:pt x="5670" y="138"/>
                    </a:cubicBezTo>
                    <a:cubicBezTo>
                      <a:pt x="5545" y="222"/>
                      <a:pt x="5433" y="347"/>
                      <a:pt x="5349" y="389"/>
                    </a:cubicBezTo>
                    <a:cubicBezTo>
                      <a:pt x="5321" y="417"/>
                      <a:pt x="5293" y="431"/>
                      <a:pt x="5280" y="459"/>
                    </a:cubicBezTo>
                    <a:lnTo>
                      <a:pt x="5252" y="459"/>
                    </a:lnTo>
                    <a:cubicBezTo>
                      <a:pt x="5015" y="515"/>
                      <a:pt x="4805" y="571"/>
                      <a:pt x="4582" y="626"/>
                    </a:cubicBezTo>
                    <a:cubicBezTo>
                      <a:pt x="4024" y="780"/>
                      <a:pt x="3466" y="989"/>
                      <a:pt x="2992" y="1338"/>
                    </a:cubicBezTo>
                    <a:cubicBezTo>
                      <a:pt x="2922" y="1366"/>
                      <a:pt x="2880" y="1421"/>
                      <a:pt x="2825" y="1477"/>
                    </a:cubicBezTo>
                    <a:lnTo>
                      <a:pt x="2643" y="1617"/>
                    </a:lnTo>
                    <a:lnTo>
                      <a:pt x="2490" y="1770"/>
                    </a:lnTo>
                    <a:lnTo>
                      <a:pt x="2336" y="1924"/>
                    </a:lnTo>
                    <a:cubicBezTo>
                      <a:pt x="2155" y="2161"/>
                      <a:pt x="1988" y="2398"/>
                      <a:pt x="1862" y="2677"/>
                    </a:cubicBezTo>
                    <a:cubicBezTo>
                      <a:pt x="1834" y="2760"/>
                      <a:pt x="1778" y="2872"/>
                      <a:pt x="1737" y="2970"/>
                    </a:cubicBezTo>
                    <a:lnTo>
                      <a:pt x="1695" y="3137"/>
                    </a:lnTo>
                    <a:lnTo>
                      <a:pt x="1639" y="3290"/>
                    </a:lnTo>
                    <a:cubicBezTo>
                      <a:pt x="1625" y="3360"/>
                      <a:pt x="1597" y="3430"/>
                      <a:pt x="1583" y="3514"/>
                    </a:cubicBezTo>
                    <a:cubicBezTo>
                      <a:pt x="1583" y="3556"/>
                      <a:pt x="1569" y="3583"/>
                      <a:pt x="1555" y="3625"/>
                    </a:cubicBezTo>
                    <a:cubicBezTo>
                      <a:pt x="1555" y="3653"/>
                      <a:pt x="1527" y="3695"/>
                      <a:pt x="1527" y="3737"/>
                    </a:cubicBezTo>
                    <a:cubicBezTo>
                      <a:pt x="1513" y="3807"/>
                      <a:pt x="1513" y="3904"/>
                      <a:pt x="1499" y="3974"/>
                    </a:cubicBezTo>
                    <a:cubicBezTo>
                      <a:pt x="1486" y="4058"/>
                      <a:pt x="1486" y="4127"/>
                      <a:pt x="1486" y="4211"/>
                    </a:cubicBezTo>
                    <a:cubicBezTo>
                      <a:pt x="1486" y="4267"/>
                      <a:pt x="1458" y="4337"/>
                      <a:pt x="1458" y="4392"/>
                    </a:cubicBezTo>
                    <a:lnTo>
                      <a:pt x="1458" y="4574"/>
                    </a:lnTo>
                    <a:cubicBezTo>
                      <a:pt x="1458" y="4783"/>
                      <a:pt x="1458" y="4992"/>
                      <a:pt x="1486" y="5201"/>
                    </a:cubicBezTo>
                    <a:cubicBezTo>
                      <a:pt x="1499" y="5369"/>
                      <a:pt x="1513" y="5522"/>
                      <a:pt x="1527" y="5690"/>
                    </a:cubicBezTo>
                    <a:cubicBezTo>
                      <a:pt x="1499" y="5620"/>
                      <a:pt x="1458" y="5578"/>
                      <a:pt x="1416" y="5522"/>
                    </a:cubicBezTo>
                    <a:cubicBezTo>
                      <a:pt x="1318" y="5411"/>
                      <a:pt x="1234" y="5327"/>
                      <a:pt x="1137" y="5257"/>
                    </a:cubicBezTo>
                    <a:cubicBezTo>
                      <a:pt x="1039" y="5187"/>
                      <a:pt x="942" y="5118"/>
                      <a:pt x="816" y="5034"/>
                    </a:cubicBezTo>
                    <a:cubicBezTo>
                      <a:pt x="732" y="4964"/>
                      <a:pt x="663" y="4895"/>
                      <a:pt x="607" y="4825"/>
                    </a:cubicBezTo>
                    <a:lnTo>
                      <a:pt x="453" y="4560"/>
                    </a:lnTo>
                    <a:cubicBezTo>
                      <a:pt x="342" y="4365"/>
                      <a:pt x="314" y="4141"/>
                      <a:pt x="272" y="3918"/>
                    </a:cubicBezTo>
                    <a:cubicBezTo>
                      <a:pt x="261" y="3863"/>
                      <a:pt x="241" y="3826"/>
                      <a:pt x="206" y="3826"/>
                    </a:cubicBezTo>
                    <a:cubicBezTo>
                      <a:pt x="197" y="3826"/>
                      <a:pt x="186" y="3829"/>
                      <a:pt x="174" y="3834"/>
                    </a:cubicBezTo>
                    <a:cubicBezTo>
                      <a:pt x="119" y="3848"/>
                      <a:pt x="91" y="3904"/>
                      <a:pt x="91" y="3946"/>
                    </a:cubicBezTo>
                    <a:cubicBezTo>
                      <a:pt x="63" y="4086"/>
                      <a:pt x="91" y="4225"/>
                      <a:pt x="91" y="4351"/>
                    </a:cubicBezTo>
                    <a:cubicBezTo>
                      <a:pt x="105" y="4476"/>
                      <a:pt x="133" y="4602"/>
                      <a:pt x="174" y="4713"/>
                    </a:cubicBezTo>
                    <a:cubicBezTo>
                      <a:pt x="202" y="4839"/>
                      <a:pt x="258" y="4950"/>
                      <a:pt x="314" y="5048"/>
                    </a:cubicBezTo>
                    <a:cubicBezTo>
                      <a:pt x="370" y="5160"/>
                      <a:pt x="439" y="5257"/>
                      <a:pt x="509" y="5341"/>
                    </a:cubicBezTo>
                    <a:cubicBezTo>
                      <a:pt x="621" y="5480"/>
                      <a:pt x="732" y="5620"/>
                      <a:pt x="858" y="5759"/>
                    </a:cubicBezTo>
                    <a:cubicBezTo>
                      <a:pt x="969" y="5899"/>
                      <a:pt x="1081" y="6024"/>
                      <a:pt x="1179" y="6164"/>
                    </a:cubicBezTo>
                    <a:lnTo>
                      <a:pt x="663" y="5801"/>
                    </a:lnTo>
                    <a:cubicBezTo>
                      <a:pt x="481" y="5662"/>
                      <a:pt x="328" y="5522"/>
                      <a:pt x="188" y="5313"/>
                    </a:cubicBezTo>
                    <a:cubicBezTo>
                      <a:pt x="183" y="5239"/>
                      <a:pt x="151" y="5209"/>
                      <a:pt x="117" y="5209"/>
                    </a:cubicBezTo>
                    <a:cubicBezTo>
                      <a:pt x="62" y="5209"/>
                      <a:pt x="0" y="5288"/>
                      <a:pt x="35" y="5383"/>
                    </a:cubicBezTo>
                    <a:cubicBezTo>
                      <a:pt x="35" y="5397"/>
                      <a:pt x="49" y="5397"/>
                      <a:pt x="49" y="5411"/>
                    </a:cubicBezTo>
                    <a:cubicBezTo>
                      <a:pt x="188" y="5815"/>
                      <a:pt x="384" y="6024"/>
                      <a:pt x="579" y="6220"/>
                    </a:cubicBezTo>
                    <a:cubicBezTo>
                      <a:pt x="677" y="6303"/>
                      <a:pt x="802" y="6387"/>
                      <a:pt x="900" y="6485"/>
                    </a:cubicBezTo>
                    <a:cubicBezTo>
                      <a:pt x="1025" y="6568"/>
                      <a:pt x="1151" y="6652"/>
                      <a:pt x="1290" y="6778"/>
                    </a:cubicBezTo>
                    <a:cubicBezTo>
                      <a:pt x="1374" y="6847"/>
                      <a:pt x="1458" y="6931"/>
                      <a:pt x="1555" y="7001"/>
                    </a:cubicBezTo>
                    <a:cubicBezTo>
                      <a:pt x="1639" y="7085"/>
                      <a:pt x="1723" y="7154"/>
                      <a:pt x="1792" y="7252"/>
                    </a:cubicBezTo>
                    <a:cubicBezTo>
                      <a:pt x="1932" y="7419"/>
                      <a:pt x="2071" y="7615"/>
                      <a:pt x="2183" y="7824"/>
                    </a:cubicBezTo>
                    <a:cubicBezTo>
                      <a:pt x="2197" y="7852"/>
                      <a:pt x="2197" y="7880"/>
                      <a:pt x="2211" y="7907"/>
                    </a:cubicBezTo>
                    <a:cubicBezTo>
                      <a:pt x="2225" y="7977"/>
                      <a:pt x="2267" y="8047"/>
                      <a:pt x="2281" y="8117"/>
                    </a:cubicBezTo>
                    <a:cubicBezTo>
                      <a:pt x="2504" y="8730"/>
                      <a:pt x="2769" y="9274"/>
                      <a:pt x="3020" y="9735"/>
                    </a:cubicBezTo>
                    <a:cubicBezTo>
                      <a:pt x="3257" y="10195"/>
                      <a:pt x="3466" y="10572"/>
                      <a:pt x="3620" y="10823"/>
                    </a:cubicBezTo>
                    <a:cubicBezTo>
                      <a:pt x="3787" y="11088"/>
                      <a:pt x="3885" y="11227"/>
                      <a:pt x="3885" y="11227"/>
                    </a:cubicBezTo>
                    <a:cubicBezTo>
                      <a:pt x="3648" y="10837"/>
                      <a:pt x="3480" y="10404"/>
                      <a:pt x="3341" y="9986"/>
                    </a:cubicBezTo>
                    <a:cubicBezTo>
                      <a:pt x="3383" y="9944"/>
                      <a:pt x="3396" y="9902"/>
                      <a:pt x="3383" y="9846"/>
                    </a:cubicBezTo>
                    <a:cubicBezTo>
                      <a:pt x="3313" y="9637"/>
                      <a:pt x="3271" y="9428"/>
                      <a:pt x="3257" y="9233"/>
                    </a:cubicBezTo>
                    <a:cubicBezTo>
                      <a:pt x="3257" y="9219"/>
                      <a:pt x="3271" y="9205"/>
                      <a:pt x="3257" y="9177"/>
                    </a:cubicBezTo>
                    <a:cubicBezTo>
                      <a:pt x="3257" y="9163"/>
                      <a:pt x="3257" y="9149"/>
                      <a:pt x="3243" y="9107"/>
                    </a:cubicBezTo>
                    <a:cubicBezTo>
                      <a:pt x="3243" y="8954"/>
                      <a:pt x="3257" y="8800"/>
                      <a:pt x="3327" y="8647"/>
                    </a:cubicBezTo>
                    <a:cubicBezTo>
                      <a:pt x="3383" y="8479"/>
                      <a:pt x="3466" y="8340"/>
                      <a:pt x="3606" y="8186"/>
                    </a:cubicBezTo>
                    <a:cubicBezTo>
                      <a:pt x="3745" y="8033"/>
                      <a:pt x="3787" y="7907"/>
                      <a:pt x="3787" y="7712"/>
                    </a:cubicBezTo>
                    <a:cubicBezTo>
                      <a:pt x="3815" y="7266"/>
                      <a:pt x="3466" y="6833"/>
                      <a:pt x="3341" y="6429"/>
                    </a:cubicBezTo>
                    <a:cubicBezTo>
                      <a:pt x="3335" y="6401"/>
                      <a:pt x="3311" y="6389"/>
                      <a:pt x="3287" y="6389"/>
                    </a:cubicBezTo>
                    <a:cubicBezTo>
                      <a:pt x="3250" y="6389"/>
                      <a:pt x="3212" y="6415"/>
                      <a:pt x="3229" y="6457"/>
                    </a:cubicBezTo>
                    <a:cubicBezTo>
                      <a:pt x="3243" y="6554"/>
                      <a:pt x="3257" y="6638"/>
                      <a:pt x="3257" y="6736"/>
                    </a:cubicBezTo>
                    <a:cubicBezTo>
                      <a:pt x="3271" y="6833"/>
                      <a:pt x="3271" y="6931"/>
                      <a:pt x="3271" y="7015"/>
                    </a:cubicBezTo>
                    <a:cubicBezTo>
                      <a:pt x="3257" y="7043"/>
                      <a:pt x="3257" y="7071"/>
                      <a:pt x="3257" y="7085"/>
                    </a:cubicBezTo>
                    <a:cubicBezTo>
                      <a:pt x="3257" y="7112"/>
                      <a:pt x="3257" y="7126"/>
                      <a:pt x="3271" y="7140"/>
                    </a:cubicBezTo>
                    <a:cubicBezTo>
                      <a:pt x="3271" y="7252"/>
                      <a:pt x="3257" y="7336"/>
                      <a:pt x="3229" y="7433"/>
                    </a:cubicBezTo>
                    <a:cubicBezTo>
                      <a:pt x="3104" y="7670"/>
                      <a:pt x="2964" y="7907"/>
                      <a:pt x="2880" y="8159"/>
                    </a:cubicBezTo>
                    <a:cubicBezTo>
                      <a:pt x="2839" y="8228"/>
                      <a:pt x="2783" y="8298"/>
                      <a:pt x="2755" y="8382"/>
                    </a:cubicBezTo>
                    <a:cubicBezTo>
                      <a:pt x="2741" y="8438"/>
                      <a:pt x="2713" y="8479"/>
                      <a:pt x="2713" y="8549"/>
                    </a:cubicBezTo>
                    <a:cubicBezTo>
                      <a:pt x="2574" y="8256"/>
                      <a:pt x="2462" y="7949"/>
                      <a:pt x="2364" y="7629"/>
                    </a:cubicBezTo>
                    <a:cubicBezTo>
                      <a:pt x="2225" y="7154"/>
                      <a:pt x="2113" y="6666"/>
                      <a:pt x="2002" y="6206"/>
                    </a:cubicBezTo>
                    <a:cubicBezTo>
                      <a:pt x="1904" y="5718"/>
                      <a:pt x="1806" y="5243"/>
                      <a:pt x="1778" y="4755"/>
                    </a:cubicBezTo>
                    <a:cubicBezTo>
                      <a:pt x="1792" y="4602"/>
                      <a:pt x="1806" y="4462"/>
                      <a:pt x="1834" y="4323"/>
                    </a:cubicBezTo>
                    <a:cubicBezTo>
                      <a:pt x="1904" y="3737"/>
                      <a:pt x="2281" y="3556"/>
                      <a:pt x="2643" y="3304"/>
                    </a:cubicBezTo>
                    <a:cubicBezTo>
                      <a:pt x="2880" y="3151"/>
                      <a:pt x="3034" y="2970"/>
                      <a:pt x="3159" y="2788"/>
                    </a:cubicBezTo>
                    <a:cubicBezTo>
                      <a:pt x="3229" y="2691"/>
                      <a:pt x="3299" y="2593"/>
                      <a:pt x="3369" y="2523"/>
                    </a:cubicBezTo>
                    <a:cubicBezTo>
                      <a:pt x="3383" y="2509"/>
                      <a:pt x="3396" y="2481"/>
                      <a:pt x="3410" y="2454"/>
                    </a:cubicBezTo>
                    <a:cubicBezTo>
                      <a:pt x="3438" y="2440"/>
                      <a:pt x="3452" y="2398"/>
                      <a:pt x="3466" y="2384"/>
                    </a:cubicBezTo>
                    <a:cubicBezTo>
                      <a:pt x="3508" y="2342"/>
                      <a:pt x="3550" y="2314"/>
                      <a:pt x="3592" y="2272"/>
                    </a:cubicBezTo>
                    <a:cubicBezTo>
                      <a:pt x="3641" y="2247"/>
                      <a:pt x="3569" y="2156"/>
                      <a:pt x="3524" y="2156"/>
                    </a:cubicBezTo>
                    <a:cubicBezTo>
                      <a:pt x="3518" y="2156"/>
                      <a:pt x="3513" y="2158"/>
                      <a:pt x="3508" y="2161"/>
                    </a:cubicBezTo>
                    <a:cubicBezTo>
                      <a:pt x="3173" y="2314"/>
                      <a:pt x="2922" y="2384"/>
                      <a:pt x="2532" y="2481"/>
                    </a:cubicBezTo>
                    <a:cubicBezTo>
                      <a:pt x="2476" y="2509"/>
                      <a:pt x="2392" y="2523"/>
                      <a:pt x="2322" y="2551"/>
                    </a:cubicBezTo>
                    <a:lnTo>
                      <a:pt x="2211" y="2607"/>
                    </a:lnTo>
                    <a:cubicBezTo>
                      <a:pt x="2183" y="2621"/>
                      <a:pt x="2155" y="2649"/>
                      <a:pt x="2127" y="2677"/>
                    </a:cubicBezTo>
                    <a:lnTo>
                      <a:pt x="2085" y="2719"/>
                    </a:lnTo>
                    <a:lnTo>
                      <a:pt x="2141" y="2593"/>
                    </a:lnTo>
                    <a:cubicBezTo>
                      <a:pt x="2155" y="2551"/>
                      <a:pt x="2197" y="2509"/>
                      <a:pt x="2211" y="2468"/>
                    </a:cubicBezTo>
                    <a:cubicBezTo>
                      <a:pt x="2267" y="2398"/>
                      <a:pt x="2295" y="2314"/>
                      <a:pt x="2350" y="2244"/>
                    </a:cubicBezTo>
                    <a:lnTo>
                      <a:pt x="2490" y="2063"/>
                    </a:lnTo>
                    <a:cubicBezTo>
                      <a:pt x="2504" y="2035"/>
                      <a:pt x="2546" y="2021"/>
                      <a:pt x="2560" y="1979"/>
                    </a:cubicBezTo>
                    <a:lnTo>
                      <a:pt x="2643" y="1910"/>
                    </a:lnTo>
                    <a:lnTo>
                      <a:pt x="2811" y="1756"/>
                    </a:lnTo>
                    <a:cubicBezTo>
                      <a:pt x="2852" y="1700"/>
                      <a:pt x="2922" y="1672"/>
                      <a:pt x="2978" y="1617"/>
                    </a:cubicBezTo>
                    <a:cubicBezTo>
                      <a:pt x="3090" y="1533"/>
                      <a:pt x="3201" y="1435"/>
                      <a:pt x="3313" y="1352"/>
                    </a:cubicBezTo>
                    <a:cubicBezTo>
                      <a:pt x="3383" y="1324"/>
                      <a:pt x="3466" y="1282"/>
                      <a:pt x="3536" y="1254"/>
                    </a:cubicBezTo>
                    <a:lnTo>
                      <a:pt x="3787" y="1156"/>
                    </a:lnTo>
                    <a:lnTo>
                      <a:pt x="4024" y="1087"/>
                    </a:lnTo>
                    <a:cubicBezTo>
                      <a:pt x="4108" y="1073"/>
                      <a:pt x="4178" y="1045"/>
                      <a:pt x="4275" y="1045"/>
                    </a:cubicBezTo>
                    <a:cubicBezTo>
                      <a:pt x="4596" y="975"/>
                      <a:pt x="4931" y="933"/>
                      <a:pt x="5280" y="877"/>
                    </a:cubicBezTo>
                    <a:cubicBezTo>
                      <a:pt x="5363" y="863"/>
                      <a:pt x="5461" y="849"/>
                      <a:pt x="5531" y="836"/>
                    </a:cubicBezTo>
                    <a:cubicBezTo>
                      <a:pt x="5559" y="808"/>
                      <a:pt x="5614" y="794"/>
                      <a:pt x="5642" y="780"/>
                    </a:cubicBezTo>
                    <a:cubicBezTo>
                      <a:pt x="5684" y="766"/>
                      <a:pt x="5740" y="738"/>
                      <a:pt x="5768" y="724"/>
                    </a:cubicBezTo>
                    <a:cubicBezTo>
                      <a:pt x="5921" y="640"/>
                      <a:pt x="6089" y="529"/>
                      <a:pt x="6186" y="417"/>
                    </a:cubicBezTo>
                    <a:cubicBezTo>
                      <a:pt x="6200" y="389"/>
                      <a:pt x="6200" y="361"/>
                      <a:pt x="6186" y="347"/>
                    </a:cubicBezTo>
                    <a:cubicBezTo>
                      <a:pt x="6242" y="222"/>
                      <a:pt x="6172" y="68"/>
                      <a:pt x="6033" y="13"/>
                    </a:cubicBezTo>
                    <a:cubicBezTo>
                      <a:pt x="6007" y="4"/>
                      <a:pt x="5982" y="0"/>
                      <a:pt x="595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370718" y="3524031"/>
                <a:ext cx="55079" cy="4223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3" extrusionOk="0">
                    <a:moveTo>
                      <a:pt x="1256" y="0"/>
                    </a:moveTo>
                    <a:cubicBezTo>
                      <a:pt x="1158" y="28"/>
                      <a:pt x="1032" y="42"/>
                      <a:pt x="907" y="56"/>
                    </a:cubicBezTo>
                    <a:cubicBezTo>
                      <a:pt x="781" y="70"/>
                      <a:pt x="670" y="112"/>
                      <a:pt x="544" y="140"/>
                    </a:cubicBezTo>
                    <a:cubicBezTo>
                      <a:pt x="433" y="182"/>
                      <a:pt x="363" y="238"/>
                      <a:pt x="293" y="279"/>
                    </a:cubicBezTo>
                    <a:lnTo>
                      <a:pt x="195" y="391"/>
                    </a:lnTo>
                    <a:cubicBezTo>
                      <a:pt x="154" y="419"/>
                      <a:pt x="126" y="475"/>
                      <a:pt x="112" y="517"/>
                    </a:cubicBezTo>
                    <a:cubicBezTo>
                      <a:pt x="112" y="558"/>
                      <a:pt x="84" y="600"/>
                      <a:pt x="70" y="656"/>
                    </a:cubicBezTo>
                    <a:cubicBezTo>
                      <a:pt x="56" y="684"/>
                      <a:pt x="42" y="740"/>
                      <a:pt x="42" y="796"/>
                    </a:cubicBezTo>
                    <a:lnTo>
                      <a:pt x="0" y="963"/>
                    </a:lnTo>
                    <a:cubicBezTo>
                      <a:pt x="112" y="865"/>
                      <a:pt x="251" y="768"/>
                      <a:pt x="391" y="726"/>
                    </a:cubicBezTo>
                    <a:cubicBezTo>
                      <a:pt x="460" y="670"/>
                      <a:pt x="530" y="628"/>
                      <a:pt x="600" y="600"/>
                    </a:cubicBezTo>
                    <a:cubicBezTo>
                      <a:pt x="670" y="558"/>
                      <a:pt x="753" y="531"/>
                      <a:pt x="823" y="475"/>
                    </a:cubicBezTo>
                    <a:cubicBezTo>
                      <a:pt x="879" y="447"/>
                      <a:pt x="907" y="405"/>
                      <a:pt x="949" y="377"/>
                    </a:cubicBezTo>
                    <a:lnTo>
                      <a:pt x="1046" y="265"/>
                    </a:lnTo>
                    <a:lnTo>
                      <a:pt x="1158" y="168"/>
                    </a:lnTo>
                    <a:lnTo>
                      <a:pt x="1256" y="56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685098" y="3297484"/>
                <a:ext cx="425764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9709" h="5934" extrusionOk="0">
                    <a:moveTo>
                      <a:pt x="1" y="3548"/>
                    </a:moveTo>
                    <a:cubicBezTo>
                      <a:pt x="1" y="3548"/>
                      <a:pt x="66" y="3585"/>
                      <a:pt x="187" y="3637"/>
                    </a:cubicBezTo>
                    <a:lnTo>
                      <a:pt x="187" y="3637"/>
                    </a:lnTo>
                    <a:cubicBezTo>
                      <a:pt x="127" y="3605"/>
                      <a:pt x="65" y="3575"/>
                      <a:pt x="1" y="3548"/>
                    </a:cubicBezTo>
                    <a:close/>
                    <a:moveTo>
                      <a:pt x="9332" y="0"/>
                    </a:moveTo>
                    <a:cubicBezTo>
                      <a:pt x="9317" y="0"/>
                      <a:pt x="9303" y="2"/>
                      <a:pt x="9290" y="5"/>
                    </a:cubicBezTo>
                    <a:cubicBezTo>
                      <a:pt x="9095" y="75"/>
                      <a:pt x="9207" y="466"/>
                      <a:pt x="9151" y="619"/>
                    </a:cubicBezTo>
                    <a:cubicBezTo>
                      <a:pt x="9151" y="661"/>
                      <a:pt x="9137" y="675"/>
                      <a:pt x="9151" y="703"/>
                    </a:cubicBezTo>
                    <a:lnTo>
                      <a:pt x="9137" y="731"/>
                    </a:lnTo>
                    <a:cubicBezTo>
                      <a:pt x="9025" y="870"/>
                      <a:pt x="8900" y="1010"/>
                      <a:pt x="8760" y="1121"/>
                    </a:cubicBezTo>
                    <a:cubicBezTo>
                      <a:pt x="8133" y="1777"/>
                      <a:pt x="7421" y="2419"/>
                      <a:pt x="6668" y="2935"/>
                    </a:cubicBezTo>
                    <a:cubicBezTo>
                      <a:pt x="6598" y="2990"/>
                      <a:pt x="6529" y="3018"/>
                      <a:pt x="6459" y="3074"/>
                    </a:cubicBezTo>
                    <a:cubicBezTo>
                      <a:pt x="6389" y="3130"/>
                      <a:pt x="6319" y="3158"/>
                      <a:pt x="6250" y="3214"/>
                    </a:cubicBezTo>
                    <a:cubicBezTo>
                      <a:pt x="6068" y="3339"/>
                      <a:pt x="5859" y="3465"/>
                      <a:pt x="5622" y="3576"/>
                    </a:cubicBezTo>
                    <a:cubicBezTo>
                      <a:pt x="5538" y="3618"/>
                      <a:pt x="5455" y="3674"/>
                      <a:pt x="5385" y="3702"/>
                    </a:cubicBezTo>
                    <a:cubicBezTo>
                      <a:pt x="5315" y="3744"/>
                      <a:pt x="5245" y="3772"/>
                      <a:pt x="5162" y="3813"/>
                    </a:cubicBezTo>
                    <a:lnTo>
                      <a:pt x="5050" y="3855"/>
                    </a:lnTo>
                    <a:cubicBezTo>
                      <a:pt x="5022" y="3883"/>
                      <a:pt x="4980" y="3897"/>
                      <a:pt x="4925" y="3911"/>
                    </a:cubicBezTo>
                    <a:cubicBezTo>
                      <a:pt x="4883" y="3925"/>
                      <a:pt x="4813" y="3967"/>
                      <a:pt x="4757" y="3981"/>
                    </a:cubicBezTo>
                    <a:cubicBezTo>
                      <a:pt x="4701" y="3995"/>
                      <a:pt x="4632" y="4023"/>
                      <a:pt x="4576" y="4037"/>
                    </a:cubicBezTo>
                    <a:cubicBezTo>
                      <a:pt x="4618" y="3995"/>
                      <a:pt x="4674" y="3953"/>
                      <a:pt x="4687" y="3897"/>
                    </a:cubicBezTo>
                    <a:cubicBezTo>
                      <a:pt x="4813" y="3688"/>
                      <a:pt x="4813" y="3493"/>
                      <a:pt x="4827" y="3256"/>
                    </a:cubicBezTo>
                    <a:cubicBezTo>
                      <a:pt x="4855" y="2907"/>
                      <a:pt x="4980" y="2656"/>
                      <a:pt x="5134" y="2446"/>
                    </a:cubicBezTo>
                    <a:cubicBezTo>
                      <a:pt x="5183" y="2385"/>
                      <a:pt x="5092" y="2302"/>
                      <a:pt x="5040" y="2302"/>
                    </a:cubicBezTo>
                    <a:cubicBezTo>
                      <a:pt x="5033" y="2302"/>
                      <a:pt x="5027" y="2304"/>
                      <a:pt x="5022" y="2307"/>
                    </a:cubicBezTo>
                    <a:cubicBezTo>
                      <a:pt x="4771" y="2446"/>
                      <a:pt x="4632" y="2670"/>
                      <a:pt x="4534" y="3004"/>
                    </a:cubicBezTo>
                    <a:cubicBezTo>
                      <a:pt x="4506" y="3074"/>
                      <a:pt x="4478" y="3130"/>
                      <a:pt x="4464" y="3200"/>
                    </a:cubicBezTo>
                    <a:cubicBezTo>
                      <a:pt x="4436" y="3256"/>
                      <a:pt x="4408" y="3325"/>
                      <a:pt x="4367" y="3367"/>
                    </a:cubicBezTo>
                    <a:cubicBezTo>
                      <a:pt x="4339" y="3423"/>
                      <a:pt x="4325" y="3493"/>
                      <a:pt x="4283" y="3548"/>
                    </a:cubicBezTo>
                    <a:lnTo>
                      <a:pt x="4185" y="3702"/>
                    </a:lnTo>
                    <a:cubicBezTo>
                      <a:pt x="4213" y="3618"/>
                      <a:pt x="4227" y="3534"/>
                      <a:pt x="4269" y="3437"/>
                    </a:cubicBezTo>
                    <a:cubicBezTo>
                      <a:pt x="4283" y="3353"/>
                      <a:pt x="4297" y="3269"/>
                      <a:pt x="4339" y="3186"/>
                    </a:cubicBezTo>
                    <a:cubicBezTo>
                      <a:pt x="4353" y="3088"/>
                      <a:pt x="4367" y="3004"/>
                      <a:pt x="4395" y="2935"/>
                    </a:cubicBezTo>
                    <a:cubicBezTo>
                      <a:pt x="4408" y="2851"/>
                      <a:pt x="4422" y="2781"/>
                      <a:pt x="4464" y="2698"/>
                    </a:cubicBezTo>
                    <a:cubicBezTo>
                      <a:pt x="4476" y="2627"/>
                      <a:pt x="4388" y="2487"/>
                      <a:pt x="4336" y="2487"/>
                    </a:cubicBezTo>
                    <a:cubicBezTo>
                      <a:pt x="4326" y="2487"/>
                      <a:pt x="4317" y="2491"/>
                      <a:pt x="4311" y="2502"/>
                    </a:cubicBezTo>
                    <a:cubicBezTo>
                      <a:pt x="4143" y="2684"/>
                      <a:pt x="4060" y="2851"/>
                      <a:pt x="4004" y="3046"/>
                    </a:cubicBezTo>
                    <a:cubicBezTo>
                      <a:pt x="3934" y="3256"/>
                      <a:pt x="3864" y="3465"/>
                      <a:pt x="3725" y="3702"/>
                    </a:cubicBezTo>
                    <a:cubicBezTo>
                      <a:pt x="3516" y="4023"/>
                      <a:pt x="3223" y="4260"/>
                      <a:pt x="2860" y="4302"/>
                    </a:cubicBezTo>
                    <a:lnTo>
                      <a:pt x="2609" y="4302"/>
                    </a:lnTo>
                    <a:cubicBezTo>
                      <a:pt x="2107" y="4260"/>
                      <a:pt x="1661" y="4162"/>
                      <a:pt x="1270" y="4037"/>
                    </a:cubicBezTo>
                    <a:cubicBezTo>
                      <a:pt x="1172" y="4023"/>
                      <a:pt x="1075" y="3981"/>
                      <a:pt x="991" y="3953"/>
                    </a:cubicBezTo>
                    <a:cubicBezTo>
                      <a:pt x="907" y="3911"/>
                      <a:pt x="824" y="3897"/>
                      <a:pt x="754" y="3869"/>
                    </a:cubicBezTo>
                    <a:cubicBezTo>
                      <a:pt x="587" y="3800"/>
                      <a:pt x="447" y="3758"/>
                      <a:pt x="349" y="3702"/>
                    </a:cubicBezTo>
                    <a:cubicBezTo>
                      <a:pt x="288" y="3679"/>
                      <a:pt x="233" y="3657"/>
                      <a:pt x="187" y="3637"/>
                    </a:cubicBezTo>
                    <a:lnTo>
                      <a:pt x="187" y="3637"/>
                    </a:lnTo>
                    <a:cubicBezTo>
                      <a:pt x="444" y="3772"/>
                      <a:pt x="676" y="3948"/>
                      <a:pt x="935" y="4106"/>
                    </a:cubicBezTo>
                    <a:cubicBezTo>
                      <a:pt x="935" y="4162"/>
                      <a:pt x="935" y="4190"/>
                      <a:pt x="977" y="4232"/>
                    </a:cubicBezTo>
                    <a:cubicBezTo>
                      <a:pt x="1047" y="4288"/>
                      <a:pt x="1131" y="4330"/>
                      <a:pt x="1200" y="4385"/>
                    </a:cubicBezTo>
                    <a:lnTo>
                      <a:pt x="1410" y="4539"/>
                    </a:lnTo>
                    <a:cubicBezTo>
                      <a:pt x="1410" y="4567"/>
                      <a:pt x="1423" y="4581"/>
                      <a:pt x="1451" y="4581"/>
                    </a:cubicBezTo>
                    <a:cubicBezTo>
                      <a:pt x="1465" y="4595"/>
                      <a:pt x="1479" y="4595"/>
                      <a:pt x="1493" y="4609"/>
                    </a:cubicBezTo>
                    <a:cubicBezTo>
                      <a:pt x="1605" y="4720"/>
                      <a:pt x="1689" y="4818"/>
                      <a:pt x="1772" y="4957"/>
                    </a:cubicBezTo>
                    <a:cubicBezTo>
                      <a:pt x="1870" y="5097"/>
                      <a:pt x="1940" y="5264"/>
                      <a:pt x="1981" y="5431"/>
                    </a:cubicBezTo>
                    <a:cubicBezTo>
                      <a:pt x="2037" y="5641"/>
                      <a:pt x="2149" y="5710"/>
                      <a:pt x="2330" y="5822"/>
                    </a:cubicBezTo>
                    <a:cubicBezTo>
                      <a:pt x="2442" y="5892"/>
                      <a:pt x="2567" y="5906"/>
                      <a:pt x="2693" y="5920"/>
                    </a:cubicBezTo>
                    <a:cubicBezTo>
                      <a:pt x="2763" y="5920"/>
                      <a:pt x="2846" y="5934"/>
                      <a:pt x="2888" y="5934"/>
                    </a:cubicBezTo>
                    <a:cubicBezTo>
                      <a:pt x="2958" y="5934"/>
                      <a:pt x="3028" y="5934"/>
                      <a:pt x="3097" y="5920"/>
                    </a:cubicBezTo>
                    <a:cubicBezTo>
                      <a:pt x="3167" y="5920"/>
                      <a:pt x="3237" y="5906"/>
                      <a:pt x="3307" y="5906"/>
                    </a:cubicBezTo>
                    <a:cubicBezTo>
                      <a:pt x="3376" y="5892"/>
                      <a:pt x="3446" y="5864"/>
                      <a:pt x="3502" y="5864"/>
                    </a:cubicBezTo>
                    <a:cubicBezTo>
                      <a:pt x="3572" y="5850"/>
                      <a:pt x="3627" y="5850"/>
                      <a:pt x="3697" y="5836"/>
                    </a:cubicBezTo>
                    <a:cubicBezTo>
                      <a:pt x="3767" y="5822"/>
                      <a:pt x="3809" y="5822"/>
                      <a:pt x="3864" y="5794"/>
                    </a:cubicBezTo>
                    <a:cubicBezTo>
                      <a:pt x="3934" y="5780"/>
                      <a:pt x="3920" y="5683"/>
                      <a:pt x="3851" y="5683"/>
                    </a:cubicBezTo>
                    <a:lnTo>
                      <a:pt x="3530" y="5683"/>
                    </a:lnTo>
                    <a:cubicBezTo>
                      <a:pt x="3432" y="5655"/>
                      <a:pt x="3320" y="5655"/>
                      <a:pt x="3223" y="5627"/>
                    </a:cubicBezTo>
                    <a:cubicBezTo>
                      <a:pt x="3209" y="5613"/>
                      <a:pt x="3181" y="5585"/>
                      <a:pt x="3153" y="5585"/>
                    </a:cubicBezTo>
                    <a:lnTo>
                      <a:pt x="3097" y="5585"/>
                    </a:lnTo>
                    <a:cubicBezTo>
                      <a:pt x="3000" y="5557"/>
                      <a:pt x="2902" y="5515"/>
                      <a:pt x="2818" y="5445"/>
                    </a:cubicBezTo>
                    <a:cubicBezTo>
                      <a:pt x="2651" y="5264"/>
                      <a:pt x="2511" y="5027"/>
                      <a:pt x="2344" y="4846"/>
                    </a:cubicBezTo>
                    <a:cubicBezTo>
                      <a:pt x="2316" y="4776"/>
                      <a:pt x="2274" y="4706"/>
                      <a:pt x="2233" y="4636"/>
                    </a:cubicBezTo>
                    <a:cubicBezTo>
                      <a:pt x="2191" y="4581"/>
                      <a:pt x="2163" y="4539"/>
                      <a:pt x="2121" y="4511"/>
                    </a:cubicBezTo>
                    <a:lnTo>
                      <a:pt x="2121" y="4511"/>
                    </a:lnTo>
                    <a:cubicBezTo>
                      <a:pt x="2260" y="4525"/>
                      <a:pt x="2400" y="4539"/>
                      <a:pt x="2525" y="4567"/>
                    </a:cubicBezTo>
                    <a:cubicBezTo>
                      <a:pt x="2665" y="4567"/>
                      <a:pt x="2804" y="4581"/>
                      <a:pt x="2944" y="4595"/>
                    </a:cubicBezTo>
                    <a:cubicBezTo>
                      <a:pt x="3053" y="4606"/>
                      <a:pt x="3163" y="4611"/>
                      <a:pt x="3272" y="4611"/>
                    </a:cubicBezTo>
                    <a:cubicBezTo>
                      <a:pt x="3580" y="4611"/>
                      <a:pt x="3887" y="4569"/>
                      <a:pt x="4185" y="4497"/>
                    </a:cubicBezTo>
                    <a:cubicBezTo>
                      <a:pt x="4576" y="4385"/>
                      <a:pt x="4966" y="4232"/>
                      <a:pt x="5329" y="4037"/>
                    </a:cubicBezTo>
                    <a:cubicBezTo>
                      <a:pt x="5455" y="4009"/>
                      <a:pt x="5580" y="3967"/>
                      <a:pt x="5692" y="3911"/>
                    </a:cubicBezTo>
                    <a:cubicBezTo>
                      <a:pt x="5878" y="3845"/>
                      <a:pt x="6030" y="3823"/>
                      <a:pt x="6181" y="3823"/>
                    </a:cubicBezTo>
                    <a:cubicBezTo>
                      <a:pt x="6222" y="3823"/>
                      <a:pt x="6263" y="3824"/>
                      <a:pt x="6305" y="3827"/>
                    </a:cubicBezTo>
                    <a:cubicBezTo>
                      <a:pt x="6515" y="3841"/>
                      <a:pt x="6710" y="3883"/>
                      <a:pt x="6947" y="3883"/>
                    </a:cubicBezTo>
                    <a:cubicBezTo>
                      <a:pt x="7087" y="3883"/>
                      <a:pt x="7226" y="3841"/>
                      <a:pt x="7366" y="3786"/>
                    </a:cubicBezTo>
                    <a:cubicBezTo>
                      <a:pt x="7505" y="3744"/>
                      <a:pt x="7631" y="3674"/>
                      <a:pt x="7756" y="3576"/>
                    </a:cubicBezTo>
                    <a:cubicBezTo>
                      <a:pt x="7993" y="3409"/>
                      <a:pt x="8203" y="3200"/>
                      <a:pt x="8384" y="3004"/>
                    </a:cubicBezTo>
                    <a:cubicBezTo>
                      <a:pt x="8430" y="2970"/>
                      <a:pt x="8371" y="2897"/>
                      <a:pt x="8309" y="2897"/>
                    </a:cubicBezTo>
                    <a:cubicBezTo>
                      <a:pt x="8297" y="2897"/>
                      <a:pt x="8284" y="2900"/>
                      <a:pt x="8272" y="2907"/>
                    </a:cubicBezTo>
                    <a:cubicBezTo>
                      <a:pt x="8105" y="3004"/>
                      <a:pt x="7924" y="3060"/>
                      <a:pt x="7770" y="3088"/>
                    </a:cubicBezTo>
                    <a:cubicBezTo>
                      <a:pt x="7686" y="3109"/>
                      <a:pt x="7599" y="3120"/>
                      <a:pt x="7509" y="3120"/>
                    </a:cubicBezTo>
                    <a:cubicBezTo>
                      <a:pt x="7418" y="3120"/>
                      <a:pt x="7324" y="3109"/>
                      <a:pt x="7226" y="3088"/>
                    </a:cubicBezTo>
                    <a:cubicBezTo>
                      <a:pt x="7136" y="3077"/>
                      <a:pt x="7000" y="3056"/>
                      <a:pt x="6900" y="3056"/>
                    </a:cubicBezTo>
                    <a:cubicBezTo>
                      <a:pt x="6876" y="3056"/>
                      <a:pt x="6854" y="3058"/>
                      <a:pt x="6836" y="3060"/>
                    </a:cubicBezTo>
                    <a:cubicBezTo>
                      <a:pt x="6815" y="3060"/>
                      <a:pt x="6802" y="3060"/>
                      <a:pt x="6792" y="3066"/>
                    </a:cubicBezTo>
                    <a:lnTo>
                      <a:pt x="6792" y="3066"/>
                    </a:lnTo>
                    <a:lnTo>
                      <a:pt x="7142" y="2809"/>
                    </a:lnTo>
                    <a:cubicBezTo>
                      <a:pt x="7352" y="2656"/>
                      <a:pt x="7561" y="2530"/>
                      <a:pt x="7756" y="2363"/>
                    </a:cubicBezTo>
                    <a:cubicBezTo>
                      <a:pt x="7840" y="2293"/>
                      <a:pt x="7924" y="2209"/>
                      <a:pt x="8021" y="2098"/>
                    </a:cubicBezTo>
                    <a:cubicBezTo>
                      <a:pt x="8481" y="1763"/>
                      <a:pt x="8970" y="1456"/>
                      <a:pt x="9388" y="1052"/>
                    </a:cubicBezTo>
                    <a:cubicBezTo>
                      <a:pt x="9597" y="856"/>
                      <a:pt x="9709" y="536"/>
                      <a:pt x="9653" y="215"/>
                    </a:cubicBezTo>
                    <a:cubicBezTo>
                      <a:pt x="9653" y="201"/>
                      <a:pt x="9639" y="173"/>
                      <a:pt x="9597" y="173"/>
                    </a:cubicBezTo>
                    <a:cubicBezTo>
                      <a:pt x="9561" y="76"/>
                      <a:pt x="9430" y="0"/>
                      <a:pt x="9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958520" y="3437552"/>
                <a:ext cx="67971" cy="186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426" extrusionOk="0">
                    <a:moveTo>
                      <a:pt x="704" y="1"/>
                    </a:moveTo>
                    <a:cubicBezTo>
                      <a:pt x="573" y="1"/>
                      <a:pt x="442" y="19"/>
                      <a:pt x="336" y="62"/>
                    </a:cubicBezTo>
                    <a:cubicBezTo>
                      <a:pt x="266" y="89"/>
                      <a:pt x="196" y="145"/>
                      <a:pt x="126" y="201"/>
                    </a:cubicBezTo>
                    <a:cubicBezTo>
                      <a:pt x="98" y="229"/>
                      <a:pt x="43" y="257"/>
                      <a:pt x="1" y="285"/>
                    </a:cubicBezTo>
                    <a:cubicBezTo>
                      <a:pt x="263" y="324"/>
                      <a:pt x="526" y="425"/>
                      <a:pt x="859" y="425"/>
                    </a:cubicBezTo>
                    <a:cubicBezTo>
                      <a:pt x="879" y="425"/>
                      <a:pt x="900" y="425"/>
                      <a:pt x="921" y="424"/>
                    </a:cubicBezTo>
                    <a:cubicBezTo>
                      <a:pt x="1145" y="368"/>
                      <a:pt x="1354" y="285"/>
                      <a:pt x="1521" y="159"/>
                    </a:cubicBezTo>
                    <a:cubicBezTo>
                      <a:pt x="1535" y="145"/>
                      <a:pt x="1535" y="131"/>
                      <a:pt x="1549" y="117"/>
                    </a:cubicBezTo>
                    <a:cubicBezTo>
                      <a:pt x="1437" y="117"/>
                      <a:pt x="1312" y="89"/>
                      <a:pt x="1186" y="75"/>
                    </a:cubicBezTo>
                    <a:cubicBezTo>
                      <a:pt x="1075" y="48"/>
                      <a:pt x="949" y="20"/>
                      <a:pt x="824" y="6"/>
                    </a:cubicBezTo>
                    <a:cubicBezTo>
                      <a:pt x="784" y="2"/>
                      <a:pt x="744" y="1"/>
                      <a:pt x="7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270997" y="4245684"/>
                <a:ext cx="190890" cy="405723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9252" extrusionOk="0">
                    <a:moveTo>
                      <a:pt x="707" y="0"/>
                    </a:moveTo>
                    <a:cubicBezTo>
                      <a:pt x="504" y="0"/>
                      <a:pt x="323" y="49"/>
                      <a:pt x="182" y="143"/>
                    </a:cubicBezTo>
                    <a:cubicBezTo>
                      <a:pt x="238" y="171"/>
                      <a:pt x="307" y="185"/>
                      <a:pt x="363" y="213"/>
                    </a:cubicBezTo>
                    <a:cubicBezTo>
                      <a:pt x="614" y="325"/>
                      <a:pt x="879" y="464"/>
                      <a:pt x="1144" y="632"/>
                    </a:cubicBezTo>
                    <a:cubicBezTo>
                      <a:pt x="1214" y="687"/>
                      <a:pt x="1270" y="715"/>
                      <a:pt x="1340" y="771"/>
                    </a:cubicBezTo>
                    <a:lnTo>
                      <a:pt x="1423" y="841"/>
                    </a:lnTo>
                    <a:lnTo>
                      <a:pt x="1507" y="924"/>
                    </a:lnTo>
                    <a:cubicBezTo>
                      <a:pt x="1563" y="980"/>
                      <a:pt x="1632" y="1036"/>
                      <a:pt x="1688" y="1106"/>
                    </a:cubicBezTo>
                    <a:cubicBezTo>
                      <a:pt x="1730" y="1162"/>
                      <a:pt x="1786" y="1231"/>
                      <a:pt x="1856" y="1273"/>
                    </a:cubicBezTo>
                    <a:cubicBezTo>
                      <a:pt x="1911" y="1329"/>
                      <a:pt x="1967" y="1399"/>
                      <a:pt x="2009" y="1468"/>
                    </a:cubicBezTo>
                    <a:cubicBezTo>
                      <a:pt x="2065" y="1538"/>
                      <a:pt x="2121" y="1594"/>
                      <a:pt x="2176" y="1664"/>
                    </a:cubicBezTo>
                    <a:cubicBezTo>
                      <a:pt x="2218" y="1733"/>
                      <a:pt x="2274" y="1803"/>
                      <a:pt x="2316" y="1859"/>
                    </a:cubicBezTo>
                    <a:lnTo>
                      <a:pt x="2316" y="1873"/>
                    </a:lnTo>
                    <a:lnTo>
                      <a:pt x="2330" y="1887"/>
                    </a:lnTo>
                    <a:lnTo>
                      <a:pt x="2358" y="1943"/>
                    </a:lnTo>
                    <a:lnTo>
                      <a:pt x="2428" y="2040"/>
                    </a:lnTo>
                    <a:cubicBezTo>
                      <a:pt x="2609" y="2305"/>
                      <a:pt x="2748" y="2584"/>
                      <a:pt x="2888" y="2849"/>
                    </a:cubicBezTo>
                    <a:cubicBezTo>
                      <a:pt x="3013" y="3114"/>
                      <a:pt x="3125" y="3393"/>
                      <a:pt x="3237" y="3658"/>
                    </a:cubicBezTo>
                    <a:cubicBezTo>
                      <a:pt x="3334" y="3909"/>
                      <a:pt x="3404" y="4174"/>
                      <a:pt x="3502" y="4439"/>
                    </a:cubicBezTo>
                    <a:cubicBezTo>
                      <a:pt x="3571" y="4677"/>
                      <a:pt x="3641" y="4928"/>
                      <a:pt x="3683" y="5151"/>
                    </a:cubicBezTo>
                    <a:cubicBezTo>
                      <a:pt x="3711" y="5262"/>
                      <a:pt x="3739" y="5360"/>
                      <a:pt x="3753" y="5486"/>
                    </a:cubicBezTo>
                    <a:cubicBezTo>
                      <a:pt x="3781" y="5583"/>
                      <a:pt x="3795" y="5695"/>
                      <a:pt x="3795" y="5779"/>
                    </a:cubicBezTo>
                    <a:cubicBezTo>
                      <a:pt x="3808" y="5974"/>
                      <a:pt x="3822" y="6127"/>
                      <a:pt x="3822" y="6267"/>
                    </a:cubicBezTo>
                    <a:lnTo>
                      <a:pt x="3822" y="6685"/>
                    </a:lnTo>
                    <a:cubicBezTo>
                      <a:pt x="3822" y="6685"/>
                      <a:pt x="3808" y="6532"/>
                      <a:pt x="3781" y="6267"/>
                    </a:cubicBezTo>
                    <a:cubicBezTo>
                      <a:pt x="3753" y="6141"/>
                      <a:pt x="3725" y="5974"/>
                      <a:pt x="3683" y="5793"/>
                    </a:cubicBezTo>
                    <a:cubicBezTo>
                      <a:pt x="3669" y="5709"/>
                      <a:pt x="3655" y="5625"/>
                      <a:pt x="3613" y="5514"/>
                    </a:cubicBezTo>
                    <a:cubicBezTo>
                      <a:pt x="3599" y="5416"/>
                      <a:pt x="3543" y="5304"/>
                      <a:pt x="3516" y="5207"/>
                    </a:cubicBezTo>
                    <a:cubicBezTo>
                      <a:pt x="3474" y="5095"/>
                      <a:pt x="3446" y="4997"/>
                      <a:pt x="3390" y="4872"/>
                    </a:cubicBezTo>
                    <a:cubicBezTo>
                      <a:pt x="3362" y="4746"/>
                      <a:pt x="3306" y="4649"/>
                      <a:pt x="3251" y="4523"/>
                    </a:cubicBezTo>
                    <a:lnTo>
                      <a:pt x="3097" y="4161"/>
                    </a:lnTo>
                    <a:cubicBezTo>
                      <a:pt x="3041" y="4035"/>
                      <a:pt x="2986" y="3909"/>
                      <a:pt x="2916" y="3784"/>
                    </a:cubicBezTo>
                    <a:cubicBezTo>
                      <a:pt x="2804" y="3547"/>
                      <a:pt x="2665" y="3282"/>
                      <a:pt x="2497" y="3045"/>
                    </a:cubicBezTo>
                    <a:cubicBezTo>
                      <a:pt x="2344" y="2794"/>
                      <a:pt x="2190" y="2556"/>
                      <a:pt x="1995" y="2347"/>
                    </a:cubicBezTo>
                    <a:cubicBezTo>
                      <a:pt x="1995" y="2347"/>
                      <a:pt x="1967" y="2305"/>
                      <a:pt x="1925" y="2264"/>
                    </a:cubicBezTo>
                    <a:lnTo>
                      <a:pt x="1870" y="2208"/>
                    </a:lnTo>
                    <a:lnTo>
                      <a:pt x="1856" y="2194"/>
                    </a:lnTo>
                    <a:lnTo>
                      <a:pt x="1716" y="2054"/>
                    </a:lnTo>
                    <a:cubicBezTo>
                      <a:pt x="1660" y="1998"/>
                      <a:pt x="1619" y="1957"/>
                      <a:pt x="1563" y="1915"/>
                    </a:cubicBezTo>
                    <a:cubicBezTo>
                      <a:pt x="1507" y="1859"/>
                      <a:pt x="1451" y="1817"/>
                      <a:pt x="1395" y="1789"/>
                    </a:cubicBezTo>
                    <a:cubicBezTo>
                      <a:pt x="1354" y="1747"/>
                      <a:pt x="1298" y="1706"/>
                      <a:pt x="1228" y="1664"/>
                    </a:cubicBezTo>
                    <a:cubicBezTo>
                      <a:pt x="1172" y="1622"/>
                      <a:pt x="1102" y="1594"/>
                      <a:pt x="1047" y="1566"/>
                    </a:cubicBezTo>
                    <a:lnTo>
                      <a:pt x="963" y="1510"/>
                    </a:lnTo>
                    <a:lnTo>
                      <a:pt x="879" y="1454"/>
                    </a:lnTo>
                    <a:cubicBezTo>
                      <a:pt x="823" y="1427"/>
                      <a:pt x="754" y="1385"/>
                      <a:pt x="698" y="1371"/>
                    </a:cubicBezTo>
                    <a:cubicBezTo>
                      <a:pt x="475" y="1245"/>
                      <a:pt x="252" y="1148"/>
                      <a:pt x="28" y="1036"/>
                    </a:cubicBezTo>
                    <a:lnTo>
                      <a:pt x="1" y="1022"/>
                    </a:lnTo>
                    <a:lnTo>
                      <a:pt x="1" y="1022"/>
                    </a:lnTo>
                    <a:cubicBezTo>
                      <a:pt x="42" y="1120"/>
                      <a:pt x="98" y="1231"/>
                      <a:pt x="140" y="1357"/>
                    </a:cubicBezTo>
                    <a:cubicBezTo>
                      <a:pt x="196" y="1454"/>
                      <a:pt x="266" y="1566"/>
                      <a:pt x="335" y="1650"/>
                    </a:cubicBezTo>
                    <a:lnTo>
                      <a:pt x="349" y="1664"/>
                    </a:lnTo>
                    <a:cubicBezTo>
                      <a:pt x="377" y="1720"/>
                      <a:pt x="377" y="1775"/>
                      <a:pt x="391" y="1817"/>
                    </a:cubicBezTo>
                    <a:lnTo>
                      <a:pt x="447" y="1985"/>
                    </a:lnTo>
                    <a:cubicBezTo>
                      <a:pt x="461" y="2026"/>
                      <a:pt x="489" y="2082"/>
                      <a:pt x="531" y="2124"/>
                    </a:cubicBezTo>
                    <a:cubicBezTo>
                      <a:pt x="558" y="2166"/>
                      <a:pt x="600" y="2222"/>
                      <a:pt x="628" y="2264"/>
                    </a:cubicBezTo>
                    <a:cubicBezTo>
                      <a:pt x="823" y="2501"/>
                      <a:pt x="1005" y="2780"/>
                      <a:pt x="1228" y="2989"/>
                    </a:cubicBezTo>
                    <a:cubicBezTo>
                      <a:pt x="1312" y="3073"/>
                      <a:pt x="1395" y="3128"/>
                      <a:pt x="1493" y="3184"/>
                    </a:cubicBezTo>
                    <a:cubicBezTo>
                      <a:pt x="1577" y="3240"/>
                      <a:pt x="1674" y="3268"/>
                      <a:pt x="1786" y="3282"/>
                    </a:cubicBezTo>
                    <a:cubicBezTo>
                      <a:pt x="1842" y="3519"/>
                      <a:pt x="1953" y="3798"/>
                      <a:pt x="2121" y="3965"/>
                    </a:cubicBezTo>
                    <a:cubicBezTo>
                      <a:pt x="2190" y="4035"/>
                      <a:pt x="2232" y="4091"/>
                      <a:pt x="2302" y="4147"/>
                    </a:cubicBezTo>
                    <a:cubicBezTo>
                      <a:pt x="2372" y="4174"/>
                      <a:pt x="2442" y="4216"/>
                      <a:pt x="2539" y="4244"/>
                    </a:cubicBezTo>
                    <a:cubicBezTo>
                      <a:pt x="2637" y="4635"/>
                      <a:pt x="2748" y="4997"/>
                      <a:pt x="3055" y="5290"/>
                    </a:cubicBezTo>
                    <a:lnTo>
                      <a:pt x="3195" y="5430"/>
                    </a:lnTo>
                    <a:cubicBezTo>
                      <a:pt x="3264" y="5611"/>
                      <a:pt x="3320" y="5765"/>
                      <a:pt x="3376" y="5932"/>
                    </a:cubicBezTo>
                    <a:cubicBezTo>
                      <a:pt x="3530" y="6448"/>
                      <a:pt x="3613" y="6978"/>
                      <a:pt x="3683" y="7536"/>
                    </a:cubicBezTo>
                    <a:cubicBezTo>
                      <a:pt x="3753" y="8080"/>
                      <a:pt x="3795" y="8638"/>
                      <a:pt x="3822" y="9196"/>
                    </a:cubicBezTo>
                    <a:cubicBezTo>
                      <a:pt x="3822" y="9210"/>
                      <a:pt x="3836" y="9238"/>
                      <a:pt x="3836" y="9252"/>
                    </a:cubicBezTo>
                    <a:cubicBezTo>
                      <a:pt x="3962" y="8889"/>
                      <a:pt x="4004" y="8471"/>
                      <a:pt x="4032" y="8080"/>
                    </a:cubicBezTo>
                    <a:cubicBezTo>
                      <a:pt x="4087" y="7606"/>
                      <a:pt x="4157" y="7118"/>
                      <a:pt x="4171" y="6643"/>
                    </a:cubicBezTo>
                    <a:lnTo>
                      <a:pt x="4171" y="5988"/>
                    </a:lnTo>
                    <a:cubicBezTo>
                      <a:pt x="4255" y="5876"/>
                      <a:pt x="4297" y="5709"/>
                      <a:pt x="4311" y="5527"/>
                    </a:cubicBezTo>
                    <a:cubicBezTo>
                      <a:pt x="4325" y="5360"/>
                      <a:pt x="4352" y="5165"/>
                      <a:pt x="4352" y="5025"/>
                    </a:cubicBezTo>
                    <a:cubicBezTo>
                      <a:pt x="4352" y="4886"/>
                      <a:pt x="4352" y="4760"/>
                      <a:pt x="4311" y="4663"/>
                    </a:cubicBezTo>
                    <a:cubicBezTo>
                      <a:pt x="4297" y="4551"/>
                      <a:pt x="4241" y="4453"/>
                      <a:pt x="4213" y="4356"/>
                    </a:cubicBezTo>
                    <a:cubicBezTo>
                      <a:pt x="4227" y="4286"/>
                      <a:pt x="4227" y="4174"/>
                      <a:pt x="4227" y="4105"/>
                    </a:cubicBezTo>
                    <a:lnTo>
                      <a:pt x="4227" y="4007"/>
                    </a:lnTo>
                    <a:lnTo>
                      <a:pt x="4227" y="3895"/>
                    </a:lnTo>
                    <a:lnTo>
                      <a:pt x="4171" y="3630"/>
                    </a:lnTo>
                    <a:cubicBezTo>
                      <a:pt x="4157" y="3547"/>
                      <a:pt x="4115" y="3463"/>
                      <a:pt x="4087" y="3365"/>
                    </a:cubicBezTo>
                    <a:cubicBezTo>
                      <a:pt x="4074" y="3324"/>
                      <a:pt x="4032" y="3268"/>
                      <a:pt x="4018" y="3212"/>
                    </a:cubicBezTo>
                    <a:lnTo>
                      <a:pt x="4018" y="3198"/>
                    </a:lnTo>
                    <a:cubicBezTo>
                      <a:pt x="4032" y="3114"/>
                      <a:pt x="4032" y="3003"/>
                      <a:pt x="4032" y="2919"/>
                    </a:cubicBezTo>
                    <a:cubicBezTo>
                      <a:pt x="4032" y="2808"/>
                      <a:pt x="4018" y="2724"/>
                      <a:pt x="3976" y="2612"/>
                    </a:cubicBezTo>
                    <a:cubicBezTo>
                      <a:pt x="3962" y="2542"/>
                      <a:pt x="3934" y="2473"/>
                      <a:pt x="3892" y="2417"/>
                    </a:cubicBezTo>
                    <a:cubicBezTo>
                      <a:pt x="3864" y="2347"/>
                      <a:pt x="3822" y="2291"/>
                      <a:pt x="3767" y="2222"/>
                    </a:cubicBezTo>
                    <a:cubicBezTo>
                      <a:pt x="3683" y="2096"/>
                      <a:pt x="3585" y="1998"/>
                      <a:pt x="3460" y="1915"/>
                    </a:cubicBezTo>
                    <a:cubicBezTo>
                      <a:pt x="3460" y="1817"/>
                      <a:pt x="3460" y="1733"/>
                      <a:pt x="3418" y="1650"/>
                    </a:cubicBezTo>
                    <a:cubicBezTo>
                      <a:pt x="3460" y="1524"/>
                      <a:pt x="3432" y="1468"/>
                      <a:pt x="3390" y="1399"/>
                    </a:cubicBezTo>
                    <a:cubicBezTo>
                      <a:pt x="3362" y="1357"/>
                      <a:pt x="3320" y="1273"/>
                      <a:pt x="3264" y="1231"/>
                    </a:cubicBezTo>
                    <a:cubicBezTo>
                      <a:pt x="3223" y="1176"/>
                      <a:pt x="3181" y="1106"/>
                      <a:pt x="3125" y="1050"/>
                    </a:cubicBezTo>
                    <a:lnTo>
                      <a:pt x="2972" y="897"/>
                    </a:lnTo>
                    <a:cubicBezTo>
                      <a:pt x="2874" y="799"/>
                      <a:pt x="2720" y="701"/>
                      <a:pt x="2623" y="618"/>
                    </a:cubicBezTo>
                    <a:cubicBezTo>
                      <a:pt x="2497" y="534"/>
                      <a:pt x="2372" y="464"/>
                      <a:pt x="2260" y="408"/>
                    </a:cubicBezTo>
                    <a:cubicBezTo>
                      <a:pt x="2093" y="325"/>
                      <a:pt x="1939" y="269"/>
                      <a:pt x="1800" y="227"/>
                    </a:cubicBezTo>
                    <a:cubicBezTo>
                      <a:pt x="1660" y="199"/>
                      <a:pt x="1549" y="185"/>
                      <a:pt x="1409" y="171"/>
                    </a:cubicBezTo>
                    <a:cubicBezTo>
                      <a:pt x="1164" y="56"/>
                      <a:pt x="923" y="0"/>
                      <a:pt x="7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7" name="Google Shape;477;p3"/>
            <p:cNvGrpSpPr/>
            <p:nvPr/>
          </p:nvGrpSpPr>
          <p:grpSpPr>
            <a:xfrm>
              <a:off x="5636263" y="371550"/>
              <a:ext cx="470925" cy="474300"/>
              <a:chOff x="4296700" y="1729600"/>
              <a:chExt cx="470925" cy="474300"/>
            </a:xfrm>
          </p:grpSpPr>
          <p:sp>
            <p:nvSpPr>
              <p:cNvPr id="478" name="Google Shape;478;p3"/>
              <p:cNvSpPr/>
              <p:nvPr/>
            </p:nvSpPr>
            <p:spPr>
              <a:xfrm>
                <a:off x="4417250" y="1753825"/>
                <a:ext cx="350375" cy="450075"/>
              </a:xfrm>
              <a:custGeom>
                <a:avLst/>
                <a:gdLst/>
                <a:ahLst/>
                <a:cxnLst/>
                <a:rect l="l" t="t" r="r" b="b"/>
                <a:pathLst>
                  <a:path w="14015" h="18003" extrusionOk="0">
                    <a:moveTo>
                      <a:pt x="7526" y="0"/>
                    </a:moveTo>
                    <a:lnTo>
                      <a:pt x="1" y="18003"/>
                    </a:lnTo>
                    <a:cubicBezTo>
                      <a:pt x="9002" y="15895"/>
                      <a:pt x="12324" y="9216"/>
                      <a:pt x="12907" y="7906"/>
                    </a:cubicBezTo>
                    <a:cubicBezTo>
                      <a:pt x="12955" y="7787"/>
                      <a:pt x="12895" y="7644"/>
                      <a:pt x="12776" y="7597"/>
                    </a:cubicBezTo>
                    <a:lnTo>
                      <a:pt x="12764" y="7585"/>
                    </a:lnTo>
                    <a:cubicBezTo>
                      <a:pt x="12633" y="7537"/>
                      <a:pt x="12574" y="7394"/>
                      <a:pt x="12633" y="7275"/>
                    </a:cubicBezTo>
                    <a:lnTo>
                      <a:pt x="12943" y="6513"/>
                    </a:lnTo>
                    <a:cubicBezTo>
                      <a:pt x="12987" y="6415"/>
                      <a:pt x="13072" y="6364"/>
                      <a:pt x="13166" y="6364"/>
                    </a:cubicBezTo>
                    <a:cubicBezTo>
                      <a:pt x="13198" y="6364"/>
                      <a:pt x="13231" y="6370"/>
                      <a:pt x="13264" y="6382"/>
                    </a:cubicBezTo>
                    <a:lnTo>
                      <a:pt x="13276" y="6382"/>
                    </a:lnTo>
                    <a:cubicBezTo>
                      <a:pt x="13308" y="6398"/>
                      <a:pt x="13341" y="6405"/>
                      <a:pt x="13373" y="6405"/>
                    </a:cubicBezTo>
                    <a:cubicBezTo>
                      <a:pt x="13464" y="6405"/>
                      <a:pt x="13551" y="6348"/>
                      <a:pt x="13586" y="6251"/>
                    </a:cubicBezTo>
                    <a:lnTo>
                      <a:pt x="13967" y="5358"/>
                    </a:lnTo>
                    <a:cubicBezTo>
                      <a:pt x="14015" y="5227"/>
                      <a:pt x="13967" y="5096"/>
                      <a:pt x="13848" y="5037"/>
                    </a:cubicBezTo>
                    <a:cubicBezTo>
                      <a:pt x="9907" y="3310"/>
                      <a:pt x="7526" y="0"/>
                      <a:pt x="7526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4296700" y="1729600"/>
                <a:ext cx="308700" cy="4743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18972" extrusionOk="0">
                    <a:moveTo>
                      <a:pt x="4225" y="0"/>
                    </a:moveTo>
                    <a:cubicBezTo>
                      <a:pt x="4130" y="0"/>
                      <a:pt x="4038" y="57"/>
                      <a:pt x="4001" y="148"/>
                    </a:cubicBezTo>
                    <a:lnTo>
                      <a:pt x="3620" y="1053"/>
                    </a:lnTo>
                    <a:cubicBezTo>
                      <a:pt x="3573" y="1172"/>
                      <a:pt x="3632" y="1315"/>
                      <a:pt x="3751" y="1374"/>
                    </a:cubicBezTo>
                    <a:lnTo>
                      <a:pt x="3763" y="1374"/>
                    </a:lnTo>
                    <a:cubicBezTo>
                      <a:pt x="3894" y="1422"/>
                      <a:pt x="3954" y="1565"/>
                      <a:pt x="3894" y="1696"/>
                    </a:cubicBezTo>
                    <a:lnTo>
                      <a:pt x="3585" y="2446"/>
                    </a:lnTo>
                    <a:cubicBezTo>
                      <a:pt x="3550" y="2542"/>
                      <a:pt x="3463" y="2600"/>
                      <a:pt x="3367" y="2600"/>
                    </a:cubicBezTo>
                    <a:cubicBezTo>
                      <a:pt x="3333" y="2600"/>
                      <a:pt x="3298" y="2592"/>
                      <a:pt x="3263" y="2577"/>
                    </a:cubicBezTo>
                    <a:lnTo>
                      <a:pt x="3251" y="2577"/>
                    </a:lnTo>
                    <a:cubicBezTo>
                      <a:pt x="3220" y="2561"/>
                      <a:pt x="3187" y="2554"/>
                      <a:pt x="3154" y="2554"/>
                    </a:cubicBezTo>
                    <a:cubicBezTo>
                      <a:pt x="3063" y="2554"/>
                      <a:pt x="2974" y="2611"/>
                      <a:pt x="2930" y="2708"/>
                    </a:cubicBezTo>
                    <a:cubicBezTo>
                      <a:pt x="2406" y="4029"/>
                      <a:pt x="1" y="11090"/>
                      <a:pt x="4823" y="18972"/>
                    </a:cubicBezTo>
                    <a:lnTo>
                      <a:pt x="12348" y="969"/>
                    </a:lnTo>
                    <a:lnTo>
                      <a:pt x="12348" y="969"/>
                    </a:lnTo>
                    <a:cubicBezTo>
                      <a:pt x="12347" y="969"/>
                      <a:pt x="11554" y="1094"/>
                      <a:pt x="10321" y="1094"/>
                    </a:cubicBezTo>
                    <a:cubicBezTo>
                      <a:pt x="8774" y="1094"/>
                      <a:pt x="6537" y="898"/>
                      <a:pt x="4311" y="17"/>
                    </a:cubicBezTo>
                    <a:cubicBezTo>
                      <a:pt x="4283" y="6"/>
                      <a:pt x="4254" y="0"/>
                      <a:pt x="4225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4515200" y="1799075"/>
                <a:ext cx="186650" cy="170875"/>
              </a:xfrm>
              <a:custGeom>
                <a:avLst/>
                <a:gdLst/>
                <a:ahLst/>
                <a:cxnLst/>
                <a:rect l="l" t="t" r="r" b="b"/>
                <a:pathLst>
                  <a:path w="7466" h="6835" extrusionOk="0">
                    <a:moveTo>
                      <a:pt x="2846" y="0"/>
                    </a:moveTo>
                    <a:lnTo>
                      <a:pt x="0" y="6834"/>
                    </a:lnTo>
                    <a:cubicBezTo>
                      <a:pt x="810" y="6799"/>
                      <a:pt x="1631" y="6691"/>
                      <a:pt x="2465" y="6489"/>
                    </a:cubicBezTo>
                    <a:cubicBezTo>
                      <a:pt x="4358" y="6060"/>
                      <a:pt x="6025" y="5239"/>
                      <a:pt x="7370" y="4203"/>
                    </a:cubicBezTo>
                    <a:lnTo>
                      <a:pt x="7430" y="4060"/>
                    </a:lnTo>
                    <a:cubicBezTo>
                      <a:pt x="7465" y="3977"/>
                      <a:pt x="7430" y="3882"/>
                      <a:pt x="7358" y="3834"/>
                    </a:cubicBezTo>
                    <a:cubicBezTo>
                      <a:pt x="5203" y="2524"/>
                      <a:pt x="3655" y="941"/>
                      <a:pt x="2846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4393150" y="2024400"/>
                <a:ext cx="96475" cy="129200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5168" extrusionOk="0">
                    <a:moveTo>
                      <a:pt x="0" y="0"/>
                    </a:moveTo>
                    <a:cubicBezTo>
                      <a:pt x="322" y="1774"/>
                      <a:pt x="929" y="3501"/>
                      <a:pt x="1810" y="5167"/>
                    </a:cubicBezTo>
                    <a:lnTo>
                      <a:pt x="3858" y="262"/>
                    </a:lnTo>
                    <a:lnTo>
                      <a:pt x="3858" y="262"/>
                    </a:lnTo>
                    <a:cubicBezTo>
                      <a:pt x="3499" y="291"/>
                      <a:pt x="3143" y="305"/>
                      <a:pt x="2791" y="305"/>
                    </a:cubicBezTo>
                    <a:cubicBezTo>
                      <a:pt x="1832" y="305"/>
                      <a:pt x="897" y="200"/>
                      <a:pt x="0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4438400" y="1954450"/>
                <a:ext cx="242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7966" extrusionOk="0">
                    <a:moveTo>
                      <a:pt x="9597" y="0"/>
                    </a:moveTo>
                    <a:cubicBezTo>
                      <a:pt x="8096" y="1274"/>
                      <a:pt x="6203" y="2250"/>
                      <a:pt x="4048" y="2751"/>
                    </a:cubicBezTo>
                    <a:cubicBezTo>
                      <a:pt x="3382" y="2905"/>
                      <a:pt x="2715" y="3012"/>
                      <a:pt x="2048" y="3060"/>
                    </a:cubicBezTo>
                    <a:lnTo>
                      <a:pt x="0" y="7965"/>
                    </a:lnTo>
                    <a:cubicBezTo>
                      <a:pt x="3191" y="7001"/>
                      <a:pt x="5882" y="5298"/>
                      <a:pt x="8013" y="2905"/>
                    </a:cubicBezTo>
                    <a:cubicBezTo>
                      <a:pt x="8692" y="2131"/>
                      <a:pt x="9228" y="1393"/>
                      <a:pt x="9620" y="774"/>
                    </a:cubicBezTo>
                    <a:cubicBezTo>
                      <a:pt x="9692" y="643"/>
                      <a:pt x="9644" y="476"/>
                      <a:pt x="9501" y="417"/>
                    </a:cubicBezTo>
                    <a:lnTo>
                      <a:pt x="9430" y="393"/>
                    </a:lnTo>
                    <a:lnTo>
                      <a:pt x="9597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4386575" y="1786125"/>
                <a:ext cx="199775" cy="187975"/>
              </a:xfrm>
              <a:custGeom>
                <a:avLst/>
                <a:gdLst/>
                <a:ahLst/>
                <a:cxnLst/>
                <a:rect l="l" t="t" r="r" b="b"/>
                <a:pathLst>
                  <a:path w="7991" h="7519" extrusionOk="0">
                    <a:moveTo>
                      <a:pt x="2053" y="0"/>
                    </a:moveTo>
                    <a:cubicBezTo>
                      <a:pt x="1982" y="0"/>
                      <a:pt x="1912" y="45"/>
                      <a:pt x="1883" y="113"/>
                    </a:cubicBezTo>
                    <a:lnTo>
                      <a:pt x="823" y="2661"/>
                    </a:lnTo>
                    <a:lnTo>
                      <a:pt x="764" y="2637"/>
                    </a:lnTo>
                    <a:cubicBezTo>
                      <a:pt x="732" y="2624"/>
                      <a:pt x="699" y="2618"/>
                      <a:pt x="666" y="2618"/>
                    </a:cubicBezTo>
                    <a:cubicBezTo>
                      <a:pt x="553" y="2618"/>
                      <a:pt x="446" y="2693"/>
                      <a:pt x="418" y="2804"/>
                    </a:cubicBezTo>
                    <a:cubicBezTo>
                      <a:pt x="252" y="3519"/>
                      <a:pt x="97" y="4423"/>
                      <a:pt x="37" y="5447"/>
                    </a:cubicBezTo>
                    <a:cubicBezTo>
                      <a:pt x="16" y="5763"/>
                      <a:pt x="4" y="6077"/>
                      <a:pt x="2" y="6388"/>
                    </a:cubicBezTo>
                    <a:lnTo>
                      <a:pt x="2" y="6388"/>
                    </a:lnTo>
                    <a:cubicBezTo>
                      <a:pt x="2" y="6388"/>
                      <a:pt x="2" y="6388"/>
                      <a:pt x="2" y="6388"/>
                    </a:cubicBezTo>
                    <a:lnTo>
                      <a:pt x="2" y="6388"/>
                    </a:lnTo>
                    <a:cubicBezTo>
                      <a:pt x="2" y="6406"/>
                      <a:pt x="2" y="6424"/>
                      <a:pt x="2" y="6443"/>
                    </a:cubicBezTo>
                    <a:lnTo>
                      <a:pt x="2" y="6443"/>
                    </a:lnTo>
                    <a:cubicBezTo>
                      <a:pt x="2" y="6424"/>
                      <a:pt x="2" y="6406"/>
                      <a:pt x="2" y="6388"/>
                    </a:cubicBezTo>
                    <a:lnTo>
                      <a:pt x="2" y="6388"/>
                    </a:lnTo>
                    <a:cubicBezTo>
                      <a:pt x="1351" y="7019"/>
                      <a:pt x="2948" y="7362"/>
                      <a:pt x="4657" y="7362"/>
                    </a:cubicBezTo>
                    <a:cubicBezTo>
                      <a:pt x="4819" y="7362"/>
                      <a:pt x="4982" y="7358"/>
                      <a:pt x="5145" y="7352"/>
                    </a:cubicBezTo>
                    <a:lnTo>
                      <a:pt x="7991" y="518"/>
                    </a:lnTo>
                    <a:lnTo>
                      <a:pt x="7991" y="518"/>
                    </a:lnTo>
                    <a:cubicBezTo>
                      <a:pt x="7643" y="542"/>
                      <a:pt x="7218" y="559"/>
                      <a:pt x="6733" y="559"/>
                    </a:cubicBezTo>
                    <a:cubicBezTo>
                      <a:pt x="5490" y="559"/>
                      <a:pt x="3852" y="443"/>
                      <a:pt x="2097" y="6"/>
                    </a:cubicBezTo>
                    <a:cubicBezTo>
                      <a:pt x="2082" y="2"/>
                      <a:pt x="2068" y="0"/>
                      <a:pt x="2053" y="0"/>
                    </a:cubicBezTo>
                    <a:close/>
                    <a:moveTo>
                      <a:pt x="2" y="6443"/>
                    </a:moveTo>
                    <a:cubicBezTo>
                      <a:pt x="0" y="6805"/>
                      <a:pt x="12" y="7163"/>
                      <a:pt x="37" y="7519"/>
                    </a:cubicBezTo>
                    <a:cubicBezTo>
                      <a:pt x="15" y="7168"/>
                      <a:pt x="3" y="6805"/>
                      <a:pt x="2" y="6443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4386600" y="1945800"/>
                <a:ext cx="12860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3450" extrusionOk="0">
                    <a:moveTo>
                      <a:pt x="1" y="1"/>
                    </a:moveTo>
                    <a:cubicBezTo>
                      <a:pt x="1" y="382"/>
                      <a:pt x="12" y="763"/>
                      <a:pt x="24" y="1132"/>
                    </a:cubicBezTo>
                    <a:cubicBezTo>
                      <a:pt x="36" y="1168"/>
                      <a:pt x="36" y="1203"/>
                      <a:pt x="36" y="1227"/>
                    </a:cubicBezTo>
                    <a:cubicBezTo>
                      <a:pt x="48" y="1346"/>
                      <a:pt x="48" y="1465"/>
                      <a:pt x="60" y="1573"/>
                    </a:cubicBezTo>
                    <a:cubicBezTo>
                      <a:pt x="60" y="1608"/>
                      <a:pt x="72" y="1644"/>
                      <a:pt x="72" y="1680"/>
                    </a:cubicBezTo>
                    <a:cubicBezTo>
                      <a:pt x="84" y="1870"/>
                      <a:pt x="108" y="2049"/>
                      <a:pt x="131" y="2227"/>
                    </a:cubicBezTo>
                    <a:cubicBezTo>
                      <a:pt x="143" y="2311"/>
                      <a:pt x="155" y="2394"/>
                      <a:pt x="155" y="2465"/>
                    </a:cubicBezTo>
                    <a:cubicBezTo>
                      <a:pt x="167" y="2549"/>
                      <a:pt x="179" y="2632"/>
                      <a:pt x="191" y="2716"/>
                    </a:cubicBezTo>
                    <a:cubicBezTo>
                      <a:pt x="215" y="2858"/>
                      <a:pt x="239" y="3001"/>
                      <a:pt x="262" y="3144"/>
                    </a:cubicBezTo>
                    <a:cubicBezTo>
                      <a:pt x="1159" y="3344"/>
                      <a:pt x="2094" y="3449"/>
                      <a:pt x="3053" y="3449"/>
                    </a:cubicBezTo>
                    <a:cubicBezTo>
                      <a:pt x="3405" y="3449"/>
                      <a:pt x="3761" y="3435"/>
                      <a:pt x="4120" y="3406"/>
                    </a:cubicBezTo>
                    <a:lnTo>
                      <a:pt x="5144" y="965"/>
                    </a:lnTo>
                    <a:lnTo>
                      <a:pt x="5144" y="965"/>
                    </a:lnTo>
                    <a:cubicBezTo>
                      <a:pt x="4981" y="971"/>
                      <a:pt x="4818" y="975"/>
                      <a:pt x="4656" y="975"/>
                    </a:cubicBezTo>
                    <a:cubicBezTo>
                      <a:pt x="2947" y="975"/>
                      <a:pt x="1349" y="632"/>
                      <a:pt x="1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4489600" y="1904150"/>
                <a:ext cx="209850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394" h="5073" extrusionOk="0">
                    <a:moveTo>
                      <a:pt x="8394" y="0"/>
                    </a:moveTo>
                    <a:lnTo>
                      <a:pt x="8394" y="0"/>
                    </a:lnTo>
                    <a:cubicBezTo>
                      <a:pt x="7049" y="1036"/>
                      <a:pt x="5382" y="1857"/>
                      <a:pt x="3489" y="2286"/>
                    </a:cubicBezTo>
                    <a:cubicBezTo>
                      <a:pt x="2655" y="2488"/>
                      <a:pt x="1834" y="2596"/>
                      <a:pt x="1024" y="2631"/>
                    </a:cubicBezTo>
                    <a:lnTo>
                      <a:pt x="0" y="5072"/>
                    </a:lnTo>
                    <a:cubicBezTo>
                      <a:pt x="667" y="5024"/>
                      <a:pt x="1334" y="4917"/>
                      <a:pt x="2000" y="4763"/>
                    </a:cubicBezTo>
                    <a:cubicBezTo>
                      <a:pt x="4155" y="4262"/>
                      <a:pt x="5882" y="3679"/>
                      <a:pt x="7382" y="2405"/>
                    </a:cubicBezTo>
                    <a:lnTo>
                      <a:pt x="839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4584850" y="1771450"/>
                <a:ext cx="1847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5" extrusionOk="0">
                    <a:moveTo>
                      <a:pt x="369" y="1"/>
                    </a:moveTo>
                    <a:cubicBezTo>
                      <a:pt x="239" y="1"/>
                      <a:pt x="114" y="73"/>
                      <a:pt x="60" y="200"/>
                    </a:cubicBezTo>
                    <a:cubicBezTo>
                      <a:pt x="0" y="367"/>
                      <a:pt x="72" y="557"/>
                      <a:pt x="238" y="629"/>
                    </a:cubicBezTo>
                    <a:cubicBezTo>
                      <a:pt x="279" y="646"/>
                      <a:pt x="321" y="655"/>
                      <a:pt x="363" y="655"/>
                    </a:cubicBezTo>
                    <a:cubicBezTo>
                      <a:pt x="491" y="655"/>
                      <a:pt x="613" y="576"/>
                      <a:pt x="667" y="450"/>
                    </a:cubicBezTo>
                    <a:cubicBezTo>
                      <a:pt x="738" y="284"/>
                      <a:pt x="655" y="93"/>
                      <a:pt x="488" y="22"/>
                    </a:cubicBezTo>
                    <a:cubicBezTo>
                      <a:pt x="449" y="8"/>
                      <a:pt x="409" y="1"/>
                      <a:pt x="369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4479175" y="176537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0" y="360"/>
                      <a:pt x="84" y="562"/>
                      <a:pt x="250" y="622"/>
                    </a:cubicBezTo>
                    <a:cubicBezTo>
                      <a:pt x="294" y="641"/>
                      <a:pt x="339" y="649"/>
                      <a:pt x="383" y="649"/>
                    </a:cubicBezTo>
                    <a:cubicBezTo>
                      <a:pt x="508" y="649"/>
                      <a:pt x="623" y="578"/>
                      <a:pt x="667" y="455"/>
                    </a:cubicBezTo>
                    <a:cubicBezTo>
                      <a:pt x="739" y="288"/>
                      <a:pt x="667" y="98"/>
                      <a:pt x="500" y="27"/>
                    </a:cubicBezTo>
                    <a:cubicBezTo>
                      <a:pt x="460" y="9"/>
                      <a:pt x="417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4377375" y="181657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0" y="372"/>
                      <a:pt x="84" y="562"/>
                      <a:pt x="250" y="622"/>
                    </a:cubicBezTo>
                    <a:cubicBezTo>
                      <a:pt x="294" y="640"/>
                      <a:pt x="339" y="649"/>
                      <a:pt x="383" y="649"/>
                    </a:cubicBezTo>
                    <a:cubicBezTo>
                      <a:pt x="508" y="649"/>
                      <a:pt x="623" y="578"/>
                      <a:pt x="667" y="455"/>
                    </a:cubicBezTo>
                    <a:cubicBezTo>
                      <a:pt x="739" y="288"/>
                      <a:pt x="667" y="98"/>
                      <a:pt x="500" y="26"/>
                    </a:cubicBezTo>
                    <a:cubicBezTo>
                      <a:pt x="460" y="9"/>
                      <a:pt x="418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4358025" y="193802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64" y="0"/>
                    </a:moveTo>
                    <a:cubicBezTo>
                      <a:pt x="236" y="0"/>
                      <a:pt x="114" y="79"/>
                      <a:pt x="60" y="205"/>
                    </a:cubicBezTo>
                    <a:cubicBezTo>
                      <a:pt x="1" y="371"/>
                      <a:pt x="72" y="562"/>
                      <a:pt x="239" y="621"/>
                    </a:cubicBezTo>
                    <a:cubicBezTo>
                      <a:pt x="282" y="640"/>
                      <a:pt x="327" y="649"/>
                      <a:pt x="372" y="649"/>
                    </a:cubicBezTo>
                    <a:cubicBezTo>
                      <a:pt x="497" y="649"/>
                      <a:pt x="614" y="578"/>
                      <a:pt x="667" y="455"/>
                    </a:cubicBezTo>
                    <a:cubicBezTo>
                      <a:pt x="739" y="288"/>
                      <a:pt x="655" y="98"/>
                      <a:pt x="489" y="26"/>
                    </a:cubicBezTo>
                    <a:cubicBezTo>
                      <a:pt x="448" y="9"/>
                      <a:pt x="406" y="0"/>
                      <a:pt x="364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4373800" y="2062275"/>
                <a:ext cx="1847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4" extrusionOk="0">
                    <a:moveTo>
                      <a:pt x="369" y="0"/>
                    </a:moveTo>
                    <a:cubicBezTo>
                      <a:pt x="239" y="0"/>
                      <a:pt x="115" y="72"/>
                      <a:pt x="60" y="200"/>
                    </a:cubicBezTo>
                    <a:cubicBezTo>
                      <a:pt x="1" y="366"/>
                      <a:pt x="72" y="557"/>
                      <a:pt x="239" y="628"/>
                    </a:cubicBezTo>
                    <a:cubicBezTo>
                      <a:pt x="279" y="646"/>
                      <a:pt x="322" y="654"/>
                      <a:pt x="363" y="654"/>
                    </a:cubicBezTo>
                    <a:cubicBezTo>
                      <a:pt x="491" y="654"/>
                      <a:pt x="613" y="576"/>
                      <a:pt x="667" y="450"/>
                    </a:cubicBezTo>
                    <a:cubicBezTo>
                      <a:pt x="739" y="283"/>
                      <a:pt x="655" y="92"/>
                      <a:pt x="489" y="21"/>
                    </a:cubicBezTo>
                    <a:cubicBezTo>
                      <a:pt x="450" y="7"/>
                      <a:pt x="409" y="0"/>
                      <a:pt x="369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4665800" y="1843075"/>
                <a:ext cx="1847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5" extrusionOk="0">
                    <a:moveTo>
                      <a:pt x="364" y="0"/>
                    </a:moveTo>
                    <a:cubicBezTo>
                      <a:pt x="237" y="0"/>
                      <a:pt x="117" y="79"/>
                      <a:pt x="72" y="205"/>
                    </a:cubicBezTo>
                    <a:cubicBezTo>
                      <a:pt x="1" y="371"/>
                      <a:pt x="72" y="562"/>
                      <a:pt x="239" y="633"/>
                    </a:cubicBezTo>
                    <a:cubicBezTo>
                      <a:pt x="278" y="647"/>
                      <a:pt x="318" y="654"/>
                      <a:pt x="358" y="654"/>
                    </a:cubicBezTo>
                    <a:cubicBezTo>
                      <a:pt x="488" y="654"/>
                      <a:pt x="613" y="582"/>
                      <a:pt x="667" y="455"/>
                    </a:cubicBezTo>
                    <a:cubicBezTo>
                      <a:pt x="739" y="288"/>
                      <a:pt x="655" y="98"/>
                      <a:pt x="489" y="26"/>
                    </a:cubicBezTo>
                    <a:cubicBezTo>
                      <a:pt x="448" y="9"/>
                      <a:pt x="406" y="0"/>
                      <a:pt x="364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4700925" y="1951550"/>
                <a:ext cx="1847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4" extrusionOk="0">
                    <a:moveTo>
                      <a:pt x="381" y="0"/>
                    </a:moveTo>
                    <a:cubicBezTo>
                      <a:pt x="251" y="0"/>
                      <a:pt x="127" y="72"/>
                      <a:pt x="72" y="200"/>
                    </a:cubicBezTo>
                    <a:cubicBezTo>
                      <a:pt x="1" y="366"/>
                      <a:pt x="84" y="557"/>
                      <a:pt x="251" y="628"/>
                    </a:cubicBezTo>
                    <a:cubicBezTo>
                      <a:pt x="291" y="646"/>
                      <a:pt x="333" y="654"/>
                      <a:pt x="375" y="654"/>
                    </a:cubicBezTo>
                    <a:cubicBezTo>
                      <a:pt x="503" y="654"/>
                      <a:pt x="625" y="575"/>
                      <a:pt x="679" y="450"/>
                    </a:cubicBezTo>
                    <a:cubicBezTo>
                      <a:pt x="739" y="283"/>
                      <a:pt x="667" y="92"/>
                      <a:pt x="501" y="21"/>
                    </a:cubicBezTo>
                    <a:cubicBezTo>
                      <a:pt x="461" y="7"/>
                      <a:pt x="421" y="0"/>
                      <a:pt x="381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4628300" y="205082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0" y="372"/>
                      <a:pt x="84" y="562"/>
                      <a:pt x="250" y="622"/>
                    </a:cubicBezTo>
                    <a:cubicBezTo>
                      <a:pt x="294" y="641"/>
                      <a:pt x="339" y="650"/>
                      <a:pt x="383" y="650"/>
                    </a:cubicBezTo>
                    <a:cubicBezTo>
                      <a:pt x="508" y="650"/>
                      <a:pt x="623" y="578"/>
                      <a:pt x="667" y="455"/>
                    </a:cubicBezTo>
                    <a:cubicBezTo>
                      <a:pt x="739" y="289"/>
                      <a:pt x="667" y="98"/>
                      <a:pt x="500" y="27"/>
                    </a:cubicBezTo>
                    <a:cubicBezTo>
                      <a:pt x="460" y="9"/>
                      <a:pt x="417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4528875" y="2127025"/>
                <a:ext cx="1847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5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1" y="372"/>
                      <a:pt x="84" y="562"/>
                      <a:pt x="251" y="634"/>
                    </a:cubicBezTo>
                    <a:cubicBezTo>
                      <a:pt x="290" y="648"/>
                      <a:pt x="330" y="655"/>
                      <a:pt x="370" y="655"/>
                    </a:cubicBezTo>
                    <a:cubicBezTo>
                      <a:pt x="500" y="655"/>
                      <a:pt x="622" y="583"/>
                      <a:pt x="667" y="455"/>
                    </a:cubicBezTo>
                    <a:cubicBezTo>
                      <a:pt x="739" y="289"/>
                      <a:pt x="667" y="98"/>
                      <a:pt x="501" y="27"/>
                    </a:cubicBezTo>
                    <a:cubicBezTo>
                      <a:pt x="460" y="9"/>
                      <a:pt x="418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>
                <a:off x="4417850" y="2172875"/>
                <a:ext cx="1847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48" extrusionOk="0">
                    <a:moveTo>
                      <a:pt x="363" y="0"/>
                    </a:moveTo>
                    <a:cubicBezTo>
                      <a:pt x="236" y="0"/>
                      <a:pt x="117" y="76"/>
                      <a:pt x="72" y="193"/>
                    </a:cubicBezTo>
                    <a:cubicBezTo>
                      <a:pt x="1" y="360"/>
                      <a:pt x="72" y="550"/>
                      <a:pt x="239" y="621"/>
                    </a:cubicBezTo>
                    <a:cubicBezTo>
                      <a:pt x="280" y="639"/>
                      <a:pt x="322" y="647"/>
                      <a:pt x="363" y="647"/>
                    </a:cubicBezTo>
                    <a:cubicBezTo>
                      <a:pt x="492" y="647"/>
                      <a:pt x="613" y="569"/>
                      <a:pt x="667" y="443"/>
                    </a:cubicBezTo>
                    <a:cubicBezTo>
                      <a:pt x="739" y="288"/>
                      <a:pt x="656" y="86"/>
                      <a:pt x="489" y="26"/>
                    </a:cubicBezTo>
                    <a:cubicBezTo>
                      <a:pt x="448" y="9"/>
                      <a:pt x="405" y="0"/>
                      <a:pt x="36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6" name="Google Shape;496;p3"/>
          <p:cNvGrpSpPr/>
          <p:nvPr/>
        </p:nvGrpSpPr>
        <p:grpSpPr>
          <a:xfrm>
            <a:off x="8027800" y="309586"/>
            <a:ext cx="1116200" cy="4524329"/>
            <a:chOff x="8027800" y="309586"/>
            <a:chExt cx="1116200" cy="4524329"/>
          </a:xfrm>
        </p:grpSpPr>
        <p:grpSp>
          <p:nvGrpSpPr>
            <p:cNvPr id="497" name="Google Shape;497;p3"/>
            <p:cNvGrpSpPr/>
            <p:nvPr/>
          </p:nvGrpSpPr>
          <p:grpSpPr>
            <a:xfrm flipH="1">
              <a:off x="8027800" y="309586"/>
              <a:ext cx="1116200" cy="4524329"/>
              <a:chOff x="211050" y="409400"/>
              <a:chExt cx="1116200" cy="4524329"/>
            </a:xfrm>
          </p:grpSpPr>
          <p:sp>
            <p:nvSpPr>
              <p:cNvPr id="498" name="Google Shape;498;p3"/>
              <p:cNvSpPr/>
              <p:nvPr/>
            </p:nvSpPr>
            <p:spPr>
              <a:xfrm>
                <a:off x="446589" y="2866930"/>
                <a:ext cx="469020" cy="545741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12595" extrusionOk="0">
                    <a:moveTo>
                      <a:pt x="4827" y="1"/>
                    </a:moveTo>
                    <a:cubicBezTo>
                      <a:pt x="4796" y="12"/>
                      <a:pt x="4765" y="24"/>
                      <a:pt x="4734" y="36"/>
                    </a:cubicBezTo>
                    <a:lnTo>
                      <a:pt x="4734" y="36"/>
                    </a:lnTo>
                    <a:cubicBezTo>
                      <a:pt x="4796" y="21"/>
                      <a:pt x="4827" y="1"/>
                      <a:pt x="4827" y="1"/>
                    </a:cubicBezTo>
                    <a:close/>
                    <a:moveTo>
                      <a:pt x="4734" y="36"/>
                    </a:moveTo>
                    <a:cubicBezTo>
                      <a:pt x="4724" y="38"/>
                      <a:pt x="4713" y="41"/>
                      <a:pt x="4701" y="43"/>
                    </a:cubicBezTo>
                    <a:cubicBezTo>
                      <a:pt x="4632" y="70"/>
                      <a:pt x="4506" y="112"/>
                      <a:pt x="4367" y="168"/>
                    </a:cubicBezTo>
                    <a:cubicBezTo>
                      <a:pt x="4074" y="280"/>
                      <a:pt x="3655" y="461"/>
                      <a:pt x="3181" y="796"/>
                    </a:cubicBezTo>
                    <a:cubicBezTo>
                      <a:pt x="2944" y="949"/>
                      <a:pt x="2679" y="1144"/>
                      <a:pt x="2414" y="1382"/>
                    </a:cubicBezTo>
                    <a:cubicBezTo>
                      <a:pt x="2163" y="1605"/>
                      <a:pt x="1898" y="1884"/>
                      <a:pt x="1633" y="2205"/>
                    </a:cubicBezTo>
                    <a:cubicBezTo>
                      <a:pt x="1131" y="2832"/>
                      <a:pt x="656" y="3655"/>
                      <a:pt x="377" y="4604"/>
                    </a:cubicBezTo>
                    <a:cubicBezTo>
                      <a:pt x="85" y="5566"/>
                      <a:pt x="1" y="6682"/>
                      <a:pt x="210" y="7812"/>
                    </a:cubicBezTo>
                    <a:cubicBezTo>
                      <a:pt x="238" y="7951"/>
                      <a:pt x="252" y="8091"/>
                      <a:pt x="294" y="8230"/>
                    </a:cubicBezTo>
                    <a:lnTo>
                      <a:pt x="350" y="8440"/>
                    </a:lnTo>
                    <a:cubicBezTo>
                      <a:pt x="363" y="8509"/>
                      <a:pt x="391" y="8579"/>
                      <a:pt x="419" y="8649"/>
                    </a:cubicBezTo>
                    <a:cubicBezTo>
                      <a:pt x="503" y="8928"/>
                      <a:pt x="601" y="9235"/>
                      <a:pt x="740" y="9486"/>
                    </a:cubicBezTo>
                    <a:cubicBezTo>
                      <a:pt x="880" y="9765"/>
                      <a:pt x="1047" y="10030"/>
                      <a:pt x="1228" y="10281"/>
                    </a:cubicBezTo>
                    <a:cubicBezTo>
                      <a:pt x="1424" y="10518"/>
                      <a:pt x="1633" y="10769"/>
                      <a:pt x="1856" y="10992"/>
                    </a:cubicBezTo>
                    <a:cubicBezTo>
                      <a:pt x="2763" y="11885"/>
                      <a:pt x="4046" y="12471"/>
                      <a:pt x="5385" y="12582"/>
                    </a:cubicBezTo>
                    <a:cubicBezTo>
                      <a:pt x="5508" y="12590"/>
                      <a:pt x="5632" y="12594"/>
                      <a:pt x="5758" y="12594"/>
                    </a:cubicBezTo>
                    <a:cubicBezTo>
                      <a:pt x="6301" y="12594"/>
                      <a:pt x="6861" y="12520"/>
                      <a:pt x="7394" y="12373"/>
                    </a:cubicBezTo>
                    <a:lnTo>
                      <a:pt x="7631" y="12303"/>
                    </a:lnTo>
                    <a:lnTo>
                      <a:pt x="7882" y="12206"/>
                    </a:lnTo>
                    <a:cubicBezTo>
                      <a:pt x="7965" y="12178"/>
                      <a:pt x="8035" y="12164"/>
                      <a:pt x="8119" y="12108"/>
                    </a:cubicBezTo>
                    <a:lnTo>
                      <a:pt x="8342" y="11983"/>
                    </a:lnTo>
                    <a:cubicBezTo>
                      <a:pt x="8663" y="11829"/>
                      <a:pt x="8942" y="11620"/>
                      <a:pt x="9207" y="11397"/>
                    </a:cubicBezTo>
                    <a:cubicBezTo>
                      <a:pt x="10225" y="10462"/>
                      <a:pt x="10825" y="9067"/>
                      <a:pt x="10741" y="7714"/>
                    </a:cubicBezTo>
                    <a:cubicBezTo>
                      <a:pt x="10713" y="7533"/>
                      <a:pt x="10713" y="7379"/>
                      <a:pt x="10685" y="7212"/>
                    </a:cubicBezTo>
                    <a:lnTo>
                      <a:pt x="10630" y="6961"/>
                    </a:lnTo>
                    <a:cubicBezTo>
                      <a:pt x="10630" y="6933"/>
                      <a:pt x="10616" y="6877"/>
                      <a:pt x="10602" y="6835"/>
                    </a:cubicBezTo>
                    <a:lnTo>
                      <a:pt x="10560" y="6724"/>
                    </a:lnTo>
                    <a:lnTo>
                      <a:pt x="10490" y="6473"/>
                    </a:lnTo>
                    <a:cubicBezTo>
                      <a:pt x="10462" y="6389"/>
                      <a:pt x="10420" y="6319"/>
                      <a:pt x="10406" y="6236"/>
                    </a:cubicBezTo>
                    <a:lnTo>
                      <a:pt x="10351" y="6110"/>
                    </a:lnTo>
                    <a:cubicBezTo>
                      <a:pt x="10337" y="6068"/>
                      <a:pt x="10323" y="6040"/>
                      <a:pt x="10295" y="5985"/>
                    </a:cubicBezTo>
                    <a:lnTo>
                      <a:pt x="10183" y="5761"/>
                    </a:lnTo>
                    <a:cubicBezTo>
                      <a:pt x="9835" y="5190"/>
                      <a:pt x="9346" y="4701"/>
                      <a:pt x="8761" y="4381"/>
                    </a:cubicBezTo>
                    <a:cubicBezTo>
                      <a:pt x="8230" y="4096"/>
                      <a:pt x="7639" y="3931"/>
                      <a:pt x="7055" y="3931"/>
                    </a:cubicBezTo>
                    <a:cubicBezTo>
                      <a:pt x="7010" y="3931"/>
                      <a:pt x="6965" y="3932"/>
                      <a:pt x="6919" y="3934"/>
                    </a:cubicBezTo>
                    <a:cubicBezTo>
                      <a:pt x="6836" y="3934"/>
                      <a:pt x="6766" y="3948"/>
                      <a:pt x="6696" y="3948"/>
                    </a:cubicBezTo>
                    <a:cubicBezTo>
                      <a:pt x="6626" y="3948"/>
                      <a:pt x="6529" y="3948"/>
                      <a:pt x="6459" y="3962"/>
                    </a:cubicBezTo>
                    <a:cubicBezTo>
                      <a:pt x="6306" y="4004"/>
                      <a:pt x="6152" y="4018"/>
                      <a:pt x="6013" y="4074"/>
                    </a:cubicBezTo>
                    <a:cubicBezTo>
                      <a:pt x="5943" y="4088"/>
                      <a:pt x="5873" y="4102"/>
                      <a:pt x="5789" y="4143"/>
                    </a:cubicBezTo>
                    <a:cubicBezTo>
                      <a:pt x="5720" y="4171"/>
                      <a:pt x="5650" y="4185"/>
                      <a:pt x="5580" y="4227"/>
                    </a:cubicBezTo>
                    <a:lnTo>
                      <a:pt x="5371" y="4325"/>
                    </a:lnTo>
                    <a:cubicBezTo>
                      <a:pt x="5301" y="4367"/>
                      <a:pt x="5232" y="4394"/>
                      <a:pt x="5176" y="4450"/>
                    </a:cubicBezTo>
                    <a:cubicBezTo>
                      <a:pt x="4785" y="4701"/>
                      <a:pt x="4464" y="5022"/>
                      <a:pt x="4227" y="5399"/>
                    </a:cubicBezTo>
                    <a:cubicBezTo>
                      <a:pt x="3990" y="5761"/>
                      <a:pt x="3851" y="6180"/>
                      <a:pt x="3795" y="6598"/>
                    </a:cubicBezTo>
                    <a:cubicBezTo>
                      <a:pt x="3739" y="6961"/>
                      <a:pt x="3767" y="7324"/>
                      <a:pt x="3837" y="7672"/>
                    </a:cubicBezTo>
                    <a:cubicBezTo>
                      <a:pt x="3851" y="7770"/>
                      <a:pt x="3879" y="7854"/>
                      <a:pt x="3906" y="7937"/>
                    </a:cubicBezTo>
                    <a:cubicBezTo>
                      <a:pt x="3920" y="8021"/>
                      <a:pt x="3976" y="8119"/>
                      <a:pt x="4004" y="8202"/>
                    </a:cubicBezTo>
                    <a:cubicBezTo>
                      <a:pt x="4046" y="8286"/>
                      <a:pt x="4088" y="8370"/>
                      <a:pt x="4130" y="8440"/>
                    </a:cubicBezTo>
                    <a:cubicBezTo>
                      <a:pt x="4185" y="8509"/>
                      <a:pt x="4227" y="8607"/>
                      <a:pt x="4283" y="8677"/>
                    </a:cubicBezTo>
                    <a:cubicBezTo>
                      <a:pt x="4506" y="8970"/>
                      <a:pt x="4813" y="9207"/>
                      <a:pt x="5134" y="9374"/>
                    </a:cubicBezTo>
                    <a:cubicBezTo>
                      <a:pt x="5469" y="9528"/>
                      <a:pt x="5859" y="9611"/>
                      <a:pt x="6222" y="9611"/>
                    </a:cubicBezTo>
                    <a:lnTo>
                      <a:pt x="6361" y="9611"/>
                    </a:lnTo>
                    <a:cubicBezTo>
                      <a:pt x="6417" y="9611"/>
                      <a:pt x="6459" y="9597"/>
                      <a:pt x="6515" y="9597"/>
                    </a:cubicBezTo>
                    <a:cubicBezTo>
                      <a:pt x="6571" y="9597"/>
                      <a:pt x="6626" y="9583"/>
                      <a:pt x="6668" y="9555"/>
                    </a:cubicBezTo>
                    <a:cubicBezTo>
                      <a:pt x="6724" y="9542"/>
                      <a:pt x="6780" y="9542"/>
                      <a:pt x="6836" y="9528"/>
                    </a:cubicBezTo>
                    <a:cubicBezTo>
                      <a:pt x="7017" y="9472"/>
                      <a:pt x="7254" y="9388"/>
                      <a:pt x="7435" y="9263"/>
                    </a:cubicBezTo>
                    <a:cubicBezTo>
                      <a:pt x="7826" y="9025"/>
                      <a:pt x="8133" y="8621"/>
                      <a:pt x="8272" y="8147"/>
                    </a:cubicBezTo>
                    <a:cubicBezTo>
                      <a:pt x="8384" y="7840"/>
                      <a:pt x="8398" y="7505"/>
                      <a:pt x="8328" y="7170"/>
                    </a:cubicBezTo>
                    <a:cubicBezTo>
                      <a:pt x="8328" y="7114"/>
                      <a:pt x="8300" y="7073"/>
                      <a:pt x="8300" y="7003"/>
                    </a:cubicBezTo>
                    <a:cubicBezTo>
                      <a:pt x="8272" y="6947"/>
                      <a:pt x="8258" y="6877"/>
                      <a:pt x="8244" y="6822"/>
                    </a:cubicBezTo>
                    <a:cubicBezTo>
                      <a:pt x="8175" y="6654"/>
                      <a:pt x="8091" y="6487"/>
                      <a:pt x="7965" y="6347"/>
                    </a:cubicBezTo>
                    <a:cubicBezTo>
                      <a:pt x="7840" y="6208"/>
                      <a:pt x="7700" y="6096"/>
                      <a:pt x="7561" y="5999"/>
                    </a:cubicBezTo>
                    <a:cubicBezTo>
                      <a:pt x="7408" y="5901"/>
                      <a:pt x="7254" y="5831"/>
                      <a:pt x="7073" y="5789"/>
                    </a:cubicBezTo>
                    <a:cubicBezTo>
                      <a:pt x="6944" y="5768"/>
                      <a:pt x="6808" y="5738"/>
                      <a:pt x="6675" y="5738"/>
                    </a:cubicBezTo>
                    <a:cubicBezTo>
                      <a:pt x="6635" y="5738"/>
                      <a:pt x="6596" y="5741"/>
                      <a:pt x="6557" y="5747"/>
                    </a:cubicBezTo>
                    <a:cubicBezTo>
                      <a:pt x="6585" y="5720"/>
                      <a:pt x="6626" y="5706"/>
                      <a:pt x="6640" y="5692"/>
                    </a:cubicBezTo>
                    <a:lnTo>
                      <a:pt x="6710" y="5622"/>
                    </a:lnTo>
                    <a:cubicBezTo>
                      <a:pt x="6738" y="5608"/>
                      <a:pt x="6766" y="5580"/>
                      <a:pt x="6780" y="5552"/>
                    </a:cubicBezTo>
                    <a:cubicBezTo>
                      <a:pt x="6808" y="5469"/>
                      <a:pt x="6710" y="5371"/>
                      <a:pt x="6459" y="5343"/>
                    </a:cubicBezTo>
                    <a:lnTo>
                      <a:pt x="6250" y="5343"/>
                    </a:lnTo>
                    <a:cubicBezTo>
                      <a:pt x="6180" y="5343"/>
                      <a:pt x="6096" y="5357"/>
                      <a:pt x="6013" y="5371"/>
                    </a:cubicBezTo>
                    <a:cubicBezTo>
                      <a:pt x="5817" y="5413"/>
                      <a:pt x="5622" y="5496"/>
                      <a:pt x="5413" y="5636"/>
                    </a:cubicBezTo>
                    <a:cubicBezTo>
                      <a:pt x="5232" y="5775"/>
                      <a:pt x="5036" y="5957"/>
                      <a:pt x="4897" y="6180"/>
                    </a:cubicBezTo>
                    <a:cubicBezTo>
                      <a:pt x="4757" y="6403"/>
                      <a:pt x="4646" y="6668"/>
                      <a:pt x="4618" y="6947"/>
                    </a:cubicBezTo>
                    <a:cubicBezTo>
                      <a:pt x="4576" y="7226"/>
                      <a:pt x="4604" y="7505"/>
                      <a:pt x="4688" y="7770"/>
                    </a:cubicBezTo>
                    <a:lnTo>
                      <a:pt x="4715" y="7868"/>
                    </a:lnTo>
                    <a:lnTo>
                      <a:pt x="4715" y="7882"/>
                    </a:lnTo>
                    <a:lnTo>
                      <a:pt x="4743" y="7937"/>
                    </a:lnTo>
                    <a:lnTo>
                      <a:pt x="4743" y="7951"/>
                    </a:lnTo>
                    <a:lnTo>
                      <a:pt x="4757" y="7979"/>
                    </a:lnTo>
                    <a:lnTo>
                      <a:pt x="4785" y="8049"/>
                    </a:lnTo>
                    <a:cubicBezTo>
                      <a:pt x="4813" y="8077"/>
                      <a:pt x="4827" y="8133"/>
                      <a:pt x="4855" y="8161"/>
                    </a:cubicBezTo>
                    <a:cubicBezTo>
                      <a:pt x="4883" y="8188"/>
                      <a:pt x="4883" y="8202"/>
                      <a:pt x="4897" y="8216"/>
                    </a:cubicBezTo>
                    <a:lnTo>
                      <a:pt x="4925" y="8272"/>
                    </a:lnTo>
                    <a:cubicBezTo>
                      <a:pt x="4953" y="8300"/>
                      <a:pt x="4967" y="8328"/>
                      <a:pt x="4994" y="8356"/>
                    </a:cubicBezTo>
                    <a:cubicBezTo>
                      <a:pt x="4980" y="8398"/>
                      <a:pt x="5036" y="8467"/>
                      <a:pt x="5078" y="8495"/>
                    </a:cubicBezTo>
                    <a:cubicBezTo>
                      <a:pt x="5245" y="8663"/>
                      <a:pt x="5399" y="8760"/>
                      <a:pt x="5580" y="8830"/>
                    </a:cubicBezTo>
                    <a:cubicBezTo>
                      <a:pt x="5734" y="8900"/>
                      <a:pt x="5887" y="8942"/>
                      <a:pt x="6027" y="8956"/>
                    </a:cubicBezTo>
                    <a:cubicBezTo>
                      <a:pt x="6056" y="8957"/>
                      <a:pt x="6084" y="8958"/>
                      <a:pt x="6112" y="8958"/>
                    </a:cubicBezTo>
                    <a:cubicBezTo>
                      <a:pt x="6348" y="8958"/>
                      <a:pt x="6528" y="8907"/>
                      <a:pt x="6640" y="8844"/>
                    </a:cubicBezTo>
                    <a:cubicBezTo>
                      <a:pt x="6738" y="8816"/>
                      <a:pt x="6808" y="8760"/>
                      <a:pt x="6850" y="8719"/>
                    </a:cubicBezTo>
                    <a:cubicBezTo>
                      <a:pt x="6877" y="8691"/>
                      <a:pt x="6877" y="8663"/>
                      <a:pt x="6864" y="8635"/>
                    </a:cubicBezTo>
                    <a:cubicBezTo>
                      <a:pt x="6864" y="8579"/>
                      <a:pt x="6822" y="8551"/>
                      <a:pt x="6738" y="8523"/>
                    </a:cubicBezTo>
                    <a:cubicBezTo>
                      <a:pt x="6668" y="8481"/>
                      <a:pt x="6571" y="8454"/>
                      <a:pt x="6431" y="8412"/>
                    </a:cubicBezTo>
                    <a:cubicBezTo>
                      <a:pt x="6306" y="8370"/>
                      <a:pt x="6166" y="8300"/>
                      <a:pt x="6027" y="8216"/>
                    </a:cubicBezTo>
                    <a:cubicBezTo>
                      <a:pt x="5887" y="8133"/>
                      <a:pt x="5748" y="7993"/>
                      <a:pt x="5664" y="7812"/>
                    </a:cubicBezTo>
                    <a:cubicBezTo>
                      <a:pt x="5497" y="7519"/>
                      <a:pt x="5483" y="7101"/>
                      <a:pt x="5636" y="6766"/>
                    </a:cubicBezTo>
                    <a:cubicBezTo>
                      <a:pt x="5734" y="6598"/>
                      <a:pt x="5845" y="6459"/>
                      <a:pt x="6013" y="6347"/>
                    </a:cubicBezTo>
                    <a:cubicBezTo>
                      <a:pt x="6166" y="6250"/>
                      <a:pt x="6333" y="6180"/>
                      <a:pt x="6515" y="6138"/>
                    </a:cubicBezTo>
                    <a:cubicBezTo>
                      <a:pt x="6593" y="6128"/>
                      <a:pt x="6669" y="6123"/>
                      <a:pt x="6746" y="6123"/>
                    </a:cubicBezTo>
                    <a:cubicBezTo>
                      <a:pt x="6998" y="6123"/>
                      <a:pt x="7242" y="6180"/>
                      <a:pt x="7477" y="6319"/>
                    </a:cubicBezTo>
                    <a:cubicBezTo>
                      <a:pt x="7770" y="6487"/>
                      <a:pt x="7979" y="6780"/>
                      <a:pt x="8105" y="7087"/>
                    </a:cubicBezTo>
                    <a:cubicBezTo>
                      <a:pt x="8189" y="7379"/>
                      <a:pt x="8203" y="7672"/>
                      <a:pt x="8133" y="7979"/>
                    </a:cubicBezTo>
                    <a:cubicBezTo>
                      <a:pt x="8077" y="8258"/>
                      <a:pt x="7965" y="8537"/>
                      <a:pt x="7784" y="8746"/>
                    </a:cubicBezTo>
                    <a:cubicBezTo>
                      <a:pt x="7589" y="8984"/>
                      <a:pt x="7352" y="9179"/>
                      <a:pt x="7073" y="9276"/>
                    </a:cubicBezTo>
                    <a:cubicBezTo>
                      <a:pt x="6794" y="9402"/>
                      <a:pt x="6501" y="9458"/>
                      <a:pt x="6180" y="9458"/>
                    </a:cubicBezTo>
                    <a:cubicBezTo>
                      <a:pt x="5566" y="9458"/>
                      <a:pt x="4967" y="9193"/>
                      <a:pt x="4548" y="8746"/>
                    </a:cubicBezTo>
                    <a:cubicBezTo>
                      <a:pt x="4367" y="8551"/>
                      <a:pt x="4227" y="8328"/>
                      <a:pt x="4130" y="8077"/>
                    </a:cubicBezTo>
                    <a:cubicBezTo>
                      <a:pt x="4074" y="7951"/>
                      <a:pt x="4032" y="7840"/>
                      <a:pt x="4004" y="7714"/>
                    </a:cubicBezTo>
                    <a:cubicBezTo>
                      <a:pt x="3990" y="7645"/>
                      <a:pt x="3990" y="7589"/>
                      <a:pt x="3962" y="7519"/>
                    </a:cubicBezTo>
                    <a:lnTo>
                      <a:pt x="3948" y="7421"/>
                    </a:lnTo>
                    <a:cubicBezTo>
                      <a:pt x="3948" y="7379"/>
                      <a:pt x="3948" y="7352"/>
                      <a:pt x="3934" y="7310"/>
                    </a:cubicBezTo>
                    <a:lnTo>
                      <a:pt x="3920" y="7114"/>
                    </a:lnTo>
                    <a:lnTo>
                      <a:pt x="3920" y="6933"/>
                    </a:lnTo>
                    <a:cubicBezTo>
                      <a:pt x="3920" y="6863"/>
                      <a:pt x="3920" y="6808"/>
                      <a:pt x="3934" y="6738"/>
                    </a:cubicBezTo>
                    <a:cubicBezTo>
                      <a:pt x="3948" y="6668"/>
                      <a:pt x="3948" y="6612"/>
                      <a:pt x="3948" y="6543"/>
                    </a:cubicBezTo>
                    <a:cubicBezTo>
                      <a:pt x="4004" y="6278"/>
                      <a:pt x="4074" y="6040"/>
                      <a:pt x="4199" y="5789"/>
                    </a:cubicBezTo>
                    <a:cubicBezTo>
                      <a:pt x="4311" y="5566"/>
                      <a:pt x="4450" y="5343"/>
                      <a:pt x="4632" y="5148"/>
                    </a:cubicBezTo>
                    <a:cubicBezTo>
                      <a:pt x="4660" y="5092"/>
                      <a:pt x="4715" y="5064"/>
                      <a:pt x="4771" y="5008"/>
                    </a:cubicBezTo>
                    <a:lnTo>
                      <a:pt x="4841" y="4938"/>
                    </a:lnTo>
                    <a:cubicBezTo>
                      <a:pt x="4855" y="4925"/>
                      <a:pt x="4897" y="4911"/>
                      <a:pt x="4911" y="4869"/>
                    </a:cubicBezTo>
                    <a:cubicBezTo>
                      <a:pt x="4967" y="4841"/>
                      <a:pt x="5008" y="4785"/>
                      <a:pt x="5064" y="4743"/>
                    </a:cubicBezTo>
                    <a:cubicBezTo>
                      <a:pt x="5120" y="4715"/>
                      <a:pt x="5176" y="4673"/>
                      <a:pt x="5245" y="4646"/>
                    </a:cubicBezTo>
                    <a:cubicBezTo>
                      <a:pt x="5301" y="4604"/>
                      <a:pt x="5357" y="4576"/>
                      <a:pt x="5427" y="4534"/>
                    </a:cubicBezTo>
                    <a:cubicBezTo>
                      <a:pt x="5511" y="4506"/>
                      <a:pt x="5552" y="4464"/>
                      <a:pt x="5622" y="4450"/>
                    </a:cubicBezTo>
                    <a:cubicBezTo>
                      <a:pt x="5692" y="4422"/>
                      <a:pt x="5762" y="4394"/>
                      <a:pt x="5831" y="4367"/>
                    </a:cubicBezTo>
                    <a:lnTo>
                      <a:pt x="6041" y="4311"/>
                    </a:lnTo>
                    <a:cubicBezTo>
                      <a:pt x="6180" y="4255"/>
                      <a:pt x="6320" y="4241"/>
                      <a:pt x="6473" y="4227"/>
                    </a:cubicBezTo>
                    <a:cubicBezTo>
                      <a:pt x="6543" y="4213"/>
                      <a:pt x="6612" y="4213"/>
                      <a:pt x="6710" y="4213"/>
                    </a:cubicBezTo>
                    <a:cubicBezTo>
                      <a:pt x="6780" y="4213"/>
                      <a:pt x="6850" y="4185"/>
                      <a:pt x="6933" y="4185"/>
                    </a:cubicBezTo>
                    <a:cubicBezTo>
                      <a:pt x="7519" y="4185"/>
                      <a:pt x="8133" y="4325"/>
                      <a:pt x="8677" y="4646"/>
                    </a:cubicBezTo>
                    <a:cubicBezTo>
                      <a:pt x="8995" y="4831"/>
                      <a:pt x="9288" y="5054"/>
                      <a:pt x="9544" y="5315"/>
                    </a:cubicBezTo>
                    <a:lnTo>
                      <a:pt x="9544" y="5315"/>
                    </a:lnTo>
                    <a:cubicBezTo>
                      <a:pt x="9379" y="5152"/>
                      <a:pt x="9085" y="4943"/>
                      <a:pt x="8802" y="4841"/>
                    </a:cubicBezTo>
                    <a:cubicBezTo>
                      <a:pt x="8733" y="4799"/>
                      <a:pt x="8635" y="4785"/>
                      <a:pt x="8565" y="4771"/>
                    </a:cubicBezTo>
                    <a:lnTo>
                      <a:pt x="8356" y="4715"/>
                    </a:lnTo>
                    <a:cubicBezTo>
                      <a:pt x="8244" y="4701"/>
                      <a:pt x="8133" y="4701"/>
                      <a:pt x="8105" y="4701"/>
                    </a:cubicBezTo>
                    <a:cubicBezTo>
                      <a:pt x="8007" y="4715"/>
                      <a:pt x="8049" y="4771"/>
                      <a:pt x="8147" y="4841"/>
                    </a:cubicBezTo>
                    <a:cubicBezTo>
                      <a:pt x="8203" y="4869"/>
                      <a:pt x="8272" y="4911"/>
                      <a:pt x="8342" y="4952"/>
                    </a:cubicBezTo>
                    <a:cubicBezTo>
                      <a:pt x="8412" y="5008"/>
                      <a:pt x="8496" y="5064"/>
                      <a:pt x="8607" y="5120"/>
                    </a:cubicBezTo>
                    <a:cubicBezTo>
                      <a:pt x="8774" y="5231"/>
                      <a:pt x="8970" y="5371"/>
                      <a:pt x="9123" y="5510"/>
                    </a:cubicBezTo>
                    <a:cubicBezTo>
                      <a:pt x="9291" y="5650"/>
                      <a:pt x="9388" y="5817"/>
                      <a:pt x="9458" y="5887"/>
                    </a:cubicBezTo>
                    <a:cubicBezTo>
                      <a:pt x="9500" y="5929"/>
                      <a:pt x="9528" y="5985"/>
                      <a:pt x="9570" y="6054"/>
                    </a:cubicBezTo>
                    <a:lnTo>
                      <a:pt x="9611" y="6138"/>
                    </a:lnTo>
                    <a:lnTo>
                      <a:pt x="9667" y="6236"/>
                    </a:lnTo>
                    <a:cubicBezTo>
                      <a:pt x="9709" y="6278"/>
                      <a:pt x="9737" y="6347"/>
                      <a:pt x="9779" y="6403"/>
                    </a:cubicBezTo>
                    <a:cubicBezTo>
                      <a:pt x="9807" y="6459"/>
                      <a:pt x="9835" y="6529"/>
                      <a:pt x="9862" y="6584"/>
                    </a:cubicBezTo>
                    <a:cubicBezTo>
                      <a:pt x="9918" y="6696"/>
                      <a:pt x="9960" y="6822"/>
                      <a:pt x="10002" y="6947"/>
                    </a:cubicBezTo>
                    <a:cubicBezTo>
                      <a:pt x="10058" y="7073"/>
                      <a:pt x="10072" y="7212"/>
                      <a:pt x="10114" y="7324"/>
                    </a:cubicBezTo>
                    <a:cubicBezTo>
                      <a:pt x="10002" y="7073"/>
                      <a:pt x="9849" y="6905"/>
                      <a:pt x="9723" y="6835"/>
                    </a:cubicBezTo>
                    <a:cubicBezTo>
                      <a:pt x="9683" y="6813"/>
                      <a:pt x="9647" y="6802"/>
                      <a:pt x="9615" y="6802"/>
                    </a:cubicBezTo>
                    <a:cubicBezTo>
                      <a:pt x="9546" y="6802"/>
                      <a:pt x="9492" y="6852"/>
                      <a:pt x="9444" y="6947"/>
                    </a:cubicBezTo>
                    <a:cubicBezTo>
                      <a:pt x="9416" y="7003"/>
                      <a:pt x="9430" y="7101"/>
                      <a:pt x="9444" y="7212"/>
                    </a:cubicBezTo>
                    <a:cubicBezTo>
                      <a:pt x="9458" y="7310"/>
                      <a:pt x="9486" y="7435"/>
                      <a:pt x="9528" y="7533"/>
                    </a:cubicBezTo>
                    <a:cubicBezTo>
                      <a:pt x="9653" y="7910"/>
                      <a:pt x="9723" y="8342"/>
                      <a:pt x="9695" y="8788"/>
                    </a:cubicBezTo>
                    <a:cubicBezTo>
                      <a:pt x="9667" y="9249"/>
                      <a:pt x="9556" y="9737"/>
                      <a:pt x="9305" y="10211"/>
                    </a:cubicBezTo>
                    <a:cubicBezTo>
                      <a:pt x="9067" y="10671"/>
                      <a:pt x="8719" y="11090"/>
                      <a:pt x="8258" y="11439"/>
                    </a:cubicBezTo>
                    <a:cubicBezTo>
                      <a:pt x="8203" y="11494"/>
                      <a:pt x="8133" y="11536"/>
                      <a:pt x="8091" y="11564"/>
                    </a:cubicBezTo>
                    <a:lnTo>
                      <a:pt x="7910" y="11690"/>
                    </a:lnTo>
                    <a:cubicBezTo>
                      <a:pt x="7784" y="11759"/>
                      <a:pt x="7645" y="11815"/>
                      <a:pt x="7533" y="11885"/>
                    </a:cubicBezTo>
                    <a:cubicBezTo>
                      <a:pt x="7268" y="11996"/>
                      <a:pt x="6975" y="12094"/>
                      <a:pt x="6696" y="12136"/>
                    </a:cubicBezTo>
                    <a:cubicBezTo>
                      <a:pt x="6766" y="12122"/>
                      <a:pt x="6808" y="12094"/>
                      <a:pt x="6864" y="12052"/>
                    </a:cubicBezTo>
                    <a:cubicBezTo>
                      <a:pt x="6919" y="12024"/>
                      <a:pt x="6989" y="11996"/>
                      <a:pt x="7045" y="11969"/>
                    </a:cubicBezTo>
                    <a:cubicBezTo>
                      <a:pt x="7129" y="11927"/>
                      <a:pt x="7212" y="11885"/>
                      <a:pt x="7282" y="11843"/>
                    </a:cubicBezTo>
                    <a:cubicBezTo>
                      <a:pt x="7366" y="11787"/>
                      <a:pt x="7463" y="11759"/>
                      <a:pt x="7533" y="11704"/>
                    </a:cubicBezTo>
                    <a:cubicBezTo>
                      <a:pt x="7617" y="11648"/>
                      <a:pt x="7687" y="11606"/>
                      <a:pt x="7770" y="11550"/>
                    </a:cubicBezTo>
                    <a:cubicBezTo>
                      <a:pt x="7854" y="11494"/>
                      <a:pt x="7924" y="11425"/>
                      <a:pt x="7993" y="11369"/>
                    </a:cubicBezTo>
                    <a:cubicBezTo>
                      <a:pt x="8035" y="11341"/>
                      <a:pt x="8091" y="11327"/>
                      <a:pt x="8119" y="11285"/>
                    </a:cubicBezTo>
                    <a:lnTo>
                      <a:pt x="8230" y="11187"/>
                    </a:lnTo>
                    <a:lnTo>
                      <a:pt x="8328" y="11076"/>
                    </a:lnTo>
                    <a:lnTo>
                      <a:pt x="8384" y="11020"/>
                    </a:lnTo>
                    <a:lnTo>
                      <a:pt x="8440" y="10978"/>
                    </a:lnTo>
                    <a:lnTo>
                      <a:pt x="8649" y="10769"/>
                    </a:lnTo>
                    <a:cubicBezTo>
                      <a:pt x="8719" y="10671"/>
                      <a:pt x="8761" y="10602"/>
                      <a:pt x="8830" y="10532"/>
                    </a:cubicBezTo>
                    <a:cubicBezTo>
                      <a:pt x="8872" y="10504"/>
                      <a:pt x="8886" y="10462"/>
                      <a:pt x="8886" y="10434"/>
                    </a:cubicBezTo>
                    <a:cubicBezTo>
                      <a:pt x="8886" y="10420"/>
                      <a:pt x="8886" y="10392"/>
                      <a:pt x="8872" y="10392"/>
                    </a:cubicBezTo>
                    <a:cubicBezTo>
                      <a:pt x="8858" y="10392"/>
                      <a:pt x="8830" y="10420"/>
                      <a:pt x="8802" y="10434"/>
                    </a:cubicBezTo>
                    <a:cubicBezTo>
                      <a:pt x="8761" y="10448"/>
                      <a:pt x="8733" y="10490"/>
                      <a:pt x="8691" y="10518"/>
                    </a:cubicBezTo>
                    <a:cubicBezTo>
                      <a:pt x="8663" y="10560"/>
                      <a:pt x="8621" y="10588"/>
                      <a:pt x="8607" y="10630"/>
                    </a:cubicBezTo>
                    <a:lnTo>
                      <a:pt x="8551" y="10671"/>
                    </a:lnTo>
                    <a:lnTo>
                      <a:pt x="8509" y="10727"/>
                    </a:lnTo>
                    <a:cubicBezTo>
                      <a:pt x="8440" y="10797"/>
                      <a:pt x="8342" y="10853"/>
                      <a:pt x="8272" y="10922"/>
                    </a:cubicBezTo>
                    <a:cubicBezTo>
                      <a:pt x="8189" y="10978"/>
                      <a:pt x="8105" y="11048"/>
                      <a:pt x="8021" y="11090"/>
                    </a:cubicBezTo>
                    <a:cubicBezTo>
                      <a:pt x="7924" y="11146"/>
                      <a:pt x="7826" y="11201"/>
                      <a:pt x="7742" y="11271"/>
                    </a:cubicBezTo>
                    <a:cubicBezTo>
                      <a:pt x="7673" y="11299"/>
                      <a:pt x="7603" y="11327"/>
                      <a:pt x="7533" y="11355"/>
                    </a:cubicBezTo>
                    <a:lnTo>
                      <a:pt x="7324" y="11439"/>
                    </a:lnTo>
                    <a:lnTo>
                      <a:pt x="7115" y="11508"/>
                    </a:lnTo>
                    <a:lnTo>
                      <a:pt x="6877" y="11578"/>
                    </a:lnTo>
                    <a:cubicBezTo>
                      <a:pt x="6585" y="11648"/>
                      <a:pt x="6292" y="11704"/>
                      <a:pt x="5971" y="11717"/>
                    </a:cubicBezTo>
                    <a:cubicBezTo>
                      <a:pt x="5830" y="11731"/>
                      <a:pt x="5689" y="11737"/>
                      <a:pt x="5547" y="11737"/>
                    </a:cubicBezTo>
                    <a:cubicBezTo>
                      <a:pt x="5086" y="11737"/>
                      <a:pt x="4623" y="11671"/>
                      <a:pt x="4185" y="11564"/>
                    </a:cubicBezTo>
                    <a:cubicBezTo>
                      <a:pt x="3321" y="11355"/>
                      <a:pt x="2512" y="10908"/>
                      <a:pt x="1842" y="10253"/>
                    </a:cubicBezTo>
                    <a:cubicBezTo>
                      <a:pt x="1633" y="10072"/>
                      <a:pt x="1438" y="9862"/>
                      <a:pt x="1284" y="9653"/>
                    </a:cubicBezTo>
                    <a:cubicBezTo>
                      <a:pt x="1326" y="9653"/>
                      <a:pt x="1368" y="9667"/>
                      <a:pt x="1424" y="9681"/>
                    </a:cubicBezTo>
                    <a:cubicBezTo>
                      <a:pt x="1507" y="9723"/>
                      <a:pt x="1605" y="9765"/>
                      <a:pt x="1703" y="9820"/>
                    </a:cubicBezTo>
                    <a:cubicBezTo>
                      <a:pt x="1814" y="9876"/>
                      <a:pt x="1912" y="9946"/>
                      <a:pt x="2037" y="10030"/>
                    </a:cubicBezTo>
                    <a:cubicBezTo>
                      <a:pt x="2056" y="10043"/>
                      <a:pt x="2068" y="10049"/>
                      <a:pt x="2076" y="10049"/>
                    </a:cubicBezTo>
                    <a:cubicBezTo>
                      <a:pt x="2109" y="10049"/>
                      <a:pt x="2052" y="9942"/>
                      <a:pt x="1995" y="9862"/>
                    </a:cubicBezTo>
                    <a:cubicBezTo>
                      <a:pt x="1605" y="9346"/>
                      <a:pt x="1270" y="8886"/>
                      <a:pt x="1005" y="8342"/>
                    </a:cubicBezTo>
                    <a:cubicBezTo>
                      <a:pt x="866" y="8063"/>
                      <a:pt x="740" y="7784"/>
                      <a:pt x="656" y="7491"/>
                    </a:cubicBezTo>
                    <a:cubicBezTo>
                      <a:pt x="601" y="7352"/>
                      <a:pt x="573" y="7184"/>
                      <a:pt x="531" y="7031"/>
                    </a:cubicBezTo>
                    <a:cubicBezTo>
                      <a:pt x="503" y="6877"/>
                      <a:pt x="489" y="6724"/>
                      <a:pt x="461" y="6543"/>
                    </a:cubicBezTo>
                    <a:cubicBezTo>
                      <a:pt x="350" y="5217"/>
                      <a:pt x="698" y="3795"/>
                      <a:pt x="1493" y="2609"/>
                    </a:cubicBezTo>
                    <a:cubicBezTo>
                      <a:pt x="1689" y="2302"/>
                      <a:pt x="1912" y="2023"/>
                      <a:pt x="2163" y="1772"/>
                    </a:cubicBezTo>
                    <a:cubicBezTo>
                      <a:pt x="2400" y="1507"/>
                      <a:pt x="2665" y="1256"/>
                      <a:pt x="2944" y="1033"/>
                    </a:cubicBezTo>
                    <a:cubicBezTo>
                      <a:pt x="3223" y="810"/>
                      <a:pt x="3530" y="614"/>
                      <a:pt x="3851" y="447"/>
                    </a:cubicBezTo>
                    <a:cubicBezTo>
                      <a:pt x="4129" y="283"/>
                      <a:pt x="4430" y="153"/>
                      <a:pt x="4734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"/>
              <p:cNvSpPr/>
              <p:nvPr/>
            </p:nvSpPr>
            <p:spPr>
              <a:xfrm>
                <a:off x="760914" y="2274245"/>
                <a:ext cx="324566" cy="254477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5873" extrusionOk="0">
                    <a:moveTo>
                      <a:pt x="4828" y="1"/>
                    </a:moveTo>
                    <a:cubicBezTo>
                      <a:pt x="4578" y="1"/>
                      <a:pt x="4332" y="46"/>
                      <a:pt x="4101" y="107"/>
                    </a:cubicBezTo>
                    <a:cubicBezTo>
                      <a:pt x="3794" y="204"/>
                      <a:pt x="3515" y="386"/>
                      <a:pt x="3264" y="595"/>
                    </a:cubicBezTo>
                    <a:cubicBezTo>
                      <a:pt x="3055" y="790"/>
                      <a:pt x="2887" y="999"/>
                      <a:pt x="2762" y="1237"/>
                    </a:cubicBezTo>
                    <a:lnTo>
                      <a:pt x="2678" y="1432"/>
                    </a:lnTo>
                    <a:cubicBezTo>
                      <a:pt x="2636" y="1502"/>
                      <a:pt x="2622" y="1571"/>
                      <a:pt x="2608" y="1627"/>
                    </a:cubicBezTo>
                    <a:cubicBezTo>
                      <a:pt x="2595" y="1697"/>
                      <a:pt x="2567" y="1767"/>
                      <a:pt x="2567" y="1836"/>
                    </a:cubicBezTo>
                    <a:cubicBezTo>
                      <a:pt x="2567" y="1906"/>
                      <a:pt x="2553" y="1976"/>
                      <a:pt x="2553" y="2046"/>
                    </a:cubicBezTo>
                    <a:cubicBezTo>
                      <a:pt x="2553" y="2324"/>
                      <a:pt x="2608" y="2603"/>
                      <a:pt x="2706" y="2855"/>
                    </a:cubicBezTo>
                    <a:cubicBezTo>
                      <a:pt x="2832" y="3120"/>
                      <a:pt x="3013" y="3343"/>
                      <a:pt x="3236" y="3524"/>
                    </a:cubicBezTo>
                    <a:cubicBezTo>
                      <a:pt x="3292" y="3580"/>
                      <a:pt x="3362" y="3608"/>
                      <a:pt x="3404" y="3664"/>
                    </a:cubicBezTo>
                    <a:lnTo>
                      <a:pt x="3613" y="3761"/>
                    </a:lnTo>
                    <a:cubicBezTo>
                      <a:pt x="3752" y="3831"/>
                      <a:pt x="3934" y="3887"/>
                      <a:pt x="4087" y="3901"/>
                    </a:cubicBezTo>
                    <a:cubicBezTo>
                      <a:pt x="4157" y="3912"/>
                      <a:pt x="4229" y="3918"/>
                      <a:pt x="4300" y="3918"/>
                    </a:cubicBezTo>
                    <a:cubicBezTo>
                      <a:pt x="4581" y="3918"/>
                      <a:pt x="4863" y="3831"/>
                      <a:pt x="5119" y="3664"/>
                    </a:cubicBezTo>
                    <a:cubicBezTo>
                      <a:pt x="5328" y="3524"/>
                      <a:pt x="5496" y="3329"/>
                      <a:pt x="5621" y="3120"/>
                    </a:cubicBezTo>
                    <a:cubicBezTo>
                      <a:pt x="5635" y="3092"/>
                      <a:pt x="5663" y="3050"/>
                      <a:pt x="5677" y="2994"/>
                    </a:cubicBezTo>
                    <a:cubicBezTo>
                      <a:pt x="5691" y="2966"/>
                      <a:pt x="5705" y="2910"/>
                      <a:pt x="5733" y="2882"/>
                    </a:cubicBezTo>
                    <a:cubicBezTo>
                      <a:pt x="5761" y="2757"/>
                      <a:pt x="5803" y="2617"/>
                      <a:pt x="5803" y="2478"/>
                    </a:cubicBezTo>
                    <a:cubicBezTo>
                      <a:pt x="5803" y="2338"/>
                      <a:pt x="5789" y="2199"/>
                      <a:pt x="5733" y="2073"/>
                    </a:cubicBezTo>
                    <a:cubicBezTo>
                      <a:pt x="5635" y="1808"/>
                      <a:pt x="5482" y="1585"/>
                      <a:pt x="5259" y="1432"/>
                    </a:cubicBezTo>
                    <a:cubicBezTo>
                      <a:pt x="5287" y="1432"/>
                      <a:pt x="5315" y="1446"/>
                      <a:pt x="5328" y="1446"/>
                    </a:cubicBezTo>
                    <a:cubicBezTo>
                      <a:pt x="5356" y="1446"/>
                      <a:pt x="5384" y="1446"/>
                      <a:pt x="5398" y="1432"/>
                    </a:cubicBezTo>
                    <a:lnTo>
                      <a:pt x="5468" y="1432"/>
                    </a:lnTo>
                    <a:cubicBezTo>
                      <a:pt x="5538" y="1390"/>
                      <a:pt x="5524" y="1292"/>
                      <a:pt x="5384" y="1153"/>
                    </a:cubicBezTo>
                    <a:cubicBezTo>
                      <a:pt x="5342" y="1111"/>
                      <a:pt x="5315" y="1083"/>
                      <a:pt x="5259" y="1041"/>
                    </a:cubicBezTo>
                    <a:lnTo>
                      <a:pt x="5105" y="944"/>
                    </a:lnTo>
                    <a:cubicBezTo>
                      <a:pt x="4980" y="874"/>
                      <a:pt x="4826" y="818"/>
                      <a:pt x="4631" y="804"/>
                    </a:cubicBezTo>
                    <a:cubicBezTo>
                      <a:pt x="4588" y="797"/>
                      <a:pt x="4542" y="793"/>
                      <a:pt x="4494" y="793"/>
                    </a:cubicBezTo>
                    <a:cubicBezTo>
                      <a:pt x="4356" y="793"/>
                      <a:pt x="4204" y="822"/>
                      <a:pt x="4059" y="874"/>
                    </a:cubicBezTo>
                    <a:cubicBezTo>
                      <a:pt x="3864" y="944"/>
                      <a:pt x="3669" y="1041"/>
                      <a:pt x="3515" y="1181"/>
                    </a:cubicBezTo>
                    <a:cubicBezTo>
                      <a:pt x="3362" y="1320"/>
                      <a:pt x="3236" y="1502"/>
                      <a:pt x="3152" y="1683"/>
                    </a:cubicBezTo>
                    <a:lnTo>
                      <a:pt x="3111" y="1753"/>
                    </a:lnTo>
                    <a:lnTo>
                      <a:pt x="3097" y="1794"/>
                    </a:lnTo>
                    <a:lnTo>
                      <a:pt x="3097" y="1808"/>
                    </a:lnTo>
                    <a:lnTo>
                      <a:pt x="3097" y="1822"/>
                    </a:lnTo>
                    <a:lnTo>
                      <a:pt x="3083" y="1878"/>
                    </a:lnTo>
                    <a:cubicBezTo>
                      <a:pt x="3083" y="1920"/>
                      <a:pt x="3069" y="1948"/>
                      <a:pt x="3069" y="1990"/>
                    </a:cubicBezTo>
                    <a:lnTo>
                      <a:pt x="3069" y="2046"/>
                    </a:lnTo>
                    <a:lnTo>
                      <a:pt x="3069" y="2073"/>
                    </a:lnTo>
                    <a:lnTo>
                      <a:pt x="3069" y="2157"/>
                    </a:lnTo>
                    <a:lnTo>
                      <a:pt x="3069" y="2324"/>
                    </a:lnTo>
                    <a:cubicBezTo>
                      <a:pt x="3083" y="2478"/>
                      <a:pt x="3139" y="2631"/>
                      <a:pt x="3180" y="2729"/>
                    </a:cubicBezTo>
                    <a:cubicBezTo>
                      <a:pt x="3236" y="2855"/>
                      <a:pt x="3320" y="2938"/>
                      <a:pt x="3390" y="3036"/>
                    </a:cubicBezTo>
                    <a:cubicBezTo>
                      <a:pt x="3557" y="3189"/>
                      <a:pt x="3696" y="3245"/>
                      <a:pt x="3794" y="3273"/>
                    </a:cubicBezTo>
                    <a:cubicBezTo>
                      <a:pt x="3840" y="3296"/>
                      <a:pt x="3878" y="3306"/>
                      <a:pt x="3909" y="3306"/>
                    </a:cubicBezTo>
                    <a:cubicBezTo>
                      <a:pt x="3935" y="3306"/>
                      <a:pt x="3957" y="3299"/>
                      <a:pt x="3975" y="3287"/>
                    </a:cubicBezTo>
                    <a:cubicBezTo>
                      <a:pt x="4003" y="3287"/>
                      <a:pt x="4017" y="3273"/>
                      <a:pt x="4017" y="3245"/>
                    </a:cubicBezTo>
                    <a:cubicBezTo>
                      <a:pt x="4073" y="3175"/>
                      <a:pt x="3989" y="3064"/>
                      <a:pt x="3878" y="2910"/>
                    </a:cubicBezTo>
                    <a:cubicBezTo>
                      <a:pt x="3836" y="2827"/>
                      <a:pt x="3780" y="2715"/>
                      <a:pt x="3738" y="2590"/>
                    </a:cubicBezTo>
                    <a:cubicBezTo>
                      <a:pt x="3710" y="2478"/>
                      <a:pt x="3696" y="2338"/>
                      <a:pt x="3724" y="2171"/>
                    </a:cubicBezTo>
                    <a:cubicBezTo>
                      <a:pt x="3780" y="1934"/>
                      <a:pt x="3975" y="1669"/>
                      <a:pt x="4227" y="1543"/>
                    </a:cubicBezTo>
                    <a:cubicBezTo>
                      <a:pt x="4347" y="1507"/>
                      <a:pt x="4468" y="1471"/>
                      <a:pt x="4589" y="1471"/>
                    </a:cubicBezTo>
                    <a:cubicBezTo>
                      <a:pt x="4608" y="1471"/>
                      <a:pt x="4626" y="1472"/>
                      <a:pt x="4645" y="1474"/>
                    </a:cubicBezTo>
                    <a:cubicBezTo>
                      <a:pt x="4784" y="1502"/>
                      <a:pt x="4924" y="1529"/>
                      <a:pt x="5036" y="1599"/>
                    </a:cubicBezTo>
                    <a:cubicBezTo>
                      <a:pt x="5245" y="1725"/>
                      <a:pt x="5412" y="1934"/>
                      <a:pt x="5510" y="2157"/>
                    </a:cubicBezTo>
                    <a:cubicBezTo>
                      <a:pt x="5593" y="2408"/>
                      <a:pt x="5593" y="2659"/>
                      <a:pt x="5482" y="2910"/>
                    </a:cubicBezTo>
                    <a:cubicBezTo>
                      <a:pt x="5398" y="3120"/>
                      <a:pt x="5259" y="3315"/>
                      <a:pt x="5091" y="3454"/>
                    </a:cubicBezTo>
                    <a:cubicBezTo>
                      <a:pt x="4910" y="3594"/>
                      <a:pt x="4715" y="3678"/>
                      <a:pt x="4505" y="3733"/>
                    </a:cubicBezTo>
                    <a:cubicBezTo>
                      <a:pt x="4424" y="3754"/>
                      <a:pt x="4342" y="3763"/>
                      <a:pt x="4260" y="3763"/>
                    </a:cubicBezTo>
                    <a:cubicBezTo>
                      <a:pt x="4119" y="3763"/>
                      <a:pt x="3977" y="3736"/>
                      <a:pt x="3836" y="3691"/>
                    </a:cubicBezTo>
                    <a:cubicBezTo>
                      <a:pt x="3599" y="3622"/>
                      <a:pt x="3418" y="3524"/>
                      <a:pt x="3236" y="3371"/>
                    </a:cubicBezTo>
                    <a:cubicBezTo>
                      <a:pt x="2887" y="3064"/>
                      <a:pt x="2664" y="2617"/>
                      <a:pt x="2622" y="2157"/>
                    </a:cubicBezTo>
                    <a:cubicBezTo>
                      <a:pt x="2608" y="1767"/>
                      <a:pt x="2748" y="1362"/>
                      <a:pt x="2957" y="1027"/>
                    </a:cubicBezTo>
                    <a:cubicBezTo>
                      <a:pt x="3055" y="860"/>
                      <a:pt x="3208" y="720"/>
                      <a:pt x="3334" y="595"/>
                    </a:cubicBezTo>
                    <a:cubicBezTo>
                      <a:pt x="3501" y="469"/>
                      <a:pt x="3655" y="372"/>
                      <a:pt x="3836" y="274"/>
                    </a:cubicBezTo>
                    <a:cubicBezTo>
                      <a:pt x="4003" y="204"/>
                      <a:pt x="4199" y="135"/>
                      <a:pt x="4408" y="121"/>
                    </a:cubicBezTo>
                    <a:cubicBezTo>
                      <a:pt x="4521" y="113"/>
                      <a:pt x="4638" y="105"/>
                      <a:pt x="4757" y="105"/>
                    </a:cubicBezTo>
                    <a:cubicBezTo>
                      <a:pt x="4845" y="105"/>
                      <a:pt x="4933" y="109"/>
                      <a:pt x="5022" y="121"/>
                    </a:cubicBezTo>
                    <a:cubicBezTo>
                      <a:pt x="5231" y="162"/>
                      <a:pt x="5454" y="204"/>
                      <a:pt x="5649" y="316"/>
                    </a:cubicBezTo>
                    <a:cubicBezTo>
                      <a:pt x="5747" y="344"/>
                      <a:pt x="5831" y="414"/>
                      <a:pt x="5942" y="469"/>
                    </a:cubicBezTo>
                    <a:cubicBezTo>
                      <a:pt x="5998" y="511"/>
                      <a:pt x="6026" y="539"/>
                      <a:pt x="6082" y="553"/>
                    </a:cubicBezTo>
                    <a:cubicBezTo>
                      <a:pt x="6137" y="595"/>
                      <a:pt x="6165" y="623"/>
                      <a:pt x="6221" y="665"/>
                    </a:cubicBezTo>
                    <a:cubicBezTo>
                      <a:pt x="6570" y="944"/>
                      <a:pt x="6849" y="1320"/>
                      <a:pt x="7016" y="1767"/>
                    </a:cubicBezTo>
                    <a:cubicBezTo>
                      <a:pt x="7128" y="2018"/>
                      <a:pt x="7198" y="2324"/>
                      <a:pt x="7198" y="2617"/>
                    </a:cubicBezTo>
                    <a:cubicBezTo>
                      <a:pt x="7184" y="2436"/>
                      <a:pt x="7114" y="2157"/>
                      <a:pt x="6988" y="1934"/>
                    </a:cubicBezTo>
                    <a:lnTo>
                      <a:pt x="6877" y="1780"/>
                    </a:lnTo>
                    <a:cubicBezTo>
                      <a:pt x="6849" y="1725"/>
                      <a:pt x="6807" y="1697"/>
                      <a:pt x="6793" y="1655"/>
                    </a:cubicBezTo>
                    <a:lnTo>
                      <a:pt x="6654" y="1515"/>
                    </a:lnTo>
                    <a:cubicBezTo>
                      <a:pt x="6639" y="1510"/>
                      <a:pt x="6629" y="1507"/>
                      <a:pt x="6621" y="1507"/>
                    </a:cubicBezTo>
                    <a:cubicBezTo>
                      <a:pt x="6590" y="1507"/>
                      <a:pt x="6603" y="1549"/>
                      <a:pt x="6626" y="1627"/>
                    </a:cubicBezTo>
                    <a:cubicBezTo>
                      <a:pt x="6640" y="1669"/>
                      <a:pt x="6654" y="1725"/>
                      <a:pt x="6695" y="1780"/>
                    </a:cubicBezTo>
                    <a:cubicBezTo>
                      <a:pt x="6709" y="1850"/>
                      <a:pt x="6737" y="1920"/>
                      <a:pt x="6765" y="1990"/>
                    </a:cubicBezTo>
                    <a:cubicBezTo>
                      <a:pt x="6807" y="2143"/>
                      <a:pt x="6849" y="2324"/>
                      <a:pt x="6863" y="2478"/>
                    </a:cubicBezTo>
                    <a:cubicBezTo>
                      <a:pt x="6877" y="2631"/>
                      <a:pt x="6877" y="2771"/>
                      <a:pt x="6877" y="2855"/>
                    </a:cubicBezTo>
                    <a:cubicBezTo>
                      <a:pt x="6877" y="2910"/>
                      <a:pt x="6863" y="2966"/>
                      <a:pt x="6863" y="3022"/>
                    </a:cubicBezTo>
                    <a:lnTo>
                      <a:pt x="6863" y="3092"/>
                    </a:lnTo>
                    <a:lnTo>
                      <a:pt x="6849" y="3161"/>
                    </a:lnTo>
                    <a:cubicBezTo>
                      <a:pt x="6835" y="3203"/>
                      <a:pt x="6835" y="3259"/>
                      <a:pt x="6835" y="3301"/>
                    </a:cubicBezTo>
                    <a:cubicBezTo>
                      <a:pt x="6807" y="3343"/>
                      <a:pt x="6793" y="3399"/>
                      <a:pt x="6793" y="3440"/>
                    </a:cubicBezTo>
                    <a:cubicBezTo>
                      <a:pt x="6779" y="3538"/>
                      <a:pt x="6723" y="3622"/>
                      <a:pt x="6709" y="3719"/>
                    </a:cubicBezTo>
                    <a:cubicBezTo>
                      <a:pt x="6668" y="3817"/>
                      <a:pt x="6626" y="3901"/>
                      <a:pt x="6584" y="3998"/>
                    </a:cubicBezTo>
                    <a:cubicBezTo>
                      <a:pt x="6640" y="3789"/>
                      <a:pt x="6640" y="3608"/>
                      <a:pt x="6598" y="3524"/>
                    </a:cubicBezTo>
                    <a:cubicBezTo>
                      <a:pt x="6580" y="3454"/>
                      <a:pt x="6546" y="3422"/>
                      <a:pt x="6492" y="3422"/>
                    </a:cubicBezTo>
                    <a:cubicBezTo>
                      <a:pt x="6460" y="3422"/>
                      <a:pt x="6421" y="3434"/>
                      <a:pt x="6375" y="3454"/>
                    </a:cubicBezTo>
                    <a:cubicBezTo>
                      <a:pt x="6347" y="3468"/>
                      <a:pt x="6291" y="3538"/>
                      <a:pt x="6249" y="3608"/>
                    </a:cubicBezTo>
                    <a:cubicBezTo>
                      <a:pt x="6207" y="3678"/>
                      <a:pt x="6165" y="3761"/>
                      <a:pt x="6151" y="3831"/>
                    </a:cubicBezTo>
                    <a:cubicBezTo>
                      <a:pt x="6040" y="4110"/>
                      <a:pt x="5872" y="4389"/>
                      <a:pt x="5649" y="4640"/>
                    </a:cubicBezTo>
                    <a:cubicBezTo>
                      <a:pt x="5412" y="4905"/>
                      <a:pt x="5105" y="5128"/>
                      <a:pt x="4743" y="5268"/>
                    </a:cubicBezTo>
                    <a:cubicBezTo>
                      <a:pt x="4414" y="5401"/>
                      <a:pt x="4054" y="5482"/>
                      <a:pt x="3690" y="5482"/>
                    </a:cubicBezTo>
                    <a:cubicBezTo>
                      <a:pt x="3636" y="5482"/>
                      <a:pt x="3583" y="5480"/>
                      <a:pt x="3529" y="5477"/>
                    </a:cubicBezTo>
                    <a:cubicBezTo>
                      <a:pt x="3431" y="5477"/>
                      <a:pt x="3320" y="5463"/>
                      <a:pt x="3222" y="5435"/>
                    </a:cubicBezTo>
                    <a:cubicBezTo>
                      <a:pt x="3111" y="5421"/>
                      <a:pt x="3013" y="5393"/>
                      <a:pt x="2901" y="5365"/>
                    </a:cubicBezTo>
                    <a:cubicBezTo>
                      <a:pt x="2692" y="5296"/>
                      <a:pt x="2483" y="5226"/>
                      <a:pt x="2302" y="5114"/>
                    </a:cubicBezTo>
                    <a:lnTo>
                      <a:pt x="2302" y="5114"/>
                    </a:lnTo>
                    <a:cubicBezTo>
                      <a:pt x="2343" y="5128"/>
                      <a:pt x="2385" y="5142"/>
                      <a:pt x="2441" y="5142"/>
                    </a:cubicBezTo>
                    <a:cubicBezTo>
                      <a:pt x="2483" y="5156"/>
                      <a:pt x="2525" y="5184"/>
                      <a:pt x="2581" y="5184"/>
                    </a:cubicBezTo>
                    <a:cubicBezTo>
                      <a:pt x="2901" y="5264"/>
                      <a:pt x="3230" y="5312"/>
                      <a:pt x="3568" y="5312"/>
                    </a:cubicBezTo>
                    <a:cubicBezTo>
                      <a:pt x="3820" y="5312"/>
                      <a:pt x="4076" y="5285"/>
                      <a:pt x="4338" y="5226"/>
                    </a:cubicBezTo>
                    <a:cubicBezTo>
                      <a:pt x="4422" y="5212"/>
                      <a:pt x="4436" y="5184"/>
                      <a:pt x="4408" y="5184"/>
                    </a:cubicBezTo>
                    <a:cubicBezTo>
                      <a:pt x="4394" y="5184"/>
                      <a:pt x="4366" y="5156"/>
                      <a:pt x="4352" y="5156"/>
                    </a:cubicBezTo>
                    <a:lnTo>
                      <a:pt x="4254" y="5156"/>
                    </a:lnTo>
                    <a:cubicBezTo>
                      <a:pt x="4213" y="5156"/>
                      <a:pt x="4185" y="5156"/>
                      <a:pt x="4143" y="5184"/>
                    </a:cubicBezTo>
                    <a:lnTo>
                      <a:pt x="3808" y="5184"/>
                    </a:lnTo>
                    <a:cubicBezTo>
                      <a:pt x="3738" y="5184"/>
                      <a:pt x="3655" y="5156"/>
                      <a:pt x="3571" y="5156"/>
                    </a:cubicBezTo>
                    <a:cubicBezTo>
                      <a:pt x="3487" y="5142"/>
                      <a:pt x="3418" y="5128"/>
                      <a:pt x="3320" y="5128"/>
                    </a:cubicBezTo>
                    <a:cubicBezTo>
                      <a:pt x="3278" y="5128"/>
                      <a:pt x="3222" y="5086"/>
                      <a:pt x="3166" y="5072"/>
                    </a:cubicBezTo>
                    <a:lnTo>
                      <a:pt x="3013" y="5017"/>
                    </a:lnTo>
                    <a:lnTo>
                      <a:pt x="2692" y="4877"/>
                    </a:lnTo>
                    <a:lnTo>
                      <a:pt x="2385" y="4724"/>
                    </a:lnTo>
                    <a:cubicBezTo>
                      <a:pt x="2274" y="4668"/>
                      <a:pt x="2190" y="4598"/>
                      <a:pt x="2092" y="4528"/>
                    </a:cubicBezTo>
                    <a:cubicBezTo>
                      <a:pt x="1716" y="4277"/>
                      <a:pt x="1395" y="3943"/>
                      <a:pt x="1130" y="3580"/>
                    </a:cubicBezTo>
                    <a:cubicBezTo>
                      <a:pt x="1074" y="3510"/>
                      <a:pt x="1018" y="3440"/>
                      <a:pt x="990" y="3371"/>
                    </a:cubicBezTo>
                    <a:cubicBezTo>
                      <a:pt x="949" y="3301"/>
                      <a:pt x="893" y="3231"/>
                      <a:pt x="851" y="3161"/>
                    </a:cubicBezTo>
                    <a:lnTo>
                      <a:pt x="725" y="2924"/>
                    </a:lnTo>
                    <a:cubicBezTo>
                      <a:pt x="711" y="2896"/>
                      <a:pt x="698" y="2855"/>
                      <a:pt x="670" y="2813"/>
                    </a:cubicBezTo>
                    <a:lnTo>
                      <a:pt x="614" y="2687"/>
                    </a:lnTo>
                    <a:cubicBezTo>
                      <a:pt x="544" y="2534"/>
                      <a:pt x="516" y="2352"/>
                      <a:pt x="460" y="2199"/>
                    </a:cubicBezTo>
                    <a:lnTo>
                      <a:pt x="405" y="1934"/>
                    </a:lnTo>
                    <a:lnTo>
                      <a:pt x="391" y="1808"/>
                    </a:lnTo>
                    <a:cubicBezTo>
                      <a:pt x="391" y="1780"/>
                      <a:pt x="391" y="1725"/>
                      <a:pt x="377" y="1697"/>
                    </a:cubicBezTo>
                    <a:cubicBezTo>
                      <a:pt x="377" y="1641"/>
                      <a:pt x="363" y="1585"/>
                      <a:pt x="363" y="1529"/>
                    </a:cubicBezTo>
                    <a:cubicBezTo>
                      <a:pt x="363" y="1488"/>
                      <a:pt x="335" y="1432"/>
                      <a:pt x="335" y="1376"/>
                    </a:cubicBezTo>
                    <a:lnTo>
                      <a:pt x="335" y="1069"/>
                    </a:lnTo>
                    <a:cubicBezTo>
                      <a:pt x="363" y="1083"/>
                      <a:pt x="391" y="1111"/>
                      <a:pt x="405" y="1153"/>
                    </a:cubicBezTo>
                    <a:cubicBezTo>
                      <a:pt x="474" y="1292"/>
                      <a:pt x="530" y="1418"/>
                      <a:pt x="600" y="1641"/>
                    </a:cubicBezTo>
                    <a:cubicBezTo>
                      <a:pt x="604" y="1663"/>
                      <a:pt x="610" y="1672"/>
                      <a:pt x="618" y="1672"/>
                    </a:cubicBezTo>
                    <a:cubicBezTo>
                      <a:pt x="638" y="1672"/>
                      <a:pt x="666" y="1598"/>
                      <a:pt x="656" y="1515"/>
                    </a:cubicBezTo>
                    <a:cubicBezTo>
                      <a:pt x="656" y="1348"/>
                      <a:pt x="656" y="1181"/>
                      <a:pt x="670" y="1013"/>
                    </a:cubicBezTo>
                    <a:cubicBezTo>
                      <a:pt x="614" y="971"/>
                      <a:pt x="586" y="930"/>
                      <a:pt x="544" y="874"/>
                    </a:cubicBezTo>
                    <a:cubicBezTo>
                      <a:pt x="405" y="665"/>
                      <a:pt x="293" y="455"/>
                      <a:pt x="223" y="260"/>
                    </a:cubicBezTo>
                    <a:cubicBezTo>
                      <a:pt x="195" y="302"/>
                      <a:pt x="195" y="330"/>
                      <a:pt x="181" y="372"/>
                    </a:cubicBezTo>
                    <a:lnTo>
                      <a:pt x="126" y="525"/>
                    </a:lnTo>
                    <a:cubicBezTo>
                      <a:pt x="112" y="581"/>
                      <a:pt x="112" y="623"/>
                      <a:pt x="98" y="693"/>
                    </a:cubicBezTo>
                    <a:cubicBezTo>
                      <a:pt x="84" y="748"/>
                      <a:pt x="84" y="818"/>
                      <a:pt x="70" y="874"/>
                    </a:cubicBezTo>
                    <a:lnTo>
                      <a:pt x="42" y="958"/>
                    </a:lnTo>
                    <a:cubicBezTo>
                      <a:pt x="42" y="999"/>
                      <a:pt x="42" y="1013"/>
                      <a:pt x="28" y="1041"/>
                    </a:cubicBezTo>
                    <a:cubicBezTo>
                      <a:pt x="14" y="1167"/>
                      <a:pt x="0" y="1278"/>
                      <a:pt x="0" y="1390"/>
                    </a:cubicBezTo>
                    <a:lnTo>
                      <a:pt x="0" y="1739"/>
                    </a:lnTo>
                    <a:cubicBezTo>
                      <a:pt x="0" y="1864"/>
                      <a:pt x="14" y="1990"/>
                      <a:pt x="14" y="2115"/>
                    </a:cubicBezTo>
                    <a:cubicBezTo>
                      <a:pt x="112" y="3064"/>
                      <a:pt x="558" y="4026"/>
                      <a:pt x="1283" y="4724"/>
                    </a:cubicBezTo>
                    <a:cubicBezTo>
                      <a:pt x="1646" y="5072"/>
                      <a:pt x="2092" y="5365"/>
                      <a:pt x="2553" y="5561"/>
                    </a:cubicBezTo>
                    <a:cubicBezTo>
                      <a:pt x="2979" y="5749"/>
                      <a:pt x="3450" y="5858"/>
                      <a:pt x="3916" y="5858"/>
                    </a:cubicBezTo>
                    <a:cubicBezTo>
                      <a:pt x="3968" y="5858"/>
                      <a:pt x="4021" y="5856"/>
                      <a:pt x="4073" y="5853"/>
                    </a:cubicBezTo>
                    <a:cubicBezTo>
                      <a:pt x="4186" y="5866"/>
                      <a:pt x="4299" y="5872"/>
                      <a:pt x="4410" y="5872"/>
                    </a:cubicBezTo>
                    <a:cubicBezTo>
                      <a:pt x="5403" y="5872"/>
                      <a:pt x="6283" y="5379"/>
                      <a:pt x="6835" y="4626"/>
                    </a:cubicBezTo>
                    <a:cubicBezTo>
                      <a:pt x="6905" y="4514"/>
                      <a:pt x="6988" y="4417"/>
                      <a:pt x="7044" y="4305"/>
                    </a:cubicBezTo>
                    <a:lnTo>
                      <a:pt x="7128" y="4138"/>
                    </a:lnTo>
                    <a:cubicBezTo>
                      <a:pt x="7156" y="4082"/>
                      <a:pt x="7184" y="4012"/>
                      <a:pt x="7212" y="3956"/>
                    </a:cubicBezTo>
                    <a:lnTo>
                      <a:pt x="7281" y="3789"/>
                    </a:lnTo>
                    <a:cubicBezTo>
                      <a:pt x="7295" y="3733"/>
                      <a:pt x="7323" y="3664"/>
                      <a:pt x="7337" y="3594"/>
                    </a:cubicBezTo>
                    <a:cubicBezTo>
                      <a:pt x="7393" y="3468"/>
                      <a:pt x="7407" y="3343"/>
                      <a:pt x="7421" y="3217"/>
                    </a:cubicBezTo>
                    <a:cubicBezTo>
                      <a:pt x="7490" y="2715"/>
                      <a:pt x="7435" y="2199"/>
                      <a:pt x="7253" y="1739"/>
                    </a:cubicBezTo>
                    <a:cubicBezTo>
                      <a:pt x="7072" y="1278"/>
                      <a:pt x="6765" y="888"/>
                      <a:pt x="6389" y="581"/>
                    </a:cubicBezTo>
                    <a:cubicBezTo>
                      <a:pt x="6347" y="539"/>
                      <a:pt x="6291" y="511"/>
                      <a:pt x="6249" y="469"/>
                    </a:cubicBezTo>
                    <a:cubicBezTo>
                      <a:pt x="6207" y="427"/>
                      <a:pt x="6165" y="400"/>
                      <a:pt x="6110" y="358"/>
                    </a:cubicBezTo>
                    <a:cubicBezTo>
                      <a:pt x="6012" y="316"/>
                      <a:pt x="5900" y="246"/>
                      <a:pt x="5803" y="204"/>
                    </a:cubicBezTo>
                    <a:cubicBezTo>
                      <a:pt x="5747" y="190"/>
                      <a:pt x="5691" y="149"/>
                      <a:pt x="5635" y="135"/>
                    </a:cubicBezTo>
                    <a:cubicBezTo>
                      <a:pt x="5593" y="121"/>
                      <a:pt x="5538" y="107"/>
                      <a:pt x="5468" y="79"/>
                    </a:cubicBezTo>
                    <a:cubicBezTo>
                      <a:pt x="5412" y="65"/>
                      <a:pt x="5356" y="51"/>
                      <a:pt x="5287" y="51"/>
                    </a:cubicBezTo>
                    <a:cubicBezTo>
                      <a:pt x="5245" y="37"/>
                      <a:pt x="5189" y="23"/>
                      <a:pt x="5119" y="23"/>
                    </a:cubicBezTo>
                    <a:cubicBezTo>
                      <a:pt x="5022" y="7"/>
                      <a:pt x="4924" y="1"/>
                      <a:pt x="4828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"/>
              <p:cNvSpPr/>
              <p:nvPr/>
            </p:nvSpPr>
            <p:spPr>
              <a:xfrm>
                <a:off x="550541" y="1865415"/>
                <a:ext cx="378379" cy="208591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4814" extrusionOk="0">
                    <a:moveTo>
                      <a:pt x="1" y="1"/>
                    </a:moveTo>
                    <a:cubicBezTo>
                      <a:pt x="1" y="1"/>
                      <a:pt x="85" y="154"/>
                      <a:pt x="266" y="433"/>
                    </a:cubicBezTo>
                    <a:cubicBezTo>
                      <a:pt x="350" y="573"/>
                      <a:pt x="447" y="726"/>
                      <a:pt x="573" y="921"/>
                    </a:cubicBezTo>
                    <a:cubicBezTo>
                      <a:pt x="629" y="1005"/>
                      <a:pt x="712" y="1117"/>
                      <a:pt x="782" y="1214"/>
                    </a:cubicBezTo>
                    <a:cubicBezTo>
                      <a:pt x="852" y="1326"/>
                      <a:pt x="922" y="1424"/>
                      <a:pt x="1005" y="1535"/>
                    </a:cubicBezTo>
                    <a:cubicBezTo>
                      <a:pt x="1340" y="1968"/>
                      <a:pt x="1772" y="2470"/>
                      <a:pt x="2289" y="2944"/>
                    </a:cubicBezTo>
                    <a:cubicBezTo>
                      <a:pt x="2400" y="3070"/>
                      <a:pt x="2540" y="3167"/>
                      <a:pt x="2679" y="3293"/>
                    </a:cubicBezTo>
                    <a:cubicBezTo>
                      <a:pt x="2819" y="3418"/>
                      <a:pt x="2958" y="3516"/>
                      <a:pt x="3125" y="3627"/>
                    </a:cubicBezTo>
                    <a:lnTo>
                      <a:pt x="3223" y="3711"/>
                    </a:lnTo>
                    <a:lnTo>
                      <a:pt x="3349" y="3781"/>
                    </a:lnTo>
                    <a:cubicBezTo>
                      <a:pt x="3432" y="3837"/>
                      <a:pt x="3502" y="3892"/>
                      <a:pt x="3586" y="3920"/>
                    </a:cubicBezTo>
                    <a:cubicBezTo>
                      <a:pt x="3656" y="3976"/>
                      <a:pt x="3753" y="4004"/>
                      <a:pt x="3837" y="4060"/>
                    </a:cubicBezTo>
                    <a:lnTo>
                      <a:pt x="4074" y="4185"/>
                    </a:lnTo>
                    <a:cubicBezTo>
                      <a:pt x="4255" y="4255"/>
                      <a:pt x="4423" y="4339"/>
                      <a:pt x="4590" y="4409"/>
                    </a:cubicBezTo>
                    <a:cubicBezTo>
                      <a:pt x="4674" y="4450"/>
                      <a:pt x="4757" y="4464"/>
                      <a:pt x="4841" y="4492"/>
                    </a:cubicBezTo>
                    <a:cubicBezTo>
                      <a:pt x="4939" y="4534"/>
                      <a:pt x="5022" y="4562"/>
                      <a:pt x="5106" y="4590"/>
                    </a:cubicBezTo>
                    <a:cubicBezTo>
                      <a:pt x="5455" y="4674"/>
                      <a:pt x="5818" y="4743"/>
                      <a:pt x="6166" y="4771"/>
                    </a:cubicBezTo>
                    <a:cubicBezTo>
                      <a:pt x="6264" y="4771"/>
                      <a:pt x="6348" y="4799"/>
                      <a:pt x="6431" y="4799"/>
                    </a:cubicBezTo>
                    <a:cubicBezTo>
                      <a:pt x="6473" y="4799"/>
                      <a:pt x="6515" y="4799"/>
                      <a:pt x="6557" y="4813"/>
                    </a:cubicBezTo>
                    <a:lnTo>
                      <a:pt x="6682" y="4813"/>
                    </a:lnTo>
                    <a:cubicBezTo>
                      <a:pt x="6850" y="4813"/>
                      <a:pt x="7003" y="4771"/>
                      <a:pt x="7185" y="4743"/>
                    </a:cubicBezTo>
                    <a:cubicBezTo>
                      <a:pt x="7422" y="4674"/>
                      <a:pt x="7631" y="4562"/>
                      <a:pt x="7826" y="4450"/>
                    </a:cubicBezTo>
                    <a:cubicBezTo>
                      <a:pt x="7910" y="4395"/>
                      <a:pt x="7980" y="4325"/>
                      <a:pt x="8049" y="4269"/>
                    </a:cubicBezTo>
                    <a:lnTo>
                      <a:pt x="8161" y="4171"/>
                    </a:lnTo>
                    <a:lnTo>
                      <a:pt x="8259" y="4060"/>
                    </a:lnTo>
                    <a:cubicBezTo>
                      <a:pt x="8384" y="3906"/>
                      <a:pt x="8496" y="3725"/>
                      <a:pt x="8565" y="3558"/>
                    </a:cubicBezTo>
                    <a:cubicBezTo>
                      <a:pt x="8649" y="3362"/>
                      <a:pt x="8705" y="3125"/>
                      <a:pt x="8719" y="2874"/>
                    </a:cubicBezTo>
                    <a:cubicBezTo>
                      <a:pt x="8733" y="2791"/>
                      <a:pt x="8719" y="2707"/>
                      <a:pt x="8719" y="2609"/>
                    </a:cubicBezTo>
                    <a:cubicBezTo>
                      <a:pt x="8719" y="2581"/>
                      <a:pt x="8705" y="2539"/>
                      <a:pt x="8705" y="2526"/>
                    </a:cubicBezTo>
                    <a:cubicBezTo>
                      <a:pt x="8649" y="2330"/>
                      <a:pt x="8538" y="2177"/>
                      <a:pt x="8398" y="2051"/>
                    </a:cubicBezTo>
                    <a:lnTo>
                      <a:pt x="8496" y="2051"/>
                    </a:lnTo>
                    <a:cubicBezTo>
                      <a:pt x="8538" y="2037"/>
                      <a:pt x="8468" y="1898"/>
                      <a:pt x="8286" y="1814"/>
                    </a:cubicBezTo>
                    <a:cubicBezTo>
                      <a:pt x="8189" y="1758"/>
                      <a:pt x="8091" y="1730"/>
                      <a:pt x="7966" y="1730"/>
                    </a:cubicBezTo>
                    <a:cubicBezTo>
                      <a:pt x="7910" y="1730"/>
                      <a:pt x="7826" y="1730"/>
                      <a:pt x="7756" y="1744"/>
                    </a:cubicBezTo>
                    <a:cubicBezTo>
                      <a:pt x="7732" y="1742"/>
                      <a:pt x="7711" y="1741"/>
                      <a:pt x="7691" y="1741"/>
                    </a:cubicBezTo>
                    <a:cubicBezTo>
                      <a:pt x="7594" y="1741"/>
                      <a:pt x="7540" y="1768"/>
                      <a:pt x="7505" y="1814"/>
                    </a:cubicBezTo>
                    <a:cubicBezTo>
                      <a:pt x="7408" y="1884"/>
                      <a:pt x="7366" y="1968"/>
                      <a:pt x="7338" y="2023"/>
                    </a:cubicBezTo>
                    <a:cubicBezTo>
                      <a:pt x="7324" y="2065"/>
                      <a:pt x="7324" y="2093"/>
                      <a:pt x="7324" y="2107"/>
                    </a:cubicBezTo>
                    <a:lnTo>
                      <a:pt x="7324" y="2177"/>
                    </a:lnTo>
                    <a:cubicBezTo>
                      <a:pt x="7324" y="2220"/>
                      <a:pt x="7333" y="2255"/>
                      <a:pt x="7350" y="2255"/>
                    </a:cubicBezTo>
                    <a:cubicBezTo>
                      <a:pt x="7354" y="2255"/>
                      <a:pt x="7360" y="2253"/>
                      <a:pt x="7366" y="2247"/>
                    </a:cubicBezTo>
                    <a:cubicBezTo>
                      <a:pt x="7371" y="2252"/>
                      <a:pt x="7376" y="2254"/>
                      <a:pt x="7380" y="2254"/>
                    </a:cubicBezTo>
                    <a:cubicBezTo>
                      <a:pt x="7400" y="2254"/>
                      <a:pt x="7418" y="2208"/>
                      <a:pt x="7463" y="2163"/>
                    </a:cubicBezTo>
                    <a:cubicBezTo>
                      <a:pt x="7491" y="2107"/>
                      <a:pt x="7561" y="2023"/>
                      <a:pt x="7673" y="1982"/>
                    </a:cubicBezTo>
                    <a:cubicBezTo>
                      <a:pt x="7722" y="1965"/>
                      <a:pt x="7785" y="1958"/>
                      <a:pt x="7852" y="1958"/>
                    </a:cubicBezTo>
                    <a:cubicBezTo>
                      <a:pt x="7899" y="1958"/>
                      <a:pt x="7947" y="1962"/>
                      <a:pt x="7994" y="1968"/>
                    </a:cubicBezTo>
                    <a:cubicBezTo>
                      <a:pt x="8091" y="1982"/>
                      <a:pt x="8189" y="2037"/>
                      <a:pt x="8286" y="2093"/>
                    </a:cubicBezTo>
                    <a:cubicBezTo>
                      <a:pt x="8440" y="2191"/>
                      <a:pt x="8565" y="2358"/>
                      <a:pt x="8621" y="2539"/>
                    </a:cubicBezTo>
                    <a:cubicBezTo>
                      <a:pt x="8649" y="2721"/>
                      <a:pt x="8635" y="2874"/>
                      <a:pt x="8621" y="3028"/>
                    </a:cubicBezTo>
                    <a:cubicBezTo>
                      <a:pt x="8565" y="3362"/>
                      <a:pt x="8426" y="3697"/>
                      <a:pt x="8217" y="3976"/>
                    </a:cubicBezTo>
                    <a:cubicBezTo>
                      <a:pt x="8035" y="4199"/>
                      <a:pt x="7798" y="4395"/>
                      <a:pt x="7547" y="4534"/>
                    </a:cubicBezTo>
                    <a:cubicBezTo>
                      <a:pt x="7477" y="4562"/>
                      <a:pt x="7408" y="4590"/>
                      <a:pt x="7352" y="4618"/>
                    </a:cubicBezTo>
                    <a:cubicBezTo>
                      <a:pt x="7282" y="4632"/>
                      <a:pt x="7212" y="4674"/>
                      <a:pt x="7143" y="4688"/>
                    </a:cubicBezTo>
                    <a:cubicBezTo>
                      <a:pt x="6989" y="4729"/>
                      <a:pt x="6836" y="4757"/>
                      <a:pt x="6654" y="4757"/>
                    </a:cubicBezTo>
                    <a:lnTo>
                      <a:pt x="6543" y="4757"/>
                    </a:lnTo>
                    <a:cubicBezTo>
                      <a:pt x="6501" y="4757"/>
                      <a:pt x="6445" y="4757"/>
                      <a:pt x="6417" y="4743"/>
                    </a:cubicBezTo>
                    <a:cubicBezTo>
                      <a:pt x="6334" y="4743"/>
                      <a:pt x="6250" y="4729"/>
                      <a:pt x="6152" y="4729"/>
                    </a:cubicBezTo>
                    <a:cubicBezTo>
                      <a:pt x="6097" y="4729"/>
                      <a:pt x="6055" y="4729"/>
                      <a:pt x="5999" y="4701"/>
                    </a:cubicBezTo>
                    <a:cubicBezTo>
                      <a:pt x="5943" y="4688"/>
                      <a:pt x="5901" y="4688"/>
                      <a:pt x="5845" y="4674"/>
                    </a:cubicBezTo>
                    <a:cubicBezTo>
                      <a:pt x="5873" y="4674"/>
                      <a:pt x="5915" y="4674"/>
                      <a:pt x="5957" y="4688"/>
                    </a:cubicBezTo>
                    <a:lnTo>
                      <a:pt x="6097" y="4688"/>
                    </a:lnTo>
                    <a:cubicBezTo>
                      <a:pt x="6208" y="4674"/>
                      <a:pt x="6278" y="4674"/>
                      <a:pt x="6306" y="4660"/>
                    </a:cubicBezTo>
                    <a:cubicBezTo>
                      <a:pt x="6362" y="4632"/>
                      <a:pt x="6264" y="4618"/>
                      <a:pt x="6124" y="4604"/>
                    </a:cubicBezTo>
                    <a:cubicBezTo>
                      <a:pt x="6055" y="4604"/>
                      <a:pt x="5985" y="4590"/>
                      <a:pt x="5915" y="4562"/>
                    </a:cubicBezTo>
                    <a:cubicBezTo>
                      <a:pt x="5845" y="4548"/>
                      <a:pt x="5790" y="4548"/>
                      <a:pt x="5748" y="4548"/>
                    </a:cubicBezTo>
                    <a:cubicBezTo>
                      <a:pt x="5664" y="4534"/>
                      <a:pt x="5580" y="4534"/>
                      <a:pt x="5511" y="4520"/>
                    </a:cubicBezTo>
                    <a:cubicBezTo>
                      <a:pt x="5427" y="4492"/>
                      <a:pt x="5357" y="4478"/>
                      <a:pt x="5260" y="4464"/>
                    </a:cubicBezTo>
                    <a:cubicBezTo>
                      <a:pt x="5441" y="4464"/>
                      <a:pt x="5525" y="4423"/>
                      <a:pt x="5469" y="4339"/>
                    </a:cubicBezTo>
                    <a:cubicBezTo>
                      <a:pt x="5455" y="4311"/>
                      <a:pt x="5357" y="4283"/>
                      <a:pt x="5288" y="4269"/>
                    </a:cubicBezTo>
                    <a:cubicBezTo>
                      <a:pt x="5218" y="4269"/>
                      <a:pt x="5148" y="4269"/>
                      <a:pt x="5078" y="4255"/>
                    </a:cubicBezTo>
                    <a:cubicBezTo>
                      <a:pt x="5009" y="4241"/>
                      <a:pt x="4939" y="4241"/>
                      <a:pt x="4869" y="4213"/>
                    </a:cubicBezTo>
                    <a:cubicBezTo>
                      <a:pt x="4799" y="4199"/>
                      <a:pt x="4702" y="4185"/>
                      <a:pt x="4632" y="4185"/>
                    </a:cubicBezTo>
                    <a:cubicBezTo>
                      <a:pt x="4562" y="4171"/>
                      <a:pt x="4478" y="4144"/>
                      <a:pt x="4409" y="4116"/>
                    </a:cubicBezTo>
                    <a:cubicBezTo>
                      <a:pt x="4339" y="4102"/>
                      <a:pt x="4255" y="4060"/>
                      <a:pt x="4172" y="4046"/>
                    </a:cubicBezTo>
                    <a:cubicBezTo>
                      <a:pt x="4102" y="4004"/>
                      <a:pt x="4004" y="3976"/>
                      <a:pt x="3934" y="3962"/>
                    </a:cubicBezTo>
                    <a:cubicBezTo>
                      <a:pt x="3865" y="3920"/>
                      <a:pt x="3781" y="3892"/>
                      <a:pt x="3711" y="3851"/>
                    </a:cubicBezTo>
                    <a:cubicBezTo>
                      <a:pt x="3653" y="3827"/>
                      <a:pt x="3585" y="3785"/>
                      <a:pt x="3524" y="3747"/>
                    </a:cubicBezTo>
                    <a:lnTo>
                      <a:pt x="3524" y="3747"/>
                    </a:lnTo>
                    <a:cubicBezTo>
                      <a:pt x="3545" y="3755"/>
                      <a:pt x="3568" y="3758"/>
                      <a:pt x="3586" y="3767"/>
                    </a:cubicBezTo>
                    <a:lnTo>
                      <a:pt x="3753" y="3823"/>
                    </a:lnTo>
                    <a:cubicBezTo>
                      <a:pt x="3795" y="3837"/>
                      <a:pt x="3851" y="3851"/>
                      <a:pt x="3921" y="3865"/>
                    </a:cubicBezTo>
                    <a:cubicBezTo>
                      <a:pt x="3976" y="3892"/>
                      <a:pt x="4046" y="3906"/>
                      <a:pt x="4102" y="3934"/>
                    </a:cubicBezTo>
                    <a:cubicBezTo>
                      <a:pt x="4144" y="3962"/>
                      <a:pt x="4213" y="3990"/>
                      <a:pt x="4269" y="4004"/>
                    </a:cubicBezTo>
                    <a:cubicBezTo>
                      <a:pt x="4286" y="4011"/>
                      <a:pt x="4298" y="4013"/>
                      <a:pt x="4305" y="4013"/>
                    </a:cubicBezTo>
                    <a:cubicBezTo>
                      <a:pt x="4329" y="4013"/>
                      <a:pt x="4308" y="3987"/>
                      <a:pt x="4255" y="3976"/>
                    </a:cubicBezTo>
                    <a:cubicBezTo>
                      <a:pt x="4144" y="3920"/>
                      <a:pt x="4032" y="3865"/>
                      <a:pt x="3893" y="3795"/>
                    </a:cubicBezTo>
                    <a:cubicBezTo>
                      <a:pt x="3795" y="3767"/>
                      <a:pt x="3711" y="3711"/>
                      <a:pt x="3642" y="3655"/>
                    </a:cubicBezTo>
                    <a:cubicBezTo>
                      <a:pt x="3558" y="3614"/>
                      <a:pt x="3488" y="3558"/>
                      <a:pt x="3404" y="3516"/>
                    </a:cubicBezTo>
                    <a:cubicBezTo>
                      <a:pt x="3237" y="3418"/>
                      <a:pt x="3084" y="3307"/>
                      <a:pt x="2930" y="3223"/>
                    </a:cubicBezTo>
                    <a:cubicBezTo>
                      <a:pt x="2819" y="3153"/>
                      <a:pt x="2707" y="3070"/>
                      <a:pt x="2595" y="3000"/>
                    </a:cubicBezTo>
                    <a:cubicBezTo>
                      <a:pt x="2498" y="2930"/>
                      <a:pt x="2386" y="2846"/>
                      <a:pt x="2261" y="2749"/>
                    </a:cubicBezTo>
                    <a:cubicBezTo>
                      <a:pt x="2191" y="2707"/>
                      <a:pt x="2121" y="2665"/>
                      <a:pt x="2079" y="2609"/>
                    </a:cubicBezTo>
                    <a:lnTo>
                      <a:pt x="2107" y="2609"/>
                    </a:lnTo>
                    <a:cubicBezTo>
                      <a:pt x="2163" y="2637"/>
                      <a:pt x="2219" y="2637"/>
                      <a:pt x="2302" y="2679"/>
                    </a:cubicBezTo>
                    <a:cubicBezTo>
                      <a:pt x="2309" y="2685"/>
                      <a:pt x="2313" y="2688"/>
                      <a:pt x="2316" y="2688"/>
                    </a:cubicBezTo>
                    <a:cubicBezTo>
                      <a:pt x="2323" y="2688"/>
                      <a:pt x="2310" y="2659"/>
                      <a:pt x="2289" y="2637"/>
                    </a:cubicBezTo>
                    <a:cubicBezTo>
                      <a:pt x="2219" y="2567"/>
                      <a:pt x="2121" y="2512"/>
                      <a:pt x="2051" y="2442"/>
                    </a:cubicBezTo>
                    <a:cubicBezTo>
                      <a:pt x="1982" y="2386"/>
                      <a:pt x="1912" y="2316"/>
                      <a:pt x="1842" y="2260"/>
                    </a:cubicBezTo>
                    <a:cubicBezTo>
                      <a:pt x="1703" y="2163"/>
                      <a:pt x="1563" y="2037"/>
                      <a:pt x="1424" y="1898"/>
                    </a:cubicBezTo>
                    <a:cubicBezTo>
                      <a:pt x="894" y="1354"/>
                      <a:pt x="419" y="684"/>
                      <a:pt x="1" y="1"/>
                    </a:cubicBez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"/>
              <p:cNvSpPr/>
              <p:nvPr/>
            </p:nvSpPr>
            <p:spPr>
              <a:xfrm>
                <a:off x="450229" y="409400"/>
                <a:ext cx="462998" cy="944551"/>
              </a:xfrm>
              <a:custGeom>
                <a:avLst/>
                <a:gdLst/>
                <a:ahLst/>
                <a:cxnLst/>
                <a:rect l="l" t="t" r="r" b="b"/>
                <a:pathLst>
                  <a:path w="10686" h="21799" extrusionOk="0">
                    <a:moveTo>
                      <a:pt x="8105" y="1"/>
                    </a:moveTo>
                    <a:lnTo>
                      <a:pt x="7784" y="154"/>
                    </a:lnTo>
                    <a:cubicBezTo>
                      <a:pt x="7686" y="210"/>
                      <a:pt x="7561" y="266"/>
                      <a:pt x="7407" y="349"/>
                    </a:cubicBezTo>
                    <a:cubicBezTo>
                      <a:pt x="7268" y="433"/>
                      <a:pt x="7086" y="531"/>
                      <a:pt x="6905" y="628"/>
                    </a:cubicBezTo>
                    <a:cubicBezTo>
                      <a:pt x="6710" y="740"/>
                      <a:pt x="6515" y="879"/>
                      <a:pt x="6291" y="991"/>
                    </a:cubicBezTo>
                    <a:cubicBezTo>
                      <a:pt x="6194" y="1061"/>
                      <a:pt x="6068" y="1158"/>
                      <a:pt x="5957" y="1228"/>
                    </a:cubicBezTo>
                    <a:cubicBezTo>
                      <a:pt x="5845" y="1312"/>
                      <a:pt x="5719" y="1382"/>
                      <a:pt x="5594" y="1479"/>
                    </a:cubicBezTo>
                    <a:cubicBezTo>
                      <a:pt x="5106" y="1856"/>
                      <a:pt x="4576" y="2288"/>
                      <a:pt x="4060" y="2804"/>
                    </a:cubicBezTo>
                    <a:cubicBezTo>
                      <a:pt x="3013" y="3850"/>
                      <a:pt x="1953" y="5287"/>
                      <a:pt x="1200" y="6989"/>
                    </a:cubicBezTo>
                    <a:cubicBezTo>
                      <a:pt x="823" y="7854"/>
                      <a:pt x="517" y="8774"/>
                      <a:pt x="307" y="9737"/>
                    </a:cubicBezTo>
                    <a:cubicBezTo>
                      <a:pt x="98" y="10685"/>
                      <a:pt x="1" y="11690"/>
                      <a:pt x="14" y="12680"/>
                    </a:cubicBezTo>
                    <a:cubicBezTo>
                      <a:pt x="14" y="13670"/>
                      <a:pt x="140" y="14661"/>
                      <a:pt x="349" y="15623"/>
                    </a:cubicBezTo>
                    <a:cubicBezTo>
                      <a:pt x="558" y="16586"/>
                      <a:pt x="865" y="17506"/>
                      <a:pt x="1256" y="18343"/>
                    </a:cubicBezTo>
                    <a:cubicBezTo>
                      <a:pt x="1451" y="18775"/>
                      <a:pt x="1674" y="19180"/>
                      <a:pt x="1953" y="19543"/>
                    </a:cubicBezTo>
                    <a:cubicBezTo>
                      <a:pt x="2232" y="19919"/>
                      <a:pt x="2539" y="20226"/>
                      <a:pt x="2888" y="20505"/>
                    </a:cubicBezTo>
                    <a:cubicBezTo>
                      <a:pt x="3404" y="20924"/>
                      <a:pt x="3976" y="21244"/>
                      <a:pt x="4534" y="21426"/>
                    </a:cubicBezTo>
                    <a:cubicBezTo>
                      <a:pt x="5155" y="21674"/>
                      <a:pt x="5827" y="21798"/>
                      <a:pt x="6496" y="21798"/>
                    </a:cubicBezTo>
                    <a:cubicBezTo>
                      <a:pt x="6879" y="21798"/>
                      <a:pt x="7260" y="21758"/>
                      <a:pt x="7630" y="21677"/>
                    </a:cubicBezTo>
                    <a:cubicBezTo>
                      <a:pt x="7895" y="21621"/>
                      <a:pt x="8188" y="21537"/>
                      <a:pt x="8495" y="21426"/>
                    </a:cubicBezTo>
                    <a:cubicBezTo>
                      <a:pt x="8565" y="21398"/>
                      <a:pt x="8649" y="21384"/>
                      <a:pt x="8718" y="21342"/>
                    </a:cubicBezTo>
                    <a:cubicBezTo>
                      <a:pt x="8788" y="21314"/>
                      <a:pt x="8872" y="21272"/>
                      <a:pt x="8942" y="21244"/>
                    </a:cubicBezTo>
                    <a:cubicBezTo>
                      <a:pt x="9011" y="21202"/>
                      <a:pt x="9095" y="21147"/>
                      <a:pt x="9165" y="21119"/>
                    </a:cubicBezTo>
                    <a:cubicBezTo>
                      <a:pt x="9234" y="21063"/>
                      <a:pt x="9332" y="21035"/>
                      <a:pt x="9402" y="20965"/>
                    </a:cubicBezTo>
                    <a:cubicBezTo>
                      <a:pt x="9583" y="20826"/>
                      <a:pt x="9765" y="20645"/>
                      <a:pt x="9904" y="20449"/>
                    </a:cubicBezTo>
                    <a:cubicBezTo>
                      <a:pt x="9960" y="20380"/>
                      <a:pt x="10002" y="20310"/>
                      <a:pt x="10044" y="20240"/>
                    </a:cubicBezTo>
                    <a:cubicBezTo>
                      <a:pt x="10071" y="20198"/>
                      <a:pt x="10113" y="20142"/>
                      <a:pt x="10127" y="20073"/>
                    </a:cubicBezTo>
                    <a:cubicBezTo>
                      <a:pt x="10169" y="20017"/>
                      <a:pt x="10183" y="19947"/>
                      <a:pt x="10197" y="19891"/>
                    </a:cubicBezTo>
                    <a:cubicBezTo>
                      <a:pt x="10239" y="19780"/>
                      <a:pt x="10281" y="19654"/>
                      <a:pt x="10309" y="19529"/>
                    </a:cubicBezTo>
                    <a:cubicBezTo>
                      <a:pt x="10350" y="19292"/>
                      <a:pt x="10392" y="19040"/>
                      <a:pt x="10378" y="18803"/>
                    </a:cubicBezTo>
                    <a:lnTo>
                      <a:pt x="10378" y="18803"/>
                    </a:lnTo>
                    <a:cubicBezTo>
                      <a:pt x="10392" y="18817"/>
                      <a:pt x="10406" y="18845"/>
                      <a:pt x="10406" y="18845"/>
                    </a:cubicBezTo>
                    <a:cubicBezTo>
                      <a:pt x="10420" y="18873"/>
                      <a:pt x="10448" y="18887"/>
                      <a:pt x="10462" y="18887"/>
                    </a:cubicBezTo>
                    <a:cubicBezTo>
                      <a:pt x="10476" y="18901"/>
                      <a:pt x="10490" y="18915"/>
                      <a:pt x="10518" y="18915"/>
                    </a:cubicBezTo>
                    <a:cubicBezTo>
                      <a:pt x="10528" y="18919"/>
                      <a:pt x="10537" y="18921"/>
                      <a:pt x="10546" y="18921"/>
                    </a:cubicBezTo>
                    <a:cubicBezTo>
                      <a:pt x="10599" y="18921"/>
                      <a:pt x="10635" y="18849"/>
                      <a:pt x="10671" y="18706"/>
                    </a:cubicBezTo>
                    <a:cubicBezTo>
                      <a:pt x="10685" y="18636"/>
                      <a:pt x="10685" y="18538"/>
                      <a:pt x="10685" y="18427"/>
                    </a:cubicBezTo>
                    <a:cubicBezTo>
                      <a:pt x="10685" y="18385"/>
                      <a:pt x="10671" y="18329"/>
                      <a:pt x="10671" y="18259"/>
                    </a:cubicBezTo>
                    <a:cubicBezTo>
                      <a:pt x="10657" y="18204"/>
                      <a:pt x="10657" y="18134"/>
                      <a:pt x="10629" y="18064"/>
                    </a:cubicBezTo>
                    <a:cubicBezTo>
                      <a:pt x="10615" y="17994"/>
                      <a:pt x="10601" y="17939"/>
                      <a:pt x="10560" y="17869"/>
                    </a:cubicBezTo>
                    <a:lnTo>
                      <a:pt x="10546" y="17827"/>
                    </a:lnTo>
                    <a:cubicBezTo>
                      <a:pt x="10546" y="17799"/>
                      <a:pt x="10532" y="17785"/>
                      <a:pt x="10518" y="17757"/>
                    </a:cubicBezTo>
                    <a:cubicBezTo>
                      <a:pt x="10490" y="17701"/>
                      <a:pt x="10476" y="17660"/>
                      <a:pt x="10448" y="17632"/>
                    </a:cubicBezTo>
                    <a:cubicBezTo>
                      <a:pt x="10336" y="17450"/>
                      <a:pt x="10197" y="17297"/>
                      <a:pt x="10030" y="17171"/>
                    </a:cubicBezTo>
                    <a:cubicBezTo>
                      <a:pt x="9848" y="17060"/>
                      <a:pt x="9653" y="16990"/>
                      <a:pt x="9444" y="16934"/>
                    </a:cubicBezTo>
                    <a:cubicBezTo>
                      <a:pt x="9290" y="16948"/>
                      <a:pt x="9095" y="16948"/>
                      <a:pt x="8914" y="17004"/>
                    </a:cubicBezTo>
                    <a:cubicBezTo>
                      <a:pt x="8760" y="17046"/>
                      <a:pt x="8649" y="17088"/>
                      <a:pt x="8537" y="17143"/>
                    </a:cubicBezTo>
                    <a:cubicBezTo>
                      <a:pt x="8523" y="17157"/>
                      <a:pt x="8481" y="17185"/>
                      <a:pt x="8467" y="17185"/>
                    </a:cubicBezTo>
                    <a:lnTo>
                      <a:pt x="8453" y="17185"/>
                    </a:lnTo>
                    <a:lnTo>
                      <a:pt x="8439" y="17199"/>
                    </a:lnTo>
                    <a:cubicBezTo>
                      <a:pt x="8425" y="17213"/>
                      <a:pt x="8425" y="17213"/>
                      <a:pt x="8370" y="17255"/>
                    </a:cubicBezTo>
                    <a:cubicBezTo>
                      <a:pt x="8314" y="17283"/>
                      <a:pt x="8286" y="17325"/>
                      <a:pt x="8244" y="17367"/>
                    </a:cubicBezTo>
                    <a:cubicBezTo>
                      <a:pt x="8230" y="17395"/>
                      <a:pt x="8216" y="17408"/>
                      <a:pt x="8216" y="17422"/>
                    </a:cubicBezTo>
                    <a:cubicBezTo>
                      <a:pt x="8188" y="17436"/>
                      <a:pt x="8188" y="17464"/>
                      <a:pt x="8174" y="17478"/>
                    </a:cubicBezTo>
                    <a:cubicBezTo>
                      <a:pt x="8021" y="17743"/>
                      <a:pt x="8035" y="17980"/>
                      <a:pt x="8091" y="18120"/>
                    </a:cubicBezTo>
                    <a:cubicBezTo>
                      <a:pt x="8119" y="18245"/>
                      <a:pt x="8174" y="18301"/>
                      <a:pt x="8188" y="18329"/>
                    </a:cubicBezTo>
                    <a:cubicBezTo>
                      <a:pt x="8211" y="18352"/>
                      <a:pt x="8226" y="18362"/>
                      <a:pt x="8237" y="18362"/>
                    </a:cubicBezTo>
                    <a:cubicBezTo>
                      <a:pt x="8246" y="18362"/>
                      <a:pt x="8252" y="18356"/>
                      <a:pt x="8258" y="18343"/>
                    </a:cubicBezTo>
                    <a:cubicBezTo>
                      <a:pt x="8300" y="18343"/>
                      <a:pt x="8328" y="18315"/>
                      <a:pt x="8356" y="18245"/>
                    </a:cubicBezTo>
                    <a:cubicBezTo>
                      <a:pt x="8356" y="18231"/>
                      <a:pt x="8356" y="18204"/>
                      <a:pt x="8370" y="18190"/>
                    </a:cubicBezTo>
                    <a:cubicBezTo>
                      <a:pt x="8370" y="18176"/>
                      <a:pt x="8384" y="18162"/>
                      <a:pt x="8384" y="18120"/>
                    </a:cubicBezTo>
                    <a:lnTo>
                      <a:pt x="8439" y="17966"/>
                    </a:lnTo>
                    <a:cubicBezTo>
                      <a:pt x="8495" y="17855"/>
                      <a:pt x="8579" y="17757"/>
                      <a:pt x="8718" y="17701"/>
                    </a:cubicBezTo>
                    <a:cubicBezTo>
                      <a:pt x="8844" y="17673"/>
                      <a:pt x="8983" y="17646"/>
                      <a:pt x="9137" y="17646"/>
                    </a:cubicBezTo>
                    <a:cubicBezTo>
                      <a:pt x="9402" y="17660"/>
                      <a:pt x="9681" y="17785"/>
                      <a:pt x="9848" y="18008"/>
                    </a:cubicBezTo>
                    <a:cubicBezTo>
                      <a:pt x="9932" y="18120"/>
                      <a:pt x="9988" y="18273"/>
                      <a:pt x="10044" y="18399"/>
                    </a:cubicBezTo>
                    <a:cubicBezTo>
                      <a:pt x="10057" y="18469"/>
                      <a:pt x="10099" y="18538"/>
                      <a:pt x="10113" y="18608"/>
                    </a:cubicBezTo>
                    <a:cubicBezTo>
                      <a:pt x="10127" y="18678"/>
                      <a:pt x="10141" y="18748"/>
                      <a:pt x="10141" y="18803"/>
                    </a:cubicBezTo>
                    <a:cubicBezTo>
                      <a:pt x="10239" y="19305"/>
                      <a:pt x="10127" y="19822"/>
                      <a:pt x="9862" y="20268"/>
                    </a:cubicBezTo>
                    <a:cubicBezTo>
                      <a:pt x="9625" y="20645"/>
                      <a:pt x="9262" y="20937"/>
                      <a:pt x="8886" y="21119"/>
                    </a:cubicBezTo>
                    <a:cubicBezTo>
                      <a:pt x="8467" y="21314"/>
                      <a:pt x="8035" y="21454"/>
                      <a:pt x="7603" y="21551"/>
                    </a:cubicBezTo>
                    <a:cubicBezTo>
                      <a:pt x="7201" y="21624"/>
                      <a:pt x="6809" y="21665"/>
                      <a:pt x="6410" y="21665"/>
                    </a:cubicBezTo>
                    <a:cubicBezTo>
                      <a:pt x="6352" y="21665"/>
                      <a:pt x="6294" y="21665"/>
                      <a:pt x="6236" y="21663"/>
                    </a:cubicBezTo>
                    <a:cubicBezTo>
                      <a:pt x="5454" y="21621"/>
                      <a:pt x="4687" y="21398"/>
                      <a:pt x="3990" y="21049"/>
                    </a:cubicBezTo>
                    <a:cubicBezTo>
                      <a:pt x="3655" y="20868"/>
                      <a:pt x="3334" y="20645"/>
                      <a:pt x="3013" y="20407"/>
                    </a:cubicBezTo>
                    <a:cubicBezTo>
                      <a:pt x="2679" y="20128"/>
                      <a:pt x="2386" y="19808"/>
                      <a:pt x="2107" y="19445"/>
                    </a:cubicBezTo>
                    <a:cubicBezTo>
                      <a:pt x="1842" y="19082"/>
                      <a:pt x="1619" y="18678"/>
                      <a:pt x="1423" y="18259"/>
                    </a:cubicBezTo>
                    <a:cubicBezTo>
                      <a:pt x="1381" y="18120"/>
                      <a:pt x="1312" y="17994"/>
                      <a:pt x="1256" y="17855"/>
                    </a:cubicBezTo>
                    <a:cubicBezTo>
                      <a:pt x="1210" y="17740"/>
                      <a:pt x="1164" y="17625"/>
                      <a:pt x="1126" y="17518"/>
                    </a:cubicBezTo>
                    <a:lnTo>
                      <a:pt x="1126" y="17518"/>
                    </a:lnTo>
                    <a:cubicBezTo>
                      <a:pt x="1156" y="17593"/>
                      <a:pt x="1199" y="17671"/>
                      <a:pt x="1242" y="17757"/>
                    </a:cubicBezTo>
                    <a:cubicBezTo>
                      <a:pt x="1284" y="17855"/>
                      <a:pt x="1381" y="17980"/>
                      <a:pt x="1451" y="18078"/>
                    </a:cubicBezTo>
                    <a:cubicBezTo>
                      <a:pt x="1521" y="18190"/>
                      <a:pt x="1591" y="18287"/>
                      <a:pt x="1660" y="18357"/>
                    </a:cubicBezTo>
                    <a:lnTo>
                      <a:pt x="1800" y="18496"/>
                    </a:lnTo>
                    <a:cubicBezTo>
                      <a:pt x="1813" y="18505"/>
                      <a:pt x="1823" y="18509"/>
                      <a:pt x="1831" y="18509"/>
                    </a:cubicBezTo>
                    <a:cubicBezTo>
                      <a:pt x="1888" y="18509"/>
                      <a:pt x="1797" y="18289"/>
                      <a:pt x="1674" y="17994"/>
                    </a:cubicBezTo>
                    <a:cubicBezTo>
                      <a:pt x="1535" y="17660"/>
                      <a:pt x="1381" y="17269"/>
                      <a:pt x="1312" y="17102"/>
                    </a:cubicBezTo>
                    <a:cubicBezTo>
                      <a:pt x="1242" y="16892"/>
                      <a:pt x="1172" y="16683"/>
                      <a:pt x="1075" y="16474"/>
                    </a:cubicBezTo>
                    <a:cubicBezTo>
                      <a:pt x="1005" y="16265"/>
                      <a:pt x="935" y="16083"/>
                      <a:pt x="865" y="15874"/>
                    </a:cubicBezTo>
                    <a:lnTo>
                      <a:pt x="865" y="15874"/>
                    </a:lnTo>
                    <a:cubicBezTo>
                      <a:pt x="1027" y="16141"/>
                      <a:pt x="1164" y="16310"/>
                      <a:pt x="1269" y="16310"/>
                    </a:cubicBezTo>
                    <a:cubicBezTo>
                      <a:pt x="1318" y="16310"/>
                      <a:pt x="1360" y="16274"/>
                      <a:pt x="1395" y="16195"/>
                    </a:cubicBezTo>
                    <a:cubicBezTo>
                      <a:pt x="1423" y="16111"/>
                      <a:pt x="1354" y="15832"/>
                      <a:pt x="1284" y="15679"/>
                    </a:cubicBezTo>
                    <a:cubicBezTo>
                      <a:pt x="1033" y="15037"/>
                      <a:pt x="768" y="14270"/>
                      <a:pt x="614" y="13405"/>
                    </a:cubicBezTo>
                    <a:cubicBezTo>
                      <a:pt x="447" y="12568"/>
                      <a:pt x="377" y="11648"/>
                      <a:pt x="489" y="10741"/>
                    </a:cubicBezTo>
                    <a:lnTo>
                      <a:pt x="489" y="10741"/>
                    </a:lnTo>
                    <a:cubicBezTo>
                      <a:pt x="489" y="10853"/>
                      <a:pt x="503" y="10950"/>
                      <a:pt x="503" y="11034"/>
                    </a:cubicBezTo>
                    <a:cubicBezTo>
                      <a:pt x="503" y="11173"/>
                      <a:pt x="545" y="11341"/>
                      <a:pt x="545" y="11494"/>
                    </a:cubicBezTo>
                    <a:cubicBezTo>
                      <a:pt x="558" y="11648"/>
                      <a:pt x="558" y="11801"/>
                      <a:pt x="572" y="11969"/>
                    </a:cubicBezTo>
                    <a:cubicBezTo>
                      <a:pt x="586" y="12122"/>
                      <a:pt x="614" y="12275"/>
                      <a:pt x="614" y="12457"/>
                    </a:cubicBezTo>
                    <a:cubicBezTo>
                      <a:pt x="628" y="12610"/>
                      <a:pt x="642" y="12778"/>
                      <a:pt x="656" y="12959"/>
                    </a:cubicBezTo>
                    <a:cubicBezTo>
                      <a:pt x="667" y="13032"/>
                      <a:pt x="683" y="13062"/>
                      <a:pt x="699" y="13062"/>
                    </a:cubicBezTo>
                    <a:cubicBezTo>
                      <a:pt x="727" y="13062"/>
                      <a:pt x="754" y="12980"/>
                      <a:pt x="754" y="12875"/>
                    </a:cubicBezTo>
                    <a:cubicBezTo>
                      <a:pt x="754" y="12708"/>
                      <a:pt x="726" y="12554"/>
                      <a:pt x="726" y="12359"/>
                    </a:cubicBezTo>
                    <a:lnTo>
                      <a:pt x="726" y="11801"/>
                    </a:lnTo>
                    <a:cubicBezTo>
                      <a:pt x="782" y="10797"/>
                      <a:pt x="963" y="9779"/>
                      <a:pt x="1144" y="8844"/>
                    </a:cubicBezTo>
                    <a:cubicBezTo>
                      <a:pt x="1284" y="8133"/>
                      <a:pt x="1493" y="7449"/>
                      <a:pt x="1730" y="6766"/>
                    </a:cubicBezTo>
                    <a:cubicBezTo>
                      <a:pt x="1814" y="6556"/>
                      <a:pt x="1884" y="6361"/>
                      <a:pt x="1953" y="6152"/>
                    </a:cubicBezTo>
                    <a:cubicBezTo>
                      <a:pt x="1967" y="6194"/>
                      <a:pt x="1967" y="6222"/>
                      <a:pt x="1981" y="6264"/>
                    </a:cubicBezTo>
                    <a:cubicBezTo>
                      <a:pt x="2009" y="6417"/>
                      <a:pt x="2023" y="6556"/>
                      <a:pt x="1967" y="6821"/>
                    </a:cubicBezTo>
                    <a:cubicBezTo>
                      <a:pt x="1963" y="6846"/>
                      <a:pt x="1967" y="6856"/>
                      <a:pt x="1977" y="6856"/>
                    </a:cubicBezTo>
                    <a:cubicBezTo>
                      <a:pt x="1999" y="6856"/>
                      <a:pt x="2049" y="6797"/>
                      <a:pt x="2079" y="6738"/>
                    </a:cubicBezTo>
                    <a:cubicBezTo>
                      <a:pt x="2121" y="6612"/>
                      <a:pt x="2176" y="6487"/>
                      <a:pt x="2232" y="6389"/>
                    </a:cubicBezTo>
                    <a:cubicBezTo>
                      <a:pt x="2288" y="6264"/>
                      <a:pt x="2330" y="6152"/>
                      <a:pt x="2372" y="6040"/>
                    </a:cubicBezTo>
                    <a:cubicBezTo>
                      <a:pt x="2428" y="5929"/>
                      <a:pt x="2455" y="5803"/>
                      <a:pt x="2511" y="5706"/>
                    </a:cubicBezTo>
                    <a:cubicBezTo>
                      <a:pt x="2567" y="5594"/>
                      <a:pt x="2595" y="5482"/>
                      <a:pt x="2651" y="5371"/>
                    </a:cubicBezTo>
                    <a:cubicBezTo>
                      <a:pt x="2707" y="5273"/>
                      <a:pt x="2734" y="5148"/>
                      <a:pt x="2790" y="5036"/>
                    </a:cubicBezTo>
                    <a:cubicBezTo>
                      <a:pt x="2846" y="4938"/>
                      <a:pt x="2888" y="4827"/>
                      <a:pt x="2944" y="4715"/>
                    </a:cubicBezTo>
                    <a:cubicBezTo>
                      <a:pt x="3055" y="4478"/>
                      <a:pt x="3167" y="4269"/>
                      <a:pt x="3306" y="4060"/>
                    </a:cubicBezTo>
                    <a:cubicBezTo>
                      <a:pt x="3864" y="3209"/>
                      <a:pt x="4590" y="2428"/>
                      <a:pt x="5399" y="1744"/>
                    </a:cubicBezTo>
                    <a:cubicBezTo>
                      <a:pt x="6222" y="1061"/>
                      <a:pt x="7142" y="475"/>
                      <a:pt x="8105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"/>
              <p:cNvSpPr/>
              <p:nvPr/>
            </p:nvSpPr>
            <p:spPr>
              <a:xfrm>
                <a:off x="394634" y="2345352"/>
                <a:ext cx="458752" cy="575422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3280" extrusionOk="0">
                    <a:moveTo>
                      <a:pt x="1423" y="9583"/>
                    </a:moveTo>
                    <a:lnTo>
                      <a:pt x="1423" y="9589"/>
                    </a:lnTo>
                    <a:lnTo>
                      <a:pt x="1423" y="9589"/>
                    </a:lnTo>
                    <a:cubicBezTo>
                      <a:pt x="1417" y="9592"/>
                      <a:pt x="1410" y="9596"/>
                      <a:pt x="1409" y="9596"/>
                    </a:cubicBezTo>
                    <a:cubicBezTo>
                      <a:pt x="1407" y="9596"/>
                      <a:pt x="1411" y="9593"/>
                      <a:pt x="1423" y="9583"/>
                    </a:cubicBezTo>
                    <a:close/>
                    <a:moveTo>
                      <a:pt x="1423" y="9611"/>
                    </a:moveTo>
                    <a:lnTo>
                      <a:pt x="1423" y="9611"/>
                    </a:lnTo>
                    <a:cubicBezTo>
                      <a:pt x="1423" y="9611"/>
                      <a:pt x="1431" y="9618"/>
                      <a:pt x="1429" y="9622"/>
                    </a:cubicBezTo>
                    <a:lnTo>
                      <a:pt x="1429" y="9622"/>
                    </a:lnTo>
                    <a:cubicBezTo>
                      <a:pt x="1423" y="9618"/>
                      <a:pt x="1423" y="9611"/>
                      <a:pt x="1423" y="9611"/>
                    </a:cubicBezTo>
                    <a:close/>
                    <a:moveTo>
                      <a:pt x="1089" y="9149"/>
                    </a:moveTo>
                    <a:cubicBezTo>
                      <a:pt x="1038" y="9149"/>
                      <a:pt x="986" y="9154"/>
                      <a:pt x="935" y="9164"/>
                    </a:cubicBezTo>
                    <a:cubicBezTo>
                      <a:pt x="879" y="9192"/>
                      <a:pt x="823" y="9206"/>
                      <a:pt x="795" y="9234"/>
                    </a:cubicBezTo>
                    <a:cubicBezTo>
                      <a:pt x="740" y="9276"/>
                      <a:pt x="698" y="9290"/>
                      <a:pt x="670" y="9332"/>
                    </a:cubicBezTo>
                    <a:cubicBezTo>
                      <a:pt x="628" y="9360"/>
                      <a:pt x="586" y="9401"/>
                      <a:pt x="544" y="9415"/>
                    </a:cubicBezTo>
                    <a:lnTo>
                      <a:pt x="447" y="9513"/>
                    </a:lnTo>
                    <a:cubicBezTo>
                      <a:pt x="196" y="9778"/>
                      <a:pt x="56" y="10127"/>
                      <a:pt x="42" y="10461"/>
                    </a:cubicBezTo>
                    <a:cubicBezTo>
                      <a:pt x="0" y="10768"/>
                      <a:pt x="98" y="11075"/>
                      <a:pt x="223" y="11312"/>
                    </a:cubicBezTo>
                    <a:cubicBezTo>
                      <a:pt x="516" y="11870"/>
                      <a:pt x="963" y="12331"/>
                      <a:pt x="1493" y="12651"/>
                    </a:cubicBezTo>
                    <a:cubicBezTo>
                      <a:pt x="1740" y="12806"/>
                      <a:pt x="2004" y="12935"/>
                      <a:pt x="2279" y="13033"/>
                    </a:cubicBezTo>
                    <a:lnTo>
                      <a:pt x="2279" y="13033"/>
                    </a:lnTo>
                    <a:cubicBezTo>
                      <a:pt x="1723" y="12826"/>
                      <a:pt x="1201" y="12493"/>
                      <a:pt x="809" y="12052"/>
                    </a:cubicBezTo>
                    <a:cubicBezTo>
                      <a:pt x="767" y="12010"/>
                      <a:pt x="740" y="11982"/>
                      <a:pt x="726" y="11940"/>
                    </a:cubicBezTo>
                    <a:cubicBezTo>
                      <a:pt x="684" y="11912"/>
                      <a:pt x="670" y="11870"/>
                      <a:pt x="628" y="11842"/>
                    </a:cubicBezTo>
                    <a:cubicBezTo>
                      <a:pt x="600" y="11801"/>
                      <a:pt x="586" y="11773"/>
                      <a:pt x="544" y="11717"/>
                    </a:cubicBezTo>
                    <a:cubicBezTo>
                      <a:pt x="516" y="11675"/>
                      <a:pt x="474" y="11633"/>
                      <a:pt x="461" y="11591"/>
                    </a:cubicBezTo>
                    <a:cubicBezTo>
                      <a:pt x="405" y="11508"/>
                      <a:pt x="349" y="11424"/>
                      <a:pt x="279" y="11312"/>
                    </a:cubicBezTo>
                    <a:cubicBezTo>
                      <a:pt x="265" y="11257"/>
                      <a:pt x="237" y="11229"/>
                      <a:pt x="209" y="11173"/>
                    </a:cubicBezTo>
                    <a:lnTo>
                      <a:pt x="168" y="11019"/>
                    </a:lnTo>
                    <a:cubicBezTo>
                      <a:pt x="126" y="10880"/>
                      <a:pt x="112" y="10740"/>
                      <a:pt x="112" y="10601"/>
                    </a:cubicBezTo>
                    <a:cubicBezTo>
                      <a:pt x="112" y="10545"/>
                      <a:pt x="112" y="10489"/>
                      <a:pt x="126" y="10448"/>
                    </a:cubicBezTo>
                    <a:cubicBezTo>
                      <a:pt x="140" y="10280"/>
                      <a:pt x="196" y="10141"/>
                      <a:pt x="265" y="10029"/>
                    </a:cubicBezTo>
                    <a:cubicBezTo>
                      <a:pt x="335" y="9904"/>
                      <a:pt x="419" y="9778"/>
                      <a:pt x="530" y="9694"/>
                    </a:cubicBezTo>
                    <a:lnTo>
                      <a:pt x="530" y="9722"/>
                    </a:lnTo>
                    <a:cubicBezTo>
                      <a:pt x="530" y="9750"/>
                      <a:pt x="530" y="9764"/>
                      <a:pt x="544" y="9778"/>
                    </a:cubicBezTo>
                    <a:cubicBezTo>
                      <a:pt x="544" y="9792"/>
                      <a:pt x="544" y="9820"/>
                      <a:pt x="558" y="9820"/>
                    </a:cubicBezTo>
                    <a:cubicBezTo>
                      <a:pt x="578" y="9844"/>
                      <a:pt x="603" y="9854"/>
                      <a:pt x="633" y="9854"/>
                    </a:cubicBezTo>
                    <a:cubicBezTo>
                      <a:pt x="706" y="9854"/>
                      <a:pt x="810" y="9792"/>
                      <a:pt x="949" y="9722"/>
                    </a:cubicBezTo>
                    <a:cubicBezTo>
                      <a:pt x="963" y="9708"/>
                      <a:pt x="1005" y="9708"/>
                      <a:pt x="1018" y="9694"/>
                    </a:cubicBezTo>
                    <a:lnTo>
                      <a:pt x="1032" y="9680"/>
                    </a:lnTo>
                    <a:lnTo>
                      <a:pt x="1102" y="9680"/>
                    </a:lnTo>
                    <a:cubicBezTo>
                      <a:pt x="1127" y="9661"/>
                      <a:pt x="1150" y="9654"/>
                      <a:pt x="1169" y="9654"/>
                    </a:cubicBezTo>
                    <a:cubicBezTo>
                      <a:pt x="1193" y="9654"/>
                      <a:pt x="1212" y="9665"/>
                      <a:pt x="1228" y="9680"/>
                    </a:cubicBezTo>
                    <a:cubicBezTo>
                      <a:pt x="1242" y="9680"/>
                      <a:pt x="1242" y="9680"/>
                      <a:pt x="1242" y="9694"/>
                    </a:cubicBezTo>
                    <a:cubicBezTo>
                      <a:pt x="1242" y="9694"/>
                      <a:pt x="1270" y="9694"/>
                      <a:pt x="1270" y="9708"/>
                    </a:cubicBezTo>
                    <a:cubicBezTo>
                      <a:pt x="1359" y="9643"/>
                      <a:pt x="1403" y="9610"/>
                      <a:pt x="1423" y="9595"/>
                    </a:cubicBezTo>
                    <a:lnTo>
                      <a:pt x="1423" y="9595"/>
                    </a:lnTo>
                    <a:lnTo>
                      <a:pt x="1423" y="9611"/>
                    </a:lnTo>
                    <a:lnTo>
                      <a:pt x="1423" y="9625"/>
                    </a:lnTo>
                    <a:cubicBezTo>
                      <a:pt x="1426" y="9625"/>
                      <a:pt x="1428" y="9624"/>
                      <a:pt x="1429" y="9622"/>
                    </a:cubicBezTo>
                    <a:lnTo>
                      <a:pt x="1429" y="9622"/>
                    </a:lnTo>
                    <a:cubicBezTo>
                      <a:pt x="1431" y="9624"/>
                      <a:pt x="1433" y="9625"/>
                      <a:pt x="1437" y="9625"/>
                    </a:cubicBezTo>
                    <a:cubicBezTo>
                      <a:pt x="1437" y="9639"/>
                      <a:pt x="1451" y="9639"/>
                      <a:pt x="1451" y="9652"/>
                    </a:cubicBezTo>
                    <a:cubicBezTo>
                      <a:pt x="1465" y="9680"/>
                      <a:pt x="1465" y="9680"/>
                      <a:pt x="1493" y="9680"/>
                    </a:cubicBezTo>
                    <a:lnTo>
                      <a:pt x="1535" y="9680"/>
                    </a:lnTo>
                    <a:cubicBezTo>
                      <a:pt x="1576" y="9652"/>
                      <a:pt x="1618" y="9611"/>
                      <a:pt x="1618" y="9555"/>
                    </a:cubicBezTo>
                    <a:cubicBezTo>
                      <a:pt x="1590" y="9485"/>
                      <a:pt x="1562" y="9401"/>
                      <a:pt x="1493" y="9304"/>
                    </a:cubicBezTo>
                    <a:cubicBezTo>
                      <a:pt x="1398" y="9198"/>
                      <a:pt x="1248" y="9149"/>
                      <a:pt x="1089" y="9149"/>
                    </a:cubicBezTo>
                    <a:close/>
                    <a:moveTo>
                      <a:pt x="2279" y="13033"/>
                    </a:moveTo>
                    <a:cubicBezTo>
                      <a:pt x="2356" y="13062"/>
                      <a:pt x="2433" y="13088"/>
                      <a:pt x="2511" y="13112"/>
                    </a:cubicBezTo>
                    <a:cubicBezTo>
                      <a:pt x="2544" y="13120"/>
                      <a:pt x="2578" y="13129"/>
                      <a:pt x="2612" y="13136"/>
                    </a:cubicBezTo>
                    <a:lnTo>
                      <a:pt x="2612" y="13136"/>
                    </a:lnTo>
                    <a:cubicBezTo>
                      <a:pt x="2500" y="13107"/>
                      <a:pt x="2388" y="13073"/>
                      <a:pt x="2279" y="13033"/>
                    </a:cubicBezTo>
                    <a:close/>
                    <a:moveTo>
                      <a:pt x="9164" y="0"/>
                    </a:moveTo>
                    <a:lnTo>
                      <a:pt x="9262" y="209"/>
                    </a:lnTo>
                    <a:cubicBezTo>
                      <a:pt x="9304" y="279"/>
                      <a:pt x="9346" y="363"/>
                      <a:pt x="9388" y="474"/>
                    </a:cubicBezTo>
                    <a:cubicBezTo>
                      <a:pt x="9443" y="572"/>
                      <a:pt x="9485" y="697"/>
                      <a:pt x="9541" y="837"/>
                    </a:cubicBezTo>
                    <a:cubicBezTo>
                      <a:pt x="9764" y="1381"/>
                      <a:pt x="10029" y="2176"/>
                      <a:pt x="10169" y="3194"/>
                    </a:cubicBezTo>
                    <a:cubicBezTo>
                      <a:pt x="10308" y="4185"/>
                      <a:pt x="10294" y="5384"/>
                      <a:pt x="10001" y="6612"/>
                    </a:cubicBezTo>
                    <a:cubicBezTo>
                      <a:pt x="9862" y="7211"/>
                      <a:pt x="9653" y="7839"/>
                      <a:pt x="9374" y="8439"/>
                    </a:cubicBezTo>
                    <a:cubicBezTo>
                      <a:pt x="9095" y="9025"/>
                      <a:pt x="8746" y="9625"/>
                      <a:pt x="8342" y="10141"/>
                    </a:cubicBezTo>
                    <a:cubicBezTo>
                      <a:pt x="7937" y="10685"/>
                      <a:pt x="7491" y="11173"/>
                      <a:pt x="6975" y="11605"/>
                    </a:cubicBezTo>
                    <a:cubicBezTo>
                      <a:pt x="6472" y="12052"/>
                      <a:pt x="5956" y="12414"/>
                      <a:pt x="5398" y="12721"/>
                    </a:cubicBezTo>
                    <a:cubicBezTo>
                      <a:pt x="5259" y="12819"/>
                      <a:pt x="5119" y="12861"/>
                      <a:pt x="4994" y="12930"/>
                    </a:cubicBezTo>
                    <a:cubicBezTo>
                      <a:pt x="4924" y="12972"/>
                      <a:pt x="4854" y="12986"/>
                      <a:pt x="4785" y="13028"/>
                    </a:cubicBezTo>
                    <a:cubicBezTo>
                      <a:pt x="4715" y="13042"/>
                      <a:pt x="4645" y="13070"/>
                      <a:pt x="4575" y="13098"/>
                    </a:cubicBezTo>
                    <a:cubicBezTo>
                      <a:pt x="4296" y="13168"/>
                      <a:pt x="4003" y="13237"/>
                      <a:pt x="3725" y="13237"/>
                    </a:cubicBezTo>
                    <a:cubicBezTo>
                      <a:pt x="3672" y="13239"/>
                      <a:pt x="3620" y="13240"/>
                      <a:pt x="3568" y="13240"/>
                    </a:cubicBezTo>
                    <a:cubicBezTo>
                      <a:pt x="3239" y="13240"/>
                      <a:pt x="2914" y="13205"/>
                      <a:pt x="2612" y="13136"/>
                    </a:cubicBezTo>
                    <a:lnTo>
                      <a:pt x="2612" y="13136"/>
                    </a:lnTo>
                    <a:cubicBezTo>
                      <a:pt x="2726" y="13166"/>
                      <a:pt x="2841" y="13191"/>
                      <a:pt x="2957" y="13209"/>
                    </a:cubicBezTo>
                    <a:cubicBezTo>
                      <a:pt x="3027" y="13237"/>
                      <a:pt x="3083" y="13237"/>
                      <a:pt x="3139" y="13251"/>
                    </a:cubicBezTo>
                    <a:cubicBezTo>
                      <a:pt x="3222" y="13265"/>
                      <a:pt x="3278" y="13265"/>
                      <a:pt x="3334" y="13265"/>
                    </a:cubicBezTo>
                    <a:cubicBezTo>
                      <a:pt x="3404" y="13265"/>
                      <a:pt x="3473" y="13265"/>
                      <a:pt x="3543" y="13279"/>
                    </a:cubicBezTo>
                    <a:lnTo>
                      <a:pt x="3752" y="13279"/>
                    </a:lnTo>
                    <a:cubicBezTo>
                      <a:pt x="4059" y="13279"/>
                      <a:pt x="4324" y="13209"/>
                      <a:pt x="4631" y="13140"/>
                    </a:cubicBezTo>
                    <a:cubicBezTo>
                      <a:pt x="4701" y="13126"/>
                      <a:pt x="4771" y="13098"/>
                      <a:pt x="4840" y="13070"/>
                    </a:cubicBezTo>
                    <a:cubicBezTo>
                      <a:pt x="4910" y="13042"/>
                      <a:pt x="4980" y="13028"/>
                      <a:pt x="5050" y="12986"/>
                    </a:cubicBezTo>
                    <a:cubicBezTo>
                      <a:pt x="5189" y="12916"/>
                      <a:pt x="5329" y="12861"/>
                      <a:pt x="5468" y="12777"/>
                    </a:cubicBezTo>
                    <a:cubicBezTo>
                      <a:pt x="5552" y="12721"/>
                      <a:pt x="5635" y="12679"/>
                      <a:pt x="5733" y="12637"/>
                    </a:cubicBezTo>
                    <a:lnTo>
                      <a:pt x="5954" y="12502"/>
                    </a:lnTo>
                    <a:lnTo>
                      <a:pt x="5954" y="12502"/>
                    </a:lnTo>
                    <a:cubicBezTo>
                      <a:pt x="5912" y="12533"/>
                      <a:pt x="5873" y="12578"/>
                      <a:pt x="5817" y="12624"/>
                    </a:cubicBezTo>
                    <a:cubicBezTo>
                      <a:pt x="5747" y="12679"/>
                      <a:pt x="5677" y="12721"/>
                      <a:pt x="5608" y="12791"/>
                    </a:cubicBezTo>
                    <a:cubicBezTo>
                      <a:pt x="5538" y="12847"/>
                      <a:pt x="5468" y="12916"/>
                      <a:pt x="5426" y="12958"/>
                    </a:cubicBezTo>
                    <a:lnTo>
                      <a:pt x="5329" y="13056"/>
                    </a:lnTo>
                    <a:cubicBezTo>
                      <a:pt x="5312" y="13081"/>
                      <a:pt x="5318" y="13092"/>
                      <a:pt x="5339" y="13092"/>
                    </a:cubicBezTo>
                    <a:cubicBezTo>
                      <a:pt x="5391" y="13092"/>
                      <a:pt x="5534" y="13028"/>
                      <a:pt x="5691" y="12930"/>
                    </a:cubicBezTo>
                    <a:cubicBezTo>
                      <a:pt x="5914" y="12819"/>
                      <a:pt x="6179" y="12637"/>
                      <a:pt x="6291" y="12568"/>
                    </a:cubicBezTo>
                    <a:cubicBezTo>
                      <a:pt x="6431" y="12484"/>
                      <a:pt x="6542" y="12372"/>
                      <a:pt x="6668" y="12289"/>
                    </a:cubicBezTo>
                    <a:cubicBezTo>
                      <a:pt x="6793" y="12191"/>
                      <a:pt x="6891" y="12080"/>
                      <a:pt x="7016" y="11996"/>
                    </a:cubicBezTo>
                    <a:lnTo>
                      <a:pt x="7016" y="11996"/>
                    </a:lnTo>
                    <a:cubicBezTo>
                      <a:pt x="6821" y="12261"/>
                      <a:pt x="6737" y="12428"/>
                      <a:pt x="6947" y="12428"/>
                    </a:cubicBezTo>
                    <a:cubicBezTo>
                      <a:pt x="7016" y="12428"/>
                      <a:pt x="7198" y="12289"/>
                      <a:pt x="7281" y="12191"/>
                    </a:cubicBezTo>
                    <a:cubicBezTo>
                      <a:pt x="7644" y="11787"/>
                      <a:pt x="8007" y="11298"/>
                      <a:pt x="8342" y="10768"/>
                    </a:cubicBezTo>
                    <a:cubicBezTo>
                      <a:pt x="8690" y="10252"/>
                      <a:pt x="9011" y="9694"/>
                      <a:pt x="9290" y="9122"/>
                    </a:cubicBezTo>
                    <a:lnTo>
                      <a:pt x="9290" y="9122"/>
                    </a:lnTo>
                    <a:cubicBezTo>
                      <a:pt x="9262" y="9192"/>
                      <a:pt x="9248" y="9262"/>
                      <a:pt x="9220" y="9332"/>
                    </a:cubicBezTo>
                    <a:cubicBezTo>
                      <a:pt x="9067" y="9708"/>
                      <a:pt x="8886" y="10141"/>
                      <a:pt x="8593" y="10559"/>
                    </a:cubicBezTo>
                    <a:cubicBezTo>
                      <a:pt x="8548" y="10616"/>
                      <a:pt x="8544" y="10642"/>
                      <a:pt x="8561" y="10642"/>
                    </a:cubicBezTo>
                    <a:cubicBezTo>
                      <a:pt x="8581" y="10642"/>
                      <a:pt x="8631" y="10606"/>
                      <a:pt x="8676" y="10545"/>
                    </a:cubicBezTo>
                    <a:cubicBezTo>
                      <a:pt x="8746" y="10461"/>
                      <a:pt x="8816" y="10350"/>
                      <a:pt x="8899" y="10252"/>
                    </a:cubicBezTo>
                    <a:cubicBezTo>
                      <a:pt x="8969" y="10141"/>
                      <a:pt x="9053" y="10029"/>
                      <a:pt x="9123" y="9904"/>
                    </a:cubicBezTo>
                    <a:cubicBezTo>
                      <a:pt x="9527" y="9276"/>
                      <a:pt x="9862" y="8578"/>
                      <a:pt x="10057" y="7895"/>
                    </a:cubicBezTo>
                    <a:cubicBezTo>
                      <a:pt x="10197" y="7393"/>
                      <a:pt x="10294" y="6863"/>
                      <a:pt x="10350" y="6361"/>
                    </a:cubicBezTo>
                    <a:cubicBezTo>
                      <a:pt x="10364" y="6207"/>
                      <a:pt x="10364" y="6054"/>
                      <a:pt x="10364" y="5914"/>
                    </a:cubicBezTo>
                    <a:cubicBezTo>
                      <a:pt x="10378" y="5928"/>
                      <a:pt x="10406" y="5942"/>
                      <a:pt x="10406" y="5984"/>
                    </a:cubicBezTo>
                    <a:cubicBezTo>
                      <a:pt x="10434" y="6082"/>
                      <a:pt x="10490" y="6165"/>
                      <a:pt x="10490" y="6361"/>
                    </a:cubicBezTo>
                    <a:cubicBezTo>
                      <a:pt x="10490" y="6381"/>
                      <a:pt x="10494" y="6389"/>
                      <a:pt x="10501" y="6389"/>
                    </a:cubicBezTo>
                    <a:cubicBezTo>
                      <a:pt x="10517" y="6389"/>
                      <a:pt x="10545" y="6337"/>
                      <a:pt x="10545" y="6277"/>
                    </a:cubicBezTo>
                    <a:cubicBezTo>
                      <a:pt x="10559" y="6165"/>
                      <a:pt x="10573" y="6082"/>
                      <a:pt x="10573" y="5998"/>
                    </a:cubicBezTo>
                    <a:cubicBezTo>
                      <a:pt x="10587" y="5914"/>
                      <a:pt x="10587" y="5803"/>
                      <a:pt x="10587" y="5719"/>
                    </a:cubicBezTo>
                    <a:lnTo>
                      <a:pt x="10587" y="5454"/>
                    </a:lnTo>
                    <a:cubicBezTo>
                      <a:pt x="10587" y="5370"/>
                      <a:pt x="10573" y="5287"/>
                      <a:pt x="10573" y="5189"/>
                    </a:cubicBezTo>
                    <a:cubicBezTo>
                      <a:pt x="10559" y="5022"/>
                      <a:pt x="10545" y="4840"/>
                      <a:pt x="10517" y="4687"/>
                    </a:cubicBezTo>
                    <a:cubicBezTo>
                      <a:pt x="10504" y="4519"/>
                      <a:pt x="10462" y="4338"/>
                      <a:pt x="10448" y="4171"/>
                    </a:cubicBezTo>
                    <a:cubicBezTo>
                      <a:pt x="10294" y="2734"/>
                      <a:pt x="9876" y="1283"/>
                      <a:pt x="9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"/>
              <p:cNvSpPr/>
              <p:nvPr/>
            </p:nvSpPr>
            <p:spPr>
              <a:xfrm>
                <a:off x="429083" y="1692827"/>
                <a:ext cx="595926" cy="489976"/>
              </a:xfrm>
              <a:custGeom>
                <a:avLst/>
                <a:gdLst/>
                <a:ahLst/>
                <a:cxnLst/>
                <a:rect l="l" t="t" r="r" b="b"/>
                <a:pathLst>
                  <a:path w="13754" h="11308" extrusionOk="0">
                    <a:moveTo>
                      <a:pt x="10239" y="10107"/>
                    </a:move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253" y="10123"/>
                      <a:pt x="10263" y="10131"/>
                      <a:pt x="10264" y="10131"/>
                    </a:cubicBezTo>
                    <a:cubicBezTo>
                      <a:pt x="10265" y="10131"/>
                      <a:pt x="10258" y="10124"/>
                      <a:pt x="10239" y="10107"/>
                    </a:cubicBezTo>
                    <a:close/>
                    <a:moveTo>
                      <a:pt x="5777" y="1"/>
                    </a:moveTo>
                    <a:cubicBezTo>
                      <a:pt x="5616" y="1"/>
                      <a:pt x="5458" y="10"/>
                      <a:pt x="5301" y="22"/>
                    </a:cubicBezTo>
                    <a:cubicBezTo>
                      <a:pt x="4952" y="64"/>
                      <a:pt x="4603" y="120"/>
                      <a:pt x="4241" y="190"/>
                    </a:cubicBezTo>
                    <a:cubicBezTo>
                      <a:pt x="3501" y="287"/>
                      <a:pt x="2776" y="497"/>
                      <a:pt x="2079" y="748"/>
                    </a:cubicBezTo>
                    <a:cubicBezTo>
                      <a:pt x="1353" y="985"/>
                      <a:pt x="656" y="1306"/>
                      <a:pt x="0" y="1668"/>
                    </a:cubicBezTo>
                    <a:cubicBezTo>
                      <a:pt x="0" y="1668"/>
                      <a:pt x="84" y="1626"/>
                      <a:pt x="223" y="1557"/>
                    </a:cubicBezTo>
                    <a:cubicBezTo>
                      <a:pt x="293" y="1529"/>
                      <a:pt x="377" y="1487"/>
                      <a:pt x="502" y="1445"/>
                    </a:cubicBezTo>
                    <a:cubicBezTo>
                      <a:pt x="614" y="1389"/>
                      <a:pt x="726" y="1334"/>
                      <a:pt x="865" y="1278"/>
                    </a:cubicBezTo>
                    <a:cubicBezTo>
                      <a:pt x="1144" y="1166"/>
                      <a:pt x="1493" y="1041"/>
                      <a:pt x="1897" y="901"/>
                    </a:cubicBezTo>
                    <a:cubicBezTo>
                      <a:pt x="2302" y="776"/>
                      <a:pt x="2748" y="636"/>
                      <a:pt x="3278" y="552"/>
                    </a:cubicBezTo>
                    <a:cubicBezTo>
                      <a:pt x="3719" y="455"/>
                      <a:pt x="4202" y="410"/>
                      <a:pt x="4719" y="410"/>
                    </a:cubicBezTo>
                    <a:cubicBezTo>
                      <a:pt x="4791" y="410"/>
                      <a:pt x="4864" y="411"/>
                      <a:pt x="4938" y="413"/>
                    </a:cubicBezTo>
                    <a:cubicBezTo>
                      <a:pt x="5524" y="427"/>
                      <a:pt x="6138" y="497"/>
                      <a:pt x="6765" y="678"/>
                    </a:cubicBezTo>
                    <a:cubicBezTo>
                      <a:pt x="7393" y="831"/>
                      <a:pt x="8007" y="1110"/>
                      <a:pt x="8593" y="1445"/>
                    </a:cubicBezTo>
                    <a:cubicBezTo>
                      <a:pt x="9192" y="1766"/>
                      <a:pt x="9750" y="2170"/>
                      <a:pt x="10280" y="2603"/>
                    </a:cubicBezTo>
                    <a:cubicBezTo>
                      <a:pt x="10824" y="3049"/>
                      <a:pt x="11327" y="3537"/>
                      <a:pt x="11801" y="4026"/>
                    </a:cubicBezTo>
                    <a:cubicBezTo>
                      <a:pt x="11926" y="4137"/>
                      <a:pt x="12024" y="4263"/>
                      <a:pt x="12150" y="4388"/>
                    </a:cubicBezTo>
                    <a:cubicBezTo>
                      <a:pt x="12275" y="4514"/>
                      <a:pt x="12373" y="4625"/>
                      <a:pt x="12484" y="4765"/>
                    </a:cubicBezTo>
                    <a:cubicBezTo>
                      <a:pt x="12540" y="4835"/>
                      <a:pt x="12582" y="4890"/>
                      <a:pt x="12652" y="4960"/>
                    </a:cubicBezTo>
                    <a:cubicBezTo>
                      <a:pt x="12707" y="5030"/>
                      <a:pt x="12763" y="5086"/>
                      <a:pt x="12819" y="5155"/>
                    </a:cubicBezTo>
                    <a:cubicBezTo>
                      <a:pt x="12861" y="5225"/>
                      <a:pt x="12917" y="5281"/>
                      <a:pt x="12959" y="5351"/>
                    </a:cubicBezTo>
                    <a:cubicBezTo>
                      <a:pt x="12986" y="5421"/>
                      <a:pt x="13042" y="5490"/>
                      <a:pt x="13070" y="5560"/>
                    </a:cubicBezTo>
                    <a:cubicBezTo>
                      <a:pt x="13168" y="5672"/>
                      <a:pt x="13238" y="5839"/>
                      <a:pt x="13307" y="5978"/>
                    </a:cubicBezTo>
                    <a:cubicBezTo>
                      <a:pt x="13335" y="6048"/>
                      <a:pt x="13377" y="6118"/>
                      <a:pt x="13391" y="6188"/>
                    </a:cubicBezTo>
                    <a:cubicBezTo>
                      <a:pt x="13419" y="6257"/>
                      <a:pt x="13447" y="6327"/>
                      <a:pt x="13475" y="6397"/>
                    </a:cubicBezTo>
                    <a:cubicBezTo>
                      <a:pt x="13517" y="6536"/>
                      <a:pt x="13558" y="6690"/>
                      <a:pt x="13600" y="6829"/>
                    </a:cubicBezTo>
                    <a:cubicBezTo>
                      <a:pt x="13614" y="6899"/>
                      <a:pt x="13614" y="6969"/>
                      <a:pt x="13628" y="7053"/>
                    </a:cubicBezTo>
                    <a:cubicBezTo>
                      <a:pt x="13656" y="7122"/>
                      <a:pt x="13670" y="7192"/>
                      <a:pt x="13670" y="7262"/>
                    </a:cubicBezTo>
                    <a:cubicBezTo>
                      <a:pt x="13670" y="7373"/>
                      <a:pt x="13684" y="7485"/>
                      <a:pt x="13684" y="7597"/>
                    </a:cubicBezTo>
                    <a:lnTo>
                      <a:pt x="13684" y="7903"/>
                    </a:lnTo>
                    <a:lnTo>
                      <a:pt x="13684" y="8001"/>
                    </a:lnTo>
                    <a:lnTo>
                      <a:pt x="13670" y="8071"/>
                    </a:lnTo>
                    <a:cubicBezTo>
                      <a:pt x="13670" y="8113"/>
                      <a:pt x="13656" y="8168"/>
                      <a:pt x="13656" y="8224"/>
                    </a:cubicBezTo>
                    <a:cubicBezTo>
                      <a:pt x="13656" y="8280"/>
                      <a:pt x="13628" y="8322"/>
                      <a:pt x="13628" y="8378"/>
                    </a:cubicBezTo>
                    <a:cubicBezTo>
                      <a:pt x="13614" y="8433"/>
                      <a:pt x="13614" y="8489"/>
                      <a:pt x="13600" y="8517"/>
                    </a:cubicBezTo>
                    <a:lnTo>
                      <a:pt x="13544" y="8782"/>
                    </a:lnTo>
                    <a:lnTo>
                      <a:pt x="13461" y="9019"/>
                    </a:lnTo>
                    <a:lnTo>
                      <a:pt x="13419" y="9145"/>
                    </a:lnTo>
                    <a:lnTo>
                      <a:pt x="13377" y="9270"/>
                    </a:lnTo>
                    <a:lnTo>
                      <a:pt x="13265" y="9507"/>
                    </a:lnTo>
                    <a:lnTo>
                      <a:pt x="13140" y="9745"/>
                    </a:lnTo>
                    <a:lnTo>
                      <a:pt x="13070" y="9856"/>
                    </a:lnTo>
                    <a:cubicBezTo>
                      <a:pt x="13056" y="9898"/>
                      <a:pt x="13028" y="9926"/>
                      <a:pt x="13000" y="9968"/>
                    </a:cubicBezTo>
                    <a:lnTo>
                      <a:pt x="12847" y="10191"/>
                    </a:lnTo>
                    <a:cubicBezTo>
                      <a:pt x="12791" y="10261"/>
                      <a:pt x="12749" y="10330"/>
                      <a:pt x="12680" y="10400"/>
                    </a:cubicBezTo>
                    <a:cubicBezTo>
                      <a:pt x="12568" y="10540"/>
                      <a:pt x="12415" y="10679"/>
                      <a:pt x="12261" y="10833"/>
                    </a:cubicBezTo>
                    <a:cubicBezTo>
                      <a:pt x="12094" y="10972"/>
                      <a:pt x="11912" y="11084"/>
                      <a:pt x="11703" y="11153"/>
                    </a:cubicBezTo>
                    <a:cubicBezTo>
                      <a:pt x="11564" y="11181"/>
                      <a:pt x="11424" y="11223"/>
                      <a:pt x="11257" y="11223"/>
                    </a:cubicBezTo>
                    <a:lnTo>
                      <a:pt x="11103" y="11223"/>
                    </a:lnTo>
                    <a:cubicBezTo>
                      <a:pt x="10950" y="11209"/>
                      <a:pt x="10797" y="11167"/>
                      <a:pt x="10671" y="11112"/>
                    </a:cubicBezTo>
                    <a:cubicBezTo>
                      <a:pt x="10532" y="11042"/>
                      <a:pt x="10406" y="10972"/>
                      <a:pt x="10308" y="10888"/>
                    </a:cubicBezTo>
                    <a:lnTo>
                      <a:pt x="10350" y="10888"/>
                    </a:lnTo>
                    <a:cubicBezTo>
                      <a:pt x="10378" y="10888"/>
                      <a:pt x="10392" y="10874"/>
                      <a:pt x="10392" y="10874"/>
                    </a:cubicBezTo>
                    <a:cubicBezTo>
                      <a:pt x="10406" y="10874"/>
                      <a:pt x="10420" y="10847"/>
                      <a:pt x="10420" y="10847"/>
                    </a:cubicBezTo>
                    <a:cubicBezTo>
                      <a:pt x="10490" y="10777"/>
                      <a:pt x="10392" y="10637"/>
                      <a:pt x="10280" y="10470"/>
                    </a:cubicBezTo>
                    <a:lnTo>
                      <a:pt x="10266" y="10456"/>
                    </a:lnTo>
                    <a:lnTo>
                      <a:pt x="10266" y="10428"/>
                    </a:lnTo>
                    <a:lnTo>
                      <a:pt x="10266" y="10414"/>
                    </a:lnTo>
                    <a:cubicBezTo>
                      <a:pt x="10266" y="10400"/>
                      <a:pt x="10266" y="10400"/>
                      <a:pt x="10253" y="10386"/>
                    </a:cubicBezTo>
                    <a:lnTo>
                      <a:pt x="10253" y="10316"/>
                    </a:lnTo>
                    <a:cubicBezTo>
                      <a:pt x="10197" y="10233"/>
                      <a:pt x="10211" y="10191"/>
                      <a:pt x="10211" y="10135"/>
                    </a:cubicBezTo>
                    <a:cubicBezTo>
                      <a:pt x="10211" y="10135"/>
                      <a:pt x="10211" y="10121"/>
                      <a:pt x="10239" y="10121"/>
                    </a:cubicBez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188" y="10071"/>
                      <a:pt x="10082" y="9981"/>
                      <a:pt x="10096" y="9981"/>
                    </a:cubicBezTo>
                    <a:cubicBezTo>
                      <a:pt x="10097" y="9981"/>
                      <a:pt x="10098" y="9981"/>
                      <a:pt x="10099" y="9982"/>
                    </a:cubicBezTo>
                    <a:lnTo>
                      <a:pt x="10113" y="9968"/>
                    </a:lnTo>
                    <a:lnTo>
                      <a:pt x="10169" y="9912"/>
                    </a:lnTo>
                    <a:cubicBezTo>
                      <a:pt x="10169" y="9898"/>
                      <a:pt x="10183" y="9870"/>
                      <a:pt x="10183" y="9856"/>
                    </a:cubicBezTo>
                    <a:lnTo>
                      <a:pt x="10183" y="9842"/>
                    </a:lnTo>
                    <a:cubicBezTo>
                      <a:pt x="10183" y="9842"/>
                      <a:pt x="10183" y="9828"/>
                      <a:pt x="10169" y="9828"/>
                    </a:cubicBezTo>
                    <a:cubicBezTo>
                      <a:pt x="10146" y="9794"/>
                      <a:pt x="10113" y="9769"/>
                      <a:pt x="10056" y="9769"/>
                    </a:cubicBezTo>
                    <a:cubicBezTo>
                      <a:pt x="10044" y="9769"/>
                      <a:pt x="10030" y="9770"/>
                      <a:pt x="10015" y="9772"/>
                    </a:cubicBezTo>
                    <a:cubicBezTo>
                      <a:pt x="10001" y="9772"/>
                      <a:pt x="9988" y="9786"/>
                      <a:pt x="9974" y="9786"/>
                    </a:cubicBezTo>
                    <a:cubicBezTo>
                      <a:pt x="9946" y="9786"/>
                      <a:pt x="9932" y="9800"/>
                      <a:pt x="9918" y="9828"/>
                    </a:cubicBezTo>
                    <a:lnTo>
                      <a:pt x="9806" y="9926"/>
                    </a:lnTo>
                    <a:cubicBezTo>
                      <a:pt x="9695" y="10065"/>
                      <a:pt x="9653" y="10316"/>
                      <a:pt x="9722" y="10526"/>
                    </a:cubicBezTo>
                    <a:cubicBezTo>
                      <a:pt x="9764" y="10623"/>
                      <a:pt x="9834" y="10707"/>
                      <a:pt x="9904" y="10805"/>
                    </a:cubicBezTo>
                    <a:cubicBezTo>
                      <a:pt x="9974" y="10874"/>
                      <a:pt x="10057" y="10944"/>
                      <a:pt x="10127" y="10986"/>
                    </a:cubicBezTo>
                    <a:cubicBezTo>
                      <a:pt x="10405" y="11185"/>
                      <a:pt x="10759" y="11308"/>
                      <a:pt x="11092" y="11308"/>
                    </a:cubicBezTo>
                    <a:cubicBezTo>
                      <a:pt x="11110" y="11308"/>
                      <a:pt x="11128" y="11308"/>
                      <a:pt x="11145" y="11307"/>
                    </a:cubicBezTo>
                    <a:lnTo>
                      <a:pt x="11382" y="11307"/>
                    </a:lnTo>
                    <a:cubicBezTo>
                      <a:pt x="11452" y="11293"/>
                      <a:pt x="11536" y="11293"/>
                      <a:pt x="11606" y="11251"/>
                    </a:cubicBezTo>
                    <a:cubicBezTo>
                      <a:pt x="11773" y="11223"/>
                      <a:pt x="11898" y="11153"/>
                      <a:pt x="12024" y="11084"/>
                    </a:cubicBezTo>
                    <a:cubicBezTo>
                      <a:pt x="12163" y="10986"/>
                      <a:pt x="12289" y="10888"/>
                      <a:pt x="12415" y="10777"/>
                    </a:cubicBezTo>
                    <a:lnTo>
                      <a:pt x="12582" y="10609"/>
                    </a:lnTo>
                    <a:cubicBezTo>
                      <a:pt x="12638" y="10554"/>
                      <a:pt x="12694" y="10484"/>
                      <a:pt x="12749" y="10414"/>
                    </a:cubicBezTo>
                    <a:cubicBezTo>
                      <a:pt x="12791" y="10344"/>
                      <a:pt x="12847" y="10289"/>
                      <a:pt x="12903" y="10219"/>
                    </a:cubicBezTo>
                    <a:lnTo>
                      <a:pt x="13042" y="10038"/>
                    </a:lnTo>
                    <a:cubicBezTo>
                      <a:pt x="13126" y="9912"/>
                      <a:pt x="13196" y="9759"/>
                      <a:pt x="13279" y="9619"/>
                    </a:cubicBezTo>
                    <a:cubicBezTo>
                      <a:pt x="13530" y="9131"/>
                      <a:pt x="13684" y="8601"/>
                      <a:pt x="13740" y="8057"/>
                    </a:cubicBezTo>
                    <a:cubicBezTo>
                      <a:pt x="13754" y="7987"/>
                      <a:pt x="13754" y="7917"/>
                      <a:pt x="13754" y="7848"/>
                    </a:cubicBezTo>
                    <a:lnTo>
                      <a:pt x="13754" y="7638"/>
                    </a:lnTo>
                    <a:lnTo>
                      <a:pt x="13754" y="7429"/>
                    </a:lnTo>
                    <a:cubicBezTo>
                      <a:pt x="13754" y="7359"/>
                      <a:pt x="13740" y="7290"/>
                      <a:pt x="13740" y="7220"/>
                    </a:cubicBezTo>
                    <a:cubicBezTo>
                      <a:pt x="13740" y="7150"/>
                      <a:pt x="13726" y="7080"/>
                      <a:pt x="13698" y="6997"/>
                    </a:cubicBezTo>
                    <a:cubicBezTo>
                      <a:pt x="13684" y="6927"/>
                      <a:pt x="13684" y="6843"/>
                      <a:pt x="13670" y="6774"/>
                    </a:cubicBezTo>
                    <a:cubicBezTo>
                      <a:pt x="13628" y="6620"/>
                      <a:pt x="13600" y="6481"/>
                      <a:pt x="13544" y="6313"/>
                    </a:cubicBezTo>
                    <a:cubicBezTo>
                      <a:pt x="13517" y="6243"/>
                      <a:pt x="13489" y="6174"/>
                      <a:pt x="13461" y="6090"/>
                    </a:cubicBezTo>
                    <a:cubicBezTo>
                      <a:pt x="13419" y="6020"/>
                      <a:pt x="13405" y="5937"/>
                      <a:pt x="13377" y="5867"/>
                    </a:cubicBezTo>
                    <a:cubicBezTo>
                      <a:pt x="13307" y="5727"/>
                      <a:pt x="13238" y="5574"/>
                      <a:pt x="13140" y="5448"/>
                    </a:cubicBezTo>
                    <a:lnTo>
                      <a:pt x="12986" y="5183"/>
                    </a:lnTo>
                    <a:cubicBezTo>
                      <a:pt x="12917" y="5100"/>
                      <a:pt x="12861" y="5030"/>
                      <a:pt x="12791" y="4946"/>
                    </a:cubicBezTo>
                    <a:lnTo>
                      <a:pt x="12791" y="4946"/>
                    </a:lnTo>
                    <a:cubicBezTo>
                      <a:pt x="12833" y="4988"/>
                      <a:pt x="12889" y="5044"/>
                      <a:pt x="12959" y="5114"/>
                    </a:cubicBezTo>
                    <a:lnTo>
                      <a:pt x="13056" y="5225"/>
                    </a:lnTo>
                    <a:cubicBezTo>
                      <a:pt x="13098" y="5253"/>
                      <a:pt x="13126" y="5295"/>
                      <a:pt x="13140" y="5323"/>
                    </a:cubicBezTo>
                    <a:cubicBezTo>
                      <a:pt x="13210" y="5393"/>
                      <a:pt x="13265" y="5462"/>
                      <a:pt x="13321" y="5504"/>
                    </a:cubicBezTo>
                    <a:lnTo>
                      <a:pt x="13419" y="5602"/>
                    </a:lnTo>
                    <a:cubicBezTo>
                      <a:pt x="13430" y="5608"/>
                      <a:pt x="13439" y="5611"/>
                      <a:pt x="13446" y="5611"/>
                    </a:cubicBezTo>
                    <a:cubicBezTo>
                      <a:pt x="13499" y="5611"/>
                      <a:pt x="13427" y="5435"/>
                      <a:pt x="13279" y="5225"/>
                    </a:cubicBezTo>
                    <a:cubicBezTo>
                      <a:pt x="13251" y="5169"/>
                      <a:pt x="13210" y="5100"/>
                      <a:pt x="13182" y="5044"/>
                    </a:cubicBezTo>
                    <a:cubicBezTo>
                      <a:pt x="13126" y="5002"/>
                      <a:pt x="13098" y="4946"/>
                      <a:pt x="13056" y="4890"/>
                    </a:cubicBezTo>
                    <a:cubicBezTo>
                      <a:pt x="12973" y="4793"/>
                      <a:pt x="12903" y="4695"/>
                      <a:pt x="12861" y="4653"/>
                    </a:cubicBezTo>
                    <a:cubicBezTo>
                      <a:pt x="12763" y="4528"/>
                      <a:pt x="12638" y="4402"/>
                      <a:pt x="12540" y="4305"/>
                    </a:cubicBezTo>
                    <a:cubicBezTo>
                      <a:pt x="12415" y="4193"/>
                      <a:pt x="12303" y="4068"/>
                      <a:pt x="12205" y="3970"/>
                    </a:cubicBezTo>
                    <a:lnTo>
                      <a:pt x="12205" y="3970"/>
                    </a:lnTo>
                    <a:cubicBezTo>
                      <a:pt x="12362" y="4064"/>
                      <a:pt x="12493" y="4127"/>
                      <a:pt x="12572" y="4127"/>
                    </a:cubicBezTo>
                    <a:cubicBezTo>
                      <a:pt x="12633" y="4127"/>
                      <a:pt x="12664" y="4089"/>
                      <a:pt x="12652" y="3998"/>
                    </a:cubicBezTo>
                    <a:cubicBezTo>
                      <a:pt x="12652" y="3928"/>
                      <a:pt x="12498" y="3761"/>
                      <a:pt x="12401" y="3691"/>
                    </a:cubicBezTo>
                    <a:cubicBezTo>
                      <a:pt x="11536" y="3007"/>
                      <a:pt x="10448" y="2254"/>
                      <a:pt x="9304" y="1585"/>
                    </a:cubicBezTo>
                    <a:lnTo>
                      <a:pt x="9304" y="1585"/>
                    </a:lnTo>
                    <a:cubicBezTo>
                      <a:pt x="9374" y="1613"/>
                      <a:pt x="9444" y="1626"/>
                      <a:pt x="9513" y="1668"/>
                    </a:cubicBezTo>
                    <a:cubicBezTo>
                      <a:pt x="9904" y="1836"/>
                      <a:pt x="10336" y="2073"/>
                      <a:pt x="10741" y="2366"/>
                    </a:cubicBezTo>
                    <a:cubicBezTo>
                      <a:pt x="10778" y="2390"/>
                      <a:pt x="10800" y="2400"/>
                      <a:pt x="10811" y="2400"/>
                    </a:cubicBezTo>
                    <a:cubicBezTo>
                      <a:pt x="10837" y="2400"/>
                      <a:pt x="10796" y="2341"/>
                      <a:pt x="10727" y="2282"/>
                    </a:cubicBezTo>
                    <a:cubicBezTo>
                      <a:pt x="10629" y="2212"/>
                      <a:pt x="10532" y="2115"/>
                      <a:pt x="10420" y="2031"/>
                    </a:cubicBezTo>
                    <a:cubicBezTo>
                      <a:pt x="10322" y="1947"/>
                      <a:pt x="10197" y="1878"/>
                      <a:pt x="10071" y="1794"/>
                    </a:cubicBezTo>
                    <a:cubicBezTo>
                      <a:pt x="9471" y="1334"/>
                      <a:pt x="8788" y="929"/>
                      <a:pt x="8091" y="692"/>
                    </a:cubicBezTo>
                    <a:cubicBezTo>
                      <a:pt x="7588" y="497"/>
                      <a:pt x="7044" y="371"/>
                      <a:pt x="6514" y="301"/>
                    </a:cubicBezTo>
                    <a:cubicBezTo>
                      <a:pt x="6361" y="287"/>
                      <a:pt x="6207" y="273"/>
                      <a:pt x="6054" y="273"/>
                    </a:cubicBezTo>
                    <a:cubicBezTo>
                      <a:pt x="6068" y="260"/>
                      <a:pt x="6082" y="232"/>
                      <a:pt x="6124" y="218"/>
                    </a:cubicBezTo>
                    <a:cubicBezTo>
                      <a:pt x="6221" y="190"/>
                      <a:pt x="6333" y="148"/>
                      <a:pt x="6514" y="134"/>
                    </a:cubicBezTo>
                    <a:cubicBezTo>
                      <a:pt x="6584" y="134"/>
                      <a:pt x="6514" y="78"/>
                      <a:pt x="6431" y="64"/>
                    </a:cubicBezTo>
                    <a:cubicBezTo>
                      <a:pt x="6202" y="17"/>
                      <a:pt x="5986" y="1"/>
                      <a:pt x="5777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"/>
              <p:cNvSpPr/>
              <p:nvPr/>
            </p:nvSpPr>
            <p:spPr>
              <a:xfrm>
                <a:off x="267717" y="2756348"/>
                <a:ext cx="509488" cy="382907"/>
              </a:xfrm>
              <a:custGeom>
                <a:avLst/>
                <a:gdLst/>
                <a:ahLst/>
                <a:cxnLst/>
                <a:rect l="l" t="t" r="r" b="b"/>
                <a:pathLst>
                  <a:path w="11759" h="8837" extrusionOk="0">
                    <a:moveTo>
                      <a:pt x="2134" y="5468"/>
                    </a:moveTo>
                    <a:cubicBezTo>
                      <a:pt x="2134" y="5482"/>
                      <a:pt x="2131" y="5492"/>
                      <a:pt x="2127" y="5499"/>
                    </a:cubicBezTo>
                    <a:lnTo>
                      <a:pt x="2127" y="5499"/>
                    </a:lnTo>
                    <a:cubicBezTo>
                      <a:pt x="2134" y="5492"/>
                      <a:pt x="2134" y="5482"/>
                      <a:pt x="2134" y="5468"/>
                    </a:cubicBezTo>
                    <a:close/>
                    <a:moveTo>
                      <a:pt x="11759" y="0"/>
                    </a:moveTo>
                    <a:lnTo>
                      <a:pt x="11577" y="167"/>
                    </a:lnTo>
                    <a:cubicBezTo>
                      <a:pt x="11536" y="223"/>
                      <a:pt x="11466" y="307"/>
                      <a:pt x="11368" y="391"/>
                    </a:cubicBezTo>
                    <a:cubicBezTo>
                      <a:pt x="11284" y="488"/>
                      <a:pt x="11201" y="586"/>
                      <a:pt x="11089" y="711"/>
                    </a:cubicBezTo>
                    <a:cubicBezTo>
                      <a:pt x="10699" y="1186"/>
                      <a:pt x="10155" y="1883"/>
                      <a:pt x="9583" y="2762"/>
                    </a:cubicBezTo>
                    <a:cubicBezTo>
                      <a:pt x="9290" y="3208"/>
                      <a:pt x="8969" y="3669"/>
                      <a:pt x="8634" y="4185"/>
                    </a:cubicBezTo>
                    <a:cubicBezTo>
                      <a:pt x="8299" y="4673"/>
                      <a:pt x="7937" y="5189"/>
                      <a:pt x="7518" y="5677"/>
                    </a:cubicBezTo>
                    <a:cubicBezTo>
                      <a:pt x="7100" y="6193"/>
                      <a:pt x="6654" y="6681"/>
                      <a:pt x="6123" y="7100"/>
                    </a:cubicBezTo>
                    <a:cubicBezTo>
                      <a:pt x="5858" y="7309"/>
                      <a:pt x="5579" y="7477"/>
                      <a:pt x="5273" y="7616"/>
                    </a:cubicBezTo>
                    <a:cubicBezTo>
                      <a:pt x="4952" y="7755"/>
                      <a:pt x="4645" y="7881"/>
                      <a:pt x="4310" y="7965"/>
                    </a:cubicBezTo>
                    <a:cubicBezTo>
                      <a:pt x="3975" y="8048"/>
                      <a:pt x="3655" y="8118"/>
                      <a:pt x="3320" y="8174"/>
                    </a:cubicBezTo>
                    <a:cubicBezTo>
                      <a:pt x="3097" y="8211"/>
                      <a:pt x="2867" y="8224"/>
                      <a:pt x="2640" y="8224"/>
                    </a:cubicBezTo>
                    <a:cubicBezTo>
                      <a:pt x="2526" y="8224"/>
                      <a:pt x="2413" y="8220"/>
                      <a:pt x="2302" y="8216"/>
                    </a:cubicBezTo>
                    <a:cubicBezTo>
                      <a:pt x="1981" y="8188"/>
                      <a:pt x="1646" y="8146"/>
                      <a:pt x="1353" y="8034"/>
                    </a:cubicBezTo>
                    <a:cubicBezTo>
                      <a:pt x="1046" y="7937"/>
                      <a:pt x="767" y="7769"/>
                      <a:pt x="558" y="7560"/>
                    </a:cubicBezTo>
                    <a:cubicBezTo>
                      <a:pt x="349" y="7351"/>
                      <a:pt x="209" y="7072"/>
                      <a:pt x="140" y="6793"/>
                    </a:cubicBezTo>
                    <a:cubicBezTo>
                      <a:pt x="70" y="6514"/>
                      <a:pt x="98" y="6221"/>
                      <a:pt x="126" y="5928"/>
                    </a:cubicBezTo>
                    <a:lnTo>
                      <a:pt x="181" y="5607"/>
                    </a:lnTo>
                    <a:cubicBezTo>
                      <a:pt x="195" y="5510"/>
                      <a:pt x="237" y="5398"/>
                      <a:pt x="265" y="5301"/>
                    </a:cubicBezTo>
                    <a:cubicBezTo>
                      <a:pt x="321" y="5091"/>
                      <a:pt x="405" y="4910"/>
                      <a:pt x="516" y="4757"/>
                    </a:cubicBezTo>
                    <a:cubicBezTo>
                      <a:pt x="614" y="4617"/>
                      <a:pt x="739" y="4519"/>
                      <a:pt x="865" y="4408"/>
                    </a:cubicBezTo>
                    <a:cubicBezTo>
                      <a:pt x="1004" y="4296"/>
                      <a:pt x="1144" y="4240"/>
                      <a:pt x="1297" y="4185"/>
                    </a:cubicBezTo>
                    <a:cubicBezTo>
                      <a:pt x="1451" y="4129"/>
                      <a:pt x="1632" y="4101"/>
                      <a:pt x="1785" y="4101"/>
                    </a:cubicBezTo>
                    <a:cubicBezTo>
                      <a:pt x="1953" y="4101"/>
                      <a:pt x="2120" y="4115"/>
                      <a:pt x="2274" y="4157"/>
                    </a:cubicBezTo>
                    <a:cubicBezTo>
                      <a:pt x="2427" y="4213"/>
                      <a:pt x="2608" y="4296"/>
                      <a:pt x="2748" y="4464"/>
                    </a:cubicBezTo>
                    <a:cubicBezTo>
                      <a:pt x="2818" y="4533"/>
                      <a:pt x="2859" y="4617"/>
                      <a:pt x="2915" y="4701"/>
                    </a:cubicBezTo>
                    <a:cubicBezTo>
                      <a:pt x="2971" y="4784"/>
                      <a:pt x="2999" y="4896"/>
                      <a:pt x="3027" y="4994"/>
                    </a:cubicBezTo>
                    <a:cubicBezTo>
                      <a:pt x="3041" y="5133"/>
                      <a:pt x="3041" y="5273"/>
                      <a:pt x="2999" y="5412"/>
                    </a:cubicBezTo>
                    <a:cubicBezTo>
                      <a:pt x="2985" y="5468"/>
                      <a:pt x="2985" y="5524"/>
                      <a:pt x="2957" y="5552"/>
                    </a:cubicBezTo>
                    <a:cubicBezTo>
                      <a:pt x="2929" y="5621"/>
                      <a:pt x="2887" y="5677"/>
                      <a:pt x="2846" y="5733"/>
                    </a:cubicBezTo>
                    <a:cubicBezTo>
                      <a:pt x="2790" y="5789"/>
                      <a:pt x="2748" y="5831"/>
                      <a:pt x="2692" y="5872"/>
                    </a:cubicBezTo>
                    <a:cubicBezTo>
                      <a:pt x="2567" y="5942"/>
                      <a:pt x="2441" y="5970"/>
                      <a:pt x="2329" y="5970"/>
                    </a:cubicBezTo>
                    <a:cubicBezTo>
                      <a:pt x="2343" y="5970"/>
                      <a:pt x="2343" y="5956"/>
                      <a:pt x="2357" y="5942"/>
                    </a:cubicBezTo>
                    <a:cubicBezTo>
                      <a:pt x="2371" y="5928"/>
                      <a:pt x="2371" y="5900"/>
                      <a:pt x="2371" y="5900"/>
                    </a:cubicBezTo>
                    <a:cubicBezTo>
                      <a:pt x="2371" y="5886"/>
                      <a:pt x="2399" y="5886"/>
                      <a:pt x="2399" y="5872"/>
                    </a:cubicBezTo>
                    <a:cubicBezTo>
                      <a:pt x="2399" y="5817"/>
                      <a:pt x="2357" y="5789"/>
                      <a:pt x="2302" y="5747"/>
                    </a:cubicBezTo>
                    <a:cubicBezTo>
                      <a:pt x="2288" y="5733"/>
                      <a:pt x="2260" y="5719"/>
                      <a:pt x="2232" y="5691"/>
                    </a:cubicBezTo>
                    <a:cubicBezTo>
                      <a:pt x="2218" y="5691"/>
                      <a:pt x="2204" y="5677"/>
                      <a:pt x="2204" y="5677"/>
                    </a:cubicBezTo>
                    <a:lnTo>
                      <a:pt x="2190" y="5663"/>
                    </a:lnTo>
                    <a:lnTo>
                      <a:pt x="2190" y="5649"/>
                    </a:lnTo>
                    <a:cubicBezTo>
                      <a:pt x="2162" y="5621"/>
                      <a:pt x="2148" y="5593"/>
                      <a:pt x="2148" y="5580"/>
                    </a:cubicBezTo>
                    <a:lnTo>
                      <a:pt x="2148" y="5552"/>
                    </a:lnTo>
                    <a:lnTo>
                      <a:pt x="2148" y="5538"/>
                    </a:lnTo>
                    <a:lnTo>
                      <a:pt x="2148" y="5527"/>
                    </a:lnTo>
                    <a:lnTo>
                      <a:pt x="2148" y="5527"/>
                    </a:lnTo>
                    <a:cubicBezTo>
                      <a:pt x="2153" y="5527"/>
                      <a:pt x="2158" y="5525"/>
                      <a:pt x="2154" y="5525"/>
                    </a:cubicBezTo>
                    <a:cubicBezTo>
                      <a:pt x="2153" y="5525"/>
                      <a:pt x="2151" y="5525"/>
                      <a:pt x="2148" y="5525"/>
                    </a:cubicBezTo>
                    <a:lnTo>
                      <a:pt x="2148" y="5525"/>
                    </a:lnTo>
                    <a:lnTo>
                      <a:pt x="2148" y="5524"/>
                    </a:lnTo>
                    <a:cubicBezTo>
                      <a:pt x="2147" y="5524"/>
                      <a:pt x="2145" y="5525"/>
                      <a:pt x="2145" y="5526"/>
                    </a:cubicBezTo>
                    <a:lnTo>
                      <a:pt x="2145" y="5526"/>
                    </a:lnTo>
                    <a:cubicBezTo>
                      <a:pt x="2134" y="5527"/>
                      <a:pt x="2114" y="5531"/>
                      <a:pt x="2078" y="5538"/>
                    </a:cubicBezTo>
                    <a:lnTo>
                      <a:pt x="2078" y="5510"/>
                    </a:lnTo>
                    <a:cubicBezTo>
                      <a:pt x="2099" y="5510"/>
                      <a:pt x="2112" y="5508"/>
                      <a:pt x="2120" y="5504"/>
                    </a:cubicBezTo>
                    <a:lnTo>
                      <a:pt x="2120" y="5504"/>
                    </a:lnTo>
                    <a:lnTo>
                      <a:pt x="2120" y="5510"/>
                    </a:lnTo>
                    <a:cubicBezTo>
                      <a:pt x="2120" y="5510"/>
                      <a:pt x="2124" y="5506"/>
                      <a:pt x="2127" y="5499"/>
                    </a:cubicBezTo>
                    <a:lnTo>
                      <a:pt x="2127" y="5499"/>
                    </a:lnTo>
                    <a:cubicBezTo>
                      <a:pt x="2125" y="5501"/>
                      <a:pt x="2123" y="5503"/>
                      <a:pt x="2120" y="5504"/>
                    </a:cubicBezTo>
                    <a:lnTo>
                      <a:pt x="2120" y="5504"/>
                    </a:lnTo>
                    <a:lnTo>
                      <a:pt x="2120" y="5496"/>
                    </a:lnTo>
                    <a:cubicBezTo>
                      <a:pt x="2120" y="5496"/>
                      <a:pt x="2120" y="5468"/>
                      <a:pt x="2134" y="5468"/>
                    </a:cubicBezTo>
                    <a:cubicBezTo>
                      <a:pt x="2134" y="5440"/>
                      <a:pt x="2148" y="5398"/>
                      <a:pt x="2148" y="5384"/>
                    </a:cubicBezTo>
                    <a:cubicBezTo>
                      <a:pt x="2162" y="5356"/>
                      <a:pt x="2162" y="5328"/>
                      <a:pt x="2162" y="5301"/>
                    </a:cubicBezTo>
                    <a:cubicBezTo>
                      <a:pt x="2162" y="5287"/>
                      <a:pt x="2148" y="5259"/>
                      <a:pt x="2148" y="5245"/>
                    </a:cubicBezTo>
                    <a:cubicBezTo>
                      <a:pt x="2134" y="5231"/>
                      <a:pt x="2120" y="5231"/>
                      <a:pt x="2106" y="5217"/>
                    </a:cubicBezTo>
                    <a:cubicBezTo>
                      <a:pt x="2078" y="5189"/>
                      <a:pt x="2050" y="5189"/>
                      <a:pt x="2023" y="5189"/>
                    </a:cubicBezTo>
                    <a:lnTo>
                      <a:pt x="1981" y="5189"/>
                    </a:lnTo>
                    <a:cubicBezTo>
                      <a:pt x="1967" y="5189"/>
                      <a:pt x="1939" y="5189"/>
                      <a:pt x="1925" y="5217"/>
                    </a:cubicBezTo>
                    <a:cubicBezTo>
                      <a:pt x="1855" y="5231"/>
                      <a:pt x="1771" y="5287"/>
                      <a:pt x="1716" y="5384"/>
                    </a:cubicBezTo>
                    <a:cubicBezTo>
                      <a:pt x="1632" y="5566"/>
                      <a:pt x="1660" y="5803"/>
                      <a:pt x="1799" y="5984"/>
                    </a:cubicBezTo>
                    <a:lnTo>
                      <a:pt x="1855" y="6026"/>
                    </a:lnTo>
                    <a:cubicBezTo>
                      <a:pt x="1869" y="6054"/>
                      <a:pt x="1911" y="6068"/>
                      <a:pt x="1925" y="6082"/>
                    </a:cubicBezTo>
                    <a:cubicBezTo>
                      <a:pt x="1967" y="6124"/>
                      <a:pt x="2023" y="6137"/>
                      <a:pt x="2064" y="6151"/>
                    </a:cubicBezTo>
                    <a:cubicBezTo>
                      <a:pt x="2138" y="6183"/>
                      <a:pt x="2219" y="6198"/>
                      <a:pt x="2290" y="6198"/>
                    </a:cubicBezTo>
                    <a:cubicBezTo>
                      <a:pt x="2314" y="6198"/>
                      <a:pt x="2336" y="6197"/>
                      <a:pt x="2357" y="6193"/>
                    </a:cubicBezTo>
                    <a:cubicBezTo>
                      <a:pt x="2553" y="6193"/>
                      <a:pt x="2720" y="6096"/>
                      <a:pt x="2873" y="5998"/>
                    </a:cubicBezTo>
                    <a:cubicBezTo>
                      <a:pt x="3013" y="5872"/>
                      <a:pt x="3111" y="5733"/>
                      <a:pt x="3152" y="5552"/>
                    </a:cubicBezTo>
                    <a:cubicBezTo>
                      <a:pt x="3250" y="5259"/>
                      <a:pt x="3194" y="4924"/>
                      <a:pt x="3055" y="4673"/>
                    </a:cubicBezTo>
                    <a:cubicBezTo>
                      <a:pt x="2915" y="4394"/>
                      <a:pt x="2636" y="4157"/>
                      <a:pt x="2343" y="4087"/>
                    </a:cubicBezTo>
                    <a:cubicBezTo>
                      <a:pt x="2190" y="4045"/>
                      <a:pt x="2037" y="4017"/>
                      <a:pt x="1869" y="4017"/>
                    </a:cubicBezTo>
                    <a:cubicBezTo>
                      <a:pt x="1716" y="4017"/>
                      <a:pt x="1562" y="4045"/>
                      <a:pt x="1409" y="4087"/>
                    </a:cubicBezTo>
                    <a:cubicBezTo>
                      <a:pt x="1144" y="4157"/>
                      <a:pt x="893" y="4296"/>
                      <a:pt x="711" y="4478"/>
                    </a:cubicBezTo>
                    <a:cubicBezTo>
                      <a:pt x="516" y="4645"/>
                      <a:pt x="349" y="4882"/>
                      <a:pt x="265" y="5133"/>
                    </a:cubicBezTo>
                    <a:cubicBezTo>
                      <a:pt x="237" y="5189"/>
                      <a:pt x="237" y="5259"/>
                      <a:pt x="195" y="5328"/>
                    </a:cubicBezTo>
                    <a:cubicBezTo>
                      <a:pt x="181" y="5398"/>
                      <a:pt x="167" y="5454"/>
                      <a:pt x="140" y="5524"/>
                    </a:cubicBezTo>
                    <a:lnTo>
                      <a:pt x="98" y="5733"/>
                    </a:lnTo>
                    <a:cubicBezTo>
                      <a:pt x="84" y="5803"/>
                      <a:pt x="56" y="5872"/>
                      <a:pt x="56" y="5942"/>
                    </a:cubicBezTo>
                    <a:cubicBezTo>
                      <a:pt x="28" y="6235"/>
                      <a:pt x="0" y="6528"/>
                      <a:pt x="70" y="6849"/>
                    </a:cubicBezTo>
                    <a:cubicBezTo>
                      <a:pt x="126" y="7142"/>
                      <a:pt x="279" y="7435"/>
                      <a:pt x="516" y="7672"/>
                    </a:cubicBezTo>
                    <a:lnTo>
                      <a:pt x="614" y="7769"/>
                    </a:lnTo>
                    <a:cubicBezTo>
                      <a:pt x="656" y="7811"/>
                      <a:pt x="697" y="7839"/>
                      <a:pt x="739" y="7853"/>
                    </a:cubicBezTo>
                    <a:cubicBezTo>
                      <a:pt x="802" y="7905"/>
                      <a:pt x="864" y="7942"/>
                      <a:pt x="932" y="7980"/>
                    </a:cubicBezTo>
                    <a:lnTo>
                      <a:pt x="932" y="7980"/>
                    </a:lnTo>
                    <a:cubicBezTo>
                      <a:pt x="892" y="7961"/>
                      <a:pt x="846" y="7943"/>
                      <a:pt x="795" y="7909"/>
                    </a:cubicBezTo>
                    <a:cubicBezTo>
                      <a:pt x="753" y="7895"/>
                      <a:pt x="697" y="7881"/>
                      <a:pt x="670" y="7839"/>
                    </a:cubicBezTo>
                    <a:lnTo>
                      <a:pt x="600" y="7811"/>
                    </a:lnTo>
                    <a:cubicBezTo>
                      <a:pt x="586" y="7783"/>
                      <a:pt x="558" y="7783"/>
                      <a:pt x="544" y="7769"/>
                    </a:cubicBezTo>
                    <a:cubicBezTo>
                      <a:pt x="391" y="7686"/>
                      <a:pt x="251" y="7560"/>
                      <a:pt x="195" y="7546"/>
                    </a:cubicBezTo>
                    <a:cubicBezTo>
                      <a:pt x="186" y="7544"/>
                      <a:pt x="178" y="7543"/>
                      <a:pt x="172" y="7543"/>
                    </a:cubicBezTo>
                    <a:cubicBezTo>
                      <a:pt x="141" y="7543"/>
                      <a:pt x="149" y="7572"/>
                      <a:pt x="195" y="7630"/>
                    </a:cubicBezTo>
                    <a:cubicBezTo>
                      <a:pt x="209" y="7672"/>
                      <a:pt x="251" y="7700"/>
                      <a:pt x="279" y="7755"/>
                    </a:cubicBezTo>
                    <a:cubicBezTo>
                      <a:pt x="321" y="7811"/>
                      <a:pt x="377" y="7839"/>
                      <a:pt x="418" y="7895"/>
                    </a:cubicBezTo>
                    <a:cubicBezTo>
                      <a:pt x="628" y="8090"/>
                      <a:pt x="949" y="8244"/>
                      <a:pt x="1074" y="8299"/>
                    </a:cubicBezTo>
                    <a:cubicBezTo>
                      <a:pt x="1395" y="8439"/>
                      <a:pt x="1730" y="8481"/>
                      <a:pt x="2050" y="8509"/>
                    </a:cubicBezTo>
                    <a:cubicBezTo>
                      <a:pt x="1869" y="8523"/>
                      <a:pt x="1744" y="8537"/>
                      <a:pt x="1660" y="8592"/>
                    </a:cubicBezTo>
                    <a:cubicBezTo>
                      <a:pt x="1590" y="8620"/>
                      <a:pt x="1576" y="8676"/>
                      <a:pt x="1646" y="8746"/>
                    </a:cubicBezTo>
                    <a:cubicBezTo>
                      <a:pt x="1692" y="8791"/>
                      <a:pt x="1858" y="8837"/>
                      <a:pt x="1993" y="8837"/>
                    </a:cubicBezTo>
                    <a:cubicBezTo>
                      <a:pt x="2024" y="8837"/>
                      <a:pt x="2053" y="8835"/>
                      <a:pt x="2078" y="8830"/>
                    </a:cubicBezTo>
                    <a:cubicBezTo>
                      <a:pt x="2218" y="8830"/>
                      <a:pt x="2371" y="8816"/>
                      <a:pt x="2539" y="8802"/>
                    </a:cubicBezTo>
                    <a:cubicBezTo>
                      <a:pt x="2692" y="8788"/>
                      <a:pt x="2832" y="8760"/>
                      <a:pt x="2985" y="8732"/>
                    </a:cubicBezTo>
                    <a:cubicBezTo>
                      <a:pt x="3278" y="8676"/>
                      <a:pt x="3599" y="8592"/>
                      <a:pt x="3906" y="8481"/>
                    </a:cubicBezTo>
                    <a:cubicBezTo>
                      <a:pt x="4226" y="8383"/>
                      <a:pt x="4519" y="8258"/>
                      <a:pt x="4812" y="8118"/>
                    </a:cubicBezTo>
                    <a:cubicBezTo>
                      <a:pt x="5119" y="7979"/>
                      <a:pt x="5412" y="7825"/>
                      <a:pt x="5705" y="7672"/>
                    </a:cubicBezTo>
                    <a:lnTo>
                      <a:pt x="5705" y="7672"/>
                    </a:lnTo>
                    <a:cubicBezTo>
                      <a:pt x="5649" y="7714"/>
                      <a:pt x="5607" y="7755"/>
                      <a:pt x="5538" y="7811"/>
                    </a:cubicBezTo>
                    <a:cubicBezTo>
                      <a:pt x="5203" y="8062"/>
                      <a:pt x="4770" y="8313"/>
                      <a:pt x="4254" y="8467"/>
                    </a:cubicBezTo>
                    <a:cubicBezTo>
                      <a:pt x="4161" y="8504"/>
                      <a:pt x="4174" y="8523"/>
                      <a:pt x="4225" y="8523"/>
                    </a:cubicBezTo>
                    <a:cubicBezTo>
                      <a:pt x="4251" y="8523"/>
                      <a:pt x="4287" y="8518"/>
                      <a:pt x="4324" y="8509"/>
                    </a:cubicBezTo>
                    <a:cubicBezTo>
                      <a:pt x="4450" y="8467"/>
                      <a:pt x="4575" y="8439"/>
                      <a:pt x="4701" y="8383"/>
                    </a:cubicBezTo>
                    <a:cubicBezTo>
                      <a:pt x="4812" y="8327"/>
                      <a:pt x="4952" y="8299"/>
                      <a:pt x="5091" y="8230"/>
                    </a:cubicBezTo>
                    <a:cubicBezTo>
                      <a:pt x="5468" y="8090"/>
                      <a:pt x="5817" y="7895"/>
                      <a:pt x="6137" y="7672"/>
                    </a:cubicBezTo>
                    <a:cubicBezTo>
                      <a:pt x="6179" y="7630"/>
                      <a:pt x="6235" y="7616"/>
                      <a:pt x="6263" y="7588"/>
                    </a:cubicBezTo>
                    <a:lnTo>
                      <a:pt x="6388" y="7477"/>
                    </a:lnTo>
                    <a:cubicBezTo>
                      <a:pt x="6472" y="7407"/>
                      <a:pt x="6528" y="7351"/>
                      <a:pt x="6598" y="7281"/>
                    </a:cubicBezTo>
                    <a:cubicBezTo>
                      <a:pt x="6737" y="7142"/>
                      <a:pt x="6877" y="7016"/>
                      <a:pt x="6974" y="6877"/>
                    </a:cubicBezTo>
                    <a:lnTo>
                      <a:pt x="7239" y="6570"/>
                    </a:lnTo>
                    <a:cubicBezTo>
                      <a:pt x="7323" y="6458"/>
                      <a:pt x="7393" y="6361"/>
                      <a:pt x="7490" y="6249"/>
                    </a:cubicBezTo>
                    <a:lnTo>
                      <a:pt x="7602" y="6096"/>
                    </a:lnTo>
                    <a:lnTo>
                      <a:pt x="7714" y="5942"/>
                    </a:lnTo>
                    <a:cubicBezTo>
                      <a:pt x="7783" y="5831"/>
                      <a:pt x="7853" y="5733"/>
                      <a:pt x="7937" y="5607"/>
                    </a:cubicBezTo>
                    <a:cubicBezTo>
                      <a:pt x="8020" y="5468"/>
                      <a:pt x="8090" y="5328"/>
                      <a:pt x="8188" y="5203"/>
                    </a:cubicBezTo>
                    <a:lnTo>
                      <a:pt x="8188" y="5301"/>
                    </a:lnTo>
                    <a:cubicBezTo>
                      <a:pt x="8160" y="5398"/>
                      <a:pt x="8160" y="5524"/>
                      <a:pt x="8076" y="5691"/>
                    </a:cubicBezTo>
                    <a:cubicBezTo>
                      <a:pt x="8066" y="5716"/>
                      <a:pt x="8071" y="5727"/>
                      <a:pt x="8082" y="5727"/>
                    </a:cubicBezTo>
                    <a:cubicBezTo>
                      <a:pt x="8102" y="5727"/>
                      <a:pt x="8142" y="5694"/>
                      <a:pt x="8160" y="5649"/>
                    </a:cubicBezTo>
                    <a:cubicBezTo>
                      <a:pt x="8634" y="4994"/>
                      <a:pt x="8829" y="4394"/>
                      <a:pt x="9178" y="3724"/>
                    </a:cubicBezTo>
                    <a:cubicBezTo>
                      <a:pt x="9527" y="3083"/>
                      <a:pt x="9904" y="2441"/>
                      <a:pt x="10322" y="1785"/>
                    </a:cubicBezTo>
                    <a:cubicBezTo>
                      <a:pt x="10740" y="1158"/>
                      <a:pt x="11215" y="558"/>
                      <a:pt x="11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"/>
              <p:cNvSpPr/>
              <p:nvPr/>
            </p:nvSpPr>
            <p:spPr>
              <a:xfrm>
                <a:off x="247134" y="538743"/>
                <a:ext cx="420710" cy="729201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16829" extrusionOk="0">
                    <a:moveTo>
                      <a:pt x="3111" y="11508"/>
                    </a:moveTo>
                    <a:lnTo>
                      <a:pt x="3097" y="11550"/>
                    </a:lnTo>
                    <a:cubicBezTo>
                      <a:pt x="3111" y="11550"/>
                      <a:pt x="3111" y="11550"/>
                      <a:pt x="3111" y="11508"/>
                    </a:cubicBezTo>
                    <a:close/>
                    <a:moveTo>
                      <a:pt x="7784" y="1"/>
                    </a:moveTo>
                    <a:lnTo>
                      <a:pt x="7631" y="363"/>
                    </a:lnTo>
                    <a:cubicBezTo>
                      <a:pt x="7533" y="614"/>
                      <a:pt x="7394" y="949"/>
                      <a:pt x="7212" y="1395"/>
                    </a:cubicBezTo>
                    <a:cubicBezTo>
                      <a:pt x="7045" y="1856"/>
                      <a:pt x="6863" y="2414"/>
                      <a:pt x="6724" y="3069"/>
                    </a:cubicBezTo>
                    <a:cubicBezTo>
                      <a:pt x="6654" y="3404"/>
                      <a:pt x="6598" y="3767"/>
                      <a:pt x="6585" y="4157"/>
                    </a:cubicBezTo>
                    <a:cubicBezTo>
                      <a:pt x="6571" y="4534"/>
                      <a:pt x="6571" y="4938"/>
                      <a:pt x="6626" y="5357"/>
                    </a:cubicBezTo>
                    <a:cubicBezTo>
                      <a:pt x="6668" y="5775"/>
                      <a:pt x="6780" y="6208"/>
                      <a:pt x="6919" y="6626"/>
                    </a:cubicBezTo>
                    <a:cubicBezTo>
                      <a:pt x="7059" y="7059"/>
                      <a:pt x="7254" y="7477"/>
                      <a:pt x="7477" y="7896"/>
                    </a:cubicBezTo>
                    <a:cubicBezTo>
                      <a:pt x="7896" y="8760"/>
                      <a:pt x="8412" y="9597"/>
                      <a:pt x="8747" y="10518"/>
                    </a:cubicBezTo>
                    <a:cubicBezTo>
                      <a:pt x="8928" y="10964"/>
                      <a:pt x="9039" y="11452"/>
                      <a:pt x="9067" y="11969"/>
                    </a:cubicBezTo>
                    <a:cubicBezTo>
                      <a:pt x="9081" y="12457"/>
                      <a:pt x="9026" y="12959"/>
                      <a:pt x="8830" y="13433"/>
                    </a:cubicBezTo>
                    <a:lnTo>
                      <a:pt x="8761" y="13601"/>
                    </a:lnTo>
                    <a:cubicBezTo>
                      <a:pt x="8747" y="13656"/>
                      <a:pt x="8719" y="13712"/>
                      <a:pt x="8677" y="13782"/>
                    </a:cubicBezTo>
                    <a:lnTo>
                      <a:pt x="8649" y="13866"/>
                    </a:lnTo>
                    <a:lnTo>
                      <a:pt x="8593" y="13949"/>
                    </a:lnTo>
                    <a:lnTo>
                      <a:pt x="8482" y="14103"/>
                    </a:lnTo>
                    <a:cubicBezTo>
                      <a:pt x="8342" y="14312"/>
                      <a:pt x="8189" y="14507"/>
                      <a:pt x="7993" y="14688"/>
                    </a:cubicBezTo>
                    <a:cubicBezTo>
                      <a:pt x="7812" y="14856"/>
                      <a:pt x="7617" y="15037"/>
                      <a:pt x="7407" y="15149"/>
                    </a:cubicBezTo>
                    <a:lnTo>
                      <a:pt x="7254" y="15260"/>
                    </a:lnTo>
                    <a:cubicBezTo>
                      <a:pt x="7198" y="15288"/>
                      <a:pt x="7142" y="15330"/>
                      <a:pt x="7073" y="15358"/>
                    </a:cubicBezTo>
                    <a:cubicBezTo>
                      <a:pt x="6947" y="15414"/>
                      <a:pt x="6850" y="15484"/>
                      <a:pt x="6724" y="15539"/>
                    </a:cubicBezTo>
                    <a:cubicBezTo>
                      <a:pt x="6501" y="15637"/>
                      <a:pt x="6236" y="15735"/>
                      <a:pt x="5999" y="15804"/>
                    </a:cubicBezTo>
                    <a:cubicBezTo>
                      <a:pt x="5873" y="15832"/>
                      <a:pt x="5748" y="15874"/>
                      <a:pt x="5608" y="15888"/>
                    </a:cubicBezTo>
                    <a:lnTo>
                      <a:pt x="5413" y="15916"/>
                    </a:lnTo>
                    <a:lnTo>
                      <a:pt x="5232" y="15958"/>
                    </a:lnTo>
                    <a:cubicBezTo>
                      <a:pt x="4952" y="15995"/>
                      <a:pt x="4676" y="16012"/>
                      <a:pt x="4402" y="16012"/>
                    </a:cubicBezTo>
                    <a:cubicBezTo>
                      <a:pt x="4157" y="16012"/>
                      <a:pt x="3913" y="15998"/>
                      <a:pt x="3669" y="15972"/>
                    </a:cubicBezTo>
                    <a:cubicBezTo>
                      <a:pt x="3153" y="15916"/>
                      <a:pt x="2679" y="15804"/>
                      <a:pt x="2233" y="15567"/>
                    </a:cubicBezTo>
                    <a:cubicBezTo>
                      <a:pt x="1786" y="15344"/>
                      <a:pt x="1396" y="15051"/>
                      <a:pt x="1075" y="14688"/>
                    </a:cubicBezTo>
                    <a:cubicBezTo>
                      <a:pt x="768" y="14312"/>
                      <a:pt x="517" y="13893"/>
                      <a:pt x="363" y="13475"/>
                    </a:cubicBezTo>
                    <a:cubicBezTo>
                      <a:pt x="210" y="13043"/>
                      <a:pt x="140" y="12596"/>
                      <a:pt x="140" y="12150"/>
                    </a:cubicBezTo>
                    <a:cubicBezTo>
                      <a:pt x="140" y="12066"/>
                      <a:pt x="140" y="11982"/>
                      <a:pt x="154" y="11913"/>
                    </a:cubicBezTo>
                    <a:cubicBezTo>
                      <a:pt x="154" y="11829"/>
                      <a:pt x="168" y="11759"/>
                      <a:pt x="182" y="11662"/>
                    </a:cubicBezTo>
                    <a:cubicBezTo>
                      <a:pt x="210" y="11578"/>
                      <a:pt x="210" y="11508"/>
                      <a:pt x="224" y="11425"/>
                    </a:cubicBezTo>
                    <a:lnTo>
                      <a:pt x="238" y="11229"/>
                    </a:lnTo>
                    <a:cubicBezTo>
                      <a:pt x="238" y="11201"/>
                      <a:pt x="252" y="11159"/>
                      <a:pt x="280" y="11132"/>
                    </a:cubicBezTo>
                    <a:cubicBezTo>
                      <a:pt x="308" y="11062"/>
                      <a:pt x="322" y="10992"/>
                      <a:pt x="363" y="10894"/>
                    </a:cubicBezTo>
                    <a:lnTo>
                      <a:pt x="461" y="10685"/>
                    </a:lnTo>
                    <a:cubicBezTo>
                      <a:pt x="503" y="10616"/>
                      <a:pt x="531" y="10574"/>
                      <a:pt x="587" y="10504"/>
                    </a:cubicBezTo>
                    <a:cubicBezTo>
                      <a:pt x="628" y="10434"/>
                      <a:pt x="670" y="10378"/>
                      <a:pt x="712" y="10323"/>
                    </a:cubicBezTo>
                    <a:cubicBezTo>
                      <a:pt x="880" y="10127"/>
                      <a:pt x="1061" y="9946"/>
                      <a:pt x="1284" y="9806"/>
                    </a:cubicBezTo>
                    <a:cubicBezTo>
                      <a:pt x="1493" y="9667"/>
                      <a:pt x="1744" y="9541"/>
                      <a:pt x="1981" y="9472"/>
                    </a:cubicBezTo>
                    <a:cubicBezTo>
                      <a:pt x="2233" y="9402"/>
                      <a:pt x="2484" y="9346"/>
                      <a:pt x="2749" y="9346"/>
                    </a:cubicBezTo>
                    <a:lnTo>
                      <a:pt x="2944" y="9346"/>
                    </a:lnTo>
                    <a:cubicBezTo>
                      <a:pt x="3014" y="9346"/>
                      <a:pt x="3069" y="9360"/>
                      <a:pt x="3139" y="9360"/>
                    </a:cubicBezTo>
                    <a:lnTo>
                      <a:pt x="3237" y="9388"/>
                    </a:lnTo>
                    <a:lnTo>
                      <a:pt x="3321" y="9402"/>
                    </a:lnTo>
                    <a:cubicBezTo>
                      <a:pt x="3362" y="9402"/>
                      <a:pt x="3390" y="9416"/>
                      <a:pt x="3404" y="9416"/>
                    </a:cubicBezTo>
                    <a:lnTo>
                      <a:pt x="3502" y="9458"/>
                    </a:lnTo>
                    <a:cubicBezTo>
                      <a:pt x="3627" y="9486"/>
                      <a:pt x="3739" y="9555"/>
                      <a:pt x="3865" y="9625"/>
                    </a:cubicBezTo>
                    <a:cubicBezTo>
                      <a:pt x="3990" y="9709"/>
                      <a:pt x="4102" y="9806"/>
                      <a:pt x="4199" y="9918"/>
                    </a:cubicBezTo>
                    <a:cubicBezTo>
                      <a:pt x="4241" y="9974"/>
                      <a:pt x="4297" y="10044"/>
                      <a:pt x="4339" y="10099"/>
                    </a:cubicBezTo>
                    <a:cubicBezTo>
                      <a:pt x="4353" y="10127"/>
                      <a:pt x="4367" y="10169"/>
                      <a:pt x="4409" y="10197"/>
                    </a:cubicBezTo>
                    <a:lnTo>
                      <a:pt x="4436" y="10253"/>
                    </a:lnTo>
                    <a:lnTo>
                      <a:pt x="4450" y="10309"/>
                    </a:lnTo>
                    <a:cubicBezTo>
                      <a:pt x="4534" y="10448"/>
                      <a:pt x="4576" y="10602"/>
                      <a:pt x="4618" y="10769"/>
                    </a:cubicBezTo>
                    <a:cubicBezTo>
                      <a:pt x="4646" y="10978"/>
                      <a:pt x="4646" y="11215"/>
                      <a:pt x="4604" y="11438"/>
                    </a:cubicBezTo>
                    <a:cubicBezTo>
                      <a:pt x="4576" y="11466"/>
                      <a:pt x="4576" y="11508"/>
                      <a:pt x="4562" y="11550"/>
                    </a:cubicBezTo>
                    <a:cubicBezTo>
                      <a:pt x="4548" y="11578"/>
                      <a:pt x="4534" y="11620"/>
                      <a:pt x="4534" y="11648"/>
                    </a:cubicBezTo>
                    <a:cubicBezTo>
                      <a:pt x="4436" y="11857"/>
                      <a:pt x="4283" y="12024"/>
                      <a:pt x="4102" y="12136"/>
                    </a:cubicBezTo>
                    <a:cubicBezTo>
                      <a:pt x="4018" y="12192"/>
                      <a:pt x="3920" y="12247"/>
                      <a:pt x="3837" y="12261"/>
                    </a:cubicBezTo>
                    <a:cubicBezTo>
                      <a:pt x="3725" y="12289"/>
                      <a:pt x="3641" y="12289"/>
                      <a:pt x="3530" y="12289"/>
                    </a:cubicBezTo>
                    <a:lnTo>
                      <a:pt x="3586" y="12234"/>
                    </a:lnTo>
                    <a:cubicBezTo>
                      <a:pt x="3600" y="12220"/>
                      <a:pt x="3600" y="12192"/>
                      <a:pt x="3600" y="12164"/>
                    </a:cubicBezTo>
                    <a:cubicBezTo>
                      <a:pt x="3613" y="12150"/>
                      <a:pt x="3613" y="12136"/>
                      <a:pt x="3613" y="12122"/>
                    </a:cubicBezTo>
                    <a:cubicBezTo>
                      <a:pt x="3613" y="12024"/>
                      <a:pt x="3572" y="11982"/>
                      <a:pt x="3502" y="11941"/>
                    </a:cubicBezTo>
                    <a:cubicBezTo>
                      <a:pt x="3460" y="11927"/>
                      <a:pt x="3404" y="11885"/>
                      <a:pt x="3376" y="11871"/>
                    </a:cubicBezTo>
                    <a:cubicBezTo>
                      <a:pt x="3362" y="11871"/>
                      <a:pt x="3362" y="11857"/>
                      <a:pt x="3334" y="11857"/>
                    </a:cubicBezTo>
                    <a:cubicBezTo>
                      <a:pt x="3321" y="11857"/>
                      <a:pt x="3321" y="11843"/>
                      <a:pt x="3307" y="11843"/>
                    </a:cubicBezTo>
                    <a:lnTo>
                      <a:pt x="3265" y="11801"/>
                    </a:lnTo>
                    <a:cubicBezTo>
                      <a:pt x="3237" y="11773"/>
                      <a:pt x="3195" y="11717"/>
                      <a:pt x="3181" y="11662"/>
                    </a:cubicBezTo>
                    <a:cubicBezTo>
                      <a:pt x="3167" y="11648"/>
                      <a:pt x="3167" y="11606"/>
                      <a:pt x="3167" y="11592"/>
                    </a:cubicBezTo>
                    <a:lnTo>
                      <a:pt x="3167" y="11578"/>
                    </a:lnTo>
                    <a:lnTo>
                      <a:pt x="3167" y="11564"/>
                    </a:lnTo>
                    <a:cubicBezTo>
                      <a:pt x="3132" y="11571"/>
                      <a:pt x="3112" y="11575"/>
                      <a:pt x="3101" y="11578"/>
                    </a:cubicBezTo>
                    <a:lnTo>
                      <a:pt x="3101" y="11578"/>
                    </a:lnTo>
                    <a:cubicBezTo>
                      <a:pt x="3100" y="11578"/>
                      <a:pt x="3099" y="11578"/>
                      <a:pt x="3097" y="11578"/>
                    </a:cubicBezTo>
                    <a:lnTo>
                      <a:pt x="3097" y="11564"/>
                    </a:lnTo>
                    <a:lnTo>
                      <a:pt x="3097" y="11550"/>
                    </a:lnTo>
                    <a:cubicBezTo>
                      <a:pt x="3083" y="11508"/>
                      <a:pt x="3097" y="11480"/>
                      <a:pt x="3097" y="11438"/>
                    </a:cubicBezTo>
                    <a:cubicBezTo>
                      <a:pt x="3111" y="11411"/>
                      <a:pt x="3153" y="11355"/>
                      <a:pt x="3153" y="11313"/>
                    </a:cubicBezTo>
                    <a:cubicBezTo>
                      <a:pt x="3167" y="11285"/>
                      <a:pt x="3167" y="11229"/>
                      <a:pt x="3153" y="11173"/>
                    </a:cubicBezTo>
                    <a:cubicBezTo>
                      <a:pt x="3139" y="11132"/>
                      <a:pt x="3097" y="11090"/>
                      <a:pt x="3028" y="11062"/>
                    </a:cubicBezTo>
                    <a:cubicBezTo>
                      <a:pt x="2993" y="11041"/>
                      <a:pt x="2951" y="11030"/>
                      <a:pt x="2904" y="11030"/>
                    </a:cubicBezTo>
                    <a:cubicBezTo>
                      <a:pt x="2857" y="11030"/>
                      <a:pt x="2804" y="11041"/>
                      <a:pt x="2749" y="11062"/>
                    </a:cubicBezTo>
                    <a:cubicBezTo>
                      <a:pt x="2651" y="11090"/>
                      <a:pt x="2525" y="11201"/>
                      <a:pt x="2456" y="11355"/>
                    </a:cubicBezTo>
                    <a:cubicBezTo>
                      <a:pt x="2400" y="11494"/>
                      <a:pt x="2386" y="11648"/>
                      <a:pt x="2414" y="11801"/>
                    </a:cubicBezTo>
                    <a:cubicBezTo>
                      <a:pt x="2456" y="11969"/>
                      <a:pt x="2525" y="12136"/>
                      <a:pt x="2651" y="12261"/>
                    </a:cubicBezTo>
                    <a:cubicBezTo>
                      <a:pt x="2763" y="12387"/>
                      <a:pt x="2902" y="12485"/>
                      <a:pt x="3069" y="12540"/>
                    </a:cubicBezTo>
                    <a:cubicBezTo>
                      <a:pt x="3223" y="12596"/>
                      <a:pt x="3390" y="12596"/>
                      <a:pt x="3530" y="12596"/>
                    </a:cubicBezTo>
                    <a:cubicBezTo>
                      <a:pt x="3600" y="12596"/>
                      <a:pt x="3669" y="12568"/>
                      <a:pt x="3739" y="12554"/>
                    </a:cubicBezTo>
                    <a:cubicBezTo>
                      <a:pt x="3809" y="12540"/>
                      <a:pt x="3878" y="12526"/>
                      <a:pt x="3948" y="12485"/>
                    </a:cubicBezTo>
                    <a:cubicBezTo>
                      <a:pt x="4074" y="12429"/>
                      <a:pt x="4199" y="12359"/>
                      <a:pt x="4325" y="12275"/>
                    </a:cubicBezTo>
                    <a:cubicBezTo>
                      <a:pt x="4422" y="12192"/>
                      <a:pt x="4506" y="12080"/>
                      <a:pt x="4604" y="11969"/>
                    </a:cubicBezTo>
                    <a:cubicBezTo>
                      <a:pt x="4674" y="11843"/>
                      <a:pt x="4715" y="11717"/>
                      <a:pt x="4771" y="11592"/>
                    </a:cubicBezTo>
                    <a:cubicBezTo>
                      <a:pt x="4841" y="11369"/>
                      <a:pt x="4855" y="11104"/>
                      <a:pt x="4841" y="10881"/>
                    </a:cubicBezTo>
                    <a:cubicBezTo>
                      <a:pt x="4827" y="10643"/>
                      <a:pt x="4743" y="10406"/>
                      <a:pt x="4646" y="10225"/>
                    </a:cubicBezTo>
                    <a:cubicBezTo>
                      <a:pt x="4422" y="9779"/>
                      <a:pt x="4018" y="9430"/>
                      <a:pt x="3558" y="9276"/>
                    </a:cubicBezTo>
                    <a:cubicBezTo>
                      <a:pt x="3502" y="9262"/>
                      <a:pt x="3432" y="9249"/>
                      <a:pt x="3376" y="9221"/>
                    </a:cubicBezTo>
                    <a:cubicBezTo>
                      <a:pt x="3321" y="9207"/>
                      <a:pt x="3251" y="9207"/>
                      <a:pt x="3209" y="9193"/>
                    </a:cubicBezTo>
                    <a:cubicBezTo>
                      <a:pt x="3139" y="9193"/>
                      <a:pt x="3083" y="9179"/>
                      <a:pt x="3014" y="9179"/>
                    </a:cubicBezTo>
                    <a:lnTo>
                      <a:pt x="2651" y="9179"/>
                    </a:lnTo>
                    <a:cubicBezTo>
                      <a:pt x="2581" y="9179"/>
                      <a:pt x="2525" y="9179"/>
                      <a:pt x="2456" y="9193"/>
                    </a:cubicBezTo>
                    <a:cubicBezTo>
                      <a:pt x="2330" y="9207"/>
                      <a:pt x="2205" y="9221"/>
                      <a:pt x="2093" y="9262"/>
                    </a:cubicBezTo>
                    <a:cubicBezTo>
                      <a:pt x="1689" y="9360"/>
                      <a:pt x="1298" y="9555"/>
                      <a:pt x="991" y="9834"/>
                    </a:cubicBezTo>
                    <a:cubicBezTo>
                      <a:pt x="670" y="10113"/>
                      <a:pt x="433" y="10448"/>
                      <a:pt x="252" y="10825"/>
                    </a:cubicBezTo>
                    <a:cubicBezTo>
                      <a:pt x="224" y="10922"/>
                      <a:pt x="182" y="11020"/>
                      <a:pt x="154" y="11104"/>
                    </a:cubicBezTo>
                    <a:cubicBezTo>
                      <a:pt x="140" y="11215"/>
                      <a:pt x="98" y="11299"/>
                      <a:pt x="84" y="11411"/>
                    </a:cubicBezTo>
                    <a:lnTo>
                      <a:pt x="29" y="11717"/>
                    </a:lnTo>
                    <a:cubicBezTo>
                      <a:pt x="15" y="11829"/>
                      <a:pt x="15" y="11927"/>
                      <a:pt x="15" y="12052"/>
                    </a:cubicBezTo>
                    <a:cubicBezTo>
                      <a:pt x="1" y="12499"/>
                      <a:pt x="71" y="12973"/>
                      <a:pt x="224" y="13447"/>
                    </a:cubicBezTo>
                    <a:cubicBezTo>
                      <a:pt x="377" y="13893"/>
                      <a:pt x="628" y="14340"/>
                      <a:pt x="949" y="14716"/>
                    </a:cubicBezTo>
                    <a:cubicBezTo>
                      <a:pt x="1005" y="14772"/>
                      <a:pt x="1061" y="14842"/>
                      <a:pt x="1117" y="14898"/>
                    </a:cubicBezTo>
                    <a:cubicBezTo>
                      <a:pt x="1159" y="14940"/>
                      <a:pt x="1228" y="14995"/>
                      <a:pt x="1284" y="15051"/>
                    </a:cubicBezTo>
                    <a:lnTo>
                      <a:pt x="1368" y="15135"/>
                    </a:lnTo>
                    <a:cubicBezTo>
                      <a:pt x="1410" y="15177"/>
                      <a:pt x="1424" y="15191"/>
                      <a:pt x="1465" y="15205"/>
                    </a:cubicBezTo>
                    <a:lnTo>
                      <a:pt x="1610" y="15316"/>
                    </a:lnTo>
                    <a:lnTo>
                      <a:pt x="1610" y="15316"/>
                    </a:lnTo>
                    <a:cubicBezTo>
                      <a:pt x="1581" y="15297"/>
                      <a:pt x="1544" y="15279"/>
                      <a:pt x="1507" y="15260"/>
                    </a:cubicBezTo>
                    <a:lnTo>
                      <a:pt x="1354" y="15149"/>
                    </a:lnTo>
                    <a:cubicBezTo>
                      <a:pt x="1298" y="15121"/>
                      <a:pt x="1228" y="15065"/>
                      <a:pt x="1186" y="15037"/>
                    </a:cubicBezTo>
                    <a:lnTo>
                      <a:pt x="1089" y="14981"/>
                    </a:lnTo>
                    <a:cubicBezTo>
                      <a:pt x="1061" y="14967"/>
                      <a:pt x="1047" y="14926"/>
                      <a:pt x="1005" y="14912"/>
                    </a:cubicBezTo>
                    <a:cubicBezTo>
                      <a:pt x="768" y="14730"/>
                      <a:pt x="573" y="14563"/>
                      <a:pt x="489" y="14521"/>
                    </a:cubicBezTo>
                    <a:cubicBezTo>
                      <a:pt x="477" y="14516"/>
                      <a:pt x="467" y="14514"/>
                      <a:pt x="459" y="14514"/>
                    </a:cubicBezTo>
                    <a:cubicBezTo>
                      <a:pt x="421" y="14514"/>
                      <a:pt x="427" y="14566"/>
                      <a:pt x="461" y="14647"/>
                    </a:cubicBezTo>
                    <a:cubicBezTo>
                      <a:pt x="503" y="14702"/>
                      <a:pt x="531" y="14772"/>
                      <a:pt x="587" y="14842"/>
                    </a:cubicBezTo>
                    <a:cubicBezTo>
                      <a:pt x="642" y="14912"/>
                      <a:pt x="712" y="14995"/>
                      <a:pt x="782" y="15065"/>
                    </a:cubicBezTo>
                    <a:cubicBezTo>
                      <a:pt x="1075" y="15386"/>
                      <a:pt x="1493" y="15693"/>
                      <a:pt x="1703" y="15804"/>
                    </a:cubicBezTo>
                    <a:cubicBezTo>
                      <a:pt x="2177" y="16083"/>
                      <a:pt x="2679" y="16237"/>
                      <a:pt x="3181" y="16293"/>
                    </a:cubicBezTo>
                    <a:cubicBezTo>
                      <a:pt x="3111" y="16293"/>
                      <a:pt x="3069" y="16307"/>
                      <a:pt x="3000" y="16307"/>
                    </a:cubicBezTo>
                    <a:cubicBezTo>
                      <a:pt x="2944" y="16307"/>
                      <a:pt x="2874" y="16307"/>
                      <a:pt x="2818" y="16320"/>
                    </a:cubicBezTo>
                    <a:cubicBezTo>
                      <a:pt x="2721" y="16334"/>
                      <a:pt x="2623" y="16362"/>
                      <a:pt x="2553" y="16376"/>
                    </a:cubicBezTo>
                    <a:cubicBezTo>
                      <a:pt x="2442" y="16404"/>
                      <a:pt x="2400" y="16502"/>
                      <a:pt x="2512" y="16613"/>
                    </a:cubicBezTo>
                    <a:cubicBezTo>
                      <a:pt x="2539" y="16669"/>
                      <a:pt x="2665" y="16725"/>
                      <a:pt x="2804" y="16753"/>
                    </a:cubicBezTo>
                    <a:lnTo>
                      <a:pt x="3014" y="16809"/>
                    </a:lnTo>
                    <a:cubicBezTo>
                      <a:pt x="3083" y="16809"/>
                      <a:pt x="3153" y="16823"/>
                      <a:pt x="3209" y="16823"/>
                    </a:cubicBezTo>
                    <a:cubicBezTo>
                      <a:pt x="3296" y="16827"/>
                      <a:pt x="3383" y="16829"/>
                      <a:pt x="3472" y="16829"/>
                    </a:cubicBezTo>
                    <a:cubicBezTo>
                      <a:pt x="4319" y="16829"/>
                      <a:pt x="5225" y="16648"/>
                      <a:pt x="6096" y="16307"/>
                    </a:cubicBezTo>
                    <a:cubicBezTo>
                      <a:pt x="7059" y="15916"/>
                      <a:pt x="7965" y="15288"/>
                      <a:pt x="8593" y="14437"/>
                    </a:cubicBezTo>
                    <a:lnTo>
                      <a:pt x="8593" y="14437"/>
                    </a:lnTo>
                    <a:cubicBezTo>
                      <a:pt x="8537" y="14549"/>
                      <a:pt x="8482" y="14647"/>
                      <a:pt x="8412" y="14758"/>
                    </a:cubicBezTo>
                    <a:cubicBezTo>
                      <a:pt x="8049" y="15330"/>
                      <a:pt x="7435" y="15874"/>
                      <a:pt x="6654" y="16237"/>
                    </a:cubicBezTo>
                    <a:cubicBezTo>
                      <a:pt x="6515" y="16298"/>
                      <a:pt x="6522" y="16331"/>
                      <a:pt x="6598" y="16331"/>
                    </a:cubicBezTo>
                    <a:cubicBezTo>
                      <a:pt x="6644" y="16331"/>
                      <a:pt x="6715" y="16319"/>
                      <a:pt x="6794" y="16293"/>
                    </a:cubicBezTo>
                    <a:cubicBezTo>
                      <a:pt x="7156" y="16153"/>
                      <a:pt x="7575" y="15916"/>
                      <a:pt x="7965" y="15623"/>
                    </a:cubicBezTo>
                    <a:cubicBezTo>
                      <a:pt x="8230" y="15428"/>
                      <a:pt x="8468" y="15219"/>
                      <a:pt x="8691" y="14981"/>
                    </a:cubicBezTo>
                    <a:cubicBezTo>
                      <a:pt x="8900" y="14730"/>
                      <a:pt x="9109" y="14451"/>
                      <a:pt x="9249" y="14172"/>
                    </a:cubicBezTo>
                    <a:cubicBezTo>
                      <a:pt x="9416" y="13879"/>
                      <a:pt x="9514" y="13587"/>
                      <a:pt x="9597" y="13266"/>
                    </a:cubicBezTo>
                    <a:cubicBezTo>
                      <a:pt x="9625" y="13196"/>
                      <a:pt x="9639" y="13112"/>
                      <a:pt x="9653" y="13043"/>
                    </a:cubicBezTo>
                    <a:lnTo>
                      <a:pt x="9667" y="12917"/>
                    </a:lnTo>
                    <a:cubicBezTo>
                      <a:pt x="9667" y="12889"/>
                      <a:pt x="9667" y="12833"/>
                      <a:pt x="9695" y="12805"/>
                    </a:cubicBezTo>
                    <a:cubicBezTo>
                      <a:pt x="9695" y="12736"/>
                      <a:pt x="9709" y="12638"/>
                      <a:pt x="9709" y="12568"/>
                    </a:cubicBezTo>
                    <a:lnTo>
                      <a:pt x="9709" y="12345"/>
                    </a:lnTo>
                    <a:cubicBezTo>
                      <a:pt x="9667" y="11438"/>
                      <a:pt x="9360" y="10602"/>
                      <a:pt x="8956" y="9890"/>
                    </a:cubicBezTo>
                    <a:cubicBezTo>
                      <a:pt x="8886" y="9779"/>
                      <a:pt x="8830" y="9681"/>
                      <a:pt x="8761" y="9569"/>
                    </a:cubicBezTo>
                    <a:cubicBezTo>
                      <a:pt x="8691" y="9472"/>
                      <a:pt x="8621" y="9360"/>
                      <a:pt x="8579" y="9276"/>
                    </a:cubicBezTo>
                    <a:cubicBezTo>
                      <a:pt x="8607" y="9276"/>
                      <a:pt x="8649" y="9290"/>
                      <a:pt x="8691" y="9332"/>
                    </a:cubicBezTo>
                    <a:cubicBezTo>
                      <a:pt x="8761" y="9388"/>
                      <a:pt x="8830" y="9416"/>
                      <a:pt x="8928" y="9486"/>
                    </a:cubicBezTo>
                    <a:cubicBezTo>
                      <a:pt x="8998" y="9555"/>
                      <a:pt x="9081" y="9625"/>
                      <a:pt x="9179" y="9751"/>
                    </a:cubicBezTo>
                    <a:cubicBezTo>
                      <a:pt x="9194" y="9768"/>
                      <a:pt x="9205" y="9776"/>
                      <a:pt x="9212" y="9776"/>
                    </a:cubicBezTo>
                    <a:cubicBezTo>
                      <a:pt x="9241" y="9776"/>
                      <a:pt x="9223" y="9668"/>
                      <a:pt x="9179" y="9569"/>
                    </a:cubicBezTo>
                    <a:cubicBezTo>
                      <a:pt x="8900" y="8997"/>
                      <a:pt x="8551" y="8565"/>
                      <a:pt x="8244" y="8133"/>
                    </a:cubicBezTo>
                    <a:cubicBezTo>
                      <a:pt x="7910" y="7714"/>
                      <a:pt x="7603" y="7296"/>
                      <a:pt x="7338" y="6780"/>
                    </a:cubicBezTo>
                    <a:cubicBezTo>
                      <a:pt x="7073" y="6277"/>
                      <a:pt x="6905" y="5733"/>
                      <a:pt x="6794" y="5162"/>
                    </a:cubicBezTo>
                    <a:cubicBezTo>
                      <a:pt x="6738" y="4883"/>
                      <a:pt x="6724" y="4590"/>
                      <a:pt x="6724" y="4297"/>
                    </a:cubicBezTo>
                    <a:cubicBezTo>
                      <a:pt x="6724" y="4157"/>
                      <a:pt x="6724" y="3990"/>
                      <a:pt x="6738" y="3850"/>
                    </a:cubicBezTo>
                    <a:cubicBezTo>
                      <a:pt x="6766" y="3711"/>
                      <a:pt x="6766" y="3558"/>
                      <a:pt x="6780" y="3418"/>
                    </a:cubicBezTo>
                    <a:cubicBezTo>
                      <a:pt x="6919" y="2232"/>
                      <a:pt x="7352" y="1103"/>
                      <a:pt x="7784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"/>
              <p:cNvSpPr/>
              <p:nvPr/>
            </p:nvSpPr>
            <p:spPr>
              <a:xfrm>
                <a:off x="265290" y="1077264"/>
                <a:ext cx="500433" cy="691763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5965" extrusionOk="0">
                    <a:moveTo>
                      <a:pt x="4785" y="1"/>
                    </a:moveTo>
                    <a:cubicBezTo>
                      <a:pt x="4785" y="1"/>
                      <a:pt x="4785" y="168"/>
                      <a:pt x="4813" y="447"/>
                    </a:cubicBezTo>
                    <a:cubicBezTo>
                      <a:pt x="4826" y="726"/>
                      <a:pt x="4840" y="1117"/>
                      <a:pt x="4826" y="1647"/>
                    </a:cubicBezTo>
                    <a:cubicBezTo>
                      <a:pt x="4813" y="1912"/>
                      <a:pt x="4813" y="2191"/>
                      <a:pt x="4757" y="2498"/>
                    </a:cubicBezTo>
                    <a:cubicBezTo>
                      <a:pt x="4715" y="2818"/>
                      <a:pt x="4673" y="3125"/>
                      <a:pt x="4575" y="3474"/>
                    </a:cubicBezTo>
                    <a:cubicBezTo>
                      <a:pt x="4492" y="3823"/>
                      <a:pt x="4366" y="4171"/>
                      <a:pt x="4199" y="4534"/>
                    </a:cubicBezTo>
                    <a:cubicBezTo>
                      <a:pt x="4017" y="4911"/>
                      <a:pt x="3808" y="5259"/>
                      <a:pt x="3557" y="5608"/>
                    </a:cubicBezTo>
                    <a:cubicBezTo>
                      <a:pt x="3027" y="6320"/>
                      <a:pt x="2371" y="7031"/>
                      <a:pt x="1716" y="7840"/>
                    </a:cubicBezTo>
                    <a:cubicBezTo>
                      <a:pt x="1395" y="8231"/>
                      <a:pt x="1060" y="8677"/>
                      <a:pt x="781" y="9165"/>
                    </a:cubicBezTo>
                    <a:cubicBezTo>
                      <a:pt x="488" y="9625"/>
                      <a:pt x="237" y="10169"/>
                      <a:pt x="98" y="10769"/>
                    </a:cubicBezTo>
                    <a:cubicBezTo>
                      <a:pt x="28" y="11062"/>
                      <a:pt x="0" y="11355"/>
                      <a:pt x="14" y="11676"/>
                    </a:cubicBezTo>
                    <a:cubicBezTo>
                      <a:pt x="14" y="11983"/>
                      <a:pt x="56" y="12276"/>
                      <a:pt x="154" y="12596"/>
                    </a:cubicBezTo>
                    <a:cubicBezTo>
                      <a:pt x="196" y="12750"/>
                      <a:pt x="237" y="12889"/>
                      <a:pt x="307" y="13029"/>
                    </a:cubicBezTo>
                    <a:cubicBezTo>
                      <a:pt x="363" y="13168"/>
                      <a:pt x="433" y="13308"/>
                      <a:pt x="502" y="13447"/>
                    </a:cubicBezTo>
                    <a:cubicBezTo>
                      <a:pt x="642" y="13726"/>
                      <a:pt x="809" y="13991"/>
                      <a:pt x="1018" y="14228"/>
                    </a:cubicBezTo>
                    <a:cubicBezTo>
                      <a:pt x="1423" y="14717"/>
                      <a:pt x="1939" y="15107"/>
                      <a:pt x="2511" y="15386"/>
                    </a:cubicBezTo>
                    <a:cubicBezTo>
                      <a:pt x="3083" y="15665"/>
                      <a:pt x="3683" y="15832"/>
                      <a:pt x="4296" y="15902"/>
                    </a:cubicBezTo>
                    <a:cubicBezTo>
                      <a:pt x="4575" y="15946"/>
                      <a:pt x="4853" y="15964"/>
                      <a:pt x="5130" y="15964"/>
                    </a:cubicBezTo>
                    <a:cubicBezTo>
                      <a:pt x="5478" y="15964"/>
                      <a:pt x="5824" y="15935"/>
                      <a:pt x="6166" y="15888"/>
                    </a:cubicBezTo>
                    <a:cubicBezTo>
                      <a:pt x="6779" y="15805"/>
                      <a:pt x="7393" y="15665"/>
                      <a:pt x="7965" y="15428"/>
                    </a:cubicBezTo>
                    <a:cubicBezTo>
                      <a:pt x="8537" y="15205"/>
                      <a:pt x="9081" y="14926"/>
                      <a:pt x="9569" y="14563"/>
                    </a:cubicBezTo>
                    <a:cubicBezTo>
                      <a:pt x="10057" y="14201"/>
                      <a:pt x="10490" y="13782"/>
                      <a:pt x="10824" y="13294"/>
                    </a:cubicBezTo>
                    <a:cubicBezTo>
                      <a:pt x="11145" y="12806"/>
                      <a:pt x="11382" y="12248"/>
                      <a:pt x="11480" y="11662"/>
                    </a:cubicBezTo>
                    <a:cubicBezTo>
                      <a:pt x="11536" y="11383"/>
                      <a:pt x="11550" y="11090"/>
                      <a:pt x="11536" y="10811"/>
                    </a:cubicBezTo>
                    <a:cubicBezTo>
                      <a:pt x="11522" y="10532"/>
                      <a:pt x="11480" y="10253"/>
                      <a:pt x="11410" y="10002"/>
                    </a:cubicBezTo>
                    <a:cubicBezTo>
                      <a:pt x="11396" y="9890"/>
                      <a:pt x="11354" y="9807"/>
                      <a:pt x="11327" y="9695"/>
                    </a:cubicBezTo>
                    <a:cubicBezTo>
                      <a:pt x="11299" y="9597"/>
                      <a:pt x="11257" y="9514"/>
                      <a:pt x="11229" y="9416"/>
                    </a:cubicBezTo>
                    <a:cubicBezTo>
                      <a:pt x="11187" y="9332"/>
                      <a:pt x="11159" y="9235"/>
                      <a:pt x="11117" y="9137"/>
                    </a:cubicBezTo>
                    <a:cubicBezTo>
                      <a:pt x="11089" y="9053"/>
                      <a:pt x="11034" y="8970"/>
                      <a:pt x="10992" y="8858"/>
                    </a:cubicBezTo>
                    <a:cubicBezTo>
                      <a:pt x="10810" y="8509"/>
                      <a:pt x="10559" y="8203"/>
                      <a:pt x="10280" y="7938"/>
                    </a:cubicBezTo>
                    <a:lnTo>
                      <a:pt x="10085" y="7784"/>
                    </a:lnTo>
                    <a:lnTo>
                      <a:pt x="9876" y="7645"/>
                    </a:lnTo>
                    <a:cubicBezTo>
                      <a:pt x="9806" y="7589"/>
                      <a:pt x="9736" y="7561"/>
                      <a:pt x="9667" y="7519"/>
                    </a:cubicBezTo>
                    <a:lnTo>
                      <a:pt x="9569" y="7449"/>
                    </a:lnTo>
                    <a:cubicBezTo>
                      <a:pt x="9527" y="7435"/>
                      <a:pt x="9499" y="7421"/>
                      <a:pt x="9443" y="7394"/>
                    </a:cubicBezTo>
                    <a:cubicBezTo>
                      <a:pt x="9374" y="7366"/>
                      <a:pt x="9290" y="7324"/>
                      <a:pt x="9220" y="7296"/>
                    </a:cubicBezTo>
                    <a:lnTo>
                      <a:pt x="8969" y="7212"/>
                    </a:lnTo>
                    <a:cubicBezTo>
                      <a:pt x="8816" y="7170"/>
                      <a:pt x="8648" y="7115"/>
                      <a:pt x="8481" y="7101"/>
                    </a:cubicBezTo>
                    <a:cubicBezTo>
                      <a:pt x="8357" y="7090"/>
                      <a:pt x="8228" y="7083"/>
                      <a:pt x="8099" y="7083"/>
                    </a:cubicBezTo>
                    <a:cubicBezTo>
                      <a:pt x="7894" y="7083"/>
                      <a:pt x="7687" y="7100"/>
                      <a:pt x="7491" y="7143"/>
                    </a:cubicBezTo>
                    <a:cubicBezTo>
                      <a:pt x="7463" y="7143"/>
                      <a:pt x="7407" y="7156"/>
                      <a:pt x="7365" y="7156"/>
                    </a:cubicBezTo>
                    <a:lnTo>
                      <a:pt x="7254" y="7184"/>
                    </a:lnTo>
                    <a:cubicBezTo>
                      <a:pt x="7156" y="7198"/>
                      <a:pt x="7086" y="7226"/>
                      <a:pt x="7002" y="7254"/>
                    </a:cubicBezTo>
                    <a:lnTo>
                      <a:pt x="6779" y="7338"/>
                    </a:lnTo>
                    <a:cubicBezTo>
                      <a:pt x="6710" y="7380"/>
                      <a:pt x="6626" y="7408"/>
                      <a:pt x="6556" y="7463"/>
                    </a:cubicBezTo>
                    <a:cubicBezTo>
                      <a:pt x="6235" y="7645"/>
                      <a:pt x="5942" y="7924"/>
                      <a:pt x="5733" y="8272"/>
                    </a:cubicBezTo>
                    <a:cubicBezTo>
                      <a:pt x="5622" y="8440"/>
                      <a:pt x="5538" y="8635"/>
                      <a:pt x="5468" y="8844"/>
                    </a:cubicBezTo>
                    <a:cubicBezTo>
                      <a:pt x="5412" y="9053"/>
                      <a:pt x="5384" y="9263"/>
                      <a:pt x="5384" y="9486"/>
                    </a:cubicBezTo>
                    <a:cubicBezTo>
                      <a:pt x="5384" y="9779"/>
                      <a:pt x="5440" y="10086"/>
                      <a:pt x="5538" y="10365"/>
                    </a:cubicBezTo>
                    <a:cubicBezTo>
                      <a:pt x="5552" y="10406"/>
                      <a:pt x="5580" y="10462"/>
                      <a:pt x="5608" y="10504"/>
                    </a:cubicBezTo>
                    <a:cubicBezTo>
                      <a:pt x="5622" y="10546"/>
                      <a:pt x="5663" y="10602"/>
                      <a:pt x="5691" y="10658"/>
                    </a:cubicBezTo>
                    <a:cubicBezTo>
                      <a:pt x="5873" y="10937"/>
                      <a:pt x="6110" y="11188"/>
                      <a:pt x="6417" y="11341"/>
                    </a:cubicBezTo>
                    <a:cubicBezTo>
                      <a:pt x="6556" y="11411"/>
                      <a:pt x="6710" y="11453"/>
                      <a:pt x="6863" y="11508"/>
                    </a:cubicBezTo>
                    <a:cubicBezTo>
                      <a:pt x="6978" y="11540"/>
                      <a:pt x="7101" y="11556"/>
                      <a:pt x="7220" y="11556"/>
                    </a:cubicBezTo>
                    <a:cubicBezTo>
                      <a:pt x="7260" y="11556"/>
                      <a:pt x="7299" y="11554"/>
                      <a:pt x="7337" y="11550"/>
                    </a:cubicBezTo>
                    <a:lnTo>
                      <a:pt x="7337" y="11550"/>
                    </a:lnTo>
                    <a:cubicBezTo>
                      <a:pt x="7295" y="11564"/>
                      <a:pt x="7281" y="11578"/>
                      <a:pt x="7254" y="11592"/>
                    </a:cubicBezTo>
                    <a:cubicBezTo>
                      <a:pt x="7212" y="11620"/>
                      <a:pt x="7198" y="11648"/>
                      <a:pt x="7198" y="11662"/>
                    </a:cubicBezTo>
                    <a:cubicBezTo>
                      <a:pt x="7156" y="11690"/>
                      <a:pt x="7142" y="11704"/>
                      <a:pt x="7142" y="11718"/>
                    </a:cubicBezTo>
                    <a:cubicBezTo>
                      <a:pt x="7128" y="11760"/>
                      <a:pt x="7142" y="11801"/>
                      <a:pt x="7198" y="11843"/>
                    </a:cubicBezTo>
                    <a:cubicBezTo>
                      <a:pt x="7254" y="11871"/>
                      <a:pt x="7323" y="11913"/>
                      <a:pt x="7421" y="11913"/>
                    </a:cubicBezTo>
                    <a:cubicBezTo>
                      <a:pt x="7477" y="11913"/>
                      <a:pt x="7546" y="11927"/>
                      <a:pt x="7602" y="11927"/>
                    </a:cubicBezTo>
                    <a:cubicBezTo>
                      <a:pt x="7672" y="11927"/>
                      <a:pt x="7742" y="11913"/>
                      <a:pt x="7811" y="11913"/>
                    </a:cubicBezTo>
                    <a:cubicBezTo>
                      <a:pt x="7881" y="11899"/>
                      <a:pt x="7965" y="11871"/>
                      <a:pt x="8049" y="11857"/>
                    </a:cubicBezTo>
                    <a:cubicBezTo>
                      <a:pt x="8132" y="11829"/>
                      <a:pt x="8244" y="11787"/>
                      <a:pt x="8328" y="11732"/>
                    </a:cubicBezTo>
                    <a:cubicBezTo>
                      <a:pt x="8523" y="11634"/>
                      <a:pt x="8718" y="11481"/>
                      <a:pt x="8858" y="11271"/>
                    </a:cubicBezTo>
                    <a:cubicBezTo>
                      <a:pt x="9011" y="11076"/>
                      <a:pt x="9109" y="10825"/>
                      <a:pt x="9164" y="10574"/>
                    </a:cubicBezTo>
                    <a:cubicBezTo>
                      <a:pt x="9220" y="10309"/>
                      <a:pt x="9220" y="10044"/>
                      <a:pt x="9164" y="9807"/>
                    </a:cubicBezTo>
                    <a:cubicBezTo>
                      <a:pt x="9137" y="9681"/>
                      <a:pt x="9095" y="9556"/>
                      <a:pt x="9039" y="9458"/>
                    </a:cubicBezTo>
                    <a:lnTo>
                      <a:pt x="9025" y="9430"/>
                    </a:lnTo>
                    <a:lnTo>
                      <a:pt x="9025" y="9416"/>
                    </a:lnTo>
                    <a:lnTo>
                      <a:pt x="9011" y="9388"/>
                    </a:lnTo>
                    <a:lnTo>
                      <a:pt x="8997" y="9360"/>
                    </a:lnTo>
                    <a:lnTo>
                      <a:pt x="8955" y="9318"/>
                    </a:lnTo>
                    <a:cubicBezTo>
                      <a:pt x="8913" y="9263"/>
                      <a:pt x="8872" y="9179"/>
                      <a:pt x="8830" y="9137"/>
                    </a:cubicBezTo>
                    <a:cubicBezTo>
                      <a:pt x="8690" y="8984"/>
                      <a:pt x="8537" y="8858"/>
                      <a:pt x="8383" y="8788"/>
                    </a:cubicBezTo>
                    <a:cubicBezTo>
                      <a:pt x="8216" y="8719"/>
                      <a:pt x="8063" y="8677"/>
                      <a:pt x="7923" y="8677"/>
                    </a:cubicBezTo>
                    <a:cubicBezTo>
                      <a:pt x="7865" y="8668"/>
                      <a:pt x="7810" y="8664"/>
                      <a:pt x="7760" y="8664"/>
                    </a:cubicBezTo>
                    <a:cubicBezTo>
                      <a:pt x="7570" y="8664"/>
                      <a:pt x="7434" y="8719"/>
                      <a:pt x="7323" y="8774"/>
                    </a:cubicBezTo>
                    <a:cubicBezTo>
                      <a:pt x="7267" y="8788"/>
                      <a:pt x="7226" y="8830"/>
                      <a:pt x="7198" y="8844"/>
                    </a:cubicBezTo>
                    <a:cubicBezTo>
                      <a:pt x="7156" y="8858"/>
                      <a:pt x="7142" y="8900"/>
                      <a:pt x="7128" y="8914"/>
                    </a:cubicBezTo>
                    <a:cubicBezTo>
                      <a:pt x="7086" y="8956"/>
                      <a:pt x="7086" y="8984"/>
                      <a:pt x="7128" y="8998"/>
                    </a:cubicBezTo>
                    <a:cubicBezTo>
                      <a:pt x="7128" y="9053"/>
                      <a:pt x="7170" y="9095"/>
                      <a:pt x="7254" y="9109"/>
                    </a:cubicBezTo>
                    <a:cubicBezTo>
                      <a:pt x="7323" y="9123"/>
                      <a:pt x="7421" y="9137"/>
                      <a:pt x="7546" y="9179"/>
                    </a:cubicBezTo>
                    <a:cubicBezTo>
                      <a:pt x="7672" y="9207"/>
                      <a:pt x="7811" y="9263"/>
                      <a:pt x="7923" y="9346"/>
                    </a:cubicBezTo>
                    <a:cubicBezTo>
                      <a:pt x="8049" y="9444"/>
                      <a:pt x="8174" y="9584"/>
                      <a:pt x="8244" y="9751"/>
                    </a:cubicBezTo>
                    <a:cubicBezTo>
                      <a:pt x="8369" y="10044"/>
                      <a:pt x="8369" y="10434"/>
                      <a:pt x="8174" y="10727"/>
                    </a:cubicBezTo>
                    <a:cubicBezTo>
                      <a:pt x="8090" y="10881"/>
                      <a:pt x="7965" y="11006"/>
                      <a:pt x="7811" y="11090"/>
                    </a:cubicBezTo>
                    <a:cubicBezTo>
                      <a:pt x="7644" y="11188"/>
                      <a:pt x="7491" y="11229"/>
                      <a:pt x="7337" y="11271"/>
                    </a:cubicBezTo>
                    <a:cubicBezTo>
                      <a:pt x="7241" y="11279"/>
                      <a:pt x="7149" y="11287"/>
                      <a:pt x="7061" y="11287"/>
                    </a:cubicBezTo>
                    <a:cubicBezTo>
                      <a:pt x="6997" y="11287"/>
                      <a:pt x="6936" y="11283"/>
                      <a:pt x="6877" y="11271"/>
                    </a:cubicBezTo>
                    <a:cubicBezTo>
                      <a:pt x="6723" y="11257"/>
                      <a:pt x="6584" y="11202"/>
                      <a:pt x="6444" y="11132"/>
                    </a:cubicBezTo>
                    <a:cubicBezTo>
                      <a:pt x="6305" y="11062"/>
                      <a:pt x="6179" y="10978"/>
                      <a:pt x="6068" y="10867"/>
                    </a:cubicBezTo>
                    <a:cubicBezTo>
                      <a:pt x="5942" y="10769"/>
                      <a:pt x="5859" y="10644"/>
                      <a:pt x="5789" y="10504"/>
                    </a:cubicBezTo>
                    <a:cubicBezTo>
                      <a:pt x="5663" y="10239"/>
                      <a:pt x="5594" y="9974"/>
                      <a:pt x="5580" y="9695"/>
                    </a:cubicBezTo>
                    <a:cubicBezTo>
                      <a:pt x="5552" y="9444"/>
                      <a:pt x="5594" y="9165"/>
                      <a:pt x="5663" y="8914"/>
                    </a:cubicBezTo>
                    <a:cubicBezTo>
                      <a:pt x="5817" y="8370"/>
                      <a:pt x="6207" y="7910"/>
                      <a:pt x="6696" y="7631"/>
                    </a:cubicBezTo>
                    <a:cubicBezTo>
                      <a:pt x="6933" y="7491"/>
                      <a:pt x="7212" y="7394"/>
                      <a:pt x="7477" y="7324"/>
                    </a:cubicBezTo>
                    <a:lnTo>
                      <a:pt x="7686" y="7296"/>
                    </a:lnTo>
                    <a:cubicBezTo>
                      <a:pt x="7756" y="7282"/>
                      <a:pt x="7825" y="7282"/>
                      <a:pt x="7895" y="7282"/>
                    </a:cubicBezTo>
                    <a:cubicBezTo>
                      <a:pt x="7942" y="7273"/>
                      <a:pt x="7988" y="7270"/>
                      <a:pt x="8035" y="7270"/>
                    </a:cubicBezTo>
                    <a:cubicBezTo>
                      <a:pt x="8128" y="7270"/>
                      <a:pt x="8221" y="7282"/>
                      <a:pt x="8314" y="7282"/>
                    </a:cubicBezTo>
                    <a:cubicBezTo>
                      <a:pt x="8802" y="7310"/>
                      <a:pt x="9276" y="7463"/>
                      <a:pt x="9695" y="7714"/>
                    </a:cubicBezTo>
                    <a:cubicBezTo>
                      <a:pt x="10113" y="7952"/>
                      <a:pt x="10462" y="8300"/>
                      <a:pt x="10713" y="8705"/>
                    </a:cubicBezTo>
                    <a:cubicBezTo>
                      <a:pt x="10755" y="8761"/>
                      <a:pt x="10783" y="8816"/>
                      <a:pt x="10810" y="8858"/>
                    </a:cubicBezTo>
                    <a:cubicBezTo>
                      <a:pt x="10838" y="8914"/>
                      <a:pt x="10852" y="8970"/>
                      <a:pt x="10894" y="9026"/>
                    </a:cubicBezTo>
                    <a:cubicBezTo>
                      <a:pt x="10950" y="9123"/>
                      <a:pt x="10992" y="9249"/>
                      <a:pt x="11034" y="9346"/>
                    </a:cubicBezTo>
                    <a:cubicBezTo>
                      <a:pt x="11089" y="9458"/>
                      <a:pt x="11117" y="9584"/>
                      <a:pt x="11159" y="9695"/>
                    </a:cubicBezTo>
                    <a:cubicBezTo>
                      <a:pt x="11187" y="9821"/>
                      <a:pt x="11229" y="9946"/>
                      <a:pt x="11243" y="10072"/>
                    </a:cubicBezTo>
                    <a:cubicBezTo>
                      <a:pt x="11313" y="10323"/>
                      <a:pt x="11340" y="10588"/>
                      <a:pt x="11340" y="10853"/>
                    </a:cubicBezTo>
                    <a:cubicBezTo>
                      <a:pt x="11368" y="11118"/>
                      <a:pt x="11340" y="11397"/>
                      <a:pt x="11299" y="11676"/>
                    </a:cubicBezTo>
                    <a:cubicBezTo>
                      <a:pt x="11187" y="12206"/>
                      <a:pt x="10978" y="12750"/>
                      <a:pt x="10643" y="13224"/>
                    </a:cubicBezTo>
                    <a:cubicBezTo>
                      <a:pt x="10434" y="13517"/>
                      <a:pt x="10197" y="13782"/>
                      <a:pt x="9932" y="14019"/>
                    </a:cubicBezTo>
                    <a:cubicBezTo>
                      <a:pt x="10085" y="13880"/>
                      <a:pt x="10294" y="13587"/>
                      <a:pt x="10434" y="13308"/>
                    </a:cubicBezTo>
                    <a:cubicBezTo>
                      <a:pt x="10573" y="13029"/>
                      <a:pt x="10643" y="12750"/>
                      <a:pt x="10629" y="12680"/>
                    </a:cubicBezTo>
                    <a:cubicBezTo>
                      <a:pt x="10629" y="12646"/>
                      <a:pt x="10620" y="12631"/>
                      <a:pt x="10604" y="12631"/>
                    </a:cubicBezTo>
                    <a:cubicBezTo>
                      <a:pt x="10581" y="12631"/>
                      <a:pt x="10545" y="12664"/>
                      <a:pt x="10504" y="12722"/>
                    </a:cubicBezTo>
                    <a:cubicBezTo>
                      <a:pt x="10434" y="12806"/>
                      <a:pt x="10336" y="12959"/>
                      <a:pt x="10211" y="13113"/>
                    </a:cubicBezTo>
                    <a:cubicBezTo>
                      <a:pt x="10085" y="13280"/>
                      <a:pt x="9932" y="13447"/>
                      <a:pt x="9792" y="13601"/>
                    </a:cubicBezTo>
                    <a:cubicBezTo>
                      <a:pt x="9722" y="13670"/>
                      <a:pt x="9653" y="13740"/>
                      <a:pt x="9583" y="13796"/>
                    </a:cubicBezTo>
                    <a:cubicBezTo>
                      <a:pt x="9513" y="13852"/>
                      <a:pt x="9457" y="13908"/>
                      <a:pt x="9429" y="13935"/>
                    </a:cubicBezTo>
                    <a:cubicBezTo>
                      <a:pt x="9011" y="14270"/>
                      <a:pt x="8593" y="14563"/>
                      <a:pt x="8132" y="14786"/>
                    </a:cubicBezTo>
                    <a:cubicBezTo>
                      <a:pt x="8342" y="14619"/>
                      <a:pt x="8481" y="14466"/>
                      <a:pt x="8523" y="14340"/>
                    </a:cubicBezTo>
                    <a:cubicBezTo>
                      <a:pt x="8579" y="14214"/>
                      <a:pt x="8523" y="14131"/>
                      <a:pt x="8369" y="14089"/>
                    </a:cubicBezTo>
                    <a:cubicBezTo>
                      <a:pt x="8364" y="14088"/>
                      <a:pt x="8357" y="14088"/>
                      <a:pt x="8351" y="14088"/>
                    </a:cubicBezTo>
                    <a:cubicBezTo>
                      <a:pt x="8218" y="14088"/>
                      <a:pt x="7956" y="14220"/>
                      <a:pt x="7784" y="14326"/>
                    </a:cubicBezTo>
                    <a:cubicBezTo>
                      <a:pt x="7114" y="14758"/>
                      <a:pt x="6235" y="15163"/>
                      <a:pt x="5231" y="15302"/>
                    </a:cubicBezTo>
                    <a:cubicBezTo>
                      <a:pt x="4961" y="15339"/>
                      <a:pt x="4692" y="15360"/>
                      <a:pt x="4420" y="15360"/>
                    </a:cubicBezTo>
                    <a:cubicBezTo>
                      <a:pt x="4172" y="15360"/>
                      <a:pt x="3922" y="15342"/>
                      <a:pt x="3669" y="15302"/>
                    </a:cubicBezTo>
                    <a:cubicBezTo>
                      <a:pt x="3153" y="15205"/>
                      <a:pt x="2609" y="15051"/>
                      <a:pt x="2134" y="14758"/>
                    </a:cubicBezTo>
                    <a:lnTo>
                      <a:pt x="2134" y="14758"/>
                    </a:lnTo>
                    <a:cubicBezTo>
                      <a:pt x="2260" y="14814"/>
                      <a:pt x="2371" y="14828"/>
                      <a:pt x="2483" y="14884"/>
                    </a:cubicBezTo>
                    <a:cubicBezTo>
                      <a:pt x="3153" y="15093"/>
                      <a:pt x="3906" y="15177"/>
                      <a:pt x="4701" y="15177"/>
                    </a:cubicBezTo>
                    <a:cubicBezTo>
                      <a:pt x="4924" y="15177"/>
                      <a:pt x="4813" y="15093"/>
                      <a:pt x="4617" y="15065"/>
                    </a:cubicBezTo>
                    <a:cubicBezTo>
                      <a:pt x="4269" y="15051"/>
                      <a:pt x="3850" y="14982"/>
                      <a:pt x="3432" y="14856"/>
                    </a:cubicBezTo>
                    <a:cubicBezTo>
                      <a:pt x="2888" y="14689"/>
                      <a:pt x="2385" y="14424"/>
                      <a:pt x="1967" y="14075"/>
                    </a:cubicBezTo>
                    <a:cubicBezTo>
                      <a:pt x="1549" y="13726"/>
                      <a:pt x="1214" y="13294"/>
                      <a:pt x="949" y="12792"/>
                    </a:cubicBezTo>
                    <a:cubicBezTo>
                      <a:pt x="767" y="12443"/>
                      <a:pt x="642" y="12038"/>
                      <a:pt x="586" y="11634"/>
                    </a:cubicBezTo>
                    <a:cubicBezTo>
                      <a:pt x="530" y="11229"/>
                      <a:pt x="586" y="10811"/>
                      <a:pt x="670" y="10393"/>
                    </a:cubicBezTo>
                    <a:cubicBezTo>
                      <a:pt x="740" y="10141"/>
                      <a:pt x="809" y="9890"/>
                      <a:pt x="907" y="9653"/>
                    </a:cubicBezTo>
                    <a:cubicBezTo>
                      <a:pt x="921" y="9681"/>
                      <a:pt x="935" y="9737"/>
                      <a:pt x="935" y="9793"/>
                    </a:cubicBezTo>
                    <a:cubicBezTo>
                      <a:pt x="949" y="9960"/>
                      <a:pt x="977" y="10155"/>
                      <a:pt x="949" y="10434"/>
                    </a:cubicBezTo>
                    <a:cubicBezTo>
                      <a:pt x="949" y="10462"/>
                      <a:pt x="954" y="10474"/>
                      <a:pt x="964" y="10474"/>
                    </a:cubicBezTo>
                    <a:cubicBezTo>
                      <a:pt x="987" y="10474"/>
                      <a:pt x="1034" y="10399"/>
                      <a:pt x="1074" y="10309"/>
                    </a:cubicBezTo>
                    <a:cubicBezTo>
                      <a:pt x="1284" y="9751"/>
                      <a:pt x="1535" y="9235"/>
                      <a:pt x="1786" y="8705"/>
                    </a:cubicBezTo>
                    <a:cubicBezTo>
                      <a:pt x="2051" y="8189"/>
                      <a:pt x="2344" y="7673"/>
                      <a:pt x="2720" y="7156"/>
                    </a:cubicBezTo>
                    <a:cubicBezTo>
                      <a:pt x="3083" y="6654"/>
                      <a:pt x="3459" y="6124"/>
                      <a:pt x="3794" y="5580"/>
                    </a:cubicBezTo>
                    <a:cubicBezTo>
                      <a:pt x="4143" y="5050"/>
                      <a:pt x="4408" y="4450"/>
                      <a:pt x="4575" y="3837"/>
                    </a:cubicBezTo>
                    <a:cubicBezTo>
                      <a:pt x="4757" y="3237"/>
                      <a:pt x="4840" y="2581"/>
                      <a:pt x="4854" y="1940"/>
                    </a:cubicBezTo>
                    <a:cubicBezTo>
                      <a:pt x="4882" y="1298"/>
                      <a:pt x="4840" y="656"/>
                      <a:pt x="47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>
                <a:off x="238685" y="1636973"/>
                <a:ext cx="556672" cy="1068344"/>
              </a:xfrm>
              <a:custGeom>
                <a:avLst/>
                <a:gdLst/>
                <a:ahLst/>
                <a:cxnLst/>
                <a:rect l="l" t="t" r="r" b="b"/>
                <a:pathLst>
                  <a:path w="12848" h="24656" extrusionOk="0">
                    <a:moveTo>
                      <a:pt x="503" y="0"/>
                    </a:moveTo>
                    <a:cubicBezTo>
                      <a:pt x="503" y="0"/>
                      <a:pt x="1144" y="516"/>
                      <a:pt x="2260" y="1381"/>
                    </a:cubicBezTo>
                    <a:cubicBezTo>
                      <a:pt x="2818" y="1814"/>
                      <a:pt x="3502" y="2358"/>
                      <a:pt x="4255" y="2985"/>
                    </a:cubicBezTo>
                    <a:cubicBezTo>
                      <a:pt x="4994" y="3627"/>
                      <a:pt x="5817" y="4366"/>
                      <a:pt x="6682" y="5217"/>
                    </a:cubicBezTo>
                    <a:cubicBezTo>
                      <a:pt x="7100" y="5649"/>
                      <a:pt x="7519" y="6110"/>
                      <a:pt x="7937" y="6612"/>
                    </a:cubicBezTo>
                    <a:cubicBezTo>
                      <a:pt x="8356" y="7100"/>
                      <a:pt x="8746" y="7644"/>
                      <a:pt x="9137" y="8202"/>
                    </a:cubicBezTo>
                    <a:cubicBezTo>
                      <a:pt x="9513" y="8774"/>
                      <a:pt x="9890" y="9374"/>
                      <a:pt x="10197" y="10015"/>
                    </a:cubicBezTo>
                    <a:cubicBezTo>
                      <a:pt x="10518" y="10657"/>
                      <a:pt x="10811" y="11327"/>
                      <a:pt x="11034" y="12038"/>
                    </a:cubicBezTo>
                    <a:cubicBezTo>
                      <a:pt x="11257" y="12735"/>
                      <a:pt x="11452" y="13489"/>
                      <a:pt x="11578" y="14228"/>
                    </a:cubicBezTo>
                    <a:cubicBezTo>
                      <a:pt x="11717" y="14981"/>
                      <a:pt x="11773" y="15748"/>
                      <a:pt x="11773" y="16529"/>
                    </a:cubicBezTo>
                    <a:cubicBezTo>
                      <a:pt x="11745" y="17297"/>
                      <a:pt x="11648" y="18092"/>
                      <a:pt x="11452" y="18817"/>
                    </a:cubicBezTo>
                    <a:cubicBezTo>
                      <a:pt x="11243" y="19570"/>
                      <a:pt x="10922" y="20282"/>
                      <a:pt x="10504" y="20909"/>
                    </a:cubicBezTo>
                    <a:cubicBezTo>
                      <a:pt x="10071" y="21537"/>
                      <a:pt x="9527" y="22095"/>
                      <a:pt x="8886" y="22485"/>
                    </a:cubicBezTo>
                    <a:cubicBezTo>
                      <a:pt x="8244" y="22862"/>
                      <a:pt x="7505" y="23085"/>
                      <a:pt x="6780" y="23141"/>
                    </a:cubicBezTo>
                    <a:cubicBezTo>
                      <a:pt x="6649" y="23141"/>
                      <a:pt x="6532" y="23147"/>
                      <a:pt x="6410" y="23147"/>
                    </a:cubicBezTo>
                    <a:cubicBezTo>
                      <a:pt x="6349" y="23147"/>
                      <a:pt x="6287" y="23146"/>
                      <a:pt x="6222" y="23141"/>
                    </a:cubicBezTo>
                    <a:cubicBezTo>
                      <a:pt x="6138" y="23141"/>
                      <a:pt x="6026" y="23141"/>
                      <a:pt x="5943" y="23127"/>
                    </a:cubicBezTo>
                    <a:lnTo>
                      <a:pt x="5803" y="23113"/>
                    </a:lnTo>
                    <a:lnTo>
                      <a:pt x="5664" y="23085"/>
                    </a:lnTo>
                    <a:cubicBezTo>
                      <a:pt x="5301" y="23043"/>
                      <a:pt x="4952" y="22932"/>
                      <a:pt x="4617" y="22778"/>
                    </a:cubicBezTo>
                    <a:cubicBezTo>
                      <a:pt x="3962" y="22485"/>
                      <a:pt x="3348" y="22067"/>
                      <a:pt x="2818" y="21551"/>
                    </a:cubicBezTo>
                    <a:cubicBezTo>
                      <a:pt x="1772" y="20547"/>
                      <a:pt x="1047" y="19277"/>
                      <a:pt x="628" y="17994"/>
                    </a:cubicBezTo>
                    <a:cubicBezTo>
                      <a:pt x="475" y="17506"/>
                      <a:pt x="349" y="17018"/>
                      <a:pt x="279" y="16557"/>
                    </a:cubicBezTo>
                    <a:cubicBezTo>
                      <a:pt x="210" y="16083"/>
                      <a:pt x="196" y="15609"/>
                      <a:pt x="238" y="15176"/>
                    </a:cubicBezTo>
                    <a:cubicBezTo>
                      <a:pt x="266" y="14981"/>
                      <a:pt x="307" y="14786"/>
                      <a:pt x="363" y="14604"/>
                    </a:cubicBezTo>
                    <a:cubicBezTo>
                      <a:pt x="419" y="14409"/>
                      <a:pt x="489" y="14228"/>
                      <a:pt x="558" y="14060"/>
                    </a:cubicBezTo>
                    <a:cubicBezTo>
                      <a:pt x="712" y="13712"/>
                      <a:pt x="921" y="13391"/>
                      <a:pt x="1200" y="13140"/>
                    </a:cubicBezTo>
                    <a:cubicBezTo>
                      <a:pt x="1479" y="12889"/>
                      <a:pt x="1800" y="12693"/>
                      <a:pt x="2163" y="12610"/>
                    </a:cubicBezTo>
                    <a:cubicBezTo>
                      <a:pt x="2330" y="12554"/>
                      <a:pt x="2525" y="12540"/>
                      <a:pt x="2720" y="12540"/>
                    </a:cubicBezTo>
                    <a:lnTo>
                      <a:pt x="2860" y="12540"/>
                    </a:lnTo>
                    <a:cubicBezTo>
                      <a:pt x="2916" y="12540"/>
                      <a:pt x="2944" y="12554"/>
                      <a:pt x="2999" y="12554"/>
                    </a:cubicBezTo>
                    <a:cubicBezTo>
                      <a:pt x="3055" y="12554"/>
                      <a:pt x="3083" y="12554"/>
                      <a:pt x="3139" y="12582"/>
                    </a:cubicBezTo>
                    <a:lnTo>
                      <a:pt x="3278" y="12610"/>
                    </a:lnTo>
                    <a:cubicBezTo>
                      <a:pt x="3641" y="12693"/>
                      <a:pt x="4032" y="12945"/>
                      <a:pt x="4380" y="13251"/>
                    </a:cubicBezTo>
                    <a:cubicBezTo>
                      <a:pt x="4729" y="13572"/>
                      <a:pt x="5022" y="13991"/>
                      <a:pt x="5231" y="14465"/>
                    </a:cubicBezTo>
                    <a:cubicBezTo>
                      <a:pt x="5371" y="14772"/>
                      <a:pt x="5468" y="15107"/>
                      <a:pt x="5538" y="15441"/>
                    </a:cubicBezTo>
                    <a:cubicBezTo>
                      <a:pt x="5566" y="15553"/>
                      <a:pt x="5594" y="15678"/>
                      <a:pt x="5594" y="15804"/>
                    </a:cubicBezTo>
                    <a:cubicBezTo>
                      <a:pt x="5636" y="16153"/>
                      <a:pt x="5566" y="16501"/>
                      <a:pt x="5440" y="16780"/>
                    </a:cubicBezTo>
                    <a:cubicBezTo>
                      <a:pt x="5301" y="17059"/>
                      <a:pt x="5092" y="17255"/>
                      <a:pt x="4869" y="17324"/>
                    </a:cubicBezTo>
                    <a:cubicBezTo>
                      <a:pt x="4883" y="17283"/>
                      <a:pt x="4883" y="17269"/>
                      <a:pt x="4896" y="17255"/>
                    </a:cubicBezTo>
                    <a:cubicBezTo>
                      <a:pt x="4896" y="17213"/>
                      <a:pt x="4896" y="17185"/>
                      <a:pt x="4883" y="17143"/>
                    </a:cubicBezTo>
                    <a:cubicBezTo>
                      <a:pt x="4883" y="17115"/>
                      <a:pt x="4883" y="17087"/>
                      <a:pt x="4869" y="17059"/>
                    </a:cubicBezTo>
                    <a:cubicBezTo>
                      <a:pt x="4841" y="17004"/>
                      <a:pt x="4813" y="16976"/>
                      <a:pt x="4771" y="16948"/>
                    </a:cubicBezTo>
                    <a:cubicBezTo>
                      <a:pt x="4743" y="16920"/>
                      <a:pt x="4701" y="16906"/>
                      <a:pt x="4687" y="16864"/>
                    </a:cubicBezTo>
                    <a:cubicBezTo>
                      <a:pt x="4673" y="16850"/>
                      <a:pt x="4659" y="16850"/>
                      <a:pt x="4659" y="16836"/>
                    </a:cubicBezTo>
                    <a:cubicBezTo>
                      <a:pt x="4631" y="16808"/>
                      <a:pt x="4617" y="16808"/>
                      <a:pt x="4617" y="16794"/>
                    </a:cubicBezTo>
                    <a:lnTo>
                      <a:pt x="4590" y="16766"/>
                    </a:lnTo>
                    <a:lnTo>
                      <a:pt x="4562" y="16739"/>
                    </a:lnTo>
                    <a:cubicBezTo>
                      <a:pt x="4562" y="16739"/>
                      <a:pt x="4562" y="16725"/>
                      <a:pt x="4548" y="16725"/>
                    </a:cubicBezTo>
                    <a:lnTo>
                      <a:pt x="4548" y="16711"/>
                    </a:lnTo>
                    <a:lnTo>
                      <a:pt x="4548" y="16697"/>
                    </a:lnTo>
                    <a:cubicBezTo>
                      <a:pt x="4548" y="16669"/>
                      <a:pt x="4534" y="16669"/>
                      <a:pt x="4534" y="16641"/>
                    </a:cubicBezTo>
                    <a:cubicBezTo>
                      <a:pt x="4492" y="16599"/>
                      <a:pt x="4450" y="16529"/>
                      <a:pt x="4380" y="16460"/>
                    </a:cubicBezTo>
                    <a:cubicBezTo>
                      <a:pt x="4325" y="16376"/>
                      <a:pt x="4255" y="16292"/>
                      <a:pt x="4213" y="16181"/>
                    </a:cubicBezTo>
                    <a:cubicBezTo>
                      <a:pt x="4199" y="16167"/>
                      <a:pt x="4199" y="16139"/>
                      <a:pt x="4185" y="16111"/>
                    </a:cubicBezTo>
                    <a:cubicBezTo>
                      <a:pt x="4185" y="16097"/>
                      <a:pt x="4171" y="16069"/>
                      <a:pt x="4143" y="16041"/>
                    </a:cubicBezTo>
                    <a:cubicBezTo>
                      <a:pt x="4143" y="16027"/>
                      <a:pt x="4129" y="15999"/>
                      <a:pt x="4129" y="15971"/>
                    </a:cubicBezTo>
                    <a:cubicBezTo>
                      <a:pt x="4129" y="15957"/>
                      <a:pt x="4129" y="15957"/>
                      <a:pt x="4115" y="15944"/>
                    </a:cubicBezTo>
                    <a:lnTo>
                      <a:pt x="4115" y="15944"/>
                    </a:lnTo>
                    <a:cubicBezTo>
                      <a:pt x="4120" y="15948"/>
                      <a:pt x="4123" y="15950"/>
                      <a:pt x="4125" y="15950"/>
                    </a:cubicBezTo>
                    <a:cubicBezTo>
                      <a:pt x="4128" y="15950"/>
                      <a:pt x="4125" y="15944"/>
                      <a:pt x="4115" y="15944"/>
                    </a:cubicBezTo>
                    <a:cubicBezTo>
                      <a:pt x="4115" y="15930"/>
                      <a:pt x="4101" y="15930"/>
                      <a:pt x="4101" y="15916"/>
                    </a:cubicBezTo>
                    <a:lnTo>
                      <a:pt x="4060" y="15916"/>
                    </a:lnTo>
                    <a:cubicBezTo>
                      <a:pt x="4046" y="15916"/>
                      <a:pt x="4032" y="15916"/>
                      <a:pt x="4032" y="15888"/>
                    </a:cubicBezTo>
                    <a:cubicBezTo>
                      <a:pt x="3920" y="15860"/>
                      <a:pt x="3836" y="15818"/>
                      <a:pt x="3781" y="15776"/>
                    </a:cubicBezTo>
                    <a:cubicBezTo>
                      <a:pt x="3753" y="15748"/>
                      <a:pt x="3725" y="15734"/>
                      <a:pt x="3711" y="15720"/>
                    </a:cubicBezTo>
                    <a:lnTo>
                      <a:pt x="3697" y="15692"/>
                    </a:lnTo>
                    <a:cubicBezTo>
                      <a:pt x="3697" y="15692"/>
                      <a:pt x="3697" y="15679"/>
                      <a:pt x="3683" y="15678"/>
                    </a:cubicBezTo>
                    <a:lnTo>
                      <a:pt x="3683" y="15678"/>
                    </a:lnTo>
                    <a:cubicBezTo>
                      <a:pt x="3685" y="15627"/>
                      <a:pt x="3693" y="15575"/>
                      <a:pt x="3655" y="15511"/>
                    </a:cubicBezTo>
                    <a:cubicBezTo>
                      <a:pt x="3641" y="15441"/>
                      <a:pt x="3585" y="15386"/>
                      <a:pt x="3502" y="15372"/>
                    </a:cubicBezTo>
                    <a:cubicBezTo>
                      <a:pt x="3446" y="15372"/>
                      <a:pt x="3404" y="15372"/>
                      <a:pt x="3348" y="15386"/>
                    </a:cubicBezTo>
                    <a:cubicBezTo>
                      <a:pt x="3292" y="15413"/>
                      <a:pt x="3223" y="15455"/>
                      <a:pt x="3167" y="15525"/>
                    </a:cubicBezTo>
                    <a:cubicBezTo>
                      <a:pt x="3125" y="15595"/>
                      <a:pt x="3069" y="15678"/>
                      <a:pt x="3055" y="15790"/>
                    </a:cubicBezTo>
                    <a:cubicBezTo>
                      <a:pt x="3013" y="15888"/>
                      <a:pt x="3013" y="16013"/>
                      <a:pt x="3013" y="16139"/>
                    </a:cubicBezTo>
                    <a:cubicBezTo>
                      <a:pt x="3027" y="16487"/>
                      <a:pt x="3167" y="16878"/>
                      <a:pt x="3432" y="17213"/>
                    </a:cubicBezTo>
                    <a:cubicBezTo>
                      <a:pt x="3557" y="17366"/>
                      <a:pt x="3711" y="17534"/>
                      <a:pt x="3892" y="17631"/>
                    </a:cubicBezTo>
                    <a:cubicBezTo>
                      <a:pt x="4060" y="17743"/>
                      <a:pt x="4269" y="17813"/>
                      <a:pt x="4464" y="17827"/>
                    </a:cubicBezTo>
                    <a:cubicBezTo>
                      <a:pt x="4645" y="17827"/>
                      <a:pt x="4813" y="17813"/>
                      <a:pt x="4966" y="17743"/>
                    </a:cubicBezTo>
                    <a:cubicBezTo>
                      <a:pt x="5175" y="17673"/>
                      <a:pt x="5357" y="17534"/>
                      <a:pt x="5468" y="17366"/>
                    </a:cubicBezTo>
                    <a:cubicBezTo>
                      <a:pt x="5608" y="17213"/>
                      <a:pt x="5705" y="17018"/>
                      <a:pt x="5775" y="16836"/>
                    </a:cubicBezTo>
                    <a:cubicBezTo>
                      <a:pt x="5845" y="16641"/>
                      <a:pt x="5873" y="16432"/>
                      <a:pt x="5873" y="16222"/>
                    </a:cubicBezTo>
                    <a:cubicBezTo>
                      <a:pt x="5887" y="16013"/>
                      <a:pt x="5859" y="15804"/>
                      <a:pt x="5817" y="15609"/>
                    </a:cubicBezTo>
                    <a:cubicBezTo>
                      <a:pt x="5775" y="15246"/>
                      <a:pt x="5664" y="14897"/>
                      <a:pt x="5538" y="14563"/>
                    </a:cubicBezTo>
                    <a:cubicBezTo>
                      <a:pt x="5399" y="14228"/>
                      <a:pt x="5245" y="13921"/>
                      <a:pt x="5036" y="13656"/>
                    </a:cubicBezTo>
                    <a:cubicBezTo>
                      <a:pt x="4813" y="13363"/>
                      <a:pt x="4562" y="13084"/>
                      <a:pt x="4269" y="12861"/>
                    </a:cubicBezTo>
                    <a:cubicBezTo>
                      <a:pt x="3976" y="12624"/>
                      <a:pt x="3641" y="12470"/>
                      <a:pt x="3278" y="12387"/>
                    </a:cubicBezTo>
                    <a:cubicBezTo>
                      <a:pt x="3223" y="12373"/>
                      <a:pt x="3195" y="12373"/>
                      <a:pt x="3139" y="12345"/>
                    </a:cubicBezTo>
                    <a:lnTo>
                      <a:pt x="2999" y="12331"/>
                    </a:lnTo>
                    <a:cubicBezTo>
                      <a:pt x="2916" y="12317"/>
                      <a:pt x="2818" y="12317"/>
                      <a:pt x="2720" y="12317"/>
                    </a:cubicBezTo>
                    <a:cubicBezTo>
                      <a:pt x="2539" y="12317"/>
                      <a:pt x="2358" y="12331"/>
                      <a:pt x="2176" y="12387"/>
                    </a:cubicBezTo>
                    <a:cubicBezTo>
                      <a:pt x="1828" y="12470"/>
                      <a:pt x="1493" y="12624"/>
                      <a:pt x="1214" y="12861"/>
                    </a:cubicBezTo>
                    <a:cubicBezTo>
                      <a:pt x="726" y="13237"/>
                      <a:pt x="405" y="13795"/>
                      <a:pt x="224" y="14395"/>
                    </a:cubicBezTo>
                    <a:cubicBezTo>
                      <a:pt x="28" y="14981"/>
                      <a:pt x="0" y="15609"/>
                      <a:pt x="56" y="16222"/>
                    </a:cubicBezTo>
                    <a:cubicBezTo>
                      <a:pt x="56" y="16292"/>
                      <a:pt x="70" y="16376"/>
                      <a:pt x="70" y="16446"/>
                    </a:cubicBezTo>
                    <a:cubicBezTo>
                      <a:pt x="70" y="16515"/>
                      <a:pt x="84" y="16599"/>
                      <a:pt x="98" y="16669"/>
                    </a:cubicBezTo>
                    <a:cubicBezTo>
                      <a:pt x="126" y="16739"/>
                      <a:pt x="126" y="16836"/>
                      <a:pt x="140" y="16906"/>
                    </a:cubicBezTo>
                    <a:cubicBezTo>
                      <a:pt x="154" y="16976"/>
                      <a:pt x="168" y="17059"/>
                      <a:pt x="196" y="17129"/>
                    </a:cubicBezTo>
                    <a:cubicBezTo>
                      <a:pt x="266" y="17436"/>
                      <a:pt x="335" y="17757"/>
                      <a:pt x="433" y="18064"/>
                    </a:cubicBezTo>
                    <a:cubicBezTo>
                      <a:pt x="851" y="19375"/>
                      <a:pt x="1591" y="20686"/>
                      <a:pt x="2651" y="21746"/>
                    </a:cubicBezTo>
                    <a:cubicBezTo>
                      <a:pt x="2985" y="22081"/>
                      <a:pt x="3362" y="22374"/>
                      <a:pt x="3753" y="22639"/>
                    </a:cubicBezTo>
                    <a:cubicBezTo>
                      <a:pt x="3502" y="22485"/>
                      <a:pt x="3097" y="22276"/>
                      <a:pt x="2734" y="22039"/>
                    </a:cubicBezTo>
                    <a:cubicBezTo>
                      <a:pt x="2372" y="21816"/>
                      <a:pt x="2037" y="21593"/>
                      <a:pt x="1911" y="21551"/>
                    </a:cubicBezTo>
                    <a:cubicBezTo>
                      <a:pt x="1895" y="21547"/>
                      <a:pt x="1882" y="21545"/>
                      <a:pt x="1871" y="21545"/>
                    </a:cubicBezTo>
                    <a:cubicBezTo>
                      <a:pt x="1806" y="21545"/>
                      <a:pt x="1828" y="21615"/>
                      <a:pt x="1911" y="21746"/>
                    </a:cubicBezTo>
                    <a:cubicBezTo>
                      <a:pt x="2023" y="21900"/>
                      <a:pt x="2218" y="22109"/>
                      <a:pt x="2441" y="22318"/>
                    </a:cubicBezTo>
                    <a:cubicBezTo>
                      <a:pt x="2665" y="22527"/>
                      <a:pt x="2944" y="22764"/>
                      <a:pt x="3209" y="22932"/>
                    </a:cubicBezTo>
                    <a:cubicBezTo>
                      <a:pt x="3348" y="23015"/>
                      <a:pt x="3474" y="23113"/>
                      <a:pt x="3571" y="23155"/>
                    </a:cubicBezTo>
                    <a:cubicBezTo>
                      <a:pt x="3683" y="23225"/>
                      <a:pt x="3781" y="23280"/>
                      <a:pt x="3850" y="23322"/>
                    </a:cubicBezTo>
                    <a:cubicBezTo>
                      <a:pt x="4538" y="23686"/>
                      <a:pt x="5317" y="23881"/>
                      <a:pt x="6073" y="23881"/>
                    </a:cubicBezTo>
                    <a:cubicBezTo>
                      <a:pt x="6100" y="23881"/>
                      <a:pt x="6126" y="23881"/>
                      <a:pt x="6152" y="23880"/>
                    </a:cubicBezTo>
                    <a:lnTo>
                      <a:pt x="6152" y="23880"/>
                    </a:lnTo>
                    <a:cubicBezTo>
                      <a:pt x="5747" y="23964"/>
                      <a:pt x="5427" y="23992"/>
                      <a:pt x="5231" y="24089"/>
                    </a:cubicBezTo>
                    <a:cubicBezTo>
                      <a:pt x="5036" y="24159"/>
                      <a:pt x="4980" y="24271"/>
                      <a:pt x="5175" y="24466"/>
                    </a:cubicBezTo>
                    <a:cubicBezTo>
                      <a:pt x="5217" y="24508"/>
                      <a:pt x="5287" y="24536"/>
                      <a:pt x="5371" y="24550"/>
                    </a:cubicBezTo>
                    <a:cubicBezTo>
                      <a:pt x="5454" y="24592"/>
                      <a:pt x="5566" y="24606"/>
                      <a:pt x="5664" y="24620"/>
                    </a:cubicBezTo>
                    <a:cubicBezTo>
                      <a:pt x="5805" y="24646"/>
                      <a:pt x="5958" y="24656"/>
                      <a:pt x="6100" y="24656"/>
                    </a:cubicBezTo>
                    <a:cubicBezTo>
                      <a:pt x="6183" y="24656"/>
                      <a:pt x="6262" y="24653"/>
                      <a:pt x="6333" y="24647"/>
                    </a:cubicBezTo>
                    <a:cubicBezTo>
                      <a:pt x="6696" y="24592"/>
                      <a:pt x="7058" y="24522"/>
                      <a:pt x="7421" y="24410"/>
                    </a:cubicBezTo>
                    <a:cubicBezTo>
                      <a:pt x="7616" y="24368"/>
                      <a:pt x="7798" y="24299"/>
                      <a:pt x="7979" y="24229"/>
                    </a:cubicBezTo>
                    <a:cubicBezTo>
                      <a:pt x="8077" y="24187"/>
                      <a:pt x="8160" y="24131"/>
                      <a:pt x="8244" y="24103"/>
                    </a:cubicBezTo>
                    <a:lnTo>
                      <a:pt x="8384" y="24034"/>
                    </a:lnTo>
                    <a:lnTo>
                      <a:pt x="8523" y="23964"/>
                    </a:lnTo>
                    <a:cubicBezTo>
                      <a:pt x="8872" y="23783"/>
                      <a:pt x="9207" y="23559"/>
                      <a:pt x="9513" y="23294"/>
                    </a:cubicBezTo>
                    <a:cubicBezTo>
                      <a:pt x="9834" y="23057"/>
                      <a:pt x="10113" y="22764"/>
                      <a:pt x="10350" y="22458"/>
                    </a:cubicBezTo>
                    <a:lnTo>
                      <a:pt x="10727" y="21997"/>
                    </a:lnTo>
                    <a:cubicBezTo>
                      <a:pt x="10825" y="21816"/>
                      <a:pt x="10950" y="21662"/>
                      <a:pt x="11034" y="21481"/>
                    </a:cubicBezTo>
                    <a:cubicBezTo>
                      <a:pt x="11229" y="21132"/>
                      <a:pt x="11397" y="20784"/>
                      <a:pt x="11536" y="20421"/>
                    </a:cubicBezTo>
                    <a:cubicBezTo>
                      <a:pt x="11606" y="20254"/>
                      <a:pt x="11675" y="20058"/>
                      <a:pt x="11731" y="19863"/>
                    </a:cubicBezTo>
                    <a:cubicBezTo>
                      <a:pt x="11787" y="19668"/>
                      <a:pt x="11843" y="19500"/>
                      <a:pt x="11885" y="19305"/>
                    </a:cubicBezTo>
                    <a:cubicBezTo>
                      <a:pt x="11941" y="19110"/>
                      <a:pt x="11982" y="18929"/>
                      <a:pt x="12010" y="18733"/>
                    </a:cubicBezTo>
                    <a:cubicBezTo>
                      <a:pt x="12024" y="18650"/>
                      <a:pt x="12052" y="18538"/>
                      <a:pt x="12066" y="18454"/>
                    </a:cubicBezTo>
                    <a:cubicBezTo>
                      <a:pt x="12080" y="18371"/>
                      <a:pt x="12094" y="18259"/>
                      <a:pt x="12122" y="18161"/>
                    </a:cubicBezTo>
                    <a:cubicBezTo>
                      <a:pt x="12136" y="18329"/>
                      <a:pt x="12122" y="18510"/>
                      <a:pt x="12122" y="18677"/>
                    </a:cubicBezTo>
                    <a:cubicBezTo>
                      <a:pt x="12094" y="19180"/>
                      <a:pt x="12010" y="19724"/>
                      <a:pt x="11857" y="20268"/>
                    </a:cubicBezTo>
                    <a:cubicBezTo>
                      <a:pt x="11675" y="20826"/>
                      <a:pt x="11438" y="21383"/>
                      <a:pt x="11048" y="21927"/>
                    </a:cubicBezTo>
                    <a:cubicBezTo>
                      <a:pt x="10954" y="22058"/>
                      <a:pt x="10944" y="22117"/>
                      <a:pt x="10980" y="22117"/>
                    </a:cubicBezTo>
                    <a:cubicBezTo>
                      <a:pt x="11025" y="22117"/>
                      <a:pt x="11141" y="22026"/>
                      <a:pt x="11257" y="21872"/>
                    </a:cubicBezTo>
                    <a:cubicBezTo>
                      <a:pt x="11606" y="21397"/>
                      <a:pt x="11954" y="20770"/>
                      <a:pt x="12219" y="20086"/>
                    </a:cubicBezTo>
                    <a:cubicBezTo>
                      <a:pt x="12401" y="19654"/>
                      <a:pt x="12540" y="19180"/>
                      <a:pt x="12624" y="18733"/>
                    </a:cubicBezTo>
                    <a:cubicBezTo>
                      <a:pt x="12722" y="18273"/>
                      <a:pt x="12777" y="17813"/>
                      <a:pt x="12819" y="17352"/>
                    </a:cubicBezTo>
                    <a:cubicBezTo>
                      <a:pt x="12847" y="16906"/>
                      <a:pt x="12833" y="16432"/>
                      <a:pt x="12819" y="15999"/>
                    </a:cubicBezTo>
                    <a:cubicBezTo>
                      <a:pt x="12791" y="15762"/>
                      <a:pt x="12777" y="15539"/>
                      <a:pt x="12750" y="15330"/>
                    </a:cubicBezTo>
                    <a:cubicBezTo>
                      <a:pt x="12722" y="15232"/>
                      <a:pt x="12708" y="15107"/>
                      <a:pt x="12694" y="14995"/>
                    </a:cubicBezTo>
                    <a:cubicBezTo>
                      <a:pt x="12680" y="14897"/>
                      <a:pt x="12652" y="14786"/>
                      <a:pt x="12624" y="14688"/>
                    </a:cubicBezTo>
                    <a:cubicBezTo>
                      <a:pt x="12485" y="14060"/>
                      <a:pt x="12331" y="13447"/>
                      <a:pt x="12122" y="12861"/>
                    </a:cubicBezTo>
                    <a:cubicBezTo>
                      <a:pt x="12066" y="12721"/>
                      <a:pt x="12010" y="12554"/>
                      <a:pt x="11954" y="12415"/>
                    </a:cubicBezTo>
                    <a:cubicBezTo>
                      <a:pt x="11899" y="12275"/>
                      <a:pt x="11843" y="12122"/>
                      <a:pt x="11787" y="11982"/>
                    </a:cubicBezTo>
                    <a:cubicBezTo>
                      <a:pt x="11662" y="11703"/>
                      <a:pt x="11536" y="11424"/>
                      <a:pt x="11383" y="11145"/>
                    </a:cubicBezTo>
                    <a:cubicBezTo>
                      <a:pt x="11327" y="11061"/>
                      <a:pt x="11299" y="10978"/>
                      <a:pt x="11257" y="10908"/>
                    </a:cubicBezTo>
                    <a:cubicBezTo>
                      <a:pt x="11229" y="10810"/>
                      <a:pt x="11173" y="10755"/>
                      <a:pt x="11118" y="10657"/>
                    </a:cubicBezTo>
                    <a:cubicBezTo>
                      <a:pt x="11034" y="10504"/>
                      <a:pt x="10950" y="10350"/>
                      <a:pt x="10839" y="10211"/>
                    </a:cubicBezTo>
                    <a:lnTo>
                      <a:pt x="10839" y="10211"/>
                    </a:lnTo>
                    <a:cubicBezTo>
                      <a:pt x="10894" y="10225"/>
                      <a:pt x="10950" y="10239"/>
                      <a:pt x="11020" y="10280"/>
                    </a:cubicBezTo>
                    <a:cubicBezTo>
                      <a:pt x="11118" y="10350"/>
                      <a:pt x="11229" y="10420"/>
                      <a:pt x="11355" y="10517"/>
                    </a:cubicBezTo>
                    <a:cubicBezTo>
                      <a:pt x="11466" y="10629"/>
                      <a:pt x="11592" y="10741"/>
                      <a:pt x="11717" y="10936"/>
                    </a:cubicBezTo>
                    <a:cubicBezTo>
                      <a:pt x="11739" y="10968"/>
                      <a:pt x="11756" y="10981"/>
                      <a:pt x="11767" y="10981"/>
                    </a:cubicBezTo>
                    <a:cubicBezTo>
                      <a:pt x="11805" y="10981"/>
                      <a:pt x="11782" y="10822"/>
                      <a:pt x="11717" y="10671"/>
                    </a:cubicBezTo>
                    <a:cubicBezTo>
                      <a:pt x="11327" y="9806"/>
                      <a:pt x="10825" y="9109"/>
                      <a:pt x="10281" y="8481"/>
                    </a:cubicBezTo>
                    <a:cubicBezTo>
                      <a:pt x="9751" y="7853"/>
                      <a:pt x="9165" y="7295"/>
                      <a:pt x="8579" y="6668"/>
                    </a:cubicBezTo>
                    <a:cubicBezTo>
                      <a:pt x="7393" y="5426"/>
                      <a:pt x="6082" y="4282"/>
                      <a:pt x="4729" y="3181"/>
                    </a:cubicBezTo>
                    <a:cubicBezTo>
                      <a:pt x="3348" y="2079"/>
                      <a:pt x="1911" y="1032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>
                <a:off x="292026" y="1249549"/>
                <a:ext cx="271230" cy="486249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11222" extrusionOk="0">
                    <a:moveTo>
                      <a:pt x="3930" y="0"/>
                    </a:moveTo>
                    <a:cubicBezTo>
                      <a:pt x="3930" y="1"/>
                      <a:pt x="3833" y="140"/>
                      <a:pt x="3665" y="405"/>
                    </a:cubicBezTo>
                    <a:cubicBezTo>
                      <a:pt x="3512" y="670"/>
                      <a:pt x="3275" y="1032"/>
                      <a:pt x="3052" y="1479"/>
                    </a:cubicBezTo>
                    <a:cubicBezTo>
                      <a:pt x="2815" y="1939"/>
                      <a:pt x="2564" y="2497"/>
                      <a:pt x="2326" y="3111"/>
                    </a:cubicBezTo>
                    <a:cubicBezTo>
                      <a:pt x="2298" y="3180"/>
                      <a:pt x="2271" y="3250"/>
                      <a:pt x="2257" y="3320"/>
                    </a:cubicBezTo>
                    <a:cubicBezTo>
                      <a:pt x="2229" y="3348"/>
                      <a:pt x="2229" y="3362"/>
                      <a:pt x="2215" y="3404"/>
                    </a:cubicBezTo>
                    <a:cubicBezTo>
                      <a:pt x="2117" y="3613"/>
                      <a:pt x="1992" y="3808"/>
                      <a:pt x="1838" y="3976"/>
                    </a:cubicBezTo>
                    <a:cubicBezTo>
                      <a:pt x="1768" y="4059"/>
                      <a:pt x="1671" y="4157"/>
                      <a:pt x="1587" y="4227"/>
                    </a:cubicBezTo>
                    <a:cubicBezTo>
                      <a:pt x="1503" y="4310"/>
                      <a:pt x="1420" y="4380"/>
                      <a:pt x="1322" y="4450"/>
                    </a:cubicBezTo>
                    <a:cubicBezTo>
                      <a:pt x="1183" y="4575"/>
                      <a:pt x="1071" y="4659"/>
                      <a:pt x="945" y="4743"/>
                    </a:cubicBezTo>
                    <a:cubicBezTo>
                      <a:pt x="820" y="4826"/>
                      <a:pt x="722" y="4924"/>
                      <a:pt x="611" y="5008"/>
                    </a:cubicBezTo>
                    <a:cubicBezTo>
                      <a:pt x="401" y="5175"/>
                      <a:pt x="206" y="5412"/>
                      <a:pt x="95" y="5803"/>
                    </a:cubicBezTo>
                    <a:cubicBezTo>
                      <a:pt x="95" y="5831"/>
                      <a:pt x="67" y="5831"/>
                      <a:pt x="67" y="5845"/>
                    </a:cubicBezTo>
                    <a:cubicBezTo>
                      <a:pt x="1" y="5901"/>
                      <a:pt x="69" y="5971"/>
                      <a:pt x="141" y="5971"/>
                    </a:cubicBezTo>
                    <a:cubicBezTo>
                      <a:pt x="176" y="5971"/>
                      <a:pt x="212" y="5955"/>
                      <a:pt x="234" y="5914"/>
                    </a:cubicBezTo>
                    <a:cubicBezTo>
                      <a:pt x="374" y="5719"/>
                      <a:pt x="527" y="5566"/>
                      <a:pt x="708" y="5426"/>
                    </a:cubicBezTo>
                    <a:cubicBezTo>
                      <a:pt x="876" y="5287"/>
                      <a:pt x="1057" y="5175"/>
                      <a:pt x="1224" y="5064"/>
                    </a:cubicBezTo>
                    <a:lnTo>
                      <a:pt x="1224" y="5064"/>
                    </a:lnTo>
                    <a:cubicBezTo>
                      <a:pt x="1127" y="5203"/>
                      <a:pt x="1015" y="5329"/>
                      <a:pt x="890" y="5468"/>
                    </a:cubicBezTo>
                    <a:cubicBezTo>
                      <a:pt x="778" y="5608"/>
                      <a:pt x="667" y="5747"/>
                      <a:pt x="541" y="5886"/>
                    </a:cubicBezTo>
                    <a:cubicBezTo>
                      <a:pt x="471" y="5970"/>
                      <a:pt x="401" y="6068"/>
                      <a:pt x="360" y="6179"/>
                    </a:cubicBezTo>
                    <a:cubicBezTo>
                      <a:pt x="304" y="6277"/>
                      <a:pt x="248" y="6389"/>
                      <a:pt x="220" y="6514"/>
                    </a:cubicBezTo>
                    <a:cubicBezTo>
                      <a:pt x="178" y="6626"/>
                      <a:pt x="150" y="6751"/>
                      <a:pt x="123" y="6877"/>
                    </a:cubicBezTo>
                    <a:cubicBezTo>
                      <a:pt x="109" y="7002"/>
                      <a:pt x="109" y="7142"/>
                      <a:pt x="123" y="7281"/>
                    </a:cubicBezTo>
                    <a:cubicBezTo>
                      <a:pt x="123" y="7351"/>
                      <a:pt x="178" y="7393"/>
                      <a:pt x="220" y="7393"/>
                    </a:cubicBezTo>
                    <a:cubicBezTo>
                      <a:pt x="229" y="7399"/>
                      <a:pt x="238" y="7402"/>
                      <a:pt x="247" y="7402"/>
                    </a:cubicBezTo>
                    <a:cubicBezTo>
                      <a:pt x="279" y="7402"/>
                      <a:pt x="307" y="7364"/>
                      <a:pt x="318" y="7309"/>
                    </a:cubicBezTo>
                    <a:cubicBezTo>
                      <a:pt x="360" y="7072"/>
                      <a:pt x="388" y="6863"/>
                      <a:pt x="499" y="6668"/>
                    </a:cubicBezTo>
                    <a:lnTo>
                      <a:pt x="653" y="6403"/>
                    </a:lnTo>
                    <a:cubicBezTo>
                      <a:pt x="722" y="6319"/>
                      <a:pt x="792" y="6249"/>
                      <a:pt x="862" y="6193"/>
                    </a:cubicBezTo>
                    <a:cubicBezTo>
                      <a:pt x="959" y="6110"/>
                      <a:pt x="1071" y="6040"/>
                      <a:pt x="1169" y="5970"/>
                    </a:cubicBezTo>
                    <a:cubicBezTo>
                      <a:pt x="1280" y="5900"/>
                      <a:pt x="1364" y="5817"/>
                      <a:pt x="1448" y="5705"/>
                    </a:cubicBezTo>
                    <a:cubicBezTo>
                      <a:pt x="1503" y="5649"/>
                      <a:pt x="1545" y="5580"/>
                      <a:pt x="1573" y="5538"/>
                    </a:cubicBezTo>
                    <a:lnTo>
                      <a:pt x="1573" y="5538"/>
                    </a:lnTo>
                    <a:cubicBezTo>
                      <a:pt x="1559" y="5691"/>
                      <a:pt x="1545" y="5845"/>
                      <a:pt x="1517" y="6026"/>
                    </a:cubicBezTo>
                    <a:cubicBezTo>
                      <a:pt x="1503" y="6235"/>
                      <a:pt x="1489" y="6444"/>
                      <a:pt x="1503" y="6654"/>
                    </a:cubicBezTo>
                    <a:lnTo>
                      <a:pt x="1503" y="6835"/>
                    </a:lnTo>
                    <a:cubicBezTo>
                      <a:pt x="1503" y="6891"/>
                      <a:pt x="1517" y="6961"/>
                      <a:pt x="1517" y="7016"/>
                    </a:cubicBezTo>
                    <a:cubicBezTo>
                      <a:pt x="1517" y="7100"/>
                      <a:pt x="1545" y="7170"/>
                      <a:pt x="1545" y="7253"/>
                    </a:cubicBezTo>
                    <a:cubicBezTo>
                      <a:pt x="1559" y="7351"/>
                      <a:pt x="1559" y="7421"/>
                      <a:pt x="1573" y="7491"/>
                    </a:cubicBezTo>
                    <a:cubicBezTo>
                      <a:pt x="1573" y="7518"/>
                      <a:pt x="1587" y="7560"/>
                      <a:pt x="1587" y="7602"/>
                    </a:cubicBezTo>
                    <a:cubicBezTo>
                      <a:pt x="1587" y="7644"/>
                      <a:pt x="1615" y="7672"/>
                      <a:pt x="1629" y="7714"/>
                    </a:cubicBezTo>
                    <a:cubicBezTo>
                      <a:pt x="1643" y="7784"/>
                      <a:pt x="1657" y="7853"/>
                      <a:pt x="1685" y="7937"/>
                    </a:cubicBezTo>
                    <a:lnTo>
                      <a:pt x="1727" y="8090"/>
                    </a:lnTo>
                    <a:lnTo>
                      <a:pt x="1782" y="8258"/>
                    </a:lnTo>
                    <a:cubicBezTo>
                      <a:pt x="1824" y="8355"/>
                      <a:pt x="1866" y="8439"/>
                      <a:pt x="1908" y="8551"/>
                    </a:cubicBezTo>
                    <a:cubicBezTo>
                      <a:pt x="2033" y="8816"/>
                      <a:pt x="2201" y="9053"/>
                      <a:pt x="2382" y="9304"/>
                    </a:cubicBezTo>
                    <a:lnTo>
                      <a:pt x="2536" y="9457"/>
                    </a:lnTo>
                    <a:lnTo>
                      <a:pt x="2689" y="9611"/>
                    </a:lnTo>
                    <a:lnTo>
                      <a:pt x="2870" y="9750"/>
                    </a:lnTo>
                    <a:cubicBezTo>
                      <a:pt x="2912" y="9806"/>
                      <a:pt x="2968" y="9862"/>
                      <a:pt x="3038" y="9890"/>
                    </a:cubicBezTo>
                    <a:cubicBezTo>
                      <a:pt x="3526" y="10238"/>
                      <a:pt x="4070" y="10448"/>
                      <a:pt x="4628" y="10601"/>
                    </a:cubicBezTo>
                    <a:cubicBezTo>
                      <a:pt x="4851" y="10657"/>
                      <a:pt x="5074" y="10727"/>
                      <a:pt x="5283" y="10755"/>
                    </a:cubicBezTo>
                    <a:lnTo>
                      <a:pt x="5325" y="10755"/>
                    </a:lnTo>
                    <a:cubicBezTo>
                      <a:pt x="5339" y="10782"/>
                      <a:pt x="5353" y="10810"/>
                      <a:pt x="5395" y="10824"/>
                    </a:cubicBezTo>
                    <a:cubicBezTo>
                      <a:pt x="5479" y="10880"/>
                      <a:pt x="5590" y="11006"/>
                      <a:pt x="5702" y="11089"/>
                    </a:cubicBezTo>
                    <a:cubicBezTo>
                      <a:pt x="5808" y="11160"/>
                      <a:pt x="5915" y="11221"/>
                      <a:pt x="6021" y="11221"/>
                    </a:cubicBezTo>
                    <a:cubicBezTo>
                      <a:pt x="6040" y="11221"/>
                      <a:pt x="6059" y="11219"/>
                      <a:pt x="6079" y="11215"/>
                    </a:cubicBezTo>
                    <a:cubicBezTo>
                      <a:pt x="6218" y="11173"/>
                      <a:pt x="6260" y="11020"/>
                      <a:pt x="6232" y="10880"/>
                    </a:cubicBezTo>
                    <a:cubicBezTo>
                      <a:pt x="6246" y="10866"/>
                      <a:pt x="6246" y="10824"/>
                      <a:pt x="6232" y="10810"/>
                    </a:cubicBezTo>
                    <a:cubicBezTo>
                      <a:pt x="6106" y="10671"/>
                      <a:pt x="5967" y="10573"/>
                      <a:pt x="5814" y="10503"/>
                    </a:cubicBezTo>
                    <a:cubicBezTo>
                      <a:pt x="5772" y="10476"/>
                      <a:pt x="5730" y="10462"/>
                      <a:pt x="5688" y="10448"/>
                    </a:cubicBezTo>
                    <a:cubicBezTo>
                      <a:pt x="5660" y="10434"/>
                      <a:pt x="5604" y="10406"/>
                      <a:pt x="5562" y="10392"/>
                    </a:cubicBezTo>
                    <a:cubicBezTo>
                      <a:pt x="5479" y="10364"/>
                      <a:pt x="5395" y="10336"/>
                      <a:pt x="5325" y="10336"/>
                    </a:cubicBezTo>
                    <a:cubicBezTo>
                      <a:pt x="4991" y="10294"/>
                      <a:pt x="4642" y="10252"/>
                      <a:pt x="4307" y="10183"/>
                    </a:cubicBezTo>
                    <a:cubicBezTo>
                      <a:pt x="4223" y="10169"/>
                      <a:pt x="4154" y="10155"/>
                      <a:pt x="4070" y="10127"/>
                    </a:cubicBezTo>
                    <a:lnTo>
                      <a:pt x="3819" y="10057"/>
                    </a:lnTo>
                    <a:lnTo>
                      <a:pt x="3582" y="9973"/>
                    </a:lnTo>
                    <a:cubicBezTo>
                      <a:pt x="3484" y="9946"/>
                      <a:pt x="3414" y="9918"/>
                      <a:pt x="3345" y="9876"/>
                    </a:cubicBezTo>
                    <a:cubicBezTo>
                      <a:pt x="3233" y="9778"/>
                      <a:pt x="3108" y="9694"/>
                      <a:pt x="3024" y="9611"/>
                    </a:cubicBezTo>
                    <a:cubicBezTo>
                      <a:pt x="2968" y="9555"/>
                      <a:pt x="2898" y="9499"/>
                      <a:pt x="2842" y="9471"/>
                    </a:cubicBezTo>
                    <a:lnTo>
                      <a:pt x="2689" y="9318"/>
                    </a:lnTo>
                    <a:lnTo>
                      <a:pt x="2605" y="9248"/>
                    </a:lnTo>
                    <a:cubicBezTo>
                      <a:pt x="2564" y="9220"/>
                      <a:pt x="2550" y="9192"/>
                      <a:pt x="2536" y="9164"/>
                    </a:cubicBezTo>
                    <a:lnTo>
                      <a:pt x="2396" y="8983"/>
                    </a:lnTo>
                    <a:cubicBezTo>
                      <a:pt x="2340" y="8913"/>
                      <a:pt x="2285" y="8830"/>
                      <a:pt x="2257" y="8760"/>
                    </a:cubicBezTo>
                    <a:cubicBezTo>
                      <a:pt x="2229" y="8718"/>
                      <a:pt x="2201" y="8690"/>
                      <a:pt x="2187" y="8634"/>
                    </a:cubicBezTo>
                    <a:lnTo>
                      <a:pt x="2131" y="8509"/>
                    </a:lnTo>
                    <a:lnTo>
                      <a:pt x="2159" y="8551"/>
                    </a:lnTo>
                    <a:cubicBezTo>
                      <a:pt x="2187" y="8565"/>
                      <a:pt x="2215" y="8579"/>
                      <a:pt x="2257" y="8620"/>
                    </a:cubicBezTo>
                    <a:lnTo>
                      <a:pt x="2354" y="8662"/>
                    </a:lnTo>
                    <a:cubicBezTo>
                      <a:pt x="2424" y="8704"/>
                      <a:pt x="2508" y="8718"/>
                      <a:pt x="2564" y="8732"/>
                    </a:cubicBezTo>
                    <a:cubicBezTo>
                      <a:pt x="2968" y="8844"/>
                      <a:pt x="3233" y="8913"/>
                      <a:pt x="3540" y="9067"/>
                    </a:cubicBezTo>
                    <a:cubicBezTo>
                      <a:pt x="3548" y="9073"/>
                      <a:pt x="3558" y="9076"/>
                      <a:pt x="3567" y="9076"/>
                    </a:cubicBezTo>
                    <a:cubicBezTo>
                      <a:pt x="3618" y="9076"/>
                      <a:pt x="3671" y="8989"/>
                      <a:pt x="3624" y="8941"/>
                    </a:cubicBezTo>
                    <a:cubicBezTo>
                      <a:pt x="3596" y="8913"/>
                      <a:pt x="3540" y="8871"/>
                      <a:pt x="3512" y="8844"/>
                    </a:cubicBezTo>
                    <a:cubicBezTo>
                      <a:pt x="3484" y="8830"/>
                      <a:pt x="3470" y="8802"/>
                      <a:pt x="3456" y="8774"/>
                    </a:cubicBezTo>
                    <a:cubicBezTo>
                      <a:pt x="3442" y="8760"/>
                      <a:pt x="3414" y="8732"/>
                      <a:pt x="3400" y="8704"/>
                    </a:cubicBezTo>
                    <a:cubicBezTo>
                      <a:pt x="3317" y="8620"/>
                      <a:pt x="3261" y="8523"/>
                      <a:pt x="3191" y="8439"/>
                    </a:cubicBezTo>
                    <a:cubicBezTo>
                      <a:pt x="3066" y="8244"/>
                      <a:pt x="2898" y="8076"/>
                      <a:pt x="2689" y="7923"/>
                    </a:cubicBezTo>
                    <a:cubicBezTo>
                      <a:pt x="2326" y="7672"/>
                      <a:pt x="1950" y="7477"/>
                      <a:pt x="1866" y="6905"/>
                    </a:cubicBezTo>
                    <a:cubicBezTo>
                      <a:pt x="1852" y="6765"/>
                      <a:pt x="1838" y="6612"/>
                      <a:pt x="1810" y="6472"/>
                    </a:cubicBezTo>
                    <a:cubicBezTo>
                      <a:pt x="1852" y="5984"/>
                      <a:pt x="1936" y="5496"/>
                      <a:pt x="2047" y="5022"/>
                    </a:cubicBezTo>
                    <a:cubicBezTo>
                      <a:pt x="2145" y="4533"/>
                      <a:pt x="2285" y="4059"/>
                      <a:pt x="2410" y="3599"/>
                    </a:cubicBezTo>
                    <a:cubicBezTo>
                      <a:pt x="2494" y="3278"/>
                      <a:pt x="2619" y="2971"/>
                      <a:pt x="2759" y="2664"/>
                    </a:cubicBezTo>
                    <a:cubicBezTo>
                      <a:pt x="2759" y="2720"/>
                      <a:pt x="2773" y="2790"/>
                      <a:pt x="2787" y="2846"/>
                    </a:cubicBezTo>
                    <a:cubicBezTo>
                      <a:pt x="2829" y="2929"/>
                      <a:pt x="2856" y="2999"/>
                      <a:pt x="2912" y="3069"/>
                    </a:cubicBezTo>
                    <a:cubicBezTo>
                      <a:pt x="2996" y="3320"/>
                      <a:pt x="3135" y="3557"/>
                      <a:pt x="3261" y="3780"/>
                    </a:cubicBezTo>
                    <a:cubicBezTo>
                      <a:pt x="3275" y="3892"/>
                      <a:pt x="3303" y="3976"/>
                      <a:pt x="3317" y="4087"/>
                    </a:cubicBezTo>
                    <a:cubicBezTo>
                      <a:pt x="3317" y="4101"/>
                      <a:pt x="3317" y="4115"/>
                      <a:pt x="3303" y="4129"/>
                    </a:cubicBezTo>
                    <a:cubicBezTo>
                      <a:pt x="3303" y="4171"/>
                      <a:pt x="3303" y="4185"/>
                      <a:pt x="3317" y="4199"/>
                    </a:cubicBezTo>
                    <a:cubicBezTo>
                      <a:pt x="3317" y="4310"/>
                      <a:pt x="3317" y="4394"/>
                      <a:pt x="3303" y="4478"/>
                    </a:cubicBezTo>
                    <a:cubicBezTo>
                      <a:pt x="3275" y="4575"/>
                      <a:pt x="3261" y="4673"/>
                      <a:pt x="3261" y="4757"/>
                    </a:cubicBezTo>
                    <a:cubicBezTo>
                      <a:pt x="3252" y="4801"/>
                      <a:pt x="3299" y="4828"/>
                      <a:pt x="3338" y="4828"/>
                    </a:cubicBezTo>
                    <a:cubicBezTo>
                      <a:pt x="3361" y="4828"/>
                      <a:pt x="3381" y="4819"/>
                      <a:pt x="3386" y="4798"/>
                    </a:cubicBezTo>
                    <a:cubicBezTo>
                      <a:pt x="3512" y="4394"/>
                      <a:pt x="3861" y="3962"/>
                      <a:pt x="3819" y="3501"/>
                    </a:cubicBezTo>
                    <a:cubicBezTo>
                      <a:pt x="3805" y="3320"/>
                      <a:pt x="3791" y="3194"/>
                      <a:pt x="3652" y="3041"/>
                    </a:cubicBezTo>
                    <a:cubicBezTo>
                      <a:pt x="3512" y="2901"/>
                      <a:pt x="3414" y="2734"/>
                      <a:pt x="3373" y="2581"/>
                    </a:cubicBezTo>
                    <a:cubicBezTo>
                      <a:pt x="3317" y="2427"/>
                      <a:pt x="3275" y="2274"/>
                      <a:pt x="3275" y="2106"/>
                    </a:cubicBezTo>
                    <a:cubicBezTo>
                      <a:pt x="3275" y="2092"/>
                      <a:pt x="3275" y="2079"/>
                      <a:pt x="3303" y="2037"/>
                    </a:cubicBezTo>
                    <a:lnTo>
                      <a:pt x="3303" y="1995"/>
                    </a:lnTo>
                    <a:cubicBezTo>
                      <a:pt x="3317" y="1800"/>
                      <a:pt x="3345" y="1590"/>
                      <a:pt x="3414" y="1381"/>
                    </a:cubicBezTo>
                    <a:cubicBezTo>
                      <a:pt x="3442" y="1325"/>
                      <a:pt x="3414" y="1269"/>
                      <a:pt x="3386" y="1242"/>
                    </a:cubicBezTo>
                    <a:cubicBezTo>
                      <a:pt x="3540" y="809"/>
                      <a:pt x="3679" y="363"/>
                      <a:pt x="393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>
                <a:off x="372275" y="1584369"/>
                <a:ext cx="54419" cy="4177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4" extrusionOk="0">
                    <a:moveTo>
                      <a:pt x="0" y="1"/>
                    </a:moveTo>
                    <a:lnTo>
                      <a:pt x="42" y="182"/>
                    </a:lnTo>
                    <a:cubicBezTo>
                      <a:pt x="42" y="210"/>
                      <a:pt x="56" y="266"/>
                      <a:pt x="70" y="322"/>
                    </a:cubicBezTo>
                    <a:cubicBezTo>
                      <a:pt x="70" y="363"/>
                      <a:pt x="84" y="405"/>
                      <a:pt x="112" y="461"/>
                    </a:cubicBezTo>
                    <a:cubicBezTo>
                      <a:pt x="140" y="503"/>
                      <a:pt x="154" y="545"/>
                      <a:pt x="195" y="573"/>
                    </a:cubicBezTo>
                    <a:lnTo>
                      <a:pt x="293" y="684"/>
                    </a:lnTo>
                    <a:cubicBezTo>
                      <a:pt x="363" y="740"/>
                      <a:pt x="460" y="782"/>
                      <a:pt x="544" y="824"/>
                    </a:cubicBezTo>
                    <a:cubicBezTo>
                      <a:pt x="656" y="852"/>
                      <a:pt x="781" y="893"/>
                      <a:pt x="907" y="907"/>
                    </a:cubicBezTo>
                    <a:cubicBezTo>
                      <a:pt x="1032" y="921"/>
                      <a:pt x="1158" y="949"/>
                      <a:pt x="1256" y="963"/>
                    </a:cubicBezTo>
                    <a:lnTo>
                      <a:pt x="1256" y="907"/>
                    </a:lnTo>
                    <a:lnTo>
                      <a:pt x="1158" y="810"/>
                    </a:lnTo>
                    <a:lnTo>
                      <a:pt x="1046" y="698"/>
                    </a:lnTo>
                    <a:lnTo>
                      <a:pt x="949" y="587"/>
                    </a:lnTo>
                    <a:cubicBezTo>
                      <a:pt x="893" y="559"/>
                      <a:pt x="851" y="517"/>
                      <a:pt x="823" y="489"/>
                    </a:cubicBezTo>
                    <a:cubicBezTo>
                      <a:pt x="753" y="447"/>
                      <a:pt x="670" y="405"/>
                      <a:pt x="600" y="363"/>
                    </a:cubicBezTo>
                    <a:cubicBezTo>
                      <a:pt x="530" y="308"/>
                      <a:pt x="460" y="280"/>
                      <a:pt x="391" y="238"/>
                    </a:cubicBezTo>
                    <a:cubicBezTo>
                      <a:pt x="251" y="182"/>
                      <a:pt x="112" y="112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>
                <a:off x="414567" y="1772340"/>
                <a:ext cx="326386" cy="742200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17129" extrusionOk="0">
                    <a:moveTo>
                      <a:pt x="1" y="1"/>
                    </a:moveTo>
                    <a:cubicBezTo>
                      <a:pt x="63" y="67"/>
                      <a:pt x="126" y="132"/>
                      <a:pt x="189" y="197"/>
                    </a:cubicBezTo>
                    <a:lnTo>
                      <a:pt x="189" y="197"/>
                    </a:lnTo>
                    <a:cubicBezTo>
                      <a:pt x="172" y="177"/>
                      <a:pt x="155" y="158"/>
                      <a:pt x="140" y="140"/>
                    </a:cubicBezTo>
                    <a:lnTo>
                      <a:pt x="1" y="1"/>
                    </a:lnTo>
                    <a:close/>
                    <a:moveTo>
                      <a:pt x="189" y="197"/>
                    </a:moveTo>
                    <a:cubicBezTo>
                      <a:pt x="270" y="289"/>
                      <a:pt x="377" y="407"/>
                      <a:pt x="503" y="545"/>
                    </a:cubicBezTo>
                    <a:cubicBezTo>
                      <a:pt x="824" y="893"/>
                      <a:pt x="1242" y="1423"/>
                      <a:pt x="1716" y="2051"/>
                    </a:cubicBezTo>
                    <a:cubicBezTo>
                      <a:pt x="2177" y="2693"/>
                      <a:pt x="2707" y="3460"/>
                      <a:pt x="3223" y="4297"/>
                    </a:cubicBezTo>
                    <a:cubicBezTo>
                      <a:pt x="3278" y="4381"/>
                      <a:pt x="3348" y="4492"/>
                      <a:pt x="3404" y="4576"/>
                    </a:cubicBezTo>
                    <a:cubicBezTo>
                      <a:pt x="3418" y="4604"/>
                      <a:pt x="3460" y="4660"/>
                      <a:pt x="3474" y="4701"/>
                    </a:cubicBezTo>
                    <a:cubicBezTo>
                      <a:pt x="3809" y="5343"/>
                      <a:pt x="3920" y="5985"/>
                      <a:pt x="3920" y="6598"/>
                    </a:cubicBezTo>
                    <a:cubicBezTo>
                      <a:pt x="3920" y="7045"/>
                      <a:pt x="3850" y="7380"/>
                      <a:pt x="3822" y="7714"/>
                    </a:cubicBezTo>
                    <a:cubicBezTo>
                      <a:pt x="3781" y="8035"/>
                      <a:pt x="3781" y="8370"/>
                      <a:pt x="3892" y="8858"/>
                    </a:cubicBezTo>
                    <a:cubicBezTo>
                      <a:pt x="3892" y="8886"/>
                      <a:pt x="3892" y="8900"/>
                      <a:pt x="3906" y="8914"/>
                    </a:cubicBezTo>
                    <a:cubicBezTo>
                      <a:pt x="3914" y="9019"/>
                      <a:pt x="3978" y="9072"/>
                      <a:pt x="4040" y="9072"/>
                    </a:cubicBezTo>
                    <a:cubicBezTo>
                      <a:pt x="4093" y="9072"/>
                      <a:pt x="4144" y="9033"/>
                      <a:pt x="4157" y="8956"/>
                    </a:cubicBezTo>
                    <a:cubicBezTo>
                      <a:pt x="4185" y="8398"/>
                      <a:pt x="4339" y="7937"/>
                      <a:pt x="4422" y="7393"/>
                    </a:cubicBezTo>
                    <a:cubicBezTo>
                      <a:pt x="4478" y="7854"/>
                      <a:pt x="4464" y="8286"/>
                      <a:pt x="4422" y="8747"/>
                    </a:cubicBezTo>
                    <a:cubicBezTo>
                      <a:pt x="4380" y="9318"/>
                      <a:pt x="4422" y="9876"/>
                      <a:pt x="4590" y="10448"/>
                    </a:cubicBezTo>
                    <a:cubicBezTo>
                      <a:pt x="4605" y="10525"/>
                      <a:pt x="4667" y="10577"/>
                      <a:pt x="4715" y="10577"/>
                    </a:cubicBezTo>
                    <a:cubicBezTo>
                      <a:pt x="4754" y="10577"/>
                      <a:pt x="4783" y="10543"/>
                      <a:pt x="4771" y="10462"/>
                    </a:cubicBezTo>
                    <a:cubicBezTo>
                      <a:pt x="4729" y="9932"/>
                      <a:pt x="4729" y="9416"/>
                      <a:pt x="4883" y="8970"/>
                    </a:cubicBezTo>
                    <a:cubicBezTo>
                      <a:pt x="4938" y="8816"/>
                      <a:pt x="4980" y="8691"/>
                      <a:pt x="5036" y="8551"/>
                    </a:cubicBezTo>
                    <a:cubicBezTo>
                      <a:pt x="5078" y="8412"/>
                      <a:pt x="5106" y="8258"/>
                      <a:pt x="5106" y="8063"/>
                    </a:cubicBezTo>
                    <a:cubicBezTo>
                      <a:pt x="5106" y="7951"/>
                      <a:pt x="5092" y="7854"/>
                      <a:pt x="5078" y="7742"/>
                    </a:cubicBezTo>
                    <a:lnTo>
                      <a:pt x="5078" y="7742"/>
                    </a:lnTo>
                    <a:cubicBezTo>
                      <a:pt x="5175" y="7979"/>
                      <a:pt x="5273" y="8203"/>
                      <a:pt x="5371" y="8426"/>
                    </a:cubicBezTo>
                    <a:cubicBezTo>
                      <a:pt x="5496" y="8719"/>
                      <a:pt x="5622" y="9039"/>
                      <a:pt x="5719" y="9332"/>
                    </a:cubicBezTo>
                    <a:cubicBezTo>
                      <a:pt x="5775" y="9514"/>
                      <a:pt x="5845" y="9695"/>
                      <a:pt x="5901" y="9862"/>
                    </a:cubicBezTo>
                    <a:cubicBezTo>
                      <a:pt x="6040" y="10323"/>
                      <a:pt x="6152" y="10797"/>
                      <a:pt x="6250" y="11257"/>
                    </a:cubicBezTo>
                    <a:cubicBezTo>
                      <a:pt x="6291" y="11578"/>
                      <a:pt x="6347" y="11913"/>
                      <a:pt x="6361" y="12234"/>
                    </a:cubicBezTo>
                    <a:cubicBezTo>
                      <a:pt x="6403" y="12680"/>
                      <a:pt x="6375" y="13140"/>
                      <a:pt x="6305" y="13587"/>
                    </a:cubicBezTo>
                    <a:cubicBezTo>
                      <a:pt x="6222" y="14047"/>
                      <a:pt x="6082" y="14479"/>
                      <a:pt x="5845" y="14884"/>
                    </a:cubicBezTo>
                    <a:cubicBezTo>
                      <a:pt x="5594" y="15274"/>
                      <a:pt x="5287" y="15609"/>
                      <a:pt x="4897" y="15888"/>
                    </a:cubicBezTo>
                    <a:cubicBezTo>
                      <a:pt x="4534" y="16153"/>
                      <a:pt x="4101" y="16349"/>
                      <a:pt x="3683" y="16488"/>
                    </a:cubicBezTo>
                    <a:cubicBezTo>
                      <a:pt x="3502" y="16530"/>
                      <a:pt x="3334" y="16586"/>
                      <a:pt x="3153" y="16627"/>
                    </a:cubicBezTo>
                    <a:lnTo>
                      <a:pt x="2888" y="16669"/>
                    </a:lnTo>
                    <a:cubicBezTo>
                      <a:pt x="2804" y="16697"/>
                      <a:pt x="2721" y="16697"/>
                      <a:pt x="2637" y="16711"/>
                    </a:cubicBezTo>
                    <a:lnTo>
                      <a:pt x="2581" y="16711"/>
                    </a:lnTo>
                    <a:cubicBezTo>
                      <a:pt x="2539" y="16697"/>
                      <a:pt x="2511" y="16669"/>
                      <a:pt x="2455" y="16669"/>
                    </a:cubicBezTo>
                    <a:cubicBezTo>
                      <a:pt x="2316" y="16655"/>
                      <a:pt x="2121" y="16572"/>
                      <a:pt x="1939" y="16502"/>
                    </a:cubicBezTo>
                    <a:cubicBezTo>
                      <a:pt x="1842" y="16460"/>
                      <a:pt x="1744" y="16432"/>
                      <a:pt x="1660" y="16418"/>
                    </a:cubicBezTo>
                    <a:cubicBezTo>
                      <a:pt x="1612" y="16404"/>
                      <a:pt x="1566" y="16397"/>
                      <a:pt x="1523" y="16397"/>
                    </a:cubicBezTo>
                    <a:cubicBezTo>
                      <a:pt x="1479" y="16397"/>
                      <a:pt x="1437" y="16404"/>
                      <a:pt x="1395" y="16418"/>
                    </a:cubicBezTo>
                    <a:cubicBezTo>
                      <a:pt x="1200" y="16460"/>
                      <a:pt x="1116" y="16641"/>
                      <a:pt x="1200" y="16767"/>
                    </a:cubicBezTo>
                    <a:cubicBezTo>
                      <a:pt x="1186" y="16781"/>
                      <a:pt x="1186" y="16809"/>
                      <a:pt x="1214" y="16837"/>
                    </a:cubicBezTo>
                    <a:cubicBezTo>
                      <a:pt x="1506" y="17014"/>
                      <a:pt x="1939" y="17129"/>
                      <a:pt x="2377" y="17129"/>
                    </a:cubicBezTo>
                    <a:cubicBezTo>
                      <a:pt x="2525" y="17129"/>
                      <a:pt x="2674" y="17116"/>
                      <a:pt x="2818" y="17088"/>
                    </a:cubicBezTo>
                    <a:cubicBezTo>
                      <a:pt x="3404" y="16990"/>
                      <a:pt x="3976" y="16795"/>
                      <a:pt x="4492" y="16502"/>
                    </a:cubicBezTo>
                    <a:cubicBezTo>
                      <a:pt x="4618" y="16418"/>
                      <a:pt x="4757" y="16349"/>
                      <a:pt x="4869" y="16251"/>
                    </a:cubicBezTo>
                    <a:cubicBezTo>
                      <a:pt x="4910" y="16209"/>
                      <a:pt x="4980" y="16167"/>
                      <a:pt x="5036" y="16111"/>
                    </a:cubicBezTo>
                    <a:lnTo>
                      <a:pt x="5217" y="15958"/>
                    </a:lnTo>
                    <a:cubicBezTo>
                      <a:pt x="5427" y="15749"/>
                      <a:pt x="5636" y="15526"/>
                      <a:pt x="5789" y="15274"/>
                    </a:cubicBezTo>
                    <a:cubicBezTo>
                      <a:pt x="5845" y="15233"/>
                      <a:pt x="5873" y="15177"/>
                      <a:pt x="5915" y="15121"/>
                    </a:cubicBezTo>
                    <a:lnTo>
                      <a:pt x="6012" y="14968"/>
                    </a:lnTo>
                    <a:cubicBezTo>
                      <a:pt x="6054" y="14912"/>
                      <a:pt x="6082" y="14856"/>
                      <a:pt x="6096" y="14814"/>
                    </a:cubicBezTo>
                    <a:cubicBezTo>
                      <a:pt x="6124" y="14772"/>
                      <a:pt x="6138" y="14758"/>
                      <a:pt x="6152" y="14717"/>
                    </a:cubicBezTo>
                    <a:cubicBezTo>
                      <a:pt x="6166" y="14689"/>
                      <a:pt x="6166" y="14675"/>
                      <a:pt x="6194" y="14633"/>
                    </a:cubicBezTo>
                    <a:lnTo>
                      <a:pt x="6277" y="14465"/>
                    </a:lnTo>
                    <a:cubicBezTo>
                      <a:pt x="6291" y="14410"/>
                      <a:pt x="6305" y="14340"/>
                      <a:pt x="6347" y="14270"/>
                    </a:cubicBezTo>
                    <a:cubicBezTo>
                      <a:pt x="6403" y="14145"/>
                      <a:pt x="6417" y="14019"/>
                      <a:pt x="6445" y="13907"/>
                    </a:cubicBezTo>
                    <a:cubicBezTo>
                      <a:pt x="6501" y="13656"/>
                      <a:pt x="6542" y="13391"/>
                      <a:pt x="6542" y="13154"/>
                    </a:cubicBezTo>
                    <a:cubicBezTo>
                      <a:pt x="6556" y="12833"/>
                      <a:pt x="6556" y="12541"/>
                      <a:pt x="6542" y="12248"/>
                    </a:cubicBezTo>
                    <a:lnTo>
                      <a:pt x="6542" y="12248"/>
                    </a:lnTo>
                    <a:cubicBezTo>
                      <a:pt x="6556" y="12276"/>
                      <a:pt x="6556" y="12303"/>
                      <a:pt x="6570" y="12331"/>
                    </a:cubicBezTo>
                    <a:cubicBezTo>
                      <a:pt x="6612" y="12443"/>
                      <a:pt x="6640" y="12541"/>
                      <a:pt x="6696" y="12652"/>
                    </a:cubicBezTo>
                    <a:cubicBezTo>
                      <a:pt x="6752" y="12750"/>
                      <a:pt x="6794" y="12875"/>
                      <a:pt x="6835" y="12945"/>
                    </a:cubicBezTo>
                    <a:cubicBezTo>
                      <a:pt x="6961" y="13238"/>
                      <a:pt x="7045" y="13531"/>
                      <a:pt x="7059" y="13880"/>
                    </a:cubicBezTo>
                    <a:cubicBezTo>
                      <a:pt x="7072" y="14214"/>
                      <a:pt x="7031" y="14605"/>
                      <a:pt x="6849" y="15051"/>
                    </a:cubicBezTo>
                    <a:cubicBezTo>
                      <a:pt x="6807" y="15145"/>
                      <a:pt x="6832" y="15207"/>
                      <a:pt x="6879" y="15207"/>
                    </a:cubicBezTo>
                    <a:cubicBezTo>
                      <a:pt x="6910" y="15207"/>
                      <a:pt x="6951" y="15181"/>
                      <a:pt x="6989" y="15121"/>
                    </a:cubicBezTo>
                    <a:cubicBezTo>
                      <a:pt x="7268" y="14549"/>
                      <a:pt x="7477" y="13866"/>
                      <a:pt x="7519" y="13224"/>
                    </a:cubicBezTo>
                    <a:cubicBezTo>
                      <a:pt x="7533" y="12889"/>
                      <a:pt x="7519" y="12596"/>
                      <a:pt x="7477" y="12303"/>
                    </a:cubicBezTo>
                    <a:cubicBezTo>
                      <a:pt x="7449" y="12164"/>
                      <a:pt x="7435" y="12024"/>
                      <a:pt x="7379" y="11885"/>
                    </a:cubicBezTo>
                    <a:cubicBezTo>
                      <a:pt x="7324" y="11759"/>
                      <a:pt x="7296" y="11634"/>
                      <a:pt x="7226" y="11508"/>
                    </a:cubicBezTo>
                    <a:cubicBezTo>
                      <a:pt x="7170" y="11425"/>
                      <a:pt x="7128" y="11341"/>
                      <a:pt x="7086" y="11257"/>
                    </a:cubicBezTo>
                    <a:cubicBezTo>
                      <a:pt x="7031" y="11160"/>
                      <a:pt x="6975" y="11090"/>
                      <a:pt x="6947" y="11020"/>
                    </a:cubicBezTo>
                    <a:cubicBezTo>
                      <a:pt x="6849" y="10881"/>
                      <a:pt x="6752" y="10741"/>
                      <a:pt x="6668" y="10602"/>
                    </a:cubicBezTo>
                    <a:cubicBezTo>
                      <a:pt x="6473" y="10323"/>
                      <a:pt x="6319" y="10030"/>
                      <a:pt x="6138" y="9597"/>
                    </a:cubicBezTo>
                    <a:cubicBezTo>
                      <a:pt x="6054" y="9374"/>
                      <a:pt x="5971" y="9137"/>
                      <a:pt x="5859" y="8928"/>
                    </a:cubicBezTo>
                    <a:cubicBezTo>
                      <a:pt x="5357" y="7449"/>
                      <a:pt x="4673" y="6027"/>
                      <a:pt x="3836" y="4715"/>
                    </a:cubicBezTo>
                    <a:cubicBezTo>
                      <a:pt x="3557" y="4283"/>
                      <a:pt x="3278" y="3837"/>
                      <a:pt x="2999" y="3390"/>
                    </a:cubicBezTo>
                    <a:lnTo>
                      <a:pt x="2999" y="3390"/>
                    </a:lnTo>
                    <a:cubicBezTo>
                      <a:pt x="3069" y="3446"/>
                      <a:pt x="3139" y="3488"/>
                      <a:pt x="3209" y="3530"/>
                    </a:cubicBezTo>
                    <a:cubicBezTo>
                      <a:pt x="3320" y="3586"/>
                      <a:pt x="3418" y="3613"/>
                      <a:pt x="3502" y="3655"/>
                    </a:cubicBezTo>
                    <a:cubicBezTo>
                      <a:pt x="3822" y="3823"/>
                      <a:pt x="4171" y="3962"/>
                      <a:pt x="4478" y="4116"/>
                    </a:cubicBezTo>
                    <a:cubicBezTo>
                      <a:pt x="4604" y="4213"/>
                      <a:pt x="4729" y="4325"/>
                      <a:pt x="4827" y="4450"/>
                    </a:cubicBezTo>
                    <a:cubicBezTo>
                      <a:pt x="4855" y="4464"/>
                      <a:pt x="4869" y="4506"/>
                      <a:pt x="4883" y="4520"/>
                    </a:cubicBezTo>
                    <a:cubicBezTo>
                      <a:pt x="4924" y="4576"/>
                      <a:pt x="4952" y="4590"/>
                      <a:pt x="4966" y="4604"/>
                    </a:cubicBezTo>
                    <a:cubicBezTo>
                      <a:pt x="5175" y="4855"/>
                      <a:pt x="5371" y="5134"/>
                      <a:pt x="5552" y="5427"/>
                    </a:cubicBezTo>
                    <a:cubicBezTo>
                      <a:pt x="5568" y="5465"/>
                      <a:pt x="5595" y="5481"/>
                      <a:pt x="5618" y="5481"/>
                    </a:cubicBezTo>
                    <a:cubicBezTo>
                      <a:pt x="5655" y="5481"/>
                      <a:pt x="5684" y="5439"/>
                      <a:pt x="5650" y="5371"/>
                    </a:cubicBezTo>
                    <a:cubicBezTo>
                      <a:pt x="5482" y="5036"/>
                      <a:pt x="5315" y="4646"/>
                      <a:pt x="5106" y="4255"/>
                    </a:cubicBezTo>
                    <a:cubicBezTo>
                      <a:pt x="4924" y="3878"/>
                      <a:pt x="4687" y="3502"/>
                      <a:pt x="4408" y="3265"/>
                    </a:cubicBezTo>
                    <a:cubicBezTo>
                      <a:pt x="4185" y="3055"/>
                      <a:pt x="4018" y="2944"/>
                      <a:pt x="3767" y="2916"/>
                    </a:cubicBezTo>
                    <a:cubicBezTo>
                      <a:pt x="3320" y="2860"/>
                      <a:pt x="2916" y="2651"/>
                      <a:pt x="2525" y="2358"/>
                    </a:cubicBezTo>
                    <a:lnTo>
                      <a:pt x="2455" y="2288"/>
                    </a:lnTo>
                    <a:cubicBezTo>
                      <a:pt x="2428" y="2260"/>
                      <a:pt x="2414" y="2260"/>
                      <a:pt x="2386" y="2233"/>
                    </a:cubicBezTo>
                    <a:cubicBezTo>
                      <a:pt x="2163" y="2037"/>
                      <a:pt x="1939" y="1814"/>
                      <a:pt x="1674" y="1577"/>
                    </a:cubicBezTo>
                    <a:cubicBezTo>
                      <a:pt x="1619" y="1507"/>
                      <a:pt x="1549" y="1507"/>
                      <a:pt x="1507" y="1507"/>
                    </a:cubicBezTo>
                    <a:cubicBezTo>
                      <a:pt x="1081" y="1069"/>
                      <a:pt x="623" y="642"/>
                      <a:pt x="189" y="197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>
                <a:off x="690198" y="2248030"/>
                <a:ext cx="41724" cy="117901"/>
              </a:xfrm>
              <a:custGeom>
                <a:avLst/>
                <a:gdLst/>
                <a:ahLst/>
                <a:cxnLst/>
                <a:rect l="l" t="t" r="r" b="b"/>
                <a:pathLst>
                  <a:path w="963" h="272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" y="98"/>
                      <a:pt x="42" y="210"/>
                      <a:pt x="56" y="293"/>
                    </a:cubicBezTo>
                    <a:cubicBezTo>
                      <a:pt x="70" y="377"/>
                      <a:pt x="70" y="447"/>
                      <a:pt x="98" y="530"/>
                    </a:cubicBezTo>
                    <a:cubicBezTo>
                      <a:pt x="112" y="628"/>
                      <a:pt x="126" y="698"/>
                      <a:pt x="126" y="781"/>
                    </a:cubicBezTo>
                    <a:cubicBezTo>
                      <a:pt x="154" y="921"/>
                      <a:pt x="195" y="1060"/>
                      <a:pt x="251" y="1200"/>
                    </a:cubicBezTo>
                    <a:cubicBezTo>
                      <a:pt x="279" y="1270"/>
                      <a:pt x="307" y="1339"/>
                      <a:pt x="335" y="1409"/>
                    </a:cubicBezTo>
                    <a:cubicBezTo>
                      <a:pt x="349" y="1465"/>
                      <a:pt x="391" y="1535"/>
                      <a:pt x="419" y="1604"/>
                    </a:cubicBezTo>
                    <a:cubicBezTo>
                      <a:pt x="474" y="1688"/>
                      <a:pt x="530" y="1772"/>
                      <a:pt x="558" y="1855"/>
                    </a:cubicBezTo>
                    <a:cubicBezTo>
                      <a:pt x="600" y="1953"/>
                      <a:pt x="656" y="2037"/>
                      <a:pt x="684" y="2120"/>
                    </a:cubicBezTo>
                    <a:cubicBezTo>
                      <a:pt x="711" y="2204"/>
                      <a:pt x="753" y="2302"/>
                      <a:pt x="781" y="2399"/>
                    </a:cubicBezTo>
                    <a:cubicBezTo>
                      <a:pt x="823" y="2511"/>
                      <a:pt x="851" y="2609"/>
                      <a:pt x="879" y="2720"/>
                    </a:cubicBezTo>
                    <a:cubicBezTo>
                      <a:pt x="879" y="2678"/>
                      <a:pt x="893" y="2623"/>
                      <a:pt x="907" y="2595"/>
                    </a:cubicBezTo>
                    <a:cubicBezTo>
                      <a:pt x="963" y="2107"/>
                      <a:pt x="921" y="1674"/>
                      <a:pt x="809" y="1256"/>
                    </a:cubicBezTo>
                    <a:cubicBezTo>
                      <a:pt x="767" y="1158"/>
                      <a:pt x="753" y="1088"/>
                      <a:pt x="711" y="1019"/>
                    </a:cubicBezTo>
                    <a:cubicBezTo>
                      <a:pt x="684" y="949"/>
                      <a:pt x="642" y="879"/>
                      <a:pt x="614" y="837"/>
                    </a:cubicBezTo>
                    <a:cubicBezTo>
                      <a:pt x="586" y="767"/>
                      <a:pt x="544" y="712"/>
                      <a:pt x="502" y="656"/>
                    </a:cubicBezTo>
                    <a:cubicBezTo>
                      <a:pt x="474" y="628"/>
                      <a:pt x="433" y="572"/>
                      <a:pt x="405" y="516"/>
                    </a:cubicBezTo>
                    <a:cubicBezTo>
                      <a:pt x="265" y="321"/>
                      <a:pt x="126" y="168"/>
                      <a:pt x="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>
                <a:off x="682311" y="1592255"/>
                <a:ext cx="420710" cy="257164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5935" extrusionOk="0">
                    <a:moveTo>
                      <a:pt x="93" y="2342"/>
                    </a:moveTo>
                    <a:cubicBezTo>
                      <a:pt x="31" y="2370"/>
                      <a:pt x="1" y="2385"/>
                      <a:pt x="1" y="2385"/>
                    </a:cubicBezTo>
                    <a:cubicBezTo>
                      <a:pt x="32" y="2372"/>
                      <a:pt x="62" y="2357"/>
                      <a:pt x="93" y="2342"/>
                    </a:cubicBezTo>
                    <a:close/>
                    <a:moveTo>
                      <a:pt x="2888" y="0"/>
                    </a:moveTo>
                    <a:cubicBezTo>
                      <a:pt x="2818" y="0"/>
                      <a:pt x="2749" y="0"/>
                      <a:pt x="2693" y="14"/>
                    </a:cubicBezTo>
                    <a:cubicBezTo>
                      <a:pt x="2581" y="28"/>
                      <a:pt x="2442" y="70"/>
                      <a:pt x="2330" y="112"/>
                    </a:cubicBezTo>
                    <a:cubicBezTo>
                      <a:pt x="2163" y="223"/>
                      <a:pt x="2051" y="307"/>
                      <a:pt x="1981" y="502"/>
                    </a:cubicBezTo>
                    <a:cubicBezTo>
                      <a:pt x="1926" y="697"/>
                      <a:pt x="1856" y="851"/>
                      <a:pt x="1772" y="976"/>
                    </a:cubicBezTo>
                    <a:cubicBezTo>
                      <a:pt x="1689" y="1116"/>
                      <a:pt x="1605" y="1214"/>
                      <a:pt x="1493" y="1325"/>
                    </a:cubicBezTo>
                    <a:cubicBezTo>
                      <a:pt x="1479" y="1339"/>
                      <a:pt x="1465" y="1339"/>
                      <a:pt x="1437" y="1353"/>
                    </a:cubicBezTo>
                    <a:lnTo>
                      <a:pt x="1410" y="1395"/>
                    </a:lnTo>
                    <a:lnTo>
                      <a:pt x="1200" y="1548"/>
                    </a:lnTo>
                    <a:cubicBezTo>
                      <a:pt x="1131" y="1604"/>
                      <a:pt x="1061" y="1646"/>
                      <a:pt x="977" y="1702"/>
                    </a:cubicBezTo>
                    <a:cubicBezTo>
                      <a:pt x="935" y="1716"/>
                      <a:pt x="921" y="1772"/>
                      <a:pt x="935" y="1827"/>
                    </a:cubicBezTo>
                    <a:cubicBezTo>
                      <a:pt x="658" y="1979"/>
                      <a:pt x="381" y="2198"/>
                      <a:pt x="93" y="2342"/>
                    </a:cubicBezTo>
                    <a:lnTo>
                      <a:pt x="93" y="2342"/>
                    </a:lnTo>
                    <a:cubicBezTo>
                      <a:pt x="150" y="2316"/>
                      <a:pt x="235" y="2279"/>
                      <a:pt x="349" y="2232"/>
                    </a:cubicBezTo>
                    <a:cubicBezTo>
                      <a:pt x="447" y="2176"/>
                      <a:pt x="587" y="2134"/>
                      <a:pt x="740" y="2064"/>
                    </a:cubicBezTo>
                    <a:cubicBezTo>
                      <a:pt x="810" y="2037"/>
                      <a:pt x="907" y="2023"/>
                      <a:pt x="991" y="1981"/>
                    </a:cubicBezTo>
                    <a:cubicBezTo>
                      <a:pt x="1075" y="1953"/>
                      <a:pt x="1159" y="1911"/>
                      <a:pt x="1270" y="1897"/>
                    </a:cubicBezTo>
                    <a:cubicBezTo>
                      <a:pt x="1647" y="1772"/>
                      <a:pt x="2121" y="1674"/>
                      <a:pt x="2609" y="1632"/>
                    </a:cubicBezTo>
                    <a:lnTo>
                      <a:pt x="2860" y="1632"/>
                    </a:lnTo>
                    <a:cubicBezTo>
                      <a:pt x="3223" y="1674"/>
                      <a:pt x="3516" y="1911"/>
                      <a:pt x="3725" y="2232"/>
                    </a:cubicBezTo>
                    <a:cubicBezTo>
                      <a:pt x="3878" y="2469"/>
                      <a:pt x="3934" y="2678"/>
                      <a:pt x="4004" y="2887"/>
                    </a:cubicBezTo>
                    <a:cubicBezTo>
                      <a:pt x="4074" y="3083"/>
                      <a:pt x="4144" y="3250"/>
                      <a:pt x="4297" y="3417"/>
                    </a:cubicBezTo>
                    <a:lnTo>
                      <a:pt x="4325" y="3431"/>
                    </a:lnTo>
                    <a:cubicBezTo>
                      <a:pt x="4331" y="3442"/>
                      <a:pt x="4340" y="3447"/>
                      <a:pt x="4350" y="3447"/>
                    </a:cubicBezTo>
                    <a:cubicBezTo>
                      <a:pt x="4402" y="3447"/>
                      <a:pt x="4488" y="3307"/>
                      <a:pt x="4464" y="3236"/>
                    </a:cubicBezTo>
                    <a:cubicBezTo>
                      <a:pt x="4422" y="3166"/>
                      <a:pt x="4409" y="3083"/>
                      <a:pt x="4395" y="2999"/>
                    </a:cubicBezTo>
                    <a:cubicBezTo>
                      <a:pt x="4367" y="2901"/>
                      <a:pt x="4353" y="2832"/>
                      <a:pt x="4339" y="2748"/>
                    </a:cubicBezTo>
                    <a:cubicBezTo>
                      <a:pt x="4325" y="2664"/>
                      <a:pt x="4297" y="2581"/>
                      <a:pt x="4269" y="2483"/>
                    </a:cubicBezTo>
                    <a:cubicBezTo>
                      <a:pt x="4255" y="2399"/>
                      <a:pt x="4213" y="2316"/>
                      <a:pt x="4171" y="2232"/>
                    </a:cubicBezTo>
                    <a:lnTo>
                      <a:pt x="4171" y="2232"/>
                    </a:lnTo>
                    <a:lnTo>
                      <a:pt x="4283" y="2385"/>
                    </a:lnTo>
                    <a:cubicBezTo>
                      <a:pt x="4311" y="2441"/>
                      <a:pt x="4353" y="2483"/>
                      <a:pt x="4367" y="2553"/>
                    </a:cubicBezTo>
                    <a:cubicBezTo>
                      <a:pt x="4409" y="2608"/>
                      <a:pt x="4422" y="2678"/>
                      <a:pt x="4450" y="2734"/>
                    </a:cubicBezTo>
                    <a:cubicBezTo>
                      <a:pt x="4478" y="2804"/>
                      <a:pt x="4506" y="2860"/>
                      <a:pt x="4520" y="2929"/>
                    </a:cubicBezTo>
                    <a:cubicBezTo>
                      <a:pt x="4646" y="3236"/>
                      <a:pt x="4771" y="3487"/>
                      <a:pt x="5022" y="3627"/>
                    </a:cubicBezTo>
                    <a:cubicBezTo>
                      <a:pt x="5026" y="3629"/>
                      <a:pt x="5031" y="3631"/>
                      <a:pt x="5037" y="3631"/>
                    </a:cubicBezTo>
                    <a:cubicBezTo>
                      <a:pt x="5087" y="3631"/>
                      <a:pt x="5184" y="3525"/>
                      <a:pt x="5134" y="3487"/>
                    </a:cubicBezTo>
                    <a:cubicBezTo>
                      <a:pt x="4966" y="3278"/>
                      <a:pt x="4841" y="3041"/>
                      <a:pt x="4827" y="2678"/>
                    </a:cubicBezTo>
                    <a:cubicBezTo>
                      <a:pt x="4799" y="2441"/>
                      <a:pt x="4799" y="2246"/>
                      <a:pt x="4688" y="2037"/>
                    </a:cubicBezTo>
                    <a:cubicBezTo>
                      <a:pt x="4646" y="1981"/>
                      <a:pt x="4618" y="1925"/>
                      <a:pt x="4576" y="1897"/>
                    </a:cubicBezTo>
                    <a:lnTo>
                      <a:pt x="4576" y="1897"/>
                    </a:lnTo>
                    <a:cubicBezTo>
                      <a:pt x="4632" y="1911"/>
                      <a:pt x="4701" y="1925"/>
                      <a:pt x="4757" y="1953"/>
                    </a:cubicBezTo>
                    <a:cubicBezTo>
                      <a:pt x="4799" y="1967"/>
                      <a:pt x="4869" y="1995"/>
                      <a:pt x="4925" y="2023"/>
                    </a:cubicBezTo>
                    <a:cubicBezTo>
                      <a:pt x="4966" y="2037"/>
                      <a:pt x="4994" y="2050"/>
                      <a:pt x="5050" y="2064"/>
                    </a:cubicBezTo>
                    <a:lnTo>
                      <a:pt x="5148" y="2120"/>
                    </a:lnTo>
                    <a:cubicBezTo>
                      <a:pt x="5218" y="2162"/>
                      <a:pt x="5315" y="2190"/>
                      <a:pt x="5385" y="2232"/>
                    </a:cubicBezTo>
                    <a:cubicBezTo>
                      <a:pt x="5469" y="2274"/>
                      <a:pt x="5552" y="2316"/>
                      <a:pt x="5622" y="2343"/>
                    </a:cubicBezTo>
                    <a:cubicBezTo>
                      <a:pt x="5859" y="2469"/>
                      <a:pt x="6054" y="2594"/>
                      <a:pt x="6250" y="2720"/>
                    </a:cubicBezTo>
                    <a:cubicBezTo>
                      <a:pt x="6319" y="2762"/>
                      <a:pt x="6389" y="2804"/>
                      <a:pt x="6459" y="2860"/>
                    </a:cubicBezTo>
                    <a:cubicBezTo>
                      <a:pt x="6529" y="2901"/>
                      <a:pt x="6598" y="2943"/>
                      <a:pt x="6668" y="2999"/>
                    </a:cubicBezTo>
                    <a:cubicBezTo>
                      <a:pt x="7421" y="3515"/>
                      <a:pt x="8133" y="4157"/>
                      <a:pt x="8761" y="4812"/>
                    </a:cubicBezTo>
                    <a:cubicBezTo>
                      <a:pt x="8886" y="4924"/>
                      <a:pt x="9012" y="5063"/>
                      <a:pt x="9123" y="5203"/>
                    </a:cubicBezTo>
                    <a:lnTo>
                      <a:pt x="9151" y="5231"/>
                    </a:lnTo>
                    <a:lnTo>
                      <a:pt x="9151" y="5314"/>
                    </a:lnTo>
                    <a:cubicBezTo>
                      <a:pt x="9193" y="5468"/>
                      <a:pt x="9095" y="5858"/>
                      <a:pt x="9291" y="5928"/>
                    </a:cubicBezTo>
                    <a:cubicBezTo>
                      <a:pt x="9305" y="5932"/>
                      <a:pt x="9321" y="5934"/>
                      <a:pt x="9337" y="5934"/>
                    </a:cubicBezTo>
                    <a:cubicBezTo>
                      <a:pt x="9431" y="5934"/>
                      <a:pt x="9550" y="5868"/>
                      <a:pt x="9597" y="5761"/>
                    </a:cubicBezTo>
                    <a:cubicBezTo>
                      <a:pt x="9611" y="5747"/>
                      <a:pt x="9653" y="5733"/>
                      <a:pt x="9653" y="5719"/>
                    </a:cubicBezTo>
                    <a:cubicBezTo>
                      <a:pt x="9709" y="5398"/>
                      <a:pt x="9597" y="5091"/>
                      <a:pt x="9388" y="4882"/>
                    </a:cubicBezTo>
                    <a:cubicBezTo>
                      <a:pt x="8984" y="4478"/>
                      <a:pt x="8482" y="4185"/>
                      <a:pt x="8007" y="3836"/>
                    </a:cubicBezTo>
                    <a:lnTo>
                      <a:pt x="7756" y="3571"/>
                    </a:lnTo>
                    <a:cubicBezTo>
                      <a:pt x="7561" y="3390"/>
                      <a:pt x="7352" y="3250"/>
                      <a:pt x="7142" y="3111"/>
                    </a:cubicBezTo>
                    <a:lnTo>
                      <a:pt x="6780" y="2860"/>
                    </a:lnTo>
                    <a:cubicBezTo>
                      <a:pt x="6794" y="2860"/>
                      <a:pt x="6808" y="2860"/>
                      <a:pt x="6822" y="2873"/>
                    </a:cubicBezTo>
                    <a:cubicBezTo>
                      <a:pt x="6842" y="2876"/>
                      <a:pt x="6865" y="2877"/>
                      <a:pt x="6890" y="2877"/>
                    </a:cubicBezTo>
                    <a:cubicBezTo>
                      <a:pt x="7002" y="2877"/>
                      <a:pt x="7146" y="2854"/>
                      <a:pt x="7226" y="2832"/>
                    </a:cubicBezTo>
                    <a:cubicBezTo>
                      <a:pt x="7331" y="2825"/>
                      <a:pt x="7428" y="2821"/>
                      <a:pt x="7519" y="2821"/>
                    </a:cubicBezTo>
                    <a:cubicBezTo>
                      <a:pt x="7610" y="2821"/>
                      <a:pt x="7693" y="2825"/>
                      <a:pt x="7770" y="2832"/>
                    </a:cubicBezTo>
                    <a:cubicBezTo>
                      <a:pt x="7951" y="2873"/>
                      <a:pt x="8105" y="2929"/>
                      <a:pt x="8272" y="3027"/>
                    </a:cubicBezTo>
                    <a:cubicBezTo>
                      <a:pt x="8282" y="3034"/>
                      <a:pt x="8293" y="3037"/>
                      <a:pt x="8305" y="3037"/>
                    </a:cubicBezTo>
                    <a:cubicBezTo>
                      <a:pt x="8361" y="3037"/>
                      <a:pt x="8430" y="2964"/>
                      <a:pt x="8384" y="2929"/>
                    </a:cubicBezTo>
                    <a:cubicBezTo>
                      <a:pt x="8189" y="2748"/>
                      <a:pt x="7979" y="2525"/>
                      <a:pt x="7756" y="2343"/>
                    </a:cubicBezTo>
                    <a:cubicBezTo>
                      <a:pt x="7631" y="2260"/>
                      <a:pt x="7505" y="2190"/>
                      <a:pt x="7366" y="2134"/>
                    </a:cubicBezTo>
                    <a:cubicBezTo>
                      <a:pt x="7226" y="2092"/>
                      <a:pt x="7087" y="2050"/>
                      <a:pt x="6947" y="2050"/>
                    </a:cubicBezTo>
                    <a:cubicBezTo>
                      <a:pt x="6710" y="2050"/>
                      <a:pt x="6515" y="2092"/>
                      <a:pt x="6306" y="2106"/>
                    </a:cubicBezTo>
                    <a:cubicBezTo>
                      <a:pt x="6264" y="2109"/>
                      <a:pt x="6221" y="2111"/>
                      <a:pt x="6178" y="2111"/>
                    </a:cubicBezTo>
                    <a:cubicBezTo>
                      <a:pt x="6020" y="2111"/>
                      <a:pt x="5856" y="2088"/>
                      <a:pt x="5692" y="2023"/>
                    </a:cubicBezTo>
                    <a:cubicBezTo>
                      <a:pt x="5580" y="1967"/>
                      <a:pt x="5469" y="1925"/>
                      <a:pt x="5329" y="1897"/>
                    </a:cubicBezTo>
                    <a:cubicBezTo>
                      <a:pt x="4966" y="1702"/>
                      <a:pt x="4576" y="1548"/>
                      <a:pt x="4185" y="1437"/>
                    </a:cubicBezTo>
                    <a:cubicBezTo>
                      <a:pt x="3887" y="1365"/>
                      <a:pt x="3580" y="1323"/>
                      <a:pt x="3272" y="1323"/>
                    </a:cubicBezTo>
                    <a:cubicBezTo>
                      <a:pt x="3163" y="1323"/>
                      <a:pt x="3053" y="1328"/>
                      <a:pt x="2944" y="1339"/>
                    </a:cubicBezTo>
                    <a:cubicBezTo>
                      <a:pt x="2804" y="1353"/>
                      <a:pt x="2665" y="1367"/>
                      <a:pt x="2525" y="1367"/>
                    </a:cubicBezTo>
                    <a:cubicBezTo>
                      <a:pt x="2386" y="1395"/>
                      <a:pt x="2247" y="1409"/>
                      <a:pt x="2121" y="1423"/>
                    </a:cubicBezTo>
                    <a:cubicBezTo>
                      <a:pt x="2163" y="1395"/>
                      <a:pt x="2191" y="1353"/>
                      <a:pt x="2233" y="1297"/>
                    </a:cubicBezTo>
                    <a:cubicBezTo>
                      <a:pt x="2260" y="1228"/>
                      <a:pt x="2302" y="1158"/>
                      <a:pt x="2344" y="1088"/>
                    </a:cubicBezTo>
                    <a:cubicBezTo>
                      <a:pt x="2512" y="907"/>
                      <a:pt x="2637" y="670"/>
                      <a:pt x="2818" y="488"/>
                    </a:cubicBezTo>
                    <a:cubicBezTo>
                      <a:pt x="2902" y="432"/>
                      <a:pt x="2986" y="377"/>
                      <a:pt x="3097" y="349"/>
                    </a:cubicBezTo>
                    <a:lnTo>
                      <a:pt x="3153" y="349"/>
                    </a:lnTo>
                    <a:cubicBezTo>
                      <a:pt x="3181" y="349"/>
                      <a:pt x="3209" y="321"/>
                      <a:pt x="3223" y="307"/>
                    </a:cubicBezTo>
                    <a:cubicBezTo>
                      <a:pt x="3321" y="279"/>
                      <a:pt x="3432" y="279"/>
                      <a:pt x="3530" y="251"/>
                    </a:cubicBezTo>
                    <a:lnTo>
                      <a:pt x="3851" y="251"/>
                    </a:lnTo>
                    <a:cubicBezTo>
                      <a:pt x="3920" y="251"/>
                      <a:pt x="3934" y="153"/>
                      <a:pt x="3865" y="140"/>
                    </a:cubicBezTo>
                    <a:cubicBezTo>
                      <a:pt x="3809" y="112"/>
                      <a:pt x="3739" y="112"/>
                      <a:pt x="3697" y="98"/>
                    </a:cubicBezTo>
                    <a:cubicBezTo>
                      <a:pt x="3627" y="84"/>
                      <a:pt x="3572" y="84"/>
                      <a:pt x="3502" y="70"/>
                    </a:cubicBezTo>
                    <a:cubicBezTo>
                      <a:pt x="3432" y="42"/>
                      <a:pt x="3362" y="42"/>
                      <a:pt x="3307" y="28"/>
                    </a:cubicBezTo>
                    <a:cubicBezTo>
                      <a:pt x="3237" y="14"/>
                      <a:pt x="3167" y="14"/>
                      <a:pt x="3097" y="14"/>
                    </a:cubicBezTo>
                    <a:cubicBezTo>
                      <a:pt x="3028" y="14"/>
                      <a:pt x="2958" y="0"/>
                      <a:pt x="2888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>
                <a:off x="953089" y="1693000"/>
                <a:ext cx="67721" cy="1880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434" extrusionOk="0">
                    <a:moveTo>
                      <a:pt x="836" y="1"/>
                    </a:moveTo>
                    <a:cubicBezTo>
                      <a:pt x="508" y="1"/>
                      <a:pt x="255" y="119"/>
                      <a:pt x="1" y="144"/>
                    </a:cubicBezTo>
                    <a:cubicBezTo>
                      <a:pt x="43" y="172"/>
                      <a:pt x="98" y="200"/>
                      <a:pt x="126" y="228"/>
                    </a:cubicBezTo>
                    <a:cubicBezTo>
                      <a:pt x="196" y="269"/>
                      <a:pt x="266" y="311"/>
                      <a:pt x="336" y="367"/>
                    </a:cubicBezTo>
                    <a:cubicBezTo>
                      <a:pt x="438" y="408"/>
                      <a:pt x="547" y="434"/>
                      <a:pt x="675" y="434"/>
                    </a:cubicBezTo>
                    <a:cubicBezTo>
                      <a:pt x="722" y="434"/>
                      <a:pt x="771" y="430"/>
                      <a:pt x="824" y="423"/>
                    </a:cubicBezTo>
                    <a:cubicBezTo>
                      <a:pt x="949" y="381"/>
                      <a:pt x="1075" y="367"/>
                      <a:pt x="1186" y="353"/>
                    </a:cubicBezTo>
                    <a:cubicBezTo>
                      <a:pt x="1312" y="339"/>
                      <a:pt x="1437" y="325"/>
                      <a:pt x="1563" y="325"/>
                    </a:cubicBezTo>
                    <a:cubicBezTo>
                      <a:pt x="1535" y="297"/>
                      <a:pt x="1535" y="283"/>
                      <a:pt x="1521" y="269"/>
                    </a:cubicBezTo>
                    <a:cubicBezTo>
                      <a:pt x="1354" y="144"/>
                      <a:pt x="1158" y="60"/>
                      <a:pt x="935" y="4"/>
                    </a:cubicBezTo>
                    <a:cubicBezTo>
                      <a:pt x="901" y="2"/>
                      <a:pt x="868" y="1"/>
                      <a:pt x="836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>
                <a:off x="277380" y="512745"/>
                <a:ext cx="187998" cy="401019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9255" extrusionOk="0">
                    <a:moveTo>
                      <a:pt x="3836" y="1"/>
                    </a:moveTo>
                    <a:cubicBezTo>
                      <a:pt x="3808" y="29"/>
                      <a:pt x="3808" y="43"/>
                      <a:pt x="3808" y="57"/>
                    </a:cubicBezTo>
                    <a:cubicBezTo>
                      <a:pt x="3766" y="615"/>
                      <a:pt x="3724" y="1159"/>
                      <a:pt x="3669" y="1716"/>
                    </a:cubicBezTo>
                    <a:cubicBezTo>
                      <a:pt x="3599" y="2260"/>
                      <a:pt x="3515" y="2791"/>
                      <a:pt x="3362" y="3321"/>
                    </a:cubicBezTo>
                    <a:cubicBezTo>
                      <a:pt x="3306" y="3488"/>
                      <a:pt x="3236" y="3669"/>
                      <a:pt x="3180" y="3823"/>
                    </a:cubicBezTo>
                    <a:cubicBezTo>
                      <a:pt x="3139" y="3879"/>
                      <a:pt x="3083" y="3920"/>
                      <a:pt x="3041" y="3962"/>
                    </a:cubicBezTo>
                    <a:cubicBezTo>
                      <a:pt x="2748" y="4269"/>
                      <a:pt x="2623" y="4618"/>
                      <a:pt x="2525" y="5008"/>
                    </a:cubicBezTo>
                    <a:cubicBezTo>
                      <a:pt x="2441" y="5036"/>
                      <a:pt x="2371" y="5064"/>
                      <a:pt x="2302" y="5120"/>
                    </a:cubicBezTo>
                    <a:cubicBezTo>
                      <a:pt x="2232" y="5148"/>
                      <a:pt x="2162" y="5218"/>
                      <a:pt x="2106" y="5287"/>
                    </a:cubicBezTo>
                    <a:cubicBezTo>
                      <a:pt x="1953" y="5469"/>
                      <a:pt x="1841" y="5734"/>
                      <a:pt x="1772" y="5971"/>
                    </a:cubicBezTo>
                    <a:cubicBezTo>
                      <a:pt x="1674" y="6013"/>
                      <a:pt x="1576" y="6027"/>
                      <a:pt x="1479" y="6082"/>
                    </a:cubicBezTo>
                    <a:cubicBezTo>
                      <a:pt x="1395" y="6124"/>
                      <a:pt x="1297" y="6180"/>
                      <a:pt x="1214" y="6264"/>
                    </a:cubicBezTo>
                    <a:cubicBezTo>
                      <a:pt x="991" y="6473"/>
                      <a:pt x="809" y="6752"/>
                      <a:pt x="628" y="7003"/>
                    </a:cubicBezTo>
                    <a:cubicBezTo>
                      <a:pt x="586" y="7059"/>
                      <a:pt x="558" y="7101"/>
                      <a:pt x="516" y="7143"/>
                    </a:cubicBezTo>
                    <a:cubicBezTo>
                      <a:pt x="488" y="7198"/>
                      <a:pt x="461" y="7240"/>
                      <a:pt x="433" y="7282"/>
                    </a:cubicBezTo>
                    <a:cubicBezTo>
                      <a:pt x="419" y="7338"/>
                      <a:pt x="377" y="7380"/>
                      <a:pt x="377" y="7435"/>
                    </a:cubicBezTo>
                    <a:cubicBezTo>
                      <a:pt x="363" y="7491"/>
                      <a:pt x="349" y="7547"/>
                      <a:pt x="349" y="7589"/>
                    </a:cubicBezTo>
                    <a:lnTo>
                      <a:pt x="321" y="7617"/>
                    </a:lnTo>
                    <a:cubicBezTo>
                      <a:pt x="251" y="7700"/>
                      <a:pt x="182" y="7798"/>
                      <a:pt x="140" y="7910"/>
                    </a:cubicBezTo>
                    <a:cubicBezTo>
                      <a:pt x="84" y="8007"/>
                      <a:pt x="28" y="8119"/>
                      <a:pt x="0" y="8244"/>
                    </a:cubicBezTo>
                    <a:lnTo>
                      <a:pt x="14" y="8217"/>
                    </a:lnTo>
                    <a:cubicBezTo>
                      <a:pt x="237" y="8119"/>
                      <a:pt x="461" y="8007"/>
                      <a:pt x="698" y="7896"/>
                    </a:cubicBezTo>
                    <a:cubicBezTo>
                      <a:pt x="739" y="7854"/>
                      <a:pt x="795" y="7826"/>
                      <a:pt x="865" y="7798"/>
                    </a:cubicBezTo>
                    <a:lnTo>
                      <a:pt x="949" y="7756"/>
                    </a:lnTo>
                    <a:lnTo>
                      <a:pt x="1046" y="7700"/>
                    </a:lnTo>
                    <a:cubicBezTo>
                      <a:pt x="1088" y="7659"/>
                      <a:pt x="1158" y="7631"/>
                      <a:pt x="1214" y="7589"/>
                    </a:cubicBezTo>
                    <a:cubicBezTo>
                      <a:pt x="1270" y="7561"/>
                      <a:pt x="1325" y="7505"/>
                      <a:pt x="1395" y="7477"/>
                    </a:cubicBezTo>
                    <a:cubicBezTo>
                      <a:pt x="1437" y="7435"/>
                      <a:pt x="1493" y="7380"/>
                      <a:pt x="1548" y="7352"/>
                    </a:cubicBezTo>
                    <a:cubicBezTo>
                      <a:pt x="1604" y="7296"/>
                      <a:pt x="1646" y="7268"/>
                      <a:pt x="1702" y="7212"/>
                    </a:cubicBezTo>
                    <a:lnTo>
                      <a:pt x="1841" y="7073"/>
                    </a:lnTo>
                    <a:lnTo>
                      <a:pt x="1855" y="7059"/>
                    </a:lnTo>
                    <a:lnTo>
                      <a:pt x="1911" y="7003"/>
                    </a:lnTo>
                    <a:cubicBezTo>
                      <a:pt x="1953" y="6961"/>
                      <a:pt x="1981" y="6905"/>
                      <a:pt x="1981" y="6905"/>
                    </a:cubicBezTo>
                    <a:cubicBezTo>
                      <a:pt x="2176" y="6682"/>
                      <a:pt x="2330" y="6459"/>
                      <a:pt x="2483" y="6208"/>
                    </a:cubicBezTo>
                    <a:cubicBezTo>
                      <a:pt x="2650" y="5971"/>
                      <a:pt x="2790" y="5706"/>
                      <a:pt x="2902" y="5469"/>
                    </a:cubicBezTo>
                    <a:cubicBezTo>
                      <a:pt x="2971" y="5343"/>
                      <a:pt x="3027" y="5218"/>
                      <a:pt x="3083" y="5092"/>
                    </a:cubicBezTo>
                    <a:lnTo>
                      <a:pt x="3236" y="4729"/>
                    </a:lnTo>
                    <a:cubicBezTo>
                      <a:pt x="3292" y="4618"/>
                      <a:pt x="3348" y="4506"/>
                      <a:pt x="3376" y="4381"/>
                    </a:cubicBezTo>
                    <a:cubicBezTo>
                      <a:pt x="3432" y="4283"/>
                      <a:pt x="3459" y="4158"/>
                      <a:pt x="3501" y="4046"/>
                    </a:cubicBezTo>
                    <a:lnTo>
                      <a:pt x="3599" y="3739"/>
                    </a:lnTo>
                    <a:cubicBezTo>
                      <a:pt x="3641" y="3627"/>
                      <a:pt x="3655" y="3544"/>
                      <a:pt x="3669" y="3460"/>
                    </a:cubicBezTo>
                    <a:cubicBezTo>
                      <a:pt x="3711" y="3279"/>
                      <a:pt x="3738" y="3125"/>
                      <a:pt x="3766" y="2986"/>
                    </a:cubicBezTo>
                    <a:cubicBezTo>
                      <a:pt x="3794" y="2721"/>
                      <a:pt x="3808" y="2567"/>
                      <a:pt x="3808" y="2567"/>
                    </a:cubicBezTo>
                    <a:lnTo>
                      <a:pt x="3808" y="2986"/>
                    </a:lnTo>
                    <a:cubicBezTo>
                      <a:pt x="3794" y="3125"/>
                      <a:pt x="3794" y="3279"/>
                      <a:pt x="3780" y="3474"/>
                    </a:cubicBezTo>
                    <a:cubicBezTo>
                      <a:pt x="3766" y="3572"/>
                      <a:pt x="3766" y="3669"/>
                      <a:pt x="3738" y="3767"/>
                    </a:cubicBezTo>
                    <a:cubicBezTo>
                      <a:pt x="3724" y="3879"/>
                      <a:pt x="3711" y="3976"/>
                      <a:pt x="3669" y="4102"/>
                    </a:cubicBezTo>
                    <a:cubicBezTo>
                      <a:pt x="3627" y="4339"/>
                      <a:pt x="3557" y="4576"/>
                      <a:pt x="3487" y="4813"/>
                    </a:cubicBezTo>
                    <a:cubicBezTo>
                      <a:pt x="3390" y="5064"/>
                      <a:pt x="3320" y="5329"/>
                      <a:pt x="3222" y="5608"/>
                    </a:cubicBezTo>
                    <a:cubicBezTo>
                      <a:pt x="3111" y="5859"/>
                      <a:pt x="3013" y="6138"/>
                      <a:pt x="2874" y="6403"/>
                    </a:cubicBezTo>
                    <a:cubicBezTo>
                      <a:pt x="2748" y="6668"/>
                      <a:pt x="2595" y="6947"/>
                      <a:pt x="2413" y="7212"/>
                    </a:cubicBezTo>
                    <a:lnTo>
                      <a:pt x="2344" y="7310"/>
                    </a:lnTo>
                    <a:lnTo>
                      <a:pt x="2316" y="7366"/>
                    </a:lnTo>
                    <a:lnTo>
                      <a:pt x="2302" y="7380"/>
                    </a:lnTo>
                    <a:lnTo>
                      <a:pt x="2302" y="7394"/>
                    </a:lnTo>
                    <a:cubicBezTo>
                      <a:pt x="2246" y="7463"/>
                      <a:pt x="2204" y="7533"/>
                      <a:pt x="2162" y="7589"/>
                    </a:cubicBezTo>
                    <a:cubicBezTo>
                      <a:pt x="2106" y="7659"/>
                      <a:pt x="2051" y="7728"/>
                      <a:pt x="1995" y="7784"/>
                    </a:cubicBezTo>
                    <a:cubicBezTo>
                      <a:pt x="1953" y="7854"/>
                      <a:pt x="1897" y="7910"/>
                      <a:pt x="1841" y="7979"/>
                    </a:cubicBezTo>
                    <a:cubicBezTo>
                      <a:pt x="1786" y="8021"/>
                      <a:pt x="1744" y="8091"/>
                      <a:pt x="1674" y="8147"/>
                    </a:cubicBezTo>
                    <a:cubicBezTo>
                      <a:pt x="1618" y="8203"/>
                      <a:pt x="1548" y="8258"/>
                      <a:pt x="1493" y="8328"/>
                    </a:cubicBezTo>
                    <a:lnTo>
                      <a:pt x="1409" y="8412"/>
                    </a:lnTo>
                    <a:lnTo>
                      <a:pt x="1325" y="8482"/>
                    </a:lnTo>
                    <a:cubicBezTo>
                      <a:pt x="1256" y="8537"/>
                      <a:pt x="1200" y="8579"/>
                      <a:pt x="1130" y="8621"/>
                    </a:cubicBezTo>
                    <a:cubicBezTo>
                      <a:pt x="865" y="8788"/>
                      <a:pt x="600" y="8928"/>
                      <a:pt x="349" y="9040"/>
                    </a:cubicBezTo>
                    <a:cubicBezTo>
                      <a:pt x="293" y="9053"/>
                      <a:pt x="223" y="9095"/>
                      <a:pt x="168" y="9109"/>
                    </a:cubicBezTo>
                    <a:cubicBezTo>
                      <a:pt x="312" y="9205"/>
                      <a:pt x="496" y="9254"/>
                      <a:pt x="702" y="9254"/>
                    </a:cubicBezTo>
                    <a:cubicBezTo>
                      <a:pt x="916" y="9254"/>
                      <a:pt x="1154" y="9202"/>
                      <a:pt x="1395" y="9095"/>
                    </a:cubicBezTo>
                    <a:cubicBezTo>
                      <a:pt x="1507" y="9081"/>
                      <a:pt x="1646" y="9053"/>
                      <a:pt x="1786" y="9026"/>
                    </a:cubicBezTo>
                    <a:cubicBezTo>
                      <a:pt x="1925" y="8984"/>
                      <a:pt x="2065" y="8928"/>
                      <a:pt x="2246" y="8844"/>
                    </a:cubicBezTo>
                    <a:cubicBezTo>
                      <a:pt x="2371" y="8788"/>
                      <a:pt x="2483" y="8733"/>
                      <a:pt x="2609" y="8635"/>
                    </a:cubicBezTo>
                    <a:cubicBezTo>
                      <a:pt x="2734" y="8551"/>
                      <a:pt x="2860" y="8468"/>
                      <a:pt x="2957" y="8356"/>
                    </a:cubicBezTo>
                    <a:lnTo>
                      <a:pt x="3111" y="8203"/>
                    </a:lnTo>
                    <a:cubicBezTo>
                      <a:pt x="3167" y="8147"/>
                      <a:pt x="3222" y="8077"/>
                      <a:pt x="3250" y="8035"/>
                    </a:cubicBezTo>
                    <a:cubicBezTo>
                      <a:pt x="3292" y="7979"/>
                      <a:pt x="3348" y="7910"/>
                      <a:pt x="3376" y="7854"/>
                    </a:cubicBezTo>
                    <a:cubicBezTo>
                      <a:pt x="3348" y="7756"/>
                      <a:pt x="3376" y="7700"/>
                      <a:pt x="3418" y="7631"/>
                    </a:cubicBezTo>
                    <a:cubicBezTo>
                      <a:pt x="3446" y="7519"/>
                      <a:pt x="3446" y="7435"/>
                      <a:pt x="3446" y="7366"/>
                    </a:cubicBezTo>
                    <a:cubicBezTo>
                      <a:pt x="3557" y="7282"/>
                      <a:pt x="3669" y="7170"/>
                      <a:pt x="3766" y="7059"/>
                    </a:cubicBezTo>
                    <a:cubicBezTo>
                      <a:pt x="3808" y="7003"/>
                      <a:pt x="3850" y="6933"/>
                      <a:pt x="3878" y="6864"/>
                    </a:cubicBezTo>
                    <a:cubicBezTo>
                      <a:pt x="3920" y="6794"/>
                      <a:pt x="3934" y="6724"/>
                      <a:pt x="3976" y="6668"/>
                    </a:cubicBezTo>
                    <a:cubicBezTo>
                      <a:pt x="4003" y="6571"/>
                      <a:pt x="4017" y="6459"/>
                      <a:pt x="4017" y="6361"/>
                    </a:cubicBezTo>
                    <a:cubicBezTo>
                      <a:pt x="4017" y="6250"/>
                      <a:pt x="4017" y="6166"/>
                      <a:pt x="4003" y="6082"/>
                    </a:cubicBezTo>
                    <a:lnTo>
                      <a:pt x="4003" y="6055"/>
                    </a:lnTo>
                    <a:cubicBezTo>
                      <a:pt x="4017" y="6013"/>
                      <a:pt x="4059" y="5957"/>
                      <a:pt x="4073" y="5901"/>
                    </a:cubicBezTo>
                    <a:cubicBezTo>
                      <a:pt x="4115" y="5817"/>
                      <a:pt x="4129" y="5734"/>
                      <a:pt x="4157" y="5636"/>
                    </a:cubicBezTo>
                    <a:cubicBezTo>
                      <a:pt x="4185" y="5552"/>
                      <a:pt x="4213" y="5469"/>
                      <a:pt x="4213" y="5385"/>
                    </a:cubicBezTo>
                    <a:lnTo>
                      <a:pt x="4213" y="5273"/>
                    </a:lnTo>
                    <a:lnTo>
                      <a:pt x="4213" y="5176"/>
                    </a:lnTo>
                    <a:cubicBezTo>
                      <a:pt x="4213" y="5106"/>
                      <a:pt x="4213" y="5008"/>
                      <a:pt x="4199" y="4925"/>
                    </a:cubicBezTo>
                    <a:cubicBezTo>
                      <a:pt x="4255" y="4841"/>
                      <a:pt x="4282" y="4729"/>
                      <a:pt x="4296" y="4618"/>
                    </a:cubicBezTo>
                    <a:cubicBezTo>
                      <a:pt x="4324" y="4506"/>
                      <a:pt x="4338" y="4367"/>
                      <a:pt x="4338" y="4241"/>
                    </a:cubicBezTo>
                    <a:cubicBezTo>
                      <a:pt x="4338" y="4102"/>
                      <a:pt x="4324" y="3920"/>
                      <a:pt x="4296" y="3739"/>
                    </a:cubicBezTo>
                    <a:cubicBezTo>
                      <a:pt x="4282" y="3572"/>
                      <a:pt x="4227" y="3390"/>
                      <a:pt x="4157" y="3293"/>
                    </a:cubicBezTo>
                    <a:cubicBezTo>
                      <a:pt x="4185" y="3056"/>
                      <a:pt x="4185" y="2832"/>
                      <a:pt x="4157" y="2623"/>
                    </a:cubicBezTo>
                    <a:cubicBezTo>
                      <a:pt x="4143" y="2135"/>
                      <a:pt x="4073" y="1661"/>
                      <a:pt x="4017" y="1172"/>
                    </a:cubicBezTo>
                    <a:cubicBezTo>
                      <a:pt x="3990" y="796"/>
                      <a:pt x="3948" y="377"/>
                      <a:pt x="3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>
                <a:off x="302353" y="1764843"/>
                <a:ext cx="128163" cy="345947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7984" extrusionOk="0">
                    <a:moveTo>
                      <a:pt x="875" y="0"/>
                    </a:moveTo>
                    <a:cubicBezTo>
                      <a:pt x="848" y="0"/>
                      <a:pt x="821" y="2"/>
                      <a:pt x="796" y="5"/>
                    </a:cubicBezTo>
                    <a:lnTo>
                      <a:pt x="810" y="19"/>
                    </a:lnTo>
                    <a:cubicBezTo>
                      <a:pt x="977" y="172"/>
                      <a:pt x="1144" y="382"/>
                      <a:pt x="1256" y="591"/>
                    </a:cubicBezTo>
                    <a:cubicBezTo>
                      <a:pt x="1326" y="703"/>
                      <a:pt x="1382" y="828"/>
                      <a:pt x="1437" y="926"/>
                    </a:cubicBezTo>
                    <a:cubicBezTo>
                      <a:pt x="1479" y="1051"/>
                      <a:pt x="1535" y="1149"/>
                      <a:pt x="1577" y="1274"/>
                    </a:cubicBezTo>
                    <a:cubicBezTo>
                      <a:pt x="1619" y="1400"/>
                      <a:pt x="1660" y="1498"/>
                      <a:pt x="1716" y="1623"/>
                    </a:cubicBezTo>
                    <a:cubicBezTo>
                      <a:pt x="1730" y="1679"/>
                      <a:pt x="1744" y="1749"/>
                      <a:pt x="1786" y="1804"/>
                    </a:cubicBezTo>
                    <a:cubicBezTo>
                      <a:pt x="1786" y="1804"/>
                      <a:pt x="1800" y="1846"/>
                      <a:pt x="1814" y="1888"/>
                    </a:cubicBezTo>
                    <a:cubicBezTo>
                      <a:pt x="1828" y="1944"/>
                      <a:pt x="1856" y="1972"/>
                      <a:pt x="1856" y="1972"/>
                    </a:cubicBezTo>
                    <a:cubicBezTo>
                      <a:pt x="1939" y="2209"/>
                      <a:pt x="2009" y="2460"/>
                      <a:pt x="2065" y="2711"/>
                    </a:cubicBezTo>
                    <a:cubicBezTo>
                      <a:pt x="2121" y="2948"/>
                      <a:pt x="2149" y="3213"/>
                      <a:pt x="2163" y="3436"/>
                    </a:cubicBezTo>
                    <a:cubicBezTo>
                      <a:pt x="2177" y="3674"/>
                      <a:pt x="2177" y="3911"/>
                      <a:pt x="2163" y="4120"/>
                    </a:cubicBezTo>
                    <a:cubicBezTo>
                      <a:pt x="2149" y="4329"/>
                      <a:pt x="2135" y="4538"/>
                      <a:pt x="2121" y="4720"/>
                    </a:cubicBezTo>
                    <a:cubicBezTo>
                      <a:pt x="2093" y="4817"/>
                      <a:pt x="2093" y="4901"/>
                      <a:pt x="2079" y="4985"/>
                    </a:cubicBezTo>
                    <a:cubicBezTo>
                      <a:pt x="2065" y="5068"/>
                      <a:pt x="2065" y="5138"/>
                      <a:pt x="2037" y="5208"/>
                    </a:cubicBezTo>
                    <a:cubicBezTo>
                      <a:pt x="2023" y="5347"/>
                      <a:pt x="2009" y="5501"/>
                      <a:pt x="1995" y="5599"/>
                    </a:cubicBezTo>
                    <a:cubicBezTo>
                      <a:pt x="1981" y="5696"/>
                      <a:pt x="1981" y="5794"/>
                      <a:pt x="1953" y="5836"/>
                    </a:cubicBezTo>
                    <a:cubicBezTo>
                      <a:pt x="1953" y="5891"/>
                      <a:pt x="1939" y="5933"/>
                      <a:pt x="1939" y="5933"/>
                    </a:cubicBezTo>
                    <a:lnTo>
                      <a:pt x="1939" y="5836"/>
                    </a:lnTo>
                    <a:lnTo>
                      <a:pt x="1939" y="5599"/>
                    </a:lnTo>
                    <a:lnTo>
                      <a:pt x="1939" y="5208"/>
                    </a:lnTo>
                    <a:lnTo>
                      <a:pt x="1939" y="4971"/>
                    </a:lnTo>
                    <a:lnTo>
                      <a:pt x="1939" y="4706"/>
                    </a:lnTo>
                    <a:cubicBezTo>
                      <a:pt x="1939" y="4538"/>
                      <a:pt x="1926" y="4329"/>
                      <a:pt x="1926" y="4120"/>
                    </a:cubicBezTo>
                    <a:cubicBezTo>
                      <a:pt x="1912" y="3911"/>
                      <a:pt x="1870" y="3701"/>
                      <a:pt x="1842" y="3478"/>
                    </a:cubicBezTo>
                    <a:cubicBezTo>
                      <a:pt x="1800" y="3241"/>
                      <a:pt x="1730" y="3032"/>
                      <a:pt x="1647" y="2809"/>
                    </a:cubicBezTo>
                    <a:cubicBezTo>
                      <a:pt x="1577" y="2600"/>
                      <a:pt x="1465" y="2376"/>
                      <a:pt x="1368" y="2167"/>
                    </a:cubicBezTo>
                    <a:lnTo>
                      <a:pt x="1326" y="2083"/>
                    </a:lnTo>
                    <a:lnTo>
                      <a:pt x="1312" y="2042"/>
                    </a:lnTo>
                    <a:lnTo>
                      <a:pt x="1298" y="2028"/>
                    </a:lnTo>
                    <a:lnTo>
                      <a:pt x="1298" y="2014"/>
                    </a:lnTo>
                    <a:cubicBezTo>
                      <a:pt x="1256" y="1958"/>
                      <a:pt x="1242" y="1902"/>
                      <a:pt x="1214" y="1846"/>
                    </a:cubicBezTo>
                    <a:cubicBezTo>
                      <a:pt x="1144" y="1749"/>
                      <a:pt x="1075" y="1665"/>
                      <a:pt x="1005" y="1553"/>
                    </a:cubicBezTo>
                    <a:cubicBezTo>
                      <a:pt x="935" y="1456"/>
                      <a:pt x="865" y="1358"/>
                      <a:pt x="796" y="1274"/>
                    </a:cubicBezTo>
                    <a:lnTo>
                      <a:pt x="586" y="1009"/>
                    </a:lnTo>
                    <a:cubicBezTo>
                      <a:pt x="447" y="856"/>
                      <a:pt x="321" y="703"/>
                      <a:pt x="196" y="563"/>
                    </a:cubicBezTo>
                    <a:cubicBezTo>
                      <a:pt x="168" y="521"/>
                      <a:pt x="140" y="493"/>
                      <a:pt x="112" y="465"/>
                    </a:cubicBezTo>
                    <a:lnTo>
                      <a:pt x="112" y="465"/>
                    </a:lnTo>
                    <a:cubicBezTo>
                      <a:pt x="1" y="786"/>
                      <a:pt x="42" y="1051"/>
                      <a:pt x="126" y="1316"/>
                    </a:cubicBezTo>
                    <a:cubicBezTo>
                      <a:pt x="126" y="1344"/>
                      <a:pt x="112" y="1400"/>
                      <a:pt x="112" y="1428"/>
                    </a:cubicBezTo>
                    <a:cubicBezTo>
                      <a:pt x="112" y="1470"/>
                      <a:pt x="98" y="1512"/>
                      <a:pt x="98" y="1553"/>
                    </a:cubicBezTo>
                    <a:lnTo>
                      <a:pt x="98" y="1818"/>
                    </a:lnTo>
                    <a:cubicBezTo>
                      <a:pt x="112" y="1958"/>
                      <a:pt x="126" y="2111"/>
                      <a:pt x="168" y="2251"/>
                    </a:cubicBezTo>
                    <a:cubicBezTo>
                      <a:pt x="182" y="2321"/>
                      <a:pt x="210" y="2390"/>
                      <a:pt x="238" y="2460"/>
                    </a:cubicBezTo>
                    <a:cubicBezTo>
                      <a:pt x="266" y="2600"/>
                      <a:pt x="307" y="2655"/>
                      <a:pt x="349" y="2725"/>
                    </a:cubicBezTo>
                    <a:cubicBezTo>
                      <a:pt x="391" y="2781"/>
                      <a:pt x="461" y="2795"/>
                      <a:pt x="517" y="2809"/>
                    </a:cubicBezTo>
                    <a:cubicBezTo>
                      <a:pt x="461" y="2962"/>
                      <a:pt x="475" y="3157"/>
                      <a:pt x="559" y="3297"/>
                    </a:cubicBezTo>
                    <a:cubicBezTo>
                      <a:pt x="628" y="3423"/>
                      <a:pt x="740" y="3492"/>
                      <a:pt x="865" y="3576"/>
                    </a:cubicBezTo>
                    <a:cubicBezTo>
                      <a:pt x="865" y="3576"/>
                      <a:pt x="865" y="3590"/>
                      <a:pt x="879" y="3590"/>
                    </a:cubicBezTo>
                    <a:cubicBezTo>
                      <a:pt x="879" y="3632"/>
                      <a:pt x="879" y="3660"/>
                      <a:pt x="893" y="3701"/>
                    </a:cubicBezTo>
                    <a:cubicBezTo>
                      <a:pt x="907" y="3799"/>
                      <a:pt x="963" y="3925"/>
                      <a:pt x="991" y="4036"/>
                    </a:cubicBezTo>
                    <a:cubicBezTo>
                      <a:pt x="991" y="4050"/>
                      <a:pt x="1019" y="4064"/>
                      <a:pt x="1033" y="4078"/>
                    </a:cubicBezTo>
                    <a:cubicBezTo>
                      <a:pt x="1047" y="4106"/>
                      <a:pt x="1047" y="4120"/>
                      <a:pt x="1075" y="4134"/>
                    </a:cubicBezTo>
                    <a:cubicBezTo>
                      <a:pt x="1103" y="4190"/>
                      <a:pt x="1144" y="4245"/>
                      <a:pt x="1172" y="4273"/>
                    </a:cubicBezTo>
                    <a:cubicBezTo>
                      <a:pt x="1130" y="4413"/>
                      <a:pt x="1158" y="4566"/>
                      <a:pt x="1228" y="4748"/>
                    </a:cubicBezTo>
                    <a:cubicBezTo>
                      <a:pt x="1298" y="4943"/>
                      <a:pt x="1382" y="5250"/>
                      <a:pt x="1563" y="5403"/>
                    </a:cubicBezTo>
                    <a:cubicBezTo>
                      <a:pt x="1577" y="5585"/>
                      <a:pt x="1577" y="5738"/>
                      <a:pt x="1591" y="5919"/>
                    </a:cubicBezTo>
                    <a:cubicBezTo>
                      <a:pt x="1605" y="6282"/>
                      <a:pt x="1633" y="6659"/>
                      <a:pt x="1577" y="7035"/>
                    </a:cubicBezTo>
                    <a:cubicBezTo>
                      <a:pt x="1535" y="7342"/>
                      <a:pt x="1437" y="7663"/>
                      <a:pt x="1382" y="7984"/>
                    </a:cubicBezTo>
                    <a:cubicBezTo>
                      <a:pt x="1395" y="7984"/>
                      <a:pt x="1423" y="7970"/>
                      <a:pt x="1437" y="7956"/>
                    </a:cubicBezTo>
                    <a:cubicBezTo>
                      <a:pt x="1577" y="7761"/>
                      <a:pt x="1674" y="7551"/>
                      <a:pt x="1786" y="7342"/>
                    </a:cubicBezTo>
                    <a:cubicBezTo>
                      <a:pt x="1870" y="7133"/>
                      <a:pt x="1953" y="6910"/>
                      <a:pt x="2023" y="6686"/>
                    </a:cubicBezTo>
                    <a:cubicBezTo>
                      <a:pt x="2163" y="6226"/>
                      <a:pt x="2274" y="5780"/>
                      <a:pt x="2358" y="5320"/>
                    </a:cubicBezTo>
                    <a:cubicBezTo>
                      <a:pt x="2372" y="5250"/>
                      <a:pt x="2400" y="5166"/>
                      <a:pt x="2414" y="5096"/>
                    </a:cubicBezTo>
                    <a:cubicBezTo>
                      <a:pt x="2428" y="5027"/>
                      <a:pt x="2442" y="4943"/>
                      <a:pt x="2470" y="4873"/>
                    </a:cubicBezTo>
                    <a:cubicBezTo>
                      <a:pt x="2497" y="4817"/>
                      <a:pt x="2539" y="4762"/>
                      <a:pt x="2567" y="4734"/>
                    </a:cubicBezTo>
                    <a:cubicBezTo>
                      <a:pt x="2790" y="4399"/>
                      <a:pt x="2776" y="4036"/>
                      <a:pt x="2693" y="3646"/>
                    </a:cubicBezTo>
                    <a:cubicBezTo>
                      <a:pt x="2818" y="3520"/>
                      <a:pt x="2902" y="3381"/>
                      <a:pt x="2916" y="3199"/>
                    </a:cubicBezTo>
                    <a:cubicBezTo>
                      <a:pt x="2958" y="2948"/>
                      <a:pt x="2860" y="2641"/>
                      <a:pt x="2721" y="2404"/>
                    </a:cubicBezTo>
                    <a:cubicBezTo>
                      <a:pt x="2776" y="2307"/>
                      <a:pt x="2818" y="2195"/>
                      <a:pt x="2832" y="2083"/>
                    </a:cubicBezTo>
                    <a:cubicBezTo>
                      <a:pt x="2846" y="1958"/>
                      <a:pt x="2832" y="1832"/>
                      <a:pt x="2818" y="1693"/>
                    </a:cubicBezTo>
                    <a:cubicBezTo>
                      <a:pt x="2721" y="1316"/>
                      <a:pt x="2483" y="926"/>
                      <a:pt x="2218" y="633"/>
                    </a:cubicBezTo>
                    <a:cubicBezTo>
                      <a:pt x="2121" y="507"/>
                      <a:pt x="2009" y="424"/>
                      <a:pt x="1884" y="354"/>
                    </a:cubicBezTo>
                    <a:cubicBezTo>
                      <a:pt x="1772" y="284"/>
                      <a:pt x="1660" y="242"/>
                      <a:pt x="1535" y="228"/>
                    </a:cubicBezTo>
                    <a:cubicBezTo>
                      <a:pt x="1535" y="228"/>
                      <a:pt x="1521" y="214"/>
                      <a:pt x="1507" y="214"/>
                    </a:cubicBezTo>
                    <a:cubicBezTo>
                      <a:pt x="1322" y="91"/>
                      <a:pt x="1082" y="0"/>
                      <a:pt x="8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>
                <a:off x="765257" y="1378315"/>
                <a:ext cx="234532" cy="116341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2685" extrusionOk="0">
                    <a:moveTo>
                      <a:pt x="1927" y="0"/>
                    </a:moveTo>
                    <a:cubicBezTo>
                      <a:pt x="1905" y="0"/>
                      <a:pt x="1881" y="2"/>
                      <a:pt x="1856" y="6"/>
                    </a:cubicBezTo>
                    <a:cubicBezTo>
                      <a:pt x="1772" y="6"/>
                      <a:pt x="1675" y="34"/>
                      <a:pt x="1577" y="90"/>
                    </a:cubicBezTo>
                    <a:cubicBezTo>
                      <a:pt x="1493" y="146"/>
                      <a:pt x="1410" y="215"/>
                      <a:pt x="1340" y="285"/>
                    </a:cubicBezTo>
                    <a:cubicBezTo>
                      <a:pt x="1245" y="249"/>
                      <a:pt x="1154" y="228"/>
                      <a:pt x="1061" y="228"/>
                    </a:cubicBezTo>
                    <a:cubicBezTo>
                      <a:pt x="976" y="228"/>
                      <a:pt x="889" y="245"/>
                      <a:pt x="796" y="285"/>
                    </a:cubicBezTo>
                    <a:cubicBezTo>
                      <a:pt x="531" y="383"/>
                      <a:pt x="349" y="634"/>
                      <a:pt x="182" y="843"/>
                    </a:cubicBezTo>
                    <a:cubicBezTo>
                      <a:pt x="71" y="1011"/>
                      <a:pt x="29" y="1206"/>
                      <a:pt x="71" y="1401"/>
                    </a:cubicBezTo>
                    <a:lnTo>
                      <a:pt x="71" y="1415"/>
                    </a:lnTo>
                    <a:cubicBezTo>
                      <a:pt x="15" y="1568"/>
                      <a:pt x="1" y="1778"/>
                      <a:pt x="43" y="1973"/>
                    </a:cubicBezTo>
                    <a:lnTo>
                      <a:pt x="71" y="1959"/>
                    </a:lnTo>
                    <a:cubicBezTo>
                      <a:pt x="168" y="1847"/>
                      <a:pt x="294" y="1750"/>
                      <a:pt x="433" y="1638"/>
                    </a:cubicBezTo>
                    <a:cubicBezTo>
                      <a:pt x="503" y="1582"/>
                      <a:pt x="573" y="1555"/>
                      <a:pt x="642" y="1499"/>
                    </a:cubicBezTo>
                    <a:cubicBezTo>
                      <a:pt x="712" y="1471"/>
                      <a:pt x="782" y="1415"/>
                      <a:pt x="866" y="1373"/>
                    </a:cubicBezTo>
                    <a:cubicBezTo>
                      <a:pt x="935" y="1331"/>
                      <a:pt x="1005" y="1290"/>
                      <a:pt x="1089" y="1234"/>
                    </a:cubicBezTo>
                    <a:cubicBezTo>
                      <a:pt x="1131" y="1220"/>
                      <a:pt x="1158" y="1192"/>
                      <a:pt x="1200" y="1164"/>
                    </a:cubicBezTo>
                    <a:cubicBezTo>
                      <a:pt x="1200" y="1164"/>
                      <a:pt x="1228" y="1150"/>
                      <a:pt x="1256" y="1136"/>
                    </a:cubicBezTo>
                    <a:cubicBezTo>
                      <a:pt x="1284" y="1122"/>
                      <a:pt x="1298" y="1108"/>
                      <a:pt x="1298" y="1108"/>
                    </a:cubicBezTo>
                    <a:cubicBezTo>
                      <a:pt x="1368" y="1052"/>
                      <a:pt x="1465" y="1011"/>
                      <a:pt x="1535" y="969"/>
                    </a:cubicBezTo>
                    <a:cubicBezTo>
                      <a:pt x="1605" y="913"/>
                      <a:pt x="1689" y="871"/>
                      <a:pt x="1772" y="843"/>
                    </a:cubicBezTo>
                    <a:cubicBezTo>
                      <a:pt x="1926" y="759"/>
                      <a:pt x="2107" y="704"/>
                      <a:pt x="2260" y="662"/>
                    </a:cubicBezTo>
                    <a:cubicBezTo>
                      <a:pt x="2344" y="648"/>
                      <a:pt x="2414" y="634"/>
                      <a:pt x="2512" y="620"/>
                    </a:cubicBezTo>
                    <a:cubicBezTo>
                      <a:pt x="2539" y="620"/>
                      <a:pt x="2595" y="592"/>
                      <a:pt x="2623" y="592"/>
                    </a:cubicBezTo>
                    <a:lnTo>
                      <a:pt x="2749" y="592"/>
                    </a:lnTo>
                    <a:cubicBezTo>
                      <a:pt x="2818" y="592"/>
                      <a:pt x="2902" y="578"/>
                      <a:pt x="2972" y="578"/>
                    </a:cubicBezTo>
                    <a:lnTo>
                      <a:pt x="4060" y="578"/>
                    </a:lnTo>
                    <a:cubicBezTo>
                      <a:pt x="4060" y="578"/>
                      <a:pt x="3976" y="592"/>
                      <a:pt x="3809" y="606"/>
                    </a:cubicBezTo>
                    <a:cubicBezTo>
                      <a:pt x="3781" y="606"/>
                      <a:pt x="3739" y="606"/>
                      <a:pt x="3697" y="634"/>
                    </a:cubicBezTo>
                    <a:cubicBezTo>
                      <a:pt x="3641" y="648"/>
                      <a:pt x="3600" y="648"/>
                      <a:pt x="3558" y="662"/>
                    </a:cubicBezTo>
                    <a:cubicBezTo>
                      <a:pt x="3502" y="662"/>
                      <a:pt x="3446" y="676"/>
                      <a:pt x="3390" y="676"/>
                    </a:cubicBezTo>
                    <a:cubicBezTo>
                      <a:pt x="3348" y="704"/>
                      <a:pt x="3279" y="704"/>
                      <a:pt x="3223" y="718"/>
                    </a:cubicBezTo>
                    <a:cubicBezTo>
                      <a:pt x="3153" y="732"/>
                      <a:pt x="3097" y="732"/>
                      <a:pt x="3028" y="746"/>
                    </a:cubicBezTo>
                    <a:lnTo>
                      <a:pt x="2818" y="801"/>
                    </a:lnTo>
                    <a:cubicBezTo>
                      <a:pt x="2790" y="801"/>
                      <a:pt x="2749" y="815"/>
                      <a:pt x="2721" y="843"/>
                    </a:cubicBezTo>
                    <a:cubicBezTo>
                      <a:pt x="2679" y="857"/>
                      <a:pt x="2651" y="871"/>
                      <a:pt x="2609" y="871"/>
                    </a:cubicBezTo>
                    <a:cubicBezTo>
                      <a:pt x="2539" y="913"/>
                      <a:pt x="2470" y="927"/>
                      <a:pt x="2400" y="955"/>
                    </a:cubicBezTo>
                    <a:lnTo>
                      <a:pt x="2191" y="1066"/>
                    </a:lnTo>
                    <a:cubicBezTo>
                      <a:pt x="2163" y="1080"/>
                      <a:pt x="2121" y="1094"/>
                      <a:pt x="2093" y="1136"/>
                    </a:cubicBezTo>
                    <a:lnTo>
                      <a:pt x="1981" y="1206"/>
                    </a:lnTo>
                    <a:cubicBezTo>
                      <a:pt x="1912" y="1262"/>
                      <a:pt x="1856" y="1290"/>
                      <a:pt x="1786" y="1345"/>
                    </a:cubicBezTo>
                    <a:cubicBezTo>
                      <a:pt x="1744" y="1401"/>
                      <a:pt x="1675" y="1443"/>
                      <a:pt x="1619" y="1513"/>
                    </a:cubicBezTo>
                    <a:lnTo>
                      <a:pt x="1563" y="1555"/>
                    </a:lnTo>
                    <a:lnTo>
                      <a:pt x="1549" y="1568"/>
                    </a:lnTo>
                    <a:lnTo>
                      <a:pt x="1535" y="1582"/>
                    </a:lnTo>
                    <a:cubicBezTo>
                      <a:pt x="1493" y="1624"/>
                      <a:pt x="1479" y="1652"/>
                      <a:pt x="1437" y="1680"/>
                    </a:cubicBezTo>
                    <a:cubicBezTo>
                      <a:pt x="1396" y="1750"/>
                      <a:pt x="1340" y="1792"/>
                      <a:pt x="1284" y="1861"/>
                    </a:cubicBezTo>
                    <a:cubicBezTo>
                      <a:pt x="1228" y="1931"/>
                      <a:pt x="1186" y="1987"/>
                      <a:pt x="1131" y="2057"/>
                    </a:cubicBezTo>
                    <a:cubicBezTo>
                      <a:pt x="1075" y="2112"/>
                      <a:pt x="1019" y="2182"/>
                      <a:pt x="977" y="2238"/>
                    </a:cubicBezTo>
                    <a:cubicBezTo>
                      <a:pt x="866" y="2336"/>
                      <a:pt x="768" y="2447"/>
                      <a:pt x="656" y="2531"/>
                    </a:cubicBezTo>
                    <a:cubicBezTo>
                      <a:pt x="642" y="2545"/>
                      <a:pt x="601" y="2559"/>
                      <a:pt x="587" y="2587"/>
                    </a:cubicBezTo>
                    <a:cubicBezTo>
                      <a:pt x="726" y="2656"/>
                      <a:pt x="866" y="2684"/>
                      <a:pt x="991" y="2684"/>
                    </a:cubicBezTo>
                    <a:cubicBezTo>
                      <a:pt x="1047" y="2684"/>
                      <a:pt x="1117" y="2684"/>
                      <a:pt x="1158" y="2670"/>
                    </a:cubicBezTo>
                    <a:cubicBezTo>
                      <a:pt x="1214" y="2670"/>
                      <a:pt x="1270" y="2656"/>
                      <a:pt x="1326" y="2643"/>
                    </a:cubicBezTo>
                    <a:cubicBezTo>
                      <a:pt x="1396" y="2656"/>
                      <a:pt x="1465" y="2656"/>
                      <a:pt x="1535" y="2656"/>
                    </a:cubicBezTo>
                    <a:lnTo>
                      <a:pt x="1744" y="2656"/>
                    </a:lnTo>
                    <a:cubicBezTo>
                      <a:pt x="1786" y="2656"/>
                      <a:pt x="1842" y="2643"/>
                      <a:pt x="1898" y="2615"/>
                    </a:cubicBezTo>
                    <a:lnTo>
                      <a:pt x="2051" y="2573"/>
                    </a:lnTo>
                    <a:cubicBezTo>
                      <a:pt x="2107" y="2545"/>
                      <a:pt x="2135" y="2517"/>
                      <a:pt x="2191" y="2475"/>
                    </a:cubicBezTo>
                    <a:cubicBezTo>
                      <a:pt x="2197" y="2528"/>
                      <a:pt x="2207" y="2547"/>
                      <a:pt x="2219" y="2547"/>
                    </a:cubicBezTo>
                    <a:cubicBezTo>
                      <a:pt x="2231" y="2547"/>
                      <a:pt x="2246" y="2525"/>
                      <a:pt x="2260" y="2503"/>
                    </a:cubicBezTo>
                    <a:cubicBezTo>
                      <a:pt x="2274" y="2461"/>
                      <a:pt x="2274" y="2391"/>
                      <a:pt x="2260" y="2336"/>
                    </a:cubicBezTo>
                    <a:lnTo>
                      <a:pt x="2260" y="2336"/>
                    </a:lnTo>
                    <a:cubicBezTo>
                      <a:pt x="2302" y="2350"/>
                      <a:pt x="2344" y="2357"/>
                      <a:pt x="2383" y="2357"/>
                    </a:cubicBezTo>
                    <a:cubicBezTo>
                      <a:pt x="2460" y="2357"/>
                      <a:pt x="2525" y="2326"/>
                      <a:pt x="2553" y="2252"/>
                    </a:cubicBezTo>
                    <a:cubicBezTo>
                      <a:pt x="2609" y="2182"/>
                      <a:pt x="2623" y="2085"/>
                      <a:pt x="2651" y="1959"/>
                    </a:cubicBezTo>
                    <a:lnTo>
                      <a:pt x="2651" y="1945"/>
                    </a:lnTo>
                    <a:cubicBezTo>
                      <a:pt x="2665" y="1945"/>
                      <a:pt x="2679" y="1917"/>
                      <a:pt x="2693" y="1917"/>
                    </a:cubicBezTo>
                    <a:cubicBezTo>
                      <a:pt x="2763" y="1889"/>
                      <a:pt x="2818" y="1847"/>
                      <a:pt x="2874" y="1806"/>
                    </a:cubicBezTo>
                    <a:lnTo>
                      <a:pt x="2902" y="1764"/>
                    </a:lnTo>
                    <a:lnTo>
                      <a:pt x="2944" y="1736"/>
                    </a:lnTo>
                    <a:cubicBezTo>
                      <a:pt x="2958" y="1694"/>
                      <a:pt x="3000" y="1666"/>
                      <a:pt x="3014" y="1624"/>
                    </a:cubicBezTo>
                    <a:cubicBezTo>
                      <a:pt x="3030" y="1628"/>
                      <a:pt x="3044" y="1630"/>
                      <a:pt x="3057" y="1630"/>
                    </a:cubicBezTo>
                    <a:cubicBezTo>
                      <a:pt x="3088" y="1630"/>
                      <a:pt x="3114" y="1620"/>
                      <a:pt x="3153" y="1610"/>
                    </a:cubicBezTo>
                    <a:cubicBezTo>
                      <a:pt x="3209" y="1582"/>
                      <a:pt x="3237" y="1568"/>
                      <a:pt x="3293" y="1513"/>
                    </a:cubicBezTo>
                    <a:cubicBezTo>
                      <a:pt x="3390" y="1415"/>
                      <a:pt x="3572" y="1331"/>
                      <a:pt x="3655" y="1122"/>
                    </a:cubicBezTo>
                    <a:cubicBezTo>
                      <a:pt x="3767" y="1094"/>
                      <a:pt x="3865" y="1080"/>
                      <a:pt x="3976" y="1052"/>
                    </a:cubicBezTo>
                    <a:cubicBezTo>
                      <a:pt x="4018" y="1024"/>
                      <a:pt x="4088" y="1024"/>
                      <a:pt x="4143" y="1011"/>
                    </a:cubicBezTo>
                    <a:cubicBezTo>
                      <a:pt x="4213" y="997"/>
                      <a:pt x="4269" y="983"/>
                      <a:pt x="4339" y="983"/>
                    </a:cubicBezTo>
                    <a:cubicBezTo>
                      <a:pt x="4409" y="983"/>
                      <a:pt x="4464" y="969"/>
                      <a:pt x="4534" y="969"/>
                    </a:cubicBezTo>
                    <a:lnTo>
                      <a:pt x="4743" y="969"/>
                    </a:lnTo>
                    <a:cubicBezTo>
                      <a:pt x="4785" y="969"/>
                      <a:pt x="4841" y="983"/>
                      <a:pt x="4897" y="983"/>
                    </a:cubicBezTo>
                    <a:cubicBezTo>
                      <a:pt x="4953" y="983"/>
                      <a:pt x="5022" y="997"/>
                      <a:pt x="5064" y="997"/>
                    </a:cubicBezTo>
                    <a:cubicBezTo>
                      <a:pt x="5176" y="1011"/>
                      <a:pt x="5301" y="1038"/>
                      <a:pt x="5413" y="1038"/>
                    </a:cubicBezTo>
                    <a:cubicBezTo>
                      <a:pt x="5413" y="1011"/>
                      <a:pt x="5413" y="997"/>
                      <a:pt x="5399" y="997"/>
                    </a:cubicBezTo>
                    <a:cubicBezTo>
                      <a:pt x="5329" y="941"/>
                      <a:pt x="5259" y="913"/>
                      <a:pt x="5204" y="857"/>
                    </a:cubicBezTo>
                    <a:cubicBezTo>
                      <a:pt x="5176" y="843"/>
                      <a:pt x="5134" y="801"/>
                      <a:pt x="5106" y="787"/>
                    </a:cubicBezTo>
                    <a:lnTo>
                      <a:pt x="4994" y="732"/>
                    </a:lnTo>
                    <a:lnTo>
                      <a:pt x="4771" y="634"/>
                    </a:lnTo>
                    <a:cubicBezTo>
                      <a:pt x="4701" y="592"/>
                      <a:pt x="4618" y="578"/>
                      <a:pt x="4534" y="550"/>
                    </a:cubicBezTo>
                    <a:lnTo>
                      <a:pt x="4409" y="508"/>
                    </a:lnTo>
                    <a:cubicBezTo>
                      <a:pt x="4367" y="494"/>
                      <a:pt x="4325" y="494"/>
                      <a:pt x="4283" y="480"/>
                    </a:cubicBezTo>
                    <a:lnTo>
                      <a:pt x="4046" y="411"/>
                    </a:lnTo>
                    <a:lnTo>
                      <a:pt x="3795" y="355"/>
                    </a:lnTo>
                    <a:lnTo>
                      <a:pt x="3669" y="313"/>
                    </a:lnTo>
                    <a:lnTo>
                      <a:pt x="3558" y="299"/>
                    </a:lnTo>
                    <a:lnTo>
                      <a:pt x="3376" y="271"/>
                    </a:lnTo>
                    <a:cubicBezTo>
                      <a:pt x="3348" y="271"/>
                      <a:pt x="3321" y="243"/>
                      <a:pt x="3293" y="243"/>
                    </a:cubicBezTo>
                    <a:lnTo>
                      <a:pt x="3209" y="243"/>
                    </a:lnTo>
                    <a:cubicBezTo>
                      <a:pt x="3167" y="215"/>
                      <a:pt x="3111" y="174"/>
                      <a:pt x="3083" y="160"/>
                    </a:cubicBezTo>
                    <a:cubicBezTo>
                      <a:pt x="3014" y="104"/>
                      <a:pt x="2944" y="90"/>
                      <a:pt x="2874" y="62"/>
                    </a:cubicBezTo>
                    <a:cubicBezTo>
                      <a:pt x="2804" y="34"/>
                      <a:pt x="2735" y="34"/>
                      <a:pt x="2665" y="34"/>
                    </a:cubicBezTo>
                    <a:cubicBezTo>
                      <a:pt x="2595" y="34"/>
                      <a:pt x="2525" y="62"/>
                      <a:pt x="2456" y="76"/>
                    </a:cubicBezTo>
                    <a:cubicBezTo>
                      <a:pt x="2386" y="90"/>
                      <a:pt x="2316" y="118"/>
                      <a:pt x="2260" y="160"/>
                    </a:cubicBezTo>
                    <a:cubicBezTo>
                      <a:pt x="2154" y="65"/>
                      <a:pt x="2057" y="0"/>
                      <a:pt x="19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>
                <a:off x="534248" y="2599186"/>
                <a:ext cx="273223" cy="217603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022" extrusionOk="0">
                    <a:moveTo>
                      <a:pt x="5133" y="0"/>
                    </a:moveTo>
                    <a:lnTo>
                      <a:pt x="5133" y="0"/>
                    </a:lnTo>
                    <a:cubicBezTo>
                      <a:pt x="4980" y="28"/>
                      <a:pt x="4841" y="84"/>
                      <a:pt x="4715" y="168"/>
                    </a:cubicBezTo>
                    <a:cubicBezTo>
                      <a:pt x="4659" y="210"/>
                      <a:pt x="4617" y="265"/>
                      <a:pt x="4562" y="307"/>
                    </a:cubicBezTo>
                    <a:cubicBezTo>
                      <a:pt x="4506" y="363"/>
                      <a:pt x="4450" y="419"/>
                      <a:pt x="4422" y="489"/>
                    </a:cubicBezTo>
                    <a:cubicBezTo>
                      <a:pt x="4338" y="517"/>
                      <a:pt x="4269" y="572"/>
                      <a:pt x="4213" y="614"/>
                    </a:cubicBezTo>
                    <a:lnTo>
                      <a:pt x="4004" y="768"/>
                    </a:lnTo>
                    <a:lnTo>
                      <a:pt x="3850" y="921"/>
                    </a:lnTo>
                    <a:lnTo>
                      <a:pt x="3683" y="1074"/>
                    </a:lnTo>
                    <a:cubicBezTo>
                      <a:pt x="3641" y="1130"/>
                      <a:pt x="3613" y="1200"/>
                      <a:pt x="3585" y="1256"/>
                    </a:cubicBezTo>
                    <a:cubicBezTo>
                      <a:pt x="3571" y="1381"/>
                      <a:pt x="3557" y="1451"/>
                      <a:pt x="3557" y="1521"/>
                    </a:cubicBezTo>
                    <a:cubicBezTo>
                      <a:pt x="3557" y="1563"/>
                      <a:pt x="3571" y="1632"/>
                      <a:pt x="3585" y="1688"/>
                    </a:cubicBezTo>
                    <a:cubicBezTo>
                      <a:pt x="3515" y="1702"/>
                      <a:pt x="3432" y="1758"/>
                      <a:pt x="3376" y="1800"/>
                    </a:cubicBezTo>
                    <a:cubicBezTo>
                      <a:pt x="3348" y="1814"/>
                      <a:pt x="3320" y="1842"/>
                      <a:pt x="3306" y="1883"/>
                    </a:cubicBezTo>
                    <a:cubicBezTo>
                      <a:pt x="3292" y="1897"/>
                      <a:pt x="3292" y="1911"/>
                      <a:pt x="3278" y="1939"/>
                    </a:cubicBezTo>
                    <a:cubicBezTo>
                      <a:pt x="3250" y="1953"/>
                      <a:pt x="3250" y="1967"/>
                      <a:pt x="3250" y="1981"/>
                    </a:cubicBezTo>
                    <a:cubicBezTo>
                      <a:pt x="3209" y="2093"/>
                      <a:pt x="3222" y="2232"/>
                      <a:pt x="3236" y="2358"/>
                    </a:cubicBezTo>
                    <a:lnTo>
                      <a:pt x="3236" y="2372"/>
                    </a:lnTo>
                    <a:cubicBezTo>
                      <a:pt x="3222" y="2386"/>
                      <a:pt x="3181" y="2400"/>
                      <a:pt x="3167" y="2427"/>
                    </a:cubicBezTo>
                    <a:cubicBezTo>
                      <a:pt x="3097" y="2497"/>
                      <a:pt x="3027" y="2581"/>
                      <a:pt x="2971" y="2665"/>
                    </a:cubicBezTo>
                    <a:cubicBezTo>
                      <a:pt x="2957" y="2679"/>
                      <a:pt x="2957" y="2706"/>
                      <a:pt x="2944" y="2720"/>
                    </a:cubicBezTo>
                    <a:cubicBezTo>
                      <a:pt x="2930" y="2734"/>
                      <a:pt x="2930" y="2748"/>
                      <a:pt x="2902" y="2776"/>
                    </a:cubicBezTo>
                    <a:lnTo>
                      <a:pt x="2860" y="2930"/>
                    </a:lnTo>
                    <a:cubicBezTo>
                      <a:pt x="2790" y="2944"/>
                      <a:pt x="2734" y="2985"/>
                      <a:pt x="2678" y="3027"/>
                    </a:cubicBezTo>
                    <a:cubicBezTo>
                      <a:pt x="2623" y="3069"/>
                      <a:pt x="2581" y="3139"/>
                      <a:pt x="2525" y="3209"/>
                    </a:cubicBezTo>
                    <a:cubicBezTo>
                      <a:pt x="2483" y="3237"/>
                      <a:pt x="2469" y="3292"/>
                      <a:pt x="2441" y="3348"/>
                    </a:cubicBezTo>
                    <a:cubicBezTo>
                      <a:pt x="2400" y="3404"/>
                      <a:pt x="2372" y="3432"/>
                      <a:pt x="2330" y="3488"/>
                    </a:cubicBezTo>
                    <a:cubicBezTo>
                      <a:pt x="2260" y="3585"/>
                      <a:pt x="2190" y="3711"/>
                      <a:pt x="2176" y="3822"/>
                    </a:cubicBezTo>
                    <a:cubicBezTo>
                      <a:pt x="2037" y="3906"/>
                      <a:pt x="1911" y="3990"/>
                      <a:pt x="1772" y="4073"/>
                    </a:cubicBezTo>
                    <a:cubicBezTo>
                      <a:pt x="1702" y="4129"/>
                      <a:pt x="1618" y="4171"/>
                      <a:pt x="1549" y="4213"/>
                    </a:cubicBezTo>
                    <a:cubicBezTo>
                      <a:pt x="1479" y="4269"/>
                      <a:pt x="1395" y="4324"/>
                      <a:pt x="1325" y="4352"/>
                    </a:cubicBezTo>
                    <a:lnTo>
                      <a:pt x="1074" y="4492"/>
                    </a:lnTo>
                    <a:lnTo>
                      <a:pt x="949" y="4562"/>
                    </a:lnTo>
                    <a:lnTo>
                      <a:pt x="837" y="4617"/>
                    </a:lnTo>
                    <a:cubicBezTo>
                      <a:pt x="698" y="4673"/>
                      <a:pt x="558" y="4743"/>
                      <a:pt x="419" y="4799"/>
                    </a:cubicBezTo>
                    <a:cubicBezTo>
                      <a:pt x="279" y="4841"/>
                      <a:pt x="140" y="4910"/>
                      <a:pt x="0" y="5008"/>
                    </a:cubicBezTo>
                    <a:cubicBezTo>
                      <a:pt x="14" y="5022"/>
                      <a:pt x="28" y="5022"/>
                      <a:pt x="42" y="5022"/>
                    </a:cubicBezTo>
                    <a:cubicBezTo>
                      <a:pt x="154" y="5022"/>
                      <a:pt x="251" y="5008"/>
                      <a:pt x="377" y="5008"/>
                    </a:cubicBezTo>
                    <a:lnTo>
                      <a:pt x="530" y="4980"/>
                    </a:lnTo>
                    <a:lnTo>
                      <a:pt x="698" y="4966"/>
                    </a:lnTo>
                    <a:lnTo>
                      <a:pt x="1019" y="4910"/>
                    </a:lnTo>
                    <a:cubicBezTo>
                      <a:pt x="1130" y="4896"/>
                      <a:pt x="1228" y="4868"/>
                      <a:pt x="1353" y="4841"/>
                    </a:cubicBezTo>
                    <a:cubicBezTo>
                      <a:pt x="1563" y="4813"/>
                      <a:pt x="1786" y="4743"/>
                      <a:pt x="1995" y="4687"/>
                    </a:cubicBezTo>
                    <a:lnTo>
                      <a:pt x="2316" y="4590"/>
                    </a:lnTo>
                    <a:cubicBezTo>
                      <a:pt x="2413" y="4548"/>
                      <a:pt x="2525" y="4534"/>
                      <a:pt x="2623" y="4478"/>
                    </a:cubicBezTo>
                    <a:cubicBezTo>
                      <a:pt x="2762" y="4422"/>
                      <a:pt x="2930" y="4380"/>
                      <a:pt x="3069" y="4338"/>
                    </a:cubicBezTo>
                    <a:cubicBezTo>
                      <a:pt x="3111" y="4338"/>
                      <a:pt x="3181" y="4352"/>
                      <a:pt x="3236" y="4352"/>
                    </a:cubicBezTo>
                    <a:cubicBezTo>
                      <a:pt x="3432" y="4352"/>
                      <a:pt x="3627" y="4324"/>
                      <a:pt x="3766" y="4241"/>
                    </a:cubicBezTo>
                    <a:cubicBezTo>
                      <a:pt x="3920" y="4143"/>
                      <a:pt x="4073" y="4032"/>
                      <a:pt x="4199" y="3892"/>
                    </a:cubicBezTo>
                    <a:cubicBezTo>
                      <a:pt x="4283" y="3906"/>
                      <a:pt x="4366" y="3906"/>
                      <a:pt x="4436" y="3906"/>
                    </a:cubicBezTo>
                    <a:cubicBezTo>
                      <a:pt x="4534" y="3892"/>
                      <a:pt x="4617" y="3864"/>
                      <a:pt x="4701" y="3822"/>
                    </a:cubicBezTo>
                    <a:cubicBezTo>
                      <a:pt x="4813" y="3767"/>
                      <a:pt x="4910" y="3655"/>
                      <a:pt x="4994" y="3557"/>
                    </a:cubicBezTo>
                    <a:cubicBezTo>
                      <a:pt x="5050" y="3502"/>
                      <a:pt x="5092" y="3432"/>
                      <a:pt x="5120" y="3376"/>
                    </a:cubicBezTo>
                    <a:cubicBezTo>
                      <a:pt x="5161" y="3306"/>
                      <a:pt x="5189" y="3264"/>
                      <a:pt x="5203" y="3195"/>
                    </a:cubicBezTo>
                    <a:cubicBezTo>
                      <a:pt x="5315" y="3167"/>
                      <a:pt x="5440" y="3139"/>
                      <a:pt x="5524" y="3069"/>
                    </a:cubicBezTo>
                    <a:cubicBezTo>
                      <a:pt x="5622" y="2999"/>
                      <a:pt x="5719" y="2930"/>
                      <a:pt x="5817" y="2804"/>
                    </a:cubicBezTo>
                    <a:cubicBezTo>
                      <a:pt x="6068" y="2511"/>
                      <a:pt x="6207" y="2107"/>
                      <a:pt x="6277" y="1744"/>
                    </a:cubicBezTo>
                    <a:cubicBezTo>
                      <a:pt x="6291" y="1674"/>
                      <a:pt x="6291" y="1605"/>
                      <a:pt x="6305" y="1535"/>
                    </a:cubicBezTo>
                    <a:cubicBezTo>
                      <a:pt x="6305" y="1465"/>
                      <a:pt x="6305" y="1409"/>
                      <a:pt x="6291" y="1339"/>
                    </a:cubicBezTo>
                    <a:cubicBezTo>
                      <a:pt x="6277" y="1214"/>
                      <a:pt x="6235" y="1116"/>
                      <a:pt x="6180" y="1005"/>
                    </a:cubicBezTo>
                    <a:lnTo>
                      <a:pt x="6180" y="977"/>
                    </a:lnTo>
                    <a:cubicBezTo>
                      <a:pt x="6180" y="865"/>
                      <a:pt x="6152" y="754"/>
                      <a:pt x="6110" y="628"/>
                    </a:cubicBezTo>
                    <a:cubicBezTo>
                      <a:pt x="6082" y="517"/>
                      <a:pt x="6026" y="419"/>
                      <a:pt x="5956" y="335"/>
                    </a:cubicBezTo>
                    <a:lnTo>
                      <a:pt x="5956" y="349"/>
                    </a:lnTo>
                    <a:cubicBezTo>
                      <a:pt x="5942" y="447"/>
                      <a:pt x="5901" y="558"/>
                      <a:pt x="5873" y="656"/>
                    </a:cubicBezTo>
                    <a:lnTo>
                      <a:pt x="5817" y="823"/>
                    </a:lnTo>
                    <a:cubicBezTo>
                      <a:pt x="5803" y="865"/>
                      <a:pt x="5761" y="921"/>
                      <a:pt x="5747" y="977"/>
                    </a:cubicBezTo>
                    <a:cubicBezTo>
                      <a:pt x="5691" y="1074"/>
                      <a:pt x="5664" y="1186"/>
                      <a:pt x="5594" y="1284"/>
                    </a:cubicBezTo>
                    <a:cubicBezTo>
                      <a:pt x="5538" y="1395"/>
                      <a:pt x="5468" y="1493"/>
                      <a:pt x="5412" y="1605"/>
                    </a:cubicBezTo>
                    <a:cubicBezTo>
                      <a:pt x="5357" y="1702"/>
                      <a:pt x="5301" y="1814"/>
                      <a:pt x="5231" y="1897"/>
                    </a:cubicBezTo>
                    <a:cubicBezTo>
                      <a:pt x="5189" y="1953"/>
                      <a:pt x="5147" y="2009"/>
                      <a:pt x="5133" y="2051"/>
                    </a:cubicBezTo>
                    <a:cubicBezTo>
                      <a:pt x="5133" y="2051"/>
                      <a:pt x="5120" y="2093"/>
                      <a:pt x="5078" y="2149"/>
                    </a:cubicBezTo>
                    <a:cubicBezTo>
                      <a:pt x="5050" y="2176"/>
                      <a:pt x="5036" y="2218"/>
                      <a:pt x="5036" y="2218"/>
                    </a:cubicBezTo>
                    <a:lnTo>
                      <a:pt x="4827" y="2525"/>
                    </a:lnTo>
                    <a:cubicBezTo>
                      <a:pt x="4757" y="2637"/>
                      <a:pt x="4659" y="2720"/>
                      <a:pt x="4576" y="2804"/>
                    </a:cubicBezTo>
                    <a:cubicBezTo>
                      <a:pt x="4548" y="2860"/>
                      <a:pt x="4492" y="2888"/>
                      <a:pt x="4450" y="2944"/>
                    </a:cubicBezTo>
                    <a:cubicBezTo>
                      <a:pt x="4408" y="2985"/>
                      <a:pt x="4366" y="3027"/>
                      <a:pt x="4310" y="3069"/>
                    </a:cubicBezTo>
                    <a:cubicBezTo>
                      <a:pt x="4227" y="3153"/>
                      <a:pt x="4143" y="3237"/>
                      <a:pt x="4059" y="3292"/>
                    </a:cubicBezTo>
                    <a:cubicBezTo>
                      <a:pt x="3962" y="3362"/>
                      <a:pt x="3864" y="3432"/>
                      <a:pt x="3780" y="3502"/>
                    </a:cubicBezTo>
                    <a:lnTo>
                      <a:pt x="3711" y="3557"/>
                    </a:lnTo>
                    <a:cubicBezTo>
                      <a:pt x="3683" y="3571"/>
                      <a:pt x="3655" y="3585"/>
                      <a:pt x="3641" y="3585"/>
                    </a:cubicBezTo>
                    <a:cubicBezTo>
                      <a:pt x="3585" y="3627"/>
                      <a:pt x="3543" y="3641"/>
                      <a:pt x="3501" y="3683"/>
                    </a:cubicBezTo>
                    <a:cubicBezTo>
                      <a:pt x="3404" y="3725"/>
                      <a:pt x="3320" y="3781"/>
                      <a:pt x="3236" y="3822"/>
                    </a:cubicBezTo>
                    <a:cubicBezTo>
                      <a:pt x="3153" y="3850"/>
                      <a:pt x="3055" y="3906"/>
                      <a:pt x="2971" y="3934"/>
                    </a:cubicBezTo>
                    <a:cubicBezTo>
                      <a:pt x="2944" y="3962"/>
                      <a:pt x="2888" y="3976"/>
                      <a:pt x="2846" y="3990"/>
                    </a:cubicBezTo>
                    <a:cubicBezTo>
                      <a:pt x="2818" y="4004"/>
                      <a:pt x="2762" y="4032"/>
                      <a:pt x="2734" y="4046"/>
                    </a:cubicBezTo>
                    <a:cubicBezTo>
                      <a:pt x="2665" y="4073"/>
                      <a:pt x="2595" y="4115"/>
                      <a:pt x="2525" y="4129"/>
                    </a:cubicBezTo>
                    <a:cubicBezTo>
                      <a:pt x="2400" y="4199"/>
                      <a:pt x="2274" y="4241"/>
                      <a:pt x="2190" y="4283"/>
                    </a:cubicBezTo>
                    <a:cubicBezTo>
                      <a:pt x="2107" y="4324"/>
                      <a:pt x="2009" y="4352"/>
                      <a:pt x="1981" y="4394"/>
                    </a:cubicBezTo>
                    <a:cubicBezTo>
                      <a:pt x="1967" y="4408"/>
                      <a:pt x="1925" y="4408"/>
                      <a:pt x="1925" y="4408"/>
                    </a:cubicBezTo>
                    <a:lnTo>
                      <a:pt x="1911" y="4408"/>
                    </a:lnTo>
                    <a:lnTo>
                      <a:pt x="1925" y="4394"/>
                    </a:lnTo>
                    <a:cubicBezTo>
                      <a:pt x="1939" y="4394"/>
                      <a:pt x="1967" y="4380"/>
                      <a:pt x="1981" y="4352"/>
                    </a:cubicBezTo>
                    <a:cubicBezTo>
                      <a:pt x="2037" y="4324"/>
                      <a:pt x="2107" y="4283"/>
                      <a:pt x="2190" y="4241"/>
                    </a:cubicBezTo>
                    <a:cubicBezTo>
                      <a:pt x="2274" y="4185"/>
                      <a:pt x="2386" y="4115"/>
                      <a:pt x="2511" y="4046"/>
                    </a:cubicBezTo>
                    <a:cubicBezTo>
                      <a:pt x="2581" y="4004"/>
                      <a:pt x="2623" y="3976"/>
                      <a:pt x="2692" y="3920"/>
                    </a:cubicBezTo>
                    <a:cubicBezTo>
                      <a:pt x="2762" y="3892"/>
                      <a:pt x="2832" y="3836"/>
                      <a:pt x="2902" y="3781"/>
                    </a:cubicBezTo>
                    <a:cubicBezTo>
                      <a:pt x="2971" y="3725"/>
                      <a:pt x="3055" y="3697"/>
                      <a:pt x="3139" y="3641"/>
                    </a:cubicBezTo>
                    <a:cubicBezTo>
                      <a:pt x="3209" y="3585"/>
                      <a:pt x="3292" y="3515"/>
                      <a:pt x="3362" y="3474"/>
                    </a:cubicBezTo>
                    <a:cubicBezTo>
                      <a:pt x="3515" y="3362"/>
                      <a:pt x="3669" y="3209"/>
                      <a:pt x="3808" y="3055"/>
                    </a:cubicBezTo>
                    <a:cubicBezTo>
                      <a:pt x="3878" y="2985"/>
                      <a:pt x="3948" y="2888"/>
                      <a:pt x="4018" y="2804"/>
                    </a:cubicBezTo>
                    <a:cubicBezTo>
                      <a:pt x="4059" y="2776"/>
                      <a:pt x="4087" y="2720"/>
                      <a:pt x="4129" y="2679"/>
                    </a:cubicBezTo>
                    <a:cubicBezTo>
                      <a:pt x="4157" y="2651"/>
                      <a:pt x="4199" y="2595"/>
                      <a:pt x="4213" y="2539"/>
                    </a:cubicBezTo>
                    <a:cubicBezTo>
                      <a:pt x="4283" y="2455"/>
                      <a:pt x="4338" y="2358"/>
                      <a:pt x="4380" y="2260"/>
                    </a:cubicBezTo>
                    <a:cubicBezTo>
                      <a:pt x="4436" y="2162"/>
                      <a:pt x="4492" y="2051"/>
                      <a:pt x="4534" y="1953"/>
                    </a:cubicBezTo>
                    <a:lnTo>
                      <a:pt x="4562" y="1883"/>
                    </a:lnTo>
                    <a:lnTo>
                      <a:pt x="4576" y="1842"/>
                    </a:lnTo>
                    <a:lnTo>
                      <a:pt x="4576" y="1828"/>
                    </a:lnTo>
                    <a:lnTo>
                      <a:pt x="4576" y="1814"/>
                    </a:lnTo>
                    <a:lnTo>
                      <a:pt x="4631" y="1660"/>
                    </a:lnTo>
                    <a:lnTo>
                      <a:pt x="4687" y="1493"/>
                    </a:lnTo>
                    <a:lnTo>
                      <a:pt x="4715" y="1409"/>
                    </a:lnTo>
                    <a:lnTo>
                      <a:pt x="4729" y="1326"/>
                    </a:lnTo>
                    <a:cubicBezTo>
                      <a:pt x="4771" y="1214"/>
                      <a:pt x="4785" y="1116"/>
                      <a:pt x="4827" y="1005"/>
                    </a:cubicBezTo>
                    <a:cubicBezTo>
                      <a:pt x="4854" y="907"/>
                      <a:pt x="4882" y="795"/>
                      <a:pt x="4910" y="698"/>
                    </a:cubicBezTo>
                    <a:cubicBezTo>
                      <a:pt x="4980" y="503"/>
                      <a:pt x="5036" y="307"/>
                      <a:pt x="5078" y="126"/>
                    </a:cubicBezTo>
                    <a:cubicBezTo>
                      <a:pt x="5106" y="84"/>
                      <a:pt x="5120" y="28"/>
                      <a:pt x="5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>
                <a:off x="1199688" y="2564651"/>
                <a:ext cx="55676" cy="53556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236" extrusionOk="0">
                    <a:moveTo>
                      <a:pt x="602" y="0"/>
                    </a:moveTo>
                    <a:cubicBezTo>
                      <a:pt x="507" y="0"/>
                      <a:pt x="416" y="22"/>
                      <a:pt x="336" y="58"/>
                    </a:cubicBezTo>
                    <a:cubicBezTo>
                      <a:pt x="168" y="128"/>
                      <a:pt x="71" y="267"/>
                      <a:pt x="29" y="435"/>
                    </a:cubicBezTo>
                    <a:cubicBezTo>
                      <a:pt x="1" y="602"/>
                      <a:pt x="29" y="756"/>
                      <a:pt x="84" y="895"/>
                    </a:cubicBezTo>
                    <a:cubicBezTo>
                      <a:pt x="154" y="1035"/>
                      <a:pt x="238" y="1146"/>
                      <a:pt x="363" y="1202"/>
                    </a:cubicBezTo>
                    <a:cubicBezTo>
                      <a:pt x="433" y="1225"/>
                      <a:pt x="510" y="1235"/>
                      <a:pt x="589" y="1235"/>
                    </a:cubicBezTo>
                    <a:cubicBezTo>
                      <a:pt x="654" y="1235"/>
                      <a:pt x="719" y="1228"/>
                      <a:pt x="782" y="1216"/>
                    </a:cubicBezTo>
                    <a:cubicBezTo>
                      <a:pt x="921" y="1160"/>
                      <a:pt x="1061" y="1076"/>
                      <a:pt x="1159" y="937"/>
                    </a:cubicBezTo>
                    <a:cubicBezTo>
                      <a:pt x="1256" y="797"/>
                      <a:pt x="1284" y="616"/>
                      <a:pt x="1242" y="463"/>
                    </a:cubicBezTo>
                    <a:cubicBezTo>
                      <a:pt x="1186" y="309"/>
                      <a:pt x="1061" y="156"/>
                      <a:pt x="866" y="58"/>
                    </a:cubicBezTo>
                    <a:cubicBezTo>
                      <a:pt x="779" y="18"/>
                      <a:pt x="689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>
                <a:off x="1127758" y="2557241"/>
                <a:ext cx="48397" cy="45626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53" extrusionOk="0">
                    <a:moveTo>
                      <a:pt x="585" y="0"/>
                    </a:moveTo>
                    <a:cubicBezTo>
                      <a:pt x="559" y="0"/>
                      <a:pt x="532" y="2"/>
                      <a:pt x="503" y="6"/>
                    </a:cubicBezTo>
                    <a:cubicBezTo>
                      <a:pt x="419" y="6"/>
                      <a:pt x="350" y="34"/>
                      <a:pt x="280" y="76"/>
                    </a:cubicBezTo>
                    <a:cubicBezTo>
                      <a:pt x="210" y="104"/>
                      <a:pt x="154" y="159"/>
                      <a:pt x="112" y="229"/>
                    </a:cubicBezTo>
                    <a:cubicBezTo>
                      <a:pt x="15" y="355"/>
                      <a:pt x="1" y="494"/>
                      <a:pt x="43" y="634"/>
                    </a:cubicBezTo>
                    <a:cubicBezTo>
                      <a:pt x="71" y="773"/>
                      <a:pt x="182" y="885"/>
                      <a:pt x="280" y="954"/>
                    </a:cubicBezTo>
                    <a:cubicBezTo>
                      <a:pt x="336" y="982"/>
                      <a:pt x="391" y="1024"/>
                      <a:pt x="461" y="1038"/>
                    </a:cubicBezTo>
                    <a:cubicBezTo>
                      <a:pt x="503" y="1052"/>
                      <a:pt x="573" y="1052"/>
                      <a:pt x="629" y="1052"/>
                    </a:cubicBezTo>
                    <a:cubicBezTo>
                      <a:pt x="698" y="1052"/>
                      <a:pt x="754" y="1038"/>
                      <a:pt x="810" y="996"/>
                    </a:cubicBezTo>
                    <a:cubicBezTo>
                      <a:pt x="852" y="968"/>
                      <a:pt x="908" y="927"/>
                      <a:pt x="949" y="885"/>
                    </a:cubicBezTo>
                    <a:cubicBezTo>
                      <a:pt x="1033" y="787"/>
                      <a:pt x="1103" y="648"/>
                      <a:pt x="1103" y="508"/>
                    </a:cubicBezTo>
                    <a:cubicBezTo>
                      <a:pt x="1117" y="369"/>
                      <a:pt x="1047" y="229"/>
                      <a:pt x="949" y="132"/>
                    </a:cubicBezTo>
                    <a:cubicBezTo>
                      <a:pt x="894" y="76"/>
                      <a:pt x="824" y="48"/>
                      <a:pt x="754" y="20"/>
                    </a:cubicBezTo>
                    <a:cubicBezTo>
                      <a:pt x="705" y="10"/>
                      <a:pt x="649" y="0"/>
                      <a:pt x="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>
                <a:off x="1067917" y="2582460"/>
                <a:ext cx="40555" cy="38737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94" extrusionOk="0">
                    <a:moveTo>
                      <a:pt x="471" y="0"/>
                    </a:moveTo>
                    <a:cubicBezTo>
                      <a:pt x="390" y="0"/>
                      <a:pt x="313" y="22"/>
                      <a:pt x="252" y="66"/>
                    </a:cubicBezTo>
                    <a:cubicBezTo>
                      <a:pt x="127" y="135"/>
                      <a:pt x="57" y="261"/>
                      <a:pt x="29" y="372"/>
                    </a:cubicBezTo>
                    <a:cubicBezTo>
                      <a:pt x="1" y="484"/>
                      <a:pt x="29" y="610"/>
                      <a:pt x="113" y="693"/>
                    </a:cubicBezTo>
                    <a:cubicBezTo>
                      <a:pt x="168" y="805"/>
                      <a:pt x="280" y="861"/>
                      <a:pt x="392" y="889"/>
                    </a:cubicBezTo>
                    <a:cubicBezTo>
                      <a:pt x="415" y="892"/>
                      <a:pt x="438" y="894"/>
                      <a:pt x="463" y="894"/>
                    </a:cubicBezTo>
                    <a:cubicBezTo>
                      <a:pt x="541" y="894"/>
                      <a:pt x="624" y="875"/>
                      <a:pt x="698" y="833"/>
                    </a:cubicBezTo>
                    <a:cubicBezTo>
                      <a:pt x="796" y="791"/>
                      <a:pt x="866" y="693"/>
                      <a:pt x="894" y="582"/>
                    </a:cubicBezTo>
                    <a:cubicBezTo>
                      <a:pt x="936" y="470"/>
                      <a:pt x="936" y="345"/>
                      <a:pt x="880" y="247"/>
                    </a:cubicBezTo>
                    <a:cubicBezTo>
                      <a:pt x="824" y="135"/>
                      <a:pt x="740" y="52"/>
                      <a:pt x="615" y="24"/>
                    </a:cubicBezTo>
                    <a:cubicBezTo>
                      <a:pt x="568" y="8"/>
                      <a:pt x="519" y="0"/>
                      <a:pt x="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>
                <a:off x="1025626" y="2627481"/>
                <a:ext cx="32669" cy="3137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24" extrusionOk="0">
                    <a:moveTo>
                      <a:pt x="387" y="0"/>
                    </a:moveTo>
                    <a:cubicBezTo>
                      <a:pt x="375" y="0"/>
                      <a:pt x="362" y="1"/>
                      <a:pt x="349" y="3"/>
                    </a:cubicBezTo>
                    <a:cubicBezTo>
                      <a:pt x="266" y="31"/>
                      <a:pt x="168" y="73"/>
                      <a:pt x="98" y="170"/>
                    </a:cubicBezTo>
                    <a:cubicBezTo>
                      <a:pt x="28" y="254"/>
                      <a:pt x="1" y="352"/>
                      <a:pt x="28" y="463"/>
                    </a:cubicBezTo>
                    <a:cubicBezTo>
                      <a:pt x="42" y="547"/>
                      <a:pt x="98" y="631"/>
                      <a:pt x="182" y="686"/>
                    </a:cubicBezTo>
                    <a:cubicBezTo>
                      <a:pt x="250" y="711"/>
                      <a:pt x="320" y="723"/>
                      <a:pt x="386" y="723"/>
                    </a:cubicBezTo>
                    <a:cubicBezTo>
                      <a:pt x="509" y="723"/>
                      <a:pt x="620" y="680"/>
                      <a:pt x="684" y="589"/>
                    </a:cubicBezTo>
                    <a:cubicBezTo>
                      <a:pt x="740" y="519"/>
                      <a:pt x="754" y="421"/>
                      <a:pt x="740" y="338"/>
                    </a:cubicBezTo>
                    <a:cubicBezTo>
                      <a:pt x="726" y="254"/>
                      <a:pt x="684" y="170"/>
                      <a:pt x="614" y="101"/>
                    </a:cubicBezTo>
                    <a:cubicBezTo>
                      <a:pt x="554" y="40"/>
                      <a:pt x="472" y="0"/>
                      <a:pt x="3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2" name="Google Shape;522;p3"/>
              <p:cNvGrpSpPr/>
              <p:nvPr/>
            </p:nvGrpSpPr>
            <p:grpSpPr>
              <a:xfrm>
                <a:off x="750602" y="2674149"/>
                <a:ext cx="472684" cy="418878"/>
                <a:chOff x="750602" y="2674149"/>
                <a:chExt cx="472684" cy="418878"/>
              </a:xfrm>
            </p:grpSpPr>
            <p:sp>
              <p:nvSpPr>
                <p:cNvPr id="523" name="Google Shape;523;p3"/>
                <p:cNvSpPr/>
                <p:nvPr/>
              </p:nvSpPr>
              <p:spPr>
                <a:xfrm>
                  <a:off x="1021986" y="2889289"/>
                  <a:ext cx="200086" cy="87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8" h="2010" extrusionOk="0">
                      <a:moveTo>
                        <a:pt x="1" y="1"/>
                      </a:moveTo>
                      <a:lnTo>
                        <a:pt x="4618" y="2009"/>
                      </a:lnTo>
                      <a:cubicBezTo>
                        <a:pt x="3321" y="628"/>
                        <a:pt x="1898" y="15"/>
                        <a:pt x="1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3"/>
                <p:cNvSpPr/>
                <p:nvPr/>
              </p:nvSpPr>
              <p:spPr>
                <a:xfrm>
                  <a:off x="1021986" y="2846867"/>
                  <a:ext cx="201300" cy="12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2989" extrusionOk="0">
                      <a:moveTo>
                        <a:pt x="1496" y="1"/>
                      </a:moveTo>
                      <a:cubicBezTo>
                        <a:pt x="1154" y="1"/>
                        <a:pt x="867" y="91"/>
                        <a:pt x="643" y="213"/>
                      </a:cubicBezTo>
                      <a:cubicBezTo>
                        <a:pt x="322" y="380"/>
                        <a:pt x="126" y="645"/>
                        <a:pt x="1" y="798"/>
                      </a:cubicBezTo>
                      <a:cubicBezTo>
                        <a:pt x="71" y="784"/>
                        <a:pt x="140" y="771"/>
                        <a:pt x="224" y="757"/>
                      </a:cubicBezTo>
                      <a:cubicBezTo>
                        <a:pt x="280" y="729"/>
                        <a:pt x="336" y="729"/>
                        <a:pt x="364" y="715"/>
                      </a:cubicBezTo>
                      <a:cubicBezTo>
                        <a:pt x="419" y="715"/>
                        <a:pt x="475" y="701"/>
                        <a:pt x="531" y="701"/>
                      </a:cubicBezTo>
                      <a:cubicBezTo>
                        <a:pt x="629" y="673"/>
                        <a:pt x="740" y="673"/>
                        <a:pt x="838" y="659"/>
                      </a:cubicBezTo>
                      <a:cubicBezTo>
                        <a:pt x="1047" y="659"/>
                        <a:pt x="1256" y="659"/>
                        <a:pt x="1465" y="701"/>
                      </a:cubicBezTo>
                      <a:cubicBezTo>
                        <a:pt x="1521" y="701"/>
                        <a:pt x="1577" y="715"/>
                        <a:pt x="1619" y="715"/>
                      </a:cubicBezTo>
                      <a:cubicBezTo>
                        <a:pt x="1675" y="729"/>
                        <a:pt x="1731" y="729"/>
                        <a:pt x="1786" y="757"/>
                      </a:cubicBezTo>
                      <a:cubicBezTo>
                        <a:pt x="1828" y="771"/>
                        <a:pt x="1884" y="771"/>
                        <a:pt x="1926" y="784"/>
                      </a:cubicBezTo>
                      <a:cubicBezTo>
                        <a:pt x="1968" y="798"/>
                        <a:pt x="2009" y="812"/>
                        <a:pt x="2065" y="840"/>
                      </a:cubicBezTo>
                      <a:cubicBezTo>
                        <a:pt x="2149" y="868"/>
                        <a:pt x="2247" y="910"/>
                        <a:pt x="2344" y="938"/>
                      </a:cubicBezTo>
                      <a:cubicBezTo>
                        <a:pt x="2428" y="980"/>
                        <a:pt x="2512" y="1036"/>
                        <a:pt x="2581" y="1063"/>
                      </a:cubicBezTo>
                      <a:cubicBezTo>
                        <a:pt x="2623" y="1077"/>
                        <a:pt x="2651" y="1105"/>
                        <a:pt x="2707" y="1133"/>
                      </a:cubicBezTo>
                      <a:cubicBezTo>
                        <a:pt x="2735" y="1147"/>
                        <a:pt x="2777" y="1189"/>
                        <a:pt x="2805" y="1203"/>
                      </a:cubicBezTo>
                      <a:cubicBezTo>
                        <a:pt x="2874" y="1259"/>
                        <a:pt x="2944" y="1287"/>
                        <a:pt x="3000" y="1342"/>
                      </a:cubicBezTo>
                      <a:cubicBezTo>
                        <a:pt x="3125" y="1454"/>
                        <a:pt x="3223" y="1538"/>
                        <a:pt x="3293" y="1621"/>
                      </a:cubicBezTo>
                      <a:cubicBezTo>
                        <a:pt x="3390" y="1705"/>
                        <a:pt x="3460" y="1803"/>
                        <a:pt x="3488" y="1859"/>
                      </a:cubicBezTo>
                      <a:cubicBezTo>
                        <a:pt x="3544" y="1928"/>
                        <a:pt x="3572" y="2012"/>
                        <a:pt x="3600" y="2040"/>
                      </a:cubicBezTo>
                      <a:lnTo>
                        <a:pt x="3628" y="2110"/>
                      </a:lnTo>
                      <a:cubicBezTo>
                        <a:pt x="3628" y="2110"/>
                        <a:pt x="3614" y="2096"/>
                        <a:pt x="3572" y="2068"/>
                      </a:cubicBezTo>
                      <a:cubicBezTo>
                        <a:pt x="3544" y="2054"/>
                        <a:pt x="3474" y="2026"/>
                        <a:pt x="3404" y="1970"/>
                      </a:cubicBezTo>
                      <a:cubicBezTo>
                        <a:pt x="3335" y="1914"/>
                        <a:pt x="3251" y="1886"/>
                        <a:pt x="3139" y="1817"/>
                      </a:cubicBezTo>
                      <a:cubicBezTo>
                        <a:pt x="3084" y="1775"/>
                        <a:pt x="3042" y="1761"/>
                        <a:pt x="2986" y="1719"/>
                      </a:cubicBezTo>
                      <a:cubicBezTo>
                        <a:pt x="2930" y="1691"/>
                        <a:pt x="2860" y="1677"/>
                        <a:pt x="2805" y="1635"/>
                      </a:cubicBezTo>
                      <a:cubicBezTo>
                        <a:pt x="2665" y="1580"/>
                        <a:pt x="2553" y="1510"/>
                        <a:pt x="2386" y="1482"/>
                      </a:cubicBezTo>
                      <a:cubicBezTo>
                        <a:pt x="2316" y="1468"/>
                        <a:pt x="2233" y="1426"/>
                        <a:pt x="2163" y="1412"/>
                      </a:cubicBezTo>
                      <a:cubicBezTo>
                        <a:pt x="2135" y="1398"/>
                        <a:pt x="2079" y="1398"/>
                        <a:pt x="2037" y="1384"/>
                      </a:cubicBezTo>
                      <a:cubicBezTo>
                        <a:pt x="2009" y="1356"/>
                        <a:pt x="1954" y="1356"/>
                        <a:pt x="1926" y="1342"/>
                      </a:cubicBezTo>
                      <a:cubicBezTo>
                        <a:pt x="1884" y="1342"/>
                        <a:pt x="1828" y="1328"/>
                        <a:pt x="1800" y="1328"/>
                      </a:cubicBezTo>
                      <a:cubicBezTo>
                        <a:pt x="1758" y="1328"/>
                        <a:pt x="1717" y="1315"/>
                        <a:pt x="1675" y="1315"/>
                      </a:cubicBezTo>
                      <a:cubicBezTo>
                        <a:pt x="1591" y="1287"/>
                        <a:pt x="1507" y="1287"/>
                        <a:pt x="1410" y="1273"/>
                      </a:cubicBezTo>
                      <a:cubicBezTo>
                        <a:pt x="1368" y="1266"/>
                        <a:pt x="1326" y="1266"/>
                        <a:pt x="1284" y="1266"/>
                      </a:cubicBezTo>
                      <a:cubicBezTo>
                        <a:pt x="1242" y="1266"/>
                        <a:pt x="1200" y="1266"/>
                        <a:pt x="1159" y="1259"/>
                      </a:cubicBezTo>
                      <a:lnTo>
                        <a:pt x="880" y="1259"/>
                      </a:lnTo>
                      <a:cubicBezTo>
                        <a:pt x="698" y="1259"/>
                        <a:pt x="531" y="1287"/>
                        <a:pt x="350" y="1315"/>
                      </a:cubicBezTo>
                      <a:cubicBezTo>
                        <a:pt x="280" y="1328"/>
                        <a:pt x="224" y="1328"/>
                        <a:pt x="154" y="1342"/>
                      </a:cubicBezTo>
                      <a:cubicBezTo>
                        <a:pt x="224" y="1426"/>
                        <a:pt x="294" y="1510"/>
                        <a:pt x="391" y="1621"/>
                      </a:cubicBezTo>
                      <a:cubicBezTo>
                        <a:pt x="475" y="1733"/>
                        <a:pt x="559" y="1817"/>
                        <a:pt x="684" y="1900"/>
                      </a:cubicBezTo>
                      <a:cubicBezTo>
                        <a:pt x="894" y="2082"/>
                        <a:pt x="1159" y="2235"/>
                        <a:pt x="1465" y="2319"/>
                      </a:cubicBezTo>
                      <a:cubicBezTo>
                        <a:pt x="1731" y="2389"/>
                        <a:pt x="2023" y="2403"/>
                        <a:pt x="2358" y="2458"/>
                      </a:cubicBezTo>
                      <a:cubicBezTo>
                        <a:pt x="2693" y="2500"/>
                        <a:pt x="3056" y="2542"/>
                        <a:pt x="3390" y="2640"/>
                      </a:cubicBezTo>
                      <a:cubicBezTo>
                        <a:pt x="3739" y="2709"/>
                        <a:pt x="4046" y="2793"/>
                        <a:pt x="4269" y="2863"/>
                      </a:cubicBezTo>
                      <a:cubicBezTo>
                        <a:pt x="4506" y="2933"/>
                        <a:pt x="4646" y="2988"/>
                        <a:pt x="4646" y="2988"/>
                      </a:cubicBezTo>
                      <a:cubicBezTo>
                        <a:pt x="4646" y="2988"/>
                        <a:pt x="4604" y="2849"/>
                        <a:pt x="4520" y="2598"/>
                      </a:cubicBezTo>
                      <a:cubicBezTo>
                        <a:pt x="4437" y="2375"/>
                        <a:pt x="4297" y="2040"/>
                        <a:pt x="4088" y="1691"/>
                      </a:cubicBezTo>
                      <a:cubicBezTo>
                        <a:pt x="3879" y="1342"/>
                        <a:pt x="3572" y="980"/>
                        <a:pt x="3209" y="687"/>
                      </a:cubicBezTo>
                      <a:cubicBezTo>
                        <a:pt x="2846" y="380"/>
                        <a:pt x="2428" y="157"/>
                        <a:pt x="2037" y="73"/>
                      </a:cubicBezTo>
                      <a:cubicBezTo>
                        <a:pt x="1844" y="23"/>
                        <a:pt x="1663" y="1"/>
                        <a:pt x="1496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3"/>
                <p:cNvSpPr/>
                <p:nvPr/>
              </p:nvSpPr>
              <p:spPr>
                <a:xfrm>
                  <a:off x="1006907" y="2674149"/>
                  <a:ext cx="78596" cy="177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" h="4087" extrusionOk="0">
                      <a:moveTo>
                        <a:pt x="1576" y="0"/>
                      </a:moveTo>
                      <a:lnTo>
                        <a:pt x="0" y="4087"/>
                      </a:lnTo>
                      <a:cubicBezTo>
                        <a:pt x="1367" y="2901"/>
                        <a:pt x="1813" y="1813"/>
                        <a:pt x="1576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3"/>
                <p:cNvSpPr/>
                <p:nvPr/>
              </p:nvSpPr>
              <p:spPr>
                <a:xfrm>
                  <a:off x="999627" y="2674149"/>
                  <a:ext cx="113691" cy="1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4325" extrusionOk="0">
                      <a:moveTo>
                        <a:pt x="1772" y="0"/>
                      </a:moveTo>
                      <a:cubicBezTo>
                        <a:pt x="1772" y="0"/>
                        <a:pt x="1716" y="112"/>
                        <a:pt x="1633" y="321"/>
                      </a:cubicBezTo>
                      <a:cubicBezTo>
                        <a:pt x="1577" y="432"/>
                        <a:pt x="1535" y="530"/>
                        <a:pt x="1479" y="670"/>
                      </a:cubicBezTo>
                      <a:cubicBezTo>
                        <a:pt x="1410" y="795"/>
                        <a:pt x="1340" y="935"/>
                        <a:pt x="1270" y="1060"/>
                      </a:cubicBezTo>
                      <a:cubicBezTo>
                        <a:pt x="1117" y="1325"/>
                        <a:pt x="921" y="1576"/>
                        <a:pt x="740" y="1772"/>
                      </a:cubicBezTo>
                      <a:cubicBezTo>
                        <a:pt x="517" y="1967"/>
                        <a:pt x="363" y="2120"/>
                        <a:pt x="238" y="2302"/>
                      </a:cubicBezTo>
                      <a:cubicBezTo>
                        <a:pt x="71" y="2553"/>
                        <a:pt x="1" y="2873"/>
                        <a:pt x="1" y="3166"/>
                      </a:cubicBezTo>
                      <a:lnTo>
                        <a:pt x="1" y="3390"/>
                      </a:lnTo>
                      <a:cubicBezTo>
                        <a:pt x="1" y="3459"/>
                        <a:pt x="1" y="3529"/>
                        <a:pt x="15" y="3599"/>
                      </a:cubicBezTo>
                      <a:cubicBezTo>
                        <a:pt x="29" y="3738"/>
                        <a:pt x="43" y="3850"/>
                        <a:pt x="71" y="3948"/>
                      </a:cubicBezTo>
                      <a:cubicBezTo>
                        <a:pt x="98" y="3906"/>
                        <a:pt x="140" y="3850"/>
                        <a:pt x="168" y="3780"/>
                      </a:cubicBezTo>
                      <a:cubicBezTo>
                        <a:pt x="224" y="3710"/>
                        <a:pt x="252" y="3641"/>
                        <a:pt x="308" y="3571"/>
                      </a:cubicBezTo>
                      <a:cubicBezTo>
                        <a:pt x="363" y="3501"/>
                        <a:pt x="391" y="3431"/>
                        <a:pt x="447" y="3362"/>
                      </a:cubicBezTo>
                      <a:lnTo>
                        <a:pt x="587" y="3152"/>
                      </a:lnTo>
                      <a:cubicBezTo>
                        <a:pt x="628" y="3083"/>
                        <a:pt x="670" y="3013"/>
                        <a:pt x="726" y="2957"/>
                      </a:cubicBezTo>
                      <a:lnTo>
                        <a:pt x="782" y="2860"/>
                      </a:lnTo>
                      <a:cubicBezTo>
                        <a:pt x="796" y="2818"/>
                        <a:pt x="810" y="2790"/>
                        <a:pt x="852" y="2762"/>
                      </a:cubicBezTo>
                      <a:cubicBezTo>
                        <a:pt x="866" y="2734"/>
                        <a:pt x="880" y="2692"/>
                        <a:pt x="907" y="2678"/>
                      </a:cubicBezTo>
                      <a:cubicBezTo>
                        <a:pt x="921" y="2650"/>
                        <a:pt x="935" y="2608"/>
                        <a:pt x="977" y="2594"/>
                      </a:cubicBezTo>
                      <a:cubicBezTo>
                        <a:pt x="1005" y="2539"/>
                        <a:pt x="1047" y="2469"/>
                        <a:pt x="1089" y="2413"/>
                      </a:cubicBezTo>
                      <a:cubicBezTo>
                        <a:pt x="1131" y="2357"/>
                        <a:pt x="1159" y="2302"/>
                        <a:pt x="1200" y="2246"/>
                      </a:cubicBezTo>
                      <a:cubicBezTo>
                        <a:pt x="1214" y="2204"/>
                        <a:pt x="1228" y="2190"/>
                        <a:pt x="1256" y="2162"/>
                      </a:cubicBezTo>
                      <a:cubicBezTo>
                        <a:pt x="1270" y="2120"/>
                        <a:pt x="1284" y="2106"/>
                        <a:pt x="1298" y="2064"/>
                      </a:cubicBezTo>
                      <a:lnTo>
                        <a:pt x="1410" y="1911"/>
                      </a:lnTo>
                      <a:cubicBezTo>
                        <a:pt x="1438" y="1855"/>
                        <a:pt x="1479" y="1813"/>
                        <a:pt x="1493" y="1758"/>
                      </a:cubicBezTo>
                      <a:cubicBezTo>
                        <a:pt x="1535" y="1702"/>
                        <a:pt x="1549" y="1674"/>
                        <a:pt x="1577" y="1618"/>
                      </a:cubicBezTo>
                      <a:cubicBezTo>
                        <a:pt x="1619" y="1562"/>
                        <a:pt x="1633" y="1534"/>
                        <a:pt x="1647" y="1493"/>
                      </a:cubicBezTo>
                      <a:cubicBezTo>
                        <a:pt x="1675" y="1465"/>
                        <a:pt x="1689" y="1423"/>
                        <a:pt x="1716" y="1395"/>
                      </a:cubicBezTo>
                      <a:cubicBezTo>
                        <a:pt x="1758" y="1325"/>
                        <a:pt x="1786" y="1269"/>
                        <a:pt x="1814" y="1228"/>
                      </a:cubicBezTo>
                      <a:cubicBezTo>
                        <a:pt x="1828" y="1200"/>
                        <a:pt x="1842" y="1186"/>
                        <a:pt x="1842" y="1186"/>
                      </a:cubicBezTo>
                      <a:lnTo>
                        <a:pt x="1842" y="1255"/>
                      </a:lnTo>
                      <a:cubicBezTo>
                        <a:pt x="1842" y="1283"/>
                        <a:pt x="1842" y="1353"/>
                        <a:pt x="1828" y="1423"/>
                      </a:cubicBezTo>
                      <a:cubicBezTo>
                        <a:pt x="1828" y="1465"/>
                        <a:pt x="1828" y="1507"/>
                        <a:pt x="1814" y="1548"/>
                      </a:cubicBezTo>
                      <a:cubicBezTo>
                        <a:pt x="1814" y="1604"/>
                        <a:pt x="1786" y="1632"/>
                        <a:pt x="1786" y="1688"/>
                      </a:cubicBezTo>
                      <a:cubicBezTo>
                        <a:pt x="1772" y="1744"/>
                        <a:pt x="1772" y="1785"/>
                        <a:pt x="1758" y="1841"/>
                      </a:cubicBezTo>
                      <a:cubicBezTo>
                        <a:pt x="1744" y="1897"/>
                        <a:pt x="1716" y="1967"/>
                        <a:pt x="1716" y="2009"/>
                      </a:cubicBezTo>
                      <a:cubicBezTo>
                        <a:pt x="1703" y="2078"/>
                        <a:pt x="1689" y="2134"/>
                        <a:pt x="1675" y="2204"/>
                      </a:cubicBezTo>
                      <a:cubicBezTo>
                        <a:pt x="1647" y="2246"/>
                        <a:pt x="1647" y="2274"/>
                        <a:pt x="1633" y="2316"/>
                      </a:cubicBezTo>
                      <a:cubicBezTo>
                        <a:pt x="1619" y="2343"/>
                        <a:pt x="1619" y="2385"/>
                        <a:pt x="1605" y="2413"/>
                      </a:cubicBezTo>
                      <a:cubicBezTo>
                        <a:pt x="1577" y="2483"/>
                        <a:pt x="1549" y="2553"/>
                        <a:pt x="1535" y="2622"/>
                      </a:cubicBezTo>
                      <a:lnTo>
                        <a:pt x="1479" y="2734"/>
                      </a:lnTo>
                      <a:lnTo>
                        <a:pt x="1424" y="2832"/>
                      </a:lnTo>
                      <a:lnTo>
                        <a:pt x="1368" y="2943"/>
                      </a:lnTo>
                      <a:lnTo>
                        <a:pt x="1326" y="3041"/>
                      </a:lnTo>
                      <a:cubicBezTo>
                        <a:pt x="1284" y="3111"/>
                        <a:pt x="1228" y="3180"/>
                        <a:pt x="1200" y="3278"/>
                      </a:cubicBezTo>
                      <a:cubicBezTo>
                        <a:pt x="1159" y="3348"/>
                        <a:pt x="1117" y="3417"/>
                        <a:pt x="1075" y="3501"/>
                      </a:cubicBezTo>
                      <a:cubicBezTo>
                        <a:pt x="1019" y="3571"/>
                        <a:pt x="991" y="3641"/>
                        <a:pt x="935" y="3710"/>
                      </a:cubicBezTo>
                      <a:cubicBezTo>
                        <a:pt x="852" y="3850"/>
                        <a:pt x="740" y="3989"/>
                        <a:pt x="656" y="4129"/>
                      </a:cubicBezTo>
                      <a:lnTo>
                        <a:pt x="559" y="4282"/>
                      </a:lnTo>
                      <a:cubicBezTo>
                        <a:pt x="656" y="4296"/>
                        <a:pt x="782" y="4324"/>
                        <a:pt x="907" y="4324"/>
                      </a:cubicBezTo>
                      <a:cubicBezTo>
                        <a:pt x="1047" y="4324"/>
                        <a:pt x="1186" y="4296"/>
                        <a:pt x="1326" y="4268"/>
                      </a:cubicBezTo>
                      <a:cubicBezTo>
                        <a:pt x="1619" y="4185"/>
                        <a:pt x="1954" y="3989"/>
                        <a:pt x="2205" y="3585"/>
                      </a:cubicBezTo>
                      <a:cubicBezTo>
                        <a:pt x="2414" y="3278"/>
                        <a:pt x="2581" y="2818"/>
                        <a:pt x="2595" y="2371"/>
                      </a:cubicBezTo>
                      <a:cubicBezTo>
                        <a:pt x="2623" y="1911"/>
                        <a:pt x="2525" y="1479"/>
                        <a:pt x="2400" y="1116"/>
                      </a:cubicBezTo>
                      <a:cubicBezTo>
                        <a:pt x="2344" y="935"/>
                        <a:pt x="2260" y="781"/>
                        <a:pt x="2191" y="642"/>
                      </a:cubicBezTo>
                      <a:cubicBezTo>
                        <a:pt x="2121" y="502"/>
                        <a:pt x="2051" y="391"/>
                        <a:pt x="1981" y="293"/>
                      </a:cubicBezTo>
                      <a:cubicBezTo>
                        <a:pt x="1842" y="98"/>
                        <a:pt x="1772" y="0"/>
                        <a:pt x="1772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3"/>
                <p:cNvSpPr/>
                <p:nvPr/>
              </p:nvSpPr>
              <p:spPr>
                <a:xfrm>
                  <a:off x="863047" y="2704351"/>
                  <a:ext cx="110052" cy="12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958" extrusionOk="0">
                      <a:moveTo>
                        <a:pt x="0" y="0"/>
                      </a:moveTo>
                      <a:lnTo>
                        <a:pt x="2358" y="2958"/>
                      </a:lnTo>
                      <a:cubicBezTo>
                        <a:pt x="2539" y="1563"/>
                        <a:pt x="1144" y="558"/>
                        <a:pt x="0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3"/>
                <p:cNvSpPr/>
                <p:nvPr/>
              </p:nvSpPr>
              <p:spPr>
                <a:xfrm>
                  <a:off x="864260" y="2703528"/>
                  <a:ext cx="141464" cy="12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5" h="2963" extrusionOk="0">
                      <a:moveTo>
                        <a:pt x="657" y="0"/>
                      </a:moveTo>
                      <a:cubicBezTo>
                        <a:pt x="537" y="0"/>
                        <a:pt x="429" y="7"/>
                        <a:pt x="335" y="19"/>
                      </a:cubicBezTo>
                      <a:cubicBezTo>
                        <a:pt x="126" y="33"/>
                        <a:pt x="0" y="47"/>
                        <a:pt x="0" y="47"/>
                      </a:cubicBezTo>
                      <a:cubicBezTo>
                        <a:pt x="0" y="47"/>
                        <a:pt x="56" y="159"/>
                        <a:pt x="154" y="326"/>
                      </a:cubicBezTo>
                      <a:cubicBezTo>
                        <a:pt x="237" y="508"/>
                        <a:pt x="377" y="745"/>
                        <a:pt x="502" y="1010"/>
                      </a:cubicBezTo>
                      <a:cubicBezTo>
                        <a:pt x="628" y="1275"/>
                        <a:pt x="754" y="1526"/>
                        <a:pt x="837" y="1777"/>
                      </a:cubicBezTo>
                      <a:cubicBezTo>
                        <a:pt x="907" y="1972"/>
                        <a:pt x="963" y="2154"/>
                        <a:pt x="1033" y="2279"/>
                      </a:cubicBezTo>
                      <a:cubicBezTo>
                        <a:pt x="1046" y="2293"/>
                        <a:pt x="1060" y="2321"/>
                        <a:pt x="1074" y="2349"/>
                      </a:cubicBezTo>
                      <a:lnTo>
                        <a:pt x="1130" y="2405"/>
                      </a:lnTo>
                      <a:cubicBezTo>
                        <a:pt x="1172" y="2433"/>
                        <a:pt x="1200" y="2460"/>
                        <a:pt x="1256" y="2488"/>
                      </a:cubicBezTo>
                      <a:cubicBezTo>
                        <a:pt x="1311" y="2502"/>
                        <a:pt x="1339" y="2544"/>
                        <a:pt x="1395" y="2558"/>
                      </a:cubicBezTo>
                      <a:cubicBezTo>
                        <a:pt x="1451" y="2572"/>
                        <a:pt x="1493" y="2614"/>
                        <a:pt x="1549" y="2628"/>
                      </a:cubicBezTo>
                      <a:cubicBezTo>
                        <a:pt x="1772" y="2726"/>
                        <a:pt x="2009" y="2865"/>
                        <a:pt x="2162" y="2963"/>
                      </a:cubicBezTo>
                      <a:lnTo>
                        <a:pt x="2107" y="2795"/>
                      </a:lnTo>
                      <a:cubicBezTo>
                        <a:pt x="2093" y="2767"/>
                        <a:pt x="2093" y="2726"/>
                        <a:pt x="2079" y="2712"/>
                      </a:cubicBezTo>
                      <a:cubicBezTo>
                        <a:pt x="2051" y="2684"/>
                        <a:pt x="2037" y="2642"/>
                        <a:pt x="2037" y="2628"/>
                      </a:cubicBezTo>
                      <a:lnTo>
                        <a:pt x="2009" y="2544"/>
                      </a:lnTo>
                      <a:lnTo>
                        <a:pt x="1953" y="2447"/>
                      </a:lnTo>
                      <a:cubicBezTo>
                        <a:pt x="1911" y="2405"/>
                        <a:pt x="1897" y="2335"/>
                        <a:pt x="1869" y="2279"/>
                      </a:cubicBezTo>
                      <a:cubicBezTo>
                        <a:pt x="1828" y="2223"/>
                        <a:pt x="1814" y="2168"/>
                        <a:pt x="1772" y="2126"/>
                      </a:cubicBezTo>
                      <a:lnTo>
                        <a:pt x="1730" y="2056"/>
                      </a:lnTo>
                      <a:cubicBezTo>
                        <a:pt x="1702" y="2014"/>
                        <a:pt x="1688" y="2000"/>
                        <a:pt x="1674" y="1972"/>
                      </a:cubicBezTo>
                      <a:cubicBezTo>
                        <a:pt x="1660" y="1944"/>
                        <a:pt x="1632" y="1916"/>
                        <a:pt x="1618" y="1903"/>
                      </a:cubicBezTo>
                      <a:cubicBezTo>
                        <a:pt x="1604" y="1875"/>
                        <a:pt x="1590" y="1847"/>
                        <a:pt x="1563" y="1833"/>
                      </a:cubicBezTo>
                      <a:lnTo>
                        <a:pt x="1465" y="1665"/>
                      </a:lnTo>
                      <a:cubicBezTo>
                        <a:pt x="1423" y="1624"/>
                        <a:pt x="1395" y="1568"/>
                        <a:pt x="1381" y="1512"/>
                      </a:cubicBezTo>
                      <a:cubicBezTo>
                        <a:pt x="1339" y="1456"/>
                        <a:pt x="1311" y="1414"/>
                        <a:pt x="1284" y="1373"/>
                      </a:cubicBezTo>
                      <a:cubicBezTo>
                        <a:pt x="1256" y="1317"/>
                        <a:pt x="1228" y="1275"/>
                        <a:pt x="1200" y="1233"/>
                      </a:cubicBezTo>
                      <a:cubicBezTo>
                        <a:pt x="1144" y="1149"/>
                        <a:pt x="1102" y="1038"/>
                        <a:pt x="1046" y="968"/>
                      </a:cubicBezTo>
                      <a:cubicBezTo>
                        <a:pt x="1005" y="884"/>
                        <a:pt x="949" y="815"/>
                        <a:pt x="935" y="759"/>
                      </a:cubicBezTo>
                      <a:cubicBezTo>
                        <a:pt x="907" y="717"/>
                        <a:pt x="879" y="661"/>
                        <a:pt x="865" y="619"/>
                      </a:cubicBezTo>
                      <a:cubicBezTo>
                        <a:pt x="851" y="591"/>
                        <a:pt x="851" y="577"/>
                        <a:pt x="851" y="577"/>
                      </a:cubicBezTo>
                      <a:lnTo>
                        <a:pt x="851" y="577"/>
                      </a:lnTo>
                      <a:cubicBezTo>
                        <a:pt x="851" y="577"/>
                        <a:pt x="865" y="591"/>
                        <a:pt x="907" y="605"/>
                      </a:cubicBezTo>
                      <a:cubicBezTo>
                        <a:pt x="935" y="619"/>
                        <a:pt x="977" y="661"/>
                        <a:pt x="1033" y="689"/>
                      </a:cubicBezTo>
                      <a:cubicBezTo>
                        <a:pt x="1074" y="731"/>
                        <a:pt x="1144" y="787"/>
                        <a:pt x="1214" y="829"/>
                      </a:cubicBezTo>
                      <a:cubicBezTo>
                        <a:pt x="1256" y="870"/>
                        <a:pt x="1284" y="884"/>
                        <a:pt x="1339" y="926"/>
                      </a:cubicBezTo>
                      <a:cubicBezTo>
                        <a:pt x="1367" y="954"/>
                        <a:pt x="1423" y="996"/>
                        <a:pt x="1465" y="1024"/>
                      </a:cubicBezTo>
                      <a:cubicBezTo>
                        <a:pt x="1493" y="1066"/>
                        <a:pt x="1549" y="1094"/>
                        <a:pt x="1604" y="1135"/>
                      </a:cubicBezTo>
                      <a:cubicBezTo>
                        <a:pt x="1660" y="1163"/>
                        <a:pt x="1688" y="1219"/>
                        <a:pt x="1744" y="1247"/>
                      </a:cubicBezTo>
                      <a:lnTo>
                        <a:pt x="1883" y="1386"/>
                      </a:lnTo>
                      <a:lnTo>
                        <a:pt x="1953" y="1456"/>
                      </a:lnTo>
                      <a:lnTo>
                        <a:pt x="2023" y="1526"/>
                      </a:lnTo>
                      <a:cubicBezTo>
                        <a:pt x="2037" y="1554"/>
                        <a:pt x="2079" y="1582"/>
                        <a:pt x="2093" y="1624"/>
                      </a:cubicBezTo>
                      <a:cubicBezTo>
                        <a:pt x="2107" y="1651"/>
                        <a:pt x="2148" y="1665"/>
                        <a:pt x="2162" y="1707"/>
                      </a:cubicBezTo>
                      <a:cubicBezTo>
                        <a:pt x="2218" y="1763"/>
                        <a:pt x="2246" y="1833"/>
                        <a:pt x="2302" y="1875"/>
                      </a:cubicBezTo>
                      <a:cubicBezTo>
                        <a:pt x="2316" y="1916"/>
                        <a:pt x="2330" y="1944"/>
                        <a:pt x="2372" y="1972"/>
                      </a:cubicBezTo>
                      <a:lnTo>
                        <a:pt x="2427" y="2070"/>
                      </a:lnTo>
                      <a:cubicBezTo>
                        <a:pt x="2455" y="2140"/>
                        <a:pt x="2511" y="2209"/>
                        <a:pt x="2525" y="2279"/>
                      </a:cubicBezTo>
                      <a:cubicBezTo>
                        <a:pt x="2567" y="2349"/>
                        <a:pt x="2595" y="2433"/>
                        <a:pt x="2609" y="2502"/>
                      </a:cubicBezTo>
                      <a:cubicBezTo>
                        <a:pt x="2637" y="2600"/>
                        <a:pt x="2664" y="2670"/>
                        <a:pt x="2678" y="2753"/>
                      </a:cubicBezTo>
                      <a:cubicBezTo>
                        <a:pt x="2706" y="2809"/>
                        <a:pt x="2706" y="2879"/>
                        <a:pt x="2720" y="2921"/>
                      </a:cubicBezTo>
                      <a:cubicBezTo>
                        <a:pt x="2776" y="2893"/>
                        <a:pt x="2804" y="2851"/>
                        <a:pt x="2860" y="2823"/>
                      </a:cubicBezTo>
                      <a:cubicBezTo>
                        <a:pt x="2916" y="2781"/>
                        <a:pt x="2943" y="2739"/>
                        <a:pt x="2999" y="2684"/>
                      </a:cubicBezTo>
                      <a:cubicBezTo>
                        <a:pt x="3027" y="2628"/>
                        <a:pt x="3083" y="2558"/>
                        <a:pt x="3125" y="2502"/>
                      </a:cubicBezTo>
                      <a:lnTo>
                        <a:pt x="3167" y="2405"/>
                      </a:lnTo>
                      <a:cubicBezTo>
                        <a:pt x="3195" y="2363"/>
                        <a:pt x="3208" y="2335"/>
                        <a:pt x="3208" y="2279"/>
                      </a:cubicBezTo>
                      <a:lnTo>
                        <a:pt x="3264" y="2014"/>
                      </a:lnTo>
                      <a:lnTo>
                        <a:pt x="3264" y="1721"/>
                      </a:lnTo>
                      <a:cubicBezTo>
                        <a:pt x="3236" y="1624"/>
                        <a:pt x="3222" y="1512"/>
                        <a:pt x="3195" y="1414"/>
                      </a:cubicBezTo>
                      <a:cubicBezTo>
                        <a:pt x="3167" y="1359"/>
                        <a:pt x="3153" y="1303"/>
                        <a:pt x="3125" y="1247"/>
                      </a:cubicBezTo>
                      <a:cubicBezTo>
                        <a:pt x="3097" y="1205"/>
                        <a:pt x="3069" y="1149"/>
                        <a:pt x="3027" y="1107"/>
                      </a:cubicBezTo>
                      <a:cubicBezTo>
                        <a:pt x="2846" y="801"/>
                        <a:pt x="2511" y="522"/>
                        <a:pt x="2176" y="340"/>
                      </a:cubicBezTo>
                      <a:cubicBezTo>
                        <a:pt x="1828" y="173"/>
                        <a:pt x="1465" y="89"/>
                        <a:pt x="1144" y="33"/>
                      </a:cubicBezTo>
                      <a:cubicBezTo>
                        <a:pt x="967" y="10"/>
                        <a:pt x="804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3"/>
                <p:cNvSpPr/>
                <p:nvPr/>
              </p:nvSpPr>
              <p:spPr>
                <a:xfrm>
                  <a:off x="753635" y="2847604"/>
                  <a:ext cx="196490" cy="22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5" h="527" extrusionOk="0">
                      <a:moveTo>
                        <a:pt x="4534" y="0"/>
                      </a:moveTo>
                      <a:lnTo>
                        <a:pt x="1" y="182"/>
                      </a:lnTo>
                      <a:cubicBezTo>
                        <a:pt x="693" y="399"/>
                        <a:pt x="1460" y="526"/>
                        <a:pt x="2211" y="526"/>
                      </a:cubicBezTo>
                      <a:cubicBezTo>
                        <a:pt x="3048" y="526"/>
                        <a:pt x="3865" y="368"/>
                        <a:pt x="4534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3"/>
                <p:cNvSpPr/>
                <p:nvPr/>
              </p:nvSpPr>
              <p:spPr>
                <a:xfrm>
                  <a:off x="750602" y="2816145"/>
                  <a:ext cx="203726" cy="102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" h="2366" extrusionOk="0">
                      <a:moveTo>
                        <a:pt x="3065" y="1"/>
                      </a:moveTo>
                      <a:cubicBezTo>
                        <a:pt x="3003" y="1"/>
                        <a:pt x="2940" y="5"/>
                        <a:pt x="2874" y="15"/>
                      </a:cubicBezTo>
                      <a:cubicBezTo>
                        <a:pt x="2651" y="43"/>
                        <a:pt x="2372" y="140"/>
                        <a:pt x="2079" y="238"/>
                      </a:cubicBezTo>
                      <a:cubicBezTo>
                        <a:pt x="1786" y="350"/>
                        <a:pt x="1452" y="447"/>
                        <a:pt x="1159" y="559"/>
                      </a:cubicBezTo>
                      <a:cubicBezTo>
                        <a:pt x="838" y="657"/>
                        <a:pt x="559" y="726"/>
                        <a:pt x="350" y="782"/>
                      </a:cubicBezTo>
                      <a:lnTo>
                        <a:pt x="1" y="866"/>
                      </a:lnTo>
                      <a:cubicBezTo>
                        <a:pt x="1" y="866"/>
                        <a:pt x="85" y="977"/>
                        <a:pt x="266" y="1131"/>
                      </a:cubicBezTo>
                      <a:cubicBezTo>
                        <a:pt x="419" y="1284"/>
                        <a:pt x="671" y="1493"/>
                        <a:pt x="977" y="1689"/>
                      </a:cubicBezTo>
                      <a:cubicBezTo>
                        <a:pt x="1298" y="1884"/>
                        <a:pt x="1661" y="2065"/>
                        <a:pt x="2037" y="2191"/>
                      </a:cubicBezTo>
                      <a:cubicBezTo>
                        <a:pt x="2391" y="2305"/>
                        <a:pt x="2714" y="2365"/>
                        <a:pt x="3000" y="2365"/>
                      </a:cubicBezTo>
                      <a:cubicBezTo>
                        <a:pt x="3097" y="2365"/>
                        <a:pt x="3190" y="2359"/>
                        <a:pt x="3279" y="2344"/>
                      </a:cubicBezTo>
                      <a:cubicBezTo>
                        <a:pt x="3823" y="2275"/>
                        <a:pt x="4213" y="1982"/>
                        <a:pt x="4423" y="1689"/>
                      </a:cubicBezTo>
                      <a:cubicBezTo>
                        <a:pt x="4632" y="1396"/>
                        <a:pt x="4674" y="1075"/>
                        <a:pt x="4702" y="880"/>
                      </a:cubicBezTo>
                      <a:lnTo>
                        <a:pt x="4702" y="880"/>
                      </a:lnTo>
                      <a:cubicBezTo>
                        <a:pt x="4646" y="936"/>
                        <a:pt x="4590" y="977"/>
                        <a:pt x="4534" y="1019"/>
                      </a:cubicBezTo>
                      <a:cubicBezTo>
                        <a:pt x="4465" y="1089"/>
                        <a:pt x="4395" y="1145"/>
                        <a:pt x="4311" y="1201"/>
                      </a:cubicBezTo>
                      <a:cubicBezTo>
                        <a:pt x="4227" y="1256"/>
                        <a:pt x="4158" y="1298"/>
                        <a:pt x="4060" y="1340"/>
                      </a:cubicBezTo>
                      <a:cubicBezTo>
                        <a:pt x="4032" y="1354"/>
                        <a:pt x="3976" y="1396"/>
                        <a:pt x="3948" y="1410"/>
                      </a:cubicBezTo>
                      <a:lnTo>
                        <a:pt x="3809" y="1466"/>
                      </a:lnTo>
                      <a:lnTo>
                        <a:pt x="3669" y="1507"/>
                      </a:lnTo>
                      <a:cubicBezTo>
                        <a:pt x="3614" y="1535"/>
                        <a:pt x="3572" y="1549"/>
                        <a:pt x="3530" y="1549"/>
                      </a:cubicBezTo>
                      <a:cubicBezTo>
                        <a:pt x="3474" y="1563"/>
                        <a:pt x="3432" y="1563"/>
                        <a:pt x="3390" y="1577"/>
                      </a:cubicBezTo>
                      <a:cubicBezTo>
                        <a:pt x="3335" y="1605"/>
                        <a:pt x="3293" y="1605"/>
                        <a:pt x="3251" y="1605"/>
                      </a:cubicBezTo>
                      <a:cubicBezTo>
                        <a:pt x="3195" y="1605"/>
                        <a:pt x="3153" y="1619"/>
                        <a:pt x="3112" y="1619"/>
                      </a:cubicBezTo>
                      <a:cubicBezTo>
                        <a:pt x="3056" y="1619"/>
                        <a:pt x="3014" y="1633"/>
                        <a:pt x="2972" y="1633"/>
                      </a:cubicBezTo>
                      <a:cubicBezTo>
                        <a:pt x="2874" y="1633"/>
                        <a:pt x="2791" y="1647"/>
                        <a:pt x="2707" y="1647"/>
                      </a:cubicBezTo>
                      <a:cubicBezTo>
                        <a:pt x="2623" y="1647"/>
                        <a:pt x="2526" y="1647"/>
                        <a:pt x="2456" y="1633"/>
                      </a:cubicBezTo>
                      <a:cubicBezTo>
                        <a:pt x="2372" y="1633"/>
                        <a:pt x="2302" y="1619"/>
                        <a:pt x="2233" y="1605"/>
                      </a:cubicBezTo>
                      <a:lnTo>
                        <a:pt x="2024" y="1549"/>
                      </a:lnTo>
                      <a:cubicBezTo>
                        <a:pt x="1884" y="1507"/>
                        <a:pt x="1786" y="1480"/>
                        <a:pt x="1675" y="1424"/>
                      </a:cubicBezTo>
                      <a:cubicBezTo>
                        <a:pt x="1577" y="1368"/>
                        <a:pt x="1480" y="1340"/>
                        <a:pt x="1410" y="1298"/>
                      </a:cubicBezTo>
                      <a:cubicBezTo>
                        <a:pt x="1340" y="1270"/>
                        <a:pt x="1298" y="1228"/>
                        <a:pt x="1256" y="1201"/>
                      </a:cubicBezTo>
                      <a:cubicBezTo>
                        <a:pt x="1228" y="1187"/>
                        <a:pt x="1201" y="1159"/>
                        <a:pt x="1201" y="1159"/>
                      </a:cubicBezTo>
                      <a:lnTo>
                        <a:pt x="1270" y="1159"/>
                      </a:lnTo>
                      <a:cubicBezTo>
                        <a:pt x="1312" y="1159"/>
                        <a:pt x="1382" y="1159"/>
                        <a:pt x="1452" y="1187"/>
                      </a:cubicBezTo>
                      <a:cubicBezTo>
                        <a:pt x="1521" y="1187"/>
                        <a:pt x="1619" y="1201"/>
                        <a:pt x="1717" y="1201"/>
                      </a:cubicBezTo>
                      <a:lnTo>
                        <a:pt x="2037" y="1201"/>
                      </a:lnTo>
                      <a:cubicBezTo>
                        <a:pt x="2163" y="1201"/>
                        <a:pt x="2302" y="1187"/>
                        <a:pt x="2442" y="1159"/>
                      </a:cubicBezTo>
                      <a:cubicBezTo>
                        <a:pt x="2512" y="1159"/>
                        <a:pt x="2581" y="1145"/>
                        <a:pt x="2651" y="1131"/>
                      </a:cubicBezTo>
                      <a:cubicBezTo>
                        <a:pt x="2693" y="1131"/>
                        <a:pt x="2721" y="1117"/>
                        <a:pt x="2763" y="1117"/>
                      </a:cubicBezTo>
                      <a:cubicBezTo>
                        <a:pt x="2791" y="1117"/>
                        <a:pt x="2833" y="1089"/>
                        <a:pt x="2860" y="1089"/>
                      </a:cubicBezTo>
                      <a:cubicBezTo>
                        <a:pt x="2902" y="1089"/>
                        <a:pt x="2930" y="1075"/>
                        <a:pt x="2972" y="1075"/>
                      </a:cubicBezTo>
                      <a:cubicBezTo>
                        <a:pt x="3000" y="1061"/>
                        <a:pt x="3042" y="1061"/>
                        <a:pt x="3070" y="1047"/>
                      </a:cubicBezTo>
                      <a:cubicBezTo>
                        <a:pt x="3112" y="1019"/>
                        <a:pt x="3139" y="1019"/>
                        <a:pt x="3181" y="1005"/>
                      </a:cubicBezTo>
                      <a:cubicBezTo>
                        <a:pt x="3209" y="991"/>
                        <a:pt x="3251" y="991"/>
                        <a:pt x="3279" y="977"/>
                      </a:cubicBezTo>
                      <a:cubicBezTo>
                        <a:pt x="3349" y="949"/>
                        <a:pt x="3432" y="922"/>
                        <a:pt x="3502" y="880"/>
                      </a:cubicBezTo>
                      <a:lnTo>
                        <a:pt x="3711" y="782"/>
                      </a:lnTo>
                      <a:cubicBezTo>
                        <a:pt x="3781" y="740"/>
                        <a:pt x="3851" y="712"/>
                        <a:pt x="3921" y="657"/>
                      </a:cubicBezTo>
                      <a:cubicBezTo>
                        <a:pt x="3990" y="629"/>
                        <a:pt x="4046" y="573"/>
                        <a:pt x="4116" y="531"/>
                      </a:cubicBezTo>
                      <a:cubicBezTo>
                        <a:pt x="4172" y="503"/>
                        <a:pt x="4200" y="461"/>
                        <a:pt x="4241" y="433"/>
                      </a:cubicBezTo>
                      <a:cubicBezTo>
                        <a:pt x="4158" y="378"/>
                        <a:pt x="4060" y="322"/>
                        <a:pt x="3962" y="280"/>
                      </a:cubicBezTo>
                      <a:cubicBezTo>
                        <a:pt x="3851" y="224"/>
                        <a:pt x="3753" y="168"/>
                        <a:pt x="3628" y="113"/>
                      </a:cubicBezTo>
                      <a:cubicBezTo>
                        <a:pt x="3457" y="48"/>
                        <a:pt x="3269" y="1"/>
                        <a:pt x="306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3"/>
                <p:cNvSpPr/>
                <p:nvPr/>
              </p:nvSpPr>
              <p:spPr>
                <a:xfrm>
                  <a:off x="802599" y="2889289"/>
                  <a:ext cx="167461" cy="14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" h="3405" extrusionOk="0">
                      <a:moveTo>
                        <a:pt x="3585" y="1"/>
                      </a:moveTo>
                      <a:lnTo>
                        <a:pt x="1" y="3404"/>
                      </a:lnTo>
                      <a:cubicBezTo>
                        <a:pt x="1842" y="3376"/>
                        <a:pt x="3864" y="2093"/>
                        <a:pt x="358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3"/>
                <p:cNvSpPr/>
                <p:nvPr/>
              </p:nvSpPr>
              <p:spPr>
                <a:xfrm>
                  <a:off x="803813" y="2886862"/>
                  <a:ext cx="194627" cy="164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3795" extrusionOk="0">
                      <a:moveTo>
                        <a:pt x="3725" y="1"/>
                      </a:moveTo>
                      <a:cubicBezTo>
                        <a:pt x="3767" y="71"/>
                        <a:pt x="3781" y="154"/>
                        <a:pt x="3822" y="238"/>
                      </a:cubicBezTo>
                      <a:cubicBezTo>
                        <a:pt x="3836" y="294"/>
                        <a:pt x="3850" y="350"/>
                        <a:pt x="3850" y="405"/>
                      </a:cubicBezTo>
                      <a:cubicBezTo>
                        <a:pt x="3864" y="447"/>
                        <a:pt x="3864" y="503"/>
                        <a:pt x="3892" y="573"/>
                      </a:cubicBezTo>
                      <a:cubicBezTo>
                        <a:pt x="3906" y="698"/>
                        <a:pt x="3906" y="796"/>
                        <a:pt x="3906" y="922"/>
                      </a:cubicBezTo>
                      <a:cubicBezTo>
                        <a:pt x="3892" y="1173"/>
                        <a:pt x="3850" y="1410"/>
                        <a:pt x="3753" y="1633"/>
                      </a:cubicBezTo>
                      <a:cubicBezTo>
                        <a:pt x="3725" y="1689"/>
                        <a:pt x="3697" y="1745"/>
                        <a:pt x="3669" y="1814"/>
                      </a:cubicBezTo>
                      <a:cubicBezTo>
                        <a:pt x="3641" y="1870"/>
                        <a:pt x="3627" y="1926"/>
                        <a:pt x="3585" y="1968"/>
                      </a:cubicBezTo>
                      <a:cubicBezTo>
                        <a:pt x="3557" y="2024"/>
                        <a:pt x="3515" y="2079"/>
                        <a:pt x="3502" y="2121"/>
                      </a:cubicBezTo>
                      <a:cubicBezTo>
                        <a:pt x="3474" y="2177"/>
                        <a:pt x="3432" y="2219"/>
                        <a:pt x="3404" y="2261"/>
                      </a:cubicBezTo>
                      <a:cubicBezTo>
                        <a:pt x="3320" y="2358"/>
                        <a:pt x="3250" y="2442"/>
                        <a:pt x="3167" y="2512"/>
                      </a:cubicBezTo>
                      <a:cubicBezTo>
                        <a:pt x="3139" y="2540"/>
                        <a:pt x="3097" y="2581"/>
                        <a:pt x="3055" y="2609"/>
                      </a:cubicBezTo>
                      <a:cubicBezTo>
                        <a:pt x="3013" y="2651"/>
                        <a:pt x="2958" y="2679"/>
                        <a:pt x="2930" y="2707"/>
                      </a:cubicBezTo>
                      <a:cubicBezTo>
                        <a:pt x="2888" y="2735"/>
                        <a:pt x="2846" y="2749"/>
                        <a:pt x="2804" y="2791"/>
                      </a:cubicBezTo>
                      <a:cubicBezTo>
                        <a:pt x="2776" y="2805"/>
                        <a:pt x="2720" y="2846"/>
                        <a:pt x="2679" y="2860"/>
                      </a:cubicBezTo>
                      <a:cubicBezTo>
                        <a:pt x="2595" y="2916"/>
                        <a:pt x="2525" y="2944"/>
                        <a:pt x="2441" y="2986"/>
                      </a:cubicBezTo>
                      <a:cubicBezTo>
                        <a:pt x="2288" y="3056"/>
                        <a:pt x="2149" y="3098"/>
                        <a:pt x="2009" y="3125"/>
                      </a:cubicBezTo>
                      <a:cubicBezTo>
                        <a:pt x="1939" y="3139"/>
                        <a:pt x="1884" y="3139"/>
                        <a:pt x="1814" y="3153"/>
                      </a:cubicBezTo>
                      <a:cubicBezTo>
                        <a:pt x="1758" y="3167"/>
                        <a:pt x="1702" y="3167"/>
                        <a:pt x="1660" y="3167"/>
                      </a:cubicBezTo>
                      <a:lnTo>
                        <a:pt x="1381" y="3167"/>
                      </a:lnTo>
                      <a:cubicBezTo>
                        <a:pt x="1381" y="3167"/>
                        <a:pt x="1395" y="3153"/>
                        <a:pt x="1451" y="3139"/>
                      </a:cubicBezTo>
                      <a:cubicBezTo>
                        <a:pt x="1493" y="3125"/>
                        <a:pt x="1549" y="3084"/>
                        <a:pt x="1632" y="3056"/>
                      </a:cubicBezTo>
                      <a:cubicBezTo>
                        <a:pt x="1730" y="3014"/>
                        <a:pt x="1814" y="2958"/>
                        <a:pt x="1911" y="2888"/>
                      </a:cubicBezTo>
                      <a:cubicBezTo>
                        <a:pt x="1967" y="2860"/>
                        <a:pt x="2023" y="2833"/>
                        <a:pt x="2093" y="2791"/>
                      </a:cubicBezTo>
                      <a:cubicBezTo>
                        <a:pt x="2149" y="2749"/>
                        <a:pt x="2218" y="2707"/>
                        <a:pt x="2260" y="2665"/>
                      </a:cubicBezTo>
                      <a:cubicBezTo>
                        <a:pt x="2386" y="2581"/>
                        <a:pt x="2511" y="2470"/>
                        <a:pt x="2637" y="2358"/>
                      </a:cubicBezTo>
                      <a:cubicBezTo>
                        <a:pt x="2679" y="2289"/>
                        <a:pt x="2748" y="2233"/>
                        <a:pt x="2804" y="2163"/>
                      </a:cubicBezTo>
                      <a:cubicBezTo>
                        <a:pt x="2818" y="2121"/>
                        <a:pt x="2860" y="2093"/>
                        <a:pt x="2888" y="2051"/>
                      </a:cubicBezTo>
                      <a:cubicBezTo>
                        <a:pt x="2916" y="2024"/>
                        <a:pt x="2944" y="1982"/>
                        <a:pt x="2958" y="1954"/>
                      </a:cubicBezTo>
                      <a:cubicBezTo>
                        <a:pt x="2985" y="1912"/>
                        <a:pt x="3013" y="1884"/>
                        <a:pt x="3027" y="1828"/>
                      </a:cubicBezTo>
                      <a:cubicBezTo>
                        <a:pt x="3055" y="1800"/>
                        <a:pt x="3069" y="1745"/>
                        <a:pt x="3097" y="1703"/>
                      </a:cubicBezTo>
                      <a:cubicBezTo>
                        <a:pt x="3125" y="1675"/>
                        <a:pt x="3139" y="1619"/>
                        <a:pt x="3153" y="1591"/>
                      </a:cubicBezTo>
                      <a:cubicBezTo>
                        <a:pt x="3167" y="1549"/>
                        <a:pt x="3195" y="1493"/>
                        <a:pt x="3209" y="1466"/>
                      </a:cubicBezTo>
                      <a:cubicBezTo>
                        <a:pt x="3237" y="1382"/>
                        <a:pt x="3264" y="1284"/>
                        <a:pt x="3278" y="1201"/>
                      </a:cubicBezTo>
                      <a:cubicBezTo>
                        <a:pt x="3278" y="1145"/>
                        <a:pt x="3292" y="1117"/>
                        <a:pt x="3292" y="1061"/>
                      </a:cubicBezTo>
                      <a:lnTo>
                        <a:pt x="3306" y="922"/>
                      </a:lnTo>
                      <a:cubicBezTo>
                        <a:pt x="3334" y="754"/>
                        <a:pt x="3306" y="573"/>
                        <a:pt x="3278" y="405"/>
                      </a:cubicBezTo>
                      <a:cubicBezTo>
                        <a:pt x="3264" y="336"/>
                        <a:pt x="3237" y="280"/>
                        <a:pt x="3223" y="224"/>
                      </a:cubicBezTo>
                      <a:cubicBezTo>
                        <a:pt x="3097" y="350"/>
                        <a:pt x="2916" y="503"/>
                        <a:pt x="2679" y="698"/>
                      </a:cubicBezTo>
                      <a:cubicBezTo>
                        <a:pt x="2595" y="782"/>
                        <a:pt x="2511" y="852"/>
                        <a:pt x="2428" y="936"/>
                      </a:cubicBezTo>
                      <a:cubicBezTo>
                        <a:pt x="2330" y="1033"/>
                        <a:pt x="2260" y="1117"/>
                        <a:pt x="2190" y="1214"/>
                      </a:cubicBezTo>
                      <a:cubicBezTo>
                        <a:pt x="2149" y="1312"/>
                        <a:pt x="2093" y="1410"/>
                        <a:pt x="2023" y="1521"/>
                      </a:cubicBezTo>
                      <a:cubicBezTo>
                        <a:pt x="1953" y="1633"/>
                        <a:pt x="1884" y="1758"/>
                        <a:pt x="1800" y="1884"/>
                      </a:cubicBezTo>
                      <a:cubicBezTo>
                        <a:pt x="1618" y="2149"/>
                        <a:pt x="1381" y="2428"/>
                        <a:pt x="1116" y="2665"/>
                      </a:cubicBezTo>
                      <a:cubicBezTo>
                        <a:pt x="851" y="2916"/>
                        <a:pt x="572" y="3098"/>
                        <a:pt x="363" y="3237"/>
                      </a:cubicBezTo>
                      <a:cubicBezTo>
                        <a:pt x="265" y="3307"/>
                        <a:pt x="168" y="3363"/>
                        <a:pt x="98" y="3404"/>
                      </a:cubicBezTo>
                      <a:lnTo>
                        <a:pt x="0" y="3446"/>
                      </a:lnTo>
                      <a:lnTo>
                        <a:pt x="98" y="3502"/>
                      </a:lnTo>
                      <a:cubicBezTo>
                        <a:pt x="168" y="3544"/>
                        <a:pt x="265" y="3572"/>
                        <a:pt x="405" y="3628"/>
                      </a:cubicBezTo>
                      <a:cubicBezTo>
                        <a:pt x="656" y="3711"/>
                        <a:pt x="1019" y="3795"/>
                        <a:pt x="1479" y="3795"/>
                      </a:cubicBezTo>
                      <a:cubicBezTo>
                        <a:pt x="1925" y="3795"/>
                        <a:pt x="2455" y="3725"/>
                        <a:pt x="2944" y="3502"/>
                      </a:cubicBezTo>
                      <a:cubicBezTo>
                        <a:pt x="3195" y="3404"/>
                        <a:pt x="3432" y="3265"/>
                        <a:pt x="3641" y="3084"/>
                      </a:cubicBezTo>
                      <a:cubicBezTo>
                        <a:pt x="3836" y="2902"/>
                        <a:pt x="4004" y="2707"/>
                        <a:pt x="4143" y="2484"/>
                      </a:cubicBezTo>
                      <a:cubicBezTo>
                        <a:pt x="4352" y="2149"/>
                        <a:pt x="4464" y="1814"/>
                        <a:pt x="4478" y="1507"/>
                      </a:cubicBezTo>
                      <a:cubicBezTo>
                        <a:pt x="4492" y="1201"/>
                        <a:pt x="4450" y="922"/>
                        <a:pt x="4352" y="712"/>
                      </a:cubicBezTo>
                      <a:cubicBezTo>
                        <a:pt x="4185" y="294"/>
                        <a:pt x="3906" y="113"/>
                        <a:pt x="372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3"/>
                <p:cNvSpPr/>
                <p:nvPr/>
              </p:nvSpPr>
              <p:spPr>
                <a:xfrm>
                  <a:off x="1006907" y="2911647"/>
                  <a:ext cx="90078" cy="181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4186" extrusionOk="0">
                      <a:moveTo>
                        <a:pt x="0" y="1"/>
                      </a:moveTo>
                      <a:lnTo>
                        <a:pt x="781" y="4185"/>
                      </a:lnTo>
                      <a:cubicBezTo>
                        <a:pt x="2079" y="3139"/>
                        <a:pt x="1046" y="866"/>
                        <a:pt x="0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3"/>
                <p:cNvSpPr/>
                <p:nvPr/>
              </p:nvSpPr>
              <p:spPr>
                <a:xfrm>
                  <a:off x="997244" y="2902288"/>
                  <a:ext cx="109402" cy="187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4318" extrusionOk="0">
                      <a:moveTo>
                        <a:pt x="781" y="0"/>
                      </a:moveTo>
                      <a:cubicBezTo>
                        <a:pt x="597" y="0"/>
                        <a:pt x="442" y="36"/>
                        <a:pt x="335" y="77"/>
                      </a:cubicBezTo>
                      <a:cubicBezTo>
                        <a:pt x="405" y="119"/>
                        <a:pt x="474" y="133"/>
                        <a:pt x="516" y="175"/>
                      </a:cubicBezTo>
                      <a:cubicBezTo>
                        <a:pt x="614" y="217"/>
                        <a:pt x="697" y="273"/>
                        <a:pt x="767" y="328"/>
                      </a:cubicBezTo>
                      <a:cubicBezTo>
                        <a:pt x="837" y="384"/>
                        <a:pt x="921" y="440"/>
                        <a:pt x="990" y="524"/>
                      </a:cubicBezTo>
                      <a:cubicBezTo>
                        <a:pt x="1130" y="663"/>
                        <a:pt x="1269" y="803"/>
                        <a:pt x="1381" y="956"/>
                      </a:cubicBezTo>
                      <a:cubicBezTo>
                        <a:pt x="1409" y="984"/>
                        <a:pt x="1423" y="1040"/>
                        <a:pt x="1465" y="1082"/>
                      </a:cubicBezTo>
                      <a:cubicBezTo>
                        <a:pt x="1479" y="1110"/>
                        <a:pt x="1520" y="1165"/>
                        <a:pt x="1534" y="1193"/>
                      </a:cubicBezTo>
                      <a:cubicBezTo>
                        <a:pt x="1548" y="1235"/>
                        <a:pt x="1590" y="1277"/>
                        <a:pt x="1604" y="1319"/>
                      </a:cubicBezTo>
                      <a:cubicBezTo>
                        <a:pt x="1618" y="1347"/>
                        <a:pt x="1632" y="1402"/>
                        <a:pt x="1660" y="1444"/>
                      </a:cubicBezTo>
                      <a:cubicBezTo>
                        <a:pt x="1688" y="1528"/>
                        <a:pt x="1730" y="1612"/>
                        <a:pt x="1744" y="1695"/>
                      </a:cubicBezTo>
                      <a:cubicBezTo>
                        <a:pt x="1771" y="1793"/>
                        <a:pt x="1799" y="1877"/>
                        <a:pt x="1813" y="1960"/>
                      </a:cubicBezTo>
                      <a:cubicBezTo>
                        <a:pt x="1827" y="2044"/>
                        <a:pt x="1841" y="2114"/>
                        <a:pt x="1841" y="2212"/>
                      </a:cubicBezTo>
                      <a:lnTo>
                        <a:pt x="1841" y="2435"/>
                      </a:lnTo>
                      <a:cubicBezTo>
                        <a:pt x="1841" y="2504"/>
                        <a:pt x="1827" y="2574"/>
                        <a:pt x="1827" y="2644"/>
                      </a:cubicBezTo>
                      <a:cubicBezTo>
                        <a:pt x="1813" y="2714"/>
                        <a:pt x="1813" y="2769"/>
                        <a:pt x="1799" y="2839"/>
                      </a:cubicBezTo>
                      <a:cubicBezTo>
                        <a:pt x="1758" y="2951"/>
                        <a:pt x="1730" y="3048"/>
                        <a:pt x="1688" y="3118"/>
                      </a:cubicBezTo>
                      <a:cubicBezTo>
                        <a:pt x="1660" y="3188"/>
                        <a:pt x="1618" y="3230"/>
                        <a:pt x="1604" y="3286"/>
                      </a:cubicBezTo>
                      <a:cubicBezTo>
                        <a:pt x="1590" y="3327"/>
                        <a:pt x="1562" y="3341"/>
                        <a:pt x="1562" y="3341"/>
                      </a:cubicBezTo>
                      <a:lnTo>
                        <a:pt x="1562" y="3272"/>
                      </a:lnTo>
                      <a:lnTo>
                        <a:pt x="1562" y="3104"/>
                      </a:lnTo>
                      <a:lnTo>
                        <a:pt x="1562" y="2979"/>
                      </a:lnTo>
                      <a:cubicBezTo>
                        <a:pt x="1562" y="2923"/>
                        <a:pt x="1562" y="2895"/>
                        <a:pt x="1548" y="2825"/>
                      </a:cubicBezTo>
                      <a:cubicBezTo>
                        <a:pt x="1548" y="2769"/>
                        <a:pt x="1534" y="2714"/>
                        <a:pt x="1520" y="2644"/>
                      </a:cubicBezTo>
                      <a:cubicBezTo>
                        <a:pt x="1493" y="2588"/>
                        <a:pt x="1493" y="2518"/>
                        <a:pt x="1479" y="2477"/>
                      </a:cubicBezTo>
                      <a:cubicBezTo>
                        <a:pt x="1451" y="2351"/>
                        <a:pt x="1409" y="2212"/>
                        <a:pt x="1353" y="2086"/>
                      </a:cubicBezTo>
                      <a:cubicBezTo>
                        <a:pt x="1325" y="2016"/>
                        <a:pt x="1311" y="1946"/>
                        <a:pt x="1269" y="1877"/>
                      </a:cubicBezTo>
                      <a:lnTo>
                        <a:pt x="1214" y="1779"/>
                      </a:lnTo>
                      <a:lnTo>
                        <a:pt x="1172" y="1668"/>
                      </a:lnTo>
                      <a:lnTo>
                        <a:pt x="1116" y="1570"/>
                      </a:lnTo>
                      <a:cubicBezTo>
                        <a:pt x="1102" y="1528"/>
                        <a:pt x="1074" y="1500"/>
                        <a:pt x="1046" y="1458"/>
                      </a:cubicBezTo>
                      <a:cubicBezTo>
                        <a:pt x="990" y="1389"/>
                        <a:pt x="962" y="1333"/>
                        <a:pt x="907" y="1263"/>
                      </a:cubicBezTo>
                      <a:cubicBezTo>
                        <a:pt x="851" y="1193"/>
                        <a:pt x="795" y="1137"/>
                        <a:pt x="753" y="1068"/>
                      </a:cubicBezTo>
                      <a:cubicBezTo>
                        <a:pt x="697" y="998"/>
                        <a:pt x="642" y="956"/>
                        <a:pt x="572" y="900"/>
                      </a:cubicBezTo>
                      <a:cubicBezTo>
                        <a:pt x="446" y="789"/>
                        <a:pt x="335" y="691"/>
                        <a:pt x="209" y="607"/>
                      </a:cubicBezTo>
                      <a:cubicBezTo>
                        <a:pt x="153" y="566"/>
                        <a:pt x="126" y="552"/>
                        <a:pt x="70" y="510"/>
                      </a:cubicBezTo>
                      <a:cubicBezTo>
                        <a:pt x="28" y="705"/>
                        <a:pt x="0" y="956"/>
                        <a:pt x="0" y="1193"/>
                      </a:cubicBezTo>
                      <a:cubicBezTo>
                        <a:pt x="0" y="1444"/>
                        <a:pt x="28" y="1681"/>
                        <a:pt x="153" y="1946"/>
                      </a:cubicBezTo>
                      <a:cubicBezTo>
                        <a:pt x="363" y="2351"/>
                        <a:pt x="795" y="2783"/>
                        <a:pt x="990" y="3272"/>
                      </a:cubicBezTo>
                      <a:cubicBezTo>
                        <a:pt x="1102" y="3509"/>
                        <a:pt x="1116" y="3774"/>
                        <a:pt x="1102" y="3983"/>
                      </a:cubicBezTo>
                      <a:cubicBezTo>
                        <a:pt x="1074" y="4095"/>
                        <a:pt x="1060" y="4178"/>
                        <a:pt x="1046" y="4234"/>
                      </a:cubicBezTo>
                      <a:cubicBezTo>
                        <a:pt x="1032" y="4276"/>
                        <a:pt x="1004" y="4318"/>
                        <a:pt x="1004" y="4318"/>
                      </a:cubicBezTo>
                      <a:cubicBezTo>
                        <a:pt x="1004" y="4318"/>
                        <a:pt x="1046" y="4318"/>
                        <a:pt x="1116" y="4304"/>
                      </a:cubicBezTo>
                      <a:cubicBezTo>
                        <a:pt x="1186" y="4276"/>
                        <a:pt x="1269" y="4262"/>
                        <a:pt x="1395" y="4206"/>
                      </a:cubicBezTo>
                      <a:cubicBezTo>
                        <a:pt x="1493" y="4164"/>
                        <a:pt x="1632" y="4095"/>
                        <a:pt x="1771" y="3969"/>
                      </a:cubicBezTo>
                      <a:cubicBezTo>
                        <a:pt x="1911" y="3844"/>
                        <a:pt x="2050" y="3690"/>
                        <a:pt x="2162" y="3495"/>
                      </a:cubicBezTo>
                      <a:cubicBezTo>
                        <a:pt x="2385" y="3118"/>
                        <a:pt x="2511" y="2630"/>
                        <a:pt x="2525" y="2156"/>
                      </a:cubicBezTo>
                      <a:cubicBezTo>
                        <a:pt x="2525" y="1933"/>
                        <a:pt x="2511" y="1681"/>
                        <a:pt x="2455" y="1472"/>
                      </a:cubicBezTo>
                      <a:cubicBezTo>
                        <a:pt x="2399" y="1319"/>
                        <a:pt x="2329" y="1124"/>
                        <a:pt x="2246" y="956"/>
                      </a:cubicBezTo>
                      <a:cubicBezTo>
                        <a:pt x="1981" y="426"/>
                        <a:pt x="1562" y="175"/>
                        <a:pt x="1200" y="63"/>
                      </a:cubicBezTo>
                      <a:cubicBezTo>
                        <a:pt x="1051" y="18"/>
                        <a:pt x="909" y="0"/>
                        <a:pt x="781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35" name="Google Shape;535;p3"/>
              <p:cNvSpPr/>
              <p:nvPr/>
            </p:nvSpPr>
            <p:spPr>
              <a:xfrm>
                <a:off x="898708" y="2546062"/>
                <a:ext cx="31456" cy="28078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48" extrusionOk="0">
                    <a:moveTo>
                      <a:pt x="355" y="1"/>
                    </a:moveTo>
                    <a:cubicBezTo>
                      <a:pt x="255" y="1"/>
                      <a:pt x="161" y="48"/>
                      <a:pt x="112" y="138"/>
                    </a:cubicBezTo>
                    <a:cubicBezTo>
                      <a:pt x="0" y="292"/>
                      <a:pt x="42" y="487"/>
                      <a:pt x="182" y="585"/>
                    </a:cubicBezTo>
                    <a:cubicBezTo>
                      <a:pt x="241" y="626"/>
                      <a:pt x="311" y="648"/>
                      <a:pt x="380" y="648"/>
                    </a:cubicBezTo>
                    <a:cubicBezTo>
                      <a:pt x="472" y="648"/>
                      <a:pt x="564" y="609"/>
                      <a:pt x="628" y="529"/>
                    </a:cubicBezTo>
                    <a:cubicBezTo>
                      <a:pt x="726" y="403"/>
                      <a:pt x="698" y="180"/>
                      <a:pt x="558" y="69"/>
                    </a:cubicBezTo>
                    <a:cubicBezTo>
                      <a:pt x="496" y="23"/>
                      <a:pt x="424" y="1"/>
                      <a:pt x="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>
                <a:off x="930123" y="2575007"/>
                <a:ext cx="27253" cy="2352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543" extrusionOk="0">
                    <a:moveTo>
                      <a:pt x="308" y="0"/>
                    </a:moveTo>
                    <a:cubicBezTo>
                      <a:pt x="238" y="0"/>
                      <a:pt x="168" y="14"/>
                      <a:pt x="112" y="70"/>
                    </a:cubicBezTo>
                    <a:cubicBezTo>
                      <a:pt x="15" y="168"/>
                      <a:pt x="1" y="349"/>
                      <a:pt x="98" y="447"/>
                    </a:cubicBezTo>
                    <a:cubicBezTo>
                      <a:pt x="146" y="511"/>
                      <a:pt x="226" y="542"/>
                      <a:pt x="309" y="542"/>
                    </a:cubicBezTo>
                    <a:cubicBezTo>
                      <a:pt x="371" y="542"/>
                      <a:pt x="435" y="525"/>
                      <a:pt x="489" y="489"/>
                    </a:cubicBezTo>
                    <a:cubicBezTo>
                      <a:pt x="587" y="419"/>
                      <a:pt x="628" y="224"/>
                      <a:pt x="503" y="98"/>
                    </a:cubicBezTo>
                    <a:cubicBezTo>
                      <a:pt x="447" y="28"/>
                      <a:pt x="377" y="0"/>
                      <a:pt x="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>
                <a:off x="951269" y="2606466"/>
                <a:ext cx="23007" cy="20062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63" extrusionOk="0">
                    <a:moveTo>
                      <a:pt x="259" y="0"/>
                    </a:moveTo>
                    <a:cubicBezTo>
                      <a:pt x="222" y="0"/>
                      <a:pt x="186" y="10"/>
                      <a:pt x="154" y="28"/>
                    </a:cubicBezTo>
                    <a:cubicBezTo>
                      <a:pt x="43" y="84"/>
                      <a:pt x="1" y="237"/>
                      <a:pt x="71" y="335"/>
                    </a:cubicBezTo>
                    <a:cubicBezTo>
                      <a:pt x="102" y="418"/>
                      <a:pt x="187" y="462"/>
                      <a:pt x="280" y="462"/>
                    </a:cubicBezTo>
                    <a:cubicBezTo>
                      <a:pt x="312" y="462"/>
                      <a:pt x="345" y="457"/>
                      <a:pt x="378" y="446"/>
                    </a:cubicBezTo>
                    <a:cubicBezTo>
                      <a:pt x="489" y="404"/>
                      <a:pt x="531" y="251"/>
                      <a:pt x="461" y="125"/>
                    </a:cubicBezTo>
                    <a:cubicBezTo>
                      <a:pt x="414" y="41"/>
                      <a:pt x="335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>
                <a:off x="965179" y="2637924"/>
                <a:ext cx="18198" cy="16379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78" extrusionOk="0">
                    <a:moveTo>
                      <a:pt x="222" y="1"/>
                    </a:moveTo>
                    <a:cubicBezTo>
                      <a:pt x="203" y="1"/>
                      <a:pt x="185" y="5"/>
                      <a:pt x="168" y="13"/>
                    </a:cubicBezTo>
                    <a:cubicBezTo>
                      <a:pt x="57" y="41"/>
                      <a:pt x="1" y="153"/>
                      <a:pt x="43" y="236"/>
                    </a:cubicBezTo>
                    <a:cubicBezTo>
                      <a:pt x="55" y="313"/>
                      <a:pt x="150" y="378"/>
                      <a:pt x="240" y="378"/>
                    </a:cubicBezTo>
                    <a:cubicBezTo>
                      <a:pt x="249" y="378"/>
                      <a:pt x="257" y="377"/>
                      <a:pt x="266" y="376"/>
                    </a:cubicBezTo>
                    <a:cubicBezTo>
                      <a:pt x="349" y="362"/>
                      <a:pt x="419" y="250"/>
                      <a:pt x="391" y="153"/>
                    </a:cubicBezTo>
                    <a:cubicBezTo>
                      <a:pt x="380" y="63"/>
                      <a:pt x="298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>
                <a:off x="971245" y="2668083"/>
                <a:ext cx="13345" cy="12739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4" extrusionOk="0">
                    <a:moveTo>
                      <a:pt x="140" y="1"/>
                    </a:moveTo>
                    <a:cubicBezTo>
                      <a:pt x="56" y="1"/>
                      <a:pt x="0" y="56"/>
                      <a:pt x="0" y="154"/>
                    </a:cubicBezTo>
                    <a:cubicBezTo>
                      <a:pt x="0" y="224"/>
                      <a:pt x="70" y="293"/>
                      <a:pt x="154" y="293"/>
                    </a:cubicBezTo>
                    <a:cubicBezTo>
                      <a:pt x="251" y="293"/>
                      <a:pt x="307" y="224"/>
                      <a:pt x="307" y="140"/>
                    </a:cubicBezTo>
                    <a:cubicBezTo>
                      <a:pt x="307" y="42"/>
                      <a:pt x="237" y="1"/>
                      <a:pt x="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>
                <a:off x="1261348" y="2405756"/>
                <a:ext cx="65901" cy="641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480" extrusionOk="0">
                    <a:moveTo>
                      <a:pt x="768" y="1"/>
                    </a:moveTo>
                    <a:cubicBezTo>
                      <a:pt x="558" y="1"/>
                      <a:pt x="349" y="85"/>
                      <a:pt x="210" y="224"/>
                    </a:cubicBezTo>
                    <a:cubicBezTo>
                      <a:pt x="70" y="364"/>
                      <a:pt x="1" y="559"/>
                      <a:pt x="28" y="768"/>
                    </a:cubicBezTo>
                    <a:cubicBezTo>
                      <a:pt x="28" y="963"/>
                      <a:pt x="112" y="1131"/>
                      <a:pt x="252" y="1270"/>
                    </a:cubicBezTo>
                    <a:cubicBezTo>
                      <a:pt x="391" y="1396"/>
                      <a:pt x="558" y="1479"/>
                      <a:pt x="754" y="1479"/>
                    </a:cubicBezTo>
                    <a:cubicBezTo>
                      <a:pt x="949" y="1479"/>
                      <a:pt x="1116" y="1410"/>
                      <a:pt x="1256" y="1270"/>
                    </a:cubicBezTo>
                    <a:cubicBezTo>
                      <a:pt x="1395" y="1145"/>
                      <a:pt x="1493" y="963"/>
                      <a:pt x="1507" y="768"/>
                    </a:cubicBezTo>
                    <a:cubicBezTo>
                      <a:pt x="1521" y="559"/>
                      <a:pt x="1451" y="364"/>
                      <a:pt x="1312" y="224"/>
                    </a:cubicBezTo>
                    <a:cubicBezTo>
                      <a:pt x="1172" y="85"/>
                      <a:pt x="977" y="1"/>
                      <a:pt x="7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>
                <a:off x="1174296" y="2418755"/>
                <a:ext cx="56889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280" extrusionOk="0">
                    <a:moveTo>
                      <a:pt x="632" y="0"/>
                    </a:moveTo>
                    <a:cubicBezTo>
                      <a:pt x="599" y="0"/>
                      <a:pt x="566" y="3"/>
                      <a:pt x="531" y="8"/>
                    </a:cubicBezTo>
                    <a:cubicBezTo>
                      <a:pt x="336" y="50"/>
                      <a:pt x="196" y="175"/>
                      <a:pt x="113" y="315"/>
                    </a:cubicBezTo>
                    <a:cubicBezTo>
                      <a:pt x="29" y="454"/>
                      <a:pt x="1" y="621"/>
                      <a:pt x="43" y="803"/>
                    </a:cubicBezTo>
                    <a:cubicBezTo>
                      <a:pt x="99" y="956"/>
                      <a:pt x="196" y="1096"/>
                      <a:pt x="336" y="1179"/>
                    </a:cubicBezTo>
                    <a:cubicBezTo>
                      <a:pt x="438" y="1241"/>
                      <a:pt x="555" y="1280"/>
                      <a:pt x="670" y="1280"/>
                    </a:cubicBezTo>
                    <a:cubicBezTo>
                      <a:pt x="713" y="1280"/>
                      <a:pt x="755" y="1274"/>
                      <a:pt x="796" y="1263"/>
                    </a:cubicBezTo>
                    <a:cubicBezTo>
                      <a:pt x="949" y="1235"/>
                      <a:pt x="1089" y="1152"/>
                      <a:pt x="1173" y="1012"/>
                    </a:cubicBezTo>
                    <a:cubicBezTo>
                      <a:pt x="1270" y="873"/>
                      <a:pt x="1312" y="705"/>
                      <a:pt x="1298" y="538"/>
                    </a:cubicBezTo>
                    <a:cubicBezTo>
                      <a:pt x="1284" y="356"/>
                      <a:pt x="1173" y="203"/>
                      <a:pt x="1033" y="119"/>
                    </a:cubicBezTo>
                    <a:cubicBezTo>
                      <a:pt x="918" y="50"/>
                      <a:pt x="785" y="0"/>
                      <a:pt x="6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>
                <a:off x="1101196" y="2450517"/>
                <a:ext cx="48397" cy="46103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64" extrusionOk="0">
                    <a:moveTo>
                      <a:pt x="544" y="0"/>
                    </a:moveTo>
                    <a:cubicBezTo>
                      <a:pt x="474" y="0"/>
                      <a:pt x="391" y="14"/>
                      <a:pt x="321" y="70"/>
                    </a:cubicBezTo>
                    <a:cubicBezTo>
                      <a:pt x="181" y="140"/>
                      <a:pt x="70" y="279"/>
                      <a:pt x="42" y="391"/>
                    </a:cubicBezTo>
                    <a:cubicBezTo>
                      <a:pt x="0" y="530"/>
                      <a:pt x="28" y="670"/>
                      <a:pt x="112" y="795"/>
                    </a:cubicBezTo>
                    <a:cubicBezTo>
                      <a:pt x="181" y="921"/>
                      <a:pt x="307" y="1004"/>
                      <a:pt x="447" y="1046"/>
                    </a:cubicBezTo>
                    <a:cubicBezTo>
                      <a:pt x="490" y="1057"/>
                      <a:pt x="537" y="1064"/>
                      <a:pt x="586" y="1064"/>
                    </a:cubicBezTo>
                    <a:cubicBezTo>
                      <a:pt x="664" y="1064"/>
                      <a:pt x="746" y="1047"/>
                      <a:pt x="823" y="1004"/>
                    </a:cubicBezTo>
                    <a:cubicBezTo>
                      <a:pt x="879" y="976"/>
                      <a:pt x="921" y="935"/>
                      <a:pt x="977" y="879"/>
                    </a:cubicBezTo>
                    <a:cubicBezTo>
                      <a:pt x="1018" y="837"/>
                      <a:pt x="1046" y="781"/>
                      <a:pt x="1074" y="711"/>
                    </a:cubicBezTo>
                    <a:cubicBezTo>
                      <a:pt x="1116" y="586"/>
                      <a:pt x="1116" y="432"/>
                      <a:pt x="1046" y="307"/>
                    </a:cubicBezTo>
                    <a:cubicBezTo>
                      <a:pt x="991" y="167"/>
                      <a:pt x="893" y="70"/>
                      <a:pt x="753" y="28"/>
                    </a:cubicBezTo>
                    <a:cubicBezTo>
                      <a:pt x="684" y="14"/>
                      <a:pt x="614" y="0"/>
                      <a:pt x="5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"/>
              <p:cNvSpPr/>
              <p:nvPr/>
            </p:nvSpPr>
            <p:spPr>
              <a:xfrm>
                <a:off x="1047985" y="2497054"/>
                <a:ext cx="37522" cy="3821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82" extrusionOk="0">
                    <a:moveTo>
                      <a:pt x="461" y="0"/>
                    </a:moveTo>
                    <a:cubicBezTo>
                      <a:pt x="363" y="0"/>
                      <a:pt x="238" y="56"/>
                      <a:pt x="140" y="140"/>
                    </a:cubicBezTo>
                    <a:cubicBezTo>
                      <a:pt x="43" y="223"/>
                      <a:pt x="1" y="349"/>
                      <a:pt x="15" y="474"/>
                    </a:cubicBezTo>
                    <a:cubicBezTo>
                      <a:pt x="15" y="600"/>
                      <a:pt x="70" y="698"/>
                      <a:pt x="168" y="767"/>
                    </a:cubicBezTo>
                    <a:cubicBezTo>
                      <a:pt x="241" y="840"/>
                      <a:pt x="335" y="882"/>
                      <a:pt x="423" y="882"/>
                    </a:cubicBezTo>
                    <a:cubicBezTo>
                      <a:pt x="436" y="882"/>
                      <a:pt x="449" y="881"/>
                      <a:pt x="461" y="879"/>
                    </a:cubicBezTo>
                    <a:cubicBezTo>
                      <a:pt x="573" y="879"/>
                      <a:pt x="670" y="823"/>
                      <a:pt x="740" y="753"/>
                    </a:cubicBezTo>
                    <a:cubicBezTo>
                      <a:pt x="810" y="670"/>
                      <a:pt x="865" y="572"/>
                      <a:pt x="865" y="460"/>
                    </a:cubicBezTo>
                    <a:cubicBezTo>
                      <a:pt x="865" y="349"/>
                      <a:pt x="838" y="223"/>
                      <a:pt x="768" y="140"/>
                    </a:cubicBezTo>
                    <a:cubicBezTo>
                      <a:pt x="670" y="56"/>
                      <a:pt x="573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"/>
              <p:cNvSpPr/>
              <p:nvPr/>
            </p:nvSpPr>
            <p:spPr>
              <a:xfrm>
                <a:off x="1012323" y="2554728"/>
                <a:ext cx="31499" cy="2872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3" extrusionOk="0">
                    <a:moveTo>
                      <a:pt x="381" y="0"/>
                    </a:moveTo>
                    <a:cubicBezTo>
                      <a:pt x="351" y="0"/>
                      <a:pt x="322" y="4"/>
                      <a:pt x="294" y="8"/>
                    </a:cubicBezTo>
                    <a:cubicBezTo>
                      <a:pt x="210" y="36"/>
                      <a:pt x="140" y="106"/>
                      <a:pt x="84" y="190"/>
                    </a:cubicBezTo>
                    <a:cubicBezTo>
                      <a:pt x="1" y="357"/>
                      <a:pt x="70" y="566"/>
                      <a:pt x="238" y="636"/>
                    </a:cubicBezTo>
                    <a:cubicBezTo>
                      <a:pt x="289" y="654"/>
                      <a:pt x="341" y="663"/>
                      <a:pt x="390" y="663"/>
                    </a:cubicBezTo>
                    <a:cubicBezTo>
                      <a:pt x="527" y="663"/>
                      <a:pt x="647" y="595"/>
                      <a:pt x="698" y="482"/>
                    </a:cubicBezTo>
                    <a:cubicBezTo>
                      <a:pt x="726" y="413"/>
                      <a:pt x="726" y="329"/>
                      <a:pt x="712" y="245"/>
                    </a:cubicBezTo>
                    <a:cubicBezTo>
                      <a:pt x="698" y="148"/>
                      <a:pt x="642" y="78"/>
                      <a:pt x="559" y="50"/>
                    </a:cubicBezTo>
                    <a:cubicBezTo>
                      <a:pt x="503" y="13"/>
                      <a:pt x="441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"/>
              <p:cNvSpPr/>
              <p:nvPr/>
            </p:nvSpPr>
            <p:spPr>
              <a:xfrm>
                <a:off x="452679" y="3796361"/>
                <a:ext cx="467950" cy="955985"/>
              </a:xfrm>
              <a:custGeom>
                <a:avLst/>
                <a:gdLst/>
                <a:ahLst/>
                <a:cxnLst/>
                <a:rect l="l" t="t" r="r" b="b"/>
                <a:pathLst>
                  <a:path w="10671" h="21800" extrusionOk="0">
                    <a:moveTo>
                      <a:pt x="6462" y="1"/>
                    </a:moveTo>
                    <a:cubicBezTo>
                      <a:pt x="5793" y="1"/>
                      <a:pt x="5124" y="122"/>
                      <a:pt x="4506" y="360"/>
                    </a:cubicBezTo>
                    <a:cubicBezTo>
                      <a:pt x="3948" y="569"/>
                      <a:pt x="3390" y="876"/>
                      <a:pt x="2874" y="1295"/>
                    </a:cubicBezTo>
                    <a:cubicBezTo>
                      <a:pt x="2539" y="1574"/>
                      <a:pt x="2204" y="1881"/>
                      <a:pt x="1925" y="2243"/>
                    </a:cubicBezTo>
                    <a:cubicBezTo>
                      <a:pt x="1646" y="2620"/>
                      <a:pt x="1409" y="3038"/>
                      <a:pt x="1228" y="3457"/>
                    </a:cubicBezTo>
                    <a:cubicBezTo>
                      <a:pt x="851" y="4308"/>
                      <a:pt x="530" y="5214"/>
                      <a:pt x="321" y="6177"/>
                    </a:cubicBezTo>
                    <a:cubicBezTo>
                      <a:pt x="112" y="7125"/>
                      <a:pt x="0" y="8130"/>
                      <a:pt x="0" y="9120"/>
                    </a:cubicBezTo>
                    <a:cubicBezTo>
                      <a:pt x="0" y="10110"/>
                      <a:pt x="98" y="11101"/>
                      <a:pt x="293" y="12063"/>
                    </a:cubicBezTo>
                    <a:cubicBezTo>
                      <a:pt x="502" y="13026"/>
                      <a:pt x="795" y="13946"/>
                      <a:pt x="1186" y="14797"/>
                    </a:cubicBezTo>
                    <a:cubicBezTo>
                      <a:pt x="1925" y="16513"/>
                      <a:pt x="2999" y="17936"/>
                      <a:pt x="4045" y="18982"/>
                    </a:cubicBezTo>
                    <a:cubicBezTo>
                      <a:pt x="4561" y="19512"/>
                      <a:pt x="5091" y="19944"/>
                      <a:pt x="5580" y="20307"/>
                    </a:cubicBezTo>
                    <a:lnTo>
                      <a:pt x="5942" y="20572"/>
                    </a:lnTo>
                    <a:cubicBezTo>
                      <a:pt x="6068" y="20655"/>
                      <a:pt x="6166" y="20725"/>
                      <a:pt x="6277" y="20795"/>
                    </a:cubicBezTo>
                    <a:cubicBezTo>
                      <a:pt x="6500" y="20934"/>
                      <a:pt x="6696" y="21060"/>
                      <a:pt x="6877" y="21172"/>
                    </a:cubicBezTo>
                    <a:cubicBezTo>
                      <a:pt x="7072" y="21269"/>
                      <a:pt x="7254" y="21353"/>
                      <a:pt x="7393" y="21451"/>
                    </a:cubicBezTo>
                    <a:cubicBezTo>
                      <a:pt x="7526" y="21523"/>
                      <a:pt x="7638" y="21575"/>
                      <a:pt x="7730" y="21615"/>
                    </a:cubicBezTo>
                    <a:lnTo>
                      <a:pt x="7730" y="21615"/>
                    </a:lnTo>
                    <a:cubicBezTo>
                      <a:pt x="6898" y="21173"/>
                      <a:pt x="6104" y="20641"/>
                      <a:pt x="5384" y="20056"/>
                    </a:cubicBezTo>
                    <a:cubicBezTo>
                      <a:pt x="4561" y="19372"/>
                      <a:pt x="3850" y="18591"/>
                      <a:pt x="3292" y="17726"/>
                    </a:cubicBezTo>
                    <a:cubicBezTo>
                      <a:pt x="3153" y="17503"/>
                      <a:pt x="3027" y="17294"/>
                      <a:pt x="2929" y="17085"/>
                    </a:cubicBezTo>
                    <a:cubicBezTo>
                      <a:pt x="2874" y="16987"/>
                      <a:pt x="2818" y="16875"/>
                      <a:pt x="2762" y="16750"/>
                    </a:cubicBezTo>
                    <a:cubicBezTo>
                      <a:pt x="2720" y="16652"/>
                      <a:pt x="2678" y="16527"/>
                      <a:pt x="2623" y="16429"/>
                    </a:cubicBezTo>
                    <a:cubicBezTo>
                      <a:pt x="2581" y="16317"/>
                      <a:pt x="2539" y="16220"/>
                      <a:pt x="2483" y="16094"/>
                    </a:cubicBezTo>
                    <a:cubicBezTo>
                      <a:pt x="2441" y="15983"/>
                      <a:pt x="2399" y="15871"/>
                      <a:pt x="2344" y="15760"/>
                    </a:cubicBezTo>
                    <a:cubicBezTo>
                      <a:pt x="2302" y="15634"/>
                      <a:pt x="2246" y="15536"/>
                      <a:pt x="2204" y="15411"/>
                    </a:cubicBezTo>
                    <a:cubicBezTo>
                      <a:pt x="2162" y="15285"/>
                      <a:pt x="2106" y="15174"/>
                      <a:pt x="2051" y="15062"/>
                    </a:cubicBezTo>
                    <a:cubicBezTo>
                      <a:pt x="2013" y="14995"/>
                      <a:pt x="1961" y="14929"/>
                      <a:pt x="1946" y="14929"/>
                    </a:cubicBezTo>
                    <a:cubicBezTo>
                      <a:pt x="1939" y="14929"/>
                      <a:pt x="1940" y="14943"/>
                      <a:pt x="1953" y="14978"/>
                    </a:cubicBezTo>
                    <a:cubicBezTo>
                      <a:pt x="1995" y="15216"/>
                      <a:pt x="1981" y="15383"/>
                      <a:pt x="1967" y="15536"/>
                    </a:cubicBezTo>
                    <a:cubicBezTo>
                      <a:pt x="1967" y="15564"/>
                      <a:pt x="1953" y="15620"/>
                      <a:pt x="1925" y="15634"/>
                    </a:cubicBezTo>
                    <a:cubicBezTo>
                      <a:pt x="1855" y="15425"/>
                      <a:pt x="1786" y="15243"/>
                      <a:pt x="1702" y="15034"/>
                    </a:cubicBezTo>
                    <a:cubicBezTo>
                      <a:pt x="1465" y="14351"/>
                      <a:pt x="1270" y="13653"/>
                      <a:pt x="1130" y="12956"/>
                    </a:cubicBezTo>
                    <a:cubicBezTo>
                      <a:pt x="935" y="11993"/>
                      <a:pt x="767" y="11003"/>
                      <a:pt x="712" y="9985"/>
                    </a:cubicBezTo>
                    <a:lnTo>
                      <a:pt x="712" y="9427"/>
                    </a:lnTo>
                    <a:cubicBezTo>
                      <a:pt x="712" y="9259"/>
                      <a:pt x="726" y="9078"/>
                      <a:pt x="726" y="8925"/>
                    </a:cubicBezTo>
                    <a:cubicBezTo>
                      <a:pt x="726" y="8820"/>
                      <a:pt x="698" y="8738"/>
                      <a:pt x="675" y="8738"/>
                    </a:cubicBezTo>
                    <a:cubicBezTo>
                      <a:pt x="660" y="8738"/>
                      <a:pt x="647" y="8768"/>
                      <a:pt x="642" y="8841"/>
                    </a:cubicBezTo>
                    <a:cubicBezTo>
                      <a:pt x="628" y="9008"/>
                      <a:pt x="600" y="9190"/>
                      <a:pt x="586" y="9343"/>
                    </a:cubicBezTo>
                    <a:cubicBezTo>
                      <a:pt x="572" y="9497"/>
                      <a:pt x="572" y="9678"/>
                      <a:pt x="558" y="9831"/>
                    </a:cubicBezTo>
                    <a:cubicBezTo>
                      <a:pt x="530" y="9985"/>
                      <a:pt x="530" y="10152"/>
                      <a:pt x="516" y="10306"/>
                    </a:cubicBezTo>
                    <a:cubicBezTo>
                      <a:pt x="502" y="10459"/>
                      <a:pt x="488" y="10599"/>
                      <a:pt x="488" y="10752"/>
                    </a:cubicBezTo>
                    <a:cubicBezTo>
                      <a:pt x="488" y="10864"/>
                      <a:pt x="461" y="10961"/>
                      <a:pt x="461" y="11059"/>
                    </a:cubicBezTo>
                    <a:cubicBezTo>
                      <a:pt x="377" y="10152"/>
                      <a:pt x="433" y="9218"/>
                      <a:pt x="586" y="8381"/>
                    </a:cubicBezTo>
                    <a:cubicBezTo>
                      <a:pt x="740" y="7544"/>
                      <a:pt x="1005" y="6777"/>
                      <a:pt x="1270" y="6121"/>
                    </a:cubicBezTo>
                    <a:cubicBezTo>
                      <a:pt x="1339" y="5940"/>
                      <a:pt x="1409" y="5689"/>
                      <a:pt x="1367" y="5591"/>
                    </a:cubicBezTo>
                    <a:cubicBezTo>
                      <a:pt x="1337" y="5517"/>
                      <a:pt x="1296" y="5482"/>
                      <a:pt x="1249" y="5482"/>
                    </a:cubicBezTo>
                    <a:cubicBezTo>
                      <a:pt x="1144" y="5482"/>
                      <a:pt x="1004" y="5648"/>
                      <a:pt x="851" y="5926"/>
                    </a:cubicBezTo>
                    <a:cubicBezTo>
                      <a:pt x="921" y="5717"/>
                      <a:pt x="977" y="5521"/>
                      <a:pt x="1060" y="5312"/>
                    </a:cubicBezTo>
                    <a:cubicBezTo>
                      <a:pt x="1130" y="5103"/>
                      <a:pt x="1200" y="4894"/>
                      <a:pt x="1284" y="4684"/>
                    </a:cubicBezTo>
                    <a:cubicBezTo>
                      <a:pt x="1353" y="4517"/>
                      <a:pt x="1507" y="4112"/>
                      <a:pt x="1646" y="3806"/>
                    </a:cubicBezTo>
                    <a:cubicBezTo>
                      <a:pt x="1770" y="3509"/>
                      <a:pt x="1872" y="3278"/>
                      <a:pt x="1806" y="3278"/>
                    </a:cubicBezTo>
                    <a:cubicBezTo>
                      <a:pt x="1797" y="3278"/>
                      <a:pt x="1786" y="3282"/>
                      <a:pt x="1772" y="3289"/>
                    </a:cubicBezTo>
                    <a:cubicBezTo>
                      <a:pt x="1744" y="3317"/>
                      <a:pt x="1688" y="3359"/>
                      <a:pt x="1632" y="3429"/>
                    </a:cubicBezTo>
                    <a:cubicBezTo>
                      <a:pt x="1576" y="3499"/>
                      <a:pt x="1493" y="3610"/>
                      <a:pt x="1423" y="3708"/>
                    </a:cubicBezTo>
                    <a:cubicBezTo>
                      <a:pt x="1353" y="3820"/>
                      <a:pt x="1284" y="3945"/>
                      <a:pt x="1214" y="4043"/>
                    </a:cubicBezTo>
                    <a:cubicBezTo>
                      <a:pt x="1158" y="4154"/>
                      <a:pt x="1116" y="4252"/>
                      <a:pt x="1074" y="4336"/>
                    </a:cubicBezTo>
                    <a:cubicBezTo>
                      <a:pt x="1130" y="4196"/>
                      <a:pt x="1186" y="4057"/>
                      <a:pt x="1228" y="3945"/>
                    </a:cubicBezTo>
                    <a:cubicBezTo>
                      <a:pt x="1284" y="3806"/>
                      <a:pt x="1353" y="3680"/>
                      <a:pt x="1409" y="3541"/>
                    </a:cubicBezTo>
                    <a:cubicBezTo>
                      <a:pt x="1576" y="3122"/>
                      <a:pt x="1814" y="2718"/>
                      <a:pt x="2093" y="2355"/>
                    </a:cubicBezTo>
                    <a:cubicBezTo>
                      <a:pt x="2344" y="1992"/>
                      <a:pt x="2664" y="1671"/>
                      <a:pt x="2999" y="1392"/>
                    </a:cubicBezTo>
                    <a:cubicBezTo>
                      <a:pt x="3306" y="1127"/>
                      <a:pt x="3641" y="918"/>
                      <a:pt x="3976" y="751"/>
                    </a:cubicBezTo>
                    <a:cubicBezTo>
                      <a:pt x="4673" y="402"/>
                      <a:pt x="5412" y="193"/>
                      <a:pt x="6221" y="137"/>
                    </a:cubicBezTo>
                    <a:cubicBezTo>
                      <a:pt x="6292" y="135"/>
                      <a:pt x="6363" y="134"/>
                      <a:pt x="6434" y="134"/>
                    </a:cubicBezTo>
                    <a:cubicBezTo>
                      <a:pt x="6813" y="134"/>
                      <a:pt x="7199" y="166"/>
                      <a:pt x="7574" y="249"/>
                    </a:cubicBezTo>
                    <a:cubicBezTo>
                      <a:pt x="8035" y="332"/>
                      <a:pt x="8453" y="486"/>
                      <a:pt x="8872" y="681"/>
                    </a:cubicBezTo>
                    <a:cubicBezTo>
                      <a:pt x="9248" y="848"/>
                      <a:pt x="9597" y="1155"/>
                      <a:pt x="9848" y="1532"/>
                    </a:cubicBezTo>
                    <a:cubicBezTo>
                      <a:pt x="10113" y="1964"/>
                      <a:pt x="10197" y="2494"/>
                      <a:pt x="10127" y="2997"/>
                    </a:cubicBezTo>
                    <a:cubicBezTo>
                      <a:pt x="10113" y="3066"/>
                      <a:pt x="10085" y="3136"/>
                      <a:pt x="10085" y="3192"/>
                    </a:cubicBezTo>
                    <a:cubicBezTo>
                      <a:pt x="10071" y="3262"/>
                      <a:pt x="10057" y="3331"/>
                      <a:pt x="10015" y="3401"/>
                    </a:cubicBezTo>
                    <a:cubicBezTo>
                      <a:pt x="9974" y="3541"/>
                      <a:pt x="9918" y="3680"/>
                      <a:pt x="9834" y="3778"/>
                    </a:cubicBezTo>
                    <a:cubicBezTo>
                      <a:pt x="9653" y="4015"/>
                      <a:pt x="9374" y="4126"/>
                      <a:pt x="9109" y="4154"/>
                    </a:cubicBezTo>
                    <a:cubicBezTo>
                      <a:pt x="8955" y="4154"/>
                      <a:pt x="8816" y="4126"/>
                      <a:pt x="8690" y="4098"/>
                    </a:cubicBezTo>
                    <a:cubicBezTo>
                      <a:pt x="8551" y="4043"/>
                      <a:pt x="8481" y="3945"/>
                      <a:pt x="8411" y="3833"/>
                    </a:cubicBezTo>
                    <a:cubicBezTo>
                      <a:pt x="8397" y="3778"/>
                      <a:pt x="8369" y="3736"/>
                      <a:pt x="8369" y="3680"/>
                    </a:cubicBezTo>
                    <a:cubicBezTo>
                      <a:pt x="8369" y="3666"/>
                      <a:pt x="8342" y="3624"/>
                      <a:pt x="8342" y="3610"/>
                    </a:cubicBezTo>
                    <a:cubicBezTo>
                      <a:pt x="8342" y="3596"/>
                      <a:pt x="8342" y="3568"/>
                      <a:pt x="8328" y="3554"/>
                    </a:cubicBezTo>
                    <a:cubicBezTo>
                      <a:pt x="8316" y="3497"/>
                      <a:pt x="8305" y="3450"/>
                      <a:pt x="8270" y="3450"/>
                    </a:cubicBezTo>
                    <a:cubicBezTo>
                      <a:pt x="8263" y="3450"/>
                      <a:pt x="8254" y="3452"/>
                      <a:pt x="8244" y="3457"/>
                    </a:cubicBezTo>
                    <a:cubicBezTo>
                      <a:pt x="8238" y="3444"/>
                      <a:pt x="8229" y="3437"/>
                      <a:pt x="8218" y="3437"/>
                    </a:cubicBezTo>
                    <a:cubicBezTo>
                      <a:pt x="8205" y="3437"/>
                      <a:pt x="8189" y="3448"/>
                      <a:pt x="8174" y="3471"/>
                    </a:cubicBezTo>
                    <a:cubicBezTo>
                      <a:pt x="8132" y="3499"/>
                      <a:pt x="8090" y="3568"/>
                      <a:pt x="8063" y="3680"/>
                    </a:cubicBezTo>
                    <a:cubicBezTo>
                      <a:pt x="8021" y="3820"/>
                      <a:pt x="7993" y="4057"/>
                      <a:pt x="8160" y="4322"/>
                    </a:cubicBezTo>
                    <a:cubicBezTo>
                      <a:pt x="8174" y="4336"/>
                      <a:pt x="8174" y="4364"/>
                      <a:pt x="8188" y="4377"/>
                    </a:cubicBezTo>
                    <a:cubicBezTo>
                      <a:pt x="8202" y="4391"/>
                      <a:pt x="8202" y="4405"/>
                      <a:pt x="8230" y="4433"/>
                    </a:cubicBezTo>
                    <a:cubicBezTo>
                      <a:pt x="8258" y="4461"/>
                      <a:pt x="8300" y="4517"/>
                      <a:pt x="8342" y="4545"/>
                    </a:cubicBezTo>
                    <a:cubicBezTo>
                      <a:pt x="8397" y="4601"/>
                      <a:pt x="8397" y="4587"/>
                      <a:pt x="8411" y="4601"/>
                    </a:cubicBezTo>
                    <a:lnTo>
                      <a:pt x="8439" y="4615"/>
                    </a:lnTo>
                    <a:lnTo>
                      <a:pt x="8453" y="4615"/>
                    </a:lnTo>
                    <a:cubicBezTo>
                      <a:pt x="8467" y="4642"/>
                      <a:pt x="8509" y="4656"/>
                      <a:pt x="8523" y="4656"/>
                    </a:cubicBezTo>
                    <a:cubicBezTo>
                      <a:pt x="8620" y="4712"/>
                      <a:pt x="8746" y="4754"/>
                      <a:pt x="8886" y="4796"/>
                    </a:cubicBezTo>
                    <a:cubicBezTo>
                      <a:pt x="8972" y="4865"/>
                      <a:pt x="9080" y="4891"/>
                      <a:pt x="9199" y="4891"/>
                    </a:cubicBezTo>
                    <a:cubicBezTo>
                      <a:pt x="9273" y="4891"/>
                      <a:pt x="9350" y="4882"/>
                      <a:pt x="9430" y="4866"/>
                    </a:cubicBezTo>
                    <a:cubicBezTo>
                      <a:pt x="9625" y="4838"/>
                      <a:pt x="9834" y="4740"/>
                      <a:pt x="10001" y="4629"/>
                    </a:cubicBezTo>
                    <a:cubicBezTo>
                      <a:pt x="10183" y="4503"/>
                      <a:pt x="10322" y="4350"/>
                      <a:pt x="10420" y="4168"/>
                    </a:cubicBezTo>
                    <a:cubicBezTo>
                      <a:pt x="10462" y="4140"/>
                      <a:pt x="10476" y="4085"/>
                      <a:pt x="10490" y="4043"/>
                    </a:cubicBezTo>
                    <a:cubicBezTo>
                      <a:pt x="10518" y="4029"/>
                      <a:pt x="10518" y="4001"/>
                      <a:pt x="10531" y="3973"/>
                    </a:cubicBezTo>
                    <a:lnTo>
                      <a:pt x="10545" y="3931"/>
                    </a:lnTo>
                    <a:cubicBezTo>
                      <a:pt x="10559" y="3861"/>
                      <a:pt x="10601" y="3792"/>
                      <a:pt x="10615" y="3736"/>
                    </a:cubicBezTo>
                    <a:cubicBezTo>
                      <a:pt x="10629" y="3666"/>
                      <a:pt x="10657" y="3610"/>
                      <a:pt x="10657" y="3541"/>
                    </a:cubicBezTo>
                    <a:cubicBezTo>
                      <a:pt x="10671" y="3485"/>
                      <a:pt x="10671" y="3415"/>
                      <a:pt x="10671" y="3373"/>
                    </a:cubicBezTo>
                    <a:cubicBezTo>
                      <a:pt x="10671" y="3262"/>
                      <a:pt x="10671" y="3150"/>
                      <a:pt x="10657" y="3094"/>
                    </a:cubicBezTo>
                    <a:cubicBezTo>
                      <a:pt x="10619" y="2941"/>
                      <a:pt x="10568" y="2869"/>
                      <a:pt x="10507" y="2869"/>
                    </a:cubicBezTo>
                    <a:cubicBezTo>
                      <a:pt x="10501" y="2869"/>
                      <a:pt x="10495" y="2870"/>
                      <a:pt x="10490" y="2871"/>
                    </a:cubicBezTo>
                    <a:cubicBezTo>
                      <a:pt x="10476" y="2871"/>
                      <a:pt x="10462" y="2899"/>
                      <a:pt x="10434" y="2913"/>
                    </a:cubicBezTo>
                    <a:cubicBezTo>
                      <a:pt x="10420" y="2913"/>
                      <a:pt x="10406" y="2927"/>
                      <a:pt x="10392" y="2955"/>
                    </a:cubicBezTo>
                    <a:cubicBezTo>
                      <a:pt x="10366" y="2968"/>
                      <a:pt x="10352" y="2981"/>
                      <a:pt x="10350" y="2994"/>
                    </a:cubicBezTo>
                    <a:lnTo>
                      <a:pt x="10350" y="2994"/>
                    </a:lnTo>
                    <a:cubicBezTo>
                      <a:pt x="10364" y="2758"/>
                      <a:pt x="10336" y="2508"/>
                      <a:pt x="10280" y="2271"/>
                    </a:cubicBezTo>
                    <a:lnTo>
                      <a:pt x="10183" y="1895"/>
                    </a:lnTo>
                    <a:cubicBezTo>
                      <a:pt x="10155" y="1853"/>
                      <a:pt x="10127" y="1783"/>
                      <a:pt x="10113" y="1727"/>
                    </a:cubicBezTo>
                    <a:cubicBezTo>
                      <a:pt x="10085" y="1671"/>
                      <a:pt x="10043" y="1616"/>
                      <a:pt x="10015" y="1546"/>
                    </a:cubicBezTo>
                    <a:cubicBezTo>
                      <a:pt x="9987" y="1462"/>
                      <a:pt x="9932" y="1406"/>
                      <a:pt x="9876" y="1337"/>
                    </a:cubicBezTo>
                    <a:cubicBezTo>
                      <a:pt x="9736" y="1155"/>
                      <a:pt x="9569" y="974"/>
                      <a:pt x="9374" y="835"/>
                    </a:cubicBezTo>
                    <a:cubicBezTo>
                      <a:pt x="9304" y="779"/>
                      <a:pt x="9234" y="737"/>
                      <a:pt x="9151" y="681"/>
                    </a:cubicBezTo>
                    <a:cubicBezTo>
                      <a:pt x="9081" y="639"/>
                      <a:pt x="8997" y="597"/>
                      <a:pt x="8927" y="556"/>
                    </a:cubicBezTo>
                    <a:cubicBezTo>
                      <a:pt x="8858" y="528"/>
                      <a:pt x="8760" y="486"/>
                      <a:pt x="8690" y="458"/>
                    </a:cubicBezTo>
                    <a:cubicBezTo>
                      <a:pt x="8620" y="416"/>
                      <a:pt x="8537" y="402"/>
                      <a:pt x="8467" y="360"/>
                    </a:cubicBezTo>
                    <a:cubicBezTo>
                      <a:pt x="8174" y="263"/>
                      <a:pt x="7881" y="179"/>
                      <a:pt x="7616" y="123"/>
                    </a:cubicBezTo>
                    <a:cubicBezTo>
                      <a:pt x="7238" y="41"/>
                      <a:pt x="6850" y="1"/>
                      <a:pt x="6462" y="1"/>
                    </a:cubicBezTo>
                    <a:close/>
                    <a:moveTo>
                      <a:pt x="7730" y="21615"/>
                    </a:moveTo>
                    <a:cubicBezTo>
                      <a:pt x="7849" y="21678"/>
                      <a:pt x="7969" y="21740"/>
                      <a:pt x="8090" y="21799"/>
                    </a:cubicBezTo>
                    <a:lnTo>
                      <a:pt x="7770" y="21632"/>
                    </a:lnTo>
                    <a:cubicBezTo>
                      <a:pt x="7757" y="21626"/>
                      <a:pt x="7743" y="21621"/>
                      <a:pt x="7730" y="216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"/>
              <p:cNvSpPr/>
              <p:nvPr/>
            </p:nvSpPr>
            <p:spPr>
              <a:xfrm>
                <a:off x="243457" y="3886655"/>
                <a:ext cx="426422" cy="740274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16881" extrusionOk="0">
                    <a:moveTo>
                      <a:pt x="3125" y="5234"/>
                    </a:moveTo>
                    <a:cubicBezTo>
                      <a:pt x="3128" y="5234"/>
                      <a:pt x="3129" y="5235"/>
                      <a:pt x="3131" y="5236"/>
                    </a:cubicBezTo>
                    <a:lnTo>
                      <a:pt x="3131" y="5236"/>
                    </a:lnTo>
                    <a:cubicBezTo>
                      <a:pt x="3128" y="5235"/>
                      <a:pt x="3127" y="5235"/>
                      <a:pt x="3125" y="5235"/>
                    </a:cubicBezTo>
                    <a:lnTo>
                      <a:pt x="3125" y="5235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3" y="5235"/>
                      <a:pt x="3121" y="5235"/>
                      <a:pt x="3123" y="5235"/>
                    </a:cubicBezTo>
                    <a:cubicBezTo>
                      <a:pt x="3123" y="5235"/>
                      <a:pt x="3124" y="5235"/>
                      <a:pt x="3125" y="5235"/>
                    </a:cubicBezTo>
                    <a:lnTo>
                      <a:pt x="3125" y="5235"/>
                    </a:lnTo>
                    <a:lnTo>
                      <a:pt x="3125" y="5234"/>
                    </a:lnTo>
                    <a:close/>
                    <a:moveTo>
                      <a:pt x="3111" y="5262"/>
                    </a:moveTo>
                    <a:cubicBezTo>
                      <a:pt x="3111" y="5262"/>
                      <a:pt x="3111" y="5290"/>
                      <a:pt x="3125" y="5290"/>
                    </a:cubicBezTo>
                    <a:lnTo>
                      <a:pt x="3111" y="5262"/>
                    </a:lnTo>
                    <a:close/>
                    <a:moveTo>
                      <a:pt x="3410" y="0"/>
                    </a:moveTo>
                    <a:cubicBezTo>
                      <a:pt x="3343" y="0"/>
                      <a:pt x="3276" y="1"/>
                      <a:pt x="3209" y="3"/>
                    </a:cubicBezTo>
                    <a:cubicBezTo>
                      <a:pt x="3167" y="3"/>
                      <a:pt x="3097" y="3"/>
                      <a:pt x="3028" y="17"/>
                    </a:cubicBezTo>
                    <a:lnTo>
                      <a:pt x="2818" y="73"/>
                    </a:lnTo>
                    <a:cubicBezTo>
                      <a:pt x="2679" y="101"/>
                      <a:pt x="2553" y="156"/>
                      <a:pt x="2512" y="212"/>
                    </a:cubicBezTo>
                    <a:cubicBezTo>
                      <a:pt x="2414" y="352"/>
                      <a:pt x="2442" y="421"/>
                      <a:pt x="2567" y="449"/>
                    </a:cubicBezTo>
                    <a:cubicBezTo>
                      <a:pt x="2637" y="463"/>
                      <a:pt x="2721" y="491"/>
                      <a:pt x="2832" y="505"/>
                    </a:cubicBezTo>
                    <a:cubicBezTo>
                      <a:pt x="2888" y="505"/>
                      <a:pt x="2930" y="519"/>
                      <a:pt x="3000" y="519"/>
                    </a:cubicBezTo>
                    <a:cubicBezTo>
                      <a:pt x="3056" y="519"/>
                      <a:pt x="3125" y="519"/>
                      <a:pt x="3195" y="533"/>
                    </a:cubicBezTo>
                    <a:cubicBezTo>
                      <a:pt x="2693" y="603"/>
                      <a:pt x="2191" y="742"/>
                      <a:pt x="1717" y="1021"/>
                    </a:cubicBezTo>
                    <a:cubicBezTo>
                      <a:pt x="1521" y="1133"/>
                      <a:pt x="1089" y="1426"/>
                      <a:pt x="796" y="1761"/>
                    </a:cubicBezTo>
                    <a:cubicBezTo>
                      <a:pt x="726" y="1844"/>
                      <a:pt x="656" y="1914"/>
                      <a:pt x="601" y="1984"/>
                    </a:cubicBezTo>
                    <a:cubicBezTo>
                      <a:pt x="545" y="2053"/>
                      <a:pt x="517" y="2123"/>
                      <a:pt x="475" y="2179"/>
                    </a:cubicBezTo>
                    <a:cubicBezTo>
                      <a:pt x="429" y="2260"/>
                      <a:pt x="411" y="2312"/>
                      <a:pt x="454" y="2312"/>
                    </a:cubicBezTo>
                    <a:cubicBezTo>
                      <a:pt x="463" y="2312"/>
                      <a:pt x="474" y="2309"/>
                      <a:pt x="489" y="2305"/>
                    </a:cubicBezTo>
                    <a:cubicBezTo>
                      <a:pt x="587" y="2263"/>
                      <a:pt x="768" y="2095"/>
                      <a:pt x="1019" y="1914"/>
                    </a:cubicBezTo>
                    <a:cubicBezTo>
                      <a:pt x="1047" y="1900"/>
                      <a:pt x="1075" y="1886"/>
                      <a:pt x="1103" y="1844"/>
                    </a:cubicBezTo>
                    <a:lnTo>
                      <a:pt x="1186" y="1788"/>
                    </a:lnTo>
                    <a:cubicBezTo>
                      <a:pt x="1256" y="1761"/>
                      <a:pt x="1312" y="1705"/>
                      <a:pt x="1368" y="1677"/>
                    </a:cubicBezTo>
                    <a:cubicBezTo>
                      <a:pt x="1424" y="1635"/>
                      <a:pt x="1493" y="1607"/>
                      <a:pt x="1521" y="1565"/>
                    </a:cubicBezTo>
                    <a:cubicBezTo>
                      <a:pt x="1577" y="1537"/>
                      <a:pt x="1633" y="1495"/>
                      <a:pt x="1661" y="1482"/>
                    </a:cubicBezTo>
                    <a:lnTo>
                      <a:pt x="1661" y="1482"/>
                    </a:lnTo>
                    <a:lnTo>
                      <a:pt x="1465" y="1621"/>
                    </a:lnTo>
                    <a:cubicBezTo>
                      <a:pt x="1438" y="1635"/>
                      <a:pt x="1396" y="1677"/>
                      <a:pt x="1382" y="1691"/>
                    </a:cubicBezTo>
                    <a:lnTo>
                      <a:pt x="1298" y="1774"/>
                    </a:lnTo>
                    <a:cubicBezTo>
                      <a:pt x="1242" y="1830"/>
                      <a:pt x="1173" y="1886"/>
                      <a:pt x="1117" y="1928"/>
                    </a:cubicBezTo>
                    <a:cubicBezTo>
                      <a:pt x="1075" y="1984"/>
                      <a:pt x="1019" y="2053"/>
                      <a:pt x="963" y="2109"/>
                    </a:cubicBezTo>
                    <a:cubicBezTo>
                      <a:pt x="629" y="2486"/>
                      <a:pt x="391" y="2932"/>
                      <a:pt x="238" y="3379"/>
                    </a:cubicBezTo>
                    <a:cubicBezTo>
                      <a:pt x="71" y="3839"/>
                      <a:pt x="1" y="4299"/>
                      <a:pt x="29" y="4773"/>
                    </a:cubicBezTo>
                    <a:cubicBezTo>
                      <a:pt x="29" y="4885"/>
                      <a:pt x="29" y="4983"/>
                      <a:pt x="43" y="5108"/>
                    </a:cubicBezTo>
                    <a:lnTo>
                      <a:pt x="98" y="5415"/>
                    </a:lnTo>
                    <a:cubicBezTo>
                      <a:pt x="112" y="5527"/>
                      <a:pt x="140" y="5624"/>
                      <a:pt x="168" y="5722"/>
                    </a:cubicBezTo>
                    <a:cubicBezTo>
                      <a:pt x="196" y="5820"/>
                      <a:pt x="238" y="5903"/>
                      <a:pt x="266" y="6001"/>
                    </a:cubicBezTo>
                    <a:cubicBezTo>
                      <a:pt x="419" y="6378"/>
                      <a:pt x="684" y="6712"/>
                      <a:pt x="1005" y="6991"/>
                    </a:cubicBezTo>
                    <a:cubicBezTo>
                      <a:pt x="1312" y="7270"/>
                      <a:pt x="1703" y="7466"/>
                      <a:pt x="2093" y="7563"/>
                    </a:cubicBezTo>
                    <a:cubicBezTo>
                      <a:pt x="2219" y="7605"/>
                      <a:pt x="2344" y="7619"/>
                      <a:pt x="2470" y="7633"/>
                    </a:cubicBezTo>
                    <a:cubicBezTo>
                      <a:pt x="2512" y="7633"/>
                      <a:pt x="2581" y="7647"/>
                      <a:pt x="2651" y="7647"/>
                    </a:cubicBezTo>
                    <a:lnTo>
                      <a:pt x="3028" y="7647"/>
                    </a:lnTo>
                    <a:cubicBezTo>
                      <a:pt x="3097" y="7647"/>
                      <a:pt x="3139" y="7633"/>
                      <a:pt x="3209" y="7633"/>
                    </a:cubicBezTo>
                    <a:cubicBezTo>
                      <a:pt x="3279" y="7633"/>
                      <a:pt x="3335" y="7619"/>
                      <a:pt x="3390" y="7605"/>
                    </a:cubicBezTo>
                    <a:cubicBezTo>
                      <a:pt x="3446" y="7577"/>
                      <a:pt x="3516" y="7577"/>
                      <a:pt x="3558" y="7549"/>
                    </a:cubicBezTo>
                    <a:cubicBezTo>
                      <a:pt x="4032" y="7410"/>
                      <a:pt x="4436" y="7061"/>
                      <a:pt x="4660" y="6601"/>
                    </a:cubicBezTo>
                    <a:cubicBezTo>
                      <a:pt x="4771" y="6419"/>
                      <a:pt x="4841" y="6182"/>
                      <a:pt x="4855" y="5945"/>
                    </a:cubicBezTo>
                    <a:cubicBezTo>
                      <a:pt x="4869" y="5694"/>
                      <a:pt x="4855" y="5457"/>
                      <a:pt x="4785" y="5234"/>
                    </a:cubicBezTo>
                    <a:cubicBezTo>
                      <a:pt x="4743" y="5094"/>
                      <a:pt x="4702" y="4969"/>
                      <a:pt x="4604" y="4857"/>
                    </a:cubicBezTo>
                    <a:cubicBezTo>
                      <a:pt x="4534" y="4746"/>
                      <a:pt x="4436" y="4634"/>
                      <a:pt x="4325" y="4550"/>
                    </a:cubicBezTo>
                    <a:cubicBezTo>
                      <a:pt x="4227" y="4467"/>
                      <a:pt x="4102" y="4397"/>
                      <a:pt x="3962" y="4341"/>
                    </a:cubicBezTo>
                    <a:cubicBezTo>
                      <a:pt x="3892" y="4299"/>
                      <a:pt x="3823" y="4285"/>
                      <a:pt x="3753" y="4271"/>
                    </a:cubicBezTo>
                    <a:cubicBezTo>
                      <a:pt x="3683" y="4257"/>
                      <a:pt x="3614" y="4229"/>
                      <a:pt x="3544" y="4229"/>
                    </a:cubicBezTo>
                    <a:cubicBezTo>
                      <a:pt x="3508" y="4226"/>
                      <a:pt x="3471" y="4224"/>
                      <a:pt x="3435" y="4224"/>
                    </a:cubicBezTo>
                    <a:cubicBezTo>
                      <a:pt x="3317" y="4224"/>
                      <a:pt x="3197" y="4243"/>
                      <a:pt x="3070" y="4285"/>
                    </a:cubicBezTo>
                    <a:cubicBezTo>
                      <a:pt x="2916" y="4341"/>
                      <a:pt x="2763" y="4425"/>
                      <a:pt x="2651" y="4564"/>
                    </a:cubicBezTo>
                    <a:cubicBezTo>
                      <a:pt x="2539" y="4690"/>
                      <a:pt x="2470" y="4857"/>
                      <a:pt x="2428" y="5024"/>
                    </a:cubicBezTo>
                    <a:cubicBezTo>
                      <a:pt x="2400" y="5178"/>
                      <a:pt x="2414" y="5345"/>
                      <a:pt x="2470" y="5471"/>
                    </a:cubicBezTo>
                    <a:cubicBezTo>
                      <a:pt x="2539" y="5624"/>
                      <a:pt x="2651" y="5736"/>
                      <a:pt x="2763" y="5764"/>
                    </a:cubicBezTo>
                    <a:cubicBezTo>
                      <a:pt x="2808" y="5790"/>
                      <a:pt x="2856" y="5801"/>
                      <a:pt x="2902" y="5801"/>
                    </a:cubicBezTo>
                    <a:cubicBezTo>
                      <a:pt x="2955" y="5801"/>
                      <a:pt x="3004" y="5786"/>
                      <a:pt x="3042" y="5764"/>
                    </a:cubicBezTo>
                    <a:cubicBezTo>
                      <a:pt x="3111" y="5736"/>
                      <a:pt x="3139" y="5694"/>
                      <a:pt x="3167" y="5652"/>
                    </a:cubicBezTo>
                    <a:cubicBezTo>
                      <a:pt x="3181" y="5596"/>
                      <a:pt x="3181" y="5555"/>
                      <a:pt x="3167" y="5513"/>
                    </a:cubicBezTo>
                    <a:cubicBezTo>
                      <a:pt x="3167" y="5457"/>
                      <a:pt x="3125" y="5415"/>
                      <a:pt x="3111" y="5387"/>
                    </a:cubicBezTo>
                    <a:lnTo>
                      <a:pt x="3111" y="5262"/>
                    </a:lnTo>
                    <a:lnTo>
                      <a:pt x="3125" y="5248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9" y="5237"/>
                      <a:pt x="3133" y="5238"/>
                      <a:pt x="3135" y="5238"/>
                    </a:cubicBezTo>
                    <a:cubicBezTo>
                      <a:pt x="3136" y="5238"/>
                      <a:pt x="3135" y="5237"/>
                      <a:pt x="3131" y="5236"/>
                    </a:cubicBezTo>
                    <a:lnTo>
                      <a:pt x="3131" y="5236"/>
                    </a:lnTo>
                    <a:cubicBezTo>
                      <a:pt x="3140" y="5237"/>
                      <a:pt x="3160" y="5241"/>
                      <a:pt x="3195" y="5248"/>
                    </a:cubicBezTo>
                    <a:lnTo>
                      <a:pt x="3195" y="5234"/>
                    </a:lnTo>
                    <a:lnTo>
                      <a:pt x="3195" y="5220"/>
                    </a:lnTo>
                    <a:cubicBezTo>
                      <a:pt x="3195" y="5192"/>
                      <a:pt x="3223" y="5164"/>
                      <a:pt x="3223" y="5150"/>
                    </a:cubicBezTo>
                    <a:cubicBezTo>
                      <a:pt x="3237" y="5094"/>
                      <a:pt x="3265" y="5052"/>
                      <a:pt x="3307" y="5011"/>
                    </a:cubicBezTo>
                    <a:lnTo>
                      <a:pt x="3335" y="4969"/>
                    </a:lnTo>
                    <a:cubicBezTo>
                      <a:pt x="3335" y="4969"/>
                      <a:pt x="3362" y="4955"/>
                      <a:pt x="3376" y="4955"/>
                    </a:cubicBezTo>
                    <a:cubicBezTo>
                      <a:pt x="3390" y="4955"/>
                      <a:pt x="3390" y="4927"/>
                      <a:pt x="3404" y="4927"/>
                    </a:cubicBezTo>
                    <a:cubicBezTo>
                      <a:pt x="3460" y="4913"/>
                      <a:pt x="3502" y="4885"/>
                      <a:pt x="3530" y="4871"/>
                    </a:cubicBezTo>
                    <a:cubicBezTo>
                      <a:pt x="3600" y="4815"/>
                      <a:pt x="3669" y="4759"/>
                      <a:pt x="3655" y="4690"/>
                    </a:cubicBezTo>
                    <a:cubicBezTo>
                      <a:pt x="3655" y="4676"/>
                      <a:pt x="3655" y="4648"/>
                      <a:pt x="3641" y="4634"/>
                    </a:cubicBezTo>
                    <a:cubicBezTo>
                      <a:pt x="3641" y="4620"/>
                      <a:pt x="3641" y="4606"/>
                      <a:pt x="3614" y="4564"/>
                    </a:cubicBezTo>
                    <a:cubicBezTo>
                      <a:pt x="3600" y="4550"/>
                      <a:pt x="3600" y="4536"/>
                      <a:pt x="3572" y="4522"/>
                    </a:cubicBezTo>
                    <a:cubicBezTo>
                      <a:pt x="3655" y="4522"/>
                      <a:pt x="3753" y="4536"/>
                      <a:pt x="3865" y="4550"/>
                    </a:cubicBezTo>
                    <a:cubicBezTo>
                      <a:pt x="3962" y="4564"/>
                      <a:pt x="4060" y="4620"/>
                      <a:pt x="4144" y="4676"/>
                    </a:cubicBezTo>
                    <a:cubicBezTo>
                      <a:pt x="4311" y="4773"/>
                      <a:pt x="4478" y="4955"/>
                      <a:pt x="4562" y="5164"/>
                    </a:cubicBezTo>
                    <a:cubicBezTo>
                      <a:pt x="4576" y="5192"/>
                      <a:pt x="4590" y="5234"/>
                      <a:pt x="4590" y="5262"/>
                    </a:cubicBezTo>
                    <a:cubicBezTo>
                      <a:pt x="4618" y="5303"/>
                      <a:pt x="4618" y="5331"/>
                      <a:pt x="4632" y="5373"/>
                    </a:cubicBezTo>
                    <a:cubicBezTo>
                      <a:pt x="4688" y="5582"/>
                      <a:pt x="4688" y="5806"/>
                      <a:pt x="4646" y="6029"/>
                    </a:cubicBezTo>
                    <a:cubicBezTo>
                      <a:pt x="4618" y="6196"/>
                      <a:pt x="4562" y="6350"/>
                      <a:pt x="4492" y="6503"/>
                    </a:cubicBezTo>
                    <a:lnTo>
                      <a:pt x="4478" y="6559"/>
                    </a:lnTo>
                    <a:lnTo>
                      <a:pt x="4436" y="6615"/>
                    </a:lnTo>
                    <a:cubicBezTo>
                      <a:pt x="4423" y="6643"/>
                      <a:pt x="4409" y="6684"/>
                      <a:pt x="4367" y="6712"/>
                    </a:cubicBezTo>
                    <a:cubicBezTo>
                      <a:pt x="4311" y="6782"/>
                      <a:pt x="4283" y="6838"/>
                      <a:pt x="4227" y="6894"/>
                    </a:cubicBezTo>
                    <a:cubicBezTo>
                      <a:pt x="4130" y="7005"/>
                      <a:pt x="4004" y="7103"/>
                      <a:pt x="3892" y="7187"/>
                    </a:cubicBezTo>
                    <a:cubicBezTo>
                      <a:pt x="3781" y="7256"/>
                      <a:pt x="3655" y="7326"/>
                      <a:pt x="3530" y="7354"/>
                    </a:cubicBezTo>
                    <a:lnTo>
                      <a:pt x="3446" y="7396"/>
                    </a:lnTo>
                    <a:cubicBezTo>
                      <a:pt x="3404" y="7410"/>
                      <a:pt x="3376" y="7410"/>
                      <a:pt x="3362" y="7410"/>
                    </a:cubicBezTo>
                    <a:lnTo>
                      <a:pt x="3265" y="7424"/>
                    </a:lnTo>
                    <a:lnTo>
                      <a:pt x="3167" y="7452"/>
                    </a:lnTo>
                    <a:cubicBezTo>
                      <a:pt x="3097" y="7452"/>
                      <a:pt x="3042" y="7466"/>
                      <a:pt x="2972" y="7466"/>
                    </a:cubicBezTo>
                    <a:lnTo>
                      <a:pt x="2777" y="7466"/>
                    </a:lnTo>
                    <a:cubicBezTo>
                      <a:pt x="2526" y="7466"/>
                      <a:pt x="2260" y="7424"/>
                      <a:pt x="2009" y="7340"/>
                    </a:cubicBezTo>
                    <a:cubicBezTo>
                      <a:pt x="1772" y="7256"/>
                      <a:pt x="1521" y="7145"/>
                      <a:pt x="1312" y="7005"/>
                    </a:cubicBezTo>
                    <a:cubicBezTo>
                      <a:pt x="1103" y="6866"/>
                      <a:pt x="921" y="6684"/>
                      <a:pt x="740" y="6489"/>
                    </a:cubicBezTo>
                    <a:cubicBezTo>
                      <a:pt x="712" y="6433"/>
                      <a:pt x="656" y="6364"/>
                      <a:pt x="615" y="6308"/>
                    </a:cubicBezTo>
                    <a:cubicBezTo>
                      <a:pt x="587" y="6238"/>
                      <a:pt x="545" y="6196"/>
                      <a:pt x="503" y="6126"/>
                    </a:cubicBezTo>
                    <a:lnTo>
                      <a:pt x="391" y="5917"/>
                    </a:lnTo>
                    <a:cubicBezTo>
                      <a:pt x="363" y="5847"/>
                      <a:pt x="336" y="5778"/>
                      <a:pt x="308" y="5680"/>
                    </a:cubicBezTo>
                    <a:cubicBezTo>
                      <a:pt x="294" y="5652"/>
                      <a:pt x="294" y="5610"/>
                      <a:pt x="266" y="5582"/>
                    </a:cubicBezTo>
                    <a:lnTo>
                      <a:pt x="238" y="5457"/>
                    </a:lnTo>
                    <a:cubicBezTo>
                      <a:pt x="224" y="5387"/>
                      <a:pt x="196" y="5303"/>
                      <a:pt x="196" y="5220"/>
                    </a:cubicBezTo>
                    <a:cubicBezTo>
                      <a:pt x="182" y="5122"/>
                      <a:pt x="182" y="5052"/>
                      <a:pt x="168" y="4969"/>
                    </a:cubicBezTo>
                    <a:cubicBezTo>
                      <a:pt x="168" y="4885"/>
                      <a:pt x="168" y="4815"/>
                      <a:pt x="154" y="4732"/>
                    </a:cubicBezTo>
                    <a:cubicBezTo>
                      <a:pt x="154" y="4285"/>
                      <a:pt x="224" y="3839"/>
                      <a:pt x="377" y="3406"/>
                    </a:cubicBezTo>
                    <a:cubicBezTo>
                      <a:pt x="531" y="2960"/>
                      <a:pt x="782" y="2542"/>
                      <a:pt x="1089" y="2193"/>
                    </a:cubicBezTo>
                    <a:cubicBezTo>
                      <a:pt x="1410" y="1830"/>
                      <a:pt x="1786" y="1537"/>
                      <a:pt x="2247" y="1314"/>
                    </a:cubicBezTo>
                    <a:cubicBezTo>
                      <a:pt x="2679" y="1077"/>
                      <a:pt x="3167" y="965"/>
                      <a:pt x="3683" y="910"/>
                    </a:cubicBezTo>
                    <a:cubicBezTo>
                      <a:pt x="3927" y="883"/>
                      <a:pt x="4171" y="869"/>
                      <a:pt x="4416" y="869"/>
                    </a:cubicBezTo>
                    <a:cubicBezTo>
                      <a:pt x="4690" y="869"/>
                      <a:pt x="4966" y="887"/>
                      <a:pt x="5246" y="924"/>
                    </a:cubicBezTo>
                    <a:lnTo>
                      <a:pt x="5427" y="965"/>
                    </a:lnTo>
                    <a:lnTo>
                      <a:pt x="5622" y="993"/>
                    </a:lnTo>
                    <a:cubicBezTo>
                      <a:pt x="5748" y="1007"/>
                      <a:pt x="5873" y="1063"/>
                      <a:pt x="6013" y="1077"/>
                    </a:cubicBezTo>
                    <a:cubicBezTo>
                      <a:pt x="6250" y="1147"/>
                      <a:pt x="6501" y="1244"/>
                      <a:pt x="6738" y="1342"/>
                    </a:cubicBezTo>
                    <a:cubicBezTo>
                      <a:pt x="6864" y="1398"/>
                      <a:pt x="6961" y="1468"/>
                      <a:pt x="7087" y="1523"/>
                    </a:cubicBezTo>
                    <a:cubicBezTo>
                      <a:pt x="7143" y="1551"/>
                      <a:pt x="7198" y="1593"/>
                      <a:pt x="7268" y="1621"/>
                    </a:cubicBezTo>
                    <a:lnTo>
                      <a:pt x="7421" y="1733"/>
                    </a:lnTo>
                    <a:cubicBezTo>
                      <a:pt x="7631" y="1872"/>
                      <a:pt x="7840" y="2039"/>
                      <a:pt x="8007" y="2193"/>
                    </a:cubicBezTo>
                    <a:cubicBezTo>
                      <a:pt x="8189" y="2374"/>
                      <a:pt x="8356" y="2570"/>
                      <a:pt x="8496" y="2779"/>
                    </a:cubicBezTo>
                    <a:lnTo>
                      <a:pt x="8607" y="2932"/>
                    </a:lnTo>
                    <a:lnTo>
                      <a:pt x="8663" y="3016"/>
                    </a:lnTo>
                    <a:lnTo>
                      <a:pt x="8691" y="3100"/>
                    </a:lnTo>
                    <a:cubicBezTo>
                      <a:pt x="8733" y="3155"/>
                      <a:pt x="8747" y="3211"/>
                      <a:pt x="8775" y="3281"/>
                    </a:cubicBezTo>
                    <a:lnTo>
                      <a:pt x="8844" y="3448"/>
                    </a:lnTo>
                    <a:cubicBezTo>
                      <a:pt x="9026" y="3923"/>
                      <a:pt x="9095" y="4411"/>
                      <a:pt x="9081" y="4913"/>
                    </a:cubicBezTo>
                    <a:cubicBezTo>
                      <a:pt x="9040" y="5401"/>
                      <a:pt x="8942" y="5889"/>
                      <a:pt x="8761" y="6364"/>
                    </a:cubicBezTo>
                    <a:cubicBezTo>
                      <a:pt x="8412" y="7284"/>
                      <a:pt x="7910" y="8149"/>
                      <a:pt x="7491" y="8986"/>
                    </a:cubicBezTo>
                    <a:cubicBezTo>
                      <a:pt x="7282" y="9404"/>
                      <a:pt x="7087" y="9837"/>
                      <a:pt x="6933" y="10255"/>
                    </a:cubicBezTo>
                    <a:cubicBezTo>
                      <a:pt x="6780" y="10688"/>
                      <a:pt x="6682" y="11106"/>
                      <a:pt x="6640" y="11525"/>
                    </a:cubicBezTo>
                    <a:cubicBezTo>
                      <a:pt x="6585" y="11943"/>
                      <a:pt x="6585" y="12348"/>
                      <a:pt x="6599" y="12724"/>
                    </a:cubicBezTo>
                    <a:cubicBezTo>
                      <a:pt x="6612" y="13115"/>
                      <a:pt x="6668" y="13463"/>
                      <a:pt x="6738" y="13812"/>
                    </a:cubicBezTo>
                    <a:cubicBezTo>
                      <a:pt x="6877" y="14468"/>
                      <a:pt x="7059" y="15026"/>
                      <a:pt x="7226" y="15486"/>
                    </a:cubicBezTo>
                    <a:cubicBezTo>
                      <a:pt x="7408" y="15932"/>
                      <a:pt x="7547" y="16281"/>
                      <a:pt x="7645" y="16518"/>
                    </a:cubicBezTo>
                    <a:cubicBezTo>
                      <a:pt x="7662" y="16553"/>
                      <a:pt x="7677" y="16585"/>
                      <a:pt x="7691" y="16615"/>
                    </a:cubicBezTo>
                    <a:lnTo>
                      <a:pt x="7691" y="16615"/>
                    </a:lnTo>
                    <a:cubicBezTo>
                      <a:pt x="7286" y="15597"/>
                      <a:pt x="6922" y="14554"/>
                      <a:pt x="6794" y="13463"/>
                    </a:cubicBezTo>
                    <a:cubicBezTo>
                      <a:pt x="6780" y="13324"/>
                      <a:pt x="6752" y="13170"/>
                      <a:pt x="6752" y="13031"/>
                    </a:cubicBezTo>
                    <a:cubicBezTo>
                      <a:pt x="6738" y="12892"/>
                      <a:pt x="6738" y="12724"/>
                      <a:pt x="6738" y="12585"/>
                    </a:cubicBezTo>
                    <a:cubicBezTo>
                      <a:pt x="6738" y="12292"/>
                      <a:pt x="6752" y="11999"/>
                      <a:pt x="6808" y="11720"/>
                    </a:cubicBezTo>
                    <a:cubicBezTo>
                      <a:pt x="6891" y="11148"/>
                      <a:pt x="7087" y="10590"/>
                      <a:pt x="7352" y="10102"/>
                    </a:cubicBezTo>
                    <a:cubicBezTo>
                      <a:pt x="7617" y="9586"/>
                      <a:pt x="7924" y="9167"/>
                      <a:pt x="8258" y="8749"/>
                    </a:cubicBezTo>
                    <a:cubicBezTo>
                      <a:pt x="8593" y="8330"/>
                      <a:pt x="8914" y="7884"/>
                      <a:pt x="9193" y="7312"/>
                    </a:cubicBezTo>
                    <a:cubicBezTo>
                      <a:pt x="9237" y="7213"/>
                      <a:pt x="9255" y="7105"/>
                      <a:pt x="9226" y="7105"/>
                    </a:cubicBezTo>
                    <a:cubicBezTo>
                      <a:pt x="9219" y="7105"/>
                      <a:pt x="9208" y="7113"/>
                      <a:pt x="9193" y="7131"/>
                    </a:cubicBezTo>
                    <a:cubicBezTo>
                      <a:pt x="9109" y="7256"/>
                      <a:pt x="9026" y="7340"/>
                      <a:pt x="8942" y="7396"/>
                    </a:cubicBezTo>
                    <a:cubicBezTo>
                      <a:pt x="8844" y="7466"/>
                      <a:pt x="8775" y="7493"/>
                      <a:pt x="8705" y="7549"/>
                    </a:cubicBezTo>
                    <a:cubicBezTo>
                      <a:pt x="8677" y="7563"/>
                      <a:pt x="8621" y="7591"/>
                      <a:pt x="8593" y="7605"/>
                    </a:cubicBezTo>
                    <a:cubicBezTo>
                      <a:pt x="8663" y="7493"/>
                      <a:pt x="8733" y="7410"/>
                      <a:pt x="8775" y="7312"/>
                    </a:cubicBezTo>
                    <a:cubicBezTo>
                      <a:pt x="8844" y="7200"/>
                      <a:pt x="8900" y="7103"/>
                      <a:pt x="8970" y="6991"/>
                    </a:cubicBezTo>
                    <a:cubicBezTo>
                      <a:pt x="9374" y="6280"/>
                      <a:pt x="9681" y="5443"/>
                      <a:pt x="9723" y="4536"/>
                    </a:cubicBezTo>
                    <a:lnTo>
                      <a:pt x="9723" y="4313"/>
                    </a:lnTo>
                    <a:cubicBezTo>
                      <a:pt x="9723" y="4243"/>
                      <a:pt x="9709" y="4146"/>
                      <a:pt x="9709" y="4076"/>
                    </a:cubicBezTo>
                    <a:cubicBezTo>
                      <a:pt x="9709" y="4048"/>
                      <a:pt x="9709" y="3992"/>
                      <a:pt x="9681" y="3964"/>
                    </a:cubicBezTo>
                    <a:lnTo>
                      <a:pt x="9667" y="3783"/>
                    </a:lnTo>
                    <a:cubicBezTo>
                      <a:pt x="9653" y="3713"/>
                      <a:pt x="9653" y="3630"/>
                      <a:pt x="9611" y="3560"/>
                    </a:cubicBezTo>
                    <a:cubicBezTo>
                      <a:pt x="9542" y="3239"/>
                      <a:pt x="9430" y="2932"/>
                      <a:pt x="9263" y="2653"/>
                    </a:cubicBezTo>
                    <a:cubicBezTo>
                      <a:pt x="9109" y="2360"/>
                      <a:pt x="8914" y="2095"/>
                      <a:pt x="8705" y="1844"/>
                    </a:cubicBezTo>
                    <a:cubicBezTo>
                      <a:pt x="8482" y="1607"/>
                      <a:pt x="8231" y="1398"/>
                      <a:pt x="7979" y="1203"/>
                    </a:cubicBezTo>
                    <a:cubicBezTo>
                      <a:pt x="7575" y="910"/>
                      <a:pt x="7156" y="686"/>
                      <a:pt x="6808" y="547"/>
                    </a:cubicBezTo>
                    <a:cubicBezTo>
                      <a:pt x="6725" y="508"/>
                      <a:pt x="6652" y="491"/>
                      <a:pt x="6609" y="491"/>
                    </a:cubicBezTo>
                    <a:cubicBezTo>
                      <a:pt x="6543" y="491"/>
                      <a:pt x="6542" y="530"/>
                      <a:pt x="6668" y="589"/>
                    </a:cubicBezTo>
                    <a:cubicBezTo>
                      <a:pt x="7449" y="938"/>
                      <a:pt x="8063" y="1482"/>
                      <a:pt x="8426" y="2081"/>
                    </a:cubicBezTo>
                    <a:cubicBezTo>
                      <a:pt x="8496" y="2179"/>
                      <a:pt x="8551" y="2291"/>
                      <a:pt x="8607" y="2388"/>
                    </a:cubicBezTo>
                    <a:cubicBezTo>
                      <a:pt x="7979" y="1537"/>
                      <a:pt x="7073" y="910"/>
                      <a:pt x="6110" y="519"/>
                    </a:cubicBezTo>
                    <a:cubicBezTo>
                      <a:pt x="5216" y="169"/>
                      <a:pt x="4286" y="0"/>
                      <a:pt x="3410" y="0"/>
                    </a:cubicBezTo>
                    <a:close/>
                    <a:moveTo>
                      <a:pt x="7691" y="16615"/>
                    </a:moveTo>
                    <a:lnTo>
                      <a:pt x="7691" y="16615"/>
                    </a:lnTo>
                    <a:cubicBezTo>
                      <a:pt x="7727" y="16704"/>
                      <a:pt x="7762" y="16792"/>
                      <a:pt x="7798" y="16881"/>
                    </a:cubicBezTo>
                    <a:cubicBezTo>
                      <a:pt x="7798" y="16881"/>
                      <a:pt x="7768" y="16781"/>
                      <a:pt x="7691" y="16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"/>
              <p:cNvSpPr/>
              <p:nvPr/>
            </p:nvSpPr>
            <p:spPr>
              <a:xfrm>
                <a:off x="211050" y="4217091"/>
                <a:ext cx="430061" cy="716638"/>
              </a:xfrm>
              <a:custGeom>
                <a:avLst/>
                <a:gdLst/>
                <a:ahLst/>
                <a:cxnLst/>
                <a:rect l="l" t="t" r="r" b="b"/>
                <a:pathLst>
                  <a:path w="9807" h="16342" extrusionOk="0">
                    <a:moveTo>
                      <a:pt x="461" y="0"/>
                    </a:moveTo>
                    <a:lnTo>
                      <a:pt x="461" y="0"/>
                    </a:lnTo>
                    <a:cubicBezTo>
                      <a:pt x="1437" y="628"/>
                      <a:pt x="2442" y="1256"/>
                      <a:pt x="3390" y="1897"/>
                    </a:cubicBezTo>
                    <a:cubicBezTo>
                      <a:pt x="3641" y="2051"/>
                      <a:pt x="3864" y="2232"/>
                      <a:pt x="4115" y="2399"/>
                    </a:cubicBezTo>
                    <a:cubicBezTo>
                      <a:pt x="4227" y="2497"/>
                      <a:pt x="4339" y="2581"/>
                      <a:pt x="4464" y="2664"/>
                    </a:cubicBezTo>
                    <a:cubicBezTo>
                      <a:pt x="4562" y="2748"/>
                      <a:pt x="4687" y="2846"/>
                      <a:pt x="4785" y="2943"/>
                    </a:cubicBezTo>
                    <a:lnTo>
                      <a:pt x="4966" y="3083"/>
                    </a:lnTo>
                    <a:lnTo>
                      <a:pt x="5120" y="3222"/>
                    </a:lnTo>
                    <a:cubicBezTo>
                      <a:pt x="5231" y="3334"/>
                      <a:pt x="5329" y="3418"/>
                      <a:pt x="5441" y="3515"/>
                    </a:cubicBezTo>
                    <a:cubicBezTo>
                      <a:pt x="5622" y="3725"/>
                      <a:pt x="5817" y="3920"/>
                      <a:pt x="5998" y="4143"/>
                    </a:cubicBezTo>
                    <a:cubicBezTo>
                      <a:pt x="6026" y="4199"/>
                      <a:pt x="6082" y="4255"/>
                      <a:pt x="6110" y="4324"/>
                    </a:cubicBezTo>
                    <a:cubicBezTo>
                      <a:pt x="6152" y="4380"/>
                      <a:pt x="6180" y="4450"/>
                      <a:pt x="6222" y="4492"/>
                    </a:cubicBezTo>
                    <a:cubicBezTo>
                      <a:pt x="6291" y="4617"/>
                      <a:pt x="6347" y="4729"/>
                      <a:pt x="6389" y="4840"/>
                    </a:cubicBezTo>
                    <a:cubicBezTo>
                      <a:pt x="6445" y="4966"/>
                      <a:pt x="6487" y="5091"/>
                      <a:pt x="6528" y="5217"/>
                    </a:cubicBezTo>
                    <a:cubicBezTo>
                      <a:pt x="6584" y="5329"/>
                      <a:pt x="6598" y="5454"/>
                      <a:pt x="6654" y="5580"/>
                    </a:cubicBezTo>
                    <a:cubicBezTo>
                      <a:pt x="6724" y="5817"/>
                      <a:pt x="6794" y="6082"/>
                      <a:pt x="6863" y="6333"/>
                    </a:cubicBezTo>
                    <a:cubicBezTo>
                      <a:pt x="6905" y="6445"/>
                      <a:pt x="6947" y="6584"/>
                      <a:pt x="6989" y="6710"/>
                    </a:cubicBezTo>
                    <a:cubicBezTo>
                      <a:pt x="7045" y="6835"/>
                      <a:pt x="7086" y="6961"/>
                      <a:pt x="7142" y="7100"/>
                    </a:cubicBezTo>
                    <a:cubicBezTo>
                      <a:pt x="7179" y="7165"/>
                      <a:pt x="7246" y="7217"/>
                      <a:pt x="7288" y="7217"/>
                    </a:cubicBezTo>
                    <a:cubicBezTo>
                      <a:pt x="7309" y="7217"/>
                      <a:pt x="7324" y="7203"/>
                      <a:pt x="7324" y="7170"/>
                    </a:cubicBezTo>
                    <a:cubicBezTo>
                      <a:pt x="7324" y="7002"/>
                      <a:pt x="7338" y="6891"/>
                      <a:pt x="7365" y="6765"/>
                    </a:cubicBezTo>
                    <a:cubicBezTo>
                      <a:pt x="7407" y="6640"/>
                      <a:pt x="7435" y="6556"/>
                      <a:pt x="7491" y="6445"/>
                    </a:cubicBezTo>
                    <a:cubicBezTo>
                      <a:pt x="7533" y="6403"/>
                      <a:pt x="7547" y="6333"/>
                      <a:pt x="7603" y="6291"/>
                    </a:cubicBezTo>
                    <a:cubicBezTo>
                      <a:pt x="7630" y="6417"/>
                      <a:pt x="7644" y="6514"/>
                      <a:pt x="7686" y="6640"/>
                    </a:cubicBezTo>
                    <a:cubicBezTo>
                      <a:pt x="7714" y="6765"/>
                      <a:pt x="7742" y="6863"/>
                      <a:pt x="7770" y="6988"/>
                    </a:cubicBezTo>
                    <a:cubicBezTo>
                      <a:pt x="7812" y="7072"/>
                      <a:pt x="7826" y="7184"/>
                      <a:pt x="7854" y="7267"/>
                    </a:cubicBezTo>
                    <a:cubicBezTo>
                      <a:pt x="7895" y="7351"/>
                      <a:pt x="7909" y="7463"/>
                      <a:pt x="7951" y="7560"/>
                    </a:cubicBezTo>
                    <a:lnTo>
                      <a:pt x="8035" y="7867"/>
                    </a:lnTo>
                    <a:lnTo>
                      <a:pt x="8063" y="8007"/>
                    </a:lnTo>
                    <a:lnTo>
                      <a:pt x="8091" y="8076"/>
                    </a:lnTo>
                    <a:lnTo>
                      <a:pt x="8105" y="8146"/>
                    </a:lnTo>
                    <a:cubicBezTo>
                      <a:pt x="8188" y="8495"/>
                      <a:pt x="8244" y="8858"/>
                      <a:pt x="8258" y="9206"/>
                    </a:cubicBezTo>
                    <a:cubicBezTo>
                      <a:pt x="8272" y="9443"/>
                      <a:pt x="8272" y="9681"/>
                      <a:pt x="8258" y="9918"/>
                    </a:cubicBezTo>
                    <a:cubicBezTo>
                      <a:pt x="8258" y="10141"/>
                      <a:pt x="8244" y="10392"/>
                      <a:pt x="8202" y="10615"/>
                    </a:cubicBezTo>
                    <a:cubicBezTo>
                      <a:pt x="8174" y="10838"/>
                      <a:pt x="8133" y="11089"/>
                      <a:pt x="8091" y="11313"/>
                    </a:cubicBezTo>
                    <a:cubicBezTo>
                      <a:pt x="8035" y="11536"/>
                      <a:pt x="7965" y="11773"/>
                      <a:pt x="7882" y="11982"/>
                    </a:cubicBezTo>
                    <a:cubicBezTo>
                      <a:pt x="7714" y="12303"/>
                      <a:pt x="7547" y="12582"/>
                      <a:pt x="7393" y="12833"/>
                    </a:cubicBezTo>
                    <a:cubicBezTo>
                      <a:pt x="7322" y="12925"/>
                      <a:pt x="7340" y="13039"/>
                      <a:pt x="7404" y="13039"/>
                    </a:cubicBezTo>
                    <a:cubicBezTo>
                      <a:pt x="7428" y="13039"/>
                      <a:pt x="7457" y="13024"/>
                      <a:pt x="7491" y="12986"/>
                    </a:cubicBezTo>
                    <a:cubicBezTo>
                      <a:pt x="7951" y="12498"/>
                      <a:pt x="8370" y="12010"/>
                      <a:pt x="8732" y="11466"/>
                    </a:cubicBezTo>
                    <a:cubicBezTo>
                      <a:pt x="8760" y="11424"/>
                      <a:pt x="8802" y="11382"/>
                      <a:pt x="8830" y="11327"/>
                    </a:cubicBezTo>
                    <a:cubicBezTo>
                      <a:pt x="8872" y="11285"/>
                      <a:pt x="8900" y="11243"/>
                      <a:pt x="8942" y="11187"/>
                    </a:cubicBezTo>
                    <a:lnTo>
                      <a:pt x="8942" y="11187"/>
                    </a:lnTo>
                    <a:cubicBezTo>
                      <a:pt x="8830" y="11661"/>
                      <a:pt x="8621" y="12122"/>
                      <a:pt x="8342" y="12498"/>
                    </a:cubicBezTo>
                    <a:cubicBezTo>
                      <a:pt x="8091" y="12889"/>
                      <a:pt x="7756" y="13210"/>
                      <a:pt x="7407" y="13461"/>
                    </a:cubicBezTo>
                    <a:cubicBezTo>
                      <a:pt x="7059" y="13698"/>
                      <a:pt x="6668" y="13893"/>
                      <a:pt x="6319" y="14005"/>
                    </a:cubicBezTo>
                    <a:cubicBezTo>
                      <a:pt x="6152" y="14046"/>
                      <a:pt x="5957" y="14102"/>
                      <a:pt x="5789" y="14116"/>
                    </a:cubicBezTo>
                    <a:cubicBezTo>
                      <a:pt x="5692" y="14144"/>
                      <a:pt x="5608" y="14158"/>
                      <a:pt x="5524" y="14158"/>
                    </a:cubicBezTo>
                    <a:cubicBezTo>
                      <a:pt x="5482" y="14158"/>
                      <a:pt x="5441" y="14158"/>
                      <a:pt x="5399" y="14172"/>
                    </a:cubicBezTo>
                    <a:lnTo>
                      <a:pt x="5301" y="14172"/>
                    </a:lnTo>
                    <a:cubicBezTo>
                      <a:pt x="5259" y="14172"/>
                      <a:pt x="5231" y="14172"/>
                      <a:pt x="5189" y="14186"/>
                    </a:cubicBezTo>
                    <a:cubicBezTo>
                      <a:pt x="5162" y="14214"/>
                      <a:pt x="5120" y="14228"/>
                      <a:pt x="5092" y="14228"/>
                    </a:cubicBezTo>
                    <a:cubicBezTo>
                      <a:pt x="5022" y="14256"/>
                      <a:pt x="4966" y="14312"/>
                      <a:pt x="4966" y="14381"/>
                    </a:cubicBezTo>
                    <a:cubicBezTo>
                      <a:pt x="4952" y="14493"/>
                      <a:pt x="4952" y="14577"/>
                      <a:pt x="4966" y="14660"/>
                    </a:cubicBezTo>
                    <a:cubicBezTo>
                      <a:pt x="4980" y="14744"/>
                      <a:pt x="5022" y="14814"/>
                      <a:pt x="5064" y="14883"/>
                    </a:cubicBezTo>
                    <a:cubicBezTo>
                      <a:pt x="5120" y="14953"/>
                      <a:pt x="5189" y="15009"/>
                      <a:pt x="5301" y="15051"/>
                    </a:cubicBezTo>
                    <a:lnTo>
                      <a:pt x="5454" y="15093"/>
                    </a:lnTo>
                    <a:cubicBezTo>
                      <a:pt x="5510" y="15121"/>
                      <a:pt x="5552" y="15121"/>
                      <a:pt x="5622" y="15134"/>
                    </a:cubicBezTo>
                    <a:cubicBezTo>
                      <a:pt x="5231" y="15232"/>
                      <a:pt x="4813" y="15274"/>
                      <a:pt x="4394" y="15288"/>
                    </a:cubicBezTo>
                    <a:cubicBezTo>
                      <a:pt x="4371" y="15290"/>
                      <a:pt x="4344" y="15291"/>
                      <a:pt x="4314" y="15291"/>
                    </a:cubicBezTo>
                    <a:cubicBezTo>
                      <a:pt x="4110" y="15291"/>
                      <a:pt x="3767" y="15251"/>
                      <a:pt x="3488" y="15190"/>
                    </a:cubicBezTo>
                    <a:cubicBezTo>
                      <a:pt x="3390" y="15162"/>
                      <a:pt x="3320" y="15148"/>
                      <a:pt x="3251" y="15134"/>
                    </a:cubicBezTo>
                    <a:cubicBezTo>
                      <a:pt x="3223" y="15134"/>
                      <a:pt x="3181" y="15134"/>
                      <a:pt x="3153" y="15121"/>
                    </a:cubicBezTo>
                    <a:cubicBezTo>
                      <a:pt x="3111" y="15121"/>
                      <a:pt x="3097" y="15121"/>
                      <a:pt x="3069" y="15093"/>
                    </a:cubicBezTo>
                    <a:cubicBezTo>
                      <a:pt x="2958" y="15093"/>
                      <a:pt x="2902" y="15134"/>
                      <a:pt x="2930" y="15218"/>
                    </a:cubicBezTo>
                    <a:cubicBezTo>
                      <a:pt x="2944" y="15274"/>
                      <a:pt x="2972" y="15344"/>
                      <a:pt x="3069" y="15427"/>
                    </a:cubicBezTo>
                    <a:cubicBezTo>
                      <a:pt x="3139" y="15497"/>
                      <a:pt x="3237" y="15609"/>
                      <a:pt x="3362" y="15692"/>
                    </a:cubicBezTo>
                    <a:cubicBezTo>
                      <a:pt x="3488" y="15762"/>
                      <a:pt x="3627" y="15846"/>
                      <a:pt x="3739" y="15902"/>
                    </a:cubicBezTo>
                    <a:cubicBezTo>
                      <a:pt x="3878" y="15957"/>
                      <a:pt x="4004" y="15971"/>
                      <a:pt x="4087" y="15985"/>
                    </a:cubicBezTo>
                    <a:cubicBezTo>
                      <a:pt x="4004" y="15985"/>
                      <a:pt x="3934" y="15971"/>
                      <a:pt x="3850" y="15971"/>
                    </a:cubicBezTo>
                    <a:cubicBezTo>
                      <a:pt x="3767" y="15971"/>
                      <a:pt x="3697" y="15957"/>
                      <a:pt x="3599" y="15930"/>
                    </a:cubicBezTo>
                    <a:cubicBezTo>
                      <a:pt x="3446" y="15902"/>
                      <a:pt x="3292" y="15888"/>
                      <a:pt x="3139" y="15832"/>
                    </a:cubicBezTo>
                    <a:cubicBezTo>
                      <a:pt x="2135" y="15553"/>
                      <a:pt x="1284" y="14925"/>
                      <a:pt x="768" y="14116"/>
                    </a:cubicBezTo>
                    <a:cubicBezTo>
                      <a:pt x="726" y="14074"/>
                      <a:pt x="698" y="14033"/>
                      <a:pt x="670" y="13977"/>
                    </a:cubicBezTo>
                    <a:cubicBezTo>
                      <a:pt x="642" y="13935"/>
                      <a:pt x="628" y="13879"/>
                      <a:pt x="586" y="13837"/>
                    </a:cubicBezTo>
                    <a:cubicBezTo>
                      <a:pt x="558" y="13795"/>
                      <a:pt x="531" y="13740"/>
                      <a:pt x="503" y="13698"/>
                    </a:cubicBezTo>
                    <a:cubicBezTo>
                      <a:pt x="489" y="13656"/>
                      <a:pt x="447" y="13600"/>
                      <a:pt x="433" y="13544"/>
                    </a:cubicBezTo>
                    <a:cubicBezTo>
                      <a:pt x="349" y="13335"/>
                      <a:pt x="280" y="13126"/>
                      <a:pt x="238" y="12917"/>
                    </a:cubicBezTo>
                    <a:cubicBezTo>
                      <a:pt x="168" y="12484"/>
                      <a:pt x="210" y="12024"/>
                      <a:pt x="321" y="11605"/>
                    </a:cubicBezTo>
                    <a:cubicBezTo>
                      <a:pt x="447" y="11187"/>
                      <a:pt x="656" y="10796"/>
                      <a:pt x="977" y="10462"/>
                    </a:cubicBezTo>
                    <a:cubicBezTo>
                      <a:pt x="1061" y="10378"/>
                      <a:pt x="1144" y="10266"/>
                      <a:pt x="1256" y="10197"/>
                    </a:cubicBezTo>
                    <a:cubicBezTo>
                      <a:pt x="1298" y="10169"/>
                      <a:pt x="1354" y="10113"/>
                      <a:pt x="1409" y="10071"/>
                    </a:cubicBezTo>
                    <a:lnTo>
                      <a:pt x="1563" y="9974"/>
                    </a:lnTo>
                    <a:cubicBezTo>
                      <a:pt x="1619" y="9932"/>
                      <a:pt x="1674" y="9904"/>
                      <a:pt x="1744" y="9890"/>
                    </a:cubicBezTo>
                    <a:cubicBezTo>
                      <a:pt x="1786" y="9848"/>
                      <a:pt x="1842" y="9834"/>
                      <a:pt x="1912" y="9792"/>
                    </a:cubicBezTo>
                    <a:cubicBezTo>
                      <a:pt x="1967" y="9778"/>
                      <a:pt x="2037" y="9750"/>
                      <a:pt x="2093" y="9722"/>
                    </a:cubicBezTo>
                    <a:lnTo>
                      <a:pt x="2274" y="9681"/>
                    </a:lnTo>
                    <a:cubicBezTo>
                      <a:pt x="2433" y="9646"/>
                      <a:pt x="2592" y="9629"/>
                      <a:pt x="2749" y="9629"/>
                    </a:cubicBezTo>
                    <a:cubicBezTo>
                      <a:pt x="3103" y="9629"/>
                      <a:pt x="3448" y="9716"/>
                      <a:pt x="3767" y="9890"/>
                    </a:cubicBezTo>
                    <a:cubicBezTo>
                      <a:pt x="4157" y="10113"/>
                      <a:pt x="4534" y="10476"/>
                      <a:pt x="4701" y="10964"/>
                    </a:cubicBezTo>
                    <a:cubicBezTo>
                      <a:pt x="4743" y="11103"/>
                      <a:pt x="4757" y="11243"/>
                      <a:pt x="4743" y="11382"/>
                    </a:cubicBezTo>
                    <a:cubicBezTo>
                      <a:pt x="4715" y="11522"/>
                      <a:pt x="4701" y="11661"/>
                      <a:pt x="4645" y="11801"/>
                    </a:cubicBezTo>
                    <a:cubicBezTo>
                      <a:pt x="4604" y="11926"/>
                      <a:pt x="4534" y="12052"/>
                      <a:pt x="4436" y="12163"/>
                    </a:cubicBezTo>
                    <a:cubicBezTo>
                      <a:pt x="4353" y="12275"/>
                      <a:pt x="4255" y="12373"/>
                      <a:pt x="4143" y="12442"/>
                    </a:cubicBezTo>
                    <a:cubicBezTo>
                      <a:pt x="4018" y="12512"/>
                      <a:pt x="3878" y="12610"/>
                      <a:pt x="3739" y="12638"/>
                    </a:cubicBezTo>
                    <a:cubicBezTo>
                      <a:pt x="3669" y="12659"/>
                      <a:pt x="3596" y="12669"/>
                      <a:pt x="3521" y="12669"/>
                    </a:cubicBezTo>
                    <a:cubicBezTo>
                      <a:pt x="3446" y="12669"/>
                      <a:pt x="3369" y="12659"/>
                      <a:pt x="3292" y="12638"/>
                    </a:cubicBezTo>
                    <a:cubicBezTo>
                      <a:pt x="3153" y="12610"/>
                      <a:pt x="3013" y="12540"/>
                      <a:pt x="2888" y="12442"/>
                    </a:cubicBezTo>
                    <a:cubicBezTo>
                      <a:pt x="2762" y="12359"/>
                      <a:pt x="2679" y="12233"/>
                      <a:pt x="2595" y="12136"/>
                    </a:cubicBezTo>
                    <a:cubicBezTo>
                      <a:pt x="2511" y="11996"/>
                      <a:pt x="2469" y="11815"/>
                      <a:pt x="2456" y="11661"/>
                    </a:cubicBezTo>
                    <a:cubicBezTo>
                      <a:pt x="2442" y="11508"/>
                      <a:pt x="2469" y="11354"/>
                      <a:pt x="2511" y="11215"/>
                    </a:cubicBezTo>
                    <a:cubicBezTo>
                      <a:pt x="2581" y="10936"/>
                      <a:pt x="2679" y="10699"/>
                      <a:pt x="2553" y="10559"/>
                    </a:cubicBezTo>
                    <a:cubicBezTo>
                      <a:pt x="2553" y="10517"/>
                      <a:pt x="2525" y="10476"/>
                      <a:pt x="2456" y="10462"/>
                    </a:cubicBezTo>
                    <a:cubicBezTo>
                      <a:pt x="2430" y="10457"/>
                      <a:pt x="2399" y="10453"/>
                      <a:pt x="2363" y="10453"/>
                    </a:cubicBezTo>
                    <a:cubicBezTo>
                      <a:pt x="2300" y="10453"/>
                      <a:pt x="2223" y="10463"/>
                      <a:pt x="2135" y="10490"/>
                    </a:cubicBezTo>
                    <a:cubicBezTo>
                      <a:pt x="1953" y="10545"/>
                      <a:pt x="1702" y="10671"/>
                      <a:pt x="1479" y="10950"/>
                    </a:cubicBezTo>
                    <a:cubicBezTo>
                      <a:pt x="1368" y="11089"/>
                      <a:pt x="1270" y="11285"/>
                      <a:pt x="1200" y="11494"/>
                    </a:cubicBezTo>
                    <a:cubicBezTo>
                      <a:pt x="1130" y="11717"/>
                      <a:pt x="1089" y="11982"/>
                      <a:pt x="1130" y="12261"/>
                    </a:cubicBezTo>
                    <a:cubicBezTo>
                      <a:pt x="1171" y="12249"/>
                      <a:pt x="1200" y="12244"/>
                      <a:pt x="1221" y="12244"/>
                    </a:cubicBezTo>
                    <a:cubicBezTo>
                      <a:pt x="1271" y="12244"/>
                      <a:pt x="1274" y="12273"/>
                      <a:pt x="1284" y="12303"/>
                    </a:cubicBezTo>
                    <a:lnTo>
                      <a:pt x="1284" y="12345"/>
                    </a:lnTo>
                    <a:lnTo>
                      <a:pt x="1312" y="12387"/>
                    </a:lnTo>
                    <a:cubicBezTo>
                      <a:pt x="1312" y="12428"/>
                      <a:pt x="1326" y="12442"/>
                      <a:pt x="1326" y="12484"/>
                    </a:cubicBezTo>
                    <a:cubicBezTo>
                      <a:pt x="1340" y="12512"/>
                      <a:pt x="1340" y="12526"/>
                      <a:pt x="1354" y="12568"/>
                    </a:cubicBezTo>
                    <a:lnTo>
                      <a:pt x="1368" y="12624"/>
                    </a:lnTo>
                    <a:lnTo>
                      <a:pt x="1368" y="12638"/>
                    </a:lnTo>
                    <a:lnTo>
                      <a:pt x="1395" y="12693"/>
                    </a:lnTo>
                    <a:lnTo>
                      <a:pt x="1395" y="12707"/>
                    </a:lnTo>
                    <a:lnTo>
                      <a:pt x="1423" y="12777"/>
                    </a:lnTo>
                    <a:lnTo>
                      <a:pt x="1423" y="12791"/>
                    </a:lnTo>
                    <a:lnTo>
                      <a:pt x="1437" y="12847"/>
                    </a:lnTo>
                    <a:lnTo>
                      <a:pt x="1493" y="12945"/>
                    </a:lnTo>
                    <a:cubicBezTo>
                      <a:pt x="1535" y="13014"/>
                      <a:pt x="1577" y="13084"/>
                      <a:pt x="1619" y="13154"/>
                    </a:cubicBezTo>
                    <a:cubicBezTo>
                      <a:pt x="1786" y="13419"/>
                      <a:pt x="2037" y="13670"/>
                      <a:pt x="2330" y="13823"/>
                    </a:cubicBezTo>
                    <a:cubicBezTo>
                      <a:pt x="2609" y="13991"/>
                      <a:pt x="2930" y="14102"/>
                      <a:pt x="3237" y="14130"/>
                    </a:cubicBezTo>
                    <a:cubicBezTo>
                      <a:pt x="3323" y="14141"/>
                      <a:pt x="3408" y="14147"/>
                      <a:pt x="3491" y="14147"/>
                    </a:cubicBezTo>
                    <a:cubicBezTo>
                      <a:pt x="3719" y="14147"/>
                      <a:pt x="3935" y="14108"/>
                      <a:pt x="4129" y="14046"/>
                    </a:cubicBezTo>
                    <a:cubicBezTo>
                      <a:pt x="4157" y="14033"/>
                      <a:pt x="4199" y="14033"/>
                      <a:pt x="4227" y="14019"/>
                    </a:cubicBezTo>
                    <a:cubicBezTo>
                      <a:pt x="4269" y="13991"/>
                      <a:pt x="4325" y="13977"/>
                      <a:pt x="4353" y="13963"/>
                    </a:cubicBezTo>
                    <a:lnTo>
                      <a:pt x="4534" y="13879"/>
                    </a:lnTo>
                    <a:lnTo>
                      <a:pt x="4562" y="13851"/>
                    </a:lnTo>
                    <a:lnTo>
                      <a:pt x="4576" y="13837"/>
                    </a:lnTo>
                    <a:cubicBezTo>
                      <a:pt x="4566" y="13837"/>
                      <a:pt x="4630" y="13811"/>
                      <a:pt x="4652" y="13803"/>
                    </a:cubicBezTo>
                    <a:lnTo>
                      <a:pt x="4652" y="13803"/>
                    </a:lnTo>
                    <a:cubicBezTo>
                      <a:pt x="4650" y="13805"/>
                      <a:pt x="4648" y="13807"/>
                      <a:pt x="4645" y="13809"/>
                    </a:cubicBezTo>
                    <a:cubicBezTo>
                      <a:pt x="4657" y="13804"/>
                      <a:pt x="4660" y="13802"/>
                      <a:pt x="4658" y="13802"/>
                    </a:cubicBezTo>
                    <a:cubicBezTo>
                      <a:pt x="4657" y="13802"/>
                      <a:pt x="4655" y="13802"/>
                      <a:pt x="4652" y="13803"/>
                    </a:cubicBezTo>
                    <a:lnTo>
                      <a:pt x="4652" y="13803"/>
                    </a:lnTo>
                    <a:cubicBezTo>
                      <a:pt x="4690" y="13766"/>
                      <a:pt x="4717" y="13752"/>
                      <a:pt x="4757" y="13712"/>
                    </a:cubicBezTo>
                    <a:cubicBezTo>
                      <a:pt x="4785" y="13684"/>
                      <a:pt x="4827" y="13670"/>
                      <a:pt x="4855" y="13628"/>
                    </a:cubicBezTo>
                    <a:cubicBezTo>
                      <a:pt x="4897" y="13600"/>
                      <a:pt x="4910" y="13558"/>
                      <a:pt x="4952" y="13544"/>
                    </a:cubicBezTo>
                    <a:cubicBezTo>
                      <a:pt x="4994" y="13475"/>
                      <a:pt x="5036" y="13419"/>
                      <a:pt x="5064" y="13363"/>
                    </a:cubicBezTo>
                    <a:cubicBezTo>
                      <a:pt x="5189" y="13140"/>
                      <a:pt x="5175" y="12972"/>
                      <a:pt x="5036" y="12875"/>
                    </a:cubicBezTo>
                    <a:cubicBezTo>
                      <a:pt x="4994" y="12861"/>
                      <a:pt x="4966" y="12847"/>
                      <a:pt x="4910" y="12847"/>
                    </a:cubicBezTo>
                    <a:cubicBezTo>
                      <a:pt x="4883" y="12833"/>
                      <a:pt x="4841" y="12805"/>
                      <a:pt x="4771" y="12805"/>
                    </a:cubicBezTo>
                    <a:lnTo>
                      <a:pt x="4645" y="12805"/>
                    </a:lnTo>
                    <a:cubicBezTo>
                      <a:pt x="4771" y="12693"/>
                      <a:pt x="4855" y="12554"/>
                      <a:pt x="4952" y="12415"/>
                    </a:cubicBezTo>
                    <a:cubicBezTo>
                      <a:pt x="5036" y="12275"/>
                      <a:pt x="5092" y="12108"/>
                      <a:pt x="5134" y="11954"/>
                    </a:cubicBezTo>
                    <a:cubicBezTo>
                      <a:pt x="5231" y="11647"/>
                      <a:pt x="5231" y="11299"/>
                      <a:pt x="5162" y="10964"/>
                    </a:cubicBezTo>
                    <a:cubicBezTo>
                      <a:pt x="5134" y="10908"/>
                      <a:pt x="5120" y="10838"/>
                      <a:pt x="5106" y="10783"/>
                    </a:cubicBezTo>
                    <a:cubicBezTo>
                      <a:pt x="5092" y="10755"/>
                      <a:pt x="5092" y="10741"/>
                      <a:pt x="5064" y="10699"/>
                    </a:cubicBezTo>
                    <a:cubicBezTo>
                      <a:pt x="5050" y="10685"/>
                      <a:pt x="5050" y="10671"/>
                      <a:pt x="5036" y="10643"/>
                    </a:cubicBezTo>
                    <a:lnTo>
                      <a:pt x="5022" y="10615"/>
                    </a:lnTo>
                    <a:lnTo>
                      <a:pt x="4994" y="10601"/>
                    </a:lnTo>
                    <a:lnTo>
                      <a:pt x="4980" y="10573"/>
                    </a:lnTo>
                    <a:lnTo>
                      <a:pt x="4980" y="10559"/>
                    </a:lnTo>
                    <a:lnTo>
                      <a:pt x="4924" y="10476"/>
                    </a:lnTo>
                    <a:lnTo>
                      <a:pt x="4883" y="10392"/>
                    </a:lnTo>
                    <a:lnTo>
                      <a:pt x="4813" y="10294"/>
                    </a:lnTo>
                    <a:cubicBezTo>
                      <a:pt x="4771" y="10252"/>
                      <a:pt x="4715" y="10183"/>
                      <a:pt x="4673" y="10127"/>
                    </a:cubicBezTo>
                    <a:cubicBezTo>
                      <a:pt x="4618" y="10071"/>
                      <a:pt x="4576" y="10029"/>
                      <a:pt x="4506" y="9974"/>
                    </a:cubicBezTo>
                    <a:lnTo>
                      <a:pt x="4394" y="9862"/>
                    </a:lnTo>
                    <a:lnTo>
                      <a:pt x="4269" y="9764"/>
                    </a:lnTo>
                    <a:cubicBezTo>
                      <a:pt x="4227" y="9722"/>
                      <a:pt x="4185" y="9695"/>
                      <a:pt x="4143" y="9681"/>
                    </a:cubicBezTo>
                    <a:cubicBezTo>
                      <a:pt x="4087" y="9639"/>
                      <a:pt x="4060" y="9625"/>
                      <a:pt x="4004" y="9583"/>
                    </a:cubicBezTo>
                    <a:cubicBezTo>
                      <a:pt x="3836" y="9485"/>
                      <a:pt x="3641" y="9416"/>
                      <a:pt x="3446" y="9360"/>
                    </a:cubicBezTo>
                    <a:cubicBezTo>
                      <a:pt x="3242" y="9307"/>
                      <a:pt x="3034" y="9283"/>
                      <a:pt x="2830" y="9283"/>
                    </a:cubicBezTo>
                    <a:cubicBezTo>
                      <a:pt x="2658" y="9283"/>
                      <a:pt x="2490" y="9300"/>
                      <a:pt x="2330" y="9332"/>
                    </a:cubicBezTo>
                    <a:cubicBezTo>
                      <a:pt x="2246" y="9346"/>
                      <a:pt x="2177" y="9360"/>
                      <a:pt x="2093" y="9402"/>
                    </a:cubicBezTo>
                    <a:cubicBezTo>
                      <a:pt x="1995" y="9416"/>
                      <a:pt x="1925" y="9443"/>
                      <a:pt x="1856" y="9485"/>
                    </a:cubicBezTo>
                    <a:lnTo>
                      <a:pt x="1646" y="9583"/>
                    </a:lnTo>
                    <a:lnTo>
                      <a:pt x="1549" y="9639"/>
                    </a:lnTo>
                    <a:lnTo>
                      <a:pt x="1437" y="9708"/>
                    </a:lnTo>
                    <a:cubicBezTo>
                      <a:pt x="1158" y="9890"/>
                      <a:pt x="935" y="10099"/>
                      <a:pt x="726" y="10350"/>
                    </a:cubicBezTo>
                    <a:cubicBezTo>
                      <a:pt x="517" y="10601"/>
                      <a:pt x="363" y="10880"/>
                      <a:pt x="238" y="11173"/>
                    </a:cubicBezTo>
                    <a:cubicBezTo>
                      <a:pt x="168" y="11313"/>
                      <a:pt x="140" y="11466"/>
                      <a:pt x="98" y="11633"/>
                    </a:cubicBezTo>
                    <a:cubicBezTo>
                      <a:pt x="70" y="11787"/>
                      <a:pt x="42" y="11940"/>
                      <a:pt x="28" y="12094"/>
                    </a:cubicBezTo>
                    <a:cubicBezTo>
                      <a:pt x="1" y="12470"/>
                      <a:pt x="14" y="12833"/>
                      <a:pt x="112" y="13210"/>
                    </a:cubicBezTo>
                    <a:cubicBezTo>
                      <a:pt x="154" y="13307"/>
                      <a:pt x="168" y="13405"/>
                      <a:pt x="210" y="13489"/>
                    </a:cubicBezTo>
                    <a:cubicBezTo>
                      <a:pt x="238" y="13586"/>
                      <a:pt x="280" y="13670"/>
                      <a:pt x="307" y="13768"/>
                    </a:cubicBezTo>
                    <a:cubicBezTo>
                      <a:pt x="349" y="13865"/>
                      <a:pt x="391" y="13949"/>
                      <a:pt x="447" y="14033"/>
                    </a:cubicBezTo>
                    <a:lnTo>
                      <a:pt x="517" y="14158"/>
                    </a:lnTo>
                    <a:lnTo>
                      <a:pt x="558" y="14228"/>
                    </a:lnTo>
                    <a:lnTo>
                      <a:pt x="586" y="14284"/>
                    </a:lnTo>
                    <a:cubicBezTo>
                      <a:pt x="1130" y="15148"/>
                      <a:pt x="2037" y="15860"/>
                      <a:pt x="3111" y="16167"/>
                    </a:cubicBezTo>
                    <a:cubicBezTo>
                      <a:pt x="3517" y="16281"/>
                      <a:pt x="3938" y="16341"/>
                      <a:pt x="4369" y="16341"/>
                    </a:cubicBezTo>
                    <a:cubicBezTo>
                      <a:pt x="4516" y="16341"/>
                      <a:pt x="4664" y="16334"/>
                      <a:pt x="4813" y="16320"/>
                    </a:cubicBezTo>
                    <a:lnTo>
                      <a:pt x="5022" y="16306"/>
                    </a:lnTo>
                    <a:lnTo>
                      <a:pt x="5231" y="16264"/>
                    </a:lnTo>
                    <a:lnTo>
                      <a:pt x="5441" y="16236"/>
                    </a:lnTo>
                    <a:lnTo>
                      <a:pt x="5650" y="16167"/>
                    </a:lnTo>
                    <a:lnTo>
                      <a:pt x="5859" y="16097"/>
                    </a:lnTo>
                    <a:cubicBezTo>
                      <a:pt x="5929" y="16055"/>
                      <a:pt x="5998" y="16041"/>
                      <a:pt x="6068" y="15999"/>
                    </a:cubicBezTo>
                    <a:lnTo>
                      <a:pt x="6277" y="15916"/>
                    </a:lnTo>
                    <a:cubicBezTo>
                      <a:pt x="6347" y="15874"/>
                      <a:pt x="6389" y="15846"/>
                      <a:pt x="6459" y="15818"/>
                    </a:cubicBezTo>
                    <a:cubicBezTo>
                      <a:pt x="7477" y="15288"/>
                      <a:pt x="8370" y="14451"/>
                      <a:pt x="8942" y="13447"/>
                    </a:cubicBezTo>
                    <a:cubicBezTo>
                      <a:pt x="9514" y="12428"/>
                      <a:pt x="9806" y="11257"/>
                      <a:pt x="9779" y="10127"/>
                    </a:cubicBezTo>
                    <a:cubicBezTo>
                      <a:pt x="9765" y="9555"/>
                      <a:pt x="9653" y="8997"/>
                      <a:pt x="9486" y="8453"/>
                    </a:cubicBezTo>
                    <a:cubicBezTo>
                      <a:pt x="9430" y="8314"/>
                      <a:pt x="9388" y="8188"/>
                      <a:pt x="9346" y="8049"/>
                    </a:cubicBezTo>
                    <a:lnTo>
                      <a:pt x="9248" y="7867"/>
                    </a:lnTo>
                    <a:lnTo>
                      <a:pt x="9165" y="7672"/>
                    </a:lnTo>
                    <a:lnTo>
                      <a:pt x="9109" y="7588"/>
                    </a:lnTo>
                    <a:lnTo>
                      <a:pt x="9067" y="7491"/>
                    </a:lnTo>
                    <a:lnTo>
                      <a:pt x="8970" y="7323"/>
                    </a:lnTo>
                    <a:cubicBezTo>
                      <a:pt x="8928" y="7198"/>
                      <a:pt x="8858" y="7100"/>
                      <a:pt x="8802" y="6975"/>
                    </a:cubicBezTo>
                    <a:cubicBezTo>
                      <a:pt x="8677" y="6751"/>
                      <a:pt x="8551" y="6514"/>
                      <a:pt x="8439" y="6305"/>
                    </a:cubicBezTo>
                    <a:cubicBezTo>
                      <a:pt x="8314" y="6082"/>
                      <a:pt x="8188" y="5873"/>
                      <a:pt x="8049" y="5663"/>
                    </a:cubicBezTo>
                    <a:cubicBezTo>
                      <a:pt x="7784" y="5245"/>
                      <a:pt x="7519" y="4826"/>
                      <a:pt x="7184" y="4464"/>
                    </a:cubicBezTo>
                    <a:cubicBezTo>
                      <a:pt x="6863" y="4073"/>
                      <a:pt x="6515" y="3766"/>
                      <a:pt x="6166" y="3473"/>
                    </a:cubicBezTo>
                    <a:cubicBezTo>
                      <a:pt x="5998" y="3334"/>
                      <a:pt x="5817" y="3194"/>
                      <a:pt x="5650" y="3069"/>
                    </a:cubicBezTo>
                    <a:lnTo>
                      <a:pt x="5120" y="2706"/>
                    </a:lnTo>
                    <a:cubicBezTo>
                      <a:pt x="4952" y="2595"/>
                      <a:pt x="4771" y="2469"/>
                      <a:pt x="4618" y="2372"/>
                    </a:cubicBezTo>
                    <a:cubicBezTo>
                      <a:pt x="4436" y="2260"/>
                      <a:pt x="4283" y="2176"/>
                      <a:pt x="4129" y="2079"/>
                    </a:cubicBezTo>
                    <a:cubicBezTo>
                      <a:pt x="3809" y="1883"/>
                      <a:pt x="3516" y="1702"/>
                      <a:pt x="3223" y="1549"/>
                    </a:cubicBezTo>
                    <a:cubicBezTo>
                      <a:pt x="2651" y="1242"/>
                      <a:pt x="2163" y="935"/>
                      <a:pt x="1758" y="712"/>
                    </a:cubicBezTo>
                    <a:cubicBezTo>
                      <a:pt x="935" y="265"/>
                      <a:pt x="461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"/>
              <p:cNvSpPr/>
              <p:nvPr/>
            </p:nvSpPr>
            <p:spPr>
              <a:xfrm>
                <a:off x="263673" y="3378130"/>
                <a:ext cx="505882" cy="699491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5951" extrusionOk="0">
                    <a:moveTo>
                      <a:pt x="5144" y="0"/>
                    </a:moveTo>
                    <a:cubicBezTo>
                      <a:pt x="4857" y="0"/>
                      <a:pt x="4570" y="18"/>
                      <a:pt x="4282" y="50"/>
                    </a:cubicBezTo>
                    <a:cubicBezTo>
                      <a:pt x="3655" y="133"/>
                      <a:pt x="3055" y="301"/>
                      <a:pt x="2497" y="580"/>
                    </a:cubicBezTo>
                    <a:cubicBezTo>
                      <a:pt x="1911" y="859"/>
                      <a:pt x="1409" y="1235"/>
                      <a:pt x="1004" y="1723"/>
                    </a:cubicBezTo>
                    <a:cubicBezTo>
                      <a:pt x="795" y="1974"/>
                      <a:pt x="628" y="2226"/>
                      <a:pt x="488" y="2518"/>
                    </a:cubicBezTo>
                    <a:cubicBezTo>
                      <a:pt x="419" y="2644"/>
                      <a:pt x="349" y="2797"/>
                      <a:pt x="293" y="2923"/>
                    </a:cubicBezTo>
                    <a:cubicBezTo>
                      <a:pt x="223" y="3062"/>
                      <a:pt x="195" y="3230"/>
                      <a:pt x="140" y="3369"/>
                    </a:cubicBezTo>
                    <a:cubicBezTo>
                      <a:pt x="70" y="3662"/>
                      <a:pt x="0" y="3969"/>
                      <a:pt x="0" y="4290"/>
                    </a:cubicBezTo>
                    <a:cubicBezTo>
                      <a:pt x="0" y="4597"/>
                      <a:pt x="28" y="4904"/>
                      <a:pt x="84" y="5197"/>
                    </a:cubicBezTo>
                    <a:cubicBezTo>
                      <a:pt x="223" y="5782"/>
                      <a:pt x="474" y="6312"/>
                      <a:pt x="767" y="6801"/>
                    </a:cubicBezTo>
                    <a:cubicBezTo>
                      <a:pt x="1060" y="7289"/>
                      <a:pt x="1381" y="7707"/>
                      <a:pt x="1702" y="8126"/>
                    </a:cubicBezTo>
                    <a:cubicBezTo>
                      <a:pt x="2371" y="8935"/>
                      <a:pt x="3027" y="9646"/>
                      <a:pt x="3543" y="10358"/>
                    </a:cubicBezTo>
                    <a:cubicBezTo>
                      <a:pt x="3794" y="10706"/>
                      <a:pt x="4031" y="11069"/>
                      <a:pt x="4185" y="11418"/>
                    </a:cubicBezTo>
                    <a:cubicBezTo>
                      <a:pt x="4352" y="11766"/>
                      <a:pt x="4478" y="12143"/>
                      <a:pt x="4561" y="12492"/>
                    </a:cubicBezTo>
                    <a:cubicBezTo>
                      <a:pt x="4659" y="12840"/>
                      <a:pt x="4701" y="13161"/>
                      <a:pt x="4743" y="13468"/>
                    </a:cubicBezTo>
                    <a:cubicBezTo>
                      <a:pt x="4771" y="13775"/>
                      <a:pt x="4798" y="14054"/>
                      <a:pt x="4812" y="14319"/>
                    </a:cubicBezTo>
                    <a:cubicBezTo>
                      <a:pt x="4826" y="14835"/>
                      <a:pt x="4812" y="15240"/>
                      <a:pt x="4798" y="15519"/>
                    </a:cubicBezTo>
                    <a:cubicBezTo>
                      <a:pt x="4771" y="15798"/>
                      <a:pt x="4771" y="15951"/>
                      <a:pt x="4771" y="15951"/>
                    </a:cubicBezTo>
                    <a:cubicBezTo>
                      <a:pt x="4826" y="15309"/>
                      <a:pt x="4868" y="14668"/>
                      <a:pt x="4840" y="14026"/>
                    </a:cubicBezTo>
                    <a:cubicBezTo>
                      <a:pt x="4826" y="13370"/>
                      <a:pt x="4743" y="12729"/>
                      <a:pt x="4561" y="12115"/>
                    </a:cubicBezTo>
                    <a:cubicBezTo>
                      <a:pt x="4394" y="11515"/>
                      <a:pt x="4129" y="10916"/>
                      <a:pt x="3780" y="10372"/>
                    </a:cubicBezTo>
                    <a:cubicBezTo>
                      <a:pt x="3431" y="9841"/>
                      <a:pt x="3069" y="9311"/>
                      <a:pt x="2706" y="8809"/>
                    </a:cubicBezTo>
                    <a:cubicBezTo>
                      <a:pt x="2330" y="8279"/>
                      <a:pt x="2037" y="7777"/>
                      <a:pt x="1772" y="7261"/>
                    </a:cubicBezTo>
                    <a:cubicBezTo>
                      <a:pt x="1521" y="6731"/>
                      <a:pt x="1283" y="6229"/>
                      <a:pt x="1060" y="5657"/>
                    </a:cubicBezTo>
                    <a:cubicBezTo>
                      <a:pt x="1021" y="5568"/>
                      <a:pt x="974" y="5485"/>
                      <a:pt x="950" y="5485"/>
                    </a:cubicBezTo>
                    <a:cubicBezTo>
                      <a:pt x="941" y="5485"/>
                      <a:pt x="935" y="5499"/>
                      <a:pt x="935" y="5531"/>
                    </a:cubicBezTo>
                    <a:cubicBezTo>
                      <a:pt x="963" y="5824"/>
                      <a:pt x="935" y="6006"/>
                      <a:pt x="921" y="6173"/>
                    </a:cubicBezTo>
                    <a:cubicBezTo>
                      <a:pt x="921" y="6229"/>
                      <a:pt x="907" y="6285"/>
                      <a:pt x="893" y="6312"/>
                    </a:cubicBezTo>
                    <a:cubicBezTo>
                      <a:pt x="795" y="6061"/>
                      <a:pt x="725" y="5824"/>
                      <a:pt x="656" y="5559"/>
                    </a:cubicBezTo>
                    <a:cubicBezTo>
                      <a:pt x="558" y="5141"/>
                      <a:pt x="516" y="4722"/>
                      <a:pt x="572" y="4318"/>
                    </a:cubicBezTo>
                    <a:cubicBezTo>
                      <a:pt x="628" y="3927"/>
                      <a:pt x="753" y="3537"/>
                      <a:pt x="935" y="3174"/>
                    </a:cubicBezTo>
                    <a:cubicBezTo>
                      <a:pt x="1186" y="2686"/>
                      <a:pt x="1534" y="2253"/>
                      <a:pt x="1953" y="1877"/>
                    </a:cubicBezTo>
                    <a:cubicBezTo>
                      <a:pt x="2371" y="1528"/>
                      <a:pt x="2874" y="1249"/>
                      <a:pt x="3418" y="1096"/>
                    </a:cubicBezTo>
                    <a:cubicBezTo>
                      <a:pt x="3836" y="970"/>
                      <a:pt x="4254" y="928"/>
                      <a:pt x="4603" y="886"/>
                    </a:cubicBezTo>
                    <a:cubicBezTo>
                      <a:pt x="4798" y="873"/>
                      <a:pt x="4910" y="789"/>
                      <a:pt x="4687" y="789"/>
                    </a:cubicBezTo>
                    <a:cubicBezTo>
                      <a:pt x="3892" y="789"/>
                      <a:pt x="3139" y="873"/>
                      <a:pt x="2469" y="1082"/>
                    </a:cubicBezTo>
                    <a:cubicBezTo>
                      <a:pt x="2357" y="1124"/>
                      <a:pt x="2246" y="1151"/>
                      <a:pt x="2120" y="1207"/>
                    </a:cubicBezTo>
                    <a:cubicBezTo>
                      <a:pt x="2595" y="928"/>
                      <a:pt x="3125" y="747"/>
                      <a:pt x="3655" y="663"/>
                    </a:cubicBezTo>
                    <a:cubicBezTo>
                      <a:pt x="3908" y="623"/>
                      <a:pt x="4164" y="606"/>
                      <a:pt x="4416" y="606"/>
                    </a:cubicBezTo>
                    <a:cubicBezTo>
                      <a:pt x="4691" y="606"/>
                      <a:pt x="4962" y="627"/>
                      <a:pt x="5217" y="663"/>
                    </a:cubicBezTo>
                    <a:cubicBezTo>
                      <a:pt x="6221" y="803"/>
                      <a:pt x="7100" y="1207"/>
                      <a:pt x="7770" y="1640"/>
                    </a:cubicBezTo>
                    <a:cubicBezTo>
                      <a:pt x="7942" y="1746"/>
                      <a:pt x="8201" y="1864"/>
                      <a:pt x="8335" y="1864"/>
                    </a:cubicBezTo>
                    <a:cubicBezTo>
                      <a:pt x="8342" y="1864"/>
                      <a:pt x="8349" y="1864"/>
                      <a:pt x="8355" y="1863"/>
                    </a:cubicBezTo>
                    <a:cubicBezTo>
                      <a:pt x="8509" y="1835"/>
                      <a:pt x="8565" y="1765"/>
                      <a:pt x="8509" y="1626"/>
                    </a:cubicBezTo>
                    <a:cubicBezTo>
                      <a:pt x="8453" y="1500"/>
                      <a:pt x="8327" y="1319"/>
                      <a:pt x="8118" y="1165"/>
                    </a:cubicBezTo>
                    <a:lnTo>
                      <a:pt x="8118" y="1165"/>
                    </a:lnTo>
                    <a:cubicBezTo>
                      <a:pt x="8579" y="1417"/>
                      <a:pt x="8997" y="1695"/>
                      <a:pt x="9415" y="2016"/>
                    </a:cubicBezTo>
                    <a:cubicBezTo>
                      <a:pt x="9443" y="2058"/>
                      <a:pt x="9499" y="2114"/>
                      <a:pt x="9569" y="2156"/>
                    </a:cubicBezTo>
                    <a:cubicBezTo>
                      <a:pt x="9639" y="2212"/>
                      <a:pt x="9694" y="2281"/>
                      <a:pt x="9778" y="2351"/>
                    </a:cubicBezTo>
                    <a:cubicBezTo>
                      <a:pt x="9918" y="2491"/>
                      <a:pt x="10071" y="2672"/>
                      <a:pt x="10197" y="2839"/>
                    </a:cubicBezTo>
                    <a:cubicBezTo>
                      <a:pt x="10322" y="2993"/>
                      <a:pt x="10420" y="3160"/>
                      <a:pt x="10489" y="3244"/>
                    </a:cubicBezTo>
                    <a:cubicBezTo>
                      <a:pt x="10531" y="3293"/>
                      <a:pt x="10567" y="3328"/>
                      <a:pt x="10590" y="3328"/>
                    </a:cubicBezTo>
                    <a:cubicBezTo>
                      <a:pt x="10606" y="3328"/>
                      <a:pt x="10615" y="3312"/>
                      <a:pt x="10615" y="3272"/>
                    </a:cubicBezTo>
                    <a:cubicBezTo>
                      <a:pt x="10615" y="3188"/>
                      <a:pt x="10559" y="2923"/>
                      <a:pt x="10420" y="2644"/>
                    </a:cubicBezTo>
                    <a:cubicBezTo>
                      <a:pt x="10290" y="2385"/>
                      <a:pt x="10101" y="2115"/>
                      <a:pt x="9952" y="1966"/>
                    </a:cubicBezTo>
                    <a:lnTo>
                      <a:pt x="9952" y="1966"/>
                    </a:lnTo>
                    <a:cubicBezTo>
                      <a:pt x="10203" y="2208"/>
                      <a:pt x="10429" y="2475"/>
                      <a:pt x="10629" y="2742"/>
                    </a:cubicBezTo>
                    <a:cubicBezTo>
                      <a:pt x="10964" y="3202"/>
                      <a:pt x="11173" y="3732"/>
                      <a:pt x="11285" y="4290"/>
                    </a:cubicBezTo>
                    <a:cubicBezTo>
                      <a:pt x="11326" y="4569"/>
                      <a:pt x="11354" y="4834"/>
                      <a:pt x="11326" y="5113"/>
                    </a:cubicBezTo>
                    <a:cubicBezTo>
                      <a:pt x="11312" y="5364"/>
                      <a:pt x="11285" y="5643"/>
                      <a:pt x="11229" y="5894"/>
                    </a:cubicBezTo>
                    <a:cubicBezTo>
                      <a:pt x="11215" y="6020"/>
                      <a:pt x="11159" y="6131"/>
                      <a:pt x="11145" y="6257"/>
                    </a:cubicBezTo>
                    <a:cubicBezTo>
                      <a:pt x="11103" y="6382"/>
                      <a:pt x="11075" y="6480"/>
                      <a:pt x="11020" y="6605"/>
                    </a:cubicBezTo>
                    <a:cubicBezTo>
                      <a:pt x="10964" y="6717"/>
                      <a:pt x="10936" y="6829"/>
                      <a:pt x="10880" y="6940"/>
                    </a:cubicBezTo>
                    <a:cubicBezTo>
                      <a:pt x="10838" y="6996"/>
                      <a:pt x="10824" y="7038"/>
                      <a:pt x="10796" y="7094"/>
                    </a:cubicBezTo>
                    <a:cubicBezTo>
                      <a:pt x="10755" y="7149"/>
                      <a:pt x="10727" y="7205"/>
                      <a:pt x="10699" y="7247"/>
                    </a:cubicBezTo>
                    <a:cubicBezTo>
                      <a:pt x="10448" y="7652"/>
                      <a:pt x="10099" y="8000"/>
                      <a:pt x="9680" y="8251"/>
                    </a:cubicBezTo>
                    <a:cubicBezTo>
                      <a:pt x="9262" y="8488"/>
                      <a:pt x="8788" y="8642"/>
                      <a:pt x="8300" y="8684"/>
                    </a:cubicBezTo>
                    <a:cubicBezTo>
                      <a:pt x="8207" y="8684"/>
                      <a:pt x="8114" y="8690"/>
                      <a:pt x="8021" y="8690"/>
                    </a:cubicBezTo>
                    <a:cubicBezTo>
                      <a:pt x="7974" y="8690"/>
                      <a:pt x="7928" y="8688"/>
                      <a:pt x="7881" y="8684"/>
                    </a:cubicBezTo>
                    <a:cubicBezTo>
                      <a:pt x="7811" y="8684"/>
                      <a:pt x="7742" y="8684"/>
                      <a:pt x="7672" y="8670"/>
                    </a:cubicBezTo>
                    <a:lnTo>
                      <a:pt x="7463" y="8628"/>
                    </a:lnTo>
                    <a:cubicBezTo>
                      <a:pt x="7184" y="8558"/>
                      <a:pt x="6919" y="8475"/>
                      <a:pt x="6682" y="8335"/>
                    </a:cubicBezTo>
                    <a:cubicBezTo>
                      <a:pt x="6193" y="8056"/>
                      <a:pt x="5803" y="7582"/>
                      <a:pt x="5649" y="7038"/>
                    </a:cubicBezTo>
                    <a:cubicBezTo>
                      <a:pt x="5580" y="6801"/>
                      <a:pt x="5538" y="6536"/>
                      <a:pt x="5566" y="6257"/>
                    </a:cubicBezTo>
                    <a:cubicBezTo>
                      <a:pt x="5580" y="5992"/>
                      <a:pt x="5649" y="5713"/>
                      <a:pt x="5775" y="5462"/>
                    </a:cubicBezTo>
                    <a:cubicBezTo>
                      <a:pt x="5845" y="5322"/>
                      <a:pt x="5942" y="5197"/>
                      <a:pt x="6054" y="5085"/>
                    </a:cubicBezTo>
                    <a:cubicBezTo>
                      <a:pt x="6165" y="4987"/>
                      <a:pt x="6291" y="4904"/>
                      <a:pt x="6430" y="4834"/>
                    </a:cubicBezTo>
                    <a:cubicBezTo>
                      <a:pt x="6570" y="4764"/>
                      <a:pt x="6723" y="4722"/>
                      <a:pt x="6863" y="4694"/>
                    </a:cubicBezTo>
                    <a:cubicBezTo>
                      <a:pt x="6947" y="4680"/>
                      <a:pt x="7027" y="4674"/>
                      <a:pt x="7103" y="4674"/>
                    </a:cubicBezTo>
                    <a:cubicBezTo>
                      <a:pt x="7180" y="4674"/>
                      <a:pt x="7253" y="4680"/>
                      <a:pt x="7323" y="4694"/>
                    </a:cubicBezTo>
                    <a:cubicBezTo>
                      <a:pt x="7477" y="4708"/>
                      <a:pt x="7658" y="4778"/>
                      <a:pt x="7797" y="4862"/>
                    </a:cubicBezTo>
                    <a:cubicBezTo>
                      <a:pt x="7937" y="4946"/>
                      <a:pt x="8076" y="5071"/>
                      <a:pt x="8160" y="5224"/>
                    </a:cubicBezTo>
                    <a:cubicBezTo>
                      <a:pt x="8355" y="5545"/>
                      <a:pt x="8355" y="5908"/>
                      <a:pt x="8230" y="6201"/>
                    </a:cubicBezTo>
                    <a:cubicBezTo>
                      <a:pt x="8160" y="6382"/>
                      <a:pt x="8035" y="6508"/>
                      <a:pt x="7909" y="6605"/>
                    </a:cubicBezTo>
                    <a:cubicBezTo>
                      <a:pt x="7797" y="6689"/>
                      <a:pt x="7658" y="6745"/>
                      <a:pt x="7532" y="6787"/>
                    </a:cubicBezTo>
                    <a:cubicBezTo>
                      <a:pt x="7407" y="6815"/>
                      <a:pt x="7309" y="6829"/>
                      <a:pt x="7239" y="6856"/>
                    </a:cubicBezTo>
                    <a:cubicBezTo>
                      <a:pt x="7170" y="6870"/>
                      <a:pt x="7114" y="6898"/>
                      <a:pt x="7114" y="6954"/>
                    </a:cubicBezTo>
                    <a:cubicBezTo>
                      <a:pt x="7100" y="6968"/>
                      <a:pt x="7100" y="7010"/>
                      <a:pt x="7114" y="7038"/>
                    </a:cubicBezTo>
                    <a:lnTo>
                      <a:pt x="7184" y="7108"/>
                    </a:lnTo>
                    <a:cubicBezTo>
                      <a:pt x="7212" y="7135"/>
                      <a:pt x="7253" y="7163"/>
                      <a:pt x="7309" y="7177"/>
                    </a:cubicBezTo>
                    <a:cubicBezTo>
                      <a:pt x="7404" y="7236"/>
                      <a:pt x="7568" y="7295"/>
                      <a:pt x="7785" y="7295"/>
                    </a:cubicBezTo>
                    <a:cubicBezTo>
                      <a:pt x="7824" y="7295"/>
                      <a:pt x="7866" y="7293"/>
                      <a:pt x="7909" y="7289"/>
                    </a:cubicBezTo>
                    <a:cubicBezTo>
                      <a:pt x="8048" y="7275"/>
                      <a:pt x="8216" y="7233"/>
                      <a:pt x="8369" y="7163"/>
                    </a:cubicBezTo>
                    <a:cubicBezTo>
                      <a:pt x="8523" y="7094"/>
                      <a:pt x="8676" y="6968"/>
                      <a:pt x="8816" y="6815"/>
                    </a:cubicBezTo>
                    <a:cubicBezTo>
                      <a:pt x="8844" y="6801"/>
                      <a:pt x="8885" y="6717"/>
                      <a:pt x="8941" y="6647"/>
                    </a:cubicBezTo>
                    <a:lnTo>
                      <a:pt x="8983" y="6591"/>
                    </a:lnTo>
                    <a:lnTo>
                      <a:pt x="8997" y="6577"/>
                    </a:lnTo>
                    <a:lnTo>
                      <a:pt x="9011" y="6536"/>
                    </a:lnTo>
                    <a:lnTo>
                      <a:pt x="9011" y="6522"/>
                    </a:lnTo>
                    <a:lnTo>
                      <a:pt x="9025" y="6508"/>
                    </a:lnTo>
                    <a:cubicBezTo>
                      <a:pt x="9081" y="6396"/>
                      <a:pt x="9123" y="6285"/>
                      <a:pt x="9150" y="6159"/>
                    </a:cubicBezTo>
                    <a:cubicBezTo>
                      <a:pt x="9206" y="5908"/>
                      <a:pt x="9206" y="5629"/>
                      <a:pt x="9150" y="5392"/>
                    </a:cubicBezTo>
                    <a:cubicBezTo>
                      <a:pt x="9095" y="5127"/>
                      <a:pt x="8997" y="4904"/>
                      <a:pt x="8844" y="4694"/>
                    </a:cubicBezTo>
                    <a:cubicBezTo>
                      <a:pt x="8676" y="4499"/>
                      <a:pt x="8509" y="4318"/>
                      <a:pt x="8314" y="4220"/>
                    </a:cubicBezTo>
                    <a:cubicBezTo>
                      <a:pt x="8230" y="4164"/>
                      <a:pt x="8118" y="4109"/>
                      <a:pt x="8035" y="4095"/>
                    </a:cubicBezTo>
                    <a:cubicBezTo>
                      <a:pt x="7951" y="4081"/>
                      <a:pt x="7881" y="4039"/>
                      <a:pt x="7797" y="4039"/>
                    </a:cubicBezTo>
                    <a:cubicBezTo>
                      <a:pt x="7728" y="4025"/>
                      <a:pt x="7630" y="4025"/>
                      <a:pt x="7588" y="4025"/>
                    </a:cubicBezTo>
                    <a:cubicBezTo>
                      <a:pt x="7518" y="4025"/>
                      <a:pt x="7463" y="4025"/>
                      <a:pt x="7407" y="4039"/>
                    </a:cubicBezTo>
                    <a:cubicBezTo>
                      <a:pt x="7309" y="4067"/>
                      <a:pt x="7212" y="4095"/>
                      <a:pt x="7184" y="4109"/>
                    </a:cubicBezTo>
                    <a:cubicBezTo>
                      <a:pt x="7128" y="4150"/>
                      <a:pt x="7114" y="4178"/>
                      <a:pt x="7128" y="4234"/>
                    </a:cubicBezTo>
                    <a:lnTo>
                      <a:pt x="7184" y="4290"/>
                    </a:lnTo>
                    <a:cubicBezTo>
                      <a:pt x="7198" y="4304"/>
                      <a:pt x="7212" y="4346"/>
                      <a:pt x="7239" y="4360"/>
                    </a:cubicBezTo>
                    <a:cubicBezTo>
                      <a:pt x="7253" y="4374"/>
                      <a:pt x="7281" y="4388"/>
                      <a:pt x="7323" y="4415"/>
                    </a:cubicBezTo>
                    <a:cubicBezTo>
                      <a:pt x="7170" y="4415"/>
                      <a:pt x="7002" y="4415"/>
                      <a:pt x="6849" y="4443"/>
                    </a:cubicBezTo>
                    <a:cubicBezTo>
                      <a:pt x="6695" y="4485"/>
                      <a:pt x="6542" y="4527"/>
                      <a:pt x="6403" y="4625"/>
                    </a:cubicBezTo>
                    <a:cubicBezTo>
                      <a:pt x="6096" y="4778"/>
                      <a:pt x="5859" y="5001"/>
                      <a:pt x="5677" y="5294"/>
                    </a:cubicBezTo>
                    <a:cubicBezTo>
                      <a:pt x="5649" y="5350"/>
                      <a:pt x="5635" y="5406"/>
                      <a:pt x="5594" y="5462"/>
                    </a:cubicBezTo>
                    <a:cubicBezTo>
                      <a:pt x="5566" y="5503"/>
                      <a:pt x="5538" y="5559"/>
                      <a:pt x="5524" y="5601"/>
                    </a:cubicBezTo>
                    <a:cubicBezTo>
                      <a:pt x="5426" y="5880"/>
                      <a:pt x="5370" y="6173"/>
                      <a:pt x="5370" y="6466"/>
                    </a:cubicBezTo>
                    <a:cubicBezTo>
                      <a:pt x="5370" y="6689"/>
                      <a:pt x="5398" y="6898"/>
                      <a:pt x="5454" y="7108"/>
                    </a:cubicBezTo>
                    <a:cubicBezTo>
                      <a:pt x="5510" y="7317"/>
                      <a:pt x="5607" y="7512"/>
                      <a:pt x="5719" y="7693"/>
                    </a:cubicBezTo>
                    <a:cubicBezTo>
                      <a:pt x="5928" y="8042"/>
                      <a:pt x="6221" y="8321"/>
                      <a:pt x="6542" y="8488"/>
                    </a:cubicBezTo>
                    <a:cubicBezTo>
                      <a:pt x="6612" y="8530"/>
                      <a:pt x="6695" y="8572"/>
                      <a:pt x="6765" y="8614"/>
                    </a:cubicBezTo>
                    <a:lnTo>
                      <a:pt x="6988" y="8698"/>
                    </a:lnTo>
                    <a:cubicBezTo>
                      <a:pt x="7058" y="8740"/>
                      <a:pt x="7142" y="8753"/>
                      <a:pt x="7239" y="8767"/>
                    </a:cubicBezTo>
                    <a:lnTo>
                      <a:pt x="7351" y="8809"/>
                    </a:lnTo>
                    <a:cubicBezTo>
                      <a:pt x="7393" y="8823"/>
                      <a:pt x="7449" y="8823"/>
                      <a:pt x="7477" y="8823"/>
                    </a:cubicBezTo>
                    <a:cubicBezTo>
                      <a:pt x="7665" y="8863"/>
                      <a:pt x="7854" y="8880"/>
                      <a:pt x="8040" y="8880"/>
                    </a:cubicBezTo>
                    <a:cubicBezTo>
                      <a:pt x="8184" y="8880"/>
                      <a:pt x="8327" y="8869"/>
                      <a:pt x="8467" y="8851"/>
                    </a:cubicBezTo>
                    <a:cubicBezTo>
                      <a:pt x="8648" y="8837"/>
                      <a:pt x="8802" y="8809"/>
                      <a:pt x="8955" y="8753"/>
                    </a:cubicBezTo>
                    <a:lnTo>
                      <a:pt x="9206" y="8670"/>
                    </a:lnTo>
                    <a:cubicBezTo>
                      <a:pt x="9290" y="8642"/>
                      <a:pt x="9360" y="8600"/>
                      <a:pt x="9429" y="8558"/>
                    </a:cubicBezTo>
                    <a:cubicBezTo>
                      <a:pt x="9471" y="8544"/>
                      <a:pt x="9499" y="8530"/>
                      <a:pt x="9555" y="8502"/>
                    </a:cubicBezTo>
                    <a:lnTo>
                      <a:pt x="9653" y="8447"/>
                    </a:lnTo>
                    <a:cubicBezTo>
                      <a:pt x="9722" y="8405"/>
                      <a:pt x="9792" y="8349"/>
                      <a:pt x="9862" y="8321"/>
                    </a:cubicBezTo>
                    <a:lnTo>
                      <a:pt x="10071" y="8182"/>
                    </a:lnTo>
                    <a:lnTo>
                      <a:pt x="10266" y="8028"/>
                    </a:lnTo>
                    <a:cubicBezTo>
                      <a:pt x="10545" y="7763"/>
                      <a:pt x="10796" y="7456"/>
                      <a:pt x="10978" y="7094"/>
                    </a:cubicBezTo>
                    <a:cubicBezTo>
                      <a:pt x="11033" y="7010"/>
                      <a:pt x="11075" y="6926"/>
                      <a:pt x="11103" y="6815"/>
                    </a:cubicBezTo>
                    <a:cubicBezTo>
                      <a:pt x="11145" y="6731"/>
                      <a:pt x="11187" y="6647"/>
                      <a:pt x="11215" y="6536"/>
                    </a:cubicBezTo>
                    <a:cubicBezTo>
                      <a:pt x="11243" y="6452"/>
                      <a:pt x="11285" y="6354"/>
                      <a:pt x="11312" y="6257"/>
                    </a:cubicBezTo>
                    <a:cubicBezTo>
                      <a:pt x="11354" y="6159"/>
                      <a:pt x="11368" y="6061"/>
                      <a:pt x="11396" y="5964"/>
                    </a:cubicBezTo>
                    <a:cubicBezTo>
                      <a:pt x="11466" y="5699"/>
                      <a:pt x="11508" y="5420"/>
                      <a:pt x="11522" y="5141"/>
                    </a:cubicBezTo>
                    <a:cubicBezTo>
                      <a:pt x="11536" y="4862"/>
                      <a:pt x="11522" y="4569"/>
                      <a:pt x="11466" y="4290"/>
                    </a:cubicBezTo>
                    <a:cubicBezTo>
                      <a:pt x="11382" y="3718"/>
                      <a:pt x="11145" y="3160"/>
                      <a:pt x="10810" y="2672"/>
                    </a:cubicBezTo>
                    <a:cubicBezTo>
                      <a:pt x="10476" y="2184"/>
                      <a:pt x="10043" y="1751"/>
                      <a:pt x="9555" y="1403"/>
                    </a:cubicBezTo>
                    <a:cubicBezTo>
                      <a:pt x="9067" y="1026"/>
                      <a:pt x="8523" y="747"/>
                      <a:pt x="7951" y="524"/>
                    </a:cubicBezTo>
                    <a:cubicBezTo>
                      <a:pt x="7379" y="301"/>
                      <a:pt x="6779" y="161"/>
                      <a:pt x="6151" y="77"/>
                    </a:cubicBezTo>
                    <a:cubicBezTo>
                      <a:pt x="5819" y="25"/>
                      <a:pt x="5482" y="0"/>
                      <a:pt x="514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"/>
              <p:cNvSpPr/>
              <p:nvPr/>
            </p:nvSpPr>
            <p:spPr>
              <a:xfrm>
                <a:off x="289064" y="3415230"/>
                <a:ext cx="273727" cy="492376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11228" extrusionOk="0">
                    <a:moveTo>
                      <a:pt x="5956" y="0"/>
                    </a:moveTo>
                    <a:cubicBezTo>
                      <a:pt x="5857" y="0"/>
                      <a:pt x="5759" y="60"/>
                      <a:pt x="5670" y="138"/>
                    </a:cubicBezTo>
                    <a:cubicBezTo>
                      <a:pt x="5545" y="222"/>
                      <a:pt x="5433" y="347"/>
                      <a:pt x="5349" y="389"/>
                    </a:cubicBezTo>
                    <a:cubicBezTo>
                      <a:pt x="5321" y="417"/>
                      <a:pt x="5293" y="431"/>
                      <a:pt x="5280" y="459"/>
                    </a:cubicBezTo>
                    <a:lnTo>
                      <a:pt x="5252" y="459"/>
                    </a:lnTo>
                    <a:cubicBezTo>
                      <a:pt x="5015" y="515"/>
                      <a:pt x="4805" y="571"/>
                      <a:pt x="4582" y="626"/>
                    </a:cubicBezTo>
                    <a:cubicBezTo>
                      <a:pt x="4024" y="780"/>
                      <a:pt x="3466" y="989"/>
                      <a:pt x="2992" y="1338"/>
                    </a:cubicBezTo>
                    <a:cubicBezTo>
                      <a:pt x="2922" y="1366"/>
                      <a:pt x="2880" y="1421"/>
                      <a:pt x="2825" y="1477"/>
                    </a:cubicBezTo>
                    <a:lnTo>
                      <a:pt x="2643" y="1617"/>
                    </a:lnTo>
                    <a:lnTo>
                      <a:pt x="2490" y="1770"/>
                    </a:lnTo>
                    <a:lnTo>
                      <a:pt x="2336" y="1924"/>
                    </a:lnTo>
                    <a:cubicBezTo>
                      <a:pt x="2155" y="2161"/>
                      <a:pt x="1988" y="2398"/>
                      <a:pt x="1862" y="2677"/>
                    </a:cubicBezTo>
                    <a:cubicBezTo>
                      <a:pt x="1834" y="2760"/>
                      <a:pt x="1778" y="2872"/>
                      <a:pt x="1737" y="2970"/>
                    </a:cubicBezTo>
                    <a:lnTo>
                      <a:pt x="1695" y="3137"/>
                    </a:lnTo>
                    <a:lnTo>
                      <a:pt x="1639" y="3290"/>
                    </a:lnTo>
                    <a:cubicBezTo>
                      <a:pt x="1625" y="3360"/>
                      <a:pt x="1597" y="3430"/>
                      <a:pt x="1583" y="3514"/>
                    </a:cubicBezTo>
                    <a:cubicBezTo>
                      <a:pt x="1583" y="3556"/>
                      <a:pt x="1569" y="3583"/>
                      <a:pt x="1555" y="3625"/>
                    </a:cubicBezTo>
                    <a:cubicBezTo>
                      <a:pt x="1555" y="3653"/>
                      <a:pt x="1527" y="3695"/>
                      <a:pt x="1527" y="3737"/>
                    </a:cubicBezTo>
                    <a:cubicBezTo>
                      <a:pt x="1513" y="3807"/>
                      <a:pt x="1513" y="3904"/>
                      <a:pt x="1499" y="3974"/>
                    </a:cubicBezTo>
                    <a:cubicBezTo>
                      <a:pt x="1486" y="4058"/>
                      <a:pt x="1486" y="4127"/>
                      <a:pt x="1486" y="4211"/>
                    </a:cubicBezTo>
                    <a:cubicBezTo>
                      <a:pt x="1486" y="4267"/>
                      <a:pt x="1458" y="4337"/>
                      <a:pt x="1458" y="4392"/>
                    </a:cubicBezTo>
                    <a:lnTo>
                      <a:pt x="1458" y="4574"/>
                    </a:lnTo>
                    <a:cubicBezTo>
                      <a:pt x="1458" y="4783"/>
                      <a:pt x="1458" y="4992"/>
                      <a:pt x="1486" y="5201"/>
                    </a:cubicBezTo>
                    <a:cubicBezTo>
                      <a:pt x="1499" y="5369"/>
                      <a:pt x="1513" y="5522"/>
                      <a:pt x="1527" y="5690"/>
                    </a:cubicBezTo>
                    <a:cubicBezTo>
                      <a:pt x="1499" y="5620"/>
                      <a:pt x="1458" y="5578"/>
                      <a:pt x="1416" y="5522"/>
                    </a:cubicBezTo>
                    <a:cubicBezTo>
                      <a:pt x="1318" y="5411"/>
                      <a:pt x="1234" y="5327"/>
                      <a:pt x="1137" y="5257"/>
                    </a:cubicBezTo>
                    <a:cubicBezTo>
                      <a:pt x="1039" y="5187"/>
                      <a:pt x="942" y="5118"/>
                      <a:pt x="816" y="5034"/>
                    </a:cubicBezTo>
                    <a:cubicBezTo>
                      <a:pt x="732" y="4964"/>
                      <a:pt x="663" y="4895"/>
                      <a:pt x="607" y="4825"/>
                    </a:cubicBezTo>
                    <a:lnTo>
                      <a:pt x="453" y="4560"/>
                    </a:lnTo>
                    <a:cubicBezTo>
                      <a:pt x="342" y="4365"/>
                      <a:pt x="314" y="4141"/>
                      <a:pt x="272" y="3918"/>
                    </a:cubicBezTo>
                    <a:cubicBezTo>
                      <a:pt x="261" y="3863"/>
                      <a:pt x="241" y="3826"/>
                      <a:pt x="206" y="3826"/>
                    </a:cubicBezTo>
                    <a:cubicBezTo>
                      <a:pt x="197" y="3826"/>
                      <a:pt x="186" y="3829"/>
                      <a:pt x="174" y="3834"/>
                    </a:cubicBezTo>
                    <a:cubicBezTo>
                      <a:pt x="119" y="3848"/>
                      <a:pt x="91" y="3904"/>
                      <a:pt x="91" y="3946"/>
                    </a:cubicBezTo>
                    <a:cubicBezTo>
                      <a:pt x="63" y="4086"/>
                      <a:pt x="91" y="4225"/>
                      <a:pt x="91" y="4351"/>
                    </a:cubicBezTo>
                    <a:cubicBezTo>
                      <a:pt x="105" y="4476"/>
                      <a:pt x="133" y="4602"/>
                      <a:pt x="174" y="4713"/>
                    </a:cubicBezTo>
                    <a:cubicBezTo>
                      <a:pt x="202" y="4839"/>
                      <a:pt x="258" y="4950"/>
                      <a:pt x="314" y="5048"/>
                    </a:cubicBezTo>
                    <a:cubicBezTo>
                      <a:pt x="370" y="5160"/>
                      <a:pt x="439" y="5257"/>
                      <a:pt x="509" y="5341"/>
                    </a:cubicBezTo>
                    <a:cubicBezTo>
                      <a:pt x="621" y="5480"/>
                      <a:pt x="732" y="5620"/>
                      <a:pt x="858" y="5759"/>
                    </a:cubicBezTo>
                    <a:cubicBezTo>
                      <a:pt x="969" y="5899"/>
                      <a:pt x="1081" y="6024"/>
                      <a:pt x="1179" y="6164"/>
                    </a:cubicBezTo>
                    <a:lnTo>
                      <a:pt x="663" y="5801"/>
                    </a:lnTo>
                    <a:cubicBezTo>
                      <a:pt x="481" y="5662"/>
                      <a:pt x="328" y="5522"/>
                      <a:pt x="188" y="5313"/>
                    </a:cubicBezTo>
                    <a:cubicBezTo>
                      <a:pt x="183" y="5239"/>
                      <a:pt x="151" y="5209"/>
                      <a:pt x="117" y="5209"/>
                    </a:cubicBezTo>
                    <a:cubicBezTo>
                      <a:pt x="62" y="5209"/>
                      <a:pt x="0" y="5288"/>
                      <a:pt x="35" y="5383"/>
                    </a:cubicBezTo>
                    <a:cubicBezTo>
                      <a:pt x="35" y="5397"/>
                      <a:pt x="49" y="5397"/>
                      <a:pt x="49" y="5411"/>
                    </a:cubicBezTo>
                    <a:cubicBezTo>
                      <a:pt x="188" y="5815"/>
                      <a:pt x="384" y="6024"/>
                      <a:pt x="579" y="6220"/>
                    </a:cubicBezTo>
                    <a:cubicBezTo>
                      <a:pt x="677" y="6303"/>
                      <a:pt x="802" y="6387"/>
                      <a:pt x="900" y="6485"/>
                    </a:cubicBezTo>
                    <a:cubicBezTo>
                      <a:pt x="1025" y="6568"/>
                      <a:pt x="1151" y="6652"/>
                      <a:pt x="1290" y="6778"/>
                    </a:cubicBezTo>
                    <a:cubicBezTo>
                      <a:pt x="1374" y="6847"/>
                      <a:pt x="1458" y="6931"/>
                      <a:pt x="1555" y="7001"/>
                    </a:cubicBezTo>
                    <a:cubicBezTo>
                      <a:pt x="1639" y="7085"/>
                      <a:pt x="1723" y="7154"/>
                      <a:pt x="1792" y="7252"/>
                    </a:cubicBezTo>
                    <a:cubicBezTo>
                      <a:pt x="1932" y="7419"/>
                      <a:pt x="2071" y="7615"/>
                      <a:pt x="2183" y="7824"/>
                    </a:cubicBezTo>
                    <a:cubicBezTo>
                      <a:pt x="2197" y="7852"/>
                      <a:pt x="2197" y="7880"/>
                      <a:pt x="2211" y="7907"/>
                    </a:cubicBezTo>
                    <a:cubicBezTo>
                      <a:pt x="2225" y="7977"/>
                      <a:pt x="2267" y="8047"/>
                      <a:pt x="2281" y="8117"/>
                    </a:cubicBezTo>
                    <a:cubicBezTo>
                      <a:pt x="2504" y="8730"/>
                      <a:pt x="2769" y="9274"/>
                      <a:pt x="3020" y="9735"/>
                    </a:cubicBezTo>
                    <a:cubicBezTo>
                      <a:pt x="3257" y="10195"/>
                      <a:pt x="3466" y="10572"/>
                      <a:pt x="3620" y="10823"/>
                    </a:cubicBezTo>
                    <a:cubicBezTo>
                      <a:pt x="3787" y="11088"/>
                      <a:pt x="3885" y="11227"/>
                      <a:pt x="3885" y="11227"/>
                    </a:cubicBezTo>
                    <a:cubicBezTo>
                      <a:pt x="3648" y="10837"/>
                      <a:pt x="3480" y="10404"/>
                      <a:pt x="3341" y="9986"/>
                    </a:cubicBezTo>
                    <a:cubicBezTo>
                      <a:pt x="3383" y="9944"/>
                      <a:pt x="3396" y="9902"/>
                      <a:pt x="3383" y="9846"/>
                    </a:cubicBezTo>
                    <a:cubicBezTo>
                      <a:pt x="3313" y="9637"/>
                      <a:pt x="3271" y="9428"/>
                      <a:pt x="3257" y="9233"/>
                    </a:cubicBezTo>
                    <a:cubicBezTo>
                      <a:pt x="3257" y="9219"/>
                      <a:pt x="3271" y="9205"/>
                      <a:pt x="3257" y="9177"/>
                    </a:cubicBezTo>
                    <a:cubicBezTo>
                      <a:pt x="3257" y="9163"/>
                      <a:pt x="3257" y="9149"/>
                      <a:pt x="3243" y="9107"/>
                    </a:cubicBezTo>
                    <a:cubicBezTo>
                      <a:pt x="3243" y="8954"/>
                      <a:pt x="3257" y="8800"/>
                      <a:pt x="3327" y="8647"/>
                    </a:cubicBezTo>
                    <a:cubicBezTo>
                      <a:pt x="3383" y="8479"/>
                      <a:pt x="3466" y="8340"/>
                      <a:pt x="3606" y="8186"/>
                    </a:cubicBezTo>
                    <a:cubicBezTo>
                      <a:pt x="3745" y="8033"/>
                      <a:pt x="3787" y="7907"/>
                      <a:pt x="3787" y="7712"/>
                    </a:cubicBezTo>
                    <a:cubicBezTo>
                      <a:pt x="3815" y="7266"/>
                      <a:pt x="3466" y="6833"/>
                      <a:pt x="3341" y="6429"/>
                    </a:cubicBezTo>
                    <a:cubicBezTo>
                      <a:pt x="3335" y="6401"/>
                      <a:pt x="3311" y="6389"/>
                      <a:pt x="3287" y="6389"/>
                    </a:cubicBezTo>
                    <a:cubicBezTo>
                      <a:pt x="3250" y="6389"/>
                      <a:pt x="3212" y="6415"/>
                      <a:pt x="3229" y="6457"/>
                    </a:cubicBezTo>
                    <a:cubicBezTo>
                      <a:pt x="3243" y="6554"/>
                      <a:pt x="3257" y="6638"/>
                      <a:pt x="3257" y="6736"/>
                    </a:cubicBezTo>
                    <a:cubicBezTo>
                      <a:pt x="3271" y="6833"/>
                      <a:pt x="3271" y="6931"/>
                      <a:pt x="3271" y="7015"/>
                    </a:cubicBezTo>
                    <a:cubicBezTo>
                      <a:pt x="3257" y="7043"/>
                      <a:pt x="3257" y="7071"/>
                      <a:pt x="3257" y="7085"/>
                    </a:cubicBezTo>
                    <a:cubicBezTo>
                      <a:pt x="3257" y="7112"/>
                      <a:pt x="3257" y="7126"/>
                      <a:pt x="3271" y="7140"/>
                    </a:cubicBezTo>
                    <a:cubicBezTo>
                      <a:pt x="3271" y="7252"/>
                      <a:pt x="3257" y="7336"/>
                      <a:pt x="3229" y="7433"/>
                    </a:cubicBezTo>
                    <a:cubicBezTo>
                      <a:pt x="3104" y="7670"/>
                      <a:pt x="2964" y="7907"/>
                      <a:pt x="2880" y="8159"/>
                    </a:cubicBezTo>
                    <a:cubicBezTo>
                      <a:pt x="2839" y="8228"/>
                      <a:pt x="2783" y="8298"/>
                      <a:pt x="2755" y="8382"/>
                    </a:cubicBezTo>
                    <a:cubicBezTo>
                      <a:pt x="2741" y="8438"/>
                      <a:pt x="2713" y="8479"/>
                      <a:pt x="2713" y="8549"/>
                    </a:cubicBezTo>
                    <a:cubicBezTo>
                      <a:pt x="2574" y="8256"/>
                      <a:pt x="2462" y="7949"/>
                      <a:pt x="2364" y="7629"/>
                    </a:cubicBezTo>
                    <a:cubicBezTo>
                      <a:pt x="2225" y="7154"/>
                      <a:pt x="2113" y="6666"/>
                      <a:pt x="2002" y="6206"/>
                    </a:cubicBezTo>
                    <a:cubicBezTo>
                      <a:pt x="1904" y="5718"/>
                      <a:pt x="1806" y="5243"/>
                      <a:pt x="1778" y="4755"/>
                    </a:cubicBezTo>
                    <a:cubicBezTo>
                      <a:pt x="1792" y="4602"/>
                      <a:pt x="1806" y="4462"/>
                      <a:pt x="1834" y="4323"/>
                    </a:cubicBezTo>
                    <a:cubicBezTo>
                      <a:pt x="1904" y="3737"/>
                      <a:pt x="2281" y="3556"/>
                      <a:pt x="2643" y="3304"/>
                    </a:cubicBezTo>
                    <a:cubicBezTo>
                      <a:pt x="2880" y="3151"/>
                      <a:pt x="3034" y="2970"/>
                      <a:pt x="3159" y="2788"/>
                    </a:cubicBezTo>
                    <a:cubicBezTo>
                      <a:pt x="3229" y="2691"/>
                      <a:pt x="3299" y="2593"/>
                      <a:pt x="3369" y="2523"/>
                    </a:cubicBezTo>
                    <a:cubicBezTo>
                      <a:pt x="3383" y="2509"/>
                      <a:pt x="3396" y="2481"/>
                      <a:pt x="3410" y="2454"/>
                    </a:cubicBezTo>
                    <a:cubicBezTo>
                      <a:pt x="3438" y="2440"/>
                      <a:pt x="3452" y="2398"/>
                      <a:pt x="3466" y="2384"/>
                    </a:cubicBezTo>
                    <a:cubicBezTo>
                      <a:pt x="3508" y="2342"/>
                      <a:pt x="3550" y="2314"/>
                      <a:pt x="3592" y="2272"/>
                    </a:cubicBezTo>
                    <a:cubicBezTo>
                      <a:pt x="3641" y="2247"/>
                      <a:pt x="3569" y="2156"/>
                      <a:pt x="3524" y="2156"/>
                    </a:cubicBezTo>
                    <a:cubicBezTo>
                      <a:pt x="3518" y="2156"/>
                      <a:pt x="3513" y="2158"/>
                      <a:pt x="3508" y="2161"/>
                    </a:cubicBezTo>
                    <a:cubicBezTo>
                      <a:pt x="3173" y="2314"/>
                      <a:pt x="2922" y="2384"/>
                      <a:pt x="2532" y="2481"/>
                    </a:cubicBezTo>
                    <a:cubicBezTo>
                      <a:pt x="2476" y="2509"/>
                      <a:pt x="2392" y="2523"/>
                      <a:pt x="2322" y="2551"/>
                    </a:cubicBezTo>
                    <a:lnTo>
                      <a:pt x="2211" y="2607"/>
                    </a:lnTo>
                    <a:cubicBezTo>
                      <a:pt x="2183" y="2621"/>
                      <a:pt x="2155" y="2649"/>
                      <a:pt x="2127" y="2677"/>
                    </a:cubicBezTo>
                    <a:lnTo>
                      <a:pt x="2085" y="2719"/>
                    </a:lnTo>
                    <a:lnTo>
                      <a:pt x="2141" y="2593"/>
                    </a:lnTo>
                    <a:cubicBezTo>
                      <a:pt x="2155" y="2551"/>
                      <a:pt x="2197" y="2509"/>
                      <a:pt x="2211" y="2468"/>
                    </a:cubicBezTo>
                    <a:cubicBezTo>
                      <a:pt x="2267" y="2398"/>
                      <a:pt x="2295" y="2314"/>
                      <a:pt x="2350" y="2244"/>
                    </a:cubicBezTo>
                    <a:lnTo>
                      <a:pt x="2490" y="2063"/>
                    </a:lnTo>
                    <a:cubicBezTo>
                      <a:pt x="2504" y="2035"/>
                      <a:pt x="2546" y="2021"/>
                      <a:pt x="2560" y="1979"/>
                    </a:cubicBezTo>
                    <a:lnTo>
                      <a:pt x="2643" y="1910"/>
                    </a:lnTo>
                    <a:lnTo>
                      <a:pt x="2811" y="1756"/>
                    </a:lnTo>
                    <a:cubicBezTo>
                      <a:pt x="2852" y="1700"/>
                      <a:pt x="2922" y="1672"/>
                      <a:pt x="2978" y="1617"/>
                    </a:cubicBezTo>
                    <a:cubicBezTo>
                      <a:pt x="3090" y="1533"/>
                      <a:pt x="3201" y="1435"/>
                      <a:pt x="3313" y="1352"/>
                    </a:cubicBezTo>
                    <a:cubicBezTo>
                      <a:pt x="3383" y="1324"/>
                      <a:pt x="3466" y="1282"/>
                      <a:pt x="3536" y="1254"/>
                    </a:cubicBezTo>
                    <a:lnTo>
                      <a:pt x="3787" y="1156"/>
                    </a:lnTo>
                    <a:lnTo>
                      <a:pt x="4024" y="1087"/>
                    </a:lnTo>
                    <a:cubicBezTo>
                      <a:pt x="4108" y="1073"/>
                      <a:pt x="4178" y="1045"/>
                      <a:pt x="4275" y="1045"/>
                    </a:cubicBezTo>
                    <a:cubicBezTo>
                      <a:pt x="4596" y="975"/>
                      <a:pt x="4931" y="933"/>
                      <a:pt x="5280" y="877"/>
                    </a:cubicBezTo>
                    <a:cubicBezTo>
                      <a:pt x="5363" y="863"/>
                      <a:pt x="5461" y="849"/>
                      <a:pt x="5531" y="836"/>
                    </a:cubicBezTo>
                    <a:cubicBezTo>
                      <a:pt x="5559" y="808"/>
                      <a:pt x="5614" y="794"/>
                      <a:pt x="5642" y="780"/>
                    </a:cubicBezTo>
                    <a:cubicBezTo>
                      <a:pt x="5684" y="766"/>
                      <a:pt x="5740" y="738"/>
                      <a:pt x="5768" y="724"/>
                    </a:cubicBezTo>
                    <a:cubicBezTo>
                      <a:pt x="5921" y="640"/>
                      <a:pt x="6089" y="529"/>
                      <a:pt x="6186" y="417"/>
                    </a:cubicBezTo>
                    <a:cubicBezTo>
                      <a:pt x="6200" y="389"/>
                      <a:pt x="6200" y="361"/>
                      <a:pt x="6186" y="347"/>
                    </a:cubicBezTo>
                    <a:cubicBezTo>
                      <a:pt x="6242" y="222"/>
                      <a:pt x="6172" y="68"/>
                      <a:pt x="6033" y="13"/>
                    </a:cubicBezTo>
                    <a:cubicBezTo>
                      <a:pt x="6007" y="4"/>
                      <a:pt x="5982" y="0"/>
                      <a:pt x="595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"/>
              <p:cNvSpPr/>
              <p:nvPr/>
            </p:nvSpPr>
            <p:spPr>
              <a:xfrm>
                <a:off x="370718" y="3524031"/>
                <a:ext cx="55079" cy="4223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3" extrusionOk="0">
                    <a:moveTo>
                      <a:pt x="1256" y="0"/>
                    </a:moveTo>
                    <a:cubicBezTo>
                      <a:pt x="1158" y="28"/>
                      <a:pt x="1032" y="42"/>
                      <a:pt x="907" y="56"/>
                    </a:cubicBezTo>
                    <a:cubicBezTo>
                      <a:pt x="781" y="70"/>
                      <a:pt x="670" y="112"/>
                      <a:pt x="544" y="140"/>
                    </a:cubicBezTo>
                    <a:cubicBezTo>
                      <a:pt x="433" y="182"/>
                      <a:pt x="363" y="238"/>
                      <a:pt x="293" y="279"/>
                    </a:cubicBezTo>
                    <a:lnTo>
                      <a:pt x="195" y="391"/>
                    </a:lnTo>
                    <a:cubicBezTo>
                      <a:pt x="154" y="419"/>
                      <a:pt x="126" y="475"/>
                      <a:pt x="112" y="517"/>
                    </a:cubicBezTo>
                    <a:cubicBezTo>
                      <a:pt x="112" y="558"/>
                      <a:pt x="84" y="600"/>
                      <a:pt x="70" y="656"/>
                    </a:cubicBezTo>
                    <a:cubicBezTo>
                      <a:pt x="56" y="684"/>
                      <a:pt x="42" y="740"/>
                      <a:pt x="42" y="796"/>
                    </a:cubicBezTo>
                    <a:lnTo>
                      <a:pt x="0" y="963"/>
                    </a:lnTo>
                    <a:cubicBezTo>
                      <a:pt x="112" y="865"/>
                      <a:pt x="251" y="768"/>
                      <a:pt x="391" y="726"/>
                    </a:cubicBezTo>
                    <a:cubicBezTo>
                      <a:pt x="460" y="670"/>
                      <a:pt x="530" y="628"/>
                      <a:pt x="600" y="600"/>
                    </a:cubicBezTo>
                    <a:cubicBezTo>
                      <a:pt x="670" y="558"/>
                      <a:pt x="753" y="531"/>
                      <a:pt x="823" y="475"/>
                    </a:cubicBezTo>
                    <a:cubicBezTo>
                      <a:pt x="879" y="447"/>
                      <a:pt x="907" y="405"/>
                      <a:pt x="949" y="377"/>
                    </a:cubicBezTo>
                    <a:lnTo>
                      <a:pt x="1046" y="265"/>
                    </a:lnTo>
                    <a:lnTo>
                      <a:pt x="1158" y="168"/>
                    </a:lnTo>
                    <a:lnTo>
                      <a:pt x="1256" y="56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"/>
              <p:cNvSpPr/>
              <p:nvPr/>
            </p:nvSpPr>
            <p:spPr>
              <a:xfrm>
                <a:off x="685098" y="3297484"/>
                <a:ext cx="425764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9709" h="5934" extrusionOk="0">
                    <a:moveTo>
                      <a:pt x="1" y="3548"/>
                    </a:moveTo>
                    <a:cubicBezTo>
                      <a:pt x="1" y="3548"/>
                      <a:pt x="66" y="3585"/>
                      <a:pt x="187" y="3637"/>
                    </a:cubicBezTo>
                    <a:lnTo>
                      <a:pt x="187" y="3637"/>
                    </a:lnTo>
                    <a:cubicBezTo>
                      <a:pt x="127" y="3605"/>
                      <a:pt x="65" y="3575"/>
                      <a:pt x="1" y="3548"/>
                    </a:cubicBezTo>
                    <a:close/>
                    <a:moveTo>
                      <a:pt x="9332" y="0"/>
                    </a:moveTo>
                    <a:cubicBezTo>
                      <a:pt x="9317" y="0"/>
                      <a:pt x="9303" y="2"/>
                      <a:pt x="9290" y="5"/>
                    </a:cubicBezTo>
                    <a:cubicBezTo>
                      <a:pt x="9095" y="75"/>
                      <a:pt x="9207" y="466"/>
                      <a:pt x="9151" y="619"/>
                    </a:cubicBezTo>
                    <a:cubicBezTo>
                      <a:pt x="9151" y="661"/>
                      <a:pt x="9137" y="675"/>
                      <a:pt x="9151" y="703"/>
                    </a:cubicBezTo>
                    <a:lnTo>
                      <a:pt x="9137" y="731"/>
                    </a:lnTo>
                    <a:cubicBezTo>
                      <a:pt x="9025" y="870"/>
                      <a:pt x="8900" y="1010"/>
                      <a:pt x="8760" y="1121"/>
                    </a:cubicBezTo>
                    <a:cubicBezTo>
                      <a:pt x="8133" y="1777"/>
                      <a:pt x="7421" y="2419"/>
                      <a:pt x="6668" y="2935"/>
                    </a:cubicBezTo>
                    <a:cubicBezTo>
                      <a:pt x="6598" y="2990"/>
                      <a:pt x="6529" y="3018"/>
                      <a:pt x="6459" y="3074"/>
                    </a:cubicBezTo>
                    <a:cubicBezTo>
                      <a:pt x="6389" y="3130"/>
                      <a:pt x="6319" y="3158"/>
                      <a:pt x="6250" y="3214"/>
                    </a:cubicBezTo>
                    <a:cubicBezTo>
                      <a:pt x="6068" y="3339"/>
                      <a:pt x="5859" y="3465"/>
                      <a:pt x="5622" y="3576"/>
                    </a:cubicBezTo>
                    <a:cubicBezTo>
                      <a:pt x="5538" y="3618"/>
                      <a:pt x="5455" y="3674"/>
                      <a:pt x="5385" y="3702"/>
                    </a:cubicBezTo>
                    <a:cubicBezTo>
                      <a:pt x="5315" y="3744"/>
                      <a:pt x="5245" y="3772"/>
                      <a:pt x="5162" y="3813"/>
                    </a:cubicBezTo>
                    <a:lnTo>
                      <a:pt x="5050" y="3855"/>
                    </a:lnTo>
                    <a:cubicBezTo>
                      <a:pt x="5022" y="3883"/>
                      <a:pt x="4980" y="3897"/>
                      <a:pt x="4925" y="3911"/>
                    </a:cubicBezTo>
                    <a:cubicBezTo>
                      <a:pt x="4883" y="3925"/>
                      <a:pt x="4813" y="3967"/>
                      <a:pt x="4757" y="3981"/>
                    </a:cubicBezTo>
                    <a:cubicBezTo>
                      <a:pt x="4701" y="3995"/>
                      <a:pt x="4632" y="4023"/>
                      <a:pt x="4576" y="4037"/>
                    </a:cubicBezTo>
                    <a:cubicBezTo>
                      <a:pt x="4618" y="3995"/>
                      <a:pt x="4674" y="3953"/>
                      <a:pt x="4687" y="3897"/>
                    </a:cubicBezTo>
                    <a:cubicBezTo>
                      <a:pt x="4813" y="3688"/>
                      <a:pt x="4813" y="3493"/>
                      <a:pt x="4827" y="3256"/>
                    </a:cubicBezTo>
                    <a:cubicBezTo>
                      <a:pt x="4855" y="2907"/>
                      <a:pt x="4980" y="2656"/>
                      <a:pt x="5134" y="2446"/>
                    </a:cubicBezTo>
                    <a:cubicBezTo>
                      <a:pt x="5183" y="2385"/>
                      <a:pt x="5092" y="2302"/>
                      <a:pt x="5040" y="2302"/>
                    </a:cubicBezTo>
                    <a:cubicBezTo>
                      <a:pt x="5033" y="2302"/>
                      <a:pt x="5027" y="2304"/>
                      <a:pt x="5022" y="2307"/>
                    </a:cubicBezTo>
                    <a:cubicBezTo>
                      <a:pt x="4771" y="2446"/>
                      <a:pt x="4632" y="2670"/>
                      <a:pt x="4534" y="3004"/>
                    </a:cubicBezTo>
                    <a:cubicBezTo>
                      <a:pt x="4506" y="3074"/>
                      <a:pt x="4478" y="3130"/>
                      <a:pt x="4464" y="3200"/>
                    </a:cubicBezTo>
                    <a:cubicBezTo>
                      <a:pt x="4436" y="3256"/>
                      <a:pt x="4408" y="3325"/>
                      <a:pt x="4367" y="3367"/>
                    </a:cubicBezTo>
                    <a:cubicBezTo>
                      <a:pt x="4339" y="3423"/>
                      <a:pt x="4325" y="3493"/>
                      <a:pt x="4283" y="3548"/>
                    </a:cubicBezTo>
                    <a:lnTo>
                      <a:pt x="4185" y="3702"/>
                    </a:lnTo>
                    <a:cubicBezTo>
                      <a:pt x="4213" y="3618"/>
                      <a:pt x="4227" y="3534"/>
                      <a:pt x="4269" y="3437"/>
                    </a:cubicBezTo>
                    <a:cubicBezTo>
                      <a:pt x="4283" y="3353"/>
                      <a:pt x="4297" y="3269"/>
                      <a:pt x="4339" y="3186"/>
                    </a:cubicBezTo>
                    <a:cubicBezTo>
                      <a:pt x="4353" y="3088"/>
                      <a:pt x="4367" y="3004"/>
                      <a:pt x="4395" y="2935"/>
                    </a:cubicBezTo>
                    <a:cubicBezTo>
                      <a:pt x="4408" y="2851"/>
                      <a:pt x="4422" y="2781"/>
                      <a:pt x="4464" y="2698"/>
                    </a:cubicBezTo>
                    <a:cubicBezTo>
                      <a:pt x="4476" y="2627"/>
                      <a:pt x="4388" y="2487"/>
                      <a:pt x="4336" y="2487"/>
                    </a:cubicBezTo>
                    <a:cubicBezTo>
                      <a:pt x="4326" y="2487"/>
                      <a:pt x="4317" y="2491"/>
                      <a:pt x="4311" y="2502"/>
                    </a:cubicBezTo>
                    <a:cubicBezTo>
                      <a:pt x="4143" y="2684"/>
                      <a:pt x="4060" y="2851"/>
                      <a:pt x="4004" y="3046"/>
                    </a:cubicBezTo>
                    <a:cubicBezTo>
                      <a:pt x="3934" y="3256"/>
                      <a:pt x="3864" y="3465"/>
                      <a:pt x="3725" y="3702"/>
                    </a:cubicBezTo>
                    <a:cubicBezTo>
                      <a:pt x="3516" y="4023"/>
                      <a:pt x="3223" y="4260"/>
                      <a:pt x="2860" y="4302"/>
                    </a:cubicBezTo>
                    <a:lnTo>
                      <a:pt x="2609" y="4302"/>
                    </a:lnTo>
                    <a:cubicBezTo>
                      <a:pt x="2107" y="4260"/>
                      <a:pt x="1661" y="4162"/>
                      <a:pt x="1270" y="4037"/>
                    </a:cubicBezTo>
                    <a:cubicBezTo>
                      <a:pt x="1172" y="4023"/>
                      <a:pt x="1075" y="3981"/>
                      <a:pt x="991" y="3953"/>
                    </a:cubicBezTo>
                    <a:cubicBezTo>
                      <a:pt x="907" y="3911"/>
                      <a:pt x="824" y="3897"/>
                      <a:pt x="754" y="3869"/>
                    </a:cubicBezTo>
                    <a:cubicBezTo>
                      <a:pt x="587" y="3800"/>
                      <a:pt x="447" y="3758"/>
                      <a:pt x="349" y="3702"/>
                    </a:cubicBezTo>
                    <a:cubicBezTo>
                      <a:pt x="288" y="3679"/>
                      <a:pt x="233" y="3657"/>
                      <a:pt x="187" y="3637"/>
                    </a:cubicBezTo>
                    <a:lnTo>
                      <a:pt x="187" y="3637"/>
                    </a:lnTo>
                    <a:cubicBezTo>
                      <a:pt x="444" y="3772"/>
                      <a:pt x="676" y="3948"/>
                      <a:pt x="935" y="4106"/>
                    </a:cubicBezTo>
                    <a:cubicBezTo>
                      <a:pt x="935" y="4162"/>
                      <a:pt x="935" y="4190"/>
                      <a:pt x="977" y="4232"/>
                    </a:cubicBezTo>
                    <a:cubicBezTo>
                      <a:pt x="1047" y="4288"/>
                      <a:pt x="1131" y="4330"/>
                      <a:pt x="1200" y="4385"/>
                    </a:cubicBezTo>
                    <a:lnTo>
                      <a:pt x="1410" y="4539"/>
                    </a:lnTo>
                    <a:cubicBezTo>
                      <a:pt x="1410" y="4567"/>
                      <a:pt x="1423" y="4581"/>
                      <a:pt x="1451" y="4581"/>
                    </a:cubicBezTo>
                    <a:cubicBezTo>
                      <a:pt x="1465" y="4595"/>
                      <a:pt x="1479" y="4595"/>
                      <a:pt x="1493" y="4609"/>
                    </a:cubicBezTo>
                    <a:cubicBezTo>
                      <a:pt x="1605" y="4720"/>
                      <a:pt x="1689" y="4818"/>
                      <a:pt x="1772" y="4957"/>
                    </a:cubicBezTo>
                    <a:cubicBezTo>
                      <a:pt x="1870" y="5097"/>
                      <a:pt x="1940" y="5264"/>
                      <a:pt x="1981" y="5431"/>
                    </a:cubicBezTo>
                    <a:cubicBezTo>
                      <a:pt x="2037" y="5641"/>
                      <a:pt x="2149" y="5710"/>
                      <a:pt x="2330" y="5822"/>
                    </a:cubicBezTo>
                    <a:cubicBezTo>
                      <a:pt x="2442" y="5892"/>
                      <a:pt x="2567" y="5906"/>
                      <a:pt x="2693" y="5920"/>
                    </a:cubicBezTo>
                    <a:cubicBezTo>
                      <a:pt x="2763" y="5920"/>
                      <a:pt x="2846" y="5934"/>
                      <a:pt x="2888" y="5934"/>
                    </a:cubicBezTo>
                    <a:cubicBezTo>
                      <a:pt x="2958" y="5934"/>
                      <a:pt x="3028" y="5934"/>
                      <a:pt x="3097" y="5920"/>
                    </a:cubicBezTo>
                    <a:cubicBezTo>
                      <a:pt x="3167" y="5920"/>
                      <a:pt x="3237" y="5906"/>
                      <a:pt x="3307" y="5906"/>
                    </a:cubicBezTo>
                    <a:cubicBezTo>
                      <a:pt x="3376" y="5892"/>
                      <a:pt x="3446" y="5864"/>
                      <a:pt x="3502" y="5864"/>
                    </a:cubicBezTo>
                    <a:cubicBezTo>
                      <a:pt x="3572" y="5850"/>
                      <a:pt x="3627" y="5850"/>
                      <a:pt x="3697" y="5836"/>
                    </a:cubicBezTo>
                    <a:cubicBezTo>
                      <a:pt x="3767" y="5822"/>
                      <a:pt x="3809" y="5822"/>
                      <a:pt x="3864" y="5794"/>
                    </a:cubicBezTo>
                    <a:cubicBezTo>
                      <a:pt x="3934" y="5780"/>
                      <a:pt x="3920" y="5683"/>
                      <a:pt x="3851" y="5683"/>
                    </a:cubicBezTo>
                    <a:lnTo>
                      <a:pt x="3530" y="5683"/>
                    </a:lnTo>
                    <a:cubicBezTo>
                      <a:pt x="3432" y="5655"/>
                      <a:pt x="3320" y="5655"/>
                      <a:pt x="3223" y="5627"/>
                    </a:cubicBezTo>
                    <a:cubicBezTo>
                      <a:pt x="3209" y="5613"/>
                      <a:pt x="3181" y="5585"/>
                      <a:pt x="3153" y="5585"/>
                    </a:cubicBezTo>
                    <a:lnTo>
                      <a:pt x="3097" y="5585"/>
                    </a:lnTo>
                    <a:cubicBezTo>
                      <a:pt x="3000" y="5557"/>
                      <a:pt x="2902" y="5515"/>
                      <a:pt x="2818" y="5445"/>
                    </a:cubicBezTo>
                    <a:cubicBezTo>
                      <a:pt x="2651" y="5264"/>
                      <a:pt x="2511" y="5027"/>
                      <a:pt x="2344" y="4846"/>
                    </a:cubicBezTo>
                    <a:cubicBezTo>
                      <a:pt x="2316" y="4776"/>
                      <a:pt x="2274" y="4706"/>
                      <a:pt x="2233" y="4636"/>
                    </a:cubicBezTo>
                    <a:cubicBezTo>
                      <a:pt x="2191" y="4581"/>
                      <a:pt x="2163" y="4539"/>
                      <a:pt x="2121" y="4511"/>
                    </a:cubicBezTo>
                    <a:lnTo>
                      <a:pt x="2121" y="4511"/>
                    </a:lnTo>
                    <a:cubicBezTo>
                      <a:pt x="2260" y="4525"/>
                      <a:pt x="2400" y="4539"/>
                      <a:pt x="2525" y="4567"/>
                    </a:cubicBezTo>
                    <a:cubicBezTo>
                      <a:pt x="2665" y="4567"/>
                      <a:pt x="2804" y="4581"/>
                      <a:pt x="2944" y="4595"/>
                    </a:cubicBezTo>
                    <a:cubicBezTo>
                      <a:pt x="3053" y="4606"/>
                      <a:pt x="3163" y="4611"/>
                      <a:pt x="3272" y="4611"/>
                    </a:cubicBezTo>
                    <a:cubicBezTo>
                      <a:pt x="3580" y="4611"/>
                      <a:pt x="3887" y="4569"/>
                      <a:pt x="4185" y="4497"/>
                    </a:cubicBezTo>
                    <a:cubicBezTo>
                      <a:pt x="4576" y="4385"/>
                      <a:pt x="4966" y="4232"/>
                      <a:pt x="5329" y="4037"/>
                    </a:cubicBezTo>
                    <a:cubicBezTo>
                      <a:pt x="5455" y="4009"/>
                      <a:pt x="5580" y="3967"/>
                      <a:pt x="5692" y="3911"/>
                    </a:cubicBezTo>
                    <a:cubicBezTo>
                      <a:pt x="5878" y="3845"/>
                      <a:pt x="6030" y="3823"/>
                      <a:pt x="6181" y="3823"/>
                    </a:cubicBezTo>
                    <a:cubicBezTo>
                      <a:pt x="6222" y="3823"/>
                      <a:pt x="6263" y="3824"/>
                      <a:pt x="6305" y="3827"/>
                    </a:cubicBezTo>
                    <a:cubicBezTo>
                      <a:pt x="6515" y="3841"/>
                      <a:pt x="6710" y="3883"/>
                      <a:pt x="6947" y="3883"/>
                    </a:cubicBezTo>
                    <a:cubicBezTo>
                      <a:pt x="7087" y="3883"/>
                      <a:pt x="7226" y="3841"/>
                      <a:pt x="7366" y="3786"/>
                    </a:cubicBezTo>
                    <a:cubicBezTo>
                      <a:pt x="7505" y="3744"/>
                      <a:pt x="7631" y="3674"/>
                      <a:pt x="7756" y="3576"/>
                    </a:cubicBezTo>
                    <a:cubicBezTo>
                      <a:pt x="7993" y="3409"/>
                      <a:pt x="8203" y="3200"/>
                      <a:pt x="8384" y="3004"/>
                    </a:cubicBezTo>
                    <a:cubicBezTo>
                      <a:pt x="8430" y="2970"/>
                      <a:pt x="8371" y="2897"/>
                      <a:pt x="8309" y="2897"/>
                    </a:cubicBezTo>
                    <a:cubicBezTo>
                      <a:pt x="8297" y="2897"/>
                      <a:pt x="8284" y="2900"/>
                      <a:pt x="8272" y="2907"/>
                    </a:cubicBezTo>
                    <a:cubicBezTo>
                      <a:pt x="8105" y="3004"/>
                      <a:pt x="7924" y="3060"/>
                      <a:pt x="7770" y="3088"/>
                    </a:cubicBezTo>
                    <a:cubicBezTo>
                      <a:pt x="7686" y="3109"/>
                      <a:pt x="7599" y="3120"/>
                      <a:pt x="7509" y="3120"/>
                    </a:cubicBezTo>
                    <a:cubicBezTo>
                      <a:pt x="7418" y="3120"/>
                      <a:pt x="7324" y="3109"/>
                      <a:pt x="7226" y="3088"/>
                    </a:cubicBezTo>
                    <a:cubicBezTo>
                      <a:pt x="7136" y="3077"/>
                      <a:pt x="7000" y="3056"/>
                      <a:pt x="6900" y="3056"/>
                    </a:cubicBezTo>
                    <a:cubicBezTo>
                      <a:pt x="6876" y="3056"/>
                      <a:pt x="6854" y="3058"/>
                      <a:pt x="6836" y="3060"/>
                    </a:cubicBezTo>
                    <a:cubicBezTo>
                      <a:pt x="6815" y="3060"/>
                      <a:pt x="6802" y="3060"/>
                      <a:pt x="6792" y="3066"/>
                    </a:cubicBezTo>
                    <a:lnTo>
                      <a:pt x="6792" y="3066"/>
                    </a:lnTo>
                    <a:lnTo>
                      <a:pt x="7142" y="2809"/>
                    </a:lnTo>
                    <a:cubicBezTo>
                      <a:pt x="7352" y="2656"/>
                      <a:pt x="7561" y="2530"/>
                      <a:pt x="7756" y="2363"/>
                    </a:cubicBezTo>
                    <a:cubicBezTo>
                      <a:pt x="7840" y="2293"/>
                      <a:pt x="7924" y="2209"/>
                      <a:pt x="8021" y="2098"/>
                    </a:cubicBezTo>
                    <a:cubicBezTo>
                      <a:pt x="8481" y="1763"/>
                      <a:pt x="8970" y="1456"/>
                      <a:pt x="9388" y="1052"/>
                    </a:cubicBezTo>
                    <a:cubicBezTo>
                      <a:pt x="9597" y="856"/>
                      <a:pt x="9709" y="536"/>
                      <a:pt x="9653" y="215"/>
                    </a:cubicBezTo>
                    <a:cubicBezTo>
                      <a:pt x="9653" y="201"/>
                      <a:pt x="9639" y="173"/>
                      <a:pt x="9597" y="173"/>
                    </a:cubicBezTo>
                    <a:cubicBezTo>
                      <a:pt x="9561" y="76"/>
                      <a:pt x="9430" y="0"/>
                      <a:pt x="9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"/>
              <p:cNvSpPr/>
              <p:nvPr/>
            </p:nvSpPr>
            <p:spPr>
              <a:xfrm>
                <a:off x="958520" y="3437552"/>
                <a:ext cx="67971" cy="186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426" extrusionOk="0">
                    <a:moveTo>
                      <a:pt x="704" y="1"/>
                    </a:moveTo>
                    <a:cubicBezTo>
                      <a:pt x="573" y="1"/>
                      <a:pt x="442" y="19"/>
                      <a:pt x="336" y="62"/>
                    </a:cubicBezTo>
                    <a:cubicBezTo>
                      <a:pt x="266" y="89"/>
                      <a:pt x="196" y="145"/>
                      <a:pt x="126" y="201"/>
                    </a:cubicBezTo>
                    <a:cubicBezTo>
                      <a:pt x="98" y="229"/>
                      <a:pt x="43" y="257"/>
                      <a:pt x="1" y="285"/>
                    </a:cubicBezTo>
                    <a:cubicBezTo>
                      <a:pt x="263" y="324"/>
                      <a:pt x="526" y="425"/>
                      <a:pt x="859" y="425"/>
                    </a:cubicBezTo>
                    <a:cubicBezTo>
                      <a:pt x="879" y="425"/>
                      <a:pt x="900" y="425"/>
                      <a:pt x="921" y="424"/>
                    </a:cubicBezTo>
                    <a:cubicBezTo>
                      <a:pt x="1145" y="368"/>
                      <a:pt x="1354" y="285"/>
                      <a:pt x="1521" y="159"/>
                    </a:cubicBezTo>
                    <a:cubicBezTo>
                      <a:pt x="1535" y="145"/>
                      <a:pt x="1535" y="131"/>
                      <a:pt x="1549" y="117"/>
                    </a:cubicBezTo>
                    <a:cubicBezTo>
                      <a:pt x="1437" y="117"/>
                      <a:pt x="1312" y="89"/>
                      <a:pt x="1186" y="75"/>
                    </a:cubicBezTo>
                    <a:cubicBezTo>
                      <a:pt x="1075" y="48"/>
                      <a:pt x="949" y="20"/>
                      <a:pt x="824" y="6"/>
                    </a:cubicBezTo>
                    <a:cubicBezTo>
                      <a:pt x="784" y="2"/>
                      <a:pt x="744" y="1"/>
                      <a:pt x="7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"/>
              <p:cNvSpPr/>
              <p:nvPr/>
            </p:nvSpPr>
            <p:spPr>
              <a:xfrm>
                <a:off x="270997" y="4245684"/>
                <a:ext cx="190890" cy="405723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9252" extrusionOk="0">
                    <a:moveTo>
                      <a:pt x="707" y="0"/>
                    </a:moveTo>
                    <a:cubicBezTo>
                      <a:pt x="504" y="0"/>
                      <a:pt x="323" y="49"/>
                      <a:pt x="182" y="143"/>
                    </a:cubicBezTo>
                    <a:cubicBezTo>
                      <a:pt x="238" y="171"/>
                      <a:pt x="307" y="185"/>
                      <a:pt x="363" y="213"/>
                    </a:cubicBezTo>
                    <a:cubicBezTo>
                      <a:pt x="614" y="325"/>
                      <a:pt x="879" y="464"/>
                      <a:pt x="1144" y="632"/>
                    </a:cubicBezTo>
                    <a:cubicBezTo>
                      <a:pt x="1214" y="687"/>
                      <a:pt x="1270" y="715"/>
                      <a:pt x="1340" y="771"/>
                    </a:cubicBezTo>
                    <a:lnTo>
                      <a:pt x="1423" y="841"/>
                    </a:lnTo>
                    <a:lnTo>
                      <a:pt x="1507" y="924"/>
                    </a:lnTo>
                    <a:cubicBezTo>
                      <a:pt x="1563" y="980"/>
                      <a:pt x="1632" y="1036"/>
                      <a:pt x="1688" y="1106"/>
                    </a:cubicBezTo>
                    <a:cubicBezTo>
                      <a:pt x="1730" y="1162"/>
                      <a:pt x="1786" y="1231"/>
                      <a:pt x="1856" y="1273"/>
                    </a:cubicBezTo>
                    <a:cubicBezTo>
                      <a:pt x="1911" y="1329"/>
                      <a:pt x="1967" y="1399"/>
                      <a:pt x="2009" y="1468"/>
                    </a:cubicBezTo>
                    <a:cubicBezTo>
                      <a:pt x="2065" y="1538"/>
                      <a:pt x="2121" y="1594"/>
                      <a:pt x="2176" y="1664"/>
                    </a:cubicBezTo>
                    <a:cubicBezTo>
                      <a:pt x="2218" y="1733"/>
                      <a:pt x="2274" y="1803"/>
                      <a:pt x="2316" y="1859"/>
                    </a:cubicBezTo>
                    <a:lnTo>
                      <a:pt x="2316" y="1873"/>
                    </a:lnTo>
                    <a:lnTo>
                      <a:pt x="2330" y="1887"/>
                    </a:lnTo>
                    <a:lnTo>
                      <a:pt x="2358" y="1943"/>
                    </a:lnTo>
                    <a:lnTo>
                      <a:pt x="2428" y="2040"/>
                    </a:lnTo>
                    <a:cubicBezTo>
                      <a:pt x="2609" y="2305"/>
                      <a:pt x="2748" y="2584"/>
                      <a:pt x="2888" y="2849"/>
                    </a:cubicBezTo>
                    <a:cubicBezTo>
                      <a:pt x="3013" y="3114"/>
                      <a:pt x="3125" y="3393"/>
                      <a:pt x="3237" y="3658"/>
                    </a:cubicBezTo>
                    <a:cubicBezTo>
                      <a:pt x="3334" y="3909"/>
                      <a:pt x="3404" y="4174"/>
                      <a:pt x="3502" y="4439"/>
                    </a:cubicBezTo>
                    <a:cubicBezTo>
                      <a:pt x="3571" y="4677"/>
                      <a:pt x="3641" y="4928"/>
                      <a:pt x="3683" y="5151"/>
                    </a:cubicBezTo>
                    <a:cubicBezTo>
                      <a:pt x="3711" y="5262"/>
                      <a:pt x="3739" y="5360"/>
                      <a:pt x="3753" y="5486"/>
                    </a:cubicBezTo>
                    <a:cubicBezTo>
                      <a:pt x="3781" y="5583"/>
                      <a:pt x="3795" y="5695"/>
                      <a:pt x="3795" y="5779"/>
                    </a:cubicBezTo>
                    <a:cubicBezTo>
                      <a:pt x="3808" y="5974"/>
                      <a:pt x="3822" y="6127"/>
                      <a:pt x="3822" y="6267"/>
                    </a:cubicBezTo>
                    <a:lnTo>
                      <a:pt x="3822" y="6685"/>
                    </a:lnTo>
                    <a:cubicBezTo>
                      <a:pt x="3822" y="6685"/>
                      <a:pt x="3808" y="6532"/>
                      <a:pt x="3781" y="6267"/>
                    </a:cubicBezTo>
                    <a:cubicBezTo>
                      <a:pt x="3753" y="6141"/>
                      <a:pt x="3725" y="5974"/>
                      <a:pt x="3683" y="5793"/>
                    </a:cubicBezTo>
                    <a:cubicBezTo>
                      <a:pt x="3669" y="5709"/>
                      <a:pt x="3655" y="5625"/>
                      <a:pt x="3613" y="5514"/>
                    </a:cubicBezTo>
                    <a:cubicBezTo>
                      <a:pt x="3599" y="5416"/>
                      <a:pt x="3543" y="5304"/>
                      <a:pt x="3516" y="5207"/>
                    </a:cubicBezTo>
                    <a:cubicBezTo>
                      <a:pt x="3474" y="5095"/>
                      <a:pt x="3446" y="4997"/>
                      <a:pt x="3390" y="4872"/>
                    </a:cubicBezTo>
                    <a:cubicBezTo>
                      <a:pt x="3362" y="4746"/>
                      <a:pt x="3306" y="4649"/>
                      <a:pt x="3251" y="4523"/>
                    </a:cubicBezTo>
                    <a:lnTo>
                      <a:pt x="3097" y="4161"/>
                    </a:lnTo>
                    <a:cubicBezTo>
                      <a:pt x="3041" y="4035"/>
                      <a:pt x="2986" y="3909"/>
                      <a:pt x="2916" y="3784"/>
                    </a:cubicBezTo>
                    <a:cubicBezTo>
                      <a:pt x="2804" y="3547"/>
                      <a:pt x="2665" y="3282"/>
                      <a:pt x="2497" y="3045"/>
                    </a:cubicBezTo>
                    <a:cubicBezTo>
                      <a:pt x="2344" y="2794"/>
                      <a:pt x="2190" y="2556"/>
                      <a:pt x="1995" y="2347"/>
                    </a:cubicBezTo>
                    <a:cubicBezTo>
                      <a:pt x="1995" y="2347"/>
                      <a:pt x="1967" y="2305"/>
                      <a:pt x="1925" y="2264"/>
                    </a:cubicBezTo>
                    <a:lnTo>
                      <a:pt x="1870" y="2208"/>
                    </a:lnTo>
                    <a:lnTo>
                      <a:pt x="1856" y="2194"/>
                    </a:lnTo>
                    <a:lnTo>
                      <a:pt x="1716" y="2054"/>
                    </a:lnTo>
                    <a:cubicBezTo>
                      <a:pt x="1660" y="1998"/>
                      <a:pt x="1619" y="1957"/>
                      <a:pt x="1563" y="1915"/>
                    </a:cubicBezTo>
                    <a:cubicBezTo>
                      <a:pt x="1507" y="1859"/>
                      <a:pt x="1451" y="1817"/>
                      <a:pt x="1395" y="1789"/>
                    </a:cubicBezTo>
                    <a:cubicBezTo>
                      <a:pt x="1354" y="1747"/>
                      <a:pt x="1298" y="1706"/>
                      <a:pt x="1228" y="1664"/>
                    </a:cubicBezTo>
                    <a:cubicBezTo>
                      <a:pt x="1172" y="1622"/>
                      <a:pt x="1102" y="1594"/>
                      <a:pt x="1047" y="1566"/>
                    </a:cubicBezTo>
                    <a:lnTo>
                      <a:pt x="963" y="1510"/>
                    </a:lnTo>
                    <a:lnTo>
                      <a:pt x="879" y="1454"/>
                    </a:lnTo>
                    <a:cubicBezTo>
                      <a:pt x="823" y="1427"/>
                      <a:pt x="754" y="1385"/>
                      <a:pt x="698" y="1371"/>
                    </a:cubicBezTo>
                    <a:cubicBezTo>
                      <a:pt x="475" y="1245"/>
                      <a:pt x="252" y="1148"/>
                      <a:pt x="28" y="1036"/>
                    </a:cubicBezTo>
                    <a:lnTo>
                      <a:pt x="1" y="1022"/>
                    </a:lnTo>
                    <a:lnTo>
                      <a:pt x="1" y="1022"/>
                    </a:lnTo>
                    <a:cubicBezTo>
                      <a:pt x="42" y="1120"/>
                      <a:pt x="98" y="1231"/>
                      <a:pt x="140" y="1357"/>
                    </a:cubicBezTo>
                    <a:cubicBezTo>
                      <a:pt x="196" y="1454"/>
                      <a:pt x="266" y="1566"/>
                      <a:pt x="335" y="1650"/>
                    </a:cubicBezTo>
                    <a:lnTo>
                      <a:pt x="349" y="1664"/>
                    </a:lnTo>
                    <a:cubicBezTo>
                      <a:pt x="377" y="1720"/>
                      <a:pt x="377" y="1775"/>
                      <a:pt x="391" y="1817"/>
                    </a:cubicBezTo>
                    <a:lnTo>
                      <a:pt x="447" y="1985"/>
                    </a:lnTo>
                    <a:cubicBezTo>
                      <a:pt x="461" y="2026"/>
                      <a:pt x="489" y="2082"/>
                      <a:pt x="531" y="2124"/>
                    </a:cubicBezTo>
                    <a:cubicBezTo>
                      <a:pt x="558" y="2166"/>
                      <a:pt x="600" y="2222"/>
                      <a:pt x="628" y="2264"/>
                    </a:cubicBezTo>
                    <a:cubicBezTo>
                      <a:pt x="823" y="2501"/>
                      <a:pt x="1005" y="2780"/>
                      <a:pt x="1228" y="2989"/>
                    </a:cubicBezTo>
                    <a:cubicBezTo>
                      <a:pt x="1312" y="3073"/>
                      <a:pt x="1395" y="3128"/>
                      <a:pt x="1493" y="3184"/>
                    </a:cubicBezTo>
                    <a:cubicBezTo>
                      <a:pt x="1577" y="3240"/>
                      <a:pt x="1674" y="3268"/>
                      <a:pt x="1786" y="3282"/>
                    </a:cubicBezTo>
                    <a:cubicBezTo>
                      <a:pt x="1842" y="3519"/>
                      <a:pt x="1953" y="3798"/>
                      <a:pt x="2121" y="3965"/>
                    </a:cubicBezTo>
                    <a:cubicBezTo>
                      <a:pt x="2190" y="4035"/>
                      <a:pt x="2232" y="4091"/>
                      <a:pt x="2302" y="4147"/>
                    </a:cubicBezTo>
                    <a:cubicBezTo>
                      <a:pt x="2372" y="4174"/>
                      <a:pt x="2442" y="4216"/>
                      <a:pt x="2539" y="4244"/>
                    </a:cubicBezTo>
                    <a:cubicBezTo>
                      <a:pt x="2637" y="4635"/>
                      <a:pt x="2748" y="4997"/>
                      <a:pt x="3055" y="5290"/>
                    </a:cubicBezTo>
                    <a:lnTo>
                      <a:pt x="3195" y="5430"/>
                    </a:lnTo>
                    <a:cubicBezTo>
                      <a:pt x="3264" y="5611"/>
                      <a:pt x="3320" y="5765"/>
                      <a:pt x="3376" y="5932"/>
                    </a:cubicBezTo>
                    <a:cubicBezTo>
                      <a:pt x="3530" y="6448"/>
                      <a:pt x="3613" y="6978"/>
                      <a:pt x="3683" y="7536"/>
                    </a:cubicBezTo>
                    <a:cubicBezTo>
                      <a:pt x="3753" y="8080"/>
                      <a:pt x="3795" y="8638"/>
                      <a:pt x="3822" y="9196"/>
                    </a:cubicBezTo>
                    <a:cubicBezTo>
                      <a:pt x="3822" y="9210"/>
                      <a:pt x="3836" y="9238"/>
                      <a:pt x="3836" y="9252"/>
                    </a:cubicBezTo>
                    <a:cubicBezTo>
                      <a:pt x="3962" y="8889"/>
                      <a:pt x="4004" y="8471"/>
                      <a:pt x="4032" y="8080"/>
                    </a:cubicBezTo>
                    <a:cubicBezTo>
                      <a:pt x="4087" y="7606"/>
                      <a:pt x="4157" y="7118"/>
                      <a:pt x="4171" y="6643"/>
                    </a:cubicBezTo>
                    <a:lnTo>
                      <a:pt x="4171" y="5988"/>
                    </a:lnTo>
                    <a:cubicBezTo>
                      <a:pt x="4255" y="5876"/>
                      <a:pt x="4297" y="5709"/>
                      <a:pt x="4311" y="5527"/>
                    </a:cubicBezTo>
                    <a:cubicBezTo>
                      <a:pt x="4325" y="5360"/>
                      <a:pt x="4352" y="5165"/>
                      <a:pt x="4352" y="5025"/>
                    </a:cubicBezTo>
                    <a:cubicBezTo>
                      <a:pt x="4352" y="4886"/>
                      <a:pt x="4352" y="4760"/>
                      <a:pt x="4311" y="4663"/>
                    </a:cubicBezTo>
                    <a:cubicBezTo>
                      <a:pt x="4297" y="4551"/>
                      <a:pt x="4241" y="4453"/>
                      <a:pt x="4213" y="4356"/>
                    </a:cubicBezTo>
                    <a:cubicBezTo>
                      <a:pt x="4227" y="4286"/>
                      <a:pt x="4227" y="4174"/>
                      <a:pt x="4227" y="4105"/>
                    </a:cubicBezTo>
                    <a:lnTo>
                      <a:pt x="4227" y="4007"/>
                    </a:lnTo>
                    <a:lnTo>
                      <a:pt x="4227" y="3895"/>
                    </a:lnTo>
                    <a:lnTo>
                      <a:pt x="4171" y="3630"/>
                    </a:lnTo>
                    <a:cubicBezTo>
                      <a:pt x="4157" y="3547"/>
                      <a:pt x="4115" y="3463"/>
                      <a:pt x="4087" y="3365"/>
                    </a:cubicBezTo>
                    <a:cubicBezTo>
                      <a:pt x="4074" y="3324"/>
                      <a:pt x="4032" y="3268"/>
                      <a:pt x="4018" y="3212"/>
                    </a:cubicBezTo>
                    <a:lnTo>
                      <a:pt x="4018" y="3198"/>
                    </a:lnTo>
                    <a:cubicBezTo>
                      <a:pt x="4032" y="3114"/>
                      <a:pt x="4032" y="3003"/>
                      <a:pt x="4032" y="2919"/>
                    </a:cubicBezTo>
                    <a:cubicBezTo>
                      <a:pt x="4032" y="2808"/>
                      <a:pt x="4018" y="2724"/>
                      <a:pt x="3976" y="2612"/>
                    </a:cubicBezTo>
                    <a:cubicBezTo>
                      <a:pt x="3962" y="2542"/>
                      <a:pt x="3934" y="2473"/>
                      <a:pt x="3892" y="2417"/>
                    </a:cubicBezTo>
                    <a:cubicBezTo>
                      <a:pt x="3864" y="2347"/>
                      <a:pt x="3822" y="2291"/>
                      <a:pt x="3767" y="2222"/>
                    </a:cubicBezTo>
                    <a:cubicBezTo>
                      <a:pt x="3683" y="2096"/>
                      <a:pt x="3585" y="1998"/>
                      <a:pt x="3460" y="1915"/>
                    </a:cubicBezTo>
                    <a:cubicBezTo>
                      <a:pt x="3460" y="1817"/>
                      <a:pt x="3460" y="1733"/>
                      <a:pt x="3418" y="1650"/>
                    </a:cubicBezTo>
                    <a:cubicBezTo>
                      <a:pt x="3460" y="1524"/>
                      <a:pt x="3432" y="1468"/>
                      <a:pt x="3390" y="1399"/>
                    </a:cubicBezTo>
                    <a:cubicBezTo>
                      <a:pt x="3362" y="1357"/>
                      <a:pt x="3320" y="1273"/>
                      <a:pt x="3264" y="1231"/>
                    </a:cubicBezTo>
                    <a:cubicBezTo>
                      <a:pt x="3223" y="1176"/>
                      <a:pt x="3181" y="1106"/>
                      <a:pt x="3125" y="1050"/>
                    </a:cubicBezTo>
                    <a:lnTo>
                      <a:pt x="2972" y="897"/>
                    </a:lnTo>
                    <a:cubicBezTo>
                      <a:pt x="2874" y="799"/>
                      <a:pt x="2720" y="701"/>
                      <a:pt x="2623" y="618"/>
                    </a:cubicBezTo>
                    <a:cubicBezTo>
                      <a:pt x="2497" y="534"/>
                      <a:pt x="2372" y="464"/>
                      <a:pt x="2260" y="408"/>
                    </a:cubicBezTo>
                    <a:cubicBezTo>
                      <a:pt x="2093" y="325"/>
                      <a:pt x="1939" y="269"/>
                      <a:pt x="1800" y="227"/>
                    </a:cubicBezTo>
                    <a:cubicBezTo>
                      <a:pt x="1660" y="199"/>
                      <a:pt x="1549" y="185"/>
                      <a:pt x="1409" y="171"/>
                    </a:cubicBezTo>
                    <a:cubicBezTo>
                      <a:pt x="1164" y="56"/>
                      <a:pt x="923" y="0"/>
                      <a:pt x="7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4" name="Google Shape;554;p3"/>
            <p:cNvGrpSpPr/>
            <p:nvPr/>
          </p:nvGrpSpPr>
          <p:grpSpPr>
            <a:xfrm>
              <a:off x="8339550" y="4296725"/>
              <a:ext cx="353050" cy="471400"/>
              <a:chOff x="4750925" y="1991875"/>
              <a:chExt cx="353050" cy="471400"/>
            </a:xfrm>
          </p:grpSpPr>
          <p:sp>
            <p:nvSpPr>
              <p:cNvPr id="555" name="Google Shape;555;p3"/>
              <p:cNvSpPr/>
              <p:nvPr/>
            </p:nvSpPr>
            <p:spPr>
              <a:xfrm>
                <a:off x="4935475" y="1991875"/>
                <a:ext cx="5687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2002" extrusionOk="0">
                    <a:moveTo>
                      <a:pt x="1138" y="1"/>
                    </a:moveTo>
                    <a:cubicBezTo>
                      <a:pt x="754" y="1"/>
                      <a:pt x="383" y="228"/>
                      <a:pt x="215" y="599"/>
                    </a:cubicBezTo>
                    <a:cubicBezTo>
                      <a:pt x="1" y="1111"/>
                      <a:pt x="227" y="1694"/>
                      <a:pt x="739" y="1920"/>
                    </a:cubicBezTo>
                    <a:cubicBezTo>
                      <a:pt x="867" y="1975"/>
                      <a:pt x="1001" y="2001"/>
                      <a:pt x="1133" y="2001"/>
                    </a:cubicBezTo>
                    <a:cubicBezTo>
                      <a:pt x="1518" y="2001"/>
                      <a:pt x="1889" y="1781"/>
                      <a:pt x="2049" y="1408"/>
                    </a:cubicBezTo>
                    <a:cubicBezTo>
                      <a:pt x="2275" y="896"/>
                      <a:pt x="2037" y="313"/>
                      <a:pt x="1537" y="87"/>
                    </a:cubicBezTo>
                    <a:cubicBezTo>
                      <a:pt x="1407" y="28"/>
                      <a:pt x="1272" y="1"/>
                      <a:pt x="1138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"/>
              <p:cNvSpPr/>
              <p:nvPr/>
            </p:nvSpPr>
            <p:spPr>
              <a:xfrm>
                <a:off x="4761350" y="2179175"/>
                <a:ext cx="146475" cy="26642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10657" extrusionOk="0">
                    <a:moveTo>
                      <a:pt x="4382" y="0"/>
                    </a:moveTo>
                    <a:lnTo>
                      <a:pt x="0" y="10014"/>
                    </a:lnTo>
                    <a:lnTo>
                      <a:pt x="1477" y="10656"/>
                    </a:lnTo>
                    <a:lnTo>
                      <a:pt x="5858" y="643"/>
                    </a:lnTo>
                    <a:lnTo>
                      <a:pt x="4382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"/>
              <p:cNvSpPr/>
              <p:nvPr/>
            </p:nvSpPr>
            <p:spPr>
              <a:xfrm>
                <a:off x="4865225" y="2075000"/>
                <a:ext cx="91700" cy="125025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5001" extrusionOk="0">
                    <a:moveTo>
                      <a:pt x="1834" y="0"/>
                    </a:moveTo>
                    <a:lnTo>
                      <a:pt x="1" y="4203"/>
                    </a:lnTo>
                    <a:lnTo>
                      <a:pt x="1834" y="5001"/>
                    </a:lnTo>
                    <a:lnTo>
                      <a:pt x="3668" y="798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"/>
              <p:cNvSpPr/>
              <p:nvPr/>
            </p:nvSpPr>
            <p:spPr>
              <a:xfrm>
                <a:off x="4865225" y="2075000"/>
                <a:ext cx="68500" cy="114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597" extrusionOk="0">
                    <a:moveTo>
                      <a:pt x="1834" y="0"/>
                    </a:moveTo>
                    <a:lnTo>
                      <a:pt x="1" y="4203"/>
                    </a:lnTo>
                    <a:lnTo>
                      <a:pt x="894" y="4596"/>
                    </a:lnTo>
                    <a:lnTo>
                      <a:pt x="2739" y="393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"/>
              <p:cNvSpPr/>
              <p:nvPr/>
            </p:nvSpPr>
            <p:spPr>
              <a:xfrm>
                <a:off x="4927150" y="2033025"/>
                <a:ext cx="17682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8550" extrusionOk="0">
                    <a:moveTo>
                      <a:pt x="7073" y="0"/>
                    </a:moveTo>
                    <a:lnTo>
                      <a:pt x="6311" y="358"/>
                    </a:lnTo>
                    <a:cubicBezTo>
                      <a:pt x="5508" y="731"/>
                      <a:pt x="4645" y="919"/>
                      <a:pt x="3782" y="919"/>
                    </a:cubicBezTo>
                    <a:cubicBezTo>
                      <a:pt x="2969" y="919"/>
                      <a:pt x="2156" y="752"/>
                      <a:pt x="1393" y="417"/>
                    </a:cubicBezTo>
                    <a:lnTo>
                      <a:pt x="607" y="2215"/>
                    </a:lnTo>
                    <a:cubicBezTo>
                      <a:pt x="3727" y="2251"/>
                      <a:pt x="0" y="8549"/>
                      <a:pt x="0" y="8549"/>
                    </a:cubicBezTo>
                    <a:cubicBezTo>
                      <a:pt x="6703" y="7656"/>
                      <a:pt x="7073" y="1"/>
                      <a:pt x="707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"/>
              <p:cNvSpPr/>
              <p:nvPr/>
            </p:nvSpPr>
            <p:spPr>
              <a:xfrm>
                <a:off x="4927150" y="2033025"/>
                <a:ext cx="17682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8550" extrusionOk="0">
                    <a:moveTo>
                      <a:pt x="7073" y="0"/>
                    </a:moveTo>
                    <a:lnTo>
                      <a:pt x="6311" y="358"/>
                    </a:lnTo>
                    <a:cubicBezTo>
                      <a:pt x="6180" y="417"/>
                      <a:pt x="6049" y="465"/>
                      <a:pt x="5918" y="524"/>
                    </a:cubicBezTo>
                    <a:cubicBezTo>
                      <a:pt x="5596" y="2394"/>
                      <a:pt x="4453" y="6466"/>
                      <a:pt x="429" y="7763"/>
                    </a:cubicBezTo>
                    <a:cubicBezTo>
                      <a:pt x="179" y="8240"/>
                      <a:pt x="0" y="8549"/>
                      <a:pt x="0" y="8549"/>
                    </a:cubicBezTo>
                    <a:cubicBezTo>
                      <a:pt x="6715" y="7656"/>
                      <a:pt x="7073" y="1"/>
                      <a:pt x="707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"/>
              <p:cNvSpPr/>
              <p:nvPr/>
            </p:nvSpPr>
            <p:spPr>
              <a:xfrm>
                <a:off x="4900350" y="2014875"/>
                <a:ext cx="872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763" extrusionOk="0">
                    <a:moveTo>
                      <a:pt x="1215" y="0"/>
                    </a:moveTo>
                    <a:lnTo>
                      <a:pt x="1" y="2762"/>
                    </a:lnTo>
                    <a:lnTo>
                      <a:pt x="2287" y="3763"/>
                    </a:lnTo>
                    <a:lnTo>
                      <a:pt x="3489" y="1000"/>
                    </a:lnTo>
                    <a:lnTo>
                      <a:pt x="1215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"/>
              <p:cNvSpPr/>
              <p:nvPr/>
            </p:nvSpPr>
            <p:spPr>
              <a:xfrm>
                <a:off x="4750925" y="2413325"/>
                <a:ext cx="56875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998" extrusionOk="0">
                    <a:moveTo>
                      <a:pt x="1133" y="0"/>
                    </a:moveTo>
                    <a:cubicBezTo>
                      <a:pt x="755" y="0"/>
                      <a:pt x="394" y="222"/>
                      <a:pt x="227" y="600"/>
                    </a:cubicBezTo>
                    <a:cubicBezTo>
                      <a:pt x="1" y="1100"/>
                      <a:pt x="239" y="1695"/>
                      <a:pt x="739" y="1910"/>
                    </a:cubicBezTo>
                    <a:cubicBezTo>
                      <a:pt x="873" y="1969"/>
                      <a:pt x="1013" y="1997"/>
                      <a:pt x="1149" y="1997"/>
                    </a:cubicBezTo>
                    <a:cubicBezTo>
                      <a:pt x="1533" y="1997"/>
                      <a:pt x="1894" y="1775"/>
                      <a:pt x="2061" y="1398"/>
                    </a:cubicBezTo>
                    <a:cubicBezTo>
                      <a:pt x="2275" y="898"/>
                      <a:pt x="2049" y="302"/>
                      <a:pt x="1537" y="88"/>
                    </a:cubicBezTo>
                    <a:cubicBezTo>
                      <a:pt x="1405" y="29"/>
                      <a:pt x="1268" y="0"/>
                      <a:pt x="113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4"/>
          <p:cNvPicPr preferRelativeResize="0"/>
          <p:nvPr/>
        </p:nvPicPr>
        <p:blipFill rotWithShape="1">
          <a:blip r:embed="rId2">
            <a:alphaModFix amt="40000"/>
          </a:blip>
          <a:srcRect l="-70" t="7798" r="69" b="7798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4"/>
          <p:cNvSpPr txBox="1">
            <a:spLocks noGrp="1"/>
          </p:cNvSpPr>
          <p:nvPr>
            <p:ph type="body" idx="1"/>
          </p:nvPr>
        </p:nvSpPr>
        <p:spPr>
          <a:xfrm>
            <a:off x="713100" y="1337600"/>
            <a:ext cx="77178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6" name="Google Shape;566;p4"/>
          <p:cNvSpPr txBox="1">
            <a:spLocks noGrp="1"/>
          </p:cNvSpPr>
          <p:nvPr>
            <p:ph type="title"/>
          </p:nvPr>
        </p:nvSpPr>
        <p:spPr>
          <a:xfrm>
            <a:off x="713100" y="583650"/>
            <a:ext cx="77178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67" name="Google Shape;567;p4"/>
          <p:cNvGrpSpPr/>
          <p:nvPr/>
        </p:nvGrpSpPr>
        <p:grpSpPr>
          <a:xfrm rot="1267039">
            <a:off x="8369954" y="3325092"/>
            <a:ext cx="846846" cy="1775803"/>
            <a:chOff x="238685" y="1636973"/>
            <a:chExt cx="846796" cy="1775698"/>
          </a:xfrm>
        </p:grpSpPr>
        <p:sp>
          <p:nvSpPr>
            <p:cNvPr id="568" name="Google Shape;568;p4"/>
            <p:cNvSpPr/>
            <p:nvPr/>
          </p:nvSpPr>
          <p:spPr>
            <a:xfrm>
              <a:off x="446589" y="2866930"/>
              <a:ext cx="469020" cy="545741"/>
            </a:xfrm>
            <a:custGeom>
              <a:avLst/>
              <a:gdLst/>
              <a:ahLst/>
              <a:cxnLst/>
              <a:rect l="l" t="t" r="r" b="b"/>
              <a:pathLst>
                <a:path w="10825" h="12595" extrusionOk="0">
                  <a:moveTo>
                    <a:pt x="4827" y="1"/>
                  </a:moveTo>
                  <a:cubicBezTo>
                    <a:pt x="4796" y="12"/>
                    <a:pt x="4765" y="24"/>
                    <a:pt x="4734" y="36"/>
                  </a:cubicBezTo>
                  <a:lnTo>
                    <a:pt x="4734" y="36"/>
                  </a:lnTo>
                  <a:cubicBezTo>
                    <a:pt x="4796" y="21"/>
                    <a:pt x="4827" y="1"/>
                    <a:pt x="4827" y="1"/>
                  </a:cubicBezTo>
                  <a:close/>
                  <a:moveTo>
                    <a:pt x="4734" y="36"/>
                  </a:moveTo>
                  <a:cubicBezTo>
                    <a:pt x="4724" y="38"/>
                    <a:pt x="4713" y="41"/>
                    <a:pt x="4701" y="43"/>
                  </a:cubicBezTo>
                  <a:cubicBezTo>
                    <a:pt x="4632" y="70"/>
                    <a:pt x="4506" y="112"/>
                    <a:pt x="4367" y="168"/>
                  </a:cubicBezTo>
                  <a:cubicBezTo>
                    <a:pt x="4074" y="280"/>
                    <a:pt x="3655" y="461"/>
                    <a:pt x="3181" y="796"/>
                  </a:cubicBezTo>
                  <a:cubicBezTo>
                    <a:pt x="2944" y="949"/>
                    <a:pt x="2679" y="1144"/>
                    <a:pt x="2414" y="1382"/>
                  </a:cubicBezTo>
                  <a:cubicBezTo>
                    <a:pt x="2163" y="1605"/>
                    <a:pt x="1898" y="1884"/>
                    <a:pt x="1633" y="2205"/>
                  </a:cubicBezTo>
                  <a:cubicBezTo>
                    <a:pt x="1131" y="2832"/>
                    <a:pt x="656" y="3655"/>
                    <a:pt x="377" y="4604"/>
                  </a:cubicBezTo>
                  <a:cubicBezTo>
                    <a:pt x="85" y="5566"/>
                    <a:pt x="1" y="6682"/>
                    <a:pt x="210" y="7812"/>
                  </a:cubicBezTo>
                  <a:cubicBezTo>
                    <a:pt x="238" y="7951"/>
                    <a:pt x="252" y="8091"/>
                    <a:pt x="294" y="8230"/>
                  </a:cubicBezTo>
                  <a:lnTo>
                    <a:pt x="350" y="8440"/>
                  </a:lnTo>
                  <a:cubicBezTo>
                    <a:pt x="363" y="8509"/>
                    <a:pt x="391" y="8579"/>
                    <a:pt x="419" y="8649"/>
                  </a:cubicBezTo>
                  <a:cubicBezTo>
                    <a:pt x="503" y="8928"/>
                    <a:pt x="601" y="9235"/>
                    <a:pt x="740" y="9486"/>
                  </a:cubicBezTo>
                  <a:cubicBezTo>
                    <a:pt x="880" y="9765"/>
                    <a:pt x="1047" y="10030"/>
                    <a:pt x="1228" y="10281"/>
                  </a:cubicBezTo>
                  <a:cubicBezTo>
                    <a:pt x="1424" y="10518"/>
                    <a:pt x="1633" y="10769"/>
                    <a:pt x="1856" y="10992"/>
                  </a:cubicBezTo>
                  <a:cubicBezTo>
                    <a:pt x="2763" y="11885"/>
                    <a:pt x="4046" y="12471"/>
                    <a:pt x="5385" y="12582"/>
                  </a:cubicBezTo>
                  <a:cubicBezTo>
                    <a:pt x="5508" y="12590"/>
                    <a:pt x="5632" y="12594"/>
                    <a:pt x="5758" y="12594"/>
                  </a:cubicBezTo>
                  <a:cubicBezTo>
                    <a:pt x="6301" y="12594"/>
                    <a:pt x="6861" y="12520"/>
                    <a:pt x="7394" y="12373"/>
                  </a:cubicBezTo>
                  <a:lnTo>
                    <a:pt x="7631" y="12303"/>
                  </a:lnTo>
                  <a:lnTo>
                    <a:pt x="7882" y="12206"/>
                  </a:lnTo>
                  <a:cubicBezTo>
                    <a:pt x="7965" y="12178"/>
                    <a:pt x="8035" y="12164"/>
                    <a:pt x="8119" y="12108"/>
                  </a:cubicBezTo>
                  <a:lnTo>
                    <a:pt x="8342" y="11983"/>
                  </a:lnTo>
                  <a:cubicBezTo>
                    <a:pt x="8663" y="11829"/>
                    <a:pt x="8942" y="11620"/>
                    <a:pt x="9207" y="11397"/>
                  </a:cubicBezTo>
                  <a:cubicBezTo>
                    <a:pt x="10225" y="10462"/>
                    <a:pt x="10825" y="9067"/>
                    <a:pt x="10741" y="7714"/>
                  </a:cubicBezTo>
                  <a:cubicBezTo>
                    <a:pt x="10713" y="7533"/>
                    <a:pt x="10713" y="7379"/>
                    <a:pt x="10685" y="7212"/>
                  </a:cubicBezTo>
                  <a:lnTo>
                    <a:pt x="10630" y="6961"/>
                  </a:lnTo>
                  <a:cubicBezTo>
                    <a:pt x="10630" y="6933"/>
                    <a:pt x="10616" y="6877"/>
                    <a:pt x="10602" y="6835"/>
                  </a:cubicBezTo>
                  <a:lnTo>
                    <a:pt x="10560" y="6724"/>
                  </a:lnTo>
                  <a:lnTo>
                    <a:pt x="10490" y="6473"/>
                  </a:lnTo>
                  <a:cubicBezTo>
                    <a:pt x="10462" y="6389"/>
                    <a:pt x="10420" y="6319"/>
                    <a:pt x="10406" y="6236"/>
                  </a:cubicBezTo>
                  <a:lnTo>
                    <a:pt x="10351" y="6110"/>
                  </a:lnTo>
                  <a:cubicBezTo>
                    <a:pt x="10337" y="6068"/>
                    <a:pt x="10323" y="6040"/>
                    <a:pt x="10295" y="5985"/>
                  </a:cubicBezTo>
                  <a:lnTo>
                    <a:pt x="10183" y="5761"/>
                  </a:lnTo>
                  <a:cubicBezTo>
                    <a:pt x="9835" y="5190"/>
                    <a:pt x="9346" y="4701"/>
                    <a:pt x="8761" y="4381"/>
                  </a:cubicBezTo>
                  <a:cubicBezTo>
                    <a:pt x="8230" y="4096"/>
                    <a:pt x="7639" y="3931"/>
                    <a:pt x="7055" y="3931"/>
                  </a:cubicBezTo>
                  <a:cubicBezTo>
                    <a:pt x="7010" y="3931"/>
                    <a:pt x="6965" y="3932"/>
                    <a:pt x="6919" y="3934"/>
                  </a:cubicBezTo>
                  <a:cubicBezTo>
                    <a:pt x="6836" y="3934"/>
                    <a:pt x="6766" y="3948"/>
                    <a:pt x="6696" y="3948"/>
                  </a:cubicBezTo>
                  <a:cubicBezTo>
                    <a:pt x="6626" y="3948"/>
                    <a:pt x="6529" y="3948"/>
                    <a:pt x="6459" y="3962"/>
                  </a:cubicBezTo>
                  <a:cubicBezTo>
                    <a:pt x="6306" y="4004"/>
                    <a:pt x="6152" y="4018"/>
                    <a:pt x="6013" y="4074"/>
                  </a:cubicBezTo>
                  <a:cubicBezTo>
                    <a:pt x="5943" y="4088"/>
                    <a:pt x="5873" y="4102"/>
                    <a:pt x="5789" y="4143"/>
                  </a:cubicBezTo>
                  <a:cubicBezTo>
                    <a:pt x="5720" y="4171"/>
                    <a:pt x="5650" y="4185"/>
                    <a:pt x="5580" y="4227"/>
                  </a:cubicBezTo>
                  <a:lnTo>
                    <a:pt x="5371" y="4325"/>
                  </a:lnTo>
                  <a:cubicBezTo>
                    <a:pt x="5301" y="4367"/>
                    <a:pt x="5232" y="4394"/>
                    <a:pt x="5176" y="4450"/>
                  </a:cubicBezTo>
                  <a:cubicBezTo>
                    <a:pt x="4785" y="4701"/>
                    <a:pt x="4464" y="5022"/>
                    <a:pt x="4227" y="5399"/>
                  </a:cubicBezTo>
                  <a:cubicBezTo>
                    <a:pt x="3990" y="5761"/>
                    <a:pt x="3851" y="6180"/>
                    <a:pt x="3795" y="6598"/>
                  </a:cubicBezTo>
                  <a:cubicBezTo>
                    <a:pt x="3739" y="6961"/>
                    <a:pt x="3767" y="7324"/>
                    <a:pt x="3837" y="7672"/>
                  </a:cubicBezTo>
                  <a:cubicBezTo>
                    <a:pt x="3851" y="7770"/>
                    <a:pt x="3879" y="7854"/>
                    <a:pt x="3906" y="7937"/>
                  </a:cubicBezTo>
                  <a:cubicBezTo>
                    <a:pt x="3920" y="8021"/>
                    <a:pt x="3976" y="8119"/>
                    <a:pt x="4004" y="8202"/>
                  </a:cubicBezTo>
                  <a:cubicBezTo>
                    <a:pt x="4046" y="8286"/>
                    <a:pt x="4088" y="8370"/>
                    <a:pt x="4130" y="8440"/>
                  </a:cubicBezTo>
                  <a:cubicBezTo>
                    <a:pt x="4185" y="8509"/>
                    <a:pt x="4227" y="8607"/>
                    <a:pt x="4283" y="8677"/>
                  </a:cubicBezTo>
                  <a:cubicBezTo>
                    <a:pt x="4506" y="8970"/>
                    <a:pt x="4813" y="9207"/>
                    <a:pt x="5134" y="9374"/>
                  </a:cubicBezTo>
                  <a:cubicBezTo>
                    <a:pt x="5469" y="9528"/>
                    <a:pt x="5859" y="9611"/>
                    <a:pt x="6222" y="9611"/>
                  </a:cubicBezTo>
                  <a:lnTo>
                    <a:pt x="6361" y="9611"/>
                  </a:lnTo>
                  <a:cubicBezTo>
                    <a:pt x="6417" y="9611"/>
                    <a:pt x="6459" y="9597"/>
                    <a:pt x="6515" y="9597"/>
                  </a:cubicBezTo>
                  <a:cubicBezTo>
                    <a:pt x="6571" y="9597"/>
                    <a:pt x="6626" y="9583"/>
                    <a:pt x="6668" y="9555"/>
                  </a:cubicBezTo>
                  <a:cubicBezTo>
                    <a:pt x="6724" y="9542"/>
                    <a:pt x="6780" y="9542"/>
                    <a:pt x="6836" y="9528"/>
                  </a:cubicBezTo>
                  <a:cubicBezTo>
                    <a:pt x="7017" y="9472"/>
                    <a:pt x="7254" y="9388"/>
                    <a:pt x="7435" y="9263"/>
                  </a:cubicBezTo>
                  <a:cubicBezTo>
                    <a:pt x="7826" y="9025"/>
                    <a:pt x="8133" y="8621"/>
                    <a:pt x="8272" y="8147"/>
                  </a:cubicBezTo>
                  <a:cubicBezTo>
                    <a:pt x="8384" y="7840"/>
                    <a:pt x="8398" y="7505"/>
                    <a:pt x="8328" y="7170"/>
                  </a:cubicBezTo>
                  <a:cubicBezTo>
                    <a:pt x="8328" y="7114"/>
                    <a:pt x="8300" y="7073"/>
                    <a:pt x="8300" y="7003"/>
                  </a:cubicBezTo>
                  <a:cubicBezTo>
                    <a:pt x="8272" y="6947"/>
                    <a:pt x="8258" y="6877"/>
                    <a:pt x="8244" y="6822"/>
                  </a:cubicBezTo>
                  <a:cubicBezTo>
                    <a:pt x="8175" y="6654"/>
                    <a:pt x="8091" y="6487"/>
                    <a:pt x="7965" y="6347"/>
                  </a:cubicBezTo>
                  <a:cubicBezTo>
                    <a:pt x="7840" y="6208"/>
                    <a:pt x="7700" y="6096"/>
                    <a:pt x="7561" y="5999"/>
                  </a:cubicBezTo>
                  <a:cubicBezTo>
                    <a:pt x="7408" y="5901"/>
                    <a:pt x="7254" y="5831"/>
                    <a:pt x="7073" y="5789"/>
                  </a:cubicBezTo>
                  <a:cubicBezTo>
                    <a:pt x="6944" y="5768"/>
                    <a:pt x="6808" y="5738"/>
                    <a:pt x="6675" y="5738"/>
                  </a:cubicBezTo>
                  <a:cubicBezTo>
                    <a:pt x="6635" y="5738"/>
                    <a:pt x="6596" y="5741"/>
                    <a:pt x="6557" y="5747"/>
                  </a:cubicBezTo>
                  <a:cubicBezTo>
                    <a:pt x="6585" y="5720"/>
                    <a:pt x="6626" y="5706"/>
                    <a:pt x="6640" y="5692"/>
                  </a:cubicBezTo>
                  <a:lnTo>
                    <a:pt x="6710" y="5622"/>
                  </a:lnTo>
                  <a:cubicBezTo>
                    <a:pt x="6738" y="5608"/>
                    <a:pt x="6766" y="5580"/>
                    <a:pt x="6780" y="5552"/>
                  </a:cubicBezTo>
                  <a:cubicBezTo>
                    <a:pt x="6808" y="5469"/>
                    <a:pt x="6710" y="5371"/>
                    <a:pt x="6459" y="5343"/>
                  </a:cubicBezTo>
                  <a:lnTo>
                    <a:pt x="6250" y="5343"/>
                  </a:lnTo>
                  <a:cubicBezTo>
                    <a:pt x="6180" y="5343"/>
                    <a:pt x="6096" y="5357"/>
                    <a:pt x="6013" y="5371"/>
                  </a:cubicBezTo>
                  <a:cubicBezTo>
                    <a:pt x="5817" y="5413"/>
                    <a:pt x="5622" y="5496"/>
                    <a:pt x="5413" y="5636"/>
                  </a:cubicBezTo>
                  <a:cubicBezTo>
                    <a:pt x="5232" y="5775"/>
                    <a:pt x="5036" y="5957"/>
                    <a:pt x="4897" y="6180"/>
                  </a:cubicBezTo>
                  <a:cubicBezTo>
                    <a:pt x="4757" y="6403"/>
                    <a:pt x="4646" y="6668"/>
                    <a:pt x="4618" y="6947"/>
                  </a:cubicBezTo>
                  <a:cubicBezTo>
                    <a:pt x="4576" y="7226"/>
                    <a:pt x="4604" y="7505"/>
                    <a:pt x="4688" y="7770"/>
                  </a:cubicBezTo>
                  <a:lnTo>
                    <a:pt x="4715" y="7868"/>
                  </a:lnTo>
                  <a:lnTo>
                    <a:pt x="4715" y="7882"/>
                  </a:lnTo>
                  <a:lnTo>
                    <a:pt x="4743" y="7937"/>
                  </a:lnTo>
                  <a:lnTo>
                    <a:pt x="4743" y="7951"/>
                  </a:lnTo>
                  <a:lnTo>
                    <a:pt x="4757" y="7979"/>
                  </a:lnTo>
                  <a:lnTo>
                    <a:pt x="4785" y="8049"/>
                  </a:lnTo>
                  <a:cubicBezTo>
                    <a:pt x="4813" y="8077"/>
                    <a:pt x="4827" y="8133"/>
                    <a:pt x="4855" y="8161"/>
                  </a:cubicBezTo>
                  <a:cubicBezTo>
                    <a:pt x="4883" y="8188"/>
                    <a:pt x="4883" y="8202"/>
                    <a:pt x="4897" y="8216"/>
                  </a:cubicBezTo>
                  <a:lnTo>
                    <a:pt x="4925" y="8272"/>
                  </a:lnTo>
                  <a:cubicBezTo>
                    <a:pt x="4953" y="8300"/>
                    <a:pt x="4967" y="8328"/>
                    <a:pt x="4994" y="8356"/>
                  </a:cubicBezTo>
                  <a:cubicBezTo>
                    <a:pt x="4980" y="8398"/>
                    <a:pt x="5036" y="8467"/>
                    <a:pt x="5078" y="8495"/>
                  </a:cubicBezTo>
                  <a:cubicBezTo>
                    <a:pt x="5245" y="8663"/>
                    <a:pt x="5399" y="8760"/>
                    <a:pt x="5580" y="8830"/>
                  </a:cubicBezTo>
                  <a:cubicBezTo>
                    <a:pt x="5734" y="8900"/>
                    <a:pt x="5887" y="8942"/>
                    <a:pt x="6027" y="8956"/>
                  </a:cubicBezTo>
                  <a:cubicBezTo>
                    <a:pt x="6056" y="8957"/>
                    <a:pt x="6084" y="8958"/>
                    <a:pt x="6112" y="8958"/>
                  </a:cubicBezTo>
                  <a:cubicBezTo>
                    <a:pt x="6348" y="8958"/>
                    <a:pt x="6528" y="8907"/>
                    <a:pt x="6640" y="8844"/>
                  </a:cubicBezTo>
                  <a:cubicBezTo>
                    <a:pt x="6738" y="8816"/>
                    <a:pt x="6808" y="8760"/>
                    <a:pt x="6850" y="8719"/>
                  </a:cubicBezTo>
                  <a:cubicBezTo>
                    <a:pt x="6877" y="8691"/>
                    <a:pt x="6877" y="8663"/>
                    <a:pt x="6864" y="8635"/>
                  </a:cubicBezTo>
                  <a:cubicBezTo>
                    <a:pt x="6864" y="8579"/>
                    <a:pt x="6822" y="8551"/>
                    <a:pt x="6738" y="8523"/>
                  </a:cubicBezTo>
                  <a:cubicBezTo>
                    <a:pt x="6668" y="8481"/>
                    <a:pt x="6571" y="8454"/>
                    <a:pt x="6431" y="8412"/>
                  </a:cubicBezTo>
                  <a:cubicBezTo>
                    <a:pt x="6306" y="8370"/>
                    <a:pt x="6166" y="8300"/>
                    <a:pt x="6027" y="8216"/>
                  </a:cubicBezTo>
                  <a:cubicBezTo>
                    <a:pt x="5887" y="8133"/>
                    <a:pt x="5748" y="7993"/>
                    <a:pt x="5664" y="7812"/>
                  </a:cubicBezTo>
                  <a:cubicBezTo>
                    <a:pt x="5497" y="7519"/>
                    <a:pt x="5483" y="7101"/>
                    <a:pt x="5636" y="6766"/>
                  </a:cubicBezTo>
                  <a:cubicBezTo>
                    <a:pt x="5734" y="6598"/>
                    <a:pt x="5845" y="6459"/>
                    <a:pt x="6013" y="6347"/>
                  </a:cubicBezTo>
                  <a:cubicBezTo>
                    <a:pt x="6166" y="6250"/>
                    <a:pt x="6333" y="6180"/>
                    <a:pt x="6515" y="6138"/>
                  </a:cubicBezTo>
                  <a:cubicBezTo>
                    <a:pt x="6593" y="6128"/>
                    <a:pt x="6669" y="6123"/>
                    <a:pt x="6746" y="6123"/>
                  </a:cubicBezTo>
                  <a:cubicBezTo>
                    <a:pt x="6998" y="6123"/>
                    <a:pt x="7242" y="6180"/>
                    <a:pt x="7477" y="6319"/>
                  </a:cubicBezTo>
                  <a:cubicBezTo>
                    <a:pt x="7770" y="6487"/>
                    <a:pt x="7979" y="6780"/>
                    <a:pt x="8105" y="7087"/>
                  </a:cubicBezTo>
                  <a:cubicBezTo>
                    <a:pt x="8189" y="7379"/>
                    <a:pt x="8203" y="7672"/>
                    <a:pt x="8133" y="7979"/>
                  </a:cubicBezTo>
                  <a:cubicBezTo>
                    <a:pt x="8077" y="8258"/>
                    <a:pt x="7965" y="8537"/>
                    <a:pt x="7784" y="8746"/>
                  </a:cubicBezTo>
                  <a:cubicBezTo>
                    <a:pt x="7589" y="8984"/>
                    <a:pt x="7352" y="9179"/>
                    <a:pt x="7073" y="9276"/>
                  </a:cubicBezTo>
                  <a:cubicBezTo>
                    <a:pt x="6794" y="9402"/>
                    <a:pt x="6501" y="9458"/>
                    <a:pt x="6180" y="9458"/>
                  </a:cubicBezTo>
                  <a:cubicBezTo>
                    <a:pt x="5566" y="9458"/>
                    <a:pt x="4967" y="9193"/>
                    <a:pt x="4548" y="8746"/>
                  </a:cubicBezTo>
                  <a:cubicBezTo>
                    <a:pt x="4367" y="8551"/>
                    <a:pt x="4227" y="8328"/>
                    <a:pt x="4130" y="8077"/>
                  </a:cubicBezTo>
                  <a:cubicBezTo>
                    <a:pt x="4074" y="7951"/>
                    <a:pt x="4032" y="7840"/>
                    <a:pt x="4004" y="7714"/>
                  </a:cubicBezTo>
                  <a:cubicBezTo>
                    <a:pt x="3990" y="7645"/>
                    <a:pt x="3990" y="7589"/>
                    <a:pt x="3962" y="7519"/>
                  </a:cubicBezTo>
                  <a:lnTo>
                    <a:pt x="3948" y="7421"/>
                  </a:lnTo>
                  <a:cubicBezTo>
                    <a:pt x="3948" y="7379"/>
                    <a:pt x="3948" y="7352"/>
                    <a:pt x="3934" y="7310"/>
                  </a:cubicBezTo>
                  <a:lnTo>
                    <a:pt x="3920" y="7114"/>
                  </a:lnTo>
                  <a:lnTo>
                    <a:pt x="3920" y="6933"/>
                  </a:lnTo>
                  <a:cubicBezTo>
                    <a:pt x="3920" y="6863"/>
                    <a:pt x="3920" y="6808"/>
                    <a:pt x="3934" y="6738"/>
                  </a:cubicBezTo>
                  <a:cubicBezTo>
                    <a:pt x="3948" y="6668"/>
                    <a:pt x="3948" y="6612"/>
                    <a:pt x="3948" y="6543"/>
                  </a:cubicBezTo>
                  <a:cubicBezTo>
                    <a:pt x="4004" y="6278"/>
                    <a:pt x="4074" y="6040"/>
                    <a:pt x="4199" y="5789"/>
                  </a:cubicBezTo>
                  <a:cubicBezTo>
                    <a:pt x="4311" y="5566"/>
                    <a:pt x="4450" y="5343"/>
                    <a:pt x="4632" y="5148"/>
                  </a:cubicBezTo>
                  <a:cubicBezTo>
                    <a:pt x="4660" y="5092"/>
                    <a:pt x="4715" y="5064"/>
                    <a:pt x="4771" y="5008"/>
                  </a:cubicBezTo>
                  <a:lnTo>
                    <a:pt x="4841" y="4938"/>
                  </a:lnTo>
                  <a:cubicBezTo>
                    <a:pt x="4855" y="4925"/>
                    <a:pt x="4897" y="4911"/>
                    <a:pt x="4911" y="4869"/>
                  </a:cubicBezTo>
                  <a:cubicBezTo>
                    <a:pt x="4967" y="4841"/>
                    <a:pt x="5008" y="4785"/>
                    <a:pt x="5064" y="4743"/>
                  </a:cubicBezTo>
                  <a:cubicBezTo>
                    <a:pt x="5120" y="4715"/>
                    <a:pt x="5176" y="4673"/>
                    <a:pt x="5245" y="4646"/>
                  </a:cubicBezTo>
                  <a:cubicBezTo>
                    <a:pt x="5301" y="4604"/>
                    <a:pt x="5357" y="4576"/>
                    <a:pt x="5427" y="4534"/>
                  </a:cubicBezTo>
                  <a:cubicBezTo>
                    <a:pt x="5511" y="4506"/>
                    <a:pt x="5552" y="4464"/>
                    <a:pt x="5622" y="4450"/>
                  </a:cubicBezTo>
                  <a:cubicBezTo>
                    <a:pt x="5692" y="4422"/>
                    <a:pt x="5762" y="4394"/>
                    <a:pt x="5831" y="4367"/>
                  </a:cubicBezTo>
                  <a:lnTo>
                    <a:pt x="6041" y="4311"/>
                  </a:lnTo>
                  <a:cubicBezTo>
                    <a:pt x="6180" y="4255"/>
                    <a:pt x="6320" y="4241"/>
                    <a:pt x="6473" y="4227"/>
                  </a:cubicBezTo>
                  <a:cubicBezTo>
                    <a:pt x="6543" y="4213"/>
                    <a:pt x="6612" y="4213"/>
                    <a:pt x="6710" y="4213"/>
                  </a:cubicBezTo>
                  <a:cubicBezTo>
                    <a:pt x="6780" y="4213"/>
                    <a:pt x="6850" y="4185"/>
                    <a:pt x="6933" y="4185"/>
                  </a:cubicBezTo>
                  <a:cubicBezTo>
                    <a:pt x="7519" y="4185"/>
                    <a:pt x="8133" y="4325"/>
                    <a:pt x="8677" y="4646"/>
                  </a:cubicBezTo>
                  <a:cubicBezTo>
                    <a:pt x="8995" y="4831"/>
                    <a:pt x="9288" y="5054"/>
                    <a:pt x="9544" y="5315"/>
                  </a:cubicBezTo>
                  <a:lnTo>
                    <a:pt x="9544" y="5315"/>
                  </a:lnTo>
                  <a:cubicBezTo>
                    <a:pt x="9379" y="5152"/>
                    <a:pt x="9085" y="4943"/>
                    <a:pt x="8802" y="4841"/>
                  </a:cubicBezTo>
                  <a:cubicBezTo>
                    <a:pt x="8733" y="4799"/>
                    <a:pt x="8635" y="4785"/>
                    <a:pt x="8565" y="4771"/>
                  </a:cubicBezTo>
                  <a:lnTo>
                    <a:pt x="8356" y="4715"/>
                  </a:lnTo>
                  <a:cubicBezTo>
                    <a:pt x="8244" y="4701"/>
                    <a:pt x="8133" y="4701"/>
                    <a:pt x="8105" y="4701"/>
                  </a:cubicBezTo>
                  <a:cubicBezTo>
                    <a:pt x="8007" y="4715"/>
                    <a:pt x="8049" y="4771"/>
                    <a:pt x="8147" y="4841"/>
                  </a:cubicBezTo>
                  <a:cubicBezTo>
                    <a:pt x="8203" y="4869"/>
                    <a:pt x="8272" y="4911"/>
                    <a:pt x="8342" y="4952"/>
                  </a:cubicBezTo>
                  <a:cubicBezTo>
                    <a:pt x="8412" y="5008"/>
                    <a:pt x="8496" y="5064"/>
                    <a:pt x="8607" y="5120"/>
                  </a:cubicBezTo>
                  <a:cubicBezTo>
                    <a:pt x="8774" y="5231"/>
                    <a:pt x="8970" y="5371"/>
                    <a:pt x="9123" y="5510"/>
                  </a:cubicBezTo>
                  <a:cubicBezTo>
                    <a:pt x="9291" y="5650"/>
                    <a:pt x="9388" y="5817"/>
                    <a:pt x="9458" y="5887"/>
                  </a:cubicBezTo>
                  <a:cubicBezTo>
                    <a:pt x="9500" y="5929"/>
                    <a:pt x="9528" y="5985"/>
                    <a:pt x="9570" y="6054"/>
                  </a:cubicBezTo>
                  <a:lnTo>
                    <a:pt x="9611" y="6138"/>
                  </a:lnTo>
                  <a:lnTo>
                    <a:pt x="9667" y="6236"/>
                  </a:lnTo>
                  <a:cubicBezTo>
                    <a:pt x="9709" y="6278"/>
                    <a:pt x="9737" y="6347"/>
                    <a:pt x="9779" y="6403"/>
                  </a:cubicBezTo>
                  <a:cubicBezTo>
                    <a:pt x="9807" y="6459"/>
                    <a:pt x="9835" y="6529"/>
                    <a:pt x="9862" y="6584"/>
                  </a:cubicBezTo>
                  <a:cubicBezTo>
                    <a:pt x="9918" y="6696"/>
                    <a:pt x="9960" y="6822"/>
                    <a:pt x="10002" y="6947"/>
                  </a:cubicBezTo>
                  <a:cubicBezTo>
                    <a:pt x="10058" y="7073"/>
                    <a:pt x="10072" y="7212"/>
                    <a:pt x="10114" y="7324"/>
                  </a:cubicBezTo>
                  <a:cubicBezTo>
                    <a:pt x="10002" y="7073"/>
                    <a:pt x="9849" y="6905"/>
                    <a:pt x="9723" y="6835"/>
                  </a:cubicBezTo>
                  <a:cubicBezTo>
                    <a:pt x="9683" y="6813"/>
                    <a:pt x="9647" y="6802"/>
                    <a:pt x="9615" y="6802"/>
                  </a:cubicBezTo>
                  <a:cubicBezTo>
                    <a:pt x="9546" y="6802"/>
                    <a:pt x="9492" y="6852"/>
                    <a:pt x="9444" y="6947"/>
                  </a:cubicBezTo>
                  <a:cubicBezTo>
                    <a:pt x="9416" y="7003"/>
                    <a:pt x="9430" y="7101"/>
                    <a:pt x="9444" y="7212"/>
                  </a:cubicBezTo>
                  <a:cubicBezTo>
                    <a:pt x="9458" y="7310"/>
                    <a:pt x="9486" y="7435"/>
                    <a:pt x="9528" y="7533"/>
                  </a:cubicBezTo>
                  <a:cubicBezTo>
                    <a:pt x="9653" y="7910"/>
                    <a:pt x="9723" y="8342"/>
                    <a:pt x="9695" y="8788"/>
                  </a:cubicBezTo>
                  <a:cubicBezTo>
                    <a:pt x="9667" y="9249"/>
                    <a:pt x="9556" y="9737"/>
                    <a:pt x="9305" y="10211"/>
                  </a:cubicBezTo>
                  <a:cubicBezTo>
                    <a:pt x="9067" y="10671"/>
                    <a:pt x="8719" y="11090"/>
                    <a:pt x="8258" y="11439"/>
                  </a:cubicBezTo>
                  <a:cubicBezTo>
                    <a:pt x="8203" y="11494"/>
                    <a:pt x="8133" y="11536"/>
                    <a:pt x="8091" y="11564"/>
                  </a:cubicBezTo>
                  <a:lnTo>
                    <a:pt x="7910" y="11690"/>
                  </a:lnTo>
                  <a:cubicBezTo>
                    <a:pt x="7784" y="11759"/>
                    <a:pt x="7645" y="11815"/>
                    <a:pt x="7533" y="11885"/>
                  </a:cubicBezTo>
                  <a:cubicBezTo>
                    <a:pt x="7268" y="11996"/>
                    <a:pt x="6975" y="12094"/>
                    <a:pt x="6696" y="12136"/>
                  </a:cubicBezTo>
                  <a:cubicBezTo>
                    <a:pt x="6766" y="12122"/>
                    <a:pt x="6808" y="12094"/>
                    <a:pt x="6864" y="12052"/>
                  </a:cubicBezTo>
                  <a:cubicBezTo>
                    <a:pt x="6919" y="12024"/>
                    <a:pt x="6989" y="11996"/>
                    <a:pt x="7045" y="11969"/>
                  </a:cubicBezTo>
                  <a:cubicBezTo>
                    <a:pt x="7129" y="11927"/>
                    <a:pt x="7212" y="11885"/>
                    <a:pt x="7282" y="11843"/>
                  </a:cubicBezTo>
                  <a:cubicBezTo>
                    <a:pt x="7366" y="11787"/>
                    <a:pt x="7463" y="11759"/>
                    <a:pt x="7533" y="11704"/>
                  </a:cubicBezTo>
                  <a:cubicBezTo>
                    <a:pt x="7617" y="11648"/>
                    <a:pt x="7687" y="11606"/>
                    <a:pt x="7770" y="11550"/>
                  </a:cubicBezTo>
                  <a:cubicBezTo>
                    <a:pt x="7854" y="11494"/>
                    <a:pt x="7924" y="11425"/>
                    <a:pt x="7993" y="11369"/>
                  </a:cubicBezTo>
                  <a:cubicBezTo>
                    <a:pt x="8035" y="11341"/>
                    <a:pt x="8091" y="11327"/>
                    <a:pt x="8119" y="11285"/>
                  </a:cubicBezTo>
                  <a:lnTo>
                    <a:pt x="8230" y="11187"/>
                  </a:lnTo>
                  <a:lnTo>
                    <a:pt x="8328" y="11076"/>
                  </a:lnTo>
                  <a:lnTo>
                    <a:pt x="8384" y="11020"/>
                  </a:lnTo>
                  <a:lnTo>
                    <a:pt x="8440" y="10978"/>
                  </a:lnTo>
                  <a:lnTo>
                    <a:pt x="8649" y="10769"/>
                  </a:lnTo>
                  <a:cubicBezTo>
                    <a:pt x="8719" y="10671"/>
                    <a:pt x="8761" y="10602"/>
                    <a:pt x="8830" y="10532"/>
                  </a:cubicBezTo>
                  <a:cubicBezTo>
                    <a:pt x="8872" y="10504"/>
                    <a:pt x="8886" y="10462"/>
                    <a:pt x="8886" y="10434"/>
                  </a:cubicBezTo>
                  <a:cubicBezTo>
                    <a:pt x="8886" y="10420"/>
                    <a:pt x="8886" y="10392"/>
                    <a:pt x="8872" y="10392"/>
                  </a:cubicBezTo>
                  <a:cubicBezTo>
                    <a:pt x="8858" y="10392"/>
                    <a:pt x="8830" y="10420"/>
                    <a:pt x="8802" y="10434"/>
                  </a:cubicBezTo>
                  <a:cubicBezTo>
                    <a:pt x="8761" y="10448"/>
                    <a:pt x="8733" y="10490"/>
                    <a:pt x="8691" y="10518"/>
                  </a:cubicBezTo>
                  <a:cubicBezTo>
                    <a:pt x="8663" y="10560"/>
                    <a:pt x="8621" y="10588"/>
                    <a:pt x="8607" y="10630"/>
                  </a:cubicBezTo>
                  <a:lnTo>
                    <a:pt x="8551" y="10671"/>
                  </a:lnTo>
                  <a:lnTo>
                    <a:pt x="8509" y="10727"/>
                  </a:lnTo>
                  <a:cubicBezTo>
                    <a:pt x="8440" y="10797"/>
                    <a:pt x="8342" y="10853"/>
                    <a:pt x="8272" y="10922"/>
                  </a:cubicBezTo>
                  <a:cubicBezTo>
                    <a:pt x="8189" y="10978"/>
                    <a:pt x="8105" y="11048"/>
                    <a:pt x="8021" y="11090"/>
                  </a:cubicBezTo>
                  <a:cubicBezTo>
                    <a:pt x="7924" y="11146"/>
                    <a:pt x="7826" y="11201"/>
                    <a:pt x="7742" y="11271"/>
                  </a:cubicBezTo>
                  <a:cubicBezTo>
                    <a:pt x="7673" y="11299"/>
                    <a:pt x="7603" y="11327"/>
                    <a:pt x="7533" y="11355"/>
                  </a:cubicBezTo>
                  <a:lnTo>
                    <a:pt x="7324" y="11439"/>
                  </a:lnTo>
                  <a:lnTo>
                    <a:pt x="7115" y="11508"/>
                  </a:lnTo>
                  <a:lnTo>
                    <a:pt x="6877" y="11578"/>
                  </a:lnTo>
                  <a:cubicBezTo>
                    <a:pt x="6585" y="11648"/>
                    <a:pt x="6292" y="11704"/>
                    <a:pt x="5971" y="11717"/>
                  </a:cubicBezTo>
                  <a:cubicBezTo>
                    <a:pt x="5830" y="11731"/>
                    <a:pt x="5689" y="11737"/>
                    <a:pt x="5547" y="11737"/>
                  </a:cubicBezTo>
                  <a:cubicBezTo>
                    <a:pt x="5086" y="11737"/>
                    <a:pt x="4623" y="11671"/>
                    <a:pt x="4185" y="11564"/>
                  </a:cubicBezTo>
                  <a:cubicBezTo>
                    <a:pt x="3321" y="11355"/>
                    <a:pt x="2512" y="10908"/>
                    <a:pt x="1842" y="10253"/>
                  </a:cubicBezTo>
                  <a:cubicBezTo>
                    <a:pt x="1633" y="10072"/>
                    <a:pt x="1438" y="9862"/>
                    <a:pt x="1284" y="9653"/>
                  </a:cubicBezTo>
                  <a:cubicBezTo>
                    <a:pt x="1326" y="9653"/>
                    <a:pt x="1368" y="9667"/>
                    <a:pt x="1424" y="9681"/>
                  </a:cubicBezTo>
                  <a:cubicBezTo>
                    <a:pt x="1507" y="9723"/>
                    <a:pt x="1605" y="9765"/>
                    <a:pt x="1703" y="9820"/>
                  </a:cubicBezTo>
                  <a:cubicBezTo>
                    <a:pt x="1814" y="9876"/>
                    <a:pt x="1912" y="9946"/>
                    <a:pt x="2037" y="10030"/>
                  </a:cubicBezTo>
                  <a:cubicBezTo>
                    <a:pt x="2056" y="10043"/>
                    <a:pt x="2068" y="10049"/>
                    <a:pt x="2076" y="10049"/>
                  </a:cubicBezTo>
                  <a:cubicBezTo>
                    <a:pt x="2109" y="10049"/>
                    <a:pt x="2052" y="9942"/>
                    <a:pt x="1995" y="9862"/>
                  </a:cubicBezTo>
                  <a:cubicBezTo>
                    <a:pt x="1605" y="9346"/>
                    <a:pt x="1270" y="8886"/>
                    <a:pt x="1005" y="8342"/>
                  </a:cubicBezTo>
                  <a:cubicBezTo>
                    <a:pt x="866" y="8063"/>
                    <a:pt x="740" y="7784"/>
                    <a:pt x="656" y="7491"/>
                  </a:cubicBezTo>
                  <a:cubicBezTo>
                    <a:pt x="601" y="7352"/>
                    <a:pt x="573" y="7184"/>
                    <a:pt x="531" y="7031"/>
                  </a:cubicBezTo>
                  <a:cubicBezTo>
                    <a:pt x="503" y="6877"/>
                    <a:pt x="489" y="6724"/>
                    <a:pt x="461" y="6543"/>
                  </a:cubicBezTo>
                  <a:cubicBezTo>
                    <a:pt x="350" y="5217"/>
                    <a:pt x="698" y="3795"/>
                    <a:pt x="1493" y="2609"/>
                  </a:cubicBezTo>
                  <a:cubicBezTo>
                    <a:pt x="1689" y="2302"/>
                    <a:pt x="1912" y="2023"/>
                    <a:pt x="2163" y="1772"/>
                  </a:cubicBezTo>
                  <a:cubicBezTo>
                    <a:pt x="2400" y="1507"/>
                    <a:pt x="2665" y="1256"/>
                    <a:pt x="2944" y="1033"/>
                  </a:cubicBezTo>
                  <a:cubicBezTo>
                    <a:pt x="3223" y="810"/>
                    <a:pt x="3530" y="614"/>
                    <a:pt x="3851" y="447"/>
                  </a:cubicBezTo>
                  <a:cubicBezTo>
                    <a:pt x="4129" y="283"/>
                    <a:pt x="4430" y="153"/>
                    <a:pt x="4734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760914" y="2274245"/>
              <a:ext cx="324566" cy="254477"/>
            </a:xfrm>
            <a:custGeom>
              <a:avLst/>
              <a:gdLst/>
              <a:ahLst/>
              <a:cxnLst/>
              <a:rect l="l" t="t" r="r" b="b"/>
              <a:pathLst>
                <a:path w="7491" h="5873" extrusionOk="0">
                  <a:moveTo>
                    <a:pt x="4828" y="1"/>
                  </a:moveTo>
                  <a:cubicBezTo>
                    <a:pt x="4578" y="1"/>
                    <a:pt x="4332" y="46"/>
                    <a:pt x="4101" y="107"/>
                  </a:cubicBezTo>
                  <a:cubicBezTo>
                    <a:pt x="3794" y="204"/>
                    <a:pt x="3515" y="386"/>
                    <a:pt x="3264" y="595"/>
                  </a:cubicBezTo>
                  <a:cubicBezTo>
                    <a:pt x="3055" y="790"/>
                    <a:pt x="2887" y="999"/>
                    <a:pt x="2762" y="1237"/>
                  </a:cubicBezTo>
                  <a:lnTo>
                    <a:pt x="2678" y="1432"/>
                  </a:lnTo>
                  <a:cubicBezTo>
                    <a:pt x="2636" y="1502"/>
                    <a:pt x="2622" y="1571"/>
                    <a:pt x="2608" y="1627"/>
                  </a:cubicBezTo>
                  <a:cubicBezTo>
                    <a:pt x="2595" y="1697"/>
                    <a:pt x="2567" y="1767"/>
                    <a:pt x="2567" y="1836"/>
                  </a:cubicBezTo>
                  <a:cubicBezTo>
                    <a:pt x="2567" y="1906"/>
                    <a:pt x="2553" y="1976"/>
                    <a:pt x="2553" y="2046"/>
                  </a:cubicBezTo>
                  <a:cubicBezTo>
                    <a:pt x="2553" y="2324"/>
                    <a:pt x="2608" y="2603"/>
                    <a:pt x="2706" y="2855"/>
                  </a:cubicBezTo>
                  <a:cubicBezTo>
                    <a:pt x="2832" y="3120"/>
                    <a:pt x="3013" y="3343"/>
                    <a:pt x="3236" y="3524"/>
                  </a:cubicBezTo>
                  <a:cubicBezTo>
                    <a:pt x="3292" y="3580"/>
                    <a:pt x="3362" y="3608"/>
                    <a:pt x="3404" y="3664"/>
                  </a:cubicBezTo>
                  <a:lnTo>
                    <a:pt x="3613" y="3761"/>
                  </a:lnTo>
                  <a:cubicBezTo>
                    <a:pt x="3752" y="3831"/>
                    <a:pt x="3934" y="3887"/>
                    <a:pt x="4087" y="3901"/>
                  </a:cubicBezTo>
                  <a:cubicBezTo>
                    <a:pt x="4157" y="3912"/>
                    <a:pt x="4229" y="3918"/>
                    <a:pt x="4300" y="3918"/>
                  </a:cubicBezTo>
                  <a:cubicBezTo>
                    <a:pt x="4581" y="3918"/>
                    <a:pt x="4863" y="3831"/>
                    <a:pt x="5119" y="3664"/>
                  </a:cubicBezTo>
                  <a:cubicBezTo>
                    <a:pt x="5328" y="3524"/>
                    <a:pt x="5496" y="3329"/>
                    <a:pt x="5621" y="3120"/>
                  </a:cubicBezTo>
                  <a:cubicBezTo>
                    <a:pt x="5635" y="3092"/>
                    <a:pt x="5663" y="3050"/>
                    <a:pt x="5677" y="2994"/>
                  </a:cubicBezTo>
                  <a:cubicBezTo>
                    <a:pt x="5691" y="2966"/>
                    <a:pt x="5705" y="2910"/>
                    <a:pt x="5733" y="2882"/>
                  </a:cubicBezTo>
                  <a:cubicBezTo>
                    <a:pt x="5761" y="2757"/>
                    <a:pt x="5803" y="2617"/>
                    <a:pt x="5803" y="2478"/>
                  </a:cubicBezTo>
                  <a:cubicBezTo>
                    <a:pt x="5803" y="2338"/>
                    <a:pt x="5789" y="2199"/>
                    <a:pt x="5733" y="2073"/>
                  </a:cubicBezTo>
                  <a:cubicBezTo>
                    <a:pt x="5635" y="1808"/>
                    <a:pt x="5482" y="1585"/>
                    <a:pt x="5259" y="1432"/>
                  </a:cubicBezTo>
                  <a:cubicBezTo>
                    <a:pt x="5287" y="1432"/>
                    <a:pt x="5315" y="1446"/>
                    <a:pt x="5328" y="1446"/>
                  </a:cubicBezTo>
                  <a:cubicBezTo>
                    <a:pt x="5356" y="1446"/>
                    <a:pt x="5384" y="1446"/>
                    <a:pt x="5398" y="1432"/>
                  </a:cubicBezTo>
                  <a:lnTo>
                    <a:pt x="5468" y="1432"/>
                  </a:lnTo>
                  <a:cubicBezTo>
                    <a:pt x="5538" y="1390"/>
                    <a:pt x="5524" y="1292"/>
                    <a:pt x="5384" y="1153"/>
                  </a:cubicBezTo>
                  <a:cubicBezTo>
                    <a:pt x="5342" y="1111"/>
                    <a:pt x="5315" y="1083"/>
                    <a:pt x="5259" y="1041"/>
                  </a:cubicBezTo>
                  <a:lnTo>
                    <a:pt x="5105" y="944"/>
                  </a:lnTo>
                  <a:cubicBezTo>
                    <a:pt x="4980" y="874"/>
                    <a:pt x="4826" y="818"/>
                    <a:pt x="4631" y="804"/>
                  </a:cubicBezTo>
                  <a:cubicBezTo>
                    <a:pt x="4588" y="797"/>
                    <a:pt x="4542" y="793"/>
                    <a:pt x="4494" y="793"/>
                  </a:cubicBezTo>
                  <a:cubicBezTo>
                    <a:pt x="4356" y="793"/>
                    <a:pt x="4204" y="822"/>
                    <a:pt x="4059" y="874"/>
                  </a:cubicBezTo>
                  <a:cubicBezTo>
                    <a:pt x="3864" y="944"/>
                    <a:pt x="3669" y="1041"/>
                    <a:pt x="3515" y="1181"/>
                  </a:cubicBezTo>
                  <a:cubicBezTo>
                    <a:pt x="3362" y="1320"/>
                    <a:pt x="3236" y="1502"/>
                    <a:pt x="3152" y="1683"/>
                  </a:cubicBezTo>
                  <a:lnTo>
                    <a:pt x="3111" y="1753"/>
                  </a:lnTo>
                  <a:lnTo>
                    <a:pt x="3097" y="1794"/>
                  </a:lnTo>
                  <a:lnTo>
                    <a:pt x="3097" y="1808"/>
                  </a:lnTo>
                  <a:lnTo>
                    <a:pt x="3097" y="1822"/>
                  </a:lnTo>
                  <a:lnTo>
                    <a:pt x="3083" y="1878"/>
                  </a:lnTo>
                  <a:cubicBezTo>
                    <a:pt x="3083" y="1920"/>
                    <a:pt x="3069" y="1948"/>
                    <a:pt x="3069" y="1990"/>
                  </a:cubicBezTo>
                  <a:lnTo>
                    <a:pt x="3069" y="2046"/>
                  </a:lnTo>
                  <a:lnTo>
                    <a:pt x="3069" y="2073"/>
                  </a:lnTo>
                  <a:lnTo>
                    <a:pt x="3069" y="2157"/>
                  </a:lnTo>
                  <a:lnTo>
                    <a:pt x="3069" y="2324"/>
                  </a:lnTo>
                  <a:cubicBezTo>
                    <a:pt x="3083" y="2478"/>
                    <a:pt x="3139" y="2631"/>
                    <a:pt x="3180" y="2729"/>
                  </a:cubicBezTo>
                  <a:cubicBezTo>
                    <a:pt x="3236" y="2855"/>
                    <a:pt x="3320" y="2938"/>
                    <a:pt x="3390" y="3036"/>
                  </a:cubicBezTo>
                  <a:cubicBezTo>
                    <a:pt x="3557" y="3189"/>
                    <a:pt x="3696" y="3245"/>
                    <a:pt x="3794" y="3273"/>
                  </a:cubicBezTo>
                  <a:cubicBezTo>
                    <a:pt x="3840" y="3296"/>
                    <a:pt x="3878" y="3306"/>
                    <a:pt x="3909" y="3306"/>
                  </a:cubicBezTo>
                  <a:cubicBezTo>
                    <a:pt x="3935" y="3306"/>
                    <a:pt x="3957" y="3299"/>
                    <a:pt x="3975" y="3287"/>
                  </a:cubicBezTo>
                  <a:cubicBezTo>
                    <a:pt x="4003" y="3287"/>
                    <a:pt x="4017" y="3273"/>
                    <a:pt x="4017" y="3245"/>
                  </a:cubicBezTo>
                  <a:cubicBezTo>
                    <a:pt x="4073" y="3175"/>
                    <a:pt x="3989" y="3064"/>
                    <a:pt x="3878" y="2910"/>
                  </a:cubicBezTo>
                  <a:cubicBezTo>
                    <a:pt x="3836" y="2827"/>
                    <a:pt x="3780" y="2715"/>
                    <a:pt x="3738" y="2590"/>
                  </a:cubicBezTo>
                  <a:cubicBezTo>
                    <a:pt x="3710" y="2478"/>
                    <a:pt x="3696" y="2338"/>
                    <a:pt x="3724" y="2171"/>
                  </a:cubicBezTo>
                  <a:cubicBezTo>
                    <a:pt x="3780" y="1934"/>
                    <a:pt x="3975" y="1669"/>
                    <a:pt x="4227" y="1543"/>
                  </a:cubicBezTo>
                  <a:cubicBezTo>
                    <a:pt x="4347" y="1507"/>
                    <a:pt x="4468" y="1471"/>
                    <a:pt x="4589" y="1471"/>
                  </a:cubicBezTo>
                  <a:cubicBezTo>
                    <a:pt x="4608" y="1471"/>
                    <a:pt x="4626" y="1472"/>
                    <a:pt x="4645" y="1474"/>
                  </a:cubicBezTo>
                  <a:cubicBezTo>
                    <a:pt x="4784" y="1502"/>
                    <a:pt x="4924" y="1529"/>
                    <a:pt x="5036" y="1599"/>
                  </a:cubicBezTo>
                  <a:cubicBezTo>
                    <a:pt x="5245" y="1725"/>
                    <a:pt x="5412" y="1934"/>
                    <a:pt x="5510" y="2157"/>
                  </a:cubicBezTo>
                  <a:cubicBezTo>
                    <a:pt x="5593" y="2408"/>
                    <a:pt x="5593" y="2659"/>
                    <a:pt x="5482" y="2910"/>
                  </a:cubicBezTo>
                  <a:cubicBezTo>
                    <a:pt x="5398" y="3120"/>
                    <a:pt x="5259" y="3315"/>
                    <a:pt x="5091" y="3454"/>
                  </a:cubicBezTo>
                  <a:cubicBezTo>
                    <a:pt x="4910" y="3594"/>
                    <a:pt x="4715" y="3678"/>
                    <a:pt x="4505" y="3733"/>
                  </a:cubicBezTo>
                  <a:cubicBezTo>
                    <a:pt x="4424" y="3754"/>
                    <a:pt x="4342" y="3763"/>
                    <a:pt x="4260" y="3763"/>
                  </a:cubicBezTo>
                  <a:cubicBezTo>
                    <a:pt x="4119" y="3763"/>
                    <a:pt x="3977" y="3736"/>
                    <a:pt x="3836" y="3691"/>
                  </a:cubicBezTo>
                  <a:cubicBezTo>
                    <a:pt x="3599" y="3622"/>
                    <a:pt x="3418" y="3524"/>
                    <a:pt x="3236" y="3371"/>
                  </a:cubicBezTo>
                  <a:cubicBezTo>
                    <a:pt x="2887" y="3064"/>
                    <a:pt x="2664" y="2617"/>
                    <a:pt x="2622" y="2157"/>
                  </a:cubicBezTo>
                  <a:cubicBezTo>
                    <a:pt x="2608" y="1767"/>
                    <a:pt x="2748" y="1362"/>
                    <a:pt x="2957" y="1027"/>
                  </a:cubicBezTo>
                  <a:cubicBezTo>
                    <a:pt x="3055" y="860"/>
                    <a:pt x="3208" y="720"/>
                    <a:pt x="3334" y="595"/>
                  </a:cubicBezTo>
                  <a:cubicBezTo>
                    <a:pt x="3501" y="469"/>
                    <a:pt x="3655" y="372"/>
                    <a:pt x="3836" y="274"/>
                  </a:cubicBezTo>
                  <a:cubicBezTo>
                    <a:pt x="4003" y="204"/>
                    <a:pt x="4199" y="135"/>
                    <a:pt x="4408" y="121"/>
                  </a:cubicBezTo>
                  <a:cubicBezTo>
                    <a:pt x="4521" y="113"/>
                    <a:pt x="4638" y="105"/>
                    <a:pt x="4757" y="105"/>
                  </a:cubicBezTo>
                  <a:cubicBezTo>
                    <a:pt x="4845" y="105"/>
                    <a:pt x="4933" y="109"/>
                    <a:pt x="5022" y="121"/>
                  </a:cubicBezTo>
                  <a:cubicBezTo>
                    <a:pt x="5231" y="162"/>
                    <a:pt x="5454" y="204"/>
                    <a:pt x="5649" y="316"/>
                  </a:cubicBezTo>
                  <a:cubicBezTo>
                    <a:pt x="5747" y="344"/>
                    <a:pt x="5831" y="414"/>
                    <a:pt x="5942" y="469"/>
                  </a:cubicBezTo>
                  <a:cubicBezTo>
                    <a:pt x="5998" y="511"/>
                    <a:pt x="6026" y="539"/>
                    <a:pt x="6082" y="553"/>
                  </a:cubicBezTo>
                  <a:cubicBezTo>
                    <a:pt x="6137" y="595"/>
                    <a:pt x="6165" y="623"/>
                    <a:pt x="6221" y="665"/>
                  </a:cubicBezTo>
                  <a:cubicBezTo>
                    <a:pt x="6570" y="944"/>
                    <a:pt x="6849" y="1320"/>
                    <a:pt x="7016" y="1767"/>
                  </a:cubicBezTo>
                  <a:cubicBezTo>
                    <a:pt x="7128" y="2018"/>
                    <a:pt x="7198" y="2324"/>
                    <a:pt x="7198" y="2617"/>
                  </a:cubicBezTo>
                  <a:cubicBezTo>
                    <a:pt x="7184" y="2436"/>
                    <a:pt x="7114" y="2157"/>
                    <a:pt x="6988" y="1934"/>
                  </a:cubicBezTo>
                  <a:lnTo>
                    <a:pt x="6877" y="1780"/>
                  </a:lnTo>
                  <a:cubicBezTo>
                    <a:pt x="6849" y="1725"/>
                    <a:pt x="6807" y="1697"/>
                    <a:pt x="6793" y="1655"/>
                  </a:cubicBezTo>
                  <a:lnTo>
                    <a:pt x="6654" y="1515"/>
                  </a:lnTo>
                  <a:cubicBezTo>
                    <a:pt x="6639" y="1510"/>
                    <a:pt x="6629" y="1507"/>
                    <a:pt x="6621" y="1507"/>
                  </a:cubicBezTo>
                  <a:cubicBezTo>
                    <a:pt x="6590" y="1507"/>
                    <a:pt x="6603" y="1549"/>
                    <a:pt x="6626" y="1627"/>
                  </a:cubicBezTo>
                  <a:cubicBezTo>
                    <a:pt x="6640" y="1669"/>
                    <a:pt x="6654" y="1725"/>
                    <a:pt x="6695" y="1780"/>
                  </a:cubicBezTo>
                  <a:cubicBezTo>
                    <a:pt x="6709" y="1850"/>
                    <a:pt x="6737" y="1920"/>
                    <a:pt x="6765" y="1990"/>
                  </a:cubicBezTo>
                  <a:cubicBezTo>
                    <a:pt x="6807" y="2143"/>
                    <a:pt x="6849" y="2324"/>
                    <a:pt x="6863" y="2478"/>
                  </a:cubicBezTo>
                  <a:cubicBezTo>
                    <a:pt x="6877" y="2631"/>
                    <a:pt x="6877" y="2771"/>
                    <a:pt x="6877" y="2855"/>
                  </a:cubicBezTo>
                  <a:cubicBezTo>
                    <a:pt x="6877" y="2910"/>
                    <a:pt x="6863" y="2966"/>
                    <a:pt x="6863" y="3022"/>
                  </a:cubicBezTo>
                  <a:lnTo>
                    <a:pt x="6863" y="3092"/>
                  </a:lnTo>
                  <a:lnTo>
                    <a:pt x="6849" y="3161"/>
                  </a:lnTo>
                  <a:cubicBezTo>
                    <a:pt x="6835" y="3203"/>
                    <a:pt x="6835" y="3259"/>
                    <a:pt x="6835" y="3301"/>
                  </a:cubicBezTo>
                  <a:cubicBezTo>
                    <a:pt x="6807" y="3343"/>
                    <a:pt x="6793" y="3399"/>
                    <a:pt x="6793" y="3440"/>
                  </a:cubicBezTo>
                  <a:cubicBezTo>
                    <a:pt x="6779" y="3538"/>
                    <a:pt x="6723" y="3622"/>
                    <a:pt x="6709" y="3719"/>
                  </a:cubicBezTo>
                  <a:cubicBezTo>
                    <a:pt x="6668" y="3817"/>
                    <a:pt x="6626" y="3901"/>
                    <a:pt x="6584" y="3998"/>
                  </a:cubicBezTo>
                  <a:cubicBezTo>
                    <a:pt x="6640" y="3789"/>
                    <a:pt x="6640" y="3608"/>
                    <a:pt x="6598" y="3524"/>
                  </a:cubicBezTo>
                  <a:cubicBezTo>
                    <a:pt x="6580" y="3454"/>
                    <a:pt x="6546" y="3422"/>
                    <a:pt x="6492" y="3422"/>
                  </a:cubicBezTo>
                  <a:cubicBezTo>
                    <a:pt x="6460" y="3422"/>
                    <a:pt x="6421" y="3434"/>
                    <a:pt x="6375" y="3454"/>
                  </a:cubicBezTo>
                  <a:cubicBezTo>
                    <a:pt x="6347" y="3468"/>
                    <a:pt x="6291" y="3538"/>
                    <a:pt x="6249" y="3608"/>
                  </a:cubicBezTo>
                  <a:cubicBezTo>
                    <a:pt x="6207" y="3678"/>
                    <a:pt x="6165" y="3761"/>
                    <a:pt x="6151" y="3831"/>
                  </a:cubicBezTo>
                  <a:cubicBezTo>
                    <a:pt x="6040" y="4110"/>
                    <a:pt x="5872" y="4389"/>
                    <a:pt x="5649" y="4640"/>
                  </a:cubicBezTo>
                  <a:cubicBezTo>
                    <a:pt x="5412" y="4905"/>
                    <a:pt x="5105" y="5128"/>
                    <a:pt x="4743" y="5268"/>
                  </a:cubicBezTo>
                  <a:cubicBezTo>
                    <a:pt x="4414" y="5401"/>
                    <a:pt x="4054" y="5482"/>
                    <a:pt x="3690" y="5482"/>
                  </a:cubicBezTo>
                  <a:cubicBezTo>
                    <a:pt x="3636" y="5482"/>
                    <a:pt x="3583" y="5480"/>
                    <a:pt x="3529" y="5477"/>
                  </a:cubicBezTo>
                  <a:cubicBezTo>
                    <a:pt x="3431" y="5477"/>
                    <a:pt x="3320" y="5463"/>
                    <a:pt x="3222" y="5435"/>
                  </a:cubicBezTo>
                  <a:cubicBezTo>
                    <a:pt x="3111" y="5421"/>
                    <a:pt x="3013" y="5393"/>
                    <a:pt x="2901" y="5365"/>
                  </a:cubicBezTo>
                  <a:cubicBezTo>
                    <a:pt x="2692" y="5296"/>
                    <a:pt x="2483" y="5226"/>
                    <a:pt x="2302" y="5114"/>
                  </a:cubicBezTo>
                  <a:lnTo>
                    <a:pt x="2302" y="5114"/>
                  </a:lnTo>
                  <a:cubicBezTo>
                    <a:pt x="2343" y="5128"/>
                    <a:pt x="2385" y="5142"/>
                    <a:pt x="2441" y="5142"/>
                  </a:cubicBezTo>
                  <a:cubicBezTo>
                    <a:pt x="2483" y="5156"/>
                    <a:pt x="2525" y="5184"/>
                    <a:pt x="2581" y="5184"/>
                  </a:cubicBezTo>
                  <a:cubicBezTo>
                    <a:pt x="2901" y="5264"/>
                    <a:pt x="3230" y="5312"/>
                    <a:pt x="3568" y="5312"/>
                  </a:cubicBezTo>
                  <a:cubicBezTo>
                    <a:pt x="3820" y="5312"/>
                    <a:pt x="4076" y="5285"/>
                    <a:pt x="4338" y="5226"/>
                  </a:cubicBezTo>
                  <a:cubicBezTo>
                    <a:pt x="4422" y="5212"/>
                    <a:pt x="4436" y="5184"/>
                    <a:pt x="4408" y="5184"/>
                  </a:cubicBezTo>
                  <a:cubicBezTo>
                    <a:pt x="4394" y="5184"/>
                    <a:pt x="4366" y="5156"/>
                    <a:pt x="4352" y="5156"/>
                  </a:cubicBezTo>
                  <a:lnTo>
                    <a:pt x="4254" y="5156"/>
                  </a:lnTo>
                  <a:cubicBezTo>
                    <a:pt x="4213" y="5156"/>
                    <a:pt x="4185" y="5156"/>
                    <a:pt x="4143" y="5184"/>
                  </a:cubicBezTo>
                  <a:lnTo>
                    <a:pt x="3808" y="5184"/>
                  </a:lnTo>
                  <a:cubicBezTo>
                    <a:pt x="3738" y="5184"/>
                    <a:pt x="3655" y="5156"/>
                    <a:pt x="3571" y="5156"/>
                  </a:cubicBezTo>
                  <a:cubicBezTo>
                    <a:pt x="3487" y="5142"/>
                    <a:pt x="3418" y="5128"/>
                    <a:pt x="3320" y="5128"/>
                  </a:cubicBezTo>
                  <a:cubicBezTo>
                    <a:pt x="3278" y="5128"/>
                    <a:pt x="3222" y="5086"/>
                    <a:pt x="3166" y="5072"/>
                  </a:cubicBezTo>
                  <a:lnTo>
                    <a:pt x="3013" y="5017"/>
                  </a:lnTo>
                  <a:lnTo>
                    <a:pt x="2692" y="4877"/>
                  </a:lnTo>
                  <a:lnTo>
                    <a:pt x="2385" y="4724"/>
                  </a:lnTo>
                  <a:cubicBezTo>
                    <a:pt x="2274" y="4668"/>
                    <a:pt x="2190" y="4598"/>
                    <a:pt x="2092" y="4528"/>
                  </a:cubicBezTo>
                  <a:cubicBezTo>
                    <a:pt x="1716" y="4277"/>
                    <a:pt x="1395" y="3943"/>
                    <a:pt x="1130" y="3580"/>
                  </a:cubicBezTo>
                  <a:cubicBezTo>
                    <a:pt x="1074" y="3510"/>
                    <a:pt x="1018" y="3440"/>
                    <a:pt x="990" y="3371"/>
                  </a:cubicBezTo>
                  <a:cubicBezTo>
                    <a:pt x="949" y="3301"/>
                    <a:pt x="893" y="3231"/>
                    <a:pt x="851" y="3161"/>
                  </a:cubicBezTo>
                  <a:lnTo>
                    <a:pt x="725" y="2924"/>
                  </a:lnTo>
                  <a:cubicBezTo>
                    <a:pt x="711" y="2896"/>
                    <a:pt x="698" y="2855"/>
                    <a:pt x="670" y="2813"/>
                  </a:cubicBezTo>
                  <a:lnTo>
                    <a:pt x="614" y="2687"/>
                  </a:lnTo>
                  <a:cubicBezTo>
                    <a:pt x="544" y="2534"/>
                    <a:pt x="516" y="2352"/>
                    <a:pt x="460" y="2199"/>
                  </a:cubicBezTo>
                  <a:lnTo>
                    <a:pt x="405" y="1934"/>
                  </a:lnTo>
                  <a:lnTo>
                    <a:pt x="391" y="1808"/>
                  </a:lnTo>
                  <a:cubicBezTo>
                    <a:pt x="391" y="1780"/>
                    <a:pt x="391" y="1725"/>
                    <a:pt x="377" y="1697"/>
                  </a:cubicBezTo>
                  <a:cubicBezTo>
                    <a:pt x="377" y="1641"/>
                    <a:pt x="363" y="1585"/>
                    <a:pt x="363" y="1529"/>
                  </a:cubicBezTo>
                  <a:cubicBezTo>
                    <a:pt x="363" y="1488"/>
                    <a:pt x="335" y="1432"/>
                    <a:pt x="335" y="1376"/>
                  </a:cubicBezTo>
                  <a:lnTo>
                    <a:pt x="335" y="1069"/>
                  </a:lnTo>
                  <a:cubicBezTo>
                    <a:pt x="363" y="1083"/>
                    <a:pt x="391" y="1111"/>
                    <a:pt x="405" y="1153"/>
                  </a:cubicBezTo>
                  <a:cubicBezTo>
                    <a:pt x="474" y="1292"/>
                    <a:pt x="530" y="1418"/>
                    <a:pt x="600" y="1641"/>
                  </a:cubicBezTo>
                  <a:cubicBezTo>
                    <a:pt x="604" y="1663"/>
                    <a:pt x="610" y="1672"/>
                    <a:pt x="618" y="1672"/>
                  </a:cubicBezTo>
                  <a:cubicBezTo>
                    <a:pt x="638" y="1672"/>
                    <a:pt x="666" y="1598"/>
                    <a:pt x="656" y="1515"/>
                  </a:cubicBezTo>
                  <a:cubicBezTo>
                    <a:pt x="656" y="1348"/>
                    <a:pt x="656" y="1181"/>
                    <a:pt x="670" y="1013"/>
                  </a:cubicBezTo>
                  <a:cubicBezTo>
                    <a:pt x="614" y="971"/>
                    <a:pt x="586" y="930"/>
                    <a:pt x="544" y="874"/>
                  </a:cubicBezTo>
                  <a:cubicBezTo>
                    <a:pt x="405" y="665"/>
                    <a:pt x="293" y="455"/>
                    <a:pt x="223" y="260"/>
                  </a:cubicBezTo>
                  <a:cubicBezTo>
                    <a:pt x="195" y="302"/>
                    <a:pt x="195" y="330"/>
                    <a:pt x="181" y="372"/>
                  </a:cubicBezTo>
                  <a:lnTo>
                    <a:pt x="126" y="525"/>
                  </a:lnTo>
                  <a:cubicBezTo>
                    <a:pt x="112" y="581"/>
                    <a:pt x="112" y="623"/>
                    <a:pt x="98" y="693"/>
                  </a:cubicBezTo>
                  <a:cubicBezTo>
                    <a:pt x="84" y="748"/>
                    <a:pt x="84" y="818"/>
                    <a:pt x="70" y="874"/>
                  </a:cubicBezTo>
                  <a:lnTo>
                    <a:pt x="42" y="958"/>
                  </a:lnTo>
                  <a:cubicBezTo>
                    <a:pt x="42" y="999"/>
                    <a:pt x="42" y="1013"/>
                    <a:pt x="28" y="1041"/>
                  </a:cubicBezTo>
                  <a:cubicBezTo>
                    <a:pt x="14" y="1167"/>
                    <a:pt x="0" y="1278"/>
                    <a:pt x="0" y="1390"/>
                  </a:cubicBezTo>
                  <a:lnTo>
                    <a:pt x="0" y="1739"/>
                  </a:lnTo>
                  <a:cubicBezTo>
                    <a:pt x="0" y="1864"/>
                    <a:pt x="14" y="1990"/>
                    <a:pt x="14" y="2115"/>
                  </a:cubicBezTo>
                  <a:cubicBezTo>
                    <a:pt x="112" y="3064"/>
                    <a:pt x="558" y="4026"/>
                    <a:pt x="1283" y="4724"/>
                  </a:cubicBezTo>
                  <a:cubicBezTo>
                    <a:pt x="1646" y="5072"/>
                    <a:pt x="2092" y="5365"/>
                    <a:pt x="2553" y="5561"/>
                  </a:cubicBezTo>
                  <a:cubicBezTo>
                    <a:pt x="2979" y="5749"/>
                    <a:pt x="3450" y="5858"/>
                    <a:pt x="3916" y="5858"/>
                  </a:cubicBezTo>
                  <a:cubicBezTo>
                    <a:pt x="3968" y="5858"/>
                    <a:pt x="4021" y="5856"/>
                    <a:pt x="4073" y="5853"/>
                  </a:cubicBezTo>
                  <a:cubicBezTo>
                    <a:pt x="4186" y="5866"/>
                    <a:pt x="4299" y="5872"/>
                    <a:pt x="4410" y="5872"/>
                  </a:cubicBezTo>
                  <a:cubicBezTo>
                    <a:pt x="5403" y="5872"/>
                    <a:pt x="6283" y="5379"/>
                    <a:pt x="6835" y="4626"/>
                  </a:cubicBezTo>
                  <a:cubicBezTo>
                    <a:pt x="6905" y="4514"/>
                    <a:pt x="6988" y="4417"/>
                    <a:pt x="7044" y="4305"/>
                  </a:cubicBezTo>
                  <a:lnTo>
                    <a:pt x="7128" y="4138"/>
                  </a:lnTo>
                  <a:cubicBezTo>
                    <a:pt x="7156" y="4082"/>
                    <a:pt x="7184" y="4012"/>
                    <a:pt x="7212" y="3956"/>
                  </a:cubicBezTo>
                  <a:lnTo>
                    <a:pt x="7281" y="3789"/>
                  </a:lnTo>
                  <a:cubicBezTo>
                    <a:pt x="7295" y="3733"/>
                    <a:pt x="7323" y="3664"/>
                    <a:pt x="7337" y="3594"/>
                  </a:cubicBezTo>
                  <a:cubicBezTo>
                    <a:pt x="7393" y="3468"/>
                    <a:pt x="7407" y="3343"/>
                    <a:pt x="7421" y="3217"/>
                  </a:cubicBezTo>
                  <a:cubicBezTo>
                    <a:pt x="7490" y="2715"/>
                    <a:pt x="7435" y="2199"/>
                    <a:pt x="7253" y="1739"/>
                  </a:cubicBezTo>
                  <a:cubicBezTo>
                    <a:pt x="7072" y="1278"/>
                    <a:pt x="6765" y="888"/>
                    <a:pt x="6389" y="581"/>
                  </a:cubicBezTo>
                  <a:cubicBezTo>
                    <a:pt x="6347" y="539"/>
                    <a:pt x="6291" y="511"/>
                    <a:pt x="6249" y="469"/>
                  </a:cubicBezTo>
                  <a:cubicBezTo>
                    <a:pt x="6207" y="427"/>
                    <a:pt x="6165" y="400"/>
                    <a:pt x="6110" y="358"/>
                  </a:cubicBezTo>
                  <a:cubicBezTo>
                    <a:pt x="6012" y="316"/>
                    <a:pt x="5900" y="246"/>
                    <a:pt x="5803" y="204"/>
                  </a:cubicBezTo>
                  <a:cubicBezTo>
                    <a:pt x="5747" y="190"/>
                    <a:pt x="5691" y="149"/>
                    <a:pt x="5635" y="135"/>
                  </a:cubicBezTo>
                  <a:cubicBezTo>
                    <a:pt x="5593" y="121"/>
                    <a:pt x="5538" y="107"/>
                    <a:pt x="5468" y="79"/>
                  </a:cubicBezTo>
                  <a:cubicBezTo>
                    <a:pt x="5412" y="65"/>
                    <a:pt x="5356" y="51"/>
                    <a:pt x="5287" y="51"/>
                  </a:cubicBezTo>
                  <a:cubicBezTo>
                    <a:pt x="5245" y="37"/>
                    <a:pt x="5189" y="23"/>
                    <a:pt x="5119" y="23"/>
                  </a:cubicBezTo>
                  <a:cubicBezTo>
                    <a:pt x="5022" y="7"/>
                    <a:pt x="4924" y="1"/>
                    <a:pt x="4828" y="1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550541" y="1865415"/>
              <a:ext cx="378379" cy="208591"/>
            </a:xfrm>
            <a:custGeom>
              <a:avLst/>
              <a:gdLst/>
              <a:ahLst/>
              <a:cxnLst/>
              <a:rect l="l" t="t" r="r" b="b"/>
              <a:pathLst>
                <a:path w="8733" h="4814" extrusionOk="0">
                  <a:moveTo>
                    <a:pt x="1" y="1"/>
                  </a:moveTo>
                  <a:cubicBezTo>
                    <a:pt x="1" y="1"/>
                    <a:pt x="85" y="154"/>
                    <a:pt x="266" y="433"/>
                  </a:cubicBezTo>
                  <a:cubicBezTo>
                    <a:pt x="350" y="573"/>
                    <a:pt x="447" y="726"/>
                    <a:pt x="573" y="921"/>
                  </a:cubicBezTo>
                  <a:cubicBezTo>
                    <a:pt x="629" y="1005"/>
                    <a:pt x="712" y="1117"/>
                    <a:pt x="782" y="1214"/>
                  </a:cubicBezTo>
                  <a:cubicBezTo>
                    <a:pt x="852" y="1326"/>
                    <a:pt x="922" y="1424"/>
                    <a:pt x="1005" y="1535"/>
                  </a:cubicBezTo>
                  <a:cubicBezTo>
                    <a:pt x="1340" y="1968"/>
                    <a:pt x="1772" y="2470"/>
                    <a:pt x="2289" y="2944"/>
                  </a:cubicBezTo>
                  <a:cubicBezTo>
                    <a:pt x="2400" y="3070"/>
                    <a:pt x="2540" y="3167"/>
                    <a:pt x="2679" y="3293"/>
                  </a:cubicBezTo>
                  <a:cubicBezTo>
                    <a:pt x="2819" y="3418"/>
                    <a:pt x="2958" y="3516"/>
                    <a:pt x="3125" y="3627"/>
                  </a:cubicBezTo>
                  <a:lnTo>
                    <a:pt x="3223" y="3711"/>
                  </a:lnTo>
                  <a:lnTo>
                    <a:pt x="3349" y="3781"/>
                  </a:lnTo>
                  <a:cubicBezTo>
                    <a:pt x="3432" y="3837"/>
                    <a:pt x="3502" y="3892"/>
                    <a:pt x="3586" y="3920"/>
                  </a:cubicBezTo>
                  <a:cubicBezTo>
                    <a:pt x="3656" y="3976"/>
                    <a:pt x="3753" y="4004"/>
                    <a:pt x="3837" y="4060"/>
                  </a:cubicBezTo>
                  <a:lnTo>
                    <a:pt x="4074" y="4185"/>
                  </a:lnTo>
                  <a:cubicBezTo>
                    <a:pt x="4255" y="4255"/>
                    <a:pt x="4423" y="4339"/>
                    <a:pt x="4590" y="4409"/>
                  </a:cubicBezTo>
                  <a:cubicBezTo>
                    <a:pt x="4674" y="4450"/>
                    <a:pt x="4757" y="4464"/>
                    <a:pt x="4841" y="4492"/>
                  </a:cubicBezTo>
                  <a:cubicBezTo>
                    <a:pt x="4939" y="4534"/>
                    <a:pt x="5022" y="4562"/>
                    <a:pt x="5106" y="4590"/>
                  </a:cubicBezTo>
                  <a:cubicBezTo>
                    <a:pt x="5455" y="4674"/>
                    <a:pt x="5818" y="4743"/>
                    <a:pt x="6166" y="4771"/>
                  </a:cubicBezTo>
                  <a:cubicBezTo>
                    <a:pt x="6264" y="4771"/>
                    <a:pt x="6348" y="4799"/>
                    <a:pt x="6431" y="4799"/>
                  </a:cubicBezTo>
                  <a:cubicBezTo>
                    <a:pt x="6473" y="4799"/>
                    <a:pt x="6515" y="4799"/>
                    <a:pt x="6557" y="4813"/>
                  </a:cubicBezTo>
                  <a:lnTo>
                    <a:pt x="6682" y="4813"/>
                  </a:lnTo>
                  <a:cubicBezTo>
                    <a:pt x="6850" y="4813"/>
                    <a:pt x="7003" y="4771"/>
                    <a:pt x="7185" y="4743"/>
                  </a:cubicBezTo>
                  <a:cubicBezTo>
                    <a:pt x="7422" y="4674"/>
                    <a:pt x="7631" y="4562"/>
                    <a:pt x="7826" y="4450"/>
                  </a:cubicBezTo>
                  <a:cubicBezTo>
                    <a:pt x="7910" y="4395"/>
                    <a:pt x="7980" y="4325"/>
                    <a:pt x="8049" y="4269"/>
                  </a:cubicBezTo>
                  <a:lnTo>
                    <a:pt x="8161" y="4171"/>
                  </a:lnTo>
                  <a:lnTo>
                    <a:pt x="8259" y="4060"/>
                  </a:lnTo>
                  <a:cubicBezTo>
                    <a:pt x="8384" y="3906"/>
                    <a:pt x="8496" y="3725"/>
                    <a:pt x="8565" y="3558"/>
                  </a:cubicBezTo>
                  <a:cubicBezTo>
                    <a:pt x="8649" y="3362"/>
                    <a:pt x="8705" y="3125"/>
                    <a:pt x="8719" y="2874"/>
                  </a:cubicBezTo>
                  <a:cubicBezTo>
                    <a:pt x="8733" y="2791"/>
                    <a:pt x="8719" y="2707"/>
                    <a:pt x="8719" y="2609"/>
                  </a:cubicBezTo>
                  <a:cubicBezTo>
                    <a:pt x="8719" y="2581"/>
                    <a:pt x="8705" y="2539"/>
                    <a:pt x="8705" y="2526"/>
                  </a:cubicBezTo>
                  <a:cubicBezTo>
                    <a:pt x="8649" y="2330"/>
                    <a:pt x="8538" y="2177"/>
                    <a:pt x="8398" y="2051"/>
                  </a:cubicBezTo>
                  <a:lnTo>
                    <a:pt x="8496" y="2051"/>
                  </a:lnTo>
                  <a:cubicBezTo>
                    <a:pt x="8538" y="2037"/>
                    <a:pt x="8468" y="1898"/>
                    <a:pt x="8286" y="1814"/>
                  </a:cubicBezTo>
                  <a:cubicBezTo>
                    <a:pt x="8189" y="1758"/>
                    <a:pt x="8091" y="1730"/>
                    <a:pt x="7966" y="1730"/>
                  </a:cubicBezTo>
                  <a:cubicBezTo>
                    <a:pt x="7910" y="1730"/>
                    <a:pt x="7826" y="1730"/>
                    <a:pt x="7756" y="1744"/>
                  </a:cubicBezTo>
                  <a:cubicBezTo>
                    <a:pt x="7732" y="1742"/>
                    <a:pt x="7711" y="1741"/>
                    <a:pt x="7691" y="1741"/>
                  </a:cubicBezTo>
                  <a:cubicBezTo>
                    <a:pt x="7594" y="1741"/>
                    <a:pt x="7540" y="1768"/>
                    <a:pt x="7505" y="1814"/>
                  </a:cubicBezTo>
                  <a:cubicBezTo>
                    <a:pt x="7408" y="1884"/>
                    <a:pt x="7366" y="1968"/>
                    <a:pt x="7338" y="2023"/>
                  </a:cubicBezTo>
                  <a:cubicBezTo>
                    <a:pt x="7324" y="2065"/>
                    <a:pt x="7324" y="2093"/>
                    <a:pt x="7324" y="2107"/>
                  </a:cubicBezTo>
                  <a:lnTo>
                    <a:pt x="7324" y="2177"/>
                  </a:lnTo>
                  <a:cubicBezTo>
                    <a:pt x="7324" y="2220"/>
                    <a:pt x="7333" y="2255"/>
                    <a:pt x="7350" y="2255"/>
                  </a:cubicBezTo>
                  <a:cubicBezTo>
                    <a:pt x="7354" y="2255"/>
                    <a:pt x="7360" y="2253"/>
                    <a:pt x="7366" y="2247"/>
                  </a:cubicBezTo>
                  <a:cubicBezTo>
                    <a:pt x="7371" y="2252"/>
                    <a:pt x="7376" y="2254"/>
                    <a:pt x="7380" y="2254"/>
                  </a:cubicBezTo>
                  <a:cubicBezTo>
                    <a:pt x="7400" y="2254"/>
                    <a:pt x="7418" y="2208"/>
                    <a:pt x="7463" y="2163"/>
                  </a:cubicBezTo>
                  <a:cubicBezTo>
                    <a:pt x="7491" y="2107"/>
                    <a:pt x="7561" y="2023"/>
                    <a:pt x="7673" y="1982"/>
                  </a:cubicBezTo>
                  <a:cubicBezTo>
                    <a:pt x="7722" y="1965"/>
                    <a:pt x="7785" y="1958"/>
                    <a:pt x="7852" y="1958"/>
                  </a:cubicBezTo>
                  <a:cubicBezTo>
                    <a:pt x="7899" y="1958"/>
                    <a:pt x="7947" y="1962"/>
                    <a:pt x="7994" y="1968"/>
                  </a:cubicBezTo>
                  <a:cubicBezTo>
                    <a:pt x="8091" y="1982"/>
                    <a:pt x="8189" y="2037"/>
                    <a:pt x="8286" y="2093"/>
                  </a:cubicBezTo>
                  <a:cubicBezTo>
                    <a:pt x="8440" y="2191"/>
                    <a:pt x="8565" y="2358"/>
                    <a:pt x="8621" y="2539"/>
                  </a:cubicBezTo>
                  <a:cubicBezTo>
                    <a:pt x="8649" y="2721"/>
                    <a:pt x="8635" y="2874"/>
                    <a:pt x="8621" y="3028"/>
                  </a:cubicBezTo>
                  <a:cubicBezTo>
                    <a:pt x="8565" y="3362"/>
                    <a:pt x="8426" y="3697"/>
                    <a:pt x="8217" y="3976"/>
                  </a:cubicBezTo>
                  <a:cubicBezTo>
                    <a:pt x="8035" y="4199"/>
                    <a:pt x="7798" y="4395"/>
                    <a:pt x="7547" y="4534"/>
                  </a:cubicBezTo>
                  <a:cubicBezTo>
                    <a:pt x="7477" y="4562"/>
                    <a:pt x="7408" y="4590"/>
                    <a:pt x="7352" y="4618"/>
                  </a:cubicBezTo>
                  <a:cubicBezTo>
                    <a:pt x="7282" y="4632"/>
                    <a:pt x="7212" y="4674"/>
                    <a:pt x="7143" y="4688"/>
                  </a:cubicBezTo>
                  <a:cubicBezTo>
                    <a:pt x="6989" y="4729"/>
                    <a:pt x="6836" y="4757"/>
                    <a:pt x="6654" y="4757"/>
                  </a:cubicBezTo>
                  <a:lnTo>
                    <a:pt x="6543" y="4757"/>
                  </a:lnTo>
                  <a:cubicBezTo>
                    <a:pt x="6501" y="4757"/>
                    <a:pt x="6445" y="4757"/>
                    <a:pt x="6417" y="4743"/>
                  </a:cubicBezTo>
                  <a:cubicBezTo>
                    <a:pt x="6334" y="4743"/>
                    <a:pt x="6250" y="4729"/>
                    <a:pt x="6152" y="4729"/>
                  </a:cubicBezTo>
                  <a:cubicBezTo>
                    <a:pt x="6097" y="4729"/>
                    <a:pt x="6055" y="4729"/>
                    <a:pt x="5999" y="4701"/>
                  </a:cubicBezTo>
                  <a:cubicBezTo>
                    <a:pt x="5943" y="4688"/>
                    <a:pt x="5901" y="4688"/>
                    <a:pt x="5845" y="4674"/>
                  </a:cubicBezTo>
                  <a:cubicBezTo>
                    <a:pt x="5873" y="4674"/>
                    <a:pt x="5915" y="4674"/>
                    <a:pt x="5957" y="4688"/>
                  </a:cubicBezTo>
                  <a:lnTo>
                    <a:pt x="6097" y="4688"/>
                  </a:lnTo>
                  <a:cubicBezTo>
                    <a:pt x="6208" y="4674"/>
                    <a:pt x="6278" y="4674"/>
                    <a:pt x="6306" y="4660"/>
                  </a:cubicBezTo>
                  <a:cubicBezTo>
                    <a:pt x="6362" y="4632"/>
                    <a:pt x="6264" y="4618"/>
                    <a:pt x="6124" y="4604"/>
                  </a:cubicBezTo>
                  <a:cubicBezTo>
                    <a:pt x="6055" y="4604"/>
                    <a:pt x="5985" y="4590"/>
                    <a:pt x="5915" y="4562"/>
                  </a:cubicBezTo>
                  <a:cubicBezTo>
                    <a:pt x="5845" y="4548"/>
                    <a:pt x="5790" y="4548"/>
                    <a:pt x="5748" y="4548"/>
                  </a:cubicBezTo>
                  <a:cubicBezTo>
                    <a:pt x="5664" y="4534"/>
                    <a:pt x="5580" y="4534"/>
                    <a:pt x="5511" y="4520"/>
                  </a:cubicBezTo>
                  <a:cubicBezTo>
                    <a:pt x="5427" y="4492"/>
                    <a:pt x="5357" y="4478"/>
                    <a:pt x="5260" y="4464"/>
                  </a:cubicBezTo>
                  <a:cubicBezTo>
                    <a:pt x="5441" y="4464"/>
                    <a:pt x="5525" y="4423"/>
                    <a:pt x="5469" y="4339"/>
                  </a:cubicBezTo>
                  <a:cubicBezTo>
                    <a:pt x="5455" y="4311"/>
                    <a:pt x="5357" y="4283"/>
                    <a:pt x="5288" y="4269"/>
                  </a:cubicBezTo>
                  <a:cubicBezTo>
                    <a:pt x="5218" y="4269"/>
                    <a:pt x="5148" y="4269"/>
                    <a:pt x="5078" y="4255"/>
                  </a:cubicBezTo>
                  <a:cubicBezTo>
                    <a:pt x="5009" y="4241"/>
                    <a:pt x="4939" y="4241"/>
                    <a:pt x="4869" y="4213"/>
                  </a:cubicBezTo>
                  <a:cubicBezTo>
                    <a:pt x="4799" y="4199"/>
                    <a:pt x="4702" y="4185"/>
                    <a:pt x="4632" y="4185"/>
                  </a:cubicBezTo>
                  <a:cubicBezTo>
                    <a:pt x="4562" y="4171"/>
                    <a:pt x="4478" y="4144"/>
                    <a:pt x="4409" y="4116"/>
                  </a:cubicBezTo>
                  <a:cubicBezTo>
                    <a:pt x="4339" y="4102"/>
                    <a:pt x="4255" y="4060"/>
                    <a:pt x="4172" y="4046"/>
                  </a:cubicBezTo>
                  <a:cubicBezTo>
                    <a:pt x="4102" y="4004"/>
                    <a:pt x="4004" y="3976"/>
                    <a:pt x="3934" y="3962"/>
                  </a:cubicBezTo>
                  <a:cubicBezTo>
                    <a:pt x="3865" y="3920"/>
                    <a:pt x="3781" y="3892"/>
                    <a:pt x="3711" y="3851"/>
                  </a:cubicBezTo>
                  <a:cubicBezTo>
                    <a:pt x="3653" y="3827"/>
                    <a:pt x="3585" y="3785"/>
                    <a:pt x="3524" y="3747"/>
                  </a:cubicBezTo>
                  <a:lnTo>
                    <a:pt x="3524" y="3747"/>
                  </a:lnTo>
                  <a:cubicBezTo>
                    <a:pt x="3545" y="3755"/>
                    <a:pt x="3568" y="3758"/>
                    <a:pt x="3586" y="3767"/>
                  </a:cubicBezTo>
                  <a:lnTo>
                    <a:pt x="3753" y="3823"/>
                  </a:lnTo>
                  <a:cubicBezTo>
                    <a:pt x="3795" y="3837"/>
                    <a:pt x="3851" y="3851"/>
                    <a:pt x="3921" y="3865"/>
                  </a:cubicBezTo>
                  <a:cubicBezTo>
                    <a:pt x="3976" y="3892"/>
                    <a:pt x="4046" y="3906"/>
                    <a:pt x="4102" y="3934"/>
                  </a:cubicBezTo>
                  <a:cubicBezTo>
                    <a:pt x="4144" y="3962"/>
                    <a:pt x="4213" y="3990"/>
                    <a:pt x="4269" y="4004"/>
                  </a:cubicBezTo>
                  <a:cubicBezTo>
                    <a:pt x="4286" y="4011"/>
                    <a:pt x="4298" y="4013"/>
                    <a:pt x="4305" y="4013"/>
                  </a:cubicBezTo>
                  <a:cubicBezTo>
                    <a:pt x="4329" y="4013"/>
                    <a:pt x="4308" y="3987"/>
                    <a:pt x="4255" y="3976"/>
                  </a:cubicBezTo>
                  <a:cubicBezTo>
                    <a:pt x="4144" y="3920"/>
                    <a:pt x="4032" y="3865"/>
                    <a:pt x="3893" y="3795"/>
                  </a:cubicBezTo>
                  <a:cubicBezTo>
                    <a:pt x="3795" y="3767"/>
                    <a:pt x="3711" y="3711"/>
                    <a:pt x="3642" y="3655"/>
                  </a:cubicBezTo>
                  <a:cubicBezTo>
                    <a:pt x="3558" y="3614"/>
                    <a:pt x="3488" y="3558"/>
                    <a:pt x="3404" y="3516"/>
                  </a:cubicBezTo>
                  <a:cubicBezTo>
                    <a:pt x="3237" y="3418"/>
                    <a:pt x="3084" y="3307"/>
                    <a:pt x="2930" y="3223"/>
                  </a:cubicBezTo>
                  <a:cubicBezTo>
                    <a:pt x="2819" y="3153"/>
                    <a:pt x="2707" y="3070"/>
                    <a:pt x="2595" y="3000"/>
                  </a:cubicBezTo>
                  <a:cubicBezTo>
                    <a:pt x="2498" y="2930"/>
                    <a:pt x="2386" y="2846"/>
                    <a:pt x="2261" y="2749"/>
                  </a:cubicBezTo>
                  <a:cubicBezTo>
                    <a:pt x="2191" y="2707"/>
                    <a:pt x="2121" y="2665"/>
                    <a:pt x="2079" y="2609"/>
                  </a:cubicBezTo>
                  <a:lnTo>
                    <a:pt x="2107" y="2609"/>
                  </a:lnTo>
                  <a:cubicBezTo>
                    <a:pt x="2163" y="2637"/>
                    <a:pt x="2219" y="2637"/>
                    <a:pt x="2302" y="2679"/>
                  </a:cubicBezTo>
                  <a:cubicBezTo>
                    <a:pt x="2309" y="2685"/>
                    <a:pt x="2313" y="2688"/>
                    <a:pt x="2316" y="2688"/>
                  </a:cubicBezTo>
                  <a:cubicBezTo>
                    <a:pt x="2323" y="2688"/>
                    <a:pt x="2310" y="2659"/>
                    <a:pt x="2289" y="2637"/>
                  </a:cubicBezTo>
                  <a:cubicBezTo>
                    <a:pt x="2219" y="2567"/>
                    <a:pt x="2121" y="2512"/>
                    <a:pt x="2051" y="2442"/>
                  </a:cubicBezTo>
                  <a:cubicBezTo>
                    <a:pt x="1982" y="2386"/>
                    <a:pt x="1912" y="2316"/>
                    <a:pt x="1842" y="2260"/>
                  </a:cubicBezTo>
                  <a:cubicBezTo>
                    <a:pt x="1703" y="2163"/>
                    <a:pt x="1563" y="2037"/>
                    <a:pt x="1424" y="1898"/>
                  </a:cubicBezTo>
                  <a:cubicBezTo>
                    <a:pt x="894" y="1354"/>
                    <a:pt x="419" y="684"/>
                    <a:pt x="1" y="1"/>
                  </a:cubicBezTo>
                  <a:close/>
                </a:path>
              </a:pathLst>
            </a:custGeom>
            <a:solidFill>
              <a:srgbClr val="5A4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394634" y="2345352"/>
              <a:ext cx="458752" cy="575422"/>
            </a:xfrm>
            <a:custGeom>
              <a:avLst/>
              <a:gdLst/>
              <a:ahLst/>
              <a:cxnLst/>
              <a:rect l="l" t="t" r="r" b="b"/>
              <a:pathLst>
                <a:path w="10588" h="13280" extrusionOk="0">
                  <a:moveTo>
                    <a:pt x="1423" y="9583"/>
                  </a:moveTo>
                  <a:lnTo>
                    <a:pt x="1423" y="9589"/>
                  </a:lnTo>
                  <a:lnTo>
                    <a:pt x="1423" y="9589"/>
                  </a:lnTo>
                  <a:cubicBezTo>
                    <a:pt x="1417" y="9592"/>
                    <a:pt x="1410" y="9596"/>
                    <a:pt x="1409" y="9596"/>
                  </a:cubicBezTo>
                  <a:cubicBezTo>
                    <a:pt x="1407" y="9596"/>
                    <a:pt x="1411" y="9593"/>
                    <a:pt x="1423" y="9583"/>
                  </a:cubicBezTo>
                  <a:close/>
                  <a:moveTo>
                    <a:pt x="1423" y="9611"/>
                  </a:moveTo>
                  <a:lnTo>
                    <a:pt x="1423" y="9611"/>
                  </a:lnTo>
                  <a:cubicBezTo>
                    <a:pt x="1423" y="9611"/>
                    <a:pt x="1431" y="9618"/>
                    <a:pt x="1429" y="9622"/>
                  </a:cubicBezTo>
                  <a:lnTo>
                    <a:pt x="1429" y="9622"/>
                  </a:lnTo>
                  <a:cubicBezTo>
                    <a:pt x="1423" y="9618"/>
                    <a:pt x="1423" y="9611"/>
                    <a:pt x="1423" y="9611"/>
                  </a:cubicBezTo>
                  <a:close/>
                  <a:moveTo>
                    <a:pt x="1089" y="9149"/>
                  </a:moveTo>
                  <a:cubicBezTo>
                    <a:pt x="1038" y="9149"/>
                    <a:pt x="986" y="9154"/>
                    <a:pt x="935" y="9164"/>
                  </a:cubicBezTo>
                  <a:cubicBezTo>
                    <a:pt x="879" y="9192"/>
                    <a:pt x="823" y="9206"/>
                    <a:pt x="795" y="9234"/>
                  </a:cubicBezTo>
                  <a:cubicBezTo>
                    <a:pt x="740" y="9276"/>
                    <a:pt x="698" y="9290"/>
                    <a:pt x="670" y="9332"/>
                  </a:cubicBezTo>
                  <a:cubicBezTo>
                    <a:pt x="628" y="9360"/>
                    <a:pt x="586" y="9401"/>
                    <a:pt x="544" y="9415"/>
                  </a:cubicBezTo>
                  <a:lnTo>
                    <a:pt x="447" y="9513"/>
                  </a:lnTo>
                  <a:cubicBezTo>
                    <a:pt x="196" y="9778"/>
                    <a:pt x="56" y="10127"/>
                    <a:pt x="42" y="10461"/>
                  </a:cubicBezTo>
                  <a:cubicBezTo>
                    <a:pt x="0" y="10768"/>
                    <a:pt x="98" y="11075"/>
                    <a:pt x="223" y="11312"/>
                  </a:cubicBezTo>
                  <a:cubicBezTo>
                    <a:pt x="516" y="11870"/>
                    <a:pt x="963" y="12331"/>
                    <a:pt x="1493" y="12651"/>
                  </a:cubicBezTo>
                  <a:cubicBezTo>
                    <a:pt x="1740" y="12806"/>
                    <a:pt x="2004" y="12935"/>
                    <a:pt x="2279" y="13033"/>
                  </a:cubicBezTo>
                  <a:lnTo>
                    <a:pt x="2279" y="13033"/>
                  </a:lnTo>
                  <a:cubicBezTo>
                    <a:pt x="1723" y="12826"/>
                    <a:pt x="1201" y="12493"/>
                    <a:pt x="809" y="12052"/>
                  </a:cubicBezTo>
                  <a:cubicBezTo>
                    <a:pt x="767" y="12010"/>
                    <a:pt x="740" y="11982"/>
                    <a:pt x="726" y="11940"/>
                  </a:cubicBezTo>
                  <a:cubicBezTo>
                    <a:pt x="684" y="11912"/>
                    <a:pt x="670" y="11870"/>
                    <a:pt x="628" y="11842"/>
                  </a:cubicBezTo>
                  <a:cubicBezTo>
                    <a:pt x="600" y="11801"/>
                    <a:pt x="586" y="11773"/>
                    <a:pt x="544" y="11717"/>
                  </a:cubicBezTo>
                  <a:cubicBezTo>
                    <a:pt x="516" y="11675"/>
                    <a:pt x="474" y="11633"/>
                    <a:pt x="461" y="11591"/>
                  </a:cubicBezTo>
                  <a:cubicBezTo>
                    <a:pt x="405" y="11508"/>
                    <a:pt x="349" y="11424"/>
                    <a:pt x="279" y="11312"/>
                  </a:cubicBezTo>
                  <a:cubicBezTo>
                    <a:pt x="265" y="11257"/>
                    <a:pt x="237" y="11229"/>
                    <a:pt x="209" y="11173"/>
                  </a:cubicBezTo>
                  <a:lnTo>
                    <a:pt x="168" y="11019"/>
                  </a:lnTo>
                  <a:cubicBezTo>
                    <a:pt x="126" y="10880"/>
                    <a:pt x="112" y="10740"/>
                    <a:pt x="112" y="10601"/>
                  </a:cubicBezTo>
                  <a:cubicBezTo>
                    <a:pt x="112" y="10545"/>
                    <a:pt x="112" y="10489"/>
                    <a:pt x="126" y="10448"/>
                  </a:cubicBezTo>
                  <a:cubicBezTo>
                    <a:pt x="140" y="10280"/>
                    <a:pt x="196" y="10141"/>
                    <a:pt x="265" y="10029"/>
                  </a:cubicBezTo>
                  <a:cubicBezTo>
                    <a:pt x="335" y="9904"/>
                    <a:pt x="419" y="9778"/>
                    <a:pt x="530" y="9694"/>
                  </a:cubicBezTo>
                  <a:lnTo>
                    <a:pt x="530" y="9722"/>
                  </a:lnTo>
                  <a:cubicBezTo>
                    <a:pt x="530" y="9750"/>
                    <a:pt x="530" y="9764"/>
                    <a:pt x="544" y="9778"/>
                  </a:cubicBezTo>
                  <a:cubicBezTo>
                    <a:pt x="544" y="9792"/>
                    <a:pt x="544" y="9820"/>
                    <a:pt x="558" y="9820"/>
                  </a:cubicBezTo>
                  <a:cubicBezTo>
                    <a:pt x="578" y="9844"/>
                    <a:pt x="603" y="9854"/>
                    <a:pt x="633" y="9854"/>
                  </a:cubicBezTo>
                  <a:cubicBezTo>
                    <a:pt x="706" y="9854"/>
                    <a:pt x="810" y="9792"/>
                    <a:pt x="949" y="9722"/>
                  </a:cubicBezTo>
                  <a:cubicBezTo>
                    <a:pt x="963" y="9708"/>
                    <a:pt x="1005" y="9708"/>
                    <a:pt x="1018" y="9694"/>
                  </a:cubicBezTo>
                  <a:lnTo>
                    <a:pt x="1032" y="9680"/>
                  </a:lnTo>
                  <a:lnTo>
                    <a:pt x="1102" y="9680"/>
                  </a:lnTo>
                  <a:cubicBezTo>
                    <a:pt x="1127" y="9661"/>
                    <a:pt x="1150" y="9654"/>
                    <a:pt x="1169" y="9654"/>
                  </a:cubicBezTo>
                  <a:cubicBezTo>
                    <a:pt x="1193" y="9654"/>
                    <a:pt x="1212" y="9665"/>
                    <a:pt x="1228" y="9680"/>
                  </a:cubicBezTo>
                  <a:cubicBezTo>
                    <a:pt x="1242" y="9680"/>
                    <a:pt x="1242" y="9680"/>
                    <a:pt x="1242" y="9694"/>
                  </a:cubicBezTo>
                  <a:cubicBezTo>
                    <a:pt x="1242" y="9694"/>
                    <a:pt x="1270" y="9694"/>
                    <a:pt x="1270" y="9708"/>
                  </a:cubicBezTo>
                  <a:cubicBezTo>
                    <a:pt x="1359" y="9643"/>
                    <a:pt x="1403" y="9610"/>
                    <a:pt x="1423" y="9595"/>
                  </a:cubicBezTo>
                  <a:lnTo>
                    <a:pt x="1423" y="9595"/>
                  </a:lnTo>
                  <a:lnTo>
                    <a:pt x="1423" y="9611"/>
                  </a:lnTo>
                  <a:lnTo>
                    <a:pt x="1423" y="9625"/>
                  </a:lnTo>
                  <a:cubicBezTo>
                    <a:pt x="1426" y="9625"/>
                    <a:pt x="1428" y="9624"/>
                    <a:pt x="1429" y="9622"/>
                  </a:cubicBezTo>
                  <a:lnTo>
                    <a:pt x="1429" y="9622"/>
                  </a:lnTo>
                  <a:cubicBezTo>
                    <a:pt x="1431" y="9624"/>
                    <a:pt x="1433" y="9625"/>
                    <a:pt x="1437" y="9625"/>
                  </a:cubicBezTo>
                  <a:cubicBezTo>
                    <a:pt x="1437" y="9639"/>
                    <a:pt x="1451" y="9639"/>
                    <a:pt x="1451" y="9652"/>
                  </a:cubicBezTo>
                  <a:cubicBezTo>
                    <a:pt x="1465" y="9680"/>
                    <a:pt x="1465" y="9680"/>
                    <a:pt x="1493" y="9680"/>
                  </a:cubicBezTo>
                  <a:lnTo>
                    <a:pt x="1535" y="9680"/>
                  </a:lnTo>
                  <a:cubicBezTo>
                    <a:pt x="1576" y="9652"/>
                    <a:pt x="1618" y="9611"/>
                    <a:pt x="1618" y="9555"/>
                  </a:cubicBezTo>
                  <a:cubicBezTo>
                    <a:pt x="1590" y="9485"/>
                    <a:pt x="1562" y="9401"/>
                    <a:pt x="1493" y="9304"/>
                  </a:cubicBezTo>
                  <a:cubicBezTo>
                    <a:pt x="1398" y="9198"/>
                    <a:pt x="1248" y="9149"/>
                    <a:pt x="1089" y="9149"/>
                  </a:cubicBezTo>
                  <a:close/>
                  <a:moveTo>
                    <a:pt x="2279" y="13033"/>
                  </a:moveTo>
                  <a:cubicBezTo>
                    <a:pt x="2356" y="13062"/>
                    <a:pt x="2433" y="13088"/>
                    <a:pt x="2511" y="13112"/>
                  </a:cubicBezTo>
                  <a:cubicBezTo>
                    <a:pt x="2544" y="13120"/>
                    <a:pt x="2578" y="13129"/>
                    <a:pt x="2612" y="13136"/>
                  </a:cubicBezTo>
                  <a:lnTo>
                    <a:pt x="2612" y="13136"/>
                  </a:lnTo>
                  <a:cubicBezTo>
                    <a:pt x="2500" y="13107"/>
                    <a:pt x="2388" y="13073"/>
                    <a:pt x="2279" y="13033"/>
                  </a:cubicBezTo>
                  <a:close/>
                  <a:moveTo>
                    <a:pt x="9164" y="0"/>
                  </a:moveTo>
                  <a:lnTo>
                    <a:pt x="9262" y="209"/>
                  </a:lnTo>
                  <a:cubicBezTo>
                    <a:pt x="9304" y="279"/>
                    <a:pt x="9346" y="363"/>
                    <a:pt x="9388" y="474"/>
                  </a:cubicBezTo>
                  <a:cubicBezTo>
                    <a:pt x="9443" y="572"/>
                    <a:pt x="9485" y="697"/>
                    <a:pt x="9541" y="837"/>
                  </a:cubicBezTo>
                  <a:cubicBezTo>
                    <a:pt x="9764" y="1381"/>
                    <a:pt x="10029" y="2176"/>
                    <a:pt x="10169" y="3194"/>
                  </a:cubicBezTo>
                  <a:cubicBezTo>
                    <a:pt x="10308" y="4185"/>
                    <a:pt x="10294" y="5384"/>
                    <a:pt x="10001" y="6612"/>
                  </a:cubicBezTo>
                  <a:cubicBezTo>
                    <a:pt x="9862" y="7211"/>
                    <a:pt x="9653" y="7839"/>
                    <a:pt x="9374" y="8439"/>
                  </a:cubicBezTo>
                  <a:cubicBezTo>
                    <a:pt x="9095" y="9025"/>
                    <a:pt x="8746" y="9625"/>
                    <a:pt x="8342" y="10141"/>
                  </a:cubicBezTo>
                  <a:cubicBezTo>
                    <a:pt x="7937" y="10685"/>
                    <a:pt x="7491" y="11173"/>
                    <a:pt x="6975" y="11605"/>
                  </a:cubicBezTo>
                  <a:cubicBezTo>
                    <a:pt x="6472" y="12052"/>
                    <a:pt x="5956" y="12414"/>
                    <a:pt x="5398" y="12721"/>
                  </a:cubicBezTo>
                  <a:cubicBezTo>
                    <a:pt x="5259" y="12819"/>
                    <a:pt x="5119" y="12861"/>
                    <a:pt x="4994" y="12930"/>
                  </a:cubicBezTo>
                  <a:cubicBezTo>
                    <a:pt x="4924" y="12972"/>
                    <a:pt x="4854" y="12986"/>
                    <a:pt x="4785" y="13028"/>
                  </a:cubicBezTo>
                  <a:cubicBezTo>
                    <a:pt x="4715" y="13042"/>
                    <a:pt x="4645" y="13070"/>
                    <a:pt x="4575" y="13098"/>
                  </a:cubicBezTo>
                  <a:cubicBezTo>
                    <a:pt x="4296" y="13168"/>
                    <a:pt x="4003" y="13237"/>
                    <a:pt x="3725" y="13237"/>
                  </a:cubicBezTo>
                  <a:cubicBezTo>
                    <a:pt x="3672" y="13239"/>
                    <a:pt x="3620" y="13240"/>
                    <a:pt x="3568" y="13240"/>
                  </a:cubicBezTo>
                  <a:cubicBezTo>
                    <a:pt x="3239" y="13240"/>
                    <a:pt x="2914" y="13205"/>
                    <a:pt x="2612" y="13136"/>
                  </a:cubicBezTo>
                  <a:lnTo>
                    <a:pt x="2612" y="13136"/>
                  </a:lnTo>
                  <a:cubicBezTo>
                    <a:pt x="2726" y="13166"/>
                    <a:pt x="2841" y="13191"/>
                    <a:pt x="2957" y="13209"/>
                  </a:cubicBezTo>
                  <a:cubicBezTo>
                    <a:pt x="3027" y="13237"/>
                    <a:pt x="3083" y="13237"/>
                    <a:pt x="3139" y="13251"/>
                  </a:cubicBezTo>
                  <a:cubicBezTo>
                    <a:pt x="3222" y="13265"/>
                    <a:pt x="3278" y="13265"/>
                    <a:pt x="3334" y="13265"/>
                  </a:cubicBezTo>
                  <a:cubicBezTo>
                    <a:pt x="3404" y="13265"/>
                    <a:pt x="3473" y="13265"/>
                    <a:pt x="3543" y="13279"/>
                  </a:cubicBezTo>
                  <a:lnTo>
                    <a:pt x="3752" y="13279"/>
                  </a:lnTo>
                  <a:cubicBezTo>
                    <a:pt x="4059" y="13279"/>
                    <a:pt x="4324" y="13209"/>
                    <a:pt x="4631" y="13140"/>
                  </a:cubicBezTo>
                  <a:cubicBezTo>
                    <a:pt x="4701" y="13126"/>
                    <a:pt x="4771" y="13098"/>
                    <a:pt x="4840" y="13070"/>
                  </a:cubicBezTo>
                  <a:cubicBezTo>
                    <a:pt x="4910" y="13042"/>
                    <a:pt x="4980" y="13028"/>
                    <a:pt x="5050" y="12986"/>
                  </a:cubicBezTo>
                  <a:cubicBezTo>
                    <a:pt x="5189" y="12916"/>
                    <a:pt x="5329" y="12861"/>
                    <a:pt x="5468" y="12777"/>
                  </a:cubicBezTo>
                  <a:cubicBezTo>
                    <a:pt x="5552" y="12721"/>
                    <a:pt x="5635" y="12679"/>
                    <a:pt x="5733" y="12637"/>
                  </a:cubicBezTo>
                  <a:lnTo>
                    <a:pt x="5954" y="12502"/>
                  </a:lnTo>
                  <a:lnTo>
                    <a:pt x="5954" y="12502"/>
                  </a:lnTo>
                  <a:cubicBezTo>
                    <a:pt x="5912" y="12533"/>
                    <a:pt x="5873" y="12578"/>
                    <a:pt x="5817" y="12624"/>
                  </a:cubicBezTo>
                  <a:cubicBezTo>
                    <a:pt x="5747" y="12679"/>
                    <a:pt x="5677" y="12721"/>
                    <a:pt x="5608" y="12791"/>
                  </a:cubicBezTo>
                  <a:cubicBezTo>
                    <a:pt x="5538" y="12847"/>
                    <a:pt x="5468" y="12916"/>
                    <a:pt x="5426" y="12958"/>
                  </a:cubicBezTo>
                  <a:lnTo>
                    <a:pt x="5329" y="13056"/>
                  </a:lnTo>
                  <a:cubicBezTo>
                    <a:pt x="5312" y="13081"/>
                    <a:pt x="5318" y="13092"/>
                    <a:pt x="5339" y="13092"/>
                  </a:cubicBezTo>
                  <a:cubicBezTo>
                    <a:pt x="5391" y="13092"/>
                    <a:pt x="5534" y="13028"/>
                    <a:pt x="5691" y="12930"/>
                  </a:cubicBezTo>
                  <a:cubicBezTo>
                    <a:pt x="5914" y="12819"/>
                    <a:pt x="6179" y="12637"/>
                    <a:pt x="6291" y="12568"/>
                  </a:cubicBezTo>
                  <a:cubicBezTo>
                    <a:pt x="6431" y="12484"/>
                    <a:pt x="6542" y="12372"/>
                    <a:pt x="6668" y="12289"/>
                  </a:cubicBezTo>
                  <a:cubicBezTo>
                    <a:pt x="6793" y="12191"/>
                    <a:pt x="6891" y="12080"/>
                    <a:pt x="7016" y="11996"/>
                  </a:cubicBezTo>
                  <a:lnTo>
                    <a:pt x="7016" y="11996"/>
                  </a:lnTo>
                  <a:cubicBezTo>
                    <a:pt x="6821" y="12261"/>
                    <a:pt x="6737" y="12428"/>
                    <a:pt x="6947" y="12428"/>
                  </a:cubicBezTo>
                  <a:cubicBezTo>
                    <a:pt x="7016" y="12428"/>
                    <a:pt x="7198" y="12289"/>
                    <a:pt x="7281" y="12191"/>
                  </a:cubicBezTo>
                  <a:cubicBezTo>
                    <a:pt x="7644" y="11787"/>
                    <a:pt x="8007" y="11298"/>
                    <a:pt x="8342" y="10768"/>
                  </a:cubicBezTo>
                  <a:cubicBezTo>
                    <a:pt x="8690" y="10252"/>
                    <a:pt x="9011" y="9694"/>
                    <a:pt x="9290" y="9122"/>
                  </a:cubicBezTo>
                  <a:lnTo>
                    <a:pt x="9290" y="9122"/>
                  </a:lnTo>
                  <a:cubicBezTo>
                    <a:pt x="9262" y="9192"/>
                    <a:pt x="9248" y="9262"/>
                    <a:pt x="9220" y="9332"/>
                  </a:cubicBezTo>
                  <a:cubicBezTo>
                    <a:pt x="9067" y="9708"/>
                    <a:pt x="8886" y="10141"/>
                    <a:pt x="8593" y="10559"/>
                  </a:cubicBezTo>
                  <a:cubicBezTo>
                    <a:pt x="8548" y="10616"/>
                    <a:pt x="8544" y="10642"/>
                    <a:pt x="8561" y="10642"/>
                  </a:cubicBezTo>
                  <a:cubicBezTo>
                    <a:pt x="8581" y="10642"/>
                    <a:pt x="8631" y="10606"/>
                    <a:pt x="8676" y="10545"/>
                  </a:cubicBezTo>
                  <a:cubicBezTo>
                    <a:pt x="8746" y="10461"/>
                    <a:pt x="8816" y="10350"/>
                    <a:pt x="8899" y="10252"/>
                  </a:cubicBezTo>
                  <a:cubicBezTo>
                    <a:pt x="8969" y="10141"/>
                    <a:pt x="9053" y="10029"/>
                    <a:pt x="9123" y="9904"/>
                  </a:cubicBezTo>
                  <a:cubicBezTo>
                    <a:pt x="9527" y="9276"/>
                    <a:pt x="9862" y="8578"/>
                    <a:pt x="10057" y="7895"/>
                  </a:cubicBezTo>
                  <a:cubicBezTo>
                    <a:pt x="10197" y="7393"/>
                    <a:pt x="10294" y="6863"/>
                    <a:pt x="10350" y="6361"/>
                  </a:cubicBezTo>
                  <a:cubicBezTo>
                    <a:pt x="10364" y="6207"/>
                    <a:pt x="10364" y="6054"/>
                    <a:pt x="10364" y="5914"/>
                  </a:cubicBezTo>
                  <a:cubicBezTo>
                    <a:pt x="10378" y="5928"/>
                    <a:pt x="10406" y="5942"/>
                    <a:pt x="10406" y="5984"/>
                  </a:cubicBezTo>
                  <a:cubicBezTo>
                    <a:pt x="10434" y="6082"/>
                    <a:pt x="10490" y="6165"/>
                    <a:pt x="10490" y="6361"/>
                  </a:cubicBezTo>
                  <a:cubicBezTo>
                    <a:pt x="10490" y="6381"/>
                    <a:pt x="10494" y="6389"/>
                    <a:pt x="10501" y="6389"/>
                  </a:cubicBezTo>
                  <a:cubicBezTo>
                    <a:pt x="10517" y="6389"/>
                    <a:pt x="10545" y="6337"/>
                    <a:pt x="10545" y="6277"/>
                  </a:cubicBezTo>
                  <a:cubicBezTo>
                    <a:pt x="10559" y="6165"/>
                    <a:pt x="10573" y="6082"/>
                    <a:pt x="10573" y="5998"/>
                  </a:cubicBezTo>
                  <a:cubicBezTo>
                    <a:pt x="10587" y="5914"/>
                    <a:pt x="10587" y="5803"/>
                    <a:pt x="10587" y="5719"/>
                  </a:cubicBezTo>
                  <a:lnTo>
                    <a:pt x="10587" y="5454"/>
                  </a:lnTo>
                  <a:cubicBezTo>
                    <a:pt x="10587" y="5370"/>
                    <a:pt x="10573" y="5287"/>
                    <a:pt x="10573" y="5189"/>
                  </a:cubicBezTo>
                  <a:cubicBezTo>
                    <a:pt x="10559" y="5022"/>
                    <a:pt x="10545" y="4840"/>
                    <a:pt x="10517" y="4687"/>
                  </a:cubicBezTo>
                  <a:cubicBezTo>
                    <a:pt x="10504" y="4519"/>
                    <a:pt x="10462" y="4338"/>
                    <a:pt x="10448" y="4171"/>
                  </a:cubicBezTo>
                  <a:cubicBezTo>
                    <a:pt x="10294" y="2734"/>
                    <a:pt x="9876" y="1283"/>
                    <a:pt x="9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267717" y="2756348"/>
              <a:ext cx="509488" cy="382907"/>
            </a:xfrm>
            <a:custGeom>
              <a:avLst/>
              <a:gdLst/>
              <a:ahLst/>
              <a:cxnLst/>
              <a:rect l="l" t="t" r="r" b="b"/>
              <a:pathLst>
                <a:path w="11759" h="8837" extrusionOk="0">
                  <a:moveTo>
                    <a:pt x="2134" y="5468"/>
                  </a:moveTo>
                  <a:cubicBezTo>
                    <a:pt x="2134" y="5482"/>
                    <a:pt x="2131" y="5492"/>
                    <a:pt x="2127" y="5499"/>
                  </a:cubicBezTo>
                  <a:lnTo>
                    <a:pt x="2127" y="5499"/>
                  </a:lnTo>
                  <a:cubicBezTo>
                    <a:pt x="2134" y="5492"/>
                    <a:pt x="2134" y="5482"/>
                    <a:pt x="2134" y="5468"/>
                  </a:cubicBezTo>
                  <a:close/>
                  <a:moveTo>
                    <a:pt x="11759" y="0"/>
                  </a:moveTo>
                  <a:lnTo>
                    <a:pt x="11577" y="167"/>
                  </a:lnTo>
                  <a:cubicBezTo>
                    <a:pt x="11536" y="223"/>
                    <a:pt x="11466" y="307"/>
                    <a:pt x="11368" y="391"/>
                  </a:cubicBezTo>
                  <a:cubicBezTo>
                    <a:pt x="11284" y="488"/>
                    <a:pt x="11201" y="586"/>
                    <a:pt x="11089" y="711"/>
                  </a:cubicBezTo>
                  <a:cubicBezTo>
                    <a:pt x="10699" y="1186"/>
                    <a:pt x="10155" y="1883"/>
                    <a:pt x="9583" y="2762"/>
                  </a:cubicBezTo>
                  <a:cubicBezTo>
                    <a:pt x="9290" y="3208"/>
                    <a:pt x="8969" y="3669"/>
                    <a:pt x="8634" y="4185"/>
                  </a:cubicBezTo>
                  <a:cubicBezTo>
                    <a:pt x="8299" y="4673"/>
                    <a:pt x="7937" y="5189"/>
                    <a:pt x="7518" y="5677"/>
                  </a:cubicBezTo>
                  <a:cubicBezTo>
                    <a:pt x="7100" y="6193"/>
                    <a:pt x="6654" y="6681"/>
                    <a:pt x="6123" y="7100"/>
                  </a:cubicBezTo>
                  <a:cubicBezTo>
                    <a:pt x="5858" y="7309"/>
                    <a:pt x="5579" y="7477"/>
                    <a:pt x="5273" y="7616"/>
                  </a:cubicBezTo>
                  <a:cubicBezTo>
                    <a:pt x="4952" y="7755"/>
                    <a:pt x="4645" y="7881"/>
                    <a:pt x="4310" y="7965"/>
                  </a:cubicBezTo>
                  <a:cubicBezTo>
                    <a:pt x="3975" y="8048"/>
                    <a:pt x="3655" y="8118"/>
                    <a:pt x="3320" y="8174"/>
                  </a:cubicBezTo>
                  <a:cubicBezTo>
                    <a:pt x="3097" y="8211"/>
                    <a:pt x="2867" y="8224"/>
                    <a:pt x="2640" y="8224"/>
                  </a:cubicBezTo>
                  <a:cubicBezTo>
                    <a:pt x="2526" y="8224"/>
                    <a:pt x="2413" y="8220"/>
                    <a:pt x="2302" y="8216"/>
                  </a:cubicBezTo>
                  <a:cubicBezTo>
                    <a:pt x="1981" y="8188"/>
                    <a:pt x="1646" y="8146"/>
                    <a:pt x="1353" y="8034"/>
                  </a:cubicBezTo>
                  <a:cubicBezTo>
                    <a:pt x="1046" y="7937"/>
                    <a:pt x="767" y="7769"/>
                    <a:pt x="558" y="7560"/>
                  </a:cubicBezTo>
                  <a:cubicBezTo>
                    <a:pt x="349" y="7351"/>
                    <a:pt x="209" y="7072"/>
                    <a:pt x="140" y="6793"/>
                  </a:cubicBezTo>
                  <a:cubicBezTo>
                    <a:pt x="70" y="6514"/>
                    <a:pt x="98" y="6221"/>
                    <a:pt x="126" y="5928"/>
                  </a:cubicBezTo>
                  <a:lnTo>
                    <a:pt x="181" y="5607"/>
                  </a:lnTo>
                  <a:cubicBezTo>
                    <a:pt x="195" y="5510"/>
                    <a:pt x="237" y="5398"/>
                    <a:pt x="265" y="5301"/>
                  </a:cubicBezTo>
                  <a:cubicBezTo>
                    <a:pt x="321" y="5091"/>
                    <a:pt x="405" y="4910"/>
                    <a:pt x="516" y="4757"/>
                  </a:cubicBezTo>
                  <a:cubicBezTo>
                    <a:pt x="614" y="4617"/>
                    <a:pt x="739" y="4519"/>
                    <a:pt x="865" y="4408"/>
                  </a:cubicBezTo>
                  <a:cubicBezTo>
                    <a:pt x="1004" y="4296"/>
                    <a:pt x="1144" y="4240"/>
                    <a:pt x="1297" y="4185"/>
                  </a:cubicBezTo>
                  <a:cubicBezTo>
                    <a:pt x="1451" y="4129"/>
                    <a:pt x="1632" y="4101"/>
                    <a:pt x="1785" y="4101"/>
                  </a:cubicBezTo>
                  <a:cubicBezTo>
                    <a:pt x="1953" y="4101"/>
                    <a:pt x="2120" y="4115"/>
                    <a:pt x="2274" y="4157"/>
                  </a:cubicBezTo>
                  <a:cubicBezTo>
                    <a:pt x="2427" y="4213"/>
                    <a:pt x="2608" y="4296"/>
                    <a:pt x="2748" y="4464"/>
                  </a:cubicBezTo>
                  <a:cubicBezTo>
                    <a:pt x="2818" y="4533"/>
                    <a:pt x="2859" y="4617"/>
                    <a:pt x="2915" y="4701"/>
                  </a:cubicBezTo>
                  <a:cubicBezTo>
                    <a:pt x="2971" y="4784"/>
                    <a:pt x="2999" y="4896"/>
                    <a:pt x="3027" y="4994"/>
                  </a:cubicBezTo>
                  <a:cubicBezTo>
                    <a:pt x="3041" y="5133"/>
                    <a:pt x="3041" y="5273"/>
                    <a:pt x="2999" y="5412"/>
                  </a:cubicBezTo>
                  <a:cubicBezTo>
                    <a:pt x="2985" y="5468"/>
                    <a:pt x="2985" y="5524"/>
                    <a:pt x="2957" y="5552"/>
                  </a:cubicBezTo>
                  <a:cubicBezTo>
                    <a:pt x="2929" y="5621"/>
                    <a:pt x="2887" y="5677"/>
                    <a:pt x="2846" y="5733"/>
                  </a:cubicBezTo>
                  <a:cubicBezTo>
                    <a:pt x="2790" y="5789"/>
                    <a:pt x="2748" y="5831"/>
                    <a:pt x="2692" y="5872"/>
                  </a:cubicBezTo>
                  <a:cubicBezTo>
                    <a:pt x="2567" y="5942"/>
                    <a:pt x="2441" y="5970"/>
                    <a:pt x="2329" y="5970"/>
                  </a:cubicBezTo>
                  <a:cubicBezTo>
                    <a:pt x="2343" y="5970"/>
                    <a:pt x="2343" y="5956"/>
                    <a:pt x="2357" y="5942"/>
                  </a:cubicBezTo>
                  <a:cubicBezTo>
                    <a:pt x="2371" y="5928"/>
                    <a:pt x="2371" y="5900"/>
                    <a:pt x="2371" y="5900"/>
                  </a:cubicBezTo>
                  <a:cubicBezTo>
                    <a:pt x="2371" y="5886"/>
                    <a:pt x="2399" y="5886"/>
                    <a:pt x="2399" y="5872"/>
                  </a:cubicBezTo>
                  <a:cubicBezTo>
                    <a:pt x="2399" y="5817"/>
                    <a:pt x="2357" y="5789"/>
                    <a:pt x="2302" y="5747"/>
                  </a:cubicBezTo>
                  <a:cubicBezTo>
                    <a:pt x="2288" y="5733"/>
                    <a:pt x="2260" y="5719"/>
                    <a:pt x="2232" y="5691"/>
                  </a:cubicBezTo>
                  <a:cubicBezTo>
                    <a:pt x="2218" y="5691"/>
                    <a:pt x="2204" y="5677"/>
                    <a:pt x="2204" y="5677"/>
                  </a:cubicBezTo>
                  <a:lnTo>
                    <a:pt x="2190" y="5663"/>
                  </a:lnTo>
                  <a:lnTo>
                    <a:pt x="2190" y="5649"/>
                  </a:lnTo>
                  <a:cubicBezTo>
                    <a:pt x="2162" y="5621"/>
                    <a:pt x="2148" y="5593"/>
                    <a:pt x="2148" y="5580"/>
                  </a:cubicBezTo>
                  <a:lnTo>
                    <a:pt x="2148" y="5552"/>
                  </a:lnTo>
                  <a:lnTo>
                    <a:pt x="2148" y="5538"/>
                  </a:lnTo>
                  <a:lnTo>
                    <a:pt x="2148" y="5527"/>
                  </a:lnTo>
                  <a:lnTo>
                    <a:pt x="2148" y="5527"/>
                  </a:lnTo>
                  <a:cubicBezTo>
                    <a:pt x="2153" y="5527"/>
                    <a:pt x="2158" y="5525"/>
                    <a:pt x="2154" y="5525"/>
                  </a:cubicBezTo>
                  <a:cubicBezTo>
                    <a:pt x="2153" y="5525"/>
                    <a:pt x="2151" y="5525"/>
                    <a:pt x="2148" y="5525"/>
                  </a:cubicBezTo>
                  <a:lnTo>
                    <a:pt x="2148" y="5525"/>
                  </a:lnTo>
                  <a:lnTo>
                    <a:pt x="2148" y="5524"/>
                  </a:lnTo>
                  <a:cubicBezTo>
                    <a:pt x="2147" y="5524"/>
                    <a:pt x="2145" y="5525"/>
                    <a:pt x="2145" y="5526"/>
                  </a:cubicBezTo>
                  <a:lnTo>
                    <a:pt x="2145" y="5526"/>
                  </a:lnTo>
                  <a:cubicBezTo>
                    <a:pt x="2134" y="5527"/>
                    <a:pt x="2114" y="5531"/>
                    <a:pt x="2078" y="5538"/>
                  </a:cubicBezTo>
                  <a:lnTo>
                    <a:pt x="2078" y="5510"/>
                  </a:lnTo>
                  <a:cubicBezTo>
                    <a:pt x="2099" y="5510"/>
                    <a:pt x="2112" y="5508"/>
                    <a:pt x="2120" y="5504"/>
                  </a:cubicBezTo>
                  <a:lnTo>
                    <a:pt x="2120" y="5504"/>
                  </a:lnTo>
                  <a:lnTo>
                    <a:pt x="2120" y="5510"/>
                  </a:lnTo>
                  <a:cubicBezTo>
                    <a:pt x="2120" y="5510"/>
                    <a:pt x="2124" y="5506"/>
                    <a:pt x="2127" y="5499"/>
                  </a:cubicBezTo>
                  <a:lnTo>
                    <a:pt x="2127" y="5499"/>
                  </a:lnTo>
                  <a:cubicBezTo>
                    <a:pt x="2125" y="5501"/>
                    <a:pt x="2123" y="5503"/>
                    <a:pt x="2120" y="5504"/>
                  </a:cubicBezTo>
                  <a:lnTo>
                    <a:pt x="2120" y="5504"/>
                  </a:lnTo>
                  <a:lnTo>
                    <a:pt x="2120" y="5496"/>
                  </a:lnTo>
                  <a:cubicBezTo>
                    <a:pt x="2120" y="5496"/>
                    <a:pt x="2120" y="5468"/>
                    <a:pt x="2134" y="5468"/>
                  </a:cubicBezTo>
                  <a:cubicBezTo>
                    <a:pt x="2134" y="5440"/>
                    <a:pt x="2148" y="5398"/>
                    <a:pt x="2148" y="5384"/>
                  </a:cubicBezTo>
                  <a:cubicBezTo>
                    <a:pt x="2162" y="5356"/>
                    <a:pt x="2162" y="5328"/>
                    <a:pt x="2162" y="5301"/>
                  </a:cubicBezTo>
                  <a:cubicBezTo>
                    <a:pt x="2162" y="5287"/>
                    <a:pt x="2148" y="5259"/>
                    <a:pt x="2148" y="5245"/>
                  </a:cubicBezTo>
                  <a:cubicBezTo>
                    <a:pt x="2134" y="5231"/>
                    <a:pt x="2120" y="5231"/>
                    <a:pt x="2106" y="5217"/>
                  </a:cubicBezTo>
                  <a:cubicBezTo>
                    <a:pt x="2078" y="5189"/>
                    <a:pt x="2050" y="5189"/>
                    <a:pt x="2023" y="5189"/>
                  </a:cubicBezTo>
                  <a:lnTo>
                    <a:pt x="1981" y="5189"/>
                  </a:lnTo>
                  <a:cubicBezTo>
                    <a:pt x="1967" y="5189"/>
                    <a:pt x="1939" y="5189"/>
                    <a:pt x="1925" y="5217"/>
                  </a:cubicBezTo>
                  <a:cubicBezTo>
                    <a:pt x="1855" y="5231"/>
                    <a:pt x="1771" y="5287"/>
                    <a:pt x="1716" y="5384"/>
                  </a:cubicBezTo>
                  <a:cubicBezTo>
                    <a:pt x="1632" y="5566"/>
                    <a:pt x="1660" y="5803"/>
                    <a:pt x="1799" y="5984"/>
                  </a:cubicBezTo>
                  <a:lnTo>
                    <a:pt x="1855" y="6026"/>
                  </a:lnTo>
                  <a:cubicBezTo>
                    <a:pt x="1869" y="6054"/>
                    <a:pt x="1911" y="6068"/>
                    <a:pt x="1925" y="6082"/>
                  </a:cubicBezTo>
                  <a:cubicBezTo>
                    <a:pt x="1967" y="6124"/>
                    <a:pt x="2023" y="6137"/>
                    <a:pt x="2064" y="6151"/>
                  </a:cubicBezTo>
                  <a:cubicBezTo>
                    <a:pt x="2138" y="6183"/>
                    <a:pt x="2219" y="6198"/>
                    <a:pt x="2290" y="6198"/>
                  </a:cubicBezTo>
                  <a:cubicBezTo>
                    <a:pt x="2314" y="6198"/>
                    <a:pt x="2336" y="6197"/>
                    <a:pt x="2357" y="6193"/>
                  </a:cubicBezTo>
                  <a:cubicBezTo>
                    <a:pt x="2553" y="6193"/>
                    <a:pt x="2720" y="6096"/>
                    <a:pt x="2873" y="5998"/>
                  </a:cubicBezTo>
                  <a:cubicBezTo>
                    <a:pt x="3013" y="5872"/>
                    <a:pt x="3111" y="5733"/>
                    <a:pt x="3152" y="5552"/>
                  </a:cubicBezTo>
                  <a:cubicBezTo>
                    <a:pt x="3250" y="5259"/>
                    <a:pt x="3194" y="4924"/>
                    <a:pt x="3055" y="4673"/>
                  </a:cubicBezTo>
                  <a:cubicBezTo>
                    <a:pt x="2915" y="4394"/>
                    <a:pt x="2636" y="4157"/>
                    <a:pt x="2343" y="4087"/>
                  </a:cubicBezTo>
                  <a:cubicBezTo>
                    <a:pt x="2190" y="4045"/>
                    <a:pt x="2037" y="4017"/>
                    <a:pt x="1869" y="4017"/>
                  </a:cubicBezTo>
                  <a:cubicBezTo>
                    <a:pt x="1716" y="4017"/>
                    <a:pt x="1562" y="4045"/>
                    <a:pt x="1409" y="4087"/>
                  </a:cubicBezTo>
                  <a:cubicBezTo>
                    <a:pt x="1144" y="4157"/>
                    <a:pt x="893" y="4296"/>
                    <a:pt x="711" y="4478"/>
                  </a:cubicBezTo>
                  <a:cubicBezTo>
                    <a:pt x="516" y="4645"/>
                    <a:pt x="349" y="4882"/>
                    <a:pt x="265" y="5133"/>
                  </a:cubicBezTo>
                  <a:cubicBezTo>
                    <a:pt x="237" y="5189"/>
                    <a:pt x="237" y="5259"/>
                    <a:pt x="195" y="5328"/>
                  </a:cubicBezTo>
                  <a:cubicBezTo>
                    <a:pt x="181" y="5398"/>
                    <a:pt x="167" y="5454"/>
                    <a:pt x="140" y="5524"/>
                  </a:cubicBezTo>
                  <a:lnTo>
                    <a:pt x="98" y="5733"/>
                  </a:lnTo>
                  <a:cubicBezTo>
                    <a:pt x="84" y="5803"/>
                    <a:pt x="56" y="5872"/>
                    <a:pt x="56" y="5942"/>
                  </a:cubicBezTo>
                  <a:cubicBezTo>
                    <a:pt x="28" y="6235"/>
                    <a:pt x="0" y="6528"/>
                    <a:pt x="70" y="6849"/>
                  </a:cubicBezTo>
                  <a:cubicBezTo>
                    <a:pt x="126" y="7142"/>
                    <a:pt x="279" y="7435"/>
                    <a:pt x="516" y="7672"/>
                  </a:cubicBezTo>
                  <a:lnTo>
                    <a:pt x="614" y="7769"/>
                  </a:lnTo>
                  <a:cubicBezTo>
                    <a:pt x="656" y="7811"/>
                    <a:pt x="697" y="7839"/>
                    <a:pt x="739" y="7853"/>
                  </a:cubicBezTo>
                  <a:cubicBezTo>
                    <a:pt x="802" y="7905"/>
                    <a:pt x="864" y="7942"/>
                    <a:pt x="932" y="7980"/>
                  </a:cubicBezTo>
                  <a:lnTo>
                    <a:pt x="932" y="7980"/>
                  </a:lnTo>
                  <a:cubicBezTo>
                    <a:pt x="892" y="7961"/>
                    <a:pt x="846" y="7943"/>
                    <a:pt x="795" y="7909"/>
                  </a:cubicBezTo>
                  <a:cubicBezTo>
                    <a:pt x="753" y="7895"/>
                    <a:pt x="697" y="7881"/>
                    <a:pt x="670" y="7839"/>
                  </a:cubicBezTo>
                  <a:lnTo>
                    <a:pt x="600" y="7811"/>
                  </a:lnTo>
                  <a:cubicBezTo>
                    <a:pt x="586" y="7783"/>
                    <a:pt x="558" y="7783"/>
                    <a:pt x="544" y="7769"/>
                  </a:cubicBezTo>
                  <a:cubicBezTo>
                    <a:pt x="391" y="7686"/>
                    <a:pt x="251" y="7560"/>
                    <a:pt x="195" y="7546"/>
                  </a:cubicBezTo>
                  <a:cubicBezTo>
                    <a:pt x="186" y="7544"/>
                    <a:pt x="178" y="7543"/>
                    <a:pt x="172" y="7543"/>
                  </a:cubicBezTo>
                  <a:cubicBezTo>
                    <a:pt x="141" y="7543"/>
                    <a:pt x="149" y="7572"/>
                    <a:pt x="195" y="7630"/>
                  </a:cubicBezTo>
                  <a:cubicBezTo>
                    <a:pt x="209" y="7672"/>
                    <a:pt x="251" y="7700"/>
                    <a:pt x="279" y="7755"/>
                  </a:cubicBezTo>
                  <a:cubicBezTo>
                    <a:pt x="321" y="7811"/>
                    <a:pt x="377" y="7839"/>
                    <a:pt x="418" y="7895"/>
                  </a:cubicBezTo>
                  <a:cubicBezTo>
                    <a:pt x="628" y="8090"/>
                    <a:pt x="949" y="8244"/>
                    <a:pt x="1074" y="8299"/>
                  </a:cubicBezTo>
                  <a:cubicBezTo>
                    <a:pt x="1395" y="8439"/>
                    <a:pt x="1730" y="8481"/>
                    <a:pt x="2050" y="8509"/>
                  </a:cubicBezTo>
                  <a:cubicBezTo>
                    <a:pt x="1869" y="8523"/>
                    <a:pt x="1744" y="8537"/>
                    <a:pt x="1660" y="8592"/>
                  </a:cubicBezTo>
                  <a:cubicBezTo>
                    <a:pt x="1590" y="8620"/>
                    <a:pt x="1576" y="8676"/>
                    <a:pt x="1646" y="8746"/>
                  </a:cubicBezTo>
                  <a:cubicBezTo>
                    <a:pt x="1692" y="8791"/>
                    <a:pt x="1858" y="8837"/>
                    <a:pt x="1993" y="8837"/>
                  </a:cubicBezTo>
                  <a:cubicBezTo>
                    <a:pt x="2024" y="8837"/>
                    <a:pt x="2053" y="8835"/>
                    <a:pt x="2078" y="8830"/>
                  </a:cubicBezTo>
                  <a:cubicBezTo>
                    <a:pt x="2218" y="8830"/>
                    <a:pt x="2371" y="8816"/>
                    <a:pt x="2539" y="8802"/>
                  </a:cubicBezTo>
                  <a:cubicBezTo>
                    <a:pt x="2692" y="8788"/>
                    <a:pt x="2832" y="8760"/>
                    <a:pt x="2985" y="8732"/>
                  </a:cubicBezTo>
                  <a:cubicBezTo>
                    <a:pt x="3278" y="8676"/>
                    <a:pt x="3599" y="8592"/>
                    <a:pt x="3906" y="8481"/>
                  </a:cubicBezTo>
                  <a:cubicBezTo>
                    <a:pt x="4226" y="8383"/>
                    <a:pt x="4519" y="8258"/>
                    <a:pt x="4812" y="8118"/>
                  </a:cubicBezTo>
                  <a:cubicBezTo>
                    <a:pt x="5119" y="7979"/>
                    <a:pt x="5412" y="7825"/>
                    <a:pt x="5705" y="7672"/>
                  </a:cubicBezTo>
                  <a:lnTo>
                    <a:pt x="5705" y="7672"/>
                  </a:lnTo>
                  <a:cubicBezTo>
                    <a:pt x="5649" y="7714"/>
                    <a:pt x="5607" y="7755"/>
                    <a:pt x="5538" y="7811"/>
                  </a:cubicBezTo>
                  <a:cubicBezTo>
                    <a:pt x="5203" y="8062"/>
                    <a:pt x="4770" y="8313"/>
                    <a:pt x="4254" y="8467"/>
                  </a:cubicBezTo>
                  <a:cubicBezTo>
                    <a:pt x="4161" y="8504"/>
                    <a:pt x="4174" y="8523"/>
                    <a:pt x="4225" y="8523"/>
                  </a:cubicBezTo>
                  <a:cubicBezTo>
                    <a:pt x="4251" y="8523"/>
                    <a:pt x="4287" y="8518"/>
                    <a:pt x="4324" y="8509"/>
                  </a:cubicBezTo>
                  <a:cubicBezTo>
                    <a:pt x="4450" y="8467"/>
                    <a:pt x="4575" y="8439"/>
                    <a:pt x="4701" y="8383"/>
                  </a:cubicBezTo>
                  <a:cubicBezTo>
                    <a:pt x="4812" y="8327"/>
                    <a:pt x="4952" y="8299"/>
                    <a:pt x="5091" y="8230"/>
                  </a:cubicBezTo>
                  <a:cubicBezTo>
                    <a:pt x="5468" y="8090"/>
                    <a:pt x="5817" y="7895"/>
                    <a:pt x="6137" y="7672"/>
                  </a:cubicBezTo>
                  <a:cubicBezTo>
                    <a:pt x="6179" y="7630"/>
                    <a:pt x="6235" y="7616"/>
                    <a:pt x="6263" y="7588"/>
                  </a:cubicBezTo>
                  <a:lnTo>
                    <a:pt x="6388" y="7477"/>
                  </a:lnTo>
                  <a:cubicBezTo>
                    <a:pt x="6472" y="7407"/>
                    <a:pt x="6528" y="7351"/>
                    <a:pt x="6598" y="7281"/>
                  </a:cubicBezTo>
                  <a:cubicBezTo>
                    <a:pt x="6737" y="7142"/>
                    <a:pt x="6877" y="7016"/>
                    <a:pt x="6974" y="6877"/>
                  </a:cubicBezTo>
                  <a:lnTo>
                    <a:pt x="7239" y="6570"/>
                  </a:lnTo>
                  <a:cubicBezTo>
                    <a:pt x="7323" y="6458"/>
                    <a:pt x="7393" y="6361"/>
                    <a:pt x="7490" y="6249"/>
                  </a:cubicBezTo>
                  <a:lnTo>
                    <a:pt x="7602" y="6096"/>
                  </a:lnTo>
                  <a:lnTo>
                    <a:pt x="7714" y="5942"/>
                  </a:lnTo>
                  <a:cubicBezTo>
                    <a:pt x="7783" y="5831"/>
                    <a:pt x="7853" y="5733"/>
                    <a:pt x="7937" y="5607"/>
                  </a:cubicBezTo>
                  <a:cubicBezTo>
                    <a:pt x="8020" y="5468"/>
                    <a:pt x="8090" y="5328"/>
                    <a:pt x="8188" y="5203"/>
                  </a:cubicBezTo>
                  <a:lnTo>
                    <a:pt x="8188" y="5301"/>
                  </a:lnTo>
                  <a:cubicBezTo>
                    <a:pt x="8160" y="5398"/>
                    <a:pt x="8160" y="5524"/>
                    <a:pt x="8076" y="5691"/>
                  </a:cubicBezTo>
                  <a:cubicBezTo>
                    <a:pt x="8066" y="5716"/>
                    <a:pt x="8071" y="5727"/>
                    <a:pt x="8082" y="5727"/>
                  </a:cubicBezTo>
                  <a:cubicBezTo>
                    <a:pt x="8102" y="5727"/>
                    <a:pt x="8142" y="5694"/>
                    <a:pt x="8160" y="5649"/>
                  </a:cubicBezTo>
                  <a:cubicBezTo>
                    <a:pt x="8634" y="4994"/>
                    <a:pt x="8829" y="4394"/>
                    <a:pt x="9178" y="3724"/>
                  </a:cubicBezTo>
                  <a:cubicBezTo>
                    <a:pt x="9527" y="3083"/>
                    <a:pt x="9904" y="2441"/>
                    <a:pt x="10322" y="1785"/>
                  </a:cubicBezTo>
                  <a:cubicBezTo>
                    <a:pt x="10740" y="1158"/>
                    <a:pt x="11215" y="558"/>
                    <a:pt x="11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238685" y="1636973"/>
              <a:ext cx="556672" cy="1068344"/>
            </a:xfrm>
            <a:custGeom>
              <a:avLst/>
              <a:gdLst/>
              <a:ahLst/>
              <a:cxnLst/>
              <a:rect l="l" t="t" r="r" b="b"/>
              <a:pathLst>
                <a:path w="12848" h="24656" extrusionOk="0">
                  <a:moveTo>
                    <a:pt x="503" y="0"/>
                  </a:moveTo>
                  <a:cubicBezTo>
                    <a:pt x="503" y="0"/>
                    <a:pt x="1144" y="516"/>
                    <a:pt x="2260" y="1381"/>
                  </a:cubicBezTo>
                  <a:cubicBezTo>
                    <a:pt x="2818" y="1814"/>
                    <a:pt x="3502" y="2358"/>
                    <a:pt x="4255" y="2985"/>
                  </a:cubicBezTo>
                  <a:cubicBezTo>
                    <a:pt x="4994" y="3627"/>
                    <a:pt x="5817" y="4366"/>
                    <a:pt x="6682" y="5217"/>
                  </a:cubicBezTo>
                  <a:cubicBezTo>
                    <a:pt x="7100" y="5649"/>
                    <a:pt x="7519" y="6110"/>
                    <a:pt x="7937" y="6612"/>
                  </a:cubicBezTo>
                  <a:cubicBezTo>
                    <a:pt x="8356" y="7100"/>
                    <a:pt x="8746" y="7644"/>
                    <a:pt x="9137" y="8202"/>
                  </a:cubicBezTo>
                  <a:cubicBezTo>
                    <a:pt x="9513" y="8774"/>
                    <a:pt x="9890" y="9374"/>
                    <a:pt x="10197" y="10015"/>
                  </a:cubicBezTo>
                  <a:cubicBezTo>
                    <a:pt x="10518" y="10657"/>
                    <a:pt x="10811" y="11327"/>
                    <a:pt x="11034" y="12038"/>
                  </a:cubicBezTo>
                  <a:cubicBezTo>
                    <a:pt x="11257" y="12735"/>
                    <a:pt x="11452" y="13489"/>
                    <a:pt x="11578" y="14228"/>
                  </a:cubicBezTo>
                  <a:cubicBezTo>
                    <a:pt x="11717" y="14981"/>
                    <a:pt x="11773" y="15748"/>
                    <a:pt x="11773" y="16529"/>
                  </a:cubicBezTo>
                  <a:cubicBezTo>
                    <a:pt x="11745" y="17297"/>
                    <a:pt x="11648" y="18092"/>
                    <a:pt x="11452" y="18817"/>
                  </a:cubicBezTo>
                  <a:cubicBezTo>
                    <a:pt x="11243" y="19570"/>
                    <a:pt x="10922" y="20282"/>
                    <a:pt x="10504" y="20909"/>
                  </a:cubicBezTo>
                  <a:cubicBezTo>
                    <a:pt x="10071" y="21537"/>
                    <a:pt x="9527" y="22095"/>
                    <a:pt x="8886" y="22485"/>
                  </a:cubicBezTo>
                  <a:cubicBezTo>
                    <a:pt x="8244" y="22862"/>
                    <a:pt x="7505" y="23085"/>
                    <a:pt x="6780" y="23141"/>
                  </a:cubicBezTo>
                  <a:cubicBezTo>
                    <a:pt x="6649" y="23141"/>
                    <a:pt x="6532" y="23147"/>
                    <a:pt x="6410" y="23147"/>
                  </a:cubicBezTo>
                  <a:cubicBezTo>
                    <a:pt x="6349" y="23147"/>
                    <a:pt x="6287" y="23146"/>
                    <a:pt x="6222" y="23141"/>
                  </a:cubicBezTo>
                  <a:cubicBezTo>
                    <a:pt x="6138" y="23141"/>
                    <a:pt x="6026" y="23141"/>
                    <a:pt x="5943" y="23127"/>
                  </a:cubicBezTo>
                  <a:lnTo>
                    <a:pt x="5803" y="23113"/>
                  </a:lnTo>
                  <a:lnTo>
                    <a:pt x="5664" y="23085"/>
                  </a:lnTo>
                  <a:cubicBezTo>
                    <a:pt x="5301" y="23043"/>
                    <a:pt x="4952" y="22932"/>
                    <a:pt x="4617" y="22778"/>
                  </a:cubicBezTo>
                  <a:cubicBezTo>
                    <a:pt x="3962" y="22485"/>
                    <a:pt x="3348" y="22067"/>
                    <a:pt x="2818" y="21551"/>
                  </a:cubicBezTo>
                  <a:cubicBezTo>
                    <a:pt x="1772" y="20547"/>
                    <a:pt x="1047" y="19277"/>
                    <a:pt x="628" y="17994"/>
                  </a:cubicBezTo>
                  <a:cubicBezTo>
                    <a:pt x="475" y="17506"/>
                    <a:pt x="349" y="17018"/>
                    <a:pt x="279" y="16557"/>
                  </a:cubicBezTo>
                  <a:cubicBezTo>
                    <a:pt x="210" y="16083"/>
                    <a:pt x="196" y="15609"/>
                    <a:pt x="238" y="15176"/>
                  </a:cubicBezTo>
                  <a:cubicBezTo>
                    <a:pt x="266" y="14981"/>
                    <a:pt x="307" y="14786"/>
                    <a:pt x="363" y="14604"/>
                  </a:cubicBezTo>
                  <a:cubicBezTo>
                    <a:pt x="419" y="14409"/>
                    <a:pt x="489" y="14228"/>
                    <a:pt x="558" y="14060"/>
                  </a:cubicBezTo>
                  <a:cubicBezTo>
                    <a:pt x="712" y="13712"/>
                    <a:pt x="921" y="13391"/>
                    <a:pt x="1200" y="13140"/>
                  </a:cubicBezTo>
                  <a:cubicBezTo>
                    <a:pt x="1479" y="12889"/>
                    <a:pt x="1800" y="12693"/>
                    <a:pt x="2163" y="12610"/>
                  </a:cubicBezTo>
                  <a:cubicBezTo>
                    <a:pt x="2330" y="12554"/>
                    <a:pt x="2525" y="12540"/>
                    <a:pt x="2720" y="12540"/>
                  </a:cubicBezTo>
                  <a:lnTo>
                    <a:pt x="2860" y="12540"/>
                  </a:lnTo>
                  <a:cubicBezTo>
                    <a:pt x="2916" y="12540"/>
                    <a:pt x="2944" y="12554"/>
                    <a:pt x="2999" y="12554"/>
                  </a:cubicBezTo>
                  <a:cubicBezTo>
                    <a:pt x="3055" y="12554"/>
                    <a:pt x="3083" y="12554"/>
                    <a:pt x="3139" y="12582"/>
                  </a:cubicBezTo>
                  <a:lnTo>
                    <a:pt x="3278" y="12610"/>
                  </a:lnTo>
                  <a:cubicBezTo>
                    <a:pt x="3641" y="12693"/>
                    <a:pt x="4032" y="12945"/>
                    <a:pt x="4380" y="13251"/>
                  </a:cubicBezTo>
                  <a:cubicBezTo>
                    <a:pt x="4729" y="13572"/>
                    <a:pt x="5022" y="13991"/>
                    <a:pt x="5231" y="14465"/>
                  </a:cubicBezTo>
                  <a:cubicBezTo>
                    <a:pt x="5371" y="14772"/>
                    <a:pt x="5468" y="15107"/>
                    <a:pt x="5538" y="15441"/>
                  </a:cubicBezTo>
                  <a:cubicBezTo>
                    <a:pt x="5566" y="15553"/>
                    <a:pt x="5594" y="15678"/>
                    <a:pt x="5594" y="15804"/>
                  </a:cubicBezTo>
                  <a:cubicBezTo>
                    <a:pt x="5636" y="16153"/>
                    <a:pt x="5566" y="16501"/>
                    <a:pt x="5440" y="16780"/>
                  </a:cubicBezTo>
                  <a:cubicBezTo>
                    <a:pt x="5301" y="17059"/>
                    <a:pt x="5092" y="17255"/>
                    <a:pt x="4869" y="17324"/>
                  </a:cubicBezTo>
                  <a:cubicBezTo>
                    <a:pt x="4883" y="17283"/>
                    <a:pt x="4883" y="17269"/>
                    <a:pt x="4896" y="17255"/>
                  </a:cubicBezTo>
                  <a:cubicBezTo>
                    <a:pt x="4896" y="17213"/>
                    <a:pt x="4896" y="17185"/>
                    <a:pt x="4883" y="17143"/>
                  </a:cubicBezTo>
                  <a:cubicBezTo>
                    <a:pt x="4883" y="17115"/>
                    <a:pt x="4883" y="17087"/>
                    <a:pt x="4869" y="17059"/>
                  </a:cubicBezTo>
                  <a:cubicBezTo>
                    <a:pt x="4841" y="17004"/>
                    <a:pt x="4813" y="16976"/>
                    <a:pt x="4771" y="16948"/>
                  </a:cubicBezTo>
                  <a:cubicBezTo>
                    <a:pt x="4743" y="16920"/>
                    <a:pt x="4701" y="16906"/>
                    <a:pt x="4687" y="16864"/>
                  </a:cubicBezTo>
                  <a:cubicBezTo>
                    <a:pt x="4673" y="16850"/>
                    <a:pt x="4659" y="16850"/>
                    <a:pt x="4659" y="16836"/>
                  </a:cubicBezTo>
                  <a:cubicBezTo>
                    <a:pt x="4631" y="16808"/>
                    <a:pt x="4617" y="16808"/>
                    <a:pt x="4617" y="16794"/>
                  </a:cubicBezTo>
                  <a:lnTo>
                    <a:pt x="4590" y="16766"/>
                  </a:lnTo>
                  <a:lnTo>
                    <a:pt x="4562" y="16739"/>
                  </a:lnTo>
                  <a:cubicBezTo>
                    <a:pt x="4562" y="16739"/>
                    <a:pt x="4562" y="16725"/>
                    <a:pt x="4548" y="16725"/>
                  </a:cubicBezTo>
                  <a:lnTo>
                    <a:pt x="4548" y="16711"/>
                  </a:lnTo>
                  <a:lnTo>
                    <a:pt x="4548" y="16697"/>
                  </a:lnTo>
                  <a:cubicBezTo>
                    <a:pt x="4548" y="16669"/>
                    <a:pt x="4534" y="16669"/>
                    <a:pt x="4534" y="16641"/>
                  </a:cubicBezTo>
                  <a:cubicBezTo>
                    <a:pt x="4492" y="16599"/>
                    <a:pt x="4450" y="16529"/>
                    <a:pt x="4380" y="16460"/>
                  </a:cubicBezTo>
                  <a:cubicBezTo>
                    <a:pt x="4325" y="16376"/>
                    <a:pt x="4255" y="16292"/>
                    <a:pt x="4213" y="16181"/>
                  </a:cubicBezTo>
                  <a:cubicBezTo>
                    <a:pt x="4199" y="16167"/>
                    <a:pt x="4199" y="16139"/>
                    <a:pt x="4185" y="16111"/>
                  </a:cubicBezTo>
                  <a:cubicBezTo>
                    <a:pt x="4185" y="16097"/>
                    <a:pt x="4171" y="16069"/>
                    <a:pt x="4143" y="16041"/>
                  </a:cubicBezTo>
                  <a:cubicBezTo>
                    <a:pt x="4143" y="16027"/>
                    <a:pt x="4129" y="15999"/>
                    <a:pt x="4129" y="15971"/>
                  </a:cubicBezTo>
                  <a:cubicBezTo>
                    <a:pt x="4129" y="15957"/>
                    <a:pt x="4129" y="15957"/>
                    <a:pt x="4115" y="15944"/>
                  </a:cubicBezTo>
                  <a:lnTo>
                    <a:pt x="4115" y="15944"/>
                  </a:lnTo>
                  <a:cubicBezTo>
                    <a:pt x="4120" y="15948"/>
                    <a:pt x="4123" y="15950"/>
                    <a:pt x="4125" y="15950"/>
                  </a:cubicBezTo>
                  <a:cubicBezTo>
                    <a:pt x="4128" y="15950"/>
                    <a:pt x="4125" y="15944"/>
                    <a:pt x="4115" y="15944"/>
                  </a:cubicBezTo>
                  <a:cubicBezTo>
                    <a:pt x="4115" y="15930"/>
                    <a:pt x="4101" y="15930"/>
                    <a:pt x="4101" y="15916"/>
                  </a:cubicBezTo>
                  <a:lnTo>
                    <a:pt x="4060" y="15916"/>
                  </a:lnTo>
                  <a:cubicBezTo>
                    <a:pt x="4046" y="15916"/>
                    <a:pt x="4032" y="15916"/>
                    <a:pt x="4032" y="15888"/>
                  </a:cubicBezTo>
                  <a:cubicBezTo>
                    <a:pt x="3920" y="15860"/>
                    <a:pt x="3836" y="15818"/>
                    <a:pt x="3781" y="15776"/>
                  </a:cubicBezTo>
                  <a:cubicBezTo>
                    <a:pt x="3753" y="15748"/>
                    <a:pt x="3725" y="15734"/>
                    <a:pt x="3711" y="15720"/>
                  </a:cubicBezTo>
                  <a:lnTo>
                    <a:pt x="3697" y="15692"/>
                  </a:lnTo>
                  <a:cubicBezTo>
                    <a:pt x="3697" y="15692"/>
                    <a:pt x="3697" y="15679"/>
                    <a:pt x="3683" y="15678"/>
                  </a:cubicBezTo>
                  <a:lnTo>
                    <a:pt x="3683" y="15678"/>
                  </a:lnTo>
                  <a:cubicBezTo>
                    <a:pt x="3685" y="15627"/>
                    <a:pt x="3693" y="15575"/>
                    <a:pt x="3655" y="15511"/>
                  </a:cubicBezTo>
                  <a:cubicBezTo>
                    <a:pt x="3641" y="15441"/>
                    <a:pt x="3585" y="15386"/>
                    <a:pt x="3502" y="15372"/>
                  </a:cubicBezTo>
                  <a:cubicBezTo>
                    <a:pt x="3446" y="15372"/>
                    <a:pt x="3404" y="15372"/>
                    <a:pt x="3348" y="15386"/>
                  </a:cubicBezTo>
                  <a:cubicBezTo>
                    <a:pt x="3292" y="15413"/>
                    <a:pt x="3223" y="15455"/>
                    <a:pt x="3167" y="15525"/>
                  </a:cubicBezTo>
                  <a:cubicBezTo>
                    <a:pt x="3125" y="15595"/>
                    <a:pt x="3069" y="15678"/>
                    <a:pt x="3055" y="15790"/>
                  </a:cubicBezTo>
                  <a:cubicBezTo>
                    <a:pt x="3013" y="15888"/>
                    <a:pt x="3013" y="16013"/>
                    <a:pt x="3013" y="16139"/>
                  </a:cubicBezTo>
                  <a:cubicBezTo>
                    <a:pt x="3027" y="16487"/>
                    <a:pt x="3167" y="16878"/>
                    <a:pt x="3432" y="17213"/>
                  </a:cubicBezTo>
                  <a:cubicBezTo>
                    <a:pt x="3557" y="17366"/>
                    <a:pt x="3711" y="17534"/>
                    <a:pt x="3892" y="17631"/>
                  </a:cubicBezTo>
                  <a:cubicBezTo>
                    <a:pt x="4060" y="17743"/>
                    <a:pt x="4269" y="17813"/>
                    <a:pt x="4464" y="17827"/>
                  </a:cubicBezTo>
                  <a:cubicBezTo>
                    <a:pt x="4645" y="17827"/>
                    <a:pt x="4813" y="17813"/>
                    <a:pt x="4966" y="17743"/>
                  </a:cubicBezTo>
                  <a:cubicBezTo>
                    <a:pt x="5175" y="17673"/>
                    <a:pt x="5357" y="17534"/>
                    <a:pt x="5468" y="17366"/>
                  </a:cubicBezTo>
                  <a:cubicBezTo>
                    <a:pt x="5608" y="17213"/>
                    <a:pt x="5705" y="17018"/>
                    <a:pt x="5775" y="16836"/>
                  </a:cubicBezTo>
                  <a:cubicBezTo>
                    <a:pt x="5845" y="16641"/>
                    <a:pt x="5873" y="16432"/>
                    <a:pt x="5873" y="16222"/>
                  </a:cubicBezTo>
                  <a:cubicBezTo>
                    <a:pt x="5887" y="16013"/>
                    <a:pt x="5859" y="15804"/>
                    <a:pt x="5817" y="15609"/>
                  </a:cubicBezTo>
                  <a:cubicBezTo>
                    <a:pt x="5775" y="15246"/>
                    <a:pt x="5664" y="14897"/>
                    <a:pt x="5538" y="14563"/>
                  </a:cubicBezTo>
                  <a:cubicBezTo>
                    <a:pt x="5399" y="14228"/>
                    <a:pt x="5245" y="13921"/>
                    <a:pt x="5036" y="13656"/>
                  </a:cubicBezTo>
                  <a:cubicBezTo>
                    <a:pt x="4813" y="13363"/>
                    <a:pt x="4562" y="13084"/>
                    <a:pt x="4269" y="12861"/>
                  </a:cubicBezTo>
                  <a:cubicBezTo>
                    <a:pt x="3976" y="12624"/>
                    <a:pt x="3641" y="12470"/>
                    <a:pt x="3278" y="12387"/>
                  </a:cubicBezTo>
                  <a:cubicBezTo>
                    <a:pt x="3223" y="12373"/>
                    <a:pt x="3195" y="12373"/>
                    <a:pt x="3139" y="12345"/>
                  </a:cubicBezTo>
                  <a:lnTo>
                    <a:pt x="2999" y="12331"/>
                  </a:lnTo>
                  <a:cubicBezTo>
                    <a:pt x="2916" y="12317"/>
                    <a:pt x="2818" y="12317"/>
                    <a:pt x="2720" y="12317"/>
                  </a:cubicBezTo>
                  <a:cubicBezTo>
                    <a:pt x="2539" y="12317"/>
                    <a:pt x="2358" y="12331"/>
                    <a:pt x="2176" y="12387"/>
                  </a:cubicBezTo>
                  <a:cubicBezTo>
                    <a:pt x="1828" y="12470"/>
                    <a:pt x="1493" y="12624"/>
                    <a:pt x="1214" y="12861"/>
                  </a:cubicBezTo>
                  <a:cubicBezTo>
                    <a:pt x="726" y="13237"/>
                    <a:pt x="405" y="13795"/>
                    <a:pt x="224" y="14395"/>
                  </a:cubicBezTo>
                  <a:cubicBezTo>
                    <a:pt x="28" y="14981"/>
                    <a:pt x="0" y="15609"/>
                    <a:pt x="56" y="16222"/>
                  </a:cubicBezTo>
                  <a:cubicBezTo>
                    <a:pt x="56" y="16292"/>
                    <a:pt x="70" y="16376"/>
                    <a:pt x="70" y="16446"/>
                  </a:cubicBezTo>
                  <a:cubicBezTo>
                    <a:pt x="70" y="16515"/>
                    <a:pt x="84" y="16599"/>
                    <a:pt x="98" y="16669"/>
                  </a:cubicBezTo>
                  <a:cubicBezTo>
                    <a:pt x="126" y="16739"/>
                    <a:pt x="126" y="16836"/>
                    <a:pt x="140" y="16906"/>
                  </a:cubicBezTo>
                  <a:cubicBezTo>
                    <a:pt x="154" y="16976"/>
                    <a:pt x="168" y="17059"/>
                    <a:pt x="196" y="17129"/>
                  </a:cubicBezTo>
                  <a:cubicBezTo>
                    <a:pt x="266" y="17436"/>
                    <a:pt x="335" y="17757"/>
                    <a:pt x="433" y="18064"/>
                  </a:cubicBezTo>
                  <a:cubicBezTo>
                    <a:pt x="851" y="19375"/>
                    <a:pt x="1591" y="20686"/>
                    <a:pt x="2651" y="21746"/>
                  </a:cubicBezTo>
                  <a:cubicBezTo>
                    <a:pt x="2985" y="22081"/>
                    <a:pt x="3362" y="22374"/>
                    <a:pt x="3753" y="22639"/>
                  </a:cubicBezTo>
                  <a:cubicBezTo>
                    <a:pt x="3502" y="22485"/>
                    <a:pt x="3097" y="22276"/>
                    <a:pt x="2734" y="22039"/>
                  </a:cubicBezTo>
                  <a:cubicBezTo>
                    <a:pt x="2372" y="21816"/>
                    <a:pt x="2037" y="21593"/>
                    <a:pt x="1911" y="21551"/>
                  </a:cubicBezTo>
                  <a:cubicBezTo>
                    <a:pt x="1895" y="21547"/>
                    <a:pt x="1882" y="21545"/>
                    <a:pt x="1871" y="21545"/>
                  </a:cubicBezTo>
                  <a:cubicBezTo>
                    <a:pt x="1806" y="21545"/>
                    <a:pt x="1828" y="21615"/>
                    <a:pt x="1911" y="21746"/>
                  </a:cubicBezTo>
                  <a:cubicBezTo>
                    <a:pt x="2023" y="21900"/>
                    <a:pt x="2218" y="22109"/>
                    <a:pt x="2441" y="22318"/>
                  </a:cubicBezTo>
                  <a:cubicBezTo>
                    <a:pt x="2665" y="22527"/>
                    <a:pt x="2944" y="22764"/>
                    <a:pt x="3209" y="22932"/>
                  </a:cubicBezTo>
                  <a:cubicBezTo>
                    <a:pt x="3348" y="23015"/>
                    <a:pt x="3474" y="23113"/>
                    <a:pt x="3571" y="23155"/>
                  </a:cubicBezTo>
                  <a:cubicBezTo>
                    <a:pt x="3683" y="23225"/>
                    <a:pt x="3781" y="23280"/>
                    <a:pt x="3850" y="23322"/>
                  </a:cubicBezTo>
                  <a:cubicBezTo>
                    <a:pt x="4538" y="23686"/>
                    <a:pt x="5317" y="23881"/>
                    <a:pt x="6073" y="23881"/>
                  </a:cubicBezTo>
                  <a:cubicBezTo>
                    <a:pt x="6100" y="23881"/>
                    <a:pt x="6126" y="23881"/>
                    <a:pt x="6152" y="23880"/>
                  </a:cubicBezTo>
                  <a:lnTo>
                    <a:pt x="6152" y="23880"/>
                  </a:lnTo>
                  <a:cubicBezTo>
                    <a:pt x="5747" y="23964"/>
                    <a:pt x="5427" y="23992"/>
                    <a:pt x="5231" y="24089"/>
                  </a:cubicBezTo>
                  <a:cubicBezTo>
                    <a:pt x="5036" y="24159"/>
                    <a:pt x="4980" y="24271"/>
                    <a:pt x="5175" y="24466"/>
                  </a:cubicBezTo>
                  <a:cubicBezTo>
                    <a:pt x="5217" y="24508"/>
                    <a:pt x="5287" y="24536"/>
                    <a:pt x="5371" y="24550"/>
                  </a:cubicBezTo>
                  <a:cubicBezTo>
                    <a:pt x="5454" y="24592"/>
                    <a:pt x="5566" y="24606"/>
                    <a:pt x="5664" y="24620"/>
                  </a:cubicBezTo>
                  <a:cubicBezTo>
                    <a:pt x="5805" y="24646"/>
                    <a:pt x="5958" y="24656"/>
                    <a:pt x="6100" y="24656"/>
                  </a:cubicBezTo>
                  <a:cubicBezTo>
                    <a:pt x="6183" y="24656"/>
                    <a:pt x="6262" y="24653"/>
                    <a:pt x="6333" y="24647"/>
                  </a:cubicBezTo>
                  <a:cubicBezTo>
                    <a:pt x="6696" y="24592"/>
                    <a:pt x="7058" y="24522"/>
                    <a:pt x="7421" y="24410"/>
                  </a:cubicBezTo>
                  <a:cubicBezTo>
                    <a:pt x="7616" y="24368"/>
                    <a:pt x="7798" y="24299"/>
                    <a:pt x="7979" y="24229"/>
                  </a:cubicBezTo>
                  <a:cubicBezTo>
                    <a:pt x="8077" y="24187"/>
                    <a:pt x="8160" y="24131"/>
                    <a:pt x="8244" y="24103"/>
                  </a:cubicBezTo>
                  <a:lnTo>
                    <a:pt x="8384" y="24034"/>
                  </a:lnTo>
                  <a:lnTo>
                    <a:pt x="8523" y="23964"/>
                  </a:lnTo>
                  <a:cubicBezTo>
                    <a:pt x="8872" y="23783"/>
                    <a:pt x="9207" y="23559"/>
                    <a:pt x="9513" y="23294"/>
                  </a:cubicBezTo>
                  <a:cubicBezTo>
                    <a:pt x="9834" y="23057"/>
                    <a:pt x="10113" y="22764"/>
                    <a:pt x="10350" y="22458"/>
                  </a:cubicBezTo>
                  <a:lnTo>
                    <a:pt x="10727" y="21997"/>
                  </a:lnTo>
                  <a:cubicBezTo>
                    <a:pt x="10825" y="21816"/>
                    <a:pt x="10950" y="21662"/>
                    <a:pt x="11034" y="21481"/>
                  </a:cubicBezTo>
                  <a:cubicBezTo>
                    <a:pt x="11229" y="21132"/>
                    <a:pt x="11397" y="20784"/>
                    <a:pt x="11536" y="20421"/>
                  </a:cubicBezTo>
                  <a:cubicBezTo>
                    <a:pt x="11606" y="20254"/>
                    <a:pt x="11675" y="20058"/>
                    <a:pt x="11731" y="19863"/>
                  </a:cubicBezTo>
                  <a:cubicBezTo>
                    <a:pt x="11787" y="19668"/>
                    <a:pt x="11843" y="19500"/>
                    <a:pt x="11885" y="19305"/>
                  </a:cubicBezTo>
                  <a:cubicBezTo>
                    <a:pt x="11941" y="19110"/>
                    <a:pt x="11982" y="18929"/>
                    <a:pt x="12010" y="18733"/>
                  </a:cubicBezTo>
                  <a:cubicBezTo>
                    <a:pt x="12024" y="18650"/>
                    <a:pt x="12052" y="18538"/>
                    <a:pt x="12066" y="18454"/>
                  </a:cubicBezTo>
                  <a:cubicBezTo>
                    <a:pt x="12080" y="18371"/>
                    <a:pt x="12094" y="18259"/>
                    <a:pt x="12122" y="18161"/>
                  </a:cubicBezTo>
                  <a:cubicBezTo>
                    <a:pt x="12136" y="18329"/>
                    <a:pt x="12122" y="18510"/>
                    <a:pt x="12122" y="18677"/>
                  </a:cubicBezTo>
                  <a:cubicBezTo>
                    <a:pt x="12094" y="19180"/>
                    <a:pt x="12010" y="19724"/>
                    <a:pt x="11857" y="20268"/>
                  </a:cubicBezTo>
                  <a:cubicBezTo>
                    <a:pt x="11675" y="20826"/>
                    <a:pt x="11438" y="21383"/>
                    <a:pt x="11048" y="21927"/>
                  </a:cubicBezTo>
                  <a:cubicBezTo>
                    <a:pt x="10954" y="22058"/>
                    <a:pt x="10944" y="22117"/>
                    <a:pt x="10980" y="22117"/>
                  </a:cubicBezTo>
                  <a:cubicBezTo>
                    <a:pt x="11025" y="22117"/>
                    <a:pt x="11141" y="22026"/>
                    <a:pt x="11257" y="21872"/>
                  </a:cubicBezTo>
                  <a:cubicBezTo>
                    <a:pt x="11606" y="21397"/>
                    <a:pt x="11954" y="20770"/>
                    <a:pt x="12219" y="20086"/>
                  </a:cubicBezTo>
                  <a:cubicBezTo>
                    <a:pt x="12401" y="19654"/>
                    <a:pt x="12540" y="19180"/>
                    <a:pt x="12624" y="18733"/>
                  </a:cubicBezTo>
                  <a:cubicBezTo>
                    <a:pt x="12722" y="18273"/>
                    <a:pt x="12777" y="17813"/>
                    <a:pt x="12819" y="17352"/>
                  </a:cubicBezTo>
                  <a:cubicBezTo>
                    <a:pt x="12847" y="16906"/>
                    <a:pt x="12833" y="16432"/>
                    <a:pt x="12819" y="15999"/>
                  </a:cubicBezTo>
                  <a:cubicBezTo>
                    <a:pt x="12791" y="15762"/>
                    <a:pt x="12777" y="15539"/>
                    <a:pt x="12750" y="15330"/>
                  </a:cubicBezTo>
                  <a:cubicBezTo>
                    <a:pt x="12722" y="15232"/>
                    <a:pt x="12708" y="15107"/>
                    <a:pt x="12694" y="14995"/>
                  </a:cubicBezTo>
                  <a:cubicBezTo>
                    <a:pt x="12680" y="14897"/>
                    <a:pt x="12652" y="14786"/>
                    <a:pt x="12624" y="14688"/>
                  </a:cubicBezTo>
                  <a:cubicBezTo>
                    <a:pt x="12485" y="14060"/>
                    <a:pt x="12331" y="13447"/>
                    <a:pt x="12122" y="12861"/>
                  </a:cubicBezTo>
                  <a:cubicBezTo>
                    <a:pt x="12066" y="12721"/>
                    <a:pt x="12010" y="12554"/>
                    <a:pt x="11954" y="12415"/>
                  </a:cubicBezTo>
                  <a:cubicBezTo>
                    <a:pt x="11899" y="12275"/>
                    <a:pt x="11843" y="12122"/>
                    <a:pt x="11787" y="11982"/>
                  </a:cubicBezTo>
                  <a:cubicBezTo>
                    <a:pt x="11662" y="11703"/>
                    <a:pt x="11536" y="11424"/>
                    <a:pt x="11383" y="11145"/>
                  </a:cubicBezTo>
                  <a:cubicBezTo>
                    <a:pt x="11327" y="11061"/>
                    <a:pt x="11299" y="10978"/>
                    <a:pt x="11257" y="10908"/>
                  </a:cubicBezTo>
                  <a:cubicBezTo>
                    <a:pt x="11229" y="10810"/>
                    <a:pt x="11173" y="10755"/>
                    <a:pt x="11118" y="10657"/>
                  </a:cubicBezTo>
                  <a:cubicBezTo>
                    <a:pt x="11034" y="10504"/>
                    <a:pt x="10950" y="10350"/>
                    <a:pt x="10839" y="10211"/>
                  </a:cubicBezTo>
                  <a:lnTo>
                    <a:pt x="10839" y="10211"/>
                  </a:lnTo>
                  <a:cubicBezTo>
                    <a:pt x="10894" y="10225"/>
                    <a:pt x="10950" y="10239"/>
                    <a:pt x="11020" y="10280"/>
                  </a:cubicBezTo>
                  <a:cubicBezTo>
                    <a:pt x="11118" y="10350"/>
                    <a:pt x="11229" y="10420"/>
                    <a:pt x="11355" y="10517"/>
                  </a:cubicBezTo>
                  <a:cubicBezTo>
                    <a:pt x="11466" y="10629"/>
                    <a:pt x="11592" y="10741"/>
                    <a:pt x="11717" y="10936"/>
                  </a:cubicBezTo>
                  <a:cubicBezTo>
                    <a:pt x="11739" y="10968"/>
                    <a:pt x="11756" y="10981"/>
                    <a:pt x="11767" y="10981"/>
                  </a:cubicBezTo>
                  <a:cubicBezTo>
                    <a:pt x="11805" y="10981"/>
                    <a:pt x="11782" y="10822"/>
                    <a:pt x="11717" y="10671"/>
                  </a:cubicBezTo>
                  <a:cubicBezTo>
                    <a:pt x="11327" y="9806"/>
                    <a:pt x="10825" y="9109"/>
                    <a:pt x="10281" y="8481"/>
                  </a:cubicBezTo>
                  <a:cubicBezTo>
                    <a:pt x="9751" y="7853"/>
                    <a:pt x="9165" y="7295"/>
                    <a:pt x="8579" y="6668"/>
                  </a:cubicBezTo>
                  <a:cubicBezTo>
                    <a:pt x="7393" y="5426"/>
                    <a:pt x="6082" y="4282"/>
                    <a:pt x="4729" y="3181"/>
                  </a:cubicBezTo>
                  <a:cubicBezTo>
                    <a:pt x="3348" y="2079"/>
                    <a:pt x="1911" y="1032"/>
                    <a:pt x="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414567" y="1772340"/>
              <a:ext cx="326386" cy="742200"/>
            </a:xfrm>
            <a:custGeom>
              <a:avLst/>
              <a:gdLst/>
              <a:ahLst/>
              <a:cxnLst/>
              <a:rect l="l" t="t" r="r" b="b"/>
              <a:pathLst>
                <a:path w="7533" h="17129" extrusionOk="0">
                  <a:moveTo>
                    <a:pt x="1" y="1"/>
                  </a:moveTo>
                  <a:cubicBezTo>
                    <a:pt x="63" y="67"/>
                    <a:pt x="126" y="132"/>
                    <a:pt x="189" y="197"/>
                  </a:cubicBezTo>
                  <a:lnTo>
                    <a:pt x="189" y="197"/>
                  </a:lnTo>
                  <a:cubicBezTo>
                    <a:pt x="172" y="177"/>
                    <a:pt x="155" y="158"/>
                    <a:pt x="140" y="140"/>
                  </a:cubicBezTo>
                  <a:lnTo>
                    <a:pt x="1" y="1"/>
                  </a:lnTo>
                  <a:close/>
                  <a:moveTo>
                    <a:pt x="189" y="197"/>
                  </a:moveTo>
                  <a:cubicBezTo>
                    <a:pt x="270" y="289"/>
                    <a:pt x="377" y="407"/>
                    <a:pt x="503" y="545"/>
                  </a:cubicBezTo>
                  <a:cubicBezTo>
                    <a:pt x="824" y="893"/>
                    <a:pt x="1242" y="1423"/>
                    <a:pt x="1716" y="2051"/>
                  </a:cubicBezTo>
                  <a:cubicBezTo>
                    <a:pt x="2177" y="2693"/>
                    <a:pt x="2707" y="3460"/>
                    <a:pt x="3223" y="4297"/>
                  </a:cubicBezTo>
                  <a:cubicBezTo>
                    <a:pt x="3278" y="4381"/>
                    <a:pt x="3348" y="4492"/>
                    <a:pt x="3404" y="4576"/>
                  </a:cubicBezTo>
                  <a:cubicBezTo>
                    <a:pt x="3418" y="4604"/>
                    <a:pt x="3460" y="4660"/>
                    <a:pt x="3474" y="4701"/>
                  </a:cubicBezTo>
                  <a:cubicBezTo>
                    <a:pt x="3809" y="5343"/>
                    <a:pt x="3920" y="5985"/>
                    <a:pt x="3920" y="6598"/>
                  </a:cubicBezTo>
                  <a:cubicBezTo>
                    <a:pt x="3920" y="7045"/>
                    <a:pt x="3850" y="7380"/>
                    <a:pt x="3822" y="7714"/>
                  </a:cubicBezTo>
                  <a:cubicBezTo>
                    <a:pt x="3781" y="8035"/>
                    <a:pt x="3781" y="8370"/>
                    <a:pt x="3892" y="8858"/>
                  </a:cubicBezTo>
                  <a:cubicBezTo>
                    <a:pt x="3892" y="8886"/>
                    <a:pt x="3892" y="8900"/>
                    <a:pt x="3906" y="8914"/>
                  </a:cubicBezTo>
                  <a:cubicBezTo>
                    <a:pt x="3914" y="9019"/>
                    <a:pt x="3978" y="9072"/>
                    <a:pt x="4040" y="9072"/>
                  </a:cubicBezTo>
                  <a:cubicBezTo>
                    <a:pt x="4093" y="9072"/>
                    <a:pt x="4144" y="9033"/>
                    <a:pt x="4157" y="8956"/>
                  </a:cubicBezTo>
                  <a:cubicBezTo>
                    <a:pt x="4185" y="8398"/>
                    <a:pt x="4339" y="7937"/>
                    <a:pt x="4422" y="7393"/>
                  </a:cubicBezTo>
                  <a:cubicBezTo>
                    <a:pt x="4478" y="7854"/>
                    <a:pt x="4464" y="8286"/>
                    <a:pt x="4422" y="8747"/>
                  </a:cubicBezTo>
                  <a:cubicBezTo>
                    <a:pt x="4380" y="9318"/>
                    <a:pt x="4422" y="9876"/>
                    <a:pt x="4590" y="10448"/>
                  </a:cubicBezTo>
                  <a:cubicBezTo>
                    <a:pt x="4605" y="10525"/>
                    <a:pt x="4667" y="10577"/>
                    <a:pt x="4715" y="10577"/>
                  </a:cubicBezTo>
                  <a:cubicBezTo>
                    <a:pt x="4754" y="10577"/>
                    <a:pt x="4783" y="10543"/>
                    <a:pt x="4771" y="10462"/>
                  </a:cubicBezTo>
                  <a:cubicBezTo>
                    <a:pt x="4729" y="9932"/>
                    <a:pt x="4729" y="9416"/>
                    <a:pt x="4883" y="8970"/>
                  </a:cubicBezTo>
                  <a:cubicBezTo>
                    <a:pt x="4938" y="8816"/>
                    <a:pt x="4980" y="8691"/>
                    <a:pt x="5036" y="8551"/>
                  </a:cubicBezTo>
                  <a:cubicBezTo>
                    <a:pt x="5078" y="8412"/>
                    <a:pt x="5106" y="8258"/>
                    <a:pt x="5106" y="8063"/>
                  </a:cubicBezTo>
                  <a:cubicBezTo>
                    <a:pt x="5106" y="7951"/>
                    <a:pt x="5092" y="7854"/>
                    <a:pt x="5078" y="7742"/>
                  </a:cubicBezTo>
                  <a:lnTo>
                    <a:pt x="5078" y="7742"/>
                  </a:lnTo>
                  <a:cubicBezTo>
                    <a:pt x="5175" y="7979"/>
                    <a:pt x="5273" y="8203"/>
                    <a:pt x="5371" y="8426"/>
                  </a:cubicBezTo>
                  <a:cubicBezTo>
                    <a:pt x="5496" y="8719"/>
                    <a:pt x="5622" y="9039"/>
                    <a:pt x="5719" y="9332"/>
                  </a:cubicBezTo>
                  <a:cubicBezTo>
                    <a:pt x="5775" y="9514"/>
                    <a:pt x="5845" y="9695"/>
                    <a:pt x="5901" y="9862"/>
                  </a:cubicBezTo>
                  <a:cubicBezTo>
                    <a:pt x="6040" y="10323"/>
                    <a:pt x="6152" y="10797"/>
                    <a:pt x="6250" y="11257"/>
                  </a:cubicBezTo>
                  <a:cubicBezTo>
                    <a:pt x="6291" y="11578"/>
                    <a:pt x="6347" y="11913"/>
                    <a:pt x="6361" y="12234"/>
                  </a:cubicBezTo>
                  <a:cubicBezTo>
                    <a:pt x="6403" y="12680"/>
                    <a:pt x="6375" y="13140"/>
                    <a:pt x="6305" y="13587"/>
                  </a:cubicBezTo>
                  <a:cubicBezTo>
                    <a:pt x="6222" y="14047"/>
                    <a:pt x="6082" y="14479"/>
                    <a:pt x="5845" y="14884"/>
                  </a:cubicBezTo>
                  <a:cubicBezTo>
                    <a:pt x="5594" y="15274"/>
                    <a:pt x="5287" y="15609"/>
                    <a:pt x="4897" y="15888"/>
                  </a:cubicBezTo>
                  <a:cubicBezTo>
                    <a:pt x="4534" y="16153"/>
                    <a:pt x="4101" y="16349"/>
                    <a:pt x="3683" y="16488"/>
                  </a:cubicBezTo>
                  <a:cubicBezTo>
                    <a:pt x="3502" y="16530"/>
                    <a:pt x="3334" y="16586"/>
                    <a:pt x="3153" y="16627"/>
                  </a:cubicBezTo>
                  <a:lnTo>
                    <a:pt x="2888" y="16669"/>
                  </a:lnTo>
                  <a:cubicBezTo>
                    <a:pt x="2804" y="16697"/>
                    <a:pt x="2721" y="16697"/>
                    <a:pt x="2637" y="16711"/>
                  </a:cubicBezTo>
                  <a:lnTo>
                    <a:pt x="2581" y="16711"/>
                  </a:lnTo>
                  <a:cubicBezTo>
                    <a:pt x="2539" y="16697"/>
                    <a:pt x="2511" y="16669"/>
                    <a:pt x="2455" y="16669"/>
                  </a:cubicBezTo>
                  <a:cubicBezTo>
                    <a:pt x="2316" y="16655"/>
                    <a:pt x="2121" y="16572"/>
                    <a:pt x="1939" y="16502"/>
                  </a:cubicBezTo>
                  <a:cubicBezTo>
                    <a:pt x="1842" y="16460"/>
                    <a:pt x="1744" y="16432"/>
                    <a:pt x="1660" y="16418"/>
                  </a:cubicBezTo>
                  <a:cubicBezTo>
                    <a:pt x="1612" y="16404"/>
                    <a:pt x="1566" y="16397"/>
                    <a:pt x="1523" y="16397"/>
                  </a:cubicBezTo>
                  <a:cubicBezTo>
                    <a:pt x="1479" y="16397"/>
                    <a:pt x="1437" y="16404"/>
                    <a:pt x="1395" y="16418"/>
                  </a:cubicBezTo>
                  <a:cubicBezTo>
                    <a:pt x="1200" y="16460"/>
                    <a:pt x="1116" y="16641"/>
                    <a:pt x="1200" y="16767"/>
                  </a:cubicBezTo>
                  <a:cubicBezTo>
                    <a:pt x="1186" y="16781"/>
                    <a:pt x="1186" y="16809"/>
                    <a:pt x="1214" y="16837"/>
                  </a:cubicBezTo>
                  <a:cubicBezTo>
                    <a:pt x="1506" y="17014"/>
                    <a:pt x="1939" y="17129"/>
                    <a:pt x="2377" y="17129"/>
                  </a:cubicBezTo>
                  <a:cubicBezTo>
                    <a:pt x="2525" y="17129"/>
                    <a:pt x="2674" y="17116"/>
                    <a:pt x="2818" y="17088"/>
                  </a:cubicBezTo>
                  <a:cubicBezTo>
                    <a:pt x="3404" y="16990"/>
                    <a:pt x="3976" y="16795"/>
                    <a:pt x="4492" y="16502"/>
                  </a:cubicBezTo>
                  <a:cubicBezTo>
                    <a:pt x="4618" y="16418"/>
                    <a:pt x="4757" y="16349"/>
                    <a:pt x="4869" y="16251"/>
                  </a:cubicBezTo>
                  <a:cubicBezTo>
                    <a:pt x="4910" y="16209"/>
                    <a:pt x="4980" y="16167"/>
                    <a:pt x="5036" y="16111"/>
                  </a:cubicBezTo>
                  <a:lnTo>
                    <a:pt x="5217" y="15958"/>
                  </a:lnTo>
                  <a:cubicBezTo>
                    <a:pt x="5427" y="15749"/>
                    <a:pt x="5636" y="15526"/>
                    <a:pt x="5789" y="15274"/>
                  </a:cubicBezTo>
                  <a:cubicBezTo>
                    <a:pt x="5845" y="15233"/>
                    <a:pt x="5873" y="15177"/>
                    <a:pt x="5915" y="15121"/>
                  </a:cubicBezTo>
                  <a:lnTo>
                    <a:pt x="6012" y="14968"/>
                  </a:lnTo>
                  <a:cubicBezTo>
                    <a:pt x="6054" y="14912"/>
                    <a:pt x="6082" y="14856"/>
                    <a:pt x="6096" y="14814"/>
                  </a:cubicBezTo>
                  <a:cubicBezTo>
                    <a:pt x="6124" y="14772"/>
                    <a:pt x="6138" y="14758"/>
                    <a:pt x="6152" y="14717"/>
                  </a:cubicBezTo>
                  <a:cubicBezTo>
                    <a:pt x="6166" y="14689"/>
                    <a:pt x="6166" y="14675"/>
                    <a:pt x="6194" y="14633"/>
                  </a:cubicBezTo>
                  <a:lnTo>
                    <a:pt x="6277" y="14465"/>
                  </a:lnTo>
                  <a:cubicBezTo>
                    <a:pt x="6291" y="14410"/>
                    <a:pt x="6305" y="14340"/>
                    <a:pt x="6347" y="14270"/>
                  </a:cubicBezTo>
                  <a:cubicBezTo>
                    <a:pt x="6403" y="14145"/>
                    <a:pt x="6417" y="14019"/>
                    <a:pt x="6445" y="13907"/>
                  </a:cubicBezTo>
                  <a:cubicBezTo>
                    <a:pt x="6501" y="13656"/>
                    <a:pt x="6542" y="13391"/>
                    <a:pt x="6542" y="13154"/>
                  </a:cubicBezTo>
                  <a:cubicBezTo>
                    <a:pt x="6556" y="12833"/>
                    <a:pt x="6556" y="12541"/>
                    <a:pt x="6542" y="12248"/>
                  </a:cubicBezTo>
                  <a:lnTo>
                    <a:pt x="6542" y="12248"/>
                  </a:lnTo>
                  <a:cubicBezTo>
                    <a:pt x="6556" y="12276"/>
                    <a:pt x="6556" y="12303"/>
                    <a:pt x="6570" y="12331"/>
                  </a:cubicBezTo>
                  <a:cubicBezTo>
                    <a:pt x="6612" y="12443"/>
                    <a:pt x="6640" y="12541"/>
                    <a:pt x="6696" y="12652"/>
                  </a:cubicBezTo>
                  <a:cubicBezTo>
                    <a:pt x="6752" y="12750"/>
                    <a:pt x="6794" y="12875"/>
                    <a:pt x="6835" y="12945"/>
                  </a:cubicBezTo>
                  <a:cubicBezTo>
                    <a:pt x="6961" y="13238"/>
                    <a:pt x="7045" y="13531"/>
                    <a:pt x="7059" y="13880"/>
                  </a:cubicBezTo>
                  <a:cubicBezTo>
                    <a:pt x="7072" y="14214"/>
                    <a:pt x="7031" y="14605"/>
                    <a:pt x="6849" y="15051"/>
                  </a:cubicBezTo>
                  <a:cubicBezTo>
                    <a:pt x="6807" y="15145"/>
                    <a:pt x="6832" y="15207"/>
                    <a:pt x="6879" y="15207"/>
                  </a:cubicBezTo>
                  <a:cubicBezTo>
                    <a:pt x="6910" y="15207"/>
                    <a:pt x="6951" y="15181"/>
                    <a:pt x="6989" y="15121"/>
                  </a:cubicBezTo>
                  <a:cubicBezTo>
                    <a:pt x="7268" y="14549"/>
                    <a:pt x="7477" y="13866"/>
                    <a:pt x="7519" y="13224"/>
                  </a:cubicBezTo>
                  <a:cubicBezTo>
                    <a:pt x="7533" y="12889"/>
                    <a:pt x="7519" y="12596"/>
                    <a:pt x="7477" y="12303"/>
                  </a:cubicBezTo>
                  <a:cubicBezTo>
                    <a:pt x="7449" y="12164"/>
                    <a:pt x="7435" y="12024"/>
                    <a:pt x="7379" y="11885"/>
                  </a:cubicBezTo>
                  <a:cubicBezTo>
                    <a:pt x="7324" y="11759"/>
                    <a:pt x="7296" y="11634"/>
                    <a:pt x="7226" y="11508"/>
                  </a:cubicBezTo>
                  <a:cubicBezTo>
                    <a:pt x="7170" y="11425"/>
                    <a:pt x="7128" y="11341"/>
                    <a:pt x="7086" y="11257"/>
                  </a:cubicBezTo>
                  <a:cubicBezTo>
                    <a:pt x="7031" y="11160"/>
                    <a:pt x="6975" y="11090"/>
                    <a:pt x="6947" y="11020"/>
                  </a:cubicBezTo>
                  <a:cubicBezTo>
                    <a:pt x="6849" y="10881"/>
                    <a:pt x="6752" y="10741"/>
                    <a:pt x="6668" y="10602"/>
                  </a:cubicBezTo>
                  <a:cubicBezTo>
                    <a:pt x="6473" y="10323"/>
                    <a:pt x="6319" y="10030"/>
                    <a:pt x="6138" y="9597"/>
                  </a:cubicBezTo>
                  <a:cubicBezTo>
                    <a:pt x="6054" y="9374"/>
                    <a:pt x="5971" y="9137"/>
                    <a:pt x="5859" y="8928"/>
                  </a:cubicBezTo>
                  <a:cubicBezTo>
                    <a:pt x="5357" y="7449"/>
                    <a:pt x="4673" y="6027"/>
                    <a:pt x="3836" y="4715"/>
                  </a:cubicBezTo>
                  <a:cubicBezTo>
                    <a:pt x="3557" y="4283"/>
                    <a:pt x="3278" y="3837"/>
                    <a:pt x="2999" y="3390"/>
                  </a:cubicBezTo>
                  <a:lnTo>
                    <a:pt x="2999" y="3390"/>
                  </a:lnTo>
                  <a:cubicBezTo>
                    <a:pt x="3069" y="3446"/>
                    <a:pt x="3139" y="3488"/>
                    <a:pt x="3209" y="3530"/>
                  </a:cubicBezTo>
                  <a:cubicBezTo>
                    <a:pt x="3320" y="3586"/>
                    <a:pt x="3418" y="3613"/>
                    <a:pt x="3502" y="3655"/>
                  </a:cubicBezTo>
                  <a:cubicBezTo>
                    <a:pt x="3822" y="3823"/>
                    <a:pt x="4171" y="3962"/>
                    <a:pt x="4478" y="4116"/>
                  </a:cubicBezTo>
                  <a:cubicBezTo>
                    <a:pt x="4604" y="4213"/>
                    <a:pt x="4729" y="4325"/>
                    <a:pt x="4827" y="4450"/>
                  </a:cubicBezTo>
                  <a:cubicBezTo>
                    <a:pt x="4855" y="4464"/>
                    <a:pt x="4869" y="4506"/>
                    <a:pt x="4883" y="4520"/>
                  </a:cubicBezTo>
                  <a:cubicBezTo>
                    <a:pt x="4924" y="4576"/>
                    <a:pt x="4952" y="4590"/>
                    <a:pt x="4966" y="4604"/>
                  </a:cubicBezTo>
                  <a:cubicBezTo>
                    <a:pt x="5175" y="4855"/>
                    <a:pt x="5371" y="5134"/>
                    <a:pt x="5552" y="5427"/>
                  </a:cubicBezTo>
                  <a:cubicBezTo>
                    <a:pt x="5568" y="5465"/>
                    <a:pt x="5595" y="5481"/>
                    <a:pt x="5618" y="5481"/>
                  </a:cubicBezTo>
                  <a:cubicBezTo>
                    <a:pt x="5655" y="5481"/>
                    <a:pt x="5684" y="5439"/>
                    <a:pt x="5650" y="5371"/>
                  </a:cubicBezTo>
                  <a:cubicBezTo>
                    <a:pt x="5482" y="5036"/>
                    <a:pt x="5315" y="4646"/>
                    <a:pt x="5106" y="4255"/>
                  </a:cubicBezTo>
                  <a:cubicBezTo>
                    <a:pt x="4924" y="3878"/>
                    <a:pt x="4687" y="3502"/>
                    <a:pt x="4408" y="3265"/>
                  </a:cubicBezTo>
                  <a:cubicBezTo>
                    <a:pt x="4185" y="3055"/>
                    <a:pt x="4018" y="2944"/>
                    <a:pt x="3767" y="2916"/>
                  </a:cubicBezTo>
                  <a:cubicBezTo>
                    <a:pt x="3320" y="2860"/>
                    <a:pt x="2916" y="2651"/>
                    <a:pt x="2525" y="2358"/>
                  </a:cubicBezTo>
                  <a:lnTo>
                    <a:pt x="2455" y="2288"/>
                  </a:lnTo>
                  <a:cubicBezTo>
                    <a:pt x="2428" y="2260"/>
                    <a:pt x="2414" y="2260"/>
                    <a:pt x="2386" y="2233"/>
                  </a:cubicBezTo>
                  <a:cubicBezTo>
                    <a:pt x="2163" y="2037"/>
                    <a:pt x="1939" y="1814"/>
                    <a:pt x="1674" y="1577"/>
                  </a:cubicBezTo>
                  <a:cubicBezTo>
                    <a:pt x="1619" y="1507"/>
                    <a:pt x="1549" y="1507"/>
                    <a:pt x="1507" y="1507"/>
                  </a:cubicBezTo>
                  <a:cubicBezTo>
                    <a:pt x="1081" y="1069"/>
                    <a:pt x="623" y="642"/>
                    <a:pt x="189" y="197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302353" y="1764843"/>
              <a:ext cx="128163" cy="345947"/>
            </a:xfrm>
            <a:custGeom>
              <a:avLst/>
              <a:gdLst/>
              <a:ahLst/>
              <a:cxnLst/>
              <a:rect l="l" t="t" r="r" b="b"/>
              <a:pathLst>
                <a:path w="2958" h="7984" extrusionOk="0">
                  <a:moveTo>
                    <a:pt x="875" y="0"/>
                  </a:moveTo>
                  <a:cubicBezTo>
                    <a:pt x="848" y="0"/>
                    <a:pt x="821" y="2"/>
                    <a:pt x="796" y="5"/>
                  </a:cubicBezTo>
                  <a:lnTo>
                    <a:pt x="810" y="19"/>
                  </a:lnTo>
                  <a:cubicBezTo>
                    <a:pt x="977" y="172"/>
                    <a:pt x="1144" y="382"/>
                    <a:pt x="1256" y="591"/>
                  </a:cubicBezTo>
                  <a:cubicBezTo>
                    <a:pt x="1326" y="703"/>
                    <a:pt x="1382" y="828"/>
                    <a:pt x="1437" y="926"/>
                  </a:cubicBezTo>
                  <a:cubicBezTo>
                    <a:pt x="1479" y="1051"/>
                    <a:pt x="1535" y="1149"/>
                    <a:pt x="1577" y="1274"/>
                  </a:cubicBezTo>
                  <a:cubicBezTo>
                    <a:pt x="1619" y="1400"/>
                    <a:pt x="1660" y="1498"/>
                    <a:pt x="1716" y="1623"/>
                  </a:cubicBezTo>
                  <a:cubicBezTo>
                    <a:pt x="1730" y="1679"/>
                    <a:pt x="1744" y="1749"/>
                    <a:pt x="1786" y="1804"/>
                  </a:cubicBezTo>
                  <a:cubicBezTo>
                    <a:pt x="1786" y="1804"/>
                    <a:pt x="1800" y="1846"/>
                    <a:pt x="1814" y="1888"/>
                  </a:cubicBezTo>
                  <a:cubicBezTo>
                    <a:pt x="1828" y="1944"/>
                    <a:pt x="1856" y="1972"/>
                    <a:pt x="1856" y="1972"/>
                  </a:cubicBezTo>
                  <a:cubicBezTo>
                    <a:pt x="1939" y="2209"/>
                    <a:pt x="2009" y="2460"/>
                    <a:pt x="2065" y="2711"/>
                  </a:cubicBezTo>
                  <a:cubicBezTo>
                    <a:pt x="2121" y="2948"/>
                    <a:pt x="2149" y="3213"/>
                    <a:pt x="2163" y="3436"/>
                  </a:cubicBezTo>
                  <a:cubicBezTo>
                    <a:pt x="2177" y="3674"/>
                    <a:pt x="2177" y="3911"/>
                    <a:pt x="2163" y="4120"/>
                  </a:cubicBezTo>
                  <a:cubicBezTo>
                    <a:pt x="2149" y="4329"/>
                    <a:pt x="2135" y="4538"/>
                    <a:pt x="2121" y="4720"/>
                  </a:cubicBezTo>
                  <a:cubicBezTo>
                    <a:pt x="2093" y="4817"/>
                    <a:pt x="2093" y="4901"/>
                    <a:pt x="2079" y="4985"/>
                  </a:cubicBezTo>
                  <a:cubicBezTo>
                    <a:pt x="2065" y="5068"/>
                    <a:pt x="2065" y="5138"/>
                    <a:pt x="2037" y="5208"/>
                  </a:cubicBezTo>
                  <a:cubicBezTo>
                    <a:pt x="2023" y="5347"/>
                    <a:pt x="2009" y="5501"/>
                    <a:pt x="1995" y="5599"/>
                  </a:cubicBezTo>
                  <a:cubicBezTo>
                    <a:pt x="1981" y="5696"/>
                    <a:pt x="1981" y="5794"/>
                    <a:pt x="1953" y="5836"/>
                  </a:cubicBezTo>
                  <a:cubicBezTo>
                    <a:pt x="1953" y="5891"/>
                    <a:pt x="1939" y="5933"/>
                    <a:pt x="1939" y="5933"/>
                  </a:cubicBezTo>
                  <a:lnTo>
                    <a:pt x="1939" y="5836"/>
                  </a:lnTo>
                  <a:lnTo>
                    <a:pt x="1939" y="5599"/>
                  </a:lnTo>
                  <a:lnTo>
                    <a:pt x="1939" y="5208"/>
                  </a:lnTo>
                  <a:lnTo>
                    <a:pt x="1939" y="4971"/>
                  </a:lnTo>
                  <a:lnTo>
                    <a:pt x="1939" y="4706"/>
                  </a:lnTo>
                  <a:cubicBezTo>
                    <a:pt x="1939" y="4538"/>
                    <a:pt x="1926" y="4329"/>
                    <a:pt x="1926" y="4120"/>
                  </a:cubicBezTo>
                  <a:cubicBezTo>
                    <a:pt x="1912" y="3911"/>
                    <a:pt x="1870" y="3701"/>
                    <a:pt x="1842" y="3478"/>
                  </a:cubicBezTo>
                  <a:cubicBezTo>
                    <a:pt x="1800" y="3241"/>
                    <a:pt x="1730" y="3032"/>
                    <a:pt x="1647" y="2809"/>
                  </a:cubicBezTo>
                  <a:cubicBezTo>
                    <a:pt x="1577" y="2600"/>
                    <a:pt x="1465" y="2376"/>
                    <a:pt x="1368" y="2167"/>
                  </a:cubicBezTo>
                  <a:lnTo>
                    <a:pt x="1326" y="2083"/>
                  </a:lnTo>
                  <a:lnTo>
                    <a:pt x="1312" y="2042"/>
                  </a:lnTo>
                  <a:lnTo>
                    <a:pt x="1298" y="2028"/>
                  </a:lnTo>
                  <a:lnTo>
                    <a:pt x="1298" y="2014"/>
                  </a:lnTo>
                  <a:cubicBezTo>
                    <a:pt x="1256" y="1958"/>
                    <a:pt x="1242" y="1902"/>
                    <a:pt x="1214" y="1846"/>
                  </a:cubicBezTo>
                  <a:cubicBezTo>
                    <a:pt x="1144" y="1749"/>
                    <a:pt x="1075" y="1665"/>
                    <a:pt x="1005" y="1553"/>
                  </a:cubicBezTo>
                  <a:cubicBezTo>
                    <a:pt x="935" y="1456"/>
                    <a:pt x="865" y="1358"/>
                    <a:pt x="796" y="1274"/>
                  </a:cubicBezTo>
                  <a:lnTo>
                    <a:pt x="586" y="1009"/>
                  </a:lnTo>
                  <a:cubicBezTo>
                    <a:pt x="447" y="856"/>
                    <a:pt x="321" y="703"/>
                    <a:pt x="196" y="563"/>
                  </a:cubicBezTo>
                  <a:cubicBezTo>
                    <a:pt x="168" y="521"/>
                    <a:pt x="140" y="493"/>
                    <a:pt x="112" y="465"/>
                  </a:cubicBezTo>
                  <a:lnTo>
                    <a:pt x="112" y="465"/>
                  </a:lnTo>
                  <a:cubicBezTo>
                    <a:pt x="1" y="786"/>
                    <a:pt x="42" y="1051"/>
                    <a:pt x="126" y="1316"/>
                  </a:cubicBezTo>
                  <a:cubicBezTo>
                    <a:pt x="126" y="1344"/>
                    <a:pt x="112" y="1400"/>
                    <a:pt x="112" y="1428"/>
                  </a:cubicBezTo>
                  <a:cubicBezTo>
                    <a:pt x="112" y="1470"/>
                    <a:pt x="98" y="1512"/>
                    <a:pt x="98" y="1553"/>
                  </a:cubicBezTo>
                  <a:lnTo>
                    <a:pt x="98" y="1818"/>
                  </a:lnTo>
                  <a:cubicBezTo>
                    <a:pt x="112" y="1958"/>
                    <a:pt x="126" y="2111"/>
                    <a:pt x="168" y="2251"/>
                  </a:cubicBezTo>
                  <a:cubicBezTo>
                    <a:pt x="182" y="2321"/>
                    <a:pt x="210" y="2390"/>
                    <a:pt x="238" y="2460"/>
                  </a:cubicBezTo>
                  <a:cubicBezTo>
                    <a:pt x="266" y="2600"/>
                    <a:pt x="307" y="2655"/>
                    <a:pt x="349" y="2725"/>
                  </a:cubicBezTo>
                  <a:cubicBezTo>
                    <a:pt x="391" y="2781"/>
                    <a:pt x="461" y="2795"/>
                    <a:pt x="517" y="2809"/>
                  </a:cubicBezTo>
                  <a:cubicBezTo>
                    <a:pt x="461" y="2962"/>
                    <a:pt x="475" y="3157"/>
                    <a:pt x="559" y="3297"/>
                  </a:cubicBezTo>
                  <a:cubicBezTo>
                    <a:pt x="628" y="3423"/>
                    <a:pt x="740" y="3492"/>
                    <a:pt x="865" y="3576"/>
                  </a:cubicBezTo>
                  <a:cubicBezTo>
                    <a:pt x="865" y="3576"/>
                    <a:pt x="865" y="3590"/>
                    <a:pt x="879" y="3590"/>
                  </a:cubicBezTo>
                  <a:cubicBezTo>
                    <a:pt x="879" y="3632"/>
                    <a:pt x="879" y="3660"/>
                    <a:pt x="893" y="3701"/>
                  </a:cubicBezTo>
                  <a:cubicBezTo>
                    <a:pt x="907" y="3799"/>
                    <a:pt x="963" y="3925"/>
                    <a:pt x="991" y="4036"/>
                  </a:cubicBezTo>
                  <a:cubicBezTo>
                    <a:pt x="991" y="4050"/>
                    <a:pt x="1019" y="4064"/>
                    <a:pt x="1033" y="4078"/>
                  </a:cubicBezTo>
                  <a:cubicBezTo>
                    <a:pt x="1047" y="4106"/>
                    <a:pt x="1047" y="4120"/>
                    <a:pt x="1075" y="4134"/>
                  </a:cubicBezTo>
                  <a:cubicBezTo>
                    <a:pt x="1103" y="4190"/>
                    <a:pt x="1144" y="4245"/>
                    <a:pt x="1172" y="4273"/>
                  </a:cubicBezTo>
                  <a:cubicBezTo>
                    <a:pt x="1130" y="4413"/>
                    <a:pt x="1158" y="4566"/>
                    <a:pt x="1228" y="4748"/>
                  </a:cubicBezTo>
                  <a:cubicBezTo>
                    <a:pt x="1298" y="4943"/>
                    <a:pt x="1382" y="5250"/>
                    <a:pt x="1563" y="5403"/>
                  </a:cubicBezTo>
                  <a:cubicBezTo>
                    <a:pt x="1577" y="5585"/>
                    <a:pt x="1577" y="5738"/>
                    <a:pt x="1591" y="5919"/>
                  </a:cubicBezTo>
                  <a:cubicBezTo>
                    <a:pt x="1605" y="6282"/>
                    <a:pt x="1633" y="6659"/>
                    <a:pt x="1577" y="7035"/>
                  </a:cubicBezTo>
                  <a:cubicBezTo>
                    <a:pt x="1535" y="7342"/>
                    <a:pt x="1437" y="7663"/>
                    <a:pt x="1382" y="7984"/>
                  </a:cubicBezTo>
                  <a:cubicBezTo>
                    <a:pt x="1395" y="7984"/>
                    <a:pt x="1423" y="7970"/>
                    <a:pt x="1437" y="7956"/>
                  </a:cubicBezTo>
                  <a:cubicBezTo>
                    <a:pt x="1577" y="7761"/>
                    <a:pt x="1674" y="7551"/>
                    <a:pt x="1786" y="7342"/>
                  </a:cubicBezTo>
                  <a:cubicBezTo>
                    <a:pt x="1870" y="7133"/>
                    <a:pt x="1953" y="6910"/>
                    <a:pt x="2023" y="6686"/>
                  </a:cubicBezTo>
                  <a:cubicBezTo>
                    <a:pt x="2163" y="6226"/>
                    <a:pt x="2274" y="5780"/>
                    <a:pt x="2358" y="5320"/>
                  </a:cubicBezTo>
                  <a:cubicBezTo>
                    <a:pt x="2372" y="5250"/>
                    <a:pt x="2400" y="5166"/>
                    <a:pt x="2414" y="5096"/>
                  </a:cubicBezTo>
                  <a:cubicBezTo>
                    <a:pt x="2428" y="5027"/>
                    <a:pt x="2442" y="4943"/>
                    <a:pt x="2470" y="4873"/>
                  </a:cubicBezTo>
                  <a:cubicBezTo>
                    <a:pt x="2497" y="4817"/>
                    <a:pt x="2539" y="4762"/>
                    <a:pt x="2567" y="4734"/>
                  </a:cubicBezTo>
                  <a:cubicBezTo>
                    <a:pt x="2790" y="4399"/>
                    <a:pt x="2776" y="4036"/>
                    <a:pt x="2693" y="3646"/>
                  </a:cubicBezTo>
                  <a:cubicBezTo>
                    <a:pt x="2818" y="3520"/>
                    <a:pt x="2902" y="3381"/>
                    <a:pt x="2916" y="3199"/>
                  </a:cubicBezTo>
                  <a:cubicBezTo>
                    <a:pt x="2958" y="2948"/>
                    <a:pt x="2860" y="2641"/>
                    <a:pt x="2721" y="2404"/>
                  </a:cubicBezTo>
                  <a:cubicBezTo>
                    <a:pt x="2776" y="2307"/>
                    <a:pt x="2818" y="2195"/>
                    <a:pt x="2832" y="2083"/>
                  </a:cubicBezTo>
                  <a:cubicBezTo>
                    <a:pt x="2846" y="1958"/>
                    <a:pt x="2832" y="1832"/>
                    <a:pt x="2818" y="1693"/>
                  </a:cubicBezTo>
                  <a:cubicBezTo>
                    <a:pt x="2721" y="1316"/>
                    <a:pt x="2483" y="926"/>
                    <a:pt x="2218" y="633"/>
                  </a:cubicBezTo>
                  <a:cubicBezTo>
                    <a:pt x="2121" y="507"/>
                    <a:pt x="2009" y="424"/>
                    <a:pt x="1884" y="354"/>
                  </a:cubicBezTo>
                  <a:cubicBezTo>
                    <a:pt x="1772" y="284"/>
                    <a:pt x="1660" y="242"/>
                    <a:pt x="1535" y="228"/>
                  </a:cubicBezTo>
                  <a:cubicBezTo>
                    <a:pt x="1535" y="228"/>
                    <a:pt x="1521" y="214"/>
                    <a:pt x="1507" y="214"/>
                  </a:cubicBezTo>
                  <a:cubicBezTo>
                    <a:pt x="1322" y="91"/>
                    <a:pt x="1082" y="0"/>
                    <a:pt x="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534248" y="2599186"/>
              <a:ext cx="273223" cy="217603"/>
            </a:xfrm>
            <a:custGeom>
              <a:avLst/>
              <a:gdLst/>
              <a:ahLst/>
              <a:cxnLst/>
              <a:rect l="l" t="t" r="r" b="b"/>
              <a:pathLst>
                <a:path w="6306" h="5022" extrusionOk="0">
                  <a:moveTo>
                    <a:pt x="5133" y="0"/>
                  </a:moveTo>
                  <a:lnTo>
                    <a:pt x="5133" y="0"/>
                  </a:lnTo>
                  <a:cubicBezTo>
                    <a:pt x="4980" y="28"/>
                    <a:pt x="4841" y="84"/>
                    <a:pt x="4715" y="168"/>
                  </a:cubicBezTo>
                  <a:cubicBezTo>
                    <a:pt x="4659" y="210"/>
                    <a:pt x="4617" y="265"/>
                    <a:pt x="4562" y="307"/>
                  </a:cubicBezTo>
                  <a:cubicBezTo>
                    <a:pt x="4506" y="363"/>
                    <a:pt x="4450" y="419"/>
                    <a:pt x="4422" y="489"/>
                  </a:cubicBezTo>
                  <a:cubicBezTo>
                    <a:pt x="4338" y="517"/>
                    <a:pt x="4269" y="572"/>
                    <a:pt x="4213" y="614"/>
                  </a:cubicBezTo>
                  <a:lnTo>
                    <a:pt x="4004" y="768"/>
                  </a:lnTo>
                  <a:lnTo>
                    <a:pt x="3850" y="921"/>
                  </a:lnTo>
                  <a:lnTo>
                    <a:pt x="3683" y="1074"/>
                  </a:lnTo>
                  <a:cubicBezTo>
                    <a:pt x="3641" y="1130"/>
                    <a:pt x="3613" y="1200"/>
                    <a:pt x="3585" y="1256"/>
                  </a:cubicBezTo>
                  <a:cubicBezTo>
                    <a:pt x="3571" y="1381"/>
                    <a:pt x="3557" y="1451"/>
                    <a:pt x="3557" y="1521"/>
                  </a:cubicBezTo>
                  <a:cubicBezTo>
                    <a:pt x="3557" y="1563"/>
                    <a:pt x="3571" y="1632"/>
                    <a:pt x="3585" y="1688"/>
                  </a:cubicBezTo>
                  <a:cubicBezTo>
                    <a:pt x="3515" y="1702"/>
                    <a:pt x="3432" y="1758"/>
                    <a:pt x="3376" y="1800"/>
                  </a:cubicBezTo>
                  <a:cubicBezTo>
                    <a:pt x="3348" y="1814"/>
                    <a:pt x="3320" y="1842"/>
                    <a:pt x="3306" y="1883"/>
                  </a:cubicBezTo>
                  <a:cubicBezTo>
                    <a:pt x="3292" y="1897"/>
                    <a:pt x="3292" y="1911"/>
                    <a:pt x="3278" y="1939"/>
                  </a:cubicBezTo>
                  <a:cubicBezTo>
                    <a:pt x="3250" y="1953"/>
                    <a:pt x="3250" y="1967"/>
                    <a:pt x="3250" y="1981"/>
                  </a:cubicBezTo>
                  <a:cubicBezTo>
                    <a:pt x="3209" y="2093"/>
                    <a:pt x="3222" y="2232"/>
                    <a:pt x="3236" y="2358"/>
                  </a:cubicBezTo>
                  <a:lnTo>
                    <a:pt x="3236" y="2372"/>
                  </a:lnTo>
                  <a:cubicBezTo>
                    <a:pt x="3222" y="2386"/>
                    <a:pt x="3181" y="2400"/>
                    <a:pt x="3167" y="2427"/>
                  </a:cubicBezTo>
                  <a:cubicBezTo>
                    <a:pt x="3097" y="2497"/>
                    <a:pt x="3027" y="2581"/>
                    <a:pt x="2971" y="2665"/>
                  </a:cubicBezTo>
                  <a:cubicBezTo>
                    <a:pt x="2957" y="2679"/>
                    <a:pt x="2957" y="2706"/>
                    <a:pt x="2944" y="2720"/>
                  </a:cubicBezTo>
                  <a:cubicBezTo>
                    <a:pt x="2930" y="2734"/>
                    <a:pt x="2930" y="2748"/>
                    <a:pt x="2902" y="2776"/>
                  </a:cubicBezTo>
                  <a:lnTo>
                    <a:pt x="2860" y="2930"/>
                  </a:lnTo>
                  <a:cubicBezTo>
                    <a:pt x="2790" y="2944"/>
                    <a:pt x="2734" y="2985"/>
                    <a:pt x="2678" y="3027"/>
                  </a:cubicBezTo>
                  <a:cubicBezTo>
                    <a:pt x="2623" y="3069"/>
                    <a:pt x="2581" y="3139"/>
                    <a:pt x="2525" y="3209"/>
                  </a:cubicBezTo>
                  <a:cubicBezTo>
                    <a:pt x="2483" y="3237"/>
                    <a:pt x="2469" y="3292"/>
                    <a:pt x="2441" y="3348"/>
                  </a:cubicBezTo>
                  <a:cubicBezTo>
                    <a:pt x="2400" y="3404"/>
                    <a:pt x="2372" y="3432"/>
                    <a:pt x="2330" y="3488"/>
                  </a:cubicBezTo>
                  <a:cubicBezTo>
                    <a:pt x="2260" y="3585"/>
                    <a:pt x="2190" y="3711"/>
                    <a:pt x="2176" y="3822"/>
                  </a:cubicBezTo>
                  <a:cubicBezTo>
                    <a:pt x="2037" y="3906"/>
                    <a:pt x="1911" y="3990"/>
                    <a:pt x="1772" y="4073"/>
                  </a:cubicBezTo>
                  <a:cubicBezTo>
                    <a:pt x="1702" y="4129"/>
                    <a:pt x="1618" y="4171"/>
                    <a:pt x="1549" y="4213"/>
                  </a:cubicBezTo>
                  <a:cubicBezTo>
                    <a:pt x="1479" y="4269"/>
                    <a:pt x="1395" y="4324"/>
                    <a:pt x="1325" y="4352"/>
                  </a:cubicBezTo>
                  <a:lnTo>
                    <a:pt x="1074" y="4492"/>
                  </a:lnTo>
                  <a:lnTo>
                    <a:pt x="949" y="4562"/>
                  </a:lnTo>
                  <a:lnTo>
                    <a:pt x="837" y="4617"/>
                  </a:lnTo>
                  <a:cubicBezTo>
                    <a:pt x="698" y="4673"/>
                    <a:pt x="558" y="4743"/>
                    <a:pt x="419" y="4799"/>
                  </a:cubicBezTo>
                  <a:cubicBezTo>
                    <a:pt x="279" y="4841"/>
                    <a:pt x="140" y="4910"/>
                    <a:pt x="0" y="5008"/>
                  </a:cubicBezTo>
                  <a:cubicBezTo>
                    <a:pt x="14" y="5022"/>
                    <a:pt x="28" y="5022"/>
                    <a:pt x="42" y="5022"/>
                  </a:cubicBezTo>
                  <a:cubicBezTo>
                    <a:pt x="154" y="5022"/>
                    <a:pt x="251" y="5008"/>
                    <a:pt x="377" y="5008"/>
                  </a:cubicBezTo>
                  <a:lnTo>
                    <a:pt x="530" y="4980"/>
                  </a:lnTo>
                  <a:lnTo>
                    <a:pt x="698" y="4966"/>
                  </a:lnTo>
                  <a:lnTo>
                    <a:pt x="1019" y="4910"/>
                  </a:lnTo>
                  <a:cubicBezTo>
                    <a:pt x="1130" y="4896"/>
                    <a:pt x="1228" y="4868"/>
                    <a:pt x="1353" y="4841"/>
                  </a:cubicBezTo>
                  <a:cubicBezTo>
                    <a:pt x="1563" y="4813"/>
                    <a:pt x="1786" y="4743"/>
                    <a:pt x="1995" y="4687"/>
                  </a:cubicBezTo>
                  <a:lnTo>
                    <a:pt x="2316" y="4590"/>
                  </a:lnTo>
                  <a:cubicBezTo>
                    <a:pt x="2413" y="4548"/>
                    <a:pt x="2525" y="4534"/>
                    <a:pt x="2623" y="4478"/>
                  </a:cubicBezTo>
                  <a:cubicBezTo>
                    <a:pt x="2762" y="4422"/>
                    <a:pt x="2930" y="4380"/>
                    <a:pt x="3069" y="4338"/>
                  </a:cubicBezTo>
                  <a:cubicBezTo>
                    <a:pt x="3111" y="4338"/>
                    <a:pt x="3181" y="4352"/>
                    <a:pt x="3236" y="4352"/>
                  </a:cubicBezTo>
                  <a:cubicBezTo>
                    <a:pt x="3432" y="4352"/>
                    <a:pt x="3627" y="4324"/>
                    <a:pt x="3766" y="4241"/>
                  </a:cubicBezTo>
                  <a:cubicBezTo>
                    <a:pt x="3920" y="4143"/>
                    <a:pt x="4073" y="4032"/>
                    <a:pt x="4199" y="3892"/>
                  </a:cubicBezTo>
                  <a:cubicBezTo>
                    <a:pt x="4283" y="3906"/>
                    <a:pt x="4366" y="3906"/>
                    <a:pt x="4436" y="3906"/>
                  </a:cubicBezTo>
                  <a:cubicBezTo>
                    <a:pt x="4534" y="3892"/>
                    <a:pt x="4617" y="3864"/>
                    <a:pt x="4701" y="3822"/>
                  </a:cubicBezTo>
                  <a:cubicBezTo>
                    <a:pt x="4813" y="3767"/>
                    <a:pt x="4910" y="3655"/>
                    <a:pt x="4994" y="3557"/>
                  </a:cubicBezTo>
                  <a:cubicBezTo>
                    <a:pt x="5050" y="3502"/>
                    <a:pt x="5092" y="3432"/>
                    <a:pt x="5120" y="3376"/>
                  </a:cubicBezTo>
                  <a:cubicBezTo>
                    <a:pt x="5161" y="3306"/>
                    <a:pt x="5189" y="3264"/>
                    <a:pt x="5203" y="3195"/>
                  </a:cubicBezTo>
                  <a:cubicBezTo>
                    <a:pt x="5315" y="3167"/>
                    <a:pt x="5440" y="3139"/>
                    <a:pt x="5524" y="3069"/>
                  </a:cubicBezTo>
                  <a:cubicBezTo>
                    <a:pt x="5622" y="2999"/>
                    <a:pt x="5719" y="2930"/>
                    <a:pt x="5817" y="2804"/>
                  </a:cubicBezTo>
                  <a:cubicBezTo>
                    <a:pt x="6068" y="2511"/>
                    <a:pt x="6207" y="2107"/>
                    <a:pt x="6277" y="1744"/>
                  </a:cubicBezTo>
                  <a:cubicBezTo>
                    <a:pt x="6291" y="1674"/>
                    <a:pt x="6291" y="1605"/>
                    <a:pt x="6305" y="1535"/>
                  </a:cubicBezTo>
                  <a:cubicBezTo>
                    <a:pt x="6305" y="1465"/>
                    <a:pt x="6305" y="1409"/>
                    <a:pt x="6291" y="1339"/>
                  </a:cubicBezTo>
                  <a:cubicBezTo>
                    <a:pt x="6277" y="1214"/>
                    <a:pt x="6235" y="1116"/>
                    <a:pt x="6180" y="1005"/>
                  </a:cubicBezTo>
                  <a:lnTo>
                    <a:pt x="6180" y="977"/>
                  </a:lnTo>
                  <a:cubicBezTo>
                    <a:pt x="6180" y="865"/>
                    <a:pt x="6152" y="754"/>
                    <a:pt x="6110" y="628"/>
                  </a:cubicBezTo>
                  <a:cubicBezTo>
                    <a:pt x="6082" y="517"/>
                    <a:pt x="6026" y="419"/>
                    <a:pt x="5956" y="335"/>
                  </a:cubicBezTo>
                  <a:lnTo>
                    <a:pt x="5956" y="349"/>
                  </a:lnTo>
                  <a:cubicBezTo>
                    <a:pt x="5942" y="447"/>
                    <a:pt x="5901" y="558"/>
                    <a:pt x="5873" y="656"/>
                  </a:cubicBezTo>
                  <a:lnTo>
                    <a:pt x="5817" y="823"/>
                  </a:lnTo>
                  <a:cubicBezTo>
                    <a:pt x="5803" y="865"/>
                    <a:pt x="5761" y="921"/>
                    <a:pt x="5747" y="977"/>
                  </a:cubicBezTo>
                  <a:cubicBezTo>
                    <a:pt x="5691" y="1074"/>
                    <a:pt x="5664" y="1186"/>
                    <a:pt x="5594" y="1284"/>
                  </a:cubicBezTo>
                  <a:cubicBezTo>
                    <a:pt x="5538" y="1395"/>
                    <a:pt x="5468" y="1493"/>
                    <a:pt x="5412" y="1605"/>
                  </a:cubicBezTo>
                  <a:cubicBezTo>
                    <a:pt x="5357" y="1702"/>
                    <a:pt x="5301" y="1814"/>
                    <a:pt x="5231" y="1897"/>
                  </a:cubicBezTo>
                  <a:cubicBezTo>
                    <a:pt x="5189" y="1953"/>
                    <a:pt x="5147" y="2009"/>
                    <a:pt x="5133" y="2051"/>
                  </a:cubicBezTo>
                  <a:cubicBezTo>
                    <a:pt x="5133" y="2051"/>
                    <a:pt x="5120" y="2093"/>
                    <a:pt x="5078" y="2149"/>
                  </a:cubicBezTo>
                  <a:cubicBezTo>
                    <a:pt x="5050" y="2176"/>
                    <a:pt x="5036" y="2218"/>
                    <a:pt x="5036" y="2218"/>
                  </a:cubicBezTo>
                  <a:lnTo>
                    <a:pt x="4827" y="2525"/>
                  </a:lnTo>
                  <a:cubicBezTo>
                    <a:pt x="4757" y="2637"/>
                    <a:pt x="4659" y="2720"/>
                    <a:pt x="4576" y="2804"/>
                  </a:cubicBezTo>
                  <a:cubicBezTo>
                    <a:pt x="4548" y="2860"/>
                    <a:pt x="4492" y="2888"/>
                    <a:pt x="4450" y="2944"/>
                  </a:cubicBezTo>
                  <a:cubicBezTo>
                    <a:pt x="4408" y="2985"/>
                    <a:pt x="4366" y="3027"/>
                    <a:pt x="4310" y="3069"/>
                  </a:cubicBezTo>
                  <a:cubicBezTo>
                    <a:pt x="4227" y="3153"/>
                    <a:pt x="4143" y="3237"/>
                    <a:pt x="4059" y="3292"/>
                  </a:cubicBezTo>
                  <a:cubicBezTo>
                    <a:pt x="3962" y="3362"/>
                    <a:pt x="3864" y="3432"/>
                    <a:pt x="3780" y="3502"/>
                  </a:cubicBezTo>
                  <a:lnTo>
                    <a:pt x="3711" y="3557"/>
                  </a:lnTo>
                  <a:cubicBezTo>
                    <a:pt x="3683" y="3571"/>
                    <a:pt x="3655" y="3585"/>
                    <a:pt x="3641" y="3585"/>
                  </a:cubicBezTo>
                  <a:cubicBezTo>
                    <a:pt x="3585" y="3627"/>
                    <a:pt x="3543" y="3641"/>
                    <a:pt x="3501" y="3683"/>
                  </a:cubicBezTo>
                  <a:cubicBezTo>
                    <a:pt x="3404" y="3725"/>
                    <a:pt x="3320" y="3781"/>
                    <a:pt x="3236" y="3822"/>
                  </a:cubicBezTo>
                  <a:cubicBezTo>
                    <a:pt x="3153" y="3850"/>
                    <a:pt x="3055" y="3906"/>
                    <a:pt x="2971" y="3934"/>
                  </a:cubicBezTo>
                  <a:cubicBezTo>
                    <a:pt x="2944" y="3962"/>
                    <a:pt x="2888" y="3976"/>
                    <a:pt x="2846" y="3990"/>
                  </a:cubicBezTo>
                  <a:cubicBezTo>
                    <a:pt x="2818" y="4004"/>
                    <a:pt x="2762" y="4032"/>
                    <a:pt x="2734" y="4046"/>
                  </a:cubicBezTo>
                  <a:cubicBezTo>
                    <a:pt x="2665" y="4073"/>
                    <a:pt x="2595" y="4115"/>
                    <a:pt x="2525" y="4129"/>
                  </a:cubicBezTo>
                  <a:cubicBezTo>
                    <a:pt x="2400" y="4199"/>
                    <a:pt x="2274" y="4241"/>
                    <a:pt x="2190" y="4283"/>
                  </a:cubicBezTo>
                  <a:cubicBezTo>
                    <a:pt x="2107" y="4324"/>
                    <a:pt x="2009" y="4352"/>
                    <a:pt x="1981" y="4394"/>
                  </a:cubicBezTo>
                  <a:cubicBezTo>
                    <a:pt x="1967" y="4408"/>
                    <a:pt x="1925" y="4408"/>
                    <a:pt x="1925" y="4408"/>
                  </a:cubicBezTo>
                  <a:lnTo>
                    <a:pt x="1911" y="4408"/>
                  </a:lnTo>
                  <a:lnTo>
                    <a:pt x="1925" y="4394"/>
                  </a:lnTo>
                  <a:cubicBezTo>
                    <a:pt x="1939" y="4394"/>
                    <a:pt x="1967" y="4380"/>
                    <a:pt x="1981" y="4352"/>
                  </a:cubicBezTo>
                  <a:cubicBezTo>
                    <a:pt x="2037" y="4324"/>
                    <a:pt x="2107" y="4283"/>
                    <a:pt x="2190" y="4241"/>
                  </a:cubicBezTo>
                  <a:cubicBezTo>
                    <a:pt x="2274" y="4185"/>
                    <a:pt x="2386" y="4115"/>
                    <a:pt x="2511" y="4046"/>
                  </a:cubicBezTo>
                  <a:cubicBezTo>
                    <a:pt x="2581" y="4004"/>
                    <a:pt x="2623" y="3976"/>
                    <a:pt x="2692" y="3920"/>
                  </a:cubicBezTo>
                  <a:cubicBezTo>
                    <a:pt x="2762" y="3892"/>
                    <a:pt x="2832" y="3836"/>
                    <a:pt x="2902" y="3781"/>
                  </a:cubicBezTo>
                  <a:cubicBezTo>
                    <a:pt x="2971" y="3725"/>
                    <a:pt x="3055" y="3697"/>
                    <a:pt x="3139" y="3641"/>
                  </a:cubicBezTo>
                  <a:cubicBezTo>
                    <a:pt x="3209" y="3585"/>
                    <a:pt x="3292" y="3515"/>
                    <a:pt x="3362" y="3474"/>
                  </a:cubicBezTo>
                  <a:cubicBezTo>
                    <a:pt x="3515" y="3362"/>
                    <a:pt x="3669" y="3209"/>
                    <a:pt x="3808" y="3055"/>
                  </a:cubicBezTo>
                  <a:cubicBezTo>
                    <a:pt x="3878" y="2985"/>
                    <a:pt x="3948" y="2888"/>
                    <a:pt x="4018" y="2804"/>
                  </a:cubicBezTo>
                  <a:cubicBezTo>
                    <a:pt x="4059" y="2776"/>
                    <a:pt x="4087" y="2720"/>
                    <a:pt x="4129" y="2679"/>
                  </a:cubicBezTo>
                  <a:cubicBezTo>
                    <a:pt x="4157" y="2651"/>
                    <a:pt x="4199" y="2595"/>
                    <a:pt x="4213" y="2539"/>
                  </a:cubicBezTo>
                  <a:cubicBezTo>
                    <a:pt x="4283" y="2455"/>
                    <a:pt x="4338" y="2358"/>
                    <a:pt x="4380" y="2260"/>
                  </a:cubicBezTo>
                  <a:cubicBezTo>
                    <a:pt x="4436" y="2162"/>
                    <a:pt x="4492" y="2051"/>
                    <a:pt x="4534" y="1953"/>
                  </a:cubicBezTo>
                  <a:lnTo>
                    <a:pt x="4562" y="1883"/>
                  </a:lnTo>
                  <a:lnTo>
                    <a:pt x="4576" y="1842"/>
                  </a:lnTo>
                  <a:lnTo>
                    <a:pt x="4576" y="1828"/>
                  </a:lnTo>
                  <a:lnTo>
                    <a:pt x="4576" y="1814"/>
                  </a:lnTo>
                  <a:lnTo>
                    <a:pt x="4631" y="1660"/>
                  </a:lnTo>
                  <a:lnTo>
                    <a:pt x="4687" y="1493"/>
                  </a:lnTo>
                  <a:lnTo>
                    <a:pt x="4715" y="1409"/>
                  </a:lnTo>
                  <a:lnTo>
                    <a:pt x="4729" y="1326"/>
                  </a:lnTo>
                  <a:cubicBezTo>
                    <a:pt x="4771" y="1214"/>
                    <a:pt x="4785" y="1116"/>
                    <a:pt x="4827" y="1005"/>
                  </a:cubicBezTo>
                  <a:cubicBezTo>
                    <a:pt x="4854" y="907"/>
                    <a:pt x="4882" y="795"/>
                    <a:pt x="4910" y="698"/>
                  </a:cubicBezTo>
                  <a:cubicBezTo>
                    <a:pt x="4980" y="503"/>
                    <a:pt x="5036" y="307"/>
                    <a:pt x="5078" y="126"/>
                  </a:cubicBezTo>
                  <a:cubicBezTo>
                    <a:pt x="5106" y="84"/>
                    <a:pt x="5120" y="28"/>
                    <a:pt x="5133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4"/>
          <p:cNvGrpSpPr/>
          <p:nvPr/>
        </p:nvGrpSpPr>
        <p:grpSpPr>
          <a:xfrm rot="-1267039" flipH="1">
            <a:off x="-72796" y="3325092"/>
            <a:ext cx="846846" cy="1775803"/>
            <a:chOff x="238685" y="1636973"/>
            <a:chExt cx="846796" cy="1775698"/>
          </a:xfrm>
        </p:grpSpPr>
        <p:sp>
          <p:nvSpPr>
            <p:cNvPr id="578" name="Google Shape;578;p4"/>
            <p:cNvSpPr/>
            <p:nvPr/>
          </p:nvSpPr>
          <p:spPr>
            <a:xfrm>
              <a:off x="446589" y="2866930"/>
              <a:ext cx="469020" cy="545741"/>
            </a:xfrm>
            <a:custGeom>
              <a:avLst/>
              <a:gdLst/>
              <a:ahLst/>
              <a:cxnLst/>
              <a:rect l="l" t="t" r="r" b="b"/>
              <a:pathLst>
                <a:path w="10825" h="12595" extrusionOk="0">
                  <a:moveTo>
                    <a:pt x="4827" y="1"/>
                  </a:moveTo>
                  <a:cubicBezTo>
                    <a:pt x="4796" y="12"/>
                    <a:pt x="4765" y="24"/>
                    <a:pt x="4734" y="36"/>
                  </a:cubicBezTo>
                  <a:lnTo>
                    <a:pt x="4734" y="36"/>
                  </a:lnTo>
                  <a:cubicBezTo>
                    <a:pt x="4796" y="21"/>
                    <a:pt x="4827" y="1"/>
                    <a:pt x="4827" y="1"/>
                  </a:cubicBezTo>
                  <a:close/>
                  <a:moveTo>
                    <a:pt x="4734" y="36"/>
                  </a:moveTo>
                  <a:cubicBezTo>
                    <a:pt x="4724" y="38"/>
                    <a:pt x="4713" y="41"/>
                    <a:pt x="4701" y="43"/>
                  </a:cubicBezTo>
                  <a:cubicBezTo>
                    <a:pt x="4632" y="70"/>
                    <a:pt x="4506" y="112"/>
                    <a:pt x="4367" y="168"/>
                  </a:cubicBezTo>
                  <a:cubicBezTo>
                    <a:pt x="4074" y="280"/>
                    <a:pt x="3655" y="461"/>
                    <a:pt x="3181" y="796"/>
                  </a:cubicBezTo>
                  <a:cubicBezTo>
                    <a:pt x="2944" y="949"/>
                    <a:pt x="2679" y="1144"/>
                    <a:pt x="2414" y="1382"/>
                  </a:cubicBezTo>
                  <a:cubicBezTo>
                    <a:pt x="2163" y="1605"/>
                    <a:pt x="1898" y="1884"/>
                    <a:pt x="1633" y="2205"/>
                  </a:cubicBezTo>
                  <a:cubicBezTo>
                    <a:pt x="1131" y="2832"/>
                    <a:pt x="656" y="3655"/>
                    <a:pt x="377" y="4604"/>
                  </a:cubicBezTo>
                  <a:cubicBezTo>
                    <a:pt x="85" y="5566"/>
                    <a:pt x="1" y="6682"/>
                    <a:pt x="210" y="7812"/>
                  </a:cubicBezTo>
                  <a:cubicBezTo>
                    <a:pt x="238" y="7951"/>
                    <a:pt x="252" y="8091"/>
                    <a:pt x="294" y="8230"/>
                  </a:cubicBezTo>
                  <a:lnTo>
                    <a:pt x="350" y="8440"/>
                  </a:lnTo>
                  <a:cubicBezTo>
                    <a:pt x="363" y="8509"/>
                    <a:pt x="391" y="8579"/>
                    <a:pt x="419" y="8649"/>
                  </a:cubicBezTo>
                  <a:cubicBezTo>
                    <a:pt x="503" y="8928"/>
                    <a:pt x="601" y="9235"/>
                    <a:pt x="740" y="9486"/>
                  </a:cubicBezTo>
                  <a:cubicBezTo>
                    <a:pt x="880" y="9765"/>
                    <a:pt x="1047" y="10030"/>
                    <a:pt x="1228" y="10281"/>
                  </a:cubicBezTo>
                  <a:cubicBezTo>
                    <a:pt x="1424" y="10518"/>
                    <a:pt x="1633" y="10769"/>
                    <a:pt x="1856" y="10992"/>
                  </a:cubicBezTo>
                  <a:cubicBezTo>
                    <a:pt x="2763" y="11885"/>
                    <a:pt x="4046" y="12471"/>
                    <a:pt x="5385" y="12582"/>
                  </a:cubicBezTo>
                  <a:cubicBezTo>
                    <a:pt x="5508" y="12590"/>
                    <a:pt x="5632" y="12594"/>
                    <a:pt x="5758" y="12594"/>
                  </a:cubicBezTo>
                  <a:cubicBezTo>
                    <a:pt x="6301" y="12594"/>
                    <a:pt x="6861" y="12520"/>
                    <a:pt x="7394" y="12373"/>
                  </a:cubicBezTo>
                  <a:lnTo>
                    <a:pt x="7631" y="12303"/>
                  </a:lnTo>
                  <a:lnTo>
                    <a:pt x="7882" y="12206"/>
                  </a:lnTo>
                  <a:cubicBezTo>
                    <a:pt x="7965" y="12178"/>
                    <a:pt x="8035" y="12164"/>
                    <a:pt x="8119" y="12108"/>
                  </a:cubicBezTo>
                  <a:lnTo>
                    <a:pt x="8342" y="11983"/>
                  </a:lnTo>
                  <a:cubicBezTo>
                    <a:pt x="8663" y="11829"/>
                    <a:pt x="8942" y="11620"/>
                    <a:pt x="9207" y="11397"/>
                  </a:cubicBezTo>
                  <a:cubicBezTo>
                    <a:pt x="10225" y="10462"/>
                    <a:pt x="10825" y="9067"/>
                    <a:pt x="10741" y="7714"/>
                  </a:cubicBezTo>
                  <a:cubicBezTo>
                    <a:pt x="10713" y="7533"/>
                    <a:pt x="10713" y="7379"/>
                    <a:pt x="10685" y="7212"/>
                  </a:cubicBezTo>
                  <a:lnTo>
                    <a:pt x="10630" y="6961"/>
                  </a:lnTo>
                  <a:cubicBezTo>
                    <a:pt x="10630" y="6933"/>
                    <a:pt x="10616" y="6877"/>
                    <a:pt x="10602" y="6835"/>
                  </a:cubicBezTo>
                  <a:lnTo>
                    <a:pt x="10560" y="6724"/>
                  </a:lnTo>
                  <a:lnTo>
                    <a:pt x="10490" y="6473"/>
                  </a:lnTo>
                  <a:cubicBezTo>
                    <a:pt x="10462" y="6389"/>
                    <a:pt x="10420" y="6319"/>
                    <a:pt x="10406" y="6236"/>
                  </a:cubicBezTo>
                  <a:lnTo>
                    <a:pt x="10351" y="6110"/>
                  </a:lnTo>
                  <a:cubicBezTo>
                    <a:pt x="10337" y="6068"/>
                    <a:pt x="10323" y="6040"/>
                    <a:pt x="10295" y="5985"/>
                  </a:cubicBezTo>
                  <a:lnTo>
                    <a:pt x="10183" y="5761"/>
                  </a:lnTo>
                  <a:cubicBezTo>
                    <a:pt x="9835" y="5190"/>
                    <a:pt x="9346" y="4701"/>
                    <a:pt x="8761" y="4381"/>
                  </a:cubicBezTo>
                  <a:cubicBezTo>
                    <a:pt x="8230" y="4096"/>
                    <a:pt x="7639" y="3931"/>
                    <a:pt x="7055" y="3931"/>
                  </a:cubicBezTo>
                  <a:cubicBezTo>
                    <a:pt x="7010" y="3931"/>
                    <a:pt x="6965" y="3932"/>
                    <a:pt x="6919" y="3934"/>
                  </a:cubicBezTo>
                  <a:cubicBezTo>
                    <a:pt x="6836" y="3934"/>
                    <a:pt x="6766" y="3948"/>
                    <a:pt x="6696" y="3948"/>
                  </a:cubicBezTo>
                  <a:cubicBezTo>
                    <a:pt x="6626" y="3948"/>
                    <a:pt x="6529" y="3948"/>
                    <a:pt x="6459" y="3962"/>
                  </a:cubicBezTo>
                  <a:cubicBezTo>
                    <a:pt x="6306" y="4004"/>
                    <a:pt x="6152" y="4018"/>
                    <a:pt x="6013" y="4074"/>
                  </a:cubicBezTo>
                  <a:cubicBezTo>
                    <a:pt x="5943" y="4088"/>
                    <a:pt x="5873" y="4102"/>
                    <a:pt x="5789" y="4143"/>
                  </a:cubicBezTo>
                  <a:cubicBezTo>
                    <a:pt x="5720" y="4171"/>
                    <a:pt x="5650" y="4185"/>
                    <a:pt x="5580" y="4227"/>
                  </a:cubicBezTo>
                  <a:lnTo>
                    <a:pt x="5371" y="4325"/>
                  </a:lnTo>
                  <a:cubicBezTo>
                    <a:pt x="5301" y="4367"/>
                    <a:pt x="5232" y="4394"/>
                    <a:pt x="5176" y="4450"/>
                  </a:cubicBezTo>
                  <a:cubicBezTo>
                    <a:pt x="4785" y="4701"/>
                    <a:pt x="4464" y="5022"/>
                    <a:pt x="4227" y="5399"/>
                  </a:cubicBezTo>
                  <a:cubicBezTo>
                    <a:pt x="3990" y="5761"/>
                    <a:pt x="3851" y="6180"/>
                    <a:pt x="3795" y="6598"/>
                  </a:cubicBezTo>
                  <a:cubicBezTo>
                    <a:pt x="3739" y="6961"/>
                    <a:pt x="3767" y="7324"/>
                    <a:pt x="3837" y="7672"/>
                  </a:cubicBezTo>
                  <a:cubicBezTo>
                    <a:pt x="3851" y="7770"/>
                    <a:pt x="3879" y="7854"/>
                    <a:pt x="3906" y="7937"/>
                  </a:cubicBezTo>
                  <a:cubicBezTo>
                    <a:pt x="3920" y="8021"/>
                    <a:pt x="3976" y="8119"/>
                    <a:pt x="4004" y="8202"/>
                  </a:cubicBezTo>
                  <a:cubicBezTo>
                    <a:pt x="4046" y="8286"/>
                    <a:pt x="4088" y="8370"/>
                    <a:pt x="4130" y="8440"/>
                  </a:cubicBezTo>
                  <a:cubicBezTo>
                    <a:pt x="4185" y="8509"/>
                    <a:pt x="4227" y="8607"/>
                    <a:pt x="4283" y="8677"/>
                  </a:cubicBezTo>
                  <a:cubicBezTo>
                    <a:pt x="4506" y="8970"/>
                    <a:pt x="4813" y="9207"/>
                    <a:pt x="5134" y="9374"/>
                  </a:cubicBezTo>
                  <a:cubicBezTo>
                    <a:pt x="5469" y="9528"/>
                    <a:pt x="5859" y="9611"/>
                    <a:pt x="6222" y="9611"/>
                  </a:cubicBezTo>
                  <a:lnTo>
                    <a:pt x="6361" y="9611"/>
                  </a:lnTo>
                  <a:cubicBezTo>
                    <a:pt x="6417" y="9611"/>
                    <a:pt x="6459" y="9597"/>
                    <a:pt x="6515" y="9597"/>
                  </a:cubicBezTo>
                  <a:cubicBezTo>
                    <a:pt x="6571" y="9597"/>
                    <a:pt x="6626" y="9583"/>
                    <a:pt x="6668" y="9555"/>
                  </a:cubicBezTo>
                  <a:cubicBezTo>
                    <a:pt x="6724" y="9542"/>
                    <a:pt x="6780" y="9542"/>
                    <a:pt x="6836" y="9528"/>
                  </a:cubicBezTo>
                  <a:cubicBezTo>
                    <a:pt x="7017" y="9472"/>
                    <a:pt x="7254" y="9388"/>
                    <a:pt x="7435" y="9263"/>
                  </a:cubicBezTo>
                  <a:cubicBezTo>
                    <a:pt x="7826" y="9025"/>
                    <a:pt x="8133" y="8621"/>
                    <a:pt x="8272" y="8147"/>
                  </a:cubicBezTo>
                  <a:cubicBezTo>
                    <a:pt x="8384" y="7840"/>
                    <a:pt x="8398" y="7505"/>
                    <a:pt x="8328" y="7170"/>
                  </a:cubicBezTo>
                  <a:cubicBezTo>
                    <a:pt x="8328" y="7114"/>
                    <a:pt x="8300" y="7073"/>
                    <a:pt x="8300" y="7003"/>
                  </a:cubicBezTo>
                  <a:cubicBezTo>
                    <a:pt x="8272" y="6947"/>
                    <a:pt x="8258" y="6877"/>
                    <a:pt x="8244" y="6822"/>
                  </a:cubicBezTo>
                  <a:cubicBezTo>
                    <a:pt x="8175" y="6654"/>
                    <a:pt x="8091" y="6487"/>
                    <a:pt x="7965" y="6347"/>
                  </a:cubicBezTo>
                  <a:cubicBezTo>
                    <a:pt x="7840" y="6208"/>
                    <a:pt x="7700" y="6096"/>
                    <a:pt x="7561" y="5999"/>
                  </a:cubicBezTo>
                  <a:cubicBezTo>
                    <a:pt x="7408" y="5901"/>
                    <a:pt x="7254" y="5831"/>
                    <a:pt x="7073" y="5789"/>
                  </a:cubicBezTo>
                  <a:cubicBezTo>
                    <a:pt x="6944" y="5768"/>
                    <a:pt x="6808" y="5738"/>
                    <a:pt x="6675" y="5738"/>
                  </a:cubicBezTo>
                  <a:cubicBezTo>
                    <a:pt x="6635" y="5738"/>
                    <a:pt x="6596" y="5741"/>
                    <a:pt x="6557" y="5747"/>
                  </a:cubicBezTo>
                  <a:cubicBezTo>
                    <a:pt x="6585" y="5720"/>
                    <a:pt x="6626" y="5706"/>
                    <a:pt x="6640" y="5692"/>
                  </a:cubicBezTo>
                  <a:lnTo>
                    <a:pt x="6710" y="5622"/>
                  </a:lnTo>
                  <a:cubicBezTo>
                    <a:pt x="6738" y="5608"/>
                    <a:pt x="6766" y="5580"/>
                    <a:pt x="6780" y="5552"/>
                  </a:cubicBezTo>
                  <a:cubicBezTo>
                    <a:pt x="6808" y="5469"/>
                    <a:pt x="6710" y="5371"/>
                    <a:pt x="6459" y="5343"/>
                  </a:cubicBezTo>
                  <a:lnTo>
                    <a:pt x="6250" y="5343"/>
                  </a:lnTo>
                  <a:cubicBezTo>
                    <a:pt x="6180" y="5343"/>
                    <a:pt x="6096" y="5357"/>
                    <a:pt x="6013" y="5371"/>
                  </a:cubicBezTo>
                  <a:cubicBezTo>
                    <a:pt x="5817" y="5413"/>
                    <a:pt x="5622" y="5496"/>
                    <a:pt x="5413" y="5636"/>
                  </a:cubicBezTo>
                  <a:cubicBezTo>
                    <a:pt x="5232" y="5775"/>
                    <a:pt x="5036" y="5957"/>
                    <a:pt x="4897" y="6180"/>
                  </a:cubicBezTo>
                  <a:cubicBezTo>
                    <a:pt x="4757" y="6403"/>
                    <a:pt x="4646" y="6668"/>
                    <a:pt x="4618" y="6947"/>
                  </a:cubicBezTo>
                  <a:cubicBezTo>
                    <a:pt x="4576" y="7226"/>
                    <a:pt x="4604" y="7505"/>
                    <a:pt x="4688" y="7770"/>
                  </a:cubicBezTo>
                  <a:lnTo>
                    <a:pt x="4715" y="7868"/>
                  </a:lnTo>
                  <a:lnTo>
                    <a:pt x="4715" y="7882"/>
                  </a:lnTo>
                  <a:lnTo>
                    <a:pt x="4743" y="7937"/>
                  </a:lnTo>
                  <a:lnTo>
                    <a:pt x="4743" y="7951"/>
                  </a:lnTo>
                  <a:lnTo>
                    <a:pt x="4757" y="7979"/>
                  </a:lnTo>
                  <a:lnTo>
                    <a:pt x="4785" y="8049"/>
                  </a:lnTo>
                  <a:cubicBezTo>
                    <a:pt x="4813" y="8077"/>
                    <a:pt x="4827" y="8133"/>
                    <a:pt x="4855" y="8161"/>
                  </a:cubicBezTo>
                  <a:cubicBezTo>
                    <a:pt x="4883" y="8188"/>
                    <a:pt x="4883" y="8202"/>
                    <a:pt x="4897" y="8216"/>
                  </a:cubicBezTo>
                  <a:lnTo>
                    <a:pt x="4925" y="8272"/>
                  </a:lnTo>
                  <a:cubicBezTo>
                    <a:pt x="4953" y="8300"/>
                    <a:pt x="4967" y="8328"/>
                    <a:pt x="4994" y="8356"/>
                  </a:cubicBezTo>
                  <a:cubicBezTo>
                    <a:pt x="4980" y="8398"/>
                    <a:pt x="5036" y="8467"/>
                    <a:pt x="5078" y="8495"/>
                  </a:cubicBezTo>
                  <a:cubicBezTo>
                    <a:pt x="5245" y="8663"/>
                    <a:pt x="5399" y="8760"/>
                    <a:pt x="5580" y="8830"/>
                  </a:cubicBezTo>
                  <a:cubicBezTo>
                    <a:pt x="5734" y="8900"/>
                    <a:pt x="5887" y="8942"/>
                    <a:pt x="6027" y="8956"/>
                  </a:cubicBezTo>
                  <a:cubicBezTo>
                    <a:pt x="6056" y="8957"/>
                    <a:pt x="6084" y="8958"/>
                    <a:pt x="6112" y="8958"/>
                  </a:cubicBezTo>
                  <a:cubicBezTo>
                    <a:pt x="6348" y="8958"/>
                    <a:pt x="6528" y="8907"/>
                    <a:pt x="6640" y="8844"/>
                  </a:cubicBezTo>
                  <a:cubicBezTo>
                    <a:pt x="6738" y="8816"/>
                    <a:pt x="6808" y="8760"/>
                    <a:pt x="6850" y="8719"/>
                  </a:cubicBezTo>
                  <a:cubicBezTo>
                    <a:pt x="6877" y="8691"/>
                    <a:pt x="6877" y="8663"/>
                    <a:pt x="6864" y="8635"/>
                  </a:cubicBezTo>
                  <a:cubicBezTo>
                    <a:pt x="6864" y="8579"/>
                    <a:pt x="6822" y="8551"/>
                    <a:pt x="6738" y="8523"/>
                  </a:cubicBezTo>
                  <a:cubicBezTo>
                    <a:pt x="6668" y="8481"/>
                    <a:pt x="6571" y="8454"/>
                    <a:pt x="6431" y="8412"/>
                  </a:cubicBezTo>
                  <a:cubicBezTo>
                    <a:pt x="6306" y="8370"/>
                    <a:pt x="6166" y="8300"/>
                    <a:pt x="6027" y="8216"/>
                  </a:cubicBezTo>
                  <a:cubicBezTo>
                    <a:pt x="5887" y="8133"/>
                    <a:pt x="5748" y="7993"/>
                    <a:pt x="5664" y="7812"/>
                  </a:cubicBezTo>
                  <a:cubicBezTo>
                    <a:pt x="5497" y="7519"/>
                    <a:pt x="5483" y="7101"/>
                    <a:pt x="5636" y="6766"/>
                  </a:cubicBezTo>
                  <a:cubicBezTo>
                    <a:pt x="5734" y="6598"/>
                    <a:pt x="5845" y="6459"/>
                    <a:pt x="6013" y="6347"/>
                  </a:cubicBezTo>
                  <a:cubicBezTo>
                    <a:pt x="6166" y="6250"/>
                    <a:pt x="6333" y="6180"/>
                    <a:pt x="6515" y="6138"/>
                  </a:cubicBezTo>
                  <a:cubicBezTo>
                    <a:pt x="6593" y="6128"/>
                    <a:pt x="6669" y="6123"/>
                    <a:pt x="6746" y="6123"/>
                  </a:cubicBezTo>
                  <a:cubicBezTo>
                    <a:pt x="6998" y="6123"/>
                    <a:pt x="7242" y="6180"/>
                    <a:pt x="7477" y="6319"/>
                  </a:cubicBezTo>
                  <a:cubicBezTo>
                    <a:pt x="7770" y="6487"/>
                    <a:pt x="7979" y="6780"/>
                    <a:pt x="8105" y="7087"/>
                  </a:cubicBezTo>
                  <a:cubicBezTo>
                    <a:pt x="8189" y="7379"/>
                    <a:pt x="8203" y="7672"/>
                    <a:pt x="8133" y="7979"/>
                  </a:cubicBezTo>
                  <a:cubicBezTo>
                    <a:pt x="8077" y="8258"/>
                    <a:pt x="7965" y="8537"/>
                    <a:pt x="7784" y="8746"/>
                  </a:cubicBezTo>
                  <a:cubicBezTo>
                    <a:pt x="7589" y="8984"/>
                    <a:pt x="7352" y="9179"/>
                    <a:pt x="7073" y="9276"/>
                  </a:cubicBezTo>
                  <a:cubicBezTo>
                    <a:pt x="6794" y="9402"/>
                    <a:pt x="6501" y="9458"/>
                    <a:pt x="6180" y="9458"/>
                  </a:cubicBezTo>
                  <a:cubicBezTo>
                    <a:pt x="5566" y="9458"/>
                    <a:pt x="4967" y="9193"/>
                    <a:pt x="4548" y="8746"/>
                  </a:cubicBezTo>
                  <a:cubicBezTo>
                    <a:pt x="4367" y="8551"/>
                    <a:pt x="4227" y="8328"/>
                    <a:pt x="4130" y="8077"/>
                  </a:cubicBezTo>
                  <a:cubicBezTo>
                    <a:pt x="4074" y="7951"/>
                    <a:pt x="4032" y="7840"/>
                    <a:pt x="4004" y="7714"/>
                  </a:cubicBezTo>
                  <a:cubicBezTo>
                    <a:pt x="3990" y="7645"/>
                    <a:pt x="3990" y="7589"/>
                    <a:pt x="3962" y="7519"/>
                  </a:cubicBezTo>
                  <a:lnTo>
                    <a:pt x="3948" y="7421"/>
                  </a:lnTo>
                  <a:cubicBezTo>
                    <a:pt x="3948" y="7379"/>
                    <a:pt x="3948" y="7352"/>
                    <a:pt x="3934" y="7310"/>
                  </a:cubicBezTo>
                  <a:lnTo>
                    <a:pt x="3920" y="7114"/>
                  </a:lnTo>
                  <a:lnTo>
                    <a:pt x="3920" y="6933"/>
                  </a:lnTo>
                  <a:cubicBezTo>
                    <a:pt x="3920" y="6863"/>
                    <a:pt x="3920" y="6808"/>
                    <a:pt x="3934" y="6738"/>
                  </a:cubicBezTo>
                  <a:cubicBezTo>
                    <a:pt x="3948" y="6668"/>
                    <a:pt x="3948" y="6612"/>
                    <a:pt x="3948" y="6543"/>
                  </a:cubicBezTo>
                  <a:cubicBezTo>
                    <a:pt x="4004" y="6278"/>
                    <a:pt x="4074" y="6040"/>
                    <a:pt x="4199" y="5789"/>
                  </a:cubicBezTo>
                  <a:cubicBezTo>
                    <a:pt x="4311" y="5566"/>
                    <a:pt x="4450" y="5343"/>
                    <a:pt x="4632" y="5148"/>
                  </a:cubicBezTo>
                  <a:cubicBezTo>
                    <a:pt x="4660" y="5092"/>
                    <a:pt x="4715" y="5064"/>
                    <a:pt x="4771" y="5008"/>
                  </a:cubicBezTo>
                  <a:lnTo>
                    <a:pt x="4841" y="4938"/>
                  </a:lnTo>
                  <a:cubicBezTo>
                    <a:pt x="4855" y="4925"/>
                    <a:pt x="4897" y="4911"/>
                    <a:pt x="4911" y="4869"/>
                  </a:cubicBezTo>
                  <a:cubicBezTo>
                    <a:pt x="4967" y="4841"/>
                    <a:pt x="5008" y="4785"/>
                    <a:pt x="5064" y="4743"/>
                  </a:cubicBezTo>
                  <a:cubicBezTo>
                    <a:pt x="5120" y="4715"/>
                    <a:pt x="5176" y="4673"/>
                    <a:pt x="5245" y="4646"/>
                  </a:cubicBezTo>
                  <a:cubicBezTo>
                    <a:pt x="5301" y="4604"/>
                    <a:pt x="5357" y="4576"/>
                    <a:pt x="5427" y="4534"/>
                  </a:cubicBezTo>
                  <a:cubicBezTo>
                    <a:pt x="5511" y="4506"/>
                    <a:pt x="5552" y="4464"/>
                    <a:pt x="5622" y="4450"/>
                  </a:cubicBezTo>
                  <a:cubicBezTo>
                    <a:pt x="5692" y="4422"/>
                    <a:pt x="5762" y="4394"/>
                    <a:pt x="5831" y="4367"/>
                  </a:cubicBezTo>
                  <a:lnTo>
                    <a:pt x="6041" y="4311"/>
                  </a:lnTo>
                  <a:cubicBezTo>
                    <a:pt x="6180" y="4255"/>
                    <a:pt x="6320" y="4241"/>
                    <a:pt x="6473" y="4227"/>
                  </a:cubicBezTo>
                  <a:cubicBezTo>
                    <a:pt x="6543" y="4213"/>
                    <a:pt x="6612" y="4213"/>
                    <a:pt x="6710" y="4213"/>
                  </a:cubicBezTo>
                  <a:cubicBezTo>
                    <a:pt x="6780" y="4213"/>
                    <a:pt x="6850" y="4185"/>
                    <a:pt x="6933" y="4185"/>
                  </a:cubicBezTo>
                  <a:cubicBezTo>
                    <a:pt x="7519" y="4185"/>
                    <a:pt x="8133" y="4325"/>
                    <a:pt x="8677" y="4646"/>
                  </a:cubicBezTo>
                  <a:cubicBezTo>
                    <a:pt x="8995" y="4831"/>
                    <a:pt x="9288" y="5054"/>
                    <a:pt x="9544" y="5315"/>
                  </a:cubicBezTo>
                  <a:lnTo>
                    <a:pt x="9544" y="5315"/>
                  </a:lnTo>
                  <a:cubicBezTo>
                    <a:pt x="9379" y="5152"/>
                    <a:pt x="9085" y="4943"/>
                    <a:pt x="8802" y="4841"/>
                  </a:cubicBezTo>
                  <a:cubicBezTo>
                    <a:pt x="8733" y="4799"/>
                    <a:pt x="8635" y="4785"/>
                    <a:pt x="8565" y="4771"/>
                  </a:cubicBezTo>
                  <a:lnTo>
                    <a:pt x="8356" y="4715"/>
                  </a:lnTo>
                  <a:cubicBezTo>
                    <a:pt x="8244" y="4701"/>
                    <a:pt x="8133" y="4701"/>
                    <a:pt x="8105" y="4701"/>
                  </a:cubicBezTo>
                  <a:cubicBezTo>
                    <a:pt x="8007" y="4715"/>
                    <a:pt x="8049" y="4771"/>
                    <a:pt x="8147" y="4841"/>
                  </a:cubicBezTo>
                  <a:cubicBezTo>
                    <a:pt x="8203" y="4869"/>
                    <a:pt x="8272" y="4911"/>
                    <a:pt x="8342" y="4952"/>
                  </a:cubicBezTo>
                  <a:cubicBezTo>
                    <a:pt x="8412" y="5008"/>
                    <a:pt x="8496" y="5064"/>
                    <a:pt x="8607" y="5120"/>
                  </a:cubicBezTo>
                  <a:cubicBezTo>
                    <a:pt x="8774" y="5231"/>
                    <a:pt x="8970" y="5371"/>
                    <a:pt x="9123" y="5510"/>
                  </a:cubicBezTo>
                  <a:cubicBezTo>
                    <a:pt x="9291" y="5650"/>
                    <a:pt x="9388" y="5817"/>
                    <a:pt x="9458" y="5887"/>
                  </a:cubicBezTo>
                  <a:cubicBezTo>
                    <a:pt x="9500" y="5929"/>
                    <a:pt x="9528" y="5985"/>
                    <a:pt x="9570" y="6054"/>
                  </a:cubicBezTo>
                  <a:lnTo>
                    <a:pt x="9611" y="6138"/>
                  </a:lnTo>
                  <a:lnTo>
                    <a:pt x="9667" y="6236"/>
                  </a:lnTo>
                  <a:cubicBezTo>
                    <a:pt x="9709" y="6278"/>
                    <a:pt x="9737" y="6347"/>
                    <a:pt x="9779" y="6403"/>
                  </a:cubicBezTo>
                  <a:cubicBezTo>
                    <a:pt x="9807" y="6459"/>
                    <a:pt x="9835" y="6529"/>
                    <a:pt x="9862" y="6584"/>
                  </a:cubicBezTo>
                  <a:cubicBezTo>
                    <a:pt x="9918" y="6696"/>
                    <a:pt x="9960" y="6822"/>
                    <a:pt x="10002" y="6947"/>
                  </a:cubicBezTo>
                  <a:cubicBezTo>
                    <a:pt x="10058" y="7073"/>
                    <a:pt x="10072" y="7212"/>
                    <a:pt x="10114" y="7324"/>
                  </a:cubicBezTo>
                  <a:cubicBezTo>
                    <a:pt x="10002" y="7073"/>
                    <a:pt x="9849" y="6905"/>
                    <a:pt x="9723" y="6835"/>
                  </a:cubicBezTo>
                  <a:cubicBezTo>
                    <a:pt x="9683" y="6813"/>
                    <a:pt x="9647" y="6802"/>
                    <a:pt x="9615" y="6802"/>
                  </a:cubicBezTo>
                  <a:cubicBezTo>
                    <a:pt x="9546" y="6802"/>
                    <a:pt x="9492" y="6852"/>
                    <a:pt x="9444" y="6947"/>
                  </a:cubicBezTo>
                  <a:cubicBezTo>
                    <a:pt x="9416" y="7003"/>
                    <a:pt x="9430" y="7101"/>
                    <a:pt x="9444" y="7212"/>
                  </a:cubicBezTo>
                  <a:cubicBezTo>
                    <a:pt x="9458" y="7310"/>
                    <a:pt x="9486" y="7435"/>
                    <a:pt x="9528" y="7533"/>
                  </a:cubicBezTo>
                  <a:cubicBezTo>
                    <a:pt x="9653" y="7910"/>
                    <a:pt x="9723" y="8342"/>
                    <a:pt x="9695" y="8788"/>
                  </a:cubicBezTo>
                  <a:cubicBezTo>
                    <a:pt x="9667" y="9249"/>
                    <a:pt x="9556" y="9737"/>
                    <a:pt x="9305" y="10211"/>
                  </a:cubicBezTo>
                  <a:cubicBezTo>
                    <a:pt x="9067" y="10671"/>
                    <a:pt x="8719" y="11090"/>
                    <a:pt x="8258" y="11439"/>
                  </a:cubicBezTo>
                  <a:cubicBezTo>
                    <a:pt x="8203" y="11494"/>
                    <a:pt x="8133" y="11536"/>
                    <a:pt x="8091" y="11564"/>
                  </a:cubicBezTo>
                  <a:lnTo>
                    <a:pt x="7910" y="11690"/>
                  </a:lnTo>
                  <a:cubicBezTo>
                    <a:pt x="7784" y="11759"/>
                    <a:pt x="7645" y="11815"/>
                    <a:pt x="7533" y="11885"/>
                  </a:cubicBezTo>
                  <a:cubicBezTo>
                    <a:pt x="7268" y="11996"/>
                    <a:pt x="6975" y="12094"/>
                    <a:pt x="6696" y="12136"/>
                  </a:cubicBezTo>
                  <a:cubicBezTo>
                    <a:pt x="6766" y="12122"/>
                    <a:pt x="6808" y="12094"/>
                    <a:pt x="6864" y="12052"/>
                  </a:cubicBezTo>
                  <a:cubicBezTo>
                    <a:pt x="6919" y="12024"/>
                    <a:pt x="6989" y="11996"/>
                    <a:pt x="7045" y="11969"/>
                  </a:cubicBezTo>
                  <a:cubicBezTo>
                    <a:pt x="7129" y="11927"/>
                    <a:pt x="7212" y="11885"/>
                    <a:pt x="7282" y="11843"/>
                  </a:cubicBezTo>
                  <a:cubicBezTo>
                    <a:pt x="7366" y="11787"/>
                    <a:pt x="7463" y="11759"/>
                    <a:pt x="7533" y="11704"/>
                  </a:cubicBezTo>
                  <a:cubicBezTo>
                    <a:pt x="7617" y="11648"/>
                    <a:pt x="7687" y="11606"/>
                    <a:pt x="7770" y="11550"/>
                  </a:cubicBezTo>
                  <a:cubicBezTo>
                    <a:pt x="7854" y="11494"/>
                    <a:pt x="7924" y="11425"/>
                    <a:pt x="7993" y="11369"/>
                  </a:cubicBezTo>
                  <a:cubicBezTo>
                    <a:pt x="8035" y="11341"/>
                    <a:pt x="8091" y="11327"/>
                    <a:pt x="8119" y="11285"/>
                  </a:cubicBezTo>
                  <a:lnTo>
                    <a:pt x="8230" y="11187"/>
                  </a:lnTo>
                  <a:lnTo>
                    <a:pt x="8328" y="11076"/>
                  </a:lnTo>
                  <a:lnTo>
                    <a:pt x="8384" y="11020"/>
                  </a:lnTo>
                  <a:lnTo>
                    <a:pt x="8440" y="10978"/>
                  </a:lnTo>
                  <a:lnTo>
                    <a:pt x="8649" y="10769"/>
                  </a:lnTo>
                  <a:cubicBezTo>
                    <a:pt x="8719" y="10671"/>
                    <a:pt x="8761" y="10602"/>
                    <a:pt x="8830" y="10532"/>
                  </a:cubicBezTo>
                  <a:cubicBezTo>
                    <a:pt x="8872" y="10504"/>
                    <a:pt x="8886" y="10462"/>
                    <a:pt x="8886" y="10434"/>
                  </a:cubicBezTo>
                  <a:cubicBezTo>
                    <a:pt x="8886" y="10420"/>
                    <a:pt x="8886" y="10392"/>
                    <a:pt x="8872" y="10392"/>
                  </a:cubicBezTo>
                  <a:cubicBezTo>
                    <a:pt x="8858" y="10392"/>
                    <a:pt x="8830" y="10420"/>
                    <a:pt x="8802" y="10434"/>
                  </a:cubicBezTo>
                  <a:cubicBezTo>
                    <a:pt x="8761" y="10448"/>
                    <a:pt x="8733" y="10490"/>
                    <a:pt x="8691" y="10518"/>
                  </a:cubicBezTo>
                  <a:cubicBezTo>
                    <a:pt x="8663" y="10560"/>
                    <a:pt x="8621" y="10588"/>
                    <a:pt x="8607" y="10630"/>
                  </a:cubicBezTo>
                  <a:lnTo>
                    <a:pt x="8551" y="10671"/>
                  </a:lnTo>
                  <a:lnTo>
                    <a:pt x="8509" y="10727"/>
                  </a:lnTo>
                  <a:cubicBezTo>
                    <a:pt x="8440" y="10797"/>
                    <a:pt x="8342" y="10853"/>
                    <a:pt x="8272" y="10922"/>
                  </a:cubicBezTo>
                  <a:cubicBezTo>
                    <a:pt x="8189" y="10978"/>
                    <a:pt x="8105" y="11048"/>
                    <a:pt x="8021" y="11090"/>
                  </a:cubicBezTo>
                  <a:cubicBezTo>
                    <a:pt x="7924" y="11146"/>
                    <a:pt x="7826" y="11201"/>
                    <a:pt x="7742" y="11271"/>
                  </a:cubicBezTo>
                  <a:cubicBezTo>
                    <a:pt x="7673" y="11299"/>
                    <a:pt x="7603" y="11327"/>
                    <a:pt x="7533" y="11355"/>
                  </a:cubicBezTo>
                  <a:lnTo>
                    <a:pt x="7324" y="11439"/>
                  </a:lnTo>
                  <a:lnTo>
                    <a:pt x="7115" y="11508"/>
                  </a:lnTo>
                  <a:lnTo>
                    <a:pt x="6877" y="11578"/>
                  </a:lnTo>
                  <a:cubicBezTo>
                    <a:pt x="6585" y="11648"/>
                    <a:pt x="6292" y="11704"/>
                    <a:pt x="5971" y="11717"/>
                  </a:cubicBezTo>
                  <a:cubicBezTo>
                    <a:pt x="5830" y="11731"/>
                    <a:pt x="5689" y="11737"/>
                    <a:pt x="5547" y="11737"/>
                  </a:cubicBezTo>
                  <a:cubicBezTo>
                    <a:pt x="5086" y="11737"/>
                    <a:pt x="4623" y="11671"/>
                    <a:pt x="4185" y="11564"/>
                  </a:cubicBezTo>
                  <a:cubicBezTo>
                    <a:pt x="3321" y="11355"/>
                    <a:pt x="2512" y="10908"/>
                    <a:pt x="1842" y="10253"/>
                  </a:cubicBezTo>
                  <a:cubicBezTo>
                    <a:pt x="1633" y="10072"/>
                    <a:pt x="1438" y="9862"/>
                    <a:pt x="1284" y="9653"/>
                  </a:cubicBezTo>
                  <a:cubicBezTo>
                    <a:pt x="1326" y="9653"/>
                    <a:pt x="1368" y="9667"/>
                    <a:pt x="1424" y="9681"/>
                  </a:cubicBezTo>
                  <a:cubicBezTo>
                    <a:pt x="1507" y="9723"/>
                    <a:pt x="1605" y="9765"/>
                    <a:pt x="1703" y="9820"/>
                  </a:cubicBezTo>
                  <a:cubicBezTo>
                    <a:pt x="1814" y="9876"/>
                    <a:pt x="1912" y="9946"/>
                    <a:pt x="2037" y="10030"/>
                  </a:cubicBezTo>
                  <a:cubicBezTo>
                    <a:pt x="2056" y="10043"/>
                    <a:pt x="2068" y="10049"/>
                    <a:pt x="2076" y="10049"/>
                  </a:cubicBezTo>
                  <a:cubicBezTo>
                    <a:pt x="2109" y="10049"/>
                    <a:pt x="2052" y="9942"/>
                    <a:pt x="1995" y="9862"/>
                  </a:cubicBezTo>
                  <a:cubicBezTo>
                    <a:pt x="1605" y="9346"/>
                    <a:pt x="1270" y="8886"/>
                    <a:pt x="1005" y="8342"/>
                  </a:cubicBezTo>
                  <a:cubicBezTo>
                    <a:pt x="866" y="8063"/>
                    <a:pt x="740" y="7784"/>
                    <a:pt x="656" y="7491"/>
                  </a:cubicBezTo>
                  <a:cubicBezTo>
                    <a:pt x="601" y="7352"/>
                    <a:pt x="573" y="7184"/>
                    <a:pt x="531" y="7031"/>
                  </a:cubicBezTo>
                  <a:cubicBezTo>
                    <a:pt x="503" y="6877"/>
                    <a:pt x="489" y="6724"/>
                    <a:pt x="461" y="6543"/>
                  </a:cubicBezTo>
                  <a:cubicBezTo>
                    <a:pt x="350" y="5217"/>
                    <a:pt x="698" y="3795"/>
                    <a:pt x="1493" y="2609"/>
                  </a:cubicBezTo>
                  <a:cubicBezTo>
                    <a:pt x="1689" y="2302"/>
                    <a:pt x="1912" y="2023"/>
                    <a:pt x="2163" y="1772"/>
                  </a:cubicBezTo>
                  <a:cubicBezTo>
                    <a:pt x="2400" y="1507"/>
                    <a:pt x="2665" y="1256"/>
                    <a:pt x="2944" y="1033"/>
                  </a:cubicBezTo>
                  <a:cubicBezTo>
                    <a:pt x="3223" y="810"/>
                    <a:pt x="3530" y="614"/>
                    <a:pt x="3851" y="447"/>
                  </a:cubicBezTo>
                  <a:cubicBezTo>
                    <a:pt x="4129" y="283"/>
                    <a:pt x="4430" y="153"/>
                    <a:pt x="4734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760914" y="2274245"/>
              <a:ext cx="324566" cy="254477"/>
            </a:xfrm>
            <a:custGeom>
              <a:avLst/>
              <a:gdLst/>
              <a:ahLst/>
              <a:cxnLst/>
              <a:rect l="l" t="t" r="r" b="b"/>
              <a:pathLst>
                <a:path w="7491" h="5873" extrusionOk="0">
                  <a:moveTo>
                    <a:pt x="4828" y="1"/>
                  </a:moveTo>
                  <a:cubicBezTo>
                    <a:pt x="4578" y="1"/>
                    <a:pt x="4332" y="46"/>
                    <a:pt x="4101" y="107"/>
                  </a:cubicBezTo>
                  <a:cubicBezTo>
                    <a:pt x="3794" y="204"/>
                    <a:pt x="3515" y="386"/>
                    <a:pt x="3264" y="595"/>
                  </a:cubicBezTo>
                  <a:cubicBezTo>
                    <a:pt x="3055" y="790"/>
                    <a:pt x="2887" y="999"/>
                    <a:pt x="2762" y="1237"/>
                  </a:cubicBezTo>
                  <a:lnTo>
                    <a:pt x="2678" y="1432"/>
                  </a:lnTo>
                  <a:cubicBezTo>
                    <a:pt x="2636" y="1502"/>
                    <a:pt x="2622" y="1571"/>
                    <a:pt x="2608" y="1627"/>
                  </a:cubicBezTo>
                  <a:cubicBezTo>
                    <a:pt x="2595" y="1697"/>
                    <a:pt x="2567" y="1767"/>
                    <a:pt x="2567" y="1836"/>
                  </a:cubicBezTo>
                  <a:cubicBezTo>
                    <a:pt x="2567" y="1906"/>
                    <a:pt x="2553" y="1976"/>
                    <a:pt x="2553" y="2046"/>
                  </a:cubicBezTo>
                  <a:cubicBezTo>
                    <a:pt x="2553" y="2324"/>
                    <a:pt x="2608" y="2603"/>
                    <a:pt x="2706" y="2855"/>
                  </a:cubicBezTo>
                  <a:cubicBezTo>
                    <a:pt x="2832" y="3120"/>
                    <a:pt x="3013" y="3343"/>
                    <a:pt x="3236" y="3524"/>
                  </a:cubicBezTo>
                  <a:cubicBezTo>
                    <a:pt x="3292" y="3580"/>
                    <a:pt x="3362" y="3608"/>
                    <a:pt x="3404" y="3664"/>
                  </a:cubicBezTo>
                  <a:lnTo>
                    <a:pt x="3613" y="3761"/>
                  </a:lnTo>
                  <a:cubicBezTo>
                    <a:pt x="3752" y="3831"/>
                    <a:pt x="3934" y="3887"/>
                    <a:pt x="4087" y="3901"/>
                  </a:cubicBezTo>
                  <a:cubicBezTo>
                    <a:pt x="4157" y="3912"/>
                    <a:pt x="4229" y="3918"/>
                    <a:pt x="4300" y="3918"/>
                  </a:cubicBezTo>
                  <a:cubicBezTo>
                    <a:pt x="4581" y="3918"/>
                    <a:pt x="4863" y="3831"/>
                    <a:pt x="5119" y="3664"/>
                  </a:cubicBezTo>
                  <a:cubicBezTo>
                    <a:pt x="5328" y="3524"/>
                    <a:pt x="5496" y="3329"/>
                    <a:pt x="5621" y="3120"/>
                  </a:cubicBezTo>
                  <a:cubicBezTo>
                    <a:pt x="5635" y="3092"/>
                    <a:pt x="5663" y="3050"/>
                    <a:pt x="5677" y="2994"/>
                  </a:cubicBezTo>
                  <a:cubicBezTo>
                    <a:pt x="5691" y="2966"/>
                    <a:pt x="5705" y="2910"/>
                    <a:pt x="5733" y="2882"/>
                  </a:cubicBezTo>
                  <a:cubicBezTo>
                    <a:pt x="5761" y="2757"/>
                    <a:pt x="5803" y="2617"/>
                    <a:pt x="5803" y="2478"/>
                  </a:cubicBezTo>
                  <a:cubicBezTo>
                    <a:pt x="5803" y="2338"/>
                    <a:pt x="5789" y="2199"/>
                    <a:pt x="5733" y="2073"/>
                  </a:cubicBezTo>
                  <a:cubicBezTo>
                    <a:pt x="5635" y="1808"/>
                    <a:pt x="5482" y="1585"/>
                    <a:pt x="5259" y="1432"/>
                  </a:cubicBezTo>
                  <a:cubicBezTo>
                    <a:pt x="5287" y="1432"/>
                    <a:pt x="5315" y="1446"/>
                    <a:pt x="5328" y="1446"/>
                  </a:cubicBezTo>
                  <a:cubicBezTo>
                    <a:pt x="5356" y="1446"/>
                    <a:pt x="5384" y="1446"/>
                    <a:pt x="5398" y="1432"/>
                  </a:cubicBezTo>
                  <a:lnTo>
                    <a:pt x="5468" y="1432"/>
                  </a:lnTo>
                  <a:cubicBezTo>
                    <a:pt x="5538" y="1390"/>
                    <a:pt x="5524" y="1292"/>
                    <a:pt x="5384" y="1153"/>
                  </a:cubicBezTo>
                  <a:cubicBezTo>
                    <a:pt x="5342" y="1111"/>
                    <a:pt x="5315" y="1083"/>
                    <a:pt x="5259" y="1041"/>
                  </a:cubicBezTo>
                  <a:lnTo>
                    <a:pt x="5105" y="944"/>
                  </a:lnTo>
                  <a:cubicBezTo>
                    <a:pt x="4980" y="874"/>
                    <a:pt x="4826" y="818"/>
                    <a:pt x="4631" y="804"/>
                  </a:cubicBezTo>
                  <a:cubicBezTo>
                    <a:pt x="4588" y="797"/>
                    <a:pt x="4542" y="793"/>
                    <a:pt x="4494" y="793"/>
                  </a:cubicBezTo>
                  <a:cubicBezTo>
                    <a:pt x="4356" y="793"/>
                    <a:pt x="4204" y="822"/>
                    <a:pt x="4059" y="874"/>
                  </a:cubicBezTo>
                  <a:cubicBezTo>
                    <a:pt x="3864" y="944"/>
                    <a:pt x="3669" y="1041"/>
                    <a:pt x="3515" y="1181"/>
                  </a:cubicBezTo>
                  <a:cubicBezTo>
                    <a:pt x="3362" y="1320"/>
                    <a:pt x="3236" y="1502"/>
                    <a:pt x="3152" y="1683"/>
                  </a:cubicBezTo>
                  <a:lnTo>
                    <a:pt x="3111" y="1753"/>
                  </a:lnTo>
                  <a:lnTo>
                    <a:pt x="3097" y="1794"/>
                  </a:lnTo>
                  <a:lnTo>
                    <a:pt x="3097" y="1808"/>
                  </a:lnTo>
                  <a:lnTo>
                    <a:pt x="3097" y="1822"/>
                  </a:lnTo>
                  <a:lnTo>
                    <a:pt x="3083" y="1878"/>
                  </a:lnTo>
                  <a:cubicBezTo>
                    <a:pt x="3083" y="1920"/>
                    <a:pt x="3069" y="1948"/>
                    <a:pt x="3069" y="1990"/>
                  </a:cubicBezTo>
                  <a:lnTo>
                    <a:pt x="3069" y="2046"/>
                  </a:lnTo>
                  <a:lnTo>
                    <a:pt x="3069" y="2073"/>
                  </a:lnTo>
                  <a:lnTo>
                    <a:pt x="3069" y="2157"/>
                  </a:lnTo>
                  <a:lnTo>
                    <a:pt x="3069" y="2324"/>
                  </a:lnTo>
                  <a:cubicBezTo>
                    <a:pt x="3083" y="2478"/>
                    <a:pt x="3139" y="2631"/>
                    <a:pt x="3180" y="2729"/>
                  </a:cubicBezTo>
                  <a:cubicBezTo>
                    <a:pt x="3236" y="2855"/>
                    <a:pt x="3320" y="2938"/>
                    <a:pt x="3390" y="3036"/>
                  </a:cubicBezTo>
                  <a:cubicBezTo>
                    <a:pt x="3557" y="3189"/>
                    <a:pt x="3696" y="3245"/>
                    <a:pt x="3794" y="3273"/>
                  </a:cubicBezTo>
                  <a:cubicBezTo>
                    <a:pt x="3840" y="3296"/>
                    <a:pt x="3878" y="3306"/>
                    <a:pt x="3909" y="3306"/>
                  </a:cubicBezTo>
                  <a:cubicBezTo>
                    <a:pt x="3935" y="3306"/>
                    <a:pt x="3957" y="3299"/>
                    <a:pt x="3975" y="3287"/>
                  </a:cubicBezTo>
                  <a:cubicBezTo>
                    <a:pt x="4003" y="3287"/>
                    <a:pt x="4017" y="3273"/>
                    <a:pt x="4017" y="3245"/>
                  </a:cubicBezTo>
                  <a:cubicBezTo>
                    <a:pt x="4073" y="3175"/>
                    <a:pt x="3989" y="3064"/>
                    <a:pt x="3878" y="2910"/>
                  </a:cubicBezTo>
                  <a:cubicBezTo>
                    <a:pt x="3836" y="2827"/>
                    <a:pt x="3780" y="2715"/>
                    <a:pt x="3738" y="2590"/>
                  </a:cubicBezTo>
                  <a:cubicBezTo>
                    <a:pt x="3710" y="2478"/>
                    <a:pt x="3696" y="2338"/>
                    <a:pt x="3724" y="2171"/>
                  </a:cubicBezTo>
                  <a:cubicBezTo>
                    <a:pt x="3780" y="1934"/>
                    <a:pt x="3975" y="1669"/>
                    <a:pt x="4227" y="1543"/>
                  </a:cubicBezTo>
                  <a:cubicBezTo>
                    <a:pt x="4347" y="1507"/>
                    <a:pt x="4468" y="1471"/>
                    <a:pt x="4589" y="1471"/>
                  </a:cubicBezTo>
                  <a:cubicBezTo>
                    <a:pt x="4608" y="1471"/>
                    <a:pt x="4626" y="1472"/>
                    <a:pt x="4645" y="1474"/>
                  </a:cubicBezTo>
                  <a:cubicBezTo>
                    <a:pt x="4784" y="1502"/>
                    <a:pt x="4924" y="1529"/>
                    <a:pt x="5036" y="1599"/>
                  </a:cubicBezTo>
                  <a:cubicBezTo>
                    <a:pt x="5245" y="1725"/>
                    <a:pt x="5412" y="1934"/>
                    <a:pt x="5510" y="2157"/>
                  </a:cubicBezTo>
                  <a:cubicBezTo>
                    <a:pt x="5593" y="2408"/>
                    <a:pt x="5593" y="2659"/>
                    <a:pt x="5482" y="2910"/>
                  </a:cubicBezTo>
                  <a:cubicBezTo>
                    <a:pt x="5398" y="3120"/>
                    <a:pt x="5259" y="3315"/>
                    <a:pt x="5091" y="3454"/>
                  </a:cubicBezTo>
                  <a:cubicBezTo>
                    <a:pt x="4910" y="3594"/>
                    <a:pt x="4715" y="3678"/>
                    <a:pt x="4505" y="3733"/>
                  </a:cubicBezTo>
                  <a:cubicBezTo>
                    <a:pt x="4424" y="3754"/>
                    <a:pt x="4342" y="3763"/>
                    <a:pt x="4260" y="3763"/>
                  </a:cubicBezTo>
                  <a:cubicBezTo>
                    <a:pt x="4119" y="3763"/>
                    <a:pt x="3977" y="3736"/>
                    <a:pt x="3836" y="3691"/>
                  </a:cubicBezTo>
                  <a:cubicBezTo>
                    <a:pt x="3599" y="3622"/>
                    <a:pt x="3418" y="3524"/>
                    <a:pt x="3236" y="3371"/>
                  </a:cubicBezTo>
                  <a:cubicBezTo>
                    <a:pt x="2887" y="3064"/>
                    <a:pt x="2664" y="2617"/>
                    <a:pt x="2622" y="2157"/>
                  </a:cubicBezTo>
                  <a:cubicBezTo>
                    <a:pt x="2608" y="1767"/>
                    <a:pt x="2748" y="1362"/>
                    <a:pt x="2957" y="1027"/>
                  </a:cubicBezTo>
                  <a:cubicBezTo>
                    <a:pt x="3055" y="860"/>
                    <a:pt x="3208" y="720"/>
                    <a:pt x="3334" y="595"/>
                  </a:cubicBezTo>
                  <a:cubicBezTo>
                    <a:pt x="3501" y="469"/>
                    <a:pt x="3655" y="372"/>
                    <a:pt x="3836" y="274"/>
                  </a:cubicBezTo>
                  <a:cubicBezTo>
                    <a:pt x="4003" y="204"/>
                    <a:pt x="4199" y="135"/>
                    <a:pt x="4408" y="121"/>
                  </a:cubicBezTo>
                  <a:cubicBezTo>
                    <a:pt x="4521" y="113"/>
                    <a:pt x="4638" y="105"/>
                    <a:pt x="4757" y="105"/>
                  </a:cubicBezTo>
                  <a:cubicBezTo>
                    <a:pt x="4845" y="105"/>
                    <a:pt x="4933" y="109"/>
                    <a:pt x="5022" y="121"/>
                  </a:cubicBezTo>
                  <a:cubicBezTo>
                    <a:pt x="5231" y="162"/>
                    <a:pt x="5454" y="204"/>
                    <a:pt x="5649" y="316"/>
                  </a:cubicBezTo>
                  <a:cubicBezTo>
                    <a:pt x="5747" y="344"/>
                    <a:pt x="5831" y="414"/>
                    <a:pt x="5942" y="469"/>
                  </a:cubicBezTo>
                  <a:cubicBezTo>
                    <a:pt x="5998" y="511"/>
                    <a:pt x="6026" y="539"/>
                    <a:pt x="6082" y="553"/>
                  </a:cubicBezTo>
                  <a:cubicBezTo>
                    <a:pt x="6137" y="595"/>
                    <a:pt x="6165" y="623"/>
                    <a:pt x="6221" y="665"/>
                  </a:cubicBezTo>
                  <a:cubicBezTo>
                    <a:pt x="6570" y="944"/>
                    <a:pt x="6849" y="1320"/>
                    <a:pt x="7016" y="1767"/>
                  </a:cubicBezTo>
                  <a:cubicBezTo>
                    <a:pt x="7128" y="2018"/>
                    <a:pt x="7198" y="2324"/>
                    <a:pt x="7198" y="2617"/>
                  </a:cubicBezTo>
                  <a:cubicBezTo>
                    <a:pt x="7184" y="2436"/>
                    <a:pt x="7114" y="2157"/>
                    <a:pt x="6988" y="1934"/>
                  </a:cubicBezTo>
                  <a:lnTo>
                    <a:pt x="6877" y="1780"/>
                  </a:lnTo>
                  <a:cubicBezTo>
                    <a:pt x="6849" y="1725"/>
                    <a:pt x="6807" y="1697"/>
                    <a:pt x="6793" y="1655"/>
                  </a:cubicBezTo>
                  <a:lnTo>
                    <a:pt x="6654" y="1515"/>
                  </a:lnTo>
                  <a:cubicBezTo>
                    <a:pt x="6639" y="1510"/>
                    <a:pt x="6629" y="1507"/>
                    <a:pt x="6621" y="1507"/>
                  </a:cubicBezTo>
                  <a:cubicBezTo>
                    <a:pt x="6590" y="1507"/>
                    <a:pt x="6603" y="1549"/>
                    <a:pt x="6626" y="1627"/>
                  </a:cubicBezTo>
                  <a:cubicBezTo>
                    <a:pt x="6640" y="1669"/>
                    <a:pt x="6654" y="1725"/>
                    <a:pt x="6695" y="1780"/>
                  </a:cubicBezTo>
                  <a:cubicBezTo>
                    <a:pt x="6709" y="1850"/>
                    <a:pt x="6737" y="1920"/>
                    <a:pt x="6765" y="1990"/>
                  </a:cubicBezTo>
                  <a:cubicBezTo>
                    <a:pt x="6807" y="2143"/>
                    <a:pt x="6849" y="2324"/>
                    <a:pt x="6863" y="2478"/>
                  </a:cubicBezTo>
                  <a:cubicBezTo>
                    <a:pt x="6877" y="2631"/>
                    <a:pt x="6877" y="2771"/>
                    <a:pt x="6877" y="2855"/>
                  </a:cubicBezTo>
                  <a:cubicBezTo>
                    <a:pt x="6877" y="2910"/>
                    <a:pt x="6863" y="2966"/>
                    <a:pt x="6863" y="3022"/>
                  </a:cubicBezTo>
                  <a:lnTo>
                    <a:pt x="6863" y="3092"/>
                  </a:lnTo>
                  <a:lnTo>
                    <a:pt x="6849" y="3161"/>
                  </a:lnTo>
                  <a:cubicBezTo>
                    <a:pt x="6835" y="3203"/>
                    <a:pt x="6835" y="3259"/>
                    <a:pt x="6835" y="3301"/>
                  </a:cubicBezTo>
                  <a:cubicBezTo>
                    <a:pt x="6807" y="3343"/>
                    <a:pt x="6793" y="3399"/>
                    <a:pt x="6793" y="3440"/>
                  </a:cubicBezTo>
                  <a:cubicBezTo>
                    <a:pt x="6779" y="3538"/>
                    <a:pt x="6723" y="3622"/>
                    <a:pt x="6709" y="3719"/>
                  </a:cubicBezTo>
                  <a:cubicBezTo>
                    <a:pt x="6668" y="3817"/>
                    <a:pt x="6626" y="3901"/>
                    <a:pt x="6584" y="3998"/>
                  </a:cubicBezTo>
                  <a:cubicBezTo>
                    <a:pt x="6640" y="3789"/>
                    <a:pt x="6640" y="3608"/>
                    <a:pt x="6598" y="3524"/>
                  </a:cubicBezTo>
                  <a:cubicBezTo>
                    <a:pt x="6580" y="3454"/>
                    <a:pt x="6546" y="3422"/>
                    <a:pt x="6492" y="3422"/>
                  </a:cubicBezTo>
                  <a:cubicBezTo>
                    <a:pt x="6460" y="3422"/>
                    <a:pt x="6421" y="3434"/>
                    <a:pt x="6375" y="3454"/>
                  </a:cubicBezTo>
                  <a:cubicBezTo>
                    <a:pt x="6347" y="3468"/>
                    <a:pt x="6291" y="3538"/>
                    <a:pt x="6249" y="3608"/>
                  </a:cubicBezTo>
                  <a:cubicBezTo>
                    <a:pt x="6207" y="3678"/>
                    <a:pt x="6165" y="3761"/>
                    <a:pt x="6151" y="3831"/>
                  </a:cubicBezTo>
                  <a:cubicBezTo>
                    <a:pt x="6040" y="4110"/>
                    <a:pt x="5872" y="4389"/>
                    <a:pt x="5649" y="4640"/>
                  </a:cubicBezTo>
                  <a:cubicBezTo>
                    <a:pt x="5412" y="4905"/>
                    <a:pt x="5105" y="5128"/>
                    <a:pt x="4743" y="5268"/>
                  </a:cubicBezTo>
                  <a:cubicBezTo>
                    <a:pt x="4414" y="5401"/>
                    <a:pt x="4054" y="5482"/>
                    <a:pt x="3690" y="5482"/>
                  </a:cubicBezTo>
                  <a:cubicBezTo>
                    <a:pt x="3636" y="5482"/>
                    <a:pt x="3583" y="5480"/>
                    <a:pt x="3529" y="5477"/>
                  </a:cubicBezTo>
                  <a:cubicBezTo>
                    <a:pt x="3431" y="5477"/>
                    <a:pt x="3320" y="5463"/>
                    <a:pt x="3222" y="5435"/>
                  </a:cubicBezTo>
                  <a:cubicBezTo>
                    <a:pt x="3111" y="5421"/>
                    <a:pt x="3013" y="5393"/>
                    <a:pt x="2901" y="5365"/>
                  </a:cubicBezTo>
                  <a:cubicBezTo>
                    <a:pt x="2692" y="5296"/>
                    <a:pt x="2483" y="5226"/>
                    <a:pt x="2302" y="5114"/>
                  </a:cubicBezTo>
                  <a:lnTo>
                    <a:pt x="2302" y="5114"/>
                  </a:lnTo>
                  <a:cubicBezTo>
                    <a:pt x="2343" y="5128"/>
                    <a:pt x="2385" y="5142"/>
                    <a:pt x="2441" y="5142"/>
                  </a:cubicBezTo>
                  <a:cubicBezTo>
                    <a:pt x="2483" y="5156"/>
                    <a:pt x="2525" y="5184"/>
                    <a:pt x="2581" y="5184"/>
                  </a:cubicBezTo>
                  <a:cubicBezTo>
                    <a:pt x="2901" y="5264"/>
                    <a:pt x="3230" y="5312"/>
                    <a:pt x="3568" y="5312"/>
                  </a:cubicBezTo>
                  <a:cubicBezTo>
                    <a:pt x="3820" y="5312"/>
                    <a:pt x="4076" y="5285"/>
                    <a:pt x="4338" y="5226"/>
                  </a:cubicBezTo>
                  <a:cubicBezTo>
                    <a:pt x="4422" y="5212"/>
                    <a:pt x="4436" y="5184"/>
                    <a:pt x="4408" y="5184"/>
                  </a:cubicBezTo>
                  <a:cubicBezTo>
                    <a:pt x="4394" y="5184"/>
                    <a:pt x="4366" y="5156"/>
                    <a:pt x="4352" y="5156"/>
                  </a:cubicBezTo>
                  <a:lnTo>
                    <a:pt x="4254" y="5156"/>
                  </a:lnTo>
                  <a:cubicBezTo>
                    <a:pt x="4213" y="5156"/>
                    <a:pt x="4185" y="5156"/>
                    <a:pt x="4143" y="5184"/>
                  </a:cubicBezTo>
                  <a:lnTo>
                    <a:pt x="3808" y="5184"/>
                  </a:lnTo>
                  <a:cubicBezTo>
                    <a:pt x="3738" y="5184"/>
                    <a:pt x="3655" y="5156"/>
                    <a:pt x="3571" y="5156"/>
                  </a:cubicBezTo>
                  <a:cubicBezTo>
                    <a:pt x="3487" y="5142"/>
                    <a:pt x="3418" y="5128"/>
                    <a:pt x="3320" y="5128"/>
                  </a:cubicBezTo>
                  <a:cubicBezTo>
                    <a:pt x="3278" y="5128"/>
                    <a:pt x="3222" y="5086"/>
                    <a:pt x="3166" y="5072"/>
                  </a:cubicBezTo>
                  <a:lnTo>
                    <a:pt x="3013" y="5017"/>
                  </a:lnTo>
                  <a:lnTo>
                    <a:pt x="2692" y="4877"/>
                  </a:lnTo>
                  <a:lnTo>
                    <a:pt x="2385" y="4724"/>
                  </a:lnTo>
                  <a:cubicBezTo>
                    <a:pt x="2274" y="4668"/>
                    <a:pt x="2190" y="4598"/>
                    <a:pt x="2092" y="4528"/>
                  </a:cubicBezTo>
                  <a:cubicBezTo>
                    <a:pt x="1716" y="4277"/>
                    <a:pt x="1395" y="3943"/>
                    <a:pt x="1130" y="3580"/>
                  </a:cubicBezTo>
                  <a:cubicBezTo>
                    <a:pt x="1074" y="3510"/>
                    <a:pt x="1018" y="3440"/>
                    <a:pt x="990" y="3371"/>
                  </a:cubicBezTo>
                  <a:cubicBezTo>
                    <a:pt x="949" y="3301"/>
                    <a:pt x="893" y="3231"/>
                    <a:pt x="851" y="3161"/>
                  </a:cubicBezTo>
                  <a:lnTo>
                    <a:pt x="725" y="2924"/>
                  </a:lnTo>
                  <a:cubicBezTo>
                    <a:pt x="711" y="2896"/>
                    <a:pt x="698" y="2855"/>
                    <a:pt x="670" y="2813"/>
                  </a:cubicBezTo>
                  <a:lnTo>
                    <a:pt x="614" y="2687"/>
                  </a:lnTo>
                  <a:cubicBezTo>
                    <a:pt x="544" y="2534"/>
                    <a:pt x="516" y="2352"/>
                    <a:pt x="460" y="2199"/>
                  </a:cubicBezTo>
                  <a:lnTo>
                    <a:pt x="405" y="1934"/>
                  </a:lnTo>
                  <a:lnTo>
                    <a:pt x="391" y="1808"/>
                  </a:lnTo>
                  <a:cubicBezTo>
                    <a:pt x="391" y="1780"/>
                    <a:pt x="391" y="1725"/>
                    <a:pt x="377" y="1697"/>
                  </a:cubicBezTo>
                  <a:cubicBezTo>
                    <a:pt x="377" y="1641"/>
                    <a:pt x="363" y="1585"/>
                    <a:pt x="363" y="1529"/>
                  </a:cubicBezTo>
                  <a:cubicBezTo>
                    <a:pt x="363" y="1488"/>
                    <a:pt x="335" y="1432"/>
                    <a:pt x="335" y="1376"/>
                  </a:cubicBezTo>
                  <a:lnTo>
                    <a:pt x="335" y="1069"/>
                  </a:lnTo>
                  <a:cubicBezTo>
                    <a:pt x="363" y="1083"/>
                    <a:pt x="391" y="1111"/>
                    <a:pt x="405" y="1153"/>
                  </a:cubicBezTo>
                  <a:cubicBezTo>
                    <a:pt x="474" y="1292"/>
                    <a:pt x="530" y="1418"/>
                    <a:pt x="600" y="1641"/>
                  </a:cubicBezTo>
                  <a:cubicBezTo>
                    <a:pt x="604" y="1663"/>
                    <a:pt x="610" y="1672"/>
                    <a:pt x="618" y="1672"/>
                  </a:cubicBezTo>
                  <a:cubicBezTo>
                    <a:pt x="638" y="1672"/>
                    <a:pt x="666" y="1598"/>
                    <a:pt x="656" y="1515"/>
                  </a:cubicBezTo>
                  <a:cubicBezTo>
                    <a:pt x="656" y="1348"/>
                    <a:pt x="656" y="1181"/>
                    <a:pt x="670" y="1013"/>
                  </a:cubicBezTo>
                  <a:cubicBezTo>
                    <a:pt x="614" y="971"/>
                    <a:pt x="586" y="930"/>
                    <a:pt x="544" y="874"/>
                  </a:cubicBezTo>
                  <a:cubicBezTo>
                    <a:pt x="405" y="665"/>
                    <a:pt x="293" y="455"/>
                    <a:pt x="223" y="260"/>
                  </a:cubicBezTo>
                  <a:cubicBezTo>
                    <a:pt x="195" y="302"/>
                    <a:pt x="195" y="330"/>
                    <a:pt x="181" y="372"/>
                  </a:cubicBezTo>
                  <a:lnTo>
                    <a:pt x="126" y="525"/>
                  </a:lnTo>
                  <a:cubicBezTo>
                    <a:pt x="112" y="581"/>
                    <a:pt x="112" y="623"/>
                    <a:pt x="98" y="693"/>
                  </a:cubicBezTo>
                  <a:cubicBezTo>
                    <a:pt x="84" y="748"/>
                    <a:pt x="84" y="818"/>
                    <a:pt x="70" y="874"/>
                  </a:cubicBezTo>
                  <a:lnTo>
                    <a:pt x="42" y="958"/>
                  </a:lnTo>
                  <a:cubicBezTo>
                    <a:pt x="42" y="999"/>
                    <a:pt x="42" y="1013"/>
                    <a:pt x="28" y="1041"/>
                  </a:cubicBezTo>
                  <a:cubicBezTo>
                    <a:pt x="14" y="1167"/>
                    <a:pt x="0" y="1278"/>
                    <a:pt x="0" y="1390"/>
                  </a:cubicBezTo>
                  <a:lnTo>
                    <a:pt x="0" y="1739"/>
                  </a:lnTo>
                  <a:cubicBezTo>
                    <a:pt x="0" y="1864"/>
                    <a:pt x="14" y="1990"/>
                    <a:pt x="14" y="2115"/>
                  </a:cubicBezTo>
                  <a:cubicBezTo>
                    <a:pt x="112" y="3064"/>
                    <a:pt x="558" y="4026"/>
                    <a:pt x="1283" y="4724"/>
                  </a:cubicBezTo>
                  <a:cubicBezTo>
                    <a:pt x="1646" y="5072"/>
                    <a:pt x="2092" y="5365"/>
                    <a:pt x="2553" y="5561"/>
                  </a:cubicBezTo>
                  <a:cubicBezTo>
                    <a:pt x="2979" y="5749"/>
                    <a:pt x="3450" y="5858"/>
                    <a:pt x="3916" y="5858"/>
                  </a:cubicBezTo>
                  <a:cubicBezTo>
                    <a:pt x="3968" y="5858"/>
                    <a:pt x="4021" y="5856"/>
                    <a:pt x="4073" y="5853"/>
                  </a:cubicBezTo>
                  <a:cubicBezTo>
                    <a:pt x="4186" y="5866"/>
                    <a:pt x="4299" y="5872"/>
                    <a:pt x="4410" y="5872"/>
                  </a:cubicBezTo>
                  <a:cubicBezTo>
                    <a:pt x="5403" y="5872"/>
                    <a:pt x="6283" y="5379"/>
                    <a:pt x="6835" y="4626"/>
                  </a:cubicBezTo>
                  <a:cubicBezTo>
                    <a:pt x="6905" y="4514"/>
                    <a:pt x="6988" y="4417"/>
                    <a:pt x="7044" y="4305"/>
                  </a:cubicBezTo>
                  <a:lnTo>
                    <a:pt x="7128" y="4138"/>
                  </a:lnTo>
                  <a:cubicBezTo>
                    <a:pt x="7156" y="4082"/>
                    <a:pt x="7184" y="4012"/>
                    <a:pt x="7212" y="3956"/>
                  </a:cubicBezTo>
                  <a:lnTo>
                    <a:pt x="7281" y="3789"/>
                  </a:lnTo>
                  <a:cubicBezTo>
                    <a:pt x="7295" y="3733"/>
                    <a:pt x="7323" y="3664"/>
                    <a:pt x="7337" y="3594"/>
                  </a:cubicBezTo>
                  <a:cubicBezTo>
                    <a:pt x="7393" y="3468"/>
                    <a:pt x="7407" y="3343"/>
                    <a:pt x="7421" y="3217"/>
                  </a:cubicBezTo>
                  <a:cubicBezTo>
                    <a:pt x="7490" y="2715"/>
                    <a:pt x="7435" y="2199"/>
                    <a:pt x="7253" y="1739"/>
                  </a:cubicBezTo>
                  <a:cubicBezTo>
                    <a:pt x="7072" y="1278"/>
                    <a:pt x="6765" y="888"/>
                    <a:pt x="6389" y="581"/>
                  </a:cubicBezTo>
                  <a:cubicBezTo>
                    <a:pt x="6347" y="539"/>
                    <a:pt x="6291" y="511"/>
                    <a:pt x="6249" y="469"/>
                  </a:cubicBezTo>
                  <a:cubicBezTo>
                    <a:pt x="6207" y="427"/>
                    <a:pt x="6165" y="400"/>
                    <a:pt x="6110" y="358"/>
                  </a:cubicBezTo>
                  <a:cubicBezTo>
                    <a:pt x="6012" y="316"/>
                    <a:pt x="5900" y="246"/>
                    <a:pt x="5803" y="204"/>
                  </a:cubicBezTo>
                  <a:cubicBezTo>
                    <a:pt x="5747" y="190"/>
                    <a:pt x="5691" y="149"/>
                    <a:pt x="5635" y="135"/>
                  </a:cubicBezTo>
                  <a:cubicBezTo>
                    <a:pt x="5593" y="121"/>
                    <a:pt x="5538" y="107"/>
                    <a:pt x="5468" y="79"/>
                  </a:cubicBezTo>
                  <a:cubicBezTo>
                    <a:pt x="5412" y="65"/>
                    <a:pt x="5356" y="51"/>
                    <a:pt x="5287" y="51"/>
                  </a:cubicBezTo>
                  <a:cubicBezTo>
                    <a:pt x="5245" y="37"/>
                    <a:pt x="5189" y="23"/>
                    <a:pt x="5119" y="23"/>
                  </a:cubicBezTo>
                  <a:cubicBezTo>
                    <a:pt x="5022" y="7"/>
                    <a:pt x="4924" y="1"/>
                    <a:pt x="4828" y="1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550541" y="1865415"/>
              <a:ext cx="378379" cy="208591"/>
            </a:xfrm>
            <a:custGeom>
              <a:avLst/>
              <a:gdLst/>
              <a:ahLst/>
              <a:cxnLst/>
              <a:rect l="l" t="t" r="r" b="b"/>
              <a:pathLst>
                <a:path w="8733" h="4814" extrusionOk="0">
                  <a:moveTo>
                    <a:pt x="1" y="1"/>
                  </a:moveTo>
                  <a:cubicBezTo>
                    <a:pt x="1" y="1"/>
                    <a:pt x="85" y="154"/>
                    <a:pt x="266" y="433"/>
                  </a:cubicBezTo>
                  <a:cubicBezTo>
                    <a:pt x="350" y="573"/>
                    <a:pt x="447" y="726"/>
                    <a:pt x="573" y="921"/>
                  </a:cubicBezTo>
                  <a:cubicBezTo>
                    <a:pt x="629" y="1005"/>
                    <a:pt x="712" y="1117"/>
                    <a:pt x="782" y="1214"/>
                  </a:cubicBezTo>
                  <a:cubicBezTo>
                    <a:pt x="852" y="1326"/>
                    <a:pt x="922" y="1424"/>
                    <a:pt x="1005" y="1535"/>
                  </a:cubicBezTo>
                  <a:cubicBezTo>
                    <a:pt x="1340" y="1968"/>
                    <a:pt x="1772" y="2470"/>
                    <a:pt x="2289" y="2944"/>
                  </a:cubicBezTo>
                  <a:cubicBezTo>
                    <a:pt x="2400" y="3070"/>
                    <a:pt x="2540" y="3167"/>
                    <a:pt x="2679" y="3293"/>
                  </a:cubicBezTo>
                  <a:cubicBezTo>
                    <a:pt x="2819" y="3418"/>
                    <a:pt x="2958" y="3516"/>
                    <a:pt x="3125" y="3627"/>
                  </a:cubicBezTo>
                  <a:lnTo>
                    <a:pt x="3223" y="3711"/>
                  </a:lnTo>
                  <a:lnTo>
                    <a:pt x="3349" y="3781"/>
                  </a:lnTo>
                  <a:cubicBezTo>
                    <a:pt x="3432" y="3837"/>
                    <a:pt x="3502" y="3892"/>
                    <a:pt x="3586" y="3920"/>
                  </a:cubicBezTo>
                  <a:cubicBezTo>
                    <a:pt x="3656" y="3976"/>
                    <a:pt x="3753" y="4004"/>
                    <a:pt x="3837" y="4060"/>
                  </a:cubicBezTo>
                  <a:lnTo>
                    <a:pt x="4074" y="4185"/>
                  </a:lnTo>
                  <a:cubicBezTo>
                    <a:pt x="4255" y="4255"/>
                    <a:pt x="4423" y="4339"/>
                    <a:pt x="4590" y="4409"/>
                  </a:cubicBezTo>
                  <a:cubicBezTo>
                    <a:pt x="4674" y="4450"/>
                    <a:pt x="4757" y="4464"/>
                    <a:pt x="4841" y="4492"/>
                  </a:cubicBezTo>
                  <a:cubicBezTo>
                    <a:pt x="4939" y="4534"/>
                    <a:pt x="5022" y="4562"/>
                    <a:pt x="5106" y="4590"/>
                  </a:cubicBezTo>
                  <a:cubicBezTo>
                    <a:pt x="5455" y="4674"/>
                    <a:pt x="5818" y="4743"/>
                    <a:pt x="6166" y="4771"/>
                  </a:cubicBezTo>
                  <a:cubicBezTo>
                    <a:pt x="6264" y="4771"/>
                    <a:pt x="6348" y="4799"/>
                    <a:pt x="6431" y="4799"/>
                  </a:cubicBezTo>
                  <a:cubicBezTo>
                    <a:pt x="6473" y="4799"/>
                    <a:pt x="6515" y="4799"/>
                    <a:pt x="6557" y="4813"/>
                  </a:cubicBezTo>
                  <a:lnTo>
                    <a:pt x="6682" y="4813"/>
                  </a:lnTo>
                  <a:cubicBezTo>
                    <a:pt x="6850" y="4813"/>
                    <a:pt x="7003" y="4771"/>
                    <a:pt x="7185" y="4743"/>
                  </a:cubicBezTo>
                  <a:cubicBezTo>
                    <a:pt x="7422" y="4674"/>
                    <a:pt x="7631" y="4562"/>
                    <a:pt x="7826" y="4450"/>
                  </a:cubicBezTo>
                  <a:cubicBezTo>
                    <a:pt x="7910" y="4395"/>
                    <a:pt x="7980" y="4325"/>
                    <a:pt x="8049" y="4269"/>
                  </a:cubicBezTo>
                  <a:lnTo>
                    <a:pt x="8161" y="4171"/>
                  </a:lnTo>
                  <a:lnTo>
                    <a:pt x="8259" y="4060"/>
                  </a:lnTo>
                  <a:cubicBezTo>
                    <a:pt x="8384" y="3906"/>
                    <a:pt x="8496" y="3725"/>
                    <a:pt x="8565" y="3558"/>
                  </a:cubicBezTo>
                  <a:cubicBezTo>
                    <a:pt x="8649" y="3362"/>
                    <a:pt x="8705" y="3125"/>
                    <a:pt x="8719" y="2874"/>
                  </a:cubicBezTo>
                  <a:cubicBezTo>
                    <a:pt x="8733" y="2791"/>
                    <a:pt x="8719" y="2707"/>
                    <a:pt x="8719" y="2609"/>
                  </a:cubicBezTo>
                  <a:cubicBezTo>
                    <a:pt x="8719" y="2581"/>
                    <a:pt x="8705" y="2539"/>
                    <a:pt x="8705" y="2526"/>
                  </a:cubicBezTo>
                  <a:cubicBezTo>
                    <a:pt x="8649" y="2330"/>
                    <a:pt x="8538" y="2177"/>
                    <a:pt x="8398" y="2051"/>
                  </a:cubicBezTo>
                  <a:lnTo>
                    <a:pt x="8496" y="2051"/>
                  </a:lnTo>
                  <a:cubicBezTo>
                    <a:pt x="8538" y="2037"/>
                    <a:pt x="8468" y="1898"/>
                    <a:pt x="8286" y="1814"/>
                  </a:cubicBezTo>
                  <a:cubicBezTo>
                    <a:pt x="8189" y="1758"/>
                    <a:pt x="8091" y="1730"/>
                    <a:pt x="7966" y="1730"/>
                  </a:cubicBezTo>
                  <a:cubicBezTo>
                    <a:pt x="7910" y="1730"/>
                    <a:pt x="7826" y="1730"/>
                    <a:pt x="7756" y="1744"/>
                  </a:cubicBezTo>
                  <a:cubicBezTo>
                    <a:pt x="7732" y="1742"/>
                    <a:pt x="7711" y="1741"/>
                    <a:pt x="7691" y="1741"/>
                  </a:cubicBezTo>
                  <a:cubicBezTo>
                    <a:pt x="7594" y="1741"/>
                    <a:pt x="7540" y="1768"/>
                    <a:pt x="7505" y="1814"/>
                  </a:cubicBezTo>
                  <a:cubicBezTo>
                    <a:pt x="7408" y="1884"/>
                    <a:pt x="7366" y="1968"/>
                    <a:pt x="7338" y="2023"/>
                  </a:cubicBezTo>
                  <a:cubicBezTo>
                    <a:pt x="7324" y="2065"/>
                    <a:pt x="7324" y="2093"/>
                    <a:pt x="7324" y="2107"/>
                  </a:cubicBezTo>
                  <a:lnTo>
                    <a:pt x="7324" y="2177"/>
                  </a:lnTo>
                  <a:cubicBezTo>
                    <a:pt x="7324" y="2220"/>
                    <a:pt x="7333" y="2255"/>
                    <a:pt x="7350" y="2255"/>
                  </a:cubicBezTo>
                  <a:cubicBezTo>
                    <a:pt x="7354" y="2255"/>
                    <a:pt x="7360" y="2253"/>
                    <a:pt x="7366" y="2247"/>
                  </a:cubicBezTo>
                  <a:cubicBezTo>
                    <a:pt x="7371" y="2252"/>
                    <a:pt x="7376" y="2254"/>
                    <a:pt x="7380" y="2254"/>
                  </a:cubicBezTo>
                  <a:cubicBezTo>
                    <a:pt x="7400" y="2254"/>
                    <a:pt x="7418" y="2208"/>
                    <a:pt x="7463" y="2163"/>
                  </a:cubicBezTo>
                  <a:cubicBezTo>
                    <a:pt x="7491" y="2107"/>
                    <a:pt x="7561" y="2023"/>
                    <a:pt x="7673" y="1982"/>
                  </a:cubicBezTo>
                  <a:cubicBezTo>
                    <a:pt x="7722" y="1965"/>
                    <a:pt x="7785" y="1958"/>
                    <a:pt x="7852" y="1958"/>
                  </a:cubicBezTo>
                  <a:cubicBezTo>
                    <a:pt x="7899" y="1958"/>
                    <a:pt x="7947" y="1962"/>
                    <a:pt x="7994" y="1968"/>
                  </a:cubicBezTo>
                  <a:cubicBezTo>
                    <a:pt x="8091" y="1982"/>
                    <a:pt x="8189" y="2037"/>
                    <a:pt x="8286" y="2093"/>
                  </a:cubicBezTo>
                  <a:cubicBezTo>
                    <a:pt x="8440" y="2191"/>
                    <a:pt x="8565" y="2358"/>
                    <a:pt x="8621" y="2539"/>
                  </a:cubicBezTo>
                  <a:cubicBezTo>
                    <a:pt x="8649" y="2721"/>
                    <a:pt x="8635" y="2874"/>
                    <a:pt x="8621" y="3028"/>
                  </a:cubicBezTo>
                  <a:cubicBezTo>
                    <a:pt x="8565" y="3362"/>
                    <a:pt x="8426" y="3697"/>
                    <a:pt x="8217" y="3976"/>
                  </a:cubicBezTo>
                  <a:cubicBezTo>
                    <a:pt x="8035" y="4199"/>
                    <a:pt x="7798" y="4395"/>
                    <a:pt x="7547" y="4534"/>
                  </a:cubicBezTo>
                  <a:cubicBezTo>
                    <a:pt x="7477" y="4562"/>
                    <a:pt x="7408" y="4590"/>
                    <a:pt x="7352" y="4618"/>
                  </a:cubicBezTo>
                  <a:cubicBezTo>
                    <a:pt x="7282" y="4632"/>
                    <a:pt x="7212" y="4674"/>
                    <a:pt x="7143" y="4688"/>
                  </a:cubicBezTo>
                  <a:cubicBezTo>
                    <a:pt x="6989" y="4729"/>
                    <a:pt x="6836" y="4757"/>
                    <a:pt x="6654" y="4757"/>
                  </a:cubicBezTo>
                  <a:lnTo>
                    <a:pt x="6543" y="4757"/>
                  </a:lnTo>
                  <a:cubicBezTo>
                    <a:pt x="6501" y="4757"/>
                    <a:pt x="6445" y="4757"/>
                    <a:pt x="6417" y="4743"/>
                  </a:cubicBezTo>
                  <a:cubicBezTo>
                    <a:pt x="6334" y="4743"/>
                    <a:pt x="6250" y="4729"/>
                    <a:pt x="6152" y="4729"/>
                  </a:cubicBezTo>
                  <a:cubicBezTo>
                    <a:pt x="6097" y="4729"/>
                    <a:pt x="6055" y="4729"/>
                    <a:pt x="5999" y="4701"/>
                  </a:cubicBezTo>
                  <a:cubicBezTo>
                    <a:pt x="5943" y="4688"/>
                    <a:pt x="5901" y="4688"/>
                    <a:pt x="5845" y="4674"/>
                  </a:cubicBezTo>
                  <a:cubicBezTo>
                    <a:pt x="5873" y="4674"/>
                    <a:pt x="5915" y="4674"/>
                    <a:pt x="5957" y="4688"/>
                  </a:cubicBezTo>
                  <a:lnTo>
                    <a:pt x="6097" y="4688"/>
                  </a:lnTo>
                  <a:cubicBezTo>
                    <a:pt x="6208" y="4674"/>
                    <a:pt x="6278" y="4674"/>
                    <a:pt x="6306" y="4660"/>
                  </a:cubicBezTo>
                  <a:cubicBezTo>
                    <a:pt x="6362" y="4632"/>
                    <a:pt x="6264" y="4618"/>
                    <a:pt x="6124" y="4604"/>
                  </a:cubicBezTo>
                  <a:cubicBezTo>
                    <a:pt x="6055" y="4604"/>
                    <a:pt x="5985" y="4590"/>
                    <a:pt x="5915" y="4562"/>
                  </a:cubicBezTo>
                  <a:cubicBezTo>
                    <a:pt x="5845" y="4548"/>
                    <a:pt x="5790" y="4548"/>
                    <a:pt x="5748" y="4548"/>
                  </a:cubicBezTo>
                  <a:cubicBezTo>
                    <a:pt x="5664" y="4534"/>
                    <a:pt x="5580" y="4534"/>
                    <a:pt x="5511" y="4520"/>
                  </a:cubicBezTo>
                  <a:cubicBezTo>
                    <a:pt x="5427" y="4492"/>
                    <a:pt x="5357" y="4478"/>
                    <a:pt x="5260" y="4464"/>
                  </a:cubicBezTo>
                  <a:cubicBezTo>
                    <a:pt x="5441" y="4464"/>
                    <a:pt x="5525" y="4423"/>
                    <a:pt x="5469" y="4339"/>
                  </a:cubicBezTo>
                  <a:cubicBezTo>
                    <a:pt x="5455" y="4311"/>
                    <a:pt x="5357" y="4283"/>
                    <a:pt x="5288" y="4269"/>
                  </a:cubicBezTo>
                  <a:cubicBezTo>
                    <a:pt x="5218" y="4269"/>
                    <a:pt x="5148" y="4269"/>
                    <a:pt x="5078" y="4255"/>
                  </a:cubicBezTo>
                  <a:cubicBezTo>
                    <a:pt x="5009" y="4241"/>
                    <a:pt x="4939" y="4241"/>
                    <a:pt x="4869" y="4213"/>
                  </a:cubicBezTo>
                  <a:cubicBezTo>
                    <a:pt x="4799" y="4199"/>
                    <a:pt x="4702" y="4185"/>
                    <a:pt x="4632" y="4185"/>
                  </a:cubicBezTo>
                  <a:cubicBezTo>
                    <a:pt x="4562" y="4171"/>
                    <a:pt x="4478" y="4144"/>
                    <a:pt x="4409" y="4116"/>
                  </a:cubicBezTo>
                  <a:cubicBezTo>
                    <a:pt x="4339" y="4102"/>
                    <a:pt x="4255" y="4060"/>
                    <a:pt x="4172" y="4046"/>
                  </a:cubicBezTo>
                  <a:cubicBezTo>
                    <a:pt x="4102" y="4004"/>
                    <a:pt x="4004" y="3976"/>
                    <a:pt x="3934" y="3962"/>
                  </a:cubicBezTo>
                  <a:cubicBezTo>
                    <a:pt x="3865" y="3920"/>
                    <a:pt x="3781" y="3892"/>
                    <a:pt x="3711" y="3851"/>
                  </a:cubicBezTo>
                  <a:cubicBezTo>
                    <a:pt x="3653" y="3827"/>
                    <a:pt x="3585" y="3785"/>
                    <a:pt x="3524" y="3747"/>
                  </a:cubicBezTo>
                  <a:lnTo>
                    <a:pt x="3524" y="3747"/>
                  </a:lnTo>
                  <a:cubicBezTo>
                    <a:pt x="3545" y="3755"/>
                    <a:pt x="3568" y="3758"/>
                    <a:pt x="3586" y="3767"/>
                  </a:cubicBezTo>
                  <a:lnTo>
                    <a:pt x="3753" y="3823"/>
                  </a:lnTo>
                  <a:cubicBezTo>
                    <a:pt x="3795" y="3837"/>
                    <a:pt x="3851" y="3851"/>
                    <a:pt x="3921" y="3865"/>
                  </a:cubicBezTo>
                  <a:cubicBezTo>
                    <a:pt x="3976" y="3892"/>
                    <a:pt x="4046" y="3906"/>
                    <a:pt x="4102" y="3934"/>
                  </a:cubicBezTo>
                  <a:cubicBezTo>
                    <a:pt x="4144" y="3962"/>
                    <a:pt x="4213" y="3990"/>
                    <a:pt x="4269" y="4004"/>
                  </a:cubicBezTo>
                  <a:cubicBezTo>
                    <a:pt x="4286" y="4011"/>
                    <a:pt x="4298" y="4013"/>
                    <a:pt x="4305" y="4013"/>
                  </a:cubicBezTo>
                  <a:cubicBezTo>
                    <a:pt x="4329" y="4013"/>
                    <a:pt x="4308" y="3987"/>
                    <a:pt x="4255" y="3976"/>
                  </a:cubicBezTo>
                  <a:cubicBezTo>
                    <a:pt x="4144" y="3920"/>
                    <a:pt x="4032" y="3865"/>
                    <a:pt x="3893" y="3795"/>
                  </a:cubicBezTo>
                  <a:cubicBezTo>
                    <a:pt x="3795" y="3767"/>
                    <a:pt x="3711" y="3711"/>
                    <a:pt x="3642" y="3655"/>
                  </a:cubicBezTo>
                  <a:cubicBezTo>
                    <a:pt x="3558" y="3614"/>
                    <a:pt x="3488" y="3558"/>
                    <a:pt x="3404" y="3516"/>
                  </a:cubicBezTo>
                  <a:cubicBezTo>
                    <a:pt x="3237" y="3418"/>
                    <a:pt x="3084" y="3307"/>
                    <a:pt x="2930" y="3223"/>
                  </a:cubicBezTo>
                  <a:cubicBezTo>
                    <a:pt x="2819" y="3153"/>
                    <a:pt x="2707" y="3070"/>
                    <a:pt x="2595" y="3000"/>
                  </a:cubicBezTo>
                  <a:cubicBezTo>
                    <a:pt x="2498" y="2930"/>
                    <a:pt x="2386" y="2846"/>
                    <a:pt x="2261" y="2749"/>
                  </a:cubicBezTo>
                  <a:cubicBezTo>
                    <a:pt x="2191" y="2707"/>
                    <a:pt x="2121" y="2665"/>
                    <a:pt x="2079" y="2609"/>
                  </a:cubicBezTo>
                  <a:lnTo>
                    <a:pt x="2107" y="2609"/>
                  </a:lnTo>
                  <a:cubicBezTo>
                    <a:pt x="2163" y="2637"/>
                    <a:pt x="2219" y="2637"/>
                    <a:pt x="2302" y="2679"/>
                  </a:cubicBezTo>
                  <a:cubicBezTo>
                    <a:pt x="2309" y="2685"/>
                    <a:pt x="2313" y="2688"/>
                    <a:pt x="2316" y="2688"/>
                  </a:cubicBezTo>
                  <a:cubicBezTo>
                    <a:pt x="2323" y="2688"/>
                    <a:pt x="2310" y="2659"/>
                    <a:pt x="2289" y="2637"/>
                  </a:cubicBezTo>
                  <a:cubicBezTo>
                    <a:pt x="2219" y="2567"/>
                    <a:pt x="2121" y="2512"/>
                    <a:pt x="2051" y="2442"/>
                  </a:cubicBezTo>
                  <a:cubicBezTo>
                    <a:pt x="1982" y="2386"/>
                    <a:pt x="1912" y="2316"/>
                    <a:pt x="1842" y="2260"/>
                  </a:cubicBezTo>
                  <a:cubicBezTo>
                    <a:pt x="1703" y="2163"/>
                    <a:pt x="1563" y="2037"/>
                    <a:pt x="1424" y="1898"/>
                  </a:cubicBezTo>
                  <a:cubicBezTo>
                    <a:pt x="894" y="1354"/>
                    <a:pt x="419" y="684"/>
                    <a:pt x="1" y="1"/>
                  </a:cubicBezTo>
                  <a:close/>
                </a:path>
              </a:pathLst>
            </a:custGeom>
            <a:solidFill>
              <a:srgbClr val="5A4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394634" y="2345352"/>
              <a:ext cx="458752" cy="575422"/>
            </a:xfrm>
            <a:custGeom>
              <a:avLst/>
              <a:gdLst/>
              <a:ahLst/>
              <a:cxnLst/>
              <a:rect l="l" t="t" r="r" b="b"/>
              <a:pathLst>
                <a:path w="10588" h="13280" extrusionOk="0">
                  <a:moveTo>
                    <a:pt x="1423" y="9583"/>
                  </a:moveTo>
                  <a:lnTo>
                    <a:pt x="1423" y="9589"/>
                  </a:lnTo>
                  <a:lnTo>
                    <a:pt x="1423" y="9589"/>
                  </a:lnTo>
                  <a:cubicBezTo>
                    <a:pt x="1417" y="9592"/>
                    <a:pt x="1410" y="9596"/>
                    <a:pt x="1409" y="9596"/>
                  </a:cubicBezTo>
                  <a:cubicBezTo>
                    <a:pt x="1407" y="9596"/>
                    <a:pt x="1411" y="9593"/>
                    <a:pt x="1423" y="9583"/>
                  </a:cubicBezTo>
                  <a:close/>
                  <a:moveTo>
                    <a:pt x="1423" y="9611"/>
                  </a:moveTo>
                  <a:lnTo>
                    <a:pt x="1423" y="9611"/>
                  </a:lnTo>
                  <a:cubicBezTo>
                    <a:pt x="1423" y="9611"/>
                    <a:pt x="1431" y="9618"/>
                    <a:pt x="1429" y="9622"/>
                  </a:cubicBezTo>
                  <a:lnTo>
                    <a:pt x="1429" y="9622"/>
                  </a:lnTo>
                  <a:cubicBezTo>
                    <a:pt x="1423" y="9618"/>
                    <a:pt x="1423" y="9611"/>
                    <a:pt x="1423" y="9611"/>
                  </a:cubicBezTo>
                  <a:close/>
                  <a:moveTo>
                    <a:pt x="1089" y="9149"/>
                  </a:moveTo>
                  <a:cubicBezTo>
                    <a:pt x="1038" y="9149"/>
                    <a:pt x="986" y="9154"/>
                    <a:pt x="935" y="9164"/>
                  </a:cubicBezTo>
                  <a:cubicBezTo>
                    <a:pt x="879" y="9192"/>
                    <a:pt x="823" y="9206"/>
                    <a:pt x="795" y="9234"/>
                  </a:cubicBezTo>
                  <a:cubicBezTo>
                    <a:pt x="740" y="9276"/>
                    <a:pt x="698" y="9290"/>
                    <a:pt x="670" y="9332"/>
                  </a:cubicBezTo>
                  <a:cubicBezTo>
                    <a:pt x="628" y="9360"/>
                    <a:pt x="586" y="9401"/>
                    <a:pt x="544" y="9415"/>
                  </a:cubicBezTo>
                  <a:lnTo>
                    <a:pt x="447" y="9513"/>
                  </a:lnTo>
                  <a:cubicBezTo>
                    <a:pt x="196" y="9778"/>
                    <a:pt x="56" y="10127"/>
                    <a:pt x="42" y="10461"/>
                  </a:cubicBezTo>
                  <a:cubicBezTo>
                    <a:pt x="0" y="10768"/>
                    <a:pt x="98" y="11075"/>
                    <a:pt x="223" y="11312"/>
                  </a:cubicBezTo>
                  <a:cubicBezTo>
                    <a:pt x="516" y="11870"/>
                    <a:pt x="963" y="12331"/>
                    <a:pt x="1493" y="12651"/>
                  </a:cubicBezTo>
                  <a:cubicBezTo>
                    <a:pt x="1740" y="12806"/>
                    <a:pt x="2004" y="12935"/>
                    <a:pt x="2279" y="13033"/>
                  </a:cubicBezTo>
                  <a:lnTo>
                    <a:pt x="2279" y="13033"/>
                  </a:lnTo>
                  <a:cubicBezTo>
                    <a:pt x="1723" y="12826"/>
                    <a:pt x="1201" y="12493"/>
                    <a:pt x="809" y="12052"/>
                  </a:cubicBezTo>
                  <a:cubicBezTo>
                    <a:pt x="767" y="12010"/>
                    <a:pt x="740" y="11982"/>
                    <a:pt x="726" y="11940"/>
                  </a:cubicBezTo>
                  <a:cubicBezTo>
                    <a:pt x="684" y="11912"/>
                    <a:pt x="670" y="11870"/>
                    <a:pt x="628" y="11842"/>
                  </a:cubicBezTo>
                  <a:cubicBezTo>
                    <a:pt x="600" y="11801"/>
                    <a:pt x="586" y="11773"/>
                    <a:pt x="544" y="11717"/>
                  </a:cubicBezTo>
                  <a:cubicBezTo>
                    <a:pt x="516" y="11675"/>
                    <a:pt x="474" y="11633"/>
                    <a:pt x="461" y="11591"/>
                  </a:cubicBezTo>
                  <a:cubicBezTo>
                    <a:pt x="405" y="11508"/>
                    <a:pt x="349" y="11424"/>
                    <a:pt x="279" y="11312"/>
                  </a:cubicBezTo>
                  <a:cubicBezTo>
                    <a:pt x="265" y="11257"/>
                    <a:pt x="237" y="11229"/>
                    <a:pt x="209" y="11173"/>
                  </a:cubicBezTo>
                  <a:lnTo>
                    <a:pt x="168" y="11019"/>
                  </a:lnTo>
                  <a:cubicBezTo>
                    <a:pt x="126" y="10880"/>
                    <a:pt x="112" y="10740"/>
                    <a:pt x="112" y="10601"/>
                  </a:cubicBezTo>
                  <a:cubicBezTo>
                    <a:pt x="112" y="10545"/>
                    <a:pt x="112" y="10489"/>
                    <a:pt x="126" y="10448"/>
                  </a:cubicBezTo>
                  <a:cubicBezTo>
                    <a:pt x="140" y="10280"/>
                    <a:pt x="196" y="10141"/>
                    <a:pt x="265" y="10029"/>
                  </a:cubicBezTo>
                  <a:cubicBezTo>
                    <a:pt x="335" y="9904"/>
                    <a:pt x="419" y="9778"/>
                    <a:pt x="530" y="9694"/>
                  </a:cubicBezTo>
                  <a:lnTo>
                    <a:pt x="530" y="9722"/>
                  </a:lnTo>
                  <a:cubicBezTo>
                    <a:pt x="530" y="9750"/>
                    <a:pt x="530" y="9764"/>
                    <a:pt x="544" y="9778"/>
                  </a:cubicBezTo>
                  <a:cubicBezTo>
                    <a:pt x="544" y="9792"/>
                    <a:pt x="544" y="9820"/>
                    <a:pt x="558" y="9820"/>
                  </a:cubicBezTo>
                  <a:cubicBezTo>
                    <a:pt x="578" y="9844"/>
                    <a:pt x="603" y="9854"/>
                    <a:pt x="633" y="9854"/>
                  </a:cubicBezTo>
                  <a:cubicBezTo>
                    <a:pt x="706" y="9854"/>
                    <a:pt x="810" y="9792"/>
                    <a:pt x="949" y="9722"/>
                  </a:cubicBezTo>
                  <a:cubicBezTo>
                    <a:pt x="963" y="9708"/>
                    <a:pt x="1005" y="9708"/>
                    <a:pt x="1018" y="9694"/>
                  </a:cubicBezTo>
                  <a:lnTo>
                    <a:pt x="1032" y="9680"/>
                  </a:lnTo>
                  <a:lnTo>
                    <a:pt x="1102" y="9680"/>
                  </a:lnTo>
                  <a:cubicBezTo>
                    <a:pt x="1127" y="9661"/>
                    <a:pt x="1150" y="9654"/>
                    <a:pt x="1169" y="9654"/>
                  </a:cubicBezTo>
                  <a:cubicBezTo>
                    <a:pt x="1193" y="9654"/>
                    <a:pt x="1212" y="9665"/>
                    <a:pt x="1228" y="9680"/>
                  </a:cubicBezTo>
                  <a:cubicBezTo>
                    <a:pt x="1242" y="9680"/>
                    <a:pt x="1242" y="9680"/>
                    <a:pt x="1242" y="9694"/>
                  </a:cubicBezTo>
                  <a:cubicBezTo>
                    <a:pt x="1242" y="9694"/>
                    <a:pt x="1270" y="9694"/>
                    <a:pt x="1270" y="9708"/>
                  </a:cubicBezTo>
                  <a:cubicBezTo>
                    <a:pt x="1359" y="9643"/>
                    <a:pt x="1403" y="9610"/>
                    <a:pt x="1423" y="9595"/>
                  </a:cubicBezTo>
                  <a:lnTo>
                    <a:pt x="1423" y="9595"/>
                  </a:lnTo>
                  <a:lnTo>
                    <a:pt x="1423" y="9611"/>
                  </a:lnTo>
                  <a:lnTo>
                    <a:pt x="1423" y="9625"/>
                  </a:lnTo>
                  <a:cubicBezTo>
                    <a:pt x="1426" y="9625"/>
                    <a:pt x="1428" y="9624"/>
                    <a:pt x="1429" y="9622"/>
                  </a:cubicBezTo>
                  <a:lnTo>
                    <a:pt x="1429" y="9622"/>
                  </a:lnTo>
                  <a:cubicBezTo>
                    <a:pt x="1431" y="9624"/>
                    <a:pt x="1433" y="9625"/>
                    <a:pt x="1437" y="9625"/>
                  </a:cubicBezTo>
                  <a:cubicBezTo>
                    <a:pt x="1437" y="9639"/>
                    <a:pt x="1451" y="9639"/>
                    <a:pt x="1451" y="9652"/>
                  </a:cubicBezTo>
                  <a:cubicBezTo>
                    <a:pt x="1465" y="9680"/>
                    <a:pt x="1465" y="9680"/>
                    <a:pt x="1493" y="9680"/>
                  </a:cubicBezTo>
                  <a:lnTo>
                    <a:pt x="1535" y="9680"/>
                  </a:lnTo>
                  <a:cubicBezTo>
                    <a:pt x="1576" y="9652"/>
                    <a:pt x="1618" y="9611"/>
                    <a:pt x="1618" y="9555"/>
                  </a:cubicBezTo>
                  <a:cubicBezTo>
                    <a:pt x="1590" y="9485"/>
                    <a:pt x="1562" y="9401"/>
                    <a:pt x="1493" y="9304"/>
                  </a:cubicBezTo>
                  <a:cubicBezTo>
                    <a:pt x="1398" y="9198"/>
                    <a:pt x="1248" y="9149"/>
                    <a:pt x="1089" y="9149"/>
                  </a:cubicBezTo>
                  <a:close/>
                  <a:moveTo>
                    <a:pt x="2279" y="13033"/>
                  </a:moveTo>
                  <a:cubicBezTo>
                    <a:pt x="2356" y="13062"/>
                    <a:pt x="2433" y="13088"/>
                    <a:pt x="2511" y="13112"/>
                  </a:cubicBezTo>
                  <a:cubicBezTo>
                    <a:pt x="2544" y="13120"/>
                    <a:pt x="2578" y="13129"/>
                    <a:pt x="2612" y="13136"/>
                  </a:cubicBezTo>
                  <a:lnTo>
                    <a:pt x="2612" y="13136"/>
                  </a:lnTo>
                  <a:cubicBezTo>
                    <a:pt x="2500" y="13107"/>
                    <a:pt x="2388" y="13073"/>
                    <a:pt x="2279" y="13033"/>
                  </a:cubicBezTo>
                  <a:close/>
                  <a:moveTo>
                    <a:pt x="9164" y="0"/>
                  </a:moveTo>
                  <a:lnTo>
                    <a:pt x="9262" y="209"/>
                  </a:lnTo>
                  <a:cubicBezTo>
                    <a:pt x="9304" y="279"/>
                    <a:pt x="9346" y="363"/>
                    <a:pt x="9388" y="474"/>
                  </a:cubicBezTo>
                  <a:cubicBezTo>
                    <a:pt x="9443" y="572"/>
                    <a:pt x="9485" y="697"/>
                    <a:pt x="9541" y="837"/>
                  </a:cubicBezTo>
                  <a:cubicBezTo>
                    <a:pt x="9764" y="1381"/>
                    <a:pt x="10029" y="2176"/>
                    <a:pt x="10169" y="3194"/>
                  </a:cubicBezTo>
                  <a:cubicBezTo>
                    <a:pt x="10308" y="4185"/>
                    <a:pt x="10294" y="5384"/>
                    <a:pt x="10001" y="6612"/>
                  </a:cubicBezTo>
                  <a:cubicBezTo>
                    <a:pt x="9862" y="7211"/>
                    <a:pt x="9653" y="7839"/>
                    <a:pt x="9374" y="8439"/>
                  </a:cubicBezTo>
                  <a:cubicBezTo>
                    <a:pt x="9095" y="9025"/>
                    <a:pt x="8746" y="9625"/>
                    <a:pt x="8342" y="10141"/>
                  </a:cubicBezTo>
                  <a:cubicBezTo>
                    <a:pt x="7937" y="10685"/>
                    <a:pt x="7491" y="11173"/>
                    <a:pt x="6975" y="11605"/>
                  </a:cubicBezTo>
                  <a:cubicBezTo>
                    <a:pt x="6472" y="12052"/>
                    <a:pt x="5956" y="12414"/>
                    <a:pt x="5398" y="12721"/>
                  </a:cubicBezTo>
                  <a:cubicBezTo>
                    <a:pt x="5259" y="12819"/>
                    <a:pt x="5119" y="12861"/>
                    <a:pt x="4994" y="12930"/>
                  </a:cubicBezTo>
                  <a:cubicBezTo>
                    <a:pt x="4924" y="12972"/>
                    <a:pt x="4854" y="12986"/>
                    <a:pt x="4785" y="13028"/>
                  </a:cubicBezTo>
                  <a:cubicBezTo>
                    <a:pt x="4715" y="13042"/>
                    <a:pt x="4645" y="13070"/>
                    <a:pt x="4575" y="13098"/>
                  </a:cubicBezTo>
                  <a:cubicBezTo>
                    <a:pt x="4296" y="13168"/>
                    <a:pt x="4003" y="13237"/>
                    <a:pt x="3725" y="13237"/>
                  </a:cubicBezTo>
                  <a:cubicBezTo>
                    <a:pt x="3672" y="13239"/>
                    <a:pt x="3620" y="13240"/>
                    <a:pt x="3568" y="13240"/>
                  </a:cubicBezTo>
                  <a:cubicBezTo>
                    <a:pt x="3239" y="13240"/>
                    <a:pt x="2914" y="13205"/>
                    <a:pt x="2612" y="13136"/>
                  </a:cubicBezTo>
                  <a:lnTo>
                    <a:pt x="2612" y="13136"/>
                  </a:lnTo>
                  <a:cubicBezTo>
                    <a:pt x="2726" y="13166"/>
                    <a:pt x="2841" y="13191"/>
                    <a:pt x="2957" y="13209"/>
                  </a:cubicBezTo>
                  <a:cubicBezTo>
                    <a:pt x="3027" y="13237"/>
                    <a:pt x="3083" y="13237"/>
                    <a:pt x="3139" y="13251"/>
                  </a:cubicBezTo>
                  <a:cubicBezTo>
                    <a:pt x="3222" y="13265"/>
                    <a:pt x="3278" y="13265"/>
                    <a:pt x="3334" y="13265"/>
                  </a:cubicBezTo>
                  <a:cubicBezTo>
                    <a:pt x="3404" y="13265"/>
                    <a:pt x="3473" y="13265"/>
                    <a:pt x="3543" y="13279"/>
                  </a:cubicBezTo>
                  <a:lnTo>
                    <a:pt x="3752" y="13279"/>
                  </a:lnTo>
                  <a:cubicBezTo>
                    <a:pt x="4059" y="13279"/>
                    <a:pt x="4324" y="13209"/>
                    <a:pt x="4631" y="13140"/>
                  </a:cubicBezTo>
                  <a:cubicBezTo>
                    <a:pt x="4701" y="13126"/>
                    <a:pt x="4771" y="13098"/>
                    <a:pt x="4840" y="13070"/>
                  </a:cubicBezTo>
                  <a:cubicBezTo>
                    <a:pt x="4910" y="13042"/>
                    <a:pt x="4980" y="13028"/>
                    <a:pt x="5050" y="12986"/>
                  </a:cubicBezTo>
                  <a:cubicBezTo>
                    <a:pt x="5189" y="12916"/>
                    <a:pt x="5329" y="12861"/>
                    <a:pt x="5468" y="12777"/>
                  </a:cubicBezTo>
                  <a:cubicBezTo>
                    <a:pt x="5552" y="12721"/>
                    <a:pt x="5635" y="12679"/>
                    <a:pt x="5733" y="12637"/>
                  </a:cubicBezTo>
                  <a:lnTo>
                    <a:pt x="5954" y="12502"/>
                  </a:lnTo>
                  <a:lnTo>
                    <a:pt x="5954" y="12502"/>
                  </a:lnTo>
                  <a:cubicBezTo>
                    <a:pt x="5912" y="12533"/>
                    <a:pt x="5873" y="12578"/>
                    <a:pt x="5817" y="12624"/>
                  </a:cubicBezTo>
                  <a:cubicBezTo>
                    <a:pt x="5747" y="12679"/>
                    <a:pt x="5677" y="12721"/>
                    <a:pt x="5608" y="12791"/>
                  </a:cubicBezTo>
                  <a:cubicBezTo>
                    <a:pt x="5538" y="12847"/>
                    <a:pt x="5468" y="12916"/>
                    <a:pt x="5426" y="12958"/>
                  </a:cubicBezTo>
                  <a:lnTo>
                    <a:pt x="5329" y="13056"/>
                  </a:lnTo>
                  <a:cubicBezTo>
                    <a:pt x="5312" y="13081"/>
                    <a:pt x="5318" y="13092"/>
                    <a:pt x="5339" y="13092"/>
                  </a:cubicBezTo>
                  <a:cubicBezTo>
                    <a:pt x="5391" y="13092"/>
                    <a:pt x="5534" y="13028"/>
                    <a:pt x="5691" y="12930"/>
                  </a:cubicBezTo>
                  <a:cubicBezTo>
                    <a:pt x="5914" y="12819"/>
                    <a:pt x="6179" y="12637"/>
                    <a:pt x="6291" y="12568"/>
                  </a:cubicBezTo>
                  <a:cubicBezTo>
                    <a:pt x="6431" y="12484"/>
                    <a:pt x="6542" y="12372"/>
                    <a:pt x="6668" y="12289"/>
                  </a:cubicBezTo>
                  <a:cubicBezTo>
                    <a:pt x="6793" y="12191"/>
                    <a:pt x="6891" y="12080"/>
                    <a:pt x="7016" y="11996"/>
                  </a:cubicBezTo>
                  <a:lnTo>
                    <a:pt x="7016" y="11996"/>
                  </a:lnTo>
                  <a:cubicBezTo>
                    <a:pt x="6821" y="12261"/>
                    <a:pt x="6737" y="12428"/>
                    <a:pt x="6947" y="12428"/>
                  </a:cubicBezTo>
                  <a:cubicBezTo>
                    <a:pt x="7016" y="12428"/>
                    <a:pt x="7198" y="12289"/>
                    <a:pt x="7281" y="12191"/>
                  </a:cubicBezTo>
                  <a:cubicBezTo>
                    <a:pt x="7644" y="11787"/>
                    <a:pt x="8007" y="11298"/>
                    <a:pt x="8342" y="10768"/>
                  </a:cubicBezTo>
                  <a:cubicBezTo>
                    <a:pt x="8690" y="10252"/>
                    <a:pt x="9011" y="9694"/>
                    <a:pt x="9290" y="9122"/>
                  </a:cubicBezTo>
                  <a:lnTo>
                    <a:pt x="9290" y="9122"/>
                  </a:lnTo>
                  <a:cubicBezTo>
                    <a:pt x="9262" y="9192"/>
                    <a:pt x="9248" y="9262"/>
                    <a:pt x="9220" y="9332"/>
                  </a:cubicBezTo>
                  <a:cubicBezTo>
                    <a:pt x="9067" y="9708"/>
                    <a:pt x="8886" y="10141"/>
                    <a:pt x="8593" y="10559"/>
                  </a:cubicBezTo>
                  <a:cubicBezTo>
                    <a:pt x="8548" y="10616"/>
                    <a:pt x="8544" y="10642"/>
                    <a:pt x="8561" y="10642"/>
                  </a:cubicBezTo>
                  <a:cubicBezTo>
                    <a:pt x="8581" y="10642"/>
                    <a:pt x="8631" y="10606"/>
                    <a:pt x="8676" y="10545"/>
                  </a:cubicBezTo>
                  <a:cubicBezTo>
                    <a:pt x="8746" y="10461"/>
                    <a:pt x="8816" y="10350"/>
                    <a:pt x="8899" y="10252"/>
                  </a:cubicBezTo>
                  <a:cubicBezTo>
                    <a:pt x="8969" y="10141"/>
                    <a:pt x="9053" y="10029"/>
                    <a:pt x="9123" y="9904"/>
                  </a:cubicBezTo>
                  <a:cubicBezTo>
                    <a:pt x="9527" y="9276"/>
                    <a:pt x="9862" y="8578"/>
                    <a:pt x="10057" y="7895"/>
                  </a:cubicBezTo>
                  <a:cubicBezTo>
                    <a:pt x="10197" y="7393"/>
                    <a:pt x="10294" y="6863"/>
                    <a:pt x="10350" y="6361"/>
                  </a:cubicBezTo>
                  <a:cubicBezTo>
                    <a:pt x="10364" y="6207"/>
                    <a:pt x="10364" y="6054"/>
                    <a:pt x="10364" y="5914"/>
                  </a:cubicBezTo>
                  <a:cubicBezTo>
                    <a:pt x="10378" y="5928"/>
                    <a:pt x="10406" y="5942"/>
                    <a:pt x="10406" y="5984"/>
                  </a:cubicBezTo>
                  <a:cubicBezTo>
                    <a:pt x="10434" y="6082"/>
                    <a:pt x="10490" y="6165"/>
                    <a:pt x="10490" y="6361"/>
                  </a:cubicBezTo>
                  <a:cubicBezTo>
                    <a:pt x="10490" y="6381"/>
                    <a:pt x="10494" y="6389"/>
                    <a:pt x="10501" y="6389"/>
                  </a:cubicBezTo>
                  <a:cubicBezTo>
                    <a:pt x="10517" y="6389"/>
                    <a:pt x="10545" y="6337"/>
                    <a:pt x="10545" y="6277"/>
                  </a:cubicBezTo>
                  <a:cubicBezTo>
                    <a:pt x="10559" y="6165"/>
                    <a:pt x="10573" y="6082"/>
                    <a:pt x="10573" y="5998"/>
                  </a:cubicBezTo>
                  <a:cubicBezTo>
                    <a:pt x="10587" y="5914"/>
                    <a:pt x="10587" y="5803"/>
                    <a:pt x="10587" y="5719"/>
                  </a:cubicBezTo>
                  <a:lnTo>
                    <a:pt x="10587" y="5454"/>
                  </a:lnTo>
                  <a:cubicBezTo>
                    <a:pt x="10587" y="5370"/>
                    <a:pt x="10573" y="5287"/>
                    <a:pt x="10573" y="5189"/>
                  </a:cubicBezTo>
                  <a:cubicBezTo>
                    <a:pt x="10559" y="5022"/>
                    <a:pt x="10545" y="4840"/>
                    <a:pt x="10517" y="4687"/>
                  </a:cubicBezTo>
                  <a:cubicBezTo>
                    <a:pt x="10504" y="4519"/>
                    <a:pt x="10462" y="4338"/>
                    <a:pt x="10448" y="4171"/>
                  </a:cubicBezTo>
                  <a:cubicBezTo>
                    <a:pt x="10294" y="2734"/>
                    <a:pt x="9876" y="1283"/>
                    <a:pt x="9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267717" y="2756348"/>
              <a:ext cx="509488" cy="382907"/>
            </a:xfrm>
            <a:custGeom>
              <a:avLst/>
              <a:gdLst/>
              <a:ahLst/>
              <a:cxnLst/>
              <a:rect l="l" t="t" r="r" b="b"/>
              <a:pathLst>
                <a:path w="11759" h="8837" extrusionOk="0">
                  <a:moveTo>
                    <a:pt x="2134" y="5468"/>
                  </a:moveTo>
                  <a:cubicBezTo>
                    <a:pt x="2134" y="5482"/>
                    <a:pt x="2131" y="5492"/>
                    <a:pt x="2127" y="5499"/>
                  </a:cubicBezTo>
                  <a:lnTo>
                    <a:pt x="2127" y="5499"/>
                  </a:lnTo>
                  <a:cubicBezTo>
                    <a:pt x="2134" y="5492"/>
                    <a:pt x="2134" y="5482"/>
                    <a:pt x="2134" y="5468"/>
                  </a:cubicBezTo>
                  <a:close/>
                  <a:moveTo>
                    <a:pt x="11759" y="0"/>
                  </a:moveTo>
                  <a:lnTo>
                    <a:pt x="11577" y="167"/>
                  </a:lnTo>
                  <a:cubicBezTo>
                    <a:pt x="11536" y="223"/>
                    <a:pt x="11466" y="307"/>
                    <a:pt x="11368" y="391"/>
                  </a:cubicBezTo>
                  <a:cubicBezTo>
                    <a:pt x="11284" y="488"/>
                    <a:pt x="11201" y="586"/>
                    <a:pt x="11089" y="711"/>
                  </a:cubicBezTo>
                  <a:cubicBezTo>
                    <a:pt x="10699" y="1186"/>
                    <a:pt x="10155" y="1883"/>
                    <a:pt x="9583" y="2762"/>
                  </a:cubicBezTo>
                  <a:cubicBezTo>
                    <a:pt x="9290" y="3208"/>
                    <a:pt x="8969" y="3669"/>
                    <a:pt x="8634" y="4185"/>
                  </a:cubicBezTo>
                  <a:cubicBezTo>
                    <a:pt x="8299" y="4673"/>
                    <a:pt x="7937" y="5189"/>
                    <a:pt x="7518" y="5677"/>
                  </a:cubicBezTo>
                  <a:cubicBezTo>
                    <a:pt x="7100" y="6193"/>
                    <a:pt x="6654" y="6681"/>
                    <a:pt x="6123" y="7100"/>
                  </a:cubicBezTo>
                  <a:cubicBezTo>
                    <a:pt x="5858" y="7309"/>
                    <a:pt x="5579" y="7477"/>
                    <a:pt x="5273" y="7616"/>
                  </a:cubicBezTo>
                  <a:cubicBezTo>
                    <a:pt x="4952" y="7755"/>
                    <a:pt x="4645" y="7881"/>
                    <a:pt x="4310" y="7965"/>
                  </a:cubicBezTo>
                  <a:cubicBezTo>
                    <a:pt x="3975" y="8048"/>
                    <a:pt x="3655" y="8118"/>
                    <a:pt x="3320" y="8174"/>
                  </a:cubicBezTo>
                  <a:cubicBezTo>
                    <a:pt x="3097" y="8211"/>
                    <a:pt x="2867" y="8224"/>
                    <a:pt x="2640" y="8224"/>
                  </a:cubicBezTo>
                  <a:cubicBezTo>
                    <a:pt x="2526" y="8224"/>
                    <a:pt x="2413" y="8220"/>
                    <a:pt x="2302" y="8216"/>
                  </a:cubicBezTo>
                  <a:cubicBezTo>
                    <a:pt x="1981" y="8188"/>
                    <a:pt x="1646" y="8146"/>
                    <a:pt x="1353" y="8034"/>
                  </a:cubicBezTo>
                  <a:cubicBezTo>
                    <a:pt x="1046" y="7937"/>
                    <a:pt x="767" y="7769"/>
                    <a:pt x="558" y="7560"/>
                  </a:cubicBezTo>
                  <a:cubicBezTo>
                    <a:pt x="349" y="7351"/>
                    <a:pt x="209" y="7072"/>
                    <a:pt x="140" y="6793"/>
                  </a:cubicBezTo>
                  <a:cubicBezTo>
                    <a:pt x="70" y="6514"/>
                    <a:pt x="98" y="6221"/>
                    <a:pt x="126" y="5928"/>
                  </a:cubicBezTo>
                  <a:lnTo>
                    <a:pt x="181" y="5607"/>
                  </a:lnTo>
                  <a:cubicBezTo>
                    <a:pt x="195" y="5510"/>
                    <a:pt x="237" y="5398"/>
                    <a:pt x="265" y="5301"/>
                  </a:cubicBezTo>
                  <a:cubicBezTo>
                    <a:pt x="321" y="5091"/>
                    <a:pt x="405" y="4910"/>
                    <a:pt x="516" y="4757"/>
                  </a:cubicBezTo>
                  <a:cubicBezTo>
                    <a:pt x="614" y="4617"/>
                    <a:pt x="739" y="4519"/>
                    <a:pt x="865" y="4408"/>
                  </a:cubicBezTo>
                  <a:cubicBezTo>
                    <a:pt x="1004" y="4296"/>
                    <a:pt x="1144" y="4240"/>
                    <a:pt x="1297" y="4185"/>
                  </a:cubicBezTo>
                  <a:cubicBezTo>
                    <a:pt x="1451" y="4129"/>
                    <a:pt x="1632" y="4101"/>
                    <a:pt x="1785" y="4101"/>
                  </a:cubicBezTo>
                  <a:cubicBezTo>
                    <a:pt x="1953" y="4101"/>
                    <a:pt x="2120" y="4115"/>
                    <a:pt x="2274" y="4157"/>
                  </a:cubicBezTo>
                  <a:cubicBezTo>
                    <a:pt x="2427" y="4213"/>
                    <a:pt x="2608" y="4296"/>
                    <a:pt x="2748" y="4464"/>
                  </a:cubicBezTo>
                  <a:cubicBezTo>
                    <a:pt x="2818" y="4533"/>
                    <a:pt x="2859" y="4617"/>
                    <a:pt x="2915" y="4701"/>
                  </a:cubicBezTo>
                  <a:cubicBezTo>
                    <a:pt x="2971" y="4784"/>
                    <a:pt x="2999" y="4896"/>
                    <a:pt x="3027" y="4994"/>
                  </a:cubicBezTo>
                  <a:cubicBezTo>
                    <a:pt x="3041" y="5133"/>
                    <a:pt x="3041" y="5273"/>
                    <a:pt x="2999" y="5412"/>
                  </a:cubicBezTo>
                  <a:cubicBezTo>
                    <a:pt x="2985" y="5468"/>
                    <a:pt x="2985" y="5524"/>
                    <a:pt x="2957" y="5552"/>
                  </a:cubicBezTo>
                  <a:cubicBezTo>
                    <a:pt x="2929" y="5621"/>
                    <a:pt x="2887" y="5677"/>
                    <a:pt x="2846" y="5733"/>
                  </a:cubicBezTo>
                  <a:cubicBezTo>
                    <a:pt x="2790" y="5789"/>
                    <a:pt x="2748" y="5831"/>
                    <a:pt x="2692" y="5872"/>
                  </a:cubicBezTo>
                  <a:cubicBezTo>
                    <a:pt x="2567" y="5942"/>
                    <a:pt x="2441" y="5970"/>
                    <a:pt x="2329" y="5970"/>
                  </a:cubicBezTo>
                  <a:cubicBezTo>
                    <a:pt x="2343" y="5970"/>
                    <a:pt x="2343" y="5956"/>
                    <a:pt x="2357" y="5942"/>
                  </a:cubicBezTo>
                  <a:cubicBezTo>
                    <a:pt x="2371" y="5928"/>
                    <a:pt x="2371" y="5900"/>
                    <a:pt x="2371" y="5900"/>
                  </a:cubicBezTo>
                  <a:cubicBezTo>
                    <a:pt x="2371" y="5886"/>
                    <a:pt x="2399" y="5886"/>
                    <a:pt x="2399" y="5872"/>
                  </a:cubicBezTo>
                  <a:cubicBezTo>
                    <a:pt x="2399" y="5817"/>
                    <a:pt x="2357" y="5789"/>
                    <a:pt x="2302" y="5747"/>
                  </a:cubicBezTo>
                  <a:cubicBezTo>
                    <a:pt x="2288" y="5733"/>
                    <a:pt x="2260" y="5719"/>
                    <a:pt x="2232" y="5691"/>
                  </a:cubicBezTo>
                  <a:cubicBezTo>
                    <a:pt x="2218" y="5691"/>
                    <a:pt x="2204" y="5677"/>
                    <a:pt x="2204" y="5677"/>
                  </a:cubicBezTo>
                  <a:lnTo>
                    <a:pt x="2190" y="5663"/>
                  </a:lnTo>
                  <a:lnTo>
                    <a:pt x="2190" y="5649"/>
                  </a:lnTo>
                  <a:cubicBezTo>
                    <a:pt x="2162" y="5621"/>
                    <a:pt x="2148" y="5593"/>
                    <a:pt x="2148" y="5580"/>
                  </a:cubicBezTo>
                  <a:lnTo>
                    <a:pt x="2148" y="5552"/>
                  </a:lnTo>
                  <a:lnTo>
                    <a:pt x="2148" y="5538"/>
                  </a:lnTo>
                  <a:lnTo>
                    <a:pt x="2148" y="5527"/>
                  </a:lnTo>
                  <a:lnTo>
                    <a:pt x="2148" y="5527"/>
                  </a:lnTo>
                  <a:cubicBezTo>
                    <a:pt x="2153" y="5527"/>
                    <a:pt x="2158" y="5525"/>
                    <a:pt x="2154" y="5525"/>
                  </a:cubicBezTo>
                  <a:cubicBezTo>
                    <a:pt x="2153" y="5525"/>
                    <a:pt x="2151" y="5525"/>
                    <a:pt x="2148" y="5525"/>
                  </a:cubicBezTo>
                  <a:lnTo>
                    <a:pt x="2148" y="5525"/>
                  </a:lnTo>
                  <a:lnTo>
                    <a:pt x="2148" y="5524"/>
                  </a:lnTo>
                  <a:cubicBezTo>
                    <a:pt x="2147" y="5524"/>
                    <a:pt x="2145" y="5525"/>
                    <a:pt x="2145" y="5526"/>
                  </a:cubicBezTo>
                  <a:lnTo>
                    <a:pt x="2145" y="5526"/>
                  </a:lnTo>
                  <a:cubicBezTo>
                    <a:pt x="2134" y="5527"/>
                    <a:pt x="2114" y="5531"/>
                    <a:pt x="2078" y="5538"/>
                  </a:cubicBezTo>
                  <a:lnTo>
                    <a:pt x="2078" y="5510"/>
                  </a:lnTo>
                  <a:cubicBezTo>
                    <a:pt x="2099" y="5510"/>
                    <a:pt x="2112" y="5508"/>
                    <a:pt x="2120" y="5504"/>
                  </a:cubicBezTo>
                  <a:lnTo>
                    <a:pt x="2120" y="5504"/>
                  </a:lnTo>
                  <a:lnTo>
                    <a:pt x="2120" y="5510"/>
                  </a:lnTo>
                  <a:cubicBezTo>
                    <a:pt x="2120" y="5510"/>
                    <a:pt x="2124" y="5506"/>
                    <a:pt x="2127" y="5499"/>
                  </a:cubicBezTo>
                  <a:lnTo>
                    <a:pt x="2127" y="5499"/>
                  </a:lnTo>
                  <a:cubicBezTo>
                    <a:pt x="2125" y="5501"/>
                    <a:pt x="2123" y="5503"/>
                    <a:pt x="2120" y="5504"/>
                  </a:cubicBezTo>
                  <a:lnTo>
                    <a:pt x="2120" y="5504"/>
                  </a:lnTo>
                  <a:lnTo>
                    <a:pt x="2120" y="5496"/>
                  </a:lnTo>
                  <a:cubicBezTo>
                    <a:pt x="2120" y="5496"/>
                    <a:pt x="2120" y="5468"/>
                    <a:pt x="2134" y="5468"/>
                  </a:cubicBezTo>
                  <a:cubicBezTo>
                    <a:pt x="2134" y="5440"/>
                    <a:pt x="2148" y="5398"/>
                    <a:pt x="2148" y="5384"/>
                  </a:cubicBezTo>
                  <a:cubicBezTo>
                    <a:pt x="2162" y="5356"/>
                    <a:pt x="2162" y="5328"/>
                    <a:pt x="2162" y="5301"/>
                  </a:cubicBezTo>
                  <a:cubicBezTo>
                    <a:pt x="2162" y="5287"/>
                    <a:pt x="2148" y="5259"/>
                    <a:pt x="2148" y="5245"/>
                  </a:cubicBezTo>
                  <a:cubicBezTo>
                    <a:pt x="2134" y="5231"/>
                    <a:pt x="2120" y="5231"/>
                    <a:pt x="2106" y="5217"/>
                  </a:cubicBezTo>
                  <a:cubicBezTo>
                    <a:pt x="2078" y="5189"/>
                    <a:pt x="2050" y="5189"/>
                    <a:pt x="2023" y="5189"/>
                  </a:cubicBezTo>
                  <a:lnTo>
                    <a:pt x="1981" y="5189"/>
                  </a:lnTo>
                  <a:cubicBezTo>
                    <a:pt x="1967" y="5189"/>
                    <a:pt x="1939" y="5189"/>
                    <a:pt x="1925" y="5217"/>
                  </a:cubicBezTo>
                  <a:cubicBezTo>
                    <a:pt x="1855" y="5231"/>
                    <a:pt x="1771" y="5287"/>
                    <a:pt x="1716" y="5384"/>
                  </a:cubicBezTo>
                  <a:cubicBezTo>
                    <a:pt x="1632" y="5566"/>
                    <a:pt x="1660" y="5803"/>
                    <a:pt x="1799" y="5984"/>
                  </a:cubicBezTo>
                  <a:lnTo>
                    <a:pt x="1855" y="6026"/>
                  </a:lnTo>
                  <a:cubicBezTo>
                    <a:pt x="1869" y="6054"/>
                    <a:pt x="1911" y="6068"/>
                    <a:pt x="1925" y="6082"/>
                  </a:cubicBezTo>
                  <a:cubicBezTo>
                    <a:pt x="1967" y="6124"/>
                    <a:pt x="2023" y="6137"/>
                    <a:pt x="2064" y="6151"/>
                  </a:cubicBezTo>
                  <a:cubicBezTo>
                    <a:pt x="2138" y="6183"/>
                    <a:pt x="2219" y="6198"/>
                    <a:pt x="2290" y="6198"/>
                  </a:cubicBezTo>
                  <a:cubicBezTo>
                    <a:pt x="2314" y="6198"/>
                    <a:pt x="2336" y="6197"/>
                    <a:pt x="2357" y="6193"/>
                  </a:cubicBezTo>
                  <a:cubicBezTo>
                    <a:pt x="2553" y="6193"/>
                    <a:pt x="2720" y="6096"/>
                    <a:pt x="2873" y="5998"/>
                  </a:cubicBezTo>
                  <a:cubicBezTo>
                    <a:pt x="3013" y="5872"/>
                    <a:pt x="3111" y="5733"/>
                    <a:pt x="3152" y="5552"/>
                  </a:cubicBezTo>
                  <a:cubicBezTo>
                    <a:pt x="3250" y="5259"/>
                    <a:pt x="3194" y="4924"/>
                    <a:pt x="3055" y="4673"/>
                  </a:cubicBezTo>
                  <a:cubicBezTo>
                    <a:pt x="2915" y="4394"/>
                    <a:pt x="2636" y="4157"/>
                    <a:pt x="2343" y="4087"/>
                  </a:cubicBezTo>
                  <a:cubicBezTo>
                    <a:pt x="2190" y="4045"/>
                    <a:pt x="2037" y="4017"/>
                    <a:pt x="1869" y="4017"/>
                  </a:cubicBezTo>
                  <a:cubicBezTo>
                    <a:pt x="1716" y="4017"/>
                    <a:pt x="1562" y="4045"/>
                    <a:pt x="1409" y="4087"/>
                  </a:cubicBezTo>
                  <a:cubicBezTo>
                    <a:pt x="1144" y="4157"/>
                    <a:pt x="893" y="4296"/>
                    <a:pt x="711" y="4478"/>
                  </a:cubicBezTo>
                  <a:cubicBezTo>
                    <a:pt x="516" y="4645"/>
                    <a:pt x="349" y="4882"/>
                    <a:pt x="265" y="5133"/>
                  </a:cubicBezTo>
                  <a:cubicBezTo>
                    <a:pt x="237" y="5189"/>
                    <a:pt x="237" y="5259"/>
                    <a:pt x="195" y="5328"/>
                  </a:cubicBezTo>
                  <a:cubicBezTo>
                    <a:pt x="181" y="5398"/>
                    <a:pt x="167" y="5454"/>
                    <a:pt x="140" y="5524"/>
                  </a:cubicBezTo>
                  <a:lnTo>
                    <a:pt x="98" y="5733"/>
                  </a:lnTo>
                  <a:cubicBezTo>
                    <a:pt x="84" y="5803"/>
                    <a:pt x="56" y="5872"/>
                    <a:pt x="56" y="5942"/>
                  </a:cubicBezTo>
                  <a:cubicBezTo>
                    <a:pt x="28" y="6235"/>
                    <a:pt x="0" y="6528"/>
                    <a:pt x="70" y="6849"/>
                  </a:cubicBezTo>
                  <a:cubicBezTo>
                    <a:pt x="126" y="7142"/>
                    <a:pt x="279" y="7435"/>
                    <a:pt x="516" y="7672"/>
                  </a:cubicBezTo>
                  <a:lnTo>
                    <a:pt x="614" y="7769"/>
                  </a:lnTo>
                  <a:cubicBezTo>
                    <a:pt x="656" y="7811"/>
                    <a:pt x="697" y="7839"/>
                    <a:pt x="739" y="7853"/>
                  </a:cubicBezTo>
                  <a:cubicBezTo>
                    <a:pt x="802" y="7905"/>
                    <a:pt x="864" y="7942"/>
                    <a:pt x="932" y="7980"/>
                  </a:cubicBezTo>
                  <a:lnTo>
                    <a:pt x="932" y="7980"/>
                  </a:lnTo>
                  <a:cubicBezTo>
                    <a:pt x="892" y="7961"/>
                    <a:pt x="846" y="7943"/>
                    <a:pt x="795" y="7909"/>
                  </a:cubicBezTo>
                  <a:cubicBezTo>
                    <a:pt x="753" y="7895"/>
                    <a:pt x="697" y="7881"/>
                    <a:pt x="670" y="7839"/>
                  </a:cubicBezTo>
                  <a:lnTo>
                    <a:pt x="600" y="7811"/>
                  </a:lnTo>
                  <a:cubicBezTo>
                    <a:pt x="586" y="7783"/>
                    <a:pt x="558" y="7783"/>
                    <a:pt x="544" y="7769"/>
                  </a:cubicBezTo>
                  <a:cubicBezTo>
                    <a:pt x="391" y="7686"/>
                    <a:pt x="251" y="7560"/>
                    <a:pt x="195" y="7546"/>
                  </a:cubicBezTo>
                  <a:cubicBezTo>
                    <a:pt x="186" y="7544"/>
                    <a:pt x="178" y="7543"/>
                    <a:pt x="172" y="7543"/>
                  </a:cubicBezTo>
                  <a:cubicBezTo>
                    <a:pt x="141" y="7543"/>
                    <a:pt x="149" y="7572"/>
                    <a:pt x="195" y="7630"/>
                  </a:cubicBezTo>
                  <a:cubicBezTo>
                    <a:pt x="209" y="7672"/>
                    <a:pt x="251" y="7700"/>
                    <a:pt x="279" y="7755"/>
                  </a:cubicBezTo>
                  <a:cubicBezTo>
                    <a:pt x="321" y="7811"/>
                    <a:pt x="377" y="7839"/>
                    <a:pt x="418" y="7895"/>
                  </a:cubicBezTo>
                  <a:cubicBezTo>
                    <a:pt x="628" y="8090"/>
                    <a:pt x="949" y="8244"/>
                    <a:pt x="1074" y="8299"/>
                  </a:cubicBezTo>
                  <a:cubicBezTo>
                    <a:pt x="1395" y="8439"/>
                    <a:pt x="1730" y="8481"/>
                    <a:pt x="2050" y="8509"/>
                  </a:cubicBezTo>
                  <a:cubicBezTo>
                    <a:pt x="1869" y="8523"/>
                    <a:pt x="1744" y="8537"/>
                    <a:pt x="1660" y="8592"/>
                  </a:cubicBezTo>
                  <a:cubicBezTo>
                    <a:pt x="1590" y="8620"/>
                    <a:pt x="1576" y="8676"/>
                    <a:pt x="1646" y="8746"/>
                  </a:cubicBezTo>
                  <a:cubicBezTo>
                    <a:pt x="1692" y="8791"/>
                    <a:pt x="1858" y="8837"/>
                    <a:pt x="1993" y="8837"/>
                  </a:cubicBezTo>
                  <a:cubicBezTo>
                    <a:pt x="2024" y="8837"/>
                    <a:pt x="2053" y="8835"/>
                    <a:pt x="2078" y="8830"/>
                  </a:cubicBezTo>
                  <a:cubicBezTo>
                    <a:pt x="2218" y="8830"/>
                    <a:pt x="2371" y="8816"/>
                    <a:pt x="2539" y="8802"/>
                  </a:cubicBezTo>
                  <a:cubicBezTo>
                    <a:pt x="2692" y="8788"/>
                    <a:pt x="2832" y="8760"/>
                    <a:pt x="2985" y="8732"/>
                  </a:cubicBezTo>
                  <a:cubicBezTo>
                    <a:pt x="3278" y="8676"/>
                    <a:pt x="3599" y="8592"/>
                    <a:pt x="3906" y="8481"/>
                  </a:cubicBezTo>
                  <a:cubicBezTo>
                    <a:pt x="4226" y="8383"/>
                    <a:pt x="4519" y="8258"/>
                    <a:pt x="4812" y="8118"/>
                  </a:cubicBezTo>
                  <a:cubicBezTo>
                    <a:pt x="5119" y="7979"/>
                    <a:pt x="5412" y="7825"/>
                    <a:pt x="5705" y="7672"/>
                  </a:cubicBezTo>
                  <a:lnTo>
                    <a:pt x="5705" y="7672"/>
                  </a:lnTo>
                  <a:cubicBezTo>
                    <a:pt x="5649" y="7714"/>
                    <a:pt x="5607" y="7755"/>
                    <a:pt x="5538" y="7811"/>
                  </a:cubicBezTo>
                  <a:cubicBezTo>
                    <a:pt x="5203" y="8062"/>
                    <a:pt x="4770" y="8313"/>
                    <a:pt x="4254" y="8467"/>
                  </a:cubicBezTo>
                  <a:cubicBezTo>
                    <a:pt x="4161" y="8504"/>
                    <a:pt x="4174" y="8523"/>
                    <a:pt x="4225" y="8523"/>
                  </a:cubicBezTo>
                  <a:cubicBezTo>
                    <a:pt x="4251" y="8523"/>
                    <a:pt x="4287" y="8518"/>
                    <a:pt x="4324" y="8509"/>
                  </a:cubicBezTo>
                  <a:cubicBezTo>
                    <a:pt x="4450" y="8467"/>
                    <a:pt x="4575" y="8439"/>
                    <a:pt x="4701" y="8383"/>
                  </a:cubicBezTo>
                  <a:cubicBezTo>
                    <a:pt x="4812" y="8327"/>
                    <a:pt x="4952" y="8299"/>
                    <a:pt x="5091" y="8230"/>
                  </a:cubicBezTo>
                  <a:cubicBezTo>
                    <a:pt x="5468" y="8090"/>
                    <a:pt x="5817" y="7895"/>
                    <a:pt x="6137" y="7672"/>
                  </a:cubicBezTo>
                  <a:cubicBezTo>
                    <a:pt x="6179" y="7630"/>
                    <a:pt x="6235" y="7616"/>
                    <a:pt x="6263" y="7588"/>
                  </a:cubicBezTo>
                  <a:lnTo>
                    <a:pt x="6388" y="7477"/>
                  </a:lnTo>
                  <a:cubicBezTo>
                    <a:pt x="6472" y="7407"/>
                    <a:pt x="6528" y="7351"/>
                    <a:pt x="6598" y="7281"/>
                  </a:cubicBezTo>
                  <a:cubicBezTo>
                    <a:pt x="6737" y="7142"/>
                    <a:pt x="6877" y="7016"/>
                    <a:pt x="6974" y="6877"/>
                  </a:cubicBezTo>
                  <a:lnTo>
                    <a:pt x="7239" y="6570"/>
                  </a:lnTo>
                  <a:cubicBezTo>
                    <a:pt x="7323" y="6458"/>
                    <a:pt x="7393" y="6361"/>
                    <a:pt x="7490" y="6249"/>
                  </a:cubicBezTo>
                  <a:lnTo>
                    <a:pt x="7602" y="6096"/>
                  </a:lnTo>
                  <a:lnTo>
                    <a:pt x="7714" y="5942"/>
                  </a:lnTo>
                  <a:cubicBezTo>
                    <a:pt x="7783" y="5831"/>
                    <a:pt x="7853" y="5733"/>
                    <a:pt x="7937" y="5607"/>
                  </a:cubicBezTo>
                  <a:cubicBezTo>
                    <a:pt x="8020" y="5468"/>
                    <a:pt x="8090" y="5328"/>
                    <a:pt x="8188" y="5203"/>
                  </a:cubicBezTo>
                  <a:lnTo>
                    <a:pt x="8188" y="5301"/>
                  </a:lnTo>
                  <a:cubicBezTo>
                    <a:pt x="8160" y="5398"/>
                    <a:pt x="8160" y="5524"/>
                    <a:pt x="8076" y="5691"/>
                  </a:cubicBezTo>
                  <a:cubicBezTo>
                    <a:pt x="8066" y="5716"/>
                    <a:pt x="8071" y="5727"/>
                    <a:pt x="8082" y="5727"/>
                  </a:cubicBezTo>
                  <a:cubicBezTo>
                    <a:pt x="8102" y="5727"/>
                    <a:pt x="8142" y="5694"/>
                    <a:pt x="8160" y="5649"/>
                  </a:cubicBezTo>
                  <a:cubicBezTo>
                    <a:pt x="8634" y="4994"/>
                    <a:pt x="8829" y="4394"/>
                    <a:pt x="9178" y="3724"/>
                  </a:cubicBezTo>
                  <a:cubicBezTo>
                    <a:pt x="9527" y="3083"/>
                    <a:pt x="9904" y="2441"/>
                    <a:pt x="10322" y="1785"/>
                  </a:cubicBezTo>
                  <a:cubicBezTo>
                    <a:pt x="10740" y="1158"/>
                    <a:pt x="11215" y="558"/>
                    <a:pt x="11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238685" y="1636973"/>
              <a:ext cx="556672" cy="1068344"/>
            </a:xfrm>
            <a:custGeom>
              <a:avLst/>
              <a:gdLst/>
              <a:ahLst/>
              <a:cxnLst/>
              <a:rect l="l" t="t" r="r" b="b"/>
              <a:pathLst>
                <a:path w="12848" h="24656" extrusionOk="0">
                  <a:moveTo>
                    <a:pt x="503" y="0"/>
                  </a:moveTo>
                  <a:cubicBezTo>
                    <a:pt x="503" y="0"/>
                    <a:pt x="1144" y="516"/>
                    <a:pt x="2260" y="1381"/>
                  </a:cubicBezTo>
                  <a:cubicBezTo>
                    <a:pt x="2818" y="1814"/>
                    <a:pt x="3502" y="2358"/>
                    <a:pt x="4255" y="2985"/>
                  </a:cubicBezTo>
                  <a:cubicBezTo>
                    <a:pt x="4994" y="3627"/>
                    <a:pt x="5817" y="4366"/>
                    <a:pt x="6682" y="5217"/>
                  </a:cubicBezTo>
                  <a:cubicBezTo>
                    <a:pt x="7100" y="5649"/>
                    <a:pt x="7519" y="6110"/>
                    <a:pt x="7937" y="6612"/>
                  </a:cubicBezTo>
                  <a:cubicBezTo>
                    <a:pt x="8356" y="7100"/>
                    <a:pt x="8746" y="7644"/>
                    <a:pt x="9137" y="8202"/>
                  </a:cubicBezTo>
                  <a:cubicBezTo>
                    <a:pt x="9513" y="8774"/>
                    <a:pt x="9890" y="9374"/>
                    <a:pt x="10197" y="10015"/>
                  </a:cubicBezTo>
                  <a:cubicBezTo>
                    <a:pt x="10518" y="10657"/>
                    <a:pt x="10811" y="11327"/>
                    <a:pt x="11034" y="12038"/>
                  </a:cubicBezTo>
                  <a:cubicBezTo>
                    <a:pt x="11257" y="12735"/>
                    <a:pt x="11452" y="13489"/>
                    <a:pt x="11578" y="14228"/>
                  </a:cubicBezTo>
                  <a:cubicBezTo>
                    <a:pt x="11717" y="14981"/>
                    <a:pt x="11773" y="15748"/>
                    <a:pt x="11773" y="16529"/>
                  </a:cubicBezTo>
                  <a:cubicBezTo>
                    <a:pt x="11745" y="17297"/>
                    <a:pt x="11648" y="18092"/>
                    <a:pt x="11452" y="18817"/>
                  </a:cubicBezTo>
                  <a:cubicBezTo>
                    <a:pt x="11243" y="19570"/>
                    <a:pt x="10922" y="20282"/>
                    <a:pt x="10504" y="20909"/>
                  </a:cubicBezTo>
                  <a:cubicBezTo>
                    <a:pt x="10071" y="21537"/>
                    <a:pt x="9527" y="22095"/>
                    <a:pt x="8886" y="22485"/>
                  </a:cubicBezTo>
                  <a:cubicBezTo>
                    <a:pt x="8244" y="22862"/>
                    <a:pt x="7505" y="23085"/>
                    <a:pt x="6780" y="23141"/>
                  </a:cubicBezTo>
                  <a:cubicBezTo>
                    <a:pt x="6649" y="23141"/>
                    <a:pt x="6532" y="23147"/>
                    <a:pt x="6410" y="23147"/>
                  </a:cubicBezTo>
                  <a:cubicBezTo>
                    <a:pt x="6349" y="23147"/>
                    <a:pt x="6287" y="23146"/>
                    <a:pt x="6222" y="23141"/>
                  </a:cubicBezTo>
                  <a:cubicBezTo>
                    <a:pt x="6138" y="23141"/>
                    <a:pt x="6026" y="23141"/>
                    <a:pt x="5943" y="23127"/>
                  </a:cubicBezTo>
                  <a:lnTo>
                    <a:pt x="5803" y="23113"/>
                  </a:lnTo>
                  <a:lnTo>
                    <a:pt x="5664" y="23085"/>
                  </a:lnTo>
                  <a:cubicBezTo>
                    <a:pt x="5301" y="23043"/>
                    <a:pt x="4952" y="22932"/>
                    <a:pt x="4617" y="22778"/>
                  </a:cubicBezTo>
                  <a:cubicBezTo>
                    <a:pt x="3962" y="22485"/>
                    <a:pt x="3348" y="22067"/>
                    <a:pt x="2818" y="21551"/>
                  </a:cubicBezTo>
                  <a:cubicBezTo>
                    <a:pt x="1772" y="20547"/>
                    <a:pt x="1047" y="19277"/>
                    <a:pt x="628" y="17994"/>
                  </a:cubicBezTo>
                  <a:cubicBezTo>
                    <a:pt x="475" y="17506"/>
                    <a:pt x="349" y="17018"/>
                    <a:pt x="279" y="16557"/>
                  </a:cubicBezTo>
                  <a:cubicBezTo>
                    <a:pt x="210" y="16083"/>
                    <a:pt x="196" y="15609"/>
                    <a:pt x="238" y="15176"/>
                  </a:cubicBezTo>
                  <a:cubicBezTo>
                    <a:pt x="266" y="14981"/>
                    <a:pt x="307" y="14786"/>
                    <a:pt x="363" y="14604"/>
                  </a:cubicBezTo>
                  <a:cubicBezTo>
                    <a:pt x="419" y="14409"/>
                    <a:pt x="489" y="14228"/>
                    <a:pt x="558" y="14060"/>
                  </a:cubicBezTo>
                  <a:cubicBezTo>
                    <a:pt x="712" y="13712"/>
                    <a:pt x="921" y="13391"/>
                    <a:pt x="1200" y="13140"/>
                  </a:cubicBezTo>
                  <a:cubicBezTo>
                    <a:pt x="1479" y="12889"/>
                    <a:pt x="1800" y="12693"/>
                    <a:pt x="2163" y="12610"/>
                  </a:cubicBezTo>
                  <a:cubicBezTo>
                    <a:pt x="2330" y="12554"/>
                    <a:pt x="2525" y="12540"/>
                    <a:pt x="2720" y="12540"/>
                  </a:cubicBezTo>
                  <a:lnTo>
                    <a:pt x="2860" y="12540"/>
                  </a:lnTo>
                  <a:cubicBezTo>
                    <a:pt x="2916" y="12540"/>
                    <a:pt x="2944" y="12554"/>
                    <a:pt x="2999" y="12554"/>
                  </a:cubicBezTo>
                  <a:cubicBezTo>
                    <a:pt x="3055" y="12554"/>
                    <a:pt x="3083" y="12554"/>
                    <a:pt x="3139" y="12582"/>
                  </a:cubicBezTo>
                  <a:lnTo>
                    <a:pt x="3278" y="12610"/>
                  </a:lnTo>
                  <a:cubicBezTo>
                    <a:pt x="3641" y="12693"/>
                    <a:pt x="4032" y="12945"/>
                    <a:pt x="4380" y="13251"/>
                  </a:cubicBezTo>
                  <a:cubicBezTo>
                    <a:pt x="4729" y="13572"/>
                    <a:pt x="5022" y="13991"/>
                    <a:pt x="5231" y="14465"/>
                  </a:cubicBezTo>
                  <a:cubicBezTo>
                    <a:pt x="5371" y="14772"/>
                    <a:pt x="5468" y="15107"/>
                    <a:pt x="5538" y="15441"/>
                  </a:cubicBezTo>
                  <a:cubicBezTo>
                    <a:pt x="5566" y="15553"/>
                    <a:pt x="5594" y="15678"/>
                    <a:pt x="5594" y="15804"/>
                  </a:cubicBezTo>
                  <a:cubicBezTo>
                    <a:pt x="5636" y="16153"/>
                    <a:pt x="5566" y="16501"/>
                    <a:pt x="5440" y="16780"/>
                  </a:cubicBezTo>
                  <a:cubicBezTo>
                    <a:pt x="5301" y="17059"/>
                    <a:pt x="5092" y="17255"/>
                    <a:pt x="4869" y="17324"/>
                  </a:cubicBezTo>
                  <a:cubicBezTo>
                    <a:pt x="4883" y="17283"/>
                    <a:pt x="4883" y="17269"/>
                    <a:pt x="4896" y="17255"/>
                  </a:cubicBezTo>
                  <a:cubicBezTo>
                    <a:pt x="4896" y="17213"/>
                    <a:pt x="4896" y="17185"/>
                    <a:pt x="4883" y="17143"/>
                  </a:cubicBezTo>
                  <a:cubicBezTo>
                    <a:pt x="4883" y="17115"/>
                    <a:pt x="4883" y="17087"/>
                    <a:pt x="4869" y="17059"/>
                  </a:cubicBezTo>
                  <a:cubicBezTo>
                    <a:pt x="4841" y="17004"/>
                    <a:pt x="4813" y="16976"/>
                    <a:pt x="4771" y="16948"/>
                  </a:cubicBezTo>
                  <a:cubicBezTo>
                    <a:pt x="4743" y="16920"/>
                    <a:pt x="4701" y="16906"/>
                    <a:pt x="4687" y="16864"/>
                  </a:cubicBezTo>
                  <a:cubicBezTo>
                    <a:pt x="4673" y="16850"/>
                    <a:pt x="4659" y="16850"/>
                    <a:pt x="4659" y="16836"/>
                  </a:cubicBezTo>
                  <a:cubicBezTo>
                    <a:pt x="4631" y="16808"/>
                    <a:pt x="4617" y="16808"/>
                    <a:pt x="4617" y="16794"/>
                  </a:cubicBezTo>
                  <a:lnTo>
                    <a:pt x="4590" y="16766"/>
                  </a:lnTo>
                  <a:lnTo>
                    <a:pt x="4562" y="16739"/>
                  </a:lnTo>
                  <a:cubicBezTo>
                    <a:pt x="4562" y="16739"/>
                    <a:pt x="4562" y="16725"/>
                    <a:pt x="4548" y="16725"/>
                  </a:cubicBezTo>
                  <a:lnTo>
                    <a:pt x="4548" y="16711"/>
                  </a:lnTo>
                  <a:lnTo>
                    <a:pt x="4548" y="16697"/>
                  </a:lnTo>
                  <a:cubicBezTo>
                    <a:pt x="4548" y="16669"/>
                    <a:pt x="4534" y="16669"/>
                    <a:pt x="4534" y="16641"/>
                  </a:cubicBezTo>
                  <a:cubicBezTo>
                    <a:pt x="4492" y="16599"/>
                    <a:pt x="4450" y="16529"/>
                    <a:pt x="4380" y="16460"/>
                  </a:cubicBezTo>
                  <a:cubicBezTo>
                    <a:pt x="4325" y="16376"/>
                    <a:pt x="4255" y="16292"/>
                    <a:pt x="4213" y="16181"/>
                  </a:cubicBezTo>
                  <a:cubicBezTo>
                    <a:pt x="4199" y="16167"/>
                    <a:pt x="4199" y="16139"/>
                    <a:pt x="4185" y="16111"/>
                  </a:cubicBezTo>
                  <a:cubicBezTo>
                    <a:pt x="4185" y="16097"/>
                    <a:pt x="4171" y="16069"/>
                    <a:pt x="4143" y="16041"/>
                  </a:cubicBezTo>
                  <a:cubicBezTo>
                    <a:pt x="4143" y="16027"/>
                    <a:pt x="4129" y="15999"/>
                    <a:pt x="4129" y="15971"/>
                  </a:cubicBezTo>
                  <a:cubicBezTo>
                    <a:pt x="4129" y="15957"/>
                    <a:pt x="4129" y="15957"/>
                    <a:pt x="4115" y="15944"/>
                  </a:cubicBezTo>
                  <a:lnTo>
                    <a:pt x="4115" y="15944"/>
                  </a:lnTo>
                  <a:cubicBezTo>
                    <a:pt x="4120" y="15948"/>
                    <a:pt x="4123" y="15950"/>
                    <a:pt x="4125" y="15950"/>
                  </a:cubicBezTo>
                  <a:cubicBezTo>
                    <a:pt x="4128" y="15950"/>
                    <a:pt x="4125" y="15944"/>
                    <a:pt x="4115" y="15944"/>
                  </a:cubicBezTo>
                  <a:cubicBezTo>
                    <a:pt x="4115" y="15930"/>
                    <a:pt x="4101" y="15930"/>
                    <a:pt x="4101" y="15916"/>
                  </a:cubicBezTo>
                  <a:lnTo>
                    <a:pt x="4060" y="15916"/>
                  </a:lnTo>
                  <a:cubicBezTo>
                    <a:pt x="4046" y="15916"/>
                    <a:pt x="4032" y="15916"/>
                    <a:pt x="4032" y="15888"/>
                  </a:cubicBezTo>
                  <a:cubicBezTo>
                    <a:pt x="3920" y="15860"/>
                    <a:pt x="3836" y="15818"/>
                    <a:pt x="3781" y="15776"/>
                  </a:cubicBezTo>
                  <a:cubicBezTo>
                    <a:pt x="3753" y="15748"/>
                    <a:pt x="3725" y="15734"/>
                    <a:pt x="3711" y="15720"/>
                  </a:cubicBezTo>
                  <a:lnTo>
                    <a:pt x="3697" y="15692"/>
                  </a:lnTo>
                  <a:cubicBezTo>
                    <a:pt x="3697" y="15692"/>
                    <a:pt x="3697" y="15679"/>
                    <a:pt x="3683" y="15678"/>
                  </a:cubicBezTo>
                  <a:lnTo>
                    <a:pt x="3683" y="15678"/>
                  </a:lnTo>
                  <a:cubicBezTo>
                    <a:pt x="3685" y="15627"/>
                    <a:pt x="3693" y="15575"/>
                    <a:pt x="3655" y="15511"/>
                  </a:cubicBezTo>
                  <a:cubicBezTo>
                    <a:pt x="3641" y="15441"/>
                    <a:pt x="3585" y="15386"/>
                    <a:pt x="3502" y="15372"/>
                  </a:cubicBezTo>
                  <a:cubicBezTo>
                    <a:pt x="3446" y="15372"/>
                    <a:pt x="3404" y="15372"/>
                    <a:pt x="3348" y="15386"/>
                  </a:cubicBezTo>
                  <a:cubicBezTo>
                    <a:pt x="3292" y="15413"/>
                    <a:pt x="3223" y="15455"/>
                    <a:pt x="3167" y="15525"/>
                  </a:cubicBezTo>
                  <a:cubicBezTo>
                    <a:pt x="3125" y="15595"/>
                    <a:pt x="3069" y="15678"/>
                    <a:pt x="3055" y="15790"/>
                  </a:cubicBezTo>
                  <a:cubicBezTo>
                    <a:pt x="3013" y="15888"/>
                    <a:pt x="3013" y="16013"/>
                    <a:pt x="3013" y="16139"/>
                  </a:cubicBezTo>
                  <a:cubicBezTo>
                    <a:pt x="3027" y="16487"/>
                    <a:pt x="3167" y="16878"/>
                    <a:pt x="3432" y="17213"/>
                  </a:cubicBezTo>
                  <a:cubicBezTo>
                    <a:pt x="3557" y="17366"/>
                    <a:pt x="3711" y="17534"/>
                    <a:pt x="3892" y="17631"/>
                  </a:cubicBezTo>
                  <a:cubicBezTo>
                    <a:pt x="4060" y="17743"/>
                    <a:pt x="4269" y="17813"/>
                    <a:pt x="4464" y="17827"/>
                  </a:cubicBezTo>
                  <a:cubicBezTo>
                    <a:pt x="4645" y="17827"/>
                    <a:pt x="4813" y="17813"/>
                    <a:pt x="4966" y="17743"/>
                  </a:cubicBezTo>
                  <a:cubicBezTo>
                    <a:pt x="5175" y="17673"/>
                    <a:pt x="5357" y="17534"/>
                    <a:pt x="5468" y="17366"/>
                  </a:cubicBezTo>
                  <a:cubicBezTo>
                    <a:pt x="5608" y="17213"/>
                    <a:pt x="5705" y="17018"/>
                    <a:pt x="5775" y="16836"/>
                  </a:cubicBezTo>
                  <a:cubicBezTo>
                    <a:pt x="5845" y="16641"/>
                    <a:pt x="5873" y="16432"/>
                    <a:pt x="5873" y="16222"/>
                  </a:cubicBezTo>
                  <a:cubicBezTo>
                    <a:pt x="5887" y="16013"/>
                    <a:pt x="5859" y="15804"/>
                    <a:pt x="5817" y="15609"/>
                  </a:cubicBezTo>
                  <a:cubicBezTo>
                    <a:pt x="5775" y="15246"/>
                    <a:pt x="5664" y="14897"/>
                    <a:pt x="5538" y="14563"/>
                  </a:cubicBezTo>
                  <a:cubicBezTo>
                    <a:pt x="5399" y="14228"/>
                    <a:pt x="5245" y="13921"/>
                    <a:pt x="5036" y="13656"/>
                  </a:cubicBezTo>
                  <a:cubicBezTo>
                    <a:pt x="4813" y="13363"/>
                    <a:pt x="4562" y="13084"/>
                    <a:pt x="4269" y="12861"/>
                  </a:cubicBezTo>
                  <a:cubicBezTo>
                    <a:pt x="3976" y="12624"/>
                    <a:pt x="3641" y="12470"/>
                    <a:pt x="3278" y="12387"/>
                  </a:cubicBezTo>
                  <a:cubicBezTo>
                    <a:pt x="3223" y="12373"/>
                    <a:pt x="3195" y="12373"/>
                    <a:pt x="3139" y="12345"/>
                  </a:cubicBezTo>
                  <a:lnTo>
                    <a:pt x="2999" y="12331"/>
                  </a:lnTo>
                  <a:cubicBezTo>
                    <a:pt x="2916" y="12317"/>
                    <a:pt x="2818" y="12317"/>
                    <a:pt x="2720" y="12317"/>
                  </a:cubicBezTo>
                  <a:cubicBezTo>
                    <a:pt x="2539" y="12317"/>
                    <a:pt x="2358" y="12331"/>
                    <a:pt x="2176" y="12387"/>
                  </a:cubicBezTo>
                  <a:cubicBezTo>
                    <a:pt x="1828" y="12470"/>
                    <a:pt x="1493" y="12624"/>
                    <a:pt x="1214" y="12861"/>
                  </a:cubicBezTo>
                  <a:cubicBezTo>
                    <a:pt x="726" y="13237"/>
                    <a:pt x="405" y="13795"/>
                    <a:pt x="224" y="14395"/>
                  </a:cubicBezTo>
                  <a:cubicBezTo>
                    <a:pt x="28" y="14981"/>
                    <a:pt x="0" y="15609"/>
                    <a:pt x="56" y="16222"/>
                  </a:cubicBezTo>
                  <a:cubicBezTo>
                    <a:pt x="56" y="16292"/>
                    <a:pt x="70" y="16376"/>
                    <a:pt x="70" y="16446"/>
                  </a:cubicBezTo>
                  <a:cubicBezTo>
                    <a:pt x="70" y="16515"/>
                    <a:pt x="84" y="16599"/>
                    <a:pt x="98" y="16669"/>
                  </a:cubicBezTo>
                  <a:cubicBezTo>
                    <a:pt x="126" y="16739"/>
                    <a:pt x="126" y="16836"/>
                    <a:pt x="140" y="16906"/>
                  </a:cubicBezTo>
                  <a:cubicBezTo>
                    <a:pt x="154" y="16976"/>
                    <a:pt x="168" y="17059"/>
                    <a:pt x="196" y="17129"/>
                  </a:cubicBezTo>
                  <a:cubicBezTo>
                    <a:pt x="266" y="17436"/>
                    <a:pt x="335" y="17757"/>
                    <a:pt x="433" y="18064"/>
                  </a:cubicBezTo>
                  <a:cubicBezTo>
                    <a:pt x="851" y="19375"/>
                    <a:pt x="1591" y="20686"/>
                    <a:pt x="2651" y="21746"/>
                  </a:cubicBezTo>
                  <a:cubicBezTo>
                    <a:pt x="2985" y="22081"/>
                    <a:pt x="3362" y="22374"/>
                    <a:pt x="3753" y="22639"/>
                  </a:cubicBezTo>
                  <a:cubicBezTo>
                    <a:pt x="3502" y="22485"/>
                    <a:pt x="3097" y="22276"/>
                    <a:pt x="2734" y="22039"/>
                  </a:cubicBezTo>
                  <a:cubicBezTo>
                    <a:pt x="2372" y="21816"/>
                    <a:pt x="2037" y="21593"/>
                    <a:pt x="1911" y="21551"/>
                  </a:cubicBezTo>
                  <a:cubicBezTo>
                    <a:pt x="1895" y="21547"/>
                    <a:pt x="1882" y="21545"/>
                    <a:pt x="1871" y="21545"/>
                  </a:cubicBezTo>
                  <a:cubicBezTo>
                    <a:pt x="1806" y="21545"/>
                    <a:pt x="1828" y="21615"/>
                    <a:pt x="1911" y="21746"/>
                  </a:cubicBezTo>
                  <a:cubicBezTo>
                    <a:pt x="2023" y="21900"/>
                    <a:pt x="2218" y="22109"/>
                    <a:pt x="2441" y="22318"/>
                  </a:cubicBezTo>
                  <a:cubicBezTo>
                    <a:pt x="2665" y="22527"/>
                    <a:pt x="2944" y="22764"/>
                    <a:pt x="3209" y="22932"/>
                  </a:cubicBezTo>
                  <a:cubicBezTo>
                    <a:pt x="3348" y="23015"/>
                    <a:pt x="3474" y="23113"/>
                    <a:pt x="3571" y="23155"/>
                  </a:cubicBezTo>
                  <a:cubicBezTo>
                    <a:pt x="3683" y="23225"/>
                    <a:pt x="3781" y="23280"/>
                    <a:pt x="3850" y="23322"/>
                  </a:cubicBezTo>
                  <a:cubicBezTo>
                    <a:pt x="4538" y="23686"/>
                    <a:pt x="5317" y="23881"/>
                    <a:pt x="6073" y="23881"/>
                  </a:cubicBezTo>
                  <a:cubicBezTo>
                    <a:pt x="6100" y="23881"/>
                    <a:pt x="6126" y="23881"/>
                    <a:pt x="6152" y="23880"/>
                  </a:cubicBezTo>
                  <a:lnTo>
                    <a:pt x="6152" y="23880"/>
                  </a:lnTo>
                  <a:cubicBezTo>
                    <a:pt x="5747" y="23964"/>
                    <a:pt x="5427" y="23992"/>
                    <a:pt x="5231" y="24089"/>
                  </a:cubicBezTo>
                  <a:cubicBezTo>
                    <a:pt x="5036" y="24159"/>
                    <a:pt x="4980" y="24271"/>
                    <a:pt x="5175" y="24466"/>
                  </a:cubicBezTo>
                  <a:cubicBezTo>
                    <a:pt x="5217" y="24508"/>
                    <a:pt x="5287" y="24536"/>
                    <a:pt x="5371" y="24550"/>
                  </a:cubicBezTo>
                  <a:cubicBezTo>
                    <a:pt x="5454" y="24592"/>
                    <a:pt x="5566" y="24606"/>
                    <a:pt x="5664" y="24620"/>
                  </a:cubicBezTo>
                  <a:cubicBezTo>
                    <a:pt x="5805" y="24646"/>
                    <a:pt x="5958" y="24656"/>
                    <a:pt x="6100" y="24656"/>
                  </a:cubicBezTo>
                  <a:cubicBezTo>
                    <a:pt x="6183" y="24656"/>
                    <a:pt x="6262" y="24653"/>
                    <a:pt x="6333" y="24647"/>
                  </a:cubicBezTo>
                  <a:cubicBezTo>
                    <a:pt x="6696" y="24592"/>
                    <a:pt x="7058" y="24522"/>
                    <a:pt x="7421" y="24410"/>
                  </a:cubicBezTo>
                  <a:cubicBezTo>
                    <a:pt x="7616" y="24368"/>
                    <a:pt x="7798" y="24299"/>
                    <a:pt x="7979" y="24229"/>
                  </a:cubicBezTo>
                  <a:cubicBezTo>
                    <a:pt x="8077" y="24187"/>
                    <a:pt x="8160" y="24131"/>
                    <a:pt x="8244" y="24103"/>
                  </a:cubicBezTo>
                  <a:lnTo>
                    <a:pt x="8384" y="24034"/>
                  </a:lnTo>
                  <a:lnTo>
                    <a:pt x="8523" y="23964"/>
                  </a:lnTo>
                  <a:cubicBezTo>
                    <a:pt x="8872" y="23783"/>
                    <a:pt x="9207" y="23559"/>
                    <a:pt x="9513" y="23294"/>
                  </a:cubicBezTo>
                  <a:cubicBezTo>
                    <a:pt x="9834" y="23057"/>
                    <a:pt x="10113" y="22764"/>
                    <a:pt x="10350" y="22458"/>
                  </a:cubicBezTo>
                  <a:lnTo>
                    <a:pt x="10727" y="21997"/>
                  </a:lnTo>
                  <a:cubicBezTo>
                    <a:pt x="10825" y="21816"/>
                    <a:pt x="10950" y="21662"/>
                    <a:pt x="11034" y="21481"/>
                  </a:cubicBezTo>
                  <a:cubicBezTo>
                    <a:pt x="11229" y="21132"/>
                    <a:pt x="11397" y="20784"/>
                    <a:pt x="11536" y="20421"/>
                  </a:cubicBezTo>
                  <a:cubicBezTo>
                    <a:pt x="11606" y="20254"/>
                    <a:pt x="11675" y="20058"/>
                    <a:pt x="11731" y="19863"/>
                  </a:cubicBezTo>
                  <a:cubicBezTo>
                    <a:pt x="11787" y="19668"/>
                    <a:pt x="11843" y="19500"/>
                    <a:pt x="11885" y="19305"/>
                  </a:cubicBezTo>
                  <a:cubicBezTo>
                    <a:pt x="11941" y="19110"/>
                    <a:pt x="11982" y="18929"/>
                    <a:pt x="12010" y="18733"/>
                  </a:cubicBezTo>
                  <a:cubicBezTo>
                    <a:pt x="12024" y="18650"/>
                    <a:pt x="12052" y="18538"/>
                    <a:pt x="12066" y="18454"/>
                  </a:cubicBezTo>
                  <a:cubicBezTo>
                    <a:pt x="12080" y="18371"/>
                    <a:pt x="12094" y="18259"/>
                    <a:pt x="12122" y="18161"/>
                  </a:cubicBezTo>
                  <a:cubicBezTo>
                    <a:pt x="12136" y="18329"/>
                    <a:pt x="12122" y="18510"/>
                    <a:pt x="12122" y="18677"/>
                  </a:cubicBezTo>
                  <a:cubicBezTo>
                    <a:pt x="12094" y="19180"/>
                    <a:pt x="12010" y="19724"/>
                    <a:pt x="11857" y="20268"/>
                  </a:cubicBezTo>
                  <a:cubicBezTo>
                    <a:pt x="11675" y="20826"/>
                    <a:pt x="11438" y="21383"/>
                    <a:pt x="11048" y="21927"/>
                  </a:cubicBezTo>
                  <a:cubicBezTo>
                    <a:pt x="10954" y="22058"/>
                    <a:pt x="10944" y="22117"/>
                    <a:pt x="10980" y="22117"/>
                  </a:cubicBezTo>
                  <a:cubicBezTo>
                    <a:pt x="11025" y="22117"/>
                    <a:pt x="11141" y="22026"/>
                    <a:pt x="11257" y="21872"/>
                  </a:cubicBezTo>
                  <a:cubicBezTo>
                    <a:pt x="11606" y="21397"/>
                    <a:pt x="11954" y="20770"/>
                    <a:pt x="12219" y="20086"/>
                  </a:cubicBezTo>
                  <a:cubicBezTo>
                    <a:pt x="12401" y="19654"/>
                    <a:pt x="12540" y="19180"/>
                    <a:pt x="12624" y="18733"/>
                  </a:cubicBezTo>
                  <a:cubicBezTo>
                    <a:pt x="12722" y="18273"/>
                    <a:pt x="12777" y="17813"/>
                    <a:pt x="12819" y="17352"/>
                  </a:cubicBezTo>
                  <a:cubicBezTo>
                    <a:pt x="12847" y="16906"/>
                    <a:pt x="12833" y="16432"/>
                    <a:pt x="12819" y="15999"/>
                  </a:cubicBezTo>
                  <a:cubicBezTo>
                    <a:pt x="12791" y="15762"/>
                    <a:pt x="12777" y="15539"/>
                    <a:pt x="12750" y="15330"/>
                  </a:cubicBezTo>
                  <a:cubicBezTo>
                    <a:pt x="12722" y="15232"/>
                    <a:pt x="12708" y="15107"/>
                    <a:pt x="12694" y="14995"/>
                  </a:cubicBezTo>
                  <a:cubicBezTo>
                    <a:pt x="12680" y="14897"/>
                    <a:pt x="12652" y="14786"/>
                    <a:pt x="12624" y="14688"/>
                  </a:cubicBezTo>
                  <a:cubicBezTo>
                    <a:pt x="12485" y="14060"/>
                    <a:pt x="12331" y="13447"/>
                    <a:pt x="12122" y="12861"/>
                  </a:cubicBezTo>
                  <a:cubicBezTo>
                    <a:pt x="12066" y="12721"/>
                    <a:pt x="12010" y="12554"/>
                    <a:pt x="11954" y="12415"/>
                  </a:cubicBezTo>
                  <a:cubicBezTo>
                    <a:pt x="11899" y="12275"/>
                    <a:pt x="11843" y="12122"/>
                    <a:pt x="11787" y="11982"/>
                  </a:cubicBezTo>
                  <a:cubicBezTo>
                    <a:pt x="11662" y="11703"/>
                    <a:pt x="11536" y="11424"/>
                    <a:pt x="11383" y="11145"/>
                  </a:cubicBezTo>
                  <a:cubicBezTo>
                    <a:pt x="11327" y="11061"/>
                    <a:pt x="11299" y="10978"/>
                    <a:pt x="11257" y="10908"/>
                  </a:cubicBezTo>
                  <a:cubicBezTo>
                    <a:pt x="11229" y="10810"/>
                    <a:pt x="11173" y="10755"/>
                    <a:pt x="11118" y="10657"/>
                  </a:cubicBezTo>
                  <a:cubicBezTo>
                    <a:pt x="11034" y="10504"/>
                    <a:pt x="10950" y="10350"/>
                    <a:pt x="10839" y="10211"/>
                  </a:cubicBezTo>
                  <a:lnTo>
                    <a:pt x="10839" y="10211"/>
                  </a:lnTo>
                  <a:cubicBezTo>
                    <a:pt x="10894" y="10225"/>
                    <a:pt x="10950" y="10239"/>
                    <a:pt x="11020" y="10280"/>
                  </a:cubicBezTo>
                  <a:cubicBezTo>
                    <a:pt x="11118" y="10350"/>
                    <a:pt x="11229" y="10420"/>
                    <a:pt x="11355" y="10517"/>
                  </a:cubicBezTo>
                  <a:cubicBezTo>
                    <a:pt x="11466" y="10629"/>
                    <a:pt x="11592" y="10741"/>
                    <a:pt x="11717" y="10936"/>
                  </a:cubicBezTo>
                  <a:cubicBezTo>
                    <a:pt x="11739" y="10968"/>
                    <a:pt x="11756" y="10981"/>
                    <a:pt x="11767" y="10981"/>
                  </a:cubicBezTo>
                  <a:cubicBezTo>
                    <a:pt x="11805" y="10981"/>
                    <a:pt x="11782" y="10822"/>
                    <a:pt x="11717" y="10671"/>
                  </a:cubicBezTo>
                  <a:cubicBezTo>
                    <a:pt x="11327" y="9806"/>
                    <a:pt x="10825" y="9109"/>
                    <a:pt x="10281" y="8481"/>
                  </a:cubicBezTo>
                  <a:cubicBezTo>
                    <a:pt x="9751" y="7853"/>
                    <a:pt x="9165" y="7295"/>
                    <a:pt x="8579" y="6668"/>
                  </a:cubicBezTo>
                  <a:cubicBezTo>
                    <a:pt x="7393" y="5426"/>
                    <a:pt x="6082" y="4282"/>
                    <a:pt x="4729" y="3181"/>
                  </a:cubicBezTo>
                  <a:cubicBezTo>
                    <a:pt x="3348" y="2079"/>
                    <a:pt x="1911" y="1032"/>
                    <a:pt x="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414567" y="1772340"/>
              <a:ext cx="326386" cy="742200"/>
            </a:xfrm>
            <a:custGeom>
              <a:avLst/>
              <a:gdLst/>
              <a:ahLst/>
              <a:cxnLst/>
              <a:rect l="l" t="t" r="r" b="b"/>
              <a:pathLst>
                <a:path w="7533" h="17129" extrusionOk="0">
                  <a:moveTo>
                    <a:pt x="1" y="1"/>
                  </a:moveTo>
                  <a:cubicBezTo>
                    <a:pt x="63" y="67"/>
                    <a:pt x="126" y="132"/>
                    <a:pt x="189" y="197"/>
                  </a:cubicBezTo>
                  <a:lnTo>
                    <a:pt x="189" y="197"/>
                  </a:lnTo>
                  <a:cubicBezTo>
                    <a:pt x="172" y="177"/>
                    <a:pt x="155" y="158"/>
                    <a:pt x="140" y="140"/>
                  </a:cubicBezTo>
                  <a:lnTo>
                    <a:pt x="1" y="1"/>
                  </a:lnTo>
                  <a:close/>
                  <a:moveTo>
                    <a:pt x="189" y="197"/>
                  </a:moveTo>
                  <a:cubicBezTo>
                    <a:pt x="270" y="289"/>
                    <a:pt x="377" y="407"/>
                    <a:pt x="503" y="545"/>
                  </a:cubicBezTo>
                  <a:cubicBezTo>
                    <a:pt x="824" y="893"/>
                    <a:pt x="1242" y="1423"/>
                    <a:pt x="1716" y="2051"/>
                  </a:cubicBezTo>
                  <a:cubicBezTo>
                    <a:pt x="2177" y="2693"/>
                    <a:pt x="2707" y="3460"/>
                    <a:pt x="3223" y="4297"/>
                  </a:cubicBezTo>
                  <a:cubicBezTo>
                    <a:pt x="3278" y="4381"/>
                    <a:pt x="3348" y="4492"/>
                    <a:pt x="3404" y="4576"/>
                  </a:cubicBezTo>
                  <a:cubicBezTo>
                    <a:pt x="3418" y="4604"/>
                    <a:pt x="3460" y="4660"/>
                    <a:pt x="3474" y="4701"/>
                  </a:cubicBezTo>
                  <a:cubicBezTo>
                    <a:pt x="3809" y="5343"/>
                    <a:pt x="3920" y="5985"/>
                    <a:pt x="3920" y="6598"/>
                  </a:cubicBezTo>
                  <a:cubicBezTo>
                    <a:pt x="3920" y="7045"/>
                    <a:pt x="3850" y="7380"/>
                    <a:pt x="3822" y="7714"/>
                  </a:cubicBezTo>
                  <a:cubicBezTo>
                    <a:pt x="3781" y="8035"/>
                    <a:pt x="3781" y="8370"/>
                    <a:pt x="3892" y="8858"/>
                  </a:cubicBezTo>
                  <a:cubicBezTo>
                    <a:pt x="3892" y="8886"/>
                    <a:pt x="3892" y="8900"/>
                    <a:pt x="3906" y="8914"/>
                  </a:cubicBezTo>
                  <a:cubicBezTo>
                    <a:pt x="3914" y="9019"/>
                    <a:pt x="3978" y="9072"/>
                    <a:pt x="4040" y="9072"/>
                  </a:cubicBezTo>
                  <a:cubicBezTo>
                    <a:pt x="4093" y="9072"/>
                    <a:pt x="4144" y="9033"/>
                    <a:pt x="4157" y="8956"/>
                  </a:cubicBezTo>
                  <a:cubicBezTo>
                    <a:pt x="4185" y="8398"/>
                    <a:pt x="4339" y="7937"/>
                    <a:pt x="4422" y="7393"/>
                  </a:cubicBezTo>
                  <a:cubicBezTo>
                    <a:pt x="4478" y="7854"/>
                    <a:pt x="4464" y="8286"/>
                    <a:pt x="4422" y="8747"/>
                  </a:cubicBezTo>
                  <a:cubicBezTo>
                    <a:pt x="4380" y="9318"/>
                    <a:pt x="4422" y="9876"/>
                    <a:pt x="4590" y="10448"/>
                  </a:cubicBezTo>
                  <a:cubicBezTo>
                    <a:pt x="4605" y="10525"/>
                    <a:pt x="4667" y="10577"/>
                    <a:pt x="4715" y="10577"/>
                  </a:cubicBezTo>
                  <a:cubicBezTo>
                    <a:pt x="4754" y="10577"/>
                    <a:pt x="4783" y="10543"/>
                    <a:pt x="4771" y="10462"/>
                  </a:cubicBezTo>
                  <a:cubicBezTo>
                    <a:pt x="4729" y="9932"/>
                    <a:pt x="4729" y="9416"/>
                    <a:pt x="4883" y="8970"/>
                  </a:cubicBezTo>
                  <a:cubicBezTo>
                    <a:pt x="4938" y="8816"/>
                    <a:pt x="4980" y="8691"/>
                    <a:pt x="5036" y="8551"/>
                  </a:cubicBezTo>
                  <a:cubicBezTo>
                    <a:pt x="5078" y="8412"/>
                    <a:pt x="5106" y="8258"/>
                    <a:pt x="5106" y="8063"/>
                  </a:cubicBezTo>
                  <a:cubicBezTo>
                    <a:pt x="5106" y="7951"/>
                    <a:pt x="5092" y="7854"/>
                    <a:pt x="5078" y="7742"/>
                  </a:cubicBezTo>
                  <a:lnTo>
                    <a:pt x="5078" y="7742"/>
                  </a:lnTo>
                  <a:cubicBezTo>
                    <a:pt x="5175" y="7979"/>
                    <a:pt x="5273" y="8203"/>
                    <a:pt x="5371" y="8426"/>
                  </a:cubicBezTo>
                  <a:cubicBezTo>
                    <a:pt x="5496" y="8719"/>
                    <a:pt x="5622" y="9039"/>
                    <a:pt x="5719" y="9332"/>
                  </a:cubicBezTo>
                  <a:cubicBezTo>
                    <a:pt x="5775" y="9514"/>
                    <a:pt x="5845" y="9695"/>
                    <a:pt x="5901" y="9862"/>
                  </a:cubicBezTo>
                  <a:cubicBezTo>
                    <a:pt x="6040" y="10323"/>
                    <a:pt x="6152" y="10797"/>
                    <a:pt x="6250" y="11257"/>
                  </a:cubicBezTo>
                  <a:cubicBezTo>
                    <a:pt x="6291" y="11578"/>
                    <a:pt x="6347" y="11913"/>
                    <a:pt x="6361" y="12234"/>
                  </a:cubicBezTo>
                  <a:cubicBezTo>
                    <a:pt x="6403" y="12680"/>
                    <a:pt x="6375" y="13140"/>
                    <a:pt x="6305" y="13587"/>
                  </a:cubicBezTo>
                  <a:cubicBezTo>
                    <a:pt x="6222" y="14047"/>
                    <a:pt x="6082" y="14479"/>
                    <a:pt x="5845" y="14884"/>
                  </a:cubicBezTo>
                  <a:cubicBezTo>
                    <a:pt x="5594" y="15274"/>
                    <a:pt x="5287" y="15609"/>
                    <a:pt x="4897" y="15888"/>
                  </a:cubicBezTo>
                  <a:cubicBezTo>
                    <a:pt x="4534" y="16153"/>
                    <a:pt x="4101" y="16349"/>
                    <a:pt x="3683" y="16488"/>
                  </a:cubicBezTo>
                  <a:cubicBezTo>
                    <a:pt x="3502" y="16530"/>
                    <a:pt x="3334" y="16586"/>
                    <a:pt x="3153" y="16627"/>
                  </a:cubicBezTo>
                  <a:lnTo>
                    <a:pt x="2888" y="16669"/>
                  </a:lnTo>
                  <a:cubicBezTo>
                    <a:pt x="2804" y="16697"/>
                    <a:pt x="2721" y="16697"/>
                    <a:pt x="2637" y="16711"/>
                  </a:cubicBezTo>
                  <a:lnTo>
                    <a:pt x="2581" y="16711"/>
                  </a:lnTo>
                  <a:cubicBezTo>
                    <a:pt x="2539" y="16697"/>
                    <a:pt x="2511" y="16669"/>
                    <a:pt x="2455" y="16669"/>
                  </a:cubicBezTo>
                  <a:cubicBezTo>
                    <a:pt x="2316" y="16655"/>
                    <a:pt x="2121" y="16572"/>
                    <a:pt x="1939" y="16502"/>
                  </a:cubicBezTo>
                  <a:cubicBezTo>
                    <a:pt x="1842" y="16460"/>
                    <a:pt x="1744" y="16432"/>
                    <a:pt x="1660" y="16418"/>
                  </a:cubicBezTo>
                  <a:cubicBezTo>
                    <a:pt x="1612" y="16404"/>
                    <a:pt x="1566" y="16397"/>
                    <a:pt x="1523" y="16397"/>
                  </a:cubicBezTo>
                  <a:cubicBezTo>
                    <a:pt x="1479" y="16397"/>
                    <a:pt x="1437" y="16404"/>
                    <a:pt x="1395" y="16418"/>
                  </a:cubicBezTo>
                  <a:cubicBezTo>
                    <a:pt x="1200" y="16460"/>
                    <a:pt x="1116" y="16641"/>
                    <a:pt x="1200" y="16767"/>
                  </a:cubicBezTo>
                  <a:cubicBezTo>
                    <a:pt x="1186" y="16781"/>
                    <a:pt x="1186" y="16809"/>
                    <a:pt x="1214" y="16837"/>
                  </a:cubicBezTo>
                  <a:cubicBezTo>
                    <a:pt x="1506" y="17014"/>
                    <a:pt x="1939" y="17129"/>
                    <a:pt x="2377" y="17129"/>
                  </a:cubicBezTo>
                  <a:cubicBezTo>
                    <a:pt x="2525" y="17129"/>
                    <a:pt x="2674" y="17116"/>
                    <a:pt x="2818" y="17088"/>
                  </a:cubicBezTo>
                  <a:cubicBezTo>
                    <a:pt x="3404" y="16990"/>
                    <a:pt x="3976" y="16795"/>
                    <a:pt x="4492" y="16502"/>
                  </a:cubicBezTo>
                  <a:cubicBezTo>
                    <a:pt x="4618" y="16418"/>
                    <a:pt x="4757" y="16349"/>
                    <a:pt x="4869" y="16251"/>
                  </a:cubicBezTo>
                  <a:cubicBezTo>
                    <a:pt x="4910" y="16209"/>
                    <a:pt x="4980" y="16167"/>
                    <a:pt x="5036" y="16111"/>
                  </a:cubicBezTo>
                  <a:lnTo>
                    <a:pt x="5217" y="15958"/>
                  </a:lnTo>
                  <a:cubicBezTo>
                    <a:pt x="5427" y="15749"/>
                    <a:pt x="5636" y="15526"/>
                    <a:pt x="5789" y="15274"/>
                  </a:cubicBezTo>
                  <a:cubicBezTo>
                    <a:pt x="5845" y="15233"/>
                    <a:pt x="5873" y="15177"/>
                    <a:pt x="5915" y="15121"/>
                  </a:cubicBezTo>
                  <a:lnTo>
                    <a:pt x="6012" y="14968"/>
                  </a:lnTo>
                  <a:cubicBezTo>
                    <a:pt x="6054" y="14912"/>
                    <a:pt x="6082" y="14856"/>
                    <a:pt x="6096" y="14814"/>
                  </a:cubicBezTo>
                  <a:cubicBezTo>
                    <a:pt x="6124" y="14772"/>
                    <a:pt x="6138" y="14758"/>
                    <a:pt x="6152" y="14717"/>
                  </a:cubicBezTo>
                  <a:cubicBezTo>
                    <a:pt x="6166" y="14689"/>
                    <a:pt x="6166" y="14675"/>
                    <a:pt x="6194" y="14633"/>
                  </a:cubicBezTo>
                  <a:lnTo>
                    <a:pt x="6277" y="14465"/>
                  </a:lnTo>
                  <a:cubicBezTo>
                    <a:pt x="6291" y="14410"/>
                    <a:pt x="6305" y="14340"/>
                    <a:pt x="6347" y="14270"/>
                  </a:cubicBezTo>
                  <a:cubicBezTo>
                    <a:pt x="6403" y="14145"/>
                    <a:pt x="6417" y="14019"/>
                    <a:pt x="6445" y="13907"/>
                  </a:cubicBezTo>
                  <a:cubicBezTo>
                    <a:pt x="6501" y="13656"/>
                    <a:pt x="6542" y="13391"/>
                    <a:pt x="6542" y="13154"/>
                  </a:cubicBezTo>
                  <a:cubicBezTo>
                    <a:pt x="6556" y="12833"/>
                    <a:pt x="6556" y="12541"/>
                    <a:pt x="6542" y="12248"/>
                  </a:cubicBezTo>
                  <a:lnTo>
                    <a:pt x="6542" y="12248"/>
                  </a:lnTo>
                  <a:cubicBezTo>
                    <a:pt x="6556" y="12276"/>
                    <a:pt x="6556" y="12303"/>
                    <a:pt x="6570" y="12331"/>
                  </a:cubicBezTo>
                  <a:cubicBezTo>
                    <a:pt x="6612" y="12443"/>
                    <a:pt x="6640" y="12541"/>
                    <a:pt x="6696" y="12652"/>
                  </a:cubicBezTo>
                  <a:cubicBezTo>
                    <a:pt x="6752" y="12750"/>
                    <a:pt x="6794" y="12875"/>
                    <a:pt x="6835" y="12945"/>
                  </a:cubicBezTo>
                  <a:cubicBezTo>
                    <a:pt x="6961" y="13238"/>
                    <a:pt x="7045" y="13531"/>
                    <a:pt x="7059" y="13880"/>
                  </a:cubicBezTo>
                  <a:cubicBezTo>
                    <a:pt x="7072" y="14214"/>
                    <a:pt x="7031" y="14605"/>
                    <a:pt x="6849" y="15051"/>
                  </a:cubicBezTo>
                  <a:cubicBezTo>
                    <a:pt x="6807" y="15145"/>
                    <a:pt x="6832" y="15207"/>
                    <a:pt x="6879" y="15207"/>
                  </a:cubicBezTo>
                  <a:cubicBezTo>
                    <a:pt x="6910" y="15207"/>
                    <a:pt x="6951" y="15181"/>
                    <a:pt x="6989" y="15121"/>
                  </a:cubicBezTo>
                  <a:cubicBezTo>
                    <a:pt x="7268" y="14549"/>
                    <a:pt x="7477" y="13866"/>
                    <a:pt x="7519" y="13224"/>
                  </a:cubicBezTo>
                  <a:cubicBezTo>
                    <a:pt x="7533" y="12889"/>
                    <a:pt x="7519" y="12596"/>
                    <a:pt x="7477" y="12303"/>
                  </a:cubicBezTo>
                  <a:cubicBezTo>
                    <a:pt x="7449" y="12164"/>
                    <a:pt x="7435" y="12024"/>
                    <a:pt x="7379" y="11885"/>
                  </a:cubicBezTo>
                  <a:cubicBezTo>
                    <a:pt x="7324" y="11759"/>
                    <a:pt x="7296" y="11634"/>
                    <a:pt x="7226" y="11508"/>
                  </a:cubicBezTo>
                  <a:cubicBezTo>
                    <a:pt x="7170" y="11425"/>
                    <a:pt x="7128" y="11341"/>
                    <a:pt x="7086" y="11257"/>
                  </a:cubicBezTo>
                  <a:cubicBezTo>
                    <a:pt x="7031" y="11160"/>
                    <a:pt x="6975" y="11090"/>
                    <a:pt x="6947" y="11020"/>
                  </a:cubicBezTo>
                  <a:cubicBezTo>
                    <a:pt x="6849" y="10881"/>
                    <a:pt x="6752" y="10741"/>
                    <a:pt x="6668" y="10602"/>
                  </a:cubicBezTo>
                  <a:cubicBezTo>
                    <a:pt x="6473" y="10323"/>
                    <a:pt x="6319" y="10030"/>
                    <a:pt x="6138" y="9597"/>
                  </a:cubicBezTo>
                  <a:cubicBezTo>
                    <a:pt x="6054" y="9374"/>
                    <a:pt x="5971" y="9137"/>
                    <a:pt x="5859" y="8928"/>
                  </a:cubicBezTo>
                  <a:cubicBezTo>
                    <a:pt x="5357" y="7449"/>
                    <a:pt x="4673" y="6027"/>
                    <a:pt x="3836" y="4715"/>
                  </a:cubicBezTo>
                  <a:cubicBezTo>
                    <a:pt x="3557" y="4283"/>
                    <a:pt x="3278" y="3837"/>
                    <a:pt x="2999" y="3390"/>
                  </a:cubicBezTo>
                  <a:lnTo>
                    <a:pt x="2999" y="3390"/>
                  </a:lnTo>
                  <a:cubicBezTo>
                    <a:pt x="3069" y="3446"/>
                    <a:pt x="3139" y="3488"/>
                    <a:pt x="3209" y="3530"/>
                  </a:cubicBezTo>
                  <a:cubicBezTo>
                    <a:pt x="3320" y="3586"/>
                    <a:pt x="3418" y="3613"/>
                    <a:pt x="3502" y="3655"/>
                  </a:cubicBezTo>
                  <a:cubicBezTo>
                    <a:pt x="3822" y="3823"/>
                    <a:pt x="4171" y="3962"/>
                    <a:pt x="4478" y="4116"/>
                  </a:cubicBezTo>
                  <a:cubicBezTo>
                    <a:pt x="4604" y="4213"/>
                    <a:pt x="4729" y="4325"/>
                    <a:pt x="4827" y="4450"/>
                  </a:cubicBezTo>
                  <a:cubicBezTo>
                    <a:pt x="4855" y="4464"/>
                    <a:pt x="4869" y="4506"/>
                    <a:pt x="4883" y="4520"/>
                  </a:cubicBezTo>
                  <a:cubicBezTo>
                    <a:pt x="4924" y="4576"/>
                    <a:pt x="4952" y="4590"/>
                    <a:pt x="4966" y="4604"/>
                  </a:cubicBezTo>
                  <a:cubicBezTo>
                    <a:pt x="5175" y="4855"/>
                    <a:pt x="5371" y="5134"/>
                    <a:pt x="5552" y="5427"/>
                  </a:cubicBezTo>
                  <a:cubicBezTo>
                    <a:pt x="5568" y="5465"/>
                    <a:pt x="5595" y="5481"/>
                    <a:pt x="5618" y="5481"/>
                  </a:cubicBezTo>
                  <a:cubicBezTo>
                    <a:pt x="5655" y="5481"/>
                    <a:pt x="5684" y="5439"/>
                    <a:pt x="5650" y="5371"/>
                  </a:cubicBezTo>
                  <a:cubicBezTo>
                    <a:pt x="5482" y="5036"/>
                    <a:pt x="5315" y="4646"/>
                    <a:pt x="5106" y="4255"/>
                  </a:cubicBezTo>
                  <a:cubicBezTo>
                    <a:pt x="4924" y="3878"/>
                    <a:pt x="4687" y="3502"/>
                    <a:pt x="4408" y="3265"/>
                  </a:cubicBezTo>
                  <a:cubicBezTo>
                    <a:pt x="4185" y="3055"/>
                    <a:pt x="4018" y="2944"/>
                    <a:pt x="3767" y="2916"/>
                  </a:cubicBezTo>
                  <a:cubicBezTo>
                    <a:pt x="3320" y="2860"/>
                    <a:pt x="2916" y="2651"/>
                    <a:pt x="2525" y="2358"/>
                  </a:cubicBezTo>
                  <a:lnTo>
                    <a:pt x="2455" y="2288"/>
                  </a:lnTo>
                  <a:cubicBezTo>
                    <a:pt x="2428" y="2260"/>
                    <a:pt x="2414" y="2260"/>
                    <a:pt x="2386" y="2233"/>
                  </a:cubicBezTo>
                  <a:cubicBezTo>
                    <a:pt x="2163" y="2037"/>
                    <a:pt x="1939" y="1814"/>
                    <a:pt x="1674" y="1577"/>
                  </a:cubicBezTo>
                  <a:cubicBezTo>
                    <a:pt x="1619" y="1507"/>
                    <a:pt x="1549" y="1507"/>
                    <a:pt x="1507" y="1507"/>
                  </a:cubicBezTo>
                  <a:cubicBezTo>
                    <a:pt x="1081" y="1069"/>
                    <a:pt x="623" y="642"/>
                    <a:pt x="189" y="197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302353" y="1764843"/>
              <a:ext cx="128163" cy="345947"/>
            </a:xfrm>
            <a:custGeom>
              <a:avLst/>
              <a:gdLst/>
              <a:ahLst/>
              <a:cxnLst/>
              <a:rect l="l" t="t" r="r" b="b"/>
              <a:pathLst>
                <a:path w="2958" h="7984" extrusionOk="0">
                  <a:moveTo>
                    <a:pt x="875" y="0"/>
                  </a:moveTo>
                  <a:cubicBezTo>
                    <a:pt x="848" y="0"/>
                    <a:pt x="821" y="2"/>
                    <a:pt x="796" y="5"/>
                  </a:cubicBezTo>
                  <a:lnTo>
                    <a:pt x="810" y="19"/>
                  </a:lnTo>
                  <a:cubicBezTo>
                    <a:pt x="977" y="172"/>
                    <a:pt x="1144" y="382"/>
                    <a:pt x="1256" y="591"/>
                  </a:cubicBezTo>
                  <a:cubicBezTo>
                    <a:pt x="1326" y="703"/>
                    <a:pt x="1382" y="828"/>
                    <a:pt x="1437" y="926"/>
                  </a:cubicBezTo>
                  <a:cubicBezTo>
                    <a:pt x="1479" y="1051"/>
                    <a:pt x="1535" y="1149"/>
                    <a:pt x="1577" y="1274"/>
                  </a:cubicBezTo>
                  <a:cubicBezTo>
                    <a:pt x="1619" y="1400"/>
                    <a:pt x="1660" y="1498"/>
                    <a:pt x="1716" y="1623"/>
                  </a:cubicBezTo>
                  <a:cubicBezTo>
                    <a:pt x="1730" y="1679"/>
                    <a:pt x="1744" y="1749"/>
                    <a:pt x="1786" y="1804"/>
                  </a:cubicBezTo>
                  <a:cubicBezTo>
                    <a:pt x="1786" y="1804"/>
                    <a:pt x="1800" y="1846"/>
                    <a:pt x="1814" y="1888"/>
                  </a:cubicBezTo>
                  <a:cubicBezTo>
                    <a:pt x="1828" y="1944"/>
                    <a:pt x="1856" y="1972"/>
                    <a:pt x="1856" y="1972"/>
                  </a:cubicBezTo>
                  <a:cubicBezTo>
                    <a:pt x="1939" y="2209"/>
                    <a:pt x="2009" y="2460"/>
                    <a:pt x="2065" y="2711"/>
                  </a:cubicBezTo>
                  <a:cubicBezTo>
                    <a:pt x="2121" y="2948"/>
                    <a:pt x="2149" y="3213"/>
                    <a:pt x="2163" y="3436"/>
                  </a:cubicBezTo>
                  <a:cubicBezTo>
                    <a:pt x="2177" y="3674"/>
                    <a:pt x="2177" y="3911"/>
                    <a:pt x="2163" y="4120"/>
                  </a:cubicBezTo>
                  <a:cubicBezTo>
                    <a:pt x="2149" y="4329"/>
                    <a:pt x="2135" y="4538"/>
                    <a:pt x="2121" y="4720"/>
                  </a:cubicBezTo>
                  <a:cubicBezTo>
                    <a:pt x="2093" y="4817"/>
                    <a:pt x="2093" y="4901"/>
                    <a:pt x="2079" y="4985"/>
                  </a:cubicBezTo>
                  <a:cubicBezTo>
                    <a:pt x="2065" y="5068"/>
                    <a:pt x="2065" y="5138"/>
                    <a:pt x="2037" y="5208"/>
                  </a:cubicBezTo>
                  <a:cubicBezTo>
                    <a:pt x="2023" y="5347"/>
                    <a:pt x="2009" y="5501"/>
                    <a:pt x="1995" y="5599"/>
                  </a:cubicBezTo>
                  <a:cubicBezTo>
                    <a:pt x="1981" y="5696"/>
                    <a:pt x="1981" y="5794"/>
                    <a:pt x="1953" y="5836"/>
                  </a:cubicBezTo>
                  <a:cubicBezTo>
                    <a:pt x="1953" y="5891"/>
                    <a:pt x="1939" y="5933"/>
                    <a:pt x="1939" y="5933"/>
                  </a:cubicBezTo>
                  <a:lnTo>
                    <a:pt x="1939" y="5836"/>
                  </a:lnTo>
                  <a:lnTo>
                    <a:pt x="1939" y="5599"/>
                  </a:lnTo>
                  <a:lnTo>
                    <a:pt x="1939" y="5208"/>
                  </a:lnTo>
                  <a:lnTo>
                    <a:pt x="1939" y="4971"/>
                  </a:lnTo>
                  <a:lnTo>
                    <a:pt x="1939" y="4706"/>
                  </a:lnTo>
                  <a:cubicBezTo>
                    <a:pt x="1939" y="4538"/>
                    <a:pt x="1926" y="4329"/>
                    <a:pt x="1926" y="4120"/>
                  </a:cubicBezTo>
                  <a:cubicBezTo>
                    <a:pt x="1912" y="3911"/>
                    <a:pt x="1870" y="3701"/>
                    <a:pt x="1842" y="3478"/>
                  </a:cubicBezTo>
                  <a:cubicBezTo>
                    <a:pt x="1800" y="3241"/>
                    <a:pt x="1730" y="3032"/>
                    <a:pt x="1647" y="2809"/>
                  </a:cubicBezTo>
                  <a:cubicBezTo>
                    <a:pt x="1577" y="2600"/>
                    <a:pt x="1465" y="2376"/>
                    <a:pt x="1368" y="2167"/>
                  </a:cubicBezTo>
                  <a:lnTo>
                    <a:pt x="1326" y="2083"/>
                  </a:lnTo>
                  <a:lnTo>
                    <a:pt x="1312" y="2042"/>
                  </a:lnTo>
                  <a:lnTo>
                    <a:pt x="1298" y="2028"/>
                  </a:lnTo>
                  <a:lnTo>
                    <a:pt x="1298" y="2014"/>
                  </a:lnTo>
                  <a:cubicBezTo>
                    <a:pt x="1256" y="1958"/>
                    <a:pt x="1242" y="1902"/>
                    <a:pt x="1214" y="1846"/>
                  </a:cubicBezTo>
                  <a:cubicBezTo>
                    <a:pt x="1144" y="1749"/>
                    <a:pt x="1075" y="1665"/>
                    <a:pt x="1005" y="1553"/>
                  </a:cubicBezTo>
                  <a:cubicBezTo>
                    <a:pt x="935" y="1456"/>
                    <a:pt x="865" y="1358"/>
                    <a:pt x="796" y="1274"/>
                  </a:cubicBezTo>
                  <a:lnTo>
                    <a:pt x="586" y="1009"/>
                  </a:lnTo>
                  <a:cubicBezTo>
                    <a:pt x="447" y="856"/>
                    <a:pt x="321" y="703"/>
                    <a:pt x="196" y="563"/>
                  </a:cubicBezTo>
                  <a:cubicBezTo>
                    <a:pt x="168" y="521"/>
                    <a:pt x="140" y="493"/>
                    <a:pt x="112" y="465"/>
                  </a:cubicBezTo>
                  <a:lnTo>
                    <a:pt x="112" y="465"/>
                  </a:lnTo>
                  <a:cubicBezTo>
                    <a:pt x="1" y="786"/>
                    <a:pt x="42" y="1051"/>
                    <a:pt x="126" y="1316"/>
                  </a:cubicBezTo>
                  <a:cubicBezTo>
                    <a:pt x="126" y="1344"/>
                    <a:pt x="112" y="1400"/>
                    <a:pt x="112" y="1428"/>
                  </a:cubicBezTo>
                  <a:cubicBezTo>
                    <a:pt x="112" y="1470"/>
                    <a:pt x="98" y="1512"/>
                    <a:pt x="98" y="1553"/>
                  </a:cubicBezTo>
                  <a:lnTo>
                    <a:pt x="98" y="1818"/>
                  </a:lnTo>
                  <a:cubicBezTo>
                    <a:pt x="112" y="1958"/>
                    <a:pt x="126" y="2111"/>
                    <a:pt x="168" y="2251"/>
                  </a:cubicBezTo>
                  <a:cubicBezTo>
                    <a:pt x="182" y="2321"/>
                    <a:pt x="210" y="2390"/>
                    <a:pt x="238" y="2460"/>
                  </a:cubicBezTo>
                  <a:cubicBezTo>
                    <a:pt x="266" y="2600"/>
                    <a:pt x="307" y="2655"/>
                    <a:pt x="349" y="2725"/>
                  </a:cubicBezTo>
                  <a:cubicBezTo>
                    <a:pt x="391" y="2781"/>
                    <a:pt x="461" y="2795"/>
                    <a:pt x="517" y="2809"/>
                  </a:cubicBezTo>
                  <a:cubicBezTo>
                    <a:pt x="461" y="2962"/>
                    <a:pt x="475" y="3157"/>
                    <a:pt x="559" y="3297"/>
                  </a:cubicBezTo>
                  <a:cubicBezTo>
                    <a:pt x="628" y="3423"/>
                    <a:pt x="740" y="3492"/>
                    <a:pt x="865" y="3576"/>
                  </a:cubicBezTo>
                  <a:cubicBezTo>
                    <a:pt x="865" y="3576"/>
                    <a:pt x="865" y="3590"/>
                    <a:pt x="879" y="3590"/>
                  </a:cubicBezTo>
                  <a:cubicBezTo>
                    <a:pt x="879" y="3632"/>
                    <a:pt x="879" y="3660"/>
                    <a:pt x="893" y="3701"/>
                  </a:cubicBezTo>
                  <a:cubicBezTo>
                    <a:pt x="907" y="3799"/>
                    <a:pt x="963" y="3925"/>
                    <a:pt x="991" y="4036"/>
                  </a:cubicBezTo>
                  <a:cubicBezTo>
                    <a:pt x="991" y="4050"/>
                    <a:pt x="1019" y="4064"/>
                    <a:pt x="1033" y="4078"/>
                  </a:cubicBezTo>
                  <a:cubicBezTo>
                    <a:pt x="1047" y="4106"/>
                    <a:pt x="1047" y="4120"/>
                    <a:pt x="1075" y="4134"/>
                  </a:cubicBezTo>
                  <a:cubicBezTo>
                    <a:pt x="1103" y="4190"/>
                    <a:pt x="1144" y="4245"/>
                    <a:pt x="1172" y="4273"/>
                  </a:cubicBezTo>
                  <a:cubicBezTo>
                    <a:pt x="1130" y="4413"/>
                    <a:pt x="1158" y="4566"/>
                    <a:pt x="1228" y="4748"/>
                  </a:cubicBezTo>
                  <a:cubicBezTo>
                    <a:pt x="1298" y="4943"/>
                    <a:pt x="1382" y="5250"/>
                    <a:pt x="1563" y="5403"/>
                  </a:cubicBezTo>
                  <a:cubicBezTo>
                    <a:pt x="1577" y="5585"/>
                    <a:pt x="1577" y="5738"/>
                    <a:pt x="1591" y="5919"/>
                  </a:cubicBezTo>
                  <a:cubicBezTo>
                    <a:pt x="1605" y="6282"/>
                    <a:pt x="1633" y="6659"/>
                    <a:pt x="1577" y="7035"/>
                  </a:cubicBezTo>
                  <a:cubicBezTo>
                    <a:pt x="1535" y="7342"/>
                    <a:pt x="1437" y="7663"/>
                    <a:pt x="1382" y="7984"/>
                  </a:cubicBezTo>
                  <a:cubicBezTo>
                    <a:pt x="1395" y="7984"/>
                    <a:pt x="1423" y="7970"/>
                    <a:pt x="1437" y="7956"/>
                  </a:cubicBezTo>
                  <a:cubicBezTo>
                    <a:pt x="1577" y="7761"/>
                    <a:pt x="1674" y="7551"/>
                    <a:pt x="1786" y="7342"/>
                  </a:cubicBezTo>
                  <a:cubicBezTo>
                    <a:pt x="1870" y="7133"/>
                    <a:pt x="1953" y="6910"/>
                    <a:pt x="2023" y="6686"/>
                  </a:cubicBezTo>
                  <a:cubicBezTo>
                    <a:pt x="2163" y="6226"/>
                    <a:pt x="2274" y="5780"/>
                    <a:pt x="2358" y="5320"/>
                  </a:cubicBezTo>
                  <a:cubicBezTo>
                    <a:pt x="2372" y="5250"/>
                    <a:pt x="2400" y="5166"/>
                    <a:pt x="2414" y="5096"/>
                  </a:cubicBezTo>
                  <a:cubicBezTo>
                    <a:pt x="2428" y="5027"/>
                    <a:pt x="2442" y="4943"/>
                    <a:pt x="2470" y="4873"/>
                  </a:cubicBezTo>
                  <a:cubicBezTo>
                    <a:pt x="2497" y="4817"/>
                    <a:pt x="2539" y="4762"/>
                    <a:pt x="2567" y="4734"/>
                  </a:cubicBezTo>
                  <a:cubicBezTo>
                    <a:pt x="2790" y="4399"/>
                    <a:pt x="2776" y="4036"/>
                    <a:pt x="2693" y="3646"/>
                  </a:cubicBezTo>
                  <a:cubicBezTo>
                    <a:pt x="2818" y="3520"/>
                    <a:pt x="2902" y="3381"/>
                    <a:pt x="2916" y="3199"/>
                  </a:cubicBezTo>
                  <a:cubicBezTo>
                    <a:pt x="2958" y="2948"/>
                    <a:pt x="2860" y="2641"/>
                    <a:pt x="2721" y="2404"/>
                  </a:cubicBezTo>
                  <a:cubicBezTo>
                    <a:pt x="2776" y="2307"/>
                    <a:pt x="2818" y="2195"/>
                    <a:pt x="2832" y="2083"/>
                  </a:cubicBezTo>
                  <a:cubicBezTo>
                    <a:pt x="2846" y="1958"/>
                    <a:pt x="2832" y="1832"/>
                    <a:pt x="2818" y="1693"/>
                  </a:cubicBezTo>
                  <a:cubicBezTo>
                    <a:pt x="2721" y="1316"/>
                    <a:pt x="2483" y="926"/>
                    <a:pt x="2218" y="633"/>
                  </a:cubicBezTo>
                  <a:cubicBezTo>
                    <a:pt x="2121" y="507"/>
                    <a:pt x="2009" y="424"/>
                    <a:pt x="1884" y="354"/>
                  </a:cubicBezTo>
                  <a:cubicBezTo>
                    <a:pt x="1772" y="284"/>
                    <a:pt x="1660" y="242"/>
                    <a:pt x="1535" y="228"/>
                  </a:cubicBezTo>
                  <a:cubicBezTo>
                    <a:pt x="1535" y="228"/>
                    <a:pt x="1521" y="214"/>
                    <a:pt x="1507" y="214"/>
                  </a:cubicBezTo>
                  <a:cubicBezTo>
                    <a:pt x="1322" y="91"/>
                    <a:pt x="1082" y="0"/>
                    <a:pt x="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534248" y="2599186"/>
              <a:ext cx="273223" cy="217603"/>
            </a:xfrm>
            <a:custGeom>
              <a:avLst/>
              <a:gdLst/>
              <a:ahLst/>
              <a:cxnLst/>
              <a:rect l="l" t="t" r="r" b="b"/>
              <a:pathLst>
                <a:path w="6306" h="5022" extrusionOk="0">
                  <a:moveTo>
                    <a:pt x="5133" y="0"/>
                  </a:moveTo>
                  <a:lnTo>
                    <a:pt x="5133" y="0"/>
                  </a:lnTo>
                  <a:cubicBezTo>
                    <a:pt x="4980" y="28"/>
                    <a:pt x="4841" y="84"/>
                    <a:pt x="4715" y="168"/>
                  </a:cubicBezTo>
                  <a:cubicBezTo>
                    <a:pt x="4659" y="210"/>
                    <a:pt x="4617" y="265"/>
                    <a:pt x="4562" y="307"/>
                  </a:cubicBezTo>
                  <a:cubicBezTo>
                    <a:pt x="4506" y="363"/>
                    <a:pt x="4450" y="419"/>
                    <a:pt x="4422" y="489"/>
                  </a:cubicBezTo>
                  <a:cubicBezTo>
                    <a:pt x="4338" y="517"/>
                    <a:pt x="4269" y="572"/>
                    <a:pt x="4213" y="614"/>
                  </a:cubicBezTo>
                  <a:lnTo>
                    <a:pt x="4004" y="768"/>
                  </a:lnTo>
                  <a:lnTo>
                    <a:pt x="3850" y="921"/>
                  </a:lnTo>
                  <a:lnTo>
                    <a:pt x="3683" y="1074"/>
                  </a:lnTo>
                  <a:cubicBezTo>
                    <a:pt x="3641" y="1130"/>
                    <a:pt x="3613" y="1200"/>
                    <a:pt x="3585" y="1256"/>
                  </a:cubicBezTo>
                  <a:cubicBezTo>
                    <a:pt x="3571" y="1381"/>
                    <a:pt x="3557" y="1451"/>
                    <a:pt x="3557" y="1521"/>
                  </a:cubicBezTo>
                  <a:cubicBezTo>
                    <a:pt x="3557" y="1563"/>
                    <a:pt x="3571" y="1632"/>
                    <a:pt x="3585" y="1688"/>
                  </a:cubicBezTo>
                  <a:cubicBezTo>
                    <a:pt x="3515" y="1702"/>
                    <a:pt x="3432" y="1758"/>
                    <a:pt x="3376" y="1800"/>
                  </a:cubicBezTo>
                  <a:cubicBezTo>
                    <a:pt x="3348" y="1814"/>
                    <a:pt x="3320" y="1842"/>
                    <a:pt x="3306" y="1883"/>
                  </a:cubicBezTo>
                  <a:cubicBezTo>
                    <a:pt x="3292" y="1897"/>
                    <a:pt x="3292" y="1911"/>
                    <a:pt x="3278" y="1939"/>
                  </a:cubicBezTo>
                  <a:cubicBezTo>
                    <a:pt x="3250" y="1953"/>
                    <a:pt x="3250" y="1967"/>
                    <a:pt x="3250" y="1981"/>
                  </a:cubicBezTo>
                  <a:cubicBezTo>
                    <a:pt x="3209" y="2093"/>
                    <a:pt x="3222" y="2232"/>
                    <a:pt x="3236" y="2358"/>
                  </a:cubicBezTo>
                  <a:lnTo>
                    <a:pt x="3236" y="2372"/>
                  </a:lnTo>
                  <a:cubicBezTo>
                    <a:pt x="3222" y="2386"/>
                    <a:pt x="3181" y="2400"/>
                    <a:pt x="3167" y="2427"/>
                  </a:cubicBezTo>
                  <a:cubicBezTo>
                    <a:pt x="3097" y="2497"/>
                    <a:pt x="3027" y="2581"/>
                    <a:pt x="2971" y="2665"/>
                  </a:cubicBezTo>
                  <a:cubicBezTo>
                    <a:pt x="2957" y="2679"/>
                    <a:pt x="2957" y="2706"/>
                    <a:pt x="2944" y="2720"/>
                  </a:cubicBezTo>
                  <a:cubicBezTo>
                    <a:pt x="2930" y="2734"/>
                    <a:pt x="2930" y="2748"/>
                    <a:pt x="2902" y="2776"/>
                  </a:cubicBezTo>
                  <a:lnTo>
                    <a:pt x="2860" y="2930"/>
                  </a:lnTo>
                  <a:cubicBezTo>
                    <a:pt x="2790" y="2944"/>
                    <a:pt x="2734" y="2985"/>
                    <a:pt x="2678" y="3027"/>
                  </a:cubicBezTo>
                  <a:cubicBezTo>
                    <a:pt x="2623" y="3069"/>
                    <a:pt x="2581" y="3139"/>
                    <a:pt x="2525" y="3209"/>
                  </a:cubicBezTo>
                  <a:cubicBezTo>
                    <a:pt x="2483" y="3237"/>
                    <a:pt x="2469" y="3292"/>
                    <a:pt x="2441" y="3348"/>
                  </a:cubicBezTo>
                  <a:cubicBezTo>
                    <a:pt x="2400" y="3404"/>
                    <a:pt x="2372" y="3432"/>
                    <a:pt x="2330" y="3488"/>
                  </a:cubicBezTo>
                  <a:cubicBezTo>
                    <a:pt x="2260" y="3585"/>
                    <a:pt x="2190" y="3711"/>
                    <a:pt x="2176" y="3822"/>
                  </a:cubicBezTo>
                  <a:cubicBezTo>
                    <a:pt x="2037" y="3906"/>
                    <a:pt x="1911" y="3990"/>
                    <a:pt x="1772" y="4073"/>
                  </a:cubicBezTo>
                  <a:cubicBezTo>
                    <a:pt x="1702" y="4129"/>
                    <a:pt x="1618" y="4171"/>
                    <a:pt x="1549" y="4213"/>
                  </a:cubicBezTo>
                  <a:cubicBezTo>
                    <a:pt x="1479" y="4269"/>
                    <a:pt x="1395" y="4324"/>
                    <a:pt x="1325" y="4352"/>
                  </a:cubicBezTo>
                  <a:lnTo>
                    <a:pt x="1074" y="4492"/>
                  </a:lnTo>
                  <a:lnTo>
                    <a:pt x="949" y="4562"/>
                  </a:lnTo>
                  <a:lnTo>
                    <a:pt x="837" y="4617"/>
                  </a:lnTo>
                  <a:cubicBezTo>
                    <a:pt x="698" y="4673"/>
                    <a:pt x="558" y="4743"/>
                    <a:pt x="419" y="4799"/>
                  </a:cubicBezTo>
                  <a:cubicBezTo>
                    <a:pt x="279" y="4841"/>
                    <a:pt x="140" y="4910"/>
                    <a:pt x="0" y="5008"/>
                  </a:cubicBezTo>
                  <a:cubicBezTo>
                    <a:pt x="14" y="5022"/>
                    <a:pt x="28" y="5022"/>
                    <a:pt x="42" y="5022"/>
                  </a:cubicBezTo>
                  <a:cubicBezTo>
                    <a:pt x="154" y="5022"/>
                    <a:pt x="251" y="5008"/>
                    <a:pt x="377" y="5008"/>
                  </a:cubicBezTo>
                  <a:lnTo>
                    <a:pt x="530" y="4980"/>
                  </a:lnTo>
                  <a:lnTo>
                    <a:pt x="698" y="4966"/>
                  </a:lnTo>
                  <a:lnTo>
                    <a:pt x="1019" y="4910"/>
                  </a:lnTo>
                  <a:cubicBezTo>
                    <a:pt x="1130" y="4896"/>
                    <a:pt x="1228" y="4868"/>
                    <a:pt x="1353" y="4841"/>
                  </a:cubicBezTo>
                  <a:cubicBezTo>
                    <a:pt x="1563" y="4813"/>
                    <a:pt x="1786" y="4743"/>
                    <a:pt x="1995" y="4687"/>
                  </a:cubicBezTo>
                  <a:lnTo>
                    <a:pt x="2316" y="4590"/>
                  </a:lnTo>
                  <a:cubicBezTo>
                    <a:pt x="2413" y="4548"/>
                    <a:pt x="2525" y="4534"/>
                    <a:pt x="2623" y="4478"/>
                  </a:cubicBezTo>
                  <a:cubicBezTo>
                    <a:pt x="2762" y="4422"/>
                    <a:pt x="2930" y="4380"/>
                    <a:pt x="3069" y="4338"/>
                  </a:cubicBezTo>
                  <a:cubicBezTo>
                    <a:pt x="3111" y="4338"/>
                    <a:pt x="3181" y="4352"/>
                    <a:pt x="3236" y="4352"/>
                  </a:cubicBezTo>
                  <a:cubicBezTo>
                    <a:pt x="3432" y="4352"/>
                    <a:pt x="3627" y="4324"/>
                    <a:pt x="3766" y="4241"/>
                  </a:cubicBezTo>
                  <a:cubicBezTo>
                    <a:pt x="3920" y="4143"/>
                    <a:pt x="4073" y="4032"/>
                    <a:pt x="4199" y="3892"/>
                  </a:cubicBezTo>
                  <a:cubicBezTo>
                    <a:pt x="4283" y="3906"/>
                    <a:pt x="4366" y="3906"/>
                    <a:pt x="4436" y="3906"/>
                  </a:cubicBezTo>
                  <a:cubicBezTo>
                    <a:pt x="4534" y="3892"/>
                    <a:pt x="4617" y="3864"/>
                    <a:pt x="4701" y="3822"/>
                  </a:cubicBezTo>
                  <a:cubicBezTo>
                    <a:pt x="4813" y="3767"/>
                    <a:pt x="4910" y="3655"/>
                    <a:pt x="4994" y="3557"/>
                  </a:cubicBezTo>
                  <a:cubicBezTo>
                    <a:pt x="5050" y="3502"/>
                    <a:pt x="5092" y="3432"/>
                    <a:pt x="5120" y="3376"/>
                  </a:cubicBezTo>
                  <a:cubicBezTo>
                    <a:pt x="5161" y="3306"/>
                    <a:pt x="5189" y="3264"/>
                    <a:pt x="5203" y="3195"/>
                  </a:cubicBezTo>
                  <a:cubicBezTo>
                    <a:pt x="5315" y="3167"/>
                    <a:pt x="5440" y="3139"/>
                    <a:pt x="5524" y="3069"/>
                  </a:cubicBezTo>
                  <a:cubicBezTo>
                    <a:pt x="5622" y="2999"/>
                    <a:pt x="5719" y="2930"/>
                    <a:pt x="5817" y="2804"/>
                  </a:cubicBezTo>
                  <a:cubicBezTo>
                    <a:pt x="6068" y="2511"/>
                    <a:pt x="6207" y="2107"/>
                    <a:pt x="6277" y="1744"/>
                  </a:cubicBezTo>
                  <a:cubicBezTo>
                    <a:pt x="6291" y="1674"/>
                    <a:pt x="6291" y="1605"/>
                    <a:pt x="6305" y="1535"/>
                  </a:cubicBezTo>
                  <a:cubicBezTo>
                    <a:pt x="6305" y="1465"/>
                    <a:pt x="6305" y="1409"/>
                    <a:pt x="6291" y="1339"/>
                  </a:cubicBezTo>
                  <a:cubicBezTo>
                    <a:pt x="6277" y="1214"/>
                    <a:pt x="6235" y="1116"/>
                    <a:pt x="6180" y="1005"/>
                  </a:cubicBezTo>
                  <a:lnTo>
                    <a:pt x="6180" y="977"/>
                  </a:lnTo>
                  <a:cubicBezTo>
                    <a:pt x="6180" y="865"/>
                    <a:pt x="6152" y="754"/>
                    <a:pt x="6110" y="628"/>
                  </a:cubicBezTo>
                  <a:cubicBezTo>
                    <a:pt x="6082" y="517"/>
                    <a:pt x="6026" y="419"/>
                    <a:pt x="5956" y="335"/>
                  </a:cubicBezTo>
                  <a:lnTo>
                    <a:pt x="5956" y="349"/>
                  </a:lnTo>
                  <a:cubicBezTo>
                    <a:pt x="5942" y="447"/>
                    <a:pt x="5901" y="558"/>
                    <a:pt x="5873" y="656"/>
                  </a:cubicBezTo>
                  <a:lnTo>
                    <a:pt x="5817" y="823"/>
                  </a:lnTo>
                  <a:cubicBezTo>
                    <a:pt x="5803" y="865"/>
                    <a:pt x="5761" y="921"/>
                    <a:pt x="5747" y="977"/>
                  </a:cubicBezTo>
                  <a:cubicBezTo>
                    <a:pt x="5691" y="1074"/>
                    <a:pt x="5664" y="1186"/>
                    <a:pt x="5594" y="1284"/>
                  </a:cubicBezTo>
                  <a:cubicBezTo>
                    <a:pt x="5538" y="1395"/>
                    <a:pt x="5468" y="1493"/>
                    <a:pt x="5412" y="1605"/>
                  </a:cubicBezTo>
                  <a:cubicBezTo>
                    <a:pt x="5357" y="1702"/>
                    <a:pt x="5301" y="1814"/>
                    <a:pt x="5231" y="1897"/>
                  </a:cubicBezTo>
                  <a:cubicBezTo>
                    <a:pt x="5189" y="1953"/>
                    <a:pt x="5147" y="2009"/>
                    <a:pt x="5133" y="2051"/>
                  </a:cubicBezTo>
                  <a:cubicBezTo>
                    <a:pt x="5133" y="2051"/>
                    <a:pt x="5120" y="2093"/>
                    <a:pt x="5078" y="2149"/>
                  </a:cubicBezTo>
                  <a:cubicBezTo>
                    <a:pt x="5050" y="2176"/>
                    <a:pt x="5036" y="2218"/>
                    <a:pt x="5036" y="2218"/>
                  </a:cubicBezTo>
                  <a:lnTo>
                    <a:pt x="4827" y="2525"/>
                  </a:lnTo>
                  <a:cubicBezTo>
                    <a:pt x="4757" y="2637"/>
                    <a:pt x="4659" y="2720"/>
                    <a:pt x="4576" y="2804"/>
                  </a:cubicBezTo>
                  <a:cubicBezTo>
                    <a:pt x="4548" y="2860"/>
                    <a:pt x="4492" y="2888"/>
                    <a:pt x="4450" y="2944"/>
                  </a:cubicBezTo>
                  <a:cubicBezTo>
                    <a:pt x="4408" y="2985"/>
                    <a:pt x="4366" y="3027"/>
                    <a:pt x="4310" y="3069"/>
                  </a:cubicBezTo>
                  <a:cubicBezTo>
                    <a:pt x="4227" y="3153"/>
                    <a:pt x="4143" y="3237"/>
                    <a:pt x="4059" y="3292"/>
                  </a:cubicBezTo>
                  <a:cubicBezTo>
                    <a:pt x="3962" y="3362"/>
                    <a:pt x="3864" y="3432"/>
                    <a:pt x="3780" y="3502"/>
                  </a:cubicBezTo>
                  <a:lnTo>
                    <a:pt x="3711" y="3557"/>
                  </a:lnTo>
                  <a:cubicBezTo>
                    <a:pt x="3683" y="3571"/>
                    <a:pt x="3655" y="3585"/>
                    <a:pt x="3641" y="3585"/>
                  </a:cubicBezTo>
                  <a:cubicBezTo>
                    <a:pt x="3585" y="3627"/>
                    <a:pt x="3543" y="3641"/>
                    <a:pt x="3501" y="3683"/>
                  </a:cubicBezTo>
                  <a:cubicBezTo>
                    <a:pt x="3404" y="3725"/>
                    <a:pt x="3320" y="3781"/>
                    <a:pt x="3236" y="3822"/>
                  </a:cubicBezTo>
                  <a:cubicBezTo>
                    <a:pt x="3153" y="3850"/>
                    <a:pt x="3055" y="3906"/>
                    <a:pt x="2971" y="3934"/>
                  </a:cubicBezTo>
                  <a:cubicBezTo>
                    <a:pt x="2944" y="3962"/>
                    <a:pt x="2888" y="3976"/>
                    <a:pt x="2846" y="3990"/>
                  </a:cubicBezTo>
                  <a:cubicBezTo>
                    <a:pt x="2818" y="4004"/>
                    <a:pt x="2762" y="4032"/>
                    <a:pt x="2734" y="4046"/>
                  </a:cubicBezTo>
                  <a:cubicBezTo>
                    <a:pt x="2665" y="4073"/>
                    <a:pt x="2595" y="4115"/>
                    <a:pt x="2525" y="4129"/>
                  </a:cubicBezTo>
                  <a:cubicBezTo>
                    <a:pt x="2400" y="4199"/>
                    <a:pt x="2274" y="4241"/>
                    <a:pt x="2190" y="4283"/>
                  </a:cubicBezTo>
                  <a:cubicBezTo>
                    <a:pt x="2107" y="4324"/>
                    <a:pt x="2009" y="4352"/>
                    <a:pt x="1981" y="4394"/>
                  </a:cubicBezTo>
                  <a:cubicBezTo>
                    <a:pt x="1967" y="4408"/>
                    <a:pt x="1925" y="4408"/>
                    <a:pt x="1925" y="4408"/>
                  </a:cubicBezTo>
                  <a:lnTo>
                    <a:pt x="1911" y="4408"/>
                  </a:lnTo>
                  <a:lnTo>
                    <a:pt x="1925" y="4394"/>
                  </a:lnTo>
                  <a:cubicBezTo>
                    <a:pt x="1939" y="4394"/>
                    <a:pt x="1967" y="4380"/>
                    <a:pt x="1981" y="4352"/>
                  </a:cubicBezTo>
                  <a:cubicBezTo>
                    <a:pt x="2037" y="4324"/>
                    <a:pt x="2107" y="4283"/>
                    <a:pt x="2190" y="4241"/>
                  </a:cubicBezTo>
                  <a:cubicBezTo>
                    <a:pt x="2274" y="4185"/>
                    <a:pt x="2386" y="4115"/>
                    <a:pt x="2511" y="4046"/>
                  </a:cubicBezTo>
                  <a:cubicBezTo>
                    <a:pt x="2581" y="4004"/>
                    <a:pt x="2623" y="3976"/>
                    <a:pt x="2692" y="3920"/>
                  </a:cubicBezTo>
                  <a:cubicBezTo>
                    <a:pt x="2762" y="3892"/>
                    <a:pt x="2832" y="3836"/>
                    <a:pt x="2902" y="3781"/>
                  </a:cubicBezTo>
                  <a:cubicBezTo>
                    <a:pt x="2971" y="3725"/>
                    <a:pt x="3055" y="3697"/>
                    <a:pt x="3139" y="3641"/>
                  </a:cubicBezTo>
                  <a:cubicBezTo>
                    <a:pt x="3209" y="3585"/>
                    <a:pt x="3292" y="3515"/>
                    <a:pt x="3362" y="3474"/>
                  </a:cubicBezTo>
                  <a:cubicBezTo>
                    <a:pt x="3515" y="3362"/>
                    <a:pt x="3669" y="3209"/>
                    <a:pt x="3808" y="3055"/>
                  </a:cubicBezTo>
                  <a:cubicBezTo>
                    <a:pt x="3878" y="2985"/>
                    <a:pt x="3948" y="2888"/>
                    <a:pt x="4018" y="2804"/>
                  </a:cubicBezTo>
                  <a:cubicBezTo>
                    <a:pt x="4059" y="2776"/>
                    <a:pt x="4087" y="2720"/>
                    <a:pt x="4129" y="2679"/>
                  </a:cubicBezTo>
                  <a:cubicBezTo>
                    <a:pt x="4157" y="2651"/>
                    <a:pt x="4199" y="2595"/>
                    <a:pt x="4213" y="2539"/>
                  </a:cubicBezTo>
                  <a:cubicBezTo>
                    <a:pt x="4283" y="2455"/>
                    <a:pt x="4338" y="2358"/>
                    <a:pt x="4380" y="2260"/>
                  </a:cubicBezTo>
                  <a:cubicBezTo>
                    <a:pt x="4436" y="2162"/>
                    <a:pt x="4492" y="2051"/>
                    <a:pt x="4534" y="1953"/>
                  </a:cubicBezTo>
                  <a:lnTo>
                    <a:pt x="4562" y="1883"/>
                  </a:lnTo>
                  <a:lnTo>
                    <a:pt x="4576" y="1842"/>
                  </a:lnTo>
                  <a:lnTo>
                    <a:pt x="4576" y="1828"/>
                  </a:lnTo>
                  <a:lnTo>
                    <a:pt x="4576" y="1814"/>
                  </a:lnTo>
                  <a:lnTo>
                    <a:pt x="4631" y="1660"/>
                  </a:lnTo>
                  <a:lnTo>
                    <a:pt x="4687" y="1493"/>
                  </a:lnTo>
                  <a:lnTo>
                    <a:pt x="4715" y="1409"/>
                  </a:lnTo>
                  <a:lnTo>
                    <a:pt x="4729" y="1326"/>
                  </a:lnTo>
                  <a:cubicBezTo>
                    <a:pt x="4771" y="1214"/>
                    <a:pt x="4785" y="1116"/>
                    <a:pt x="4827" y="1005"/>
                  </a:cubicBezTo>
                  <a:cubicBezTo>
                    <a:pt x="4854" y="907"/>
                    <a:pt x="4882" y="795"/>
                    <a:pt x="4910" y="698"/>
                  </a:cubicBezTo>
                  <a:cubicBezTo>
                    <a:pt x="4980" y="503"/>
                    <a:pt x="5036" y="307"/>
                    <a:pt x="5078" y="126"/>
                  </a:cubicBezTo>
                  <a:cubicBezTo>
                    <a:pt x="5106" y="84"/>
                    <a:pt x="5120" y="28"/>
                    <a:pt x="5133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5"/>
          <p:cNvPicPr preferRelativeResize="0"/>
          <p:nvPr/>
        </p:nvPicPr>
        <p:blipFill rotWithShape="1">
          <a:blip r:embed="rId2">
            <a:alphaModFix amt="40000"/>
          </a:blip>
          <a:srcRect l="-70" t="7798" r="69" b="7798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5"/>
          <p:cNvSpPr txBox="1">
            <a:spLocks noGrp="1"/>
          </p:cNvSpPr>
          <p:nvPr>
            <p:ph type="subTitle" idx="1"/>
          </p:nvPr>
        </p:nvSpPr>
        <p:spPr>
          <a:xfrm>
            <a:off x="992488" y="3447038"/>
            <a:ext cx="3148200" cy="9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5"/>
          <p:cNvSpPr txBox="1">
            <a:spLocks noGrp="1"/>
          </p:cNvSpPr>
          <p:nvPr>
            <p:ph type="subTitle" idx="2"/>
          </p:nvPr>
        </p:nvSpPr>
        <p:spPr>
          <a:xfrm>
            <a:off x="5003313" y="3447038"/>
            <a:ext cx="3148200" cy="9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5"/>
          <p:cNvSpPr txBox="1">
            <a:spLocks noGrp="1"/>
          </p:cNvSpPr>
          <p:nvPr>
            <p:ph type="title"/>
          </p:nvPr>
        </p:nvSpPr>
        <p:spPr>
          <a:xfrm>
            <a:off x="992500" y="2952805"/>
            <a:ext cx="3148200" cy="4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92" name="Google Shape;592;p5"/>
          <p:cNvSpPr txBox="1">
            <a:spLocks noGrp="1"/>
          </p:cNvSpPr>
          <p:nvPr>
            <p:ph type="title" idx="3"/>
          </p:nvPr>
        </p:nvSpPr>
        <p:spPr>
          <a:xfrm>
            <a:off x="5003325" y="2952805"/>
            <a:ext cx="3148200" cy="4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grpSp>
        <p:nvGrpSpPr>
          <p:cNvPr id="593" name="Google Shape;593;p5"/>
          <p:cNvGrpSpPr/>
          <p:nvPr/>
        </p:nvGrpSpPr>
        <p:grpSpPr>
          <a:xfrm>
            <a:off x="-5147" y="1412389"/>
            <a:ext cx="897609" cy="1775876"/>
            <a:chOff x="-5147" y="1412389"/>
            <a:chExt cx="897609" cy="1775876"/>
          </a:xfrm>
        </p:grpSpPr>
        <p:grpSp>
          <p:nvGrpSpPr>
            <p:cNvPr id="594" name="Google Shape;594;p5"/>
            <p:cNvGrpSpPr/>
            <p:nvPr/>
          </p:nvGrpSpPr>
          <p:grpSpPr>
            <a:xfrm>
              <a:off x="-5147" y="1412389"/>
              <a:ext cx="846881" cy="1775876"/>
              <a:chOff x="238685" y="1636973"/>
              <a:chExt cx="846796" cy="1775698"/>
            </a:xfrm>
          </p:grpSpPr>
          <p:sp>
            <p:nvSpPr>
              <p:cNvPr id="595" name="Google Shape;595;p5"/>
              <p:cNvSpPr/>
              <p:nvPr/>
            </p:nvSpPr>
            <p:spPr>
              <a:xfrm>
                <a:off x="446589" y="2866930"/>
                <a:ext cx="469020" cy="545741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12595" extrusionOk="0">
                    <a:moveTo>
                      <a:pt x="4827" y="1"/>
                    </a:moveTo>
                    <a:cubicBezTo>
                      <a:pt x="4796" y="12"/>
                      <a:pt x="4765" y="24"/>
                      <a:pt x="4734" y="36"/>
                    </a:cubicBezTo>
                    <a:lnTo>
                      <a:pt x="4734" y="36"/>
                    </a:lnTo>
                    <a:cubicBezTo>
                      <a:pt x="4796" y="21"/>
                      <a:pt x="4827" y="1"/>
                      <a:pt x="4827" y="1"/>
                    </a:cubicBezTo>
                    <a:close/>
                    <a:moveTo>
                      <a:pt x="4734" y="36"/>
                    </a:moveTo>
                    <a:cubicBezTo>
                      <a:pt x="4724" y="38"/>
                      <a:pt x="4713" y="41"/>
                      <a:pt x="4701" y="43"/>
                    </a:cubicBezTo>
                    <a:cubicBezTo>
                      <a:pt x="4632" y="70"/>
                      <a:pt x="4506" y="112"/>
                      <a:pt x="4367" y="168"/>
                    </a:cubicBezTo>
                    <a:cubicBezTo>
                      <a:pt x="4074" y="280"/>
                      <a:pt x="3655" y="461"/>
                      <a:pt x="3181" y="796"/>
                    </a:cubicBezTo>
                    <a:cubicBezTo>
                      <a:pt x="2944" y="949"/>
                      <a:pt x="2679" y="1144"/>
                      <a:pt x="2414" y="1382"/>
                    </a:cubicBezTo>
                    <a:cubicBezTo>
                      <a:pt x="2163" y="1605"/>
                      <a:pt x="1898" y="1884"/>
                      <a:pt x="1633" y="2205"/>
                    </a:cubicBezTo>
                    <a:cubicBezTo>
                      <a:pt x="1131" y="2832"/>
                      <a:pt x="656" y="3655"/>
                      <a:pt x="377" y="4604"/>
                    </a:cubicBezTo>
                    <a:cubicBezTo>
                      <a:pt x="85" y="5566"/>
                      <a:pt x="1" y="6682"/>
                      <a:pt x="210" y="7812"/>
                    </a:cubicBezTo>
                    <a:cubicBezTo>
                      <a:pt x="238" y="7951"/>
                      <a:pt x="252" y="8091"/>
                      <a:pt x="294" y="8230"/>
                    </a:cubicBezTo>
                    <a:lnTo>
                      <a:pt x="350" y="8440"/>
                    </a:lnTo>
                    <a:cubicBezTo>
                      <a:pt x="363" y="8509"/>
                      <a:pt x="391" y="8579"/>
                      <a:pt x="419" y="8649"/>
                    </a:cubicBezTo>
                    <a:cubicBezTo>
                      <a:pt x="503" y="8928"/>
                      <a:pt x="601" y="9235"/>
                      <a:pt x="740" y="9486"/>
                    </a:cubicBezTo>
                    <a:cubicBezTo>
                      <a:pt x="880" y="9765"/>
                      <a:pt x="1047" y="10030"/>
                      <a:pt x="1228" y="10281"/>
                    </a:cubicBezTo>
                    <a:cubicBezTo>
                      <a:pt x="1424" y="10518"/>
                      <a:pt x="1633" y="10769"/>
                      <a:pt x="1856" y="10992"/>
                    </a:cubicBezTo>
                    <a:cubicBezTo>
                      <a:pt x="2763" y="11885"/>
                      <a:pt x="4046" y="12471"/>
                      <a:pt x="5385" y="12582"/>
                    </a:cubicBezTo>
                    <a:cubicBezTo>
                      <a:pt x="5508" y="12590"/>
                      <a:pt x="5632" y="12594"/>
                      <a:pt x="5758" y="12594"/>
                    </a:cubicBezTo>
                    <a:cubicBezTo>
                      <a:pt x="6301" y="12594"/>
                      <a:pt x="6861" y="12520"/>
                      <a:pt x="7394" y="12373"/>
                    </a:cubicBezTo>
                    <a:lnTo>
                      <a:pt x="7631" y="12303"/>
                    </a:lnTo>
                    <a:lnTo>
                      <a:pt x="7882" y="12206"/>
                    </a:lnTo>
                    <a:cubicBezTo>
                      <a:pt x="7965" y="12178"/>
                      <a:pt x="8035" y="12164"/>
                      <a:pt x="8119" y="12108"/>
                    </a:cubicBezTo>
                    <a:lnTo>
                      <a:pt x="8342" y="11983"/>
                    </a:lnTo>
                    <a:cubicBezTo>
                      <a:pt x="8663" y="11829"/>
                      <a:pt x="8942" y="11620"/>
                      <a:pt x="9207" y="11397"/>
                    </a:cubicBezTo>
                    <a:cubicBezTo>
                      <a:pt x="10225" y="10462"/>
                      <a:pt x="10825" y="9067"/>
                      <a:pt x="10741" y="7714"/>
                    </a:cubicBezTo>
                    <a:cubicBezTo>
                      <a:pt x="10713" y="7533"/>
                      <a:pt x="10713" y="7379"/>
                      <a:pt x="10685" y="7212"/>
                    </a:cubicBezTo>
                    <a:lnTo>
                      <a:pt x="10630" y="6961"/>
                    </a:lnTo>
                    <a:cubicBezTo>
                      <a:pt x="10630" y="6933"/>
                      <a:pt x="10616" y="6877"/>
                      <a:pt x="10602" y="6835"/>
                    </a:cubicBezTo>
                    <a:lnTo>
                      <a:pt x="10560" y="6724"/>
                    </a:lnTo>
                    <a:lnTo>
                      <a:pt x="10490" y="6473"/>
                    </a:lnTo>
                    <a:cubicBezTo>
                      <a:pt x="10462" y="6389"/>
                      <a:pt x="10420" y="6319"/>
                      <a:pt x="10406" y="6236"/>
                    </a:cubicBezTo>
                    <a:lnTo>
                      <a:pt x="10351" y="6110"/>
                    </a:lnTo>
                    <a:cubicBezTo>
                      <a:pt x="10337" y="6068"/>
                      <a:pt x="10323" y="6040"/>
                      <a:pt x="10295" y="5985"/>
                    </a:cubicBezTo>
                    <a:lnTo>
                      <a:pt x="10183" y="5761"/>
                    </a:lnTo>
                    <a:cubicBezTo>
                      <a:pt x="9835" y="5190"/>
                      <a:pt x="9346" y="4701"/>
                      <a:pt x="8761" y="4381"/>
                    </a:cubicBezTo>
                    <a:cubicBezTo>
                      <a:pt x="8230" y="4096"/>
                      <a:pt x="7639" y="3931"/>
                      <a:pt x="7055" y="3931"/>
                    </a:cubicBezTo>
                    <a:cubicBezTo>
                      <a:pt x="7010" y="3931"/>
                      <a:pt x="6965" y="3932"/>
                      <a:pt x="6919" y="3934"/>
                    </a:cubicBezTo>
                    <a:cubicBezTo>
                      <a:pt x="6836" y="3934"/>
                      <a:pt x="6766" y="3948"/>
                      <a:pt x="6696" y="3948"/>
                    </a:cubicBezTo>
                    <a:cubicBezTo>
                      <a:pt x="6626" y="3948"/>
                      <a:pt x="6529" y="3948"/>
                      <a:pt x="6459" y="3962"/>
                    </a:cubicBezTo>
                    <a:cubicBezTo>
                      <a:pt x="6306" y="4004"/>
                      <a:pt x="6152" y="4018"/>
                      <a:pt x="6013" y="4074"/>
                    </a:cubicBezTo>
                    <a:cubicBezTo>
                      <a:pt x="5943" y="4088"/>
                      <a:pt x="5873" y="4102"/>
                      <a:pt x="5789" y="4143"/>
                    </a:cubicBezTo>
                    <a:cubicBezTo>
                      <a:pt x="5720" y="4171"/>
                      <a:pt x="5650" y="4185"/>
                      <a:pt x="5580" y="4227"/>
                    </a:cubicBezTo>
                    <a:lnTo>
                      <a:pt x="5371" y="4325"/>
                    </a:lnTo>
                    <a:cubicBezTo>
                      <a:pt x="5301" y="4367"/>
                      <a:pt x="5232" y="4394"/>
                      <a:pt x="5176" y="4450"/>
                    </a:cubicBezTo>
                    <a:cubicBezTo>
                      <a:pt x="4785" y="4701"/>
                      <a:pt x="4464" y="5022"/>
                      <a:pt x="4227" y="5399"/>
                    </a:cubicBezTo>
                    <a:cubicBezTo>
                      <a:pt x="3990" y="5761"/>
                      <a:pt x="3851" y="6180"/>
                      <a:pt x="3795" y="6598"/>
                    </a:cubicBezTo>
                    <a:cubicBezTo>
                      <a:pt x="3739" y="6961"/>
                      <a:pt x="3767" y="7324"/>
                      <a:pt x="3837" y="7672"/>
                    </a:cubicBezTo>
                    <a:cubicBezTo>
                      <a:pt x="3851" y="7770"/>
                      <a:pt x="3879" y="7854"/>
                      <a:pt x="3906" y="7937"/>
                    </a:cubicBezTo>
                    <a:cubicBezTo>
                      <a:pt x="3920" y="8021"/>
                      <a:pt x="3976" y="8119"/>
                      <a:pt x="4004" y="8202"/>
                    </a:cubicBezTo>
                    <a:cubicBezTo>
                      <a:pt x="4046" y="8286"/>
                      <a:pt x="4088" y="8370"/>
                      <a:pt x="4130" y="8440"/>
                    </a:cubicBezTo>
                    <a:cubicBezTo>
                      <a:pt x="4185" y="8509"/>
                      <a:pt x="4227" y="8607"/>
                      <a:pt x="4283" y="8677"/>
                    </a:cubicBezTo>
                    <a:cubicBezTo>
                      <a:pt x="4506" y="8970"/>
                      <a:pt x="4813" y="9207"/>
                      <a:pt x="5134" y="9374"/>
                    </a:cubicBezTo>
                    <a:cubicBezTo>
                      <a:pt x="5469" y="9528"/>
                      <a:pt x="5859" y="9611"/>
                      <a:pt x="6222" y="9611"/>
                    </a:cubicBezTo>
                    <a:lnTo>
                      <a:pt x="6361" y="9611"/>
                    </a:lnTo>
                    <a:cubicBezTo>
                      <a:pt x="6417" y="9611"/>
                      <a:pt x="6459" y="9597"/>
                      <a:pt x="6515" y="9597"/>
                    </a:cubicBezTo>
                    <a:cubicBezTo>
                      <a:pt x="6571" y="9597"/>
                      <a:pt x="6626" y="9583"/>
                      <a:pt x="6668" y="9555"/>
                    </a:cubicBezTo>
                    <a:cubicBezTo>
                      <a:pt x="6724" y="9542"/>
                      <a:pt x="6780" y="9542"/>
                      <a:pt x="6836" y="9528"/>
                    </a:cubicBezTo>
                    <a:cubicBezTo>
                      <a:pt x="7017" y="9472"/>
                      <a:pt x="7254" y="9388"/>
                      <a:pt x="7435" y="9263"/>
                    </a:cubicBezTo>
                    <a:cubicBezTo>
                      <a:pt x="7826" y="9025"/>
                      <a:pt x="8133" y="8621"/>
                      <a:pt x="8272" y="8147"/>
                    </a:cubicBezTo>
                    <a:cubicBezTo>
                      <a:pt x="8384" y="7840"/>
                      <a:pt x="8398" y="7505"/>
                      <a:pt x="8328" y="7170"/>
                    </a:cubicBezTo>
                    <a:cubicBezTo>
                      <a:pt x="8328" y="7114"/>
                      <a:pt x="8300" y="7073"/>
                      <a:pt x="8300" y="7003"/>
                    </a:cubicBezTo>
                    <a:cubicBezTo>
                      <a:pt x="8272" y="6947"/>
                      <a:pt x="8258" y="6877"/>
                      <a:pt x="8244" y="6822"/>
                    </a:cubicBezTo>
                    <a:cubicBezTo>
                      <a:pt x="8175" y="6654"/>
                      <a:pt x="8091" y="6487"/>
                      <a:pt x="7965" y="6347"/>
                    </a:cubicBezTo>
                    <a:cubicBezTo>
                      <a:pt x="7840" y="6208"/>
                      <a:pt x="7700" y="6096"/>
                      <a:pt x="7561" y="5999"/>
                    </a:cubicBezTo>
                    <a:cubicBezTo>
                      <a:pt x="7408" y="5901"/>
                      <a:pt x="7254" y="5831"/>
                      <a:pt x="7073" y="5789"/>
                    </a:cubicBezTo>
                    <a:cubicBezTo>
                      <a:pt x="6944" y="5768"/>
                      <a:pt x="6808" y="5738"/>
                      <a:pt x="6675" y="5738"/>
                    </a:cubicBezTo>
                    <a:cubicBezTo>
                      <a:pt x="6635" y="5738"/>
                      <a:pt x="6596" y="5741"/>
                      <a:pt x="6557" y="5747"/>
                    </a:cubicBezTo>
                    <a:cubicBezTo>
                      <a:pt x="6585" y="5720"/>
                      <a:pt x="6626" y="5706"/>
                      <a:pt x="6640" y="5692"/>
                    </a:cubicBezTo>
                    <a:lnTo>
                      <a:pt x="6710" y="5622"/>
                    </a:lnTo>
                    <a:cubicBezTo>
                      <a:pt x="6738" y="5608"/>
                      <a:pt x="6766" y="5580"/>
                      <a:pt x="6780" y="5552"/>
                    </a:cubicBezTo>
                    <a:cubicBezTo>
                      <a:pt x="6808" y="5469"/>
                      <a:pt x="6710" y="5371"/>
                      <a:pt x="6459" y="5343"/>
                    </a:cubicBezTo>
                    <a:lnTo>
                      <a:pt x="6250" y="5343"/>
                    </a:lnTo>
                    <a:cubicBezTo>
                      <a:pt x="6180" y="5343"/>
                      <a:pt x="6096" y="5357"/>
                      <a:pt x="6013" y="5371"/>
                    </a:cubicBezTo>
                    <a:cubicBezTo>
                      <a:pt x="5817" y="5413"/>
                      <a:pt x="5622" y="5496"/>
                      <a:pt x="5413" y="5636"/>
                    </a:cubicBezTo>
                    <a:cubicBezTo>
                      <a:pt x="5232" y="5775"/>
                      <a:pt x="5036" y="5957"/>
                      <a:pt x="4897" y="6180"/>
                    </a:cubicBezTo>
                    <a:cubicBezTo>
                      <a:pt x="4757" y="6403"/>
                      <a:pt x="4646" y="6668"/>
                      <a:pt x="4618" y="6947"/>
                    </a:cubicBezTo>
                    <a:cubicBezTo>
                      <a:pt x="4576" y="7226"/>
                      <a:pt x="4604" y="7505"/>
                      <a:pt x="4688" y="7770"/>
                    </a:cubicBezTo>
                    <a:lnTo>
                      <a:pt x="4715" y="7868"/>
                    </a:lnTo>
                    <a:lnTo>
                      <a:pt x="4715" y="7882"/>
                    </a:lnTo>
                    <a:lnTo>
                      <a:pt x="4743" y="7937"/>
                    </a:lnTo>
                    <a:lnTo>
                      <a:pt x="4743" y="7951"/>
                    </a:lnTo>
                    <a:lnTo>
                      <a:pt x="4757" y="7979"/>
                    </a:lnTo>
                    <a:lnTo>
                      <a:pt x="4785" y="8049"/>
                    </a:lnTo>
                    <a:cubicBezTo>
                      <a:pt x="4813" y="8077"/>
                      <a:pt x="4827" y="8133"/>
                      <a:pt x="4855" y="8161"/>
                    </a:cubicBezTo>
                    <a:cubicBezTo>
                      <a:pt x="4883" y="8188"/>
                      <a:pt x="4883" y="8202"/>
                      <a:pt x="4897" y="8216"/>
                    </a:cubicBezTo>
                    <a:lnTo>
                      <a:pt x="4925" y="8272"/>
                    </a:lnTo>
                    <a:cubicBezTo>
                      <a:pt x="4953" y="8300"/>
                      <a:pt x="4967" y="8328"/>
                      <a:pt x="4994" y="8356"/>
                    </a:cubicBezTo>
                    <a:cubicBezTo>
                      <a:pt x="4980" y="8398"/>
                      <a:pt x="5036" y="8467"/>
                      <a:pt x="5078" y="8495"/>
                    </a:cubicBezTo>
                    <a:cubicBezTo>
                      <a:pt x="5245" y="8663"/>
                      <a:pt x="5399" y="8760"/>
                      <a:pt x="5580" y="8830"/>
                    </a:cubicBezTo>
                    <a:cubicBezTo>
                      <a:pt x="5734" y="8900"/>
                      <a:pt x="5887" y="8942"/>
                      <a:pt x="6027" y="8956"/>
                    </a:cubicBezTo>
                    <a:cubicBezTo>
                      <a:pt x="6056" y="8957"/>
                      <a:pt x="6084" y="8958"/>
                      <a:pt x="6112" y="8958"/>
                    </a:cubicBezTo>
                    <a:cubicBezTo>
                      <a:pt x="6348" y="8958"/>
                      <a:pt x="6528" y="8907"/>
                      <a:pt x="6640" y="8844"/>
                    </a:cubicBezTo>
                    <a:cubicBezTo>
                      <a:pt x="6738" y="8816"/>
                      <a:pt x="6808" y="8760"/>
                      <a:pt x="6850" y="8719"/>
                    </a:cubicBezTo>
                    <a:cubicBezTo>
                      <a:pt x="6877" y="8691"/>
                      <a:pt x="6877" y="8663"/>
                      <a:pt x="6864" y="8635"/>
                    </a:cubicBezTo>
                    <a:cubicBezTo>
                      <a:pt x="6864" y="8579"/>
                      <a:pt x="6822" y="8551"/>
                      <a:pt x="6738" y="8523"/>
                    </a:cubicBezTo>
                    <a:cubicBezTo>
                      <a:pt x="6668" y="8481"/>
                      <a:pt x="6571" y="8454"/>
                      <a:pt x="6431" y="8412"/>
                    </a:cubicBezTo>
                    <a:cubicBezTo>
                      <a:pt x="6306" y="8370"/>
                      <a:pt x="6166" y="8300"/>
                      <a:pt x="6027" y="8216"/>
                    </a:cubicBezTo>
                    <a:cubicBezTo>
                      <a:pt x="5887" y="8133"/>
                      <a:pt x="5748" y="7993"/>
                      <a:pt x="5664" y="7812"/>
                    </a:cubicBezTo>
                    <a:cubicBezTo>
                      <a:pt x="5497" y="7519"/>
                      <a:pt x="5483" y="7101"/>
                      <a:pt x="5636" y="6766"/>
                    </a:cubicBezTo>
                    <a:cubicBezTo>
                      <a:pt x="5734" y="6598"/>
                      <a:pt x="5845" y="6459"/>
                      <a:pt x="6013" y="6347"/>
                    </a:cubicBezTo>
                    <a:cubicBezTo>
                      <a:pt x="6166" y="6250"/>
                      <a:pt x="6333" y="6180"/>
                      <a:pt x="6515" y="6138"/>
                    </a:cubicBezTo>
                    <a:cubicBezTo>
                      <a:pt x="6593" y="6128"/>
                      <a:pt x="6669" y="6123"/>
                      <a:pt x="6746" y="6123"/>
                    </a:cubicBezTo>
                    <a:cubicBezTo>
                      <a:pt x="6998" y="6123"/>
                      <a:pt x="7242" y="6180"/>
                      <a:pt x="7477" y="6319"/>
                    </a:cubicBezTo>
                    <a:cubicBezTo>
                      <a:pt x="7770" y="6487"/>
                      <a:pt x="7979" y="6780"/>
                      <a:pt x="8105" y="7087"/>
                    </a:cubicBezTo>
                    <a:cubicBezTo>
                      <a:pt x="8189" y="7379"/>
                      <a:pt x="8203" y="7672"/>
                      <a:pt x="8133" y="7979"/>
                    </a:cubicBezTo>
                    <a:cubicBezTo>
                      <a:pt x="8077" y="8258"/>
                      <a:pt x="7965" y="8537"/>
                      <a:pt x="7784" y="8746"/>
                    </a:cubicBezTo>
                    <a:cubicBezTo>
                      <a:pt x="7589" y="8984"/>
                      <a:pt x="7352" y="9179"/>
                      <a:pt x="7073" y="9276"/>
                    </a:cubicBezTo>
                    <a:cubicBezTo>
                      <a:pt x="6794" y="9402"/>
                      <a:pt x="6501" y="9458"/>
                      <a:pt x="6180" y="9458"/>
                    </a:cubicBezTo>
                    <a:cubicBezTo>
                      <a:pt x="5566" y="9458"/>
                      <a:pt x="4967" y="9193"/>
                      <a:pt x="4548" y="8746"/>
                    </a:cubicBezTo>
                    <a:cubicBezTo>
                      <a:pt x="4367" y="8551"/>
                      <a:pt x="4227" y="8328"/>
                      <a:pt x="4130" y="8077"/>
                    </a:cubicBezTo>
                    <a:cubicBezTo>
                      <a:pt x="4074" y="7951"/>
                      <a:pt x="4032" y="7840"/>
                      <a:pt x="4004" y="7714"/>
                    </a:cubicBezTo>
                    <a:cubicBezTo>
                      <a:pt x="3990" y="7645"/>
                      <a:pt x="3990" y="7589"/>
                      <a:pt x="3962" y="7519"/>
                    </a:cubicBezTo>
                    <a:lnTo>
                      <a:pt x="3948" y="7421"/>
                    </a:lnTo>
                    <a:cubicBezTo>
                      <a:pt x="3948" y="7379"/>
                      <a:pt x="3948" y="7352"/>
                      <a:pt x="3934" y="7310"/>
                    </a:cubicBezTo>
                    <a:lnTo>
                      <a:pt x="3920" y="7114"/>
                    </a:lnTo>
                    <a:lnTo>
                      <a:pt x="3920" y="6933"/>
                    </a:lnTo>
                    <a:cubicBezTo>
                      <a:pt x="3920" y="6863"/>
                      <a:pt x="3920" y="6808"/>
                      <a:pt x="3934" y="6738"/>
                    </a:cubicBezTo>
                    <a:cubicBezTo>
                      <a:pt x="3948" y="6668"/>
                      <a:pt x="3948" y="6612"/>
                      <a:pt x="3948" y="6543"/>
                    </a:cubicBezTo>
                    <a:cubicBezTo>
                      <a:pt x="4004" y="6278"/>
                      <a:pt x="4074" y="6040"/>
                      <a:pt x="4199" y="5789"/>
                    </a:cubicBezTo>
                    <a:cubicBezTo>
                      <a:pt x="4311" y="5566"/>
                      <a:pt x="4450" y="5343"/>
                      <a:pt x="4632" y="5148"/>
                    </a:cubicBezTo>
                    <a:cubicBezTo>
                      <a:pt x="4660" y="5092"/>
                      <a:pt x="4715" y="5064"/>
                      <a:pt x="4771" y="5008"/>
                    </a:cubicBezTo>
                    <a:lnTo>
                      <a:pt x="4841" y="4938"/>
                    </a:lnTo>
                    <a:cubicBezTo>
                      <a:pt x="4855" y="4925"/>
                      <a:pt x="4897" y="4911"/>
                      <a:pt x="4911" y="4869"/>
                    </a:cubicBezTo>
                    <a:cubicBezTo>
                      <a:pt x="4967" y="4841"/>
                      <a:pt x="5008" y="4785"/>
                      <a:pt x="5064" y="4743"/>
                    </a:cubicBezTo>
                    <a:cubicBezTo>
                      <a:pt x="5120" y="4715"/>
                      <a:pt x="5176" y="4673"/>
                      <a:pt x="5245" y="4646"/>
                    </a:cubicBezTo>
                    <a:cubicBezTo>
                      <a:pt x="5301" y="4604"/>
                      <a:pt x="5357" y="4576"/>
                      <a:pt x="5427" y="4534"/>
                    </a:cubicBezTo>
                    <a:cubicBezTo>
                      <a:pt x="5511" y="4506"/>
                      <a:pt x="5552" y="4464"/>
                      <a:pt x="5622" y="4450"/>
                    </a:cubicBezTo>
                    <a:cubicBezTo>
                      <a:pt x="5692" y="4422"/>
                      <a:pt x="5762" y="4394"/>
                      <a:pt x="5831" y="4367"/>
                    </a:cubicBezTo>
                    <a:lnTo>
                      <a:pt x="6041" y="4311"/>
                    </a:lnTo>
                    <a:cubicBezTo>
                      <a:pt x="6180" y="4255"/>
                      <a:pt x="6320" y="4241"/>
                      <a:pt x="6473" y="4227"/>
                    </a:cubicBezTo>
                    <a:cubicBezTo>
                      <a:pt x="6543" y="4213"/>
                      <a:pt x="6612" y="4213"/>
                      <a:pt x="6710" y="4213"/>
                    </a:cubicBezTo>
                    <a:cubicBezTo>
                      <a:pt x="6780" y="4213"/>
                      <a:pt x="6850" y="4185"/>
                      <a:pt x="6933" y="4185"/>
                    </a:cubicBezTo>
                    <a:cubicBezTo>
                      <a:pt x="7519" y="4185"/>
                      <a:pt x="8133" y="4325"/>
                      <a:pt x="8677" y="4646"/>
                    </a:cubicBezTo>
                    <a:cubicBezTo>
                      <a:pt x="8995" y="4831"/>
                      <a:pt x="9288" y="5054"/>
                      <a:pt x="9544" y="5315"/>
                    </a:cubicBezTo>
                    <a:lnTo>
                      <a:pt x="9544" y="5315"/>
                    </a:lnTo>
                    <a:cubicBezTo>
                      <a:pt x="9379" y="5152"/>
                      <a:pt x="9085" y="4943"/>
                      <a:pt x="8802" y="4841"/>
                    </a:cubicBezTo>
                    <a:cubicBezTo>
                      <a:pt x="8733" y="4799"/>
                      <a:pt x="8635" y="4785"/>
                      <a:pt x="8565" y="4771"/>
                    </a:cubicBezTo>
                    <a:lnTo>
                      <a:pt x="8356" y="4715"/>
                    </a:lnTo>
                    <a:cubicBezTo>
                      <a:pt x="8244" y="4701"/>
                      <a:pt x="8133" y="4701"/>
                      <a:pt x="8105" y="4701"/>
                    </a:cubicBezTo>
                    <a:cubicBezTo>
                      <a:pt x="8007" y="4715"/>
                      <a:pt x="8049" y="4771"/>
                      <a:pt x="8147" y="4841"/>
                    </a:cubicBezTo>
                    <a:cubicBezTo>
                      <a:pt x="8203" y="4869"/>
                      <a:pt x="8272" y="4911"/>
                      <a:pt x="8342" y="4952"/>
                    </a:cubicBezTo>
                    <a:cubicBezTo>
                      <a:pt x="8412" y="5008"/>
                      <a:pt x="8496" y="5064"/>
                      <a:pt x="8607" y="5120"/>
                    </a:cubicBezTo>
                    <a:cubicBezTo>
                      <a:pt x="8774" y="5231"/>
                      <a:pt x="8970" y="5371"/>
                      <a:pt x="9123" y="5510"/>
                    </a:cubicBezTo>
                    <a:cubicBezTo>
                      <a:pt x="9291" y="5650"/>
                      <a:pt x="9388" y="5817"/>
                      <a:pt x="9458" y="5887"/>
                    </a:cubicBezTo>
                    <a:cubicBezTo>
                      <a:pt x="9500" y="5929"/>
                      <a:pt x="9528" y="5985"/>
                      <a:pt x="9570" y="6054"/>
                    </a:cubicBezTo>
                    <a:lnTo>
                      <a:pt x="9611" y="6138"/>
                    </a:lnTo>
                    <a:lnTo>
                      <a:pt x="9667" y="6236"/>
                    </a:lnTo>
                    <a:cubicBezTo>
                      <a:pt x="9709" y="6278"/>
                      <a:pt x="9737" y="6347"/>
                      <a:pt x="9779" y="6403"/>
                    </a:cubicBezTo>
                    <a:cubicBezTo>
                      <a:pt x="9807" y="6459"/>
                      <a:pt x="9835" y="6529"/>
                      <a:pt x="9862" y="6584"/>
                    </a:cubicBezTo>
                    <a:cubicBezTo>
                      <a:pt x="9918" y="6696"/>
                      <a:pt x="9960" y="6822"/>
                      <a:pt x="10002" y="6947"/>
                    </a:cubicBezTo>
                    <a:cubicBezTo>
                      <a:pt x="10058" y="7073"/>
                      <a:pt x="10072" y="7212"/>
                      <a:pt x="10114" y="7324"/>
                    </a:cubicBezTo>
                    <a:cubicBezTo>
                      <a:pt x="10002" y="7073"/>
                      <a:pt x="9849" y="6905"/>
                      <a:pt x="9723" y="6835"/>
                    </a:cubicBezTo>
                    <a:cubicBezTo>
                      <a:pt x="9683" y="6813"/>
                      <a:pt x="9647" y="6802"/>
                      <a:pt x="9615" y="6802"/>
                    </a:cubicBezTo>
                    <a:cubicBezTo>
                      <a:pt x="9546" y="6802"/>
                      <a:pt x="9492" y="6852"/>
                      <a:pt x="9444" y="6947"/>
                    </a:cubicBezTo>
                    <a:cubicBezTo>
                      <a:pt x="9416" y="7003"/>
                      <a:pt x="9430" y="7101"/>
                      <a:pt x="9444" y="7212"/>
                    </a:cubicBezTo>
                    <a:cubicBezTo>
                      <a:pt x="9458" y="7310"/>
                      <a:pt x="9486" y="7435"/>
                      <a:pt x="9528" y="7533"/>
                    </a:cubicBezTo>
                    <a:cubicBezTo>
                      <a:pt x="9653" y="7910"/>
                      <a:pt x="9723" y="8342"/>
                      <a:pt x="9695" y="8788"/>
                    </a:cubicBezTo>
                    <a:cubicBezTo>
                      <a:pt x="9667" y="9249"/>
                      <a:pt x="9556" y="9737"/>
                      <a:pt x="9305" y="10211"/>
                    </a:cubicBezTo>
                    <a:cubicBezTo>
                      <a:pt x="9067" y="10671"/>
                      <a:pt x="8719" y="11090"/>
                      <a:pt x="8258" y="11439"/>
                    </a:cubicBezTo>
                    <a:cubicBezTo>
                      <a:pt x="8203" y="11494"/>
                      <a:pt x="8133" y="11536"/>
                      <a:pt x="8091" y="11564"/>
                    </a:cubicBezTo>
                    <a:lnTo>
                      <a:pt x="7910" y="11690"/>
                    </a:lnTo>
                    <a:cubicBezTo>
                      <a:pt x="7784" y="11759"/>
                      <a:pt x="7645" y="11815"/>
                      <a:pt x="7533" y="11885"/>
                    </a:cubicBezTo>
                    <a:cubicBezTo>
                      <a:pt x="7268" y="11996"/>
                      <a:pt x="6975" y="12094"/>
                      <a:pt x="6696" y="12136"/>
                    </a:cubicBezTo>
                    <a:cubicBezTo>
                      <a:pt x="6766" y="12122"/>
                      <a:pt x="6808" y="12094"/>
                      <a:pt x="6864" y="12052"/>
                    </a:cubicBezTo>
                    <a:cubicBezTo>
                      <a:pt x="6919" y="12024"/>
                      <a:pt x="6989" y="11996"/>
                      <a:pt x="7045" y="11969"/>
                    </a:cubicBezTo>
                    <a:cubicBezTo>
                      <a:pt x="7129" y="11927"/>
                      <a:pt x="7212" y="11885"/>
                      <a:pt x="7282" y="11843"/>
                    </a:cubicBezTo>
                    <a:cubicBezTo>
                      <a:pt x="7366" y="11787"/>
                      <a:pt x="7463" y="11759"/>
                      <a:pt x="7533" y="11704"/>
                    </a:cubicBezTo>
                    <a:cubicBezTo>
                      <a:pt x="7617" y="11648"/>
                      <a:pt x="7687" y="11606"/>
                      <a:pt x="7770" y="11550"/>
                    </a:cubicBezTo>
                    <a:cubicBezTo>
                      <a:pt x="7854" y="11494"/>
                      <a:pt x="7924" y="11425"/>
                      <a:pt x="7993" y="11369"/>
                    </a:cubicBezTo>
                    <a:cubicBezTo>
                      <a:pt x="8035" y="11341"/>
                      <a:pt x="8091" y="11327"/>
                      <a:pt x="8119" y="11285"/>
                    </a:cubicBezTo>
                    <a:lnTo>
                      <a:pt x="8230" y="11187"/>
                    </a:lnTo>
                    <a:lnTo>
                      <a:pt x="8328" y="11076"/>
                    </a:lnTo>
                    <a:lnTo>
                      <a:pt x="8384" y="11020"/>
                    </a:lnTo>
                    <a:lnTo>
                      <a:pt x="8440" y="10978"/>
                    </a:lnTo>
                    <a:lnTo>
                      <a:pt x="8649" y="10769"/>
                    </a:lnTo>
                    <a:cubicBezTo>
                      <a:pt x="8719" y="10671"/>
                      <a:pt x="8761" y="10602"/>
                      <a:pt x="8830" y="10532"/>
                    </a:cubicBezTo>
                    <a:cubicBezTo>
                      <a:pt x="8872" y="10504"/>
                      <a:pt x="8886" y="10462"/>
                      <a:pt x="8886" y="10434"/>
                    </a:cubicBezTo>
                    <a:cubicBezTo>
                      <a:pt x="8886" y="10420"/>
                      <a:pt x="8886" y="10392"/>
                      <a:pt x="8872" y="10392"/>
                    </a:cubicBezTo>
                    <a:cubicBezTo>
                      <a:pt x="8858" y="10392"/>
                      <a:pt x="8830" y="10420"/>
                      <a:pt x="8802" y="10434"/>
                    </a:cubicBezTo>
                    <a:cubicBezTo>
                      <a:pt x="8761" y="10448"/>
                      <a:pt x="8733" y="10490"/>
                      <a:pt x="8691" y="10518"/>
                    </a:cubicBezTo>
                    <a:cubicBezTo>
                      <a:pt x="8663" y="10560"/>
                      <a:pt x="8621" y="10588"/>
                      <a:pt x="8607" y="10630"/>
                    </a:cubicBezTo>
                    <a:lnTo>
                      <a:pt x="8551" y="10671"/>
                    </a:lnTo>
                    <a:lnTo>
                      <a:pt x="8509" y="10727"/>
                    </a:lnTo>
                    <a:cubicBezTo>
                      <a:pt x="8440" y="10797"/>
                      <a:pt x="8342" y="10853"/>
                      <a:pt x="8272" y="10922"/>
                    </a:cubicBezTo>
                    <a:cubicBezTo>
                      <a:pt x="8189" y="10978"/>
                      <a:pt x="8105" y="11048"/>
                      <a:pt x="8021" y="11090"/>
                    </a:cubicBezTo>
                    <a:cubicBezTo>
                      <a:pt x="7924" y="11146"/>
                      <a:pt x="7826" y="11201"/>
                      <a:pt x="7742" y="11271"/>
                    </a:cubicBezTo>
                    <a:cubicBezTo>
                      <a:pt x="7673" y="11299"/>
                      <a:pt x="7603" y="11327"/>
                      <a:pt x="7533" y="11355"/>
                    </a:cubicBezTo>
                    <a:lnTo>
                      <a:pt x="7324" y="11439"/>
                    </a:lnTo>
                    <a:lnTo>
                      <a:pt x="7115" y="11508"/>
                    </a:lnTo>
                    <a:lnTo>
                      <a:pt x="6877" y="11578"/>
                    </a:lnTo>
                    <a:cubicBezTo>
                      <a:pt x="6585" y="11648"/>
                      <a:pt x="6292" y="11704"/>
                      <a:pt x="5971" y="11717"/>
                    </a:cubicBezTo>
                    <a:cubicBezTo>
                      <a:pt x="5830" y="11731"/>
                      <a:pt x="5689" y="11737"/>
                      <a:pt x="5547" y="11737"/>
                    </a:cubicBezTo>
                    <a:cubicBezTo>
                      <a:pt x="5086" y="11737"/>
                      <a:pt x="4623" y="11671"/>
                      <a:pt x="4185" y="11564"/>
                    </a:cubicBezTo>
                    <a:cubicBezTo>
                      <a:pt x="3321" y="11355"/>
                      <a:pt x="2512" y="10908"/>
                      <a:pt x="1842" y="10253"/>
                    </a:cubicBezTo>
                    <a:cubicBezTo>
                      <a:pt x="1633" y="10072"/>
                      <a:pt x="1438" y="9862"/>
                      <a:pt x="1284" y="9653"/>
                    </a:cubicBezTo>
                    <a:cubicBezTo>
                      <a:pt x="1326" y="9653"/>
                      <a:pt x="1368" y="9667"/>
                      <a:pt x="1424" y="9681"/>
                    </a:cubicBezTo>
                    <a:cubicBezTo>
                      <a:pt x="1507" y="9723"/>
                      <a:pt x="1605" y="9765"/>
                      <a:pt x="1703" y="9820"/>
                    </a:cubicBezTo>
                    <a:cubicBezTo>
                      <a:pt x="1814" y="9876"/>
                      <a:pt x="1912" y="9946"/>
                      <a:pt x="2037" y="10030"/>
                    </a:cubicBezTo>
                    <a:cubicBezTo>
                      <a:pt x="2056" y="10043"/>
                      <a:pt x="2068" y="10049"/>
                      <a:pt x="2076" y="10049"/>
                    </a:cubicBezTo>
                    <a:cubicBezTo>
                      <a:pt x="2109" y="10049"/>
                      <a:pt x="2052" y="9942"/>
                      <a:pt x="1995" y="9862"/>
                    </a:cubicBezTo>
                    <a:cubicBezTo>
                      <a:pt x="1605" y="9346"/>
                      <a:pt x="1270" y="8886"/>
                      <a:pt x="1005" y="8342"/>
                    </a:cubicBezTo>
                    <a:cubicBezTo>
                      <a:pt x="866" y="8063"/>
                      <a:pt x="740" y="7784"/>
                      <a:pt x="656" y="7491"/>
                    </a:cubicBezTo>
                    <a:cubicBezTo>
                      <a:pt x="601" y="7352"/>
                      <a:pt x="573" y="7184"/>
                      <a:pt x="531" y="7031"/>
                    </a:cubicBezTo>
                    <a:cubicBezTo>
                      <a:pt x="503" y="6877"/>
                      <a:pt x="489" y="6724"/>
                      <a:pt x="461" y="6543"/>
                    </a:cubicBezTo>
                    <a:cubicBezTo>
                      <a:pt x="350" y="5217"/>
                      <a:pt x="698" y="3795"/>
                      <a:pt x="1493" y="2609"/>
                    </a:cubicBezTo>
                    <a:cubicBezTo>
                      <a:pt x="1689" y="2302"/>
                      <a:pt x="1912" y="2023"/>
                      <a:pt x="2163" y="1772"/>
                    </a:cubicBezTo>
                    <a:cubicBezTo>
                      <a:pt x="2400" y="1507"/>
                      <a:pt x="2665" y="1256"/>
                      <a:pt x="2944" y="1033"/>
                    </a:cubicBezTo>
                    <a:cubicBezTo>
                      <a:pt x="3223" y="810"/>
                      <a:pt x="3530" y="614"/>
                      <a:pt x="3851" y="447"/>
                    </a:cubicBezTo>
                    <a:cubicBezTo>
                      <a:pt x="4129" y="283"/>
                      <a:pt x="4430" y="153"/>
                      <a:pt x="4734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5"/>
              <p:cNvSpPr/>
              <p:nvPr/>
            </p:nvSpPr>
            <p:spPr>
              <a:xfrm>
                <a:off x="760914" y="2274245"/>
                <a:ext cx="324566" cy="254477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5873" extrusionOk="0">
                    <a:moveTo>
                      <a:pt x="4828" y="1"/>
                    </a:moveTo>
                    <a:cubicBezTo>
                      <a:pt x="4578" y="1"/>
                      <a:pt x="4332" y="46"/>
                      <a:pt x="4101" y="107"/>
                    </a:cubicBezTo>
                    <a:cubicBezTo>
                      <a:pt x="3794" y="204"/>
                      <a:pt x="3515" y="386"/>
                      <a:pt x="3264" y="595"/>
                    </a:cubicBezTo>
                    <a:cubicBezTo>
                      <a:pt x="3055" y="790"/>
                      <a:pt x="2887" y="999"/>
                      <a:pt x="2762" y="1237"/>
                    </a:cubicBezTo>
                    <a:lnTo>
                      <a:pt x="2678" y="1432"/>
                    </a:lnTo>
                    <a:cubicBezTo>
                      <a:pt x="2636" y="1502"/>
                      <a:pt x="2622" y="1571"/>
                      <a:pt x="2608" y="1627"/>
                    </a:cubicBezTo>
                    <a:cubicBezTo>
                      <a:pt x="2595" y="1697"/>
                      <a:pt x="2567" y="1767"/>
                      <a:pt x="2567" y="1836"/>
                    </a:cubicBezTo>
                    <a:cubicBezTo>
                      <a:pt x="2567" y="1906"/>
                      <a:pt x="2553" y="1976"/>
                      <a:pt x="2553" y="2046"/>
                    </a:cubicBezTo>
                    <a:cubicBezTo>
                      <a:pt x="2553" y="2324"/>
                      <a:pt x="2608" y="2603"/>
                      <a:pt x="2706" y="2855"/>
                    </a:cubicBezTo>
                    <a:cubicBezTo>
                      <a:pt x="2832" y="3120"/>
                      <a:pt x="3013" y="3343"/>
                      <a:pt x="3236" y="3524"/>
                    </a:cubicBezTo>
                    <a:cubicBezTo>
                      <a:pt x="3292" y="3580"/>
                      <a:pt x="3362" y="3608"/>
                      <a:pt x="3404" y="3664"/>
                    </a:cubicBezTo>
                    <a:lnTo>
                      <a:pt x="3613" y="3761"/>
                    </a:lnTo>
                    <a:cubicBezTo>
                      <a:pt x="3752" y="3831"/>
                      <a:pt x="3934" y="3887"/>
                      <a:pt x="4087" y="3901"/>
                    </a:cubicBezTo>
                    <a:cubicBezTo>
                      <a:pt x="4157" y="3912"/>
                      <a:pt x="4229" y="3918"/>
                      <a:pt x="4300" y="3918"/>
                    </a:cubicBezTo>
                    <a:cubicBezTo>
                      <a:pt x="4581" y="3918"/>
                      <a:pt x="4863" y="3831"/>
                      <a:pt x="5119" y="3664"/>
                    </a:cubicBezTo>
                    <a:cubicBezTo>
                      <a:pt x="5328" y="3524"/>
                      <a:pt x="5496" y="3329"/>
                      <a:pt x="5621" y="3120"/>
                    </a:cubicBezTo>
                    <a:cubicBezTo>
                      <a:pt x="5635" y="3092"/>
                      <a:pt x="5663" y="3050"/>
                      <a:pt x="5677" y="2994"/>
                    </a:cubicBezTo>
                    <a:cubicBezTo>
                      <a:pt x="5691" y="2966"/>
                      <a:pt x="5705" y="2910"/>
                      <a:pt x="5733" y="2882"/>
                    </a:cubicBezTo>
                    <a:cubicBezTo>
                      <a:pt x="5761" y="2757"/>
                      <a:pt x="5803" y="2617"/>
                      <a:pt x="5803" y="2478"/>
                    </a:cubicBezTo>
                    <a:cubicBezTo>
                      <a:pt x="5803" y="2338"/>
                      <a:pt x="5789" y="2199"/>
                      <a:pt x="5733" y="2073"/>
                    </a:cubicBezTo>
                    <a:cubicBezTo>
                      <a:pt x="5635" y="1808"/>
                      <a:pt x="5482" y="1585"/>
                      <a:pt x="5259" y="1432"/>
                    </a:cubicBezTo>
                    <a:cubicBezTo>
                      <a:pt x="5287" y="1432"/>
                      <a:pt x="5315" y="1446"/>
                      <a:pt x="5328" y="1446"/>
                    </a:cubicBezTo>
                    <a:cubicBezTo>
                      <a:pt x="5356" y="1446"/>
                      <a:pt x="5384" y="1446"/>
                      <a:pt x="5398" y="1432"/>
                    </a:cubicBezTo>
                    <a:lnTo>
                      <a:pt x="5468" y="1432"/>
                    </a:lnTo>
                    <a:cubicBezTo>
                      <a:pt x="5538" y="1390"/>
                      <a:pt x="5524" y="1292"/>
                      <a:pt x="5384" y="1153"/>
                    </a:cubicBezTo>
                    <a:cubicBezTo>
                      <a:pt x="5342" y="1111"/>
                      <a:pt x="5315" y="1083"/>
                      <a:pt x="5259" y="1041"/>
                    </a:cubicBezTo>
                    <a:lnTo>
                      <a:pt x="5105" y="944"/>
                    </a:lnTo>
                    <a:cubicBezTo>
                      <a:pt x="4980" y="874"/>
                      <a:pt x="4826" y="818"/>
                      <a:pt x="4631" y="804"/>
                    </a:cubicBezTo>
                    <a:cubicBezTo>
                      <a:pt x="4588" y="797"/>
                      <a:pt x="4542" y="793"/>
                      <a:pt x="4494" y="793"/>
                    </a:cubicBezTo>
                    <a:cubicBezTo>
                      <a:pt x="4356" y="793"/>
                      <a:pt x="4204" y="822"/>
                      <a:pt x="4059" y="874"/>
                    </a:cubicBezTo>
                    <a:cubicBezTo>
                      <a:pt x="3864" y="944"/>
                      <a:pt x="3669" y="1041"/>
                      <a:pt x="3515" y="1181"/>
                    </a:cubicBezTo>
                    <a:cubicBezTo>
                      <a:pt x="3362" y="1320"/>
                      <a:pt x="3236" y="1502"/>
                      <a:pt x="3152" y="1683"/>
                    </a:cubicBezTo>
                    <a:lnTo>
                      <a:pt x="3111" y="1753"/>
                    </a:lnTo>
                    <a:lnTo>
                      <a:pt x="3097" y="1794"/>
                    </a:lnTo>
                    <a:lnTo>
                      <a:pt x="3097" y="1808"/>
                    </a:lnTo>
                    <a:lnTo>
                      <a:pt x="3097" y="1822"/>
                    </a:lnTo>
                    <a:lnTo>
                      <a:pt x="3083" y="1878"/>
                    </a:lnTo>
                    <a:cubicBezTo>
                      <a:pt x="3083" y="1920"/>
                      <a:pt x="3069" y="1948"/>
                      <a:pt x="3069" y="1990"/>
                    </a:cubicBezTo>
                    <a:lnTo>
                      <a:pt x="3069" y="2046"/>
                    </a:lnTo>
                    <a:lnTo>
                      <a:pt x="3069" y="2073"/>
                    </a:lnTo>
                    <a:lnTo>
                      <a:pt x="3069" y="2157"/>
                    </a:lnTo>
                    <a:lnTo>
                      <a:pt x="3069" y="2324"/>
                    </a:lnTo>
                    <a:cubicBezTo>
                      <a:pt x="3083" y="2478"/>
                      <a:pt x="3139" y="2631"/>
                      <a:pt x="3180" y="2729"/>
                    </a:cubicBezTo>
                    <a:cubicBezTo>
                      <a:pt x="3236" y="2855"/>
                      <a:pt x="3320" y="2938"/>
                      <a:pt x="3390" y="3036"/>
                    </a:cubicBezTo>
                    <a:cubicBezTo>
                      <a:pt x="3557" y="3189"/>
                      <a:pt x="3696" y="3245"/>
                      <a:pt x="3794" y="3273"/>
                    </a:cubicBezTo>
                    <a:cubicBezTo>
                      <a:pt x="3840" y="3296"/>
                      <a:pt x="3878" y="3306"/>
                      <a:pt x="3909" y="3306"/>
                    </a:cubicBezTo>
                    <a:cubicBezTo>
                      <a:pt x="3935" y="3306"/>
                      <a:pt x="3957" y="3299"/>
                      <a:pt x="3975" y="3287"/>
                    </a:cubicBezTo>
                    <a:cubicBezTo>
                      <a:pt x="4003" y="3287"/>
                      <a:pt x="4017" y="3273"/>
                      <a:pt x="4017" y="3245"/>
                    </a:cubicBezTo>
                    <a:cubicBezTo>
                      <a:pt x="4073" y="3175"/>
                      <a:pt x="3989" y="3064"/>
                      <a:pt x="3878" y="2910"/>
                    </a:cubicBezTo>
                    <a:cubicBezTo>
                      <a:pt x="3836" y="2827"/>
                      <a:pt x="3780" y="2715"/>
                      <a:pt x="3738" y="2590"/>
                    </a:cubicBezTo>
                    <a:cubicBezTo>
                      <a:pt x="3710" y="2478"/>
                      <a:pt x="3696" y="2338"/>
                      <a:pt x="3724" y="2171"/>
                    </a:cubicBezTo>
                    <a:cubicBezTo>
                      <a:pt x="3780" y="1934"/>
                      <a:pt x="3975" y="1669"/>
                      <a:pt x="4227" y="1543"/>
                    </a:cubicBezTo>
                    <a:cubicBezTo>
                      <a:pt x="4347" y="1507"/>
                      <a:pt x="4468" y="1471"/>
                      <a:pt x="4589" y="1471"/>
                    </a:cubicBezTo>
                    <a:cubicBezTo>
                      <a:pt x="4608" y="1471"/>
                      <a:pt x="4626" y="1472"/>
                      <a:pt x="4645" y="1474"/>
                    </a:cubicBezTo>
                    <a:cubicBezTo>
                      <a:pt x="4784" y="1502"/>
                      <a:pt x="4924" y="1529"/>
                      <a:pt x="5036" y="1599"/>
                    </a:cubicBezTo>
                    <a:cubicBezTo>
                      <a:pt x="5245" y="1725"/>
                      <a:pt x="5412" y="1934"/>
                      <a:pt x="5510" y="2157"/>
                    </a:cubicBezTo>
                    <a:cubicBezTo>
                      <a:pt x="5593" y="2408"/>
                      <a:pt x="5593" y="2659"/>
                      <a:pt x="5482" y="2910"/>
                    </a:cubicBezTo>
                    <a:cubicBezTo>
                      <a:pt x="5398" y="3120"/>
                      <a:pt x="5259" y="3315"/>
                      <a:pt x="5091" y="3454"/>
                    </a:cubicBezTo>
                    <a:cubicBezTo>
                      <a:pt x="4910" y="3594"/>
                      <a:pt x="4715" y="3678"/>
                      <a:pt x="4505" y="3733"/>
                    </a:cubicBezTo>
                    <a:cubicBezTo>
                      <a:pt x="4424" y="3754"/>
                      <a:pt x="4342" y="3763"/>
                      <a:pt x="4260" y="3763"/>
                    </a:cubicBezTo>
                    <a:cubicBezTo>
                      <a:pt x="4119" y="3763"/>
                      <a:pt x="3977" y="3736"/>
                      <a:pt x="3836" y="3691"/>
                    </a:cubicBezTo>
                    <a:cubicBezTo>
                      <a:pt x="3599" y="3622"/>
                      <a:pt x="3418" y="3524"/>
                      <a:pt x="3236" y="3371"/>
                    </a:cubicBezTo>
                    <a:cubicBezTo>
                      <a:pt x="2887" y="3064"/>
                      <a:pt x="2664" y="2617"/>
                      <a:pt x="2622" y="2157"/>
                    </a:cubicBezTo>
                    <a:cubicBezTo>
                      <a:pt x="2608" y="1767"/>
                      <a:pt x="2748" y="1362"/>
                      <a:pt x="2957" y="1027"/>
                    </a:cubicBezTo>
                    <a:cubicBezTo>
                      <a:pt x="3055" y="860"/>
                      <a:pt x="3208" y="720"/>
                      <a:pt x="3334" y="595"/>
                    </a:cubicBezTo>
                    <a:cubicBezTo>
                      <a:pt x="3501" y="469"/>
                      <a:pt x="3655" y="372"/>
                      <a:pt x="3836" y="274"/>
                    </a:cubicBezTo>
                    <a:cubicBezTo>
                      <a:pt x="4003" y="204"/>
                      <a:pt x="4199" y="135"/>
                      <a:pt x="4408" y="121"/>
                    </a:cubicBezTo>
                    <a:cubicBezTo>
                      <a:pt x="4521" y="113"/>
                      <a:pt x="4638" y="105"/>
                      <a:pt x="4757" y="105"/>
                    </a:cubicBezTo>
                    <a:cubicBezTo>
                      <a:pt x="4845" y="105"/>
                      <a:pt x="4933" y="109"/>
                      <a:pt x="5022" y="121"/>
                    </a:cubicBezTo>
                    <a:cubicBezTo>
                      <a:pt x="5231" y="162"/>
                      <a:pt x="5454" y="204"/>
                      <a:pt x="5649" y="316"/>
                    </a:cubicBezTo>
                    <a:cubicBezTo>
                      <a:pt x="5747" y="344"/>
                      <a:pt x="5831" y="414"/>
                      <a:pt x="5942" y="469"/>
                    </a:cubicBezTo>
                    <a:cubicBezTo>
                      <a:pt x="5998" y="511"/>
                      <a:pt x="6026" y="539"/>
                      <a:pt x="6082" y="553"/>
                    </a:cubicBezTo>
                    <a:cubicBezTo>
                      <a:pt x="6137" y="595"/>
                      <a:pt x="6165" y="623"/>
                      <a:pt x="6221" y="665"/>
                    </a:cubicBezTo>
                    <a:cubicBezTo>
                      <a:pt x="6570" y="944"/>
                      <a:pt x="6849" y="1320"/>
                      <a:pt x="7016" y="1767"/>
                    </a:cubicBezTo>
                    <a:cubicBezTo>
                      <a:pt x="7128" y="2018"/>
                      <a:pt x="7198" y="2324"/>
                      <a:pt x="7198" y="2617"/>
                    </a:cubicBezTo>
                    <a:cubicBezTo>
                      <a:pt x="7184" y="2436"/>
                      <a:pt x="7114" y="2157"/>
                      <a:pt x="6988" y="1934"/>
                    </a:cubicBezTo>
                    <a:lnTo>
                      <a:pt x="6877" y="1780"/>
                    </a:lnTo>
                    <a:cubicBezTo>
                      <a:pt x="6849" y="1725"/>
                      <a:pt x="6807" y="1697"/>
                      <a:pt x="6793" y="1655"/>
                    </a:cubicBezTo>
                    <a:lnTo>
                      <a:pt x="6654" y="1515"/>
                    </a:lnTo>
                    <a:cubicBezTo>
                      <a:pt x="6639" y="1510"/>
                      <a:pt x="6629" y="1507"/>
                      <a:pt x="6621" y="1507"/>
                    </a:cubicBezTo>
                    <a:cubicBezTo>
                      <a:pt x="6590" y="1507"/>
                      <a:pt x="6603" y="1549"/>
                      <a:pt x="6626" y="1627"/>
                    </a:cubicBezTo>
                    <a:cubicBezTo>
                      <a:pt x="6640" y="1669"/>
                      <a:pt x="6654" y="1725"/>
                      <a:pt x="6695" y="1780"/>
                    </a:cubicBezTo>
                    <a:cubicBezTo>
                      <a:pt x="6709" y="1850"/>
                      <a:pt x="6737" y="1920"/>
                      <a:pt x="6765" y="1990"/>
                    </a:cubicBezTo>
                    <a:cubicBezTo>
                      <a:pt x="6807" y="2143"/>
                      <a:pt x="6849" y="2324"/>
                      <a:pt x="6863" y="2478"/>
                    </a:cubicBezTo>
                    <a:cubicBezTo>
                      <a:pt x="6877" y="2631"/>
                      <a:pt x="6877" y="2771"/>
                      <a:pt x="6877" y="2855"/>
                    </a:cubicBezTo>
                    <a:cubicBezTo>
                      <a:pt x="6877" y="2910"/>
                      <a:pt x="6863" y="2966"/>
                      <a:pt x="6863" y="3022"/>
                    </a:cubicBezTo>
                    <a:lnTo>
                      <a:pt x="6863" y="3092"/>
                    </a:lnTo>
                    <a:lnTo>
                      <a:pt x="6849" y="3161"/>
                    </a:lnTo>
                    <a:cubicBezTo>
                      <a:pt x="6835" y="3203"/>
                      <a:pt x="6835" y="3259"/>
                      <a:pt x="6835" y="3301"/>
                    </a:cubicBezTo>
                    <a:cubicBezTo>
                      <a:pt x="6807" y="3343"/>
                      <a:pt x="6793" y="3399"/>
                      <a:pt x="6793" y="3440"/>
                    </a:cubicBezTo>
                    <a:cubicBezTo>
                      <a:pt x="6779" y="3538"/>
                      <a:pt x="6723" y="3622"/>
                      <a:pt x="6709" y="3719"/>
                    </a:cubicBezTo>
                    <a:cubicBezTo>
                      <a:pt x="6668" y="3817"/>
                      <a:pt x="6626" y="3901"/>
                      <a:pt x="6584" y="3998"/>
                    </a:cubicBezTo>
                    <a:cubicBezTo>
                      <a:pt x="6640" y="3789"/>
                      <a:pt x="6640" y="3608"/>
                      <a:pt x="6598" y="3524"/>
                    </a:cubicBezTo>
                    <a:cubicBezTo>
                      <a:pt x="6580" y="3454"/>
                      <a:pt x="6546" y="3422"/>
                      <a:pt x="6492" y="3422"/>
                    </a:cubicBezTo>
                    <a:cubicBezTo>
                      <a:pt x="6460" y="3422"/>
                      <a:pt x="6421" y="3434"/>
                      <a:pt x="6375" y="3454"/>
                    </a:cubicBezTo>
                    <a:cubicBezTo>
                      <a:pt x="6347" y="3468"/>
                      <a:pt x="6291" y="3538"/>
                      <a:pt x="6249" y="3608"/>
                    </a:cubicBezTo>
                    <a:cubicBezTo>
                      <a:pt x="6207" y="3678"/>
                      <a:pt x="6165" y="3761"/>
                      <a:pt x="6151" y="3831"/>
                    </a:cubicBezTo>
                    <a:cubicBezTo>
                      <a:pt x="6040" y="4110"/>
                      <a:pt x="5872" y="4389"/>
                      <a:pt x="5649" y="4640"/>
                    </a:cubicBezTo>
                    <a:cubicBezTo>
                      <a:pt x="5412" y="4905"/>
                      <a:pt x="5105" y="5128"/>
                      <a:pt x="4743" y="5268"/>
                    </a:cubicBezTo>
                    <a:cubicBezTo>
                      <a:pt x="4414" y="5401"/>
                      <a:pt x="4054" y="5482"/>
                      <a:pt x="3690" y="5482"/>
                    </a:cubicBezTo>
                    <a:cubicBezTo>
                      <a:pt x="3636" y="5482"/>
                      <a:pt x="3583" y="5480"/>
                      <a:pt x="3529" y="5477"/>
                    </a:cubicBezTo>
                    <a:cubicBezTo>
                      <a:pt x="3431" y="5477"/>
                      <a:pt x="3320" y="5463"/>
                      <a:pt x="3222" y="5435"/>
                    </a:cubicBezTo>
                    <a:cubicBezTo>
                      <a:pt x="3111" y="5421"/>
                      <a:pt x="3013" y="5393"/>
                      <a:pt x="2901" y="5365"/>
                    </a:cubicBezTo>
                    <a:cubicBezTo>
                      <a:pt x="2692" y="5296"/>
                      <a:pt x="2483" y="5226"/>
                      <a:pt x="2302" y="5114"/>
                    </a:cubicBezTo>
                    <a:lnTo>
                      <a:pt x="2302" y="5114"/>
                    </a:lnTo>
                    <a:cubicBezTo>
                      <a:pt x="2343" y="5128"/>
                      <a:pt x="2385" y="5142"/>
                      <a:pt x="2441" y="5142"/>
                    </a:cubicBezTo>
                    <a:cubicBezTo>
                      <a:pt x="2483" y="5156"/>
                      <a:pt x="2525" y="5184"/>
                      <a:pt x="2581" y="5184"/>
                    </a:cubicBezTo>
                    <a:cubicBezTo>
                      <a:pt x="2901" y="5264"/>
                      <a:pt x="3230" y="5312"/>
                      <a:pt x="3568" y="5312"/>
                    </a:cubicBezTo>
                    <a:cubicBezTo>
                      <a:pt x="3820" y="5312"/>
                      <a:pt x="4076" y="5285"/>
                      <a:pt x="4338" y="5226"/>
                    </a:cubicBezTo>
                    <a:cubicBezTo>
                      <a:pt x="4422" y="5212"/>
                      <a:pt x="4436" y="5184"/>
                      <a:pt x="4408" y="5184"/>
                    </a:cubicBezTo>
                    <a:cubicBezTo>
                      <a:pt x="4394" y="5184"/>
                      <a:pt x="4366" y="5156"/>
                      <a:pt x="4352" y="5156"/>
                    </a:cubicBezTo>
                    <a:lnTo>
                      <a:pt x="4254" y="5156"/>
                    </a:lnTo>
                    <a:cubicBezTo>
                      <a:pt x="4213" y="5156"/>
                      <a:pt x="4185" y="5156"/>
                      <a:pt x="4143" y="5184"/>
                    </a:cubicBezTo>
                    <a:lnTo>
                      <a:pt x="3808" y="5184"/>
                    </a:lnTo>
                    <a:cubicBezTo>
                      <a:pt x="3738" y="5184"/>
                      <a:pt x="3655" y="5156"/>
                      <a:pt x="3571" y="5156"/>
                    </a:cubicBezTo>
                    <a:cubicBezTo>
                      <a:pt x="3487" y="5142"/>
                      <a:pt x="3418" y="5128"/>
                      <a:pt x="3320" y="5128"/>
                    </a:cubicBezTo>
                    <a:cubicBezTo>
                      <a:pt x="3278" y="5128"/>
                      <a:pt x="3222" y="5086"/>
                      <a:pt x="3166" y="5072"/>
                    </a:cubicBezTo>
                    <a:lnTo>
                      <a:pt x="3013" y="5017"/>
                    </a:lnTo>
                    <a:lnTo>
                      <a:pt x="2692" y="4877"/>
                    </a:lnTo>
                    <a:lnTo>
                      <a:pt x="2385" y="4724"/>
                    </a:lnTo>
                    <a:cubicBezTo>
                      <a:pt x="2274" y="4668"/>
                      <a:pt x="2190" y="4598"/>
                      <a:pt x="2092" y="4528"/>
                    </a:cubicBezTo>
                    <a:cubicBezTo>
                      <a:pt x="1716" y="4277"/>
                      <a:pt x="1395" y="3943"/>
                      <a:pt x="1130" y="3580"/>
                    </a:cubicBezTo>
                    <a:cubicBezTo>
                      <a:pt x="1074" y="3510"/>
                      <a:pt x="1018" y="3440"/>
                      <a:pt x="990" y="3371"/>
                    </a:cubicBezTo>
                    <a:cubicBezTo>
                      <a:pt x="949" y="3301"/>
                      <a:pt x="893" y="3231"/>
                      <a:pt x="851" y="3161"/>
                    </a:cubicBezTo>
                    <a:lnTo>
                      <a:pt x="725" y="2924"/>
                    </a:lnTo>
                    <a:cubicBezTo>
                      <a:pt x="711" y="2896"/>
                      <a:pt x="698" y="2855"/>
                      <a:pt x="670" y="2813"/>
                    </a:cubicBezTo>
                    <a:lnTo>
                      <a:pt x="614" y="2687"/>
                    </a:lnTo>
                    <a:cubicBezTo>
                      <a:pt x="544" y="2534"/>
                      <a:pt x="516" y="2352"/>
                      <a:pt x="460" y="2199"/>
                    </a:cubicBezTo>
                    <a:lnTo>
                      <a:pt x="405" y="1934"/>
                    </a:lnTo>
                    <a:lnTo>
                      <a:pt x="391" y="1808"/>
                    </a:lnTo>
                    <a:cubicBezTo>
                      <a:pt x="391" y="1780"/>
                      <a:pt x="391" y="1725"/>
                      <a:pt x="377" y="1697"/>
                    </a:cubicBezTo>
                    <a:cubicBezTo>
                      <a:pt x="377" y="1641"/>
                      <a:pt x="363" y="1585"/>
                      <a:pt x="363" y="1529"/>
                    </a:cubicBezTo>
                    <a:cubicBezTo>
                      <a:pt x="363" y="1488"/>
                      <a:pt x="335" y="1432"/>
                      <a:pt x="335" y="1376"/>
                    </a:cubicBezTo>
                    <a:lnTo>
                      <a:pt x="335" y="1069"/>
                    </a:lnTo>
                    <a:cubicBezTo>
                      <a:pt x="363" y="1083"/>
                      <a:pt x="391" y="1111"/>
                      <a:pt x="405" y="1153"/>
                    </a:cubicBezTo>
                    <a:cubicBezTo>
                      <a:pt x="474" y="1292"/>
                      <a:pt x="530" y="1418"/>
                      <a:pt x="600" y="1641"/>
                    </a:cubicBezTo>
                    <a:cubicBezTo>
                      <a:pt x="604" y="1663"/>
                      <a:pt x="610" y="1672"/>
                      <a:pt x="618" y="1672"/>
                    </a:cubicBezTo>
                    <a:cubicBezTo>
                      <a:pt x="638" y="1672"/>
                      <a:pt x="666" y="1598"/>
                      <a:pt x="656" y="1515"/>
                    </a:cubicBezTo>
                    <a:cubicBezTo>
                      <a:pt x="656" y="1348"/>
                      <a:pt x="656" y="1181"/>
                      <a:pt x="670" y="1013"/>
                    </a:cubicBezTo>
                    <a:cubicBezTo>
                      <a:pt x="614" y="971"/>
                      <a:pt x="586" y="930"/>
                      <a:pt x="544" y="874"/>
                    </a:cubicBezTo>
                    <a:cubicBezTo>
                      <a:pt x="405" y="665"/>
                      <a:pt x="293" y="455"/>
                      <a:pt x="223" y="260"/>
                    </a:cubicBezTo>
                    <a:cubicBezTo>
                      <a:pt x="195" y="302"/>
                      <a:pt x="195" y="330"/>
                      <a:pt x="181" y="372"/>
                    </a:cubicBezTo>
                    <a:lnTo>
                      <a:pt x="126" y="525"/>
                    </a:lnTo>
                    <a:cubicBezTo>
                      <a:pt x="112" y="581"/>
                      <a:pt x="112" y="623"/>
                      <a:pt x="98" y="693"/>
                    </a:cubicBezTo>
                    <a:cubicBezTo>
                      <a:pt x="84" y="748"/>
                      <a:pt x="84" y="818"/>
                      <a:pt x="70" y="874"/>
                    </a:cubicBezTo>
                    <a:lnTo>
                      <a:pt x="42" y="958"/>
                    </a:lnTo>
                    <a:cubicBezTo>
                      <a:pt x="42" y="999"/>
                      <a:pt x="42" y="1013"/>
                      <a:pt x="28" y="1041"/>
                    </a:cubicBezTo>
                    <a:cubicBezTo>
                      <a:pt x="14" y="1167"/>
                      <a:pt x="0" y="1278"/>
                      <a:pt x="0" y="1390"/>
                    </a:cubicBezTo>
                    <a:lnTo>
                      <a:pt x="0" y="1739"/>
                    </a:lnTo>
                    <a:cubicBezTo>
                      <a:pt x="0" y="1864"/>
                      <a:pt x="14" y="1990"/>
                      <a:pt x="14" y="2115"/>
                    </a:cubicBezTo>
                    <a:cubicBezTo>
                      <a:pt x="112" y="3064"/>
                      <a:pt x="558" y="4026"/>
                      <a:pt x="1283" y="4724"/>
                    </a:cubicBezTo>
                    <a:cubicBezTo>
                      <a:pt x="1646" y="5072"/>
                      <a:pt x="2092" y="5365"/>
                      <a:pt x="2553" y="5561"/>
                    </a:cubicBezTo>
                    <a:cubicBezTo>
                      <a:pt x="2979" y="5749"/>
                      <a:pt x="3450" y="5858"/>
                      <a:pt x="3916" y="5858"/>
                    </a:cubicBezTo>
                    <a:cubicBezTo>
                      <a:pt x="3968" y="5858"/>
                      <a:pt x="4021" y="5856"/>
                      <a:pt x="4073" y="5853"/>
                    </a:cubicBezTo>
                    <a:cubicBezTo>
                      <a:pt x="4186" y="5866"/>
                      <a:pt x="4299" y="5872"/>
                      <a:pt x="4410" y="5872"/>
                    </a:cubicBezTo>
                    <a:cubicBezTo>
                      <a:pt x="5403" y="5872"/>
                      <a:pt x="6283" y="5379"/>
                      <a:pt x="6835" y="4626"/>
                    </a:cubicBezTo>
                    <a:cubicBezTo>
                      <a:pt x="6905" y="4514"/>
                      <a:pt x="6988" y="4417"/>
                      <a:pt x="7044" y="4305"/>
                    </a:cubicBezTo>
                    <a:lnTo>
                      <a:pt x="7128" y="4138"/>
                    </a:lnTo>
                    <a:cubicBezTo>
                      <a:pt x="7156" y="4082"/>
                      <a:pt x="7184" y="4012"/>
                      <a:pt x="7212" y="3956"/>
                    </a:cubicBezTo>
                    <a:lnTo>
                      <a:pt x="7281" y="3789"/>
                    </a:lnTo>
                    <a:cubicBezTo>
                      <a:pt x="7295" y="3733"/>
                      <a:pt x="7323" y="3664"/>
                      <a:pt x="7337" y="3594"/>
                    </a:cubicBezTo>
                    <a:cubicBezTo>
                      <a:pt x="7393" y="3468"/>
                      <a:pt x="7407" y="3343"/>
                      <a:pt x="7421" y="3217"/>
                    </a:cubicBezTo>
                    <a:cubicBezTo>
                      <a:pt x="7490" y="2715"/>
                      <a:pt x="7435" y="2199"/>
                      <a:pt x="7253" y="1739"/>
                    </a:cubicBezTo>
                    <a:cubicBezTo>
                      <a:pt x="7072" y="1278"/>
                      <a:pt x="6765" y="888"/>
                      <a:pt x="6389" y="581"/>
                    </a:cubicBezTo>
                    <a:cubicBezTo>
                      <a:pt x="6347" y="539"/>
                      <a:pt x="6291" y="511"/>
                      <a:pt x="6249" y="469"/>
                    </a:cubicBezTo>
                    <a:cubicBezTo>
                      <a:pt x="6207" y="427"/>
                      <a:pt x="6165" y="400"/>
                      <a:pt x="6110" y="358"/>
                    </a:cubicBezTo>
                    <a:cubicBezTo>
                      <a:pt x="6012" y="316"/>
                      <a:pt x="5900" y="246"/>
                      <a:pt x="5803" y="204"/>
                    </a:cubicBezTo>
                    <a:cubicBezTo>
                      <a:pt x="5747" y="190"/>
                      <a:pt x="5691" y="149"/>
                      <a:pt x="5635" y="135"/>
                    </a:cubicBezTo>
                    <a:cubicBezTo>
                      <a:pt x="5593" y="121"/>
                      <a:pt x="5538" y="107"/>
                      <a:pt x="5468" y="79"/>
                    </a:cubicBezTo>
                    <a:cubicBezTo>
                      <a:pt x="5412" y="65"/>
                      <a:pt x="5356" y="51"/>
                      <a:pt x="5287" y="51"/>
                    </a:cubicBezTo>
                    <a:cubicBezTo>
                      <a:pt x="5245" y="37"/>
                      <a:pt x="5189" y="23"/>
                      <a:pt x="5119" y="23"/>
                    </a:cubicBezTo>
                    <a:cubicBezTo>
                      <a:pt x="5022" y="7"/>
                      <a:pt x="4924" y="1"/>
                      <a:pt x="4828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5"/>
              <p:cNvSpPr/>
              <p:nvPr/>
            </p:nvSpPr>
            <p:spPr>
              <a:xfrm>
                <a:off x="550541" y="1865415"/>
                <a:ext cx="378379" cy="208591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4814" extrusionOk="0">
                    <a:moveTo>
                      <a:pt x="1" y="1"/>
                    </a:moveTo>
                    <a:cubicBezTo>
                      <a:pt x="1" y="1"/>
                      <a:pt x="85" y="154"/>
                      <a:pt x="266" y="433"/>
                    </a:cubicBezTo>
                    <a:cubicBezTo>
                      <a:pt x="350" y="573"/>
                      <a:pt x="447" y="726"/>
                      <a:pt x="573" y="921"/>
                    </a:cubicBezTo>
                    <a:cubicBezTo>
                      <a:pt x="629" y="1005"/>
                      <a:pt x="712" y="1117"/>
                      <a:pt x="782" y="1214"/>
                    </a:cubicBezTo>
                    <a:cubicBezTo>
                      <a:pt x="852" y="1326"/>
                      <a:pt x="922" y="1424"/>
                      <a:pt x="1005" y="1535"/>
                    </a:cubicBezTo>
                    <a:cubicBezTo>
                      <a:pt x="1340" y="1968"/>
                      <a:pt x="1772" y="2470"/>
                      <a:pt x="2289" y="2944"/>
                    </a:cubicBezTo>
                    <a:cubicBezTo>
                      <a:pt x="2400" y="3070"/>
                      <a:pt x="2540" y="3167"/>
                      <a:pt x="2679" y="3293"/>
                    </a:cubicBezTo>
                    <a:cubicBezTo>
                      <a:pt x="2819" y="3418"/>
                      <a:pt x="2958" y="3516"/>
                      <a:pt x="3125" y="3627"/>
                    </a:cubicBezTo>
                    <a:lnTo>
                      <a:pt x="3223" y="3711"/>
                    </a:lnTo>
                    <a:lnTo>
                      <a:pt x="3349" y="3781"/>
                    </a:lnTo>
                    <a:cubicBezTo>
                      <a:pt x="3432" y="3837"/>
                      <a:pt x="3502" y="3892"/>
                      <a:pt x="3586" y="3920"/>
                    </a:cubicBezTo>
                    <a:cubicBezTo>
                      <a:pt x="3656" y="3976"/>
                      <a:pt x="3753" y="4004"/>
                      <a:pt x="3837" y="4060"/>
                    </a:cubicBezTo>
                    <a:lnTo>
                      <a:pt x="4074" y="4185"/>
                    </a:lnTo>
                    <a:cubicBezTo>
                      <a:pt x="4255" y="4255"/>
                      <a:pt x="4423" y="4339"/>
                      <a:pt x="4590" y="4409"/>
                    </a:cubicBezTo>
                    <a:cubicBezTo>
                      <a:pt x="4674" y="4450"/>
                      <a:pt x="4757" y="4464"/>
                      <a:pt x="4841" y="4492"/>
                    </a:cubicBezTo>
                    <a:cubicBezTo>
                      <a:pt x="4939" y="4534"/>
                      <a:pt x="5022" y="4562"/>
                      <a:pt x="5106" y="4590"/>
                    </a:cubicBezTo>
                    <a:cubicBezTo>
                      <a:pt x="5455" y="4674"/>
                      <a:pt x="5818" y="4743"/>
                      <a:pt x="6166" y="4771"/>
                    </a:cubicBezTo>
                    <a:cubicBezTo>
                      <a:pt x="6264" y="4771"/>
                      <a:pt x="6348" y="4799"/>
                      <a:pt x="6431" y="4799"/>
                    </a:cubicBezTo>
                    <a:cubicBezTo>
                      <a:pt x="6473" y="4799"/>
                      <a:pt x="6515" y="4799"/>
                      <a:pt x="6557" y="4813"/>
                    </a:cubicBezTo>
                    <a:lnTo>
                      <a:pt x="6682" y="4813"/>
                    </a:lnTo>
                    <a:cubicBezTo>
                      <a:pt x="6850" y="4813"/>
                      <a:pt x="7003" y="4771"/>
                      <a:pt x="7185" y="4743"/>
                    </a:cubicBezTo>
                    <a:cubicBezTo>
                      <a:pt x="7422" y="4674"/>
                      <a:pt x="7631" y="4562"/>
                      <a:pt x="7826" y="4450"/>
                    </a:cubicBezTo>
                    <a:cubicBezTo>
                      <a:pt x="7910" y="4395"/>
                      <a:pt x="7980" y="4325"/>
                      <a:pt x="8049" y="4269"/>
                    </a:cubicBezTo>
                    <a:lnTo>
                      <a:pt x="8161" y="4171"/>
                    </a:lnTo>
                    <a:lnTo>
                      <a:pt x="8259" y="4060"/>
                    </a:lnTo>
                    <a:cubicBezTo>
                      <a:pt x="8384" y="3906"/>
                      <a:pt x="8496" y="3725"/>
                      <a:pt x="8565" y="3558"/>
                    </a:cubicBezTo>
                    <a:cubicBezTo>
                      <a:pt x="8649" y="3362"/>
                      <a:pt x="8705" y="3125"/>
                      <a:pt x="8719" y="2874"/>
                    </a:cubicBezTo>
                    <a:cubicBezTo>
                      <a:pt x="8733" y="2791"/>
                      <a:pt x="8719" y="2707"/>
                      <a:pt x="8719" y="2609"/>
                    </a:cubicBezTo>
                    <a:cubicBezTo>
                      <a:pt x="8719" y="2581"/>
                      <a:pt x="8705" y="2539"/>
                      <a:pt x="8705" y="2526"/>
                    </a:cubicBezTo>
                    <a:cubicBezTo>
                      <a:pt x="8649" y="2330"/>
                      <a:pt x="8538" y="2177"/>
                      <a:pt x="8398" y="2051"/>
                    </a:cubicBezTo>
                    <a:lnTo>
                      <a:pt x="8496" y="2051"/>
                    </a:lnTo>
                    <a:cubicBezTo>
                      <a:pt x="8538" y="2037"/>
                      <a:pt x="8468" y="1898"/>
                      <a:pt x="8286" y="1814"/>
                    </a:cubicBezTo>
                    <a:cubicBezTo>
                      <a:pt x="8189" y="1758"/>
                      <a:pt x="8091" y="1730"/>
                      <a:pt x="7966" y="1730"/>
                    </a:cubicBezTo>
                    <a:cubicBezTo>
                      <a:pt x="7910" y="1730"/>
                      <a:pt x="7826" y="1730"/>
                      <a:pt x="7756" y="1744"/>
                    </a:cubicBezTo>
                    <a:cubicBezTo>
                      <a:pt x="7732" y="1742"/>
                      <a:pt x="7711" y="1741"/>
                      <a:pt x="7691" y="1741"/>
                    </a:cubicBezTo>
                    <a:cubicBezTo>
                      <a:pt x="7594" y="1741"/>
                      <a:pt x="7540" y="1768"/>
                      <a:pt x="7505" y="1814"/>
                    </a:cubicBezTo>
                    <a:cubicBezTo>
                      <a:pt x="7408" y="1884"/>
                      <a:pt x="7366" y="1968"/>
                      <a:pt x="7338" y="2023"/>
                    </a:cubicBezTo>
                    <a:cubicBezTo>
                      <a:pt x="7324" y="2065"/>
                      <a:pt x="7324" y="2093"/>
                      <a:pt x="7324" y="2107"/>
                    </a:cubicBezTo>
                    <a:lnTo>
                      <a:pt x="7324" y="2177"/>
                    </a:lnTo>
                    <a:cubicBezTo>
                      <a:pt x="7324" y="2220"/>
                      <a:pt x="7333" y="2255"/>
                      <a:pt x="7350" y="2255"/>
                    </a:cubicBezTo>
                    <a:cubicBezTo>
                      <a:pt x="7354" y="2255"/>
                      <a:pt x="7360" y="2253"/>
                      <a:pt x="7366" y="2247"/>
                    </a:cubicBezTo>
                    <a:cubicBezTo>
                      <a:pt x="7371" y="2252"/>
                      <a:pt x="7376" y="2254"/>
                      <a:pt x="7380" y="2254"/>
                    </a:cubicBezTo>
                    <a:cubicBezTo>
                      <a:pt x="7400" y="2254"/>
                      <a:pt x="7418" y="2208"/>
                      <a:pt x="7463" y="2163"/>
                    </a:cubicBezTo>
                    <a:cubicBezTo>
                      <a:pt x="7491" y="2107"/>
                      <a:pt x="7561" y="2023"/>
                      <a:pt x="7673" y="1982"/>
                    </a:cubicBezTo>
                    <a:cubicBezTo>
                      <a:pt x="7722" y="1965"/>
                      <a:pt x="7785" y="1958"/>
                      <a:pt x="7852" y="1958"/>
                    </a:cubicBezTo>
                    <a:cubicBezTo>
                      <a:pt x="7899" y="1958"/>
                      <a:pt x="7947" y="1962"/>
                      <a:pt x="7994" y="1968"/>
                    </a:cubicBezTo>
                    <a:cubicBezTo>
                      <a:pt x="8091" y="1982"/>
                      <a:pt x="8189" y="2037"/>
                      <a:pt x="8286" y="2093"/>
                    </a:cubicBezTo>
                    <a:cubicBezTo>
                      <a:pt x="8440" y="2191"/>
                      <a:pt x="8565" y="2358"/>
                      <a:pt x="8621" y="2539"/>
                    </a:cubicBezTo>
                    <a:cubicBezTo>
                      <a:pt x="8649" y="2721"/>
                      <a:pt x="8635" y="2874"/>
                      <a:pt x="8621" y="3028"/>
                    </a:cubicBezTo>
                    <a:cubicBezTo>
                      <a:pt x="8565" y="3362"/>
                      <a:pt x="8426" y="3697"/>
                      <a:pt x="8217" y="3976"/>
                    </a:cubicBezTo>
                    <a:cubicBezTo>
                      <a:pt x="8035" y="4199"/>
                      <a:pt x="7798" y="4395"/>
                      <a:pt x="7547" y="4534"/>
                    </a:cubicBezTo>
                    <a:cubicBezTo>
                      <a:pt x="7477" y="4562"/>
                      <a:pt x="7408" y="4590"/>
                      <a:pt x="7352" y="4618"/>
                    </a:cubicBezTo>
                    <a:cubicBezTo>
                      <a:pt x="7282" y="4632"/>
                      <a:pt x="7212" y="4674"/>
                      <a:pt x="7143" y="4688"/>
                    </a:cubicBezTo>
                    <a:cubicBezTo>
                      <a:pt x="6989" y="4729"/>
                      <a:pt x="6836" y="4757"/>
                      <a:pt x="6654" y="4757"/>
                    </a:cubicBezTo>
                    <a:lnTo>
                      <a:pt x="6543" y="4757"/>
                    </a:lnTo>
                    <a:cubicBezTo>
                      <a:pt x="6501" y="4757"/>
                      <a:pt x="6445" y="4757"/>
                      <a:pt x="6417" y="4743"/>
                    </a:cubicBezTo>
                    <a:cubicBezTo>
                      <a:pt x="6334" y="4743"/>
                      <a:pt x="6250" y="4729"/>
                      <a:pt x="6152" y="4729"/>
                    </a:cubicBezTo>
                    <a:cubicBezTo>
                      <a:pt x="6097" y="4729"/>
                      <a:pt x="6055" y="4729"/>
                      <a:pt x="5999" y="4701"/>
                    </a:cubicBezTo>
                    <a:cubicBezTo>
                      <a:pt x="5943" y="4688"/>
                      <a:pt x="5901" y="4688"/>
                      <a:pt x="5845" y="4674"/>
                    </a:cubicBezTo>
                    <a:cubicBezTo>
                      <a:pt x="5873" y="4674"/>
                      <a:pt x="5915" y="4674"/>
                      <a:pt x="5957" y="4688"/>
                    </a:cubicBezTo>
                    <a:lnTo>
                      <a:pt x="6097" y="4688"/>
                    </a:lnTo>
                    <a:cubicBezTo>
                      <a:pt x="6208" y="4674"/>
                      <a:pt x="6278" y="4674"/>
                      <a:pt x="6306" y="4660"/>
                    </a:cubicBezTo>
                    <a:cubicBezTo>
                      <a:pt x="6362" y="4632"/>
                      <a:pt x="6264" y="4618"/>
                      <a:pt x="6124" y="4604"/>
                    </a:cubicBezTo>
                    <a:cubicBezTo>
                      <a:pt x="6055" y="4604"/>
                      <a:pt x="5985" y="4590"/>
                      <a:pt x="5915" y="4562"/>
                    </a:cubicBezTo>
                    <a:cubicBezTo>
                      <a:pt x="5845" y="4548"/>
                      <a:pt x="5790" y="4548"/>
                      <a:pt x="5748" y="4548"/>
                    </a:cubicBezTo>
                    <a:cubicBezTo>
                      <a:pt x="5664" y="4534"/>
                      <a:pt x="5580" y="4534"/>
                      <a:pt x="5511" y="4520"/>
                    </a:cubicBezTo>
                    <a:cubicBezTo>
                      <a:pt x="5427" y="4492"/>
                      <a:pt x="5357" y="4478"/>
                      <a:pt x="5260" y="4464"/>
                    </a:cubicBezTo>
                    <a:cubicBezTo>
                      <a:pt x="5441" y="4464"/>
                      <a:pt x="5525" y="4423"/>
                      <a:pt x="5469" y="4339"/>
                    </a:cubicBezTo>
                    <a:cubicBezTo>
                      <a:pt x="5455" y="4311"/>
                      <a:pt x="5357" y="4283"/>
                      <a:pt x="5288" y="4269"/>
                    </a:cubicBezTo>
                    <a:cubicBezTo>
                      <a:pt x="5218" y="4269"/>
                      <a:pt x="5148" y="4269"/>
                      <a:pt x="5078" y="4255"/>
                    </a:cubicBezTo>
                    <a:cubicBezTo>
                      <a:pt x="5009" y="4241"/>
                      <a:pt x="4939" y="4241"/>
                      <a:pt x="4869" y="4213"/>
                    </a:cubicBezTo>
                    <a:cubicBezTo>
                      <a:pt x="4799" y="4199"/>
                      <a:pt x="4702" y="4185"/>
                      <a:pt x="4632" y="4185"/>
                    </a:cubicBezTo>
                    <a:cubicBezTo>
                      <a:pt x="4562" y="4171"/>
                      <a:pt x="4478" y="4144"/>
                      <a:pt x="4409" y="4116"/>
                    </a:cubicBezTo>
                    <a:cubicBezTo>
                      <a:pt x="4339" y="4102"/>
                      <a:pt x="4255" y="4060"/>
                      <a:pt x="4172" y="4046"/>
                    </a:cubicBezTo>
                    <a:cubicBezTo>
                      <a:pt x="4102" y="4004"/>
                      <a:pt x="4004" y="3976"/>
                      <a:pt x="3934" y="3962"/>
                    </a:cubicBezTo>
                    <a:cubicBezTo>
                      <a:pt x="3865" y="3920"/>
                      <a:pt x="3781" y="3892"/>
                      <a:pt x="3711" y="3851"/>
                    </a:cubicBezTo>
                    <a:cubicBezTo>
                      <a:pt x="3653" y="3827"/>
                      <a:pt x="3585" y="3785"/>
                      <a:pt x="3524" y="3747"/>
                    </a:cubicBezTo>
                    <a:lnTo>
                      <a:pt x="3524" y="3747"/>
                    </a:lnTo>
                    <a:cubicBezTo>
                      <a:pt x="3545" y="3755"/>
                      <a:pt x="3568" y="3758"/>
                      <a:pt x="3586" y="3767"/>
                    </a:cubicBezTo>
                    <a:lnTo>
                      <a:pt x="3753" y="3823"/>
                    </a:lnTo>
                    <a:cubicBezTo>
                      <a:pt x="3795" y="3837"/>
                      <a:pt x="3851" y="3851"/>
                      <a:pt x="3921" y="3865"/>
                    </a:cubicBezTo>
                    <a:cubicBezTo>
                      <a:pt x="3976" y="3892"/>
                      <a:pt x="4046" y="3906"/>
                      <a:pt x="4102" y="3934"/>
                    </a:cubicBezTo>
                    <a:cubicBezTo>
                      <a:pt x="4144" y="3962"/>
                      <a:pt x="4213" y="3990"/>
                      <a:pt x="4269" y="4004"/>
                    </a:cubicBezTo>
                    <a:cubicBezTo>
                      <a:pt x="4286" y="4011"/>
                      <a:pt x="4298" y="4013"/>
                      <a:pt x="4305" y="4013"/>
                    </a:cubicBezTo>
                    <a:cubicBezTo>
                      <a:pt x="4329" y="4013"/>
                      <a:pt x="4308" y="3987"/>
                      <a:pt x="4255" y="3976"/>
                    </a:cubicBezTo>
                    <a:cubicBezTo>
                      <a:pt x="4144" y="3920"/>
                      <a:pt x="4032" y="3865"/>
                      <a:pt x="3893" y="3795"/>
                    </a:cubicBezTo>
                    <a:cubicBezTo>
                      <a:pt x="3795" y="3767"/>
                      <a:pt x="3711" y="3711"/>
                      <a:pt x="3642" y="3655"/>
                    </a:cubicBezTo>
                    <a:cubicBezTo>
                      <a:pt x="3558" y="3614"/>
                      <a:pt x="3488" y="3558"/>
                      <a:pt x="3404" y="3516"/>
                    </a:cubicBezTo>
                    <a:cubicBezTo>
                      <a:pt x="3237" y="3418"/>
                      <a:pt x="3084" y="3307"/>
                      <a:pt x="2930" y="3223"/>
                    </a:cubicBezTo>
                    <a:cubicBezTo>
                      <a:pt x="2819" y="3153"/>
                      <a:pt x="2707" y="3070"/>
                      <a:pt x="2595" y="3000"/>
                    </a:cubicBezTo>
                    <a:cubicBezTo>
                      <a:pt x="2498" y="2930"/>
                      <a:pt x="2386" y="2846"/>
                      <a:pt x="2261" y="2749"/>
                    </a:cubicBezTo>
                    <a:cubicBezTo>
                      <a:pt x="2191" y="2707"/>
                      <a:pt x="2121" y="2665"/>
                      <a:pt x="2079" y="2609"/>
                    </a:cubicBezTo>
                    <a:lnTo>
                      <a:pt x="2107" y="2609"/>
                    </a:lnTo>
                    <a:cubicBezTo>
                      <a:pt x="2163" y="2637"/>
                      <a:pt x="2219" y="2637"/>
                      <a:pt x="2302" y="2679"/>
                    </a:cubicBezTo>
                    <a:cubicBezTo>
                      <a:pt x="2309" y="2685"/>
                      <a:pt x="2313" y="2688"/>
                      <a:pt x="2316" y="2688"/>
                    </a:cubicBezTo>
                    <a:cubicBezTo>
                      <a:pt x="2323" y="2688"/>
                      <a:pt x="2310" y="2659"/>
                      <a:pt x="2289" y="2637"/>
                    </a:cubicBezTo>
                    <a:cubicBezTo>
                      <a:pt x="2219" y="2567"/>
                      <a:pt x="2121" y="2512"/>
                      <a:pt x="2051" y="2442"/>
                    </a:cubicBezTo>
                    <a:cubicBezTo>
                      <a:pt x="1982" y="2386"/>
                      <a:pt x="1912" y="2316"/>
                      <a:pt x="1842" y="2260"/>
                    </a:cubicBezTo>
                    <a:cubicBezTo>
                      <a:pt x="1703" y="2163"/>
                      <a:pt x="1563" y="2037"/>
                      <a:pt x="1424" y="1898"/>
                    </a:cubicBezTo>
                    <a:cubicBezTo>
                      <a:pt x="894" y="1354"/>
                      <a:pt x="419" y="684"/>
                      <a:pt x="1" y="1"/>
                    </a:cubicBez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5"/>
              <p:cNvSpPr/>
              <p:nvPr/>
            </p:nvSpPr>
            <p:spPr>
              <a:xfrm>
                <a:off x="394634" y="2345352"/>
                <a:ext cx="458752" cy="575422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3280" extrusionOk="0">
                    <a:moveTo>
                      <a:pt x="1423" y="9583"/>
                    </a:moveTo>
                    <a:lnTo>
                      <a:pt x="1423" y="9589"/>
                    </a:lnTo>
                    <a:lnTo>
                      <a:pt x="1423" y="9589"/>
                    </a:lnTo>
                    <a:cubicBezTo>
                      <a:pt x="1417" y="9592"/>
                      <a:pt x="1410" y="9596"/>
                      <a:pt x="1409" y="9596"/>
                    </a:cubicBezTo>
                    <a:cubicBezTo>
                      <a:pt x="1407" y="9596"/>
                      <a:pt x="1411" y="9593"/>
                      <a:pt x="1423" y="9583"/>
                    </a:cubicBezTo>
                    <a:close/>
                    <a:moveTo>
                      <a:pt x="1423" y="9611"/>
                    </a:moveTo>
                    <a:lnTo>
                      <a:pt x="1423" y="9611"/>
                    </a:lnTo>
                    <a:cubicBezTo>
                      <a:pt x="1423" y="9611"/>
                      <a:pt x="1431" y="9618"/>
                      <a:pt x="1429" y="9622"/>
                    </a:cubicBezTo>
                    <a:lnTo>
                      <a:pt x="1429" y="9622"/>
                    </a:lnTo>
                    <a:cubicBezTo>
                      <a:pt x="1423" y="9618"/>
                      <a:pt x="1423" y="9611"/>
                      <a:pt x="1423" y="9611"/>
                    </a:cubicBezTo>
                    <a:close/>
                    <a:moveTo>
                      <a:pt x="1089" y="9149"/>
                    </a:moveTo>
                    <a:cubicBezTo>
                      <a:pt x="1038" y="9149"/>
                      <a:pt x="986" y="9154"/>
                      <a:pt x="935" y="9164"/>
                    </a:cubicBezTo>
                    <a:cubicBezTo>
                      <a:pt x="879" y="9192"/>
                      <a:pt x="823" y="9206"/>
                      <a:pt x="795" y="9234"/>
                    </a:cubicBezTo>
                    <a:cubicBezTo>
                      <a:pt x="740" y="9276"/>
                      <a:pt x="698" y="9290"/>
                      <a:pt x="670" y="9332"/>
                    </a:cubicBezTo>
                    <a:cubicBezTo>
                      <a:pt x="628" y="9360"/>
                      <a:pt x="586" y="9401"/>
                      <a:pt x="544" y="9415"/>
                    </a:cubicBezTo>
                    <a:lnTo>
                      <a:pt x="447" y="9513"/>
                    </a:lnTo>
                    <a:cubicBezTo>
                      <a:pt x="196" y="9778"/>
                      <a:pt x="56" y="10127"/>
                      <a:pt x="42" y="10461"/>
                    </a:cubicBezTo>
                    <a:cubicBezTo>
                      <a:pt x="0" y="10768"/>
                      <a:pt x="98" y="11075"/>
                      <a:pt x="223" y="11312"/>
                    </a:cubicBezTo>
                    <a:cubicBezTo>
                      <a:pt x="516" y="11870"/>
                      <a:pt x="963" y="12331"/>
                      <a:pt x="1493" y="12651"/>
                    </a:cubicBezTo>
                    <a:cubicBezTo>
                      <a:pt x="1740" y="12806"/>
                      <a:pt x="2004" y="12935"/>
                      <a:pt x="2279" y="13033"/>
                    </a:cubicBezTo>
                    <a:lnTo>
                      <a:pt x="2279" y="13033"/>
                    </a:lnTo>
                    <a:cubicBezTo>
                      <a:pt x="1723" y="12826"/>
                      <a:pt x="1201" y="12493"/>
                      <a:pt x="809" y="12052"/>
                    </a:cubicBezTo>
                    <a:cubicBezTo>
                      <a:pt x="767" y="12010"/>
                      <a:pt x="740" y="11982"/>
                      <a:pt x="726" y="11940"/>
                    </a:cubicBezTo>
                    <a:cubicBezTo>
                      <a:pt x="684" y="11912"/>
                      <a:pt x="670" y="11870"/>
                      <a:pt x="628" y="11842"/>
                    </a:cubicBezTo>
                    <a:cubicBezTo>
                      <a:pt x="600" y="11801"/>
                      <a:pt x="586" y="11773"/>
                      <a:pt x="544" y="11717"/>
                    </a:cubicBezTo>
                    <a:cubicBezTo>
                      <a:pt x="516" y="11675"/>
                      <a:pt x="474" y="11633"/>
                      <a:pt x="461" y="11591"/>
                    </a:cubicBezTo>
                    <a:cubicBezTo>
                      <a:pt x="405" y="11508"/>
                      <a:pt x="349" y="11424"/>
                      <a:pt x="279" y="11312"/>
                    </a:cubicBezTo>
                    <a:cubicBezTo>
                      <a:pt x="265" y="11257"/>
                      <a:pt x="237" y="11229"/>
                      <a:pt x="209" y="11173"/>
                    </a:cubicBezTo>
                    <a:lnTo>
                      <a:pt x="168" y="11019"/>
                    </a:lnTo>
                    <a:cubicBezTo>
                      <a:pt x="126" y="10880"/>
                      <a:pt x="112" y="10740"/>
                      <a:pt x="112" y="10601"/>
                    </a:cubicBezTo>
                    <a:cubicBezTo>
                      <a:pt x="112" y="10545"/>
                      <a:pt x="112" y="10489"/>
                      <a:pt x="126" y="10448"/>
                    </a:cubicBezTo>
                    <a:cubicBezTo>
                      <a:pt x="140" y="10280"/>
                      <a:pt x="196" y="10141"/>
                      <a:pt x="265" y="10029"/>
                    </a:cubicBezTo>
                    <a:cubicBezTo>
                      <a:pt x="335" y="9904"/>
                      <a:pt x="419" y="9778"/>
                      <a:pt x="530" y="9694"/>
                    </a:cubicBezTo>
                    <a:lnTo>
                      <a:pt x="530" y="9722"/>
                    </a:lnTo>
                    <a:cubicBezTo>
                      <a:pt x="530" y="9750"/>
                      <a:pt x="530" y="9764"/>
                      <a:pt x="544" y="9778"/>
                    </a:cubicBezTo>
                    <a:cubicBezTo>
                      <a:pt x="544" y="9792"/>
                      <a:pt x="544" y="9820"/>
                      <a:pt x="558" y="9820"/>
                    </a:cubicBezTo>
                    <a:cubicBezTo>
                      <a:pt x="578" y="9844"/>
                      <a:pt x="603" y="9854"/>
                      <a:pt x="633" y="9854"/>
                    </a:cubicBezTo>
                    <a:cubicBezTo>
                      <a:pt x="706" y="9854"/>
                      <a:pt x="810" y="9792"/>
                      <a:pt x="949" y="9722"/>
                    </a:cubicBezTo>
                    <a:cubicBezTo>
                      <a:pt x="963" y="9708"/>
                      <a:pt x="1005" y="9708"/>
                      <a:pt x="1018" y="9694"/>
                    </a:cubicBezTo>
                    <a:lnTo>
                      <a:pt x="1032" y="9680"/>
                    </a:lnTo>
                    <a:lnTo>
                      <a:pt x="1102" y="9680"/>
                    </a:lnTo>
                    <a:cubicBezTo>
                      <a:pt x="1127" y="9661"/>
                      <a:pt x="1150" y="9654"/>
                      <a:pt x="1169" y="9654"/>
                    </a:cubicBezTo>
                    <a:cubicBezTo>
                      <a:pt x="1193" y="9654"/>
                      <a:pt x="1212" y="9665"/>
                      <a:pt x="1228" y="9680"/>
                    </a:cubicBezTo>
                    <a:cubicBezTo>
                      <a:pt x="1242" y="9680"/>
                      <a:pt x="1242" y="9680"/>
                      <a:pt x="1242" y="9694"/>
                    </a:cubicBezTo>
                    <a:cubicBezTo>
                      <a:pt x="1242" y="9694"/>
                      <a:pt x="1270" y="9694"/>
                      <a:pt x="1270" y="9708"/>
                    </a:cubicBezTo>
                    <a:cubicBezTo>
                      <a:pt x="1359" y="9643"/>
                      <a:pt x="1403" y="9610"/>
                      <a:pt x="1423" y="9595"/>
                    </a:cubicBezTo>
                    <a:lnTo>
                      <a:pt x="1423" y="9595"/>
                    </a:lnTo>
                    <a:lnTo>
                      <a:pt x="1423" y="9611"/>
                    </a:lnTo>
                    <a:lnTo>
                      <a:pt x="1423" y="9625"/>
                    </a:lnTo>
                    <a:cubicBezTo>
                      <a:pt x="1426" y="9625"/>
                      <a:pt x="1428" y="9624"/>
                      <a:pt x="1429" y="9622"/>
                    </a:cubicBezTo>
                    <a:lnTo>
                      <a:pt x="1429" y="9622"/>
                    </a:lnTo>
                    <a:cubicBezTo>
                      <a:pt x="1431" y="9624"/>
                      <a:pt x="1433" y="9625"/>
                      <a:pt x="1437" y="9625"/>
                    </a:cubicBezTo>
                    <a:cubicBezTo>
                      <a:pt x="1437" y="9639"/>
                      <a:pt x="1451" y="9639"/>
                      <a:pt x="1451" y="9652"/>
                    </a:cubicBezTo>
                    <a:cubicBezTo>
                      <a:pt x="1465" y="9680"/>
                      <a:pt x="1465" y="9680"/>
                      <a:pt x="1493" y="9680"/>
                    </a:cubicBezTo>
                    <a:lnTo>
                      <a:pt x="1535" y="9680"/>
                    </a:lnTo>
                    <a:cubicBezTo>
                      <a:pt x="1576" y="9652"/>
                      <a:pt x="1618" y="9611"/>
                      <a:pt x="1618" y="9555"/>
                    </a:cubicBezTo>
                    <a:cubicBezTo>
                      <a:pt x="1590" y="9485"/>
                      <a:pt x="1562" y="9401"/>
                      <a:pt x="1493" y="9304"/>
                    </a:cubicBezTo>
                    <a:cubicBezTo>
                      <a:pt x="1398" y="9198"/>
                      <a:pt x="1248" y="9149"/>
                      <a:pt x="1089" y="9149"/>
                    </a:cubicBezTo>
                    <a:close/>
                    <a:moveTo>
                      <a:pt x="2279" y="13033"/>
                    </a:moveTo>
                    <a:cubicBezTo>
                      <a:pt x="2356" y="13062"/>
                      <a:pt x="2433" y="13088"/>
                      <a:pt x="2511" y="13112"/>
                    </a:cubicBezTo>
                    <a:cubicBezTo>
                      <a:pt x="2544" y="13120"/>
                      <a:pt x="2578" y="13129"/>
                      <a:pt x="2612" y="13136"/>
                    </a:cubicBezTo>
                    <a:lnTo>
                      <a:pt x="2612" y="13136"/>
                    </a:lnTo>
                    <a:cubicBezTo>
                      <a:pt x="2500" y="13107"/>
                      <a:pt x="2388" y="13073"/>
                      <a:pt x="2279" y="13033"/>
                    </a:cubicBezTo>
                    <a:close/>
                    <a:moveTo>
                      <a:pt x="9164" y="0"/>
                    </a:moveTo>
                    <a:lnTo>
                      <a:pt x="9262" y="209"/>
                    </a:lnTo>
                    <a:cubicBezTo>
                      <a:pt x="9304" y="279"/>
                      <a:pt x="9346" y="363"/>
                      <a:pt x="9388" y="474"/>
                    </a:cubicBezTo>
                    <a:cubicBezTo>
                      <a:pt x="9443" y="572"/>
                      <a:pt x="9485" y="697"/>
                      <a:pt x="9541" y="837"/>
                    </a:cubicBezTo>
                    <a:cubicBezTo>
                      <a:pt x="9764" y="1381"/>
                      <a:pt x="10029" y="2176"/>
                      <a:pt x="10169" y="3194"/>
                    </a:cubicBezTo>
                    <a:cubicBezTo>
                      <a:pt x="10308" y="4185"/>
                      <a:pt x="10294" y="5384"/>
                      <a:pt x="10001" y="6612"/>
                    </a:cubicBezTo>
                    <a:cubicBezTo>
                      <a:pt x="9862" y="7211"/>
                      <a:pt x="9653" y="7839"/>
                      <a:pt x="9374" y="8439"/>
                    </a:cubicBezTo>
                    <a:cubicBezTo>
                      <a:pt x="9095" y="9025"/>
                      <a:pt x="8746" y="9625"/>
                      <a:pt x="8342" y="10141"/>
                    </a:cubicBezTo>
                    <a:cubicBezTo>
                      <a:pt x="7937" y="10685"/>
                      <a:pt x="7491" y="11173"/>
                      <a:pt x="6975" y="11605"/>
                    </a:cubicBezTo>
                    <a:cubicBezTo>
                      <a:pt x="6472" y="12052"/>
                      <a:pt x="5956" y="12414"/>
                      <a:pt x="5398" y="12721"/>
                    </a:cubicBezTo>
                    <a:cubicBezTo>
                      <a:pt x="5259" y="12819"/>
                      <a:pt x="5119" y="12861"/>
                      <a:pt x="4994" y="12930"/>
                    </a:cubicBezTo>
                    <a:cubicBezTo>
                      <a:pt x="4924" y="12972"/>
                      <a:pt x="4854" y="12986"/>
                      <a:pt x="4785" y="13028"/>
                    </a:cubicBezTo>
                    <a:cubicBezTo>
                      <a:pt x="4715" y="13042"/>
                      <a:pt x="4645" y="13070"/>
                      <a:pt x="4575" y="13098"/>
                    </a:cubicBezTo>
                    <a:cubicBezTo>
                      <a:pt x="4296" y="13168"/>
                      <a:pt x="4003" y="13237"/>
                      <a:pt x="3725" y="13237"/>
                    </a:cubicBezTo>
                    <a:cubicBezTo>
                      <a:pt x="3672" y="13239"/>
                      <a:pt x="3620" y="13240"/>
                      <a:pt x="3568" y="13240"/>
                    </a:cubicBezTo>
                    <a:cubicBezTo>
                      <a:pt x="3239" y="13240"/>
                      <a:pt x="2914" y="13205"/>
                      <a:pt x="2612" y="13136"/>
                    </a:cubicBezTo>
                    <a:lnTo>
                      <a:pt x="2612" y="13136"/>
                    </a:lnTo>
                    <a:cubicBezTo>
                      <a:pt x="2726" y="13166"/>
                      <a:pt x="2841" y="13191"/>
                      <a:pt x="2957" y="13209"/>
                    </a:cubicBezTo>
                    <a:cubicBezTo>
                      <a:pt x="3027" y="13237"/>
                      <a:pt x="3083" y="13237"/>
                      <a:pt x="3139" y="13251"/>
                    </a:cubicBezTo>
                    <a:cubicBezTo>
                      <a:pt x="3222" y="13265"/>
                      <a:pt x="3278" y="13265"/>
                      <a:pt x="3334" y="13265"/>
                    </a:cubicBezTo>
                    <a:cubicBezTo>
                      <a:pt x="3404" y="13265"/>
                      <a:pt x="3473" y="13265"/>
                      <a:pt x="3543" y="13279"/>
                    </a:cubicBezTo>
                    <a:lnTo>
                      <a:pt x="3752" y="13279"/>
                    </a:lnTo>
                    <a:cubicBezTo>
                      <a:pt x="4059" y="13279"/>
                      <a:pt x="4324" y="13209"/>
                      <a:pt x="4631" y="13140"/>
                    </a:cubicBezTo>
                    <a:cubicBezTo>
                      <a:pt x="4701" y="13126"/>
                      <a:pt x="4771" y="13098"/>
                      <a:pt x="4840" y="13070"/>
                    </a:cubicBezTo>
                    <a:cubicBezTo>
                      <a:pt x="4910" y="13042"/>
                      <a:pt x="4980" y="13028"/>
                      <a:pt x="5050" y="12986"/>
                    </a:cubicBezTo>
                    <a:cubicBezTo>
                      <a:pt x="5189" y="12916"/>
                      <a:pt x="5329" y="12861"/>
                      <a:pt x="5468" y="12777"/>
                    </a:cubicBezTo>
                    <a:cubicBezTo>
                      <a:pt x="5552" y="12721"/>
                      <a:pt x="5635" y="12679"/>
                      <a:pt x="5733" y="12637"/>
                    </a:cubicBezTo>
                    <a:lnTo>
                      <a:pt x="5954" y="12502"/>
                    </a:lnTo>
                    <a:lnTo>
                      <a:pt x="5954" y="12502"/>
                    </a:lnTo>
                    <a:cubicBezTo>
                      <a:pt x="5912" y="12533"/>
                      <a:pt x="5873" y="12578"/>
                      <a:pt x="5817" y="12624"/>
                    </a:cubicBezTo>
                    <a:cubicBezTo>
                      <a:pt x="5747" y="12679"/>
                      <a:pt x="5677" y="12721"/>
                      <a:pt x="5608" y="12791"/>
                    </a:cubicBezTo>
                    <a:cubicBezTo>
                      <a:pt x="5538" y="12847"/>
                      <a:pt x="5468" y="12916"/>
                      <a:pt x="5426" y="12958"/>
                    </a:cubicBezTo>
                    <a:lnTo>
                      <a:pt x="5329" y="13056"/>
                    </a:lnTo>
                    <a:cubicBezTo>
                      <a:pt x="5312" y="13081"/>
                      <a:pt x="5318" y="13092"/>
                      <a:pt x="5339" y="13092"/>
                    </a:cubicBezTo>
                    <a:cubicBezTo>
                      <a:pt x="5391" y="13092"/>
                      <a:pt x="5534" y="13028"/>
                      <a:pt x="5691" y="12930"/>
                    </a:cubicBezTo>
                    <a:cubicBezTo>
                      <a:pt x="5914" y="12819"/>
                      <a:pt x="6179" y="12637"/>
                      <a:pt x="6291" y="12568"/>
                    </a:cubicBezTo>
                    <a:cubicBezTo>
                      <a:pt x="6431" y="12484"/>
                      <a:pt x="6542" y="12372"/>
                      <a:pt x="6668" y="12289"/>
                    </a:cubicBezTo>
                    <a:cubicBezTo>
                      <a:pt x="6793" y="12191"/>
                      <a:pt x="6891" y="12080"/>
                      <a:pt x="7016" y="11996"/>
                    </a:cubicBezTo>
                    <a:lnTo>
                      <a:pt x="7016" y="11996"/>
                    </a:lnTo>
                    <a:cubicBezTo>
                      <a:pt x="6821" y="12261"/>
                      <a:pt x="6737" y="12428"/>
                      <a:pt x="6947" y="12428"/>
                    </a:cubicBezTo>
                    <a:cubicBezTo>
                      <a:pt x="7016" y="12428"/>
                      <a:pt x="7198" y="12289"/>
                      <a:pt x="7281" y="12191"/>
                    </a:cubicBezTo>
                    <a:cubicBezTo>
                      <a:pt x="7644" y="11787"/>
                      <a:pt x="8007" y="11298"/>
                      <a:pt x="8342" y="10768"/>
                    </a:cubicBezTo>
                    <a:cubicBezTo>
                      <a:pt x="8690" y="10252"/>
                      <a:pt x="9011" y="9694"/>
                      <a:pt x="9290" y="9122"/>
                    </a:cubicBezTo>
                    <a:lnTo>
                      <a:pt x="9290" y="9122"/>
                    </a:lnTo>
                    <a:cubicBezTo>
                      <a:pt x="9262" y="9192"/>
                      <a:pt x="9248" y="9262"/>
                      <a:pt x="9220" y="9332"/>
                    </a:cubicBezTo>
                    <a:cubicBezTo>
                      <a:pt x="9067" y="9708"/>
                      <a:pt x="8886" y="10141"/>
                      <a:pt x="8593" y="10559"/>
                    </a:cubicBezTo>
                    <a:cubicBezTo>
                      <a:pt x="8548" y="10616"/>
                      <a:pt x="8544" y="10642"/>
                      <a:pt x="8561" y="10642"/>
                    </a:cubicBezTo>
                    <a:cubicBezTo>
                      <a:pt x="8581" y="10642"/>
                      <a:pt x="8631" y="10606"/>
                      <a:pt x="8676" y="10545"/>
                    </a:cubicBezTo>
                    <a:cubicBezTo>
                      <a:pt x="8746" y="10461"/>
                      <a:pt x="8816" y="10350"/>
                      <a:pt x="8899" y="10252"/>
                    </a:cubicBezTo>
                    <a:cubicBezTo>
                      <a:pt x="8969" y="10141"/>
                      <a:pt x="9053" y="10029"/>
                      <a:pt x="9123" y="9904"/>
                    </a:cubicBezTo>
                    <a:cubicBezTo>
                      <a:pt x="9527" y="9276"/>
                      <a:pt x="9862" y="8578"/>
                      <a:pt x="10057" y="7895"/>
                    </a:cubicBezTo>
                    <a:cubicBezTo>
                      <a:pt x="10197" y="7393"/>
                      <a:pt x="10294" y="6863"/>
                      <a:pt x="10350" y="6361"/>
                    </a:cubicBezTo>
                    <a:cubicBezTo>
                      <a:pt x="10364" y="6207"/>
                      <a:pt x="10364" y="6054"/>
                      <a:pt x="10364" y="5914"/>
                    </a:cubicBezTo>
                    <a:cubicBezTo>
                      <a:pt x="10378" y="5928"/>
                      <a:pt x="10406" y="5942"/>
                      <a:pt x="10406" y="5984"/>
                    </a:cubicBezTo>
                    <a:cubicBezTo>
                      <a:pt x="10434" y="6082"/>
                      <a:pt x="10490" y="6165"/>
                      <a:pt x="10490" y="6361"/>
                    </a:cubicBezTo>
                    <a:cubicBezTo>
                      <a:pt x="10490" y="6381"/>
                      <a:pt x="10494" y="6389"/>
                      <a:pt x="10501" y="6389"/>
                    </a:cubicBezTo>
                    <a:cubicBezTo>
                      <a:pt x="10517" y="6389"/>
                      <a:pt x="10545" y="6337"/>
                      <a:pt x="10545" y="6277"/>
                    </a:cubicBezTo>
                    <a:cubicBezTo>
                      <a:pt x="10559" y="6165"/>
                      <a:pt x="10573" y="6082"/>
                      <a:pt x="10573" y="5998"/>
                    </a:cubicBezTo>
                    <a:cubicBezTo>
                      <a:pt x="10587" y="5914"/>
                      <a:pt x="10587" y="5803"/>
                      <a:pt x="10587" y="5719"/>
                    </a:cubicBezTo>
                    <a:lnTo>
                      <a:pt x="10587" y="5454"/>
                    </a:lnTo>
                    <a:cubicBezTo>
                      <a:pt x="10587" y="5370"/>
                      <a:pt x="10573" y="5287"/>
                      <a:pt x="10573" y="5189"/>
                    </a:cubicBezTo>
                    <a:cubicBezTo>
                      <a:pt x="10559" y="5022"/>
                      <a:pt x="10545" y="4840"/>
                      <a:pt x="10517" y="4687"/>
                    </a:cubicBezTo>
                    <a:cubicBezTo>
                      <a:pt x="10504" y="4519"/>
                      <a:pt x="10462" y="4338"/>
                      <a:pt x="10448" y="4171"/>
                    </a:cubicBezTo>
                    <a:cubicBezTo>
                      <a:pt x="10294" y="2734"/>
                      <a:pt x="9876" y="1283"/>
                      <a:pt x="9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5"/>
              <p:cNvSpPr/>
              <p:nvPr/>
            </p:nvSpPr>
            <p:spPr>
              <a:xfrm>
                <a:off x="267717" y="2756348"/>
                <a:ext cx="509488" cy="382907"/>
              </a:xfrm>
              <a:custGeom>
                <a:avLst/>
                <a:gdLst/>
                <a:ahLst/>
                <a:cxnLst/>
                <a:rect l="l" t="t" r="r" b="b"/>
                <a:pathLst>
                  <a:path w="11759" h="8837" extrusionOk="0">
                    <a:moveTo>
                      <a:pt x="2134" y="5468"/>
                    </a:moveTo>
                    <a:cubicBezTo>
                      <a:pt x="2134" y="5482"/>
                      <a:pt x="2131" y="5492"/>
                      <a:pt x="2127" y="5499"/>
                    </a:cubicBezTo>
                    <a:lnTo>
                      <a:pt x="2127" y="5499"/>
                    </a:lnTo>
                    <a:cubicBezTo>
                      <a:pt x="2134" y="5492"/>
                      <a:pt x="2134" y="5482"/>
                      <a:pt x="2134" y="5468"/>
                    </a:cubicBezTo>
                    <a:close/>
                    <a:moveTo>
                      <a:pt x="11759" y="0"/>
                    </a:moveTo>
                    <a:lnTo>
                      <a:pt x="11577" y="167"/>
                    </a:lnTo>
                    <a:cubicBezTo>
                      <a:pt x="11536" y="223"/>
                      <a:pt x="11466" y="307"/>
                      <a:pt x="11368" y="391"/>
                    </a:cubicBezTo>
                    <a:cubicBezTo>
                      <a:pt x="11284" y="488"/>
                      <a:pt x="11201" y="586"/>
                      <a:pt x="11089" y="711"/>
                    </a:cubicBezTo>
                    <a:cubicBezTo>
                      <a:pt x="10699" y="1186"/>
                      <a:pt x="10155" y="1883"/>
                      <a:pt x="9583" y="2762"/>
                    </a:cubicBezTo>
                    <a:cubicBezTo>
                      <a:pt x="9290" y="3208"/>
                      <a:pt x="8969" y="3669"/>
                      <a:pt x="8634" y="4185"/>
                    </a:cubicBezTo>
                    <a:cubicBezTo>
                      <a:pt x="8299" y="4673"/>
                      <a:pt x="7937" y="5189"/>
                      <a:pt x="7518" y="5677"/>
                    </a:cubicBezTo>
                    <a:cubicBezTo>
                      <a:pt x="7100" y="6193"/>
                      <a:pt x="6654" y="6681"/>
                      <a:pt x="6123" y="7100"/>
                    </a:cubicBezTo>
                    <a:cubicBezTo>
                      <a:pt x="5858" y="7309"/>
                      <a:pt x="5579" y="7477"/>
                      <a:pt x="5273" y="7616"/>
                    </a:cubicBezTo>
                    <a:cubicBezTo>
                      <a:pt x="4952" y="7755"/>
                      <a:pt x="4645" y="7881"/>
                      <a:pt x="4310" y="7965"/>
                    </a:cubicBezTo>
                    <a:cubicBezTo>
                      <a:pt x="3975" y="8048"/>
                      <a:pt x="3655" y="8118"/>
                      <a:pt x="3320" y="8174"/>
                    </a:cubicBezTo>
                    <a:cubicBezTo>
                      <a:pt x="3097" y="8211"/>
                      <a:pt x="2867" y="8224"/>
                      <a:pt x="2640" y="8224"/>
                    </a:cubicBezTo>
                    <a:cubicBezTo>
                      <a:pt x="2526" y="8224"/>
                      <a:pt x="2413" y="8220"/>
                      <a:pt x="2302" y="8216"/>
                    </a:cubicBezTo>
                    <a:cubicBezTo>
                      <a:pt x="1981" y="8188"/>
                      <a:pt x="1646" y="8146"/>
                      <a:pt x="1353" y="8034"/>
                    </a:cubicBezTo>
                    <a:cubicBezTo>
                      <a:pt x="1046" y="7937"/>
                      <a:pt x="767" y="7769"/>
                      <a:pt x="558" y="7560"/>
                    </a:cubicBezTo>
                    <a:cubicBezTo>
                      <a:pt x="349" y="7351"/>
                      <a:pt x="209" y="7072"/>
                      <a:pt x="140" y="6793"/>
                    </a:cubicBezTo>
                    <a:cubicBezTo>
                      <a:pt x="70" y="6514"/>
                      <a:pt x="98" y="6221"/>
                      <a:pt x="126" y="5928"/>
                    </a:cubicBezTo>
                    <a:lnTo>
                      <a:pt x="181" y="5607"/>
                    </a:lnTo>
                    <a:cubicBezTo>
                      <a:pt x="195" y="5510"/>
                      <a:pt x="237" y="5398"/>
                      <a:pt x="265" y="5301"/>
                    </a:cubicBezTo>
                    <a:cubicBezTo>
                      <a:pt x="321" y="5091"/>
                      <a:pt x="405" y="4910"/>
                      <a:pt x="516" y="4757"/>
                    </a:cubicBezTo>
                    <a:cubicBezTo>
                      <a:pt x="614" y="4617"/>
                      <a:pt x="739" y="4519"/>
                      <a:pt x="865" y="4408"/>
                    </a:cubicBezTo>
                    <a:cubicBezTo>
                      <a:pt x="1004" y="4296"/>
                      <a:pt x="1144" y="4240"/>
                      <a:pt x="1297" y="4185"/>
                    </a:cubicBezTo>
                    <a:cubicBezTo>
                      <a:pt x="1451" y="4129"/>
                      <a:pt x="1632" y="4101"/>
                      <a:pt x="1785" y="4101"/>
                    </a:cubicBezTo>
                    <a:cubicBezTo>
                      <a:pt x="1953" y="4101"/>
                      <a:pt x="2120" y="4115"/>
                      <a:pt x="2274" y="4157"/>
                    </a:cubicBezTo>
                    <a:cubicBezTo>
                      <a:pt x="2427" y="4213"/>
                      <a:pt x="2608" y="4296"/>
                      <a:pt x="2748" y="4464"/>
                    </a:cubicBezTo>
                    <a:cubicBezTo>
                      <a:pt x="2818" y="4533"/>
                      <a:pt x="2859" y="4617"/>
                      <a:pt x="2915" y="4701"/>
                    </a:cubicBezTo>
                    <a:cubicBezTo>
                      <a:pt x="2971" y="4784"/>
                      <a:pt x="2999" y="4896"/>
                      <a:pt x="3027" y="4994"/>
                    </a:cubicBezTo>
                    <a:cubicBezTo>
                      <a:pt x="3041" y="5133"/>
                      <a:pt x="3041" y="5273"/>
                      <a:pt x="2999" y="5412"/>
                    </a:cubicBezTo>
                    <a:cubicBezTo>
                      <a:pt x="2985" y="5468"/>
                      <a:pt x="2985" y="5524"/>
                      <a:pt x="2957" y="5552"/>
                    </a:cubicBezTo>
                    <a:cubicBezTo>
                      <a:pt x="2929" y="5621"/>
                      <a:pt x="2887" y="5677"/>
                      <a:pt x="2846" y="5733"/>
                    </a:cubicBezTo>
                    <a:cubicBezTo>
                      <a:pt x="2790" y="5789"/>
                      <a:pt x="2748" y="5831"/>
                      <a:pt x="2692" y="5872"/>
                    </a:cubicBezTo>
                    <a:cubicBezTo>
                      <a:pt x="2567" y="5942"/>
                      <a:pt x="2441" y="5970"/>
                      <a:pt x="2329" y="5970"/>
                    </a:cubicBezTo>
                    <a:cubicBezTo>
                      <a:pt x="2343" y="5970"/>
                      <a:pt x="2343" y="5956"/>
                      <a:pt x="2357" y="5942"/>
                    </a:cubicBezTo>
                    <a:cubicBezTo>
                      <a:pt x="2371" y="5928"/>
                      <a:pt x="2371" y="5900"/>
                      <a:pt x="2371" y="5900"/>
                    </a:cubicBezTo>
                    <a:cubicBezTo>
                      <a:pt x="2371" y="5886"/>
                      <a:pt x="2399" y="5886"/>
                      <a:pt x="2399" y="5872"/>
                    </a:cubicBezTo>
                    <a:cubicBezTo>
                      <a:pt x="2399" y="5817"/>
                      <a:pt x="2357" y="5789"/>
                      <a:pt x="2302" y="5747"/>
                    </a:cubicBezTo>
                    <a:cubicBezTo>
                      <a:pt x="2288" y="5733"/>
                      <a:pt x="2260" y="5719"/>
                      <a:pt x="2232" y="5691"/>
                    </a:cubicBezTo>
                    <a:cubicBezTo>
                      <a:pt x="2218" y="5691"/>
                      <a:pt x="2204" y="5677"/>
                      <a:pt x="2204" y="5677"/>
                    </a:cubicBezTo>
                    <a:lnTo>
                      <a:pt x="2190" y="5663"/>
                    </a:lnTo>
                    <a:lnTo>
                      <a:pt x="2190" y="5649"/>
                    </a:lnTo>
                    <a:cubicBezTo>
                      <a:pt x="2162" y="5621"/>
                      <a:pt x="2148" y="5593"/>
                      <a:pt x="2148" y="5580"/>
                    </a:cubicBezTo>
                    <a:lnTo>
                      <a:pt x="2148" y="5552"/>
                    </a:lnTo>
                    <a:lnTo>
                      <a:pt x="2148" y="5538"/>
                    </a:lnTo>
                    <a:lnTo>
                      <a:pt x="2148" y="5527"/>
                    </a:lnTo>
                    <a:lnTo>
                      <a:pt x="2148" y="5527"/>
                    </a:lnTo>
                    <a:cubicBezTo>
                      <a:pt x="2153" y="5527"/>
                      <a:pt x="2158" y="5525"/>
                      <a:pt x="2154" y="5525"/>
                    </a:cubicBezTo>
                    <a:cubicBezTo>
                      <a:pt x="2153" y="5525"/>
                      <a:pt x="2151" y="5525"/>
                      <a:pt x="2148" y="5525"/>
                    </a:cubicBezTo>
                    <a:lnTo>
                      <a:pt x="2148" y="5525"/>
                    </a:lnTo>
                    <a:lnTo>
                      <a:pt x="2148" y="5524"/>
                    </a:lnTo>
                    <a:cubicBezTo>
                      <a:pt x="2147" y="5524"/>
                      <a:pt x="2145" y="5525"/>
                      <a:pt x="2145" y="5526"/>
                    </a:cubicBezTo>
                    <a:lnTo>
                      <a:pt x="2145" y="5526"/>
                    </a:lnTo>
                    <a:cubicBezTo>
                      <a:pt x="2134" y="5527"/>
                      <a:pt x="2114" y="5531"/>
                      <a:pt x="2078" y="5538"/>
                    </a:cubicBezTo>
                    <a:lnTo>
                      <a:pt x="2078" y="5510"/>
                    </a:lnTo>
                    <a:cubicBezTo>
                      <a:pt x="2099" y="5510"/>
                      <a:pt x="2112" y="5508"/>
                      <a:pt x="2120" y="5504"/>
                    </a:cubicBezTo>
                    <a:lnTo>
                      <a:pt x="2120" y="5504"/>
                    </a:lnTo>
                    <a:lnTo>
                      <a:pt x="2120" y="5510"/>
                    </a:lnTo>
                    <a:cubicBezTo>
                      <a:pt x="2120" y="5510"/>
                      <a:pt x="2124" y="5506"/>
                      <a:pt x="2127" y="5499"/>
                    </a:cubicBezTo>
                    <a:lnTo>
                      <a:pt x="2127" y="5499"/>
                    </a:lnTo>
                    <a:cubicBezTo>
                      <a:pt x="2125" y="5501"/>
                      <a:pt x="2123" y="5503"/>
                      <a:pt x="2120" y="5504"/>
                    </a:cubicBezTo>
                    <a:lnTo>
                      <a:pt x="2120" y="5504"/>
                    </a:lnTo>
                    <a:lnTo>
                      <a:pt x="2120" y="5496"/>
                    </a:lnTo>
                    <a:cubicBezTo>
                      <a:pt x="2120" y="5496"/>
                      <a:pt x="2120" y="5468"/>
                      <a:pt x="2134" y="5468"/>
                    </a:cubicBezTo>
                    <a:cubicBezTo>
                      <a:pt x="2134" y="5440"/>
                      <a:pt x="2148" y="5398"/>
                      <a:pt x="2148" y="5384"/>
                    </a:cubicBezTo>
                    <a:cubicBezTo>
                      <a:pt x="2162" y="5356"/>
                      <a:pt x="2162" y="5328"/>
                      <a:pt x="2162" y="5301"/>
                    </a:cubicBezTo>
                    <a:cubicBezTo>
                      <a:pt x="2162" y="5287"/>
                      <a:pt x="2148" y="5259"/>
                      <a:pt x="2148" y="5245"/>
                    </a:cubicBezTo>
                    <a:cubicBezTo>
                      <a:pt x="2134" y="5231"/>
                      <a:pt x="2120" y="5231"/>
                      <a:pt x="2106" y="5217"/>
                    </a:cubicBezTo>
                    <a:cubicBezTo>
                      <a:pt x="2078" y="5189"/>
                      <a:pt x="2050" y="5189"/>
                      <a:pt x="2023" y="5189"/>
                    </a:cubicBezTo>
                    <a:lnTo>
                      <a:pt x="1981" y="5189"/>
                    </a:lnTo>
                    <a:cubicBezTo>
                      <a:pt x="1967" y="5189"/>
                      <a:pt x="1939" y="5189"/>
                      <a:pt x="1925" y="5217"/>
                    </a:cubicBezTo>
                    <a:cubicBezTo>
                      <a:pt x="1855" y="5231"/>
                      <a:pt x="1771" y="5287"/>
                      <a:pt x="1716" y="5384"/>
                    </a:cubicBezTo>
                    <a:cubicBezTo>
                      <a:pt x="1632" y="5566"/>
                      <a:pt x="1660" y="5803"/>
                      <a:pt x="1799" y="5984"/>
                    </a:cubicBezTo>
                    <a:lnTo>
                      <a:pt x="1855" y="6026"/>
                    </a:lnTo>
                    <a:cubicBezTo>
                      <a:pt x="1869" y="6054"/>
                      <a:pt x="1911" y="6068"/>
                      <a:pt x="1925" y="6082"/>
                    </a:cubicBezTo>
                    <a:cubicBezTo>
                      <a:pt x="1967" y="6124"/>
                      <a:pt x="2023" y="6137"/>
                      <a:pt x="2064" y="6151"/>
                    </a:cubicBezTo>
                    <a:cubicBezTo>
                      <a:pt x="2138" y="6183"/>
                      <a:pt x="2219" y="6198"/>
                      <a:pt x="2290" y="6198"/>
                    </a:cubicBezTo>
                    <a:cubicBezTo>
                      <a:pt x="2314" y="6198"/>
                      <a:pt x="2336" y="6197"/>
                      <a:pt x="2357" y="6193"/>
                    </a:cubicBezTo>
                    <a:cubicBezTo>
                      <a:pt x="2553" y="6193"/>
                      <a:pt x="2720" y="6096"/>
                      <a:pt x="2873" y="5998"/>
                    </a:cubicBezTo>
                    <a:cubicBezTo>
                      <a:pt x="3013" y="5872"/>
                      <a:pt x="3111" y="5733"/>
                      <a:pt x="3152" y="5552"/>
                    </a:cubicBezTo>
                    <a:cubicBezTo>
                      <a:pt x="3250" y="5259"/>
                      <a:pt x="3194" y="4924"/>
                      <a:pt x="3055" y="4673"/>
                    </a:cubicBezTo>
                    <a:cubicBezTo>
                      <a:pt x="2915" y="4394"/>
                      <a:pt x="2636" y="4157"/>
                      <a:pt x="2343" y="4087"/>
                    </a:cubicBezTo>
                    <a:cubicBezTo>
                      <a:pt x="2190" y="4045"/>
                      <a:pt x="2037" y="4017"/>
                      <a:pt x="1869" y="4017"/>
                    </a:cubicBezTo>
                    <a:cubicBezTo>
                      <a:pt x="1716" y="4017"/>
                      <a:pt x="1562" y="4045"/>
                      <a:pt x="1409" y="4087"/>
                    </a:cubicBezTo>
                    <a:cubicBezTo>
                      <a:pt x="1144" y="4157"/>
                      <a:pt x="893" y="4296"/>
                      <a:pt x="711" y="4478"/>
                    </a:cubicBezTo>
                    <a:cubicBezTo>
                      <a:pt x="516" y="4645"/>
                      <a:pt x="349" y="4882"/>
                      <a:pt x="265" y="5133"/>
                    </a:cubicBezTo>
                    <a:cubicBezTo>
                      <a:pt x="237" y="5189"/>
                      <a:pt x="237" y="5259"/>
                      <a:pt x="195" y="5328"/>
                    </a:cubicBezTo>
                    <a:cubicBezTo>
                      <a:pt x="181" y="5398"/>
                      <a:pt x="167" y="5454"/>
                      <a:pt x="140" y="5524"/>
                    </a:cubicBezTo>
                    <a:lnTo>
                      <a:pt x="98" y="5733"/>
                    </a:lnTo>
                    <a:cubicBezTo>
                      <a:pt x="84" y="5803"/>
                      <a:pt x="56" y="5872"/>
                      <a:pt x="56" y="5942"/>
                    </a:cubicBezTo>
                    <a:cubicBezTo>
                      <a:pt x="28" y="6235"/>
                      <a:pt x="0" y="6528"/>
                      <a:pt x="70" y="6849"/>
                    </a:cubicBezTo>
                    <a:cubicBezTo>
                      <a:pt x="126" y="7142"/>
                      <a:pt x="279" y="7435"/>
                      <a:pt x="516" y="7672"/>
                    </a:cubicBezTo>
                    <a:lnTo>
                      <a:pt x="614" y="7769"/>
                    </a:lnTo>
                    <a:cubicBezTo>
                      <a:pt x="656" y="7811"/>
                      <a:pt x="697" y="7839"/>
                      <a:pt x="739" y="7853"/>
                    </a:cubicBezTo>
                    <a:cubicBezTo>
                      <a:pt x="802" y="7905"/>
                      <a:pt x="864" y="7942"/>
                      <a:pt x="932" y="7980"/>
                    </a:cubicBezTo>
                    <a:lnTo>
                      <a:pt x="932" y="7980"/>
                    </a:lnTo>
                    <a:cubicBezTo>
                      <a:pt x="892" y="7961"/>
                      <a:pt x="846" y="7943"/>
                      <a:pt x="795" y="7909"/>
                    </a:cubicBezTo>
                    <a:cubicBezTo>
                      <a:pt x="753" y="7895"/>
                      <a:pt x="697" y="7881"/>
                      <a:pt x="670" y="7839"/>
                    </a:cubicBezTo>
                    <a:lnTo>
                      <a:pt x="600" y="7811"/>
                    </a:lnTo>
                    <a:cubicBezTo>
                      <a:pt x="586" y="7783"/>
                      <a:pt x="558" y="7783"/>
                      <a:pt x="544" y="7769"/>
                    </a:cubicBezTo>
                    <a:cubicBezTo>
                      <a:pt x="391" y="7686"/>
                      <a:pt x="251" y="7560"/>
                      <a:pt x="195" y="7546"/>
                    </a:cubicBezTo>
                    <a:cubicBezTo>
                      <a:pt x="186" y="7544"/>
                      <a:pt x="178" y="7543"/>
                      <a:pt x="172" y="7543"/>
                    </a:cubicBezTo>
                    <a:cubicBezTo>
                      <a:pt x="141" y="7543"/>
                      <a:pt x="149" y="7572"/>
                      <a:pt x="195" y="7630"/>
                    </a:cubicBezTo>
                    <a:cubicBezTo>
                      <a:pt x="209" y="7672"/>
                      <a:pt x="251" y="7700"/>
                      <a:pt x="279" y="7755"/>
                    </a:cubicBezTo>
                    <a:cubicBezTo>
                      <a:pt x="321" y="7811"/>
                      <a:pt x="377" y="7839"/>
                      <a:pt x="418" y="7895"/>
                    </a:cubicBezTo>
                    <a:cubicBezTo>
                      <a:pt x="628" y="8090"/>
                      <a:pt x="949" y="8244"/>
                      <a:pt x="1074" y="8299"/>
                    </a:cubicBezTo>
                    <a:cubicBezTo>
                      <a:pt x="1395" y="8439"/>
                      <a:pt x="1730" y="8481"/>
                      <a:pt x="2050" y="8509"/>
                    </a:cubicBezTo>
                    <a:cubicBezTo>
                      <a:pt x="1869" y="8523"/>
                      <a:pt x="1744" y="8537"/>
                      <a:pt x="1660" y="8592"/>
                    </a:cubicBezTo>
                    <a:cubicBezTo>
                      <a:pt x="1590" y="8620"/>
                      <a:pt x="1576" y="8676"/>
                      <a:pt x="1646" y="8746"/>
                    </a:cubicBezTo>
                    <a:cubicBezTo>
                      <a:pt x="1692" y="8791"/>
                      <a:pt x="1858" y="8837"/>
                      <a:pt x="1993" y="8837"/>
                    </a:cubicBezTo>
                    <a:cubicBezTo>
                      <a:pt x="2024" y="8837"/>
                      <a:pt x="2053" y="8835"/>
                      <a:pt x="2078" y="8830"/>
                    </a:cubicBezTo>
                    <a:cubicBezTo>
                      <a:pt x="2218" y="8830"/>
                      <a:pt x="2371" y="8816"/>
                      <a:pt x="2539" y="8802"/>
                    </a:cubicBezTo>
                    <a:cubicBezTo>
                      <a:pt x="2692" y="8788"/>
                      <a:pt x="2832" y="8760"/>
                      <a:pt x="2985" y="8732"/>
                    </a:cubicBezTo>
                    <a:cubicBezTo>
                      <a:pt x="3278" y="8676"/>
                      <a:pt x="3599" y="8592"/>
                      <a:pt x="3906" y="8481"/>
                    </a:cubicBezTo>
                    <a:cubicBezTo>
                      <a:pt x="4226" y="8383"/>
                      <a:pt x="4519" y="8258"/>
                      <a:pt x="4812" y="8118"/>
                    </a:cubicBezTo>
                    <a:cubicBezTo>
                      <a:pt x="5119" y="7979"/>
                      <a:pt x="5412" y="7825"/>
                      <a:pt x="5705" y="7672"/>
                    </a:cubicBezTo>
                    <a:lnTo>
                      <a:pt x="5705" y="7672"/>
                    </a:lnTo>
                    <a:cubicBezTo>
                      <a:pt x="5649" y="7714"/>
                      <a:pt x="5607" y="7755"/>
                      <a:pt x="5538" y="7811"/>
                    </a:cubicBezTo>
                    <a:cubicBezTo>
                      <a:pt x="5203" y="8062"/>
                      <a:pt x="4770" y="8313"/>
                      <a:pt x="4254" y="8467"/>
                    </a:cubicBezTo>
                    <a:cubicBezTo>
                      <a:pt x="4161" y="8504"/>
                      <a:pt x="4174" y="8523"/>
                      <a:pt x="4225" y="8523"/>
                    </a:cubicBezTo>
                    <a:cubicBezTo>
                      <a:pt x="4251" y="8523"/>
                      <a:pt x="4287" y="8518"/>
                      <a:pt x="4324" y="8509"/>
                    </a:cubicBezTo>
                    <a:cubicBezTo>
                      <a:pt x="4450" y="8467"/>
                      <a:pt x="4575" y="8439"/>
                      <a:pt x="4701" y="8383"/>
                    </a:cubicBezTo>
                    <a:cubicBezTo>
                      <a:pt x="4812" y="8327"/>
                      <a:pt x="4952" y="8299"/>
                      <a:pt x="5091" y="8230"/>
                    </a:cubicBezTo>
                    <a:cubicBezTo>
                      <a:pt x="5468" y="8090"/>
                      <a:pt x="5817" y="7895"/>
                      <a:pt x="6137" y="7672"/>
                    </a:cubicBezTo>
                    <a:cubicBezTo>
                      <a:pt x="6179" y="7630"/>
                      <a:pt x="6235" y="7616"/>
                      <a:pt x="6263" y="7588"/>
                    </a:cubicBezTo>
                    <a:lnTo>
                      <a:pt x="6388" y="7477"/>
                    </a:lnTo>
                    <a:cubicBezTo>
                      <a:pt x="6472" y="7407"/>
                      <a:pt x="6528" y="7351"/>
                      <a:pt x="6598" y="7281"/>
                    </a:cubicBezTo>
                    <a:cubicBezTo>
                      <a:pt x="6737" y="7142"/>
                      <a:pt x="6877" y="7016"/>
                      <a:pt x="6974" y="6877"/>
                    </a:cubicBezTo>
                    <a:lnTo>
                      <a:pt x="7239" y="6570"/>
                    </a:lnTo>
                    <a:cubicBezTo>
                      <a:pt x="7323" y="6458"/>
                      <a:pt x="7393" y="6361"/>
                      <a:pt x="7490" y="6249"/>
                    </a:cubicBezTo>
                    <a:lnTo>
                      <a:pt x="7602" y="6096"/>
                    </a:lnTo>
                    <a:lnTo>
                      <a:pt x="7714" y="5942"/>
                    </a:lnTo>
                    <a:cubicBezTo>
                      <a:pt x="7783" y="5831"/>
                      <a:pt x="7853" y="5733"/>
                      <a:pt x="7937" y="5607"/>
                    </a:cubicBezTo>
                    <a:cubicBezTo>
                      <a:pt x="8020" y="5468"/>
                      <a:pt x="8090" y="5328"/>
                      <a:pt x="8188" y="5203"/>
                    </a:cubicBezTo>
                    <a:lnTo>
                      <a:pt x="8188" y="5301"/>
                    </a:lnTo>
                    <a:cubicBezTo>
                      <a:pt x="8160" y="5398"/>
                      <a:pt x="8160" y="5524"/>
                      <a:pt x="8076" y="5691"/>
                    </a:cubicBezTo>
                    <a:cubicBezTo>
                      <a:pt x="8066" y="5716"/>
                      <a:pt x="8071" y="5727"/>
                      <a:pt x="8082" y="5727"/>
                    </a:cubicBezTo>
                    <a:cubicBezTo>
                      <a:pt x="8102" y="5727"/>
                      <a:pt x="8142" y="5694"/>
                      <a:pt x="8160" y="5649"/>
                    </a:cubicBezTo>
                    <a:cubicBezTo>
                      <a:pt x="8634" y="4994"/>
                      <a:pt x="8829" y="4394"/>
                      <a:pt x="9178" y="3724"/>
                    </a:cubicBezTo>
                    <a:cubicBezTo>
                      <a:pt x="9527" y="3083"/>
                      <a:pt x="9904" y="2441"/>
                      <a:pt x="10322" y="1785"/>
                    </a:cubicBezTo>
                    <a:cubicBezTo>
                      <a:pt x="10740" y="1158"/>
                      <a:pt x="11215" y="558"/>
                      <a:pt x="11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5"/>
              <p:cNvSpPr/>
              <p:nvPr/>
            </p:nvSpPr>
            <p:spPr>
              <a:xfrm>
                <a:off x="238685" y="1636973"/>
                <a:ext cx="556672" cy="1068344"/>
              </a:xfrm>
              <a:custGeom>
                <a:avLst/>
                <a:gdLst/>
                <a:ahLst/>
                <a:cxnLst/>
                <a:rect l="l" t="t" r="r" b="b"/>
                <a:pathLst>
                  <a:path w="12848" h="24656" extrusionOk="0">
                    <a:moveTo>
                      <a:pt x="503" y="0"/>
                    </a:moveTo>
                    <a:cubicBezTo>
                      <a:pt x="503" y="0"/>
                      <a:pt x="1144" y="516"/>
                      <a:pt x="2260" y="1381"/>
                    </a:cubicBezTo>
                    <a:cubicBezTo>
                      <a:pt x="2818" y="1814"/>
                      <a:pt x="3502" y="2358"/>
                      <a:pt x="4255" y="2985"/>
                    </a:cubicBezTo>
                    <a:cubicBezTo>
                      <a:pt x="4994" y="3627"/>
                      <a:pt x="5817" y="4366"/>
                      <a:pt x="6682" y="5217"/>
                    </a:cubicBezTo>
                    <a:cubicBezTo>
                      <a:pt x="7100" y="5649"/>
                      <a:pt x="7519" y="6110"/>
                      <a:pt x="7937" y="6612"/>
                    </a:cubicBezTo>
                    <a:cubicBezTo>
                      <a:pt x="8356" y="7100"/>
                      <a:pt x="8746" y="7644"/>
                      <a:pt x="9137" y="8202"/>
                    </a:cubicBezTo>
                    <a:cubicBezTo>
                      <a:pt x="9513" y="8774"/>
                      <a:pt x="9890" y="9374"/>
                      <a:pt x="10197" y="10015"/>
                    </a:cubicBezTo>
                    <a:cubicBezTo>
                      <a:pt x="10518" y="10657"/>
                      <a:pt x="10811" y="11327"/>
                      <a:pt x="11034" y="12038"/>
                    </a:cubicBezTo>
                    <a:cubicBezTo>
                      <a:pt x="11257" y="12735"/>
                      <a:pt x="11452" y="13489"/>
                      <a:pt x="11578" y="14228"/>
                    </a:cubicBezTo>
                    <a:cubicBezTo>
                      <a:pt x="11717" y="14981"/>
                      <a:pt x="11773" y="15748"/>
                      <a:pt x="11773" y="16529"/>
                    </a:cubicBezTo>
                    <a:cubicBezTo>
                      <a:pt x="11745" y="17297"/>
                      <a:pt x="11648" y="18092"/>
                      <a:pt x="11452" y="18817"/>
                    </a:cubicBezTo>
                    <a:cubicBezTo>
                      <a:pt x="11243" y="19570"/>
                      <a:pt x="10922" y="20282"/>
                      <a:pt x="10504" y="20909"/>
                    </a:cubicBezTo>
                    <a:cubicBezTo>
                      <a:pt x="10071" y="21537"/>
                      <a:pt x="9527" y="22095"/>
                      <a:pt x="8886" y="22485"/>
                    </a:cubicBezTo>
                    <a:cubicBezTo>
                      <a:pt x="8244" y="22862"/>
                      <a:pt x="7505" y="23085"/>
                      <a:pt x="6780" y="23141"/>
                    </a:cubicBezTo>
                    <a:cubicBezTo>
                      <a:pt x="6649" y="23141"/>
                      <a:pt x="6532" y="23147"/>
                      <a:pt x="6410" y="23147"/>
                    </a:cubicBezTo>
                    <a:cubicBezTo>
                      <a:pt x="6349" y="23147"/>
                      <a:pt x="6287" y="23146"/>
                      <a:pt x="6222" y="23141"/>
                    </a:cubicBezTo>
                    <a:cubicBezTo>
                      <a:pt x="6138" y="23141"/>
                      <a:pt x="6026" y="23141"/>
                      <a:pt x="5943" y="23127"/>
                    </a:cubicBezTo>
                    <a:lnTo>
                      <a:pt x="5803" y="23113"/>
                    </a:lnTo>
                    <a:lnTo>
                      <a:pt x="5664" y="23085"/>
                    </a:lnTo>
                    <a:cubicBezTo>
                      <a:pt x="5301" y="23043"/>
                      <a:pt x="4952" y="22932"/>
                      <a:pt x="4617" y="22778"/>
                    </a:cubicBezTo>
                    <a:cubicBezTo>
                      <a:pt x="3962" y="22485"/>
                      <a:pt x="3348" y="22067"/>
                      <a:pt x="2818" y="21551"/>
                    </a:cubicBezTo>
                    <a:cubicBezTo>
                      <a:pt x="1772" y="20547"/>
                      <a:pt x="1047" y="19277"/>
                      <a:pt x="628" y="17994"/>
                    </a:cubicBezTo>
                    <a:cubicBezTo>
                      <a:pt x="475" y="17506"/>
                      <a:pt x="349" y="17018"/>
                      <a:pt x="279" y="16557"/>
                    </a:cubicBezTo>
                    <a:cubicBezTo>
                      <a:pt x="210" y="16083"/>
                      <a:pt x="196" y="15609"/>
                      <a:pt x="238" y="15176"/>
                    </a:cubicBezTo>
                    <a:cubicBezTo>
                      <a:pt x="266" y="14981"/>
                      <a:pt x="307" y="14786"/>
                      <a:pt x="363" y="14604"/>
                    </a:cubicBezTo>
                    <a:cubicBezTo>
                      <a:pt x="419" y="14409"/>
                      <a:pt x="489" y="14228"/>
                      <a:pt x="558" y="14060"/>
                    </a:cubicBezTo>
                    <a:cubicBezTo>
                      <a:pt x="712" y="13712"/>
                      <a:pt x="921" y="13391"/>
                      <a:pt x="1200" y="13140"/>
                    </a:cubicBezTo>
                    <a:cubicBezTo>
                      <a:pt x="1479" y="12889"/>
                      <a:pt x="1800" y="12693"/>
                      <a:pt x="2163" y="12610"/>
                    </a:cubicBezTo>
                    <a:cubicBezTo>
                      <a:pt x="2330" y="12554"/>
                      <a:pt x="2525" y="12540"/>
                      <a:pt x="2720" y="12540"/>
                    </a:cubicBezTo>
                    <a:lnTo>
                      <a:pt x="2860" y="12540"/>
                    </a:lnTo>
                    <a:cubicBezTo>
                      <a:pt x="2916" y="12540"/>
                      <a:pt x="2944" y="12554"/>
                      <a:pt x="2999" y="12554"/>
                    </a:cubicBezTo>
                    <a:cubicBezTo>
                      <a:pt x="3055" y="12554"/>
                      <a:pt x="3083" y="12554"/>
                      <a:pt x="3139" y="12582"/>
                    </a:cubicBezTo>
                    <a:lnTo>
                      <a:pt x="3278" y="12610"/>
                    </a:lnTo>
                    <a:cubicBezTo>
                      <a:pt x="3641" y="12693"/>
                      <a:pt x="4032" y="12945"/>
                      <a:pt x="4380" y="13251"/>
                    </a:cubicBezTo>
                    <a:cubicBezTo>
                      <a:pt x="4729" y="13572"/>
                      <a:pt x="5022" y="13991"/>
                      <a:pt x="5231" y="14465"/>
                    </a:cubicBezTo>
                    <a:cubicBezTo>
                      <a:pt x="5371" y="14772"/>
                      <a:pt x="5468" y="15107"/>
                      <a:pt x="5538" y="15441"/>
                    </a:cubicBezTo>
                    <a:cubicBezTo>
                      <a:pt x="5566" y="15553"/>
                      <a:pt x="5594" y="15678"/>
                      <a:pt x="5594" y="15804"/>
                    </a:cubicBezTo>
                    <a:cubicBezTo>
                      <a:pt x="5636" y="16153"/>
                      <a:pt x="5566" y="16501"/>
                      <a:pt x="5440" y="16780"/>
                    </a:cubicBezTo>
                    <a:cubicBezTo>
                      <a:pt x="5301" y="17059"/>
                      <a:pt x="5092" y="17255"/>
                      <a:pt x="4869" y="17324"/>
                    </a:cubicBezTo>
                    <a:cubicBezTo>
                      <a:pt x="4883" y="17283"/>
                      <a:pt x="4883" y="17269"/>
                      <a:pt x="4896" y="17255"/>
                    </a:cubicBezTo>
                    <a:cubicBezTo>
                      <a:pt x="4896" y="17213"/>
                      <a:pt x="4896" y="17185"/>
                      <a:pt x="4883" y="17143"/>
                    </a:cubicBezTo>
                    <a:cubicBezTo>
                      <a:pt x="4883" y="17115"/>
                      <a:pt x="4883" y="17087"/>
                      <a:pt x="4869" y="17059"/>
                    </a:cubicBezTo>
                    <a:cubicBezTo>
                      <a:pt x="4841" y="17004"/>
                      <a:pt x="4813" y="16976"/>
                      <a:pt x="4771" y="16948"/>
                    </a:cubicBezTo>
                    <a:cubicBezTo>
                      <a:pt x="4743" y="16920"/>
                      <a:pt x="4701" y="16906"/>
                      <a:pt x="4687" y="16864"/>
                    </a:cubicBezTo>
                    <a:cubicBezTo>
                      <a:pt x="4673" y="16850"/>
                      <a:pt x="4659" y="16850"/>
                      <a:pt x="4659" y="16836"/>
                    </a:cubicBezTo>
                    <a:cubicBezTo>
                      <a:pt x="4631" y="16808"/>
                      <a:pt x="4617" y="16808"/>
                      <a:pt x="4617" y="16794"/>
                    </a:cubicBezTo>
                    <a:lnTo>
                      <a:pt x="4590" y="16766"/>
                    </a:lnTo>
                    <a:lnTo>
                      <a:pt x="4562" y="16739"/>
                    </a:lnTo>
                    <a:cubicBezTo>
                      <a:pt x="4562" y="16739"/>
                      <a:pt x="4562" y="16725"/>
                      <a:pt x="4548" y="16725"/>
                    </a:cubicBezTo>
                    <a:lnTo>
                      <a:pt x="4548" y="16711"/>
                    </a:lnTo>
                    <a:lnTo>
                      <a:pt x="4548" y="16697"/>
                    </a:lnTo>
                    <a:cubicBezTo>
                      <a:pt x="4548" y="16669"/>
                      <a:pt x="4534" y="16669"/>
                      <a:pt x="4534" y="16641"/>
                    </a:cubicBezTo>
                    <a:cubicBezTo>
                      <a:pt x="4492" y="16599"/>
                      <a:pt x="4450" y="16529"/>
                      <a:pt x="4380" y="16460"/>
                    </a:cubicBezTo>
                    <a:cubicBezTo>
                      <a:pt x="4325" y="16376"/>
                      <a:pt x="4255" y="16292"/>
                      <a:pt x="4213" y="16181"/>
                    </a:cubicBezTo>
                    <a:cubicBezTo>
                      <a:pt x="4199" y="16167"/>
                      <a:pt x="4199" y="16139"/>
                      <a:pt x="4185" y="16111"/>
                    </a:cubicBezTo>
                    <a:cubicBezTo>
                      <a:pt x="4185" y="16097"/>
                      <a:pt x="4171" y="16069"/>
                      <a:pt x="4143" y="16041"/>
                    </a:cubicBezTo>
                    <a:cubicBezTo>
                      <a:pt x="4143" y="16027"/>
                      <a:pt x="4129" y="15999"/>
                      <a:pt x="4129" y="15971"/>
                    </a:cubicBezTo>
                    <a:cubicBezTo>
                      <a:pt x="4129" y="15957"/>
                      <a:pt x="4129" y="15957"/>
                      <a:pt x="4115" y="15944"/>
                    </a:cubicBezTo>
                    <a:lnTo>
                      <a:pt x="4115" y="15944"/>
                    </a:lnTo>
                    <a:cubicBezTo>
                      <a:pt x="4120" y="15948"/>
                      <a:pt x="4123" y="15950"/>
                      <a:pt x="4125" y="15950"/>
                    </a:cubicBezTo>
                    <a:cubicBezTo>
                      <a:pt x="4128" y="15950"/>
                      <a:pt x="4125" y="15944"/>
                      <a:pt x="4115" y="15944"/>
                    </a:cubicBezTo>
                    <a:cubicBezTo>
                      <a:pt x="4115" y="15930"/>
                      <a:pt x="4101" y="15930"/>
                      <a:pt x="4101" y="15916"/>
                    </a:cubicBezTo>
                    <a:lnTo>
                      <a:pt x="4060" y="15916"/>
                    </a:lnTo>
                    <a:cubicBezTo>
                      <a:pt x="4046" y="15916"/>
                      <a:pt x="4032" y="15916"/>
                      <a:pt x="4032" y="15888"/>
                    </a:cubicBezTo>
                    <a:cubicBezTo>
                      <a:pt x="3920" y="15860"/>
                      <a:pt x="3836" y="15818"/>
                      <a:pt x="3781" y="15776"/>
                    </a:cubicBezTo>
                    <a:cubicBezTo>
                      <a:pt x="3753" y="15748"/>
                      <a:pt x="3725" y="15734"/>
                      <a:pt x="3711" y="15720"/>
                    </a:cubicBezTo>
                    <a:lnTo>
                      <a:pt x="3697" y="15692"/>
                    </a:lnTo>
                    <a:cubicBezTo>
                      <a:pt x="3697" y="15692"/>
                      <a:pt x="3697" y="15679"/>
                      <a:pt x="3683" y="15678"/>
                    </a:cubicBezTo>
                    <a:lnTo>
                      <a:pt x="3683" y="15678"/>
                    </a:lnTo>
                    <a:cubicBezTo>
                      <a:pt x="3685" y="15627"/>
                      <a:pt x="3693" y="15575"/>
                      <a:pt x="3655" y="15511"/>
                    </a:cubicBezTo>
                    <a:cubicBezTo>
                      <a:pt x="3641" y="15441"/>
                      <a:pt x="3585" y="15386"/>
                      <a:pt x="3502" y="15372"/>
                    </a:cubicBezTo>
                    <a:cubicBezTo>
                      <a:pt x="3446" y="15372"/>
                      <a:pt x="3404" y="15372"/>
                      <a:pt x="3348" y="15386"/>
                    </a:cubicBezTo>
                    <a:cubicBezTo>
                      <a:pt x="3292" y="15413"/>
                      <a:pt x="3223" y="15455"/>
                      <a:pt x="3167" y="15525"/>
                    </a:cubicBezTo>
                    <a:cubicBezTo>
                      <a:pt x="3125" y="15595"/>
                      <a:pt x="3069" y="15678"/>
                      <a:pt x="3055" y="15790"/>
                    </a:cubicBezTo>
                    <a:cubicBezTo>
                      <a:pt x="3013" y="15888"/>
                      <a:pt x="3013" y="16013"/>
                      <a:pt x="3013" y="16139"/>
                    </a:cubicBezTo>
                    <a:cubicBezTo>
                      <a:pt x="3027" y="16487"/>
                      <a:pt x="3167" y="16878"/>
                      <a:pt x="3432" y="17213"/>
                    </a:cubicBezTo>
                    <a:cubicBezTo>
                      <a:pt x="3557" y="17366"/>
                      <a:pt x="3711" y="17534"/>
                      <a:pt x="3892" y="17631"/>
                    </a:cubicBezTo>
                    <a:cubicBezTo>
                      <a:pt x="4060" y="17743"/>
                      <a:pt x="4269" y="17813"/>
                      <a:pt x="4464" y="17827"/>
                    </a:cubicBezTo>
                    <a:cubicBezTo>
                      <a:pt x="4645" y="17827"/>
                      <a:pt x="4813" y="17813"/>
                      <a:pt x="4966" y="17743"/>
                    </a:cubicBezTo>
                    <a:cubicBezTo>
                      <a:pt x="5175" y="17673"/>
                      <a:pt x="5357" y="17534"/>
                      <a:pt x="5468" y="17366"/>
                    </a:cubicBezTo>
                    <a:cubicBezTo>
                      <a:pt x="5608" y="17213"/>
                      <a:pt x="5705" y="17018"/>
                      <a:pt x="5775" y="16836"/>
                    </a:cubicBezTo>
                    <a:cubicBezTo>
                      <a:pt x="5845" y="16641"/>
                      <a:pt x="5873" y="16432"/>
                      <a:pt x="5873" y="16222"/>
                    </a:cubicBezTo>
                    <a:cubicBezTo>
                      <a:pt x="5887" y="16013"/>
                      <a:pt x="5859" y="15804"/>
                      <a:pt x="5817" y="15609"/>
                    </a:cubicBezTo>
                    <a:cubicBezTo>
                      <a:pt x="5775" y="15246"/>
                      <a:pt x="5664" y="14897"/>
                      <a:pt x="5538" y="14563"/>
                    </a:cubicBezTo>
                    <a:cubicBezTo>
                      <a:pt x="5399" y="14228"/>
                      <a:pt x="5245" y="13921"/>
                      <a:pt x="5036" y="13656"/>
                    </a:cubicBezTo>
                    <a:cubicBezTo>
                      <a:pt x="4813" y="13363"/>
                      <a:pt x="4562" y="13084"/>
                      <a:pt x="4269" y="12861"/>
                    </a:cubicBezTo>
                    <a:cubicBezTo>
                      <a:pt x="3976" y="12624"/>
                      <a:pt x="3641" y="12470"/>
                      <a:pt x="3278" y="12387"/>
                    </a:cubicBezTo>
                    <a:cubicBezTo>
                      <a:pt x="3223" y="12373"/>
                      <a:pt x="3195" y="12373"/>
                      <a:pt x="3139" y="12345"/>
                    </a:cubicBezTo>
                    <a:lnTo>
                      <a:pt x="2999" y="12331"/>
                    </a:lnTo>
                    <a:cubicBezTo>
                      <a:pt x="2916" y="12317"/>
                      <a:pt x="2818" y="12317"/>
                      <a:pt x="2720" y="12317"/>
                    </a:cubicBezTo>
                    <a:cubicBezTo>
                      <a:pt x="2539" y="12317"/>
                      <a:pt x="2358" y="12331"/>
                      <a:pt x="2176" y="12387"/>
                    </a:cubicBezTo>
                    <a:cubicBezTo>
                      <a:pt x="1828" y="12470"/>
                      <a:pt x="1493" y="12624"/>
                      <a:pt x="1214" y="12861"/>
                    </a:cubicBezTo>
                    <a:cubicBezTo>
                      <a:pt x="726" y="13237"/>
                      <a:pt x="405" y="13795"/>
                      <a:pt x="224" y="14395"/>
                    </a:cubicBezTo>
                    <a:cubicBezTo>
                      <a:pt x="28" y="14981"/>
                      <a:pt x="0" y="15609"/>
                      <a:pt x="56" y="16222"/>
                    </a:cubicBezTo>
                    <a:cubicBezTo>
                      <a:pt x="56" y="16292"/>
                      <a:pt x="70" y="16376"/>
                      <a:pt x="70" y="16446"/>
                    </a:cubicBezTo>
                    <a:cubicBezTo>
                      <a:pt x="70" y="16515"/>
                      <a:pt x="84" y="16599"/>
                      <a:pt x="98" y="16669"/>
                    </a:cubicBezTo>
                    <a:cubicBezTo>
                      <a:pt x="126" y="16739"/>
                      <a:pt x="126" y="16836"/>
                      <a:pt x="140" y="16906"/>
                    </a:cubicBezTo>
                    <a:cubicBezTo>
                      <a:pt x="154" y="16976"/>
                      <a:pt x="168" y="17059"/>
                      <a:pt x="196" y="17129"/>
                    </a:cubicBezTo>
                    <a:cubicBezTo>
                      <a:pt x="266" y="17436"/>
                      <a:pt x="335" y="17757"/>
                      <a:pt x="433" y="18064"/>
                    </a:cubicBezTo>
                    <a:cubicBezTo>
                      <a:pt x="851" y="19375"/>
                      <a:pt x="1591" y="20686"/>
                      <a:pt x="2651" y="21746"/>
                    </a:cubicBezTo>
                    <a:cubicBezTo>
                      <a:pt x="2985" y="22081"/>
                      <a:pt x="3362" y="22374"/>
                      <a:pt x="3753" y="22639"/>
                    </a:cubicBezTo>
                    <a:cubicBezTo>
                      <a:pt x="3502" y="22485"/>
                      <a:pt x="3097" y="22276"/>
                      <a:pt x="2734" y="22039"/>
                    </a:cubicBezTo>
                    <a:cubicBezTo>
                      <a:pt x="2372" y="21816"/>
                      <a:pt x="2037" y="21593"/>
                      <a:pt x="1911" y="21551"/>
                    </a:cubicBezTo>
                    <a:cubicBezTo>
                      <a:pt x="1895" y="21547"/>
                      <a:pt x="1882" y="21545"/>
                      <a:pt x="1871" y="21545"/>
                    </a:cubicBezTo>
                    <a:cubicBezTo>
                      <a:pt x="1806" y="21545"/>
                      <a:pt x="1828" y="21615"/>
                      <a:pt x="1911" y="21746"/>
                    </a:cubicBezTo>
                    <a:cubicBezTo>
                      <a:pt x="2023" y="21900"/>
                      <a:pt x="2218" y="22109"/>
                      <a:pt x="2441" y="22318"/>
                    </a:cubicBezTo>
                    <a:cubicBezTo>
                      <a:pt x="2665" y="22527"/>
                      <a:pt x="2944" y="22764"/>
                      <a:pt x="3209" y="22932"/>
                    </a:cubicBezTo>
                    <a:cubicBezTo>
                      <a:pt x="3348" y="23015"/>
                      <a:pt x="3474" y="23113"/>
                      <a:pt x="3571" y="23155"/>
                    </a:cubicBezTo>
                    <a:cubicBezTo>
                      <a:pt x="3683" y="23225"/>
                      <a:pt x="3781" y="23280"/>
                      <a:pt x="3850" y="23322"/>
                    </a:cubicBezTo>
                    <a:cubicBezTo>
                      <a:pt x="4538" y="23686"/>
                      <a:pt x="5317" y="23881"/>
                      <a:pt x="6073" y="23881"/>
                    </a:cubicBezTo>
                    <a:cubicBezTo>
                      <a:pt x="6100" y="23881"/>
                      <a:pt x="6126" y="23881"/>
                      <a:pt x="6152" y="23880"/>
                    </a:cubicBezTo>
                    <a:lnTo>
                      <a:pt x="6152" y="23880"/>
                    </a:lnTo>
                    <a:cubicBezTo>
                      <a:pt x="5747" y="23964"/>
                      <a:pt x="5427" y="23992"/>
                      <a:pt x="5231" y="24089"/>
                    </a:cubicBezTo>
                    <a:cubicBezTo>
                      <a:pt x="5036" y="24159"/>
                      <a:pt x="4980" y="24271"/>
                      <a:pt x="5175" y="24466"/>
                    </a:cubicBezTo>
                    <a:cubicBezTo>
                      <a:pt x="5217" y="24508"/>
                      <a:pt x="5287" y="24536"/>
                      <a:pt x="5371" y="24550"/>
                    </a:cubicBezTo>
                    <a:cubicBezTo>
                      <a:pt x="5454" y="24592"/>
                      <a:pt x="5566" y="24606"/>
                      <a:pt x="5664" y="24620"/>
                    </a:cubicBezTo>
                    <a:cubicBezTo>
                      <a:pt x="5805" y="24646"/>
                      <a:pt x="5958" y="24656"/>
                      <a:pt x="6100" y="24656"/>
                    </a:cubicBezTo>
                    <a:cubicBezTo>
                      <a:pt x="6183" y="24656"/>
                      <a:pt x="6262" y="24653"/>
                      <a:pt x="6333" y="24647"/>
                    </a:cubicBezTo>
                    <a:cubicBezTo>
                      <a:pt x="6696" y="24592"/>
                      <a:pt x="7058" y="24522"/>
                      <a:pt x="7421" y="24410"/>
                    </a:cubicBezTo>
                    <a:cubicBezTo>
                      <a:pt x="7616" y="24368"/>
                      <a:pt x="7798" y="24299"/>
                      <a:pt x="7979" y="24229"/>
                    </a:cubicBezTo>
                    <a:cubicBezTo>
                      <a:pt x="8077" y="24187"/>
                      <a:pt x="8160" y="24131"/>
                      <a:pt x="8244" y="24103"/>
                    </a:cubicBezTo>
                    <a:lnTo>
                      <a:pt x="8384" y="24034"/>
                    </a:lnTo>
                    <a:lnTo>
                      <a:pt x="8523" y="23964"/>
                    </a:lnTo>
                    <a:cubicBezTo>
                      <a:pt x="8872" y="23783"/>
                      <a:pt x="9207" y="23559"/>
                      <a:pt x="9513" y="23294"/>
                    </a:cubicBezTo>
                    <a:cubicBezTo>
                      <a:pt x="9834" y="23057"/>
                      <a:pt x="10113" y="22764"/>
                      <a:pt x="10350" y="22458"/>
                    </a:cubicBezTo>
                    <a:lnTo>
                      <a:pt x="10727" y="21997"/>
                    </a:lnTo>
                    <a:cubicBezTo>
                      <a:pt x="10825" y="21816"/>
                      <a:pt x="10950" y="21662"/>
                      <a:pt x="11034" y="21481"/>
                    </a:cubicBezTo>
                    <a:cubicBezTo>
                      <a:pt x="11229" y="21132"/>
                      <a:pt x="11397" y="20784"/>
                      <a:pt x="11536" y="20421"/>
                    </a:cubicBezTo>
                    <a:cubicBezTo>
                      <a:pt x="11606" y="20254"/>
                      <a:pt x="11675" y="20058"/>
                      <a:pt x="11731" y="19863"/>
                    </a:cubicBezTo>
                    <a:cubicBezTo>
                      <a:pt x="11787" y="19668"/>
                      <a:pt x="11843" y="19500"/>
                      <a:pt x="11885" y="19305"/>
                    </a:cubicBezTo>
                    <a:cubicBezTo>
                      <a:pt x="11941" y="19110"/>
                      <a:pt x="11982" y="18929"/>
                      <a:pt x="12010" y="18733"/>
                    </a:cubicBezTo>
                    <a:cubicBezTo>
                      <a:pt x="12024" y="18650"/>
                      <a:pt x="12052" y="18538"/>
                      <a:pt x="12066" y="18454"/>
                    </a:cubicBezTo>
                    <a:cubicBezTo>
                      <a:pt x="12080" y="18371"/>
                      <a:pt x="12094" y="18259"/>
                      <a:pt x="12122" y="18161"/>
                    </a:cubicBezTo>
                    <a:cubicBezTo>
                      <a:pt x="12136" y="18329"/>
                      <a:pt x="12122" y="18510"/>
                      <a:pt x="12122" y="18677"/>
                    </a:cubicBezTo>
                    <a:cubicBezTo>
                      <a:pt x="12094" y="19180"/>
                      <a:pt x="12010" y="19724"/>
                      <a:pt x="11857" y="20268"/>
                    </a:cubicBezTo>
                    <a:cubicBezTo>
                      <a:pt x="11675" y="20826"/>
                      <a:pt x="11438" y="21383"/>
                      <a:pt x="11048" y="21927"/>
                    </a:cubicBezTo>
                    <a:cubicBezTo>
                      <a:pt x="10954" y="22058"/>
                      <a:pt x="10944" y="22117"/>
                      <a:pt x="10980" y="22117"/>
                    </a:cubicBezTo>
                    <a:cubicBezTo>
                      <a:pt x="11025" y="22117"/>
                      <a:pt x="11141" y="22026"/>
                      <a:pt x="11257" y="21872"/>
                    </a:cubicBezTo>
                    <a:cubicBezTo>
                      <a:pt x="11606" y="21397"/>
                      <a:pt x="11954" y="20770"/>
                      <a:pt x="12219" y="20086"/>
                    </a:cubicBezTo>
                    <a:cubicBezTo>
                      <a:pt x="12401" y="19654"/>
                      <a:pt x="12540" y="19180"/>
                      <a:pt x="12624" y="18733"/>
                    </a:cubicBezTo>
                    <a:cubicBezTo>
                      <a:pt x="12722" y="18273"/>
                      <a:pt x="12777" y="17813"/>
                      <a:pt x="12819" y="17352"/>
                    </a:cubicBezTo>
                    <a:cubicBezTo>
                      <a:pt x="12847" y="16906"/>
                      <a:pt x="12833" y="16432"/>
                      <a:pt x="12819" y="15999"/>
                    </a:cubicBezTo>
                    <a:cubicBezTo>
                      <a:pt x="12791" y="15762"/>
                      <a:pt x="12777" y="15539"/>
                      <a:pt x="12750" y="15330"/>
                    </a:cubicBezTo>
                    <a:cubicBezTo>
                      <a:pt x="12722" y="15232"/>
                      <a:pt x="12708" y="15107"/>
                      <a:pt x="12694" y="14995"/>
                    </a:cubicBezTo>
                    <a:cubicBezTo>
                      <a:pt x="12680" y="14897"/>
                      <a:pt x="12652" y="14786"/>
                      <a:pt x="12624" y="14688"/>
                    </a:cubicBezTo>
                    <a:cubicBezTo>
                      <a:pt x="12485" y="14060"/>
                      <a:pt x="12331" y="13447"/>
                      <a:pt x="12122" y="12861"/>
                    </a:cubicBezTo>
                    <a:cubicBezTo>
                      <a:pt x="12066" y="12721"/>
                      <a:pt x="12010" y="12554"/>
                      <a:pt x="11954" y="12415"/>
                    </a:cubicBezTo>
                    <a:cubicBezTo>
                      <a:pt x="11899" y="12275"/>
                      <a:pt x="11843" y="12122"/>
                      <a:pt x="11787" y="11982"/>
                    </a:cubicBezTo>
                    <a:cubicBezTo>
                      <a:pt x="11662" y="11703"/>
                      <a:pt x="11536" y="11424"/>
                      <a:pt x="11383" y="11145"/>
                    </a:cubicBezTo>
                    <a:cubicBezTo>
                      <a:pt x="11327" y="11061"/>
                      <a:pt x="11299" y="10978"/>
                      <a:pt x="11257" y="10908"/>
                    </a:cubicBezTo>
                    <a:cubicBezTo>
                      <a:pt x="11229" y="10810"/>
                      <a:pt x="11173" y="10755"/>
                      <a:pt x="11118" y="10657"/>
                    </a:cubicBezTo>
                    <a:cubicBezTo>
                      <a:pt x="11034" y="10504"/>
                      <a:pt x="10950" y="10350"/>
                      <a:pt x="10839" y="10211"/>
                    </a:cubicBezTo>
                    <a:lnTo>
                      <a:pt x="10839" y="10211"/>
                    </a:lnTo>
                    <a:cubicBezTo>
                      <a:pt x="10894" y="10225"/>
                      <a:pt x="10950" y="10239"/>
                      <a:pt x="11020" y="10280"/>
                    </a:cubicBezTo>
                    <a:cubicBezTo>
                      <a:pt x="11118" y="10350"/>
                      <a:pt x="11229" y="10420"/>
                      <a:pt x="11355" y="10517"/>
                    </a:cubicBezTo>
                    <a:cubicBezTo>
                      <a:pt x="11466" y="10629"/>
                      <a:pt x="11592" y="10741"/>
                      <a:pt x="11717" y="10936"/>
                    </a:cubicBezTo>
                    <a:cubicBezTo>
                      <a:pt x="11739" y="10968"/>
                      <a:pt x="11756" y="10981"/>
                      <a:pt x="11767" y="10981"/>
                    </a:cubicBezTo>
                    <a:cubicBezTo>
                      <a:pt x="11805" y="10981"/>
                      <a:pt x="11782" y="10822"/>
                      <a:pt x="11717" y="10671"/>
                    </a:cubicBezTo>
                    <a:cubicBezTo>
                      <a:pt x="11327" y="9806"/>
                      <a:pt x="10825" y="9109"/>
                      <a:pt x="10281" y="8481"/>
                    </a:cubicBezTo>
                    <a:cubicBezTo>
                      <a:pt x="9751" y="7853"/>
                      <a:pt x="9165" y="7295"/>
                      <a:pt x="8579" y="6668"/>
                    </a:cubicBezTo>
                    <a:cubicBezTo>
                      <a:pt x="7393" y="5426"/>
                      <a:pt x="6082" y="4282"/>
                      <a:pt x="4729" y="3181"/>
                    </a:cubicBezTo>
                    <a:cubicBezTo>
                      <a:pt x="3348" y="2079"/>
                      <a:pt x="1911" y="1032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5"/>
              <p:cNvSpPr/>
              <p:nvPr/>
            </p:nvSpPr>
            <p:spPr>
              <a:xfrm>
                <a:off x="414567" y="1772340"/>
                <a:ext cx="326386" cy="742200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17129" extrusionOk="0">
                    <a:moveTo>
                      <a:pt x="1" y="1"/>
                    </a:moveTo>
                    <a:cubicBezTo>
                      <a:pt x="63" y="67"/>
                      <a:pt x="126" y="132"/>
                      <a:pt x="189" y="197"/>
                    </a:cubicBezTo>
                    <a:lnTo>
                      <a:pt x="189" y="197"/>
                    </a:lnTo>
                    <a:cubicBezTo>
                      <a:pt x="172" y="177"/>
                      <a:pt x="155" y="158"/>
                      <a:pt x="140" y="140"/>
                    </a:cubicBezTo>
                    <a:lnTo>
                      <a:pt x="1" y="1"/>
                    </a:lnTo>
                    <a:close/>
                    <a:moveTo>
                      <a:pt x="189" y="197"/>
                    </a:moveTo>
                    <a:cubicBezTo>
                      <a:pt x="270" y="289"/>
                      <a:pt x="377" y="407"/>
                      <a:pt x="503" y="545"/>
                    </a:cubicBezTo>
                    <a:cubicBezTo>
                      <a:pt x="824" y="893"/>
                      <a:pt x="1242" y="1423"/>
                      <a:pt x="1716" y="2051"/>
                    </a:cubicBezTo>
                    <a:cubicBezTo>
                      <a:pt x="2177" y="2693"/>
                      <a:pt x="2707" y="3460"/>
                      <a:pt x="3223" y="4297"/>
                    </a:cubicBezTo>
                    <a:cubicBezTo>
                      <a:pt x="3278" y="4381"/>
                      <a:pt x="3348" y="4492"/>
                      <a:pt x="3404" y="4576"/>
                    </a:cubicBezTo>
                    <a:cubicBezTo>
                      <a:pt x="3418" y="4604"/>
                      <a:pt x="3460" y="4660"/>
                      <a:pt x="3474" y="4701"/>
                    </a:cubicBezTo>
                    <a:cubicBezTo>
                      <a:pt x="3809" y="5343"/>
                      <a:pt x="3920" y="5985"/>
                      <a:pt x="3920" y="6598"/>
                    </a:cubicBezTo>
                    <a:cubicBezTo>
                      <a:pt x="3920" y="7045"/>
                      <a:pt x="3850" y="7380"/>
                      <a:pt x="3822" y="7714"/>
                    </a:cubicBezTo>
                    <a:cubicBezTo>
                      <a:pt x="3781" y="8035"/>
                      <a:pt x="3781" y="8370"/>
                      <a:pt x="3892" y="8858"/>
                    </a:cubicBezTo>
                    <a:cubicBezTo>
                      <a:pt x="3892" y="8886"/>
                      <a:pt x="3892" y="8900"/>
                      <a:pt x="3906" y="8914"/>
                    </a:cubicBezTo>
                    <a:cubicBezTo>
                      <a:pt x="3914" y="9019"/>
                      <a:pt x="3978" y="9072"/>
                      <a:pt x="4040" y="9072"/>
                    </a:cubicBezTo>
                    <a:cubicBezTo>
                      <a:pt x="4093" y="9072"/>
                      <a:pt x="4144" y="9033"/>
                      <a:pt x="4157" y="8956"/>
                    </a:cubicBezTo>
                    <a:cubicBezTo>
                      <a:pt x="4185" y="8398"/>
                      <a:pt x="4339" y="7937"/>
                      <a:pt x="4422" y="7393"/>
                    </a:cubicBezTo>
                    <a:cubicBezTo>
                      <a:pt x="4478" y="7854"/>
                      <a:pt x="4464" y="8286"/>
                      <a:pt x="4422" y="8747"/>
                    </a:cubicBezTo>
                    <a:cubicBezTo>
                      <a:pt x="4380" y="9318"/>
                      <a:pt x="4422" y="9876"/>
                      <a:pt x="4590" y="10448"/>
                    </a:cubicBezTo>
                    <a:cubicBezTo>
                      <a:pt x="4605" y="10525"/>
                      <a:pt x="4667" y="10577"/>
                      <a:pt x="4715" y="10577"/>
                    </a:cubicBezTo>
                    <a:cubicBezTo>
                      <a:pt x="4754" y="10577"/>
                      <a:pt x="4783" y="10543"/>
                      <a:pt x="4771" y="10462"/>
                    </a:cubicBezTo>
                    <a:cubicBezTo>
                      <a:pt x="4729" y="9932"/>
                      <a:pt x="4729" y="9416"/>
                      <a:pt x="4883" y="8970"/>
                    </a:cubicBezTo>
                    <a:cubicBezTo>
                      <a:pt x="4938" y="8816"/>
                      <a:pt x="4980" y="8691"/>
                      <a:pt x="5036" y="8551"/>
                    </a:cubicBezTo>
                    <a:cubicBezTo>
                      <a:pt x="5078" y="8412"/>
                      <a:pt x="5106" y="8258"/>
                      <a:pt x="5106" y="8063"/>
                    </a:cubicBezTo>
                    <a:cubicBezTo>
                      <a:pt x="5106" y="7951"/>
                      <a:pt x="5092" y="7854"/>
                      <a:pt x="5078" y="7742"/>
                    </a:cubicBezTo>
                    <a:lnTo>
                      <a:pt x="5078" y="7742"/>
                    </a:lnTo>
                    <a:cubicBezTo>
                      <a:pt x="5175" y="7979"/>
                      <a:pt x="5273" y="8203"/>
                      <a:pt x="5371" y="8426"/>
                    </a:cubicBezTo>
                    <a:cubicBezTo>
                      <a:pt x="5496" y="8719"/>
                      <a:pt x="5622" y="9039"/>
                      <a:pt x="5719" y="9332"/>
                    </a:cubicBezTo>
                    <a:cubicBezTo>
                      <a:pt x="5775" y="9514"/>
                      <a:pt x="5845" y="9695"/>
                      <a:pt x="5901" y="9862"/>
                    </a:cubicBezTo>
                    <a:cubicBezTo>
                      <a:pt x="6040" y="10323"/>
                      <a:pt x="6152" y="10797"/>
                      <a:pt x="6250" y="11257"/>
                    </a:cubicBezTo>
                    <a:cubicBezTo>
                      <a:pt x="6291" y="11578"/>
                      <a:pt x="6347" y="11913"/>
                      <a:pt x="6361" y="12234"/>
                    </a:cubicBezTo>
                    <a:cubicBezTo>
                      <a:pt x="6403" y="12680"/>
                      <a:pt x="6375" y="13140"/>
                      <a:pt x="6305" y="13587"/>
                    </a:cubicBezTo>
                    <a:cubicBezTo>
                      <a:pt x="6222" y="14047"/>
                      <a:pt x="6082" y="14479"/>
                      <a:pt x="5845" y="14884"/>
                    </a:cubicBezTo>
                    <a:cubicBezTo>
                      <a:pt x="5594" y="15274"/>
                      <a:pt x="5287" y="15609"/>
                      <a:pt x="4897" y="15888"/>
                    </a:cubicBezTo>
                    <a:cubicBezTo>
                      <a:pt x="4534" y="16153"/>
                      <a:pt x="4101" y="16349"/>
                      <a:pt x="3683" y="16488"/>
                    </a:cubicBezTo>
                    <a:cubicBezTo>
                      <a:pt x="3502" y="16530"/>
                      <a:pt x="3334" y="16586"/>
                      <a:pt x="3153" y="16627"/>
                    </a:cubicBezTo>
                    <a:lnTo>
                      <a:pt x="2888" y="16669"/>
                    </a:lnTo>
                    <a:cubicBezTo>
                      <a:pt x="2804" y="16697"/>
                      <a:pt x="2721" y="16697"/>
                      <a:pt x="2637" y="16711"/>
                    </a:cubicBezTo>
                    <a:lnTo>
                      <a:pt x="2581" y="16711"/>
                    </a:lnTo>
                    <a:cubicBezTo>
                      <a:pt x="2539" y="16697"/>
                      <a:pt x="2511" y="16669"/>
                      <a:pt x="2455" y="16669"/>
                    </a:cubicBezTo>
                    <a:cubicBezTo>
                      <a:pt x="2316" y="16655"/>
                      <a:pt x="2121" y="16572"/>
                      <a:pt x="1939" y="16502"/>
                    </a:cubicBezTo>
                    <a:cubicBezTo>
                      <a:pt x="1842" y="16460"/>
                      <a:pt x="1744" y="16432"/>
                      <a:pt x="1660" y="16418"/>
                    </a:cubicBezTo>
                    <a:cubicBezTo>
                      <a:pt x="1612" y="16404"/>
                      <a:pt x="1566" y="16397"/>
                      <a:pt x="1523" y="16397"/>
                    </a:cubicBezTo>
                    <a:cubicBezTo>
                      <a:pt x="1479" y="16397"/>
                      <a:pt x="1437" y="16404"/>
                      <a:pt x="1395" y="16418"/>
                    </a:cubicBezTo>
                    <a:cubicBezTo>
                      <a:pt x="1200" y="16460"/>
                      <a:pt x="1116" y="16641"/>
                      <a:pt x="1200" y="16767"/>
                    </a:cubicBezTo>
                    <a:cubicBezTo>
                      <a:pt x="1186" y="16781"/>
                      <a:pt x="1186" y="16809"/>
                      <a:pt x="1214" y="16837"/>
                    </a:cubicBezTo>
                    <a:cubicBezTo>
                      <a:pt x="1506" y="17014"/>
                      <a:pt x="1939" y="17129"/>
                      <a:pt x="2377" y="17129"/>
                    </a:cubicBezTo>
                    <a:cubicBezTo>
                      <a:pt x="2525" y="17129"/>
                      <a:pt x="2674" y="17116"/>
                      <a:pt x="2818" y="17088"/>
                    </a:cubicBezTo>
                    <a:cubicBezTo>
                      <a:pt x="3404" y="16990"/>
                      <a:pt x="3976" y="16795"/>
                      <a:pt x="4492" y="16502"/>
                    </a:cubicBezTo>
                    <a:cubicBezTo>
                      <a:pt x="4618" y="16418"/>
                      <a:pt x="4757" y="16349"/>
                      <a:pt x="4869" y="16251"/>
                    </a:cubicBezTo>
                    <a:cubicBezTo>
                      <a:pt x="4910" y="16209"/>
                      <a:pt x="4980" y="16167"/>
                      <a:pt x="5036" y="16111"/>
                    </a:cubicBezTo>
                    <a:lnTo>
                      <a:pt x="5217" y="15958"/>
                    </a:lnTo>
                    <a:cubicBezTo>
                      <a:pt x="5427" y="15749"/>
                      <a:pt x="5636" y="15526"/>
                      <a:pt x="5789" y="15274"/>
                    </a:cubicBezTo>
                    <a:cubicBezTo>
                      <a:pt x="5845" y="15233"/>
                      <a:pt x="5873" y="15177"/>
                      <a:pt x="5915" y="15121"/>
                    </a:cubicBezTo>
                    <a:lnTo>
                      <a:pt x="6012" y="14968"/>
                    </a:lnTo>
                    <a:cubicBezTo>
                      <a:pt x="6054" y="14912"/>
                      <a:pt x="6082" y="14856"/>
                      <a:pt x="6096" y="14814"/>
                    </a:cubicBezTo>
                    <a:cubicBezTo>
                      <a:pt x="6124" y="14772"/>
                      <a:pt x="6138" y="14758"/>
                      <a:pt x="6152" y="14717"/>
                    </a:cubicBezTo>
                    <a:cubicBezTo>
                      <a:pt x="6166" y="14689"/>
                      <a:pt x="6166" y="14675"/>
                      <a:pt x="6194" y="14633"/>
                    </a:cubicBezTo>
                    <a:lnTo>
                      <a:pt x="6277" y="14465"/>
                    </a:lnTo>
                    <a:cubicBezTo>
                      <a:pt x="6291" y="14410"/>
                      <a:pt x="6305" y="14340"/>
                      <a:pt x="6347" y="14270"/>
                    </a:cubicBezTo>
                    <a:cubicBezTo>
                      <a:pt x="6403" y="14145"/>
                      <a:pt x="6417" y="14019"/>
                      <a:pt x="6445" y="13907"/>
                    </a:cubicBezTo>
                    <a:cubicBezTo>
                      <a:pt x="6501" y="13656"/>
                      <a:pt x="6542" y="13391"/>
                      <a:pt x="6542" y="13154"/>
                    </a:cubicBezTo>
                    <a:cubicBezTo>
                      <a:pt x="6556" y="12833"/>
                      <a:pt x="6556" y="12541"/>
                      <a:pt x="6542" y="12248"/>
                    </a:cubicBezTo>
                    <a:lnTo>
                      <a:pt x="6542" y="12248"/>
                    </a:lnTo>
                    <a:cubicBezTo>
                      <a:pt x="6556" y="12276"/>
                      <a:pt x="6556" y="12303"/>
                      <a:pt x="6570" y="12331"/>
                    </a:cubicBezTo>
                    <a:cubicBezTo>
                      <a:pt x="6612" y="12443"/>
                      <a:pt x="6640" y="12541"/>
                      <a:pt x="6696" y="12652"/>
                    </a:cubicBezTo>
                    <a:cubicBezTo>
                      <a:pt x="6752" y="12750"/>
                      <a:pt x="6794" y="12875"/>
                      <a:pt x="6835" y="12945"/>
                    </a:cubicBezTo>
                    <a:cubicBezTo>
                      <a:pt x="6961" y="13238"/>
                      <a:pt x="7045" y="13531"/>
                      <a:pt x="7059" y="13880"/>
                    </a:cubicBezTo>
                    <a:cubicBezTo>
                      <a:pt x="7072" y="14214"/>
                      <a:pt x="7031" y="14605"/>
                      <a:pt x="6849" y="15051"/>
                    </a:cubicBezTo>
                    <a:cubicBezTo>
                      <a:pt x="6807" y="15145"/>
                      <a:pt x="6832" y="15207"/>
                      <a:pt x="6879" y="15207"/>
                    </a:cubicBezTo>
                    <a:cubicBezTo>
                      <a:pt x="6910" y="15207"/>
                      <a:pt x="6951" y="15181"/>
                      <a:pt x="6989" y="15121"/>
                    </a:cubicBezTo>
                    <a:cubicBezTo>
                      <a:pt x="7268" y="14549"/>
                      <a:pt x="7477" y="13866"/>
                      <a:pt x="7519" y="13224"/>
                    </a:cubicBezTo>
                    <a:cubicBezTo>
                      <a:pt x="7533" y="12889"/>
                      <a:pt x="7519" y="12596"/>
                      <a:pt x="7477" y="12303"/>
                    </a:cubicBezTo>
                    <a:cubicBezTo>
                      <a:pt x="7449" y="12164"/>
                      <a:pt x="7435" y="12024"/>
                      <a:pt x="7379" y="11885"/>
                    </a:cubicBezTo>
                    <a:cubicBezTo>
                      <a:pt x="7324" y="11759"/>
                      <a:pt x="7296" y="11634"/>
                      <a:pt x="7226" y="11508"/>
                    </a:cubicBezTo>
                    <a:cubicBezTo>
                      <a:pt x="7170" y="11425"/>
                      <a:pt x="7128" y="11341"/>
                      <a:pt x="7086" y="11257"/>
                    </a:cubicBezTo>
                    <a:cubicBezTo>
                      <a:pt x="7031" y="11160"/>
                      <a:pt x="6975" y="11090"/>
                      <a:pt x="6947" y="11020"/>
                    </a:cubicBezTo>
                    <a:cubicBezTo>
                      <a:pt x="6849" y="10881"/>
                      <a:pt x="6752" y="10741"/>
                      <a:pt x="6668" y="10602"/>
                    </a:cubicBezTo>
                    <a:cubicBezTo>
                      <a:pt x="6473" y="10323"/>
                      <a:pt x="6319" y="10030"/>
                      <a:pt x="6138" y="9597"/>
                    </a:cubicBezTo>
                    <a:cubicBezTo>
                      <a:pt x="6054" y="9374"/>
                      <a:pt x="5971" y="9137"/>
                      <a:pt x="5859" y="8928"/>
                    </a:cubicBezTo>
                    <a:cubicBezTo>
                      <a:pt x="5357" y="7449"/>
                      <a:pt x="4673" y="6027"/>
                      <a:pt x="3836" y="4715"/>
                    </a:cubicBezTo>
                    <a:cubicBezTo>
                      <a:pt x="3557" y="4283"/>
                      <a:pt x="3278" y="3837"/>
                      <a:pt x="2999" y="3390"/>
                    </a:cubicBezTo>
                    <a:lnTo>
                      <a:pt x="2999" y="3390"/>
                    </a:lnTo>
                    <a:cubicBezTo>
                      <a:pt x="3069" y="3446"/>
                      <a:pt x="3139" y="3488"/>
                      <a:pt x="3209" y="3530"/>
                    </a:cubicBezTo>
                    <a:cubicBezTo>
                      <a:pt x="3320" y="3586"/>
                      <a:pt x="3418" y="3613"/>
                      <a:pt x="3502" y="3655"/>
                    </a:cubicBezTo>
                    <a:cubicBezTo>
                      <a:pt x="3822" y="3823"/>
                      <a:pt x="4171" y="3962"/>
                      <a:pt x="4478" y="4116"/>
                    </a:cubicBezTo>
                    <a:cubicBezTo>
                      <a:pt x="4604" y="4213"/>
                      <a:pt x="4729" y="4325"/>
                      <a:pt x="4827" y="4450"/>
                    </a:cubicBezTo>
                    <a:cubicBezTo>
                      <a:pt x="4855" y="4464"/>
                      <a:pt x="4869" y="4506"/>
                      <a:pt x="4883" y="4520"/>
                    </a:cubicBezTo>
                    <a:cubicBezTo>
                      <a:pt x="4924" y="4576"/>
                      <a:pt x="4952" y="4590"/>
                      <a:pt x="4966" y="4604"/>
                    </a:cubicBezTo>
                    <a:cubicBezTo>
                      <a:pt x="5175" y="4855"/>
                      <a:pt x="5371" y="5134"/>
                      <a:pt x="5552" y="5427"/>
                    </a:cubicBezTo>
                    <a:cubicBezTo>
                      <a:pt x="5568" y="5465"/>
                      <a:pt x="5595" y="5481"/>
                      <a:pt x="5618" y="5481"/>
                    </a:cubicBezTo>
                    <a:cubicBezTo>
                      <a:pt x="5655" y="5481"/>
                      <a:pt x="5684" y="5439"/>
                      <a:pt x="5650" y="5371"/>
                    </a:cubicBezTo>
                    <a:cubicBezTo>
                      <a:pt x="5482" y="5036"/>
                      <a:pt x="5315" y="4646"/>
                      <a:pt x="5106" y="4255"/>
                    </a:cubicBezTo>
                    <a:cubicBezTo>
                      <a:pt x="4924" y="3878"/>
                      <a:pt x="4687" y="3502"/>
                      <a:pt x="4408" y="3265"/>
                    </a:cubicBezTo>
                    <a:cubicBezTo>
                      <a:pt x="4185" y="3055"/>
                      <a:pt x="4018" y="2944"/>
                      <a:pt x="3767" y="2916"/>
                    </a:cubicBezTo>
                    <a:cubicBezTo>
                      <a:pt x="3320" y="2860"/>
                      <a:pt x="2916" y="2651"/>
                      <a:pt x="2525" y="2358"/>
                    </a:cubicBezTo>
                    <a:lnTo>
                      <a:pt x="2455" y="2288"/>
                    </a:lnTo>
                    <a:cubicBezTo>
                      <a:pt x="2428" y="2260"/>
                      <a:pt x="2414" y="2260"/>
                      <a:pt x="2386" y="2233"/>
                    </a:cubicBezTo>
                    <a:cubicBezTo>
                      <a:pt x="2163" y="2037"/>
                      <a:pt x="1939" y="1814"/>
                      <a:pt x="1674" y="1577"/>
                    </a:cubicBezTo>
                    <a:cubicBezTo>
                      <a:pt x="1619" y="1507"/>
                      <a:pt x="1549" y="1507"/>
                      <a:pt x="1507" y="1507"/>
                    </a:cubicBezTo>
                    <a:cubicBezTo>
                      <a:pt x="1081" y="1069"/>
                      <a:pt x="623" y="642"/>
                      <a:pt x="189" y="197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5"/>
              <p:cNvSpPr/>
              <p:nvPr/>
            </p:nvSpPr>
            <p:spPr>
              <a:xfrm>
                <a:off x="302353" y="1764843"/>
                <a:ext cx="128163" cy="345947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7984" extrusionOk="0">
                    <a:moveTo>
                      <a:pt x="875" y="0"/>
                    </a:moveTo>
                    <a:cubicBezTo>
                      <a:pt x="848" y="0"/>
                      <a:pt x="821" y="2"/>
                      <a:pt x="796" y="5"/>
                    </a:cubicBezTo>
                    <a:lnTo>
                      <a:pt x="810" y="19"/>
                    </a:lnTo>
                    <a:cubicBezTo>
                      <a:pt x="977" y="172"/>
                      <a:pt x="1144" y="382"/>
                      <a:pt x="1256" y="591"/>
                    </a:cubicBezTo>
                    <a:cubicBezTo>
                      <a:pt x="1326" y="703"/>
                      <a:pt x="1382" y="828"/>
                      <a:pt x="1437" y="926"/>
                    </a:cubicBezTo>
                    <a:cubicBezTo>
                      <a:pt x="1479" y="1051"/>
                      <a:pt x="1535" y="1149"/>
                      <a:pt x="1577" y="1274"/>
                    </a:cubicBezTo>
                    <a:cubicBezTo>
                      <a:pt x="1619" y="1400"/>
                      <a:pt x="1660" y="1498"/>
                      <a:pt x="1716" y="1623"/>
                    </a:cubicBezTo>
                    <a:cubicBezTo>
                      <a:pt x="1730" y="1679"/>
                      <a:pt x="1744" y="1749"/>
                      <a:pt x="1786" y="1804"/>
                    </a:cubicBezTo>
                    <a:cubicBezTo>
                      <a:pt x="1786" y="1804"/>
                      <a:pt x="1800" y="1846"/>
                      <a:pt x="1814" y="1888"/>
                    </a:cubicBezTo>
                    <a:cubicBezTo>
                      <a:pt x="1828" y="1944"/>
                      <a:pt x="1856" y="1972"/>
                      <a:pt x="1856" y="1972"/>
                    </a:cubicBezTo>
                    <a:cubicBezTo>
                      <a:pt x="1939" y="2209"/>
                      <a:pt x="2009" y="2460"/>
                      <a:pt x="2065" y="2711"/>
                    </a:cubicBezTo>
                    <a:cubicBezTo>
                      <a:pt x="2121" y="2948"/>
                      <a:pt x="2149" y="3213"/>
                      <a:pt x="2163" y="3436"/>
                    </a:cubicBezTo>
                    <a:cubicBezTo>
                      <a:pt x="2177" y="3674"/>
                      <a:pt x="2177" y="3911"/>
                      <a:pt x="2163" y="4120"/>
                    </a:cubicBezTo>
                    <a:cubicBezTo>
                      <a:pt x="2149" y="4329"/>
                      <a:pt x="2135" y="4538"/>
                      <a:pt x="2121" y="4720"/>
                    </a:cubicBezTo>
                    <a:cubicBezTo>
                      <a:pt x="2093" y="4817"/>
                      <a:pt x="2093" y="4901"/>
                      <a:pt x="2079" y="4985"/>
                    </a:cubicBezTo>
                    <a:cubicBezTo>
                      <a:pt x="2065" y="5068"/>
                      <a:pt x="2065" y="5138"/>
                      <a:pt x="2037" y="5208"/>
                    </a:cubicBezTo>
                    <a:cubicBezTo>
                      <a:pt x="2023" y="5347"/>
                      <a:pt x="2009" y="5501"/>
                      <a:pt x="1995" y="5599"/>
                    </a:cubicBezTo>
                    <a:cubicBezTo>
                      <a:pt x="1981" y="5696"/>
                      <a:pt x="1981" y="5794"/>
                      <a:pt x="1953" y="5836"/>
                    </a:cubicBezTo>
                    <a:cubicBezTo>
                      <a:pt x="1953" y="5891"/>
                      <a:pt x="1939" y="5933"/>
                      <a:pt x="1939" y="5933"/>
                    </a:cubicBezTo>
                    <a:lnTo>
                      <a:pt x="1939" y="5836"/>
                    </a:lnTo>
                    <a:lnTo>
                      <a:pt x="1939" y="5599"/>
                    </a:lnTo>
                    <a:lnTo>
                      <a:pt x="1939" y="5208"/>
                    </a:lnTo>
                    <a:lnTo>
                      <a:pt x="1939" y="4971"/>
                    </a:lnTo>
                    <a:lnTo>
                      <a:pt x="1939" y="4706"/>
                    </a:lnTo>
                    <a:cubicBezTo>
                      <a:pt x="1939" y="4538"/>
                      <a:pt x="1926" y="4329"/>
                      <a:pt x="1926" y="4120"/>
                    </a:cubicBezTo>
                    <a:cubicBezTo>
                      <a:pt x="1912" y="3911"/>
                      <a:pt x="1870" y="3701"/>
                      <a:pt x="1842" y="3478"/>
                    </a:cubicBezTo>
                    <a:cubicBezTo>
                      <a:pt x="1800" y="3241"/>
                      <a:pt x="1730" y="3032"/>
                      <a:pt x="1647" y="2809"/>
                    </a:cubicBezTo>
                    <a:cubicBezTo>
                      <a:pt x="1577" y="2600"/>
                      <a:pt x="1465" y="2376"/>
                      <a:pt x="1368" y="2167"/>
                    </a:cubicBezTo>
                    <a:lnTo>
                      <a:pt x="1326" y="2083"/>
                    </a:lnTo>
                    <a:lnTo>
                      <a:pt x="1312" y="2042"/>
                    </a:lnTo>
                    <a:lnTo>
                      <a:pt x="1298" y="2028"/>
                    </a:lnTo>
                    <a:lnTo>
                      <a:pt x="1298" y="2014"/>
                    </a:lnTo>
                    <a:cubicBezTo>
                      <a:pt x="1256" y="1958"/>
                      <a:pt x="1242" y="1902"/>
                      <a:pt x="1214" y="1846"/>
                    </a:cubicBezTo>
                    <a:cubicBezTo>
                      <a:pt x="1144" y="1749"/>
                      <a:pt x="1075" y="1665"/>
                      <a:pt x="1005" y="1553"/>
                    </a:cubicBezTo>
                    <a:cubicBezTo>
                      <a:pt x="935" y="1456"/>
                      <a:pt x="865" y="1358"/>
                      <a:pt x="796" y="1274"/>
                    </a:cubicBezTo>
                    <a:lnTo>
                      <a:pt x="586" y="1009"/>
                    </a:lnTo>
                    <a:cubicBezTo>
                      <a:pt x="447" y="856"/>
                      <a:pt x="321" y="703"/>
                      <a:pt x="196" y="563"/>
                    </a:cubicBezTo>
                    <a:cubicBezTo>
                      <a:pt x="168" y="521"/>
                      <a:pt x="140" y="493"/>
                      <a:pt x="112" y="465"/>
                    </a:cubicBezTo>
                    <a:lnTo>
                      <a:pt x="112" y="465"/>
                    </a:lnTo>
                    <a:cubicBezTo>
                      <a:pt x="1" y="786"/>
                      <a:pt x="42" y="1051"/>
                      <a:pt x="126" y="1316"/>
                    </a:cubicBezTo>
                    <a:cubicBezTo>
                      <a:pt x="126" y="1344"/>
                      <a:pt x="112" y="1400"/>
                      <a:pt x="112" y="1428"/>
                    </a:cubicBezTo>
                    <a:cubicBezTo>
                      <a:pt x="112" y="1470"/>
                      <a:pt x="98" y="1512"/>
                      <a:pt x="98" y="1553"/>
                    </a:cubicBezTo>
                    <a:lnTo>
                      <a:pt x="98" y="1818"/>
                    </a:lnTo>
                    <a:cubicBezTo>
                      <a:pt x="112" y="1958"/>
                      <a:pt x="126" y="2111"/>
                      <a:pt x="168" y="2251"/>
                    </a:cubicBezTo>
                    <a:cubicBezTo>
                      <a:pt x="182" y="2321"/>
                      <a:pt x="210" y="2390"/>
                      <a:pt x="238" y="2460"/>
                    </a:cubicBezTo>
                    <a:cubicBezTo>
                      <a:pt x="266" y="2600"/>
                      <a:pt x="307" y="2655"/>
                      <a:pt x="349" y="2725"/>
                    </a:cubicBezTo>
                    <a:cubicBezTo>
                      <a:pt x="391" y="2781"/>
                      <a:pt x="461" y="2795"/>
                      <a:pt x="517" y="2809"/>
                    </a:cubicBezTo>
                    <a:cubicBezTo>
                      <a:pt x="461" y="2962"/>
                      <a:pt x="475" y="3157"/>
                      <a:pt x="559" y="3297"/>
                    </a:cubicBezTo>
                    <a:cubicBezTo>
                      <a:pt x="628" y="3423"/>
                      <a:pt x="740" y="3492"/>
                      <a:pt x="865" y="3576"/>
                    </a:cubicBezTo>
                    <a:cubicBezTo>
                      <a:pt x="865" y="3576"/>
                      <a:pt x="865" y="3590"/>
                      <a:pt x="879" y="3590"/>
                    </a:cubicBezTo>
                    <a:cubicBezTo>
                      <a:pt x="879" y="3632"/>
                      <a:pt x="879" y="3660"/>
                      <a:pt x="893" y="3701"/>
                    </a:cubicBezTo>
                    <a:cubicBezTo>
                      <a:pt x="907" y="3799"/>
                      <a:pt x="963" y="3925"/>
                      <a:pt x="991" y="4036"/>
                    </a:cubicBezTo>
                    <a:cubicBezTo>
                      <a:pt x="991" y="4050"/>
                      <a:pt x="1019" y="4064"/>
                      <a:pt x="1033" y="4078"/>
                    </a:cubicBezTo>
                    <a:cubicBezTo>
                      <a:pt x="1047" y="4106"/>
                      <a:pt x="1047" y="4120"/>
                      <a:pt x="1075" y="4134"/>
                    </a:cubicBezTo>
                    <a:cubicBezTo>
                      <a:pt x="1103" y="4190"/>
                      <a:pt x="1144" y="4245"/>
                      <a:pt x="1172" y="4273"/>
                    </a:cubicBezTo>
                    <a:cubicBezTo>
                      <a:pt x="1130" y="4413"/>
                      <a:pt x="1158" y="4566"/>
                      <a:pt x="1228" y="4748"/>
                    </a:cubicBezTo>
                    <a:cubicBezTo>
                      <a:pt x="1298" y="4943"/>
                      <a:pt x="1382" y="5250"/>
                      <a:pt x="1563" y="5403"/>
                    </a:cubicBezTo>
                    <a:cubicBezTo>
                      <a:pt x="1577" y="5585"/>
                      <a:pt x="1577" y="5738"/>
                      <a:pt x="1591" y="5919"/>
                    </a:cubicBezTo>
                    <a:cubicBezTo>
                      <a:pt x="1605" y="6282"/>
                      <a:pt x="1633" y="6659"/>
                      <a:pt x="1577" y="7035"/>
                    </a:cubicBezTo>
                    <a:cubicBezTo>
                      <a:pt x="1535" y="7342"/>
                      <a:pt x="1437" y="7663"/>
                      <a:pt x="1382" y="7984"/>
                    </a:cubicBezTo>
                    <a:cubicBezTo>
                      <a:pt x="1395" y="7984"/>
                      <a:pt x="1423" y="7970"/>
                      <a:pt x="1437" y="7956"/>
                    </a:cubicBezTo>
                    <a:cubicBezTo>
                      <a:pt x="1577" y="7761"/>
                      <a:pt x="1674" y="7551"/>
                      <a:pt x="1786" y="7342"/>
                    </a:cubicBezTo>
                    <a:cubicBezTo>
                      <a:pt x="1870" y="7133"/>
                      <a:pt x="1953" y="6910"/>
                      <a:pt x="2023" y="6686"/>
                    </a:cubicBezTo>
                    <a:cubicBezTo>
                      <a:pt x="2163" y="6226"/>
                      <a:pt x="2274" y="5780"/>
                      <a:pt x="2358" y="5320"/>
                    </a:cubicBezTo>
                    <a:cubicBezTo>
                      <a:pt x="2372" y="5250"/>
                      <a:pt x="2400" y="5166"/>
                      <a:pt x="2414" y="5096"/>
                    </a:cubicBezTo>
                    <a:cubicBezTo>
                      <a:pt x="2428" y="5027"/>
                      <a:pt x="2442" y="4943"/>
                      <a:pt x="2470" y="4873"/>
                    </a:cubicBezTo>
                    <a:cubicBezTo>
                      <a:pt x="2497" y="4817"/>
                      <a:pt x="2539" y="4762"/>
                      <a:pt x="2567" y="4734"/>
                    </a:cubicBezTo>
                    <a:cubicBezTo>
                      <a:pt x="2790" y="4399"/>
                      <a:pt x="2776" y="4036"/>
                      <a:pt x="2693" y="3646"/>
                    </a:cubicBezTo>
                    <a:cubicBezTo>
                      <a:pt x="2818" y="3520"/>
                      <a:pt x="2902" y="3381"/>
                      <a:pt x="2916" y="3199"/>
                    </a:cubicBezTo>
                    <a:cubicBezTo>
                      <a:pt x="2958" y="2948"/>
                      <a:pt x="2860" y="2641"/>
                      <a:pt x="2721" y="2404"/>
                    </a:cubicBezTo>
                    <a:cubicBezTo>
                      <a:pt x="2776" y="2307"/>
                      <a:pt x="2818" y="2195"/>
                      <a:pt x="2832" y="2083"/>
                    </a:cubicBezTo>
                    <a:cubicBezTo>
                      <a:pt x="2846" y="1958"/>
                      <a:pt x="2832" y="1832"/>
                      <a:pt x="2818" y="1693"/>
                    </a:cubicBezTo>
                    <a:cubicBezTo>
                      <a:pt x="2721" y="1316"/>
                      <a:pt x="2483" y="926"/>
                      <a:pt x="2218" y="633"/>
                    </a:cubicBezTo>
                    <a:cubicBezTo>
                      <a:pt x="2121" y="507"/>
                      <a:pt x="2009" y="424"/>
                      <a:pt x="1884" y="354"/>
                    </a:cubicBezTo>
                    <a:cubicBezTo>
                      <a:pt x="1772" y="284"/>
                      <a:pt x="1660" y="242"/>
                      <a:pt x="1535" y="228"/>
                    </a:cubicBezTo>
                    <a:cubicBezTo>
                      <a:pt x="1535" y="228"/>
                      <a:pt x="1521" y="214"/>
                      <a:pt x="1507" y="214"/>
                    </a:cubicBezTo>
                    <a:cubicBezTo>
                      <a:pt x="1322" y="91"/>
                      <a:pt x="1082" y="0"/>
                      <a:pt x="8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5"/>
              <p:cNvSpPr/>
              <p:nvPr/>
            </p:nvSpPr>
            <p:spPr>
              <a:xfrm>
                <a:off x="534248" y="2599186"/>
                <a:ext cx="273223" cy="217603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022" extrusionOk="0">
                    <a:moveTo>
                      <a:pt x="5133" y="0"/>
                    </a:moveTo>
                    <a:lnTo>
                      <a:pt x="5133" y="0"/>
                    </a:lnTo>
                    <a:cubicBezTo>
                      <a:pt x="4980" y="28"/>
                      <a:pt x="4841" y="84"/>
                      <a:pt x="4715" y="168"/>
                    </a:cubicBezTo>
                    <a:cubicBezTo>
                      <a:pt x="4659" y="210"/>
                      <a:pt x="4617" y="265"/>
                      <a:pt x="4562" y="307"/>
                    </a:cubicBezTo>
                    <a:cubicBezTo>
                      <a:pt x="4506" y="363"/>
                      <a:pt x="4450" y="419"/>
                      <a:pt x="4422" y="489"/>
                    </a:cubicBezTo>
                    <a:cubicBezTo>
                      <a:pt x="4338" y="517"/>
                      <a:pt x="4269" y="572"/>
                      <a:pt x="4213" y="614"/>
                    </a:cubicBezTo>
                    <a:lnTo>
                      <a:pt x="4004" y="768"/>
                    </a:lnTo>
                    <a:lnTo>
                      <a:pt x="3850" y="921"/>
                    </a:lnTo>
                    <a:lnTo>
                      <a:pt x="3683" y="1074"/>
                    </a:lnTo>
                    <a:cubicBezTo>
                      <a:pt x="3641" y="1130"/>
                      <a:pt x="3613" y="1200"/>
                      <a:pt x="3585" y="1256"/>
                    </a:cubicBezTo>
                    <a:cubicBezTo>
                      <a:pt x="3571" y="1381"/>
                      <a:pt x="3557" y="1451"/>
                      <a:pt x="3557" y="1521"/>
                    </a:cubicBezTo>
                    <a:cubicBezTo>
                      <a:pt x="3557" y="1563"/>
                      <a:pt x="3571" y="1632"/>
                      <a:pt x="3585" y="1688"/>
                    </a:cubicBezTo>
                    <a:cubicBezTo>
                      <a:pt x="3515" y="1702"/>
                      <a:pt x="3432" y="1758"/>
                      <a:pt x="3376" y="1800"/>
                    </a:cubicBezTo>
                    <a:cubicBezTo>
                      <a:pt x="3348" y="1814"/>
                      <a:pt x="3320" y="1842"/>
                      <a:pt x="3306" y="1883"/>
                    </a:cubicBezTo>
                    <a:cubicBezTo>
                      <a:pt x="3292" y="1897"/>
                      <a:pt x="3292" y="1911"/>
                      <a:pt x="3278" y="1939"/>
                    </a:cubicBezTo>
                    <a:cubicBezTo>
                      <a:pt x="3250" y="1953"/>
                      <a:pt x="3250" y="1967"/>
                      <a:pt x="3250" y="1981"/>
                    </a:cubicBezTo>
                    <a:cubicBezTo>
                      <a:pt x="3209" y="2093"/>
                      <a:pt x="3222" y="2232"/>
                      <a:pt x="3236" y="2358"/>
                    </a:cubicBezTo>
                    <a:lnTo>
                      <a:pt x="3236" y="2372"/>
                    </a:lnTo>
                    <a:cubicBezTo>
                      <a:pt x="3222" y="2386"/>
                      <a:pt x="3181" y="2400"/>
                      <a:pt x="3167" y="2427"/>
                    </a:cubicBezTo>
                    <a:cubicBezTo>
                      <a:pt x="3097" y="2497"/>
                      <a:pt x="3027" y="2581"/>
                      <a:pt x="2971" y="2665"/>
                    </a:cubicBezTo>
                    <a:cubicBezTo>
                      <a:pt x="2957" y="2679"/>
                      <a:pt x="2957" y="2706"/>
                      <a:pt x="2944" y="2720"/>
                    </a:cubicBezTo>
                    <a:cubicBezTo>
                      <a:pt x="2930" y="2734"/>
                      <a:pt x="2930" y="2748"/>
                      <a:pt x="2902" y="2776"/>
                    </a:cubicBezTo>
                    <a:lnTo>
                      <a:pt x="2860" y="2930"/>
                    </a:lnTo>
                    <a:cubicBezTo>
                      <a:pt x="2790" y="2944"/>
                      <a:pt x="2734" y="2985"/>
                      <a:pt x="2678" y="3027"/>
                    </a:cubicBezTo>
                    <a:cubicBezTo>
                      <a:pt x="2623" y="3069"/>
                      <a:pt x="2581" y="3139"/>
                      <a:pt x="2525" y="3209"/>
                    </a:cubicBezTo>
                    <a:cubicBezTo>
                      <a:pt x="2483" y="3237"/>
                      <a:pt x="2469" y="3292"/>
                      <a:pt x="2441" y="3348"/>
                    </a:cubicBezTo>
                    <a:cubicBezTo>
                      <a:pt x="2400" y="3404"/>
                      <a:pt x="2372" y="3432"/>
                      <a:pt x="2330" y="3488"/>
                    </a:cubicBezTo>
                    <a:cubicBezTo>
                      <a:pt x="2260" y="3585"/>
                      <a:pt x="2190" y="3711"/>
                      <a:pt x="2176" y="3822"/>
                    </a:cubicBezTo>
                    <a:cubicBezTo>
                      <a:pt x="2037" y="3906"/>
                      <a:pt x="1911" y="3990"/>
                      <a:pt x="1772" y="4073"/>
                    </a:cubicBezTo>
                    <a:cubicBezTo>
                      <a:pt x="1702" y="4129"/>
                      <a:pt x="1618" y="4171"/>
                      <a:pt x="1549" y="4213"/>
                    </a:cubicBezTo>
                    <a:cubicBezTo>
                      <a:pt x="1479" y="4269"/>
                      <a:pt x="1395" y="4324"/>
                      <a:pt x="1325" y="4352"/>
                    </a:cubicBezTo>
                    <a:lnTo>
                      <a:pt x="1074" y="4492"/>
                    </a:lnTo>
                    <a:lnTo>
                      <a:pt x="949" y="4562"/>
                    </a:lnTo>
                    <a:lnTo>
                      <a:pt x="837" y="4617"/>
                    </a:lnTo>
                    <a:cubicBezTo>
                      <a:pt x="698" y="4673"/>
                      <a:pt x="558" y="4743"/>
                      <a:pt x="419" y="4799"/>
                    </a:cubicBezTo>
                    <a:cubicBezTo>
                      <a:pt x="279" y="4841"/>
                      <a:pt x="140" y="4910"/>
                      <a:pt x="0" y="5008"/>
                    </a:cubicBezTo>
                    <a:cubicBezTo>
                      <a:pt x="14" y="5022"/>
                      <a:pt x="28" y="5022"/>
                      <a:pt x="42" y="5022"/>
                    </a:cubicBezTo>
                    <a:cubicBezTo>
                      <a:pt x="154" y="5022"/>
                      <a:pt x="251" y="5008"/>
                      <a:pt x="377" y="5008"/>
                    </a:cubicBezTo>
                    <a:lnTo>
                      <a:pt x="530" y="4980"/>
                    </a:lnTo>
                    <a:lnTo>
                      <a:pt x="698" y="4966"/>
                    </a:lnTo>
                    <a:lnTo>
                      <a:pt x="1019" y="4910"/>
                    </a:lnTo>
                    <a:cubicBezTo>
                      <a:pt x="1130" y="4896"/>
                      <a:pt x="1228" y="4868"/>
                      <a:pt x="1353" y="4841"/>
                    </a:cubicBezTo>
                    <a:cubicBezTo>
                      <a:pt x="1563" y="4813"/>
                      <a:pt x="1786" y="4743"/>
                      <a:pt x="1995" y="4687"/>
                    </a:cubicBezTo>
                    <a:lnTo>
                      <a:pt x="2316" y="4590"/>
                    </a:lnTo>
                    <a:cubicBezTo>
                      <a:pt x="2413" y="4548"/>
                      <a:pt x="2525" y="4534"/>
                      <a:pt x="2623" y="4478"/>
                    </a:cubicBezTo>
                    <a:cubicBezTo>
                      <a:pt x="2762" y="4422"/>
                      <a:pt x="2930" y="4380"/>
                      <a:pt x="3069" y="4338"/>
                    </a:cubicBezTo>
                    <a:cubicBezTo>
                      <a:pt x="3111" y="4338"/>
                      <a:pt x="3181" y="4352"/>
                      <a:pt x="3236" y="4352"/>
                    </a:cubicBezTo>
                    <a:cubicBezTo>
                      <a:pt x="3432" y="4352"/>
                      <a:pt x="3627" y="4324"/>
                      <a:pt x="3766" y="4241"/>
                    </a:cubicBezTo>
                    <a:cubicBezTo>
                      <a:pt x="3920" y="4143"/>
                      <a:pt x="4073" y="4032"/>
                      <a:pt x="4199" y="3892"/>
                    </a:cubicBezTo>
                    <a:cubicBezTo>
                      <a:pt x="4283" y="3906"/>
                      <a:pt x="4366" y="3906"/>
                      <a:pt x="4436" y="3906"/>
                    </a:cubicBezTo>
                    <a:cubicBezTo>
                      <a:pt x="4534" y="3892"/>
                      <a:pt x="4617" y="3864"/>
                      <a:pt x="4701" y="3822"/>
                    </a:cubicBezTo>
                    <a:cubicBezTo>
                      <a:pt x="4813" y="3767"/>
                      <a:pt x="4910" y="3655"/>
                      <a:pt x="4994" y="3557"/>
                    </a:cubicBezTo>
                    <a:cubicBezTo>
                      <a:pt x="5050" y="3502"/>
                      <a:pt x="5092" y="3432"/>
                      <a:pt x="5120" y="3376"/>
                    </a:cubicBezTo>
                    <a:cubicBezTo>
                      <a:pt x="5161" y="3306"/>
                      <a:pt x="5189" y="3264"/>
                      <a:pt x="5203" y="3195"/>
                    </a:cubicBezTo>
                    <a:cubicBezTo>
                      <a:pt x="5315" y="3167"/>
                      <a:pt x="5440" y="3139"/>
                      <a:pt x="5524" y="3069"/>
                    </a:cubicBezTo>
                    <a:cubicBezTo>
                      <a:pt x="5622" y="2999"/>
                      <a:pt x="5719" y="2930"/>
                      <a:pt x="5817" y="2804"/>
                    </a:cubicBezTo>
                    <a:cubicBezTo>
                      <a:pt x="6068" y="2511"/>
                      <a:pt x="6207" y="2107"/>
                      <a:pt x="6277" y="1744"/>
                    </a:cubicBezTo>
                    <a:cubicBezTo>
                      <a:pt x="6291" y="1674"/>
                      <a:pt x="6291" y="1605"/>
                      <a:pt x="6305" y="1535"/>
                    </a:cubicBezTo>
                    <a:cubicBezTo>
                      <a:pt x="6305" y="1465"/>
                      <a:pt x="6305" y="1409"/>
                      <a:pt x="6291" y="1339"/>
                    </a:cubicBezTo>
                    <a:cubicBezTo>
                      <a:pt x="6277" y="1214"/>
                      <a:pt x="6235" y="1116"/>
                      <a:pt x="6180" y="1005"/>
                    </a:cubicBezTo>
                    <a:lnTo>
                      <a:pt x="6180" y="977"/>
                    </a:lnTo>
                    <a:cubicBezTo>
                      <a:pt x="6180" y="865"/>
                      <a:pt x="6152" y="754"/>
                      <a:pt x="6110" y="628"/>
                    </a:cubicBezTo>
                    <a:cubicBezTo>
                      <a:pt x="6082" y="517"/>
                      <a:pt x="6026" y="419"/>
                      <a:pt x="5956" y="335"/>
                    </a:cubicBezTo>
                    <a:lnTo>
                      <a:pt x="5956" y="349"/>
                    </a:lnTo>
                    <a:cubicBezTo>
                      <a:pt x="5942" y="447"/>
                      <a:pt x="5901" y="558"/>
                      <a:pt x="5873" y="656"/>
                    </a:cubicBezTo>
                    <a:lnTo>
                      <a:pt x="5817" y="823"/>
                    </a:lnTo>
                    <a:cubicBezTo>
                      <a:pt x="5803" y="865"/>
                      <a:pt x="5761" y="921"/>
                      <a:pt x="5747" y="977"/>
                    </a:cubicBezTo>
                    <a:cubicBezTo>
                      <a:pt x="5691" y="1074"/>
                      <a:pt x="5664" y="1186"/>
                      <a:pt x="5594" y="1284"/>
                    </a:cubicBezTo>
                    <a:cubicBezTo>
                      <a:pt x="5538" y="1395"/>
                      <a:pt x="5468" y="1493"/>
                      <a:pt x="5412" y="1605"/>
                    </a:cubicBezTo>
                    <a:cubicBezTo>
                      <a:pt x="5357" y="1702"/>
                      <a:pt x="5301" y="1814"/>
                      <a:pt x="5231" y="1897"/>
                    </a:cubicBezTo>
                    <a:cubicBezTo>
                      <a:pt x="5189" y="1953"/>
                      <a:pt x="5147" y="2009"/>
                      <a:pt x="5133" y="2051"/>
                    </a:cubicBezTo>
                    <a:cubicBezTo>
                      <a:pt x="5133" y="2051"/>
                      <a:pt x="5120" y="2093"/>
                      <a:pt x="5078" y="2149"/>
                    </a:cubicBezTo>
                    <a:cubicBezTo>
                      <a:pt x="5050" y="2176"/>
                      <a:pt x="5036" y="2218"/>
                      <a:pt x="5036" y="2218"/>
                    </a:cubicBezTo>
                    <a:lnTo>
                      <a:pt x="4827" y="2525"/>
                    </a:lnTo>
                    <a:cubicBezTo>
                      <a:pt x="4757" y="2637"/>
                      <a:pt x="4659" y="2720"/>
                      <a:pt x="4576" y="2804"/>
                    </a:cubicBezTo>
                    <a:cubicBezTo>
                      <a:pt x="4548" y="2860"/>
                      <a:pt x="4492" y="2888"/>
                      <a:pt x="4450" y="2944"/>
                    </a:cubicBezTo>
                    <a:cubicBezTo>
                      <a:pt x="4408" y="2985"/>
                      <a:pt x="4366" y="3027"/>
                      <a:pt x="4310" y="3069"/>
                    </a:cubicBezTo>
                    <a:cubicBezTo>
                      <a:pt x="4227" y="3153"/>
                      <a:pt x="4143" y="3237"/>
                      <a:pt x="4059" y="3292"/>
                    </a:cubicBezTo>
                    <a:cubicBezTo>
                      <a:pt x="3962" y="3362"/>
                      <a:pt x="3864" y="3432"/>
                      <a:pt x="3780" y="3502"/>
                    </a:cubicBezTo>
                    <a:lnTo>
                      <a:pt x="3711" y="3557"/>
                    </a:lnTo>
                    <a:cubicBezTo>
                      <a:pt x="3683" y="3571"/>
                      <a:pt x="3655" y="3585"/>
                      <a:pt x="3641" y="3585"/>
                    </a:cubicBezTo>
                    <a:cubicBezTo>
                      <a:pt x="3585" y="3627"/>
                      <a:pt x="3543" y="3641"/>
                      <a:pt x="3501" y="3683"/>
                    </a:cubicBezTo>
                    <a:cubicBezTo>
                      <a:pt x="3404" y="3725"/>
                      <a:pt x="3320" y="3781"/>
                      <a:pt x="3236" y="3822"/>
                    </a:cubicBezTo>
                    <a:cubicBezTo>
                      <a:pt x="3153" y="3850"/>
                      <a:pt x="3055" y="3906"/>
                      <a:pt x="2971" y="3934"/>
                    </a:cubicBezTo>
                    <a:cubicBezTo>
                      <a:pt x="2944" y="3962"/>
                      <a:pt x="2888" y="3976"/>
                      <a:pt x="2846" y="3990"/>
                    </a:cubicBezTo>
                    <a:cubicBezTo>
                      <a:pt x="2818" y="4004"/>
                      <a:pt x="2762" y="4032"/>
                      <a:pt x="2734" y="4046"/>
                    </a:cubicBezTo>
                    <a:cubicBezTo>
                      <a:pt x="2665" y="4073"/>
                      <a:pt x="2595" y="4115"/>
                      <a:pt x="2525" y="4129"/>
                    </a:cubicBezTo>
                    <a:cubicBezTo>
                      <a:pt x="2400" y="4199"/>
                      <a:pt x="2274" y="4241"/>
                      <a:pt x="2190" y="4283"/>
                    </a:cubicBezTo>
                    <a:cubicBezTo>
                      <a:pt x="2107" y="4324"/>
                      <a:pt x="2009" y="4352"/>
                      <a:pt x="1981" y="4394"/>
                    </a:cubicBezTo>
                    <a:cubicBezTo>
                      <a:pt x="1967" y="4408"/>
                      <a:pt x="1925" y="4408"/>
                      <a:pt x="1925" y="4408"/>
                    </a:cubicBezTo>
                    <a:lnTo>
                      <a:pt x="1911" y="4408"/>
                    </a:lnTo>
                    <a:lnTo>
                      <a:pt x="1925" y="4394"/>
                    </a:lnTo>
                    <a:cubicBezTo>
                      <a:pt x="1939" y="4394"/>
                      <a:pt x="1967" y="4380"/>
                      <a:pt x="1981" y="4352"/>
                    </a:cubicBezTo>
                    <a:cubicBezTo>
                      <a:pt x="2037" y="4324"/>
                      <a:pt x="2107" y="4283"/>
                      <a:pt x="2190" y="4241"/>
                    </a:cubicBezTo>
                    <a:cubicBezTo>
                      <a:pt x="2274" y="4185"/>
                      <a:pt x="2386" y="4115"/>
                      <a:pt x="2511" y="4046"/>
                    </a:cubicBezTo>
                    <a:cubicBezTo>
                      <a:pt x="2581" y="4004"/>
                      <a:pt x="2623" y="3976"/>
                      <a:pt x="2692" y="3920"/>
                    </a:cubicBezTo>
                    <a:cubicBezTo>
                      <a:pt x="2762" y="3892"/>
                      <a:pt x="2832" y="3836"/>
                      <a:pt x="2902" y="3781"/>
                    </a:cubicBezTo>
                    <a:cubicBezTo>
                      <a:pt x="2971" y="3725"/>
                      <a:pt x="3055" y="3697"/>
                      <a:pt x="3139" y="3641"/>
                    </a:cubicBezTo>
                    <a:cubicBezTo>
                      <a:pt x="3209" y="3585"/>
                      <a:pt x="3292" y="3515"/>
                      <a:pt x="3362" y="3474"/>
                    </a:cubicBezTo>
                    <a:cubicBezTo>
                      <a:pt x="3515" y="3362"/>
                      <a:pt x="3669" y="3209"/>
                      <a:pt x="3808" y="3055"/>
                    </a:cubicBezTo>
                    <a:cubicBezTo>
                      <a:pt x="3878" y="2985"/>
                      <a:pt x="3948" y="2888"/>
                      <a:pt x="4018" y="2804"/>
                    </a:cubicBezTo>
                    <a:cubicBezTo>
                      <a:pt x="4059" y="2776"/>
                      <a:pt x="4087" y="2720"/>
                      <a:pt x="4129" y="2679"/>
                    </a:cubicBezTo>
                    <a:cubicBezTo>
                      <a:pt x="4157" y="2651"/>
                      <a:pt x="4199" y="2595"/>
                      <a:pt x="4213" y="2539"/>
                    </a:cubicBezTo>
                    <a:cubicBezTo>
                      <a:pt x="4283" y="2455"/>
                      <a:pt x="4338" y="2358"/>
                      <a:pt x="4380" y="2260"/>
                    </a:cubicBezTo>
                    <a:cubicBezTo>
                      <a:pt x="4436" y="2162"/>
                      <a:pt x="4492" y="2051"/>
                      <a:pt x="4534" y="1953"/>
                    </a:cubicBezTo>
                    <a:lnTo>
                      <a:pt x="4562" y="1883"/>
                    </a:lnTo>
                    <a:lnTo>
                      <a:pt x="4576" y="1842"/>
                    </a:lnTo>
                    <a:lnTo>
                      <a:pt x="4576" y="1828"/>
                    </a:lnTo>
                    <a:lnTo>
                      <a:pt x="4576" y="1814"/>
                    </a:lnTo>
                    <a:lnTo>
                      <a:pt x="4631" y="1660"/>
                    </a:lnTo>
                    <a:lnTo>
                      <a:pt x="4687" y="1493"/>
                    </a:lnTo>
                    <a:lnTo>
                      <a:pt x="4715" y="1409"/>
                    </a:lnTo>
                    <a:lnTo>
                      <a:pt x="4729" y="1326"/>
                    </a:lnTo>
                    <a:cubicBezTo>
                      <a:pt x="4771" y="1214"/>
                      <a:pt x="4785" y="1116"/>
                      <a:pt x="4827" y="1005"/>
                    </a:cubicBezTo>
                    <a:cubicBezTo>
                      <a:pt x="4854" y="907"/>
                      <a:pt x="4882" y="795"/>
                      <a:pt x="4910" y="698"/>
                    </a:cubicBezTo>
                    <a:cubicBezTo>
                      <a:pt x="4980" y="503"/>
                      <a:pt x="5036" y="307"/>
                      <a:pt x="5078" y="126"/>
                    </a:cubicBezTo>
                    <a:cubicBezTo>
                      <a:pt x="5106" y="84"/>
                      <a:pt x="5120" y="28"/>
                      <a:pt x="5133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4" name="Google Shape;604;p5"/>
            <p:cNvGrpSpPr/>
            <p:nvPr/>
          </p:nvGrpSpPr>
          <p:grpSpPr>
            <a:xfrm rot="2530016">
              <a:off x="456732" y="2536235"/>
              <a:ext cx="328353" cy="446505"/>
              <a:chOff x="4494050" y="2467600"/>
              <a:chExt cx="328350" cy="446500"/>
            </a:xfrm>
          </p:grpSpPr>
          <p:sp>
            <p:nvSpPr>
              <p:cNvPr id="605" name="Google Shape;605;p5"/>
              <p:cNvSpPr/>
              <p:nvPr/>
            </p:nvSpPr>
            <p:spPr>
              <a:xfrm>
                <a:off x="4534525" y="2551550"/>
                <a:ext cx="417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810" extrusionOk="0">
                    <a:moveTo>
                      <a:pt x="1" y="0"/>
                    </a:moveTo>
                    <a:lnTo>
                      <a:pt x="334" y="536"/>
                    </a:lnTo>
                    <a:lnTo>
                      <a:pt x="1632" y="810"/>
                    </a:lnTo>
                    <a:lnTo>
                      <a:pt x="1668" y="786"/>
                    </a:lnTo>
                    <a:lnTo>
                      <a:pt x="1299" y="2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5"/>
              <p:cNvSpPr/>
              <p:nvPr/>
            </p:nvSpPr>
            <p:spPr>
              <a:xfrm>
                <a:off x="4527975" y="25039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5"/>
              <p:cNvSpPr/>
              <p:nvPr/>
            </p:nvSpPr>
            <p:spPr>
              <a:xfrm>
                <a:off x="4542875" y="2564925"/>
                <a:ext cx="324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835" extrusionOk="0">
                    <a:moveTo>
                      <a:pt x="0" y="1"/>
                    </a:moveTo>
                    <a:lnTo>
                      <a:pt x="524" y="834"/>
                    </a:lnTo>
                    <a:lnTo>
                      <a:pt x="1298" y="2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5"/>
              <p:cNvSpPr/>
              <p:nvPr/>
            </p:nvSpPr>
            <p:spPr>
              <a:xfrm>
                <a:off x="4517575" y="2524750"/>
                <a:ext cx="3990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99" extrusionOk="0">
                    <a:moveTo>
                      <a:pt x="0" y="1"/>
                    </a:moveTo>
                    <a:lnTo>
                      <a:pt x="334" y="536"/>
                    </a:lnTo>
                    <a:lnTo>
                      <a:pt x="1596" y="798"/>
                    </a:lnTo>
                    <a:lnTo>
                      <a:pt x="1203" y="2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5"/>
              <p:cNvSpPr/>
              <p:nvPr/>
            </p:nvSpPr>
            <p:spPr>
              <a:xfrm>
                <a:off x="4525900" y="2538150"/>
                <a:ext cx="411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810" extrusionOk="0">
                    <a:moveTo>
                      <a:pt x="1" y="0"/>
                    </a:moveTo>
                    <a:lnTo>
                      <a:pt x="346" y="536"/>
                    </a:lnTo>
                    <a:lnTo>
                      <a:pt x="1644" y="810"/>
                    </a:lnTo>
                    <a:lnTo>
                      <a:pt x="1263" y="2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5"/>
              <p:cNvSpPr/>
              <p:nvPr/>
            </p:nvSpPr>
            <p:spPr>
              <a:xfrm>
                <a:off x="4515200" y="2503925"/>
                <a:ext cx="226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548" extrusionOk="0">
                    <a:moveTo>
                      <a:pt x="512" y="0"/>
                    </a:moveTo>
                    <a:lnTo>
                      <a:pt x="0" y="357"/>
                    </a:lnTo>
                    <a:lnTo>
                      <a:pt x="905" y="548"/>
                    </a:lnTo>
                    <a:lnTo>
                      <a:pt x="512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5"/>
              <p:cNvSpPr/>
              <p:nvPr/>
            </p:nvSpPr>
            <p:spPr>
              <a:xfrm>
                <a:off x="4511625" y="2512850"/>
                <a:ext cx="3602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39" extrusionOk="0">
                    <a:moveTo>
                      <a:pt x="143" y="0"/>
                    </a:moveTo>
                    <a:lnTo>
                      <a:pt x="0" y="107"/>
                    </a:lnTo>
                    <a:lnTo>
                      <a:pt x="238" y="477"/>
                    </a:lnTo>
                    <a:lnTo>
                      <a:pt x="1441" y="738"/>
                    </a:lnTo>
                    <a:lnTo>
                      <a:pt x="1048" y="191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5"/>
              <p:cNvSpPr/>
              <p:nvPr/>
            </p:nvSpPr>
            <p:spPr>
              <a:xfrm>
                <a:off x="4557450" y="2544700"/>
                <a:ext cx="3902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727" extrusionOk="0">
                    <a:moveTo>
                      <a:pt x="1" y="0"/>
                    </a:moveTo>
                    <a:lnTo>
                      <a:pt x="382" y="548"/>
                    </a:lnTo>
                    <a:lnTo>
                      <a:pt x="1215" y="727"/>
                    </a:lnTo>
                    <a:lnTo>
                      <a:pt x="1560" y="476"/>
                    </a:lnTo>
                    <a:lnTo>
                      <a:pt x="1429" y="3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5"/>
              <p:cNvSpPr/>
              <p:nvPr/>
            </p:nvSpPr>
            <p:spPr>
              <a:xfrm>
                <a:off x="4566975" y="2558375"/>
                <a:ext cx="208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513" extrusionOk="0">
                    <a:moveTo>
                      <a:pt x="1" y="1"/>
                    </a:moveTo>
                    <a:lnTo>
                      <a:pt x="370" y="513"/>
                    </a:lnTo>
                    <a:lnTo>
                      <a:pt x="834" y="1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5"/>
              <p:cNvSpPr/>
              <p:nvPr/>
            </p:nvSpPr>
            <p:spPr>
              <a:xfrm>
                <a:off x="4527975" y="2492000"/>
                <a:ext cx="31000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740" extrusionOk="0">
                    <a:moveTo>
                      <a:pt x="644" y="1"/>
                    </a:moveTo>
                    <a:lnTo>
                      <a:pt x="1" y="477"/>
                    </a:lnTo>
                    <a:lnTo>
                      <a:pt x="1239" y="739"/>
                    </a:lnTo>
                    <a:lnTo>
                      <a:pt x="644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5"/>
              <p:cNvSpPr/>
              <p:nvPr/>
            </p:nvSpPr>
            <p:spPr>
              <a:xfrm>
                <a:off x="4527975" y="2503925"/>
                <a:ext cx="423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822" extrusionOk="0">
                    <a:moveTo>
                      <a:pt x="1" y="0"/>
                    </a:moveTo>
                    <a:lnTo>
                      <a:pt x="394" y="548"/>
                    </a:lnTo>
                    <a:lnTo>
                      <a:pt x="1692" y="822"/>
                    </a:lnTo>
                    <a:lnTo>
                      <a:pt x="1239" y="2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5"/>
              <p:cNvSpPr/>
              <p:nvPr/>
            </p:nvSpPr>
            <p:spPr>
              <a:xfrm>
                <a:off x="4547625" y="2531300"/>
                <a:ext cx="4557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846" extrusionOk="0">
                    <a:moveTo>
                      <a:pt x="1" y="0"/>
                    </a:moveTo>
                    <a:lnTo>
                      <a:pt x="394" y="536"/>
                    </a:lnTo>
                    <a:lnTo>
                      <a:pt x="1822" y="846"/>
                    </a:lnTo>
                    <a:lnTo>
                      <a:pt x="1822" y="846"/>
                    </a:lnTo>
                    <a:lnTo>
                      <a:pt x="1370" y="2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5"/>
              <p:cNvSpPr/>
              <p:nvPr/>
            </p:nvSpPr>
            <p:spPr>
              <a:xfrm>
                <a:off x="4537800" y="2517600"/>
                <a:ext cx="440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835" extrusionOk="0">
                    <a:moveTo>
                      <a:pt x="1" y="1"/>
                    </a:moveTo>
                    <a:lnTo>
                      <a:pt x="394" y="548"/>
                    </a:lnTo>
                    <a:lnTo>
                      <a:pt x="1763" y="834"/>
                    </a:lnTo>
                    <a:lnTo>
                      <a:pt x="1763" y="834"/>
                    </a:lnTo>
                    <a:lnTo>
                      <a:pt x="1299" y="27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5"/>
              <p:cNvSpPr/>
              <p:nvPr/>
            </p:nvSpPr>
            <p:spPr>
              <a:xfrm>
                <a:off x="4494050" y="2467600"/>
                <a:ext cx="339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918" extrusionOk="0">
                    <a:moveTo>
                      <a:pt x="310" y="1"/>
                    </a:moveTo>
                    <a:lnTo>
                      <a:pt x="1" y="1751"/>
                    </a:lnTo>
                    <a:lnTo>
                      <a:pt x="703" y="1917"/>
                    </a:lnTo>
                    <a:lnTo>
                      <a:pt x="1358" y="1453"/>
                    </a:lnTo>
                    <a:lnTo>
                      <a:pt x="31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5"/>
              <p:cNvSpPr/>
              <p:nvPr/>
            </p:nvSpPr>
            <p:spPr>
              <a:xfrm>
                <a:off x="4501800" y="2467600"/>
                <a:ext cx="4407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454" extrusionOk="0">
                    <a:moveTo>
                      <a:pt x="0" y="1"/>
                    </a:moveTo>
                    <a:lnTo>
                      <a:pt x="1048" y="1453"/>
                    </a:lnTo>
                    <a:lnTo>
                      <a:pt x="1691" y="977"/>
                    </a:lnTo>
                    <a:lnTo>
                      <a:pt x="1762" y="2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5"/>
              <p:cNvSpPr/>
              <p:nvPr/>
            </p:nvSpPr>
            <p:spPr>
              <a:xfrm>
                <a:off x="4555975" y="2571175"/>
                <a:ext cx="266425" cy="342925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13717" extrusionOk="0">
                    <a:moveTo>
                      <a:pt x="810" y="1"/>
                    </a:moveTo>
                    <a:lnTo>
                      <a:pt x="0" y="584"/>
                    </a:lnTo>
                    <a:lnTo>
                      <a:pt x="7977" y="12776"/>
                    </a:lnTo>
                    <a:lnTo>
                      <a:pt x="10656" y="13717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5"/>
              <p:cNvSpPr/>
              <p:nvPr/>
            </p:nvSpPr>
            <p:spPr>
              <a:xfrm>
                <a:off x="4522025" y="2563750"/>
                <a:ext cx="6015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267" extrusionOk="0">
                    <a:moveTo>
                      <a:pt x="1953" y="0"/>
                    </a:moveTo>
                    <a:lnTo>
                      <a:pt x="334" y="1155"/>
                    </a:lnTo>
                    <a:cubicBezTo>
                      <a:pt x="60" y="1358"/>
                      <a:pt x="1" y="1739"/>
                      <a:pt x="191" y="2012"/>
                    </a:cubicBezTo>
                    <a:cubicBezTo>
                      <a:pt x="314" y="2179"/>
                      <a:pt x="504" y="2266"/>
                      <a:pt x="694" y="2266"/>
                    </a:cubicBezTo>
                    <a:cubicBezTo>
                      <a:pt x="817" y="2266"/>
                      <a:pt x="941" y="2230"/>
                      <a:pt x="1049" y="2155"/>
                    </a:cubicBezTo>
                    <a:cubicBezTo>
                      <a:pt x="1275" y="1989"/>
                      <a:pt x="1358" y="1691"/>
                      <a:pt x="1263" y="1441"/>
                    </a:cubicBezTo>
                    <a:lnTo>
                      <a:pt x="2406" y="619"/>
                    </a:lnTo>
                    <a:lnTo>
                      <a:pt x="195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5"/>
              <p:cNvSpPr/>
              <p:nvPr/>
            </p:nvSpPr>
            <p:spPr>
              <a:xfrm>
                <a:off x="4576200" y="2556600"/>
                <a:ext cx="246200" cy="357500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4300" extrusionOk="0">
                    <a:moveTo>
                      <a:pt x="810" y="0"/>
                    </a:moveTo>
                    <a:lnTo>
                      <a:pt x="1" y="584"/>
                    </a:lnTo>
                    <a:lnTo>
                      <a:pt x="9847" y="14300"/>
                    </a:lnTo>
                    <a:lnTo>
                      <a:pt x="9812" y="11454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5"/>
              <p:cNvSpPr/>
              <p:nvPr/>
            </p:nvSpPr>
            <p:spPr>
              <a:xfrm>
                <a:off x="4570850" y="2531800"/>
                <a:ext cx="6670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898" extrusionOk="0">
                    <a:moveTo>
                      <a:pt x="1974" y="1"/>
                    </a:moveTo>
                    <a:cubicBezTo>
                      <a:pt x="1851" y="1"/>
                      <a:pt x="1727" y="37"/>
                      <a:pt x="1620" y="111"/>
                    </a:cubicBezTo>
                    <a:lnTo>
                      <a:pt x="0" y="1278"/>
                    </a:lnTo>
                    <a:lnTo>
                      <a:pt x="453" y="1897"/>
                    </a:lnTo>
                    <a:lnTo>
                      <a:pt x="1584" y="1076"/>
                    </a:lnTo>
                    <a:cubicBezTo>
                      <a:pt x="1697" y="1170"/>
                      <a:pt x="1836" y="1218"/>
                      <a:pt x="1975" y="1218"/>
                    </a:cubicBezTo>
                    <a:cubicBezTo>
                      <a:pt x="2101" y="1218"/>
                      <a:pt x="2227" y="1179"/>
                      <a:pt x="2334" y="1100"/>
                    </a:cubicBezTo>
                    <a:cubicBezTo>
                      <a:pt x="2608" y="909"/>
                      <a:pt x="2667" y="528"/>
                      <a:pt x="2477" y="254"/>
                    </a:cubicBezTo>
                    <a:cubicBezTo>
                      <a:pt x="2354" y="88"/>
                      <a:pt x="2165" y="1"/>
                      <a:pt x="1974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5"/>
              <p:cNvSpPr/>
              <p:nvPr/>
            </p:nvSpPr>
            <p:spPr>
              <a:xfrm>
                <a:off x="4575600" y="2579225"/>
                <a:ext cx="246800" cy="334875"/>
              </a:xfrm>
              <a:custGeom>
                <a:avLst/>
                <a:gdLst/>
                <a:ahLst/>
                <a:cxnLst/>
                <a:rect l="l" t="t" r="r" b="b"/>
                <a:pathLst>
                  <a:path w="9872" h="13395" extrusionOk="0">
                    <a:moveTo>
                      <a:pt x="251" y="0"/>
                    </a:moveTo>
                    <a:lnTo>
                      <a:pt x="1" y="191"/>
                    </a:lnTo>
                    <a:lnTo>
                      <a:pt x="7740" y="11323"/>
                    </a:lnTo>
                    <a:lnTo>
                      <a:pt x="9871" y="13395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5"/>
              <p:cNvSpPr/>
              <p:nvPr/>
            </p:nvSpPr>
            <p:spPr>
              <a:xfrm>
                <a:off x="4581875" y="2574750"/>
                <a:ext cx="240525" cy="339350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13574" extrusionOk="0">
                    <a:moveTo>
                      <a:pt x="262" y="1"/>
                    </a:moveTo>
                    <a:lnTo>
                      <a:pt x="0" y="179"/>
                    </a:lnTo>
                    <a:lnTo>
                      <a:pt x="9620" y="13574"/>
                    </a:lnTo>
                    <a:lnTo>
                      <a:pt x="9620" y="13574"/>
                    </a:lnTo>
                    <a:lnTo>
                      <a:pt x="8334" y="10895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6" name="Google Shape;626;p5"/>
          <p:cNvGrpSpPr/>
          <p:nvPr/>
        </p:nvGrpSpPr>
        <p:grpSpPr>
          <a:xfrm>
            <a:off x="7809946" y="1409430"/>
            <a:ext cx="1810550" cy="1907100"/>
            <a:chOff x="7809946" y="1409430"/>
            <a:chExt cx="1810550" cy="1907100"/>
          </a:xfrm>
        </p:grpSpPr>
        <p:grpSp>
          <p:nvGrpSpPr>
            <p:cNvPr id="627" name="Google Shape;627;p5"/>
            <p:cNvGrpSpPr/>
            <p:nvPr/>
          </p:nvGrpSpPr>
          <p:grpSpPr>
            <a:xfrm rot="8354229">
              <a:off x="8287232" y="1472979"/>
              <a:ext cx="855979" cy="1780001"/>
              <a:chOff x="247134" y="402994"/>
              <a:chExt cx="855887" cy="1779809"/>
            </a:xfrm>
          </p:grpSpPr>
          <p:sp>
            <p:nvSpPr>
              <p:cNvPr id="628" name="Google Shape;628;p5"/>
              <p:cNvSpPr/>
              <p:nvPr/>
            </p:nvSpPr>
            <p:spPr>
              <a:xfrm>
                <a:off x="450229" y="409400"/>
                <a:ext cx="462998" cy="944551"/>
              </a:xfrm>
              <a:custGeom>
                <a:avLst/>
                <a:gdLst/>
                <a:ahLst/>
                <a:cxnLst/>
                <a:rect l="l" t="t" r="r" b="b"/>
                <a:pathLst>
                  <a:path w="10686" h="21799" extrusionOk="0">
                    <a:moveTo>
                      <a:pt x="8105" y="1"/>
                    </a:moveTo>
                    <a:lnTo>
                      <a:pt x="7784" y="154"/>
                    </a:lnTo>
                    <a:cubicBezTo>
                      <a:pt x="7686" y="210"/>
                      <a:pt x="7561" y="266"/>
                      <a:pt x="7407" y="349"/>
                    </a:cubicBezTo>
                    <a:cubicBezTo>
                      <a:pt x="7268" y="433"/>
                      <a:pt x="7086" y="531"/>
                      <a:pt x="6905" y="628"/>
                    </a:cubicBezTo>
                    <a:cubicBezTo>
                      <a:pt x="6710" y="740"/>
                      <a:pt x="6515" y="879"/>
                      <a:pt x="6291" y="991"/>
                    </a:cubicBezTo>
                    <a:cubicBezTo>
                      <a:pt x="6194" y="1061"/>
                      <a:pt x="6068" y="1158"/>
                      <a:pt x="5957" y="1228"/>
                    </a:cubicBezTo>
                    <a:cubicBezTo>
                      <a:pt x="5845" y="1312"/>
                      <a:pt x="5719" y="1382"/>
                      <a:pt x="5594" y="1479"/>
                    </a:cubicBezTo>
                    <a:cubicBezTo>
                      <a:pt x="5106" y="1856"/>
                      <a:pt x="4576" y="2288"/>
                      <a:pt x="4060" y="2804"/>
                    </a:cubicBezTo>
                    <a:cubicBezTo>
                      <a:pt x="3013" y="3850"/>
                      <a:pt x="1953" y="5287"/>
                      <a:pt x="1200" y="6989"/>
                    </a:cubicBezTo>
                    <a:cubicBezTo>
                      <a:pt x="823" y="7854"/>
                      <a:pt x="517" y="8774"/>
                      <a:pt x="307" y="9737"/>
                    </a:cubicBezTo>
                    <a:cubicBezTo>
                      <a:pt x="98" y="10685"/>
                      <a:pt x="1" y="11690"/>
                      <a:pt x="14" y="12680"/>
                    </a:cubicBezTo>
                    <a:cubicBezTo>
                      <a:pt x="14" y="13670"/>
                      <a:pt x="140" y="14661"/>
                      <a:pt x="349" y="15623"/>
                    </a:cubicBezTo>
                    <a:cubicBezTo>
                      <a:pt x="558" y="16586"/>
                      <a:pt x="865" y="17506"/>
                      <a:pt x="1256" y="18343"/>
                    </a:cubicBezTo>
                    <a:cubicBezTo>
                      <a:pt x="1451" y="18775"/>
                      <a:pt x="1674" y="19180"/>
                      <a:pt x="1953" y="19543"/>
                    </a:cubicBezTo>
                    <a:cubicBezTo>
                      <a:pt x="2232" y="19919"/>
                      <a:pt x="2539" y="20226"/>
                      <a:pt x="2888" y="20505"/>
                    </a:cubicBezTo>
                    <a:cubicBezTo>
                      <a:pt x="3404" y="20924"/>
                      <a:pt x="3976" y="21244"/>
                      <a:pt x="4534" y="21426"/>
                    </a:cubicBezTo>
                    <a:cubicBezTo>
                      <a:pt x="5155" y="21674"/>
                      <a:pt x="5827" y="21798"/>
                      <a:pt x="6496" y="21798"/>
                    </a:cubicBezTo>
                    <a:cubicBezTo>
                      <a:pt x="6879" y="21798"/>
                      <a:pt x="7260" y="21758"/>
                      <a:pt x="7630" y="21677"/>
                    </a:cubicBezTo>
                    <a:cubicBezTo>
                      <a:pt x="7895" y="21621"/>
                      <a:pt x="8188" y="21537"/>
                      <a:pt x="8495" y="21426"/>
                    </a:cubicBezTo>
                    <a:cubicBezTo>
                      <a:pt x="8565" y="21398"/>
                      <a:pt x="8649" y="21384"/>
                      <a:pt x="8718" y="21342"/>
                    </a:cubicBezTo>
                    <a:cubicBezTo>
                      <a:pt x="8788" y="21314"/>
                      <a:pt x="8872" y="21272"/>
                      <a:pt x="8942" y="21244"/>
                    </a:cubicBezTo>
                    <a:cubicBezTo>
                      <a:pt x="9011" y="21202"/>
                      <a:pt x="9095" y="21147"/>
                      <a:pt x="9165" y="21119"/>
                    </a:cubicBezTo>
                    <a:cubicBezTo>
                      <a:pt x="9234" y="21063"/>
                      <a:pt x="9332" y="21035"/>
                      <a:pt x="9402" y="20965"/>
                    </a:cubicBezTo>
                    <a:cubicBezTo>
                      <a:pt x="9583" y="20826"/>
                      <a:pt x="9765" y="20645"/>
                      <a:pt x="9904" y="20449"/>
                    </a:cubicBezTo>
                    <a:cubicBezTo>
                      <a:pt x="9960" y="20380"/>
                      <a:pt x="10002" y="20310"/>
                      <a:pt x="10044" y="20240"/>
                    </a:cubicBezTo>
                    <a:cubicBezTo>
                      <a:pt x="10071" y="20198"/>
                      <a:pt x="10113" y="20142"/>
                      <a:pt x="10127" y="20073"/>
                    </a:cubicBezTo>
                    <a:cubicBezTo>
                      <a:pt x="10169" y="20017"/>
                      <a:pt x="10183" y="19947"/>
                      <a:pt x="10197" y="19891"/>
                    </a:cubicBezTo>
                    <a:cubicBezTo>
                      <a:pt x="10239" y="19780"/>
                      <a:pt x="10281" y="19654"/>
                      <a:pt x="10309" y="19529"/>
                    </a:cubicBezTo>
                    <a:cubicBezTo>
                      <a:pt x="10350" y="19292"/>
                      <a:pt x="10392" y="19040"/>
                      <a:pt x="10378" y="18803"/>
                    </a:cubicBezTo>
                    <a:lnTo>
                      <a:pt x="10378" y="18803"/>
                    </a:lnTo>
                    <a:cubicBezTo>
                      <a:pt x="10392" y="18817"/>
                      <a:pt x="10406" y="18845"/>
                      <a:pt x="10406" y="18845"/>
                    </a:cubicBezTo>
                    <a:cubicBezTo>
                      <a:pt x="10420" y="18873"/>
                      <a:pt x="10448" y="18887"/>
                      <a:pt x="10462" y="18887"/>
                    </a:cubicBezTo>
                    <a:cubicBezTo>
                      <a:pt x="10476" y="18901"/>
                      <a:pt x="10490" y="18915"/>
                      <a:pt x="10518" y="18915"/>
                    </a:cubicBezTo>
                    <a:cubicBezTo>
                      <a:pt x="10528" y="18919"/>
                      <a:pt x="10537" y="18921"/>
                      <a:pt x="10546" y="18921"/>
                    </a:cubicBezTo>
                    <a:cubicBezTo>
                      <a:pt x="10599" y="18921"/>
                      <a:pt x="10635" y="18849"/>
                      <a:pt x="10671" y="18706"/>
                    </a:cubicBezTo>
                    <a:cubicBezTo>
                      <a:pt x="10685" y="18636"/>
                      <a:pt x="10685" y="18538"/>
                      <a:pt x="10685" y="18427"/>
                    </a:cubicBezTo>
                    <a:cubicBezTo>
                      <a:pt x="10685" y="18385"/>
                      <a:pt x="10671" y="18329"/>
                      <a:pt x="10671" y="18259"/>
                    </a:cubicBezTo>
                    <a:cubicBezTo>
                      <a:pt x="10657" y="18204"/>
                      <a:pt x="10657" y="18134"/>
                      <a:pt x="10629" y="18064"/>
                    </a:cubicBezTo>
                    <a:cubicBezTo>
                      <a:pt x="10615" y="17994"/>
                      <a:pt x="10601" y="17939"/>
                      <a:pt x="10560" y="17869"/>
                    </a:cubicBezTo>
                    <a:lnTo>
                      <a:pt x="10546" y="17827"/>
                    </a:lnTo>
                    <a:cubicBezTo>
                      <a:pt x="10546" y="17799"/>
                      <a:pt x="10532" y="17785"/>
                      <a:pt x="10518" y="17757"/>
                    </a:cubicBezTo>
                    <a:cubicBezTo>
                      <a:pt x="10490" y="17701"/>
                      <a:pt x="10476" y="17660"/>
                      <a:pt x="10448" y="17632"/>
                    </a:cubicBezTo>
                    <a:cubicBezTo>
                      <a:pt x="10336" y="17450"/>
                      <a:pt x="10197" y="17297"/>
                      <a:pt x="10030" y="17171"/>
                    </a:cubicBezTo>
                    <a:cubicBezTo>
                      <a:pt x="9848" y="17060"/>
                      <a:pt x="9653" y="16990"/>
                      <a:pt x="9444" y="16934"/>
                    </a:cubicBezTo>
                    <a:cubicBezTo>
                      <a:pt x="9290" y="16948"/>
                      <a:pt x="9095" y="16948"/>
                      <a:pt x="8914" y="17004"/>
                    </a:cubicBezTo>
                    <a:cubicBezTo>
                      <a:pt x="8760" y="17046"/>
                      <a:pt x="8649" y="17088"/>
                      <a:pt x="8537" y="17143"/>
                    </a:cubicBezTo>
                    <a:cubicBezTo>
                      <a:pt x="8523" y="17157"/>
                      <a:pt x="8481" y="17185"/>
                      <a:pt x="8467" y="17185"/>
                    </a:cubicBezTo>
                    <a:lnTo>
                      <a:pt x="8453" y="17185"/>
                    </a:lnTo>
                    <a:lnTo>
                      <a:pt x="8439" y="17199"/>
                    </a:lnTo>
                    <a:cubicBezTo>
                      <a:pt x="8425" y="17213"/>
                      <a:pt x="8425" y="17213"/>
                      <a:pt x="8370" y="17255"/>
                    </a:cubicBezTo>
                    <a:cubicBezTo>
                      <a:pt x="8314" y="17283"/>
                      <a:pt x="8286" y="17325"/>
                      <a:pt x="8244" y="17367"/>
                    </a:cubicBezTo>
                    <a:cubicBezTo>
                      <a:pt x="8230" y="17395"/>
                      <a:pt x="8216" y="17408"/>
                      <a:pt x="8216" y="17422"/>
                    </a:cubicBezTo>
                    <a:cubicBezTo>
                      <a:pt x="8188" y="17436"/>
                      <a:pt x="8188" y="17464"/>
                      <a:pt x="8174" y="17478"/>
                    </a:cubicBezTo>
                    <a:cubicBezTo>
                      <a:pt x="8021" y="17743"/>
                      <a:pt x="8035" y="17980"/>
                      <a:pt x="8091" y="18120"/>
                    </a:cubicBezTo>
                    <a:cubicBezTo>
                      <a:pt x="8119" y="18245"/>
                      <a:pt x="8174" y="18301"/>
                      <a:pt x="8188" y="18329"/>
                    </a:cubicBezTo>
                    <a:cubicBezTo>
                      <a:pt x="8211" y="18352"/>
                      <a:pt x="8226" y="18362"/>
                      <a:pt x="8237" y="18362"/>
                    </a:cubicBezTo>
                    <a:cubicBezTo>
                      <a:pt x="8246" y="18362"/>
                      <a:pt x="8252" y="18356"/>
                      <a:pt x="8258" y="18343"/>
                    </a:cubicBezTo>
                    <a:cubicBezTo>
                      <a:pt x="8300" y="18343"/>
                      <a:pt x="8328" y="18315"/>
                      <a:pt x="8356" y="18245"/>
                    </a:cubicBezTo>
                    <a:cubicBezTo>
                      <a:pt x="8356" y="18231"/>
                      <a:pt x="8356" y="18204"/>
                      <a:pt x="8370" y="18190"/>
                    </a:cubicBezTo>
                    <a:cubicBezTo>
                      <a:pt x="8370" y="18176"/>
                      <a:pt x="8384" y="18162"/>
                      <a:pt x="8384" y="18120"/>
                    </a:cubicBezTo>
                    <a:lnTo>
                      <a:pt x="8439" y="17966"/>
                    </a:lnTo>
                    <a:cubicBezTo>
                      <a:pt x="8495" y="17855"/>
                      <a:pt x="8579" y="17757"/>
                      <a:pt x="8718" y="17701"/>
                    </a:cubicBezTo>
                    <a:cubicBezTo>
                      <a:pt x="8844" y="17673"/>
                      <a:pt x="8983" y="17646"/>
                      <a:pt x="9137" y="17646"/>
                    </a:cubicBezTo>
                    <a:cubicBezTo>
                      <a:pt x="9402" y="17660"/>
                      <a:pt x="9681" y="17785"/>
                      <a:pt x="9848" y="18008"/>
                    </a:cubicBezTo>
                    <a:cubicBezTo>
                      <a:pt x="9932" y="18120"/>
                      <a:pt x="9988" y="18273"/>
                      <a:pt x="10044" y="18399"/>
                    </a:cubicBezTo>
                    <a:cubicBezTo>
                      <a:pt x="10057" y="18469"/>
                      <a:pt x="10099" y="18538"/>
                      <a:pt x="10113" y="18608"/>
                    </a:cubicBezTo>
                    <a:cubicBezTo>
                      <a:pt x="10127" y="18678"/>
                      <a:pt x="10141" y="18748"/>
                      <a:pt x="10141" y="18803"/>
                    </a:cubicBezTo>
                    <a:cubicBezTo>
                      <a:pt x="10239" y="19305"/>
                      <a:pt x="10127" y="19822"/>
                      <a:pt x="9862" y="20268"/>
                    </a:cubicBezTo>
                    <a:cubicBezTo>
                      <a:pt x="9625" y="20645"/>
                      <a:pt x="9262" y="20937"/>
                      <a:pt x="8886" y="21119"/>
                    </a:cubicBezTo>
                    <a:cubicBezTo>
                      <a:pt x="8467" y="21314"/>
                      <a:pt x="8035" y="21454"/>
                      <a:pt x="7603" y="21551"/>
                    </a:cubicBezTo>
                    <a:cubicBezTo>
                      <a:pt x="7201" y="21624"/>
                      <a:pt x="6809" y="21665"/>
                      <a:pt x="6410" y="21665"/>
                    </a:cubicBezTo>
                    <a:cubicBezTo>
                      <a:pt x="6352" y="21665"/>
                      <a:pt x="6294" y="21665"/>
                      <a:pt x="6236" y="21663"/>
                    </a:cubicBezTo>
                    <a:cubicBezTo>
                      <a:pt x="5454" y="21621"/>
                      <a:pt x="4687" y="21398"/>
                      <a:pt x="3990" y="21049"/>
                    </a:cubicBezTo>
                    <a:cubicBezTo>
                      <a:pt x="3655" y="20868"/>
                      <a:pt x="3334" y="20645"/>
                      <a:pt x="3013" y="20407"/>
                    </a:cubicBezTo>
                    <a:cubicBezTo>
                      <a:pt x="2679" y="20128"/>
                      <a:pt x="2386" y="19808"/>
                      <a:pt x="2107" y="19445"/>
                    </a:cubicBezTo>
                    <a:cubicBezTo>
                      <a:pt x="1842" y="19082"/>
                      <a:pt x="1619" y="18678"/>
                      <a:pt x="1423" y="18259"/>
                    </a:cubicBezTo>
                    <a:cubicBezTo>
                      <a:pt x="1381" y="18120"/>
                      <a:pt x="1312" y="17994"/>
                      <a:pt x="1256" y="17855"/>
                    </a:cubicBezTo>
                    <a:cubicBezTo>
                      <a:pt x="1210" y="17740"/>
                      <a:pt x="1164" y="17625"/>
                      <a:pt x="1126" y="17518"/>
                    </a:cubicBezTo>
                    <a:lnTo>
                      <a:pt x="1126" y="17518"/>
                    </a:lnTo>
                    <a:cubicBezTo>
                      <a:pt x="1156" y="17593"/>
                      <a:pt x="1199" y="17671"/>
                      <a:pt x="1242" y="17757"/>
                    </a:cubicBezTo>
                    <a:cubicBezTo>
                      <a:pt x="1284" y="17855"/>
                      <a:pt x="1381" y="17980"/>
                      <a:pt x="1451" y="18078"/>
                    </a:cubicBezTo>
                    <a:cubicBezTo>
                      <a:pt x="1521" y="18190"/>
                      <a:pt x="1591" y="18287"/>
                      <a:pt x="1660" y="18357"/>
                    </a:cubicBezTo>
                    <a:lnTo>
                      <a:pt x="1800" y="18496"/>
                    </a:lnTo>
                    <a:cubicBezTo>
                      <a:pt x="1813" y="18505"/>
                      <a:pt x="1823" y="18509"/>
                      <a:pt x="1831" y="18509"/>
                    </a:cubicBezTo>
                    <a:cubicBezTo>
                      <a:pt x="1888" y="18509"/>
                      <a:pt x="1797" y="18289"/>
                      <a:pt x="1674" y="17994"/>
                    </a:cubicBezTo>
                    <a:cubicBezTo>
                      <a:pt x="1535" y="17660"/>
                      <a:pt x="1381" y="17269"/>
                      <a:pt x="1312" y="17102"/>
                    </a:cubicBezTo>
                    <a:cubicBezTo>
                      <a:pt x="1242" y="16892"/>
                      <a:pt x="1172" y="16683"/>
                      <a:pt x="1075" y="16474"/>
                    </a:cubicBezTo>
                    <a:cubicBezTo>
                      <a:pt x="1005" y="16265"/>
                      <a:pt x="935" y="16083"/>
                      <a:pt x="865" y="15874"/>
                    </a:cubicBezTo>
                    <a:lnTo>
                      <a:pt x="865" y="15874"/>
                    </a:lnTo>
                    <a:cubicBezTo>
                      <a:pt x="1027" y="16141"/>
                      <a:pt x="1164" y="16310"/>
                      <a:pt x="1269" y="16310"/>
                    </a:cubicBezTo>
                    <a:cubicBezTo>
                      <a:pt x="1318" y="16310"/>
                      <a:pt x="1360" y="16274"/>
                      <a:pt x="1395" y="16195"/>
                    </a:cubicBezTo>
                    <a:cubicBezTo>
                      <a:pt x="1423" y="16111"/>
                      <a:pt x="1354" y="15832"/>
                      <a:pt x="1284" y="15679"/>
                    </a:cubicBezTo>
                    <a:cubicBezTo>
                      <a:pt x="1033" y="15037"/>
                      <a:pt x="768" y="14270"/>
                      <a:pt x="614" y="13405"/>
                    </a:cubicBezTo>
                    <a:cubicBezTo>
                      <a:pt x="447" y="12568"/>
                      <a:pt x="377" y="11648"/>
                      <a:pt x="489" y="10741"/>
                    </a:cubicBezTo>
                    <a:lnTo>
                      <a:pt x="489" y="10741"/>
                    </a:lnTo>
                    <a:cubicBezTo>
                      <a:pt x="489" y="10853"/>
                      <a:pt x="503" y="10950"/>
                      <a:pt x="503" y="11034"/>
                    </a:cubicBezTo>
                    <a:cubicBezTo>
                      <a:pt x="503" y="11173"/>
                      <a:pt x="545" y="11341"/>
                      <a:pt x="545" y="11494"/>
                    </a:cubicBezTo>
                    <a:cubicBezTo>
                      <a:pt x="558" y="11648"/>
                      <a:pt x="558" y="11801"/>
                      <a:pt x="572" y="11969"/>
                    </a:cubicBezTo>
                    <a:cubicBezTo>
                      <a:pt x="586" y="12122"/>
                      <a:pt x="614" y="12275"/>
                      <a:pt x="614" y="12457"/>
                    </a:cubicBezTo>
                    <a:cubicBezTo>
                      <a:pt x="628" y="12610"/>
                      <a:pt x="642" y="12778"/>
                      <a:pt x="656" y="12959"/>
                    </a:cubicBezTo>
                    <a:cubicBezTo>
                      <a:pt x="667" y="13032"/>
                      <a:pt x="683" y="13062"/>
                      <a:pt x="699" y="13062"/>
                    </a:cubicBezTo>
                    <a:cubicBezTo>
                      <a:pt x="727" y="13062"/>
                      <a:pt x="754" y="12980"/>
                      <a:pt x="754" y="12875"/>
                    </a:cubicBezTo>
                    <a:cubicBezTo>
                      <a:pt x="754" y="12708"/>
                      <a:pt x="726" y="12554"/>
                      <a:pt x="726" y="12359"/>
                    </a:cubicBezTo>
                    <a:lnTo>
                      <a:pt x="726" y="11801"/>
                    </a:lnTo>
                    <a:cubicBezTo>
                      <a:pt x="782" y="10797"/>
                      <a:pt x="963" y="9779"/>
                      <a:pt x="1144" y="8844"/>
                    </a:cubicBezTo>
                    <a:cubicBezTo>
                      <a:pt x="1284" y="8133"/>
                      <a:pt x="1493" y="7449"/>
                      <a:pt x="1730" y="6766"/>
                    </a:cubicBezTo>
                    <a:cubicBezTo>
                      <a:pt x="1814" y="6556"/>
                      <a:pt x="1884" y="6361"/>
                      <a:pt x="1953" y="6152"/>
                    </a:cubicBezTo>
                    <a:cubicBezTo>
                      <a:pt x="1967" y="6194"/>
                      <a:pt x="1967" y="6222"/>
                      <a:pt x="1981" y="6264"/>
                    </a:cubicBezTo>
                    <a:cubicBezTo>
                      <a:pt x="2009" y="6417"/>
                      <a:pt x="2023" y="6556"/>
                      <a:pt x="1967" y="6821"/>
                    </a:cubicBezTo>
                    <a:cubicBezTo>
                      <a:pt x="1963" y="6846"/>
                      <a:pt x="1967" y="6856"/>
                      <a:pt x="1977" y="6856"/>
                    </a:cubicBezTo>
                    <a:cubicBezTo>
                      <a:pt x="1999" y="6856"/>
                      <a:pt x="2049" y="6797"/>
                      <a:pt x="2079" y="6738"/>
                    </a:cubicBezTo>
                    <a:cubicBezTo>
                      <a:pt x="2121" y="6612"/>
                      <a:pt x="2176" y="6487"/>
                      <a:pt x="2232" y="6389"/>
                    </a:cubicBezTo>
                    <a:cubicBezTo>
                      <a:pt x="2288" y="6264"/>
                      <a:pt x="2330" y="6152"/>
                      <a:pt x="2372" y="6040"/>
                    </a:cubicBezTo>
                    <a:cubicBezTo>
                      <a:pt x="2428" y="5929"/>
                      <a:pt x="2455" y="5803"/>
                      <a:pt x="2511" y="5706"/>
                    </a:cubicBezTo>
                    <a:cubicBezTo>
                      <a:pt x="2567" y="5594"/>
                      <a:pt x="2595" y="5482"/>
                      <a:pt x="2651" y="5371"/>
                    </a:cubicBezTo>
                    <a:cubicBezTo>
                      <a:pt x="2707" y="5273"/>
                      <a:pt x="2734" y="5148"/>
                      <a:pt x="2790" y="5036"/>
                    </a:cubicBezTo>
                    <a:cubicBezTo>
                      <a:pt x="2846" y="4938"/>
                      <a:pt x="2888" y="4827"/>
                      <a:pt x="2944" y="4715"/>
                    </a:cubicBezTo>
                    <a:cubicBezTo>
                      <a:pt x="3055" y="4478"/>
                      <a:pt x="3167" y="4269"/>
                      <a:pt x="3306" y="4060"/>
                    </a:cubicBezTo>
                    <a:cubicBezTo>
                      <a:pt x="3864" y="3209"/>
                      <a:pt x="4590" y="2428"/>
                      <a:pt x="5399" y="1744"/>
                    </a:cubicBezTo>
                    <a:cubicBezTo>
                      <a:pt x="6222" y="1061"/>
                      <a:pt x="7142" y="475"/>
                      <a:pt x="8105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5"/>
              <p:cNvSpPr/>
              <p:nvPr/>
            </p:nvSpPr>
            <p:spPr>
              <a:xfrm>
                <a:off x="429083" y="1692827"/>
                <a:ext cx="595926" cy="489976"/>
              </a:xfrm>
              <a:custGeom>
                <a:avLst/>
                <a:gdLst/>
                <a:ahLst/>
                <a:cxnLst/>
                <a:rect l="l" t="t" r="r" b="b"/>
                <a:pathLst>
                  <a:path w="13754" h="11308" extrusionOk="0">
                    <a:moveTo>
                      <a:pt x="10239" y="10107"/>
                    </a:move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253" y="10123"/>
                      <a:pt x="10263" y="10131"/>
                      <a:pt x="10264" y="10131"/>
                    </a:cubicBezTo>
                    <a:cubicBezTo>
                      <a:pt x="10265" y="10131"/>
                      <a:pt x="10258" y="10124"/>
                      <a:pt x="10239" y="10107"/>
                    </a:cubicBezTo>
                    <a:close/>
                    <a:moveTo>
                      <a:pt x="5777" y="1"/>
                    </a:moveTo>
                    <a:cubicBezTo>
                      <a:pt x="5616" y="1"/>
                      <a:pt x="5458" y="10"/>
                      <a:pt x="5301" y="22"/>
                    </a:cubicBezTo>
                    <a:cubicBezTo>
                      <a:pt x="4952" y="64"/>
                      <a:pt x="4603" y="120"/>
                      <a:pt x="4241" y="190"/>
                    </a:cubicBezTo>
                    <a:cubicBezTo>
                      <a:pt x="3501" y="287"/>
                      <a:pt x="2776" y="497"/>
                      <a:pt x="2079" y="748"/>
                    </a:cubicBezTo>
                    <a:cubicBezTo>
                      <a:pt x="1353" y="985"/>
                      <a:pt x="656" y="1306"/>
                      <a:pt x="0" y="1668"/>
                    </a:cubicBezTo>
                    <a:cubicBezTo>
                      <a:pt x="0" y="1668"/>
                      <a:pt x="84" y="1626"/>
                      <a:pt x="223" y="1557"/>
                    </a:cubicBezTo>
                    <a:cubicBezTo>
                      <a:pt x="293" y="1529"/>
                      <a:pt x="377" y="1487"/>
                      <a:pt x="502" y="1445"/>
                    </a:cubicBezTo>
                    <a:cubicBezTo>
                      <a:pt x="614" y="1389"/>
                      <a:pt x="726" y="1334"/>
                      <a:pt x="865" y="1278"/>
                    </a:cubicBezTo>
                    <a:cubicBezTo>
                      <a:pt x="1144" y="1166"/>
                      <a:pt x="1493" y="1041"/>
                      <a:pt x="1897" y="901"/>
                    </a:cubicBezTo>
                    <a:cubicBezTo>
                      <a:pt x="2302" y="776"/>
                      <a:pt x="2748" y="636"/>
                      <a:pt x="3278" y="552"/>
                    </a:cubicBezTo>
                    <a:cubicBezTo>
                      <a:pt x="3719" y="455"/>
                      <a:pt x="4202" y="410"/>
                      <a:pt x="4719" y="410"/>
                    </a:cubicBezTo>
                    <a:cubicBezTo>
                      <a:pt x="4791" y="410"/>
                      <a:pt x="4864" y="411"/>
                      <a:pt x="4938" y="413"/>
                    </a:cubicBezTo>
                    <a:cubicBezTo>
                      <a:pt x="5524" y="427"/>
                      <a:pt x="6138" y="497"/>
                      <a:pt x="6765" y="678"/>
                    </a:cubicBezTo>
                    <a:cubicBezTo>
                      <a:pt x="7393" y="831"/>
                      <a:pt x="8007" y="1110"/>
                      <a:pt x="8593" y="1445"/>
                    </a:cubicBezTo>
                    <a:cubicBezTo>
                      <a:pt x="9192" y="1766"/>
                      <a:pt x="9750" y="2170"/>
                      <a:pt x="10280" y="2603"/>
                    </a:cubicBezTo>
                    <a:cubicBezTo>
                      <a:pt x="10824" y="3049"/>
                      <a:pt x="11327" y="3537"/>
                      <a:pt x="11801" y="4026"/>
                    </a:cubicBezTo>
                    <a:cubicBezTo>
                      <a:pt x="11926" y="4137"/>
                      <a:pt x="12024" y="4263"/>
                      <a:pt x="12150" y="4388"/>
                    </a:cubicBezTo>
                    <a:cubicBezTo>
                      <a:pt x="12275" y="4514"/>
                      <a:pt x="12373" y="4625"/>
                      <a:pt x="12484" y="4765"/>
                    </a:cubicBezTo>
                    <a:cubicBezTo>
                      <a:pt x="12540" y="4835"/>
                      <a:pt x="12582" y="4890"/>
                      <a:pt x="12652" y="4960"/>
                    </a:cubicBezTo>
                    <a:cubicBezTo>
                      <a:pt x="12707" y="5030"/>
                      <a:pt x="12763" y="5086"/>
                      <a:pt x="12819" y="5155"/>
                    </a:cubicBezTo>
                    <a:cubicBezTo>
                      <a:pt x="12861" y="5225"/>
                      <a:pt x="12917" y="5281"/>
                      <a:pt x="12959" y="5351"/>
                    </a:cubicBezTo>
                    <a:cubicBezTo>
                      <a:pt x="12986" y="5421"/>
                      <a:pt x="13042" y="5490"/>
                      <a:pt x="13070" y="5560"/>
                    </a:cubicBezTo>
                    <a:cubicBezTo>
                      <a:pt x="13168" y="5672"/>
                      <a:pt x="13238" y="5839"/>
                      <a:pt x="13307" y="5978"/>
                    </a:cubicBezTo>
                    <a:cubicBezTo>
                      <a:pt x="13335" y="6048"/>
                      <a:pt x="13377" y="6118"/>
                      <a:pt x="13391" y="6188"/>
                    </a:cubicBezTo>
                    <a:cubicBezTo>
                      <a:pt x="13419" y="6257"/>
                      <a:pt x="13447" y="6327"/>
                      <a:pt x="13475" y="6397"/>
                    </a:cubicBezTo>
                    <a:cubicBezTo>
                      <a:pt x="13517" y="6536"/>
                      <a:pt x="13558" y="6690"/>
                      <a:pt x="13600" y="6829"/>
                    </a:cubicBezTo>
                    <a:cubicBezTo>
                      <a:pt x="13614" y="6899"/>
                      <a:pt x="13614" y="6969"/>
                      <a:pt x="13628" y="7053"/>
                    </a:cubicBezTo>
                    <a:cubicBezTo>
                      <a:pt x="13656" y="7122"/>
                      <a:pt x="13670" y="7192"/>
                      <a:pt x="13670" y="7262"/>
                    </a:cubicBezTo>
                    <a:cubicBezTo>
                      <a:pt x="13670" y="7373"/>
                      <a:pt x="13684" y="7485"/>
                      <a:pt x="13684" y="7597"/>
                    </a:cubicBezTo>
                    <a:lnTo>
                      <a:pt x="13684" y="7903"/>
                    </a:lnTo>
                    <a:lnTo>
                      <a:pt x="13684" y="8001"/>
                    </a:lnTo>
                    <a:lnTo>
                      <a:pt x="13670" y="8071"/>
                    </a:lnTo>
                    <a:cubicBezTo>
                      <a:pt x="13670" y="8113"/>
                      <a:pt x="13656" y="8168"/>
                      <a:pt x="13656" y="8224"/>
                    </a:cubicBezTo>
                    <a:cubicBezTo>
                      <a:pt x="13656" y="8280"/>
                      <a:pt x="13628" y="8322"/>
                      <a:pt x="13628" y="8378"/>
                    </a:cubicBezTo>
                    <a:cubicBezTo>
                      <a:pt x="13614" y="8433"/>
                      <a:pt x="13614" y="8489"/>
                      <a:pt x="13600" y="8517"/>
                    </a:cubicBezTo>
                    <a:lnTo>
                      <a:pt x="13544" y="8782"/>
                    </a:lnTo>
                    <a:lnTo>
                      <a:pt x="13461" y="9019"/>
                    </a:lnTo>
                    <a:lnTo>
                      <a:pt x="13419" y="9145"/>
                    </a:lnTo>
                    <a:lnTo>
                      <a:pt x="13377" y="9270"/>
                    </a:lnTo>
                    <a:lnTo>
                      <a:pt x="13265" y="9507"/>
                    </a:lnTo>
                    <a:lnTo>
                      <a:pt x="13140" y="9745"/>
                    </a:lnTo>
                    <a:lnTo>
                      <a:pt x="13070" y="9856"/>
                    </a:lnTo>
                    <a:cubicBezTo>
                      <a:pt x="13056" y="9898"/>
                      <a:pt x="13028" y="9926"/>
                      <a:pt x="13000" y="9968"/>
                    </a:cubicBezTo>
                    <a:lnTo>
                      <a:pt x="12847" y="10191"/>
                    </a:lnTo>
                    <a:cubicBezTo>
                      <a:pt x="12791" y="10261"/>
                      <a:pt x="12749" y="10330"/>
                      <a:pt x="12680" y="10400"/>
                    </a:cubicBezTo>
                    <a:cubicBezTo>
                      <a:pt x="12568" y="10540"/>
                      <a:pt x="12415" y="10679"/>
                      <a:pt x="12261" y="10833"/>
                    </a:cubicBezTo>
                    <a:cubicBezTo>
                      <a:pt x="12094" y="10972"/>
                      <a:pt x="11912" y="11084"/>
                      <a:pt x="11703" y="11153"/>
                    </a:cubicBezTo>
                    <a:cubicBezTo>
                      <a:pt x="11564" y="11181"/>
                      <a:pt x="11424" y="11223"/>
                      <a:pt x="11257" y="11223"/>
                    </a:cubicBezTo>
                    <a:lnTo>
                      <a:pt x="11103" y="11223"/>
                    </a:lnTo>
                    <a:cubicBezTo>
                      <a:pt x="10950" y="11209"/>
                      <a:pt x="10797" y="11167"/>
                      <a:pt x="10671" y="11112"/>
                    </a:cubicBezTo>
                    <a:cubicBezTo>
                      <a:pt x="10532" y="11042"/>
                      <a:pt x="10406" y="10972"/>
                      <a:pt x="10308" y="10888"/>
                    </a:cubicBezTo>
                    <a:lnTo>
                      <a:pt x="10350" y="10888"/>
                    </a:lnTo>
                    <a:cubicBezTo>
                      <a:pt x="10378" y="10888"/>
                      <a:pt x="10392" y="10874"/>
                      <a:pt x="10392" y="10874"/>
                    </a:cubicBezTo>
                    <a:cubicBezTo>
                      <a:pt x="10406" y="10874"/>
                      <a:pt x="10420" y="10847"/>
                      <a:pt x="10420" y="10847"/>
                    </a:cubicBezTo>
                    <a:cubicBezTo>
                      <a:pt x="10490" y="10777"/>
                      <a:pt x="10392" y="10637"/>
                      <a:pt x="10280" y="10470"/>
                    </a:cubicBezTo>
                    <a:lnTo>
                      <a:pt x="10266" y="10456"/>
                    </a:lnTo>
                    <a:lnTo>
                      <a:pt x="10266" y="10428"/>
                    </a:lnTo>
                    <a:lnTo>
                      <a:pt x="10266" y="10414"/>
                    </a:lnTo>
                    <a:cubicBezTo>
                      <a:pt x="10266" y="10400"/>
                      <a:pt x="10266" y="10400"/>
                      <a:pt x="10253" y="10386"/>
                    </a:cubicBezTo>
                    <a:lnTo>
                      <a:pt x="10253" y="10316"/>
                    </a:lnTo>
                    <a:cubicBezTo>
                      <a:pt x="10197" y="10233"/>
                      <a:pt x="10211" y="10191"/>
                      <a:pt x="10211" y="10135"/>
                    </a:cubicBezTo>
                    <a:cubicBezTo>
                      <a:pt x="10211" y="10135"/>
                      <a:pt x="10211" y="10121"/>
                      <a:pt x="10239" y="10121"/>
                    </a:cubicBez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188" y="10071"/>
                      <a:pt x="10082" y="9981"/>
                      <a:pt x="10096" y="9981"/>
                    </a:cubicBezTo>
                    <a:cubicBezTo>
                      <a:pt x="10097" y="9981"/>
                      <a:pt x="10098" y="9981"/>
                      <a:pt x="10099" y="9982"/>
                    </a:cubicBezTo>
                    <a:lnTo>
                      <a:pt x="10113" y="9968"/>
                    </a:lnTo>
                    <a:lnTo>
                      <a:pt x="10169" y="9912"/>
                    </a:lnTo>
                    <a:cubicBezTo>
                      <a:pt x="10169" y="9898"/>
                      <a:pt x="10183" y="9870"/>
                      <a:pt x="10183" y="9856"/>
                    </a:cubicBezTo>
                    <a:lnTo>
                      <a:pt x="10183" y="9842"/>
                    </a:lnTo>
                    <a:cubicBezTo>
                      <a:pt x="10183" y="9842"/>
                      <a:pt x="10183" y="9828"/>
                      <a:pt x="10169" y="9828"/>
                    </a:cubicBezTo>
                    <a:cubicBezTo>
                      <a:pt x="10146" y="9794"/>
                      <a:pt x="10113" y="9769"/>
                      <a:pt x="10056" y="9769"/>
                    </a:cubicBezTo>
                    <a:cubicBezTo>
                      <a:pt x="10044" y="9769"/>
                      <a:pt x="10030" y="9770"/>
                      <a:pt x="10015" y="9772"/>
                    </a:cubicBezTo>
                    <a:cubicBezTo>
                      <a:pt x="10001" y="9772"/>
                      <a:pt x="9988" y="9786"/>
                      <a:pt x="9974" y="9786"/>
                    </a:cubicBezTo>
                    <a:cubicBezTo>
                      <a:pt x="9946" y="9786"/>
                      <a:pt x="9932" y="9800"/>
                      <a:pt x="9918" y="9828"/>
                    </a:cubicBezTo>
                    <a:lnTo>
                      <a:pt x="9806" y="9926"/>
                    </a:lnTo>
                    <a:cubicBezTo>
                      <a:pt x="9695" y="10065"/>
                      <a:pt x="9653" y="10316"/>
                      <a:pt x="9722" y="10526"/>
                    </a:cubicBezTo>
                    <a:cubicBezTo>
                      <a:pt x="9764" y="10623"/>
                      <a:pt x="9834" y="10707"/>
                      <a:pt x="9904" y="10805"/>
                    </a:cubicBezTo>
                    <a:cubicBezTo>
                      <a:pt x="9974" y="10874"/>
                      <a:pt x="10057" y="10944"/>
                      <a:pt x="10127" y="10986"/>
                    </a:cubicBezTo>
                    <a:cubicBezTo>
                      <a:pt x="10405" y="11185"/>
                      <a:pt x="10759" y="11308"/>
                      <a:pt x="11092" y="11308"/>
                    </a:cubicBezTo>
                    <a:cubicBezTo>
                      <a:pt x="11110" y="11308"/>
                      <a:pt x="11128" y="11308"/>
                      <a:pt x="11145" y="11307"/>
                    </a:cubicBezTo>
                    <a:lnTo>
                      <a:pt x="11382" y="11307"/>
                    </a:lnTo>
                    <a:cubicBezTo>
                      <a:pt x="11452" y="11293"/>
                      <a:pt x="11536" y="11293"/>
                      <a:pt x="11606" y="11251"/>
                    </a:cubicBezTo>
                    <a:cubicBezTo>
                      <a:pt x="11773" y="11223"/>
                      <a:pt x="11898" y="11153"/>
                      <a:pt x="12024" y="11084"/>
                    </a:cubicBezTo>
                    <a:cubicBezTo>
                      <a:pt x="12163" y="10986"/>
                      <a:pt x="12289" y="10888"/>
                      <a:pt x="12415" y="10777"/>
                    </a:cubicBezTo>
                    <a:lnTo>
                      <a:pt x="12582" y="10609"/>
                    </a:lnTo>
                    <a:cubicBezTo>
                      <a:pt x="12638" y="10554"/>
                      <a:pt x="12694" y="10484"/>
                      <a:pt x="12749" y="10414"/>
                    </a:cubicBezTo>
                    <a:cubicBezTo>
                      <a:pt x="12791" y="10344"/>
                      <a:pt x="12847" y="10289"/>
                      <a:pt x="12903" y="10219"/>
                    </a:cubicBezTo>
                    <a:lnTo>
                      <a:pt x="13042" y="10038"/>
                    </a:lnTo>
                    <a:cubicBezTo>
                      <a:pt x="13126" y="9912"/>
                      <a:pt x="13196" y="9759"/>
                      <a:pt x="13279" y="9619"/>
                    </a:cubicBezTo>
                    <a:cubicBezTo>
                      <a:pt x="13530" y="9131"/>
                      <a:pt x="13684" y="8601"/>
                      <a:pt x="13740" y="8057"/>
                    </a:cubicBezTo>
                    <a:cubicBezTo>
                      <a:pt x="13754" y="7987"/>
                      <a:pt x="13754" y="7917"/>
                      <a:pt x="13754" y="7848"/>
                    </a:cubicBezTo>
                    <a:lnTo>
                      <a:pt x="13754" y="7638"/>
                    </a:lnTo>
                    <a:lnTo>
                      <a:pt x="13754" y="7429"/>
                    </a:lnTo>
                    <a:cubicBezTo>
                      <a:pt x="13754" y="7359"/>
                      <a:pt x="13740" y="7290"/>
                      <a:pt x="13740" y="7220"/>
                    </a:cubicBezTo>
                    <a:cubicBezTo>
                      <a:pt x="13740" y="7150"/>
                      <a:pt x="13726" y="7080"/>
                      <a:pt x="13698" y="6997"/>
                    </a:cubicBezTo>
                    <a:cubicBezTo>
                      <a:pt x="13684" y="6927"/>
                      <a:pt x="13684" y="6843"/>
                      <a:pt x="13670" y="6774"/>
                    </a:cubicBezTo>
                    <a:cubicBezTo>
                      <a:pt x="13628" y="6620"/>
                      <a:pt x="13600" y="6481"/>
                      <a:pt x="13544" y="6313"/>
                    </a:cubicBezTo>
                    <a:cubicBezTo>
                      <a:pt x="13517" y="6243"/>
                      <a:pt x="13489" y="6174"/>
                      <a:pt x="13461" y="6090"/>
                    </a:cubicBezTo>
                    <a:cubicBezTo>
                      <a:pt x="13419" y="6020"/>
                      <a:pt x="13405" y="5937"/>
                      <a:pt x="13377" y="5867"/>
                    </a:cubicBezTo>
                    <a:cubicBezTo>
                      <a:pt x="13307" y="5727"/>
                      <a:pt x="13238" y="5574"/>
                      <a:pt x="13140" y="5448"/>
                    </a:cubicBezTo>
                    <a:lnTo>
                      <a:pt x="12986" y="5183"/>
                    </a:lnTo>
                    <a:cubicBezTo>
                      <a:pt x="12917" y="5100"/>
                      <a:pt x="12861" y="5030"/>
                      <a:pt x="12791" y="4946"/>
                    </a:cubicBezTo>
                    <a:lnTo>
                      <a:pt x="12791" y="4946"/>
                    </a:lnTo>
                    <a:cubicBezTo>
                      <a:pt x="12833" y="4988"/>
                      <a:pt x="12889" y="5044"/>
                      <a:pt x="12959" y="5114"/>
                    </a:cubicBezTo>
                    <a:lnTo>
                      <a:pt x="13056" y="5225"/>
                    </a:lnTo>
                    <a:cubicBezTo>
                      <a:pt x="13098" y="5253"/>
                      <a:pt x="13126" y="5295"/>
                      <a:pt x="13140" y="5323"/>
                    </a:cubicBezTo>
                    <a:cubicBezTo>
                      <a:pt x="13210" y="5393"/>
                      <a:pt x="13265" y="5462"/>
                      <a:pt x="13321" y="5504"/>
                    </a:cubicBezTo>
                    <a:lnTo>
                      <a:pt x="13419" y="5602"/>
                    </a:lnTo>
                    <a:cubicBezTo>
                      <a:pt x="13430" y="5608"/>
                      <a:pt x="13439" y="5611"/>
                      <a:pt x="13446" y="5611"/>
                    </a:cubicBezTo>
                    <a:cubicBezTo>
                      <a:pt x="13499" y="5611"/>
                      <a:pt x="13427" y="5435"/>
                      <a:pt x="13279" y="5225"/>
                    </a:cubicBezTo>
                    <a:cubicBezTo>
                      <a:pt x="13251" y="5169"/>
                      <a:pt x="13210" y="5100"/>
                      <a:pt x="13182" y="5044"/>
                    </a:cubicBezTo>
                    <a:cubicBezTo>
                      <a:pt x="13126" y="5002"/>
                      <a:pt x="13098" y="4946"/>
                      <a:pt x="13056" y="4890"/>
                    </a:cubicBezTo>
                    <a:cubicBezTo>
                      <a:pt x="12973" y="4793"/>
                      <a:pt x="12903" y="4695"/>
                      <a:pt x="12861" y="4653"/>
                    </a:cubicBezTo>
                    <a:cubicBezTo>
                      <a:pt x="12763" y="4528"/>
                      <a:pt x="12638" y="4402"/>
                      <a:pt x="12540" y="4305"/>
                    </a:cubicBezTo>
                    <a:cubicBezTo>
                      <a:pt x="12415" y="4193"/>
                      <a:pt x="12303" y="4068"/>
                      <a:pt x="12205" y="3970"/>
                    </a:cubicBezTo>
                    <a:lnTo>
                      <a:pt x="12205" y="3970"/>
                    </a:lnTo>
                    <a:cubicBezTo>
                      <a:pt x="12362" y="4064"/>
                      <a:pt x="12493" y="4127"/>
                      <a:pt x="12572" y="4127"/>
                    </a:cubicBezTo>
                    <a:cubicBezTo>
                      <a:pt x="12633" y="4127"/>
                      <a:pt x="12664" y="4089"/>
                      <a:pt x="12652" y="3998"/>
                    </a:cubicBezTo>
                    <a:cubicBezTo>
                      <a:pt x="12652" y="3928"/>
                      <a:pt x="12498" y="3761"/>
                      <a:pt x="12401" y="3691"/>
                    </a:cubicBezTo>
                    <a:cubicBezTo>
                      <a:pt x="11536" y="3007"/>
                      <a:pt x="10448" y="2254"/>
                      <a:pt x="9304" y="1585"/>
                    </a:cubicBezTo>
                    <a:lnTo>
                      <a:pt x="9304" y="1585"/>
                    </a:lnTo>
                    <a:cubicBezTo>
                      <a:pt x="9374" y="1613"/>
                      <a:pt x="9444" y="1626"/>
                      <a:pt x="9513" y="1668"/>
                    </a:cubicBezTo>
                    <a:cubicBezTo>
                      <a:pt x="9904" y="1836"/>
                      <a:pt x="10336" y="2073"/>
                      <a:pt x="10741" y="2366"/>
                    </a:cubicBezTo>
                    <a:cubicBezTo>
                      <a:pt x="10778" y="2390"/>
                      <a:pt x="10800" y="2400"/>
                      <a:pt x="10811" y="2400"/>
                    </a:cubicBezTo>
                    <a:cubicBezTo>
                      <a:pt x="10837" y="2400"/>
                      <a:pt x="10796" y="2341"/>
                      <a:pt x="10727" y="2282"/>
                    </a:cubicBezTo>
                    <a:cubicBezTo>
                      <a:pt x="10629" y="2212"/>
                      <a:pt x="10532" y="2115"/>
                      <a:pt x="10420" y="2031"/>
                    </a:cubicBezTo>
                    <a:cubicBezTo>
                      <a:pt x="10322" y="1947"/>
                      <a:pt x="10197" y="1878"/>
                      <a:pt x="10071" y="1794"/>
                    </a:cubicBezTo>
                    <a:cubicBezTo>
                      <a:pt x="9471" y="1334"/>
                      <a:pt x="8788" y="929"/>
                      <a:pt x="8091" y="692"/>
                    </a:cubicBezTo>
                    <a:cubicBezTo>
                      <a:pt x="7588" y="497"/>
                      <a:pt x="7044" y="371"/>
                      <a:pt x="6514" y="301"/>
                    </a:cubicBezTo>
                    <a:cubicBezTo>
                      <a:pt x="6361" y="287"/>
                      <a:pt x="6207" y="273"/>
                      <a:pt x="6054" y="273"/>
                    </a:cubicBezTo>
                    <a:cubicBezTo>
                      <a:pt x="6068" y="260"/>
                      <a:pt x="6082" y="232"/>
                      <a:pt x="6124" y="218"/>
                    </a:cubicBezTo>
                    <a:cubicBezTo>
                      <a:pt x="6221" y="190"/>
                      <a:pt x="6333" y="148"/>
                      <a:pt x="6514" y="134"/>
                    </a:cubicBezTo>
                    <a:cubicBezTo>
                      <a:pt x="6584" y="134"/>
                      <a:pt x="6514" y="78"/>
                      <a:pt x="6431" y="64"/>
                    </a:cubicBezTo>
                    <a:cubicBezTo>
                      <a:pt x="6202" y="17"/>
                      <a:pt x="5986" y="1"/>
                      <a:pt x="5777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5"/>
              <p:cNvSpPr/>
              <p:nvPr/>
            </p:nvSpPr>
            <p:spPr>
              <a:xfrm>
                <a:off x="247134" y="538743"/>
                <a:ext cx="420710" cy="729201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16829" extrusionOk="0">
                    <a:moveTo>
                      <a:pt x="3111" y="11508"/>
                    </a:moveTo>
                    <a:lnTo>
                      <a:pt x="3097" y="11550"/>
                    </a:lnTo>
                    <a:cubicBezTo>
                      <a:pt x="3111" y="11550"/>
                      <a:pt x="3111" y="11550"/>
                      <a:pt x="3111" y="11508"/>
                    </a:cubicBezTo>
                    <a:close/>
                    <a:moveTo>
                      <a:pt x="7784" y="1"/>
                    </a:moveTo>
                    <a:lnTo>
                      <a:pt x="7631" y="363"/>
                    </a:lnTo>
                    <a:cubicBezTo>
                      <a:pt x="7533" y="614"/>
                      <a:pt x="7394" y="949"/>
                      <a:pt x="7212" y="1395"/>
                    </a:cubicBezTo>
                    <a:cubicBezTo>
                      <a:pt x="7045" y="1856"/>
                      <a:pt x="6863" y="2414"/>
                      <a:pt x="6724" y="3069"/>
                    </a:cubicBezTo>
                    <a:cubicBezTo>
                      <a:pt x="6654" y="3404"/>
                      <a:pt x="6598" y="3767"/>
                      <a:pt x="6585" y="4157"/>
                    </a:cubicBezTo>
                    <a:cubicBezTo>
                      <a:pt x="6571" y="4534"/>
                      <a:pt x="6571" y="4938"/>
                      <a:pt x="6626" y="5357"/>
                    </a:cubicBezTo>
                    <a:cubicBezTo>
                      <a:pt x="6668" y="5775"/>
                      <a:pt x="6780" y="6208"/>
                      <a:pt x="6919" y="6626"/>
                    </a:cubicBezTo>
                    <a:cubicBezTo>
                      <a:pt x="7059" y="7059"/>
                      <a:pt x="7254" y="7477"/>
                      <a:pt x="7477" y="7896"/>
                    </a:cubicBezTo>
                    <a:cubicBezTo>
                      <a:pt x="7896" y="8760"/>
                      <a:pt x="8412" y="9597"/>
                      <a:pt x="8747" y="10518"/>
                    </a:cubicBezTo>
                    <a:cubicBezTo>
                      <a:pt x="8928" y="10964"/>
                      <a:pt x="9039" y="11452"/>
                      <a:pt x="9067" y="11969"/>
                    </a:cubicBezTo>
                    <a:cubicBezTo>
                      <a:pt x="9081" y="12457"/>
                      <a:pt x="9026" y="12959"/>
                      <a:pt x="8830" y="13433"/>
                    </a:cubicBezTo>
                    <a:lnTo>
                      <a:pt x="8761" y="13601"/>
                    </a:lnTo>
                    <a:cubicBezTo>
                      <a:pt x="8747" y="13656"/>
                      <a:pt x="8719" y="13712"/>
                      <a:pt x="8677" y="13782"/>
                    </a:cubicBezTo>
                    <a:lnTo>
                      <a:pt x="8649" y="13866"/>
                    </a:lnTo>
                    <a:lnTo>
                      <a:pt x="8593" y="13949"/>
                    </a:lnTo>
                    <a:lnTo>
                      <a:pt x="8482" y="14103"/>
                    </a:lnTo>
                    <a:cubicBezTo>
                      <a:pt x="8342" y="14312"/>
                      <a:pt x="8189" y="14507"/>
                      <a:pt x="7993" y="14688"/>
                    </a:cubicBezTo>
                    <a:cubicBezTo>
                      <a:pt x="7812" y="14856"/>
                      <a:pt x="7617" y="15037"/>
                      <a:pt x="7407" y="15149"/>
                    </a:cubicBezTo>
                    <a:lnTo>
                      <a:pt x="7254" y="15260"/>
                    </a:lnTo>
                    <a:cubicBezTo>
                      <a:pt x="7198" y="15288"/>
                      <a:pt x="7142" y="15330"/>
                      <a:pt x="7073" y="15358"/>
                    </a:cubicBezTo>
                    <a:cubicBezTo>
                      <a:pt x="6947" y="15414"/>
                      <a:pt x="6850" y="15484"/>
                      <a:pt x="6724" y="15539"/>
                    </a:cubicBezTo>
                    <a:cubicBezTo>
                      <a:pt x="6501" y="15637"/>
                      <a:pt x="6236" y="15735"/>
                      <a:pt x="5999" y="15804"/>
                    </a:cubicBezTo>
                    <a:cubicBezTo>
                      <a:pt x="5873" y="15832"/>
                      <a:pt x="5748" y="15874"/>
                      <a:pt x="5608" y="15888"/>
                    </a:cubicBezTo>
                    <a:lnTo>
                      <a:pt x="5413" y="15916"/>
                    </a:lnTo>
                    <a:lnTo>
                      <a:pt x="5232" y="15958"/>
                    </a:lnTo>
                    <a:cubicBezTo>
                      <a:pt x="4952" y="15995"/>
                      <a:pt x="4676" y="16012"/>
                      <a:pt x="4402" y="16012"/>
                    </a:cubicBezTo>
                    <a:cubicBezTo>
                      <a:pt x="4157" y="16012"/>
                      <a:pt x="3913" y="15998"/>
                      <a:pt x="3669" y="15972"/>
                    </a:cubicBezTo>
                    <a:cubicBezTo>
                      <a:pt x="3153" y="15916"/>
                      <a:pt x="2679" y="15804"/>
                      <a:pt x="2233" y="15567"/>
                    </a:cubicBezTo>
                    <a:cubicBezTo>
                      <a:pt x="1786" y="15344"/>
                      <a:pt x="1396" y="15051"/>
                      <a:pt x="1075" y="14688"/>
                    </a:cubicBezTo>
                    <a:cubicBezTo>
                      <a:pt x="768" y="14312"/>
                      <a:pt x="517" y="13893"/>
                      <a:pt x="363" y="13475"/>
                    </a:cubicBezTo>
                    <a:cubicBezTo>
                      <a:pt x="210" y="13043"/>
                      <a:pt x="140" y="12596"/>
                      <a:pt x="140" y="12150"/>
                    </a:cubicBezTo>
                    <a:cubicBezTo>
                      <a:pt x="140" y="12066"/>
                      <a:pt x="140" y="11982"/>
                      <a:pt x="154" y="11913"/>
                    </a:cubicBezTo>
                    <a:cubicBezTo>
                      <a:pt x="154" y="11829"/>
                      <a:pt x="168" y="11759"/>
                      <a:pt x="182" y="11662"/>
                    </a:cubicBezTo>
                    <a:cubicBezTo>
                      <a:pt x="210" y="11578"/>
                      <a:pt x="210" y="11508"/>
                      <a:pt x="224" y="11425"/>
                    </a:cubicBezTo>
                    <a:lnTo>
                      <a:pt x="238" y="11229"/>
                    </a:lnTo>
                    <a:cubicBezTo>
                      <a:pt x="238" y="11201"/>
                      <a:pt x="252" y="11159"/>
                      <a:pt x="280" y="11132"/>
                    </a:cubicBezTo>
                    <a:cubicBezTo>
                      <a:pt x="308" y="11062"/>
                      <a:pt x="322" y="10992"/>
                      <a:pt x="363" y="10894"/>
                    </a:cubicBezTo>
                    <a:lnTo>
                      <a:pt x="461" y="10685"/>
                    </a:lnTo>
                    <a:cubicBezTo>
                      <a:pt x="503" y="10616"/>
                      <a:pt x="531" y="10574"/>
                      <a:pt x="587" y="10504"/>
                    </a:cubicBezTo>
                    <a:cubicBezTo>
                      <a:pt x="628" y="10434"/>
                      <a:pt x="670" y="10378"/>
                      <a:pt x="712" y="10323"/>
                    </a:cubicBezTo>
                    <a:cubicBezTo>
                      <a:pt x="880" y="10127"/>
                      <a:pt x="1061" y="9946"/>
                      <a:pt x="1284" y="9806"/>
                    </a:cubicBezTo>
                    <a:cubicBezTo>
                      <a:pt x="1493" y="9667"/>
                      <a:pt x="1744" y="9541"/>
                      <a:pt x="1981" y="9472"/>
                    </a:cubicBezTo>
                    <a:cubicBezTo>
                      <a:pt x="2233" y="9402"/>
                      <a:pt x="2484" y="9346"/>
                      <a:pt x="2749" y="9346"/>
                    </a:cubicBezTo>
                    <a:lnTo>
                      <a:pt x="2944" y="9346"/>
                    </a:lnTo>
                    <a:cubicBezTo>
                      <a:pt x="3014" y="9346"/>
                      <a:pt x="3069" y="9360"/>
                      <a:pt x="3139" y="9360"/>
                    </a:cubicBezTo>
                    <a:lnTo>
                      <a:pt x="3237" y="9388"/>
                    </a:lnTo>
                    <a:lnTo>
                      <a:pt x="3321" y="9402"/>
                    </a:lnTo>
                    <a:cubicBezTo>
                      <a:pt x="3362" y="9402"/>
                      <a:pt x="3390" y="9416"/>
                      <a:pt x="3404" y="9416"/>
                    </a:cubicBezTo>
                    <a:lnTo>
                      <a:pt x="3502" y="9458"/>
                    </a:lnTo>
                    <a:cubicBezTo>
                      <a:pt x="3627" y="9486"/>
                      <a:pt x="3739" y="9555"/>
                      <a:pt x="3865" y="9625"/>
                    </a:cubicBezTo>
                    <a:cubicBezTo>
                      <a:pt x="3990" y="9709"/>
                      <a:pt x="4102" y="9806"/>
                      <a:pt x="4199" y="9918"/>
                    </a:cubicBezTo>
                    <a:cubicBezTo>
                      <a:pt x="4241" y="9974"/>
                      <a:pt x="4297" y="10044"/>
                      <a:pt x="4339" y="10099"/>
                    </a:cubicBezTo>
                    <a:cubicBezTo>
                      <a:pt x="4353" y="10127"/>
                      <a:pt x="4367" y="10169"/>
                      <a:pt x="4409" y="10197"/>
                    </a:cubicBezTo>
                    <a:lnTo>
                      <a:pt x="4436" y="10253"/>
                    </a:lnTo>
                    <a:lnTo>
                      <a:pt x="4450" y="10309"/>
                    </a:lnTo>
                    <a:cubicBezTo>
                      <a:pt x="4534" y="10448"/>
                      <a:pt x="4576" y="10602"/>
                      <a:pt x="4618" y="10769"/>
                    </a:cubicBezTo>
                    <a:cubicBezTo>
                      <a:pt x="4646" y="10978"/>
                      <a:pt x="4646" y="11215"/>
                      <a:pt x="4604" y="11438"/>
                    </a:cubicBezTo>
                    <a:cubicBezTo>
                      <a:pt x="4576" y="11466"/>
                      <a:pt x="4576" y="11508"/>
                      <a:pt x="4562" y="11550"/>
                    </a:cubicBezTo>
                    <a:cubicBezTo>
                      <a:pt x="4548" y="11578"/>
                      <a:pt x="4534" y="11620"/>
                      <a:pt x="4534" y="11648"/>
                    </a:cubicBezTo>
                    <a:cubicBezTo>
                      <a:pt x="4436" y="11857"/>
                      <a:pt x="4283" y="12024"/>
                      <a:pt x="4102" y="12136"/>
                    </a:cubicBezTo>
                    <a:cubicBezTo>
                      <a:pt x="4018" y="12192"/>
                      <a:pt x="3920" y="12247"/>
                      <a:pt x="3837" y="12261"/>
                    </a:cubicBezTo>
                    <a:cubicBezTo>
                      <a:pt x="3725" y="12289"/>
                      <a:pt x="3641" y="12289"/>
                      <a:pt x="3530" y="12289"/>
                    </a:cubicBezTo>
                    <a:lnTo>
                      <a:pt x="3586" y="12234"/>
                    </a:lnTo>
                    <a:cubicBezTo>
                      <a:pt x="3600" y="12220"/>
                      <a:pt x="3600" y="12192"/>
                      <a:pt x="3600" y="12164"/>
                    </a:cubicBezTo>
                    <a:cubicBezTo>
                      <a:pt x="3613" y="12150"/>
                      <a:pt x="3613" y="12136"/>
                      <a:pt x="3613" y="12122"/>
                    </a:cubicBezTo>
                    <a:cubicBezTo>
                      <a:pt x="3613" y="12024"/>
                      <a:pt x="3572" y="11982"/>
                      <a:pt x="3502" y="11941"/>
                    </a:cubicBezTo>
                    <a:cubicBezTo>
                      <a:pt x="3460" y="11927"/>
                      <a:pt x="3404" y="11885"/>
                      <a:pt x="3376" y="11871"/>
                    </a:cubicBezTo>
                    <a:cubicBezTo>
                      <a:pt x="3362" y="11871"/>
                      <a:pt x="3362" y="11857"/>
                      <a:pt x="3334" y="11857"/>
                    </a:cubicBezTo>
                    <a:cubicBezTo>
                      <a:pt x="3321" y="11857"/>
                      <a:pt x="3321" y="11843"/>
                      <a:pt x="3307" y="11843"/>
                    </a:cubicBezTo>
                    <a:lnTo>
                      <a:pt x="3265" y="11801"/>
                    </a:lnTo>
                    <a:cubicBezTo>
                      <a:pt x="3237" y="11773"/>
                      <a:pt x="3195" y="11717"/>
                      <a:pt x="3181" y="11662"/>
                    </a:cubicBezTo>
                    <a:cubicBezTo>
                      <a:pt x="3167" y="11648"/>
                      <a:pt x="3167" y="11606"/>
                      <a:pt x="3167" y="11592"/>
                    </a:cubicBezTo>
                    <a:lnTo>
                      <a:pt x="3167" y="11578"/>
                    </a:lnTo>
                    <a:lnTo>
                      <a:pt x="3167" y="11564"/>
                    </a:lnTo>
                    <a:cubicBezTo>
                      <a:pt x="3132" y="11571"/>
                      <a:pt x="3112" y="11575"/>
                      <a:pt x="3101" y="11578"/>
                    </a:cubicBezTo>
                    <a:lnTo>
                      <a:pt x="3101" y="11578"/>
                    </a:lnTo>
                    <a:cubicBezTo>
                      <a:pt x="3100" y="11578"/>
                      <a:pt x="3099" y="11578"/>
                      <a:pt x="3097" y="11578"/>
                    </a:cubicBezTo>
                    <a:lnTo>
                      <a:pt x="3097" y="11564"/>
                    </a:lnTo>
                    <a:lnTo>
                      <a:pt x="3097" y="11550"/>
                    </a:lnTo>
                    <a:cubicBezTo>
                      <a:pt x="3083" y="11508"/>
                      <a:pt x="3097" y="11480"/>
                      <a:pt x="3097" y="11438"/>
                    </a:cubicBezTo>
                    <a:cubicBezTo>
                      <a:pt x="3111" y="11411"/>
                      <a:pt x="3153" y="11355"/>
                      <a:pt x="3153" y="11313"/>
                    </a:cubicBezTo>
                    <a:cubicBezTo>
                      <a:pt x="3167" y="11285"/>
                      <a:pt x="3167" y="11229"/>
                      <a:pt x="3153" y="11173"/>
                    </a:cubicBezTo>
                    <a:cubicBezTo>
                      <a:pt x="3139" y="11132"/>
                      <a:pt x="3097" y="11090"/>
                      <a:pt x="3028" y="11062"/>
                    </a:cubicBezTo>
                    <a:cubicBezTo>
                      <a:pt x="2993" y="11041"/>
                      <a:pt x="2951" y="11030"/>
                      <a:pt x="2904" y="11030"/>
                    </a:cubicBezTo>
                    <a:cubicBezTo>
                      <a:pt x="2857" y="11030"/>
                      <a:pt x="2804" y="11041"/>
                      <a:pt x="2749" y="11062"/>
                    </a:cubicBezTo>
                    <a:cubicBezTo>
                      <a:pt x="2651" y="11090"/>
                      <a:pt x="2525" y="11201"/>
                      <a:pt x="2456" y="11355"/>
                    </a:cubicBezTo>
                    <a:cubicBezTo>
                      <a:pt x="2400" y="11494"/>
                      <a:pt x="2386" y="11648"/>
                      <a:pt x="2414" y="11801"/>
                    </a:cubicBezTo>
                    <a:cubicBezTo>
                      <a:pt x="2456" y="11969"/>
                      <a:pt x="2525" y="12136"/>
                      <a:pt x="2651" y="12261"/>
                    </a:cubicBezTo>
                    <a:cubicBezTo>
                      <a:pt x="2763" y="12387"/>
                      <a:pt x="2902" y="12485"/>
                      <a:pt x="3069" y="12540"/>
                    </a:cubicBezTo>
                    <a:cubicBezTo>
                      <a:pt x="3223" y="12596"/>
                      <a:pt x="3390" y="12596"/>
                      <a:pt x="3530" y="12596"/>
                    </a:cubicBezTo>
                    <a:cubicBezTo>
                      <a:pt x="3600" y="12596"/>
                      <a:pt x="3669" y="12568"/>
                      <a:pt x="3739" y="12554"/>
                    </a:cubicBezTo>
                    <a:cubicBezTo>
                      <a:pt x="3809" y="12540"/>
                      <a:pt x="3878" y="12526"/>
                      <a:pt x="3948" y="12485"/>
                    </a:cubicBezTo>
                    <a:cubicBezTo>
                      <a:pt x="4074" y="12429"/>
                      <a:pt x="4199" y="12359"/>
                      <a:pt x="4325" y="12275"/>
                    </a:cubicBezTo>
                    <a:cubicBezTo>
                      <a:pt x="4422" y="12192"/>
                      <a:pt x="4506" y="12080"/>
                      <a:pt x="4604" y="11969"/>
                    </a:cubicBezTo>
                    <a:cubicBezTo>
                      <a:pt x="4674" y="11843"/>
                      <a:pt x="4715" y="11717"/>
                      <a:pt x="4771" y="11592"/>
                    </a:cubicBezTo>
                    <a:cubicBezTo>
                      <a:pt x="4841" y="11369"/>
                      <a:pt x="4855" y="11104"/>
                      <a:pt x="4841" y="10881"/>
                    </a:cubicBezTo>
                    <a:cubicBezTo>
                      <a:pt x="4827" y="10643"/>
                      <a:pt x="4743" y="10406"/>
                      <a:pt x="4646" y="10225"/>
                    </a:cubicBezTo>
                    <a:cubicBezTo>
                      <a:pt x="4422" y="9779"/>
                      <a:pt x="4018" y="9430"/>
                      <a:pt x="3558" y="9276"/>
                    </a:cubicBezTo>
                    <a:cubicBezTo>
                      <a:pt x="3502" y="9262"/>
                      <a:pt x="3432" y="9249"/>
                      <a:pt x="3376" y="9221"/>
                    </a:cubicBezTo>
                    <a:cubicBezTo>
                      <a:pt x="3321" y="9207"/>
                      <a:pt x="3251" y="9207"/>
                      <a:pt x="3209" y="9193"/>
                    </a:cubicBezTo>
                    <a:cubicBezTo>
                      <a:pt x="3139" y="9193"/>
                      <a:pt x="3083" y="9179"/>
                      <a:pt x="3014" y="9179"/>
                    </a:cubicBezTo>
                    <a:lnTo>
                      <a:pt x="2651" y="9179"/>
                    </a:lnTo>
                    <a:cubicBezTo>
                      <a:pt x="2581" y="9179"/>
                      <a:pt x="2525" y="9179"/>
                      <a:pt x="2456" y="9193"/>
                    </a:cubicBezTo>
                    <a:cubicBezTo>
                      <a:pt x="2330" y="9207"/>
                      <a:pt x="2205" y="9221"/>
                      <a:pt x="2093" y="9262"/>
                    </a:cubicBezTo>
                    <a:cubicBezTo>
                      <a:pt x="1689" y="9360"/>
                      <a:pt x="1298" y="9555"/>
                      <a:pt x="991" y="9834"/>
                    </a:cubicBezTo>
                    <a:cubicBezTo>
                      <a:pt x="670" y="10113"/>
                      <a:pt x="433" y="10448"/>
                      <a:pt x="252" y="10825"/>
                    </a:cubicBezTo>
                    <a:cubicBezTo>
                      <a:pt x="224" y="10922"/>
                      <a:pt x="182" y="11020"/>
                      <a:pt x="154" y="11104"/>
                    </a:cubicBezTo>
                    <a:cubicBezTo>
                      <a:pt x="140" y="11215"/>
                      <a:pt x="98" y="11299"/>
                      <a:pt x="84" y="11411"/>
                    </a:cubicBezTo>
                    <a:lnTo>
                      <a:pt x="29" y="11717"/>
                    </a:lnTo>
                    <a:cubicBezTo>
                      <a:pt x="15" y="11829"/>
                      <a:pt x="15" y="11927"/>
                      <a:pt x="15" y="12052"/>
                    </a:cubicBezTo>
                    <a:cubicBezTo>
                      <a:pt x="1" y="12499"/>
                      <a:pt x="71" y="12973"/>
                      <a:pt x="224" y="13447"/>
                    </a:cubicBezTo>
                    <a:cubicBezTo>
                      <a:pt x="377" y="13893"/>
                      <a:pt x="628" y="14340"/>
                      <a:pt x="949" y="14716"/>
                    </a:cubicBezTo>
                    <a:cubicBezTo>
                      <a:pt x="1005" y="14772"/>
                      <a:pt x="1061" y="14842"/>
                      <a:pt x="1117" y="14898"/>
                    </a:cubicBezTo>
                    <a:cubicBezTo>
                      <a:pt x="1159" y="14940"/>
                      <a:pt x="1228" y="14995"/>
                      <a:pt x="1284" y="15051"/>
                    </a:cubicBezTo>
                    <a:lnTo>
                      <a:pt x="1368" y="15135"/>
                    </a:lnTo>
                    <a:cubicBezTo>
                      <a:pt x="1410" y="15177"/>
                      <a:pt x="1424" y="15191"/>
                      <a:pt x="1465" y="15205"/>
                    </a:cubicBezTo>
                    <a:lnTo>
                      <a:pt x="1610" y="15316"/>
                    </a:lnTo>
                    <a:lnTo>
                      <a:pt x="1610" y="15316"/>
                    </a:lnTo>
                    <a:cubicBezTo>
                      <a:pt x="1581" y="15297"/>
                      <a:pt x="1544" y="15279"/>
                      <a:pt x="1507" y="15260"/>
                    </a:cubicBezTo>
                    <a:lnTo>
                      <a:pt x="1354" y="15149"/>
                    </a:lnTo>
                    <a:cubicBezTo>
                      <a:pt x="1298" y="15121"/>
                      <a:pt x="1228" y="15065"/>
                      <a:pt x="1186" y="15037"/>
                    </a:cubicBezTo>
                    <a:lnTo>
                      <a:pt x="1089" y="14981"/>
                    </a:lnTo>
                    <a:cubicBezTo>
                      <a:pt x="1061" y="14967"/>
                      <a:pt x="1047" y="14926"/>
                      <a:pt x="1005" y="14912"/>
                    </a:cubicBezTo>
                    <a:cubicBezTo>
                      <a:pt x="768" y="14730"/>
                      <a:pt x="573" y="14563"/>
                      <a:pt x="489" y="14521"/>
                    </a:cubicBezTo>
                    <a:cubicBezTo>
                      <a:pt x="477" y="14516"/>
                      <a:pt x="467" y="14514"/>
                      <a:pt x="459" y="14514"/>
                    </a:cubicBezTo>
                    <a:cubicBezTo>
                      <a:pt x="421" y="14514"/>
                      <a:pt x="427" y="14566"/>
                      <a:pt x="461" y="14647"/>
                    </a:cubicBezTo>
                    <a:cubicBezTo>
                      <a:pt x="503" y="14702"/>
                      <a:pt x="531" y="14772"/>
                      <a:pt x="587" y="14842"/>
                    </a:cubicBezTo>
                    <a:cubicBezTo>
                      <a:pt x="642" y="14912"/>
                      <a:pt x="712" y="14995"/>
                      <a:pt x="782" y="15065"/>
                    </a:cubicBezTo>
                    <a:cubicBezTo>
                      <a:pt x="1075" y="15386"/>
                      <a:pt x="1493" y="15693"/>
                      <a:pt x="1703" y="15804"/>
                    </a:cubicBezTo>
                    <a:cubicBezTo>
                      <a:pt x="2177" y="16083"/>
                      <a:pt x="2679" y="16237"/>
                      <a:pt x="3181" y="16293"/>
                    </a:cubicBezTo>
                    <a:cubicBezTo>
                      <a:pt x="3111" y="16293"/>
                      <a:pt x="3069" y="16307"/>
                      <a:pt x="3000" y="16307"/>
                    </a:cubicBezTo>
                    <a:cubicBezTo>
                      <a:pt x="2944" y="16307"/>
                      <a:pt x="2874" y="16307"/>
                      <a:pt x="2818" y="16320"/>
                    </a:cubicBezTo>
                    <a:cubicBezTo>
                      <a:pt x="2721" y="16334"/>
                      <a:pt x="2623" y="16362"/>
                      <a:pt x="2553" y="16376"/>
                    </a:cubicBezTo>
                    <a:cubicBezTo>
                      <a:pt x="2442" y="16404"/>
                      <a:pt x="2400" y="16502"/>
                      <a:pt x="2512" y="16613"/>
                    </a:cubicBezTo>
                    <a:cubicBezTo>
                      <a:pt x="2539" y="16669"/>
                      <a:pt x="2665" y="16725"/>
                      <a:pt x="2804" y="16753"/>
                    </a:cubicBezTo>
                    <a:lnTo>
                      <a:pt x="3014" y="16809"/>
                    </a:lnTo>
                    <a:cubicBezTo>
                      <a:pt x="3083" y="16809"/>
                      <a:pt x="3153" y="16823"/>
                      <a:pt x="3209" y="16823"/>
                    </a:cubicBezTo>
                    <a:cubicBezTo>
                      <a:pt x="3296" y="16827"/>
                      <a:pt x="3383" y="16829"/>
                      <a:pt x="3472" y="16829"/>
                    </a:cubicBezTo>
                    <a:cubicBezTo>
                      <a:pt x="4319" y="16829"/>
                      <a:pt x="5225" y="16648"/>
                      <a:pt x="6096" y="16307"/>
                    </a:cubicBezTo>
                    <a:cubicBezTo>
                      <a:pt x="7059" y="15916"/>
                      <a:pt x="7965" y="15288"/>
                      <a:pt x="8593" y="14437"/>
                    </a:cubicBezTo>
                    <a:lnTo>
                      <a:pt x="8593" y="14437"/>
                    </a:lnTo>
                    <a:cubicBezTo>
                      <a:pt x="8537" y="14549"/>
                      <a:pt x="8482" y="14647"/>
                      <a:pt x="8412" y="14758"/>
                    </a:cubicBezTo>
                    <a:cubicBezTo>
                      <a:pt x="8049" y="15330"/>
                      <a:pt x="7435" y="15874"/>
                      <a:pt x="6654" y="16237"/>
                    </a:cubicBezTo>
                    <a:cubicBezTo>
                      <a:pt x="6515" y="16298"/>
                      <a:pt x="6522" y="16331"/>
                      <a:pt x="6598" y="16331"/>
                    </a:cubicBezTo>
                    <a:cubicBezTo>
                      <a:pt x="6644" y="16331"/>
                      <a:pt x="6715" y="16319"/>
                      <a:pt x="6794" y="16293"/>
                    </a:cubicBezTo>
                    <a:cubicBezTo>
                      <a:pt x="7156" y="16153"/>
                      <a:pt x="7575" y="15916"/>
                      <a:pt x="7965" y="15623"/>
                    </a:cubicBezTo>
                    <a:cubicBezTo>
                      <a:pt x="8230" y="15428"/>
                      <a:pt x="8468" y="15219"/>
                      <a:pt x="8691" y="14981"/>
                    </a:cubicBezTo>
                    <a:cubicBezTo>
                      <a:pt x="8900" y="14730"/>
                      <a:pt x="9109" y="14451"/>
                      <a:pt x="9249" y="14172"/>
                    </a:cubicBezTo>
                    <a:cubicBezTo>
                      <a:pt x="9416" y="13879"/>
                      <a:pt x="9514" y="13587"/>
                      <a:pt x="9597" y="13266"/>
                    </a:cubicBezTo>
                    <a:cubicBezTo>
                      <a:pt x="9625" y="13196"/>
                      <a:pt x="9639" y="13112"/>
                      <a:pt x="9653" y="13043"/>
                    </a:cubicBezTo>
                    <a:lnTo>
                      <a:pt x="9667" y="12917"/>
                    </a:lnTo>
                    <a:cubicBezTo>
                      <a:pt x="9667" y="12889"/>
                      <a:pt x="9667" y="12833"/>
                      <a:pt x="9695" y="12805"/>
                    </a:cubicBezTo>
                    <a:cubicBezTo>
                      <a:pt x="9695" y="12736"/>
                      <a:pt x="9709" y="12638"/>
                      <a:pt x="9709" y="12568"/>
                    </a:cubicBezTo>
                    <a:lnTo>
                      <a:pt x="9709" y="12345"/>
                    </a:lnTo>
                    <a:cubicBezTo>
                      <a:pt x="9667" y="11438"/>
                      <a:pt x="9360" y="10602"/>
                      <a:pt x="8956" y="9890"/>
                    </a:cubicBezTo>
                    <a:cubicBezTo>
                      <a:pt x="8886" y="9779"/>
                      <a:pt x="8830" y="9681"/>
                      <a:pt x="8761" y="9569"/>
                    </a:cubicBezTo>
                    <a:cubicBezTo>
                      <a:pt x="8691" y="9472"/>
                      <a:pt x="8621" y="9360"/>
                      <a:pt x="8579" y="9276"/>
                    </a:cubicBezTo>
                    <a:cubicBezTo>
                      <a:pt x="8607" y="9276"/>
                      <a:pt x="8649" y="9290"/>
                      <a:pt x="8691" y="9332"/>
                    </a:cubicBezTo>
                    <a:cubicBezTo>
                      <a:pt x="8761" y="9388"/>
                      <a:pt x="8830" y="9416"/>
                      <a:pt x="8928" y="9486"/>
                    </a:cubicBezTo>
                    <a:cubicBezTo>
                      <a:pt x="8998" y="9555"/>
                      <a:pt x="9081" y="9625"/>
                      <a:pt x="9179" y="9751"/>
                    </a:cubicBezTo>
                    <a:cubicBezTo>
                      <a:pt x="9194" y="9768"/>
                      <a:pt x="9205" y="9776"/>
                      <a:pt x="9212" y="9776"/>
                    </a:cubicBezTo>
                    <a:cubicBezTo>
                      <a:pt x="9241" y="9776"/>
                      <a:pt x="9223" y="9668"/>
                      <a:pt x="9179" y="9569"/>
                    </a:cubicBezTo>
                    <a:cubicBezTo>
                      <a:pt x="8900" y="8997"/>
                      <a:pt x="8551" y="8565"/>
                      <a:pt x="8244" y="8133"/>
                    </a:cubicBezTo>
                    <a:cubicBezTo>
                      <a:pt x="7910" y="7714"/>
                      <a:pt x="7603" y="7296"/>
                      <a:pt x="7338" y="6780"/>
                    </a:cubicBezTo>
                    <a:cubicBezTo>
                      <a:pt x="7073" y="6277"/>
                      <a:pt x="6905" y="5733"/>
                      <a:pt x="6794" y="5162"/>
                    </a:cubicBezTo>
                    <a:cubicBezTo>
                      <a:pt x="6738" y="4883"/>
                      <a:pt x="6724" y="4590"/>
                      <a:pt x="6724" y="4297"/>
                    </a:cubicBezTo>
                    <a:cubicBezTo>
                      <a:pt x="6724" y="4157"/>
                      <a:pt x="6724" y="3990"/>
                      <a:pt x="6738" y="3850"/>
                    </a:cubicBezTo>
                    <a:cubicBezTo>
                      <a:pt x="6766" y="3711"/>
                      <a:pt x="6766" y="3558"/>
                      <a:pt x="6780" y="3418"/>
                    </a:cubicBezTo>
                    <a:cubicBezTo>
                      <a:pt x="6919" y="2232"/>
                      <a:pt x="7352" y="1103"/>
                      <a:pt x="7784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5"/>
              <p:cNvSpPr/>
              <p:nvPr/>
            </p:nvSpPr>
            <p:spPr>
              <a:xfrm>
                <a:off x="265290" y="1077264"/>
                <a:ext cx="500433" cy="691763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5965" extrusionOk="0">
                    <a:moveTo>
                      <a:pt x="4785" y="1"/>
                    </a:moveTo>
                    <a:cubicBezTo>
                      <a:pt x="4785" y="1"/>
                      <a:pt x="4785" y="168"/>
                      <a:pt x="4813" y="447"/>
                    </a:cubicBezTo>
                    <a:cubicBezTo>
                      <a:pt x="4826" y="726"/>
                      <a:pt x="4840" y="1117"/>
                      <a:pt x="4826" y="1647"/>
                    </a:cubicBezTo>
                    <a:cubicBezTo>
                      <a:pt x="4813" y="1912"/>
                      <a:pt x="4813" y="2191"/>
                      <a:pt x="4757" y="2498"/>
                    </a:cubicBezTo>
                    <a:cubicBezTo>
                      <a:pt x="4715" y="2818"/>
                      <a:pt x="4673" y="3125"/>
                      <a:pt x="4575" y="3474"/>
                    </a:cubicBezTo>
                    <a:cubicBezTo>
                      <a:pt x="4492" y="3823"/>
                      <a:pt x="4366" y="4171"/>
                      <a:pt x="4199" y="4534"/>
                    </a:cubicBezTo>
                    <a:cubicBezTo>
                      <a:pt x="4017" y="4911"/>
                      <a:pt x="3808" y="5259"/>
                      <a:pt x="3557" y="5608"/>
                    </a:cubicBezTo>
                    <a:cubicBezTo>
                      <a:pt x="3027" y="6320"/>
                      <a:pt x="2371" y="7031"/>
                      <a:pt x="1716" y="7840"/>
                    </a:cubicBezTo>
                    <a:cubicBezTo>
                      <a:pt x="1395" y="8231"/>
                      <a:pt x="1060" y="8677"/>
                      <a:pt x="781" y="9165"/>
                    </a:cubicBezTo>
                    <a:cubicBezTo>
                      <a:pt x="488" y="9625"/>
                      <a:pt x="237" y="10169"/>
                      <a:pt x="98" y="10769"/>
                    </a:cubicBezTo>
                    <a:cubicBezTo>
                      <a:pt x="28" y="11062"/>
                      <a:pt x="0" y="11355"/>
                      <a:pt x="14" y="11676"/>
                    </a:cubicBezTo>
                    <a:cubicBezTo>
                      <a:pt x="14" y="11983"/>
                      <a:pt x="56" y="12276"/>
                      <a:pt x="154" y="12596"/>
                    </a:cubicBezTo>
                    <a:cubicBezTo>
                      <a:pt x="196" y="12750"/>
                      <a:pt x="237" y="12889"/>
                      <a:pt x="307" y="13029"/>
                    </a:cubicBezTo>
                    <a:cubicBezTo>
                      <a:pt x="363" y="13168"/>
                      <a:pt x="433" y="13308"/>
                      <a:pt x="502" y="13447"/>
                    </a:cubicBezTo>
                    <a:cubicBezTo>
                      <a:pt x="642" y="13726"/>
                      <a:pt x="809" y="13991"/>
                      <a:pt x="1018" y="14228"/>
                    </a:cubicBezTo>
                    <a:cubicBezTo>
                      <a:pt x="1423" y="14717"/>
                      <a:pt x="1939" y="15107"/>
                      <a:pt x="2511" y="15386"/>
                    </a:cubicBezTo>
                    <a:cubicBezTo>
                      <a:pt x="3083" y="15665"/>
                      <a:pt x="3683" y="15832"/>
                      <a:pt x="4296" y="15902"/>
                    </a:cubicBezTo>
                    <a:cubicBezTo>
                      <a:pt x="4575" y="15946"/>
                      <a:pt x="4853" y="15964"/>
                      <a:pt x="5130" y="15964"/>
                    </a:cubicBezTo>
                    <a:cubicBezTo>
                      <a:pt x="5478" y="15964"/>
                      <a:pt x="5824" y="15935"/>
                      <a:pt x="6166" y="15888"/>
                    </a:cubicBezTo>
                    <a:cubicBezTo>
                      <a:pt x="6779" y="15805"/>
                      <a:pt x="7393" y="15665"/>
                      <a:pt x="7965" y="15428"/>
                    </a:cubicBezTo>
                    <a:cubicBezTo>
                      <a:pt x="8537" y="15205"/>
                      <a:pt x="9081" y="14926"/>
                      <a:pt x="9569" y="14563"/>
                    </a:cubicBezTo>
                    <a:cubicBezTo>
                      <a:pt x="10057" y="14201"/>
                      <a:pt x="10490" y="13782"/>
                      <a:pt x="10824" y="13294"/>
                    </a:cubicBezTo>
                    <a:cubicBezTo>
                      <a:pt x="11145" y="12806"/>
                      <a:pt x="11382" y="12248"/>
                      <a:pt x="11480" y="11662"/>
                    </a:cubicBezTo>
                    <a:cubicBezTo>
                      <a:pt x="11536" y="11383"/>
                      <a:pt x="11550" y="11090"/>
                      <a:pt x="11536" y="10811"/>
                    </a:cubicBezTo>
                    <a:cubicBezTo>
                      <a:pt x="11522" y="10532"/>
                      <a:pt x="11480" y="10253"/>
                      <a:pt x="11410" y="10002"/>
                    </a:cubicBezTo>
                    <a:cubicBezTo>
                      <a:pt x="11396" y="9890"/>
                      <a:pt x="11354" y="9807"/>
                      <a:pt x="11327" y="9695"/>
                    </a:cubicBezTo>
                    <a:cubicBezTo>
                      <a:pt x="11299" y="9597"/>
                      <a:pt x="11257" y="9514"/>
                      <a:pt x="11229" y="9416"/>
                    </a:cubicBezTo>
                    <a:cubicBezTo>
                      <a:pt x="11187" y="9332"/>
                      <a:pt x="11159" y="9235"/>
                      <a:pt x="11117" y="9137"/>
                    </a:cubicBezTo>
                    <a:cubicBezTo>
                      <a:pt x="11089" y="9053"/>
                      <a:pt x="11034" y="8970"/>
                      <a:pt x="10992" y="8858"/>
                    </a:cubicBezTo>
                    <a:cubicBezTo>
                      <a:pt x="10810" y="8509"/>
                      <a:pt x="10559" y="8203"/>
                      <a:pt x="10280" y="7938"/>
                    </a:cubicBezTo>
                    <a:lnTo>
                      <a:pt x="10085" y="7784"/>
                    </a:lnTo>
                    <a:lnTo>
                      <a:pt x="9876" y="7645"/>
                    </a:lnTo>
                    <a:cubicBezTo>
                      <a:pt x="9806" y="7589"/>
                      <a:pt x="9736" y="7561"/>
                      <a:pt x="9667" y="7519"/>
                    </a:cubicBezTo>
                    <a:lnTo>
                      <a:pt x="9569" y="7449"/>
                    </a:lnTo>
                    <a:cubicBezTo>
                      <a:pt x="9527" y="7435"/>
                      <a:pt x="9499" y="7421"/>
                      <a:pt x="9443" y="7394"/>
                    </a:cubicBezTo>
                    <a:cubicBezTo>
                      <a:pt x="9374" y="7366"/>
                      <a:pt x="9290" y="7324"/>
                      <a:pt x="9220" y="7296"/>
                    </a:cubicBezTo>
                    <a:lnTo>
                      <a:pt x="8969" y="7212"/>
                    </a:lnTo>
                    <a:cubicBezTo>
                      <a:pt x="8816" y="7170"/>
                      <a:pt x="8648" y="7115"/>
                      <a:pt x="8481" y="7101"/>
                    </a:cubicBezTo>
                    <a:cubicBezTo>
                      <a:pt x="8357" y="7090"/>
                      <a:pt x="8228" y="7083"/>
                      <a:pt x="8099" y="7083"/>
                    </a:cubicBezTo>
                    <a:cubicBezTo>
                      <a:pt x="7894" y="7083"/>
                      <a:pt x="7687" y="7100"/>
                      <a:pt x="7491" y="7143"/>
                    </a:cubicBezTo>
                    <a:cubicBezTo>
                      <a:pt x="7463" y="7143"/>
                      <a:pt x="7407" y="7156"/>
                      <a:pt x="7365" y="7156"/>
                    </a:cubicBezTo>
                    <a:lnTo>
                      <a:pt x="7254" y="7184"/>
                    </a:lnTo>
                    <a:cubicBezTo>
                      <a:pt x="7156" y="7198"/>
                      <a:pt x="7086" y="7226"/>
                      <a:pt x="7002" y="7254"/>
                    </a:cubicBezTo>
                    <a:lnTo>
                      <a:pt x="6779" y="7338"/>
                    </a:lnTo>
                    <a:cubicBezTo>
                      <a:pt x="6710" y="7380"/>
                      <a:pt x="6626" y="7408"/>
                      <a:pt x="6556" y="7463"/>
                    </a:cubicBezTo>
                    <a:cubicBezTo>
                      <a:pt x="6235" y="7645"/>
                      <a:pt x="5942" y="7924"/>
                      <a:pt x="5733" y="8272"/>
                    </a:cubicBezTo>
                    <a:cubicBezTo>
                      <a:pt x="5622" y="8440"/>
                      <a:pt x="5538" y="8635"/>
                      <a:pt x="5468" y="8844"/>
                    </a:cubicBezTo>
                    <a:cubicBezTo>
                      <a:pt x="5412" y="9053"/>
                      <a:pt x="5384" y="9263"/>
                      <a:pt x="5384" y="9486"/>
                    </a:cubicBezTo>
                    <a:cubicBezTo>
                      <a:pt x="5384" y="9779"/>
                      <a:pt x="5440" y="10086"/>
                      <a:pt x="5538" y="10365"/>
                    </a:cubicBezTo>
                    <a:cubicBezTo>
                      <a:pt x="5552" y="10406"/>
                      <a:pt x="5580" y="10462"/>
                      <a:pt x="5608" y="10504"/>
                    </a:cubicBezTo>
                    <a:cubicBezTo>
                      <a:pt x="5622" y="10546"/>
                      <a:pt x="5663" y="10602"/>
                      <a:pt x="5691" y="10658"/>
                    </a:cubicBezTo>
                    <a:cubicBezTo>
                      <a:pt x="5873" y="10937"/>
                      <a:pt x="6110" y="11188"/>
                      <a:pt x="6417" y="11341"/>
                    </a:cubicBezTo>
                    <a:cubicBezTo>
                      <a:pt x="6556" y="11411"/>
                      <a:pt x="6710" y="11453"/>
                      <a:pt x="6863" y="11508"/>
                    </a:cubicBezTo>
                    <a:cubicBezTo>
                      <a:pt x="6978" y="11540"/>
                      <a:pt x="7101" y="11556"/>
                      <a:pt x="7220" y="11556"/>
                    </a:cubicBezTo>
                    <a:cubicBezTo>
                      <a:pt x="7260" y="11556"/>
                      <a:pt x="7299" y="11554"/>
                      <a:pt x="7337" y="11550"/>
                    </a:cubicBezTo>
                    <a:lnTo>
                      <a:pt x="7337" y="11550"/>
                    </a:lnTo>
                    <a:cubicBezTo>
                      <a:pt x="7295" y="11564"/>
                      <a:pt x="7281" y="11578"/>
                      <a:pt x="7254" y="11592"/>
                    </a:cubicBezTo>
                    <a:cubicBezTo>
                      <a:pt x="7212" y="11620"/>
                      <a:pt x="7198" y="11648"/>
                      <a:pt x="7198" y="11662"/>
                    </a:cubicBezTo>
                    <a:cubicBezTo>
                      <a:pt x="7156" y="11690"/>
                      <a:pt x="7142" y="11704"/>
                      <a:pt x="7142" y="11718"/>
                    </a:cubicBezTo>
                    <a:cubicBezTo>
                      <a:pt x="7128" y="11760"/>
                      <a:pt x="7142" y="11801"/>
                      <a:pt x="7198" y="11843"/>
                    </a:cubicBezTo>
                    <a:cubicBezTo>
                      <a:pt x="7254" y="11871"/>
                      <a:pt x="7323" y="11913"/>
                      <a:pt x="7421" y="11913"/>
                    </a:cubicBezTo>
                    <a:cubicBezTo>
                      <a:pt x="7477" y="11913"/>
                      <a:pt x="7546" y="11927"/>
                      <a:pt x="7602" y="11927"/>
                    </a:cubicBezTo>
                    <a:cubicBezTo>
                      <a:pt x="7672" y="11927"/>
                      <a:pt x="7742" y="11913"/>
                      <a:pt x="7811" y="11913"/>
                    </a:cubicBezTo>
                    <a:cubicBezTo>
                      <a:pt x="7881" y="11899"/>
                      <a:pt x="7965" y="11871"/>
                      <a:pt x="8049" y="11857"/>
                    </a:cubicBezTo>
                    <a:cubicBezTo>
                      <a:pt x="8132" y="11829"/>
                      <a:pt x="8244" y="11787"/>
                      <a:pt x="8328" y="11732"/>
                    </a:cubicBezTo>
                    <a:cubicBezTo>
                      <a:pt x="8523" y="11634"/>
                      <a:pt x="8718" y="11481"/>
                      <a:pt x="8858" y="11271"/>
                    </a:cubicBezTo>
                    <a:cubicBezTo>
                      <a:pt x="9011" y="11076"/>
                      <a:pt x="9109" y="10825"/>
                      <a:pt x="9164" y="10574"/>
                    </a:cubicBezTo>
                    <a:cubicBezTo>
                      <a:pt x="9220" y="10309"/>
                      <a:pt x="9220" y="10044"/>
                      <a:pt x="9164" y="9807"/>
                    </a:cubicBezTo>
                    <a:cubicBezTo>
                      <a:pt x="9137" y="9681"/>
                      <a:pt x="9095" y="9556"/>
                      <a:pt x="9039" y="9458"/>
                    </a:cubicBezTo>
                    <a:lnTo>
                      <a:pt x="9025" y="9430"/>
                    </a:lnTo>
                    <a:lnTo>
                      <a:pt x="9025" y="9416"/>
                    </a:lnTo>
                    <a:lnTo>
                      <a:pt x="9011" y="9388"/>
                    </a:lnTo>
                    <a:lnTo>
                      <a:pt x="8997" y="9360"/>
                    </a:lnTo>
                    <a:lnTo>
                      <a:pt x="8955" y="9318"/>
                    </a:lnTo>
                    <a:cubicBezTo>
                      <a:pt x="8913" y="9263"/>
                      <a:pt x="8872" y="9179"/>
                      <a:pt x="8830" y="9137"/>
                    </a:cubicBezTo>
                    <a:cubicBezTo>
                      <a:pt x="8690" y="8984"/>
                      <a:pt x="8537" y="8858"/>
                      <a:pt x="8383" y="8788"/>
                    </a:cubicBezTo>
                    <a:cubicBezTo>
                      <a:pt x="8216" y="8719"/>
                      <a:pt x="8063" y="8677"/>
                      <a:pt x="7923" y="8677"/>
                    </a:cubicBezTo>
                    <a:cubicBezTo>
                      <a:pt x="7865" y="8668"/>
                      <a:pt x="7810" y="8664"/>
                      <a:pt x="7760" y="8664"/>
                    </a:cubicBezTo>
                    <a:cubicBezTo>
                      <a:pt x="7570" y="8664"/>
                      <a:pt x="7434" y="8719"/>
                      <a:pt x="7323" y="8774"/>
                    </a:cubicBezTo>
                    <a:cubicBezTo>
                      <a:pt x="7267" y="8788"/>
                      <a:pt x="7226" y="8830"/>
                      <a:pt x="7198" y="8844"/>
                    </a:cubicBezTo>
                    <a:cubicBezTo>
                      <a:pt x="7156" y="8858"/>
                      <a:pt x="7142" y="8900"/>
                      <a:pt x="7128" y="8914"/>
                    </a:cubicBezTo>
                    <a:cubicBezTo>
                      <a:pt x="7086" y="8956"/>
                      <a:pt x="7086" y="8984"/>
                      <a:pt x="7128" y="8998"/>
                    </a:cubicBezTo>
                    <a:cubicBezTo>
                      <a:pt x="7128" y="9053"/>
                      <a:pt x="7170" y="9095"/>
                      <a:pt x="7254" y="9109"/>
                    </a:cubicBezTo>
                    <a:cubicBezTo>
                      <a:pt x="7323" y="9123"/>
                      <a:pt x="7421" y="9137"/>
                      <a:pt x="7546" y="9179"/>
                    </a:cubicBezTo>
                    <a:cubicBezTo>
                      <a:pt x="7672" y="9207"/>
                      <a:pt x="7811" y="9263"/>
                      <a:pt x="7923" y="9346"/>
                    </a:cubicBezTo>
                    <a:cubicBezTo>
                      <a:pt x="8049" y="9444"/>
                      <a:pt x="8174" y="9584"/>
                      <a:pt x="8244" y="9751"/>
                    </a:cubicBezTo>
                    <a:cubicBezTo>
                      <a:pt x="8369" y="10044"/>
                      <a:pt x="8369" y="10434"/>
                      <a:pt x="8174" y="10727"/>
                    </a:cubicBezTo>
                    <a:cubicBezTo>
                      <a:pt x="8090" y="10881"/>
                      <a:pt x="7965" y="11006"/>
                      <a:pt x="7811" y="11090"/>
                    </a:cubicBezTo>
                    <a:cubicBezTo>
                      <a:pt x="7644" y="11188"/>
                      <a:pt x="7491" y="11229"/>
                      <a:pt x="7337" y="11271"/>
                    </a:cubicBezTo>
                    <a:cubicBezTo>
                      <a:pt x="7241" y="11279"/>
                      <a:pt x="7149" y="11287"/>
                      <a:pt x="7061" y="11287"/>
                    </a:cubicBezTo>
                    <a:cubicBezTo>
                      <a:pt x="6997" y="11287"/>
                      <a:pt x="6936" y="11283"/>
                      <a:pt x="6877" y="11271"/>
                    </a:cubicBezTo>
                    <a:cubicBezTo>
                      <a:pt x="6723" y="11257"/>
                      <a:pt x="6584" y="11202"/>
                      <a:pt x="6444" y="11132"/>
                    </a:cubicBezTo>
                    <a:cubicBezTo>
                      <a:pt x="6305" y="11062"/>
                      <a:pt x="6179" y="10978"/>
                      <a:pt x="6068" y="10867"/>
                    </a:cubicBezTo>
                    <a:cubicBezTo>
                      <a:pt x="5942" y="10769"/>
                      <a:pt x="5859" y="10644"/>
                      <a:pt x="5789" y="10504"/>
                    </a:cubicBezTo>
                    <a:cubicBezTo>
                      <a:pt x="5663" y="10239"/>
                      <a:pt x="5594" y="9974"/>
                      <a:pt x="5580" y="9695"/>
                    </a:cubicBezTo>
                    <a:cubicBezTo>
                      <a:pt x="5552" y="9444"/>
                      <a:pt x="5594" y="9165"/>
                      <a:pt x="5663" y="8914"/>
                    </a:cubicBezTo>
                    <a:cubicBezTo>
                      <a:pt x="5817" y="8370"/>
                      <a:pt x="6207" y="7910"/>
                      <a:pt x="6696" y="7631"/>
                    </a:cubicBezTo>
                    <a:cubicBezTo>
                      <a:pt x="6933" y="7491"/>
                      <a:pt x="7212" y="7394"/>
                      <a:pt x="7477" y="7324"/>
                    </a:cubicBezTo>
                    <a:lnTo>
                      <a:pt x="7686" y="7296"/>
                    </a:lnTo>
                    <a:cubicBezTo>
                      <a:pt x="7756" y="7282"/>
                      <a:pt x="7825" y="7282"/>
                      <a:pt x="7895" y="7282"/>
                    </a:cubicBezTo>
                    <a:cubicBezTo>
                      <a:pt x="7942" y="7273"/>
                      <a:pt x="7988" y="7270"/>
                      <a:pt x="8035" y="7270"/>
                    </a:cubicBezTo>
                    <a:cubicBezTo>
                      <a:pt x="8128" y="7270"/>
                      <a:pt x="8221" y="7282"/>
                      <a:pt x="8314" y="7282"/>
                    </a:cubicBezTo>
                    <a:cubicBezTo>
                      <a:pt x="8802" y="7310"/>
                      <a:pt x="9276" y="7463"/>
                      <a:pt x="9695" y="7714"/>
                    </a:cubicBezTo>
                    <a:cubicBezTo>
                      <a:pt x="10113" y="7952"/>
                      <a:pt x="10462" y="8300"/>
                      <a:pt x="10713" y="8705"/>
                    </a:cubicBezTo>
                    <a:cubicBezTo>
                      <a:pt x="10755" y="8761"/>
                      <a:pt x="10783" y="8816"/>
                      <a:pt x="10810" y="8858"/>
                    </a:cubicBezTo>
                    <a:cubicBezTo>
                      <a:pt x="10838" y="8914"/>
                      <a:pt x="10852" y="8970"/>
                      <a:pt x="10894" y="9026"/>
                    </a:cubicBezTo>
                    <a:cubicBezTo>
                      <a:pt x="10950" y="9123"/>
                      <a:pt x="10992" y="9249"/>
                      <a:pt x="11034" y="9346"/>
                    </a:cubicBezTo>
                    <a:cubicBezTo>
                      <a:pt x="11089" y="9458"/>
                      <a:pt x="11117" y="9584"/>
                      <a:pt x="11159" y="9695"/>
                    </a:cubicBezTo>
                    <a:cubicBezTo>
                      <a:pt x="11187" y="9821"/>
                      <a:pt x="11229" y="9946"/>
                      <a:pt x="11243" y="10072"/>
                    </a:cubicBezTo>
                    <a:cubicBezTo>
                      <a:pt x="11313" y="10323"/>
                      <a:pt x="11340" y="10588"/>
                      <a:pt x="11340" y="10853"/>
                    </a:cubicBezTo>
                    <a:cubicBezTo>
                      <a:pt x="11368" y="11118"/>
                      <a:pt x="11340" y="11397"/>
                      <a:pt x="11299" y="11676"/>
                    </a:cubicBezTo>
                    <a:cubicBezTo>
                      <a:pt x="11187" y="12206"/>
                      <a:pt x="10978" y="12750"/>
                      <a:pt x="10643" y="13224"/>
                    </a:cubicBezTo>
                    <a:cubicBezTo>
                      <a:pt x="10434" y="13517"/>
                      <a:pt x="10197" y="13782"/>
                      <a:pt x="9932" y="14019"/>
                    </a:cubicBezTo>
                    <a:cubicBezTo>
                      <a:pt x="10085" y="13880"/>
                      <a:pt x="10294" y="13587"/>
                      <a:pt x="10434" y="13308"/>
                    </a:cubicBezTo>
                    <a:cubicBezTo>
                      <a:pt x="10573" y="13029"/>
                      <a:pt x="10643" y="12750"/>
                      <a:pt x="10629" y="12680"/>
                    </a:cubicBezTo>
                    <a:cubicBezTo>
                      <a:pt x="10629" y="12646"/>
                      <a:pt x="10620" y="12631"/>
                      <a:pt x="10604" y="12631"/>
                    </a:cubicBezTo>
                    <a:cubicBezTo>
                      <a:pt x="10581" y="12631"/>
                      <a:pt x="10545" y="12664"/>
                      <a:pt x="10504" y="12722"/>
                    </a:cubicBezTo>
                    <a:cubicBezTo>
                      <a:pt x="10434" y="12806"/>
                      <a:pt x="10336" y="12959"/>
                      <a:pt x="10211" y="13113"/>
                    </a:cubicBezTo>
                    <a:cubicBezTo>
                      <a:pt x="10085" y="13280"/>
                      <a:pt x="9932" y="13447"/>
                      <a:pt x="9792" y="13601"/>
                    </a:cubicBezTo>
                    <a:cubicBezTo>
                      <a:pt x="9722" y="13670"/>
                      <a:pt x="9653" y="13740"/>
                      <a:pt x="9583" y="13796"/>
                    </a:cubicBezTo>
                    <a:cubicBezTo>
                      <a:pt x="9513" y="13852"/>
                      <a:pt x="9457" y="13908"/>
                      <a:pt x="9429" y="13935"/>
                    </a:cubicBezTo>
                    <a:cubicBezTo>
                      <a:pt x="9011" y="14270"/>
                      <a:pt x="8593" y="14563"/>
                      <a:pt x="8132" y="14786"/>
                    </a:cubicBezTo>
                    <a:cubicBezTo>
                      <a:pt x="8342" y="14619"/>
                      <a:pt x="8481" y="14466"/>
                      <a:pt x="8523" y="14340"/>
                    </a:cubicBezTo>
                    <a:cubicBezTo>
                      <a:pt x="8579" y="14214"/>
                      <a:pt x="8523" y="14131"/>
                      <a:pt x="8369" y="14089"/>
                    </a:cubicBezTo>
                    <a:cubicBezTo>
                      <a:pt x="8364" y="14088"/>
                      <a:pt x="8357" y="14088"/>
                      <a:pt x="8351" y="14088"/>
                    </a:cubicBezTo>
                    <a:cubicBezTo>
                      <a:pt x="8218" y="14088"/>
                      <a:pt x="7956" y="14220"/>
                      <a:pt x="7784" y="14326"/>
                    </a:cubicBezTo>
                    <a:cubicBezTo>
                      <a:pt x="7114" y="14758"/>
                      <a:pt x="6235" y="15163"/>
                      <a:pt x="5231" y="15302"/>
                    </a:cubicBezTo>
                    <a:cubicBezTo>
                      <a:pt x="4961" y="15339"/>
                      <a:pt x="4692" y="15360"/>
                      <a:pt x="4420" y="15360"/>
                    </a:cubicBezTo>
                    <a:cubicBezTo>
                      <a:pt x="4172" y="15360"/>
                      <a:pt x="3922" y="15342"/>
                      <a:pt x="3669" y="15302"/>
                    </a:cubicBezTo>
                    <a:cubicBezTo>
                      <a:pt x="3153" y="15205"/>
                      <a:pt x="2609" y="15051"/>
                      <a:pt x="2134" y="14758"/>
                    </a:cubicBezTo>
                    <a:lnTo>
                      <a:pt x="2134" y="14758"/>
                    </a:lnTo>
                    <a:cubicBezTo>
                      <a:pt x="2260" y="14814"/>
                      <a:pt x="2371" y="14828"/>
                      <a:pt x="2483" y="14884"/>
                    </a:cubicBezTo>
                    <a:cubicBezTo>
                      <a:pt x="3153" y="15093"/>
                      <a:pt x="3906" y="15177"/>
                      <a:pt x="4701" y="15177"/>
                    </a:cubicBezTo>
                    <a:cubicBezTo>
                      <a:pt x="4924" y="15177"/>
                      <a:pt x="4813" y="15093"/>
                      <a:pt x="4617" y="15065"/>
                    </a:cubicBezTo>
                    <a:cubicBezTo>
                      <a:pt x="4269" y="15051"/>
                      <a:pt x="3850" y="14982"/>
                      <a:pt x="3432" y="14856"/>
                    </a:cubicBezTo>
                    <a:cubicBezTo>
                      <a:pt x="2888" y="14689"/>
                      <a:pt x="2385" y="14424"/>
                      <a:pt x="1967" y="14075"/>
                    </a:cubicBezTo>
                    <a:cubicBezTo>
                      <a:pt x="1549" y="13726"/>
                      <a:pt x="1214" y="13294"/>
                      <a:pt x="949" y="12792"/>
                    </a:cubicBezTo>
                    <a:cubicBezTo>
                      <a:pt x="767" y="12443"/>
                      <a:pt x="642" y="12038"/>
                      <a:pt x="586" y="11634"/>
                    </a:cubicBezTo>
                    <a:cubicBezTo>
                      <a:pt x="530" y="11229"/>
                      <a:pt x="586" y="10811"/>
                      <a:pt x="670" y="10393"/>
                    </a:cubicBezTo>
                    <a:cubicBezTo>
                      <a:pt x="740" y="10141"/>
                      <a:pt x="809" y="9890"/>
                      <a:pt x="907" y="9653"/>
                    </a:cubicBezTo>
                    <a:cubicBezTo>
                      <a:pt x="921" y="9681"/>
                      <a:pt x="935" y="9737"/>
                      <a:pt x="935" y="9793"/>
                    </a:cubicBezTo>
                    <a:cubicBezTo>
                      <a:pt x="949" y="9960"/>
                      <a:pt x="977" y="10155"/>
                      <a:pt x="949" y="10434"/>
                    </a:cubicBezTo>
                    <a:cubicBezTo>
                      <a:pt x="949" y="10462"/>
                      <a:pt x="954" y="10474"/>
                      <a:pt x="964" y="10474"/>
                    </a:cubicBezTo>
                    <a:cubicBezTo>
                      <a:pt x="987" y="10474"/>
                      <a:pt x="1034" y="10399"/>
                      <a:pt x="1074" y="10309"/>
                    </a:cubicBezTo>
                    <a:cubicBezTo>
                      <a:pt x="1284" y="9751"/>
                      <a:pt x="1535" y="9235"/>
                      <a:pt x="1786" y="8705"/>
                    </a:cubicBezTo>
                    <a:cubicBezTo>
                      <a:pt x="2051" y="8189"/>
                      <a:pt x="2344" y="7673"/>
                      <a:pt x="2720" y="7156"/>
                    </a:cubicBezTo>
                    <a:cubicBezTo>
                      <a:pt x="3083" y="6654"/>
                      <a:pt x="3459" y="6124"/>
                      <a:pt x="3794" y="5580"/>
                    </a:cubicBezTo>
                    <a:cubicBezTo>
                      <a:pt x="4143" y="5050"/>
                      <a:pt x="4408" y="4450"/>
                      <a:pt x="4575" y="3837"/>
                    </a:cubicBezTo>
                    <a:cubicBezTo>
                      <a:pt x="4757" y="3237"/>
                      <a:pt x="4840" y="2581"/>
                      <a:pt x="4854" y="1940"/>
                    </a:cubicBezTo>
                    <a:cubicBezTo>
                      <a:pt x="4882" y="1298"/>
                      <a:pt x="4840" y="656"/>
                      <a:pt x="47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292026" y="1249549"/>
                <a:ext cx="271230" cy="486249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11222" extrusionOk="0">
                    <a:moveTo>
                      <a:pt x="3930" y="0"/>
                    </a:moveTo>
                    <a:cubicBezTo>
                      <a:pt x="3930" y="1"/>
                      <a:pt x="3833" y="140"/>
                      <a:pt x="3665" y="405"/>
                    </a:cubicBezTo>
                    <a:cubicBezTo>
                      <a:pt x="3512" y="670"/>
                      <a:pt x="3275" y="1032"/>
                      <a:pt x="3052" y="1479"/>
                    </a:cubicBezTo>
                    <a:cubicBezTo>
                      <a:pt x="2815" y="1939"/>
                      <a:pt x="2564" y="2497"/>
                      <a:pt x="2326" y="3111"/>
                    </a:cubicBezTo>
                    <a:cubicBezTo>
                      <a:pt x="2298" y="3180"/>
                      <a:pt x="2271" y="3250"/>
                      <a:pt x="2257" y="3320"/>
                    </a:cubicBezTo>
                    <a:cubicBezTo>
                      <a:pt x="2229" y="3348"/>
                      <a:pt x="2229" y="3362"/>
                      <a:pt x="2215" y="3404"/>
                    </a:cubicBezTo>
                    <a:cubicBezTo>
                      <a:pt x="2117" y="3613"/>
                      <a:pt x="1992" y="3808"/>
                      <a:pt x="1838" y="3976"/>
                    </a:cubicBezTo>
                    <a:cubicBezTo>
                      <a:pt x="1768" y="4059"/>
                      <a:pt x="1671" y="4157"/>
                      <a:pt x="1587" y="4227"/>
                    </a:cubicBezTo>
                    <a:cubicBezTo>
                      <a:pt x="1503" y="4310"/>
                      <a:pt x="1420" y="4380"/>
                      <a:pt x="1322" y="4450"/>
                    </a:cubicBezTo>
                    <a:cubicBezTo>
                      <a:pt x="1183" y="4575"/>
                      <a:pt x="1071" y="4659"/>
                      <a:pt x="945" y="4743"/>
                    </a:cubicBezTo>
                    <a:cubicBezTo>
                      <a:pt x="820" y="4826"/>
                      <a:pt x="722" y="4924"/>
                      <a:pt x="611" y="5008"/>
                    </a:cubicBezTo>
                    <a:cubicBezTo>
                      <a:pt x="401" y="5175"/>
                      <a:pt x="206" y="5412"/>
                      <a:pt x="95" y="5803"/>
                    </a:cubicBezTo>
                    <a:cubicBezTo>
                      <a:pt x="95" y="5831"/>
                      <a:pt x="67" y="5831"/>
                      <a:pt x="67" y="5845"/>
                    </a:cubicBezTo>
                    <a:cubicBezTo>
                      <a:pt x="1" y="5901"/>
                      <a:pt x="69" y="5971"/>
                      <a:pt x="141" y="5971"/>
                    </a:cubicBezTo>
                    <a:cubicBezTo>
                      <a:pt x="176" y="5971"/>
                      <a:pt x="212" y="5955"/>
                      <a:pt x="234" y="5914"/>
                    </a:cubicBezTo>
                    <a:cubicBezTo>
                      <a:pt x="374" y="5719"/>
                      <a:pt x="527" y="5566"/>
                      <a:pt x="708" y="5426"/>
                    </a:cubicBezTo>
                    <a:cubicBezTo>
                      <a:pt x="876" y="5287"/>
                      <a:pt x="1057" y="5175"/>
                      <a:pt x="1224" y="5064"/>
                    </a:cubicBezTo>
                    <a:lnTo>
                      <a:pt x="1224" y="5064"/>
                    </a:lnTo>
                    <a:cubicBezTo>
                      <a:pt x="1127" y="5203"/>
                      <a:pt x="1015" y="5329"/>
                      <a:pt x="890" y="5468"/>
                    </a:cubicBezTo>
                    <a:cubicBezTo>
                      <a:pt x="778" y="5608"/>
                      <a:pt x="667" y="5747"/>
                      <a:pt x="541" y="5886"/>
                    </a:cubicBezTo>
                    <a:cubicBezTo>
                      <a:pt x="471" y="5970"/>
                      <a:pt x="401" y="6068"/>
                      <a:pt x="360" y="6179"/>
                    </a:cubicBezTo>
                    <a:cubicBezTo>
                      <a:pt x="304" y="6277"/>
                      <a:pt x="248" y="6389"/>
                      <a:pt x="220" y="6514"/>
                    </a:cubicBezTo>
                    <a:cubicBezTo>
                      <a:pt x="178" y="6626"/>
                      <a:pt x="150" y="6751"/>
                      <a:pt x="123" y="6877"/>
                    </a:cubicBezTo>
                    <a:cubicBezTo>
                      <a:pt x="109" y="7002"/>
                      <a:pt x="109" y="7142"/>
                      <a:pt x="123" y="7281"/>
                    </a:cubicBezTo>
                    <a:cubicBezTo>
                      <a:pt x="123" y="7351"/>
                      <a:pt x="178" y="7393"/>
                      <a:pt x="220" y="7393"/>
                    </a:cubicBezTo>
                    <a:cubicBezTo>
                      <a:pt x="229" y="7399"/>
                      <a:pt x="238" y="7402"/>
                      <a:pt x="247" y="7402"/>
                    </a:cubicBezTo>
                    <a:cubicBezTo>
                      <a:pt x="279" y="7402"/>
                      <a:pt x="307" y="7364"/>
                      <a:pt x="318" y="7309"/>
                    </a:cubicBezTo>
                    <a:cubicBezTo>
                      <a:pt x="360" y="7072"/>
                      <a:pt x="388" y="6863"/>
                      <a:pt x="499" y="6668"/>
                    </a:cubicBezTo>
                    <a:lnTo>
                      <a:pt x="653" y="6403"/>
                    </a:lnTo>
                    <a:cubicBezTo>
                      <a:pt x="722" y="6319"/>
                      <a:pt x="792" y="6249"/>
                      <a:pt x="862" y="6193"/>
                    </a:cubicBezTo>
                    <a:cubicBezTo>
                      <a:pt x="959" y="6110"/>
                      <a:pt x="1071" y="6040"/>
                      <a:pt x="1169" y="5970"/>
                    </a:cubicBezTo>
                    <a:cubicBezTo>
                      <a:pt x="1280" y="5900"/>
                      <a:pt x="1364" y="5817"/>
                      <a:pt x="1448" y="5705"/>
                    </a:cubicBezTo>
                    <a:cubicBezTo>
                      <a:pt x="1503" y="5649"/>
                      <a:pt x="1545" y="5580"/>
                      <a:pt x="1573" y="5538"/>
                    </a:cubicBezTo>
                    <a:lnTo>
                      <a:pt x="1573" y="5538"/>
                    </a:lnTo>
                    <a:cubicBezTo>
                      <a:pt x="1559" y="5691"/>
                      <a:pt x="1545" y="5845"/>
                      <a:pt x="1517" y="6026"/>
                    </a:cubicBezTo>
                    <a:cubicBezTo>
                      <a:pt x="1503" y="6235"/>
                      <a:pt x="1489" y="6444"/>
                      <a:pt x="1503" y="6654"/>
                    </a:cubicBezTo>
                    <a:lnTo>
                      <a:pt x="1503" y="6835"/>
                    </a:lnTo>
                    <a:cubicBezTo>
                      <a:pt x="1503" y="6891"/>
                      <a:pt x="1517" y="6961"/>
                      <a:pt x="1517" y="7016"/>
                    </a:cubicBezTo>
                    <a:cubicBezTo>
                      <a:pt x="1517" y="7100"/>
                      <a:pt x="1545" y="7170"/>
                      <a:pt x="1545" y="7253"/>
                    </a:cubicBezTo>
                    <a:cubicBezTo>
                      <a:pt x="1559" y="7351"/>
                      <a:pt x="1559" y="7421"/>
                      <a:pt x="1573" y="7491"/>
                    </a:cubicBezTo>
                    <a:cubicBezTo>
                      <a:pt x="1573" y="7518"/>
                      <a:pt x="1587" y="7560"/>
                      <a:pt x="1587" y="7602"/>
                    </a:cubicBezTo>
                    <a:cubicBezTo>
                      <a:pt x="1587" y="7644"/>
                      <a:pt x="1615" y="7672"/>
                      <a:pt x="1629" y="7714"/>
                    </a:cubicBezTo>
                    <a:cubicBezTo>
                      <a:pt x="1643" y="7784"/>
                      <a:pt x="1657" y="7853"/>
                      <a:pt x="1685" y="7937"/>
                    </a:cubicBezTo>
                    <a:lnTo>
                      <a:pt x="1727" y="8090"/>
                    </a:lnTo>
                    <a:lnTo>
                      <a:pt x="1782" y="8258"/>
                    </a:lnTo>
                    <a:cubicBezTo>
                      <a:pt x="1824" y="8355"/>
                      <a:pt x="1866" y="8439"/>
                      <a:pt x="1908" y="8551"/>
                    </a:cubicBezTo>
                    <a:cubicBezTo>
                      <a:pt x="2033" y="8816"/>
                      <a:pt x="2201" y="9053"/>
                      <a:pt x="2382" y="9304"/>
                    </a:cubicBezTo>
                    <a:lnTo>
                      <a:pt x="2536" y="9457"/>
                    </a:lnTo>
                    <a:lnTo>
                      <a:pt x="2689" y="9611"/>
                    </a:lnTo>
                    <a:lnTo>
                      <a:pt x="2870" y="9750"/>
                    </a:lnTo>
                    <a:cubicBezTo>
                      <a:pt x="2912" y="9806"/>
                      <a:pt x="2968" y="9862"/>
                      <a:pt x="3038" y="9890"/>
                    </a:cubicBezTo>
                    <a:cubicBezTo>
                      <a:pt x="3526" y="10238"/>
                      <a:pt x="4070" y="10448"/>
                      <a:pt x="4628" y="10601"/>
                    </a:cubicBezTo>
                    <a:cubicBezTo>
                      <a:pt x="4851" y="10657"/>
                      <a:pt x="5074" y="10727"/>
                      <a:pt x="5283" y="10755"/>
                    </a:cubicBezTo>
                    <a:lnTo>
                      <a:pt x="5325" y="10755"/>
                    </a:lnTo>
                    <a:cubicBezTo>
                      <a:pt x="5339" y="10782"/>
                      <a:pt x="5353" y="10810"/>
                      <a:pt x="5395" y="10824"/>
                    </a:cubicBezTo>
                    <a:cubicBezTo>
                      <a:pt x="5479" y="10880"/>
                      <a:pt x="5590" y="11006"/>
                      <a:pt x="5702" y="11089"/>
                    </a:cubicBezTo>
                    <a:cubicBezTo>
                      <a:pt x="5808" y="11160"/>
                      <a:pt x="5915" y="11221"/>
                      <a:pt x="6021" y="11221"/>
                    </a:cubicBezTo>
                    <a:cubicBezTo>
                      <a:pt x="6040" y="11221"/>
                      <a:pt x="6059" y="11219"/>
                      <a:pt x="6079" y="11215"/>
                    </a:cubicBezTo>
                    <a:cubicBezTo>
                      <a:pt x="6218" y="11173"/>
                      <a:pt x="6260" y="11020"/>
                      <a:pt x="6232" y="10880"/>
                    </a:cubicBezTo>
                    <a:cubicBezTo>
                      <a:pt x="6246" y="10866"/>
                      <a:pt x="6246" y="10824"/>
                      <a:pt x="6232" y="10810"/>
                    </a:cubicBezTo>
                    <a:cubicBezTo>
                      <a:pt x="6106" y="10671"/>
                      <a:pt x="5967" y="10573"/>
                      <a:pt x="5814" y="10503"/>
                    </a:cubicBezTo>
                    <a:cubicBezTo>
                      <a:pt x="5772" y="10476"/>
                      <a:pt x="5730" y="10462"/>
                      <a:pt x="5688" y="10448"/>
                    </a:cubicBezTo>
                    <a:cubicBezTo>
                      <a:pt x="5660" y="10434"/>
                      <a:pt x="5604" y="10406"/>
                      <a:pt x="5562" y="10392"/>
                    </a:cubicBezTo>
                    <a:cubicBezTo>
                      <a:pt x="5479" y="10364"/>
                      <a:pt x="5395" y="10336"/>
                      <a:pt x="5325" y="10336"/>
                    </a:cubicBezTo>
                    <a:cubicBezTo>
                      <a:pt x="4991" y="10294"/>
                      <a:pt x="4642" y="10252"/>
                      <a:pt x="4307" y="10183"/>
                    </a:cubicBezTo>
                    <a:cubicBezTo>
                      <a:pt x="4223" y="10169"/>
                      <a:pt x="4154" y="10155"/>
                      <a:pt x="4070" y="10127"/>
                    </a:cubicBezTo>
                    <a:lnTo>
                      <a:pt x="3819" y="10057"/>
                    </a:lnTo>
                    <a:lnTo>
                      <a:pt x="3582" y="9973"/>
                    </a:lnTo>
                    <a:cubicBezTo>
                      <a:pt x="3484" y="9946"/>
                      <a:pt x="3414" y="9918"/>
                      <a:pt x="3345" y="9876"/>
                    </a:cubicBezTo>
                    <a:cubicBezTo>
                      <a:pt x="3233" y="9778"/>
                      <a:pt x="3108" y="9694"/>
                      <a:pt x="3024" y="9611"/>
                    </a:cubicBezTo>
                    <a:cubicBezTo>
                      <a:pt x="2968" y="9555"/>
                      <a:pt x="2898" y="9499"/>
                      <a:pt x="2842" y="9471"/>
                    </a:cubicBezTo>
                    <a:lnTo>
                      <a:pt x="2689" y="9318"/>
                    </a:lnTo>
                    <a:lnTo>
                      <a:pt x="2605" y="9248"/>
                    </a:lnTo>
                    <a:cubicBezTo>
                      <a:pt x="2564" y="9220"/>
                      <a:pt x="2550" y="9192"/>
                      <a:pt x="2536" y="9164"/>
                    </a:cubicBezTo>
                    <a:lnTo>
                      <a:pt x="2396" y="8983"/>
                    </a:lnTo>
                    <a:cubicBezTo>
                      <a:pt x="2340" y="8913"/>
                      <a:pt x="2285" y="8830"/>
                      <a:pt x="2257" y="8760"/>
                    </a:cubicBezTo>
                    <a:cubicBezTo>
                      <a:pt x="2229" y="8718"/>
                      <a:pt x="2201" y="8690"/>
                      <a:pt x="2187" y="8634"/>
                    </a:cubicBezTo>
                    <a:lnTo>
                      <a:pt x="2131" y="8509"/>
                    </a:lnTo>
                    <a:lnTo>
                      <a:pt x="2159" y="8551"/>
                    </a:lnTo>
                    <a:cubicBezTo>
                      <a:pt x="2187" y="8565"/>
                      <a:pt x="2215" y="8579"/>
                      <a:pt x="2257" y="8620"/>
                    </a:cubicBezTo>
                    <a:lnTo>
                      <a:pt x="2354" y="8662"/>
                    </a:lnTo>
                    <a:cubicBezTo>
                      <a:pt x="2424" y="8704"/>
                      <a:pt x="2508" y="8718"/>
                      <a:pt x="2564" y="8732"/>
                    </a:cubicBezTo>
                    <a:cubicBezTo>
                      <a:pt x="2968" y="8844"/>
                      <a:pt x="3233" y="8913"/>
                      <a:pt x="3540" y="9067"/>
                    </a:cubicBezTo>
                    <a:cubicBezTo>
                      <a:pt x="3548" y="9073"/>
                      <a:pt x="3558" y="9076"/>
                      <a:pt x="3567" y="9076"/>
                    </a:cubicBezTo>
                    <a:cubicBezTo>
                      <a:pt x="3618" y="9076"/>
                      <a:pt x="3671" y="8989"/>
                      <a:pt x="3624" y="8941"/>
                    </a:cubicBezTo>
                    <a:cubicBezTo>
                      <a:pt x="3596" y="8913"/>
                      <a:pt x="3540" y="8871"/>
                      <a:pt x="3512" y="8844"/>
                    </a:cubicBezTo>
                    <a:cubicBezTo>
                      <a:pt x="3484" y="8830"/>
                      <a:pt x="3470" y="8802"/>
                      <a:pt x="3456" y="8774"/>
                    </a:cubicBezTo>
                    <a:cubicBezTo>
                      <a:pt x="3442" y="8760"/>
                      <a:pt x="3414" y="8732"/>
                      <a:pt x="3400" y="8704"/>
                    </a:cubicBezTo>
                    <a:cubicBezTo>
                      <a:pt x="3317" y="8620"/>
                      <a:pt x="3261" y="8523"/>
                      <a:pt x="3191" y="8439"/>
                    </a:cubicBezTo>
                    <a:cubicBezTo>
                      <a:pt x="3066" y="8244"/>
                      <a:pt x="2898" y="8076"/>
                      <a:pt x="2689" y="7923"/>
                    </a:cubicBezTo>
                    <a:cubicBezTo>
                      <a:pt x="2326" y="7672"/>
                      <a:pt x="1950" y="7477"/>
                      <a:pt x="1866" y="6905"/>
                    </a:cubicBezTo>
                    <a:cubicBezTo>
                      <a:pt x="1852" y="6765"/>
                      <a:pt x="1838" y="6612"/>
                      <a:pt x="1810" y="6472"/>
                    </a:cubicBezTo>
                    <a:cubicBezTo>
                      <a:pt x="1852" y="5984"/>
                      <a:pt x="1936" y="5496"/>
                      <a:pt x="2047" y="5022"/>
                    </a:cubicBezTo>
                    <a:cubicBezTo>
                      <a:pt x="2145" y="4533"/>
                      <a:pt x="2285" y="4059"/>
                      <a:pt x="2410" y="3599"/>
                    </a:cubicBezTo>
                    <a:cubicBezTo>
                      <a:pt x="2494" y="3278"/>
                      <a:pt x="2619" y="2971"/>
                      <a:pt x="2759" y="2664"/>
                    </a:cubicBezTo>
                    <a:cubicBezTo>
                      <a:pt x="2759" y="2720"/>
                      <a:pt x="2773" y="2790"/>
                      <a:pt x="2787" y="2846"/>
                    </a:cubicBezTo>
                    <a:cubicBezTo>
                      <a:pt x="2829" y="2929"/>
                      <a:pt x="2856" y="2999"/>
                      <a:pt x="2912" y="3069"/>
                    </a:cubicBezTo>
                    <a:cubicBezTo>
                      <a:pt x="2996" y="3320"/>
                      <a:pt x="3135" y="3557"/>
                      <a:pt x="3261" y="3780"/>
                    </a:cubicBezTo>
                    <a:cubicBezTo>
                      <a:pt x="3275" y="3892"/>
                      <a:pt x="3303" y="3976"/>
                      <a:pt x="3317" y="4087"/>
                    </a:cubicBezTo>
                    <a:cubicBezTo>
                      <a:pt x="3317" y="4101"/>
                      <a:pt x="3317" y="4115"/>
                      <a:pt x="3303" y="4129"/>
                    </a:cubicBezTo>
                    <a:cubicBezTo>
                      <a:pt x="3303" y="4171"/>
                      <a:pt x="3303" y="4185"/>
                      <a:pt x="3317" y="4199"/>
                    </a:cubicBezTo>
                    <a:cubicBezTo>
                      <a:pt x="3317" y="4310"/>
                      <a:pt x="3317" y="4394"/>
                      <a:pt x="3303" y="4478"/>
                    </a:cubicBezTo>
                    <a:cubicBezTo>
                      <a:pt x="3275" y="4575"/>
                      <a:pt x="3261" y="4673"/>
                      <a:pt x="3261" y="4757"/>
                    </a:cubicBezTo>
                    <a:cubicBezTo>
                      <a:pt x="3252" y="4801"/>
                      <a:pt x="3299" y="4828"/>
                      <a:pt x="3338" y="4828"/>
                    </a:cubicBezTo>
                    <a:cubicBezTo>
                      <a:pt x="3361" y="4828"/>
                      <a:pt x="3381" y="4819"/>
                      <a:pt x="3386" y="4798"/>
                    </a:cubicBezTo>
                    <a:cubicBezTo>
                      <a:pt x="3512" y="4394"/>
                      <a:pt x="3861" y="3962"/>
                      <a:pt x="3819" y="3501"/>
                    </a:cubicBezTo>
                    <a:cubicBezTo>
                      <a:pt x="3805" y="3320"/>
                      <a:pt x="3791" y="3194"/>
                      <a:pt x="3652" y="3041"/>
                    </a:cubicBezTo>
                    <a:cubicBezTo>
                      <a:pt x="3512" y="2901"/>
                      <a:pt x="3414" y="2734"/>
                      <a:pt x="3373" y="2581"/>
                    </a:cubicBezTo>
                    <a:cubicBezTo>
                      <a:pt x="3317" y="2427"/>
                      <a:pt x="3275" y="2274"/>
                      <a:pt x="3275" y="2106"/>
                    </a:cubicBezTo>
                    <a:cubicBezTo>
                      <a:pt x="3275" y="2092"/>
                      <a:pt x="3275" y="2079"/>
                      <a:pt x="3303" y="2037"/>
                    </a:cubicBezTo>
                    <a:lnTo>
                      <a:pt x="3303" y="1995"/>
                    </a:lnTo>
                    <a:cubicBezTo>
                      <a:pt x="3317" y="1800"/>
                      <a:pt x="3345" y="1590"/>
                      <a:pt x="3414" y="1381"/>
                    </a:cubicBezTo>
                    <a:cubicBezTo>
                      <a:pt x="3442" y="1325"/>
                      <a:pt x="3414" y="1269"/>
                      <a:pt x="3386" y="1242"/>
                    </a:cubicBezTo>
                    <a:cubicBezTo>
                      <a:pt x="3540" y="809"/>
                      <a:pt x="3679" y="363"/>
                      <a:pt x="393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5"/>
              <p:cNvSpPr/>
              <p:nvPr/>
            </p:nvSpPr>
            <p:spPr>
              <a:xfrm>
                <a:off x="682311" y="1592255"/>
                <a:ext cx="420710" cy="257164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5935" extrusionOk="0">
                    <a:moveTo>
                      <a:pt x="93" y="2342"/>
                    </a:moveTo>
                    <a:cubicBezTo>
                      <a:pt x="31" y="2370"/>
                      <a:pt x="1" y="2385"/>
                      <a:pt x="1" y="2385"/>
                    </a:cubicBezTo>
                    <a:cubicBezTo>
                      <a:pt x="32" y="2372"/>
                      <a:pt x="62" y="2357"/>
                      <a:pt x="93" y="2342"/>
                    </a:cubicBezTo>
                    <a:close/>
                    <a:moveTo>
                      <a:pt x="2888" y="0"/>
                    </a:moveTo>
                    <a:cubicBezTo>
                      <a:pt x="2818" y="0"/>
                      <a:pt x="2749" y="0"/>
                      <a:pt x="2693" y="14"/>
                    </a:cubicBezTo>
                    <a:cubicBezTo>
                      <a:pt x="2581" y="28"/>
                      <a:pt x="2442" y="70"/>
                      <a:pt x="2330" y="112"/>
                    </a:cubicBezTo>
                    <a:cubicBezTo>
                      <a:pt x="2163" y="223"/>
                      <a:pt x="2051" y="307"/>
                      <a:pt x="1981" y="502"/>
                    </a:cubicBezTo>
                    <a:cubicBezTo>
                      <a:pt x="1926" y="697"/>
                      <a:pt x="1856" y="851"/>
                      <a:pt x="1772" y="976"/>
                    </a:cubicBezTo>
                    <a:cubicBezTo>
                      <a:pt x="1689" y="1116"/>
                      <a:pt x="1605" y="1214"/>
                      <a:pt x="1493" y="1325"/>
                    </a:cubicBezTo>
                    <a:cubicBezTo>
                      <a:pt x="1479" y="1339"/>
                      <a:pt x="1465" y="1339"/>
                      <a:pt x="1437" y="1353"/>
                    </a:cubicBezTo>
                    <a:lnTo>
                      <a:pt x="1410" y="1395"/>
                    </a:lnTo>
                    <a:lnTo>
                      <a:pt x="1200" y="1548"/>
                    </a:lnTo>
                    <a:cubicBezTo>
                      <a:pt x="1131" y="1604"/>
                      <a:pt x="1061" y="1646"/>
                      <a:pt x="977" y="1702"/>
                    </a:cubicBezTo>
                    <a:cubicBezTo>
                      <a:pt x="935" y="1716"/>
                      <a:pt x="921" y="1772"/>
                      <a:pt x="935" y="1827"/>
                    </a:cubicBezTo>
                    <a:cubicBezTo>
                      <a:pt x="658" y="1979"/>
                      <a:pt x="381" y="2198"/>
                      <a:pt x="93" y="2342"/>
                    </a:cubicBezTo>
                    <a:lnTo>
                      <a:pt x="93" y="2342"/>
                    </a:lnTo>
                    <a:cubicBezTo>
                      <a:pt x="150" y="2316"/>
                      <a:pt x="235" y="2279"/>
                      <a:pt x="349" y="2232"/>
                    </a:cubicBezTo>
                    <a:cubicBezTo>
                      <a:pt x="447" y="2176"/>
                      <a:pt x="587" y="2134"/>
                      <a:pt x="740" y="2064"/>
                    </a:cubicBezTo>
                    <a:cubicBezTo>
                      <a:pt x="810" y="2037"/>
                      <a:pt x="907" y="2023"/>
                      <a:pt x="991" y="1981"/>
                    </a:cubicBezTo>
                    <a:cubicBezTo>
                      <a:pt x="1075" y="1953"/>
                      <a:pt x="1159" y="1911"/>
                      <a:pt x="1270" y="1897"/>
                    </a:cubicBezTo>
                    <a:cubicBezTo>
                      <a:pt x="1647" y="1772"/>
                      <a:pt x="2121" y="1674"/>
                      <a:pt x="2609" y="1632"/>
                    </a:cubicBezTo>
                    <a:lnTo>
                      <a:pt x="2860" y="1632"/>
                    </a:lnTo>
                    <a:cubicBezTo>
                      <a:pt x="3223" y="1674"/>
                      <a:pt x="3516" y="1911"/>
                      <a:pt x="3725" y="2232"/>
                    </a:cubicBezTo>
                    <a:cubicBezTo>
                      <a:pt x="3878" y="2469"/>
                      <a:pt x="3934" y="2678"/>
                      <a:pt x="4004" y="2887"/>
                    </a:cubicBezTo>
                    <a:cubicBezTo>
                      <a:pt x="4074" y="3083"/>
                      <a:pt x="4144" y="3250"/>
                      <a:pt x="4297" y="3417"/>
                    </a:cubicBezTo>
                    <a:lnTo>
                      <a:pt x="4325" y="3431"/>
                    </a:lnTo>
                    <a:cubicBezTo>
                      <a:pt x="4331" y="3442"/>
                      <a:pt x="4340" y="3447"/>
                      <a:pt x="4350" y="3447"/>
                    </a:cubicBezTo>
                    <a:cubicBezTo>
                      <a:pt x="4402" y="3447"/>
                      <a:pt x="4488" y="3307"/>
                      <a:pt x="4464" y="3236"/>
                    </a:cubicBezTo>
                    <a:cubicBezTo>
                      <a:pt x="4422" y="3166"/>
                      <a:pt x="4409" y="3083"/>
                      <a:pt x="4395" y="2999"/>
                    </a:cubicBezTo>
                    <a:cubicBezTo>
                      <a:pt x="4367" y="2901"/>
                      <a:pt x="4353" y="2832"/>
                      <a:pt x="4339" y="2748"/>
                    </a:cubicBezTo>
                    <a:cubicBezTo>
                      <a:pt x="4325" y="2664"/>
                      <a:pt x="4297" y="2581"/>
                      <a:pt x="4269" y="2483"/>
                    </a:cubicBezTo>
                    <a:cubicBezTo>
                      <a:pt x="4255" y="2399"/>
                      <a:pt x="4213" y="2316"/>
                      <a:pt x="4171" y="2232"/>
                    </a:cubicBezTo>
                    <a:lnTo>
                      <a:pt x="4171" y="2232"/>
                    </a:lnTo>
                    <a:lnTo>
                      <a:pt x="4283" y="2385"/>
                    </a:lnTo>
                    <a:cubicBezTo>
                      <a:pt x="4311" y="2441"/>
                      <a:pt x="4353" y="2483"/>
                      <a:pt x="4367" y="2553"/>
                    </a:cubicBezTo>
                    <a:cubicBezTo>
                      <a:pt x="4409" y="2608"/>
                      <a:pt x="4422" y="2678"/>
                      <a:pt x="4450" y="2734"/>
                    </a:cubicBezTo>
                    <a:cubicBezTo>
                      <a:pt x="4478" y="2804"/>
                      <a:pt x="4506" y="2860"/>
                      <a:pt x="4520" y="2929"/>
                    </a:cubicBezTo>
                    <a:cubicBezTo>
                      <a:pt x="4646" y="3236"/>
                      <a:pt x="4771" y="3487"/>
                      <a:pt x="5022" y="3627"/>
                    </a:cubicBezTo>
                    <a:cubicBezTo>
                      <a:pt x="5026" y="3629"/>
                      <a:pt x="5031" y="3631"/>
                      <a:pt x="5037" y="3631"/>
                    </a:cubicBezTo>
                    <a:cubicBezTo>
                      <a:pt x="5087" y="3631"/>
                      <a:pt x="5184" y="3525"/>
                      <a:pt x="5134" y="3487"/>
                    </a:cubicBezTo>
                    <a:cubicBezTo>
                      <a:pt x="4966" y="3278"/>
                      <a:pt x="4841" y="3041"/>
                      <a:pt x="4827" y="2678"/>
                    </a:cubicBezTo>
                    <a:cubicBezTo>
                      <a:pt x="4799" y="2441"/>
                      <a:pt x="4799" y="2246"/>
                      <a:pt x="4688" y="2037"/>
                    </a:cubicBezTo>
                    <a:cubicBezTo>
                      <a:pt x="4646" y="1981"/>
                      <a:pt x="4618" y="1925"/>
                      <a:pt x="4576" y="1897"/>
                    </a:cubicBezTo>
                    <a:lnTo>
                      <a:pt x="4576" y="1897"/>
                    </a:lnTo>
                    <a:cubicBezTo>
                      <a:pt x="4632" y="1911"/>
                      <a:pt x="4701" y="1925"/>
                      <a:pt x="4757" y="1953"/>
                    </a:cubicBezTo>
                    <a:cubicBezTo>
                      <a:pt x="4799" y="1967"/>
                      <a:pt x="4869" y="1995"/>
                      <a:pt x="4925" y="2023"/>
                    </a:cubicBezTo>
                    <a:cubicBezTo>
                      <a:pt x="4966" y="2037"/>
                      <a:pt x="4994" y="2050"/>
                      <a:pt x="5050" y="2064"/>
                    </a:cubicBezTo>
                    <a:lnTo>
                      <a:pt x="5148" y="2120"/>
                    </a:lnTo>
                    <a:cubicBezTo>
                      <a:pt x="5218" y="2162"/>
                      <a:pt x="5315" y="2190"/>
                      <a:pt x="5385" y="2232"/>
                    </a:cubicBezTo>
                    <a:cubicBezTo>
                      <a:pt x="5469" y="2274"/>
                      <a:pt x="5552" y="2316"/>
                      <a:pt x="5622" y="2343"/>
                    </a:cubicBezTo>
                    <a:cubicBezTo>
                      <a:pt x="5859" y="2469"/>
                      <a:pt x="6054" y="2594"/>
                      <a:pt x="6250" y="2720"/>
                    </a:cubicBezTo>
                    <a:cubicBezTo>
                      <a:pt x="6319" y="2762"/>
                      <a:pt x="6389" y="2804"/>
                      <a:pt x="6459" y="2860"/>
                    </a:cubicBezTo>
                    <a:cubicBezTo>
                      <a:pt x="6529" y="2901"/>
                      <a:pt x="6598" y="2943"/>
                      <a:pt x="6668" y="2999"/>
                    </a:cubicBezTo>
                    <a:cubicBezTo>
                      <a:pt x="7421" y="3515"/>
                      <a:pt x="8133" y="4157"/>
                      <a:pt x="8761" y="4812"/>
                    </a:cubicBezTo>
                    <a:cubicBezTo>
                      <a:pt x="8886" y="4924"/>
                      <a:pt x="9012" y="5063"/>
                      <a:pt x="9123" y="5203"/>
                    </a:cubicBezTo>
                    <a:lnTo>
                      <a:pt x="9151" y="5231"/>
                    </a:lnTo>
                    <a:lnTo>
                      <a:pt x="9151" y="5314"/>
                    </a:lnTo>
                    <a:cubicBezTo>
                      <a:pt x="9193" y="5468"/>
                      <a:pt x="9095" y="5858"/>
                      <a:pt x="9291" y="5928"/>
                    </a:cubicBezTo>
                    <a:cubicBezTo>
                      <a:pt x="9305" y="5932"/>
                      <a:pt x="9321" y="5934"/>
                      <a:pt x="9337" y="5934"/>
                    </a:cubicBezTo>
                    <a:cubicBezTo>
                      <a:pt x="9431" y="5934"/>
                      <a:pt x="9550" y="5868"/>
                      <a:pt x="9597" y="5761"/>
                    </a:cubicBezTo>
                    <a:cubicBezTo>
                      <a:pt x="9611" y="5747"/>
                      <a:pt x="9653" y="5733"/>
                      <a:pt x="9653" y="5719"/>
                    </a:cubicBezTo>
                    <a:cubicBezTo>
                      <a:pt x="9709" y="5398"/>
                      <a:pt x="9597" y="5091"/>
                      <a:pt x="9388" y="4882"/>
                    </a:cubicBezTo>
                    <a:cubicBezTo>
                      <a:pt x="8984" y="4478"/>
                      <a:pt x="8482" y="4185"/>
                      <a:pt x="8007" y="3836"/>
                    </a:cubicBezTo>
                    <a:lnTo>
                      <a:pt x="7756" y="3571"/>
                    </a:lnTo>
                    <a:cubicBezTo>
                      <a:pt x="7561" y="3390"/>
                      <a:pt x="7352" y="3250"/>
                      <a:pt x="7142" y="3111"/>
                    </a:cubicBezTo>
                    <a:lnTo>
                      <a:pt x="6780" y="2860"/>
                    </a:lnTo>
                    <a:cubicBezTo>
                      <a:pt x="6794" y="2860"/>
                      <a:pt x="6808" y="2860"/>
                      <a:pt x="6822" y="2873"/>
                    </a:cubicBezTo>
                    <a:cubicBezTo>
                      <a:pt x="6842" y="2876"/>
                      <a:pt x="6865" y="2877"/>
                      <a:pt x="6890" y="2877"/>
                    </a:cubicBezTo>
                    <a:cubicBezTo>
                      <a:pt x="7002" y="2877"/>
                      <a:pt x="7146" y="2854"/>
                      <a:pt x="7226" y="2832"/>
                    </a:cubicBezTo>
                    <a:cubicBezTo>
                      <a:pt x="7331" y="2825"/>
                      <a:pt x="7428" y="2821"/>
                      <a:pt x="7519" y="2821"/>
                    </a:cubicBezTo>
                    <a:cubicBezTo>
                      <a:pt x="7610" y="2821"/>
                      <a:pt x="7693" y="2825"/>
                      <a:pt x="7770" y="2832"/>
                    </a:cubicBezTo>
                    <a:cubicBezTo>
                      <a:pt x="7951" y="2873"/>
                      <a:pt x="8105" y="2929"/>
                      <a:pt x="8272" y="3027"/>
                    </a:cubicBezTo>
                    <a:cubicBezTo>
                      <a:pt x="8282" y="3034"/>
                      <a:pt x="8293" y="3037"/>
                      <a:pt x="8305" y="3037"/>
                    </a:cubicBezTo>
                    <a:cubicBezTo>
                      <a:pt x="8361" y="3037"/>
                      <a:pt x="8430" y="2964"/>
                      <a:pt x="8384" y="2929"/>
                    </a:cubicBezTo>
                    <a:cubicBezTo>
                      <a:pt x="8189" y="2748"/>
                      <a:pt x="7979" y="2525"/>
                      <a:pt x="7756" y="2343"/>
                    </a:cubicBezTo>
                    <a:cubicBezTo>
                      <a:pt x="7631" y="2260"/>
                      <a:pt x="7505" y="2190"/>
                      <a:pt x="7366" y="2134"/>
                    </a:cubicBezTo>
                    <a:cubicBezTo>
                      <a:pt x="7226" y="2092"/>
                      <a:pt x="7087" y="2050"/>
                      <a:pt x="6947" y="2050"/>
                    </a:cubicBezTo>
                    <a:cubicBezTo>
                      <a:pt x="6710" y="2050"/>
                      <a:pt x="6515" y="2092"/>
                      <a:pt x="6306" y="2106"/>
                    </a:cubicBezTo>
                    <a:cubicBezTo>
                      <a:pt x="6264" y="2109"/>
                      <a:pt x="6221" y="2111"/>
                      <a:pt x="6178" y="2111"/>
                    </a:cubicBezTo>
                    <a:cubicBezTo>
                      <a:pt x="6020" y="2111"/>
                      <a:pt x="5856" y="2088"/>
                      <a:pt x="5692" y="2023"/>
                    </a:cubicBezTo>
                    <a:cubicBezTo>
                      <a:pt x="5580" y="1967"/>
                      <a:pt x="5469" y="1925"/>
                      <a:pt x="5329" y="1897"/>
                    </a:cubicBezTo>
                    <a:cubicBezTo>
                      <a:pt x="4966" y="1702"/>
                      <a:pt x="4576" y="1548"/>
                      <a:pt x="4185" y="1437"/>
                    </a:cubicBezTo>
                    <a:cubicBezTo>
                      <a:pt x="3887" y="1365"/>
                      <a:pt x="3580" y="1323"/>
                      <a:pt x="3272" y="1323"/>
                    </a:cubicBezTo>
                    <a:cubicBezTo>
                      <a:pt x="3163" y="1323"/>
                      <a:pt x="3053" y="1328"/>
                      <a:pt x="2944" y="1339"/>
                    </a:cubicBezTo>
                    <a:cubicBezTo>
                      <a:pt x="2804" y="1353"/>
                      <a:pt x="2665" y="1367"/>
                      <a:pt x="2525" y="1367"/>
                    </a:cubicBezTo>
                    <a:cubicBezTo>
                      <a:pt x="2386" y="1395"/>
                      <a:pt x="2247" y="1409"/>
                      <a:pt x="2121" y="1423"/>
                    </a:cubicBezTo>
                    <a:cubicBezTo>
                      <a:pt x="2163" y="1395"/>
                      <a:pt x="2191" y="1353"/>
                      <a:pt x="2233" y="1297"/>
                    </a:cubicBezTo>
                    <a:cubicBezTo>
                      <a:pt x="2260" y="1228"/>
                      <a:pt x="2302" y="1158"/>
                      <a:pt x="2344" y="1088"/>
                    </a:cubicBezTo>
                    <a:cubicBezTo>
                      <a:pt x="2512" y="907"/>
                      <a:pt x="2637" y="670"/>
                      <a:pt x="2818" y="488"/>
                    </a:cubicBezTo>
                    <a:cubicBezTo>
                      <a:pt x="2902" y="432"/>
                      <a:pt x="2986" y="377"/>
                      <a:pt x="3097" y="349"/>
                    </a:cubicBezTo>
                    <a:lnTo>
                      <a:pt x="3153" y="349"/>
                    </a:lnTo>
                    <a:cubicBezTo>
                      <a:pt x="3181" y="349"/>
                      <a:pt x="3209" y="321"/>
                      <a:pt x="3223" y="307"/>
                    </a:cubicBezTo>
                    <a:cubicBezTo>
                      <a:pt x="3321" y="279"/>
                      <a:pt x="3432" y="279"/>
                      <a:pt x="3530" y="251"/>
                    </a:cubicBezTo>
                    <a:lnTo>
                      <a:pt x="3851" y="251"/>
                    </a:lnTo>
                    <a:cubicBezTo>
                      <a:pt x="3920" y="251"/>
                      <a:pt x="3934" y="153"/>
                      <a:pt x="3865" y="140"/>
                    </a:cubicBezTo>
                    <a:cubicBezTo>
                      <a:pt x="3809" y="112"/>
                      <a:pt x="3739" y="112"/>
                      <a:pt x="3697" y="98"/>
                    </a:cubicBezTo>
                    <a:cubicBezTo>
                      <a:pt x="3627" y="84"/>
                      <a:pt x="3572" y="84"/>
                      <a:pt x="3502" y="70"/>
                    </a:cubicBezTo>
                    <a:cubicBezTo>
                      <a:pt x="3432" y="42"/>
                      <a:pt x="3362" y="42"/>
                      <a:pt x="3307" y="28"/>
                    </a:cubicBezTo>
                    <a:cubicBezTo>
                      <a:pt x="3237" y="14"/>
                      <a:pt x="3167" y="14"/>
                      <a:pt x="3097" y="14"/>
                    </a:cubicBezTo>
                    <a:cubicBezTo>
                      <a:pt x="3028" y="14"/>
                      <a:pt x="2958" y="0"/>
                      <a:pt x="2888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5"/>
              <p:cNvSpPr/>
              <p:nvPr/>
            </p:nvSpPr>
            <p:spPr>
              <a:xfrm>
                <a:off x="710746" y="402994"/>
                <a:ext cx="187998" cy="401019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9255" extrusionOk="0">
                    <a:moveTo>
                      <a:pt x="3836" y="1"/>
                    </a:moveTo>
                    <a:cubicBezTo>
                      <a:pt x="3808" y="29"/>
                      <a:pt x="3808" y="43"/>
                      <a:pt x="3808" y="57"/>
                    </a:cubicBezTo>
                    <a:cubicBezTo>
                      <a:pt x="3766" y="615"/>
                      <a:pt x="3724" y="1159"/>
                      <a:pt x="3669" y="1716"/>
                    </a:cubicBezTo>
                    <a:cubicBezTo>
                      <a:pt x="3599" y="2260"/>
                      <a:pt x="3515" y="2791"/>
                      <a:pt x="3362" y="3321"/>
                    </a:cubicBezTo>
                    <a:cubicBezTo>
                      <a:pt x="3306" y="3488"/>
                      <a:pt x="3236" y="3669"/>
                      <a:pt x="3180" y="3823"/>
                    </a:cubicBezTo>
                    <a:cubicBezTo>
                      <a:pt x="3139" y="3879"/>
                      <a:pt x="3083" y="3920"/>
                      <a:pt x="3041" y="3962"/>
                    </a:cubicBezTo>
                    <a:cubicBezTo>
                      <a:pt x="2748" y="4269"/>
                      <a:pt x="2623" y="4618"/>
                      <a:pt x="2525" y="5008"/>
                    </a:cubicBezTo>
                    <a:cubicBezTo>
                      <a:pt x="2441" y="5036"/>
                      <a:pt x="2371" y="5064"/>
                      <a:pt x="2302" y="5120"/>
                    </a:cubicBezTo>
                    <a:cubicBezTo>
                      <a:pt x="2232" y="5148"/>
                      <a:pt x="2162" y="5218"/>
                      <a:pt x="2106" y="5287"/>
                    </a:cubicBezTo>
                    <a:cubicBezTo>
                      <a:pt x="1953" y="5469"/>
                      <a:pt x="1841" y="5734"/>
                      <a:pt x="1772" y="5971"/>
                    </a:cubicBezTo>
                    <a:cubicBezTo>
                      <a:pt x="1674" y="6013"/>
                      <a:pt x="1576" y="6027"/>
                      <a:pt x="1479" y="6082"/>
                    </a:cubicBezTo>
                    <a:cubicBezTo>
                      <a:pt x="1395" y="6124"/>
                      <a:pt x="1297" y="6180"/>
                      <a:pt x="1214" y="6264"/>
                    </a:cubicBezTo>
                    <a:cubicBezTo>
                      <a:pt x="991" y="6473"/>
                      <a:pt x="809" y="6752"/>
                      <a:pt x="628" y="7003"/>
                    </a:cubicBezTo>
                    <a:cubicBezTo>
                      <a:pt x="586" y="7059"/>
                      <a:pt x="558" y="7101"/>
                      <a:pt x="516" y="7143"/>
                    </a:cubicBezTo>
                    <a:cubicBezTo>
                      <a:pt x="488" y="7198"/>
                      <a:pt x="461" y="7240"/>
                      <a:pt x="433" y="7282"/>
                    </a:cubicBezTo>
                    <a:cubicBezTo>
                      <a:pt x="419" y="7338"/>
                      <a:pt x="377" y="7380"/>
                      <a:pt x="377" y="7435"/>
                    </a:cubicBezTo>
                    <a:cubicBezTo>
                      <a:pt x="363" y="7491"/>
                      <a:pt x="349" y="7547"/>
                      <a:pt x="349" y="7589"/>
                    </a:cubicBezTo>
                    <a:lnTo>
                      <a:pt x="321" y="7617"/>
                    </a:lnTo>
                    <a:cubicBezTo>
                      <a:pt x="251" y="7700"/>
                      <a:pt x="182" y="7798"/>
                      <a:pt x="140" y="7910"/>
                    </a:cubicBezTo>
                    <a:cubicBezTo>
                      <a:pt x="84" y="8007"/>
                      <a:pt x="28" y="8119"/>
                      <a:pt x="0" y="8244"/>
                    </a:cubicBezTo>
                    <a:lnTo>
                      <a:pt x="14" y="8217"/>
                    </a:lnTo>
                    <a:cubicBezTo>
                      <a:pt x="237" y="8119"/>
                      <a:pt x="461" y="8007"/>
                      <a:pt x="698" y="7896"/>
                    </a:cubicBezTo>
                    <a:cubicBezTo>
                      <a:pt x="739" y="7854"/>
                      <a:pt x="795" y="7826"/>
                      <a:pt x="865" y="7798"/>
                    </a:cubicBezTo>
                    <a:lnTo>
                      <a:pt x="949" y="7756"/>
                    </a:lnTo>
                    <a:lnTo>
                      <a:pt x="1046" y="7700"/>
                    </a:lnTo>
                    <a:cubicBezTo>
                      <a:pt x="1088" y="7659"/>
                      <a:pt x="1158" y="7631"/>
                      <a:pt x="1214" y="7589"/>
                    </a:cubicBezTo>
                    <a:cubicBezTo>
                      <a:pt x="1270" y="7561"/>
                      <a:pt x="1325" y="7505"/>
                      <a:pt x="1395" y="7477"/>
                    </a:cubicBezTo>
                    <a:cubicBezTo>
                      <a:pt x="1437" y="7435"/>
                      <a:pt x="1493" y="7380"/>
                      <a:pt x="1548" y="7352"/>
                    </a:cubicBezTo>
                    <a:cubicBezTo>
                      <a:pt x="1604" y="7296"/>
                      <a:pt x="1646" y="7268"/>
                      <a:pt x="1702" y="7212"/>
                    </a:cubicBezTo>
                    <a:lnTo>
                      <a:pt x="1841" y="7073"/>
                    </a:lnTo>
                    <a:lnTo>
                      <a:pt x="1855" y="7059"/>
                    </a:lnTo>
                    <a:lnTo>
                      <a:pt x="1911" y="7003"/>
                    </a:lnTo>
                    <a:cubicBezTo>
                      <a:pt x="1953" y="6961"/>
                      <a:pt x="1981" y="6905"/>
                      <a:pt x="1981" y="6905"/>
                    </a:cubicBezTo>
                    <a:cubicBezTo>
                      <a:pt x="2176" y="6682"/>
                      <a:pt x="2330" y="6459"/>
                      <a:pt x="2483" y="6208"/>
                    </a:cubicBezTo>
                    <a:cubicBezTo>
                      <a:pt x="2650" y="5971"/>
                      <a:pt x="2790" y="5706"/>
                      <a:pt x="2902" y="5469"/>
                    </a:cubicBezTo>
                    <a:cubicBezTo>
                      <a:pt x="2971" y="5343"/>
                      <a:pt x="3027" y="5218"/>
                      <a:pt x="3083" y="5092"/>
                    </a:cubicBezTo>
                    <a:lnTo>
                      <a:pt x="3236" y="4729"/>
                    </a:lnTo>
                    <a:cubicBezTo>
                      <a:pt x="3292" y="4618"/>
                      <a:pt x="3348" y="4506"/>
                      <a:pt x="3376" y="4381"/>
                    </a:cubicBezTo>
                    <a:cubicBezTo>
                      <a:pt x="3432" y="4283"/>
                      <a:pt x="3459" y="4158"/>
                      <a:pt x="3501" y="4046"/>
                    </a:cubicBezTo>
                    <a:lnTo>
                      <a:pt x="3599" y="3739"/>
                    </a:lnTo>
                    <a:cubicBezTo>
                      <a:pt x="3641" y="3627"/>
                      <a:pt x="3655" y="3544"/>
                      <a:pt x="3669" y="3460"/>
                    </a:cubicBezTo>
                    <a:cubicBezTo>
                      <a:pt x="3711" y="3279"/>
                      <a:pt x="3738" y="3125"/>
                      <a:pt x="3766" y="2986"/>
                    </a:cubicBezTo>
                    <a:cubicBezTo>
                      <a:pt x="3794" y="2721"/>
                      <a:pt x="3808" y="2567"/>
                      <a:pt x="3808" y="2567"/>
                    </a:cubicBezTo>
                    <a:lnTo>
                      <a:pt x="3808" y="2986"/>
                    </a:lnTo>
                    <a:cubicBezTo>
                      <a:pt x="3794" y="3125"/>
                      <a:pt x="3794" y="3279"/>
                      <a:pt x="3780" y="3474"/>
                    </a:cubicBezTo>
                    <a:cubicBezTo>
                      <a:pt x="3766" y="3572"/>
                      <a:pt x="3766" y="3669"/>
                      <a:pt x="3738" y="3767"/>
                    </a:cubicBezTo>
                    <a:cubicBezTo>
                      <a:pt x="3724" y="3879"/>
                      <a:pt x="3711" y="3976"/>
                      <a:pt x="3669" y="4102"/>
                    </a:cubicBezTo>
                    <a:cubicBezTo>
                      <a:pt x="3627" y="4339"/>
                      <a:pt x="3557" y="4576"/>
                      <a:pt x="3487" y="4813"/>
                    </a:cubicBezTo>
                    <a:cubicBezTo>
                      <a:pt x="3390" y="5064"/>
                      <a:pt x="3320" y="5329"/>
                      <a:pt x="3222" y="5608"/>
                    </a:cubicBezTo>
                    <a:cubicBezTo>
                      <a:pt x="3111" y="5859"/>
                      <a:pt x="3013" y="6138"/>
                      <a:pt x="2874" y="6403"/>
                    </a:cubicBezTo>
                    <a:cubicBezTo>
                      <a:pt x="2748" y="6668"/>
                      <a:pt x="2595" y="6947"/>
                      <a:pt x="2413" y="7212"/>
                    </a:cubicBezTo>
                    <a:lnTo>
                      <a:pt x="2344" y="7310"/>
                    </a:lnTo>
                    <a:lnTo>
                      <a:pt x="2316" y="7366"/>
                    </a:lnTo>
                    <a:lnTo>
                      <a:pt x="2302" y="7380"/>
                    </a:lnTo>
                    <a:lnTo>
                      <a:pt x="2302" y="7394"/>
                    </a:lnTo>
                    <a:cubicBezTo>
                      <a:pt x="2246" y="7463"/>
                      <a:pt x="2204" y="7533"/>
                      <a:pt x="2162" y="7589"/>
                    </a:cubicBezTo>
                    <a:cubicBezTo>
                      <a:pt x="2106" y="7659"/>
                      <a:pt x="2051" y="7728"/>
                      <a:pt x="1995" y="7784"/>
                    </a:cubicBezTo>
                    <a:cubicBezTo>
                      <a:pt x="1953" y="7854"/>
                      <a:pt x="1897" y="7910"/>
                      <a:pt x="1841" y="7979"/>
                    </a:cubicBezTo>
                    <a:cubicBezTo>
                      <a:pt x="1786" y="8021"/>
                      <a:pt x="1744" y="8091"/>
                      <a:pt x="1674" y="8147"/>
                    </a:cubicBezTo>
                    <a:cubicBezTo>
                      <a:pt x="1618" y="8203"/>
                      <a:pt x="1548" y="8258"/>
                      <a:pt x="1493" y="8328"/>
                    </a:cubicBezTo>
                    <a:lnTo>
                      <a:pt x="1409" y="8412"/>
                    </a:lnTo>
                    <a:lnTo>
                      <a:pt x="1325" y="8482"/>
                    </a:lnTo>
                    <a:cubicBezTo>
                      <a:pt x="1256" y="8537"/>
                      <a:pt x="1200" y="8579"/>
                      <a:pt x="1130" y="8621"/>
                    </a:cubicBezTo>
                    <a:cubicBezTo>
                      <a:pt x="865" y="8788"/>
                      <a:pt x="600" y="8928"/>
                      <a:pt x="349" y="9040"/>
                    </a:cubicBezTo>
                    <a:cubicBezTo>
                      <a:pt x="293" y="9053"/>
                      <a:pt x="223" y="9095"/>
                      <a:pt x="168" y="9109"/>
                    </a:cubicBezTo>
                    <a:cubicBezTo>
                      <a:pt x="312" y="9205"/>
                      <a:pt x="496" y="9254"/>
                      <a:pt x="702" y="9254"/>
                    </a:cubicBezTo>
                    <a:cubicBezTo>
                      <a:pt x="916" y="9254"/>
                      <a:pt x="1154" y="9202"/>
                      <a:pt x="1395" y="9095"/>
                    </a:cubicBezTo>
                    <a:cubicBezTo>
                      <a:pt x="1507" y="9081"/>
                      <a:pt x="1646" y="9053"/>
                      <a:pt x="1786" y="9026"/>
                    </a:cubicBezTo>
                    <a:cubicBezTo>
                      <a:pt x="1925" y="8984"/>
                      <a:pt x="2065" y="8928"/>
                      <a:pt x="2246" y="8844"/>
                    </a:cubicBezTo>
                    <a:cubicBezTo>
                      <a:pt x="2371" y="8788"/>
                      <a:pt x="2483" y="8733"/>
                      <a:pt x="2609" y="8635"/>
                    </a:cubicBezTo>
                    <a:cubicBezTo>
                      <a:pt x="2734" y="8551"/>
                      <a:pt x="2860" y="8468"/>
                      <a:pt x="2957" y="8356"/>
                    </a:cubicBezTo>
                    <a:lnTo>
                      <a:pt x="3111" y="8203"/>
                    </a:lnTo>
                    <a:cubicBezTo>
                      <a:pt x="3167" y="8147"/>
                      <a:pt x="3222" y="8077"/>
                      <a:pt x="3250" y="8035"/>
                    </a:cubicBezTo>
                    <a:cubicBezTo>
                      <a:pt x="3292" y="7979"/>
                      <a:pt x="3348" y="7910"/>
                      <a:pt x="3376" y="7854"/>
                    </a:cubicBezTo>
                    <a:cubicBezTo>
                      <a:pt x="3348" y="7756"/>
                      <a:pt x="3376" y="7700"/>
                      <a:pt x="3418" y="7631"/>
                    </a:cubicBezTo>
                    <a:cubicBezTo>
                      <a:pt x="3446" y="7519"/>
                      <a:pt x="3446" y="7435"/>
                      <a:pt x="3446" y="7366"/>
                    </a:cubicBezTo>
                    <a:cubicBezTo>
                      <a:pt x="3557" y="7282"/>
                      <a:pt x="3669" y="7170"/>
                      <a:pt x="3766" y="7059"/>
                    </a:cubicBezTo>
                    <a:cubicBezTo>
                      <a:pt x="3808" y="7003"/>
                      <a:pt x="3850" y="6933"/>
                      <a:pt x="3878" y="6864"/>
                    </a:cubicBezTo>
                    <a:cubicBezTo>
                      <a:pt x="3920" y="6794"/>
                      <a:pt x="3934" y="6724"/>
                      <a:pt x="3976" y="6668"/>
                    </a:cubicBezTo>
                    <a:cubicBezTo>
                      <a:pt x="4003" y="6571"/>
                      <a:pt x="4017" y="6459"/>
                      <a:pt x="4017" y="6361"/>
                    </a:cubicBezTo>
                    <a:cubicBezTo>
                      <a:pt x="4017" y="6250"/>
                      <a:pt x="4017" y="6166"/>
                      <a:pt x="4003" y="6082"/>
                    </a:cubicBezTo>
                    <a:lnTo>
                      <a:pt x="4003" y="6055"/>
                    </a:lnTo>
                    <a:cubicBezTo>
                      <a:pt x="4017" y="6013"/>
                      <a:pt x="4059" y="5957"/>
                      <a:pt x="4073" y="5901"/>
                    </a:cubicBezTo>
                    <a:cubicBezTo>
                      <a:pt x="4115" y="5817"/>
                      <a:pt x="4129" y="5734"/>
                      <a:pt x="4157" y="5636"/>
                    </a:cubicBezTo>
                    <a:cubicBezTo>
                      <a:pt x="4185" y="5552"/>
                      <a:pt x="4213" y="5469"/>
                      <a:pt x="4213" y="5385"/>
                    </a:cubicBezTo>
                    <a:lnTo>
                      <a:pt x="4213" y="5273"/>
                    </a:lnTo>
                    <a:lnTo>
                      <a:pt x="4213" y="5176"/>
                    </a:lnTo>
                    <a:cubicBezTo>
                      <a:pt x="4213" y="5106"/>
                      <a:pt x="4213" y="5008"/>
                      <a:pt x="4199" y="4925"/>
                    </a:cubicBezTo>
                    <a:cubicBezTo>
                      <a:pt x="4255" y="4841"/>
                      <a:pt x="4282" y="4729"/>
                      <a:pt x="4296" y="4618"/>
                    </a:cubicBezTo>
                    <a:cubicBezTo>
                      <a:pt x="4324" y="4506"/>
                      <a:pt x="4338" y="4367"/>
                      <a:pt x="4338" y="4241"/>
                    </a:cubicBezTo>
                    <a:cubicBezTo>
                      <a:pt x="4338" y="4102"/>
                      <a:pt x="4324" y="3920"/>
                      <a:pt x="4296" y="3739"/>
                    </a:cubicBezTo>
                    <a:cubicBezTo>
                      <a:pt x="4282" y="3572"/>
                      <a:pt x="4227" y="3390"/>
                      <a:pt x="4157" y="3293"/>
                    </a:cubicBezTo>
                    <a:cubicBezTo>
                      <a:pt x="4185" y="3056"/>
                      <a:pt x="4185" y="2832"/>
                      <a:pt x="4157" y="2623"/>
                    </a:cubicBezTo>
                    <a:cubicBezTo>
                      <a:pt x="4143" y="2135"/>
                      <a:pt x="4073" y="1661"/>
                      <a:pt x="4017" y="1172"/>
                    </a:cubicBezTo>
                    <a:cubicBezTo>
                      <a:pt x="3990" y="796"/>
                      <a:pt x="3948" y="377"/>
                      <a:pt x="3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5"/>
              <p:cNvSpPr/>
              <p:nvPr/>
            </p:nvSpPr>
            <p:spPr>
              <a:xfrm>
                <a:off x="302353" y="1764843"/>
                <a:ext cx="128163" cy="345947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7984" extrusionOk="0">
                    <a:moveTo>
                      <a:pt x="875" y="0"/>
                    </a:moveTo>
                    <a:cubicBezTo>
                      <a:pt x="848" y="0"/>
                      <a:pt x="821" y="2"/>
                      <a:pt x="796" y="5"/>
                    </a:cubicBezTo>
                    <a:lnTo>
                      <a:pt x="810" y="19"/>
                    </a:lnTo>
                    <a:cubicBezTo>
                      <a:pt x="977" y="172"/>
                      <a:pt x="1144" y="382"/>
                      <a:pt x="1256" y="591"/>
                    </a:cubicBezTo>
                    <a:cubicBezTo>
                      <a:pt x="1326" y="703"/>
                      <a:pt x="1382" y="828"/>
                      <a:pt x="1437" y="926"/>
                    </a:cubicBezTo>
                    <a:cubicBezTo>
                      <a:pt x="1479" y="1051"/>
                      <a:pt x="1535" y="1149"/>
                      <a:pt x="1577" y="1274"/>
                    </a:cubicBezTo>
                    <a:cubicBezTo>
                      <a:pt x="1619" y="1400"/>
                      <a:pt x="1660" y="1498"/>
                      <a:pt x="1716" y="1623"/>
                    </a:cubicBezTo>
                    <a:cubicBezTo>
                      <a:pt x="1730" y="1679"/>
                      <a:pt x="1744" y="1749"/>
                      <a:pt x="1786" y="1804"/>
                    </a:cubicBezTo>
                    <a:cubicBezTo>
                      <a:pt x="1786" y="1804"/>
                      <a:pt x="1800" y="1846"/>
                      <a:pt x="1814" y="1888"/>
                    </a:cubicBezTo>
                    <a:cubicBezTo>
                      <a:pt x="1828" y="1944"/>
                      <a:pt x="1856" y="1972"/>
                      <a:pt x="1856" y="1972"/>
                    </a:cubicBezTo>
                    <a:cubicBezTo>
                      <a:pt x="1939" y="2209"/>
                      <a:pt x="2009" y="2460"/>
                      <a:pt x="2065" y="2711"/>
                    </a:cubicBezTo>
                    <a:cubicBezTo>
                      <a:pt x="2121" y="2948"/>
                      <a:pt x="2149" y="3213"/>
                      <a:pt x="2163" y="3436"/>
                    </a:cubicBezTo>
                    <a:cubicBezTo>
                      <a:pt x="2177" y="3674"/>
                      <a:pt x="2177" y="3911"/>
                      <a:pt x="2163" y="4120"/>
                    </a:cubicBezTo>
                    <a:cubicBezTo>
                      <a:pt x="2149" y="4329"/>
                      <a:pt x="2135" y="4538"/>
                      <a:pt x="2121" y="4720"/>
                    </a:cubicBezTo>
                    <a:cubicBezTo>
                      <a:pt x="2093" y="4817"/>
                      <a:pt x="2093" y="4901"/>
                      <a:pt x="2079" y="4985"/>
                    </a:cubicBezTo>
                    <a:cubicBezTo>
                      <a:pt x="2065" y="5068"/>
                      <a:pt x="2065" y="5138"/>
                      <a:pt x="2037" y="5208"/>
                    </a:cubicBezTo>
                    <a:cubicBezTo>
                      <a:pt x="2023" y="5347"/>
                      <a:pt x="2009" y="5501"/>
                      <a:pt x="1995" y="5599"/>
                    </a:cubicBezTo>
                    <a:cubicBezTo>
                      <a:pt x="1981" y="5696"/>
                      <a:pt x="1981" y="5794"/>
                      <a:pt x="1953" y="5836"/>
                    </a:cubicBezTo>
                    <a:cubicBezTo>
                      <a:pt x="1953" y="5891"/>
                      <a:pt x="1939" y="5933"/>
                      <a:pt x="1939" y="5933"/>
                    </a:cubicBezTo>
                    <a:lnTo>
                      <a:pt x="1939" y="5836"/>
                    </a:lnTo>
                    <a:lnTo>
                      <a:pt x="1939" y="5599"/>
                    </a:lnTo>
                    <a:lnTo>
                      <a:pt x="1939" y="5208"/>
                    </a:lnTo>
                    <a:lnTo>
                      <a:pt x="1939" y="4971"/>
                    </a:lnTo>
                    <a:lnTo>
                      <a:pt x="1939" y="4706"/>
                    </a:lnTo>
                    <a:cubicBezTo>
                      <a:pt x="1939" y="4538"/>
                      <a:pt x="1926" y="4329"/>
                      <a:pt x="1926" y="4120"/>
                    </a:cubicBezTo>
                    <a:cubicBezTo>
                      <a:pt x="1912" y="3911"/>
                      <a:pt x="1870" y="3701"/>
                      <a:pt x="1842" y="3478"/>
                    </a:cubicBezTo>
                    <a:cubicBezTo>
                      <a:pt x="1800" y="3241"/>
                      <a:pt x="1730" y="3032"/>
                      <a:pt x="1647" y="2809"/>
                    </a:cubicBezTo>
                    <a:cubicBezTo>
                      <a:pt x="1577" y="2600"/>
                      <a:pt x="1465" y="2376"/>
                      <a:pt x="1368" y="2167"/>
                    </a:cubicBezTo>
                    <a:lnTo>
                      <a:pt x="1326" y="2083"/>
                    </a:lnTo>
                    <a:lnTo>
                      <a:pt x="1312" y="2042"/>
                    </a:lnTo>
                    <a:lnTo>
                      <a:pt x="1298" y="2028"/>
                    </a:lnTo>
                    <a:lnTo>
                      <a:pt x="1298" y="2014"/>
                    </a:lnTo>
                    <a:cubicBezTo>
                      <a:pt x="1256" y="1958"/>
                      <a:pt x="1242" y="1902"/>
                      <a:pt x="1214" y="1846"/>
                    </a:cubicBezTo>
                    <a:cubicBezTo>
                      <a:pt x="1144" y="1749"/>
                      <a:pt x="1075" y="1665"/>
                      <a:pt x="1005" y="1553"/>
                    </a:cubicBezTo>
                    <a:cubicBezTo>
                      <a:pt x="935" y="1456"/>
                      <a:pt x="865" y="1358"/>
                      <a:pt x="796" y="1274"/>
                    </a:cubicBezTo>
                    <a:lnTo>
                      <a:pt x="586" y="1009"/>
                    </a:lnTo>
                    <a:cubicBezTo>
                      <a:pt x="447" y="856"/>
                      <a:pt x="321" y="703"/>
                      <a:pt x="196" y="563"/>
                    </a:cubicBezTo>
                    <a:cubicBezTo>
                      <a:pt x="168" y="521"/>
                      <a:pt x="140" y="493"/>
                      <a:pt x="112" y="465"/>
                    </a:cubicBezTo>
                    <a:lnTo>
                      <a:pt x="112" y="465"/>
                    </a:lnTo>
                    <a:cubicBezTo>
                      <a:pt x="1" y="786"/>
                      <a:pt x="42" y="1051"/>
                      <a:pt x="126" y="1316"/>
                    </a:cubicBezTo>
                    <a:cubicBezTo>
                      <a:pt x="126" y="1344"/>
                      <a:pt x="112" y="1400"/>
                      <a:pt x="112" y="1428"/>
                    </a:cubicBezTo>
                    <a:cubicBezTo>
                      <a:pt x="112" y="1470"/>
                      <a:pt x="98" y="1512"/>
                      <a:pt x="98" y="1553"/>
                    </a:cubicBezTo>
                    <a:lnTo>
                      <a:pt x="98" y="1818"/>
                    </a:lnTo>
                    <a:cubicBezTo>
                      <a:pt x="112" y="1958"/>
                      <a:pt x="126" y="2111"/>
                      <a:pt x="168" y="2251"/>
                    </a:cubicBezTo>
                    <a:cubicBezTo>
                      <a:pt x="182" y="2321"/>
                      <a:pt x="210" y="2390"/>
                      <a:pt x="238" y="2460"/>
                    </a:cubicBezTo>
                    <a:cubicBezTo>
                      <a:pt x="266" y="2600"/>
                      <a:pt x="307" y="2655"/>
                      <a:pt x="349" y="2725"/>
                    </a:cubicBezTo>
                    <a:cubicBezTo>
                      <a:pt x="391" y="2781"/>
                      <a:pt x="461" y="2795"/>
                      <a:pt x="517" y="2809"/>
                    </a:cubicBezTo>
                    <a:cubicBezTo>
                      <a:pt x="461" y="2962"/>
                      <a:pt x="475" y="3157"/>
                      <a:pt x="559" y="3297"/>
                    </a:cubicBezTo>
                    <a:cubicBezTo>
                      <a:pt x="628" y="3423"/>
                      <a:pt x="740" y="3492"/>
                      <a:pt x="865" y="3576"/>
                    </a:cubicBezTo>
                    <a:cubicBezTo>
                      <a:pt x="865" y="3576"/>
                      <a:pt x="865" y="3590"/>
                      <a:pt x="879" y="3590"/>
                    </a:cubicBezTo>
                    <a:cubicBezTo>
                      <a:pt x="879" y="3632"/>
                      <a:pt x="879" y="3660"/>
                      <a:pt x="893" y="3701"/>
                    </a:cubicBezTo>
                    <a:cubicBezTo>
                      <a:pt x="907" y="3799"/>
                      <a:pt x="963" y="3925"/>
                      <a:pt x="991" y="4036"/>
                    </a:cubicBezTo>
                    <a:cubicBezTo>
                      <a:pt x="991" y="4050"/>
                      <a:pt x="1019" y="4064"/>
                      <a:pt x="1033" y="4078"/>
                    </a:cubicBezTo>
                    <a:cubicBezTo>
                      <a:pt x="1047" y="4106"/>
                      <a:pt x="1047" y="4120"/>
                      <a:pt x="1075" y="4134"/>
                    </a:cubicBezTo>
                    <a:cubicBezTo>
                      <a:pt x="1103" y="4190"/>
                      <a:pt x="1144" y="4245"/>
                      <a:pt x="1172" y="4273"/>
                    </a:cubicBezTo>
                    <a:cubicBezTo>
                      <a:pt x="1130" y="4413"/>
                      <a:pt x="1158" y="4566"/>
                      <a:pt x="1228" y="4748"/>
                    </a:cubicBezTo>
                    <a:cubicBezTo>
                      <a:pt x="1298" y="4943"/>
                      <a:pt x="1382" y="5250"/>
                      <a:pt x="1563" y="5403"/>
                    </a:cubicBezTo>
                    <a:cubicBezTo>
                      <a:pt x="1577" y="5585"/>
                      <a:pt x="1577" y="5738"/>
                      <a:pt x="1591" y="5919"/>
                    </a:cubicBezTo>
                    <a:cubicBezTo>
                      <a:pt x="1605" y="6282"/>
                      <a:pt x="1633" y="6659"/>
                      <a:pt x="1577" y="7035"/>
                    </a:cubicBezTo>
                    <a:cubicBezTo>
                      <a:pt x="1535" y="7342"/>
                      <a:pt x="1437" y="7663"/>
                      <a:pt x="1382" y="7984"/>
                    </a:cubicBezTo>
                    <a:cubicBezTo>
                      <a:pt x="1395" y="7984"/>
                      <a:pt x="1423" y="7970"/>
                      <a:pt x="1437" y="7956"/>
                    </a:cubicBezTo>
                    <a:cubicBezTo>
                      <a:pt x="1577" y="7761"/>
                      <a:pt x="1674" y="7551"/>
                      <a:pt x="1786" y="7342"/>
                    </a:cubicBezTo>
                    <a:cubicBezTo>
                      <a:pt x="1870" y="7133"/>
                      <a:pt x="1953" y="6910"/>
                      <a:pt x="2023" y="6686"/>
                    </a:cubicBezTo>
                    <a:cubicBezTo>
                      <a:pt x="2163" y="6226"/>
                      <a:pt x="2274" y="5780"/>
                      <a:pt x="2358" y="5320"/>
                    </a:cubicBezTo>
                    <a:cubicBezTo>
                      <a:pt x="2372" y="5250"/>
                      <a:pt x="2400" y="5166"/>
                      <a:pt x="2414" y="5096"/>
                    </a:cubicBezTo>
                    <a:cubicBezTo>
                      <a:pt x="2428" y="5027"/>
                      <a:pt x="2442" y="4943"/>
                      <a:pt x="2470" y="4873"/>
                    </a:cubicBezTo>
                    <a:cubicBezTo>
                      <a:pt x="2497" y="4817"/>
                      <a:pt x="2539" y="4762"/>
                      <a:pt x="2567" y="4734"/>
                    </a:cubicBezTo>
                    <a:cubicBezTo>
                      <a:pt x="2790" y="4399"/>
                      <a:pt x="2776" y="4036"/>
                      <a:pt x="2693" y="3646"/>
                    </a:cubicBezTo>
                    <a:cubicBezTo>
                      <a:pt x="2818" y="3520"/>
                      <a:pt x="2902" y="3381"/>
                      <a:pt x="2916" y="3199"/>
                    </a:cubicBezTo>
                    <a:cubicBezTo>
                      <a:pt x="2958" y="2948"/>
                      <a:pt x="2860" y="2641"/>
                      <a:pt x="2721" y="2404"/>
                    </a:cubicBezTo>
                    <a:cubicBezTo>
                      <a:pt x="2776" y="2307"/>
                      <a:pt x="2818" y="2195"/>
                      <a:pt x="2832" y="2083"/>
                    </a:cubicBezTo>
                    <a:cubicBezTo>
                      <a:pt x="2846" y="1958"/>
                      <a:pt x="2832" y="1832"/>
                      <a:pt x="2818" y="1693"/>
                    </a:cubicBezTo>
                    <a:cubicBezTo>
                      <a:pt x="2721" y="1316"/>
                      <a:pt x="2483" y="926"/>
                      <a:pt x="2218" y="633"/>
                    </a:cubicBezTo>
                    <a:cubicBezTo>
                      <a:pt x="2121" y="507"/>
                      <a:pt x="2009" y="424"/>
                      <a:pt x="1884" y="354"/>
                    </a:cubicBezTo>
                    <a:cubicBezTo>
                      <a:pt x="1772" y="284"/>
                      <a:pt x="1660" y="242"/>
                      <a:pt x="1535" y="228"/>
                    </a:cubicBezTo>
                    <a:cubicBezTo>
                      <a:pt x="1535" y="228"/>
                      <a:pt x="1521" y="214"/>
                      <a:pt x="1507" y="214"/>
                    </a:cubicBezTo>
                    <a:cubicBezTo>
                      <a:pt x="1322" y="91"/>
                      <a:pt x="1082" y="0"/>
                      <a:pt x="8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6" name="Google Shape;636;p5"/>
            <p:cNvGrpSpPr/>
            <p:nvPr/>
          </p:nvGrpSpPr>
          <p:grpSpPr>
            <a:xfrm>
              <a:off x="8593550" y="2603000"/>
              <a:ext cx="353050" cy="471400"/>
              <a:chOff x="4750925" y="1991875"/>
              <a:chExt cx="353050" cy="471400"/>
            </a:xfrm>
          </p:grpSpPr>
          <p:sp>
            <p:nvSpPr>
              <p:cNvPr id="637" name="Google Shape;637;p5"/>
              <p:cNvSpPr/>
              <p:nvPr/>
            </p:nvSpPr>
            <p:spPr>
              <a:xfrm>
                <a:off x="4935475" y="1991875"/>
                <a:ext cx="5687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2002" extrusionOk="0">
                    <a:moveTo>
                      <a:pt x="1138" y="1"/>
                    </a:moveTo>
                    <a:cubicBezTo>
                      <a:pt x="754" y="1"/>
                      <a:pt x="383" y="228"/>
                      <a:pt x="215" y="599"/>
                    </a:cubicBezTo>
                    <a:cubicBezTo>
                      <a:pt x="1" y="1111"/>
                      <a:pt x="227" y="1694"/>
                      <a:pt x="739" y="1920"/>
                    </a:cubicBezTo>
                    <a:cubicBezTo>
                      <a:pt x="867" y="1975"/>
                      <a:pt x="1001" y="2001"/>
                      <a:pt x="1133" y="2001"/>
                    </a:cubicBezTo>
                    <a:cubicBezTo>
                      <a:pt x="1518" y="2001"/>
                      <a:pt x="1889" y="1781"/>
                      <a:pt x="2049" y="1408"/>
                    </a:cubicBezTo>
                    <a:cubicBezTo>
                      <a:pt x="2275" y="896"/>
                      <a:pt x="2037" y="313"/>
                      <a:pt x="1537" y="87"/>
                    </a:cubicBezTo>
                    <a:cubicBezTo>
                      <a:pt x="1407" y="28"/>
                      <a:pt x="1272" y="1"/>
                      <a:pt x="1138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5"/>
              <p:cNvSpPr/>
              <p:nvPr/>
            </p:nvSpPr>
            <p:spPr>
              <a:xfrm>
                <a:off x="4761350" y="2179175"/>
                <a:ext cx="146475" cy="26642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10657" extrusionOk="0">
                    <a:moveTo>
                      <a:pt x="4382" y="0"/>
                    </a:moveTo>
                    <a:lnTo>
                      <a:pt x="0" y="10014"/>
                    </a:lnTo>
                    <a:lnTo>
                      <a:pt x="1477" y="10656"/>
                    </a:lnTo>
                    <a:lnTo>
                      <a:pt x="5858" y="643"/>
                    </a:lnTo>
                    <a:lnTo>
                      <a:pt x="4382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5"/>
              <p:cNvSpPr/>
              <p:nvPr/>
            </p:nvSpPr>
            <p:spPr>
              <a:xfrm>
                <a:off x="4865225" y="2075000"/>
                <a:ext cx="91700" cy="125025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5001" extrusionOk="0">
                    <a:moveTo>
                      <a:pt x="1834" y="0"/>
                    </a:moveTo>
                    <a:lnTo>
                      <a:pt x="1" y="4203"/>
                    </a:lnTo>
                    <a:lnTo>
                      <a:pt x="1834" y="5001"/>
                    </a:lnTo>
                    <a:lnTo>
                      <a:pt x="3668" y="798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4865225" y="2075000"/>
                <a:ext cx="68500" cy="114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597" extrusionOk="0">
                    <a:moveTo>
                      <a:pt x="1834" y="0"/>
                    </a:moveTo>
                    <a:lnTo>
                      <a:pt x="1" y="4203"/>
                    </a:lnTo>
                    <a:lnTo>
                      <a:pt x="894" y="4596"/>
                    </a:lnTo>
                    <a:lnTo>
                      <a:pt x="2739" y="393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4927150" y="2033025"/>
                <a:ext cx="17682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8550" extrusionOk="0">
                    <a:moveTo>
                      <a:pt x="7073" y="0"/>
                    </a:moveTo>
                    <a:lnTo>
                      <a:pt x="6311" y="358"/>
                    </a:lnTo>
                    <a:cubicBezTo>
                      <a:pt x="5508" y="731"/>
                      <a:pt x="4645" y="919"/>
                      <a:pt x="3782" y="919"/>
                    </a:cubicBezTo>
                    <a:cubicBezTo>
                      <a:pt x="2969" y="919"/>
                      <a:pt x="2156" y="752"/>
                      <a:pt x="1393" y="417"/>
                    </a:cubicBezTo>
                    <a:lnTo>
                      <a:pt x="607" y="2215"/>
                    </a:lnTo>
                    <a:cubicBezTo>
                      <a:pt x="3727" y="2251"/>
                      <a:pt x="0" y="8549"/>
                      <a:pt x="0" y="8549"/>
                    </a:cubicBezTo>
                    <a:cubicBezTo>
                      <a:pt x="6703" y="7656"/>
                      <a:pt x="7073" y="1"/>
                      <a:pt x="707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5"/>
              <p:cNvSpPr/>
              <p:nvPr/>
            </p:nvSpPr>
            <p:spPr>
              <a:xfrm>
                <a:off x="4927150" y="2033025"/>
                <a:ext cx="17682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8550" extrusionOk="0">
                    <a:moveTo>
                      <a:pt x="7073" y="0"/>
                    </a:moveTo>
                    <a:lnTo>
                      <a:pt x="6311" y="358"/>
                    </a:lnTo>
                    <a:cubicBezTo>
                      <a:pt x="6180" y="417"/>
                      <a:pt x="6049" y="465"/>
                      <a:pt x="5918" y="524"/>
                    </a:cubicBezTo>
                    <a:cubicBezTo>
                      <a:pt x="5596" y="2394"/>
                      <a:pt x="4453" y="6466"/>
                      <a:pt x="429" y="7763"/>
                    </a:cubicBezTo>
                    <a:cubicBezTo>
                      <a:pt x="179" y="8240"/>
                      <a:pt x="0" y="8549"/>
                      <a:pt x="0" y="8549"/>
                    </a:cubicBezTo>
                    <a:cubicBezTo>
                      <a:pt x="6715" y="7656"/>
                      <a:pt x="7073" y="1"/>
                      <a:pt x="707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5"/>
              <p:cNvSpPr/>
              <p:nvPr/>
            </p:nvSpPr>
            <p:spPr>
              <a:xfrm>
                <a:off x="4900350" y="2014875"/>
                <a:ext cx="872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763" extrusionOk="0">
                    <a:moveTo>
                      <a:pt x="1215" y="0"/>
                    </a:moveTo>
                    <a:lnTo>
                      <a:pt x="1" y="2762"/>
                    </a:lnTo>
                    <a:lnTo>
                      <a:pt x="2287" y="3763"/>
                    </a:lnTo>
                    <a:lnTo>
                      <a:pt x="3489" y="1000"/>
                    </a:lnTo>
                    <a:lnTo>
                      <a:pt x="1215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5"/>
              <p:cNvSpPr/>
              <p:nvPr/>
            </p:nvSpPr>
            <p:spPr>
              <a:xfrm>
                <a:off x="4750925" y="2413325"/>
                <a:ext cx="56875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998" extrusionOk="0">
                    <a:moveTo>
                      <a:pt x="1133" y="0"/>
                    </a:moveTo>
                    <a:cubicBezTo>
                      <a:pt x="755" y="0"/>
                      <a:pt x="394" y="222"/>
                      <a:pt x="227" y="600"/>
                    </a:cubicBezTo>
                    <a:cubicBezTo>
                      <a:pt x="1" y="1100"/>
                      <a:pt x="239" y="1695"/>
                      <a:pt x="739" y="1910"/>
                    </a:cubicBezTo>
                    <a:cubicBezTo>
                      <a:pt x="873" y="1969"/>
                      <a:pt x="1013" y="1997"/>
                      <a:pt x="1149" y="1997"/>
                    </a:cubicBezTo>
                    <a:cubicBezTo>
                      <a:pt x="1533" y="1997"/>
                      <a:pt x="1894" y="1775"/>
                      <a:pt x="2061" y="1398"/>
                    </a:cubicBezTo>
                    <a:cubicBezTo>
                      <a:pt x="2275" y="898"/>
                      <a:pt x="2049" y="302"/>
                      <a:pt x="1537" y="88"/>
                    </a:cubicBezTo>
                    <a:cubicBezTo>
                      <a:pt x="1405" y="29"/>
                      <a:pt x="1268" y="0"/>
                      <a:pt x="113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5" name="Google Shape;645;p5"/>
          <p:cNvSpPr txBox="1">
            <a:spLocks noGrp="1"/>
          </p:cNvSpPr>
          <p:nvPr>
            <p:ph type="title" idx="4"/>
          </p:nvPr>
        </p:nvSpPr>
        <p:spPr>
          <a:xfrm>
            <a:off x="713100" y="583650"/>
            <a:ext cx="77178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8"/>
          <p:cNvPicPr preferRelativeResize="0"/>
          <p:nvPr/>
        </p:nvPicPr>
        <p:blipFill rotWithShape="1">
          <a:blip r:embed="rId2">
            <a:alphaModFix amt="40000"/>
          </a:blip>
          <a:srcRect l="-70" t="7798" r="69" b="7798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8"/>
          <p:cNvSpPr txBox="1">
            <a:spLocks noGrp="1"/>
          </p:cNvSpPr>
          <p:nvPr>
            <p:ph type="title"/>
          </p:nvPr>
        </p:nvSpPr>
        <p:spPr>
          <a:xfrm>
            <a:off x="1784550" y="1584954"/>
            <a:ext cx="5574900" cy="21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760" name="Google Shape;760;p8"/>
          <p:cNvGrpSpPr/>
          <p:nvPr/>
        </p:nvGrpSpPr>
        <p:grpSpPr>
          <a:xfrm>
            <a:off x="7759035" y="197250"/>
            <a:ext cx="1217655" cy="4770433"/>
            <a:chOff x="7759035" y="197250"/>
            <a:chExt cx="1217655" cy="4770433"/>
          </a:xfrm>
        </p:grpSpPr>
        <p:grpSp>
          <p:nvGrpSpPr>
            <p:cNvPr id="761" name="Google Shape;761;p8"/>
            <p:cNvGrpSpPr/>
            <p:nvPr/>
          </p:nvGrpSpPr>
          <p:grpSpPr>
            <a:xfrm flipH="1">
              <a:off x="7759035" y="197250"/>
              <a:ext cx="1217655" cy="4770433"/>
              <a:chOff x="180978" y="197250"/>
              <a:chExt cx="1217655" cy="4770433"/>
            </a:xfrm>
          </p:grpSpPr>
          <p:sp>
            <p:nvSpPr>
              <p:cNvPr id="762" name="Google Shape;762;p8"/>
              <p:cNvSpPr/>
              <p:nvPr/>
            </p:nvSpPr>
            <p:spPr>
              <a:xfrm>
                <a:off x="523502" y="384008"/>
                <a:ext cx="622530" cy="626205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4452" extrusionOk="0">
                    <a:moveTo>
                      <a:pt x="8230" y="7198"/>
                    </a:moveTo>
                    <a:cubicBezTo>
                      <a:pt x="8216" y="7198"/>
                      <a:pt x="8216" y="7212"/>
                      <a:pt x="8203" y="7212"/>
                    </a:cubicBezTo>
                    <a:lnTo>
                      <a:pt x="8216" y="7212"/>
                    </a:lnTo>
                    <a:lnTo>
                      <a:pt x="8230" y="7198"/>
                    </a:lnTo>
                    <a:close/>
                    <a:moveTo>
                      <a:pt x="7929" y="0"/>
                    </a:moveTo>
                    <a:cubicBezTo>
                      <a:pt x="6604" y="0"/>
                      <a:pt x="5336" y="348"/>
                      <a:pt x="4269" y="977"/>
                    </a:cubicBezTo>
                    <a:cubicBezTo>
                      <a:pt x="3934" y="1172"/>
                      <a:pt x="3641" y="1396"/>
                      <a:pt x="3390" y="1633"/>
                    </a:cubicBezTo>
                    <a:cubicBezTo>
                      <a:pt x="3390" y="1591"/>
                      <a:pt x="3404" y="1521"/>
                      <a:pt x="3432" y="1451"/>
                    </a:cubicBezTo>
                    <a:cubicBezTo>
                      <a:pt x="3460" y="1396"/>
                      <a:pt x="3488" y="1326"/>
                      <a:pt x="3530" y="1270"/>
                    </a:cubicBezTo>
                    <a:cubicBezTo>
                      <a:pt x="3558" y="1200"/>
                      <a:pt x="3586" y="1145"/>
                      <a:pt x="3641" y="1075"/>
                    </a:cubicBezTo>
                    <a:cubicBezTo>
                      <a:pt x="3739" y="935"/>
                      <a:pt x="3878" y="824"/>
                      <a:pt x="4046" y="656"/>
                    </a:cubicBezTo>
                    <a:cubicBezTo>
                      <a:pt x="4104" y="616"/>
                      <a:pt x="4101" y="597"/>
                      <a:pt x="4064" y="597"/>
                    </a:cubicBezTo>
                    <a:cubicBezTo>
                      <a:pt x="4013" y="597"/>
                      <a:pt x="3894" y="633"/>
                      <a:pt x="3781" y="698"/>
                    </a:cubicBezTo>
                    <a:cubicBezTo>
                      <a:pt x="2888" y="1200"/>
                      <a:pt x="2260" y="1898"/>
                      <a:pt x="1814" y="2609"/>
                    </a:cubicBezTo>
                    <a:cubicBezTo>
                      <a:pt x="1591" y="2986"/>
                      <a:pt x="1396" y="3348"/>
                      <a:pt x="1214" y="3725"/>
                    </a:cubicBezTo>
                    <a:cubicBezTo>
                      <a:pt x="1117" y="3906"/>
                      <a:pt x="1047" y="4116"/>
                      <a:pt x="963" y="4311"/>
                    </a:cubicBezTo>
                    <a:cubicBezTo>
                      <a:pt x="893" y="4520"/>
                      <a:pt x="810" y="4701"/>
                      <a:pt x="740" y="4911"/>
                    </a:cubicBezTo>
                    <a:cubicBezTo>
                      <a:pt x="140" y="6543"/>
                      <a:pt x="1" y="8328"/>
                      <a:pt x="363" y="10030"/>
                    </a:cubicBezTo>
                    <a:cubicBezTo>
                      <a:pt x="461" y="10448"/>
                      <a:pt x="573" y="10867"/>
                      <a:pt x="740" y="11257"/>
                    </a:cubicBezTo>
                    <a:cubicBezTo>
                      <a:pt x="893" y="11662"/>
                      <a:pt x="1089" y="12066"/>
                      <a:pt x="1298" y="12429"/>
                    </a:cubicBezTo>
                    <a:cubicBezTo>
                      <a:pt x="1493" y="12820"/>
                      <a:pt x="1744" y="13182"/>
                      <a:pt x="2009" y="13517"/>
                    </a:cubicBezTo>
                    <a:cubicBezTo>
                      <a:pt x="2260" y="13838"/>
                      <a:pt x="2567" y="14159"/>
                      <a:pt x="2874" y="14452"/>
                    </a:cubicBezTo>
                    <a:lnTo>
                      <a:pt x="2776" y="14354"/>
                    </a:lnTo>
                    <a:cubicBezTo>
                      <a:pt x="2707" y="14284"/>
                      <a:pt x="2595" y="14173"/>
                      <a:pt x="2484" y="14033"/>
                    </a:cubicBezTo>
                    <a:cubicBezTo>
                      <a:pt x="2232" y="13754"/>
                      <a:pt x="1884" y="13336"/>
                      <a:pt x="1535" y="12750"/>
                    </a:cubicBezTo>
                    <a:cubicBezTo>
                      <a:pt x="1368" y="12443"/>
                      <a:pt x="1186" y="12122"/>
                      <a:pt x="1033" y="11732"/>
                    </a:cubicBezTo>
                    <a:cubicBezTo>
                      <a:pt x="852" y="11355"/>
                      <a:pt x="712" y="10936"/>
                      <a:pt x="614" y="10462"/>
                    </a:cubicBezTo>
                    <a:cubicBezTo>
                      <a:pt x="391" y="9514"/>
                      <a:pt x="294" y="8440"/>
                      <a:pt x="489" y="7268"/>
                    </a:cubicBezTo>
                    <a:cubicBezTo>
                      <a:pt x="573" y="6696"/>
                      <a:pt x="726" y="6096"/>
                      <a:pt x="977" y="5510"/>
                    </a:cubicBezTo>
                    <a:cubicBezTo>
                      <a:pt x="1214" y="4911"/>
                      <a:pt x="1521" y="4339"/>
                      <a:pt x="1912" y="3795"/>
                    </a:cubicBezTo>
                    <a:cubicBezTo>
                      <a:pt x="2023" y="3655"/>
                      <a:pt x="2135" y="3516"/>
                      <a:pt x="2232" y="3404"/>
                    </a:cubicBezTo>
                    <a:cubicBezTo>
                      <a:pt x="2288" y="3348"/>
                      <a:pt x="2344" y="3279"/>
                      <a:pt x="2386" y="3209"/>
                    </a:cubicBezTo>
                    <a:cubicBezTo>
                      <a:pt x="2442" y="3139"/>
                      <a:pt x="2511" y="3083"/>
                      <a:pt x="2567" y="3014"/>
                    </a:cubicBezTo>
                    <a:cubicBezTo>
                      <a:pt x="2790" y="2777"/>
                      <a:pt x="3042" y="2525"/>
                      <a:pt x="3320" y="2316"/>
                    </a:cubicBezTo>
                    <a:cubicBezTo>
                      <a:pt x="3572" y="2107"/>
                      <a:pt x="3878" y="1912"/>
                      <a:pt x="4185" y="1744"/>
                    </a:cubicBezTo>
                    <a:cubicBezTo>
                      <a:pt x="4506" y="1563"/>
                      <a:pt x="4827" y="1424"/>
                      <a:pt x="5162" y="1312"/>
                    </a:cubicBezTo>
                    <a:cubicBezTo>
                      <a:pt x="5836" y="1071"/>
                      <a:pt x="6561" y="949"/>
                      <a:pt x="7293" y="949"/>
                    </a:cubicBezTo>
                    <a:cubicBezTo>
                      <a:pt x="8046" y="949"/>
                      <a:pt x="8806" y="1078"/>
                      <a:pt x="9528" y="1340"/>
                    </a:cubicBezTo>
                    <a:cubicBezTo>
                      <a:pt x="10239" y="1605"/>
                      <a:pt x="10895" y="1981"/>
                      <a:pt x="11480" y="2498"/>
                    </a:cubicBezTo>
                    <a:cubicBezTo>
                      <a:pt x="12052" y="2986"/>
                      <a:pt x="12499" y="3586"/>
                      <a:pt x="12819" y="4283"/>
                    </a:cubicBezTo>
                    <a:cubicBezTo>
                      <a:pt x="13126" y="4966"/>
                      <a:pt x="13266" y="5734"/>
                      <a:pt x="13252" y="6487"/>
                    </a:cubicBezTo>
                    <a:cubicBezTo>
                      <a:pt x="13238" y="7240"/>
                      <a:pt x="13043" y="7979"/>
                      <a:pt x="12694" y="8649"/>
                    </a:cubicBezTo>
                    <a:cubicBezTo>
                      <a:pt x="12527" y="8984"/>
                      <a:pt x="12331" y="9291"/>
                      <a:pt x="12080" y="9570"/>
                    </a:cubicBezTo>
                    <a:cubicBezTo>
                      <a:pt x="12010" y="9639"/>
                      <a:pt x="11941" y="9709"/>
                      <a:pt x="11899" y="9779"/>
                    </a:cubicBezTo>
                    <a:cubicBezTo>
                      <a:pt x="11843" y="9848"/>
                      <a:pt x="11773" y="9904"/>
                      <a:pt x="11704" y="9974"/>
                    </a:cubicBezTo>
                    <a:lnTo>
                      <a:pt x="11592" y="10058"/>
                    </a:lnTo>
                    <a:cubicBezTo>
                      <a:pt x="11564" y="10100"/>
                      <a:pt x="11522" y="10114"/>
                      <a:pt x="11494" y="10141"/>
                    </a:cubicBezTo>
                    <a:lnTo>
                      <a:pt x="11285" y="10323"/>
                    </a:lnTo>
                    <a:cubicBezTo>
                      <a:pt x="10685" y="10727"/>
                      <a:pt x="10016" y="10978"/>
                      <a:pt x="9318" y="11034"/>
                    </a:cubicBezTo>
                    <a:cubicBezTo>
                      <a:pt x="9217" y="11042"/>
                      <a:pt x="9115" y="11046"/>
                      <a:pt x="9013" y="11046"/>
                    </a:cubicBezTo>
                    <a:cubicBezTo>
                      <a:pt x="8419" y="11046"/>
                      <a:pt x="7834" y="10910"/>
                      <a:pt x="7310" y="10671"/>
                    </a:cubicBezTo>
                    <a:lnTo>
                      <a:pt x="7198" y="10616"/>
                    </a:lnTo>
                    <a:lnTo>
                      <a:pt x="7101" y="10560"/>
                    </a:lnTo>
                    <a:lnTo>
                      <a:pt x="6989" y="10518"/>
                    </a:lnTo>
                    <a:cubicBezTo>
                      <a:pt x="6961" y="10490"/>
                      <a:pt x="6919" y="10462"/>
                      <a:pt x="6891" y="10448"/>
                    </a:cubicBezTo>
                    <a:cubicBezTo>
                      <a:pt x="6752" y="10337"/>
                      <a:pt x="6612" y="10267"/>
                      <a:pt x="6487" y="10141"/>
                    </a:cubicBezTo>
                    <a:cubicBezTo>
                      <a:pt x="6417" y="10100"/>
                      <a:pt x="6361" y="10044"/>
                      <a:pt x="6292" y="9988"/>
                    </a:cubicBezTo>
                    <a:cubicBezTo>
                      <a:pt x="6222" y="9932"/>
                      <a:pt x="6180" y="9862"/>
                      <a:pt x="6124" y="9821"/>
                    </a:cubicBezTo>
                    <a:cubicBezTo>
                      <a:pt x="6054" y="9765"/>
                      <a:pt x="6013" y="9709"/>
                      <a:pt x="5971" y="9639"/>
                    </a:cubicBezTo>
                    <a:cubicBezTo>
                      <a:pt x="5915" y="9570"/>
                      <a:pt x="5859" y="9514"/>
                      <a:pt x="5831" y="9444"/>
                    </a:cubicBezTo>
                    <a:cubicBezTo>
                      <a:pt x="5552" y="9067"/>
                      <a:pt x="5385" y="8607"/>
                      <a:pt x="5315" y="8161"/>
                    </a:cubicBezTo>
                    <a:cubicBezTo>
                      <a:pt x="5245" y="7700"/>
                      <a:pt x="5287" y="7254"/>
                      <a:pt x="5413" y="6836"/>
                    </a:cubicBezTo>
                    <a:cubicBezTo>
                      <a:pt x="5524" y="6473"/>
                      <a:pt x="5706" y="6124"/>
                      <a:pt x="5929" y="5817"/>
                    </a:cubicBezTo>
                    <a:lnTo>
                      <a:pt x="6124" y="5608"/>
                    </a:lnTo>
                    <a:cubicBezTo>
                      <a:pt x="6180" y="5538"/>
                      <a:pt x="6250" y="5497"/>
                      <a:pt x="6319" y="5427"/>
                    </a:cubicBezTo>
                    <a:cubicBezTo>
                      <a:pt x="6403" y="5357"/>
                      <a:pt x="6473" y="5301"/>
                      <a:pt x="6543" y="5245"/>
                    </a:cubicBezTo>
                    <a:lnTo>
                      <a:pt x="6668" y="5176"/>
                    </a:lnTo>
                    <a:cubicBezTo>
                      <a:pt x="6696" y="5162"/>
                      <a:pt x="6752" y="5120"/>
                      <a:pt x="6780" y="5106"/>
                    </a:cubicBezTo>
                    <a:cubicBezTo>
                      <a:pt x="7115" y="4939"/>
                      <a:pt x="7477" y="4827"/>
                      <a:pt x="7840" y="4813"/>
                    </a:cubicBezTo>
                    <a:cubicBezTo>
                      <a:pt x="7872" y="4812"/>
                      <a:pt x="7905" y="4811"/>
                      <a:pt x="7937" y="4811"/>
                    </a:cubicBezTo>
                    <a:cubicBezTo>
                      <a:pt x="8291" y="4811"/>
                      <a:pt x="8622" y="4882"/>
                      <a:pt x="8942" y="5022"/>
                    </a:cubicBezTo>
                    <a:lnTo>
                      <a:pt x="9012" y="5050"/>
                    </a:lnTo>
                    <a:lnTo>
                      <a:pt x="9081" y="5092"/>
                    </a:lnTo>
                    <a:cubicBezTo>
                      <a:pt x="9137" y="5106"/>
                      <a:pt x="9179" y="5148"/>
                      <a:pt x="9221" y="5162"/>
                    </a:cubicBezTo>
                    <a:cubicBezTo>
                      <a:pt x="9263" y="5190"/>
                      <a:pt x="9290" y="5218"/>
                      <a:pt x="9346" y="5245"/>
                    </a:cubicBezTo>
                    <a:cubicBezTo>
                      <a:pt x="9388" y="5259"/>
                      <a:pt x="9430" y="5301"/>
                      <a:pt x="9472" y="5329"/>
                    </a:cubicBezTo>
                    <a:cubicBezTo>
                      <a:pt x="9639" y="5469"/>
                      <a:pt x="9807" y="5608"/>
                      <a:pt x="9918" y="5803"/>
                    </a:cubicBezTo>
                    <a:cubicBezTo>
                      <a:pt x="10169" y="6166"/>
                      <a:pt x="10295" y="6654"/>
                      <a:pt x="10225" y="7129"/>
                    </a:cubicBezTo>
                    <a:cubicBezTo>
                      <a:pt x="10183" y="7449"/>
                      <a:pt x="10044" y="7756"/>
                      <a:pt x="9848" y="8007"/>
                    </a:cubicBezTo>
                    <a:cubicBezTo>
                      <a:pt x="9821" y="8035"/>
                      <a:pt x="9779" y="8077"/>
                      <a:pt x="9751" y="8119"/>
                    </a:cubicBezTo>
                    <a:cubicBezTo>
                      <a:pt x="9723" y="8161"/>
                      <a:pt x="9709" y="8175"/>
                      <a:pt x="9695" y="8189"/>
                    </a:cubicBezTo>
                    <a:lnTo>
                      <a:pt x="9625" y="8244"/>
                    </a:lnTo>
                    <a:cubicBezTo>
                      <a:pt x="9500" y="8356"/>
                      <a:pt x="9360" y="8440"/>
                      <a:pt x="9221" y="8495"/>
                    </a:cubicBezTo>
                    <a:cubicBezTo>
                      <a:pt x="9081" y="8537"/>
                      <a:pt x="8928" y="8579"/>
                      <a:pt x="8774" y="8579"/>
                    </a:cubicBezTo>
                    <a:cubicBezTo>
                      <a:pt x="8741" y="8582"/>
                      <a:pt x="8708" y="8584"/>
                      <a:pt x="8673" y="8584"/>
                    </a:cubicBezTo>
                    <a:cubicBezTo>
                      <a:pt x="8562" y="8584"/>
                      <a:pt x="8445" y="8566"/>
                      <a:pt x="8328" y="8523"/>
                    </a:cubicBezTo>
                    <a:cubicBezTo>
                      <a:pt x="8203" y="8468"/>
                      <a:pt x="8049" y="8426"/>
                      <a:pt x="7951" y="8328"/>
                    </a:cubicBezTo>
                    <a:cubicBezTo>
                      <a:pt x="7979" y="8328"/>
                      <a:pt x="8021" y="8328"/>
                      <a:pt x="8035" y="8314"/>
                    </a:cubicBezTo>
                    <a:cubicBezTo>
                      <a:pt x="8077" y="8314"/>
                      <a:pt x="8105" y="8286"/>
                      <a:pt x="8119" y="8258"/>
                    </a:cubicBezTo>
                    <a:cubicBezTo>
                      <a:pt x="8161" y="8244"/>
                      <a:pt x="8175" y="8230"/>
                      <a:pt x="8203" y="8216"/>
                    </a:cubicBezTo>
                    <a:cubicBezTo>
                      <a:pt x="8272" y="8119"/>
                      <a:pt x="8230" y="8007"/>
                      <a:pt x="8203" y="7896"/>
                    </a:cubicBezTo>
                    <a:cubicBezTo>
                      <a:pt x="8175" y="7868"/>
                      <a:pt x="8175" y="7840"/>
                      <a:pt x="8161" y="7812"/>
                    </a:cubicBezTo>
                    <a:cubicBezTo>
                      <a:pt x="8147" y="7770"/>
                      <a:pt x="8147" y="7756"/>
                      <a:pt x="8133" y="7728"/>
                    </a:cubicBezTo>
                    <a:cubicBezTo>
                      <a:pt x="8105" y="7672"/>
                      <a:pt x="8105" y="7617"/>
                      <a:pt x="8105" y="7589"/>
                    </a:cubicBezTo>
                    <a:cubicBezTo>
                      <a:pt x="8105" y="7491"/>
                      <a:pt x="8133" y="7421"/>
                      <a:pt x="8147" y="7352"/>
                    </a:cubicBezTo>
                    <a:cubicBezTo>
                      <a:pt x="8147" y="7324"/>
                      <a:pt x="8161" y="7282"/>
                      <a:pt x="8175" y="7254"/>
                    </a:cubicBezTo>
                    <a:lnTo>
                      <a:pt x="8175" y="7240"/>
                    </a:lnTo>
                    <a:lnTo>
                      <a:pt x="8161" y="7254"/>
                    </a:lnTo>
                    <a:lnTo>
                      <a:pt x="8161" y="7254"/>
                    </a:lnTo>
                    <a:lnTo>
                      <a:pt x="8175" y="7212"/>
                    </a:lnTo>
                    <a:cubicBezTo>
                      <a:pt x="8175" y="7196"/>
                      <a:pt x="8175" y="7189"/>
                      <a:pt x="8172" y="7189"/>
                    </a:cubicBezTo>
                    <a:cubicBezTo>
                      <a:pt x="8170" y="7189"/>
                      <a:pt x="8166" y="7192"/>
                      <a:pt x="8161" y="7198"/>
                    </a:cubicBezTo>
                    <a:cubicBezTo>
                      <a:pt x="8161" y="7184"/>
                      <a:pt x="8175" y="7170"/>
                      <a:pt x="8203" y="7142"/>
                    </a:cubicBezTo>
                    <a:cubicBezTo>
                      <a:pt x="8230" y="7115"/>
                      <a:pt x="8286" y="7073"/>
                      <a:pt x="8342" y="7045"/>
                    </a:cubicBezTo>
                    <a:lnTo>
                      <a:pt x="8440" y="6989"/>
                    </a:lnTo>
                    <a:cubicBezTo>
                      <a:pt x="8454" y="6975"/>
                      <a:pt x="8495" y="6961"/>
                      <a:pt x="8509" y="6919"/>
                    </a:cubicBezTo>
                    <a:cubicBezTo>
                      <a:pt x="8565" y="6863"/>
                      <a:pt x="8593" y="6822"/>
                      <a:pt x="8621" y="6752"/>
                    </a:cubicBezTo>
                    <a:cubicBezTo>
                      <a:pt x="8635" y="6710"/>
                      <a:pt x="8635" y="6654"/>
                      <a:pt x="8621" y="6626"/>
                    </a:cubicBezTo>
                    <a:cubicBezTo>
                      <a:pt x="8621" y="6571"/>
                      <a:pt x="8593" y="6543"/>
                      <a:pt x="8565" y="6487"/>
                    </a:cubicBezTo>
                    <a:cubicBezTo>
                      <a:pt x="8495" y="6375"/>
                      <a:pt x="8384" y="6292"/>
                      <a:pt x="8216" y="6236"/>
                    </a:cubicBezTo>
                    <a:cubicBezTo>
                      <a:pt x="8145" y="6219"/>
                      <a:pt x="8066" y="6209"/>
                      <a:pt x="7984" y="6209"/>
                    </a:cubicBezTo>
                    <a:cubicBezTo>
                      <a:pt x="7859" y="6209"/>
                      <a:pt x="7724" y="6233"/>
                      <a:pt x="7589" y="6292"/>
                    </a:cubicBezTo>
                    <a:cubicBezTo>
                      <a:pt x="7393" y="6375"/>
                      <a:pt x="7226" y="6557"/>
                      <a:pt x="7101" y="6766"/>
                    </a:cubicBezTo>
                    <a:cubicBezTo>
                      <a:pt x="6975" y="6975"/>
                      <a:pt x="6919" y="7240"/>
                      <a:pt x="6919" y="7491"/>
                    </a:cubicBezTo>
                    <a:cubicBezTo>
                      <a:pt x="6947" y="7742"/>
                      <a:pt x="7017" y="8007"/>
                      <a:pt x="7156" y="8216"/>
                    </a:cubicBezTo>
                    <a:cubicBezTo>
                      <a:pt x="7296" y="8426"/>
                      <a:pt x="7477" y="8579"/>
                      <a:pt x="7672" y="8705"/>
                    </a:cubicBezTo>
                    <a:cubicBezTo>
                      <a:pt x="7951" y="8865"/>
                      <a:pt x="8287" y="8952"/>
                      <a:pt x="8611" y="8952"/>
                    </a:cubicBezTo>
                    <a:cubicBezTo>
                      <a:pt x="8709" y="8952"/>
                      <a:pt x="8806" y="8944"/>
                      <a:pt x="8900" y="8928"/>
                    </a:cubicBezTo>
                    <a:cubicBezTo>
                      <a:pt x="9318" y="8872"/>
                      <a:pt x="9681" y="8649"/>
                      <a:pt x="9946" y="8328"/>
                    </a:cubicBezTo>
                    <a:cubicBezTo>
                      <a:pt x="10183" y="8077"/>
                      <a:pt x="10378" y="7742"/>
                      <a:pt x="10448" y="7394"/>
                    </a:cubicBezTo>
                    <a:cubicBezTo>
                      <a:pt x="10532" y="7045"/>
                      <a:pt x="10532" y="6682"/>
                      <a:pt x="10448" y="6361"/>
                    </a:cubicBezTo>
                    <a:cubicBezTo>
                      <a:pt x="10365" y="5999"/>
                      <a:pt x="10183" y="5664"/>
                      <a:pt x="9918" y="5399"/>
                    </a:cubicBezTo>
                    <a:cubicBezTo>
                      <a:pt x="9667" y="5148"/>
                      <a:pt x="9346" y="4939"/>
                      <a:pt x="9012" y="4799"/>
                    </a:cubicBezTo>
                    <a:cubicBezTo>
                      <a:pt x="8689" y="4665"/>
                      <a:pt x="8337" y="4598"/>
                      <a:pt x="7986" y="4598"/>
                    </a:cubicBezTo>
                    <a:cubicBezTo>
                      <a:pt x="7608" y="4598"/>
                      <a:pt x="7231" y="4675"/>
                      <a:pt x="6891" y="4827"/>
                    </a:cubicBezTo>
                    <a:cubicBezTo>
                      <a:pt x="6598" y="4966"/>
                      <a:pt x="6347" y="5148"/>
                      <a:pt x="6124" y="5357"/>
                    </a:cubicBezTo>
                    <a:cubicBezTo>
                      <a:pt x="5999" y="5455"/>
                      <a:pt x="5915" y="5580"/>
                      <a:pt x="5803" y="5706"/>
                    </a:cubicBezTo>
                    <a:cubicBezTo>
                      <a:pt x="5761" y="5775"/>
                      <a:pt x="5720" y="5817"/>
                      <a:pt x="5664" y="5887"/>
                    </a:cubicBezTo>
                    <a:lnTo>
                      <a:pt x="5594" y="5985"/>
                    </a:lnTo>
                    <a:lnTo>
                      <a:pt x="5552" y="6082"/>
                    </a:lnTo>
                    <a:lnTo>
                      <a:pt x="5441" y="6292"/>
                    </a:lnTo>
                    <a:lnTo>
                      <a:pt x="5357" y="6501"/>
                    </a:lnTo>
                    <a:cubicBezTo>
                      <a:pt x="5343" y="6571"/>
                      <a:pt x="5301" y="6640"/>
                      <a:pt x="5287" y="6710"/>
                    </a:cubicBezTo>
                    <a:cubicBezTo>
                      <a:pt x="5245" y="6794"/>
                      <a:pt x="5231" y="6863"/>
                      <a:pt x="5218" y="6933"/>
                    </a:cubicBezTo>
                    <a:cubicBezTo>
                      <a:pt x="5148" y="7240"/>
                      <a:pt x="5134" y="7533"/>
                      <a:pt x="5134" y="7840"/>
                    </a:cubicBezTo>
                    <a:cubicBezTo>
                      <a:pt x="5134" y="8147"/>
                      <a:pt x="5176" y="8454"/>
                      <a:pt x="5273" y="8747"/>
                    </a:cubicBezTo>
                    <a:cubicBezTo>
                      <a:pt x="5287" y="8844"/>
                      <a:pt x="5315" y="8914"/>
                      <a:pt x="5343" y="8984"/>
                    </a:cubicBezTo>
                    <a:lnTo>
                      <a:pt x="5371" y="9081"/>
                    </a:lnTo>
                    <a:lnTo>
                      <a:pt x="5427" y="9193"/>
                    </a:lnTo>
                    <a:lnTo>
                      <a:pt x="5524" y="9402"/>
                    </a:lnTo>
                    <a:cubicBezTo>
                      <a:pt x="5566" y="9472"/>
                      <a:pt x="5622" y="9542"/>
                      <a:pt x="5650" y="9611"/>
                    </a:cubicBezTo>
                    <a:lnTo>
                      <a:pt x="5803" y="9821"/>
                    </a:lnTo>
                    <a:cubicBezTo>
                      <a:pt x="5859" y="9890"/>
                      <a:pt x="5901" y="9960"/>
                      <a:pt x="5971" y="10002"/>
                    </a:cubicBezTo>
                    <a:cubicBezTo>
                      <a:pt x="6013" y="10072"/>
                      <a:pt x="6082" y="10127"/>
                      <a:pt x="6138" y="10197"/>
                    </a:cubicBezTo>
                    <a:cubicBezTo>
                      <a:pt x="6194" y="10253"/>
                      <a:pt x="6264" y="10323"/>
                      <a:pt x="6333" y="10379"/>
                    </a:cubicBezTo>
                    <a:cubicBezTo>
                      <a:pt x="6459" y="10490"/>
                      <a:pt x="6612" y="10588"/>
                      <a:pt x="6752" y="10685"/>
                    </a:cubicBezTo>
                    <a:cubicBezTo>
                      <a:pt x="6780" y="10727"/>
                      <a:pt x="6822" y="10741"/>
                      <a:pt x="6849" y="10755"/>
                    </a:cubicBezTo>
                    <a:lnTo>
                      <a:pt x="6975" y="10825"/>
                    </a:lnTo>
                    <a:lnTo>
                      <a:pt x="7101" y="10895"/>
                    </a:lnTo>
                    <a:cubicBezTo>
                      <a:pt x="7128" y="10909"/>
                      <a:pt x="7184" y="10936"/>
                      <a:pt x="7226" y="10950"/>
                    </a:cubicBezTo>
                    <a:cubicBezTo>
                      <a:pt x="7770" y="11211"/>
                      <a:pt x="8375" y="11371"/>
                      <a:pt x="9005" y="11371"/>
                    </a:cubicBezTo>
                    <a:cubicBezTo>
                      <a:pt x="9118" y="11371"/>
                      <a:pt x="9232" y="11366"/>
                      <a:pt x="9346" y="11355"/>
                    </a:cubicBezTo>
                    <a:cubicBezTo>
                      <a:pt x="9757" y="11318"/>
                      <a:pt x="10167" y="11236"/>
                      <a:pt x="10568" y="11080"/>
                    </a:cubicBezTo>
                    <a:lnTo>
                      <a:pt x="10568" y="11080"/>
                    </a:lnTo>
                    <a:cubicBezTo>
                      <a:pt x="10312" y="11194"/>
                      <a:pt x="9973" y="11374"/>
                      <a:pt x="9625" y="11467"/>
                    </a:cubicBezTo>
                    <a:lnTo>
                      <a:pt x="9472" y="11522"/>
                    </a:lnTo>
                    <a:cubicBezTo>
                      <a:pt x="9416" y="11522"/>
                      <a:pt x="9360" y="11536"/>
                      <a:pt x="9318" y="11564"/>
                    </a:cubicBezTo>
                    <a:cubicBezTo>
                      <a:pt x="9207" y="11578"/>
                      <a:pt x="9123" y="11606"/>
                      <a:pt x="9039" y="11634"/>
                    </a:cubicBezTo>
                    <a:cubicBezTo>
                      <a:pt x="8872" y="11662"/>
                      <a:pt x="8733" y="11704"/>
                      <a:pt x="8691" y="11732"/>
                    </a:cubicBezTo>
                    <a:cubicBezTo>
                      <a:pt x="8565" y="11773"/>
                      <a:pt x="8635" y="11815"/>
                      <a:pt x="8830" y="11857"/>
                    </a:cubicBezTo>
                    <a:cubicBezTo>
                      <a:pt x="8914" y="11871"/>
                      <a:pt x="9039" y="11885"/>
                      <a:pt x="9179" y="11885"/>
                    </a:cubicBezTo>
                    <a:cubicBezTo>
                      <a:pt x="9290" y="11885"/>
                      <a:pt x="9472" y="11885"/>
                      <a:pt x="9625" y="11871"/>
                    </a:cubicBezTo>
                    <a:cubicBezTo>
                      <a:pt x="9960" y="11843"/>
                      <a:pt x="10323" y="11745"/>
                      <a:pt x="10616" y="11634"/>
                    </a:cubicBezTo>
                    <a:cubicBezTo>
                      <a:pt x="10936" y="11522"/>
                      <a:pt x="11174" y="11369"/>
                      <a:pt x="11341" y="11299"/>
                    </a:cubicBezTo>
                    <a:cubicBezTo>
                      <a:pt x="11425" y="11229"/>
                      <a:pt x="11508" y="11174"/>
                      <a:pt x="11592" y="11118"/>
                    </a:cubicBezTo>
                    <a:lnTo>
                      <a:pt x="11718" y="11034"/>
                    </a:lnTo>
                    <a:lnTo>
                      <a:pt x="11843" y="10936"/>
                    </a:lnTo>
                    <a:cubicBezTo>
                      <a:pt x="11927" y="10867"/>
                      <a:pt x="12010" y="10811"/>
                      <a:pt x="12080" y="10741"/>
                    </a:cubicBezTo>
                    <a:lnTo>
                      <a:pt x="12289" y="10532"/>
                    </a:lnTo>
                    <a:cubicBezTo>
                      <a:pt x="12429" y="10392"/>
                      <a:pt x="12554" y="10239"/>
                      <a:pt x="12680" y="10072"/>
                    </a:cubicBezTo>
                    <a:cubicBezTo>
                      <a:pt x="12778" y="9918"/>
                      <a:pt x="12889" y="9751"/>
                      <a:pt x="12987" y="9583"/>
                    </a:cubicBezTo>
                    <a:lnTo>
                      <a:pt x="12987" y="9583"/>
                    </a:lnTo>
                    <a:cubicBezTo>
                      <a:pt x="12847" y="9960"/>
                      <a:pt x="12708" y="10267"/>
                      <a:pt x="12694" y="10462"/>
                    </a:cubicBezTo>
                    <a:cubicBezTo>
                      <a:pt x="12683" y="10615"/>
                      <a:pt x="12732" y="10708"/>
                      <a:pt x="12874" y="10708"/>
                    </a:cubicBezTo>
                    <a:cubicBezTo>
                      <a:pt x="12913" y="10708"/>
                      <a:pt x="12960" y="10701"/>
                      <a:pt x="13015" y="10685"/>
                    </a:cubicBezTo>
                    <a:cubicBezTo>
                      <a:pt x="13057" y="10671"/>
                      <a:pt x="13112" y="10630"/>
                      <a:pt x="13182" y="10588"/>
                    </a:cubicBezTo>
                    <a:cubicBezTo>
                      <a:pt x="13252" y="10532"/>
                      <a:pt x="13322" y="10462"/>
                      <a:pt x="13391" y="10379"/>
                    </a:cubicBezTo>
                    <a:cubicBezTo>
                      <a:pt x="13461" y="10309"/>
                      <a:pt x="13517" y="10197"/>
                      <a:pt x="13587" y="10114"/>
                    </a:cubicBezTo>
                    <a:cubicBezTo>
                      <a:pt x="13656" y="10002"/>
                      <a:pt x="13712" y="9918"/>
                      <a:pt x="13740" y="9835"/>
                    </a:cubicBezTo>
                    <a:cubicBezTo>
                      <a:pt x="14061" y="9151"/>
                      <a:pt x="14256" y="8398"/>
                      <a:pt x="14312" y="7617"/>
                    </a:cubicBezTo>
                    <a:cubicBezTo>
                      <a:pt x="14368" y="6836"/>
                      <a:pt x="14284" y="6027"/>
                      <a:pt x="14061" y="5259"/>
                    </a:cubicBezTo>
                    <a:cubicBezTo>
                      <a:pt x="13824" y="4492"/>
                      <a:pt x="13447" y="3781"/>
                      <a:pt x="12931" y="3153"/>
                    </a:cubicBezTo>
                    <a:cubicBezTo>
                      <a:pt x="12680" y="2846"/>
                      <a:pt x="12401" y="2567"/>
                      <a:pt x="12094" y="2302"/>
                    </a:cubicBezTo>
                    <a:cubicBezTo>
                      <a:pt x="11801" y="2037"/>
                      <a:pt x="11494" y="1814"/>
                      <a:pt x="11160" y="1605"/>
                    </a:cubicBezTo>
                    <a:lnTo>
                      <a:pt x="11160" y="1605"/>
                    </a:lnTo>
                    <a:cubicBezTo>
                      <a:pt x="11243" y="1633"/>
                      <a:pt x="11313" y="1675"/>
                      <a:pt x="11397" y="1702"/>
                    </a:cubicBezTo>
                    <a:cubicBezTo>
                      <a:pt x="11494" y="1744"/>
                      <a:pt x="11578" y="1772"/>
                      <a:pt x="11648" y="1828"/>
                    </a:cubicBezTo>
                    <a:cubicBezTo>
                      <a:pt x="11745" y="1884"/>
                      <a:pt x="11871" y="1954"/>
                      <a:pt x="11983" y="2023"/>
                    </a:cubicBezTo>
                    <a:cubicBezTo>
                      <a:pt x="12080" y="2093"/>
                      <a:pt x="12206" y="2163"/>
                      <a:pt x="12317" y="2246"/>
                    </a:cubicBezTo>
                    <a:cubicBezTo>
                      <a:pt x="12541" y="2400"/>
                      <a:pt x="12750" y="2595"/>
                      <a:pt x="12959" y="2804"/>
                    </a:cubicBezTo>
                    <a:cubicBezTo>
                      <a:pt x="13168" y="3014"/>
                      <a:pt x="13363" y="3265"/>
                      <a:pt x="13531" y="3516"/>
                    </a:cubicBezTo>
                    <a:cubicBezTo>
                      <a:pt x="13712" y="3781"/>
                      <a:pt x="13866" y="4060"/>
                      <a:pt x="13977" y="4381"/>
                    </a:cubicBezTo>
                    <a:cubicBezTo>
                      <a:pt x="14048" y="4502"/>
                      <a:pt x="14082" y="4557"/>
                      <a:pt x="14106" y="4557"/>
                    </a:cubicBezTo>
                    <a:cubicBezTo>
                      <a:pt x="14115" y="4557"/>
                      <a:pt x="14123" y="4549"/>
                      <a:pt x="14131" y="4534"/>
                    </a:cubicBezTo>
                    <a:cubicBezTo>
                      <a:pt x="14145" y="4478"/>
                      <a:pt x="14131" y="4339"/>
                      <a:pt x="14075" y="4185"/>
                    </a:cubicBezTo>
                    <a:cubicBezTo>
                      <a:pt x="13949" y="3906"/>
                      <a:pt x="13810" y="3586"/>
                      <a:pt x="13629" y="3293"/>
                    </a:cubicBezTo>
                    <a:cubicBezTo>
                      <a:pt x="13461" y="3000"/>
                      <a:pt x="13238" y="2679"/>
                      <a:pt x="12987" y="2400"/>
                    </a:cubicBezTo>
                    <a:cubicBezTo>
                      <a:pt x="12833" y="2219"/>
                      <a:pt x="12666" y="2037"/>
                      <a:pt x="12485" y="1870"/>
                    </a:cubicBezTo>
                    <a:lnTo>
                      <a:pt x="12206" y="1619"/>
                    </a:lnTo>
                    <a:cubicBezTo>
                      <a:pt x="12122" y="1549"/>
                      <a:pt x="12010" y="1465"/>
                      <a:pt x="11927" y="1396"/>
                    </a:cubicBezTo>
                    <a:cubicBezTo>
                      <a:pt x="11550" y="1103"/>
                      <a:pt x="11146" y="852"/>
                      <a:pt x="10713" y="642"/>
                    </a:cubicBezTo>
                    <a:cubicBezTo>
                      <a:pt x="9834" y="238"/>
                      <a:pt x="8914" y="15"/>
                      <a:pt x="8007" y="1"/>
                    </a:cubicBezTo>
                    <a:cubicBezTo>
                      <a:pt x="7981" y="0"/>
                      <a:pt x="7955" y="0"/>
                      <a:pt x="7929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8"/>
              <p:cNvSpPr/>
              <p:nvPr/>
            </p:nvSpPr>
            <p:spPr>
              <a:xfrm>
                <a:off x="416517" y="2866930"/>
                <a:ext cx="469020" cy="545741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12595" extrusionOk="0">
                    <a:moveTo>
                      <a:pt x="4827" y="1"/>
                    </a:moveTo>
                    <a:cubicBezTo>
                      <a:pt x="4796" y="12"/>
                      <a:pt x="4765" y="24"/>
                      <a:pt x="4734" y="36"/>
                    </a:cubicBezTo>
                    <a:lnTo>
                      <a:pt x="4734" y="36"/>
                    </a:lnTo>
                    <a:cubicBezTo>
                      <a:pt x="4796" y="21"/>
                      <a:pt x="4827" y="1"/>
                      <a:pt x="4827" y="1"/>
                    </a:cubicBezTo>
                    <a:close/>
                    <a:moveTo>
                      <a:pt x="4734" y="36"/>
                    </a:moveTo>
                    <a:cubicBezTo>
                      <a:pt x="4724" y="38"/>
                      <a:pt x="4713" y="41"/>
                      <a:pt x="4701" y="43"/>
                    </a:cubicBezTo>
                    <a:cubicBezTo>
                      <a:pt x="4632" y="70"/>
                      <a:pt x="4506" y="112"/>
                      <a:pt x="4367" y="168"/>
                    </a:cubicBezTo>
                    <a:cubicBezTo>
                      <a:pt x="4074" y="280"/>
                      <a:pt x="3655" y="461"/>
                      <a:pt x="3181" y="796"/>
                    </a:cubicBezTo>
                    <a:cubicBezTo>
                      <a:pt x="2944" y="949"/>
                      <a:pt x="2679" y="1144"/>
                      <a:pt x="2414" y="1382"/>
                    </a:cubicBezTo>
                    <a:cubicBezTo>
                      <a:pt x="2163" y="1605"/>
                      <a:pt x="1898" y="1884"/>
                      <a:pt x="1633" y="2205"/>
                    </a:cubicBezTo>
                    <a:cubicBezTo>
                      <a:pt x="1131" y="2832"/>
                      <a:pt x="656" y="3655"/>
                      <a:pt x="377" y="4604"/>
                    </a:cubicBezTo>
                    <a:cubicBezTo>
                      <a:pt x="85" y="5566"/>
                      <a:pt x="1" y="6682"/>
                      <a:pt x="210" y="7812"/>
                    </a:cubicBezTo>
                    <a:cubicBezTo>
                      <a:pt x="238" y="7951"/>
                      <a:pt x="252" y="8091"/>
                      <a:pt x="294" y="8230"/>
                    </a:cubicBezTo>
                    <a:lnTo>
                      <a:pt x="350" y="8440"/>
                    </a:lnTo>
                    <a:cubicBezTo>
                      <a:pt x="363" y="8509"/>
                      <a:pt x="391" y="8579"/>
                      <a:pt x="419" y="8649"/>
                    </a:cubicBezTo>
                    <a:cubicBezTo>
                      <a:pt x="503" y="8928"/>
                      <a:pt x="601" y="9235"/>
                      <a:pt x="740" y="9486"/>
                    </a:cubicBezTo>
                    <a:cubicBezTo>
                      <a:pt x="880" y="9765"/>
                      <a:pt x="1047" y="10030"/>
                      <a:pt x="1228" y="10281"/>
                    </a:cubicBezTo>
                    <a:cubicBezTo>
                      <a:pt x="1424" y="10518"/>
                      <a:pt x="1633" y="10769"/>
                      <a:pt x="1856" y="10992"/>
                    </a:cubicBezTo>
                    <a:cubicBezTo>
                      <a:pt x="2763" y="11885"/>
                      <a:pt x="4046" y="12471"/>
                      <a:pt x="5385" y="12582"/>
                    </a:cubicBezTo>
                    <a:cubicBezTo>
                      <a:pt x="5508" y="12590"/>
                      <a:pt x="5632" y="12594"/>
                      <a:pt x="5758" y="12594"/>
                    </a:cubicBezTo>
                    <a:cubicBezTo>
                      <a:pt x="6301" y="12594"/>
                      <a:pt x="6861" y="12520"/>
                      <a:pt x="7394" y="12373"/>
                    </a:cubicBezTo>
                    <a:lnTo>
                      <a:pt x="7631" y="12303"/>
                    </a:lnTo>
                    <a:lnTo>
                      <a:pt x="7882" y="12206"/>
                    </a:lnTo>
                    <a:cubicBezTo>
                      <a:pt x="7965" y="12178"/>
                      <a:pt x="8035" y="12164"/>
                      <a:pt x="8119" y="12108"/>
                    </a:cubicBezTo>
                    <a:lnTo>
                      <a:pt x="8342" y="11983"/>
                    </a:lnTo>
                    <a:cubicBezTo>
                      <a:pt x="8663" y="11829"/>
                      <a:pt x="8942" y="11620"/>
                      <a:pt x="9207" y="11397"/>
                    </a:cubicBezTo>
                    <a:cubicBezTo>
                      <a:pt x="10225" y="10462"/>
                      <a:pt x="10825" y="9067"/>
                      <a:pt x="10741" y="7714"/>
                    </a:cubicBezTo>
                    <a:cubicBezTo>
                      <a:pt x="10713" y="7533"/>
                      <a:pt x="10713" y="7379"/>
                      <a:pt x="10685" y="7212"/>
                    </a:cubicBezTo>
                    <a:lnTo>
                      <a:pt x="10630" y="6961"/>
                    </a:lnTo>
                    <a:cubicBezTo>
                      <a:pt x="10630" y="6933"/>
                      <a:pt x="10616" y="6877"/>
                      <a:pt x="10602" y="6835"/>
                    </a:cubicBezTo>
                    <a:lnTo>
                      <a:pt x="10560" y="6724"/>
                    </a:lnTo>
                    <a:lnTo>
                      <a:pt x="10490" y="6473"/>
                    </a:lnTo>
                    <a:cubicBezTo>
                      <a:pt x="10462" y="6389"/>
                      <a:pt x="10420" y="6319"/>
                      <a:pt x="10406" y="6236"/>
                    </a:cubicBezTo>
                    <a:lnTo>
                      <a:pt x="10351" y="6110"/>
                    </a:lnTo>
                    <a:cubicBezTo>
                      <a:pt x="10337" y="6068"/>
                      <a:pt x="10323" y="6040"/>
                      <a:pt x="10295" y="5985"/>
                    </a:cubicBezTo>
                    <a:lnTo>
                      <a:pt x="10183" y="5761"/>
                    </a:lnTo>
                    <a:cubicBezTo>
                      <a:pt x="9835" y="5190"/>
                      <a:pt x="9346" y="4701"/>
                      <a:pt x="8761" y="4381"/>
                    </a:cubicBezTo>
                    <a:cubicBezTo>
                      <a:pt x="8230" y="4096"/>
                      <a:pt x="7639" y="3931"/>
                      <a:pt x="7055" y="3931"/>
                    </a:cubicBezTo>
                    <a:cubicBezTo>
                      <a:pt x="7010" y="3931"/>
                      <a:pt x="6965" y="3932"/>
                      <a:pt x="6919" y="3934"/>
                    </a:cubicBezTo>
                    <a:cubicBezTo>
                      <a:pt x="6836" y="3934"/>
                      <a:pt x="6766" y="3948"/>
                      <a:pt x="6696" y="3948"/>
                    </a:cubicBezTo>
                    <a:cubicBezTo>
                      <a:pt x="6626" y="3948"/>
                      <a:pt x="6529" y="3948"/>
                      <a:pt x="6459" y="3962"/>
                    </a:cubicBezTo>
                    <a:cubicBezTo>
                      <a:pt x="6306" y="4004"/>
                      <a:pt x="6152" y="4018"/>
                      <a:pt x="6013" y="4074"/>
                    </a:cubicBezTo>
                    <a:cubicBezTo>
                      <a:pt x="5943" y="4088"/>
                      <a:pt x="5873" y="4102"/>
                      <a:pt x="5789" y="4143"/>
                    </a:cubicBezTo>
                    <a:cubicBezTo>
                      <a:pt x="5720" y="4171"/>
                      <a:pt x="5650" y="4185"/>
                      <a:pt x="5580" y="4227"/>
                    </a:cubicBezTo>
                    <a:lnTo>
                      <a:pt x="5371" y="4325"/>
                    </a:lnTo>
                    <a:cubicBezTo>
                      <a:pt x="5301" y="4367"/>
                      <a:pt x="5232" y="4394"/>
                      <a:pt x="5176" y="4450"/>
                    </a:cubicBezTo>
                    <a:cubicBezTo>
                      <a:pt x="4785" y="4701"/>
                      <a:pt x="4464" y="5022"/>
                      <a:pt x="4227" y="5399"/>
                    </a:cubicBezTo>
                    <a:cubicBezTo>
                      <a:pt x="3990" y="5761"/>
                      <a:pt x="3851" y="6180"/>
                      <a:pt x="3795" y="6598"/>
                    </a:cubicBezTo>
                    <a:cubicBezTo>
                      <a:pt x="3739" y="6961"/>
                      <a:pt x="3767" y="7324"/>
                      <a:pt x="3837" y="7672"/>
                    </a:cubicBezTo>
                    <a:cubicBezTo>
                      <a:pt x="3851" y="7770"/>
                      <a:pt x="3879" y="7854"/>
                      <a:pt x="3906" y="7937"/>
                    </a:cubicBezTo>
                    <a:cubicBezTo>
                      <a:pt x="3920" y="8021"/>
                      <a:pt x="3976" y="8119"/>
                      <a:pt x="4004" y="8202"/>
                    </a:cubicBezTo>
                    <a:cubicBezTo>
                      <a:pt x="4046" y="8286"/>
                      <a:pt x="4088" y="8370"/>
                      <a:pt x="4130" y="8440"/>
                    </a:cubicBezTo>
                    <a:cubicBezTo>
                      <a:pt x="4185" y="8509"/>
                      <a:pt x="4227" y="8607"/>
                      <a:pt x="4283" y="8677"/>
                    </a:cubicBezTo>
                    <a:cubicBezTo>
                      <a:pt x="4506" y="8970"/>
                      <a:pt x="4813" y="9207"/>
                      <a:pt x="5134" y="9374"/>
                    </a:cubicBezTo>
                    <a:cubicBezTo>
                      <a:pt x="5469" y="9528"/>
                      <a:pt x="5859" y="9611"/>
                      <a:pt x="6222" y="9611"/>
                    </a:cubicBezTo>
                    <a:lnTo>
                      <a:pt x="6361" y="9611"/>
                    </a:lnTo>
                    <a:cubicBezTo>
                      <a:pt x="6417" y="9611"/>
                      <a:pt x="6459" y="9597"/>
                      <a:pt x="6515" y="9597"/>
                    </a:cubicBezTo>
                    <a:cubicBezTo>
                      <a:pt x="6571" y="9597"/>
                      <a:pt x="6626" y="9583"/>
                      <a:pt x="6668" y="9555"/>
                    </a:cubicBezTo>
                    <a:cubicBezTo>
                      <a:pt x="6724" y="9542"/>
                      <a:pt x="6780" y="9542"/>
                      <a:pt x="6836" y="9528"/>
                    </a:cubicBezTo>
                    <a:cubicBezTo>
                      <a:pt x="7017" y="9472"/>
                      <a:pt x="7254" y="9388"/>
                      <a:pt x="7435" y="9263"/>
                    </a:cubicBezTo>
                    <a:cubicBezTo>
                      <a:pt x="7826" y="9025"/>
                      <a:pt x="8133" y="8621"/>
                      <a:pt x="8272" y="8147"/>
                    </a:cubicBezTo>
                    <a:cubicBezTo>
                      <a:pt x="8384" y="7840"/>
                      <a:pt x="8398" y="7505"/>
                      <a:pt x="8328" y="7170"/>
                    </a:cubicBezTo>
                    <a:cubicBezTo>
                      <a:pt x="8328" y="7114"/>
                      <a:pt x="8300" y="7073"/>
                      <a:pt x="8300" y="7003"/>
                    </a:cubicBezTo>
                    <a:cubicBezTo>
                      <a:pt x="8272" y="6947"/>
                      <a:pt x="8258" y="6877"/>
                      <a:pt x="8244" y="6822"/>
                    </a:cubicBezTo>
                    <a:cubicBezTo>
                      <a:pt x="8175" y="6654"/>
                      <a:pt x="8091" y="6487"/>
                      <a:pt x="7965" y="6347"/>
                    </a:cubicBezTo>
                    <a:cubicBezTo>
                      <a:pt x="7840" y="6208"/>
                      <a:pt x="7700" y="6096"/>
                      <a:pt x="7561" y="5999"/>
                    </a:cubicBezTo>
                    <a:cubicBezTo>
                      <a:pt x="7408" y="5901"/>
                      <a:pt x="7254" y="5831"/>
                      <a:pt x="7073" y="5789"/>
                    </a:cubicBezTo>
                    <a:cubicBezTo>
                      <a:pt x="6944" y="5768"/>
                      <a:pt x="6808" y="5738"/>
                      <a:pt x="6675" y="5738"/>
                    </a:cubicBezTo>
                    <a:cubicBezTo>
                      <a:pt x="6635" y="5738"/>
                      <a:pt x="6596" y="5741"/>
                      <a:pt x="6557" y="5747"/>
                    </a:cubicBezTo>
                    <a:cubicBezTo>
                      <a:pt x="6585" y="5720"/>
                      <a:pt x="6626" y="5706"/>
                      <a:pt x="6640" y="5692"/>
                    </a:cubicBezTo>
                    <a:lnTo>
                      <a:pt x="6710" y="5622"/>
                    </a:lnTo>
                    <a:cubicBezTo>
                      <a:pt x="6738" y="5608"/>
                      <a:pt x="6766" y="5580"/>
                      <a:pt x="6780" y="5552"/>
                    </a:cubicBezTo>
                    <a:cubicBezTo>
                      <a:pt x="6808" y="5469"/>
                      <a:pt x="6710" y="5371"/>
                      <a:pt x="6459" y="5343"/>
                    </a:cubicBezTo>
                    <a:lnTo>
                      <a:pt x="6250" y="5343"/>
                    </a:lnTo>
                    <a:cubicBezTo>
                      <a:pt x="6180" y="5343"/>
                      <a:pt x="6096" y="5357"/>
                      <a:pt x="6013" y="5371"/>
                    </a:cubicBezTo>
                    <a:cubicBezTo>
                      <a:pt x="5817" y="5413"/>
                      <a:pt x="5622" y="5496"/>
                      <a:pt x="5413" y="5636"/>
                    </a:cubicBezTo>
                    <a:cubicBezTo>
                      <a:pt x="5232" y="5775"/>
                      <a:pt x="5036" y="5957"/>
                      <a:pt x="4897" y="6180"/>
                    </a:cubicBezTo>
                    <a:cubicBezTo>
                      <a:pt x="4757" y="6403"/>
                      <a:pt x="4646" y="6668"/>
                      <a:pt x="4618" y="6947"/>
                    </a:cubicBezTo>
                    <a:cubicBezTo>
                      <a:pt x="4576" y="7226"/>
                      <a:pt x="4604" y="7505"/>
                      <a:pt x="4688" y="7770"/>
                    </a:cubicBezTo>
                    <a:lnTo>
                      <a:pt x="4715" y="7868"/>
                    </a:lnTo>
                    <a:lnTo>
                      <a:pt x="4715" y="7882"/>
                    </a:lnTo>
                    <a:lnTo>
                      <a:pt x="4743" y="7937"/>
                    </a:lnTo>
                    <a:lnTo>
                      <a:pt x="4743" y="7951"/>
                    </a:lnTo>
                    <a:lnTo>
                      <a:pt x="4757" y="7979"/>
                    </a:lnTo>
                    <a:lnTo>
                      <a:pt x="4785" y="8049"/>
                    </a:lnTo>
                    <a:cubicBezTo>
                      <a:pt x="4813" y="8077"/>
                      <a:pt x="4827" y="8133"/>
                      <a:pt x="4855" y="8161"/>
                    </a:cubicBezTo>
                    <a:cubicBezTo>
                      <a:pt x="4883" y="8188"/>
                      <a:pt x="4883" y="8202"/>
                      <a:pt x="4897" y="8216"/>
                    </a:cubicBezTo>
                    <a:lnTo>
                      <a:pt x="4925" y="8272"/>
                    </a:lnTo>
                    <a:cubicBezTo>
                      <a:pt x="4953" y="8300"/>
                      <a:pt x="4967" y="8328"/>
                      <a:pt x="4994" y="8356"/>
                    </a:cubicBezTo>
                    <a:cubicBezTo>
                      <a:pt x="4980" y="8398"/>
                      <a:pt x="5036" y="8467"/>
                      <a:pt x="5078" y="8495"/>
                    </a:cubicBezTo>
                    <a:cubicBezTo>
                      <a:pt x="5245" y="8663"/>
                      <a:pt x="5399" y="8760"/>
                      <a:pt x="5580" y="8830"/>
                    </a:cubicBezTo>
                    <a:cubicBezTo>
                      <a:pt x="5734" y="8900"/>
                      <a:pt x="5887" y="8942"/>
                      <a:pt x="6027" y="8956"/>
                    </a:cubicBezTo>
                    <a:cubicBezTo>
                      <a:pt x="6056" y="8957"/>
                      <a:pt x="6084" y="8958"/>
                      <a:pt x="6112" y="8958"/>
                    </a:cubicBezTo>
                    <a:cubicBezTo>
                      <a:pt x="6348" y="8958"/>
                      <a:pt x="6528" y="8907"/>
                      <a:pt x="6640" y="8844"/>
                    </a:cubicBezTo>
                    <a:cubicBezTo>
                      <a:pt x="6738" y="8816"/>
                      <a:pt x="6808" y="8760"/>
                      <a:pt x="6850" y="8719"/>
                    </a:cubicBezTo>
                    <a:cubicBezTo>
                      <a:pt x="6877" y="8691"/>
                      <a:pt x="6877" y="8663"/>
                      <a:pt x="6864" y="8635"/>
                    </a:cubicBezTo>
                    <a:cubicBezTo>
                      <a:pt x="6864" y="8579"/>
                      <a:pt x="6822" y="8551"/>
                      <a:pt x="6738" y="8523"/>
                    </a:cubicBezTo>
                    <a:cubicBezTo>
                      <a:pt x="6668" y="8481"/>
                      <a:pt x="6571" y="8454"/>
                      <a:pt x="6431" y="8412"/>
                    </a:cubicBezTo>
                    <a:cubicBezTo>
                      <a:pt x="6306" y="8370"/>
                      <a:pt x="6166" y="8300"/>
                      <a:pt x="6027" y="8216"/>
                    </a:cubicBezTo>
                    <a:cubicBezTo>
                      <a:pt x="5887" y="8133"/>
                      <a:pt x="5748" y="7993"/>
                      <a:pt x="5664" y="7812"/>
                    </a:cubicBezTo>
                    <a:cubicBezTo>
                      <a:pt x="5497" y="7519"/>
                      <a:pt x="5483" y="7101"/>
                      <a:pt x="5636" y="6766"/>
                    </a:cubicBezTo>
                    <a:cubicBezTo>
                      <a:pt x="5734" y="6598"/>
                      <a:pt x="5845" y="6459"/>
                      <a:pt x="6013" y="6347"/>
                    </a:cubicBezTo>
                    <a:cubicBezTo>
                      <a:pt x="6166" y="6250"/>
                      <a:pt x="6333" y="6180"/>
                      <a:pt x="6515" y="6138"/>
                    </a:cubicBezTo>
                    <a:cubicBezTo>
                      <a:pt x="6593" y="6128"/>
                      <a:pt x="6669" y="6123"/>
                      <a:pt x="6746" y="6123"/>
                    </a:cubicBezTo>
                    <a:cubicBezTo>
                      <a:pt x="6998" y="6123"/>
                      <a:pt x="7242" y="6180"/>
                      <a:pt x="7477" y="6319"/>
                    </a:cubicBezTo>
                    <a:cubicBezTo>
                      <a:pt x="7770" y="6487"/>
                      <a:pt x="7979" y="6780"/>
                      <a:pt x="8105" y="7087"/>
                    </a:cubicBezTo>
                    <a:cubicBezTo>
                      <a:pt x="8189" y="7379"/>
                      <a:pt x="8203" y="7672"/>
                      <a:pt x="8133" y="7979"/>
                    </a:cubicBezTo>
                    <a:cubicBezTo>
                      <a:pt x="8077" y="8258"/>
                      <a:pt x="7965" y="8537"/>
                      <a:pt x="7784" y="8746"/>
                    </a:cubicBezTo>
                    <a:cubicBezTo>
                      <a:pt x="7589" y="8984"/>
                      <a:pt x="7352" y="9179"/>
                      <a:pt x="7073" y="9276"/>
                    </a:cubicBezTo>
                    <a:cubicBezTo>
                      <a:pt x="6794" y="9402"/>
                      <a:pt x="6501" y="9458"/>
                      <a:pt x="6180" y="9458"/>
                    </a:cubicBezTo>
                    <a:cubicBezTo>
                      <a:pt x="5566" y="9458"/>
                      <a:pt x="4967" y="9193"/>
                      <a:pt x="4548" y="8746"/>
                    </a:cubicBezTo>
                    <a:cubicBezTo>
                      <a:pt x="4367" y="8551"/>
                      <a:pt x="4227" y="8328"/>
                      <a:pt x="4130" y="8077"/>
                    </a:cubicBezTo>
                    <a:cubicBezTo>
                      <a:pt x="4074" y="7951"/>
                      <a:pt x="4032" y="7840"/>
                      <a:pt x="4004" y="7714"/>
                    </a:cubicBezTo>
                    <a:cubicBezTo>
                      <a:pt x="3990" y="7645"/>
                      <a:pt x="3990" y="7589"/>
                      <a:pt x="3962" y="7519"/>
                    </a:cubicBezTo>
                    <a:lnTo>
                      <a:pt x="3948" y="7421"/>
                    </a:lnTo>
                    <a:cubicBezTo>
                      <a:pt x="3948" y="7379"/>
                      <a:pt x="3948" y="7352"/>
                      <a:pt x="3934" y="7310"/>
                    </a:cubicBezTo>
                    <a:lnTo>
                      <a:pt x="3920" y="7114"/>
                    </a:lnTo>
                    <a:lnTo>
                      <a:pt x="3920" y="6933"/>
                    </a:lnTo>
                    <a:cubicBezTo>
                      <a:pt x="3920" y="6863"/>
                      <a:pt x="3920" y="6808"/>
                      <a:pt x="3934" y="6738"/>
                    </a:cubicBezTo>
                    <a:cubicBezTo>
                      <a:pt x="3948" y="6668"/>
                      <a:pt x="3948" y="6612"/>
                      <a:pt x="3948" y="6543"/>
                    </a:cubicBezTo>
                    <a:cubicBezTo>
                      <a:pt x="4004" y="6278"/>
                      <a:pt x="4074" y="6040"/>
                      <a:pt x="4199" y="5789"/>
                    </a:cubicBezTo>
                    <a:cubicBezTo>
                      <a:pt x="4311" y="5566"/>
                      <a:pt x="4450" y="5343"/>
                      <a:pt x="4632" y="5148"/>
                    </a:cubicBezTo>
                    <a:cubicBezTo>
                      <a:pt x="4660" y="5092"/>
                      <a:pt x="4715" y="5064"/>
                      <a:pt x="4771" y="5008"/>
                    </a:cubicBezTo>
                    <a:lnTo>
                      <a:pt x="4841" y="4938"/>
                    </a:lnTo>
                    <a:cubicBezTo>
                      <a:pt x="4855" y="4925"/>
                      <a:pt x="4897" y="4911"/>
                      <a:pt x="4911" y="4869"/>
                    </a:cubicBezTo>
                    <a:cubicBezTo>
                      <a:pt x="4967" y="4841"/>
                      <a:pt x="5008" y="4785"/>
                      <a:pt x="5064" y="4743"/>
                    </a:cubicBezTo>
                    <a:cubicBezTo>
                      <a:pt x="5120" y="4715"/>
                      <a:pt x="5176" y="4673"/>
                      <a:pt x="5245" y="4646"/>
                    </a:cubicBezTo>
                    <a:cubicBezTo>
                      <a:pt x="5301" y="4604"/>
                      <a:pt x="5357" y="4576"/>
                      <a:pt x="5427" y="4534"/>
                    </a:cubicBezTo>
                    <a:cubicBezTo>
                      <a:pt x="5511" y="4506"/>
                      <a:pt x="5552" y="4464"/>
                      <a:pt x="5622" y="4450"/>
                    </a:cubicBezTo>
                    <a:cubicBezTo>
                      <a:pt x="5692" y="4422"/>
                      <a:pt x="5762" y="4394"/>
                      <a:pt x="5831" y="4367"/>
                    </a:cubicBezTo>
                    <a:lnTo>
                      <a:pt x="6041" y="4311"/>
                    </a:lnTo>
                    <a:cubicBezTo>
                      <a:pt x="6180" y="4255"/>
                      <a:pt x="6320" y="4241"/>
                      <a:pt x="6473" y="4227"/>
                    </a:cubicBezTo>
                    <a:cubicBezTo>
                      <a:pt x="6543" y="4213"/>
                      <a:pt x="6612" y="4213"/>
                      <a:pt x="6710" y="4213"/>
                    </a:cubicBezTo>
                    <a:cubicBezTo>
                      <a:pt x="6780" y="4213"/>
                      <a:pt x="6850" y="4185"/>
                      <a:pt x="6933" y="4185"/>
                    </a:cubicBezTo>
                    <a:cubicBezTo>
                      <a:pt x="7519" y="4185"/>
                      <a:pt x="8133" y="4325"/>
                      <a:pt x="8677" y="4646"/>
                    </a:cubicBezTo>
                    <a:cubicBezTo>
                      <a:pt x="8995" y="4831"/>
                      <a:pt x="9288" y="5054"/>
                      <a:pt x="9544" y="5315"/>
                    </a:cubicBezTo>
                    <a:lnTo>
                      <a:pt x="9544" y="5315"/>
                    </a:lnTo>
                    <a:cubicBezTo>
                      <a:pt x="9379" y="5152"/>
                      <a:pt x="9085" y="4943"/>
                      <a:pt x="8802" y="4841"/>
                    </a:cubicBezTo>
                    <a:cubicBezTo>
                      <a:pt x="8733" y="4799"/>
                      <a:pt x="8635" y="4785"/>
                      <a:pt x="8565" y="4771"/>
                    </a:cubicBezTo>
                    <a:lnTo>
                      <a:pt x="8356" y="4715"/>
                    </a:lnTo>
                    <a:cubicBezTo>
                      <a:pt x="8244" y="4701"/>
                      <a:pt x="8133" y="4701"/>
                      <a:pt x="8105" y="4701"/>
                    </a:cubicBezTo>
                    <a:cubicBezTo>
                      <a:pt x="8007" y="4715"/>
                      <a:pt x="8049" y="4771"/>
                      <a:pt x="8147" y="4841"/>
                    </a:cubicBezTo>
                    <a:cubicBezTo>
                      <a:pt x="8203" y="4869"/>
                      <a:pt x="8272" y="4911"/>
                      <a:pt x="8342" y="4952"/>
                    </a:cubicBezTo>
                    <a:cubicBezTo>
                      <a:pt x="8412" y="5008"/>
                      <a:pt x="8496" y="5064"/>
                      <a:pt x="8607" y="5120"/>
                    </a:cubicBezTo>
                    <a:cubicBezTo>
                      <a:pt x="8774" y="5231"/>
                      <a:pt x="8970" y="5371"/>
                      <a:pt x="9123" y="5510"/>
                    </a:cubicBezTo>
                    <a:cubicBezTo>
                      <a:pt x="9291" y="5650"/>
                      <a:pt x="9388" y="5817"/>
                      <a:pt x="9458" y="5887"/>
                    </a:cubicBezTo>
                    <a:cubicBezTo>
                      <a:pt x="9500" y="5929"/>
                      <a:pt x="9528" y="5985"/>
                      <a:pt x="9570" y="6054"/>
                    </a:cubicBezTo>
                    <a:lnTo>
                      <a:pt x="9611" y="6138"/>
                    </a:lnTo>
                    <a:lnTo>
                      <a:pt x="9667" y="6236"/>
                    </a:lnTo>
                    <a:cubicBezTo>
                      <a:pt x="9709" y="6278"/>
                      <a:pt x="9737" y="6347"/>
                      <a:pt x="9779" y="6403"/>
                    </a:cubicBezTo>
                    <a:cubicBezTo>
                      <a:pt x="9807" y="6459"/>
                      <a:pt x="9835" y="6529"/>
                      <a:pt x="9862" y="6584"/>
                    </a:cubicBezTo>
                    <a:cubicBezTo>
                      <a:pt x="9918" y="6696"/>
                      <a:pt x="9960" y="6822"/>
                      <a:pt x="10002" y="6947"/>
                    </a:cubicBezTo>
                    <a:cubicBezTo>
                      <a:pt x="10058" y="7073"/>
                      <a:pt x="10072" y="7212"/>
                      <a:pt x="10114" y="7324"/>
                    </a:cubicBezTo>
                    <a:cubicBezTo>
                      <a:pt x="10002" y="7073"/>
                      <a:pt x="9849" y="6905"/>
                      <a:pt x="9723" y="6835"/>
                    </a:cubicBezTo>
                    <a:cubicBezTo>
                      <a:pt x="9683" y="6813"/>
                      <a:pt x="9647" y="6802"/>
                      <a:pt x="9615" y="6802"/>
                    </a:cubicBezTo>
                    <a:cubicBezTo>
                      <a:pt x="9546" y="6802"/>
                      <a:pt x="9492" y="6852"/>
                      <a:pt x="9444" y="6947"/>
                    </a:cubicBezTo>
                    <a:cubicBezTo>
                      <a:pt x="9416" y="7003"/>
                      <a:pt x="9430" y="7101"/>
                      <a:pt x="9444" y="7212"/>
                    </a:cubicBezTo>
                    <a:cubicBezTo>
                      <a:pt x="9458" y="7310"/>
                      <a:pt x="9486" y="7435"/>
                      <a:pt x="9528" y="7533"/>
                    </a:cubicBezTo>
                    <a:cubicBezTo>
                      <a:pt x="9653" y="7910"/>
                      <a:pt x="9723" y="8342"/>
                      <a:pt x="9695" y="8788"/>
                    </a:cubicBezTo>
                    <a:cubicBezTo>
                      <a:pt x="9667" y="9249"/>
                      <a:pt x="9556" y="9737"/>
                      <a:pt x="9305" y="10211"/>
                    </a:cubicBezTo>
                    <a:cubicBezTo>
                      <a:pt x="9067" y="10671"/>
                      <a:pt x="8719" y="11090"/>
                      <a:pt x="8258" y="11439"/>
                    </a:cubicBezTo>
                    <a:cubicBezTo>
                      <a:pt x="8203" y="11494"/>
                      <a:pt x="8133" y="11536"/>
                      <a:pt x="8091" y="11564"/>
                    </a:cubicBezTo>
                    <a:lnTo>
                      <a:pt x="7910" y="11690"/>
                    </a:lnTo>
                    <a:cubicBezTo>
                      <a:pt x="7784" y="11759"/>
                      <a:pt x="7645" y="11815"/>
                      <a:pt x="7533" y="11885"/>
                    </a:cubicBezTo>
                    <a:cubicBezTo>
                      <a:pt x="7268" y="11996"/>
                      <a:pt x="6975" y="12094"/>
                      <a:pt x="6696" y="12136"/>
                    </a:cubicBezTo>
                    <a:cubicBezTo>
                      <a:pt x="6766" y="12122"/>
                      <a:pt x="6808" y="12094"/>
                      <a:pt x="6864" y="12052"/>
                    </a:cubicBezTo>
                    <a:cubicBezTo>
                      <a:pt x="6919" y="12024"/>
                      <a:pt x="6989" y="11996"/>
                      <a:pt x="7045" y="11969"/>
                    </a:cubicBezTo>
                    <a:cubicBezTo>
                      <a:pt x="7129" y="11927"/>
                      <a:pt x="7212" y="11885"/>
                      <a:pt x="7282" y="11843"/>
                    </a:cubicBezTo>
                    <a:cubicBezTo>
                      <a:pt x="7366" y="11787"/>
                      <a:pt x="7463" y="11759"/>
                      <a:pt x="7533" y="11704"/>
                    </a:cubicBezTo>
                    <a:cubicBezTo>
                      <a:pt x="7617" y="11648"/>
                      <a:pt x="7687" y="11606"/>
                      <a:pt x="7770" y="11550"/>
                    </a:cubicBezTo>
                    <a:cubicBezTo>
                      <a:pt x="7854" y="11494"/>
                      <a:pt x="7924" y="11425"/>
                      <a:pt x="7993" y="11369"/>
                    </a:cubicBezTo>
                    <a:cubicBezTo>
                      <a:pt x="8035" y="11341"/>
                      <a:pt x="8091" y="11327"/>
                      <a:pt x="8119" y="11285"/>
                    </a:cubicBezTo>
                    <a:lnTo>
                      <a:pt x="8230" y="11187"/>
                    </a:lnTo>
                    <a:lnTo>
                      <a:pt x="8328" y="11076"/>
                    </a:lnTo>
                    <a:lnTo>
                      <a:pt x="8384" y="11020"/>
                    </a:lnTo>
                    <a:lnTo>
                      <a:pt x="8440" y="10978"/>
                    </a:lnTo>
                    <a:lnTo>
                      <a:pt x="8649" y="10769"/>
                    </a:lnTo>
                    <a:cubicBezTo>
                      <a:pt x="8719" y="10671"/>
                      <a:pt x="8761" y="10602"/>
                      <a:pt x="8830" y="10532"/>
                    </a:cubicBezTo>
                    <a:cubicBezTo>
                      <a:pt x="8872" y="10504"/>
                      <a:pt x="8886" y="10462"/>
                      <a:pt x="8886" y="10434"/>
                    </a:cubicBezTo>
                    <a:cubicBezTo>
                      <a:pt x="8886" y="10420"/>
                      <a:pt x="8886" y="10392"/>
                      <a:pt x="8872" y="10392"/>
                    </a:cubicBezTo>
                    <a:cubicBezTo>
                      <a:pt x="8858" y="10392"/>
                      <a:pt x="8830" y="10420"/>
                      <a:pt x="8802" y="10434"/>
                    </a:cubicBezTo>
                    <a:cubicBezTo>
                      <a:pt x="8761" y="10448"/>
                      <a:pt x="8733" y="10490"/>
                      <a:pt x="8691" y="10518"/>
                    </a:cubicBezTo>
                    <a:cubicBezTo>
                      <a:pt x="8663" y="10560"/>
                      <a:pt x="8621" y="10588"/>
                      <a:pt x="8607" y="10630"/>
                    </a:cubicBezTo>
                    <a:lnTo>
                      <a:pt x="8551" y="10671"/>
                    </a:lnTo>
                    <a:lnTo>
                      <a:pt x="8509" y="10727"/>
                    </a:lnTo>
                    <a:cubicBezTo>
                      <a:pt x="8440" y="10797"/>
                      <a:pt x="8342" y="10853"/>
                      <a:pt x="8272" y="10922"/>
                    </a:cubicBezTo>
                    <a:cubicBezTo>
                      <a:pt x="8189" y="10978"/>
                      <a:pt x="8105" y="11048"/>
                      <a:pt x="8021" y="11090"/>
                    </a:cubicBezTo>
                    <a:cubicBezTo>
                      <a:pt x="7924" y="11146"/>
                      <a:pt x="7826" y="11201"/>
                      <a:pt x="7742" y="11271"/>
                    </a:cubicBezTo>
                    <a:cubicBezTo>
                      <a:pt x="7673" y="11299"/>
                      <a:pt x="7603" y="11327"/>
                      <a:pt x="7533" y="11355"/>
                    </a:cubicBezTo>
                    <a:lnTo>
                      <a:pt x="7324" y="11439"/>
                    </a:lnTo>
                    <a:lnTo>
                      <a:pt x="7115" y="11508"/>
                    </a:lnTo>
                    <a:lnTo>
                      <a:pt x="6877" y="11578"/>
                    </a:lnTo>
                    <a:cubicBezTo>
                      <a:pt x="6585" y="11648"/>
                      <a:pt x="6292" y="11704"/>
                      <a:pt x="5971" y="11717"/>
                    </a:cubicBezTo>
                    <a:cubicBezTo>
                      <a:pt x="5830" y="11731"/>
                      <a:pt x="5689" y="11737"/>
                      <a:pt x="5547" y="11737"/>
                    </a:cubicBezTo>
                    <a:cubicBezTo>
                      <a:pt x="5086" y="11737"/>
                      <a:pt x="4623" y="11671"/>
                      <a:pt x="4185" y="11564"/>
                    </a:cubicBezTo>
                    <a:cubicBezTo>
                      <a:pt x="3321" y="11355"/>
                      <a:pt x="2512" y="10908"/>
                      <a:pt x="1842" y="10253"/>
                    </a:cubicBezTo>
                    <a:cubicBezTo>
                      <a:pt x="1633" y="10072"/>
                      <a:pt x="1438" y="9862"/>
                      <a:pt x="1284" y="9653"/>
                    </a:cubicBezTo>
                    <a:cubicBezTo>
                      <a:pt x="1326" y="9653"/>
                      <a:pt x="1368" y="9667"/>
                      <a:pt x="1424" y="9681"/>
                    </a:cubicBezTo>
                    <a:cubicBezTo>
                      <a:pt x="1507" y="9723"/>
                      <a:pt x="1605" y="9765"/>
                      <a:pt x="1703" y="9820"/>
                    </a:cubicBezTo>
                    <a:cubicBezTo>
                      <a:pt x="1814" y="9876"/>
                      <a:pt x="1912" y="9946"/>
                      <a:pt x="2037" y="10030"/>
                    </a:cubicBezTo>
                    <a:cubicBezTo>
                      <a:pt x="2056" y="10043"/>
                      <a:pt x="2068" y="10049"/>
                      <a:pt x="2076" y="10049"/>
                    </a:cubicBezTo>
                    <a:cubicBezTo>
                      <a:pt x="2109" y="10049"/>
                      <a:pt x="2052" y="9942"/>
                      <a:pt x="1995" y="9862"/>
                    </a:cubicBezTo>
                    <a:cubicBezTo>
                      <a:pt x="1605" y="9346"/>
                      <a:pt x="1270" y="8886"/>
                      <a:pt x="1005" y="8342"/>
                    </a:cubicBezTo>
                    <a:cubicBezTo>
                      <a:pt x="866" y="8063"/>
                      <a:pt x="740" y="7784"/>
                      <a:pt x="656" y="7491"/>
                    </a:cubicBezTo>
                    <a:cubicBezTo>
                      <a:pt x="601" y="7352"/>
                      <a:pt x="573" y="7184"/>
                      <a:pt x="531" y="7031"/>
                    </a:cubicBezTo>
                    <a:cubicBezTo>
                      <a:pt x="503" y="6877"/>
                      <a:pt x="489" y="6724"/>
                      <a:pt x="461" y="6543"/>
                    </a:cubicBezTo>
                    <a:cubicBezTo>
                      <a:pt x="350" y="5217"/>
                      <a:pt x="698" y="3795"/>
                      <a:pt x="1493" y="2609"/>
                    </a:cubicBezTo>
                    <a:cubicBezTo>
                      <a:pt x="1689" y="2302"/>
                      <a:pt x="1912" y="2023"/>
                      <a:pt x="2163" y="1772"/>
                    </a:cubicBezTo>
                    <a:cubicBezTo>
                      <a:pt x="2400" y="1507"/>
                      <a:pt x="2665" y="1256"/>
                      <a:pt x="2944" y="1033"/>
                    </a:cubicBezTo>
                    <a:cubicBezTo>
                      <a:pt x="3223" y="810"/>
                      <a:pt x="3530" y="614"/>
                      <a:pt x="3851" y="447"/>
                    </a:cubicBezTo>
                    <a:cubicBezTo>
                      <a:pt x="4129" y="283"/>
                      <a:pt x="4430" y="153"/>
                      <a:pt x="4734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8"/>
              <p:cNvSpPr/>
              <p:nvPr/>
            </p:nvSpPr>
            <p:spPr>
              <a:xfrm>
                <a:off x="730842" y="2274245"/>
                <a:ext cx="324566" cy="254477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5873" extrusionOk="0">
                    <a:moveTo>
                      <a:pt x="4828" y="1"/>
                    </a:moveTo>
                    <a:cubicBezTo>
                      <a:pt x="4578" y="1"/>
                      <a:pt x="4332" y="46"/>
                      <a:pt x="4101" y="107"/>
                    </a:cubicBezTo>
                    <a:cubicBezTo>
                      <a:pt x="3794" y="204"/>
                      <a:pt x="3515" y="386"/>
                      <a:pt x="3264" y="595"/>
                    </a:cubicBezTo>
                    <a:cubicBezTo>
                      <a:pt x="3055" y="790"/>
                      <a:pt x="2887" y="999"/>
                      <a:pt x="2762" y="1237"/>
                    </a:cubicBezTo>
                    <a:lnTo>
                      <a:pt x="2678" y="1432"/>
                    </a:lnTo>
                    <a:cubicBezTo>
                      <a:pt x="2636" y="1502"/>
                      <a:pt x="2622" y="1571"/>
                      <a:pt x="2608" y="1627"/>
                    </a:cubicBezTo>
                    <a:cubicBezTo>
                      <a:pt x="2595" y="1697"/>
                      <a:pt x="2567" y="1767"/>
                      <a:pt x="2567" y="1836"/>
                    </a:cubicBezTo>
                    <a:cubicBezTo>
                      <a:pt x="2567" y="1906"/>
                      <a:pt x="2553" y="1976"/>
                      <a:pt x="2553" y="2046"/>
                    </a:cubicBezTo>
                    <a:cubicBezTo>
                      <a:pt x="2553" y="2324"/>
                      <a:pt x="2608" y="2603"/>
                      <a:pt x="2706" y="2855"/>
                    </a:cubicBezTo>
                    <a:cubicBezTo>
                      <a:pt x="2832" y="3120"/>
                      <a:pt x="3013" y="3343"/>
                      <a:pt x="3236" y="3524"/>
                    </a:cubicBezTo>
                    <a:cubicBezTo>
                      <a:pt x="3292" y="3580"/>
                      <a:pt x="3362" y="3608"/>
                      <a:pt x="3404" y="3664"/>
                    </a:cubicBezTo>
                    <a:lnTo>
                      <a:pt x="3613" y="3761"/>
                    </a:lnTo>
                    <a:cubicBezTo>
                      <a:pt x="3752" y="3831"/>
                      <a:pt x="3934" y="3887"/>
                      <a:pt x="4087" y="3901"/>
                    </a:cubicBezTo>
                    <a:cubicBezTo>
                      <a:pt x="4157" y="3912"/>
                      <a:pt x="4229" y="3918"/>
                      <a:pt x="4300" y="3918"/>
                    </a:cubicBezTo>
                    <a:cubicBezTo>
                      <a:pt x="4581" y="3918"/>
                      <a:pt x="4863" y="3831"/>
                      <a:pt x="5119" y="3664"/>
                    </a:cubicBezTo>
                    <a:cubicBezTo>
                      <a:pt x="5328" y="3524"/>
                      <a:pt x="5496" y="3329"/>
                      <a:pt x="5621" y="3120"/>
                    </a:cubicBezTo>
                    <a:cubicBezTo>
                      <a:pt x="5635" y="3092"/>
                      <a:pt x="5663" y="3050"/>
                      <a:pt x="5677" y="2994"/>
                    </a:cubicBezTo>
                    <a:cubicBezTo>
                      <a:pt x="5691" y="2966"/>
                      <a:pt x="5705" y="2910"/>
                      <a:pt x="5733" y="2882"/>
                    </a:cubicBezTo>
                    <a:cubicBezTo>
                      <a:pt x="5761" y="2757"/>
                      <a:pt x="5803" y="2617"/>
                      <a:pt x="5803" y="2478"/>
                    </a:cubicBezTo>
                    <a:cubicBezTo>
                      <a:pt x="5803" y="2338"/>
                      <a:pt x="5789" y="2199"/>
                      <a:pt x="5733" y="2073"/>
                    </a:cubicBezTo>
                    <a:cubicBezTo>
                      <a:pt x="5635" y="1808"/>
                      <a:pt x="5482" y="1585"/>
                      <a:pt x="5259" y="1432"/>
                    </a:cubicBezTo>
                    <a:cubicBezTo>
                      <a:pt x="5287" y="1432"/>
                      <a:pt x="5315" y="1446"/>
                      <a:pt x="5328" y="1446"/>
                    </a:cubicBezTo>
                    <a:cubicBezTo>
                      <a:pt x="5356" y="1446"/>
                      <a:pt x="5384" y="1446"/>
                      <a:pt x="5398" y="1432"/>
                    </a:cubicBezTo>
                    <a:lnTo>
                      <a:pt x="5468" y="1432"/>
                    </a:lnTo>
                    <a:cubicBezTo>
                      <a:pt x="5538" y="1390"/>
                      <a:pt x="5524" y="1292"/>
                      <a:pt x="5384" y="1153"/>
                    </a:cubicBezTo>
                    <a:cubicBezTo>
                      <a:pt x="5342" y="1111"/>
                      <a:pt x="5315" y="1083"/>
                      <a:pt x="5259" y="1041"/>
                    </a:cubicBezTo>
                    <a:lnTo>
                      <a:pt x="5105" y="944"/>
                    </a:lnTo>
                    <a:cubicBezTo>
                      <a:pt x="4980" y="874"/>
                      <a:pt x="4826" y="818"/>
                      <a:pt x="4631" y="804"/>
                    </a:cubicBezTo>
                    <a:cubicBezTo>
                      <a:pt x="4588" y="797"/>
                      <a:pt x="4542" y="793"/>
                      <a:pt x="4494" y="793"/>
                    </a:cubicBezTo>
                    <a:cubicBezTo>
                      <a:pt x="4356" y="793"/>
                      <a:pt x="4204" y="822"/>
                      <a:pt x="4059" y="874"/>
                    </a:cubicBezTo>
                    <a:cubicBezTo>
                      <a:pt x="3864" y="944"/>
                      <a:pt x="3669" y="1041"/>
                      <a:pt x="3515" y="1181"/>
                    </a:cubicBezTo>
                    <a:cubicBezTo>
                      <a:pt x="3362" y="1320"/>
                      <a:pt x="3236" y="1502"/>
                      <a:pt x="3152" y="1683"/>
                    </a:cubicBezTo>
                    <a:lnTo>
                      <a:pt x="3111" y="1753"/>
                    </a:lnTo>
                    <a:lnTo>
                      <a:pt x="3097" y="1794"/>
                    </a:lnTo>
                    <a:lnTo>
                      <a:pt x="3097" y="1808"/>
                    </a:lnTo>
                    <a:lnTo>
                      <a:pt x="3097" y="1822"/>
                    </a:lnTo>
                    <a:lnTo>
                      <a:pt x="3083" y="1878"/>
                    </a:lnTo>
                    <a:cubicBezTo>
                      <a:pt x="3083" y="1920"/>
                      <a:pt x="3069" y="1948"/>
                      <a:pt x="3069" y="1990"/>
                    </a:cubicBezTo>
                    <a:lnTo>
                      <a:pt x="3069" y="2046"/>
                    </a:lnTo>
                    <a:lnTo>
                      <a:pt x="3069" y="2073"/>
                    </a:lnTo>
                    <a:lnTo>
                      <a:pt x="3069" y="2157"/>
                    </a:lnTo>
                    <a:lnTo>
                      <a:pt x="3069" y="2324"/>
                    </a:lnTo>
                    <a:cubicBezTo>
                      <a:pt x="3083" y="2478"/>
                      <a:pt x="3139" y="2631"/>
                      <a:pt x="3180" y="2729"/>
                    </a:cubicBezTo>
                    <a:cubicBezTo>
                      <a:pt x="3236" y="2855"/>
                      <a:pt x="3320" y="2938"/>
                      <a:pt x="3390" y="3036"/>
                    </a:cubicBezTo>
                    <a:cubicBezTo>
                      <a:pt x="3557" y="3189"/>
                      <a:pt x="3696" y="3245"/>
                      <a:pt x="3794" y="3273"/>
                    </a:cubicBezTo>
                    <a:cubicBezTo>
                      <a:pt x="3840" y="3296"/>
                      <a:pt x="3878" y="3306"/>
                      <a:pt x="3909" y="3306"/>
                    </a:cubicBezTo>
                    <a:cubicBezTo>
                      <a:pt x="3935" y="3306"/>
                      <a:pt x="3957" y="3299"/>
                      <a:pt x="3975" y="3287"/>
                    </a:cubicBezTo>
                    <a:cubicBezTo>
                      <a:pt x="4003" y="3287"/>
                      <a:pt x="4017" y="3273"/>
                      <a:pt x="4017" y="3245"/>
                    </a:cubicBezTo>
                    <a:cubicBezTo>
                      <a:pt x="4073" y="3175"/>
                      <a:pt x="3989" y="3064"/>
                      <a:pt x="3878" y="2910"/>
                    </a:cubicBezTo>
                    <a:cubicBezTo>
                      <a:pt x="3836" y="2827"/>
                      <a:pt x="3780" y="2715"/>
                      <a:pt x="3738" y="2590"/>
                    </a:cubicBezTo>
                    <a:cubicBezTo>
                      <a:pt x="3710" y="2478"/>
                      <a:pt x="3696" y="2338"/>
                      <a:pt x="3724" y="2171"/>
                    </a:cubicBezTo>
                    <a:cubicBezTo>
                      <a:pt x="3780" y="1934"/>
                      <a:pt x="3975" y="1669"/>
                      <a:pt x="4227" y="1543"/>
                    </a:cubicBezTo>
                    <a:cubicBezTo>
                      <a:pt x="4347" y="1507"/>
                      <a:pt x="4468" y="1471"/>
                      <a:pt x="4589" y="1471"/>
                    </a:cubicBezTo>
                    <a:cubicBezTo>
                      <a:pt x="4608" y="1471"/>
                      <a:pt x="4626" y="1472"/>
                      <a:pt x="4645" y="1474"/>
                    </a:cubicBezTo>
                    <a:cubicBezTo>
                      <a:pt x="4784" y="1502"/>
                      <a:pt x="4924" y="1529"/>
                      <a:pt x="5036" y="1599"/>
                    </a:cubicBezTo>
                    <a:cubicBezTo>
                      <a:pt x="5245" y="1725"/>
                      <a:pt x="5412" y="1934"/>
                      <a:pt x="5510" y="2157"/>
                    </a:cubicBezTo>
                    <a:cubicBezTo>
                      <a:pt x="5593" y="2408"/>
                      <a:pt x="5593" y="2659"/>
                      <a:pt x="5482" y="2910"/>
                    </a:cubicBezTo>
                    <a:cubicBezTo>
                      <a:pt x="5398" y="3120"/>
                      <a:pt x="5259" y="3315"/>
                      <a:pt x="5091" y="3454"/>
                    </a:cubicBezTo>
                    <a:cubicBezTo>
                      <a:pt x="4910" y="3594"/>
                      <a:pt x="4715" y="3678"/>
                      <a:pt x="4505" y="3733"/>
                    </a:cubicBezTo>
                    <a:cubicBezTo>
                      <a:pt x="4424" y="3754"/>
                      <a:pt x="4342" y="3763"/>
                      <a:pt x="4260" y="3763"/>
                    </a:cubicBezTo>
                    <a:cubicBezTo>
                      <a:pt x="4119" y="3763"/>
                      <a:pt x="3977" y="3736"/>
                      <a:pt x="3836" y="3691"/>
                    </a:cubicBezTo>
                    <a:cubicBezTo>
                      <a:pt x="3599" y="3622"/>
                      <a:pt x="3418" y="3524"/>
                      <a:pt x="3236" y="3371"/>
                    </a:cubicBezTo>
                    <a:cubicBezTo>
                      <a:pt x="2887" y="3064"/>
                      <a:pt x="2664" y="2617"/>
                      <a:pt x="2622" y="2157"/>
                    </a:cubicBezTo>
                    <a:cubicBezTo>
                      <a:pt x="2608" y="1767"/>
                      <a:pt x="2748" y="1362"/>
                      <a:pt x="2957" y="1027"/>
                    </a:cubicBezTo>
                    <a:cubicBezTo>
                      <a:pt x="3055" y="860"/>
                      <a:pt x="3208" y="720"/>
                      <a:pt x="3334" y="595"/>
                    </a:cubicBezTo>
                    <a:cubicBezTo>
                      <a:pt x="3501" y="469"/>
                      <a:pt x="3655" y="372"/>
                      <a:pt x="3836" y="274"/>
                    </a:cubicBezTo>
                    <a:cubicBezTo>
                      <a:pt x="4003" y="204"/>
                      <a:pt x="4199" y="135"/>
                      <a:pt x="4408" y="121"/>
                    </a:cubicBezTo>
                    <a:cubicBezTo>
                      <a:pt x="4521" y="113"/>
                      <a:pt x="4638" y="105"/>
                      <a:pt x="4757" y="105"/>
                    </a:cubicBezTo>
                    <a:cubicBezTo>
                      <a:pt x="4845" y="105"/>
                      <a:pt x="4933" y="109"/>
                      <a:pt x="5022" y="121"/>
                    </a:cubicBezTo>
                    <a:cubicBezTo>
                      <a:pt x="5231" y="162"/>
                      <a:pt x="5454" y="204"/>
                      <a:pt x="5649" y="316"/>
                    </a:cubicBezTo>
                    <a:cubicBezTo>
                      <a:pt x="5747" y="344"/>
                      <a:pt x="5831" y="414"/>
                      <a:pt x="5942" y="469"/>
                    </a:cubicBezTo>
                    <a:cubicBezTo>
                      <a:pt x="5998" y="511"/>
                      <a:pt x="6026" y="539"/>
                      <a:pt x="6082" y="553"/>
                    </a:cubicBezTo>
                    <a:cubicBezTo>
                      <a:pt x="6137" y="595"/>
                      <a:pt x="6165" y="623"/>
                      <a:pt x="6221" y="665"/>
                    </a:cubicBezTo>
                    <a:cubicBezTo>
                      <a:pt x="6570" y="944"/>
                      <a:pt x="6849" y="1320"/>
                      <a:pt x="7016" y="1767"/>
                    </a:cubicBezTo>
                    <a:cubicBezTo>
                      <a:pt x="7128" y="2018"/>
                      <a:pt x="7198" y="2324"/>
                      <a:pt x="7198" y="2617"/>
                    </a:cubicBezTo>
                    <a:cubicBezTo>
                      <a:pt x="7184" y="2436"/>
                      <a:pt x="7114" y="2157"/>
                      <a:pt x="6988" y="1934"/>
                    </a:cubicBezTo>
                    <a:lnTo>
                      <a:pt x="6877" y="1780"/>
                    </a:lnTo>
                    <a:cubicBezTo>
                      <a:pt x="6849" y="1725"/>
                      <a:pt x="6807" y="1697"/>
                      <a:pt x="6793" y="1655"/>
                    </a:cubicBezTo>
                    <a:lnTo>
                      <a:pt x="6654" y="1515"/>
                    </a:lnTo>
                    <a:cubicBezTo>
                      <a:pt x="6639" y="1510"/>
                      <a:pt x="6629" y="1507"/>
                      <a:pt x="6621" y="1507"/>
                    </a:cubicBezTo>
                    <a:cubicBezTo>
                      <a:pt x="6590" y="1507"/>
                      <a:pt x="6603" y="1549"/>
                      <a:pt x="6626" y="1627"/>
                    </a:cubicBezTo>
                    <a:cubicBezTo>
                      <a:pt x="6640" y="1669"/>
                      <a:pt x="6654" y="1725"/>
                      <a:pt x="6695" y="1780"/>
                    </a:cubicBezTo>
                    <a:cubicBezTo>
                      <a:pt x="6709" y="1850"/>
                      <a:pt x="6737" y="1920"/>
                      <a:pt x="6765" y="1990"/>
                    </a:cubicBezTo>
                    <a:cubicBezTo>
                      <a:pt x="6807" y="2143"/>
                      <a:pt x="6849" y="2324"/>
                      <a:pt x="6863" y="2478"/>
                    </a:cubicBezTo>
                    <a:cubicBezTo>
                      <a:pt x="6877" y="2631"/>
                      <a:pt x="6877" y="2771"/>
                      <a:pt x="6877" y="2855"/>
                    </a:cubicBezTo>
                    <a:cubicBezTo>
                      <a:pt x="6877" y="2910"/>
                      <a:pt x="6863" y="2966"/>
                      <a:pt x="6863" y="3022"/>
                    </a:cubicBezTo>
                    <a:lnTo>
                      <a:pt x="6863" y="3092"/>
                    </a:lnTo>
                    <a:lnTo>
                      <a:pt x="6849" y="3161"/>
                    </a:lnTo>
                    <a:cubicBezTo>
                      <a:pt x="6835" y="3203"/>
                      <a:pt x="6835" y="3259"/>
                      <a:pt x="6835" y="3301"/>
                    </a:cubicBezTo>
                    <a:cubicBezTo>
                      <a:pt x="6807" y="3343"/>
                      <a:pt x="6793" y="3399"/>
                      <a:pt x="6793" y="3440"/>
                    </a:cubicBezTo>
                    <a:cubicBezTo>
                      <a:pt x="6779" y="3538"/>
                      <a:pt x="6723" y="3622"/>
                      <a:pt x="6709" y="3719"/>
                    </a:cubicBezTo>
                    <a:cubicBezTo>
                      <a:pt x="6668" y="3817"/>
                      <a:pt x="6626" y="3901"/>
                      <a:pt x="6584" y="3998"/>
                    </a:cubicBezTo>
                    <a:cubicBezTo>
                      <a:pt x="6640" y="3789"/>
                      <a:pt x="6640" y="3608"/>
                      <a:pt x="6598" y="3524"/>
                    </a:cubicBezTo>
                    <a:cubicBezTo>
                      <a:pt x="6580" y="3454"/>
                      <a:pt x="6546" y="3422"/>
                      <a:pt x="6492" y="3422"/>
                    </a:cubicBezTo>
                    <a:cubicBezTo>
                      <a:pt x="6460" y="3422"/>
                      <a:pt x="6421" y="3434"/>
                      <a:pt x="6375" y="3454"/>
                    </a:cubicBezTo>
                    <a:cubicBezTo>
                      <a:pt x="6347" y="3468"/>
                      <a:pt x="6291" y="3538"/>
                      <a:pt x="6249" y="3608"/>
                    </a:cubicBezTo>
                    <a:cubicBezTo>
                      <a:pt x="6207" y="3678"/>
                      <a:pt x="6165" y="3761"/>
                      <a:pt x="6151" y="3831"/>
                    </a:cubicBezTo>
                    <a:cubicBezTo>
                      <a:pt x="6040" y="4110"/>
                      <a:pt x="5872" y="4389"/>
                      <a:pt x="5649" y="4640"/>
                    </a:cubicBezTo>
                    <a:cubicBezTo>
                      <a:pt x="5412" y="4905"/>
                      <a:pt x="5105" y="5128"/>
                      <a:pt x="4743" y="5268"/>
                    </a:cubicBezTo>
                    <a:cubicBezTo>
                      <a:pt x="4414" y="5401"/>
                      <a:pt x="4054" y="5482"/>
                      <a:pt x="3690" y="5482"/>
                    </a:cubicBezTo>
                    <a:cubicBezTo>
                      <a:pt x="3636" y="5482"/>
                      <a:pt x="3583" y="5480"/>
                      <a:pt x="3529" y="5477"/>
                    </a:cubicBezTo>
                    <a:cubicBezTo>
                      <a:pt x="3431" y="5477"/>
                      <a:pt x="3320" y="5463"/>
                      <a:pt x="3222" y="5435"/>
                    </a:cubicBezTo>
                    <a:cubicBezTo>
                      <a:pt x="3111" y="5421"/>
                      <a:pt x="3013" y="5393"/>
                      <a:pt x="2901" y="5365"/>
                    </a:cubicBezTo>
                    <a:cubicBezTo>
                      <a:pt x="2692" y="5296"/>
                      <a:pt x="2483" y="5226"/>
                      <a:pt x="2302" y="5114"/>
                    </a:cubicBezTo>
                    <a:lnTo>
                      <a:pt x="2302" y="5114"/>
                    </a:lnTo>
                    <a:cubicBezTo>
                      <a:pt x="2343" y="5128"/>
                      <a:pt x="2385" y="5142"/>
                      <a:pt x="2441" y="5142"/>
                    </a:cubicBezTo>
                    <a:cubicBezTo>
                      <a:pt x="2483" y="5156"/>
                      <a:pt x="2525" y="5184"/>
                      <a:pt x="2581" y="5184"/>
                    </a:cubicBezTo>
                    <a:cubicBezTo>
                      <a:pt x="2901" y="5264"/>
                      <a:pt x="3230" y="5312"/>
                      <a:pt x="3568" y="5312"/>
                    </a:cubicBezTo>
                    <a:cubicBezTo>
                      <a:pt x="3820" y="5312"/>
                      <a:pt x="4076" y="5285"/>
                      <a:pt x="4338" y="5226"/>
                    </a:cubicBezTo>
                    <a:cubicBezTo>
                      <a:pt x="4422" y="5212"/>
                      <a:pt x="4436" y="5184"/>
                      <a:pt x="4408" y="5184"/>
                    </a:cubicBezTo>
                    <a:cubicBezTo>
                      <a:pt x="4394" y="5184"/>
                      <a:pt x="4366" y="5156"/>
                      <a:pt x="4352" y="5156"/>
                    </a:cubicBezTo>
                    <a:lnTo>
                      <a:pt x="4254" y="5156"/>
                    </a:lnTo>
                    <a:cubicBezTo>
                      <a:pt x="4213" y="5156"/>
                      <a:pt x="4185" y="5156"/>
                      <a:pt x="4143" y="5184"/>
                    </a:cubicBezTo>
                    <a:lnTo>
                      <a:pt x="3808" y="5184"/>
                    </a:lnTo>
                    <a:cubicBezTo>
                      <a:pt x="3738" y="5184"/>
                      <a:pt x="3655" y="5156"/>
                      <a:pt x="3571" y="5156"/>
                    </a:cubicBezTo>
                    <a:cubicBezTo>
                      <a:pt x="3487" y="5142"/>
                      <a:pt x="3418" y="5128"/>
                      <a:pt x="3320" y="5128"/>
                    </a:cubicBezTo>
                    <a:cubicBezTo>
                      <a:pt x="3278" y="5128"/>
                      <a:pt x="3222" y="5086"/>
                      <a:pt x="3166" y="5072"/>
                    </a:cubicBezTo>
                    <a:lnTo>
                      <a:pt x="3013" y="5017"/>
                    </a:lnTo>
                    <a:lnTo>
                      <a:pt x="2692" y="4877"/>
                    </a:lnTo>
                    <a:lnTo>
                      <a:pt x="2385" y="4724"/>
                    </a:lnTo>
                    <a:cubicBezTo>
                      <a:pt x="2274" y="4668"/>
                      <a:pt x="2190" y="4598"/>
                      <a:pt x="2092" y="4528"/>
                    </a:cubicBezTo>
                    <a:cubicBezTo>
                      <a:pt x="1716" y="4277"/>
                      <a:pt x="1395" y="3943"/>
                      <a:pt x="1130" y="3580"/>
                    </a:cubicBezTo>
                    <a:cubicBezTo>
                      <a:pt x="1074" y="3510"/>
                      <a:pt x="1018" y="3440"/>
                      <a:pt x="990" y="3371"/>
                    </a:cubicBezTo>
                    <a:cubicBezTo>
                      <a:pt x="949" y="3301"/>
                      <a:pt x="893" y="3231"/>
                      <a:pt x="851" y="3161"/>
                    </a:cubicBezTo>
                    <a:lnTo>
                      <a:pt x="725" y="2924"/>
                    </a:lnTo>
                    <a:cubicBezTo>
                      <a:pt x="711" y="2896"/>
                      <a:pt x="698" y="2855"/>
                      <a:pt x="670" y="2813"/>
                    </a:cubicBezTo>
                    <a:lnTo>
                      <a:pt x="614" y="2687"/>
                    </a:lnTo>
                    <a:cubicBezTo>
                      <a:pt x="544" y="2534"/>
                      <a:pt x="516" y="2352"/>
                      <a:pt x="460" y="2199"/>
                    </a:cubicBezTo>
                    <a:lnTo>
                      <a:pt x="405" y="1934"/>
                    </a:lnTo>
                    <a:lnTo>
                      <a:pt x="391" y="1808"/>
                    </a:lnTo>
                    <a:cubicBezTo>
                      <a:pt x="391" y="1780"/>
                      <a:pt x="391" y="1725"/>
                      <a:pt x="377" y="1697"/>
                    </a:cubicBezTo>
                    <a:cubicBezTo>
                      <a:pt x="377" y="1641"/>
                      <a:pt x="363" y="1585"/>
                      <a:pt x="363" y="1529"/>
                    </a:cubicBezTo>
                    <a:cubicBezTo>
                      <a:pt x="363" y="1488"/>
                      <a:pt x="335" y="1432"/>
                      <a:pt x="335" y="1376"/>
                    </a:cubicBezTo>
                    <a:lnTo>
                      <a:pt x="335" y="1069"/>
                    </a:lnTo>
                    <a:cubicBezTo>
                      <a:pt x="363" y="1083"/>
                      <a:pt x="391" y="1111"/>
                      <a:pt x="405" y="1153"/>
                    </a:cubicBezTo>
                    <a:cubicBezTo>
                      <a:pt x="474" y="1292"/>
                      <a:pt x="530" y="1418"/>
                      <a:pt x="600" y="1641"/>
                    </a:cubicBezTo>
                    <a:cubicBezTo>
                      <a:pt x="604" y="1663"/>
                      <a:pt x="610" y="1672"/>
                      <a:pt x="618" y="1672"/>
                    </a:cubicBezTo>
                    <a:cubicBezTo>
                      <a:pt x="638" y="1672"/>
                      <a:pt x="666" y="1598"/>
                      <a:pt x="656" y="1515"/>
                    </a:cubicBezTo>
                    <a:cubicBezTo>
                      <a:pt x="656" y="1348"/>
                      <a:pt x="656" y="1181"/>
                      <a:pt x="670" y="1013"/>
                    </a:cubicBezTo>
                    <a:cubicBezTo>
                      <a:pt x="614" y="971"/>
                      <a:pt x="586" y="930"/>
                      <a:pt x="544" y="874"/>
                    </a:cubicBezTo>
                    <a:cubicBezTo>
                      <a:pt x="405" y="665"/>
                      <a:pt x="293" y="455"/>
                      <a:pt x="223" y="260"/>
                    </a:cubicBezTo>
                    <a:cubicBezTo>
                      <a:pt x="195" y="302"/>
                      <a:pt x="195" y="330"/>
                      <a:pt x="181" y="372"/>
                    </a:cubicBezTo>
                    <a:lnTo>
                      <a:pt x="126" y="525"/>
                    </a:lnTo>
                    <a:cubicBezTo>
                      <a:pt x="112" y="581"/>
                      <a:pt x="112" y="623"/>
                      <a:pt x="98" y="693"/>
                    </a:cubicBezTo>
                    <a:cubicBezTo>
                      <a:pt x="84" y="748"/>
                      <a:pt x="84" y="818"/>
                      <a:pt x="70" y="874"/>
                    </a:cubicBezTo>
                    <a:lnTo>
                      <a:pt x="42" y="958"/>
                    </a:lnTo>
                    <a:cubicBezTo>
                      <a:pt x="42" y="999"/>
                      <a:pt x="42" y="1013"/>
                      <a:pt x="28" y="1041"/>
                    </a:cubicBezTo>
                    <a:cubicBezTo>
                      <a:pt x="14" y="1167"/>
                      <a:pt x="0" y="1278"/>
                      <a:pt x="0" y="1390"/>
                    </a:cubicBezTo>
                    <a:lnTo>
                      <a:pt x="0" y="1739"/>
                    </a:lnTo>
                    <a:cubicBezTo>
                      <a:pt x="0" y="1864"/>
                      <a:pt x="14" y="1990"/>
                      <a:pt x="14" y="2115"/>
                    </a:cubicBezTo>
                    <a:cubicBezTo>
                      <a:pt x="112" y="3064"/>
                      <a:pt x="558" y="4026"/>
                      <a:pt x="1283" y="4724"/>
                    </a:cubicBezTo>
                    <a:cubicBezTo>
                      <a:pt x="1646" y="5072"/>
                      <a:pt x="2092" y="5365"/>
                      <a:pt x="2553" y="5561"/>
                    </a:cubicBezTo>
                    <a:cubicBezTo>
                      <a:pt x="2979" y="5749"/>
                      <a:pt x="3450" y="5858"/>
                      <a:pt x="3916" y="5858"/>
                    </a:cubicBezTo>
                    <a:cubicBezTo>
                      <a:pt x="3968" y="5858"/>
                      <a:pt x="4021" y="5856"/>
                      <a:pt x="4073" y="5853"/>
                    </a:cubicBezTo>
                    <a:cubicBezTo>
                      <a:pt x="4186" y="5866"/>
                      <a:pt x="4299" y="5872"/>
                      <a:pt x="4410" y="5872"/>
                    </a:cubicBezTo>
                    <a:cubicBezTo>
                      <a:pt x="5403" y="5872"/>
                      <a:pt x="6283" y="5379"/>
                      <a:pt x="6835" y="4626"/>
                    </a:cubicBezTo>
                    <a:cubicBezTo>
                      <a:pt x="6905" y="4514"/>
                      <a:pt x="6988" y="4417"/>
                      <a:pt x="7044" y="4305"/>
                    </a:cubicBezTo>
                    <a:lnTo>
                      <a:pt x="7128" y="4138"/>
                    </a:lnTo>
                    <a:cubicBezTo>
                      <a:pt x="7156" y="4082"/>
                      <a:pt x="7184" y="4012"/>
                      <a:pt x="7212" y="3956"/>
                    </a:cubicBezTo>
                    <a:lnTo>
                      <a:pt x="7281" y="3789"/>
                    </a:lnTo>
                    <a:cubicBezTo>
                      <a:pt x="7295" y="3733"/>
                      <a:pt x="7323" y="3664"/>
                      <a:pt x="7337" y="3594"/>
                    </a:cubicBezTo>
                    <a:cubicBezTo>
                      <a:pt x="7393" y="3468"/>
                      <a:pt x="7407" y="3343"/>
                      <a:pt x="7421" y="3217"/>
                    </a:cubicBezTo>
                    <a:cubicBezTo>
                      <a:pt x="7490" y="2715"/>
                      <a:pt x="7435" y="2199"/>
                      <a:pt x="7253" y="1739"/>
                    </a:cubicBezTo>
                    <a:cubicBezTo>
                      <a:pt x="7072" y="1278"/>
                      <a:pt x="6765" y="888"/>
                      <a:pt x="6389" y="581"/>
                    </a:cubicBezTo>
                    <a:cubicBezTo>
                      <a:pt x="6347" y="539"/>
                      <a:pt x="6291" y="511"/>
                      <a:pt x="6249" y="469"/>
                    </a:cubicBezTo>
                    <a:cubicBezTo>
                      <a:pt x="6207" y="427"/>
                      <a:pt x="6165" y="400"/>
                      <a:pt x="6110" y="358"/>
                    </a:cubicBezTo>
                    <a:cubicBezTo>
                      <a:pt x="6012" y="316"/>
                      <a:pt x="5900" y="246"/>
                      <a:pt x="5803" y="204"/>
                    </a:cubicBezTo>
                    <a:cubicBezTo>
                      <a:pt x="5747" y="190"/>
                      <a:pt x="5691" y="149"/>
                      <a:pt x="5635" y="135"/>
                    </a:cubicBezTo>
                    <a:cubicBezTo>
                      <a:pt x="5593" y="121"/>
                      <a:pt x="5538" y="107"/>
                      <a:pt x="5468" y="79"/>
                    </a:cubicBezTo>
                    <a:cubicBezTo>
                      <a:pt x="5412" y="65"/>
                      <a:pt x="5356" y="51"/>
                      <a:pt x="5287" y="51"/>
                    </a:cubicBezTo>
                    <a:cubicBezTo>
                      <a:pt x="5245" y="37"/>
                      <a:pt x="5189" y="23"/>
                      <a:pt x="5119" y="23"/>
                    </a:cubicBezTo>
                    <a:cubicBezTo>
                      <a:pt x="5022" y="7"/>
                      <a:pt x="4924" y="1"/>
                      <a:pt x="4828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8"/>
              <p:cNvSpPr/>
              <p:nvPr/>
            </p:nvSpPr>
            <p:spPr>
              <a:xfrm>
                <a:off x="520469" y="1865415"/>
                <a:ext cx="378379" cy="208591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4814" extrusionOk="0">
                    <a:moveTo>
                      <a:pt x="1" y="1"/>
                    </a:moveTo>
                    <a:cubicBezTo>
                      <a:pt x="1" y="1"/>
                      <a:pt x="85" y="154"/>
                      <a:pt x="266" y="433"/>
                    </a:cubicBezTo>
                    <a:cubicBezTo>
                      <a:pt x="350" y="573"/>
                      <a:pt x="447" y="726"/>
                      <a:pt x="573" y="921"/>
                    </a:cubicBezTo>
                    <a:cubicBezTo>
                      <a:pt x="629" y="1005"/>
                      <a:pt x="712" y="1117"/>
                      <a:pt x="782" y="1214"/>
                    </a:cubicBezTo>
                    <a:cubicBezTo>
                      <a:pt x="852" y="1326"/>
                      <a:pt x="922" y="1424"/>
                      <a:pt x="1005" y="1535"/>
                    </a:cubicBezTo>
                    <a:cubicBezTo>
                      <a:pt x="1340" y="1968"/>
                      <a:pt x="1772" y="2470"/>
                      <a:pt x="2289" y="2944"/>
                    </a:cubicBezTo>
                    <a:cubicBezTo>
                      <a:pt x="2400" y="3070"/>
                      <a:pt x="2540" y="3167"/>
                      <a:pt x="2679" y="3293"/>
                    </a:cubicBezTo>
                    <a:cubicBezTo>
                      <a:pt x="2819" y="3418"/>
                      <a:pt x="2958" y="3516"/>
                      <a:pt x="3125" y="3627"/>
                    </a:cubicBezTo>
                    <a:lnTo>
                      <a:pt x="3223" y="3711"/>
                    </a:lnTo>
                    <a:lnTo>
                      <a:pt x="3349" y="3781"/>
                    </a:lnTo>
                    <a:cubicBezTo>
                      <a:pt x="3432" y="3837"/>
                      <a:pt x="3502" y="3892"/>
                      <a:pt x="3586" y="3920"/>
                    </a:cubicBezTo>
                    <a:cubicBezTo>
                      <a:pt x="3656" y="3976"/>
                      <a:pt x="3753" y="4004"/>
                      <a:pt x="3837" y="4060"/>
                    </a:cubicBezTo>
                    <a:lnTo>
                      <a:pt x="4074" y="4185"/>
                    </a:lnTo>
                    <a:cubicBezTo>
                      <a:pt x="4255" y="4255"/>
                      <a:pt x="4423" y="4339"/>
                      <a:pt x="4590" y="4409"/>
                    </a:cubicBezTo>
                    <a:cubicBezTo>
                      <a:pt x="4674" y="4450"/>
                      <a:pt x="4757" y="4464"/>
                      <a:pt x="4841" y="4492"/>
                    </a:cubicBezTo>
                    <a:cubicBezTo>
                      <a:pt x="4939" y="4534"/>
                      <a:pt x="5022" y="4562"/>
                      <a:pt x="5106" y="4590"/>
                    </a:cubicBezTo>
                    <a:cubicBezTo>
                      <a:pt x="5455" y="4674"/>
                      <a:pt x="5818" y="4743"/>
                      <a:pt x="6166" y="4771"/>
                    </a:cubicBezTo>
                    <a:cubicBezTo>
                      <a:pt x="6264" y="4771"/>
                      <a:pt x="6348" y="4799"/>
                      <a:pt x="6431" y="4799"/>
                    </a:cubicBezTo>
                    <a:cubicBezTo>
                      <a:pt x="6473" y="4799"/>
                      <a:pt x="6515" y="4799"/>
                      <a:pt x="6557" y="4813"/>
                    </a:cubicBezTo>
                    <a:lnTo>
                      <a:pt x="6682" y="4813"/>
                    </a:lnTo>
                    <a:cubicBezTo>
                      <a:pt x="6850" y="4813"/>
                      <a:pt x="7003" y="4771"/>
                      <a:pt x="7185" y="4743"/>
                    </a:cubicBezTo>
                    <a:cubicBezTo>
                      <a:pt x="7422" y="4674"/>
                      <a:pt x="7631" y="4562"/>
                      <a:pt x="7826" y="4450"/>
                    </a:cubicBezTo>
                    <a:cubicBezTo>
                      <a:pt x="7910" y="4395"/>
                      <a:pt x="7980" y="4325"/>
                      <a:pt x="8049" y="4269"/>
                    </a:cubicBezTo>
                    <a:lnTo>
                      <a:pt x="8161" y="4171"/>
                    </a:lnTo>
                    <a:lnTo>
                      <a:pt x="8259" y="4060"/>
                    </a:lnTo>
                    <a:cubicBezTo>
                      <a:pt x="8384" y="3906"/>
                      <a:pt x="8496" y="3725"/>
                      <a:pt x="8565" y="3558"/>
                    </a:cubicBezTo>
                    <a:cubicBezTo>
                      <a:pt x="8649" y="3362"/>
                      <a:pt x="8705" y="3125"/>
                      <a:pt x="8719" y="2874"/>
                    </a:cubicBezTo>
                    <a:cubicBezTo>
                      <a:pt x="8733" y="2791"/>
                      <a:pt x="8719" y="2707"/>
                      <a:pt x="8719" y="2609"/>
                    </a:cubicBezTo>
                    <a:cubicBezTo>
                      <a:pt x="8719" y="2581"/>
                      <a:pt x="8705" y="2539"/>
                      <a:pt x="8705" y="2526"/>
                    </a:cubicBezTo>
                    <a:cubicBezTo>
                      <a:pt x="8649" y="2330"/>
                      <a:pt x="8538" y="2177"/>
                      <a:pt x="8398" y="2051"/>
                    </a:cubicBezTo>
                    <a:lnTo>
                      <a:pt x="8496" y="2051"/>
                    </a:lnTo>
                    <a:cubicBezTo>
                      <a:pt x="8538" y="2037"/>
                      <a:pt x="8468" y="1898"/>
                      <a:pt x="8286" y="1814"/>
                    </a:cubicBezTo>
                    <a:cubicBezTo>
                      <a:pt x="8189" y="1758"/>
                      <a:pt x="8091" y="1730"/>
                      <a:pt x="7966" y="1730"/>
                    </a:cubicBezTo>
                    <a:cubicBezTo>
                      <a:pt x="7910" y="1730"/>
                      <a:pt x="7826" y="1730"/>
                      <a:pt x="7756" y="1744"/>
                    </a:cubicBezTo>
                    <a:cubicBezTo>
                      <a:pt x="7732" y="1742"/>
                      <a:pt x="7711" y="1741"/>
                      <a:pt x="7691" y="1741"/>
                    </a:cubicBezTo>
                    <a:cubicBezTo>
                      <a:pt x="7594" y="1741"/>
                      <a:pt x="7540" y="1768"/>
                      <a:pt x="7505" y="1814"/>
                    </a:cubicBezTo>
                    <a:cubicBezTo>
                      <a:pt x="7408" y="1884"/>
                      <a:pt x="7366" y="1968"/>
                      <a:pt x="7338" y="2023"/>
                    </a:cubicBezTo>
                    <a:cubicBezTo>
                      <a:pt x="7324" y="2065"/>
                      <a:pt x="7324" y="2093"/>
                      <a:pt x="7324" y="2107"/>
                    </a:cubicBezTo>
                    <a:lnTo>
                      <a:pt x="7324" y="2177"/>
                    </a:lnTo>
                    <a:cubicBezTo>
                      <a:pt x="7324" y="2220"/>
                      <a:pt x="7333" y="2255"/>
                      <a:pt x="7350" y="2255"/>
                    </a:cubicBezTo>
                    <a:cubicBezTo>
                      <a:pt x="7354" y="2255"/>
                      <a:pt x="7360" y="2253"/>
                      <a:pt x="7366" y="2247"/>
                    </a:cubicBezTo>
                    <a:cubicBezTo>
                      <a:pt x="7371" y="2252"/>
                      <a:pt x="7376" y="2254"/>
                      <a:pt x="7380" y="2254"/>
                    </a:cubicBezTo>
                    <a:cubicBezTo>
                      <a:pt x="7400" y="2254"/>
                      <a:pt x="7418" y="2208"/>
                      <a:pt x="7463" y="2163"/>
                    </a:cubicBezTo>
                    <a:cubicBezTo>
                      <a:pt x="7491" y="2107"/>
                      <a:pt x="7561" y="2023"/>
                      <a:pt x="7673" y="1982"/>
                    </a:cubicBezTo>
                    <a:cubicBezTo>
                      <a:pt x="7722" y="1965"/>
                      <a:pt x="7785" y="1958"/>
                      <a:pt x="7852" y="1958"/>
                    </a:cubicBezTo>
                    <a:cubicBezTo>
                      <a:pt x="7899" y="1958"/>
                      <a:pt x="7947" y="1962"/>
                      <a:pt x="7994" y="1968"/>
                    </a:cubicBezTo>
                    <a:cubicBezTo>
                      <a:pt x="8091" y="1982"/>
                      <a:pt x="8189" y="2037"/>
                      <a:pt x="8286" y="2093"/>
                    </a:cubicBezTo>
                    <a:cubicBezTo>
                      <a:pt x="8440" y="2191"/>
                      <a:pt x="8565" y="2358"/>
                      <a:pt x="8621" y="2539"/>
                    </a:cubicBezTo>
                    <a:cubicBezTo>
                      <a:pt x="8649" y="2721"/>
                      <a:pt x="8635" y="2874"/>
                      <a:pt x="8621" y="3028"/>
                    </a:cubicBezTo>
                    <a:cubicBezTo>
                      <a:pt x="8565" y="3362"/>
                      <a:pt x="8426" y="3697"/>
                      <a:pt x="8217" y="3976"/>
                    </a:cubicBezTo>
                    <a:cubicBezTo>
                      <a:pt x="8035" y="4199"/>
                      <a:pt x="7798" y="4395"/>
                      <a:pt x="7547" y="4534"/>
                    </a:cubicBezTo>
                    <a:cubicBezTo>
                      <a:pt x="7477" y="4562"/>
                      <a:pt x="7408" y="4590"/>
                      <a:pt x="7352" y="4618"/>
                    </a:cubicBezTo>
                    <a:cubicBezTo>
                      <a:pt x="7282" y="4632"/>
                      <a:pt x="7212" y="4674"/>
                      <a:pt x="7143" y="4688"/>
                    </a:cubicBezTo>
                    <a:cubicBezTo>
                      <a:pt x="6989" y="4729"/>
                      <a:pt x="6836" y="4757"/>
                      <a:pt x="6654" y="4757"/>
                    </a:cubicBezTo>
                    <a:lnTo>
                      <a:pt x="6543" y="4757"/>
                    </a:lnTo>
                    <a:cubicBezTo>
                      <a:pt x="6501" y="4757"/>
                      <a:pt x="6445" y="4757"/>
                      <a:pt x="6417" y="4743"/>
                    </a:cubicBezTo>
                    <a:cubicBezTo>
                      <a:pt x="6334" y="4743"/>
                      <a:pt x="6250" y="4729"/>
                      <a:pt x="6152" y="4729"/>
                    </a:cubicBezTo>
                    <a:cubicBezTo>
                      <a:pt x="6097" y="4729"/>
                      <a:pt x="6055" y="4729"/>
                      <a:pt x="5999" y="4701"/>
                    </a:cubicBezTo>
                    <a:cubicBezTo>
                      <a:pt x="5943" y="4688"/>
                      <a:pt x="5901" y="4688"/>
                      <a:pt x="5845" y="4674"/>
                    </a:cubicBezTo>
                    <a:cubicBezTo>
                      <a:pt x="5873" y="4674"/>
                      <a:pt x="5915" y="4674"/>
                      <a:pt x="5957" y="4688"/>
                    </a:cubicBezTo>
                    <a:lnTo>
                      <a:pt x="6097" y="4688"/>
                    </a:lnTo>
                    <a:cubicBezTo>
                      <a:pt x="6208" y="4674"/>
                      <a:pt x="6278" y="4674"/>
                      <a:pt x="6306" y="4660"/>
                    </a:cubicBezTo>
                    <a:cubicBezTo>
                      <a:pt x="6362" y="4632"/>
                      <a:pt x="6264" y="4618"/>
                      <a:pt x="6124" y="4604"/>
                    </a:cubicBezTo>
                    <a:cubicBezTo>
                      <a:pt x="6055" y="4604"/>
                      <a:pt x="5985" y="4590"/>
                      <a:pt x="5915" y="4562"/>
                    </a:cubicBezTo>
                    <a:cubicBezTo>
                      <a:pt x="5845" y="4548"/>
                      <a:pt x="5790" y="4548"/>
                      <a:pt x="5748" y="4548"/>
                    </a:cubicBezTo>
                    <a:cubicBezTo>
                      <a:pt x="5664" y="4534"/>
                      <a:pt x="5580" y="4534"/>
                      <a:pt x="5511" y="4520"/>
                    </a:cubicBezTo>
                    <a:cubicBezTo>
                      <a:pt x="5427" y="4492"/>
                      <a:pt x="5357" y="4478"/>
                      <a:pt x="5260" y="4464"/>
                    </a:cubicBezTo>
                    <a:cubicBezTo>
                      <a:pt x="5441" y="4464"/>
                      <a:pt x="5525" y="4423"/>
                      <a:pt x="5469" y="4339"/>
                    </a:cubicBezTo>
                    <a:cubicBezTo>
                      <a:pt x="5455" y="4311"/>
                      <a:pt x="5357" y="4283"/>
                      <a:pt x="5288" y="4269"/>
                    </a:cubicBezTo>
                    <a:cubicBezTo>
                      <a:pt x="5218" y="4269"/>
                      <a:pt x="5148" y="4269"/>
                      <a:pt x="5078" y="4255"/>
                    </a:cubicBezTo>
                    <a:cubicBezTo>
                      <a:pt x="5009" y="4241"/>
                      <a:pt x="4939" y="4241"/>
                      <a:pt x="4869" y="4213"/>
                    </a:cubicBezTo>
                    <a:cubicBezTo>
                      <a:pt x="4799" y="4199"/>
                      <a:pt x="4702" y="4185"/>
                      <a:pt x="4632" y="4185"/>
                    </a:cubicBezTo>
                    <a:cubicBezTo>
                      <a:pt x="4562" y="4171"/>
                      <a:pt x="4478" y="4144"/>
                      <a:pt x="4409" y="4116"/>
                    </a:cubicBezTo>
                    <a:cubicBezTo>
                      <a:pt x="4339" y="4102"/>
                      <a:pt x="4255" y="4060"/>
                      <a:pt x="4172" y="4046"/>
                    </a:cubicBezTo>
                    <a:cubicBezTo>
                      <a:pt x="4102" y="4004"/>
                      <a:pt x="4004" y="3976"/>
                      <a:pt x="3934" y="3962"/>
                    </a:cubicBezTo>
                    <a:cubicBezTo>
                      <a:pt x="3865" y="3920"/>
                      <a:pt x="3781" y="3892"/>
                      <a:pt x="3711" y="3851"/>
                    </a:cubicBezTo>
                    <a:cubicBezTo>
                      <a:pt x="3653" y="3827"/>
                      <a:pt x="3585" y="3785"/>
                      <a:pt x="3524" y="3747"/>
                    </a:cubicBezTo>
                    <a:lnTo>
                      <a:pt x="3524" y="3747"/>
                    </a:lnTo>
                    <a:cubicBezTo>
                      <a:pt x="3545" y="3755"/>
                      <a:pt x="3568" y="3758"/>
                      <a:pt x="3586" y="3767"/>
                    </a:cubicBezTo>
                    <a:lnTo>
                      <a:pt x="3753" y="3823"/>
                    </a:lnTo>
                    <a:cubicBezTo>
                      <a:pt x="3795" y="3837"/>
                      <a:pt x="3851" y="3851"/>
                      <a:pt x="3921" y="3865"/>
                    </a:cubicBezTo>
                    <a:cubicBezTo>
                      <a:pt x="3976" y="3892"/>
                      <a:pt x="4046" y="3906"/>
                      <a:pt x="4102" y="3934"/>
                    </a:cubicBezTo>
                    <a:cubicBezTo>
                      <a:pt x="4144" y="3962"/>
                      <a:pt x="4213" y="3990"/>
                      <a:pt x="4269" y="4004"/>
                    </a:cubicBezTo>
                    <a:cubicBezTo>
                      <a:pt x="4286" y="4011"/>
                      <a:pt x="4298" y="4013"/>
                      <a:pt x="4305" y="4013"/>
                    </a:cubicBezTo>
                    <a:cubicBezTo>
                      <a:pt x="4329" y="4013"/>
                      <a:pt x="4308" y="3987"/>
                      <a:pt x="4255" y="3976"/>
                    </a:cubicBezTo>
                    <a:cubicBezTo>
                      <a:pt x="4144" y="3920"/>
                      <a:pt x="4032" y="3865"/>
                      <a:pt x="3893" y="3795"/>
                    </a:cubicBezTo>
                    <a:cubicBezTo>
                      <a:pt x="3795" y="3767"/>
                      <a:pt x="3711" y="3711"/>
                      <a:pt x="3642" y="3655"/>
                    </a:cubicBezTo>
                    <a:cubicBezTo>
                      <a:pt x="3558" y="3614"/>
                      <a:pt x="3488" y="3558"/>
                      <a:pt x="3404" y="3516"/>
                    </a:cubicBezTo>
                    <a:cubicBezTo>
                      <a:pt x="3237" y="3418"/>
                      <a:pt x="3084" y="3307"/>
                      <a:pt x="2930" y="3223"/>
                    </a:cubicBezTo>
                    <a:cubicBezTo>
                      <a:pt x="2819" y="3153"/>
                      <a:pt x="2707" y="3070"/>
                      <a:pt x="2595" y="3000"/>
                    </a:cubicBezTo>
                    <a:cubicBezTo>
                      <a:pt x="2498" y="2930"/>
                      <a:pt x="2386" y="2846"/>
                      <a:pt x="2261" y="2749"/>
                    </a:cubicBezTo>
                    <a:cubicBezTo>
                      <a:pt x="2191" y="2707"/>
                      <a:pt x="2121" y="2665"/>
                      <a:pt x="2079" y="2609"/>
                    </a:cubicBezTo>
                    <a:lnTo>
                      <a:pt x="2107" y="2609"/>
                    </a:lnTo>
                    <a:cubicBezTo>
                      <a:pt x="2163" y="2637"/>
                      <a:pt x="2219" y="2637"/>
                      <a:pt x="2302" y="2679"/>
                    </a:cubicBezTo>
                    <a:cubicBezTo>
                      <a:pt x="2309" y="2685"/>
                      <a:pt x="2313" y="2688"/>
                      <a:pt x="2316" y="2688"/>
                    </a:cubicBezTo>
                    <a:cubicBezTo>
                      <a:pt x="2323" y="2688"/>
                      <a:pt x="2310" y="2659"/>
                      <a:pt x="2289" y="2637"/>
                    </a:cubicBezTo>
                    <a:cubicBezTo>
                      <a:pt x="2219" y="2567"/>
                      <a:pt x="2121" y="2512"/>
                      <a:pt x="2051" y="2442"/>
                    </a:cubicBezTo>
                    <a:cubicBezTo>
                      <a:pt x="1982" y="2386"/>
                      <a:pt x="1912" y="2316"/>
                      <a:pt x="1842" y="2260"/>
                    </a:cubicBezTo>
                    <a:cubicBezTo>
                      <a:pt x="1703" y="2163"/>
                      <a:pt x="1563" y="2037"/>
                      <a:pt x="1424" y="1898"/>
                    </a:cubicBezTo>
                    <a:cubicBezTo>
                      <a:pt x="894" y="1354"/>
                      <a:pt x="419" y="684"/>
                      <a:pt x="1" y="1"/>
                    </a:cubicBez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8"/>
              <p:cNvSpPr/>
              <p:nvPr/>
            </p:nvSpPr>
            <p:spPr>
              <a:xfrm>
                <a:off x="590622" y="347739"/>
                <a:ext cx="797399" cy="711435"/>
              </a:xfrm>
              <a:custGeom>
                <a:avLst/>
                <a:gdLst/>
                <a:ahLst/>
                <a:cxnLst/>
                <a:rect l="l" t="t" r="r" b="b"/>
                <a:pathLst>
                  <a:path w="18404" h="16419" extrusionOk="0">
                    <a:moveTo>
                      <a:pt x="8551" y="1"/>
                    </a:moveTo>
                    <a:lnTo>
                      <a:pt x="8132" y="43"/>
                    </a:lnTo>
                    <a:cubicBezTo>
                      <a:pt x="7993" y="71"/>
                      <a:pt x="7853" y="98"/>
                      <a:pt x="7728" y="140"/>
                    </a:cubicBezTo>
                    <a:cubicBezTo>
                      <a:pt x="7588" y="168"/>
                      <a:pt x="7463" y="182"/>
                      <a:pt x="7337" y="238"/>
                    </a:cubicBezTo>
                    <a:cubicBezTo>
                      <a:pt x="7100" y="322"/>
                      <a:pt x="6835" y="391"/>
                      <a:pt x="6598" y="503"/>
                    </a:cubicBezTo>
                    <a:cubicBezTo>
                      <a:pt x="6472" y="559"/>
                      <a:pt x="6347" y="587"/>
                      <a:pt x="6221" y="642"/>
                    </a:cubicBezTo>
                    <a:cubicBezTo>
                      <a:pt x="6110" y="698"/>
                      <a:pt x="5984" y="740"/>
                      <a:pt x="5844" y="782"/>
                    </a:cubicBezTo>
                    <a:cubicBezTo>
                      <a:pt x="5719" y="838"/>
                      <a:pt x="5593" y="880"/>
                      <a:pt x="5454" y="935"/>
                    </a:cubicBezTo>
                    <a:cubicBezTo>
                      <a:pt x="5342" y="991"/>
                      <a:pt x="5203" y="1047"/>
                      <a:pt x="5077" y="1089"/>
                    </a:cubicBezTo>
                    <a:cubicBezTo>
                      <a:pt x="4826" y="1214"/>
                      <a:pt x="4575" y="1326"/>
                      <a:pt x="4324" y="1438"/>
                    </a:cubicBezTo>
                    <a:cubicBezTo>
                      <a:pt x="4199" y="1493"/>
                      <a:pt x="4087" y="1563"/>
                      <a:pt x="3961" y="1619"/>
                    </a:cubicBezTo>
                    <a:cubicBezTo>
                      <a:pt x="3836" y="1689"/>
                      <a:pt x="3710" y="1744"/>
                      <a:pt x="3599" y="1814"/>
                    </a:cubicBezTo>
                    <a:cubicBezTo>
                      <a:pt x="3348" y="1926"/>
                      <a:pt x="3111" y="2065"/>
                      <a:pt x="2859" y="2191"/>
                    </a:cubicBezTo>
                    <a:cubicBezTo>
                      <a:pt x="1883" y="2735"/>
                      <a:pt x="921" y="3321"/>
                      <a:pt x="0" y="3934"/>
                    </a:cubicBezTo>
                    <a:cubicBezTo>
                      <a:pt x="0" y="3934"/>
                      <a:pt x="112" y="3865"/>
                      <a:pt x="321" y="3739"/>
                    </a:cubicBezTo>
                    <a:cubicBezTo>
                      <a:pt x="418" y="3669"/>
                      <a:pt x="544" y="3600"/>
                      <a:pt x="697" y="3516"/>
                    </a:cubicBezTo>
                    <a:cubicBezTo>
                      <a:pt x="851" y="3432"/>
                      <a:pt x="1032" y="3335"/>
                      <a:pt x="1227" y="3223"/>
                    </a:cubicBezTo>
                    <a:cubicBezTo>
                      <a:pt x="2009" y="2763"/>
                      <a:pt x="3125" y="2135"/>
                      <a:pt x="4533" y="1563"/>
                    </a:cubicBezTo>
                    <a:cubicBezTo>
                      <a:pt x="5245" y="1284"/>
                      <a:pt x="6040" y="1019"/>
                      <a:pt x="6891" y="866"/>
                    </a:cubicBezTo>
                    <a:cubicBezTo>
                      <a:pt x="7392" y="767"/>
                      <a:pt x="7918" y="712"/>
                      <a:pt x="8457" y="712"/>
                    </a:cubicBezTo>
                    <a:cubicBezTo>
                      <a:pt x="8832" y="712"/>
                      <a:pt x="9213" y="739"/>
                      <a:pt x="9597" y="796"/>
                    </a:cubicBezTo>
                    <a:cubicBezTo>
                      <a:pt x="9820" y="852"/>
                      <a:pt x="10057" y="880"/>
                      <a:pt x="10294" y="949"/>
                    </a:cubicBezTo>
                    <a:lnTo>
                      <a:pt x="10461" y="1005"/>
                    </a:lnTo>
                    <a:lnTo>
                      <a:pt x="10545" y="1019"/>
                    </a:lnTo>
                    <a:lnTo>
                      <a:pt x="10643" y="1061"/>
                    </a:lnTo>
                    <a:cubicBezTo>
                      <a:pt x="10740" y="1089"/>
                      <a:pt x="10866" y="1145"/>
                      <a:pt x="10964" y="1186"/>
                    </a:cubicBezTo>
                    <a:cubicBezTo>
                      <a:pt x="11089" y="1214"/>
                      <a:pt x="11201" y="1270"/>
                      <a:pt x="11298" y="1326"/>
                    </a:cubicBezTo>
                    <a:lnTo>
                      <a:pt x="11480" y="1396"/>
                    </a:lnTo>
                    <a:cubicBezTo>
                      <a:pt x="11522" y="1410"/>
                      <a:pt x="11577" y="1438"/>
                      <a:pt x="11633" y="1479"/>
                    </a:cubicBezTo>
                    <a:cubicBezTo>
                      <a:pt x="11731" y="1535"/>
                      <a:pt x="11842" y="1577"/>
                      <a:pt x="11968" y="1647"/>
                    </a:cubicBezTo>
                    <a:cubicBezTo>
                      <a:pt x="12066" y="1717"/>
                      <a:pt x="12177" y="1772"/>
                      <a:pt x="12275" y="1842"/>
                    </a:cubicBezTo>
                    <a:lnTo>
                      <a:pt x="12428" y="1954"/>
                    </a:lnTo>
                    <a:lnTo>
                      <a:pt x="12596" y="2051"/>
                    </a:lnTo>
                    <a:lnTo>
                      <a:pt x="12902" y="2261"/>
                    </a:lnTo>
                    <a:lnTo>
                      <a:pt x="13209" y="2484"/>
                    </a:lnTo>
                    <a:lnTo>
                      <a:pt x="13349" y="2609"/>
                    </a:lnTo>
                    <a:cubicBezTo>
                      <a:pt x="13391" y="2651"/>
                      <a:pt x="13433" y="2693"/>
                      <a:pt x="13488" y="2735"/>
                    </a:cubicBezTo>
                    <a:lnTo>
                      <a:pt x="13767" y="2972"/>
                    </a:lnTo>
                    <a:cubicBezTo>
                      <a:pt x="13851" y="3070"/>
                      <a:pt x="13949" y="3153"/>
                      <a:pt x="14046" y="3237"/>
                    </a:cubicBezTo>
                    <a:cubicBezTo>
                      <a:pt x="14130" y="3321"/>
                      <a:pt x="14228" y="3418"/>
                      <a:pt x="14325" y="3502"/>
                    </a:cubicBezTo>
                    <a:lnTo>
                      <a:pt x="14576" y="3781"/>
                    </a:lnTo>
                    <a:cubicBezTo>
                      <a:pt x="15274" y="4534"/>
                      <a:pt x="15901" y="5329"/>
                      <a:pt x="16487" y="6152"/>
                    </a:cubicBezTo>
                    <a:lnTo>
                      <a:pt x="16906" y="6780"/>
                    </a:lnTo>
                    <a:lnTo>
                      <a:pt x="17115" y="7087"/>
                    </a:lnTo>
                    <a:lnTo>
                      <a:pt x="17199" y="7254"/>
                    </a:lnTo>
                    <a:cubicBezTo>
                      <a:pt x="17227" y="7296"/>
                      <a:pt x="17254" y="7352"/>
                      <a:pt x="17282" y="7408"/>
                    </a:cubicBezTo>
                    <a:cubicBezTo>
                      <a:pt x="17506" y="7826"/>
                      <a:pt x="17701" y="8258"/>
                      <a:pt x="17826" y="8719"/>
                    </a:cubicBezTo>
                    <a:cubicBezTo>
                      <a:pt x="18091" y="9597"/>
                      <a:pt x="18133" y="10532"/>
                      <a:pt x="18008" y="11383"/>
                    </a:cubicBezTo>
                    <a:cubicBezTo>
                      <a:pt x="17966" y="11704"/>
                      <a:pt x="17910" y="12011"/>
                      <a:pt x="17826" y="12304"/>
                    </a:cubicBezTo>
                    <a:cubicBezTo>
                      <a:pt x="17743" y="12610"/>
                      <a:pt x="17631" y="12903"/>
                      <a:pt x="17506" y="13168"/>
                    </a:cubicBezTo>
                    <a:cubicBezTo>
                      <a:pt x="17408" y="13392"/>
                      <a:pt x="17282" y="13615"/>
                      <a:pt x="17143" y="13838"/>
                    </a:cubicBezTo>
                    <a:cubicBezTo>
                      <a:pt x="17003" y="14047"/>
                      <a:pt x="16864" y="14284"/>
                      <a:pt x="16710" y="14466"/>
                    </a:cubicBezTo>
                    <a:cubicBezTo>
                      <a:pt x="16390" y="14870"/>
                      <a:pt x="16027" y="15261"/>
                      <a:pt x="15609" y="15567"/>
                    </a:cubicBezTo>
                    <a:cubicBezTo>
                      <a:pt x="15553" y="15609"/>
                      <a:pt x="15497" y="15651"/>
                      <a:pt x="15455" y="15693"/>
                    </a:cubicBezTo>
                    <a:cubicBezTo>
                      <a:pt x="15399" y="15721"/>
                      <a:pt x="15330" y="15777"/>
                      <a:pt x="15274" y="15819"/>
                    </a:cubicBezTo>
                    <a:cubicBezTo>
                      <a:pt x="15218" y="15846"/>
                      <a:pt x="15148" y="15902"/>
                      <a:pt x="15078" y="15930"/>
                    </a:cubicBezTo>
                    <a:cubicBezTo>
                      <a:pt x="15009" y="15972"/>
                      <a:pt x="14967" y="16028"/>
                      <a:pt x="14897" y="16042"/>
                    </a:cubicBezTo>
                    <a:cubicBezTo>
                      <a:pt x="14632" y="16181"/>
                      <a:pt x="14311" y="16265"/>
                      <a:pt x="13990" y="16279"/>
                    </a:cubicBezTo>
                    <a:lnTo>
                      <a:pt x="13656" y="16279"/>
                    </a:lnTo>
                    <a:cubicBezTo>
                      <a:pt x="13600" y="16279"/>
                      <a:pt x="13558" y="16279"/>
                      <a:pt x="13502" y="16265"/>
                    </a:cubicBezTo>
                    <a:lnTo>
                      <a:pt x="13335" y="16237"/>
                    </a:lnTo>
                    <a:cubicBezTo>
                      <a:pt x="13265" y="16209"/>
                      <a:pt x="13195" y="16195"/>
                      <a:pt x="13112" y="16181"/>
                    </a:cubicBezTo>
                    <a:cubicBezTo>
                      <a:pt x="12902" y="16111"/>
                      <a:pt x="12679" y="16000"/>
                      <a:pt x="12498" y="15888"/>
                    </a:cubicBezTo>
                    <a:lnTo>
                      <a:pt x="12428" y="15833"/>
                    </a:lnTo>
                    <a:lnTo>
                      <a:pt x="12358" y="15777"/>
                    </a:lnTo>
                    <a:cubicBezTo>
                      <a:pt x="12331" y="15749"/>
                      <a:pt x="12275" y="15707"/>
                      <a:pt x="12247" y="15679"/>
                    </a:cubicBezTo>
                    <a:cubicBezTo>
                      <a:pt x="12205" y="15637"/>
                      <a:pt x="12177" y="15609"/>
                      <a:pt x="12135" y="15554"/>
                    </a:cubicBezTo>
                    <a:lnTo>
                      <a:pt x="12080" y="15498"/>
                    </a:lnTo>
                    <a:lnTo>
                      <a:pt x="12038" y="15428"/>
                    </a:lnTo>
                    <a:cubicBezTo>
                      <a:pt x="12052" y="15428"/>
                      <a:pt x="12080" y="15442"/>
                      <a:pt x="12107" y="15442"/>
                    </a:cubicBezTo>
                    <a:cubicBezTo>
                      <a:pt x="12135" y="15442"/>
                      <a:pt x="12149" y="15442"/>
                      <a:pt x="12177" y="15428"/>
                    </a:cubicBezTo>
                    <a:cubicBezTo>
                      <a:pt x="12191" y="15428"/>
                      <a:pt x="12219" y="15428"/>
                      <a:pt x="12219" y="15414"/>
                    </a:cubicBezTo>
                    <a:cubicBezTo>
                      <a:pt x="12289" y="15372"/>
                      <a:pt x="12289" y="15289"/>
                      <a:pt x="12261" y="15177"/>
                    </a:cubicBezTo>
                    <a:cubicBezTo>
                      <a:pt x="12247" y="15135"/>
                      <a:pt x="12219" y="15079"/>
                      <a:pt x="12191" y="15010"/>
                    </a:cubicBezTo>
                    <a:cubicBezTo>
                      <a:pt x="12177" y="14982"/>
                      <a:pt x="12149" y="14940"/>
                      <a:pt x="12149" y="14912"/>
                    </a:cubicBezTo>
                    <a:cubicBezTo>
                      <a:pt x="12149" y="14884"/>
                      <a:pt x="12135" y="14870"/>
                      <a:pt x="12135" y="14856"/>
                    </a:cubicBezTo>
                    <a:lnTo>
                      <a:pt x="12135" y="14814"/>
                    </a:lnTo>
                    <a:cubicBezTo>
                      <a:pt x="12107" y="14703"/>
                      <a:pt x="12135" y="14521"/>
                      <a:pt x="12233" y="14396"/>
                    </a:cubicBezTo>
                    <a:cubicBezTo>
                      <a:pt x="12233" y="14382"/>
                      <a:pt x="12247" y="14382"/>
                      <a:pt x="12247" y="14368"/>
                    </a:cubicBezTo>
                    <a:lnTo>
                      <a:pt x="12247" y="14354"/>
                    </a:lnTo>
                    <a:cubicBezTo>
                      <a:pt x="12243" y="14349"/>
                      <a:pt x="12240" y="14345"/>
                      <a:pt x="12238" y="14341"/>
                    </a:cubicBezTo>
                    <a:lnTo>
                      <a:pt x="12238" y="14341"/>
                    </a:lnTo>
                    <a:cubicBezTo>
                      <a:pt x="12254" y="14357"/>
                      <a:pt x="12261" y="14363"/>
                      <a:pt x="12262" y="14363"/>
                    </a:cubicBezTo>
                    <a:cubicBezTo>
                      <a:pt x="12264" y="14363"/>
                      <a:pt x="12237" y="14332"/>
                      <a:pt x="12234" y="14332"/>
                    </a:cubicBezTo>
                    <a:lnTo>
                      <a:pt x="12234" y="14332"/>
                    </a:lnTo>
                    <a:cubicBezTo>
                      <a:pt x="12233" y="14332"/>
                      <a:pt x="12234" y="14334"/>
                      <a:pt x="12238" y="14341"/>
                    </a:cubicBezTo>
                    <a:lnTo>
                      <a:pt x="12238" y="14341"/>
                    </a:lnTo>
                    <a:cubicBezTo>
                      <a:pt x="12212" y="14315"/>
                      <a:pt x="12161" y="14261"/>
                      <a:pt x="12066" y="14159"/>
                    </a:cubicBezTo>
                    <a:lnTo>
                      <a:pt x="12080" y="14159"/>
                    </a:lnTo>
                    <a:cubicBezTo>
                      <a:pt x="12107" y="14145"/>
                      <a:pt x="12121" y="14145"/>
                      <a:pt x="12135" y="14117"/>
                    </a:cubicBezTo>
                    <a:lnTo>
                      <a:pt x="12121" y="14117"/>
                    </a:lnTo>
                    <a:cubicBezTo>
                      <a:pt x="12135" y="14117"/>
                      <a:pt x="12135" y="14103"/>
                      <a:pt x="12135" y="14103"/>
                    </a:cubicBezTo>
                    <a:cubicBezTo>
                      <a:pt x="12177" y="14089"/>
                      <a:pt x="12205" y="14075"/>
                      <a:pt x="12233" y="14019"/>
                    </a:cubicBezTo>
                    <a:cubicBezTo>
                      <a:pt x="12247" y="14005"/>
                      <a:pt x="12247" y="13977"/>
                      <a:pt x="12247" y="13949"/>
                    </a:cubicBezTo>
                    <a:lnTo>
                      <a:pt x="12247" y="13908"/>
                    </a:lnTo>
                    <a:cubicBezTo>
                      <a:pt x="12247" y="13894"/>
                      <a:pt x="12247" y="13894"/>
                      <a:pt x="12233" y="13880"/>
                    </a:cubicBezTo>
                    <a:cubicBezTo>
                      <a:pt x="12205" y="13824"/>
                      <a:pt x="12121" y="13754"/>
                      <a:pt x="12024" y="13754"/>
                    </a:cubicBezTo>
                    <a:cubicBezTo>
                      <a:pt x="11912" y="13754"/>
                      <a:pt x="11773" y="13824"/>
                      <a:pt x="11647" y="13936"/>
                    </a:cubicBezTo>
                    <a:cubicBezTo>
                      <a:pt x="11438" y="14103"/>
                      <a:pt x="11298" y="14438"/>
                      <a:pt x="11340" y="14772"/>
                    </a:cubicBezTo>
                    <a:cubicBezTo>
                      <a:pt x="11354" y="14926"/>
                      <a:pt x="11410" y="15079"/>
                      <a:pt x="11494" y="15219"/>
                    </a:cubicBezTo>
                    <a:cubicBezTo>
                      <a:pt x="11577" y="15344"/>
                      <a:pt x="11675" y="15470"/>
                      <a:pt x="11773" y="15567"/>
                    </a:cubicBezTo>
                    <a:cubicBezTo>
                      <a:pt x="11856" y="15679"/>
                      <a:pt x="11968" y="15763"/>
                      <a:pt x="12066" y="15846"/>
                    </a:cubicBezTo>
                    <a:cubicBezTo>
                      <a:pt x="12177" y="15916"/>
                      <a:pt x="12275" y="16000"/>
                      <a:pt x="12400" y="16056"/>
                    </a:cubicBezTo>
                    <a:cubicBezTo>
                      <a:pt x="12624" y="16181"/>
                      <a:pt x="12875" y="16279"/>
                      <a:pt x="13126" y="16335"/>
                    </a:cubicBezTo>
                    <a:lnTo>
                      <a:pt x="13223" y="16349"/>
                    </a:lnTo>
                    <a:lnTo>
                      <a:pt x="13307" y="16377"/>
                    </a:lnTo>
                    <a:cubicBezTo>
                      <a:pt x="13363" y="16390"/>
                      <a:pt x="13433" y="16390"/>
                      <a:pt x="13474" y="16404"/>
                    </a:cubicBezTo>
                    <a:cubicBezTo>
                      <a:pt x="13600" y="16404"/>
                      <a:pt x="13712" y="16418"/>
                      <a:pt x="13823" y="16418"/>
                    </a:cubicBezTo>
                    <a:cubicBezTo>
                      <a:pt x="14060" y="16418"/>
                      <a:pt x="14283" y="16390"/>
                      <a:pt x="14493" y="16335"/>
                    </a:cubicBezTo>
                    <a:cubicBezTo>
                      <a:pt x="14548" y="16321"/>
                      <a:pt x="14604" y="16307"/>
                      <a:pt x="14674" y="16279"/>
                    </a:cubicBezTo>
                    <a:lnTo>
                      <a:pt x="14758" y="16251"/>
                    </a:lnTo>
                    <a:lnTo>
                      <a:pt x="14841" y="16209"/>
                    </a:lnTo>
                    <a:lnTo>
                      <a:pt x="14995" y="16139"/>
                    </a:lnTo>
                    <a:lnTo>
                      <a:pt x="15162" y="16056"/>
                    </a:lnTo>
                    <a:cubicBezTo>
                      <a:pt x="15371" y="15930"/>
                      <a:pt x="15539" y="15791"/>
                      <a:pt x="15734" y="15637"/>
                    </a:cubicBezTo>
                    <a:cubicBezTo>
                      <a:pt x="16097" y="15344"/>
                      <a:pt x="16431" y="15010"/>
                      <a:pt x="16724" y="14633"/>
                    </a:cubicBezTo>
                    <a:cubicBezTo>
                      <a:pt x="17227" y="14005"/>
                      <a:pt x="17631" y="13280"/>
                      <a:pt x="17882" y="12541"/>
                    </a:cubicBezTo>
                    <a:cubicBezTo>
                      <a:pt x="17994" y="12164"/>
                      <a:pt x="18105" y="11773"/>
                      <a:pt x="18161" y="11355"/>
                    </a:cubicBezTo>
                    <a:cubicBezTo>
                      <a:pt x="18273" y="10476"/>
                      <a:pt x="18245" y="9542"/>
                      <a:pt x="17980" y="8607"/>
                    </a:cubicBezTo>
                    <a:cubicBezTo>
                      <a:pt x="17896" y="8328"/>
                      <a:pt x="17784" y="8035"/>
                      <a:pt x="17659" y="7756"/>
                    </a:cubicBezTo>
                    <a:lnTo>
                      <a:pt x="17659" y="7756"/>
                    </a:lnTo>
                    <a:cubicBezTo>
                      <a:pt x="17701" y="7840"/>
                      <a:pt x="17757" y="7952"/>
                      <a:pt x="17826" y="8049"/>
                    </a:cubicBezTo>
                    <a:cubicBezTo>
                      <a:pt x="17882" y="8175"/>
                      <a:pt x="17966" y="8300"/>
                      <a:pt x="18008" y="8426"/>
                    </a:cubicBezTo>
                    <a:cubicBezTo>
                      <a:pt x="18050" y="8468"/>
                      <a:pt x="18091" y="8537"/>
                      <a:pt x="18105" y="8593"/>
                    </a:cubicBezTo>
                    <a:cubicBezTo>
                      <a:pt x="18133" y="8649"/>
                      <a:pt x="18161" y="8691"/>
                      <a:pt x="18189" y="8747"/>
                    </a:cubicBezTo>
                    <a:cubicBezTo>
                      <a:pt x="18245" y="8844"/>
                      <a:pt x="18273" y="8914"/>
                      <a:pt x="18315" y="8942"/>
                    </a:cubicBezTo>
                    <a:cubicBezTo>
                      <a:pt x="18327" y="8954"/>
                      <a:pt x="18337" y="8960"/>
                      <a:pt x="18346" y="8960"/>
                    </a:cubicBezTo>
                    <a:cubicBezTo>
                      <a:pt x="18404" y="8960"/>
                      <a:pt x="18368" y="8683"/>
                      <a:pt x="18259" y="8342"/>
                    </a:cubicBezTo>
                    <a:cubicBezTo>
                      <a:pt x="18147" y="7966"/>
                      <a:pt x="17938" y="7533"/>
                      <a:pt x="17854" y="7338"/>
                    </a:cubicBezTo>
                    <a:cubicBezTo>
                      <a:pt x="17757" y="7115"/>
                      <a:pt x="17617" y="6905"/>
                      <a:pt x="17478" y="6710"/>
                    </a:cubicBezTo>
                    <a:cubicBezTo>
                      <a:pt x="17338" y="6515"/>
                      <a:pt x="17199" y="6334"/>
                      <a:pt x="17059" y="6152"/>
                    </a:cubicBezTo>
                    <a:lnTo>
                      <a:pt x="17059" y="6152"/>
                    </a:lnTo>
                    <a:cubicBezTo>
                      <a:pt x="17278" y="6354"/>
                      <a:pt x="17461" y="6475"/>
                      <a:pt x="17575" y="6475"/>
                    </a:cubicBezTo>
                    <a:cubicBezTo>
                      <a:pt x="17650" y="6475"/>
                      <a:pt x="17695" y="6422"/>
                      <a:pt x="17701" y="6306"/>
                    </a:cubicBezTo>
                    <a:cubicBezTo>
                      <a:pt x="17701" y="6208"/>
                      <a:pt x="17519" y="5929"/>
                      <a:pt x="17380" y="5790"/>
                    </a:cubicBezTo>
                    <a:cubicBezTo>
                      <a:pt x="16292" y="4618"/>
                      <a:pt x="14869" y="3223"/>
                      <a:pt x="13265" y="2093"/>
                    </a:cubicBezTo>
                    <a:lnTo>
                      <a:pt x="13265" y="2093"/>
                    </a:lnTo>
                    <a:cubicBezTo>
                      <a:pt x="13377" y="2149"/>
                      <a:pt x="13460" y="2177"/>
                      <a:pt x="13572" y="2233"/>
                    </a:cubicBezTo>
                    <a:cubicBezTo>
                      <a:pt x="14130" y="2526"/>
                      <a:pt x="14702" y="2944"/>
                      <a:pt x="15260" y="3488"/>
                    </a:cubicBezTo>
                    <a:cubicBezTo>
                      <a:pt x="15307" y="3536"/>
                      <a:pt x="15339" y="3555"/>
                      <a:pt x="15355" y="3555"/>
                    </a:cubicBezTo>
                    <a:cubicBezTo>
                      <a:pt x="15393" y="3555"/>
                      <a:pt x="15356" y="3459"/>
                      <a:pt x="15260" y="3362"/>
                    </a:cubicBezTo>
                    <a:lnTo>
                      <a:pt x="14855" y="2958"/>
                    </a:lnTo>
                    <a:cubicBezTo>
                      <a:pt x="14786" y="2888"/>
                      <a:pt x="14716" y="2818"/>
                      <a:pt x="14632" y="2749"/>
                    </a:cubicBezTo>
                    <a:cubicBezTo>
                      <a:pt x="14562" y="2679"/>
                      <a:pt x="14479" y="2609"/>
                      <a:pt x="14381" y="2539"/>
                    </a:cubicBezTo>
                    <a:cubicBezTo>
                      <a:pt x="14283" y="2442"/>
                      <a:pt x="14172" y="2358"/>
                      <a:pt x="14074" y="2261"/>
                    </a:cubicBezTo>
                    <a:cubicBezTo>
                      <a:pt x="13963" y="2177"/>
                      <a:pt x="13865" y="2079"/>
                      <a:pt x="13739" y="1982"/>
                    </a:cubicBezTo>
                    <a:cubicBezTo>
                      <a:pt x="13516" y="1814"/>
                      <a:pt x="13293" y="1633"/>
                      <a:pt x="13042" y="1479"/>
                    </a:cubicBezTo>
                    <a:lnTo>
                      <a:pt x="12875" y="1354"/>
                    </a:lnTo>
                    <a:cubicBezTo>
                      <a:pt x="12819" y="1326"/>
                      <a:pt x="12749" y="1284"/>
                      <a:pt x="12679" y="1256"/>
                    </a:cubicBezTo>
                    <a:lnTo>
                      <a:pt x="12317" y="1047"/>
                    </a:lnTo>
                    <a:cubicBezTo>
                      <a:pt x="12191" y="977"/>
                      <a:pt x="12052" y="921"/>
                      <a:pt x="11926" y="866"/>
                    </a:cubicBezTo>
                    <a:cubicBezTo>
                      <a:pt x="11856" y="838"/>
                      <a:pt x="11801" y="824"/>
                      <a:pt x="11731" y="782"/>
                    </a:cubicBezTo>
                    <a:cubicBezTo>
                      <a:pt x="11661" y="768"/>
                      <a:pt x="11591" y="726"/>
                      <a:pt x="11549" y="712"/>
                    </a:cubicBezTo>
                    <a:cubicBezTo>
                      <a:pt x="10782" y="433"/>
                      <a:pt x="9959" y="308"/>
                      <a:pt x="9178" y="308"/>
                    </a:cubicBezTo>
                    <a:cubicBezTo>
                      <a:pt x="9053" y="308"/>
                      <a:pt x="8927" y="322"/>
                      <a:pt x="8829" y="322"/>
                    </a:cubicBezTo>
                    <a:cubicBezTo>
                      <a:pt x="8704" y="350"/>
                      <a:pt x="8592" y="350"/>
                      <a:pt x="8481" y="364"/>
                    </a:cubicBezTo>
                    <a:cubicBezTo>
                      <a:pt x="8495" y="322"/>
                      <a:pt x="8523" y="308"/>
                      <a:pt x="8564" y="280"/>
                    </a:cubicBezTo>
                    <a:cubicBezTo>
                      <a:pt x="8704" y="210"/>
                      <a:pt x="8843" y="112"/>
                      <a:pt x="9136" y="71"/>
                    </a:cubicBezTo>
                    <a:cubicBezTo>
                      <a:pt x="9192" y="71"/>
                      <a:pt x="9192" y="57"/>
                      <a:pt x="9150" y="29"/>
                    </a:cubicBezTo>
                    <a:cubicBezTo>
                      <a:pt x="9122" y="15"/>
                      <a:pt x="9053" y="1"/>
                      <a:pt x="8997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8"/>
              <p:cNvSpPr/>
              <p:nvPr/>
            </p:nvSpPr>
            <p:spPr>
              <a:xfrm>
                <a:off x="364562" y="2345352"/>
                <a:ext cx="458752" cy="575422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3280" extrusionOk="0">
                    <a:moveTo>
                      <a:pt x="1423" y="9583"/>
                    </a:moveTo>
                    <a:lnTo>
                      <a:pt x="1423" y="9589"/>
                    </a:lnTo>
                    <a:lnTo>
                      <a:pt x="1423" y="9589"/>
                    </a:lnTo>
                    <a:cubicBezTo>
                      <a:pt x="1417" y="9592"/>
                      <a:pt x="1410" y="9596"/>
                      <a:pt x="1409" y="9596"/>
                    </a:cubicBezTo>
                    <a:cubicBezTo>
                      <a:pt x="1407" y="9596"/>
                      <a:pt x="1411" y="9593"/>
                      <a:pt x="1423" y="9583"/>
                    </a:cubicBezTo>
                    <a:close/>
                    <a:moveTo>
                      <a:pt x="1423" y="9611"/>
                    </a:moveTo>
                    <a:lnTo>
                      <a:pt x="1423" y="9611"/>
                    </a:lnTo>
                    <a:cubicBezTo>
                      <a:pt x="1423" y="9611"/>
                      <a:pt x="1431" y="9618"/>
                      <a:pt x="1429" y="9622"/>
                    </a:cubicBezTo>
                    <a:lnTo>
                      <a:pt x="1429" y="9622"/>
                    </a:lnTo>
                    <a:cubicBezTo>
                      <a:pt x="1423" y="9618"/>
                      <a:pt x="1423" y="9611"/>
                      <a:pt x="1423" y="9611"/>
                    </a:cubicBezTo>
                    <a:close/>
                    <a:moveTo>
                      <a:pt x="1089" y="9149"/>
                    </a:moveTo>
                    <a:cubicBezTo>
                      <a:pt x="1038" y="9149"/>
                      <a:pt x="986" y="9154"/>
                      <a:pt x="935" y="9164"/>
                    </a:cubicBezTo>
                    <a:cubicBezTo>
                      <a:pt x="879" y="9192"/>
                      <a:pt x="823" y="9206"/>
                      <a:pt x="795" y="9234"/>
                    </a:cubicBezTo>
                    <a:cubicBezTo>
                      <a:pt x="740" y="9276"/>
                      <a:pt x="698" y="9290"/>
                      <a:pt x="670" y="9332"/>
                    </a:cubicBezTo>
                    <a:cubicBezTo>
                      <a:pt x="628" y="9360"/>
                      <a:pt x="586" y="9401"/>
                      <a:pt x="544" y="9415"/>
                    </a:cubicBezTo>
                    <a:lnTo>
                      <a:pt x="447" y="9513"/>
                    </a:lnTo>
                    <a:cubicBezTo>
                      <a:pt x="196" y="9778"/>
                      <a:pt x="56" y="10127"/>
                      <a:pt x="42" y="10461"/>
                    </a:cubicBezTo>
                    <a:cubicBezTo>
                      <a:pt x="0" y="10768"/>
                      <a:pt x="98" y="11075"/>
                      <a:pt x="223" y="11312"/>
                    </a:cubicBezTo>
                    <a:cubicBezTo>
                      <a:pt x="516" y="11870"/>
                      <a:pt x="963" y="12331"/>
                      <a:pt x="1493" y="12651"/>
                    </a:cubicBezTo>
                    <a:cubicBezTo>
                      <a:pt x="1740" y="12806"/>
                      <a:pt x="2004" y="12935"/>
                      <a:pt x="2279" y="13033"/>
                    </a:cubicBezTo>
                    <a:lnTo>
                      <a:pt x="2279" y="13033"/>
                    </a:lnTo>
                    <a:cubicBezTo>
                      <a:pt x="1723" y="12826"/>
                      <a:pt x="1201" y="12493"/>
                      <a:pt x="809" y="12052"/>
                    </a:cubicBezTo>
                    <a:cubicBezTo>
                      <a:pt x="767" y="12010"/>
                      <a:pt x="740" y="11982"/>
                      <a:pt x="726" y="11940"/>
                    </a:cubicBezTo>
                    <a:cubicBezTo>
                      <a:pt x="684" y="11912"/>
                      <a:pt x="670" y="11870"/>
                      <a:pt x="628" y="11842"/>
                    </a:cubicBezTo>
                    <a:cubicBezTo>
                      <a:pt x="600" y="11801"/>
                      <a:pt x="586" y="11773"/>
                      <a:pt x="544" y="11717"/>
                    </a:cubicBezTo>
                    <a:cubicBezTo>
                      <a:pt x="516" y="11675"/>
                      <a:pt x="474" y="11633"/>
                      <a:pt x="461" y="11591"/>
                    </a:cubicBezTo>
                    <a:cubicBezTo>
                      <a:pt x="405" y="11508"/>
                      <a:pt x="349" y="11424"/>
                      <a:pt x="279" y="11312"/>
                    </a:cubicBezTo>
                    <a:cubicBezTo>
                      <a:pt x="265" y="11257"/>
                      <a:pt x="237" y="11229"/>
                      <a:pt x="209" y="11173"/>
                    </a:cubicBezTo>
                    <a:lnTo>
                      <a:pt x="168" y="11019"/>
                    </a:lnTo>
                    <a:cubicBezTo>
                      <a:pt x="126" y="10880"/>
                      <a:pt x="112" y="10740"/>
                      <a:pt x="112" y="10601"/>
                    </a:cubicBezTo>
                    <a:cubicBezTo>
                      <a:pt x="112" y="10545"/>
                      <a:pt x="112" y="10489"/>
                      <a:pt x="126" y="10448"/>
                    </a:cubicBezTo>
                    <a:cubicBezTo>
                      <a:pt x="140" y="10280"/>
                      <a:pt x="196" y="10141"/>
                      <a:pt x="265" y="10029"/>
                    </a:cubicBezTo>
                    <a:cubicBezTo>
                      <a:pt x="335" y="9904"/>
                      <a:pt x="419" y="9778"/>
                      <a:pt x="530" y="9694"/>
                    </a:cubicBezTo>
                    <a:lnTo>
                      <a:pt x="530" y="9722"/>
                    </a:lnTo>
                    <a:cubicBezTo>
                      <a:pt x="530" y="9750"/>
                      <a:pt x="530" y="9764"/>
                      <a:pt x="544" y="9778"/>
                    </a:cubicBezTo>
                    <a:cubicBezTo>
                      <a:pt x="544" y="9792"/>
                      <a:pt x="544" y="9820"/>
                      <a:pt x="558" y="9820"/>
                    </a:cubicBezTo>
                    <a:cubicBezTo>
                      <a:pt x="578" y="9844"/>
                      <a:pt x="603" y="9854"/>
                      <a:pt x="633" y="9854"/>
                    </a:cubicBezTo>
                    <a:cubicBezTo>
                      <a:pt x="706" y="9854"/>
                      <a:pt x="810" y="9792"/>
                      <a:pt x="949" y="9722"/>
                    </a:cubicBezTo>
                    <a:cubicBezTo>
                      <a:pt x="963" y="9708"/>
                      <a:pt x="1005" y="9708"/>
                      <a:pt x="1018" y="9694"/>
                    </a:cubicBezTo>
                    <a:lnTo>
                      <a:pt x="1032" y="9680"/>
                    </a:lnTo>
                    <a:lnTo>
                      <a:pt x="1102" y="9680"/>
                    </a:lnTo>
                    <a:cubicBezTo>
                      <a:pt x="1127" y="9661"/>
                      <a:pt x="1150" y="9654"/>
                      <a:pt x="1169" y="9654"/>
                    </a:cubicBezTo>
                    <a:cubicBezTo>
                      <a:pt x="1193" y="9654"/>
                      <a:pt x="1212" y="9665"/>
                      <a:pt x="1228" y="9680"/>
                    </a:cubicBezTo>
                    <a:cubicBezTo>
                      <a:pt x="1242" y="9680"/>
                      <a:pt x="1242" y="9680"/>
                      <a:pt x="1242" y="9694"/>
                    </a:cubicBezTo>
                    <a:cubicBezTo>
                      <a:pt x="1242" y="9694"/>
                      <a:pt x="1270" y="9694"/>
                      <a:pt x="1270" y="9708"/>
                    </a:cubicBezTo>
                    <a:cubicBezTo>
                      <a:pt x="1359" y="9643"/>
                      <a:pt x="1403" y="9610"/>
                      <a:pt x="1423" y="9595"/>
                    </a:cubicBezTo>
                    <a:lnTo>
                      <a:pt x="1423" y="9595"/>
                    </a:lnTo>
                    <a:lnTo>
                      <a:pt x="1423" y="9611"/>
                    </a:lnTo>
                    <a:lnTo>
                      <a:pt x="1423" y="9625"/>
                    </a:lnTo>
                    <a:cubicBezTo>
                      <a:pt x="1426" y="9625"/>
                      <a:pt x="1428" y="9624"/>
                      <a:pt x="1429" y="9622"/>
                    </a:cubicBezTo>
                    <a:lnTo>
                      <a:pt x="1429" y="9622"/>
                    </a:lnTo>
                    <a:cubicBezTo>
                      <a:pt x="1431" y="9624"/>
                      <a:pt x="1433" y="9625"/>
                      <a:pt x="1437" y="9625"/>
                    </a:cubicBezTo>
                    <a:cubicBezTo>
                      <a:pt x="1437" y="9639"/>
                      <a:pt x="1451" y="9639"/>
                      <a:pt x="1451" y="9652"/>
                    </a:cubicBezTo>
                    <a:cubicBezTo>
                      <a:pt x="1465" y="9680"/>
                      <a:pt x="1465" y="9680"/>
                      <a:pt x="1493" y="9680"/>
                    </a:cubicBezTo>
                    <a:lnTo>
                      <a:pt x="1535" y="9680"/>
                    </a:lnTo>
                    <a:cubicBezTo>
                      <a:pt x="1576" y="9652"/>
                      <a:pt x="1618" y="9611"/>
                      <a:pt x="1618" y="9555"/>
                    </a:cubicBezTo>
                    <a:cubicBezTo>
                      <a:pt x="1590" y="9485"/>
                      <a:pt x="1562" y="9401"/>
                      <a:pt x="1493" y="9304"/>
                    </a:cubicBezTo>
                    <a:cubicBezTo>
                      <a:pt x="1398" y="9198"/>
                      <a:pt x="1248" y="9149"/>
                      <a:pt x="1089" y="9149"/>
                    </a:cubicBezTo>
                    <a:close/>
                    <a:moveTo>
                      <a:pt x="2279" y="13033"/>
                    </a:moveTo>
                    <a:cubicBezTo>
                      <a:pt x="2356" y="13062"/>
                      <a:pt x="2433" y="13088"/>
                      <a:pt x="2511" y="13112"/>
                    </a:cubicBezTo>
                    <a:cubicBezTo>
                      <a:pt x="2544" y="13120"/>
                      <a:pt x="2578" y="13129"/>
                      <a:pt x="2612" y="13136"/>
                    </a:cubicBezTo>
                    <a:lnTo>
                      <a:pt x="2612" y="13136"/>
                    </a:lnTo>
                    <a:cubicBezTo>
                      <a:pt x="2500" y="13107"/>
                      <a:pt x="2388" y="13073"/>
                      <a:pt x="2279" y="13033"/>
                    </a:cubicBezTo>
                    <a:close/>
                    <a:moveTo>
                      <a:pt x="9164" y="0"/>
                    </a:moveTo>
                    <a:lnTo>
                      <a:pt x="9262" y="209"/>
                    </a:lnTo>
                    <a:cubicBezTo>
                      <a:pt x="9304" y="279"/>
                      <a:pt x="9346" y="363"/>
                      <a:pt x="9388" y="474"/>
                    </a:cubicBezTo>
                    <a:cubicBezTo>
                      <a:pt x="9443" y="572"/>
                      <a:pt x="9485" y="697"/>
                      <a:pt x="9541" y="837"/>
                    </a:cubicBezTo>
                    <a:cubicBezTo>
                      <a:pt x="9764" y="1381"/>
                      <a:pt x="10029" y="2176"/>
                      <a:pt x="10169" y="3194"/>
                    </a:cubicBezTo>
                    <a:cubicBezTo>
                      <a:pt x="10308" y="4185"/>
                      <a:pt x="10294" y="5384"/>
                      <a:pt x="10001" y="6612"/>
                    </a:cubicBezTo>
                    <a:cubicBezTo>
                      <a:pt x="9862" y="7211"/>
                      <a:pt x="9653" y="7839"/>
                      <a:pt x="9374" y="8439"/>
                    </a:cubicBezTo>
                    <a:cubicBezTo>
                      <a:pt x="9095" y="9025"/>
                      <a:pt x="8746" y="9625"/>
                      <a:pt x="8342" y="10141"/>
                    </a:cubicBezTo>
                    <a:cubicBezTo>
                      <a:pt x="7937" y="10685"/>
                      <a:pt x="7491" y="11173"/>
                      <a:pt x="6975" y="11605"/>
                    </a:cubicBezTo>
                    <a:cubicBezTo>
                      <a:pt x="6472" y="12052"/>
                      <a:pt x="5956" y="12414"/>
                      <a:pt x="5398" y="12721"/>
                    </a:cubicBezTo>
                    <a:cubicBezTo>
                      <a:pt x="5259" y="12819"/>
                      <a:pt x="5119" y="12861"/>
                      <a:pt x="4994" y="12930"/>
                    </a:cubicBezTo>
                    <a:cubicBezTo>
                      <a:pt x="4924" y="12972"/>
                      <a:pt x="4854" y="12986"/>
                      <a:pt x="4785" y="13028"/>
                    </a:cubicBezTo>
                    <a:cubicBezTo>
                      <a:pt x="4715" y="13042"/>
                      <a:pt x="4645" y="13070"/>
                      <a:pt x="4575" y="13098"/>
                    </a:cubicBezTo>
                    <a:cubicBezTo>
                      <a:pt x="4296" y="13168"/>
                      <a:pt x="4003" y="13237"/>
                      <a:pt x="3725" y="13237"/>
                    </a:cubicBezTo>
                    <a:cubicBezTo>
                      <a:pt x="3672" y="13239"/>
                      <a:pt x="3620" y="13240"/>
                      <a:pt x="3568" y="13240"/>
                    </a:cubicBezTo>
                    <a:cubicBezTo>
                      <a:pt x="3239" y="13240"/>
                      <a:pt x="2914" y="13205"/>
                      <a:pt x="2612" y="13136"/>
                    </a:cubicBezTo>
                    <a:lnTo>
                      <a:pt x="2612" y="13136"/>
                    </a:lnTo>
                    <a:cubicBezTo>
                      <a:pt x="2726" y="13166"/>
                      <a:pt x="2841" y="13191"/>
                      <a:pt x="2957" y="13209"/>
                    </a:cubicBezTo>
                    <a:cubicBezTo>
                      <a:pt x="3027" y="13237"/>
                      <a:pt x="3083" y="13237"/>
                      <a:pt x="3139" y="13251"/>
                    </a:cubicBezTo>
                    <a:cubicBezTo>
                      <a:pt x="3222" y="13265"/>
                      <a:pt x="3278" y="13265"/>
                      <a:pt x="3334" y="13265"/>
                    </a:cubicBezTo>
                    <a:cubicBezTo>
                      <a:pt x="3404" y="13265"/>
                      <a:pt x="3473" y="13265"/>
                      <a:pt x="3543" y="13279"/>
                    </a:cubicBezTo>
                    <a:lnTo>
                      <a:pt x="3752" y="13279"/>
                    </a:lnTo>
                    <a:cubicBezTo>
                      <a:pt x="4059" y="13279"/>
                      <a:pt x="4324" y="13209"/>
                      <a:pt x="4631" y="13140"/>
                    </a:cubicBezTo>
                    <a:cubicBezTo>
                      <a:pt x="4701" y="13126"/>
                      <a:pt x="4771" y="13098"/>
                      <a:pt x="4840" y="13070"/>
                    </a:cubicBezTo>
                    <a:cubicBezTo>
                      <a:pt x="4910" y="13042"/>
                      <a:pt x="4980" y="13028"/>
                      <a:pt x="5050" y="12986"/>
                    </a:cubicBezTo>
                    <a:cubicBezTo>
                      <a:pt x="5189" y="12916"/>
                      <a:pt x="5329" y="12861"/>
                      <a:pt x="5468" y="12777"/>
                    </a:cubicBezTo>
                    <a:cubicBezTo>
                      <a:pt x="5552" y="12721"/>
                      <a:pt x="5635" y="12679"/>
                      <a:pt x="5733" y="12637"/>
                    </a:cubicBezTo>
                    <a:lnTo>
                      <a:pt x="5954" y="12502"/>
                    </a:lnTo>
                    <a:lnTo>
                      <a:pt x="5954" y="12502"/>
                    </a:lnTo>
                    <a:cubicBezTo>
                      <a:pt x="5912" y="12533"/>
                      <a:pt x="5873" y="12578"/>
                      <a:pt x="5817" y="12624"/>
                    </a:cubicBezTo>
                    <a:cubicBezTo>
                      <a:pt x="5747" y="12679"/>
                      <a:pt x="5677" y="12721"/>
                      <a:pt x="5608" y="12791"/>
                    </a:cubicBezTo>
                    <a:cubicBezTo>
                      <a:pt x="5538" y="12847"/>
                      <a:pt x="5468" y="12916"/>
                      <a:pt x="5426" y="12958"/>
                    </a:cubicBezTo>
                    <a:lnTo>
                      <a:pt x="5329" y="13056"/>
                    </a:lnTo>
                    <a:cubicBezTo>
                      <a:pt x="5312" y="13081"/>
                      <a:pt x="5318" y="13092"/>
                      <a:pt x="5339" y="13092"/>
                    </a:cubicBezTo>
                    <a:cubicBezTo>
                      <a:pt x="5391" y="13092"/>
                      <a:pt x="5534" y="13028"/>
                      <a:pt x="5691" y="12930"/>
                    </a:cubicBezTo>
                    <a:cubicBezTo>
                      <a:pt x="5914" y="12819"/>
                      <a:pt x="6179" y="12637"/>
                      <a:pt x="6291" y="12568"/>
                    </a:cubicBezTo>
                    <a:cubicBezTo>
                      <a:pt x="6431" y="12484"/>
                      <a:pt x="6542" y="12372"/>
                      <a:pt x="6668" y="12289"/>
                    </a:cubicBezTo>
                    <a:cubicBezTo>
                      <a:pt x="6793" y="12191"/>
                      <a:pt x="6891" y="12080"/>
                      <a:pt x="7016" y="11996"/>
                    </a:cubicBezTo>
                    <a:lnTo>
                      <a:pt x="7016" y="11996"/>
                    </a:lnTo>
                    <a:cubicBezTo>
                      <a:pt x="6821" y="12261"/>
                      <a:pt x="6737" y="12428"/>
                      <a:pt x="6947" y="12428"/>
                    </a:cubicBezTo>
                    <a:cubicBezTo>
                      <a:pt x="7016" y="12428"/>
                      <a:pt x="7198" y="12289"/>
                      <a:pt x="7281" y="12191"/>
                    </a:cubicBezTo>
                    <a:cubicBezTo>
                      <a:pt x="7644" y="11787"/>
                      <a:pt x="8007" y="11298"/>
                      <a:pt x="8342" y="10768"/>
                    </a:cubicBezTo>
                    <a:cubicBezTo>
                      <a:pt x="8690" y="10252"/>
                      <a:pt x="9011" y="9694"/>
                      <a:pt x="9290" y="9122"/>
                    </a:cubicBezTo>
                    <a:lnTo>
                      <a:pt x="9290" y="9122"/>
                    </a:lnTo>
                    <a:cubicBezTo>
                      <a:pt x="9262" y="9192"/>
                      <a:pt x="9248" y="9262"/>
                      <a:pt x="9220" y="9332"/>
                    </a:cubicBezTo>
                    <a:cubicBezTo>
                      <a:pt x="9067" y="9708"/>
                      <a:pt x="8886" y="10141"/>
                      <a:pt x="8593" y="10559"/>
                    </a:cubicBezTo>
                    <a:cubicBezTo>
                      <a:pt x="8548" y="10616"/>
                      <a:pt x="8544" y="10642"/>
                      <a:pt x="8561" y="10642"/>
                    </a:cubicBezTo>
                    <a:cubicBezTo>
                      <a:pt x="8581" y="10642"/>
                      <a:pt x="8631" y="10606"/>
                      <a:pt x="8676" y="10545"/>
                    </a:cubicBezTo>
                    <a:cubicBezTo>
                      <a:pt x="8746" y="10461"/>
                      <a:pt x="8816" y="10350"/>
                      <a:pt x="8899" y="10252"/>
                    </a:cubicBezTo>
                    <a:cubicBezTo>
                      <a:pt x="8969" y="10141"/>
                      <a:pt x="9053" y="10029"/>
                      <a:pt x="9123" y="9904"/>
                    </a:cubicBezTo>
                    <a:cubicBezTo>
                      <a:pt x="9527" y="9276"/>
                      <a:pt x="9862" y="8578"/>
                      <a:pt x="10057" y="7895"/>
                    </a:cubicBezTo>
                    <a:cubicBezTo>
                      <a:pt x="10197" y="7393"/>
                      <a:pt x="10294" y="6863"/>
                      <a:pt x="10350" y="6361"/>
                    </a:cubicBezTo>
                    <a:cubicBezTo>
                      <a:pt x="10364" y="6207"/>
                      <a:pt x="10364" y="6054"/>
                      <a:pt x="10364" y="5914"/>
                    </a:cubicBezTo>
                    <a:cubicBezTo>
                      <a:pt x="10378" y="5928"/>
                      <a:pt x="10406" y="5942"/>
                      <a:pt x="10406" y="5984"/>
                    </a:cubicBezTo>
                    <a:cubicBezTo>
                      <a:pt x="10434" y="6082"/>
                      <a:pt x="10490" y="6165"/>
                      <a:pt x="10490" y="6361"/>
                    </a:cubicBezTo>
                    <a:cubicBezTo>
                      <a:pt x="10490" y="6381"/>
                      <a:pt x="10494" y="6389"/>
                      <a:pt x="10501" y="6389"/>
                    </a:cubicBezTo>
                    <a:cubicBezTo>
                      <a:pt x="10517" y="6389"/>
                      <a:pt x="10545" y="6337"/>
                      <a:pt x="10545" y="6277"/>
                    </a:cubicBezTo>
                    <a:cubicBezTo>
                      <a:pt x="10559" y="6165"/>
                      <a:pt x="10573" y="6082"/>
                      <a:pt x="10573" y="5998"/>
                    </a:cubicBezTo>
                    <a:cubicBezTo>
                      <a:pt x="10587" y="5914"/>
                      <a:pt x="10587" y="5803"/>
                      <a:pt x="10587" y="5719"/>
                    </a:cubicBezTo>
                    <a:lnTo>
                      <a:pt x="10587" y="5454"/>
                    </a:lnTo>
                    <a:cubicBezTo>
                      <a:pt x="10587" y="5370"/>
                      <a:pt x="10573" y="5287"/>
                      <a:pt x="10573" y="5189"/>
                    </a:cubicBezTo>
                    <a:cubicBezTo>
                      <a:pt x="10559" y="5022"/>
                      <a:pt x="10545" y="4840"/>
                      <a:pt x="10517" y="4687"/>
                    </a:cubicBezTo>
                    <a:cubicBezTo>
                      <a:pt x="10504" y="4519"/>
                      <a:pt x="10462" y="4338"/>
                      <a:pt x="10448" y="4171"/>
                    </a:cubicBezTo>
                    <a:cubicBezTo>
                      <a:pt x="10294" y="2734"/>
                      <a:pt x="9876" y="1283"/>
                      <a:pt x="9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8"/>
              <p:cNvSpPr/>
              <p:nvPr/>
            </p:nvSpPr>
            <p:spPr>
              <a:xfrm>
                <a:off x="399011" y="1692827"/>
                <a:ext cx="595926" cy="489976"/>
              </a:xfrm>
              <a:custGeom>
                <a:avLst/>
                <a:gdLst/>
                <a:ahLst/>
                <a:cxnLst/>
                <a:rect l="l" t="t" r="r" b="b"/>
                <a:pathLst>
                  <a:path w="13754" h="11308" extrusionOk="0">
                    <a:moveTo>
                      <a:pt x="10239" y="10107"/>
                    </a:move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253" y="10123"/>
                      <a:pt x="10263" y="10131"/>
                      <a:pt x="10264" y="10131"/>
                    </a:cubicBezTo>
                    <a:cubicBezTo>
                      <a:pt x="10265" y="10131"/>
                      <a:pt x="10258" y="10124"/>
                      <a:pt x="10239" y="10107"/>
                    </a:cubicBezTo>
                    <a:close/>
                    <a:moveTo>
                      <a:pt x="5777" y="1"/>
                    </a:moveTo>
                    <a:cubicBezTo>
                      <a:pt x="5616" y="1"/>
                      <a:pt x="5458" y="10"/>
                      <a:pt x="5301" y="22"/>
                    </a:cubicBezTo>
                    <a:cubicBezTo>
                      <a:pt x="4952" y="64"/>
                      <a:pt x="4603" y="120"/>
                      <a:pt x="4241" y="190"/>
                    </a:cubicBezTo>
                    <a:cubicBezTo>
                      <a:pt x="3501" y="287"/>
                      <a:pt x="2776" y="497"/>
                      <a:pt x="2079" y="748"/>
                    </a:cubicBezTo>
                    <a:cubicBezTo>
                      <a:pt x="1353" y="985"/>
                      <a:pt x="656" y="1306"/>
                      <a:pt x="0" y="1668"/>
                    </a:cubicBezTo>
                    <a:cubicBezTo>
                      <a:pt x="0" y="1668"/>
                      <a:pt x="84" y="1626"/>
                      <a:pt x="223" y="1557"/>
                    </a:cubicBezTo>
                    <a:cubicBezTo>
                      <a:pt x="293" y="1529"/>
                      <a:pt x="377" y="1487"/>
                      <a:pt x="502" y="1445"/>
                    </a:cubicBezTo>
                    <a:cubicBezTo>
                      <a:pt x="614" y="1389"/>
                      <a:pt x="726" y="1334"/>
                      <a:pt x="865" y="1278"/>
                    </a:cubicBezTo>
                    <a:cubicBezTo>
                      <a:pt x="1144" y="1166"/>
                      <a:pt x="1493" y="1041"/>
                      <a:pt x="1897" y="901"/>
                    </a:cubicBezTo>
                    <a:cubicBezTo>
                      <a:pt x="2302" y="776"/>
                      <a:pt x="2748" y="636"/>
                      <a:pt x="3278" y="552"/>
                    </a:cubicBezTo>
                    <a:cubicBezTo>
                      <a:pt x="3719" y="455"/>
                      <a:pt x="4202" y="410"/>
                      <a:pt x="4719" y="410"/>
                    </a:cubicBezTo>
                    <a:cubicBezTo>
                      <a:pt x="4791" y="410"/>
                      <a:pt x="4864" y="411"/>
                      <a:pt x="4938" y="413"/>
                    </a:cubicBezTo>
                    <a:cubicBezTo>
                      <a:pt x="5524" y="427"/>
                      <a:pt x="6138" y="497"/>
                      <a:pt x="6765" y="678"/>
                    </a:cubicBezTo>
                    <a:cubicBezTo>
                      <a:pt x="7393" y="831"/>
                      <a:pt x="8007" y="1110"/>
                      <a:pt x="8593" y="1445"/>
                    </a:cubicBezTo>
                    <a:cubicBezTo>
                      <a:pt x="9192" y="1766"/>
                      <a:pt x="9750" y="2170"/>
                      <a:pt x="10280" y="2603"/>
                    </a:cubicBezTo>
                    <a:cubicBezTo>
                      <a:pt x="10824" y="3049"/>
                      <a:pt x="11327" y="3537"/>
                      <a:pt x="11801" y="4026"/>
                    </a:cubicBezTo>
                    <a:cubicBezTo>
                      <a:pt x="11926" y="4137"/>
                      <a:pt x="12024" y="4263"/>
                      <a:pt x="12150" y="4388"/>
                    </a:cubicBezTo>
                    <a:cubicBezTo>
                      <a:pt x="12275" y="4514"/>
                      <a:pt x="12373" y="4625"/>
                      <a:pt x="12484" y="4765"/>
                    </a:cubicBezTo>
                    <a:cubicBezTo>
                      <a:pt x="12540" y="4835"/>
                      <a:pt x="12582" y="4890"/>
                      <a:pt x="12652" y="4960"/>
                    </a:cubicBezTo>
                    <a:cubicBezTo>
                      <a:pt x="12707" y="5030"/>
                      <a:pt x="12763" y="5086"/>
                      <a:pt x="12819" y="5155"/>
                    </a:cubicBezTo>
                    <a:cubicBezTo>
                      <a:pt x="12861" y="5225"/>
                      <a:pt x="12917" y="5281"/>
                      <a:pt x="12959" y="5351"/>
                    </a:cubicBezTo>
                    <a:cubicBezTo>
                      <a:pt x="12986" y="5421"/>
                      <a:pt x="13042" y="5490"/>
                      <a:pt x="13070" y="5560"/>
                    </a:cubicBezTo>
                    <a:cubicBezTo>
                      <a:pt x="13168" y="5672"/>
                      <a:pt x="13238" y="5839"/>
                      <a:pt x="13307" y="5978"/>
                    </a:cubicBezTo>
                    <a:cubicBezTo>
                      <a:pt x="13335" y="6048"/>
                      <a:pt x="13377" y="6118"/>
                      <a:pt x="13391" y="6188"/>
                    </a:cubicBezTo>
                    <a:cubicBezTo>
                      <a:pt x="13419" y="6257"/>
                      <a:pt x="13447" y="6327"/>
                      <a:pt x="13475" y="6397"/>
                    </a:cubicBezTo>
                    <a:cubicBezTo>
                      <a:pt x="13517" y="6536"/>
                      <a:pt x="13558" y="6690"/>
                      <a:pt x="13600" y="6829"/>
                    </a:cubicBezTo>
                    <a:cubicBezTo>
                      <a:pt x="13614" y="6899"/>
                      <a:pt x="13614" y="6969"/>
                      <a:pt x="13628" y="7053"/>
                    </a:cubicBezTo>
                    <a:cubicBezTo>
                      <a:pt x="13656" y="7122"/>
                      <a:pt x="13670" y="7192"/>
                      <a:pt x="13670" y="7262"/>
                    </a:cubicBezTo>
                    <a:cubicBezTo>
                      <a:pt x="13670" y="7373"/>
                      <a:pt x="13684" y="7485"/>
                      <a:pt x="13684" y="7597"/>
                    </a:cubicBezTo>
                    <a:lnTo>
                      <a:pt x="13684" y="7903"/>
                    </a:lnTo>
                    <a:lnTo>
                      <a:pt x="13684" y="8001"/>
                    </a:lnTo>
                    <a:lnTo>
                      <a:pt x="13670" y="8071"/>
                    </a:lnTo>
                    <a:cubicBezTo>
                      <a:pt x="13670" y="8113"/>
                      <a:pt x="13656" y="8168"/>
                      <a:pt x="13656" y="8224"/>
                    </a:cubicBezTo>
                    <a:cubicBezTo>
                      <a:pt x="13656" y="8280"/>
                      <a:pt x="13628" y="8322"/>
                      <a:pt x="13628" y="8378"/>
                    </a:cubicBezTo>
                    <a:cubicBezTo>
                      <a:pt x="13614" y="8433"/>
                      <a:pt x="13614" y="8489"/>
                      <a:pt x="13600" y="8517"/>
                    </a:cubicBezTo>
                    <a:lnTo>
                      <a:pt x="13544" y="8782"/>
                    </a:lnTo>
                    <a:lnTo>
                      <a:pt x="13461" y="9019"/>
                    </a:lnTo>
                    <a:lnTo>
                      <a:pt x="13419" y="9145"/>
                    </a:lnTo>
                    <a:lnTo>
                      <a:pt x="13377" y="9270"/>
                    </a:lnTo>
                    <a:lnTo>
                      <a:pt x="13265" y="9507"/>
                    </a:lnTo>
                    <a:lnTo>
                      <a:pt x="13140" y="9745"/>
                    </a:lnTo>
                    <a:lnTo>
                      <a:pt x="13070" y="9856"/>
                    </a:lnTo>
                    <a:cubicBezTo>
                      <a:pt x="13056" y="9898"/>
                      <a:pt x="13028" y="9926"/>
                      <a:pt x="13000" y="9968"/>
                    </a:cubicBezTo>
                    <a:lnTo>
                      <a:pt x="12847" y="10191"/>
                    </a:lnTo>
                    <a:cubicBezTo>
                      <a:pt x="12791" y="10261"/>
                      <a:pt x="12749" y="10330"/>
                      <a:pt x="12680" y="10400"/>
                    </a:cubicBezTo>
                    <a:cubicBezTo>
                      <a:pt x="12568" y="10540"/>
                      <a:pt x="12415" y="10679"/>
                      <a:pt x="12261" y="10833"/>
                    </a:cubicBezTo>
                    <a:cubicBezTo>
                      <a:pt x="12094" y="10972"/>
                      <a:pt x="11912" y="11084"/>
                      <a:pt x="11703" y="11153"/>
                    </a:cubicBezTo>
                    <a:cubicBezTo>
                      <a:pt x="11564" y="11181"/>
                      <a:pt x="11424" y="11223"/>
                      <a:pt x="11257" y="11223"/>
                    </a:cubicBezTo>
                    <a:lnTo>
                      <a:pt x="11103" y="11223"/>
                    </a:lnTo>
                    <a:cubicBezTo>
                      <a:pt x="10950" y="11209"/>
                      <a:pt x="10797" y="11167"/>
                      <a:pt x="10671" y="11112"/>
                    </a:cubicBezTo>
                    <a:cubicBezTo>
                      <a:pt x="10532" y="11042"/>
                      <a:pt x="10406" y="10972"/>
                      <a:pt x="10308" y="10888"/>
                    </a:cubicBezTo>
                    <a:lnTo>
                      <a:pt x="10350" y="10888"/>
                    </a:lnTo>
                    <a:cubicBezTo>
                      <a:pt x="10378" y="10888"/>
                      <a:pt x="10392" y="10874"/>
                      <a:pt x="10392" y="10874"/>
                    </a:cubicBezTo>
                    <a:cubicBezTo>
                      <a:pt x="10406" y="10874"/>
                      <a:pt x="10420" y="10847"/>
                      <a:pt x="10420" y="10847"/>
                    </a:cubicBezTo>
                    <a:cubicBezTo>
                      <a:pt x="10490" y="10777"/>
                      <a:pt x="10392" y="10637"/>
                      <a:pt x="10280" y="10470"/>
                    </a:cubicBezTo>
                    <a:lnTo>
                      <a:pt x="10266" y="10456"/>
                    </a:lnTo>
                    <a:lnTo>
                      <a:pt x="10266" y="10428"/>
                    </a:lnTo>
                    <a:lnTo>
                      <a:pt x="10266" y="10414"/>
                    </a:lnTo>
                    <a:cubicBezTo>
                      <a:pt x="10266" y="10400"/>
                      <a:pt x="10266" y="10400"/>
                      <a:pt x="10253" y="10386"/>
                    </a:cubicBezTo>
                    <a:lnTo>
                      <a:pt x="10253" y="10316"/>
                    </a:lnTo>
                    <a:cubicBezTo>
                      <a:pt x="10197" y="10233"/>
                      <a:pt x="10211" y="10191"/>
                      <a:pt x="10211" y="10135"/>
                    </a:cubicBezTo>
                    <a:cubicBezTo>
                      <a:pt x="10211" y="10135"/>
                      <a:pt x="10211" y="10121"/>
                      <a:pt x="10239" y="10121"/>
                    </a:cubicBez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188" y="10071"/>
                      <a:pt x="10082" y="9981"/>
                      <a:pt x="10096" y="9981"/>
                    </a:cubicBezTo>
                    <a:cubicBezTo>
                      <a:pt x="10097" y="9981"/>
                      <a:pt x="10098" y="9981"/>
                      <a:pt x="10099" y="9982"/>
                    </a:cubicBezTo>
                    <a:lnTo>
                      <a:pt x="10113" y="9968"/>
                    </a:lnTo>
                    <a:lnTo>
                      <a:pt x="10169" y="9912"/>
                    </a:lnTo>
                    <a:cubicBezTo>
                      <a:pt x="10169" y="9898"/>
                      <a:pt x="10183" y="9870"/>
                      <a:pt x="10183" y="9856"/>
                    </a:cubicBezTo>
                    <a:lnTo>
                      <a:pt x="10183" y="9842"/>
                    </a:lnTo>
                    <a:cubicBezTo>
                      <a:pt x="10183" y="9842"/>
                      <a:pt x="10183" y="9828"/>
                      <a:pt x="10169" y="9828"/>
                    </a:cubicBezTo>
                    <a:cubicBezTo>
                      <a:pt x="10146" y="9794"/>
                      <a:pt x="10113" y="9769"/>
                      <a:pt x="10056" y="9769"/>
                    </a:cubicBezTo>
                    <a:cubicBezTo>
                      <a:pt x="10044" y="9769"/>
                      <a:pt x="10030" y="9770"/>
                      <a:pt x="10015" y="9772"/>
                    </a:cubicBezTo>
                    <a:cubicBezTo>
                      <a:pt x="10001" y="9772"/>
                      <a:pt x="9988" y="9786"/>
                      <a:pt x="9974" y="9786"/>
                    </a:cubicBezTo>
                    <a:cubicBezTo>
                      <a:pt x="9946" y="9786"/>
                      <a:pt x="9932" y="9800"/>
                      <a:pt x="9918" y="9828"/>
                    </a:cubicBezTo>
                    <a:lnTo>
                      <a:pt x="9806" y="9926"/>
                    </a:lnTo>
                    <a:cubicBezTo>
                      <a:pt x="9695" y="10065"/>
                      <a:pt x="9653" y="10316"/>
                      <a:pt x="9722" y="10526"/>
                    </a:cubicBezTo>
                    <a:cubicBezTo>
                      <a:pt x="9764" y="10623"/>
                      <a:pt x="9834" y="10707"/>
                      <a:pt x="9904" y="10805"/>
                    </a:cubicBezTo>
                    <a:cubicBezTo>
                      <a:pt x="9974" y="10874"/>
                      <a:pt x="10057" y="10944"/>
                      <a:pt x="10127" y="10986"/>
                    </a:cubicBezTo>
                    <a:cubicBezTo>
                      <a:pt x="10405" y="11185"/>
                      <a:pt x="10759" y="11308"/>
                      <a:pt x="11092" y="11308"/>
                    </a:cubicBezTo>
                    <a:cubicBezTo>
                      <a:pt x="11110" y="11308"/>
                      <a:pt x="11128" y="11308"/>
                      <a:pt x="11145" y="11307"/>
                    </a:cubicBezTo>
                    <a:lnTo>
                      <a:pt x="11382" y="11307"/>
                    </a:lnTo>
                    <a:cubicBezTo>
                      <a:pt x="11452" y="11293"/>
                      <a:pt x="11536" y="11293"/>
                      <a:pt x="11606" y="11251"/>
                    </a:cubicBezTo>
                    <a:cubicBezTo>
                      <a:pt x="11773" y="11223"/>
                      <a:pt x="11898" y="11153"/>
                      <a:pt x="12024" y="11084"/>
                    </a:cubicBezTo>
                    <a:cubicBezTo>
                      <a:pt x="12163" y="10986"/>
                      <a:pt x="12289" y="10888"/>
                      <a:pt x="12415" y="10777"/>
                    </a:cubicBezTo>
                    <a:lnTo>
                      <a:pt x="12582" y="10609"/>
                    </a:lnTo>
                    <a:cubicBezTo>
                      <a:pt x="12638" y="10554"/>
                      <a:pt x="12694" y="10484"/>
                      <a:pt x="12749" y="10414"/>
                    </a:cubicBezTo>
                    <a:cubicBezTo>
                      <a:pt x="12791" y="10344"/>
                      <a:pt x="12847" y="10289"/>
                      <a:pt x="12903" y="10219"/>
                    </a:cubicBezTo>
                    <a:lnTo>
                      <a:pt x="13042" y="10038"/>
                    </a:lnTo>
                    <a:cubicBezTo>
                      <a:pt x="13126" y="9912"/>
                      <a:pt x="13196" y="9759"/>
                      <a:pt x="13279" y="9619"/>
                    </a:cubicBezTo>
                    <a:cubicBezTo>
                      <a:pt x="13530" y="9131"/>
                      <a:pt x="13684" y="8601"/>
                      <a:pt x="13740" y="8057"/>
                    </a:cubicBezTo>
                    <a:cubicBezTo>
                      <a:pt x="13754" y="7987"/>
                      <a:pt x="13754" y="7917"/>
                      <a:pt x="13754" y="7848"/>
                    </a:cubicBezTo>
                    <a:lnTo>
                      <a:pt x="13754" y="7638"/>
                    </a:lnTo>
                    <a:lnTo>
                      <a:pt x="13754" y="7429"/>
                    </a:lnTo>
                    <a:cubicBezTo>
                      <a:pt x="13754" y="7359"/>
                      <a:pt x="13740" y="7290"/>
                      <a:pt x="13740" y="7220"/>
                    </a:cubicBezTo>
                    <a:cubicBezTo>
                      <a:pt x="13740" y="7150"/>
                      <a:pt x="13726" y="7080"/>
                      <a:pt x="13698" y="6997"/>
                    </a:cubicBezTo>
                    <a:cubicBezTo>
                      <a:pt x="13684" y="6927"/>
                      <a:pt x="13684" y="6843"/>
                      <a:pt x="13670" y="6774"/>
                    </a:cubicBezTo>
                    <a:cubicBezTo>
                      <a:pt x="13628" y="6620"/>
                      <a:pt x="13600" y="6481"/>
                      <a:pt x="13544" y="6313"/>
                    </a:cubicBezTo>
                    <a:cubicBezTo>
                      <a:pt x="13517" y="6243"/>
                      <a:pt x="13489" y="6174"/>
                      <a:pt x="13461" y="6090"/>
                    </a:cubicBezTo>
                    <a:cubicBezTo>
                      <a:pt x="13419" y="6020"/>
                      <a:pt x="13405" y="5937"/>
                      <a:pt x="13377" y="5867"/>
                    </a:cubicBezTo>
                    <a:cubicBezTo>
                      <a:pt x="13307" y="5727"/>
                      <a:pt x="13238" y="5574"/>
                      <a:pt x="13140" y="5448"/>
                    </a:cubicBezTo>
                    <a:lnTo>
                      <a:pt x="12986" y="5183"/>
                    </a:lnTo>
                    <a:cubicBezTo>
                      <a:pt x="12917" y="5100"/>
                      <a:pt x="12861" y="5030"/>
                      <a:pt x="12791" y="4946"/>
                    </a:cubicBezTo>
                    <a:lnTo>
                      <a:pt x="12791" y="4946"/>
                    </a:lnTo>
                    <a:cubicBezTo>
                      <a:pt x="12833" y="4988"/>
                      <a:pt x="12889" y="5044"/>
                      <a:pt x="12959" y="5114"/>
                    </a:cubicBezTo>
                    <a:lnTo>
                      <a:pt x="13056" y="5225"/>
                    </a:lnTo>
                    <a:cubicBezTo>
                      <a:pt x="13098" y="5253"/>
                      <a:pt x="13126" y="5295"/>
                      <a:pt x="13140" y="5323"/>
                    </a:cubicBezTo>
                    <a:cubicBezTo>
                      <a:pt x="13210" y="5393"/>
                      <a:pt x="13265" y="5462"/>
                      <a:pt x="13321" y="5504"/>
                    </a:cubicBezTo>
                    <a:lnTo>
                      <a:pt x="13419" y="5602"/>
                    </a:lnTo>
                    <a:cubicBezTo>
                      <a:pt x="13430" y="5608"/>
                      <a:pt x="13439" y="5611"/>
                      <a:pt x="13446" y="5611"/>
                    </a:cubicBezTo>
                    <a:cubicBezTo>
                      <a:pt x="13499" y="5611"/>
                      <a:pt x="13427" y="5435"/>
                      <a:pt x="13279" y="5225"/>
                    </a:cubicBezTo>
                    <a:cubicBezTo>
                      <a:pt x="13251" y="5169"/>
                      <a:pt x="13210" y="5100"/>
                      <a:pt x="13182" y="5044"/>
                    </a:cubicBezTo>
                    <a:cubicBezTo>
                      <a:pt x="13126" y="5002"/>
                      <a:pt x="13098" y="4946"/>
                      <a:pt x="13056" y="4890"/>
                    </a:cubicBezTo>
                    <a:cubicBezTo>
                      <a:pt x="12973" y="4793"/>
                      <a:pt x="12903" y="4695"/>
                      <a:pt x="12861" y="4653"/>
                    </a:cubicBezTo>
                    <a:cubicBezTo>
                      <a:pt x="12763" y="4528"/>
                      <a:pt x="12638" y="4402"/>
                      <a:pt x="12540" y="4305"/>
                    </a:cubicBezTo>
                    <a:cubicBezTo>
                      <a:pt x="12415" y="4193"/>
                      <a:pt x="12303" y="4068"/>
                      <a:pt x="12205" y="3970"/>
                    </a:cubicBezTo>
                    <a:lnTo>
                      <a:pt x="12205" y="3970"/>
                    </a:lnTo>
                    <a:cubicBezTo>
                      <a:pt x="12362" y="4064"/>
                      <a:pt x="12493" y="4127"/>
                      <a:pt x="12572" y="4127"/>
                    </a:cubicBezTo>
                    <a:cubicBezTo>
                      <a:pt x="12633" y="4127"/>
                      <a:pt x="12664" y="4089"/>
                      <a:pt x="12652" y="3998"/>
                    </a:cubicBezTo>
                    <a:cubicBezTo>
                      <a:pt x="12652" y="3928"/>
                      <a:pt x="12498" y="3761"/>
                      <a:pt x="12401" y="3691"/>
                    </a:cubicBezTo>
                    <a:cubicBezTo>
                      <a:pt x="11536" y="3007"/>
                      <a:pt x="10448" y="2254"/>
                      <a:pt x="9304" y="1585"/>
                    </a:cubicBezTo>
                    <a:lnTo>
                      <a:pt x="9304" y="1585"/>
                    </a:lnTo>
                    <a:cubicBezTo>
                      <a:pt x="9374" y="1613"/>
                      <a:pt x="9444" y="1626"/>
                      <a:pt x="9513" y="1668"/>
                    </a:cubicBezTo>
                    <a:cubicBezTo>
                      <a:pt x="9904" y="1836"/>
                      <a:pt x="10336" y="2073"/>
                      <a:pt x="10741" y="2366"/>
                    </a:cubicBezTo>
                    <a:cubicBezTo>
                      <a:pt x="10778" y="2390"/>
                      <a:pt x="10800" y="2400"/>
                      <a:pt x="10811" y="2400"/>
                    </a:cubicBezTo>
                    <a:cubicBezTo>
                      <a:pt x="10837" y="2400"/>
                      <a:pt x="10796" y="2341"/>
                      <a:pt x="10727" y="2282"/>
                    </a:cubicBezTo>
                    <a:cubicBezTo>
                      <a:pt x="10629" y="2212"/>
                      <a:pt x="10532" y="2115"/>
                      <a:pt x="10420" y="2031"/>
                    </a:cubicBezTo>
                    <a:cubicBezTo>
                      <a:pt x="10322" y="1947"/>
                      <a:pt x="10197" y="1878"/>
                      <a:pt x="10071" y="1794"/>
                    </a:cubicBezTo>
                    <a:cubicBezTo>
                      <a:pt x="9471" y="1334"/>
                      <a:pt x="8788" y="929"/>
                      <a:pt x="8091" y="692"/>
                    </a:cubicBezTo>
                    <a:cubicBezTo>
                      <a:pt x="7588" y="497"/>
                      <a:pt x="7044" y="371"/>
                      <a:pt x="6514" y="301"/>
                    </a:cubicBezTo>
                    <a:cubicBezTo>
                      <a:pt x="6361" y="287"/>
                      <a:pt x="6207" y="273"/>
                      <a:pt x="6054" y="273"/>
                    </a:cubicBezTo>
                    <a:cubicBezTo>
                      <a:pt x="6068" y="260"/>
                      <a:pt x="6082" y="232"/>
                      <a:pt x="6124" y="218"/>
                    </a:cubicBezTo>
                    <a:cubicBezTo>
                      <a:pt x="6221" y="190"/>
                      <a:pt x="6333" y="148"/>
                      <a:pt x="6514" y="134"/>
                    </a:cubicBezTo>
                    <a:cubicBezTo>
                      <a:pt x="6584" y="134"/>
                      <a:pt x="6514" y="78"/>
                      <a:pt x="6431" y="64"/>
                    </a:cubicBezTo>
                    <a:cubicBezTo>
                      <a:pt x="6202" y="17"/>
                      <a:pt x="5986" y="1"/>
                      <a:pt x="5777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8"/>
              <p:cNvSpPr/>
              <p:nvPr/>
            </p:nvSpPr>
            <p:spPr>
              <a:xfrm>
                <a:off x="237645" y="2756348"/>
                <a:ext cx="509488" cy="382907"/>
              </a:xfrm>
              <a:custGeom>
                <a:avLst/>
                <a:gdLst/>
                <a:ahLst/>
                <a:cxnLst/>
                <a:rect l="l" t="t" r="r" b="b"/>
                <a:pathLst>
                  <a:path w="11759" h="8837" extrusionOk="0">
                    <a:moveTo>
                      <a:pt x="2134" y="5468"/>
                    </a:moveTo>
                    <a:cubicBezTo>
                      <a:pt x="2134" y="5482"/>
                      <a:pt x="2131" y="5492"/>
                      <a:pt x="2127" y="5499"/>
                    </a:cubicBezTo>
                    <a:lnTo>
                      <a:pt x="2127" y="5499"/>
                    </a:lnTo>
                    <a:cubicBezTo>
                      <a:pt x="2134" y="5492"/>
                      <a:pt x="2134" y="5482"/>
                      <a:pt x="2134" y="5468"/>
                    </a:cubicBezTo>
                    <a:close/>
                    <a:moveTo>
                      <a:pt x="11759" y="0"/>
                    </a:moveTo>
                    <a:lnTo>
                      <a:pt x="11577" y="167"/>
                    </a:lnTo>
                    <a:cubicBezTo>
                      <a:pt x="11536" y="223"/>
                      <a:pt x="11466" y="307"/>
                      <a:pt x="11368" y="391"/>
                    </a:cubicBezTo>
                    <a:cubicBezTo>
                      <a:pt x="11284" y="488"/>
                      <a:pt x="11201" y="586"/>
                      <a:pt x="11089" y="711"/>
                    </a:cubicBezTo>
                    <a:cubicBezTo>
                      <a:pt x="10699" y="1186"/>
                      <a:pt x="10155" y="1883"/>
                      <a:pt x="9583" y="2762"/>
                    </a:cubicBezTo>
                    <a:cubicBezTo>
                      <a:pt x="9290" y="3208"/>
                      <a:pt x="8969" y="3669"/>
                      <a:pt x="8634" y="4185"/>
                    </a:cubicBezTo>
                    <a:cubicBezTo>
                      <a:pt x="8299" y="4673"/>
                      <a:pt x="7937" y="5189"/>
                      <a:pt x="7518" y="5677"/>
                    </a:cubicBezTo>
                    <a:cubicBezTo>
                      <a:pt x="7100" y="6193"/>
                      <a:pt x="6654" y="6681"/>
                      <a:pt x="6123" y="7100"/>
                    </a:cubicBezTo>
                    <a:cubicBezTo>
                      <a:pt x="5858" y="7309"/>
                      <a:pt x="5579" y="7477"/>
                      <a:pt x="5273" y="7616"/>
                    </a:cubicBezTo>
                    <a:cubicBezTo>
                      <a:pt x="4952" y="7755"/>
                      <a:pt x="4645" y="7881"/>
                      <a:pt x="4310" y="7965"/>
                    </a:cubicBezTo>
                    <a:cubicBezTo>
                      <a:pt x="3975" y="8048"/>
                      <a:pt x="3655" y="8118"/>
                      <a:pt x="3320" y="8174"/>
                    </a:cubicBezTo>
                    <a:cubicBezTo>
                      <a:pt x="3097" y="8211"/>
                      <a:pt x="2867" y="8224"/>
                      <a:pt x="2640" y="8224"/>
                    </a:cubicBezTo>
                    <a:cubicBezTo>
                      <a:pt x="2526" y="8224"/>
                      <a:pt x="2413" y="8220"/>
                      <a:pt x="2302" y="8216"/>
                    </a:cubicBezTo>
                    <a:cubicBezTo>
                      <a:pt x="1981" y="8188"/>
                      <a:pt x="1646" y="8146"/>
                      <a:pt x="1353" y="8034"/>
                    </a:cubicBezTo>
                    <a:cubicBezTo>
                      <a:pt x="1046" y="7937"/>
                      <a:pt x="767" y="7769"/>
                      <a:pt x="558" y="7560"/>
                    </a:cubicBezTo>
                    <a:cubicBezTo>
                      <a:pt x="349" y="7351"/>
                      <a:pt x="209" y="7072"/>
                      <a:pt x="140" y="6793"/>
                    </a:cubicBezTo>
                    <a:cubicBezTo>
                      <a:pt x="70" y="6514"/>
                      <a:pt x="98" y="6221"/>
                      <a:pt x="126" y="5928"/>
                    </a:cubicBezTo>
                    <a:lnTo>
                      <a:pt x="181" y="5607"/>
                    </a:lnTo>
                    <a:cubicBezTo>
                      <a:pt x="195" y="5510"/>
                      <a:pt x="237" y="5398"/>
                      <a:pt x="265" y="5301"/>
                    </a:cubicBezTo>
                    <a:cubicBezTo>
                      <a:pt x="321" y="5091"/>
                      <a:pt x="405" y="4910"/>
                      <a:pt x="516" y="4757"/>
                    </a:cubicBezTo>
                    <a:cubicBezTo>
                      <a:pt x="614" y="4617"/>
                      <a:pt x="739" y="4519"/>
                      <a:pt x="865" y="4408"/>
                    </a:cubicBezTo>
                    <a:cubicBezTo>
                      <a:pt x="1004" y="4296"/>
                      <a:pt x="1144" y="4240"/>
                      <a:pt x="1297" y="4185"/>
                    </a:cubicBezTo>
                    <a:cubicBezTo>
                      <a:pt x="1451" y="4129"/>
                      <a:pt x="1632" y="4101"/>
                      <a:pt x="1785" y="4101"/>
                    </a:cubicBezTo>
                    <a:cubicBezTo>
                      <a:pt x="1953" y="4101"/>
                      <a:pt x="2120" y="4115"/>
                      <a:pt x="2274" y="4157"/>
                    </a:cubicBezTo>
                    <a:cubicBezTo>
                      <a:pt x="2427" y="4213"/>
                      <a:pt x="2608" y="4296"/>
                      <a:pt x="2748" y="4464"/>
                    </a:cubicBezTo>
                    <a:cubicBezTo>
                      <a:pt x="2818" y="4533"/>
                      <a:pt x="2859" y="4617"/>
                      <a:pt x="2915" y="4701"/>
                    </a:cubicBezTo>
                    <a:cubicBezTo>
                      <a:pt x="2971" y="4784"/>
                      <a:pt x="2999" y="4896"/>
                      <a:pt x="3027" y="4994"/>
                    </a:cubicBezTo>
                    <a:cubicBezTo>
                      <a:pt x="3041" y="5133"/>
                      <a:pt x="3041" y="5273"/>
                      <a:pt x="2999" y="5412"/>
                    </a:cubicBezTo>
                    <a:cubicBezTo>
                      <a:pt x="2985" y="5468"/>
                      <a:pt x="2985" y="5524"/>
                      <a:pt x="2957" y="5552"/>
                    </a:cubicBezTo>
                    <a:cubicBezTo>
                      <a:pt x="2929" y="5621"/>
                      <a:pt x="2887" y="5677"/>
                      <a:pt x="2846" y="5733"/>
                    </a:cubicBezTo>
                    <a:cubicBezTo>
                      <a:pt x="2790" y="5789"/>
                      <a:pt x="2748" y="5831"/>
                      <a:pt x="2692" y="5872"/>
                    </a:cubicBezTo>
                    <a:cubicBezTo>
                      <a:pt x="2567" y="5942"/>
                      <a:pt x="2441" y="5970"/>
                      <a:pt x="2329" y="5970"/>
                    </a:cubicBezTo>
                    <a:cubicBezTo>
                      <a:pt x="2343" y="5970"/>
                      <a:pt x="2343" y="5956"/>
                      <a:pt x="2357" y="5942"/>
                    </a:cubicBezTo>
                    <a:cubicBezTo>
                      <a:pt x="2371" y="5928"/>
                      <a:pt x="2371" y="5900"/>
                      <a:pt x="2371" y="5900"/>
                    </a:cubicBezTo>
                    <a:cubicBezTo>
                      <a:pt x="2371" y="5886"/>
                      <a:pt x="2399" y="5886"/>
                      <a:pt x="2399" y="5872"/>
                    </a:cubicBezTo>
                    <a:cubicBezTo>
                      <a:pt x="2399" y="5817"/>
                      <a:pt x="2357" y="5789"/>
                      <a:pt x="2302" y="5747"/>
                    </a:cubicBezTo>
                    <a:cubicBezTo>
                      <a:pt x="2288" y="5733"/>
                      <a:pt x="2260" y="5719"/>
                      <a:pt x="2232" y="5691"/>
                    </a:cubicBezTo>
                    <a:cubicBezTo>
                      <a:pt x="2218" y="5691"/>
                      <a:pt x="2204" y="5677"/>
                      <a:pt x="2204" y="5677"/>
                    </a:cubicBezTo>
                    <a:lnTo>
                      <a:pt x="2190" y="5663"/>
                    </a:lnTo>
                    <a:lnTo>
                      <a:pt x="2190" y="5649"/>
                    </a:lnTo>
                    <a:cubicBezTo>
                      <a:pt x="2162" y="5621"/>
                      <a:pt x="2148" y="5593"/>
                      <a:pt x="2148" y="5580"/>
                    </a:cubicBezTo>
                    <a:lnTo>
                      <a:pt x="2148" y="5552"/>
                    </a:lnTo>
                    <a:lnTo>
                      <a:pt x="2148" y="5538"/>
                    </a:lnTo>
                    <a:lnTo>
                      <a:pt x="2148" y="5527"/>
                    </a:lnTo>
                    <a:lnTo>
                      <a:pt x="2148" y="5527"/>
                    </a:lnTo>
                    <a:cubicBezTo>
                      <a:pt x="2153" y="5527"/>
                      <a:pt x="2158" y="5525"/>
                      <a:pt x="2154" y="5525"/>
                    </a:cubicBezTo>
                    <a:cubicBezTo>
                      <a:pt x="2153" y="5525"/>
                      <a:pt x="2151" y="5525"/>
                      <a:pt x="2148" y="5525"/>
                    </a:cubicBezTo>
                    <a:lnTo>
                      <a:pt x="2148" y="5525"/>
                    </a:lnTo>
                    <a:lnTo>
                      <a:pt x="2148" y="5524"/>
                    </a:lnTo>
                    <a:cubicBezTo>
                      <a:pt x="2147" y="5524"/>
                      <a:pt x="2145" y="5525"/>
                      <a:pt x="2145" y="5526"/>
                    </a:cubicBezTo>
                    <a:lnTo>
                      <a:pt x="2145" y="5526"/>
                    </a:lnTo>
                    <a:cubicBezTo>
                      <a:pt x="2134" y="5527"/>
                      <a:pt x="2114" y="5531"/>
                      <a:pt x="2078" y="5538"/>
                    </a:cubicBezTo>
                    <a:lnTo>
                      <a:pt x="2078" y="5510"/>
                    </a:lnTo>
                    <a:cubicBezTo>
                      <a:pt x="2099" y="5510"/>
                      <a:pt x="2112" y="5508"/>
                      <a:pt x="2120" y="5504"/>
                    </a:cubicBezTo>
                    <a:lnTo>
                      <a:pt x="2120" y="5504"/>
                    </a:lnTo>
                    <a:lnTo>
                      <a:pt x="2120" y="5510"/>
                    </a:lnTo>
                    <a:cubicBezTo>
                      <a:pt x="2120" y="5510"/>
                      <a:pt x="2124" y="5506"/>
                      <a:pt x="2127" y="5499"/>
                    </a:cubicBezTo>
                    <a:lnTo>
                      <a:pt x="2127" y="5499"/>
                    </a:lnTo>
                    <a:cubicBezTo>
                      <a:pt x="2125" y="5501"/>
                      <a:pt x="2123" y="5503"/>
                      <a:pt x="2120" y="5504"/>
                    </a:cubicBezTo>
                    <a:lnTo>
                      <a:pt x="2120" y="5504"/>
                    </a:lnTo>
                    <a:lnTo>
                      <a:pt x="2120" y="5496"/>
                    </a:lnTo>
                    <a:cubicBezTo>
                      <a:pt x="2120" y="5496"/>
                      <a:pt x="2120" y="5468"/>
                      <a:pt x="2134" y="5468"/>
                    </a:cubicBezTo>
                    <a:cubicBezTo>
                      <a:pt x="2134" y="5440"/>
                      <a:pt x="2148" y="5398"/>
                      <a:pt x="2148" y="5384"/>
                    </a:cubicBezTo>
                    <a:cubicBezTo>
                      <a:pt x="2162" y="5356"/>
                      <a:pt x="2162" y="5328"/>
                      <a:pt x="2162" y="5301"/>
                    </a:cubicBezTo>
                    <a:cubicBezTo>
                      <a:pt x="2162" y="5287"/>
                      <a:pt x="2148" y="5259"/>
                      <a:pt x="2148" y="5245"/>
                    </a:cubicBezTo>
                    <a:cubicBezTo>
                      <a:pt x="2134" y="5231"/>
                      <a:pt x="2120" y="5231"/>
                      <a:pt x="2106" y="5217"/>
                    </a:cubicBezTo>
                    <a:cubicBezTo>
                      <a:pt x="2078" y="5189"/>
                      <a:pt x="2050" y="5189"/>
                      <a:pt x="2023" y="5189"/>
                    </a:cubicBezTo>
                    <a:lnTo>
                      <a:pt x="1981" y="5189"/>
                    </a:lnTo>
                    <a:cubicBezTo>
                      <a:pt x="1967" y="5189"/>
                      <a:pt x="1939" y="5189"/>
                      <a:pt x="1925" y="5217"/>
                    </a:cubicBezTo>
                    <a:cubicBezTo>
                      <a:pt x="1855" y="5231"/>
                      <a:pt x="1771" y="5287"/>
                      <a:pt x="1716" y="5384"/>
                    </a:cubicBezTo>
                    <a:cubicBezTo>
                      <a:pt x="1632" y="5566"/>
                      <a:pt x="1660" y="5803"/>
                      <a:pt x="1799" y="5984"/>
                    </a:cubicBezTo>
                    <a:lnTo>
                      <a:pt x="1855" y="6026"/>
                    </a:lnTo>
                    <a:cubicBezTo>
                      <a:pt x="1869" y="6054"/>
                      <a:pt x="1911" y="6068"/>
                      <a:pt x="1925" y="6082"/>
                    </a:cubicBezTo>
                    <a:cubicBezTo>
                      <a:pt x="1967" y="6124"/>
                      <a:pt x="2023" y="6137"/>
                      <a:pt x="2064" y="6151"/>
                    </a:cubicBezTo>
                    <a:cubicBezTo>
                      <a:pt x="2138" y="6183"/>
                      <a:pt x="2219" y="6198"/>
                      <a:pt x="2290" y="6198"/>
                    </a:cubicBezTo>
                    <a:cubicBezTo>
                      <a:pt x="2314" y="6198"/>
                      <a:pt x="2336" y="6197"/>
                      <a:pt x="2357" y="6193"/>
                    </a:cubicBezTo>
                    <a:cubicBezTo>
                      <a:pt x="2553" y="6193"/>
                      <a:pt x="2720" y="6096"/>
                      <a:pt x="2873" y="5998"/>
                    </a:cubicBezTo>
                    <a:cubicBezTo>
                      <a:pt x="3013" y="5872"/>
                      <a:pt x="3111" y="5733"/>
                      <a:pt x="3152" y="5552"/>
                    </a:cubicBezTo>
                    <a:cubicBezTo>
                      <a:pt x="3250" y="5259"/>
                      <a:pt x="3194" y="4924"/>
                      <a:pt x="3055" y="4673"/>
                    </a:cubicBezTo>
                    <a:cubicBezTo>
                      <a:pt x="2915" y="4394"/>
                      <a:pt x="2636" y="4157"/>
                      <a:pt x="2343" y="4087"/>
                    </a:cubicBezTo>
                    <a:cubicBezTo>
                      <a:pt x="2190" y="4045"/>
                      <a:pt x="2037" y="4017"/>
                      <a:pt x="1869" y="4017"/>
                    </a:cubicBezTo>
                    <a:cubicBezTo>
                      <a:pt x="1716" y="4017"/>
                      <a:pt x="1562" y="4045"/>
                      <a:pt x="1409" y="4087"/>
                    </a:cubicBezTo>
                    <a:cubicBezTo>
                      <a:pt x="1144" y="4157"/>
                      <a:pt x="893" y="4296"/>
                      <a:pt x="711" y="4478"/>
                    </a:cubicBezTo>
                    <a:cubicBezTo>
                      <a:pt x="516" y="4645"/>
                      <a:pt x="349" y="4882"/>
                      <a:pt x="265" y="5133"/>
                    </a:cubicBezTo>
                    <a:cubicBezTo>
                      <a:pt x="237" y="5189"/>
                      <a:pt x="237" y="5259"/>
                      <a:pt x="195" y="5328"/>
                    </a:cubicBezTo>
                    <a:cubicBezTo>
                      <a:pt x="181" y="5398"/>
                      <a:pt x="167" y="5454"/>
                      <a:pt x="140" y="5524"/>
                    </a:cubicBezTo>
                    <a:lnTo>
                      <a:pt x="98" y="5733"/>
                    </a:lnTo>
                    <a:cubicBezTo>
                      <a:pt x="84" y="5803"/>
                      <a:pt x="56" y="5872"/>
                      <a:pt x="56" y="5942"/>
                    </a:cubicBezTo>
                    <a:cubicBezTo>
                      <a:pt x="28" y="6235"/>
                      <a:pt x="0" y="6528"/>
                      <a:pt x="70" y="6849"/>
                    </a:cubicBezTo>
                    <a:cubicBezTo>
                      <a:pt x="126" y="7142"/>
                      <a:pt x="279" y="7435"/>
                      <a:pt x="516" y="7672"/>
                    </a:cubicBezTo>
                    <a:lnTo>
                      <a:pt x="614" y="7769"/>
                    </a:lnTo>
                    <a:cubicBezTo>
                      <a:pt x="656" y="7811"/>
                      <a:pt x="697" y="7839"/>
                      <a:pt x="739" y="7853"/>
                    </a:cubicBezTo>
                    <a:cubicBezTo>
                      <a:pt x="802" y="7905"/>
                      <a:pt x="864" y="7942"/>
                      <a:pt x="932" y="7980"/>
                    </a:cubicBezTo>
                    <a:lnTo>
                      <a:pt x="932" y="7980"/>
                    </a:lnTo>
                    <a:cubicBezTo>
                      <a:pt x="892" y="7961"/>
                      <a:pt x="846" y="7943"/>
                      <a:pt x="795" y="7909"/>
                    </a:cubicBezTo>
                    <a:cubicBezTo>
                      <a:pt x="753" y="7895"/>
                      <a:pt x="697" y="7881"/>
                      <a:pt x="670" y="7839"/>
                    </a:cubicBezTo>
                    <a:lnTo>
                      <a:pt x="600" y="7811"/>
                    </a:lnTo>
                    <a:cubicBezTo>
                      <a:pt x="586" y="7783"/>
                      <a:pt x="558" y="7783"/>
                      <a:pt x="544" y="7769"/>
                    </a:cubicBezTo>
                    <a:cubicBezTo>
                      <a:pt x="391" y="7686"/>
                      <a:pt x="251" y="7560"/>
                      <a:pt x="195" y="7546"/>
                    </a:cubicBezTo>
                    <a:cubicBezTo>
                      <a:pt x="186" y="7544"/>
                      <a:pt x="178" y="7543"/>
                      <a:pt x="172" y="7543"/>
                    </a:cubicBezTo>
                    <a:cubicBezTo>
                      <a:pt x="141" y="7543"/>
                      <a:pt x="149" y="7572"/>
                      <a:pt x="195" y="7630"/>
                    </a:cubicBezTo>
                    <a:cubicBezTo>
                      <a:pt x="209" y="7672"/>
                      <a:pt x="251" y="7700"/>
                      <a:pt x="279" y="7755"/>
                    </a:cubicBezTo>
                    <a:cubicBezTo>
                      <a:pt x="321" y="7811"/>
                      <a:pt x="377" y="7839"/>
                      <a:pt x="418" y="7895"/>
                    </a:cubicBezTo>
                    <a:cubicBezTo>
                      <a:pt x="628" y="8090"/>
                      <a:pt x="949" y="8244"/>
                      <a:pt x="1074" y="8299"/>
                    </a:cubicBezTo>
                    <a:cubicBezTo>
                      <a:pt x="1395" y="8439"/>
                      <a:pt x="1730" y="8481"/>
                      <a:pt x="2050" y="8509"/>
                    </a:cubicBezTo>
                    <a:cubicBezTo>
                      <a:pt x="1869" y="8523"/>
                      <a:pt x="1744" y="8537"/>
                      <a:pt x="1660" y="8592"/>
                    </a:cubicBezTo>
                    <a:cubicBezTo>
                      <a:pt x="1590" y="8620"/>
                      <a:pt x="1576" y="8676"/>
                      <a:pt x="1646" y="8746"/>
                    </a:cubicBezTo>
                    <a:cubicBezTo>
                      <a:pt x="1692" y="8791"/>
                      <a:pt x="1858" y="8837"/>
                      <a:pt x="1993" y="8837"/>
                    </a:cubicBezTo>
                    <a:cubicBezTo>
                      <a:pt x="2024" y="8837"/>
                      <a:pt x="2053" y="8835"/>
                      <a:pt x="2078" y="8830"/>
                    </a:cubicBezTo>
                    <a:cubicBezTo>
                      <a:pt x="2218" y="8830"/>
                      <a:pt x="2371" y="8816"/>
                      <a:pt x="2539" y="8802"/>
                    </a:cubicBezTo>
                    <a:cubicBezTo>
                      <a:pt x="2692" y="8788"/>
                      <a:pt x="2832" y="8760"/>
                      <a:pt x="2985" y="8732"/>
                    </a:cubicBezTo>
                    <a:cubicBezTo>
                      <a:pt x="3278" y="8676"/>
                      <a:pt x="3599" y="8592"/>
                      <a:pt x="3906" y="8481"/>
                    </a:cubicBezTo>
                    <a:cubicBezTo>
                      <a:pt x="4226" y="8383"/>
                      <a:pt x="4519" y="8258"/>
                      <a:pt x="4812" y="8118"/>
                    </a:cubicBezTo>
                    <a:cubicBezTo>
                      <a:pt x="5119" y="7979"/>
                      <a:pt x="5412" y="7825"/>
                      <a:pt x="5705" y="7672"/>
                    </a:cubicBezTo>
                    <a:lnTo>
                      <a:pt x="5705" y="7672"/>
                    </a:lnTo>
                    <a:cubicBezTo>
                      <a:pt x="5649" y="7714"/>
                      <a:pt x="5607" y="7755"/>
                      <a:pt x="5538" y="7811"/>
                    </a:cubicBezTo>
                    <a:cubicBezTo>
                      <a:pt x="5203" y="8062"/>
                      <a:pt x="4770" y="8313"/>
                      <a:pt x="4254" y="8467"/>
                    </a:cubicBezTo>
                    <a:cubicBezTo>
                      <a:pt x="4161" y="8504"/>
                      <a:pt x="4174" y="8523"/>
                      <a:pt x="4225" y="8523"/>
                    </a:cubicBezTo>
                    <a:cubicBezTo>
                      <a:pt x="4251" y="8523"/>
                      <a:pt x="4287" y="8518"/>
                      <a:pt x="4324" y="8509"/>
                    </a:cubicBezTo>
                    <a:cubicBezTo>
                      <a:pt x="4450" y="8467"/>
                      <a:pt x="4575" y="8439"/>
                      <a:pt x="4701" y="8383"/>
                    </a:cubicBezTo>
                    <a:cubicBezTo>
                      <a:pt x="4812" y="8327"/>
                      <a:pt x="4952" y="8299"/>
                      <a:pt x="5091" y="8230"/>
                    </a:cubicBezTo>
                    <a:cubicBezTo>
                      <a:pt x="5468" y="8090"/>
                      <a:pt x="5817" y="7895"/>
                      <a:pt x="6137" y="7672"/>
                    </a:cubicBezTo>
                    <a:cubicBezTo>
                      <a:pt x="6179" y="7630"/>
                      <a:pt x="6235" y="7616"/>
                      <a:pt x="6263" y="7588"/>
                    </a:cubicBezTo>
                    <a:lnTo>
                      <a:pt x="6388" y="7477"/>
                    </a:lnTo>
                    <a:cubicBezTo>
                      <a:pt x="6472" y="7407"/>
                      <a:pt x="6528" y="7351"/>
                      <a:pt x="6598" y="7281"/>
                    </a:cubicBezTo>
                    <a:cubicBezTo>
                      <a:pt x="6737" y="7142"/>
                      <a:pt x="6877" y="7016"/>
                      <a:pt x="6974" y="6877"/>
                    </a:cubicBezTo>
                    <a:lnTo>
                      <a:pt x="7239" y="6570"/>
                    </a:lnTo>
                    <a:cubicBezTo>
                      <a:pt x="7323" y="6458"/>
                      <a:pt x="7393" y="6361"/>
                      <a:pt x="7490" y="6249"/>
                    </a:cubicBezTo>
                    <a:lnTo>
                      <a:pt x="7602" y="6096"/>
                    </a:lnTo>
                    <a:lnTo>
                      <a:pt x="7714" y="5942"/>
                    </a:lnTo>
                    <a:cubicBezTo>
                      <a:pt x="7783" y="5831"/>
                      <a:pt x="7853" y="5733"/>
                      <a:pt x="7937" y="5607"/>
                    </a:cubicBezTo>
                    <a:cubicBezTo>
                      <a:pt x="8020" y="5468"/>
                      <a:pt x="8090" y="5328"/>
                      <a:pt x="8188" y="5203"/>
                    </a:cubicBezTo>
                    <a:lnTo>
                      <a:pt x="8188" y="5301"/>
                    </a:lnTo>
                    <a:cubicBezTo>
                      <a:pt x="8160" y="5398"/>
                      <a:pt x="8160" y="5524"/>
                      <a:pt x="8076" y="5691"/>
                    </a:cubicBezTo>
                    <a:cubicBezTo>
                      <a:pt x="8066" y="5716"/>
                      <a:pt x="8071" y="5727"/>
                      <a:pt x="8082" y="5727"/>
                    </a:cubicBezTo>
                    <a:cubicBezTo>
                      <a:pt x="8102" y="5727"/>
                      <a:pt x="8142" y="5694"/>
                      <a:pt x="8160" y="5649"/>
                    </a:cubicBezTo>
                    <a:cubicBezTo>
                      <a:pt x="8634" y="4994"/>
                      <a:pt x="8829" y="4394"/>
                      <a:pt x="9178" y="3724"/>
                    </a:cubicBezTo>
                    <a:cubicBezTo>
                      <a:pt x="9527" y="3083"/>
                      <a:pt x="9904" y="2441"/>
                      <a:pt x="10322" y="1785"/>
                    </a:cubicBezTo>
                    <a:cubicBezTo>
                      <a:pt x="10740" y="1158"/>
                      <a:pt x="11215" y="558"/>
                      <a:pt x="11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8"/>
              <p:cNvSpPr/>
              <p:nvPr/>
            </p:nvSpPr>
            <p:spPr>
              <a:xfrm>
                <a:off x="217062" y="538743"/>
                <a:ext cx="420710" cy="729201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16829" extrusionOk="0">
                    <a:moveTo>
                      <a:pt x="3111" y="11508"/>
                    </a:moveTo>
                    <a:lnTo>
                      <a:pt x="3097" y="11550"/>
                    </a:lnTo>
                    <a:cubicBezTo>
                      <a:pt x="3111" y="11550"/>
                      <a:pt x="3111" y="11550"/>
                      <a:pt x="3111" y="11508"/>
                    </a:cubicBezTo>
                    <a:close/>
                    <a:moveTo>
                      <a:pt x="7784" y="1"/>
                    </a:moveTo>
                    <a:lnTo>
                      <a:pt x="7631" y="363"/>
                    </a:lnTo>
                    <a:cubicBezTo>
                      <a:pt x="7533" y="614"/>
                      <a:pt x="7394" y="949"/>
                      <a:pt x="7212" y="1395"/>
                    </a:cubicBezTo>
                    <a:cubicBezTo>
                      <a:pt x="7045" y="1856"/>
                      <a:pt x="6863" y="2414"/>
                      <a:pt x="6724" y="3069"/>
                    </a:cubicBezTo>
                    <a:cubicBezTo>
                      <a:pt x="6654" y="3404"/>
                      <a:pt x="6598" y="3767"/>
                      <a:pt x="6585" y="4157"/>
                    </a:cubicBezTo>
                    <a:cubicBezTo>
                      <a:pt x="6571" y="4534"/>
                      <a:pt x="6571" y="4938"/>
                      <a:pt x="6626" y="5357"/>
                    </a:cubicBezTo>
                    <a:cubicBezTo>
                      <a:pt x="6668" y="5775"/>
                      <a:pt x="6780" y="6208"/>
                      <a:pt x="6919" y="6626"/>
                    </a:cubicBezTo>
                    <a:cubicBezTo>
                      <a:pt x="7059" y="7059"/>
                      <a:pt x="7254" y="7477"/>
                      <a:pt x="7477" y="7896"/>
                    </a:cubicBezTo>
                    <a:cubicBezTo>
                      <a:pt x="7896" y="8760"/>
                      <a:pt x="8412" y="9597"/>
                      <a:pt x="8747" y="10518"/>
                    </a:cubicBezTo>
                    <a:cubicBezTo>
                      <a:pt x="8928" y="10964"/>
                      <a:pt x="9039" y="11452"/>
                      <a:pt x="9067" y="11969"/>
                    </a:cubicBezTo>
                    <a:cubicBezTo>
                      <a:pt x="9081" y="12457"/>
                      <a:pt x="9026" y="12959"/>
                      <a:pt x="8830" y="13433"/>
                    </a:cubicBezTo>
                    <a:lnTo>
                      <a:pt x="8761" y="13601"/>
                    </a:lnTo>
                    <a:cubicBezTo>
                      <a:pt x="8747" y="13656"/>
                      <a:pt x="8719" y="13712"/>
                      <a:pt x="8677" y="13782"/>
                    </a:cubicBezTo>
                    <a:lnTo>
                      <a:pt x="8649" y="13866"/>
                    </a:lnTo>
                    <a:lnTo>
                      <a:pt x="8593" y="13949"/>
                    </a:lnTo>
                    <a:lnTo>
                      <a:pt x="8482" y="14103"/>
                    </a:lnTo>
                    <a:cubicBezTo>
                      <a:pt x="8342" y="14312"/>
                      <a:pt x="8189" y="14507"/>
                      <a:pt x="7993" y="14688"/>
                    </a:cubicBezTo>
                    <a:cubicBezTo>
                      <a:pt x="7812" y="14856"/>
                      <a:pt x="7617" y="15037"/>
                      <a:pt x="7407" y="15149"/>
                    </a:cubicBezTo>
                    <a:lnTo>
                      <a:pt x="7254" y="15260"/>
                    </a:lnTo>
                    <a:cubicBezTo>
                      <a:pt x="7198" y="15288"/>
                      <a:pt x="7142" y="15330"/>
                      <a:pt x="7073" y="15358"/>
                    </a:cubicBezTo>
                    <a:cubicBezTo>
                      <a:pt x="6947" y="15414"/>
                      <a:pt x="6850" y="15484"/>
                      <a:pt x="6724" y="15539"/>
                    </a:cubicBezTo>
                    <a:cubicBezTo>
                      <a:pt x="6501" y="15637"/>
                      <a:pt x="6236" y="15735"/>
                      <a:pt x="5999" y="15804"/>
                    </a:cubicBezTo>
                    <a:cubicBezTo>
                      <a:pt x="5873" y="15832"/>
                      <a:pt x="5748" y="15874"/>
                      <a:pt x="5608" y="15888"/>
                    </a:cubicBezTo>
                    <a:lnTo>
                      <a:pt x="5413" y="15916"/>
                    </a:lnTo>
                    <a:lnTo>
                      <a:pt x="5232" y="15958"/>
                    </a:lnTo>
                    <a:cubicBezTo>
                      <a:pt x="4952" y="15995"/>
                      <a:pt x="4676" y="16012"/>
                      <a:pt x="4402" y="16012"/>
                    </a:cubicBezTo>
                    <a:cubicBezTo>
                      <a:pt x="4157" y="16012"/>
                      <a:pt x="3913" y="15998"/>
                      <a:pt x="3669" y="15972"/>
                    </a:cubicBezTo>
                    <a:cubicBezTo>
                      <a:pt x="3153" y="15916"/>
                      <a:pt x="2679" y="15804"/>
                      <a:pt x="2233" y="15567"/>
                    </a:cubicBezTo>
                    <a:cubicBezTo>
                      <a:pt x="1786" y="15344"/>
                      <a:pt x="1396" y="15051"/>
                      <a:pt x="1075" y="14688"/>
                    </a:cubicBezTo>
                    <a:cubicBezTo>
                      <a:pt x="768" y="14312"/>
                      <a:pt x="517" y="13893"/>
                      <a:pt x="363" y="13475"/>
                    </a:cubicBezTo>
                    <a:cubicBezTo>
                      <a:pt x="210" y="13043"/>
                      <a:pt x="140" y="12596"/>
                      <a:pt x="140" y="12150"/>
                    </a:cubicBezTo>
                    <a:cubicBezTo>
                      <a:pt x="140" y="12066"/>
                      <a:pt x="140" y="11982"/>
                      <a:pt x="154" y="11913"/>
                    </a:cubicBezTo>
                    <a:cubicBezTo>
                      <a:pt x="154" y="11829"/>
                      <a:pt x="168" y="11759"/>
                      <a:pt x="182" y="11662"/>
                    </a:cubicBezTo>
                    <a:cubicBezTo>
                      <a:pt x="210" y="11578"/>
                      <a:pt x="210" y="11508"/>
                      <a:pt x="224" y="11425"/>
                    </a:cubicBezTo>
                    <a:lnTo>
                      <a:pt x="238" y="11229"/>
                    </a:lnTo>
                    <a:cubicBezTo>
                      <a:pt x="238" y="11201"/>
                      <a:pt x="252" y="11159"/>
                      <a:pt x="280" y="11132"/>
                    </a:cubicBezTo>
                    <a:cubicBezTo>
                      <a:pt x="308" y="11062"/>
                      <a:pt x="322" y="10992"/>
                      <a:pt x="363" y="10894"/>
                    </a:cubicBezTo>
                    <a:lnTo>
                      <a:pt x="461" y="10685"/>
                    </a:lnTo>
                    <a:cubicBezTo>
                      <a:pt x="503" y="10616"/>
                      <a:pt x="531" y="10574"/>
                      <a:pt x="587" y="10504"/>
                    </a:cubicBezTo>
                    <a:cubicBezTo>
                      <a:pt x="628" y="10434"/>
                      <a:pt x="670" y="10378"/>
                      <a:pt x="712" y="10323"/>
                    </a:cubicBezTo>
                    <a:cubicBezTo>
                      <a:pt x="880" y="10127"/>
                      <a:pt x="1061" y="9946"/>
                      <a:pt x="1284" y="9806"/>
                    </a:cubicBezTo>
                    <a:cubicBezTo>
                      <a:pt x="1493" y="9667"/>
                      <a:pt x="1744" y="9541"/>
                      <a:pt x="1981" y="9472"/>
                    </a:cubicBezTo>
                    <a:cubicBezTo>
                      <a:pt x="2233" y="9402"/>
                      <a:pt x="2484" y="9346"/>
                      <a:pt x="2749" y="9346"/>
                    </a:cubicBezTo>
                    <a:lnTo>
                      <a:pt x="2944" y="9346"/>
                    </a:lnTo>
                    <a:cubicBezTo>
                      <a:pt x="3014" y="9346"/>
                      <a:pt x="3069" y="9360"/>
                      <a:pt x="3139" y="9360"/>
                    </a:cubicBezTo>
                    <a:lnTo>
                      <a:pt x="3237" y="9388"/>
                    </a:lnTo>
                    <a:lnTo>
                      <a:pt x="3321" y="9402"/>
                    </a:lnTo>
                    <a:cubicBezTo>
                      <a:pt x="3362" y="9402"/>
                      <a:pt x="3390" y="9416"/>
                      <a:pt x="3404" y="9416"/>
                    </a:cubicBezTo>
                    <a:lnTo>
                      <a:pt x="3502" y="9458"/>
                    </a:lnTo>
                    <a:cubicBezTo>
                      <a:pt x="3627" y="9486"/>
                      <a:pt x="3739" y="9555"/>
                      <a:pt x="3865" y="9625"/>
                    </a:cubicBezTo>
                    <a:cubicBezTo>
                      <a:pt x="3990" y="9709"/>
                      <a:pt x="4102" y="9806"/>
                      <a:pt x="4199" y="9918"/>
                    </a:cubicBezTo>
                    <a:cubicBezTo>
                      <a:pt x="4241" y="9974"/>
                      <a:pt x="4297" y="10044"/>
                      <a:pt x="4339" y="10099"/>
                    </a:cubicBezTo>
                    <a:cubicBezTo>
                      <a:pt x="4353" y="10127"/>
                      <a:pt x="4367" y="10169"/>
                      <a:pt x="4409" y="10197"/>
                    </a:cubicBezTo>
                    <a:lnTo>
                      <a:pt x="4436" y="10253"/>
                    </a:lnTo>
                    <a:lnTo>
                      <a:pt x="4450" y="10309"/>
                    </a:lnTo>
                    <a:cubicBezTo>
                      <a:pt x="4534" y="10448"/>
                      <a:pt x="4576" y="10602"/>
                      <a:pt x="4618" y="10769"/>
                    </a:cubicBezTo>
                    <a:cubicBezTo>
                      <a:pt x="4646" y="10978"/>
                      <a:pt x="4646" y="11215"/>
                      <a:pt x="4604" y="11438"/>
                    </a:cubicBezTo>
                    <a:cubicBezTo>
                      <a:pt x="4576" y="11466"/>
                      <a:pt x="4576" y="11508"/>
                      <a:pt x="4562" y="11550"/>
                    </a:cubicBezTo>
                    <a:cubicBezTo>
                      <a:pt x="4548" y="11578"/>
                      <a:pt x="4534" y="11620"/>
                      <a:pt x="4534" y="11648"/>
                    </a:cubicBezTo>
                    <a:cubicBezTo>
                      <a:pt x="4436" y="11857"/>
                      <a:pt x="4283" y="12024"/>
                      <a:pt x="4102" y="12136"/>
                    </a:cubicBezTo>
                    <a:cubicBezTo>
                      <a:pt x="4018" y="12192"/>
                      <a:pt x="3920" y="12247"/>
                      <a:pt x="3837" y="12261"/>
                    </a:cubicBezTo>
                    <a:cubicBezTo>
                      <a:pt x="3725" y="12289"/>
                      <a:pt x="3641" y="12289"/>
                      <a:pt x="3530" y="12289"/>
                    </a:cubicBezTo>
                    <a:lnTo>
                      <a:pt x="3586" y="12234"/>
                    </a:lnTo>
                    <a:cubicBezTo>
                      <a:pt x="3600" y="12220"/>
                      <a:pt x="3600" y="12192"/>
                      <a:pt x="3600" y="12164"/>
                    </a:cubicBezTo>
                    <a:cubicBezTo>
                      <a:pt x="3613" y="12150"/>
                      <a:pt x="3613" y="12136"/>
                      <a:pt x="3613" y="12122"/>
                    </a:cubicBezTo>
                    <a:cubicBezTo>
                      <a:pt x="3613" y="12024"/>
                      <a:pt x="3572" y="11982"/>
                      <a:pt x="3502" y="11941"/>
                    </a:cubicBezTo>
                    <a:cubicBezTo>
                      <a:pt x="3460" y="11927"/>
                      <a:pt x="3404" y="11885"/>
                      <a:pt x="3376" y="11871"/>
                    </a:cubicBezTo>
                    <a:cubicBezTo>
                      <a:pt x="3362" y="11871"/>
                      <a:pt x="3362" y="11857"/>
                      <a:pt x="3334" y="11857"/>
                    </a:cubicBezTo>
                    <a:cubicBezTo>
                      <a:pt x="3321" y="11857"/>
                      <a:pt x="3321" y="11843"/>
                      <a:pt x="3307" y="11843"/>
                    </a:cubicBezTo>
                    <a:lnTo>
                      <a:pt x="3265" y="11801"/>
                    </a:lnTo>
                    <a:cubicBezTo>
                      <a:pt x="3237" y="11773"/>
                      <a:pt x="3195" y="11717"/>
                      <a:pt x="3181" y="11662"/>
                    </a:cubicBezTo>
                    <a:cubicBezTo>
                      <a:pt x="3167" y="11648"/>
                      <a:pt x="3167" y="11606"/>
                      <a:pt x="3167" y="11592"/>
                    </a:cubicBezTo>
                    <a:lnTo>
                      <a:pt x="3167" y="11578"/>
                    </a:lnTo>
                    <a:lnTo>
                      <a:pt x="3167" y="11564"/>
                    </a:lnTo>
                    <a:cubicBezTo>
                      <a:pt x="3132" y="11571"/>
                      <a:pt x="3112" y="11575"/>
                      <a:pt x="3101" y="11578"/>
                    </a:cubicBezTo>
                    <a:lnTo>
                      <a:pt x="3101" y="11578"/>
                    </a:lnTo>
                    <a:cubicBezTo>
                      <a:pt x="3100" y="11578"/>
                      <a:pt x="3099" y="11578"/>
                      <a:pt x="3097" y="11578"/>
                    </a:cubicBezTo>
                    <a:lnTo>
                      <a:pt x="3097" y="11564"/>
                    </a:lnTo>
                    <a:lnTo>
                      <a:pt x="3097" y="11550"/>
                    </a:lnTo>
                    <a:cubicBezTo>
                      <a:pt x="3083" y="11508"/>
                      <a:pt x="3097" y="11480"/>
                      <a:pt x="3097" y="11438"/>
                    </a:cubicBezTo>
                    <a:cubicBezTo>
                      <a:pt x="3111" y="11411"/>
                      <a:pt x="3153" y="11355"/>
                      <a:pt x="3153" y="11313"/>
                    </a:cubicBezTo>
                    <a:cubicBezTo>
                      <a:pt x="3167" y="11285"/>
                      <a:pt x="3167" y="11229"/>
                      <a:pt x="3153" y="11173"/>
                    </a:cubicBezTo>
                    <a:cubicBezTo>
                      <a:pt x="3139" y="11132"/>
                      <a:pt x="3097" y="11090"/>
                      <a:pt x="3028" y="11062"/>
                    </a:cubicBezTo>
                    <a:cubicBezTo>
                      <a:pt x="2993" y="11041"/>
                      <a:pt x="2951" y="11030"/>
                      <a:pt x="2904" y="11030"/>
                    </a:cubicBezTo>
                    <a:cubicBezTo>
                      <a:pt x="2857" y="11030"/>
                      <a:pt x="2804" y="11041"/>
                      <a:pt x="2749" y="11062"/>
                    </a:cubicBezTo>
                    <a:cubicBezTo>
                      <a:pt x="2651" y="11090"/>
                      <a:pt x="2525" y="11201"/>
                      <a:pt x="2456" y="11355"/>
                    </a:cubicBezTo>
                    <a:cubicBezTo>
                      <a:pt x="2400" y="11494"/>
                      <a:pt x="2386" y="11648"/>
                      <a:pt x="2414" y="11801"/>
                    </a:cubicBezTo>
                    <a:cubicBezTo>
                      <a:pt x="2456" y="11969"/>
                      <a:pt x="2525" y="12136"/>
                      <a:pt x="2651" y="12261"/>
                    </a:cubicBezTo>
                    <a:cubicBezTo>
                      <a:pt x="2763" y="12387"/>
                      <a:pt x="2902" y="12485"/>
                      <a:pt x="3069" y="12540"/>
                    </a:cubicBezTo>
                    <a:cubicBezTo>
                      <a:pt x="3223" y="12596"/>
                      <a:pt x="3390" y="12596"/>
                      <a:pt x="3530" y="12596"/>
                    </a:cubicBezTo>
                    <a:cubicBezTo>
                      <a:pt x="3600" y="12596"/>
                      <a:pt x="3669" y="12568"/>
                      <a:pt x="3739" y="12554"/>
                    </a:cubicBezTo>
                    <a:cubicBezTo>
                      <a:pt x="3809" y="12540"/>
                      <a:pt x="3878" y="12526"/>
                      <a:pt x="3948" y="12485"/>
                    </a:cubicBezTo>
                    <a:cubicBezTo>
                      <a:pt x="4074" y="12429"/>
                      <a:pt x="4199" y="12359"/>
                      <a:pt x="4325" y="12275"/>
                    </a:cubicBezTo>
                    <a:cubicBezTo>
                      <a:pt x="4422" y="12192"/>
                      <a:pt x="4506" y="12080"/>
                      <a:pt x="4604" y="11969"/>
                    </a:cubicBezTo>
                    <a:cubicBezTo>
                      <a:pt x="4674" y="11843"/>
                      <a:pt x="4715" y="11717"/>
                      <a:pt x="4771" y="11592"/>
                    </a:cubicBezTo>
                    <a:cubicBezTo>
                      <a:pt x="4841" y="11369"/>
                      <a:pt x="4855" y="11104"/>
                      <a:pt x="4841" y="10881"/>
                    </a:cubicBezTo>
                    <a:cubicBezTo>
                      <a:pt x="4827" y="10643"/>
                      <a:pt x="4743" y="10406"/>
                      <a:pt x="4646" y="10225"/>
                    </a:cubicBezTo>
                    <a:cubicBezTo>
                      <a:pt x="4422" y="9779"/>
                      <a:pt x="4018" y="9430"/>
                      <a:pt x="3558" y="9276"/>
                    </a:cubicBezTo>
                    <a:cubicBezTo>
                      <a:pt x="3502" y="9262"/>
                      <a:pt x="3432" y="9249"/>
                      <a:pt x="3376" y="9221"/>
                    </a:cubicBezTo>
                    <a:cubicBezTo>
                      <a:pt x="3321" y="9207"/>
                      <a:pt x="3251" y="9207"/>
                      <a:pt x="3209" y="9193"/>
                    </a:cubicBezTo>
                    <a:cubicBezTo>
                      <a:pt x="3139" y="9193"/>
                      <a:pt x="3083" y="9179"/>
                      <a:pt x="3014" y="9179"/>
                    </a:cubicBezTo>
                    <a:lnTo>
                      <a:pt x="2651" y="9179"/>
                    </a:lnTo>
                    <a:cubicBezTo>
                      <a:pt x="2581" y="9179"/>
                      <a:pt x="2525" y="9179"/>
                      <a:pt x="2456" y="9193"/>
                    </a:cubicBezTo>
                    <a:cubicBezTo>
                      <a:pt x="2330" y="9207"/>
                      <a:pt x="2205" y="9221"/>
                      <a:pt x="2093" y="9262"/>
                    </a:cubicBezTo>
                    <a:cubicBezTo>
                      <a:pt x="1689" y="9360"/>
                      <a:pt x="1298" y="9555"/>
                      <a:pt x="991" y="9834"/>
                    </a:cubicBezTo>
                    <a:cubicBezTo>
                      <a:pt x="670" y="10113"/>
                      <a:pt x="433" y="10448"/>
                      <a:pt x="252" y="10825"/>
                    </a:cubicBezTo>
                    <a:cubicBezTo>
                      <a:pt x="224" y="10922"/>
                      <a:pt x="182" y="11020"/>
                      <a:pt x="154" y="11104"/>
                    </a:cubicBezTo>
                    <a:cubicBezTo>
                      <a:pt x="140" y="11215"/>
                      <a:pt x="98" y="11299"/>
                      <a:pt x="84" y="11411"/>
                    </a:cubicBezTo>
                    <a:lnTo>
                      <a:pt x="29" y="11717"/>
                    </a:lnTo>
                    <a:cubicBezTo>
                      <a:pt x="15" y="11829"/>
                      <a:pt x="15" y="11927"/>
                      <a:pt x="15" y="12052"/>
                    </a:cubicBezTo>
                    <a:cubicBezTo>
                      <a:pt x="1" y="12499"/>
                      <a:pt x="71" y="12973"/>
                      <a:pt x="224" y="13447"/>
                    </a:cubicBezTo>
                    <a:cubicBezTo>
                      <a:pt x="377" y="13893"/>
                      <a:pt x="628" y="14340"/>
                      <a:pt x="949" y="14716"/>
                    </a:cubicBezTo>
                    <a:cubicBezTo>
                      <a:pt x="1005" y="14772"/>
                      <a:pt x="1061" y="14842"/>
                      <a:pt x="1117" y="14898"/>
                    </a:cubicBezTo>
                    <a:cubicBezTo>
                      <a:pt x="1159" y="14940"/>
                      <a:pt x="1228" y="14995"/>
                      <a:pt x="1284" y="15051"/>
                    </a:cubicBezTo>
                    <a:lnTo>
                      <a:pt x="1368" y="15135"/>
                    </a:lnTo>
                    <a:cubicBezTo>
                      <a:pt x="1410" y="15177"/>
                      <a:pt x="1424" y="15191"/>
                      <a:pt x="1465" y="15205"/>
                    </a:cubicBezTo>
                    <a:lnTo>
                      <a:pt x="1610" y="15316"/>
                    </a:lnTo>
                    <a:lnTo>
                      <a:pt x="1610" y="15316"/>
                    </a:lnTo>
                    <a:cubicBezTo>
                      <a:pt x="1581" y="15297"/>
                      <a:pt x="1544" y="15279"/>
                      <a:pt x="1507" y="15260"/>
                    </a:cubicBezTo>
                    <a:lnTo>
                      <a:pt x="1354" y="15149"/>
                    </a:lnTo>
                    <a:cubicBezTo>
                      <a:pt x="1298" y="15121"/>
                      <a:pt x="1228" y="15065"/>
                      <a:pt x="1186" y="15037"/>
                    </a:cubicBezTo>
                    <a:lnTo>
                      <a:pt x="1089" y="14981"/>
                    </a:lnTo>
                    <a:cubicBezTo>
                      <a:pt x="1061" y="14967"/>
                      <a:pt x="1047" y="14926"/>
                      <a:pt x="1005" y="14912"/>
                    </a:cubicBezTo>
                    <a:cubicBezTo>
                      <a:pt x="768" y="14730"/>
                      <a:pt x="573" y="14563"/>
                      <a:pt x="489" y="14521"/>
                    </a:cubicBezTo>
                    <a:cubicBezTo>
                      <a:pt x="477" y="14516"/>
                      <a:pt x="467" y="14514"/>
                      <a:pt x="459" y="14514"/>
                    </a:cubicBezTo>
                    <a:cubicBezTo>
                      <a:pt x="421" y="14514"/>
                      <a:pt x="427" y="14566"/>
                      <a:pt x="461" y="14647"/>
                    </a:cubicBezTo>
                    <a:cubicBezTo>
                      <a:pt x="503" y="14702"/>
                      <a:pt x="531" y="14772"/>
                      <a:pt x="587" y="14842"/>
                    </a:cubicBezTo>
                    <a:cubicBezTo>
                      <a:pt x="642" y="14912"/>
                      <a:pt x="712" y="14995"/>
                      <a:pt x="782" y="15065"/>
                    </a:cubicBezTo>
                    <a:cubicBezTo>
                      <a:pt x="1075" y="15386"/>
                      <a:pt x="1493" y="15693"/>
                      <a:pt x="1703" y="15804"/>
                    </a:cubicBezTo>
                    <a:cubicBezTo>
                      <a:pt x="2177" y="16083"/>
                      <a:pt x="2679" y="16237"/>
                      <a:pt x="3181" y="16293"/>
                    </a:cubicBezTo>
                    <a:cubicBezTo>
                      <a:pt x="3111" y="16293"/>
                      <a:pt x="3069" y="16307"/>
                      <a:pt x="3000" y="16307"/>
                    </a:cubicBezTo>
                    <a:cubicBezTo>
                      <a:pt x="2944" y="16307"/>
                      <a:pt x="2874" y="16307"/>
                      <a:pt x="2818" y="16320"/>
                    </a:cubicBezTo>
                    <a:cubicBezTo>
                      <a:pt x="2721" y="16334"/>
                      <a:pt x="2623" y="16362"/>
                      <a:pt x="2553" y="16376"/>
                    </a:cubicBezTo>
                    <a:cubicBezTo>
                      <a:pt x="2442" y="16404"/>
                      <a:pt x="2400" y="16502"/>
                      <a:pt x="2512" y="16613"/>
                    </a:cubicBezTo>
                    <a:cubicBezTo>
                      <a:pt x="2539" y="16669"/>
                      <a:pt x="2665" y="16725"/>
                      <a:pt x="2804" y="16753"/>
                    </a:cubicBezTo>
                    <a:lnTo>
                      <a:pt x="3014" y="16809"/>
                    </a:lnTo>
                    <a:cubicBezTo>
                      <a:pt x="3083" y="16809"/>
                      <a:pt x="3153" y="16823"/>
                      <a:pt x="3209" y="16823"/>
                    </a:cubicBezTo>
                    <a:cubicBezTo>
                      <a:pt x="3296" y="16827"/>
                      <a:pt x="3383" y="16829"/>
                      <a:pt x="3472" y="16829"/>
                    </a:cubicBezTo>
                    <a:cubicBezTo>
                      <a:pt x="4319" y="16829"/>
                      <a:pt x="5225" y="16648"/>
                      <a:pt x="6096" y="16307"/>
                    </a:cubicBezTo>
                    <a:cubicBezTo>
                      <a:pt x="7059" y="15916"/>
                      <a:pt x="7965" y="15288"/>
                      <a:pt x="8593" y="14437"/>
                    </a:cubicBezTo>
                    <a:lnTo>
                      <a:pt x="8593" y="14437"/>
                    </a:lnTo>
                    <a:cubicBezTo>
                      <a:pt x="8537" y="14549"/>
                      <a:pt x="8482" y="14647"/>
                      <a:pt x="8412" y="14758"/>
                    </a:cubicBezTo>
                    <a:cubicBezTo>
                      <a:pt x="8049" y="15330"/>
                      <a:pt x="7435" y="15874"/>
                      <a:pt x="6654" y="16237"/>
                    </a:cubicBezTo>
                    <a:cubicBezTo>
                      <a:pt x="6515" y="16298"/>
                      <a:pt x="6522" y="16331"/>
                      <a:pt x="6598" y="16331"/>
                    </a:cubicBezTo>
                    <a:cubicBezTo>
                      <a:pt x="6644" y="16331"/>
                      <a:pt x="6715" y="16319"/>
                      <a:pt x="6794" y="16293"/>
                    </a:cubicBezTo>
                    <a:cubicBezTo>
                      <a:pt x="7156" y="16153"/>
                      <a:pt x="7575" y="15916"/>
                      <a:pt x="7965" y="15623"/>
                    </a:cubicBezTo>
                    <a:cubicBezTo>
                      <a:pt x="8230" y="15428"/>
                      <a:pt x="8468" y="15219"/>
                      <a:pt x="8691" y="14981"/>
                    </a:cubicBezTo>
                    <a:cubicBezTo>
                      <a:pt x="8900" y="14730"/>
                      <a:pt x="9109" y="14451"/>
                      <a:pt x="9249" y="14172"/>
                    </a:cubicBezTo>
                    <a:cubicBezTo>
                      <a:pt x="9416" y="13879"/>
                      <a:pt x="9514" y="13587"/>
                      <a:pt x="9597" y="13266"/>
                    </a:cubicBezTo>
                    <a:cubicBezTo>
                      <a:pt x="9625" y="13196"/>
                      <a:pt x="9639" y="13112"/>
                      <a:pt x="9653" y="13043"/>
                    </a:cubicBezTo>
                    <a:lnTo>
                      <a:pt x="9667" y="12917"/>
                    </a:lnTo>
                    <a:cubicBezTo>
                      <a:pt x="9667" y="12889"/>
                      <a:pt x="9667" y="12833"/>
                      <a:pt x="9695" y="12805"/>
                    </a:cubicBezTo>
                    <a:cubicBezTo>
                      <a:pt x="9695" y="12736"/>
                      <a:pt x="9709" y="12638"/>
                      <a:pt x="9709" y="12568"/>
                    </a:cubicBezTo>
                    <a:lnTo>
                      <a:pt x="9709" y="12345"/>
                    </a:lnTo>
                    <a:cubicBezTo>
                      <a:pt x="9667" y="11438"/>
                      <a:pt x="9360" y="10602"/>
                      <a:pt x="8956" y="9890"/>
                    </a:cubicBezTo>
                    <a:cubicBezTo>
                      <a:pt x="8886" y="9779"/>
                      <a:pt x="8830" y="9681"/>
                      <a:pt x="8761" y="9569"/>
                    </a:cubicBezTo>
                    <a:cubicBezTo>
                      <a:pt x="8691" y="9472"/>
                      <a:pt x="8621" y="9360"/>
                      <a:pt x="8579" y="9276"/>
                    </a:cubicBezTo>
                    <a:cubicBezTo>
                      <a:pt x="8607" y="9276"/>
                      <a:pt x="8649" y="9290"/>
                      <a:pt x="8691" y="9332"/>
                    </a:cubicBezTo>
                    <a:cubicBezTo>
                      <a:pt x="8761" y="9388"/>
                      <a:pt x="8830" y="9416"/>
                      <a:pt x="8928" y="9486"/>
                    </a:cubicBezTo>
                    <a:cubicBezTo>
                      <a:pt x="8998" y="9555"/>
                      <a:pt x="9081" y="9625"/>
                      <a:pt x="9179" y="9751"/>
                    </a:cubicBezTo>
                    <a:cubicBezTo>
                      <a:pt x="9194" y="9768"/>
                      <a:pt x="9205" y="9776"/>
                      <a:pt x="9212" y="9776"/>
                    </a:cubicBezTo>
                    <a:cubicBezTo>
                      <a:pt x="9241" y="9776"/>
                      <a:pt x="9223" y="9668"/>
                      <a:pt x="9179" y="9569"/>
                    </a:cubicBezTo>
                    <a:cubicBezTo>
                      <a:pt x="8900" y="8997"/>
                      <a:pt x="8551" y="8565"/>
                      <a:pt x="8244" y="8133"/>
                    </a:cubicBezTo>
                    <a:cubicBezTo>
                      <a:pt x="7910" y="7714"/>
                      <a:pt x="7603" y="7296"/>
                      <a:pt x="7338" y="6780"/>
                    </a:cubicBezTo>
                    <a:cubicBezTo>
                      <a:pt x="7073" y="6277"/>
                      <a:pt x="6905" y="5733"/>
                      <a:pt x="6794" y="5162"/>
                    </a:cubicBezTo>
                    <a:cubicBezTo>
                      <a:pt x="6738" y="4883"/>
                      <a:pt x="6724" y="4590"/>
                      <a:pt x="6724" y="4297"/>
                    </a:cubicBezTo>
                    <a:cubicBezTo>
                      <a:pt x="6724" y="4157"/>
                      <a:pt x="6724" y="3990"/>
                      <a:pt x="6738" y="3850"/>
                    </a:cubicBezTo>
                    <a:cubicBezTo>
                      <a:pt x="6766" y="3711"/>
                      <a:pt x="6766" y="3558"/>
                      <a:pt x="6780" y="3418"/>
                    </a:cubicBezTo>
                    <a:cubicBezTo>
                      <a:pt x="6919" y="2232"/>
                      <a:pt x="7352" y="1103"/>
                      <a:pt x="7784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8"/>
              <p:cNvSpPr/>
              <p:nvPr/>
            </p:nvSpPr>
            <p:spPr>
              <a:xfrm>
                <a:off x="185041" y="236508"/>
                <a:ext cx="429722" cy="707839"/>
              </a:xfrm>
              <a:custGeom>
                <a:avLst/>
                <a:gdLst/>
                <a:ahLst/>
                <a:cxnLst/>
                <a:rect l="l" t="t" r="r" b="b"/>
                <a:pathLst>
                  <a:path w="9918" h="16336" extrusionOk="0">
                    <a:moveTo>
                      <a:pt x="4506" y="0"/>
                    </a:moveTo>
                    <a:cubicBezTo>
                      <a:pt x="4070" y="0"/>
                      <a:pt x="3638" y="55"/>
                      <a:pt x="3223" y="183"/>
                    </a:cubicBezTo>
                    <a:cubicBezTo>
                      <a:pt x="2149" y="490"/>
                      <a:pt x="1242" y="1201"/>
                      <a:pt x="698" y="2066"/>
                    </a:cubicBezTo>
                    <a:lnTo>
                      <a:pt x="656" y="2108"/>
                    </a:lnTo>
                    <a:lnTo>
                      <a:pt x="531" y="2163"/>
                    </a:lnTo>
                    <a:lnTo>
                      <a:pt x="461" y="2289"/>
                    </a:lnTo>
                    <a:cubicBezTo>
                      <a:pt x="405" y="2373"/>
                      <a:pt x="363" y="2442"/>
                      <a:pt x="321" y="2554"/>
                    </a:cubicBezTo>
                    <a:cubicBezTo>
                      <a:pt x="279" y="2638"/>
                      <a:pt x="252" y="2721"/>
                      <a:pt x="210" y="2833"/>
                    </a:cubicBezTo>
                    <a:cubicBezTo>
                      <a:pt x="182" y="2917"/>
                      <a:pt x="154" y="3014"/>
                      <a:pt x="126" y="3112"/>
                    </a:cubicBezTo>
                    <a:cubicBezTo>
                      <a:pt x="42" y="3475"/>
                      <a:pt x="0" y="3851"/>
                      <a:pt x="42" y="4228"/>
                    </a:cubicBezTo>
                    <a:cubicBezTo>
                      <a:pt x="42" y="4381"/>
                      <a:pt x="70" y="4535"/>
                      <a:pt x="112" y="4688"/>
                    </a:cubicBezTo>
                    <a:cubicBezTo>
                      <a:pt x="140" y="4855"/>
                      <a:pt x="196" y="5009"/>
                      <a:pt x="252" y="5148"/>
                    </a:cubicBezTo>
                    <a:cubicBezTo>
                      <a:pt x="363" y="5441"/>
                      <a:pt x="531" y="5720"/>
                      <a:pt x="740" y="5971"/>
                    </a:cubicBezTo>
                    <a:cubicBezTo>
                      <a:pt x="949" y="6208"/>
                      <a:pt x="1172" y="6432"/>
                      <a:pt x="1451" y="6613"/>
                    </a:cubicBezTo>
                    <a:lnTo>
                      <a:pt x="1549" y="6683"/>
                    </a:lnTo>
                    <a:lnTo>
                      <a:pt x="1660" y="6738"/>
                    </a:lnTo>
                    <a:lnTo>
                      <a:pt x="1870" y="6836"/>
                    </a:lnTo>
                    <a:cubicBezTo>
                      <a:pt x="1939" y="6878"/>
                      <a:pt x="2023" y="6906"/>
                      <a:pt x="2093" y="6920"/>
                    </a:cubicBezTo>
                    <a:cubicBezTo>
                      <a:pt x="2176" y="6948"/>
                      <a:pt x="2246" y="6976"/>
                      <a:pt x="2344" y="6990"/>
                    </a:cubicBezTo>
                    <a:cubicBezTo>
                      <a:pt x="2491" y="7022"/>
                      <a:pt x="2655" y="7039"/>
                      <a:pt x="2828" y="7039"/>
                    </a:cubicBezTo>
                    <a:cubicBezTo>
                      <a:pt x="3032" y="7039"/>
                      <a:pt x="3248" y="7015"/>
                      <a:pt x="3460" y="6962"/>
                    </a:cubicBezTo>
                    <a:cubicBezTo>
                      <a:pt x="3641" y="6906"/>
                      <a:pt x="3836" y="6836"/>
                      <a:pt x="4018" y="6738"/>
                    </a:cubicBezTo>
                    <a:cubicBezTo>
                      <a:pt x="4060" y="6711"/>
                      <a:pt x="4101" y="6683"/>
                      <a:pt x="4157" y="6641"/>
                    </a:cubicBezTo>
                    <a:cubicBezTo>
                      <a:pt x="4199" y="6613"/>
                      <a:pt x="4241" y="6599"/>
                      <a:pt x="4269" y="6557"/>
                    </a:cubicBezTo>
                    <a:lnTo>
                      <a:pt x="4394" y="6460"/>
                    </a:lnTo>
                    <a:lnTo>
                      <a:pt x="4520" y="6348"/>
                    </a:lnTo>
                    <a:lnTo>
                      <a:pt x="4673" y="6194"/>
                    </a:lnTo>
                    <a:cubicBezTo>
                      <a:pt x="4729" y="6139"/>
                      <a:pt x="4757" y="6083"/>
                      <a:pt x="4813" y="6013"/>
                    </a:cubicBezTo>
                    <a:lnTo>
                      <a:pt x="4883" y="5929"/>
                    </a:lnTo>
                    <a:lnTo>
                      <a:pt x="4938" y="5846"/>
                    </a:lnTo>
                    <a:lnTo>
                      <a:pt x="4994" y="5762"/>
                    </a:lnTo>
                    <a:lnTo>
                      <a:pt x="4994" y="5734"/>
                    </a:lnTo>
                    <a:lnTo>
                      <a:pt x="5008" y="5720"/>
                    </a:lnTo>
                    <a:lnTo>
                      <a:pt x="5022" y="5706"/>
                    </a:lnTo>
                    <a:lnTo>
                      <a:pt x="5036" y="5664"/>
                    </a:lnTo>
                    <a:cubicBezTo>
                      <a:pt x="5064" y="5650"/>
                      <a:pt x="5064" y="5637"/>
                      <a:pt x="5078" y="5623"/>
                    </a:cubicBezTo>
                    <a:cubicBezTo>
                      <a:pt x="5092" y="5595"/>
                      <a:pt x="5092" y="5567"/>
                      <a:pt x="5106" y="5525"/>
                    </a:cubicBezTo>
                    <a:cubicBezTo>
                      <a:pt x="5134" y="5483"/>
                      <a:pt x="5148" y="5413"/>
                      <a:pt x="5161" y="5358"/>
                    </a:cubicBezTo>
                    <a:cubicBezTo>
                      <a:pt x="5245" y="5023"/>
                      <a:pt x="5231" y="4688"/>
                      <a:pt x="5148" y="4367"/>
                    </a:cubicBezTo>
                    <a:cubicBezTo>
                      <a:pt x="5092" y="4200"/>
                      <a:pt x="5036" y="4046"/>
                      <a:pt x="4952" y="3907"/>
                    </a:cubicBezTo>
                    <a:cubicBezTo>
                      <a:pt x="4869" y="3767"/>
                      <a:pt x="4785" y="3628"/>
                      <a:pt x="4659" y="3502"/>
                    </a:cubicBezTo>
                    <a:lnTo>
                      <a:pt x="4785" y="3502"/>
                    </a:lnTo>
                    <a:cubicBezTo>
                      <a:pt x="4827" y="3502"/>
                      <a:pt x="4869" y="3488"/>
                      <a:pt x="4924" y="3475"/>
                    </a:cubicBezTo>
                    <a:cubicBezTo>
                      <a:pt x="4966" y="3475"/>
                      <a:pt x="5008" y="3461"/>
                      <a:pt x="5036" y="3433"/>
                    </a:cubicBezTo>
                    <a:cubicBezTo>
                      <a:pt x="5175" y="3363"/>
                      <a:pt x="5203" y="3196"/>
                      <a:pt x="5078" y="2944"/>
                    </a:cubicBezTo>
                    <a:cubicBezTo>
                      <a:pt x="5036" y="2903"/>
                      <a:pt x="5008" y="2833"/>
                      <a:pt x="4952" y="2777"/>
                    </a:cubicBezTo>
                    <a:cubicBezTo>
                      <a:pt x="4938" y="2735"/>
                      <a:pt x="4896" y="2707"/>
                      <a:pt x="4869" y="2693"/>
                    </a:cubicBezTo>
                    <a:cubicBezTo>
                      <a:pt x="4827" y="2652"/>
                      <a:pt x="4799" y="2638"/>
                      <a:pt x="4757" y="2596"/>
                    </a:cubicBezTo>
                    <a:cubicBezTo>
                      <a:pt x="4729" y="2568"/>
                      <a:pt x="4687" y="2554"/>
                      <a:pt x="4659" y="2512"/>
                    </a:cubicBezTo>
                    <a:lnTo>
                      <a:pt x="4659" y="2512"/>
                    </a:lnTo>
                    <a:cubicBezTo>
                      <a:pt x="4667" y="2514"/>
                      <a:pt x="4672" y="2515"/>
                      <a:pt x="4673" y="2515"/>
                    </a:cubicBezTo>
                    <a:cubicBezTo>
                      <a:pt x="4682" y="2515"/>
                      <a:pt x="4590" y="2484"/>
                      <a:pt x="4590" y="2484"/>
                    </a:cubicBezTo>
                    <a:lnTo>
                      <a:pt x="4576" y="2456"/>
                    </a:lnTo>
                    <a:lnTo>
                      <a:pt x="4534" y="2442"/>
                    </a:lnTo>
                    <a:lnTo>
                      <a:pt x="4366" y="2359"/>
                    </a:lnTo>
                    <a:cubicBezTo>
                      <a:pt x="4325" y="2345"/>
                      <a:pt x="4269" y="2317"/>
                      <a:pt x="4241" y="2303"/>
                    </a:cubicBezTo>
                    <a:cubicBezTo>
                      <a:pt x="4199" y="2289"/>
                      <a:pt x="4171" y="2289"/>
                      <a:pt x="4129" y="2275"/>
                    </a:cubicBezTo>
                    <a:cubicBezTo>
                      <a:pt x="3939" y="2201"/>
                      <a:pt x="3709" y="2167"/>
                      <a:pt x="3475" y="2167"/>
                    </a:cubicBezTo>
                    <a:cubicBezTo>
                      <a:pt x="3400" y="2167"/>
                      <a:pt x="3325" y="2171"/>
                      <a:pt x="3251" y="2177"/>
                    </a:cubicBezTo>
                    <a:cubicBezTo>
                      <a:pt x="2930" y="2219"/>
                      <a:pt x="2623" y="2317"/>
                      <a:pt x="2344" y="2498"/>
                    </a:cubicBezTo>
                    <a:cubicBezTo>
                      <a:pt x="2065" y="2665"/>
                      <a:pt x="1814" y="2903"/>
                      <a:pt x="1619" y="3154"/>
                    </a:cubicBezTo>
                    <a:cubicBezTo>
                      <a:pt x="1591" y="3223"/>
                      <a:pt x="1535" y="3293"/>
                      <a:pt x="1507" y="3363"/>
                    </a:cubicBezTo>
                    <a:lnTo>
                      <a:pt x="1451" y="3475"/>
                    </a:lnTo>
                    <a:lnTo>
                      <a:pt x="1437" y="3530"/>
                    </a:lnTo>
                    <a:lnTo>
                      <a:pt x="1437" y="3544"/>
                    </a:lnTo>
                    <a:lnTo>
                      <a:pt x="1395" y="3614"/>
                    </a:lnTo>
                    <a:lnTo>
                      <a:pt x="1395" y="3628"/>
                    </a:lnTo>
                    <a:lnTo>
                      <a:pt x="1381" y="3684"/>
                    </a:lnTo>
                    <a:lnTo>
                      <a:pt x="1381" y="3698"/>
                    </a:lnTo>
                    <a:lnTo>
                      <a:pt x="1367" y="3753"/>
                    </a:lnTo>
                    <a:cubicBezTo>
                      <a:pt x="1340" y="3781"/>
                      <a:pt x="1340" y="3809"/>
                      <a:pt x="1326" y="3837"/>
                    </a:cubicBezTo>
                    <a:cubicBezTo>
                      <a:pt x="1312" y="3879"/>
                      <a:pt x="1312" y="3893"/>
                      <a:pt x="1312" y="3921"/>
                    </a:cubicBezTo>
                    <a:lnTo>
                      <a:pt x="1298" y="3977"/>
                    </a:lnTo>
                    <a:lnTo>
                      <a:pt x="1298" y="4019"/>
                    </a:lnTo>
                    <a:cubicBezTo>
                      <a:pt x="1289" y="4012"/>
                      <a:pt x="1281" y="4010"/>
                      <a:pt x="1276" y="4010"/>
                    </a:cubicBezTo>
                    <a:cubicBezTo>
                      <a:pt x="1255" y="4010"/>
                      <a:pt x="1253" y="4045"/>
                      <a:pt x="1242" y="4088"/>
                    </a:cubicBezTo>
                    <a:cubicBezTo>
                      <a:pt x="1200" y="4367"/>
                      <a:pt x="1242" y="4646"/>
                      <a:pt x="1312" y="4855"/>
                    </a:cubicBezTo>
                    <a:cubicBezTo>
                      <a:pt x="1381" y="5079"/>
                      <a:pt x="1479" y="5246"/>
                      <a:pt x="1591" y="5385"/>
                    </a:cubicBezTo>
                    <a:cubicBezTo>
                      <a:pt x="1814" y="5664"/>
                      <a:pt x="2065" y="5804"/>
                      <a:pt x="2246" y="5846"/>
                    </a:cubicBezTo>
                    <a:cubicBezTo>
                      <a:pt x="2328" y="5878"/>
                      <a:pt x="2400" y="5892"/>
                      <a:pt x="2460" y="5892"/>
                    </a:cubicBezTo>
                    <a:cubicBezTo>
                      <a:pt x="2502" y="5892"/>
                      <a:pt x="2538" y="5885"/>
                      <a:pt x="2567" y="5874"/>
                    </a:cubicBezTo>
                    <a:cubicBezTo>
                      <a:pt x="2637" y="5860"/>
                      <a:pt x="2665" y="5832"/>
                      <a:pt x="2665" y="5776"/>
                    </a:cubicBezTo>
                    <a:cubicBezTo>
                      <a:pt x="2790" y="5637"/>
                      <a:pt x="2679" y="5413"/>
                      <a:pt x="2623" y="5134"/>
                    </a:cubicBezTo>
                    <a:cubicBezTo>
                      <a:pt x="2581" y="4995"/>
                      <a:pt x="2567" y="4828"/>
                      <a:pt x="2567" y="4674"/>
                    </a:cubicBezTo>
                    <a:cubicBezTo>
                      <a:pt x="2581" y="4521"/>
                      <a:pt x="2623" y="4339"/>
                      <a:pt x="2707" y="4200"/>
                    </a:cubicBezTo>
                    <a:cubicBezTo>
                      <a:pt x="2776" y="4088"/>
                      <a:pt x="2874" y="3977"/>
                      <a:pt x="2999" y="3893"/>
                    </a:cubicBezTo>
                    <a:cubicBezTo>
                      <a:pt x="3125" y="3809"/>
                      <a:pt x="3264" y="3740"/>
                      <a:pt x="3404" y="3698"/>
                    </a:cubicBezTo>
                    <a:cubicBezTo>
                      <a:pt x="3474" y="3684"/>
                      <a:pt x="3547" y="3677"/>
                      <a:pt x="3622" y="3677"/>
                    </a:cubicBezTo>
                    <a:cubicBezTo>
                      <a:pt x="3697" y="3677"/>
                      <a:pt x="3774" y="3684"/>
                      <a:pt x="3850" y="3698"/>
                    </a:cubicBezTo>
                    <a:cubicBezTo>
                      <a:pt x="3990" y="3740"/>
                      <a:pt x="4129" y="3809"/>
                      <a:pt x="4255" y="3893"/>
                    </a:cubicBezTo>
                    <a:cubicBezTo>
                      <a:pt x="4352" y="3963"/>
                      <a:pt x="4464" y="4060"/>
                      <a:pt x="4548" y="4172"/>
                    </a:cubicBezTo>
                    <a:cubicBezTo>
                      <a:pt x="4631" y="4270"/>
                      <a:pt x="4715" y="4395"/>
                      <a:pt x="4757" y="4535"/>
                    </a:cubicBezTo>
                    <a:cubicBezTo>
                      <a:pt x="4813" y="4660"/>
                      <a:pt x="4841" y="4800"/>
                      <a:pt x="4841" y="4953"/>
                    </a:cubicBezTo>
                    <a:cubicBezTo>
                      <a:pt x="4869" y="5093"/>
                      <a:pt x="4841" y="5232"/>
                      <a:pt x="4813" y="5372"/>
                    </a:cubicBezTo>
                    <a:cubicBezTo>
                      <a:pt x="4631" y="5860"/>
                      <a:pt x="4269" y="6222"/>
                      <a:pt x="3864" y="6460"/>
                    </a:cubicBezTo>
                    <a:cubicBezTo>
                      <a:pt x="3559" y="6627"/>
                      <a:pt x="3199" y="6718"/>
                      <a:pt x="2837" y="6718"/>
                    </a:cubicBezTo>
                    <a:cubicBezTo>
                      <a:pt x="2686" y="6718"/>
                      <a:pt x="2534" y="6702"/>
                      <a:pt x="2386" y="6669"/>
                    </a:cubicBezTo>
                    <a:lnTo>
                      <a:pt x="2190" y="6613"/>
                    </a:lnTo>
                    <a:cubicBezTo>
                      <a:pt x="2149" y="6599"/>
                      <a:pt x="2079" y="6557"/>
                      <a:pt x="2023" y="6543"/>
                    </a:cubicBezTo>
                    <a:cubicBezTo>
                      <a:pt x="1967" y="6529"/>
                      <a:pt x="1898" y="6487"/>
                      <a:pt x="1842" y="6460"/>
                    </a:cubicBezTo>
                    <a:cubicBezTo>
                      <a:pt x="1800" y="6418"/>
                      <a:pt x="1730" y="6404"/>
                      <a:pt x="1674" y="6362"/>
                    </a:cubicBezTo>
                    <a:lnTo>
                      <a:pt x="1521" y="6264"/>
                    </a:lnTo>
                    <a:cubicBezTo>
                      <a:pt x="1465" y="6222"/>
                      <a:pt x="1409" y="6194"/>
                      <a:pt x="1354" y="6139"/>
                    </a:cubicBezTo>
                    <a:cubicBezTo>
                      <a:pt x="1256" y="6069"/>
                      <a:pt x="1172" y="5971"/>
                      <a:pt x="1075" y="5874"/>
                    </a:cubicBezTo>
                    <a:cubicBezTo>
                      <a:pt x="768" y="5553"/>
                      <a:pt x="558" y="5148"/>
                      <a:pt x="433" y="4730"/>
                    </a:cubicBezTo>
                    <a:cubicBezTo>
                      <a:pt x="307" y="4311"/>
                      <a:pt x="279" y="3851"/>
                      <a:pt x="349" y="3419"/>
                    </a:cubicBezTo>
                    <a:cubicBezTo>
                      <a:pt x="377" y="3209"/>
                      <a:pt x="447" y="2986"/>
                      <a:pt x="544" y="2791"/>
                    </a:cubicBezTo>
                    <a:cubicBezTo>
                      <a:pt x="558" y="2735"/>
                      <a:pt x="586" y="2693"/>
                      <a:pt x="614" y="2638"/>
                    </a:cubicBezTo>
                    <a:cubicBezTo>
                      <a:pt x="628" y="2582"/>
                      <a:pt x="656" y="2526"/>
                      <a:pt x="698" y="2498"/>
                    </a:cubicBezTo>
                    <a:cubicBezTo>
                      <a:pt x="726" y="2442"/>
                      <a:pt x="754" y="2387"/>
                      <a:pt x="782" y="2359"/>
                    </a:cubicBezTo>
                    <a:cubicBezTo>
                      <a:pt x="823" y="2303"/>
                      <a:pt x="837" y="2247"/>
                      <a:pt x="865" y="2219"/>
                    </a:cubicBezTo>
                    <a:cubicBezTo>
                      <a:pt x="1395" y="1410"/>
                      <a:pt x="2246" y="768"/>
                      <a:pt x="3237" y="503"/>
                    </a:cubicBezTo>
                    <a:cubicBezTo>
                      <a:pt x="3404" y="462"/>
                      <a:pt x="3557" y="434"/>
                      <a:pt x="3711" y="406"/>
                    </a:cubicBezTo>
                    <a:cubicBezTo>
                      <a:pt x="3795" y="392"/>
                      <a:pt x="3864" y="392"/>
                      <a:pt x="3962" y="364"/>
                    </a:cubicBezTo>
                    <a:cubicBezTo>
                      <a:pt x="4046" y="364"/>
                      <a:pt x="4115" y="350"/>
                      <a:pt x="4199" y="350"/>
                    </a:cubicBezTo>
                    <a:cubicBezTo>
                      <a:pt x="4101" y="350"/>
                      <a:pt x="3976" y="392"/>
                      <a:pt x="3850" y="434"/>
                    </a:cubicBezTo>
                    <a:cubicBezTo>
                      <a:pt x="3711" y="490"/>
                      <a:pt x="3585" y="559"/>
                      <a:pt x="3474" y="643"/>
                    </a:cubicBezTo>
                    <a:cubicBezTo>
                      <a:pt x="3348" y="741"/>
                      <a:pt x="3237" y="824"/>
                      <a:pt x="3167" y="908"/>
                    </a:cubicBezTo>
                    <a:cubicBezTo>
                      <a:pt x="3097" y="992"/>
                      <a:pt x="3055" y="1061"/>
                      <a:pt x="3027" y="1117"/>
                    </a:cubicBezTo>
                    <a:cubicBezTo>
                      <a:pt x="3013" y="1201"/>
                      <a:pt x="3069" y="1243"/>
                      <a:pt x="3167" y="1243"/>
                    </a:cubicBezTo>
                    <a:cubicBezTo>
                      <a:pt x="3195" y="1243"/>
                      <a:pt x="3223" y="1243"/>
                      <a:pt x="3264" y="1229"/>
                    </a:cubicBezTo>
                    <a:cubicBezTo>
                      <a:pt x="3292" y="1229"/>
                      <a:pt x="3334" y="1229"/>
                      <a:pt x="3362" y="1201"/>
                    </a:cubicBezTo>
                    <a:cubicBezTo>
                      <a:pt x="3432" y="1187"/>
                      <a:pt x="3516" y="1173"/>
                      <a:pt x="3585" y="1159"/>
                    </a:cubicBezTo>
                    <a:cubicBezTo>
                      <a:pt x="3920" y="1089"/>
                      <a:pt x="4325" y="1047"/>
                      <a:pt x="4492" y="1047"/>
                    </a:cubicBezTo>
                    <a:cubicBezTo>
                      <a:pt x="4910" y="1061"/>
                      <a:pt x="5329" y="1103"/>
                      <a:pt x="5733" y="1201"/>
                    </a:cubicBezTo>
                    <a:cubicBezTo>
                      <a:pt x="5664" y="1201"/>
                      <a:pt x="5608" y="1229"/>
                      <a:pt x="5566" y="1243"/>
                    </a:cubicBezTo>
                    <a:lnTo>
                      <a:pt x="5399" y="1299"/>
                    </a:lnTo>
                    <a:cubicBezTo>
                      <a:pt x="5315" y="1340"/>
                      <a:pt x="5231" y="1396"/>
                      <a:pt x="5175" y="1452"/>
                    </a:cubicBezTo>
                    <a:cubicBezTo>
                      <a:pt x="5120" y="1522"/>
                      <a:pt x="5092" y="1591"/>
                      <a:pt x="5078" y="1675"/>
                    </a:cubicBezTo>
                    <a:cubicBezTo>
                      <a:pt x="5050" y="1759"/>
                      <a:pt x="5050" y="1856"/>
                      <a:pt x="5078" y="1954"/>
                    </a:cubicBezTo>
                    <a:cubicBezTo>
                      <a:pt x="5092" y="2024"/>
                      <a:pt x="5120" y="2080"/>
                      <a:pt x="5189" y="2108"/>
                    </a:cubicBezTo>
                    <a:cubicBezTo>
                      <a:pt x="5231" y="2135"/>
                      <a:pt x="5259" y="2149"/>
                      <a:pt x="5301" y="2149"/>
                    </a:cubicBezTo>
                    <a:cubicBezTo>
                      <a:pt x="5329" y="2163"/>
                      <a:pt x="5371" y="2163"/>
                      <a:pt x="5399" y="2163"/>
                    </a:cubicBezTo>
                    <a:lnTo>
                      <a:pt x="5510" y="2163"/>
                    </a:lnTo>
                    <a:cubicBezTo>
                      <a:pt x="5538" y="2163"/>
                      <a:pt x="5594" y="2163"/>
                      <a:pt x="5636" y="2177"/>
                    </a:cubicBezTo>
                    <a:cubicBezTo>
                      <a:pt x="5719" y="2177"/>
                      <a:pt x="5803" y="2205"/>
                      <a:pt x="5887" y="2219"/>
                    </a:cubicBezTo>
                    <a:cubicBezTo>
                      <a:pt x="6068" y="2247"/>
                      <a:pt x="6236" y="2289"/>
                      <a:pt x="6431" y="2345"/>
                    </a:cubicBezTo>
                    <a:cubicBezTo>
                      <a:pt x="6793" y="2456"/>
                      <a:pt x="7170" y="2638"/>
                      <a:pt x="7519" y="2875"/>
                    </a:cubicBezTo>
                    <a:cubicBezTo>
                      <a:pt x="7868" y="3126"/>
                      <a:pt x="8188" y="3461"/>
                      <a:pt x="8453" y="3837"/>
                    </a:cubicBezTo>
                    <a:cubicBezTo>
                      <a:pt x="8718" y="4228"/>
                      <a:pt x="8928" y="4674"/>
                      <a:pt x="9053" y="5148"/>
                    </a:cubicBezTo>
                    <a:cubicBezTo>
                      <a:pt x="9011" y="5093"/>
                      <a:pt x="8983" y="5065"/>
                      <a:pt x="8942" y="5009"/>
                    </a:cubicBezTo>
                    <a:cubicBezTo>
                      <a:pt x="8914" y="4953"/>
                      <a:pt x="8872" y="4925"/>
                      <a:pt x="8844" y="4869"/>
                    </a:cubicBezTo>
                    <a:cubicBezTo>
                      <a:pt x="8467" y="4339"/>
                      <a:pt x="8049" y="3837"/>
                      <a:pt x="7602" y="3349"/>
                    </a:cubicBezTo>
                    <a:cubicBezTo>
                      <a:pt x="7570" y="3313"/>
                      <a:pt x="7541" y="3298"/>
                      <a:pt x="7518" y="3298"/>
                    </a:cubicBezTo>
                    <a:cubicBezTo>
                      <a:pt x="7452" y="3298"/>
                      <a:pt x="7432" y="3420"/>
                      <a:pt x="7505" y="3502"/>
                    </a:cubicBezTo>
                    <a:cubicBezTo>
                      <a:pt x="7658" y="3740"/>
                      <a:pt x="7826" y="4032"/>
                      <a:pt x="7979" y="4367"/>
                    </a:cubicBezTo>
                    <a:cubicBezTo>
                      <a:pt x="8077" y="4576"/>
                      <a:pt x="8146" y="4800"/>
                      <a:pt x="8202" y="5023"/>
                    </a:cubicBezTo>
                    <a:cubicBezTo>
                      <a:pt x="8244" y="5246"/>
                      <a:pt x="8300" y="5483"/>
                      <a:pt x="8314" y="5720"/>
                    </a:cubicBezTo>
                    <a:cubicBezTo>
                      <a:pt x="8356" y="5943"/>
                      <a:pt x="8370" y="6194"/>
                      <a:pt x="8370" y="6418"/>
                    </a:cubicBezTo>
                    <a:lnTo>
                      <a:pt x="8370" y="7129"/>
                    </a:lnTo>
                    <a:cubicBezTo>
                      <a:pt x="8356" y="7478"/>
                      <a:pt x="8300" y="7854"/>
                      <a:pt x="8216" y="8203"/>
                    </a:cubicBezTo>
                    <a:lnTo>
                      <a:pt x="8202" y="8273"/>
                    </a:lnTo>
                    <a:lnTo>
                      <a:pt x="8174" y="8343"/>
                    </a:lnTo>
                    <a:lnTo>
                      <a:pt x="8146" y="8482"/>
                    </a:lnTo>
                    <a:lnTo>
                      <a:pt x="8063" y="8775"/>
                    </a:lnTo>
                    <a:cubicBezTo>
                      <a:pt x="8021" y="8873"/>
                      <a:pt x="8007" y="8970"/>
                      <a:pt x="7965" y="9068"/>
                    </a:cubicBezTo>
                    <a:cubicBezTo>
                      <a:pt x="7937" y="9152"/>
                      <a:pt x="7923" y="9263"/>
                      <a:pt x="7881" y="9347"/>
                    </a:cubicBezTo>
                    <a:cubicBezTo>
                      <a:pt x="7854" y="9472"/>
                      <a:pt x="7812" y="9598"/>
                      <a:pt x="7798" y="9696"/>
                    </a:cubicBezTo>
                    <a:cubicBezTo>
                      <a:pt x="7756" y="9821"/>
                      <a:pt x="7742" y="9919"/>
                      <a:pt x="7714" y="10044"/>
                    </a:cubicBezTo>
                    <a:lnTo>
                      <a:pt x="7602" y="9891"/>
                    </a:lnTo>
                    <a:cubicBezTo>
                      <a:pt x="7575" y="9779"/>
                      <a:pt x="7519" y="9682"/>
                      <a:pt x="7477" y="9570"/>
                    </a:cubicBezTo>
                    <a:cubicBezTo>
                      <a:pt x="7449" y="9458"/>
                      <a:pt x="7435" y="9333"/>
                      <a:pt x="7435" y="9179"/>
                    </a:cubicBezTo>
                    <a:cubicBezTo>
                      <a:pt x="7435" y="9135"/>
                      <a:pt x="7419" y="9117"/>
                      <a:pt x="7396" y="9117"/>
                    </a:cubicBezTo>
                    <a:cubicBezTo>
                      <a:pt x="7355" y="9117"/>
                      <a:pt x="7290" y="9177"/>
                      <a:pt x="7254" y="9249"/>
                    </a:cubicBezTo>
                    <a:cubicBezTo>
                      <a:pt x="7198" y="9389"/>
                      <a:pt x="7128" y="9500"/>
                      <a:pt x="7100" y="9626"/>
                    </a:cubicBezTo>
                    <a:cubicBezTo>
                      <a:pt x="7045" y="9751"/>
                      <a:pt x="7017" y="9891"/>
                      <a:pt x="6975" y="10016"/>
                    </a:cubicBezTo>
                    <a:cubicBezTo>
                      <a:pt x="6891" y="10254"/>
                      <a:pt x="6835" y="10519"/>
                      <a:pt x="6766" y="10756"/>
                    </a:cubicBezTo>
                    <a:cubicBezTo>
                      <a:pt x="6724" y="10881"/>
                      <a:pt x="6696" y="11007"/>
                      <a:pt x="6640" y="11132"/>
                    </a:cubicBezTo>
                    <a:cubicBezTo>
                      <a:pt x="6584" y="11244"/>
                      <a:pt x="6556" y="11369"/>
                      <a:pt x="6501" y="11495"/>
                    </a:cubicBezTo>
                    <a:cubicBezTo>
                      <a:pt x="6459" y="11620"/>
                      <a:pt x="6375" y="11732"/>
                      <a:pt x="6333" y="11844"/>
                    </a:cubicBezTo>
                    <a:cubicBezTo>
                      <a:pt x="6291" y="11899"/>
                      <a:pt x="6263" y="11969"/>
                      <a:pt x="6222" y="12011"/>
                    </a:cubicBezTo>
                    <a:cubicBezTo>
                      <a:pt x="6194" y="12067"/>
                      <a:pt x="6138" y="12123"/>
                      <a:pt x="6110" y="12192"/>
                    </a:cubicBezTo>
                    <a:cubicBezTo>
                      <a:pt x="5943" y="12416"/>
                      <a:pt x="5733" y="12611"/>
                      <a:pt x="5538" y="12820"/>
                    </a:cubicBezTo>
                    <a:cubicBezTo>
                      <a:pt x="5440" y="12918"/>
                      <a:pt x="5329" y="13015"/>
                      <a:pt x="5231" y="13113"/>
                    </a:cubicBezTo>
                    <a:lnTo>
                      <a:pt x="5078" y="13252"/>
                    </a:lnTo>
                    <a:lnTo>
                      <a:pt x="4896" y="13392"/>
                    </a:lnTo>
                    <a:cubicBezTo>
                      <a:pt x="4799" y="13476"/>
                      <a:pt x="4673" y="13573"/>
                      <a:pt x="4562" y="13671"/>
                    </a:cubicBezTo>
                    <a:cubicBezTo>
                      <a:pt x="4450" y="13755"/>
                      <a:pt x="4339" y="13852"/>
                      <a:pt x="4213" y="13936"/>
                    </a:cubicBezTo>
                    <a:cubicBezTo>
                      <a:pt x="3990" y="14103"/>
                      <a:pt x="3753" y="14285"/>
                      <a:pt x="3502" y="14438"/>
                    </a:cubicBezTo>
                    <a:cubicBezTo>
                      <a:pt x="2539" y="15108"/>
                      <a:pt x="1549" y="15707"/>
                      <a:pt x="572" y="16335"/>
                    </a:cubicBezTo>
                    <a:cubicBezTo>
                      <a:pt x="572" y="16335"/>
                      <a:pt x="1047" y="16084"/>
                      <a:pt x="1870" y="15624"/>
                    </a:cubicBezTo>
                    <a:cubicBezTo>
                      <a:pt x="2274" y="15401"/>
                      <a:pt x="2776" y="15122"/>
                      <a:pt x="3334" y="14787"/>
                    </a:cubicBezTo>
                    <a:cubicBezTo>
                      <a:pt x="3613" y="14633"/>
                      <a:pt x="3920" y="14452"/>
                      <a:pt x="4241" y="14271"/>
                    </a:cubicBezTo>
                    <a:cubicBezTo>
                      <a:pt x="4394" y="14159"/>
                      <a:pt x="4548" y="14075"/>
                      <a:pt x="4729" y="13964"/>
                    </a:cubicBezTo>
                    <a:cubicBezTo>
                      <a:pt x="4883" y="13866"/>
                      <a:pt x="5064" y="13755"/>
                      <a:pt x="5231" y="13643"/>
                    </a:cubicBezTo>
                    <a:cubicBezTo>
                      <a:pt x="5413" y="13531"/>
                      <a:pt x="5580" y="13392"/>
                      <a:pt x="5761" y="13266"/>
                    </a:cubicBezTo>
                    <a:cubicBezTo>
                      <a:pt x="5929" y="13155"/>
                      <a:pt x="6110" y="13015"/>
                      <a:pt x="6277" y="12876"/>
                    </a:cubicBezTo>
                    <a:cubicBezTo>
                      <a:pt x="6626" y="12569"/>
                      <a:pt x="6975" y="12262"/>
                      <a:pt x="7296" y="11872"/>
                    </a:cubicBezTo>
                    <a:cubicBezTo>
                      <a:pt x="7602" y="11509"/>
                      <a:pt x="7881" y="11090"/>
                      <a:pt x="8160" y="10672"/>
                    </a:cubicBezTo>
                    <a:cubicBezTo>
                      <a:pt x="8286" y="10463"/>
                      <a:pt x="8425" y="10240"/>
                      <a:pt x="8551" y="10030"/>
                    </a:cubicBezTo>
                    <a:cubicBezTo>
                      <a:pt x="8663" y="9807"/>
                      <a:pt x="8788" y="9598"/>
                      <a:pt x="8914" y="9361"/>
                    </a:cubicBezTo>
                    <a:cubicBezTo>
                      <a:pt x="8969" y="9263"/>
                      <a:pt x="9039" y="9138"/>
                      <a:pt x="9081" y="9012"/>
                    </a:cubicBezTo>
                    <a:lnTo>
                      <a:pt x="9179" y="8845"/>
                    </a:lnTo>
                    <a:lnTo>
                      <a:pt x="9221" y="8761"/>
                    </a:lnTo>
                    <a:lnTo>
                      <a:pt x="9276" y="8663"/>
                    </a:lnTo>
                    <a:lnTo>
                      <a:pt x="9360" y="8482"/>
                    </a:lnTo>
                    <a:lnTo>
                      <a:pt x="9458" y="8287"/>
                    </a:lnTo>
                    <a:cubicBezTo>
                      <a:pt x="9500" y="8161"/>
                      <a:pt x="9541" y="8022"/>
                      <a:pt x="9597" y="7882"/>
                    </a:cubicBezTo>
                    <a:cubicBezTo>
                      <a:pt x="9765" y="7338"/>
                      <a:pt x="9876" y="6780"/>
                      <a:pt x="9890" y="6208"/>
                    </a:cubicBezTo>
                    <a:cubicBezTo>
                      <a:pt x="9918" y="5065"/>
                      <a:pt x="9639" y="3893"/>
                      <a:pt x="9053" y="2903"/>
                    </a:cubicBezTo>
                    <a:cubicBezTo>
                      <a:pt x="8481" y="1884"/>
                      <a:pt x="7589" y="1061"/>
                      <a:pt x="6570" y="531"/>
                    </a:cubicBezTo>
                    <a:cubicBezTo>
                      <a:pt x="6501" y="490"/>
                      <a:pt x="6459" y="462"/>
                      <a:pt x="6389" y="420"/>
                    </a:cubicBezTo>
                    <a:lnTo>
                      <a:pt x="6180" y="336"/>
                    </a:lnTo>
                    <a:cubicBezTo>
                      <a:pt x="6110" y="294"/>
                      <a:pt x="6040" y="280"/>
                      <a:pt x="5971" y="252"/>
                    </a:cubicBezTo>
                    <a:lnTo>
                      <a:pt x="5761" y="183"/>
                    </a:lnTo>
                    <a:lnTo>
                      <a:pt x="5538" y="113"/>
                    </a:lnTo>
                    <a:lnTo>
                      <a:pt x="5329" y="71"/>
                    </a:lnTo>
                    <a:lnTo>
                      <a:pt x="5120" y="43"/>
                    </a:lnTo>
                    <a:lnTo>
                      <a:pt x="4910" y="15"/>
                    </a:lnTo>
                    <a:cubicBezTo>
                      <a:pt x="4775" y="5"/>
                      <a:pt x="4640" y="0"/>
                      <a:pt x="4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8"/>
              <p:cNvSpPr/>
              <p:nvPr/>
            </p:nvSpPr>
            <p:spPr>
              <a:xfrm>
                <a:off x="235218" y="1077264"/>
                <a:ext cx="500433" cy="691763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5965" extrusionOk="0">
                    <a:moveTo>
                      <a:pt x="4785" y="1"/>
                    </a:moveTo>
                    <a:cubicBezTo>
                      <a:pt x="4785" y="1"/>
                      <a:pt x="4785" y="168"/>
                      <a:pt x="4813" y="447"/>
                    </a:cubicBezTo>
                    <a:cubicBezTo>
                      <a:pt x="4826" y="726"/>
                      <a:pt x="4840" y="1117"/>
                      <a:pt x="4826" y="1647"/>
                    </a:cubicBezTo>
                    <a:cubicBezTo>
                      <a:pt x="4813" y="1912"/>
                      <a:pt x="4813" y="2191"/>
                      <a:pt x="4757" y="2498"/>
                    </a:cubicBezTo>
                    <a:cubicBezTo>
                      <a:pt x="4715" y="2818"/>
                      <a:pt x="4673" y="3125"/>
                      <a:pt x="4575" y="3474"/>
                    </a:cubicBezTo>
                    <a:cubicBezTo>
                      <a:pt x="4492" y="3823"/>
                      <a:pt x="4366" y="4171"/>
                      <a:pt x="4199" y="4534"/>
                    </a:cubicBezTo>
                    <a:cubicBezTo>
                      <a:pt x="4017" y="4911"/>
                      <a:pt x="3808" y="5259"/>
                      <a:pt x="3557" y="5608"/>
                    </a:cubicBezTo>
                    <a:cubicBezTo>
                      <a:pt x="3027" y="6320"/>
                      <a:pt x="2371" y="7031"/>
                      <a:pt x="1716" y="7840"/>
                    </a:cubicBezTo>
                    <a:cubicBezTo>
                      <a:pt x="1395" y="8231"/>
                      <a:pt x="1060" y="8677"/>
                      <a:pt x="781" y="9165"/>
                    </a:cubicBezTo>
                    <a:cubicBezTo>
                      <a:pt x="488" y="9625"/>
                      <a:pt x="237" y="10169"/>
                      <a:pt x="98" y="10769"/>
                    </a:cubicBezTo>
                    <a:cubicBezTo>
                      <a:pt x="28" y="11062"/>
                      <a:pt x="0" y="11355"/>
                      <a:pt x="14" y="11676"/>
                    </a:cubicBezTo>
                    <a:cubicBezTo>
                      <a:pt x="14" y="11983"/>
                      <a:pt x="56" y="12276"/>
                      <a:pt x="154" y="12596"/>
                    </a:cubicBezTo>
                    <a:cubicBezTo>
                      <a:pt x="196" y="12750"/>
                      <a:pt x="237" y="12889"/>
                      <a:pt x="307" y="13029"/>
                    </a:cubicBezTo>
                    <a:cubicBezTo>
                      <a:pt x="363" y="13168"/>
                      <a:pt x="433" y="13308"/>
                      <a:pt x="502" y="13447"/>
                    </a:cubicBezTo>
                    <a:cubicBezTo>
                      <a:pt x="642" y="13726"/>
                      <a:pt x="809" y="13991"/>
                      <a:pt x="1018" y="14228"/>
                    </a:cubicBezTo>
                    <a:cubicBezTo>
                      <a:pt x="1423" y="14717"/>
                      <a:pt x="1939" y="15107"/>
                      <a:pt x="2511" y="15386"/>
                    </a:cubicBezTo>
                    <a:cubicBezTo>
                      <a:pt x="3083" y="15665"/>
                      <a:pt x="3683" y="15832"/>
                      <a:pt x="4296" y="15902"/>
                    </a:cubicBezTo>
                    <a:cubicBezTo>
                      <a:pt x="4575" y="15946"/>
                      <a:pt x="4853" y="15964"/>
                      <a:pt x="5130" y="15964"/>
                    </a:cubicBezTo>
                    <a:cubicBezTo>
                      <a:pt x="5478" y="15964"/>
                      <a:pt x="5824" y="15935"/>
                      <a:pt x="6166" y="15888"/>
                    </a:cubicBezTo>
                    <a:cubicBezTo>
                      <a:pt x="6779" y="15805"/>
                      <a:pt x="7393" y="15665"/>
                      <a:pt x="7965" y="15428"/>
                    </a:cubicBezTo>
                    <a:cubicBezTo>
                      <a:pt x="8537" y="15205"/>
                      <a:pt x="9081" y="14926"/>
                      <a:pt x="9569" y="14563"/>
                    </a:cubicBezTo>
                    <a:cubicBezTo>
                      <a:pt x="10057" y="14201"/>
                      <a:pt x="10490" y="13782"/>
                      <a:pt x="10824" y="13294"/>
                    </a:cubicBezTo>
                    <a:cubicBezTo>
                      <a:pt x="11145" y="12806"/>
                      <a:pt x="11382" y="12248"/>
                      <a:pt x="11480" y="11662"/>
                    </a:cubicBezTo>
                    <a:cubicBezTo>
                      <a:pt x="11536" y="11383"/>
                      <a:pt x="11550" y="11090"/>
                      <a:pt x="11536" y="10811"/>
                    </a:cubicBezTo>
                    <a:cubicBezTo>
                      <a:pt x="11522" y="10532"/>
                      <a:pt x="11480" y="10253"/>
                      <a:pt x="11410" y="10002"/>
                    </a:cubicBezTo>
                    <a:cubicBezTo>
                      <a:pt x="11396" y="9890"/>
                      <a:pt x="11354" y="9807"/>
                      <a:pt x="11327" y="9695"/>
                    </a:cubicBezTo>
                    <a:cubicBezTo>
                      <a:pt x="11299" y="9597"/>
                      <a:pt x="11257" y="9514"/>
                      <a:pt x="11229" y="9416"/>
                    </a:cubicBezTo>
                    <a:cubicBezTo>
                      <a:pt x="11187" y="9332"/>
                      <a:pt x="11159" y="9235"/>
                      <a:pt x="11117" y="9137"/>
                    </a:cubicBezTo>
                    <a:cubicBezTo>
                      <a:pt x="11089" y="9053"/>
                      <a:pt x="11034" y="8970"/>
                      <a:pt x="10992" y="8858"/>
                    </a:cubicBezTo>
                    <a:cubicBezTo>
                      <a:pt x="10810" y="8509"/>
                      <a:pt x="10559" y="8203"/>
                      <a:pt x="10280" y="7938"/>
                    </a:cubicBezTo>
                    <a:lnTo>
                      <a:pt x="10085" y="7784"/>
                    </a:lnTo>
                    <a:lnTo>
                      <a:pt x="9876" y="7645"/>
                    </a:lnTo>
                    <a:cubicBezTo>
                      <a:pt x="9806" y="7589"/>
                      <a:pt x="9736" y="7561"/>
                      <a:pt x="9667" y="7519"/>
                    </a:cubicBezTo>
                    <a:lnTo>
                      <a:pt x="9569" y="7449"/>
                    </a:lnTo>
                    <a:cubicBezTo>
                      <a:pt x="9527" y="7435"/>
                      <a:pt x="9499" y="7421"/>
                      <a:pt x="9443" y="7394"/>
                    </a:cubicBezTo>
                    <a:cubicBezTo>
                      <a:pt x="9374" y="7366"/>
                      <a:pt x="9290" y="7324"/>
                      <a:pt x="9220" y="7296"/>
                    </a:cubicBezTo>
                    <a:lnTo>
                      <a:pt x="8969" y="7212"/>
                    </a:lnTo>
                    <a:cubicBezTo>
                      <a:pt x="8816" y="7170"/>
                      <a:pt x="8648" y="7115"/>
                      <a:pt x="8481" y="7101"/>
                    </a:cubicBezTo>
                    <a:cubicBezTo>
                      <a:pt x="8357" y="7090"/>
                      <a:pt x="8228" y="7083"/>
                      <a:pt x="8099" y="7083"/>
                    </a:cubicBezTo>
                    <a:cubicBezTo>
                      <a:pt x="7894" y="7083"/>
                      <a:pt x="7687" y="7100"/>
                      <a:pt x="7491" y="7143"/>
                    </a:cubicBezTo>
                    <a:cubicBezTo>
                      <a:pt x="7463" y="7143"/>
                      <a:pt x="7407" y="7156"/>
                      <a:pt x="7365" y="7156"/>
                    </a:cubicBezTo>
                    <a:lnTo>
                      <a:pt x="7254" y="7184"/>
                    </a:lnTo>
                    <a:cubicBezTo>
                      <a:pt x="7156" y="7198"/>
                      <a:pt x="7086" y="7226"/>
                      <a:pt x="7002" y="7254"/>
                    </a:cubicBezTo>
                    <a:lnTo>
                      <a:pt x="6779" y="7338"/>
                    </a:lnTo>
                    <a:cubicBezTo>
                      <a:pt x="6710" y="7380"/>
                      <a:pt x="6626" y="7408"/>
                      <a:pt x="6556" y="7463"/>
                    </a:cubicBezTo>
                    <a:cubicBezTo>
                      <a:pt x="6235" y="7645"/>
                      <a:pt x="5942" y="7924"/>
                      <a:pt x="5733" y="8272"/>
                    </a:cubicBezTo>
                    <a:cubicBezTo>
                      <a:pt x="5622" y="8440"/>
                      <a:pt x="5538" y="8635"/>
                      <a:pt x="5468" y="8844"/>
                    </a:cubicBezTo>
                    <a:cubicBezTo>
                      <a:pt x="5412" y="9053"/>
                      <a:pt x="5384" y="9263"/>
                      <a:pt x="5384" y="9486"/>
                    </a:cubicBezTo>
                    <a:cubicBezTo>
                      <a:pt x="5384" y="9779"/>
                      <a:pt x="5440" y="10086"/>
                      <a:pt x="5538" y="10365"/>
                    </a:cubicBezTo>
                    <a:cubicBezTo>
                      <a:pt x="5552" y="10406"/>
                      <a:pt x="5580" y="10462"/>
                      <a:pt x="5608" y="10504"/>
                    </a:cubicBezTo>
                    <a:cubicBezTo>
                      <a:pt x="5622" y="10546"/>
                      <a:pt x="5663" y="10602"/>
                      <a:pt x="5691" y="10658"/>
                    </a:cubicBezTo>
                    <a:cubicBezTo>
                      <a:pt x="5873" y="10937"/>
                      <a:pt x="6110" y="11188"/>
                      <a:pt x="6417" y="11341"/>
                    </a:cubicBezTo>
                    <a:cubicBezTo>
                      <a:pt x="6556" y="11411"/>
                      <a:pt x="6710" y="11453"/>
                      <a:pt x="6863" y="11508"/>
                    </a:cubicBezTo>
                    <a:cubicBezTo>
                      <a:pt x="6978" y="11540"/>
                      <a:pt x="7101" y="11556"/>
                      <a:pt x="7220" y="11556"/>
                    </a:cubicBezTo>
                    <a:cubicBezTo>
                      <a:pt x="7260" y="11556"/>
                      <a:pt x="7299" y="11554"/>
                      <a:pt x="7337" y="11550"/>
                    </a:cubicBezTo>
                    <a:lnTo>
                      <a:pt x="7337" y="11550"/>
                    </a:lnTo>
                    <a:cubicBezTo>
                      <a:pt x="7295" y="11564"/>
                      <a:pt x="7281" y="11578"/>
                      <a:pt x="7254" y="11592"/>
                    </a:cubicBezTo>
                    <a:cubicBezTo>
                      <a:pt x="7212" y="11620"/>
                      <a:pt x="7198" y="11648"/>
                      <a:pt x="7198" y="11662"/>
                    </a:cubicBezTo>
                    <a:cubicBezTo>
                      <a:pt x="7156" y="11690"/>
                      <a:pt x="7142" y="11704"/>
                      <a:pt x="7142" y="11718"/>
                    </a:cubicBezTo>
                    <a:cubicBezTo>
                      <a:pt x="7128" y="11760"/>
                      <a:pt x="7142" y="11801"/>
                      <a:pt x="7198" y="11843"/>
                    </a:cubicBezTo>
                    <a:cubicBezTo>
                      <a:pt x="7254" y="11871"/>
                      <a:pt x="7323" y="11913"/>
                      <a:pt x="7421" y="11913"/>
                    </a:cubicBezTo>
                    <a:cubicBezTo>
                      <a:pt x="7477" y="11913"/>
                      <a:pt x="7546" y="11927"/>
                      <a:pt x="7602" y="11927"/>
                    </a:cubicBezTo>
                    <a:cubicBezTo>
                      <a:pt x="7672" y="11927"/>
                      <a:pt x="7742" y="11913"/>
                      <a:pt x="7811" y="11913"/>
                    </a:cubicBezTo>
                    <a:cubicBezTo>
                      <a:pt x="7881" y="11899"/>
                      <a:pt x="7965" y="11871"/>
                      <a:pt x="8049" y="11857"/>
                    </a:cubicBezTo>
                    <a:cubicBezTo>
                      <a:pt x="8132" y="11829"/>
                      <a:pt x="8244" y="11787"/>
                      <a:pt x="8328" y="11732"/>
                    </a:cubicBezTo>
                    <a:cubicBezTo>
                      <a:pt x="8523" y="11634"/>
                      <a:pt x="8718" y="11481"/>
                      <a:pt x="8858" y="11271"/>
                    </a:cubicBezTo>
                    <a:cubicBezTo>
                      <a:pt x="9011" y="11076"/>
                      <a:pt x="9109" y="10825"/>
                      <a:pt x="9164" y="10574"/>
                    </a:cubicBezTo>
                    <a:cubicBezTo>
                      <a:pt x="9220" y="10309"/>
                      <a:pt x="9220" y="10044"/>
                      <a:pt x="9164" y="9807"/>
                    </a:cubicBezTo>
                    <a:cubicBezTo>
                      <a:pt x="9137" y="9681"/>
                      <a:pt x="9095" y="9556"/>
                      <a:pt x="9039" y="9458"/>
                    </a:cubicBezTo>
                    <a:lnTo>
                      <a:pt x="9025" y="9430"/>
                    </a:lnTo>
                    <a:lnTo>
                      <a:pt x="9025" y="9416"/>
                    </a:lnTo>
                    <a:lnTo>
                      <a:pt x="9011" y="9388"/>
                    </a:lnTo>
                    <a:lnTo>
                      <a:pt x="8997" y="9360"/>
                    </a:lnTo>
                    <a:lnTo>
                      <a:pt x="8955" y="9318"/>
                    </a:lnTo>
                    <a:cubicBezTo>
                      <a:pt x="8913" y="9263"/>
                      <a:pt x="8872" y="9179"/>
                      <a:pt x="8830" y="9137"/>
                    </a:cubicBezTo>
                    <a:cubicBezTo>
                      <a:pt x="8690" y="8984"/>
                      <a:pt x="8537" y="8858"/>
                      <a:pt x="8383" y="8788"/>
                    </a:cubicBezTo>
                    <a:cubicBezTo>
                      <a:pt x="8216" y="8719"/>
                      <a:pt x="8063" y="8677"/>
                      <a:pt x="7923" y="8677"/>
                    </a:cubicBezTo>
                    <a:cubicBezTo>
                      <a:pt x="7865" y="8668"/>
                      <a:pt x="7810" y="8664"/>
                      <a:pt x="7760" y="8664"/>
                    </a:cubicBezTo>
                    <a:cubicBezTo>
                      <a:pt x="7570" y="8664"/>
                      <a:pt x="7434" y="8719"/>
                      <a:pt x="7323" y="8774"/>
                    </a:cubicBezTo>
                    <a:cubicBezTo>
                      <a:pt x="7267" y="8788"/>
                      <a:pt x="7226" y="8830"/>
                      <a:pt x="7198" y="8844"/>
                    </a:cubicBezTo>
                    <a:cubicBezTo>
                      <a:pt x="7156" y="8858"/>
                      <a:pt x="7142" y="8900"/>
                      <a:pt x="7128" y="8914"/>
                    </a:cubicBezTo>
                    <a:cubicBezTo>
                      <a:pt x="7086" y="8956"/>
                      <a:pt x="7086" y="8984"/>
                      <a:pt x="7128" y="8998"/>
                    </a:cubicBezTo>
                    <a:cubicBezTo>
                      <a:pt x="7128" y="9053"/>
                      <a:pt x="7170" y="9095"/>
                      <a:pt x="7254" y="9109"/>
                    </a:cubicBezTo>
                    <a:cubicBezTo>
                      <a:pt x="7323" y="9123"/>
                      <a:pt x="7421" y="9137"/>
                      <a:pt x="7546" y="9179"/>
                    </a:cubicBezTo>
                    <a:cubicBezTo>
                      <a:pt x="7672" y="9207"/>
                      <a:pt x="7811" y="9263"/>
                      <a:pt x="7923" y="9346"/>
                    </a:cubicBezTo>
                    <a:cubicBezTo>
                      <a:pt x="8049" y="9444"/>
                      <a:pt x="8174" y="9584"/>
                      <a:pt x="8244" y="9751"/>
                    </a:cubicBezTo>
                    <a:cubicBezTo>
                      <a:pt x="8369" y="10044"/>
                      <a:pt x="8369" y="10434"/>
                      <a:pt x="8174" y="10727"/>
                    </a:cubicBezTo>
                    <a:cubicBezTo>
                      <a:pt x="8090" y="10881"/>
                      <a:pt x="7965" y="11006"/>
                      <a:pt x="7811" y="11090"/>
                    </a:cubicBezTo>
                    <a:cubicBezTo>
                      <a:pt x="7644" y="11188"/>
                      <a:pt x="7491" y="11229"/>
                      <a:pt x="7337" y="11271"/>
                    </a:cubicBezTo>
                    <a:cubicBezTo>
                      <a:pt x="7241" y="11279"/>
                      <a:pt x="7149" y="11287"/>
                      <a:pt x="7061" y="11287"/>
                    </a:cubicBezTo>
                    <a:cubicBezTo>
                      <a:pt x="6997" y="11287"/>
                      <a:pt x="6936" y="11283"/>
                      <a:pt x="6877" y="11271"/>
                    </a:cubicBezTo>
                    <a:cubicBezTo>
                      <a:pt x="6723" y="11257"/>
                      <a:pt x="6584" y="11202"/>
                      <a:pt x="6444" y="11132"/>
                    </a:cubicBezTo>
                    <a:cubicBezTo>
                      <a:pt x="6305" y="11062"/>
                      <a:pt x="6179" y="10978"/>
                      <a:pt x="6068" y="10867"/>
                    </a:cubicBezTo>
                    <a:cubicBezTo>
                      <a:pt x="5942" y="10769"/>
                      <a:pt x="5859" y="10644"/>
                      <a:pt x="5789" y="10504"/>
                    </a:cubicBezTo>
                    <a:cubicBezTo>
                      <a:pt x="5663" y="10239"/>
                      <a:pt x="5594" y="9974"/>
                      <a:pt x="5580" y="9695"/>
                    </a:cubicBezTo>
                    <a:cubicBezTo>
                      <a:pt x="5552" y="9444"/>
                      <a:pt x="5594" y="9165"/>
                      <a:pt x="5663" y="8914"/>
                    </a:cubicBezTo>
                    <a:cubicBezTo>
                      <a:pt x="5817" y="8370"/>
                      <a:pt x="6207" y="7910"/>
                      <a:pt x="6696" y="7631"/>
                    </a:cubicBezTo>
                    <a:cubicBezTo>
                      <a:pt x="6933" y="7491"/>
                      <a:pt x="7212" y="7394"/>
                      <a:pt x="7477" y="7324"/>
                    </a:cubicBezTo>
                    <a:lnTo>
                      <a:pt x="7686" y="7296"/>
                    </a:lnTo>
                    <a:cubicBezTo>
                      <a:pt x="7756" y="7282"/>
                      <a:pt x="7825" y="7282"/>
                      <a:pt x="7895" y="7282"/>
                    </a:cubicBezTo>
                    <a:cubicBezTo>
                      <a:pt x="7942" y="7273"/>
                      <a:pt x="7988" y="7270"/>
                      <a:pt x="8035" y="7270"/>
                    </a:cubicBezTo>
                    <a:cubicBezTo>
                      <a:pt x="8128" y="7270"/>
                      <a:pt x="8221" y="7282"/>
                      <a:pt x="8314" y="7282"/>
                    </a:cubicBezTo>
                    <a:cubicBezTo>
                      <a:pt x="8802" y="7310"/>
                      <a:pt x="9276" y="7463"/>
                      <a:pt x="9695" y="7714"/>
                    </a:cubicBezTo>
                    <a:cubicBezTo>
                      <a:pt x="10113" y="7952"/>
                      <a:pt x="10462" y="8300"/>
                      <a:pt x="10713" y="8705"/>
                    </a:cubicBezTo>
                    <a:cubicBezTo>
                      <a:pt x="10755" y="8761"/>
                      <a:pt x="10783" y="8816"/>
                      <a:pt x="10810" y="8858"/>
                    </a:cubicBezTo>
                    <a:cubicBezTo>
                      <a:pt x="10838" y="8914"/>
                      <a:pt x="10852" y="8970"/>
                      <a:pt x="10894" y="9026"/>
                    </a:cubicBezTo>
                    <a:cubicBezTo>
                      <a:pt x="10950" y="9123"/>
                      <a:pt x="10992" y="9249"/>
                      <a:pt x="11034" y="9346"/>
                    </a:cubicBezTo>
                    <a:cubicBezTo>
                      <a:pt x="11089" y="9458"/>
                      <a:pt x="11117" y="9584"/>
                      <a:pt x="11159" y="9695"/>
                    </a:cubicBezTo>
                    <a:cubicBezTo>
                      <a:pt x="11187" y="9821"/>
                      <a:pt x="11229" y="9946"/>
                      <a:pt x="11243" y="10072"/>
                    </a:cubicBezTo>
                    <a:cubicBezTo>
                      <a:pt x="11313" y="10323"/>
                      <a:pt x="11340" y="10588"/>
                      <a:pt x="11340" y="10853"/>
                    </a:cubicBezTo>
                    <a:cubicBezTo>
                      <a:pt x="11368" y="11118"/>
                      <a:pt x="11340" y="11397"/>
                      <a:pt x="11299" y="11676"/>
                    </a:cubicBezTo>
                    <a:cubicBezTo>
                      <a:pt x="11187" y="12206"/>
                      <a:pt x="10978" y="12750"/>
                      <a:pt x="10643" y="13224"/>
                    </a:cubicBezTo>
                    <a:cubicBezTo>
                      <a:pt x="10434" y="13517"/>
                      <a:pt x="10197" y="13782"/>
                      <a:pt x="9932" y="14019"/>
                    </a:cubicBezTo>
                    <a:cubicBezTo>
                      <a:pt x="10085" y="13880"/>
                      <a:pt x="10294" y="13587"/>
                      <a:pt x="10434" y="13308"/>
                    </a:cubicBezTo>
                    <a:cubicBezTo>
                      <a:pt x="10573" y="13029"/>
                      <a:pt x="10643" y="12750"/>
                      <a:pt x="10629" y="12680"/>
                    </a:cubicBezTo>
                    <a:cubicBezTo>
                      <a:pt x="10629" y="12646"/>
                      <a:pt x="10620" y="12631"/>
                      <a:pt x="10604" y="12631"/>
                    </a:cubicBezTo>
                    <a:cubicBezTo>
                      <a:pt x="10581" y="12631"/>
                      <a:pt x="10545" y="12664"/>
                      <a:pt x="10504" y="12722"/>
                    </a:cubicBezTo>
                    <a:cubicBezTo>
                      <a:pt x="10434" y="12806"/>
                      <a:pt x="10336" y="12959"/>
                      <a:pt x="10211" y="13113"/>
                    </a:cubicBezTo>
                    <a:cubicBezTo>
                      <a:pt x="10085" y="13280"/>
                      <a:pt x="9932" y="13447"/>
                      <a:pt x="9792" y="13601"/>
                    </a:cubicBezTo>
                    <a:cubicBezTo>
                      <a:pt x="9722" y="13670"/>
                      <a:pt x="9653" y="13740"/>
                      <a:pt x="9583" y="13796"/>
                    </a:cubicBezTo>
                    <a:cubicBezTo>
                      <a:pt x="9513" y="13852"/>
                      <a:pt x="9457" y="13908"/>
                      <a:pt x="9429" y="13935"/>
                    </a:cubicBezTo>
                    <a:cubicBezTo>
                      <a:pt x="9011" y="14270"/>
                      <a:pt x="8593" y="14563"/>
                      <a:pt x="8132" y="14786"/>
                    </a:cubicBezTo>
                    <a:cubicBezTo>
                      <a:pt x="8342" y="14619"/>
                      <a:pt x="8481" y="14466"/>
                      <a:pt x="8523" y="14340"/>
                    </a:cubicBezTo>
                    <a:cubicBezTo>
                      <a:pt x="8579" y="14214"/>
                      <a:pt x="8523" y="14131"/>
                      <a:pt x="8369" y="14089"/>
                    </a:cubicBezTo>
                    <a:cubicBezTo>
                      <a:pt x="8364" y="14088"/>
                      <a:pt x="8357" y="14088"/>
                      <a:pt x="8351" y="14088"/>
                    </a:cubicBezTo>
                    <a:cubicBezTo>
                      <a:pt x="8218" y="14088"/>
                      <a:pt x="7956" y="14220"/>
                      <a:pt x="7784" y="14326"/>
                    </a:cubicBezTo>
                    <a:cubicBezTo>
                      <a:pt x="7114" y="14758"/>
                      <a:pt x="6235" y="15163"/>
                      <a:pt x="5231" y="15302"/>
                    </a:cubicBezTo>
                    <a:cubicBezTo>
                      <a:pt x="4961" y="15339"/>
                      <a:pt x="4692" y="15360"/>
                      <a:pt x="4420" y="15360"/>
                    </a:cubicBezTo>
                    <a:cubicBezTo>
                      <a:pt x="4172" y="15360"/>
                      <a:pt x="3922" y="15342"/>
                      <a:pt x="3669" y="15302"/>
                    </a:cubicBezTo>
                    <a:cubicBezTo>
                      <a:pt x="3153" y="15205"/>
                      <a:pt x="2609" y="15051"/>
                      <a:pt x="2134" y="14758"/>
                    </a:cubicBezTo>
                    <a:lnTo>
                      <a:pt x="2134" y="14758"/>
                    </a:lnTo>
                    <a:cubicBezTo>
                      <a:pt x="2260" y="14814"/>
                      <a:pt x="2371" y="14828"/>
                      <a:pt x="2483" y="14884"/>
                    </a:cubicBezTo>
                    <a:cubicBezTo>
                      <a:pt x="3153" y="15093"/>
                      <a:pt x="3906" y="15177"/>
                      <a:pt x="4701" y="15177"/>
                    </a:cubicBezTo>
                    <a:cubicBezTo>
                      <a:pt x="4924" y="15177"/>
                      <a:pt x="4813" y="15093"/>
                      <a:pt x="4617" y="15065"/>
                    </a:cubicBezTo>
                    <a:cubicBezTo>
                      <a:pt x="4269" y="15051"/>
                      <a:pt x="3850" y="14982"/>
                      <a:pt x="3432" y="14856"/>
                    </a:cubicBezTo>
                    <a:cubicBezTo>
                      <a:pt x="2888" y="14689"/>
                      <a:pt x="2385" y="14424"/>
                      <a:pt x="1967" y="14075"/>
                    </a:cubicBezTo>
                    <a:cubicBezTo>
                      <a:pt x="1549" y="13726"/>
                      <a:pt x="1214" y="13294"/>
                      <a:pt x="949" y="12792"/>
                    </a:cubicBezTo>
                    <a:cubicBezTo>
                      <a:pt x="767" y="12443"/>
                      <a:pt x="642" y="12038"/>
                      <a:pt x="586" y="11634"/>
                    </a:cubicBezTo>
                    <a:cubicBezTo>
                      <a:pt x="530" y="11229"/>
                      <a:pt x="586" y="10811"/>
                      <a:pt x="670" y="10393"/>
                    </a:cubicBezTo>
                    <a:cubicBezTo>
                      <a:pt x="740" y="10141"/>
                      <a:pt x="809" y="9890"/>
                      <a:pt x="907" y="9653"/>
                    </a:cubicBezTo>
                    <a:cubicBezTo>
                      <a:pt x="921" y="9681"/>
                      <a:pt x="935" y="9737"/>
                      <a:pt x="935" y="9793"/>
                    </a:cubicBezTo>
                    <a:cubicBezTo>
                      <a:pt x="949" y="9960"/>
                      <a:pt x="977" y="10155"/>
                      <a:pt x="949" y="10434"/>
                    </a:cubicBezTo>
                    <a:cubicBezTo>
                      <a:pt x="949" y="10462"/>
                      <a:pt x="954" y="10474"/>
                      <a:pt x="964" y="10474"/>
                    </a:cubicBezTo>
                    <a:cubicBezTo>
                      <a:pt x="987" y="10474"/>
                      <a:pt x="1034" y="10399"/>
                      <a:pt x="1074" y="10309"/>
                    </a:cubicBezTo>
                    <a:cubicBezTo>
                      <a:pt x="1284" y="9751"/>
                      <a:pt x="1535" y="9235"/>
                      <a:pt x="1786" y="8705"/>
                    </a:cubicBezTo>
                    <a:cubicBezTo>
                      <a:pt x="2051" y="8189"/>
                      <a:pt x="2344" y="7673"/>
                      <a:pt x="2720" y="7156"/>
                    </a:cubicBezTo>
                    <a:cubicBezTo>
                      <a:pt x="3083" y="6654"/>
                      <a:pt x="3459" y="6124"/>
                      <a:pt x="3794" y="5580"/>
                    </a:cubicBezTo>
                    <a:cubicBezTo>
                      <a:pt x="4143" y="5050"/>
                      <a:pt x="4408" y="4450"/>
                      <a:pt x="4575" y="3837"/>
                    </a:cubicBezTo>
                    <a:cubicBezTo>
                      <a:pt x="4757" y="3237"/>
                      <a:pt x="4840" y="2581"/>
                      <a:pt x="4854" y="1940"/>
                    </a:cubicBezTo>
                    <a:cubicBezTo>
                      <a:pt x="4882" y="1298"/>
                      <a:pt x="4840" y="656"/>
                      <a:pt x="47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8"/>
              <p:cNvSpPr/>
              <p:nvPr/>
            </p:nvSpPr>
            <p:spPr>
              <a:xfrm>
                <a:off x="208613" y="1636973"/>
                <a:ext cx="556672" cy="1068344"/>
              </a:xfrm>
              <a:custGeom>
                <a:avLst/>
                <a:gdLst/>
                <a:ahLst/>
                <a:cxnLst/>
                <a:rect l="l" t="t" r="r" b="b"/>
                <a:pathLst>
                  <a:path w="12848" h="24656" extrusionOk="0">
                    <a:moveTo>
                      <a:pt x="503" y="0"/>
                    </a:moveTo>
                    <a:cubicBezTo>
                      <a:pt x="503" y="0"/>
                      <a:pt x="1144" y="516"/>
                      <a:pt x="2260" y="1381"/>
                    </a:cubicBezTo>
                    <a:cubicBezTo>
                      <a:pt x="2818" y="1814"/>
                      <a:pt x="3502" y="2358"/>
                      <a:pt x="4255" y="2985"/>
                    </a:cubicBezTo>
                    <a:cubicBezTo>
                      <a:pt x="4994" y="3627"/>
                      <a:pt x="5817" y="4366"/>
                      <a:pt x="6682" y="5217"/>
                    </a:cubicBezTo>
                    <a:cubicBezTo>
                      <a:pt x="7100" y="5649"/>
                      <a:pt x="7519" y="6110"/>
                      <a:pt x="7937" y="6612"/>
                    </a:cubicBezTo>
                    <a:cubicBezTo>
                      <a:pt x="8356" y="7100"/>
                      <a:pt x="8746" y="7644"/>
                      <a:pt x="9137" y="8202"/>
                    </a:cubicBezTo>
                    <a:cubicBezTo>
                      <a:pt x="9513" y="8774"/>
                      <a:pt x="9890" y="9374"/>
                      <a:pt x="10197" y="10015"/>
                    </a:cubicBezTo>
                    <a:cubicBezTo>
                      <a:pt x="10518" y="10657"/>
                      <a:pt x="10811" y="11327"/>
                      <a:pt x="11034" y="12038"/>
                    </a:cubicBezTo>
                    <a:cubicBezTo>
                      <a:pt x="11257" y="12735"/>
                      <a:pt x="11452" y="13489"/>
                      <a:pt x="11578" y="14228"/>
                    </a:cubicBezTo>
                    <a:cubicBezTo>
                      <a:pt x="11717" y="14981"/>
                      <a:pt x="11773" y="15748"/>
                      <a:pt x="11773" y="16529"/>
                    </a:cubicBezTo>
                    <a:cubicBezTo>
                      <a:pt x="11745" y="17297"/>
                      <a:pt x="11648" y="18092"/>
                      <a:pt x="11452" y="18817"/>
                    </a:cubicBezTo>
                    <a:cubicBezTo>
                      <a:pt x="11243" y="19570"/>
                      <a:pt x="10922" y="20282"/>
                      <a:pt x="10504" y="20909"/>
                    </a:cubicBezTo>
                    <a:cubicBezTo>
                      <a:pt x="10071" y="21537"/>
                      <a:pt x="9527" y="22095"/>
                      <a:pt x="8886" y="22485"/>
                    </a:cubicBezTo>
                    <a:cubicBezTo>
                      <a:pt x="8244" y="22862"/>
                      <a:pt x="7505" y="23085"/>
                      <a:pt x="6780" y="23141"/>
                    </a:cubicBezTo>
                    <a:cubicBezTo>
                      <a:pt x="6649" y="23141"/>
                      <a:pt x="6532" y="23147"/>
                      <a:pt x="6410" y="23147"/>
                    </a:cubicBezTo>
                    <a:cubicBezTo>
                      <a:pt x="6349" y="23147"/>
                      <a:pt x="6287" y="23146"/>
                      <a:pt x="6222" y="23141"/>
                    </a:cubicBezTo>
                    <a:cubicBezTo>
                      <a:pt x="6138" y="23141"/>
                      <a:pt x="6026" y="23141"/>
                      <a:pt x="5943" y="23127"/>
                    </a:cubicBezTo>
                    <a:lnTo>
                      <a:pt x="5803" y="23113"/>
                    </a:lnTo>
                    <a:lnTo>
                      <a:pt x="5664" y="23085"/>
                    </a:lnTo>
                    <a:cubicBezTo>
                      <a:pt x="5301" y="23043"/>
                      <a:pt x="4952" y="22932"/>
                      <a:pt x="4617" y="22778"/>
                    </a:cubicBezTo>
                    <a:cubicBezTo>
                      <a:pt x="3962" y="22485"/>
                      <a:pt x="3348" y="22067"/>
                      <a:pt x="2818" y="21551"/>
                    </a:cubicBezTo>
                    <a:cubicBezTo>
                      <a:pt x="1772" y="20547"/>
                      <a:pt x="1047" y="19277"/>
                      <a:pt x="628" y="17994"/>
                    </a:cubicBezTo>
                    <a:cubicBezTo>
                      <a:pt x="475" y="17506"/>
                      <a:pt x="349" y="17018"/>
                      <a:pt x="279" y="16557"/>
                    </a:cubicBezTo>
                    <a:cubicBezTo>
                      <a:pt x="210" y="16083"/>
                      <a:pt x="196" y="15609"/>
                      <a:pt x="238" y="15176"/>
                    </a:cubicBezTo>
                    <a:cubicBezTo>
                      <a:pt x="266" y="14981"/>
                      <a:pt x="307" y="14786"/>
                      <a:pt x="363" y="14604"/>
                    </a:cubicBezTo>
                    <a:cubicBezTo>
                      <a:pt x="419" y="14409"/>
                      <a:pt x="489" y="14228"/>
                      <a:pt x="558" y="14060"/>
                    </a:cubicBezTo>
                    <a:cubicBezTo>
                      <a:pt x="712" y="13712"/>
                      <a:pt x="921" y="13391"/>
                      <a:pt x="1200" y="13140"/>
                    </a:cubicBezTo>
                    <a:cubicBezTo>
                      <a:pt x="1479" y="12889"/>
                      <a:pt x="1800" y="12693"/>
                      <a:pt x="2163" y="12610"/>
                    </a:cubicBezTo>
                    <a:cubicBezTo>
                      <a:pt x="2330" y="12554"/>
                      <a:pt x="2525" y="12540"/>
                      <a:pt x="2720" y="12540"/>
                    </a:cubicBezTo>
                    <a:lnTo>
                      <a:pt x="2860" y="12540"/>
                    </a:lnTo>
                    <a:cubicBezTo>
                      <a:pt x="2916" y="12540"/>
                      <a:pt x="2944" y="12554"/>
                      <a:pt x="2999" y="12554"/>
                    </a:cubicBezTo>
                    <a:cubicBezTo>
                      <a:pt x="3055" y="12554"/>
                      <a:pt x="3083" y="12554"/>
                      <a:pt x="3139" y="12582"/>
                    </a:cubicBezTo>
                    <a:lnTo>
                      <a:pt x="3278" y="12610"/>
                    </a:lnTo>
                    <a:cubicBezTo>
                      <a:pt x="3641" y="12693"/>
                      <a:pt x="4032" y="12945"/>
                      <a:pt x="4380" y="13251"/>
                    </a:cubicBezTo>
                    <a:cubicBezTo>
                      <a:pt x="4729" y="13572"/>
                      <a:pt x="5022" y="13991"/>
                      <a:pt x="5231" y="14465"/>
                    </a:cubicBezTo>
                    <a:cubicBezTo>
                      <a:pt x="5371" y="14772"/>
                      <a:pt x="5468" y="15107"/>
                      <a:pt x="5538" y="15441"/>
                    </a:cubicBezTo>
                    <a:cubicBezTo>
                      <a:pt x="5566" y="15553"/>
                      <a:pt x="5594" y="15678"/>
                      <a:pt x="5594" y="15804"/>
                    </a:cubicBezTo>
                    <a:cubicBezTo>
                      <a:pt x="5636" y="16153"/>
                      <a:pt x="5566" y="16501"/>
                      <a:pt x="5440" y="16780"/>
                    </a:cubicBezTo>
                    <a:cubicBezTo>
                      <a:pt x="5301" y="17059"/>
                      <a:pt x="5092" y="17255"/>
                      <a:pt x="4869" y="17324"/>
                    </a:cubicBezTo>
                    <a:cubicBezTo>
                      <a:pt x="4883" y="17283"/>
                      <a:pt x="4883" y="17269"/>
                      <a:pt x="4896" y="17255"/>
                    </a:cubicBezTo>
                    <a:cubicBezTo>
                      <a:pt x="4896" y="17213"/>
                      <a:pt x="4896" y="17185"/>
                      <a:pt x="4883" y="17143"/>
                    </a:cubicBezTo>
                    <a:cubicBezTo>
                      <a:pt x="4883" y="17115"/>
                      <a:pt x="4883" y="17087"/>
                      <a:pt x="4869" y="17059"/>
                    </a:cubicBezTo>
                    <a:cubicBezTo>
                      <a:pt x="4841" y="17004"/>
                      <a:pt x="4813" y="16976"/>
                      <a:pt x="4771" y="16948"/>
                    </a:cubicBezTo>
                    <a:cubicBezTo>
                      <a:pt x="4743" y="16920"/>
                      <a:pt x="4701" y="16906"/>
                      <a:pt x="4687" y="16864"/>
                    </a:cubicBezTo>
                    <a:cubicBezTo>
                      <a:pt x="4673" y="16850"/>
                      <a:pt x="4659" y="16850"/>
                      <a:pt x="4659" y="16836"/>
                    </a:cubicBezTo>
                    <a:cubicBezTo>
                      <a:pt x="4631" y="16808"/>
                      <a:pt x="4617" y="16808"/>
                      <a:pt x="4617" y="16794"/>
                    </a:cubicBezTo>
                    <a:lnTo>
                      <a:pt x="4590" y="16766"/>
                    </a:lnTo>
                    <a:lnTo>
                      <a:pt x="4562" y="16739"/>
                    </a:lnTo>
                    <a:cubicBezTo>
                      <a:pt x="4562" y="16739"/>
                      <a:pt x="4562" y="16725"/>
                      <a:pt x="4548" y="16725"/>
                    </a:cubicBezTo>
                    <a:lnTo>
                      <a:pt x="4548" y="16711"/>
                    </a:lnTo>
                    <a:lnTo>
                      <a:pt x="4548" y="16697"/>
                    </a:lnTo>
                    <a:cubicBezTo>
                      <a:pt x="4548" y="16669"/>
                      <a:pt x="4534" y="16669"/>
                      <a:pt x="4534" y="16641"/>
                    </a:cubicBezTo>
                    <a:cubicBezTo>
                      <a:pt x="4492" y="16599"/>
                      <a:pt x="4450" y="16529"/>
                      <a:pt x="4380" y="16460"/>
                    </a:cubicBezTo>
                    <a:cubicBezTo>
                      <a:pt x="4325" y="16376"/>
                      <a:pt x="4255" y="16292"/>
                      <a:pt x="4213" y="16181"/>
                    </a:cubicBezTo>
                    <a:cubicBezTo>
                      <a:pt x="4199" y="16167"/>
                      <a:pt x="4199" y="16139"/>
                      <a:pt x="4185" y="16111"/>
                    </a:cubicBezTo>
                    <a:cubicBezTo>
                      <a:pt x="4185" y="16097"/>
                      <a:pt x="4171" y="16069"/>
                      <a:pt x="4143" y="16041"/>
                    </a:cubicBezTo>
                    <a:cubicBezTo>
                      <a:pt x="4143" y="16027"/>
                      <a:pt x="4129" y="15999"/>
                      <a:pt x="4129" y="15971"/>
                    </a:cubicBezTo>
                    <a:cubicBezTo>
                      <a:pt x="4129" y="15957"/>
                      <a:pt x="4129" y="15957"/>
                      <a:pt x="4115" y="15944"/>
                    </a:cubicBezTo>
                    <a:lnTo>
                      <a:pt x="4115" y="15944"/>
                    </a:lnTo>
                    <a:cubicBezTo>
                      <a:pt x="4120" y="15948"/>
                      <a:pt x="4123" y="15950"/>
                      <a:pt x="4125" y="15950"/>
                    </a:cubicBezTo>
                    <a:cubicBezTo>
                      <a:pt x="4128" y="15950"/>
                      <a:pt x="4125" y="15944"/>
                      <a:pt x="4115" y="15944"/>
                    </a:cubicBezTo>
                    <a:cubicBezTo>
                      <a:pt x="4115" y="15930"/>
                      <a:pt x="4101" y="15930"/>
                      <a:pt x="4101" y="15916"/>
                    </a:cubicBezTo>
                    <a:lnTo>
                      <a:pt x="4060" y="15916"/>
                    </a:lnTo>
                    <a:cubicBezTo>
                      <a:pt x="4046" y="15916"/>
                      <a:pt x="4032" y="15916"/>
                      <a:pt x="4032" y="15888"/>
                    </a:cubicBezTo>
                    <a:cubicBezTo>
                      <a:pt x="3920" y="15860"/>
                      <a:pt x="3836" y="15818"/>
                      <a:pt x="3781" y="15776"/>
                    </a:cubicBezTo>
                    <a:cubicBezTo>
                      <a:pt x="3753" y="15748"/>
                      <a:pt x="3725" y="15734"/>
                      <a:pt x="3711" y="15720"/>
                    </a:cubicBezTo>
                    <a:lnTo>
                      <a:pt x="3697" y="15692"/>
                    </a:lnTo>
                    <a:cubicBezTo>
                      <a:pt x="3697" y="15692"/>
                      <a:pt x="3697" y="15679"/>
                      <a:pt x="3683" y="15678"/>
                    </a:cubicBezTo>
                    <a:lnTo>
                      <a:pt x="3683" y="15678"/>
                    </a:lnTo>
                    <a:cubicBezTo>
                      <a:pt x="3685" y="15627"/>
                      <a:pt x="3693" y="15575"/>
                      <a:pt x="3655" y="15511"/>
                    </a:cubicBezTo>
                    <a:cubicBezTo>
                      <a:pt x="3641" y="15441"/>
                      <a:pt x="3585" y="15386"/>
                      <a:pt x="3502" y="15372"/>
                    </a:cubicBezTo>
                    <a:cubicBezTo>
                      <a:pt x="3446" y="15372"/>
                      <a:pt x="3404" y="15372"/>
                      <a:pt x="3348" y="15386"/>
                    </a:cubicBezTo>
                    <a:cubicBezTo>
                      <a:pt x="3292" y="15413"/>
                      <a:pt x="3223" y="15455"/>
                      <a:pt x="3167" y="15525"/>
                    </a:cubicBezTo>
                    <a:cubicBezTo>
                      <a:pt x="3125" y="15595"/>
                      <a:pt x="3069" y="15678"/>
                      <a:pt x="3055" y="15790"/>
                    </a:cubicBezTo>
                    <a:cubicBezTo>
                      <a:pt x="3013" y="15888"/>
                      <a:pt x="3013" y="16013"/>
                      <a:pt x="3013" y="16139"/>
                    </a:cubicBezTo>
                    <a:cubicBezTo>
                      <a:pt x="3027" y="16487"/>
                      <a:pt x="3167" y="16878"/>
                      <a:pt x="3432" y="17213"/>
                    </a:cubicBezTo>
                    <a:cubicBezTo>
                      <a:pt x="3557" y="17366"/>
                      <a:pt x="3711" y="17534"/>
                      <a:pt x="3892" y="17631"/>
                    </a:cubicBezTo>
                    <a:cubicBezTo>
                      <a:pt x="4060" y="17743"/>
                      <a:pt x="4269" y="17813"/>
                      <a:pt x="4464" y="17827"/>
                    </a:cubicBezTo>
                    <a:cubicBezTo>
                      <a:pt x="4645" y="17827"/>
                      <a:pt x="4813" y="17813"/>
                      <a:pt x="4966" y="17743"/>
                    </a:cubicBezTo>
                    <a:cubicBezTo>
                      <a:pt x="5175" y="17673"/>
                      <a:pt x="5357" y="17534"/>
                      <a:pt x="5468" y="17366"/>
                    </a:cubicBezTo>
                    <a:cubicBezTo>
                      <a:pt x="5608" y="17213"/>
                      <a:pt x="5705" y="17018"/>
                      <a:pt x="5775" y="16836"/>
                    </a:cubicBezTo>
                    <a:cubicBezTo>
                      <a:pt x="5845" y="16641"/>
                      <a:pt x="5873" y="16432"/>
                      <a:pt x="5873" y="16222"/>
                    </a:cubicBezTo>
                    <a:cubicBezTo>
                      <a:pt x="5887" y="16013"/>
                      <a:pt x="5859" y="15804"/>
                      <a:pt x="5817" y="15609"/>
                    </a:cubicBezTo>
                    <a:cubicBezTo>
                      <a:pt x="5775" y="15246"/>
                      <a:pt x="5664" y="14897"/>
                      <a:pt x="5538" y="14563"/>
                    </a:cubicBezTo>
                    <a:cubicBezTo>
                      <a:pt x="5399" y="14228"/>
                      <a:pt x="5245" y="13921"/>
                      <a:pt x="5036" y="13656"/>
                    </a:cubicBezTo>
                    <a:cubicBezTo>
                      <a:pt x="4813" y="13363"/>
                      <a:pt x="4562" y="13084"/>
                      <a:pt x="4269" y="12861"/>
                    </a:cubicBezTo>
                    <a:cubicBezTo>
                      <a:pt x="3976" y="12624"/>
                      <a:pt x="3641" y="12470"/>
                      <a:pt x="3278" y="12387"/>
                    </a:cubicBezTo>
                    <a:cubicBezTo>
                      <a:pt x="3223" y="12373"/>
                      <a:pt x="3195" y="12373"/>
                      <a:pt x="3139" y="12345"/>
                    </a:cubicBezTo>
                    <a:lnTo>
                      <a:pt x="2999" y="12331"/>
                    </a:lnTo>
                    <a:cubicBezTo>
                      <a:pt x="2916" y="12317"/>
                      <a:pt x="2818" y="12317"/>
                      <a:pt x="2720" y="12317"/>
                    </a:cubicBezTo>
                    <a:cubicBezTo>
                      <a:pt x="2539" y="12317"/>
                      <a:pt x="2358" y="12331"/>
                      <a:pt x="2176" y="12387"/>
                    </a:cubicBezTo>
                    <a:cubicBezTo>
                      <a:pt x="1828" y="12470"/>
                      <a:pt x="1493" y="12624"/>
                      <a:pt x="1214" y="12861"/>
                    </a:cubicBezTo>
                    <a:cubicBezTo>
                      <a:pt x="726" y="13237"/>
                      <a:pt x="405" y="13795"/>
                      <a:pt x="224" y="14395"/>
                    </a:cubicBezTo>
                    <a:cubicBezTo>
                      <a:pt x="28" y="14981"/>
                      <a:pt x="0" y="15609"/>
                      <a:pt x="56" y="16222"/>
                    </a:cubicBezTo>
                    <a:cubicBezTo>
                      <a:pt x="56" y="16292"/>
                      <a:pt x="70" y="16376"/>
                      <a:pt x="70" y="16446"/>
                    </a:cubicBezTo>
                    <a:cubicBezTo>
                      <a:pt x="70" y="16515"/>
                      <a:pt x="84" y="16599"/>
                      <a:pt x="98" y="16669"/>
                    </a:cubicBezTo>
                    <a:cubicBezTo>
                      <a:pt x="126" y="16739"/>
                      <a:pt x="126" y="16836"/>
                      <a:pt x="140" y="16906"/>
                    </a:cubicBezTo>
                    <a:cubicBezTo>
                      <a:pt x="154" y="16976"/>
                      <a:pt x="168" y="17059"/>
                      <a:pt x="196" y="17129"/>
                    </a:cubicBezTo>
                    <a:cubicBezTo>
                      <a:pt x="266" y="17436"/>
                      <a:pt x="335" y="17757"/>
                      <a:pt x="433" y="18064"/>
                    </a:cubicBezTo>
                    <a:cubicBezTo>
                      <a:pt x="851" y="19375"/>
                      <a:pt x="1591" y="20686"/>
                      <a:pt x="2651" y="21746"/>
                    </a:cubicBezTo>
                    <a:cubicBezTo>
                      <a:pt x="2985" y="22081"/>
                      <a:pt x="3362" y="22374"/>
                      <a:pt x="3753" y="22639"/>
                    </a:cubicBezTo>
                    <a:cubicBezTo>
                      <a:pt x="3502" y="22485"/>
                      <a:pt x="3097" y="22276"/>
                      <a:pt x="2734" y="22039"/>
                    </a:cubicBezTo>
                    <a:cubicBezTo>
                      <a:pt x="2372" y="21816"/>
                      <a:pt x="2037" y="21593"/>
                      <a:pt x="1911" y="21551"/>
                    </a:cubicBezTo>
                    <a:cubicBezTo>
                      <a:pt x="1895" y="21547"/>
                      <a:pt x="1882" y="21545"/>
                      <a:pt x="1871" y="21545"/>
                    </a:cubicBezTo>
                    <a:cubicBezTo>
                      <a:pt x="1806" y="21545"/>
                      <a:pt x="1828" y="21615"/>
                      <a:pt x="1911" y="21746"/>
                    </a:cubicBezTo>
                    <a:cubicBezTo>
                      <a:pt x="2023" y="21900"/>
                      <a:pt x="2218" y="22109"/>
                      <a:pt x="2441" y="22318"/>
                    </a:cubicBezTo>
                    <a:cubicBezTo>
                      <a:pt x="2665" y="22527"/>
                      <a:pt x="2944" y="22764"/>
                      <a:pt x="3209" y="22932"/>
                    </a:cubicBezTo>
                    <a:cubicBezTo>
                      <a:pt x="3348" y="23015"/>
                      <a:pt x="3474" y="23113"/>
                      <a:pt x="3571" y="23155"/>
                    </a:cubicBezTo>
                    <a:cubicBezTo>
                      <a:pt x="3683" y="23225"/>
                      <a:pt x="3781" y="23280"/>
                      <a:pt x="3850" y="23322"/>
                    </a:cubicBezTo>
                    <a:cubicBezTo>
                      <a:pt x="4538" y="23686"/>
                      <a:pt x="5317" y="23881"/>
                      <a:pt x="6073" y="23881"/>
                    </a:cubicBezTo>
                    <a:cubicBezTo>
                      <a:pt x="6100" y="23881"/>
                      <a:pt x="6126" y="23881"/>
                      <a:pt x="6152" y="23880"/>
                    </a:cubicBezTo>
                    <a:lnTo>
                      <a:pt x="6152" y="23880"/>
                    </a:lnTo>
                    <a:cubicBezTo>
                      <a:pt x="5747" y="23964"/>
                      <a:pt x="5427" y="23992"/>
                      <a:pt x="5231" y="24089"/>
                    </a:cubicBezTo>
                    <a:cubicBezTo>
                      <a:pt x="5036" y="24159"/>
                      <a:pt x="4980" y="24271"/>
                      <a:pt x="5175" y="24466"/>
                    </a:cubicBezTo>
                    <a:cubicBezTo>
                      <a:pt x="5217" y="24508"/>
                      <a:pt x="5287" y="24536"/>
                      <a:pt x="5371" y="24550"/>
                    </a:cubicBezTo>
                    <a:cubicBezTo>
                      <a:pt x="5454" y="24592"/>
                      <a:pt x="5566" y="24606"/>
                      <a:pt x="5664" y="24620"/>
                    </a:cubicBezTo>
                    <a:cubicBezTo>
                      <a:pt x="5805" y="24646"/>
                      <a:pt x="5958" y="24656"/>
                      <a:pt x="6100" y="24656"/>
                    </a:cubicBezTo>
                    <a:cubicBezTo>
                      <a:pt x="6183" y="24656"/>
                      <a:pt x="6262" y="24653"/>
                      <a:pt x="6333" y="24647"/>
                    </a:cubicBezTo>
                    <a:cubicBezTo>
                      <a:pt x="6696" y="24592"/>
                      <a:pt x="7058" y="24522"/>
                      <a:pt x="7421" y="24410"/>
                    </a:cubicBezTo>
                    <a:cubicBezTo>
                      <a:pt x="7616" y="24368"/>
                      <a:pt x="7798" y="24299"/>
                      <a:pt x="7979" y="24229"/>
                    </a:cubicBezTo>
                    <a:cubicBezTo>
                      <a:pt x="8077" y="24187"/>
                      <a:pt x="8160" y="24131"/>
                      <a:pt x="8244" y="24103"/>
                    </a:cubicBezTo>
                    <a:lnTo>
                      <a:pt x="8384" y="24034"/>
                    </a:lnTo>
                    <a:lnTo>
                      <a:pt x="8523" y="23964"/>
                    </a:lnTo>
                    <a:cubicBezTo>
                      <a:pt x="8872" y="23783"/>
                      <a:pt x="9207" y="23559"/>
                      <a:pt x="9513" y="23294"/>
                    </a:cubicBezTo>
                    <a:cubicBezTo>
                      <a:pt x="9834" y="23057"/>
                      <a:pt x="10113" y="22764"/>
                      <a:pt x="10350" y="22458"/>
                    </a:cubicBezTo>
                    <a:lnTo>
                      <a:pt x="10727" y="21997"/>
                    </a:lnTo>
                    <a:cubicBezTo>
                      <a:pt x="10825" y="21816"/>
                      <a:pt x="10950" y="21662"/>
                      <a:pt x="11034" y="21481"/>
                    </a:cubicBezTo>
                    <a:cubicBezTo>
                      <a:pt x="11229" y="21132"/>
                      <a:pt x="11397" y="20784"/>
                      <a:pt x="11536" y="20421"/>
                    </a:cubicBezTo>
                    <a:cubicBezTo>
                      <a:pt x="11606" y="20254"/>
                      <a:pt x="11675" y="20058"/>
                      <a:pt x="11731" y="19863"/>
                    </a:cubicBezTo>
                    <a:cubicBezTo>
                      <a:pt x="11787" y="19668"/>
                      <a:pt x="11843" y="19500"/>
                      <a:pt x="11885" y="19305"/>
                    </a:cubicBezTo>
                    <a:cubicBezTo>
                      <a:pt x="11941" y="19110"/>
                      <a:pt x="11982" y="18929"/>
                      <a:pt x="12010" y="18733"/>
                    </a:cubicBezTo>
                    <a:cubicBezTo>
                      <a:pt x="12024" y="18650"/>
                      <a:pt x="12052" y="18538"/>
                      <a:pt x="12066" y="18454"/>
                    </a:cubicBezTo>
                    <a:cubicBezTo>
                      <a:pt x="12080" y="18371"/>
                      <a:pt x="12094" y="18259"/>
                      <a:pt x="12122" y="18161"/>
                    </a:cubicBezTo>
                    <a:cubicBezTo>
                      <a:pt x="12136" y="18329"/>
                      <a:pt x="12122" y="18510"/>
                      <a:pt x="12122" y="18677"/>
                    </a:cubicBezTo>
                    <a:cubicBezTo>
                      <a:pt x="12094" y="19180"/>
                      <a:pt x="12010" y="19724"/>
                      <a:pt x="11857" y="20268"/>
                    </a:cubicBezTo>
                    <a:cubicBezTo>
                      <a:pt x="11675" y="20826"/>
                      <a:pt x="11438" y="21383"/>
                      <a:pt x="11048" y="21927"/>
                    </a:cubicBezTo>
                    <a:cubicBezTo>
                      <a:pt x="10954" y="22058"/>
                      <a:pt x="10944" y="22117"/>
                      <a:pt x="10980" y="22117"/>
                    </a:cubicBezTo>
                    <a:cubicBezTo>
                      <a:pt x="11025" y="22117"/>
                      <a:pt x="11141" y="22026"/>
                      <a:pt x="11257" y="21872"/>
                    </a:cubicBezTo>
                    <a:cubicBezTo>
                      <a:pt x="11606" y="21397"/>
                      <a:pt x="11954" y="20770"/>
                      <a:pt x="12219" y="20086"/>
                    </a:cubicBezTo>
                    <a:cubicBezTo>
                      <a:pt x="12401" y="19654"/>
                      <a:pt x="12540" y="19180"/>
                      <a:pt x="12624" y="18733"/>
                    </a:cubicBezTo>
                    <a:cubicBezTo>
                      <a:pt x="12722" y="18273"/>
                      <a:pt x="12777" y="17813"/>
                      <a:pt x="12819" y="17352"/>
                    </a:cubicBezTo>
                    <a:cubicBezTo>
                      <a:pt x="12847" y="16906"/>
                      <a:pt x="12833" y="16432"/>
                      <a:pt x="12819" y="15999"/>
                    </a:cubicBezTo>
                    <a:cubicBezTo>
                      <a:pt x="12791" y="15762"/>
                      <a:pt x="12777" y="15539"/>
                      <a:pt x="12750" y="15330"/>
                    </a:cubicBezTo>
                    <a:cubicBezTo>
                      <a:pt x="12722" y="15232"/>
                      <a:pt x="12708" y="15107"/>
                      <a:pt x="12694" y="14995"/>
                    </a:cubicBezTo>
                    <a:cubicBezTo>
                      <a:pt x="12680" y="14897"/>
                      <a:pt x="12652" y="14786"/>
                      <a:pt x="12624" y="14688"/>
                    </a:cubicBezTo>
                    <a:cubicBezTo>
                      <a:pt x="12485" y="14060"/>
                      <a:pt x="12331" y="13447"/>
                      <a:pt x="12122" y="12861"/>
                    </a:cubicBezTo>
                    <a:cubicBezTo>
                      <a:pt x="12066" y="12721"/>
                      <a:pt x="12010" y="12554"/>
                      <a:pt x="11954" y="12415"/>
                    </a:cubicBezTo>
                    <a:cubicBezTo>
                      <a:pt x="11899" y="12275"/>
                      <a:pt x="11843" y="12122"/>
                      <a:pt x="11787" y="11982"/>
                    </a:cubicBezTo>
                    <a:cubicBezTo>
                      <a:pt x="11662" y="11703"/>
                      <a:pt x="11536" y="11424"/>
                      <a:pt x="11383" y="11145"/>
                    </a:cubicBezTo>
                    <a:cubicBezTo>
                      <a:pt x="11327" y="11061"/>
                      <a:pt x="11299" y="10978"/>
                      <a:pt x="11257" y="10908"/>
                    </a:cubicBezTo>
                    <a:cubicBezTo>
                      <a:pt x="11229" y="10810"/>
                      <a:pt x="11173" y="10755"/>
                      <a:pt x="11118" y="10657"/>
                    </a:cubicBezTo>
                    <a:cubicBezTo>
                      <a:pt x="11034" y="10504"/>
                      <a:pt x="10950" y="10350"/>
                      <a:pt x="10839" y="10211"/>
                    </a:cubicBezTo>
                    <a:lnTo>
                      <a:pt x="10839" y="10211"/>
                    </a:lnTo>
                    <a:cubicBezTo>
                      <a:pt x="10894" y="10225"/>
                      <a:pt x="10950" y="10239"/>
                      <a:pt x="11020" y="10280"/>
                    </a:cubicBezTo>
                    <a:cubicBezTo>
                      <a:pt x="11118" y="10350"/>
                      <a:pt x="11229" y="10420"/>
                      <a:pt x="11355" y="10517"/>
                    </a:cubicBezTo>
                    <a:cubicBezTo>
                      <a:pt x="11466" y="10629"/>
                      <a:pt x="11592" y="10741"/>
                      <a:pt x="11717" y="10936"/>
                    </a:cubicBezTo>
                    <a:cubicBezTo>
                      <a:pt x="11739" y="10968"/>
                      <a:pt x="11756" y="10981"/>
                      <a:pt x="11767" y="10981"/>
                    </a:cubicBezTo>
                    <a:cubicBezTo>
                      <a:pt x="11805" y="10981"/>
                      <a:pt x="11782" y="10822"/>
                      <a:pt x="11717" y="10671"/>
                    </a:cubicBezTo>
                    <a:cubicBezTo>
                      <a:pt x="11327" y="9806"/>
                      <a:pt x="10825" y="9109"/>
                      <a:pt x="10281" y="8481"/>
                    </a:cubicBezTo>
                    <a:cubicBezTo>
                      <a:pt x="9751" y="7853"/>
                      <a:pt x="9165" y="7295"/>
                      <a:pt x="8579" y="6668"/>
                    </a:cubicBezTo>
                    <a:cubicBezTo>
                      <a:pt x="7393" y="5426"/>
                      <a:pt x="6082" y="4282"/>
                      <a:pt x="4729" y="3181"/>
                    </a:cubicBezTo>
                    <a:cubicBezTo>
                      <a:pt x="3348" y="2079"/>
                      <a:pt x="1911" y="1032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8"/>
              <p:cNvSpPr/>
              <p:nvPr/>
            </p:nvSpPr>
            <p:spPr>
              <a:xfrm>
                <a:off x="657092" y="197250"/>
                <a:ext cx="592287" cy="19706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4548" extrusionOk="0">
                    <a:moveTo>
                      <a:pt x="9681" y="1"/>
                    </a:moveTo>
                    <a:cubicBezTo>
                      <a:pt x="9485" y="1"/>
                      <a:pt x="9276" y="1"/>
                      <a:pt x="9081" y="15"/>
                    </a:cubicBezTo>
                    <a:cubicBezTo>
                      <a:pt x="8704" y="56"/>
                      <a:pt x="8314" y="154"/>
                      <a:pt x="8035" y="363"/>
                    </a:cubicBezTo>
                    <a:cubicBezTo>
                      <a:pt x="7923" y="461"/>
                      <a:pt x="7826" y="545"/>
                      <a:pt x="7742" y="628"/>
                    </a:cubicBezTo>
                    <a:cubicBezTo>
                      <a:pt x="7658" y="712"/>
                      <a:pt x="7574" y="810"/>
                      <a:pt x="7477" y="879"/>
                    </a:cubicBezTo>
                    <a:cubicBezTo>
                      <a:pt x="7393" y="949"/>
                      <a:pt x="7309" y="1033"/>
                      <a:pt x="7184" y="1089"/>
                    </a:cubicBezTo>
                    <a:cubicBezTo>
                      <a:pt x="7086" y="1158"/>
                      <a:pt x="6961" y="1200"/>
                      <a:pt x="6807" y="1256"/>
                    </a:cubicBezTo>
                    <a:cubicBezTo>
                      <a:pt x="6640" y="1312"/>
                      <a:pt x="6500" y="1368"/>
                      <a:pt x="6361" y="1437"/>
                    </a:cubicBezTo>
                    <a:cubicBezTo>
                      <a:pt x="5357" y="1674"/>
                      <a:pt x="4380" y="2065"/>
                      <a:pt x="3474" y="2525"/>
                    </a:cubicBezTo>
                    <a:cubicBezTo>
                      <a:pt x="3181" y="2693"/>
                      <a:pt x="2860" y="2846"/>
                      <a:pt x="2553" y="2986"/>
                    </a:cubicBezTo>
                    <a:cubicBezTo>
                      <a:pt x="2581" y="2930"/>
                      <a:pt x="2623" y="2874"/>
                      <a:pt x="2637" y="2832"/>
                    </a:cubicBezTo>
                    <a:cubicBezTo>
                      <a:pt x="2665" y="2735"/>
                      <a:pt x="2692" y="2651"/>
                      <a:pt x="2706" y="2581"/>
                    </a:cubicBezTo>
                    <a:cubicBezTo>
                      <a:pt x="2804" y="2344"/>
                      <a:pt x="2902" y="2065"/>
                      <a:pt x="2985" y="1800"/>
                    </a:cubicBezTo>
                    <a:cubicBezTo>
                      <a:pt x="3055" y="1716"/>
                      <a:pt x="3125" y="1619"/>
                      <a:pt x="3195" y="1549"/>
                    </a:cubicBezTo>
                    <a:cubicBezTo>
                      <a:pt x="3209" y="1535"/>
                      <a:pt x="3222" y="1535"/>
                      <a:pt x="3250" y="1521"/>
                    </a:cubicBezTo>
                    <a:cubicBezTo>
                      <a:pt x="3278" y="1507"/>
                      <a:pt x="3292" y="1479"/>
                      <a:pt x="3292" y="1451"/>
                    </a:cubicBezTo>
                    <a:cubicBezTo>
                      <a:pt x="3474" y="1312"/>
                      <a:pt x="3669" y="1186"/>
                      <a:pt x="3850" y="1089"/>
                    </a:cubicBezTo>
                    <a:cubicBezTo>
                      <a:pt x="3911" y="1052"/>
                      <a:pt x="3887" y="972"/>
                      <a:pt x="3832" y="972"/>
                    </a:cubicBezTo>
                    <a:cubicBezTo>
                      <a:pt x="3825" y="972"/>
                      <a:pt x="3817" y="974"/>
                      <a:pt x="3808" y="977"/>
                    </a:cubicBezTo>
                    <a:cubicBezTo>
                      <a:pt x="3334" y="1172"/>
                      <a:pt x="2665" y="1256"/>
                      <a:pt x="2316" y="1647"/>
                    </a:cubicBezTo>
                    <a:cubicBezTo>
                      <a:pt x="2176" y="1800"/>
                      <a:pt x="2107" y="1926"/>
                      <a:pt x="2093" y="2135"/>
                    </a:cubicBezTo>
                    <a:cubicBezTo>
                      <a:pt x="2079" y="2525"/>
                      <a:pt x="1953" y="2832"/>
                      <a:pt x="1744" y="3097"/>
                    </a:cubicBezTo>
                    <a:lnTo>
                      <a:pt x="1688" y="3153"/>
                    </a:lnTo>
                    <a:cubicBezTo>
                      <a:pt x="1674" y="3167"/>
                      <a:pt x="1660" y="3195"/>
                      <a:pt x="1660" y="3209"/>
                    </a:cubicBezTo>
                    <a:cubicBezTo>
                      <a:pt x="1521" y="3362"/>
                      <a:pt x="1367" y="3502"/>
                      <a:pt x="1186" y="3641"/>
                    </a:cubicBezTo>
                    <a:cubicBezTo>
                      <a:pt x="1130" y="3683"/>
                      <a:pt x="1130" y="3725"/>
                      <a:pt x="1158" y="3781"/>
                    </a:cubicBezTo>
                    <a:cubicBezTo>
                      <a:pt x="781" y="4060"/>
                      <a:pt x="419" y="4353"/>
                      <a:pt x="0" y="4548"/>
                    </a:cubicBezTo>
                    <a:cubicBezTo>
                      <a:pt x="0" y="4548"/>
                      <a:pt x="154" y="4478"/>
                      <a:pt x="433" y="4339"/>
                    </a:cubicBezTo>
                    <a:cubicBezTo>
                      <a:pt x="712" y="4199"/>
                      <a:pt x="1102" y="4004"/>
                      <a:pt x="1577" y="3767"/>
                    </a:cubicBezTo>
                    <a:cubicBezTo>
                      <a:pt x="2037" y="3516"/>
                      <a:pt x="2581" y="3237"/>
                      <a:pt x="3181" y="2972"/>
                    </a:cubicBezTo>
                    <a:cubicBezTo>
                      <a:pt x="3250" y="2930"/>
                      <a:pt x="3320" y="2888"/>
                      <a:pt x="3362" y="2874"/>
                    </a:cubicBezTo>
                    <a:cubicBezTo>
                      <a:pt x="3404" y="2860"/>
                      <a:pt x="3418" y="2860"/>
                      <a:pt x="3460" y="2846"/>
                    </a:cubicBezTo>
                    <a:cubicBezTo>
                      <a:pt x="3678" y="2764"/>
                      <a:pt x="3899" y="2729"/>
                      <a:pt x="4118" y="2729"/>
                    </a:cubicBezTo>
                    <a:cubicBezTo>
                      <a:pt x="4349" y="2729"/>
                      <a:pt x="4577" y="2768"/>
                      <a:pt x="4799" y="2832"/>
                    </a:cubicBezTo>
                    <a:cubicBezTo>
                      <a:pt x="5133" y="2916"/>
                      <a:pt x="5357" y="3041"/>
                      <a:pt x="5594" y="3139"/>
                    </a:cubicBezTo>
                    <a:cubicBezTo>
                      <a:pt x="5719" y="3195"/>
                      <a:pt x="5831" y="3223"/>
                      <a:pt x="5970" y="3265"/>
                    </a:cubicBezTo>
                    <a:cubicBezTo>
                      <a:pt x="6082" y="3293"/>
                      <a:pt x="6221" y="3293"/>
                      <a:pt x="6403" y="3293"/>
                    </a:cubicBezTo>
                    <a:lnTo>
                      <a:pt x="6431" y="3293"/>
                    </a:lnTo>
                    <a:cubicBezTo>
                      <a:pt x="6443" y="3294"/>
                      <a:pt x="6454" y="3295"/>
                      <a:pt x="6465" y="3295"/>
                    </a:cubicBezTo>
                    <a:cubicBezTo>
                      <a:pt x="6626" y="3295"/>
                      <a:pt x="6619" y="3109"/>
                      <a:pt x="6514" y="3069"/>
                    </a:cubicBezTo>
                    <a:cubicBezTo>
                      <a:pt x="6124" y="2944"/>
                      <a:pt x="5789" y="2707"/>
                      <a:pt x="5412" y="2525"/>
                    </a:cubicBezTo>
                    <a:lnTo>
                      <a:pt x="5412" y="2525"/>
                    </a:lnTo>
                    <a:cubicBezTo>
                      <a:pt x="5719" y="2567"/>
                      <a:pt x="6040" y="2665"/>
                      <a:pt x="6347" y="2776"/>
                    </a:cubicBezTo>
                    <a:cubicBezTo>
                      <a:pt x="6612" y="2868"/>
                      <a:pt x="6859" y="2923"/>
                      <a:pt x="7111" y="2923"/>
                    </a:cubicBezTo>
                    <a:cubicBezTo>
                      <a:pt x="7244" y="2923"/>
                      <a:pt x="7379" y="2908"/>
                      <a:pt x="7519" y="2874"/>
                    </a:cubicBezTo>
                    <a:cubicBezTo>
                      <a:pt x="7602" y="2860"/>
                      <a:pt x="7644" y="2693"/>
                      <a:pt x="7519" y="2693"/>
                    </a:cubicBezTo>
                    <a:cubicBezTo>
                      <a:pt x="7156" y="2665"/>
                      <a:pt x="6807" y="2595"/>
                      <a:pt x="6486" y="2372"/>
                    </a:cubicBezTo>
                    <a:cubicBezTo>
                      <a:pt x="6263" y="2218"/>
                      <a:pt x="6124" y="2079"/>
                      <a:pt x="5845" y="2009"/>
                    </a:cubicBezTo>
                    <a:cubicBezTo>
                      <a:pt x="5775" y="1995"/>
                      <a:pt x="5705" y="1995"/>
                      <a:pt x="5636" y="1967"/>
                    </a:cubicBezTo>
                    <a:cubicBezTo>
                      <a:pt x="5789" y="1926"/>
                      <a:pt x="5956" y="1870"/>
                      <a:pt x="6096" y="1814"/>
                    </a:cubicBezTo>
                    <a:cubicBezTo>
                      <a:pt x="6194" y="1786"/>
                      <a:pt x="6291" y="1744"/>
                      <a:pt x="6389" y="1716"/>
                    </a:cubicBezTo>
                    <a:cubicBezTo>
                      <a:pt x="6486" y="1674"/>
                      <a:pt x="6598" y="1647"/>
                      <a:pt x="6682" y="1619"/>
                    </a:cubicBezTo>
                    <a:cubicBezTo>
                      <a:pt x="6807" y="1591"/>
                      <a:pt x="6919" y="1549"/>
                      <a:pt x="7030" y="1521"/>
                    </a:cubicBezTo>
                    <a:cubicBezTo>
                      <a:pt x="7184" y="1479"/>
                      <a:pt x="7337" y="1451"/>
                      <a:pt x="7505" y="1396"/>
                    </a:cubicBezTo>
                    <a:cubicBezTo>
                      <a:pt x="7658" y="1368"/>
                      <a:pt x="7812" y="1326"/>
                      <a:pt x="7951" y="1312"/>
                    </a:cubicBezTo>
                    <a:cubicBezTo>
                      <a:pt x="8174" y="1270"/>
                      <a:pt x="8383" y="1242"/>
                      <a:pt x="8593" y="1200"/>
                    </a:cubicBezTo>
                    <a:cubicBezTo>
                      <a:pt x="8953" y="1150"/>
                      <a:pt x="9307" y="1125"/>
                      <a:pt x="9666" y="1125"/>
                    </a:cubicBezTo>
                    <a:cubicBezTo>
                      <a:pt x="9906" y="1125"/>
                      <a:pt x="10147" y="1136"/>
                      <a:pt x="10392" y="1158"/>
                    </a:cubicBezTo>
                    <a:cubicBezTo>
                      <a:pt x="11006" y="1186"/>
                      <a:pt x="11592" y="1312"/>
                      <a:pt x="12150" y="1507"/>
                    </a:cubicBezTo>
                    <a:cubicBezTo>
                      <a:pt x="12387" y="1577"/>
                      <a:pt x="12596" y="1661"/>
                      <a:pt x="12805" y="1758"/>
                    </a:cubicBezTo>
                    <a:lnTo>
                      <a:pt x="12819" y="1786"/>
                    </a:lnTo>
                    <a:cubicBezTo>
                      <a:pt x="12833" y="1814"/>
                      <a:pt x="12847" y="1828"/>
                      <a:pt x="12875" y="1870"/>
                    </a:cubicBezTo>
                    <a:cubicBezTo>
                      <a:pt x="12945" y="1939"/>
                      <a:pt x="13014" y="2079"/>
                      <a:pt x="13084" y="2205"/>
                    </a:cubicBezTo>
                    <a:cubicBezTo>
                      <a:pt x="13154" y="2316"/>
                      <a:pt x="13238" y="2442"/>
                      <a:pt x="13363" y="2442"/>
                    </a:cubicBezTo>
                    <a:cubicBezTo>
                      <a:pt x="13371" y="2442"/>
                      <a:pt x="13379" y="2443"/>
                      <a:pt x="13387" y="2443"/>
                    </a:cubicBezTo>
                    <a:cubicBezTo>
                      <a:pt x="13515" y="2443"/>
                      <a:pt x="13616" y="2336"/>
                      <a:pt x="13642" y="2205"/>
                    </a:cubicBezTo>
                    <a:cubicBezTo>
                      <a:pt x="13656" y="2177"/>
                      <a:pt x="13670" y="2163"/>
                      <a:pt x="13656" y="2135"/>
                    </a:cubicBezTo>
                    <a:cubicBezTo>
                      <a:pt x="13600" y="1967"/>
                      <a:pt x="13503" y="1800"/>
                      <a:pt x="13363" y="1661"/>
                    </a:cubicBezTo>
                    <a:cubicBezTo>
                      <a:pt x="13224" y="1521"/>
                      <a:pt x="13042" y="1396"/>
                      <a:pt x="12875" y="1340"/>
                    </a:cubicBezTo>
                    <a:cubicBezTo>
                      <a:pt x="12136" y="1061"/>
                      <a:pt x="11355" y="1019"/>
                      <a:pt x="10601" y="991"/>
                    </a:cubicBezTo>
                    <a:cubicBezTo>
                      <a:pt x="10448" y="963"/>
                      <a:pt x="10267" y="963"/>
                      <a:pt x="10127" y="949"/>
                    </a:cubicBezTo>
                    <a:lnTo>
                      <a:pt x="9625" y="949"/>
                    </a:lnTo>
                    <a:lnTo>
                      <a:pt x="9137" y="977"/>
                    </a:lnTo>
                    <a:cubicBezTo>
                      <a:pt x="8941" y="991"/>
                      <a:pt x="8732" y="1019"/>
                      <a:pt x="8551" y="1033"/>
                    </a:cubicBezTo>
                    <a:cubicBezTo>
                      <a:pt x="8565" y="1019"/>
                      <a:pt x="8579" y="1019"/>
                      <a:pt x="8593" y="991"/>
                    </a:cubicBezTo>
                    <a:cubicBezTo>
                      <a:pt x="8718" y="921"/>
                      <a:pt x="8872" y="782"/>
                      <a:pt x="8983" y="698"/>
                    </a:cubicBezTo>
                    <a:cubicBezTo>
                      <a:pt x="9346" y="391"/>
                      <a:pt x="9681" y="224"/>
                      <a:pt x="10225" y="182"/>
                    </a:cubicBezTo>
                    <a:cubicBezTo>
                      <a:pt x="10308" y="182"/>
                      <a:pt x="10336" y="42"/>
                      <a:pt x="10239" y="42"/>
                    </a:cubicBezTo>
                    <a:cubicBezTo>
                      <a:pt x="10057" y="15"/>
                      <a:pt x="9876" y="15"/>
                      <a:pt x="96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8"/>
              <p:cNvSpPr/>
              <p:nvPr/>
            </p:nvSpPr>
            <p:spPr>
              <a:xfrm>
                <a:off x="691296" y="219055"/>
                <a:ext cx="46871" cy="27367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78" extrusionOk="0">
                    <a:moveTo>
                      <a:pt x="1605" y="1"/>
                    </a:moveTo>
                    <a:cubicBezTo>
                      <a:pt x="1465" y="1"/>
                      <a:pt x="1326" y="43"/>
                      <a:pt x="1186" y="71"/>
                    </a:cubicBezTo>
                    <a:cubicBezTo>
                      <a:pt x="1117" y="85"/>
                      <a:pt x="1047" y="126"/>
                      <a:pt x="977" y="140"/>
                    </a:cubicBezTo>
                    <a:cubicBezTo>
                      <a:pt x="907" y="182"/>
                      <a:pt x="852" y="196"/>
                      <a:pt x="782" y="224"/>
                    </a:cubicBezTo>
                    <a:cubicBezTo>
                      <a:pt x="670" y="280"/>
                      <a:pt x="587" y="336"/>
                      <a:pt x="517" y="405"/>
                    </a:cubicBezTo>
                    <a:cubicBezTo>
                      <a:pt x="447" y="461"/>
                      <a:pt x="377" y="531"/>
                      <a:pt x="322" y="601"/>
                    </a:cubicBezTo>
                    <a:cubicBezTo>
                      <a:pt x="210" y="740"/>
                      <a:pt x="98" y="852"/>
                      <a:pt x="1" y="977"/>
                    </a:cubicBezTo>
                    <a:cubicBezTo>
                      <a:pt x="70" y="963"/>
                      <a:pt x="112" y="963"/>
                      <a:pt x="182" y="935"/>
                    </a:cubicBezTo>
                    <a:cubicBezTo>
                      <a:pt x="294" y="935"/>
                      <a:pt x="391" y="921"/>
                      <a:pt x="503" y="908"/>
                    </a:cubicBezTo>
                    <a:cubicBezTo>
                      <a:pt x="698" y="838"/>
                      <a:pt x="866" y="754"/>
                      <a:pt x="1019" y="587"/>
                    </a:cubicBezTo>
                    <a:cubicBezTo>
                      <a:pt x="1228" y="377"/>
                      <a:pt x="1410" y="168"/>
                      <a:pt x="1675" y="15"/>
                    </a:cubicBezTo>
                    <a:cubicBezTo>
                      <a:pt x="1647" y="15"/>
                      <a:pt x="1633" y="1"/>
                      <a:pt x="1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8"/>
              <p:cNvSpPr/>
              <p:nvPr/>
            </p:nvSpPr>
            <p:spPr>
              <a:xfrm>
                <a:off x="596039" y="556899"/>
                <a:ext cx="458752" cy="471257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0876" extrusionOk="0">
                    <a:moveTo>
                      <a:pt x="1" y="0"/>
                    </a:moveTo>
                    <a:lnTo>
                      <a:pt x="1" y="140"/>
                    </a:lnTo>
                    <a:cubicBezTo>
                      <a:pt x="1" y="223"/>
                      <a:pt x="1" y="363"/>
                      <a:pt x="15" y="544"/>
                    </a:cubicBezTo>
                    <a:cubicBezTo>
                      <a:pt x="56" y="893"/>
                      <a:pt x="126" y="1381"/>
                      <a:pt x="266" y="1953"/>
                    </a:cubicBezTo>
                    <a:cubicBezTo>
                      <a:pt x="405" y="2525"/>
                      <a:pt x="628" y="3194"/>
                      <a:pt x="921" y="3864"/>
                    </a:cubicBezTo>
                    <a:cubicBezTo>
                      <a:pt x="963" y="3948"/>
                      <a:pt x="991" y="4031"/>
                      <a:pt x="1033" y="4101"/>
                    </a:cubicBezTo>
                    <a:cubicBezTo>
                      <a:pt x="1047" y="4129"/>
                      <a:pt x="1047" y="4171"/>
                      <a:pt x="1061" y="4199"/>
                    </a:cubicBezTo>
                    <a:cubicBezTo>
                      <a:pt x="1116" y="4324"/>
                      <a:pt x="1144" y="4450"/>
                      <a:pt x="1186" y="4589"/>
                    </a:cubicBezTo>
                    <a:cubicBezTo>
                      <a:pt x="1214" y="4701"/>
                      <a:pt x="1242" y="4840"/>
                      <a:pt x="1256" y="4966"/>
                    </a:cubicBezTo>
                    <a:cubicBezTo>
                      <a:pt x="1284" y="5217"/>
                      <a:pt x="1312" y="5468"/>
                      <a:pt x="1312" y="5733"/>
                    </a:cubicBezTo>
                    <a:cubicBezTo>
                      <a:pt x="1312" y="5928"/>
                      <a:pt x="1284" y="6096"/>
                      <a:pt x="1284" y="6263"/>
                    </a:cubicBezTo>
                    <a:cubicBezTo>
                      <a:pt x="1270" y="6416"/>
                      <a:pt x="1270" y="6556"/>
                      <a:pt x="1270" y="6709"/>
                    </a:cubicBezTo>
                    <a:cubicBezTo>
                      <a:pt x="1270" y="6863"/>
                      <a:pt x="1284" y="7002"/>
                      <a:pt x="1326" y="7170"/>
                    </a:cubicBezTo>
                    <a:cubicBezTo>
                      <a:pt x="1354" y="7323"/>
                      <a:pt x="1423" y="7518"/>
                      <a:pt x="1535" y="7700"/>
                    </a:cubicBezTo>
                    <a:cubicBezTo>
                      <a:pt x="1535" y="7728"/>
                      <a:pt x="1549" y="7728"/>
                      <a:pt x="1549" y="7742"/>
                    </a:cubicBezTo>
                    <a:cubicBezTo>
                      <a:pt x="1599" y="7803"/>
                      <a:pt x="1662" y="7828"/>
                      <a:pt x="1718" y="7828"/>
                    </a:cubicBezTo>
                    <a:cubicBezTo>
                      <a:pt x="1803" y="7828"/>
                      <a:pt x="1873" y="7770"/>
                      <a:pt x="1856" y="7686"/>
                    </a:cubicBezTo>
                    <a:cubicBezTo>
                      <a:pt x="1800" y="7449"/>
                      <a:pt x="1786" y="7198"/>
                      <a:pt x="1800" y="6974"/>
                    </a:cubicBezTo>
                    <a:lnTo>
                      <a:pt x="1856" y="6291"/>
                    </a:lnTo>
                    <a:cubicBezTo>
                      <a:pt x="1884" y="6486"/>
                      <a:pt x="1925" y="6668"/>
                      <a:pt x="1953" y="6849"/>
                    </a:cubicBezTo>
                    <a:cubicBezTo>
                      <a:pt x="1967" y="7044"/>
                      <a:pt x="2009" y="7239"/>
                      <a:pt x="2037" y="7435"/>
                    </a:cubicBezTo>
                    <a:cubicBezTo>
                      <a:pt x="2107" y="7937"/>
                      <a:pt x="2330" y="8383"/>
                      <a:pt x="2734" y="8788"/>
                    </a:cubicBezTo>
                    <a:cubicBezTo>
                      <a:pt x="2774" y="8817"/>
                      <a:pt x="2819" y="8831"/>
                      <a:pt x="2856" y="8831"/>
                    </a:cubicBezTo>
                    <a:cubicBezTo>
                      <a:pt x="2925" y="8831"/>
                      <a:pt x="2970" y="8785"/>
                      <a:pt x="2916" y="8704"/>
                    </a:cubicBezTo>
                    <a:cubicBezTo>
                      <a:pt x="2776" y="8495"/>
                      <a:pt x="2665" y="8286"/>
                      <a:pt x="2581" y="8090"/>
                    </a:cubicBezTo>
                    <a:cubicBezTo>
                      <a:pt x="2511" y="7881"/>
                      <a:pt x="2483" y="7672"/>
                      <a:pt x="2497" y="7463"/>
                    </a:cubicBezTo>
                    <a:cubicBezTo>
                      <a:pt x="2525" y="7170"/>
                      <a:pt x="2581" y="6960"/>
                      <a:pt x="2525" y="6668"/>
                    </a:cubicBezTo>
                    <a:cubicBezTo>
                      <a:pt x="2511" y="6570"/>
                      <a:pt x="2497" y="6500"/>
                      <a:pt x="2469" y="6416"/>
                    </a:cubicBezTo>
                    <a:lnTo>
                      <a:pt x="2469" y="6416"/>
                    </a:lnTo>
                    <a:cubicBezTo>
                      <a:pt x="2581" y="6556"/>
                      <a:pt x="2707" y="6709"/>
                      <a:pt x="2818" y="6849"/>
                    </a:cubicBezTo>
                    <a:cubicBezTo>
                      <a:pt x="2986" y="7044"/>
                      <a:pt x="3153" y="7225"/>
                      <a:pt x="3306" y="7393"/>
                    </a:cubicBezTo>
                    <a:cubicBezTo>
                      <a:pt x="3418" y="7504"/>
                      <a:pt x="3502" y="7602"/>
                      <a:pt x="3613" y="7686"/>
                    </a:cubicBezTo>
                    <a:cubicBezTo>
                      <a:pt x="3864" y="7951"/>
                      <a:pt x="4143" y="8174"/>
                      <a:pt x="4408" y="8383"/>
                    </a:cubicBezTo>
                    <a:cubicBezTo>
                      <a:pt x="4520" y="8481"/>
                      <a:pt x="4618" y="8551"/>
                      <a:pt x="4701" y="8620"/>
                    </a:cubicBezTo>
                    <a:cubicBezTo>
                      <a:pt x="4813" y="8690"/>
                      <a:pt x="4897" y="8760"/>
                      <a:pt x="5008" y="8830"/>
                    </a:cubicBezTo>
                    <a:cubicBezTo>
                      <a:pt x="5566" y="9206"/>
                      <a:pt x="6152" y="9541"/>
                      <a:pt x="6766" y="9806"/>
                    </a:cubicBezTo>
                    <a:cubicBezTo>
                      <a:pt x="7393" y="10057"/>
                      <a:pt x="8035" y="10252"/>
                      <a:pt x="8677" y="10378"/>
                    </a:cubicBezTo>
                    <a:cubicBezTo>
                      <a:pt x="8802" y="10392"/>
                      <a:pt x="8942" y="10406"/>
                      <a:pt x="9067" y="10448"/>
                    </a:cubicBezTo>
                    <a:cubicBezTo>
                      <a:pt x="9193" y="10462"/>
                      <a:pt x="9332" y="10475"/>
                      <a:pt x="9444" y="10503"/>
                    </a:cubicBezTo>
                    <a:lnTo>
                      <a:pt x="9486" y="10503"/>
                    </a:lnTo>
                    <a:cubicBezTo>
                      <a:pt x="9500" y="10517"/>
                      <a:pt x="9541" y="10545"/>
                      <a:pt x="9569" y="10545"/>
                    </a:cubicBezTo>
                    <a:cubicBezTo>
                      <a:pt x="9681" y="10587"/>
                      <a:pt x="9820" y="10685"/>
                      <a:pt x="9960" y="10782"/>
                    </a:cubicBezTo>
                    <a:cubicBezTo>
                      <a:pt x="10030" y="10824"/>
                      <a:pt x="10113" y="10852"/>
                      <a:pt x="10183" y="10866"/>
                    </a:cubicBezTo>
                    <a:cubicBezTo>
                      <a:pt x="10212" y="10872"/>
                      <a:pt x="10241" y="10875"/>
                      <a:pt x="10270" y="10875"/>
                    </a:cubicBezTo>
                    <a:cubicBezTo>
                      <a:pt x="10311" y="10875"/>
                      <a:pt x="10351" y="10868"/>
                      <a:pt x="10392" y="10852"/>
                    </a:cubicBezTo>
                    <a:cubicBezTo>
                      <a:pt x="10546" y="10782"/>
                      <a:pt x="10588" y="10615"/>
                      <a:pt x="10518" y="10503"/>
                    </a:cubicBezTo>
                    <a:cubicBezTo>
                      <a:pt x="10532" y="10475"/>
                      <a:pt x="10518" y="10448"/>
                      <a:pt x="10490" y="10434"/>
                    </a:cubicBezTo>
                    <a:cubicBezTo>
                      <a:pt x="10336" y="10308"/>
                      <a:pt x="10169" y="10238"/>
                      <a:pt x="9974" y="10169"/>
                    </a:cubicBezTo>
                    <a:cubicBezTo>
                      <a:pt x="9890" y="10127"/>
                      <a:pt x="9779" y="10113"/>
                      <a:pt x="9681" y="10085"/>
                    </a:cubicBezTo>
                    <a:cubicBezTo>
                      <a:pt x="9625" y="10057"/>
                      <a:pt x="9569" y="10057"/>
                      <a:pt x="9541" y="10057"/>
                    </a:cubicBezTo>
                    <a:cubicBezTo>
                      <a:pt x="9486" y="10057"/>
                      <a:pt x="9430" y="10043"/>
                      <a:pt x="9402" y="10043"/>
                    </a:cubicBezTo>
                    <a:cubicBezTo>
                      <a:pt x="9290" y="10043"/>
                      <a:pt x="9207" y="10029"/>
                      <a:pt x="9095" y="10029"/>
                    </a:cubicBezTo>
                    <a:lnTo>
                      <a:pt x="8802" y="10015"/>
                    </a:lnTo>
                    <a:cubicBezTo>
                      <a:pt x="8607" y="10015"/>
                      <a:pt x="8426" y="9973"/>
                      <a:pt x="8216" y="9959"/>
                    </a:cubicBezTo>
                    <a:cubicBezTo>
                      <a:pt x="8105" y="9959"/>
                      <a:pt x="8021" y="9918"/>
                      <a:pt x="7909" y="9918"/>
                    </a:cubicBezTo>
                    <a:cubicBezTo>
                      <a:pt x="7812" y="9904"/>
                      <a:pt x="7728" y="9890"/>
                      <a:pt x="7616" y="9876"/>
                    </a:cubicBezTo>
                    <a:lnTo>
                      <a:pt x="7324" y="9806"/>
                    </a:lnTo>
                    <a:lnTo>
                      <a:pt x="7184" y="9764"/>
                    </a:lnTo>
                    <a:lnTo>
                      <a:pt x="7045" y="9708"/>
                    </a:lnTo>
                    <a:cubicBezTo>
                      <a:pt x="6891" y="9639"/>
                      <a:pt x="6724" y="9569"/>
                      <a:pt x="6570" y="9485"/>
                    </a:cubicBezTo>
                    <a:cubicBezTo>
                      <a:pt x="6487" y="9457"/>
                      <a:pt x="6417" y="9415"/>
                      <a:pt x="6333" y="9387"/>
                    </a:cubicBezTo>
                    <a:cubicBezTo>
                      <a:pt x="6236" y="9346"/>
                      <a:pt x="6166" y="9318"/>
                      <a:pt x="6082" y="9262"/>
                    </a:cubicBezTo>
                    <a:lnTo>
                      <a:pt x="5845" y="9136"/>
                    </a:lnTo>
                    <a:cubicBezTo>
                      <a:pt x="5747" y="9109"/>
                      <a:pt x="5678" y="9053"/>
                      <a:pt x="5608" y="9011"/>
                    </a:cubicBezTo>
                    <a:cubicBezTo>
                      <a:pt x="5524" y="8969"/>
                      <a:pt x="5427" y="8913"/>
                      <a:pt x="5329" y="8843"/>
                    </a:cubicBezTo>
                    <a:cubicBezTo>
                      <a:pt x="5245" y="8788"/>
                      <a:pt x="5162" y="8718"/>
                      <a:pt x="5078" y="8662"/>
                    </a:cubicBezTo>
                    <a:cubicBezTo>
                      <a:pt x="5092" y="8662"/>
                      <a:pt x="5120" y="8690"/>
                      <a:pt x="5148" y="8690"/>
                    </a:cubicBezTo>
                    <a:cubicBezTo>
                      <a:pt x="5217" y="8704"/>
                      <a:pt x="5308" y="8707"/>
                      <a:pt x="5399" y="8707"/>
                    </a:cubicBezTo>
                    <a:cubicBezTo>
                      <a:pt x="5489" y="8707"/>
                      <a:pt x="5580" y="8704"/>
                      <a:pt x="5650" y="8704"/>
                    </a:cubicBezTo>
                    <a:cubicBezTo>
                      <a:pt x="5768" y="8697"/>
                      <a:pt x="5880" y="8694"/>
                      <a:pt x="5988" y="8694"/>
                    </a:cubicBezTo>
                    <a:cubicBezTo>
                      <a:pt x="6096" y="8694"/>
                      <a:pt x="6201" y="8697"/>
                      <a:pt x="6305" y="8704"/>
                    </a:cubicBezTo>
                    <a:cubicBezTo>
                      <a:pt x="6417" y="8704"/>
                      <a:pt x="6515" y="8718"/>
                      <a:pt x="6626" y="8760"/>
                    </a:cubicBezTo>
                    <a:cubicBezTo>
                      <a:pt x="6724" y="8774"/>
                      <a:pt x="6849" y="8802"/>
                      <a:pt x="6975" y="8843"/>
                    </a:cubicBezTo>
                    <a:cubicBezTo>
                      <a:pt x="6980" y="8844"/>
                      <a:pt x="6986" y="8845"/>
                      <a:pt x="6991" y="8845"/>
                    </a:cubicBezTo>
                    <a:cubicBezTo>
                      <a:pt x="7065" y="8845"/>
                      <a:pt x="7110" y="8756"/>
                      <a:pt x="7045" y="8704"/>
                    </a:cubicBezTo>
                    <a:cubicBezTo>
                      <a:pt x="6905" y="8634"/>
                      <a:pt x="6752" y="8565"/>
                      <a:pt x="6612" y="8453"/>
                    </a:cubicBezTo>
                    <a:cubicBezTo>
                      <a:pt x="6542" y="8411"/>
                      <a:pt x="6445" y="8369"/>
                      <a:pt x="6375" y="8313"/>
                    </a:cubicBezTo>
                    <a:cubicBezTo>
                      <a:pt x="6305" y="8272"/>
                      <a:pt x="6222" y="8230"/>
                      <a:pt x="6152" y="8174"/>
                    </a:cubicBezTo>
                    <a:cubicBezTo>
                      <a:pt x="6082" y="8132"/>
                      <a:pt x="5998" y="8090"/>
                      <a:pt x="5929" y="8062"/>
                    </a:cubicBezTo>
                    <a:cubicBezTo>
                      <a:pt x="5859" y="8021"/>
                      <a:pt x="5775" y="7965"/>
                      <a:pt x="5706" y="7951"/>
                    </a:cubicBezTo>
                    <a:cubicBezTo>
                      <a:pt x="5538" y="7881"/>
                      <a:pt x="5385" y="7825"/>
                      <a:pt x="5217" y="7811"/>
                    </a:cubicBezTo>
                    <a:cubicBezTo>
                      <a:pt x="5078" y="7797"/>
                      <a:pt x="4952" y="7783"/>
                      <a:pt x="4827" y="7755"/>
                    </a:cubicBezTo>
                    <a:lnTo>
                      <a:pt x="4464" y="7714"/>
                    </a:lnTo>
                    <a:cubicBezTo>
                      <a:pt x="4339" y="7672"/>
                      <a:pt x="4213" y="7644"/>
                      <a:pt x="4115" y="7588"/>
                    </a:cubicBezTo>
                    <a:cubicBezTo>
                      <a:pt x="4060" y="7546"/>
                      <a:pt x="3990" y="7518"/>
                      <a:pt x="3920" y="7477"/>
                    </a:cubicBezTo>
                    <a:cubicBezTo>
                      <a:pt x="3864" y="7449"/>
                      <a:pt x="3795" y="7393"/>
                      <a:pt x="3725" y="7337"/>
                    </a:cubicBezTo>
                    <a:cubicBezTo>
                      <a:pt x="3655" y="7295"/>
                      <a:pt x="3585" y="7239"/>
                      <a:pt x="3544" y="7170"/>
                    </a:cubicBezTo>
                    <a:lnTo>
                      <a:pt x="3348" y="6988"/>
                    </a:lnTo>
                    <a:cubicBezTo>
                      <a:pt x="2609" y="6124"/>
                      <a:pt x="2009" y="5161"/>
                      <a:pt x="1423" y="4185"/>
                    </a:cubicBezTo>
                    <a:cubicBezTo>
                      <a:pt x="1340" y="4031"/>
                      <a:pt x="1256" y="3850"/>
                      <a:pt x="1172" y="3682"/>
                    </a:cubicBezTo>
                    <a:cubicBezTo>
                      <a:pt x="1102" y="3501"/>
                      <a:pt x="1005" y="3334"/>
                      <a:pt x="963" y="3152"/>
                    </a:cubicBezTo>
                    <a:lnTo>
                      <a:pt x="963" y="3152"/>
                    </a:lnTo>
                    <a:cubicBezTo>
                      <a:pt x="1005" y="3208"/>
                      <a:pt x="1047" y="3250"/>
                      <a:pt x="1116" y="3264"/>
                    </a:cubicBezTo>
                    <a:cubicBezTo>
                      <a:pt x="1200" y="3292"/>
                      <a:pt x="1284" y="3334"/>
                      <a:pt x="1354" y="3348"/>
                    </a:cubicBezTo>
                    <a:cubicBezTo>
                      <a:pt x="1479" y="3417"/>
                      <a:pt x="1605" y="3473"/>
                      <a:pt x="1744" y="3529"/>
                    </a:cubicBezTo>
                    <a:cubicBezTo>
                      <a:pt x="1884" y="3571"/>
                      <a:pt x="2009" y="3613"/>
                      <a:pt x="2149" y="3669"/>
                    </a:cubicBezTo>
                    <a:cubicBezTo>
                      <a:pt x="2190" y="3696"/>
                      <a:pt x="2232" y="3738"/>
                      <a:pt x="2260" y="3766"/>
                    </a:cubicBezTo>
                    <a:cubicBezTo>
                      <a:pt x="2316" y="3808"/>
                      <a:pt x="2358" y="3836"/>
                      <a:pt x="2386" y="3878"/>
                    </a:cubicBezTo>
                    <a:cubicBezTo>
                      <a:pt x="2400" y="3892"/>
                      <a:pt x="2400" y="3906"/>
                      <a:pt x="2428" y="3920"/>
                    </a:cubicBezTo>
                    <a:cubicBezTo>
                      <a:pt x="2442" y="3961"/>
                      <a:pt x="2469" y="3975"/>
                      <a:pt x="2497" y="3975"/>
                    </a:cubicBezTo>
                    <a:cubicBezTo>
                      <a:pt x="2637" y="4129"/>
                      <a:pt x="2790" y="4310"/>
                      <a:pt x="2888" y="4478"/>
                    </a:cubicBezTo>
                    <a:cubicBezTo>
                      <a:pt x="2900" y="4498"/>
                      <a:pt x="2917" y="4506"/>
                      <a:pt x="2934" y="4506"/>
                    </a:cubicBezTo>
                    <a:cubicBezTo>
                      <a:pt x="2976" y="4506"/>
                      <a:pt x="3019" y="4457"/>
                      <a:pt x="3000" y="4408"/>
                    </a:cubicBezTo>
                    <a:cubicBezTo>
                      <a:pt x="2944" y="4310"/>
                      <a:pt x="2888" y="4185"/>
                      <a:pt x="2846" y="4059"/>
                    </a:cubicBezTo>
                    <a:cubicBezTo>
                      <a:pt x="2790" y="3948"/>
                      <a:pt x="2748" y="3822"/>
                      <a:pt x="2679" y="3696"/>
                    </a:cubicBezTo>
                    <a:cubicBezTo>
                      <a:pt x="2637" y="3571"/>
                      <a:pt x="2581" y="3459"/>
                      <a:pt x="2511" y="3348"/>
                    </a:cubicBezTo>
                    <a:lnTo>
                      <a:pt x="2400" y="3194"/>
                    </a:lnTo>
                    <a:cubicBezTo>
                      <a:pt x="2372" y="3139"/>
                      <a:pt x="2330" y="3083"/>
                      <a:pt x="2288" y="3055"/>
                    </a:cubicBezTo>
                    <a:cubicBezTo>
                      <a:pt x="2121" y="2915"/>
                      <a:pt x="2023" y="2846"/>
                      <a:pt x="1814" y="2804"/>
                    </a:cubicBezTo>
                    <a:cubicBezTo>
                      <a:pt x="1619" y="2790"/>
                      <a:pt x="1451" y="2720"/>
                      <a:pt x="1284" y="2636"/>
                    </a:cubicBezTo>
                    <a:cubicBezTo>
                      <a:pt x="1130" y="2553"/>
                      <a:pt x="1005" y="2441"/>
                      <a:pt x="893" y="2302"/>
                    </a:cubicBezTo>
                    <a:cubicBezTo>
                      <a:pt x="865" y="2288"/>
                      <a:pt x="865" y="2274"/>
                      <a:pt x="851" y="2246"/>
                    </a:cubicBezTo>
                    <a:lnTo>
                      <a:pt x="796" y="2204"/>
                    </a:lnTo>
                    <a:cubicBezTo>
                      <a:pt x="684" y="2023"/>
                      <a:pt x="558" y="1813"/>
                      <a:pt x="475" y="1590"/>
                    </a:cubicBezTo>
                    <a:cubicBezTo>
                      <a:pt x="447" y="1534"/>
                      <a:pt x="405" y="1507"/>
                      <a:pt x="349" y="1507"/>
                    </a:cubicBezTo>
                    <a:cubicBezTo>
                      <a:pt x="168" y="1004"/>
                      <a:pt x="15" y="50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8"/>
              <p:cNvSpPr/>
              <p:nvPr/>
            </p:nvSpPr>
            <p:spPr>
              <a:xfrm>
                <a:off x="786437" y="907449"/>
                <a:ext cx="82236" cy="23008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531" extrusionOk="0">
                    <a:moveTo>
                      <a:pt x="0" y="0"/>
                    </a:moveTo>
                    <a:lnTo>
                      <a:pt x="154" y="140"/>
                    </a:lnTo>
                    <a:cubicBezTo>
                      <a:pt x="251" y="223"/>
                      <a:pt x="349" y="293"/>
                      <a:pt x="433" y="363"/>
                    </a:cubicBezTo>
                    <a:cubicBezTo>
                      <a:pt x="530" y="419"/>
                      <a:pt x="628" y="475"/>
                      <a:pt x="740" y="488"/>
                    </a:cubicBezTo>
                    <a:cubicBezTo>
                      <a:pt x="837" y="530"/>
                      <a:pt x="963" y="530"/>
                      <a:pt x="1060" y="530"/>
                    </a:cubicBezTo>
                    <a:cubicBezTo>
                      <a:pt x="1130" y="530"/>
                      <a:pt x="1200" y="502"/>
                      <a:pt x="1270" y="502"/>
                    </a:cubicBezTo>
                    <a:cubicBezTo>
                      <a:pt x="1339" y="488"/>
                      <a:pt x="1409" y="488"/>
                      <a:pt x="1479" y="475"/>
                    </a:cubicBezTo>
                    <a:cubicBezTo>
                      <a:pt x="1618" y="433"/>
                      <a:pt x="1758" y="433"/>
                      <a:pt x="1897" y="419"/>
                    </a:cubicBezTo>
                    <a:lnTo>
                      <a:pt x="1856" y="363"/>
                    </a:lnTo>
                    <a:lnTo>
                      <a:pt x="1479" y="209"/>
                    </a:lnTo>
                    <a:cubicBezTo>
                      <a:pt x="1367" y="154"/>
                      <a:pt x="1242" y="112"/>
                      <a:pt x="1102" y="70"/>
                    </a:cubicBezTo>
                    <a:cubicBezTo>
                      <a:pt x="886" y="28"/>
                      <a:pt x="694" y="25"/>
                      <a:pt x="515" y="25"/>
                    </a:cubicBezTo>
                    <a:cubicBezTo>
                      <a:pt x="479" y="25"/>
                      <a:pt x="443" y="25"/>
                      <a:pt x="408" y="25"/>
                    </a:cubicBezTo>
                    <a:cubicBezTo>
                      <a:pt x="268" y="25"/>
                      <a:pt x="134" y="2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8"/>
              <p:cNvSpPr/>
              <p:nvPr/>
            </p:nvSpPr>
            <p:spPr>
              <a:xfrm>
                <a:off x="261954" y="1249549"/>
                <a:ext cx="271230" cy="486249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11222" extrusionOk="0">
                    <a:moveTo>
                      <a:pt x="3930" y="0"/>
                    </a:moveTo>
                    <a:cubicBezTo>
                      <a:pt x="3930" y="1"/>
                      <a:pt x="3833" y="140"/>
                      <a:pt x="3665" y="405"/>
                    </a:cubicBezTo>
                    <a:cubicBezTo>
                      <a:pt x="3512" y="670"/>
                      <a:pt x="3275" y="1032"/>
                      <a:pt x="3052" y="1479"/>
                    </a:cubicBezTo>
                    <a:cubicBezTo>
                      <a:pt x="2815" y="1939"/>
                      <a:pt x="2564" y="2497"/>
                      <a:pt x="2326" y="3111"/>
                    </a:cubicBezTo>
                    <a:cubicBezTo>
                      <a:pt x="2298" y="3180"/>
                      <a:pt x="2271" y="3250"/>
                      <a:pt x="2257" y="3320"/>
                    </a:cubicBezTo>
                    <a:cubicBezTo>
                      <a:pt x="2229" y="3348"/>
                      <a:pt x="2229" y="3362"/>
                      <a:pt x="2215" y="3404"/>
                    </a:cubicBezTo>
                    <a:cubicBezTo>
                      <a:pt x="2117" y="3613"/>
                      <a:pt x="1992" y="3808"/>
                      <a:pt x="1838" y="3976"/>
                    </a:cubicBezTo>
                    <a:cubicBezTo>
                      <a:pt x="1768" y="4059"/>
                      <a:pt x="1671" y="4157"/>
                      <a:pt x="1587" y="4227"/>
                    </a:cubicBezTo>
                    <a:cubicBezTo>
                      <a:pt x="1503" y="4310"/>
                      <a:pt x="1420" y="4380"/>
                      <a:pt x="1322" y="4450"/>
                    </a:cubicBezTo>
                    <a:cubicBezTo>
                      <a:pt x="1183" y="4575"/>
                      <a:pt x="1071" y="4659"/>
                      <a:pt x="945" y="4743"/>
                    </a:cubicBezTo>
                    <a:cubicBezTo>
                      <a:pt x="820" y="4826"/>
                      <a:pt x="722" y="4924"/>
                      <a:pt x="611" y="5008"/>
                    </a:cubicBezTo>
                    <a:cubicBezTo>
                      <a:pt x="401" y="5175"/>
                      <a:pt x="206" y="5412"/>
                      <a:pt x="95" y="5803"/>
                    </a:cubicBezTo>
                    <a:cubicBezTo>
                      <a:pt x="95" y="5831"/>
                      <a:pt x="67" y="5831"/>
                      <a:pt x="67" y="5845"/>
                    </a:cubicBezTo>
                    <a:cubicBezTo>
                      <a:pt x="1" y="5901"/>
                      <a:pt x="69" y="5971"/>
                      <a:pt x="141" y="5971"/>
                    </a:cubicBezTo>
                    <a:cubicBezTo>
                      <a:pt x="176" y="5971"/>
                      <a:pt x="212" y="5955"/>
                      <a:pt x="234" y="5914"/>
                    </a:cubicBezTo>
                    <a:cubicBezTo>
                      <a:pt x="374" y="5719"/>
                      <a:pt x="527" y="5566"/>
                      <a:pt x="708" y="5426"/>
                    </a:cubicBezTo>
                    <a:cubicBezTo>
                      <a:pt x="876" y="5287"/>
                      <a:pt x="1057" y="5175"/>
                      <a:pt x="1224" y="5064"/>
                    </a:cubicBezTo>
                    <a:lnTo>
                      <a:pt x="1224" y="5064"/>
                    </a:lnTo>
                    <a:cubicBezTo>
                      <a:pt x="1127" y="5203"/>
                      <a:pt x="1015" y="5329"/>
                      <a:pt x="890" y="5468"/>
                    </a:cubicBezTo>
                    <a:cubicBezTo>
                      <a:pt x="778" y="5608"/>
                      <a:pt x="667" y="5747"/>
                      <a:pt x="541" y="5886"/>
                    </a:cubicBezTo>
                    <a:cubicBezTo>
                      <a:pt x="471" y="5970"/>
                      <a:pt x="401" y="6068"/>
                      <a:pt x="360" y="6179"/>
                    </a:cubicBezTo>
                    <a:cubicBezTo>
                      <a:pt x="304" y="6277"/>
                      <a:pt x="248" y="6389"/>
                      <a:pt x="220" y="6514"/>
                    </a:cubicBezTo>
                    <a:cubicBezTo>
                      <a:pt x="178" y="6626"/>
                      <a:pt x="150" y="6751"/>
                      <a:pt x="123" y="6877"/>
                    </a:cubicBezTo>
                    <a:cubicBezTo>
                      <a:pt x="109" y="7002"/>
                      <a:pt x="109" y="7142"/>
                      <a:pt x="123" y="7281"/>
                    </a:cubicBezTo>
                    <a:cubicBezTo>
                      <a:pt x="123" y="7351"/>
                      <a:pt x="178" y="7393"/>
                      <a:pt x="220" y="7393"/>
                    </a:cubicBezTo>
                    <a:cubicBezTo>
                      <a:pt x="229" y="7399"/>
                      <a:pt x="238" y="7402"/>
                      <a:pt x="247" y="7402"/>
                    </a:cubicBezTo>
                    <a:cubicBezTo>
                      <a:pt x="279" y="7402"/>
                      <a:pt x="307" y="7364"/>
                      <a:pt x="318" y="7309"/>
                    </a:cubicBezTo>
                    <a:cubicBezTo>
                      <a:pt x="360" y="7072"/>
                      <a:pt x="388" y="6863"/>
                      <a:pt x="499" y="6668"/>
                    </a:cubicBezTo>
                    <a:lnTo>
                      <a:pt x="653" y="6403"/>
                    </a:lnTo>
                    <a:cubicBezTo>
                      <a:pt x="722" y="6319"/>
                      <a:pt x="792" y="6249"/>
                      <a:pt x="862" y="6193"/>
                    </a:cubicBezTo>
                    <a:cubicBezTo>
                      <a:pt x="959" y="6110"/>
                      <a:pt x="1071" y="6040"/>
                      <a:pt x="1169" y="5970"/>
                    </a:cubicBezTo>
                    <a:cubicBezTo>
                      <a:pt x="1280" y="5900"/>
                      <a:pt x="1364" y="5817"/>
                      <a:pt x="1448" y="5705"/>
                    </a:cubicBezTo>
                    <a:cubicBezTo>
                      <a:pt x="1503" y="5649"/>
                      <a:pt x="1545" y="5580"/>
                      <a:pt x="1573" y="5538"/>
                    </a:cubicBezTo>
                    <a:lnTo>
                      <a:pt x="1573" y="5538"/>
                    </a:lnTo>
                    <a:cubicBezTo>
                      <a:pt x="1559" y="5691"/>
                      <a:pt x="1545" y="5845"/>
                      <a:pt x="1517" y="6026"/>
                    </a:cubicBezTo>
                    <a:cubicBezTo>
                      <a:pt x="1503" y="6235"/>
                      <a:pt x="1489" y="6444"/>
                      <a:pt x="1503" y="6654"/>
                    </a:cubicBezTo>
                    <a:lnTo>
                      <a:pt x="1503" y="6835"/>
                    </a:lnTo>
                    <a:cubicBezTo>
                      <a:pt x="1503" y="6891"/>
                      <a:pt x="1517" y="6961"/>
                      <a:pt x="1517" y="7016"/>
                    </a:cubicBezTo>
                    <a:cubicBezTo>
                      <a:pt x="1517" y="7100"/>
                      <a:pt x="1545" y="7170"/>
                      <a:pt x="1545" y="7253"/>
                    </a:cubicBezTo>
                    <a:cubicBezTo>
                      <a:pt x="1559" y="7351"/>
                      <a:pt x="1559" y="7421"/>
                      <a:pt x="1573" y="7491"/>
                    </a:cubicBezTo>
                    <a:cubicBezTo>
                      <a:pt x="1573" y="7518"/>
                      <a:pt x="1587" y="7560"/>
                      <a:pt x="1587" y="7602"/>
                    </a:cubicBezTo>
                    <a:cubicBezTo>
                      <a:pt x="1587" y="7644"/>
                      <a:pt x="1615" y="7672"/>
                      <a:pt x="1629" y="7714"/>
                    </a:cubicBezTo>
                    <a:cubicBezTo>
                      <a:pt x="1643" y="7784"/>
                      <a:pt x="1657" y="7853"/>
                      <a:pt x="1685" y="7937"/>
                    </a:cubicBezTo>
                    <a:lnTo>
                      <a:pt x="1727" y="8090"/>
                    </a:lnTo>
                    <a:lnTo>
                      <a:pt x="1782" y="8258"/>
                    </a:lnTo>
                    <a:cubicBezTo>
                      <a:pt x="1824" y="8355"/>
                      <a:pt x="1866" y="8439"/>
                      <a:pt x="1908" y="8551"/>
                    </a:cubicBezTo>
                    <a:cubicBezTo>
                      <a:pt x="2033" y="8816"/>
                      <a:pt x="2201" y="9053"/>
                      <a:pt x="2382" y="9304"/>
                    </a:cubicBezTo>
                    <a:lnTo>
                      <a:pt x="2536" y="9457"/>
                    </a:lnTo>
                    <a:lnTo>
                      <a:pt x="2689" y="9611"/>
                    </a:lnTo>
                    <a:lnTo>
                      <a:pt x="2870" y="9750"/>
                    </a:lnTo>
                    <a:cubicBezTo>
                      <a:pt x="2912" y="9806"/>
                      <a:pt x="2968" y="9862"/>
                      <a:pt x="3038" y="9890"/>
                    </a:cubicBezTo>
                    <a:cubicBezTo>
                      <a:pt x="3526" y="10238"/>
                      <a:pt x="4070" y="10448"/>
                      <a:pt x="4628" y="10601"/>
                    </a:cubicBezTo>
                    <a:cubicBezTo>
                      <a:pt x="4851" y="10657"/>
                      <a:pt x="5074" y="10727"/>
                      <a:pt x="5283" y="10755"/>
                    </a:cubicBezTo>
                    <a:lnTo>
                      <a:pt x="5325" y="10755"/>
                    </a:lnTo>
                    <a:cubicBezTo>
                      <a:pt x="5339" y="10782"/>
                      <a:pt x="5353" y="10810"/>
                      <a:pt x="5395" y="10824"/>
                    </a:cubicBezTo>
                    <a:cubicBezTo>
                      <a:pt x="5479" y="10880"/>
                      <a:pt x="5590" y="11006"/>
                      <a:pt x="5702" y="11089"/>
                    </a:cubicBezTo>
                    <a:cubicBezTo>
                      <a:pt x="5808" y="11160"/>
                      <a:pt x="5915" y="11221"/>
                      <a:pt x="6021" y="11221"/>
                    </a:cubicBezTo>
                    <a:cubicBezTo>
                      <a:pt x="6040" y="11221"/>
                      <a:pt x="6059" y="11219"/>
                      <a:pt x="6079" y="11215"/>
                    </a:cubicBezTo>
                    <a:cubicBezTo>
                      <a:pt x="6218" y="11173"/>
                      <a:pt x="6260" y="11020"/>
                      <a:pt x="6232" y="10880"/>
                    </a:cubicBezTo>
                    <a:cubicBezTo>
                      <a:pt x="6246" y="10866"/>
                      <a:pt x="6246" y="10824"/>
                      <a:pt x="6232" y="10810"/>
                    </a:cubicBezTo>
                    <a:cubicBezTo>
                      <a:pt x="6106" y="10671"/>
                      <a:pt x="5967" y="10573"/>
                      <a:pt x="5814" y="10503"/>
                    </a:cubicBezTo>
                    <a:cubicBezTo>
                      <a:pt x="5772" y="10476"/>
                      <a:pt x="5730" y="10462"/>
                      <a:pt x="5688" y="10448"/>
                    </a:cubicBezTo>
                    <a:cubicBezTo>
                      <a:pt x="5660" y="10434"/>
                      <a:pt x="5604" y="10406"/>
                      <a:pt x="5562" y="10392"/>
                    </a:cubicBezTo>
                    <a:cubicBezTo>
                      <a:pt x="5479" y="10364"/>
                      <a:pt x="5395" y="10336"/>
                      <a:pt x="5325" y="10336"/>
                    </a:cubicBezTo>
                    <a:cubicBezTo>
                      <a:pt x="4991" y="10294"/>
                      <a:pt x="4642" y="10252"/>
                      <a:pt x="4307" y="10183"/>
                    </a:cubicBezTo>
                    <a:cubicBezTo>
                      <a:pt x="4223" y="10169"/>
                      <a:pt x="4154" y="10155"/>
                      <a:pt x="4070" y="10127"/>
                    </a:cubicBezTo>
                    <a:lnTo>
                      <a:pt x="3819" y="10057"/>
                    </a:lnTo>
                    <a:lnTo>
                      <a:pt x="3582" y="9973"/>
                    </a:lnTo>
                    <a:cubicBezTo>
                      <a:pt x="3484" y="9946"/>
                      <a:pt x="3414" y="9918"/>
                      <a:pt x="3345" y="9876"/>
                    </a:cubicBezTo>
                    <a:cubicBezTo>
                      <a:pt x="3233" y="9778"/>
                      <a:pt x="3108" y="9694"/>
                      <a:pt x="3024" y="9611"/>
                    </a:cubicBezTo>
                    <a:cubicBezTo>
                      <a:pt x="2968" y="9555"/>
                      <a:pt x="2898" y="9499"/>
                      <a:pt x="2842" y="9471"/>
                    </a:cubicBezTo>
                    <a:lnTo>
                      <a:pt x="2689" y="9318"/>
                    </a:lnTo>
                    <a:lnTo>
                      <a:pt x="2605" y="9248"/>
                    </a:lnTo>
                    <a:cubicBezTo>
                      <a:pt x="2564" y="9220"/>
                      <a:pt x="2550" y="9192"/>
                      <a:pt x="2536" y="9164"/>
                    </a:cubicBezTo>
                    <a:lnTo>
                      <a:pt x="2396" y="8983"/>
                    </a:lnTo>
                    <a:cubicBezTo>
                      <a:pt x="2340" y="8913"/>
                      <a:pt x="2285" y="8830"/>
                      <a:pt x="2257" y="8760"/>
                    </a:cubicBezTo>
                    <a:cubicBezTo>
                      <a:pt x="2229" y="8718"/>
                      <a:pt x="2201" y="8690"/>
                      <a:pt x="2187" y="8634"/>
                    </a:cubicBezTo>
                    <a:lnTo>
                      <a:pt x="2131" y="8509"/>
                    </a:lnTo>
                    <a:lnTo>
                      <a:pt x="2159" y="8551"/>
                    </a:lnTo>
                    <a:cubicBezTo>
                      <a:pt x="2187" y="8565"/>
                      <a:pt x="2215" y="8579"/>
                      <a:pt x="2257" y="8620"/>
                    </a:cubicBezTo>
                    <a:lnTo>
                      <a:pt x="2354" y="8662"/>
                    </a:lnTo>
                    <a:cubicBezTo>
                      <a:pt x="2424" y="8704"/>
                      <a:pt x="2508" y="8718"/>
                      <a:pt x="2564" y="8732"/>
                    </a:cubicBezTo>
                    <a:cubicBezTo>
                      <a:pt x="2968" y="8844"/>
                      <a:pt x="3233" y="8913"/>
                      <a:pt x="3540" y="9067"/>
                    </a:cubicBezTo>
                    <a:cubicBezTo>
                      <a:pt x="3548" y="9073"/>
                      <a:pt x="3558" y="9076"/>
                      <a:pt x="3567" y="9076"/>
                    </a:cubicBezTo>
                    <a:cubicBezTo>
                      <a:pt x="3618" y="9076"/>
                      <a:pt x="3671" y="8989"/>
                      <a:pt x="3624" y="8941"/>
                    </a:cubicBezTo>
                    <a:cubicBezTo>
                      <a:pt x="3596" y="8913"/>
                      <a:pt x="3540" y="8871"/>
                      <a:pt x="3512" y="8844"/>
                    </a:cubicBezTo>
                    <a:cubicBezTo>
                      <a:pt x="3484" y="8830"/>
                      <a:pt x="3470" y="8802"/>
                      <a:pt x="3456" y="8774"/>
                    </a:cubicBezTo>
                    <a:cubicBezTo>
                      <a:pt x="3442" y="8760"/>
                      <a:pt x="3414" y="8732"/>
                      <a:pt x="3400" y="8704"/>
                    </a:cubicBezTo>
                    <a:cubicBezTo>
                      <a:pt x="3317" y="8620"/>
                      <a:pt x="3261" y="8523"/>
                      <a:pt x="3191" y="8439"/>
                    </a:cubicBezTo>
                    <a:cubicBezTo>
                      <a:pt x="3066" y="8244"/>
                      <a:pt x="2898" y="8076"/>
                      <a:pt x="2689" y="7923"/>
                    </a:cubicBezTo>
                    <a:cubicBezTo>
                      <a:pt x="2326" y="7672"/>
                      <a:pt x="1950" y="7477"/>
                      <a:pt x="1866" y="6905"/>
                    </a:cubicBezTo>
                    <a:cubicBezTo>
                      <a:pt x="1852" y="6765"/>
                      <a:pt x="1838" y="6612"/>
                      <a:pt x="1810" y="6472"/>
                    </a:cubicBezTo>
                    <a:cubicBezTo>
                      <a:pt x="1852" y="5984"/>
                      <a:pt x="1936" y="5496"/>
                      <a:pt x="2047" y="5022"/>
                    </a:cubicBezTo>
                    <a:cubicBezTo>
                      <a:pt x="2145" y="4533"/>
                      <a:pt x="2285" y="4059"/>
                      <a:pt x="2410" y="3599"/>
                    </a:cubicBezTo>
                    <a:cubicBezTo>
                      <a:pt x="2494" y="3278"/>
                      <a:pt x="2619" y="2971"/>
                      <a:pt x="2759" y="2664"/>
                    </a:cubicBezTo>
                    <a:cubicBezTo>
                      <a:pt x="2759" y="2720"/>
                      <a:pt x="2773" y="2790"/>
                      <a:pt x="2787" y="2846"/>
                    </a:cubicBezTo>
                    <a:cubicBezTo>
                      <a:pt x="2829" y="2929"/>
                      <a:pt x="2856" y="2999"/>
                      <a:pt x="2912" y="3069"/>
                    </a:cubicBezTo>
                    <a:cubicBezTo>
                      <a:pt x="2996" y="3320"/>
                      <a:pt x="3135" y="3557"/>
                      <a:pt x="3261" y="3780"/>
                    </a:cubicBezTo>
                    <a:cubicBezTo>
                      <a:pt x="3275" y="3892"/>
                      <a:pt x="3303" y="3976"/>
                      <a:pt x="3317" y="4087"/>
                    </a:cubicBezTo>
                    <a:cubicBezTo>
                      <a:pt x="3317" y="4101"/>
                      <a:pt x="3317" y="4115"/>
                      <a:pt x="3303" y="4129"/>
                    </a:cubicBezTo>
                    <a:cubicBezTo>
                      <a:pt x="3303" y="4171"/>
                      <a:pt x="3303" y="4185"/>
                      <a:pt x="3317" y="4199"/>
                    </a:cubicBezTo>
                    <a:cubicBezTo>
                      <a:pt x="3317" y="4310"/>
                      <a:pt x="3317" y="4394"/>
                      <a:pt x="3303" y="4478"/>
                    </a:cubicBezTo>
                    <a:cubicBezTo>
                      <a:pt x="3275" y="4575"/>
                      <a:pt x="3261" y="4673"/>
                      <a:pt x="3261" y="4757"/>
                    </a:cubicBezTo>
                    <a:cubicBezTo>
                      <a:pt x="3252" y="4801"/>
                      <a:pt x="3299" y="4828"/>
                      <a:pt x="3338" y="4828"/>
                    </a:cubicBezTo>
                    <a:cubicBezTo>
                      <a:pt x="3361" y="4828"/>
                      <a:pt x="3381" y="4819"/>
                      <a:pt x="3386" y="4798"/>
                    </a:cubicBezTo>
                    <a:cubicBezTo>
                      <a:pt x="3512" y="4394"/>
                      <a:pt x="3861" y="3962"/>
                      <a:pt x="3819" y="3501"/>
                    </a:cubicBezTo>
                    <a:cubicBezTo>
                      <a:pt x="3805" y="3320"/>
                      <a:pt x="3791" y="3194"/>
                      <a:pt x="3652" y="3041"/>
                    </a:cubicBezTo>
                    <a:cubicBezTo>
                      <a:pt x="3512" y="2901"/>
                      <a:pt x="3414" y="2734"/>
                      <a:pt x="3373" y="2581"/>
                    </a:cubicBezTo>
                    <a:cubicBezTo>
                      <a:pt x="3317" y="2427"/>
                      <a:pt x="3275" y="2274"/>
                      <a:pt x="3275" y="2106"/>
                    </a:cubicBezTo>
                    <a:cubicBezTo>
                      <a:pt x="3275" y="2092"/>
                      <a:pt x="3275" y="2079"/>
                      <a:pt x="3303" y="2037"/>
                    </a:cubicBezTo>
                    <a:lnTo>
                      <a:pt x="3303" y="1995"/>
                    </a:lnTo>
                    <a:cubicBezTo>
                      <a:pt x="3317" y="1800"/>
                      <a:pt x="3345" y="1590"/>
                      <a:pt x="3414" y="1381"/>
                    </a:cubicBezTo>
                    <a:cubicBezTo>
                      <a:pt x="3442" y="1325"/>
                      <a:pt x="3414" y="1269"/>
                      <a:pt x="3386" y="1242"/>
                    </a:cubicBezTo>
                    <a:cubicBezTo>
                      <a:pt x="3540" y="809"/>
                      <a:pt x="3679" y="363"/>
                      <a:pt x="393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8"/>
              <p:cNvSpPr/>
              <p:nvPr/>
            </p:nvSpPr>
            <p:spPr>
              <a:xfrm>
                <a:off x="342203" y="1584369"/>
                <a:ext cx="54419" cy="4177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4" extrusionOk="0">
                    <a:moveTo>
                      <a:pt x="0" y="1"/>
                    </a:moveTo>
                    <a:lnTo>
                      <a:pt x="42" y="182"/>
                    </a:lnTo>
                    <a:cubicBezTo>
                      <a:pt x="42" y="210"/>
                      <a:pt x="56" y="266"/>
                      <a:pt x="70" y="322"/>
                    </a:cubicBezTo>
                    <a:cubicBezTo>
                      <a:pt x="70" y="363"/>
                      <a:pt x="84" y="405"/>
                      <a:pt x="112" y="461"/>
                    </a:cubicBezTo>
                    <a:cubicBezTo>
                      <a:pt x="140" y="503"/>
                      <a:pt x="154" y="545"/>
                      <a:pt x="195" y="573"/>
                    </a:cubicBezTo>
                    <a:lnTo>
                      <a:pt x="293" y="684"/>
                    </a:lnTo>
                    <a:cubicBezTo>
                      <a:pt x="363" y="740"/>
                      <a:pt x="460" y="782"/>
                      <a:pt x="544" y="824"/>
                    </a:cubicBezTo>
                    <a:cubicBezTo>
                      <a:pt x="656" y="852"/>
                      <a:pt x="781" y="893"/>
                      <a:pt x="907" y="907"/>
                    </a:cubicBezTo>
                    <a:cubicBezTo>
                      <a:pt x="1032" y="921"/>
                      <a:pt x="1158" y="949"/>
                      <a:pt x="1256" y="963"/>
                    </a:cubicBezTo>
                    <a:lnTo>
                      <a:pt x="1256" y="907"/>
                    </a:lnTo>
                    <a:lnTo>
                      <a:pt x="1158" y="810"/>
                    </a:lnTo>
                    <a:lnTo>
                      <a:pt x="1046" y="698"/>
                    </a:lnTo>
                    <a:lnTo>
                      <a:pt x="949" y="587"/>
                    </a:lnTo>
                    <a:cubicBezTo>
                      <a:pt x="893" y="559"/>
                      <a:pt x="851" y="517"/>
                      <a:pt x="823" y="489"/>
                    </a:cubicBezTo>
                    <a:cubicBezTo>
                      <a:pt x="753" y="447"/>
                      <a:pt x="670" y="405"/>
                      <a:pt x="600" y="363"/>
                    </a:cubicBezTo>
                    <a:cubicBezTo>
                      <a:pt x="530" y="308"/>
                      <a:pt x="460" y="280"/>
                      <a:pt x="391" y="238"/>
                    </a:cubicBezTo>
                    <a:cubicBezTo>
                      <a:pt x="251" y="182"/>
                      <a:pt x="112" y="112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8"/>
              <p:cNvSpPr/>
              <p:nvPr/>
            </p:nvSpPr>
            <p:spPr>
              <a:xfrm>
                <a:off x="384495" y="1772340"/>
                <a:ext cx="326386" cy="742200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17129" extrusionOk="0">
                    <a:moveTo>
                      <a:pt x="1" y="1"/>
                    </a:moveTo>
                    <a:cubicBezTo>
                      <a:pt x="63" y="67"/>
                      <a:pt x="126" y="132"/>
                      <a:pt x="189" y="197"/>
                    </a:cubicBezTo>
                    <a:lnTo>
                      <a:pt x="189" y="197"/>
                    </a:lnTo>
                    <a:cubicBezTo>
                      <a:pt x="172" y="177"/>
                      <a:pt x="155" y="158"/>
                      <a:pt x="140" y="140"/>
                    </a:cubicBezTo>
                    <a:lnTo>
                      <a:pt x="1" y="1"/>
                    </a:lnTo>
                    <a:close/>
                    <a:moveTo>
                      <a:pt x="189" y="197"/>
                    </a:moveTo>
                    <a:cubicBezTo>
                      <a:pt x="270" y="289"/>
                      <a:pt x="377" y="407"/>
                      <a:pt x="503" y="545"/>
                    </a:cubicBezTo>
                    <a:cubicBezTo>
                      <a:pt x="824" y="893"/>
                      <a:pt x="1242" y="1423"/>
                      <a:pt x="1716" y="2051"/>
                    </a:cubicBezTo>
                    <a:cubicBezTo>
                      <a:pt x="2177" y="2693"/>
                      <a:pt x="2707" y="3460"/>
                      <a:pt x="3223" y="4297"/>
                    </a:cubicBezTo>
                    <a:cubicBezTo>
                      <a:pt x="3278" y="4381"/>
                      <a:pt x="3348" y="4492"/>
                      <a:pt x="3404" y="4576"/>
                    </a:cubicBezTo>
                    <a:cubicBezTo>
                      <a:pt x="3418" y="4604"/>
                      <a:pt x="3460" y="4660"/>
                      <a:pt x="3474" y="4701"/>
                    </a:cubicBezTo>
                    <a:cubicBezTo>
                      <a:pt x="3809" y="5343"/>
                      <a:pt x="3920" y="5985"/>
                      <a:pt x="3920" y="6598"/>
                    </a:cubicBezTo>
                    <a:cubicBezTo>
                      <a:pt x="3920" y="7045"/>
                      <a:pt x="3850" y="7380"/>
                      <a:pt x="3822" y="7714"/>
                    </a:cubicBezTo>
                    <a:cubicBezTo>
                      <a:pt x="3781" y="8035"/>
                      <a:pt x="3781" y="8370"/>
                      <a:pt x="3892" y="8858"/>
                    </a:cubicBezTo>
                    <a:cubicBezTo>
                      <a:pt x="3892" y="8886"/>
                      <a:pt x="3892" y="8900"/>
                      <a:pt x="3906" y="8914"/>
                    </a:cubicBezTo>
                    <a:cubicBezTo>
                      <a:pt x="3914" y="9019"/>
                      <a:pt x="3978" y="9072"/>
                      <a:pt x="4040" y="9072"/>
                    </a:cubicBezTo>
                    <a:cubicBezTo>
                      <a:pt x="4093" y="9072"/>
                      <a:pt x="4144" y="9033"/>
                      <a:pt x="4157" y="8956"/>
                    </a:cubicBezTo>
                    <a:cubicBezTo>
                      <a:pt x="4185" y="8398"/>
                      <a:pt x="4339" y="7937"/>
                      <a:pt x="4422" y="7393"/>
                    </a:cubicBezTo>
                    <a:cubicBezTo>
                      <a:pt x="4478" y="7854"/>
                      <a:pt x="4464" y="8286"/>
                      <a:pt x="4422" y="8747"/>
                    </a:cubicBezTo>
                    <a:cubicBezTo>
                      <a:pt x="4380" y="9318"/>
                      <a:pt x="4422" y="9876"/>
                      <a:pt x="4590" y="10448"/>
                    </a:cubicBezTo>
                    <a:cubicBezTo>
                      <a:pt x="4605" y="10525"/>
                      <a:pt x="4667" y="10577"/>
                      <a:pt x="4715" y="10577"/>
                    </a:cubicBezTo>
                    <a:cubicBezTo>
                      <a:pt x="4754" y="10577"/>
                      <a:pt x="4783" y="10543"/>
                      <a:pt x="4771" y="10462"/>
                    </a:cubicBezTo>
                    <a:cubicBezTo>
                      <a:pt x="4729" y="9932"/>
                      <a:pt x="4729" y="9416"/>
                      <a:pt x="4883" y="8970"/>
                    </a:cubicBezTo>
                    <a:cubicBezTo>
                      <a:pt x="4938" y="8816"/>
                      <a:pt x="4980" y="8691"/>
                      <a:pt x="5036" y="8551"/>
                    </a:cubicBezTo>
                    <a:cubicBezTo>
                      <a:pt x="5078" y="8412"/>
                      <a:pt x="5106" y="8258"/>
                      <a:pt x="5106" y="8063"/>
                    </a:cubicBezTo>
                    <a:cubicBezTo>
                      <a:pt x="5106" y="7951"/>
                      <a:pt x="5092" y="7854"/>
                      <a:pt x="5078" y="7742"/>
                    </a:cubicBezTo>
                    <a:lnTo>
                      <a:pt x="5078" y="7742"/>
                    </a:lnTo>
                    <a:cubicBezTo>
                      <a:pt x="5175" y="7979"/>
                      <a:pt x="5273" y="8203"/>
                      <a:pt x="5371" y="8426"/>
                    </a:cubicBezTo>
                    <a:cubicBezTo>
                      <a:pt x="5496" y="8719"/>
                      <a:pt x="5622" y="9039"/>
                      <a:pt x="5719" y="9332"/>
                    </a:cubicBezTo>
                    <a:cubicBezTo>
                      <a:pt x="5775" y="9514"/>
                      <a:pt x="5845" y="9695"/>
                      <a:pt x="5901" y="9862"/>
                    </a:cubicBezTo>
                    <a:cubicBezTo>
                      <a:pt x="6040" y="10323"/>
                      <a:pt x="6152" y="10797"/>
                      <a:pt x="6250" y="11257"/>
                    </a:cubicBezTo>
                    <a:cubicBezTo>
                      <a:pt x="6291" y="11578"/>
                      <a:pt x="6347" y="11913"/>
                      <a:pt x="6361" y="12234"/>
                    </a:cubicBezTo>
                    <a:cubicBezTo>
                      <a:pt x="6403" y="12680"/>
                      <a:pt x="6375" y="13140"/>
                      <a:pt x="6305" y="13587"/>
                    </a:cubicBezTo>
                    <a:cubicBezTo>
                      <a:pt x="6222" y="14047"/>
                      <a:pt x="6082" y="14479"/>
                      <a:pt x="5845" y="14884"/>
                    </a:cubicBezTo>
                    <a:cubicBezTo>
                      <a:pt x="5594" y="15274"/>
                      <a:pt x="5287" y="15609"/>
                      <a:pt x="4897" y="15888"/>
                    </a:cubicBezTo>
                    <a:cubicBezTo>
                      <a:pt x="4534" y="16153"/>
                      <a:pt x="4101" y="16349"/>
                      <a:pt x="3683" y="16488"/>
                    </a:cubicBezTo>
                    <a:cubicBezTo>
                      <a:pt x="3502" y="16530"/>
                      <a:pt x="3334" y="16586"/>
                      <a:pt x="3153" y="16627"/>
                    </a:cubicBezTo>
                    <a:lnTo>
                      <a:pt x="2888" y="16669"/>
                    </a:lnTo>
                    <a:cubicBezTo>
                      <a:pt x="2804" y="16697"/>
                      <a:pt x="2721" y="16697"/>
                      <a:pt x="2637" y="16711"/>
                    </a:cubicBezTo>
                    <a:lnTo>
                      <a:pt x="2581" y="16711"/>
                    </a:lnTo>
                    <a:cubicBezTo>
                      <a:pt x="2539" y="16697"/>
                      <a:pt x="2511" y="16669"/>
                      <a:pt x="2455" y="16669"/>
                    </a:cubicBezTo>
                    <a:cubicBezTo>
                      <a:pt x="2316" y="16655"/>
                      <a:pt x="2121" y="16572"/>
                      <a:pt x="1939" y="16502"/>
                    </a:cubicBezTo>
                    <a:cubicBezTo>
                      <a:pt x="1842" y="16460"/>
                      <a:pt x="1744" y="16432"/>
                      <a:pt x="1660" y="16418"/>
                    </a:cubicBezTo>
                    <a:cubicBezTo>
                      <a:pt x="1612" y="16404"/>
                      <a:pt x="1566" y="16397"/>
                      <a:pt x="1523" y="16397"/>
                    </a:cubicBezTo>
                    <a:cubicBezTo>
                      <a:pt x="1479" y="16397"/>
                      <a:pt x="1437" y="16404"/>
                      <a:pt x="1395" y="16418"/>
                    </a:cubicBezTo>
                    <a:cubicBezTo>
                      <a:pt x="1200" y="16460"/>
                      <a:pt x="1116" y="16641"/>
                      <a:pt x="1200" y="16767"/>
                    </a:cubicBezTo>
                    <a:cubicBezTo>
                      <a:pt x="1186" y="16781"/>
                      <a:pt x="1186" y="16809"/>
                      <a:pt x="1214" y="16837"/>
                    </a:cubicBezTo>
                    <a:cubicBezTo>
                      <a:pt x="1506" y="17014"/>
                      <a:pt x="1939" y="17129"/>
                      <a:pt x="2377" y="17129"/>
                    </a:cubicBezTo>
                    <a:cubicBezTo>
                      <a:pt x="2525" y="17129"/>
                      <a:pt x="2674" y="17116"/>
                      <a:pt x="2818" y="17088"/>
                    </a:cubicBezTo>
                    <a:cubicBezTo>
                      <a:pt x="3404" y="16990"/>
                      <a:pt x="3976" y="16795"/>
                      <a:pt x="4492" y="16502"/>
                    </a:cubicBezTo>
                    <a:cubicBezTo>
                      <a:pt x="4618" y="16418"/>
                      <a:pt x="4757" y="16349"/>
                      <a:pt x="4869" y="16251"/>
                    </a:cubicBezTo>
                    <a:cubicBezTo>
                      <a:pt x="4910" y="16209"/>
                      <a:pt x="4980" y="16167"/>
                      <a:pt x="5036" y="16111"/>
                    </a:cubicBezTo>
                    <a:lnTo>
                      <a:pt x="5217" y="15958"/>
                    </a:lnTo>
                    <a:cubicBezTo>
                      <a:pt x="5427" y="15749"/>
                      <a:pt x="5636" y="15526"/>
                      <a:pt x="5789" y="15274"/>
                    </a:cubicBezTo>
                    <a:cubicBezTo>
                      <a:pt x="5845" y="15233"/>
                      <a:pt x="5873" y="15177"/>
                      <a:pt x="5915" y="15121"/>
                    </a:cubicBezTo>
                    <a:lnTo>
                      <a:pt x="6012" y="14968"/>
                    </a:lnTo>
                    <a:cubicBezTo>
                      <a:pt x="6054" y="14912"/>
                      <a:pt x="6082" y="14856"/>
                      <a:pt x="6096" y="14814"/>
                    </a:cubicBezTo>
                    <a:cubicBezTo>
                      <a:pt x="6124" y="14772"/>
                      <a:pt x="6138" y="14758"/>
                      <a:pt x="6152" y="14717"/>
                    </a:cubicBezTo>
                    <a:cubicBezTo>
                      <a:pt x="6166" y="14689"/>
                      <a:pt x="6166" y="14675"/>
                      <a:pt x="6194" y="14633"/>
                    </a:cubicBezTo>
                    <a:lnTo>
                      <a:pt x="6277" y="14465"/>
                    </a:lnTo>
                    <a:cubicBezTo>
                      <a:pt x="6291" y="14410"/>
                      <a:pt x="6305" y="14340"/>
                      <a:pt x="6347" y="14270"/>
                    </a:cubicBezTo>
                    <a:cubicBezTo>
                      <a:pt x="6403" y="14145"/>
                      <a:pt x="6417" y="14019"/>
                      <a:pt x="6445" y="13907"/>
                    </a:cubicBezTo>
                    <a:cubicBezTo>
                      <a:pt x="6501" y="13656"/>
                      <a:pt x="6542" y="13391"/>
                      <a:pt x="6542" y="13154"/>
                    </a:cubicBezTo>
                    <a:cubicBezTo>
                      <a:pt x="6556" y="12833"/>
                      <a:pt x="6556" y="12541"/>
                      <a:pt x="6542" y="12248"/>
                    </a:cubicBezTo>
                    <a:lnTo>
                      <a:pt x="6542" y="12248"/>
                    </a:lnTo>
                    <a:cubicBezTo>
                      <a:pt x="6556" y="12276"/>
                      <a:pt x="6556" y="12303"/>
                      <a:pt x="6570" y="12331"/>
                    </a:cubicBezTo>
                    <a:cubicBezTo>
                      <a:pt x="6612" y="12443"/>
                      <a:pt x="6640" y="12541"/>
                      <a:pt x="6696" y="12652"/>
                    </a:cubicBezTo>
                    <a:cubicBezTo>
                      <a:pt x="6752" y="12750"/>
                      <a:pt x="6794" y="12875"/>
                      <a:pt x="6835" y="12945"/>
                    </a:cubicBezTo>
                    <a:cubicBezTo>
                      <a:pt x="6961" y="13238"/>
                      <a:pt x="7045" y="13531"/>
                      <a:pt x="7059" y="13880"/>
                    </a:cubicBezTo>
                    <a:cubicBezTo>
                      <a:pt x="7072" y="14214"/>
                      <a:pt x="7031" y="14605"/>
                      <a:pt x="6849" y="15051"/>
                    </a:cubicBezTo>
                    <a:cubicBezTo>
                      <a:pt x="6807" y="15145"/>
                      <a:pt x="6832" y="15207"/>
                      <a:pt x="6879" y="15207"/>
                    </a:cubicBezTo>
                    <a:cubicBezTo>
                      <a:pt x="6910" y="15207"/>
                      <a:pt x="6951" y="15181"/>
                      <a:pt x="6989" y="15121"/>
                    </a:cubicBezTo>
                    <a:cubicBezTo>
                      <a:pt x="7268" y="14549"/>
                      <a:pt x="7477" y="13866"/>
                      <a:pt x="7519" y="13224"/>
                    </a:cubicBezTo>
                    <a:cubicBezTo>
                      <a:pt x="7533" y="12889"/>
                      <a:pt x="7519" y="12596"/>
                      <a:pt x="7477" y="12303"/>
                    </a:cubicBezTo>
                    <a:cubicBezTo>
                      <a:pt x="7449" y="12164"/>
                      <a:pt x="7435" y="12024"/>
                      <a:pt x="7379" y="11885"/>
                    </a:cubicBezTo>
                    <a:cubicBezTo>
                      <a:pt x="7324" y="11759"/>
                      <a:pt x="7296" y="11634"/>
                      <a:pt x="7226" y="11508"/>
                    </a:cubicBezTo>
                    <a:cubicBezTo>
                      <a:pt x="7170" y="11425"/>
                      <a:pt x="7128" y="11341"/>
                      <a:pt x="7086" y="11257"/>
                    </a:cubicBezTo>
                    <a:cubicBezTo>
                      <a:pt x="7031" y="11160"/>
                      <a:pt x="6975" y="11090"/>
                      <a:pt x="6947" y="11020"/>
                    </a:cubicBezTo>
                    <a:cubicBezTo>
                      <a:pt x="6849" y="10881"/>
                      <a:pt x="6752" y="10741"/>
                      <a:pt x="6668" y="10602"/>
                    </a:cubicBezTo>
                    <a:cubicBezTo>
                      <a:pt x="6473" y="10323"/>
                      <a:pt x="6319" y="10030"/>
                      <a:pt x="6138" y="9597"/>
                    </a:cubicBezTo>
                    <a:cubicBezTo>
                      <a:pt x="6054" y="9374"/>
                      <a:pt x="5971" y="9137"/>
                      <a:pt x="5859" y="8928"/>
                    </a:cubicBezTo>
                    <a:cubicBezTo>
                      <a:pt x="5357" y="7449"/>
                      <a:pt x="4673" y="6027"/>
                      <a:pt x="3836" y="4715"/>
                    </a:cubicBezTo>
                    <a:cubicBezTo>
                      <a:pt x="3557" y="4283"/>
                      <a:pt x="3278" y="3837"/>
                      <a:pt x="2999" y="3390"/>
                    </a:cubicBezTo>
                    <a:lnTo>
                      <a:pt x="2999" y="3390"/>
                    </a:lnTo>
                    <a:cubicBezTo>
                      <a:pt x="3069" y="3446"/>
                      <a:pt x="3139" y="3488"/>
                      <a:pt x="3209" y="3530"/>
                    </a:cubicBezTo>
                    <a:cubicBezTo>
                      <a:pt x="3320" y="3586"/>
                      <a:pt x="3418" y="3613"/>
                      <a:pt x="3502" y="3655"/>
                    </a:cubicBezTo>
                    <a:cubicBezTo>
                      <a:pt x="3822" y="3823"/>
                      <a:pt x="4171" y="3962"/>
                      <a:pt x="4478" y="4116"/>
                    </a:cubicBezTo>
                    <a:cubicBezTo>
                      <a:pt x="4604" y="4213"/>
                      <a:pt x="4729" y="4325"/>
                      <a:pt x="4827" y="4450"/>
                    </a:cubicBezTo>
                    <a:cubicBezTo>
                      <a:pt x="4855" y="4464"/>
                      <a:pt x="4869" y="4506"/>
                      <a:pt x="4883" y="4520"/>
                    </a:cubicBezTo>
                    <a:cubicBezTo>
                      <a:pt x="4924" y="4576"/>
                      <a:pt x="4952" y="4590"/>
                      <a:pt x="4966" y="4604"/>
                    </a:cubicBezTo>
                    <a:cubicBezTo>
                      <a:pt x="5175" y="4855"/>
                      <a:pt x="5371" y="5134"/>
                      <a:pt x="5552" y="5427"/>
                    </a:cubicBezTo>
                    <a:cubicBezTo>
                      <a:pt x="5568" y="5465"/>
                      <a:pt x="5595" y="5481"/>
                      <a:pt x="5618" y="5481"/>
                    </a:cubicBezTo>
                    <a:cubicBezTo>
                      <a:pt x="5655" y="5481"/>
                      <a:pt x="5684" y="5439"/>
                      <a:pt x="5650" y="5371"/>
                    </a:cubicBezTo>
                    <a:cubicBezTo>
                      <a:pt x="5482" y="5036"/>
                      <a:pt x="5315" y="4646"/>
                      <a:pt x="5106" y="4255"/>
                    </a:cubicBezTo>
                    <a:cubicBezTo>
                      <a:pt x="4924" y="3878"/>
                      <a:pt x="4687" y="3502"/>
                      <a:pt x="4408" y="3265"/>
                    </a:cubicBezTo>
                    <a:cubicBezTo>
                      <a:pt x="4185" y="3055"/>
                      <a:pt x="4018" y="2944"/>
                      <a:pt x="3767" y="2916"/>
                    </a:cubicBezTo>
                    <a:cubicBezTo>
                      <a:pt x="3320" y="2860"/>
                      <a:pt x="2916" y="2651"/>
                      <a:pt x="2525" y="2358"/>
                    </a:cubicBezTo>
                    <a:lnTo>
                      <a:pt x="2455" y="2288"/>
                    </a:lnTo>
                    <a:cubicBezTo>
                      <a:pt x="2428" y="2260"/>
                      <a:pt x="2414" y="2260"/>
                      <a:pt x="2386" y="2233"/>
                    </a:cubicBezTo>
                    <a:cubicBezTo>
                      <a:pt x="2163" y="2037"/>
                      <a:pt x="1939" y="1814"/>
                      <a:pt x="1674" y="1577"/>
                    </a:cubicBezTo>
                    <a:cubicBezTo>
                      <a:pt x="1619" y="1507"/>
                      <a:pt x="1549" y="1507"/>
                      <a:pt x="1507" y="1507"/>
                    </a:cubicBezTo>
                    <a:cubicBezTo>
                      <a:pt x="1081" y="1069"/>
                      <a:pt x="623" y="642"/>
                      <a:pt x="189" y="197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8"/>
              <p:cNvSpPr/>
              <p:nvPr/>
            </p:nvSpPr>
            <p:spPr>
              <a:xfrm>
                <a:off x="660126" y="2248030"/>
                <a:ext cx="41724" cy="117901"/>
              </a:xfrm>
              <a:custGeom>
                <a:avLst/>
                <a:gdLst/>
                <a:ahLst/>
                <a:cxnLst/>
                <a:rect l="l" t="t" r="r" b="b"/>
                <a:pathLst>
                  <a:path w="963" h="272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" y="98"/>
                      <a:pt x="42" y="210"/>
                      <a:pt x="56" y="293"/>
                    </a:cubicBezTo>
                    <a:cubicBezTo>
                      <a:pt x="70" y="377"/>
                      <a:pt x="70" y="447"/>
                      <a:pt x="98" y="530"/>
                    </a:cubicBezTo>
                    <a:cubicBezTo>
                      <a:pt x="112" y="628"/>
                      <a:pt x="126" y="698"/>
                      <a:pt x="126" y="781"/>
                    </a:cubicBezTo>
                    <a:cubicBezTo>
                      <a:pt x="154" y="921"/>
                      <a:pt x="195" y="1060"/>
                      <a:pt x="251" y="1200"/>
                    </a:cubicBezTo>
                    <a:cubicBezTo>
                      <a:pt x="279" y="1270"/>
                      <a:pt x="307" y="1339"/>
                      <a:pt x="335" y="1409"/>
                    </a:cubicBezTo>
                    <a:cubicBezTo>
                      <a:pt x="349" y="1465"/>
                      <a:pt x="391" y="1535"/>
                      <a:pt x="419" y="1604"/>
                    </a:cubicBezTo>
                    <a:cubicBezTo>
                      <a:pt x="474" y="1688"/>
                      <a:pt x="530" y="1772"/>
                      <a:pt x="558" y="1855"/>
                    </a:cubicBezTo>
                    <a:cubicBezTo>
                      <a:pt x="600" y="1953"/>
                      <a:pt x="656" y="2037"/>
                      <a:pt x="684" y="2120"/>
                    </a:cubicBezTo>
                    <a:cubicBezTo>
                      <a:pt x="711" y="2204"/>
                      <a:pt x="753" y="2302"/>
                      <a:pt x="781" y="2399"/>
                    </a:cubicBezTo>
                    <a:cubicBezTo>
                      <a:pt x="823" y="2511"/>
                      <a:pt x="851" y="2609"/>
                      <a:pt x="879" y="2720"/>
                    </a:cubicBezTo>
                    <a:cubicBezTo>
                      <a:pt x="879" y="2678"/>
                      <a:pt x="893" y="2623"/>
                      <a:pt x="907" y="2595"/>
                    </a:cubicBezTo>
                    <a:cubicBezTo>
                      <a:pt x="963" y="2107"/>
                      <a:pt x="921" y="1674"/>
                      <a:pt x="809" y="1256"/>
                    </a:cubicBezTo>
                    <a:cubicBezTo>
                      <a:pt x="767" y="1158"/>
                      <a:pt x="753" y="1088"/>
                      <a:pt x="711" y="1019"/>
                    </a:cubicBezTo>
                    <a:cubicBezTo>
                      <a:pt x="684" y="949"/>
                      <a:pt x="642" y="879"/>
                      <a:pt x="614" y="837"/>
                    </a:cubicBezTo>
                    <a:cubicBezTo>
                      <a:pt x="586" y="767"/>
                      <a:pt x="544" y="712"/>
                      <a:pt x="502" y="656"/>
                    </a:cubicBezTo>
                    <a:cubicBezTo>
                      <a:pt x="474" y="628"/>
                      <a:pt x="433" y="572"/>
                      <a:pt x="405" y="516"/>
                    </a:cubicBezTo>
                    <a:cubicBezTo>
                      <a:pt x="265" y="321"/>
                      <a:pt x="126" y="168"/>
                      <a:pt x="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8"/>
              <p:cNvSpPr/>
              <p:nvPr/>
            </p:nvSpPr>
            <p:spPr>
              <a:xfrm>
                <a:off x="652239" y="1592255"/>
                <a:ext cx="420710" cy="257164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5935" extrusionOk="0">
                    <a:moveTo>
                      <a:pt x="93" y="2342"/>
                    </a:moveTo>
                    <a:cubicBezTo>
                      <a:pt x="31" y="2370"/>
                      <a:pt x="1" y="2385"/>
                      <a:pt x="1" y="2385"/>
                    </a:cubicBezTo>
                    <a:cubicBezTo>
                      <a:pt x="32" y="2372"/>
                      <a:pt x="62" y="2357"/>
                      <a:pt x="93" y="2342"/>
                    </a:cubicBezTo>
                    <a:close/>
                    <a:moveTo>
                      <a:pt x="2888" y="0"/>
                    </a:moveTo>
                    <a:cubicBezTo>
                      <a:pt x="2818" y="0"/>
                      <a:pt x="2749" y="0"/>
                      <a:pt x="2693" y="14"/>
                    </a:cubicBezTo>
                    <a:cubicBezTo>
                      <a:pt x="2581" y="28"/>
                      <a:pt x="2442" y="70"/>
                      <a:pt x="2330" y="112"/>
                    </a:cubicBezTo>
                    <a:cubicBezTo>
                      <a:pt x="2163" y="223"/>
                      <a:pt x="2051" y="307"/>
                      <a:pt x="1981" y="502"/>
                    </a:cubicBezTo>
                    <a:cubicBezTo>
                      <a:pt x="1926" y="697"/>
                      <a:pt x="1856" y="851"/>
                      <a:pt x="1772" y="976"/>
                    </a:cubicBezTo>
                    <a:cubicBezTo>
                      <a:pt x="1689" y="1116"/>
                      <a:pt x="1605" y="1214"/>
                      <a:pt x="1493" y="1325"/>
                    </a:cubicBezTo>
                    <a:cubicBezTo>
                      <a:pt x="1479" y="1339"/>
                      <a:pt x="1465" y="1339"/>
                      <a:pt x="1437" y="1353"/>
                    </a:cubicBezTo>
                    <a:lnTo>
                      <a:pt x="1410" y="1395"/>
                    </a:lnTo>
                    <a:lnTo>
                      <a:pt x="1200" y="1548"/>
                    </a:lnTo>
                    <a:cubicBezTo>
                      <a:pt x="1131" y="1604"/>
                      <a:pt x="1061" y="1646"/>
                      <a:pt x="977" y="1702"/>
                    </a:cubicBezTo>
                    <a:cubicBezTo>
                      <a:pt x="935" y="1716"/>
                      <a:pt x="921" y="1772"/>
                      <a:pt x="935" y="1827"/>
                    </a:cubicBezTo>
                    <a:cubicBezTo>
                      <a:pt x="658" y="1979"/>
                      <a:pt x="381" y="2198"/>
                      <a:pt x="93" y="2342"/>
                    </a:cubicBezTo>
                    <a:lnTo>
                      <a:pt x="93" y="2342"/>
                    </a:lnTo>
                    <a:cubicBezTo>
                      <a:pt x="150" y="2316"/>
                      <a:pt x="235" y="2279"/>
                      <a:pt x="349" y="2232"/>
                    </a:cubicBezTo>
                    <a:cubicBezTo>
                      <a:pt x="447" y="2176"/>
                      <a:pt x="587" y="2134"/>
                      <a:pt x="740" y="2064"/>
                    </a:cubicBezTo>
                    <a:cubicBezTo>
                      <a:pt x="810" y="2037"/>
                      <a:pt x="907" y="2023"/>
                      <a:pt x="991" y="1981"/>
                    </a:cubicBezTo>
                    <a:cubicBezTo>
                      <a:pt x="1075" y="1953"/>
                      <a:pt x="1159" y="1911"/>
                      <a:pt x="1270" y="1897"/>
                    </a:cubicBezTo>
                    <a:cubicBezTo>
                      <a:pt x="1647" y="1772"/>
                      <a:pt x="2121" y="1674"/>
                      <a:pt x="2609" y="1632"/>
                    </a:cubicBezTo>
                    <a:lnTo>
                      <a:pt x="2860" y="1632"/>
                    </a:lnTo>
                    <a:cubicBezTo>
                      <a:pt x="3223" y="1674"/>
                      <a:pt x="3516" y="1911"/>
                      <a:pt x="3725" y="2232"/>
                    </a:cubicBezTo>
                    <a:cubicBezTo>
                      <a:pt x="3878" y="2469"/>
                      <a:pt x="3934" y="2678"/>
                      <a:pt x="4004" y="2887"/>
                    </a:cubicBezTo>
                    <a:cubicBezTo>
                      <a:pt x="4074" y="3083"/>
                      <a:pt x="4144" y="3250"/>
                      <a:pt x="4297" y="3417"/>
                    </a:cubicBezTo>
                    <a:lnTo>
                      <a:pt x="4325" y="3431"/>
                    </a:lnTo>
                    <a:cubicBezTo>
                      <a:pt x="4331" y="3442"/>
                      <a:pt x="4340" y="3447"/>
                      <a:pt x="4350" y="3447"/>
                    </a:cubicBezTo>
                    <a:cubicBezTo>
                      <a:pt x="4402" y="3447"/>
                      <a:pt x="4488" y="3307"/>
                      <a:pt x="4464" y="3236"/>
                    </a:cubicBezTo>
                    <a:cubicBezTo>
                      <a:pt x="4422" y="3166"/>
                      <a:pt x="4409" y="3083"/>
                      <a:pt x="4395" y="2999"/>
                    </a:cubicBezTo>
                    <a:cubicBezTo>
                      <a:pt x="4367" y="2901"/>
                      <a:pt x="4353" y="2832"/>
                      <a:pt x="4339" y="2748"/>
                    </a:cubicBezTo>
                    <a:cubicBezTo>
                      <a:pt x="4325" y="2664"/>
                      <a:pt x="4297" y="2581"/>
                      <a:pt x="4269" y="2483"/>
                    </a:cubicBezTo>
                    <a:cubicBezTo>
                      <a:pt x="4255" y="2399"/>
                      <a:pt x="4213" y="2316"/>
                      <a:pt x="4171" y="2232"/>
                    </a:cubicBezTo>
                    <a:lnTo>
                      <a:pt x="4171" y="2232"/>
                    </a:lnTo>
                    <a:lnTo>
                      <a:pt x="4283" y="2385"/>
                    </a:lnTo>
                    <a:cubicBezTo>
                      <a:pt x="4311" y="2441"/>
                      <a:pt x="4353" y="2483"/>
                      <a:pt x="4367" y="2553"/>
                    </a:cubicBezTo>
                    <a:cubicBezTo>
                      <a:pt x="4409" y="2608"/>
                      <a:pt x="4422" y="2678"/>
                      <a:pt x="4450" y="2734"/>
                    </a:cubicBezTo>
                    <a:cubicBezTo>
                      <a:pt x="4478" y="2804"/>
                      <a:pt x="4506" y="2860"/>
                      <a:pt x="4520" y="2929"/>
                    </a:cubicBezTo>
                    <a:cubicBezTo>
                      <a:pt x="4646" y="3236"/>
                      <a:pt x="4771" y="3487"/>
                      <a:pt x="5022" y="3627"/>
                    </a:cubicBezTo>
                    <a:cubicBezTo>
                      <a:pt x="5026" y="3629"/>
                      <a:pt x="5031" y="3631"/>
                      <a:pt x="5037" y="3631"/>
                    </a:cubicBezTo>
                    <a:cubicBezTo>
                      <a:pt x="5087" y="3631"/>
                      <a:pt x="5184" y="3525"/>
                      <a:pt x="5134" y="3487"/>
                    </a:cubicBezTo>
                    <a:cubicBezTo>
                      <a:pt x="4966" y="3278"/>
                      <a:pt x="4841" y="3041"/>
                      <a:pt x="4827" y="2678"/>
                    </a:cubicBezTo>
                    <a:cubicBezTo>
                      <a:pt x="4799" y="2441"/>
                      <a:pt x="4799" y="2246"/>
                      <a:pt x="4688" y="2037"/>
                    </a:cubicBezTo>
                    <a:cubicBezTo>
                      <a:pt x="4646" y="1981"/>
                      <a:pt x="4618" y="1925"/>
                      <a:pt x="4576" y="1897"/>
                    </a:cubicBezTo>
                    <a:lnTo>
                      <a:pt x="4576" y="1897"/>
                    </a:lnTo>
                    <a:cubicBezTo>
                      <a:pt x="4632" y="1911"/>
                      <a:pt x="4701" y="1925"/>
                      <a:pt x="4757" y="1953"/>
                    </a:cubicBezTo>
                    <a:cubicBezTo>
                      <a:pt x="4799" y="1967"/>
                      <a:pt x="4869" y="1995"/>
                      <a:pt x="4925" y="2023"/>
                    </a:cubicBezTo>
                    <a:cubicBezTo>
                      <a:pt x="4966" y="2037"/>
                      <a:pt x="4994" y="2050"/>
                      <a:pt x="5050" y="2064"/>
                    </a:cubicBezTo>
                    <a:lnTo>
                      <a:pt x="5148" y="2120"/>
                    </a:lnTo>
                    <a:cubicBezTo>
                      <a:pt x="5218" y="2162"/>
                      <a:pt x="5315" y="2190"/>
                      <a:pt x="5385" y="2232"/>
                    </a:cubicBezTo>
                    <a:cubicBezTo>
                      <a:pt x="5469" y="2274"/>
                      <a:pt x="5552" y="2316"/>
                      <a:pt x="5622" y="2343"/>
                    </a:cubicBezTo>
                    <a:cubicBezTo>
                      <a:pt x="5859" y="2469"/>
                      <a:pt x="6054" y="2594"/>
                      <a:pt x="6250" y="2720"/>
                    </a:cubicBezTo>
                    <a:cubicBezTo>
                      <a:pt x="6319" y="2762"/>
                      <a:pt x="6389" y="2804"/>
                      <a:pt x="6459" y="2860"/>
                    </a:cubicBezTo>
                    <a:cubicBezTo>
                      <a:pt x="6529" y="2901"/>
                      <a:pt x="6598" y="2943"/>
                      <a:pt x="6668" y="2999"/>
                    </a:cubicBezTo>
                    <a:cubicBezTo>
                      <a:pt x="7421" y="3515"/>
                      <a:pt x="8133" y="4157"/>
                      <a:pt x="8761" y="4812"/>
                    </a:cubicBezTo>
                    <a:cubicBezTo>
                      <a:pt x="8886" y="4924"/>
                      <a:pt x="9012" y="5063"/>
                      <a:pt x="9123" y="5203"/>
                    </a:cubicBezTo>
                    <a:lnTo>
                      <a:pt x="9151" y="5231"/>
                    </a:lnTo>
                    <a:lnTo>
                      <a:pt x="9151" y="5314"/>
                    </a:lnTo>
                    <a:cubicBezTo>
                      <a:pt x="9193" y="5468"/>
                      <a:pt x="9095" y="5858"/>
                      <a:pt x="9291" y="5928"/>
                    </a:cubicBezTo>
                    <a:cubicBezTo>
                      <a:pt x="9305" y="5932"/>
                      <a:pt x="9321" y="5934"/>
                      <a:pt x="9337" y="5934"/>
                    </a:cubicBezTo>
                    <a:cubicBezTo>
                      <a:pt x="9431" y="5934"/>
                      <a:pt x="9550" y="5868"/>
                      <a:pt x="9597" y="5761"/>
                    </a:cubicBezTo>
                    <a:cubicBezTo>
                      <a:pt x="9611" y="5747"/>
                      <a:pt x="9653" y="5733"/>
                      <a:pt x="9653" y="5719"/>
                    </a:cubicBezTo>
                    <a:cubicBezTo>
                      <a:pt x="9709" y="5398"/>
                      <a:pt x="9597" y="5091"/>
                      <a:pt x="9388" y="4882"/>
                    </a:cubicBezTo>
                    <a:cubicBezTo>
                      <a:pt x="8984" y="4478"/>
                      <a:pt x="8482" y="4185"/>
                      <a:pt x="8007" y="3836"/>
                    </a:cubicBezTo>
                    <a:lnTo>
                      <a:pt x="7756" y="3571"/>
                    </a:lnTo>
                    <a:cubicBezTo>
                      <a:pt x="7561" y="3390"/>
                      <a:pt x="7352" y="3250"/>
                      <a:pt x="7142" y="3111"/>
                    </a:cubicBezTo>
                    <a:lnTo>
                      <a:pt x="6780" y="2860"/>
                    </a:lnTo>
                    <a:cubicBezTo>
                      <a:pt x="6794" y="2860"/>
                      <a:pt x="6808" y="2860"/>
                      <a:pt x="6822" y="2873"/>
                    </a:cubicBezTo>
                    <a:cubicBezTo>
                      <a:pt x="6842" y="2876"/>
                      <a:pt x="6865" y="2877"/>
                      <a:pt x="6890" y="2877"/>
                    </a:cubicBezTo>
                    <a:cubicBezTo>
                      <a:pt x="7002" y="2877"/>
                      <a:pt x="7146" y="2854"/>
                      <a:pt x="7226" y="2832"/>
                    </a:cubicBezTo>
                    <a:cubicBezTo>
                      <a:pt x="7331" y="2825"/>
                      <a:pt x="7428" y="2821"/>
                      <a:pt x="7519" y="2821"/>
                    </a:cubicBezTo>
                    <a:cubicBezTo>
                      <a:pt x="7610" y="2821"/>
                      <a:pt x="7693" y="2825"/>
                      <a:pt x="7770" y="2832"/>
                    </a:cubicBezTo>
                    <a:cubicBezTo>
                      <a:pt x="7951" y="2873"/>
                      <a:pt x="8105" y="2929"/>
                      <a:pt x="8272" y="3027"/>
                    </a:cubicBezTo>
                    <a:cubicBezTo>
                      <a:pt x="8282" y="3034"/>
                      <a:pt x="8293" y="3037"/>
                      <a:pt x="8305" y="3037"/>
                    </a:cubicBezTo>
                    <a:cubicBezTo>
                      <a:pt x="8361" y="3037"/>
                      <a:pt x="8430" y="2964"/>
                      <a:pt x="8384" y="2929"/>
                    </a:cubicBezTo>
                    <a:cubicBezTo>
                      <a:pt x="8189" y="2748"/>
                      <a:pt x="7979" y="2525"/>
                      <a:pt x="7756" y="2343"/>
                    </a:cubicBezTo>
                    <a:cubicBezTo>
                      <a:pt x="7631" y="2260"/>
                      <a:pt x="7505" y="2190"/>
                      <a:pt x="7366" y="2134"/>
                    </a:cubicBezTo>
                    <a:cubicBezTo>
                      <a:pt x="7226" y="2092"/>
                      <a:pt x="7087" y="2050"/>
                      <a:pt x="6947" y="2050"/>
                    </a:cubicBezTo>
                    <a:cubicBezTo>
                      <a:pt x="6710" y="2050"/>
                      <a:pt x="6515" y="2092"/>
                      <a:pt x="6306" y="2106"/>
                    </a:cubicBezTo>
                    <a:cubicBezTo>
                      <a:pt x="6264" y="2109"/>
                      <a:pt x="6221" y="2111"/>
                      <a:pt x="6178" y="2111"/>
                    </a:cubicBezTo>
                    <a:cubicBezTo>
                      <a:pt x="6020" y="2111"/>
                      <a:pt x="5856" y="2088"/>
                      <a:pt x="5692" y="2023"/>
                    </a:cubicBezTo>
                    <a:cubicBezTo>
                      <a:pt x="5580" y="1967"/>
                      <a:pt x="5469" y="1925"/>
                      <a:pt x="5329" y="1897"/>
                    </a:cubicBezTo>
                    <a:cubicBezTo>
                      <a:pt x="4966" y="1702"/>
                      <a:pt x="4576" y="1548"/>
                      <a:pt x="4185" y="1437"/>
                    </a:cubicBezTo>
                    <a:cubicBezTo>
                      <a:pt x="3887" y="1365"/>
                      <a:pt x="3580" y="1323"/>
                      <a:pt x="3272" y="1323"/>
                    </a:cubicBezTo>
                    <a:cubicBezTo>
                      <a:pt x="3163" y="1323"/>
                      <a:pt x="3053" y="1328"/>
                      <a:pt x="2944" y="1339"/>
                    </a:cubicBezTo>
                    <a:cubicBezTo>
                      <a:pt x="2804" y="1353"/>
                      <a:pt x="2665" y="1367"/>
                      <a:pt x="2525" y="1367"/>
                    </a:cubicBezTo>
                    <a:cubicBezTo>
                      <a:pt x="2386" y="1395"/>
                      <a:pt x="2247" y="1409"/>
                      <a:pt x="2121" y="1423"/>
                    </a:cubicBezTo>
                    <a:cubicBezTo>
                      <a:pt x="2163" y="1395"/>
                      <a:pt x="2191" y="1353"/>
                      <a:pt x="2233" y="1297"/>
                    </a:cubicBezTo>
                    <a:cubicBezTo>
                      <a:pt x="2260" y="1228"/>
                      <a:pt x="2302" y="1158"/>
                      <a:pt x="2344" y="1088"/>
                    </a:cubicBezTo>
                    <a:cubicBezTo>
                      <a:pt x="2512" y="907"/>
                      <a:pt x="2637" y="670"/>
                      <a:pt x="2818" y="488"/>
                    </a:cubicBezTo>
                    <a:cubicBezTo>
                      <a:pt x="2902" y="432"/>
                      <a:pt x="2986" y="377"/>
                      <a:pt x="3097" y="349"/>
                    </a:cubicBezTo>
                    <a:lnTo>
                      <a:pt x="3153" y="349"/>
                    </a:lnTo>
                    <a:cubicBezTo>
                      <a:pt x="3181" y="349"/>
                      <a:pt x="3209" y="321"/>
                      <a:pt x="3223" y="307"/>
                    </a:cubicBezTo>
                    <a:cubicBezTo>
                      <a:pt x="3321" y="279"/>
                      <a:pt x="3432" y="279"/>
                      <a:pt x="3530" y="251"/>
                    </a:cubicBezTo>
                    <a:lnTo>
                      <a:pt x="3851" y="251"/>
                    </a:lnTo>
                    <a:cubicBezTo>
                      <a:pt x="3920" y="251"/>
                      <a:pt x="3934" y="153"/>
                      <a:pt x="3865" y="140"/>
                    </a:cubicBezTo>
                    <a:cubicBezTo>
                      <a:pt x="3809" y="112"/>
                      <a:pt x="3739" y="112"/>
                      <a:pt x="3697" y="98"/>
                    </a:cubicBezTo>
                    <a:cubicBezTo>
                      <a:pt x="3627" y="84"/>
                      <a:pt x="3572" y="84"/>
                      <a:pt x="3502" y="70"/>
                    </a:cubicBezTo>
                    <a:cubicBezTo>
                      <a:pt x="3432" y="42"/>
                      <a:pt x="3362" y="42"/>
                      <a:pt x="3307" y="28"/>
                    </a:cubicBezTo>
                    <a:cubicBezTo>
                      <a:pt x="3237" y="14"/>
                      <a:pt x="3167" y="14"/>
                      <a:pt x="3097" y="14"/>
                    </a:cubicBezTo>
                    <a:cubicBezTo>
                      <a:pt x="3028" y="14"/>
                      <a:pt x="2958" y="0"/>
                      <a:pt x="2888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8"/>
              <p:cNvSpPr/>
              <p:nvPr/>
            </p:nvSpPr>
            <p:spPr>
              <a:xfrm>
                <a:off x="923017" y="1693000"/>
                <a:ext cx="67721" cy="1880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434" extrusionOk="0">
                    <a:moveTo>
                      <a:pt x="836" y="1"/>
                    </a:moveTo>
                    <a:cubicBezTo>
                      <a:pt x="508" y="1"/>
                      <a:pt x="255" y="119"/>
                      <a:pt x="1" y="144"/>
                    </a:cubicBezTo>
                    <a:cubicBezTo>
                      <a:pt x="43" y="172"/>
                      <a:pt x="98" y="200"/>
                      <a:pt x="126" y="228"/>
                    </a:cubicBezTo>
                    <a:cubicBezTo>
                      <a:pt x="196" y="269"/>
                      <a:pt x="266" y="311"/>
                      <a:pt x="336" y="367"/>
                    </a:cubicBezTo>
                    <a:cubicBezTo>
                      <a:pt x="438" y="408"/>
                      <a:pt x="547" y="434"/>
                      <a:pt x="675" y="434"/>
                    </a:cubicBezTo>
                    <a:cubicBezTo>
                      <a:pt x="722" y="434"/>
                      <a:pt x="771" y="430"/>
                      <a:pt x="824" y="423"/>
                    </a:cubicBezTo>
                    <a:cubicBezTo>
                      <a:pt x="949" y="381"/>
                      <a:pt x="1075" y="367"/>
                      <a:pt x="1186" y="353"/>
                    </a:cubicBezTo>
                    <a:cubicBezTo>
                      <a:pt x="1312" y="339"/>
                      <a:pt x="1437" y="325"/>
                      <a:pt x="1563" y="325"/>
                    </a:cubicBezTo>
                    <a:cubicBezTo>
                      <a:pt x="1535" y="297"/>
                      <a:pt x="1535" y="283"/>
                      <a:pt x="1521" y="269"/>
                    </a:cubicBezTo>
                    <a:cubicBezTo>
                      <a:pt x="1354" y="144"/>
                      <a:pt x="1158" y="60"/>
                      <a:pt x="935" y="4"/>
                    </a:cubicBezTo>
                    <a:cubicBezTo>
                      <a:pt x="901" y="2"/>
                      <a:pt x="868" y="1"/>
                      <a:pt x="836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8"/>
              <p:cNvSpPr/>
              <p:nvPr/>
            </p:nvSpPr>
            <p:spPr>
              <a:xfrm>
                <a:off x="247308" y="512745"/>
                <a:ext cx="187998" cy="401019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9255" extrusionOk="0">
                    <a:moveTo>
                      <a:pt x="3836" y="1"/>
                    </a:moveTo>
                    <a:cubicBezTo>
                      <a:pt x="3808" y="29"/>
                      <a:pt x="3808" y="43"/>
                      <a:pt x="3808" y="57"/>
                    </a:cubicBezTo>
                    <a:cubicBezTo>
                      <a:pt x="3766" y="615"/>
                      <a:pt x="3724" y="1159"/>
                      <a:pt x="3669" y="1716"/>
                    </a:cubicBezTo>
                    <a:cubicBezTo>
                      <a:pt x="3599" y="2260"/>
                      <a:pt x="3515" y="2791"/>
                      <a:pt x="3362" y="3321"/>
                    </a:cubicBezTo>
                    <a:cubicBezTo>
                      <a:pt x="3306" y="3488"/>
                      <a:pt x="3236" y="3669"/>
                      <a:pt x="3180" y="3823"/>
                    </a:cubicBezTo>
                    <a:cubicBezTo>
                      <a:pt x="3139" y="3879"/>
                      <a:pt x="3083" y="3920"/>
                      <a:pt x="3041" y="3962"/>
                    </a:cubicBezTo>
                    <a:cubicBezTo>
                      <a:pt x="2748" y="4269"/>
                      <a:pt x="2623" y="4618"/>
                      <a:pt x="2525" y="5008"/>
                    </a:cubicBezTo>
                    <a:cubicBezTo>
                      <a:pt x="2441" y="5036"/>
                      <a:pt x="2371" y="5064"/>
                      <a:pt x="2302" y="5120"/>
                    </a:cubicBezTo>
                    <a:cubicBezTo>
                      <a:pt x="2232" y="5148"/>
                      <a:pt x="2162" y="5218"/>
                      <a:pt x="2106" y="5287"/>
                    </a:cubicBezTo>
                    <a:cubicBezTo>
                      <a:pt x="1953" y="5469"/>
                      <a:pt x="1841" y="5734"/>
                      <a:pt x="1772" y="5971"/>
                    </a:cubicBezTo>
                    <a:cubicBezTo>
                      <a:pt x="1674" y="6013"/>
                      <a:pt x="1576" y="6027"/>
                      <a:pt x="1479" y="6082"/>
                    </a:cubicBezTo>
                    <a:cubicBezTo>
                      <a:pt x="1395" y="6124"/>
                      <a:pt x="1297" y="6180"/>
                      <a:pt x="1214" y="6264"/>
                    </a:cubicBezTo>
                    <a:cubicBezTo>
                      <a:pt x="991" y="6473"/>
                      <a:pt x="809" y="6752"/>
                      <a:pt x="628" y="7003"/>
                    </a:cubicBezTo>
                    <a:cubicBezTo>
                      <a:pt x="586" y="7059"/>
                      <a:pt x="558" y="7101"/>
                      <a:pt x="516" y="7143"/>
                    </a:cubicBezTo>
                    <a:cubicBezTo>
                      <a:pt x="488" y="7198"/>
                      <a:pt x="461" y="7240"/>
                      <a:pt x="433" y="7282"/>
                    </a:cubicBezTo>
                    <a:cubicBezTo>
                      <a:pt x="419" y="7338"/>
                      <a:pt x="377" y="7380"/>
                      <a:pt x="377" y="7435"/>
                    </a:cubicBezTo>
                    <a:cubicBezTo>
                      <a:pt x="363" y="7491"/>
                      <a:pt x="349" y="7547"/>
                      <a:pt x="349" y="7589"/>
                    </a:cubicBezTo>
                    <a:lnTo>
                      <a:pt x="321" y="7617"/>
                    </a:lnTo>
                    <a:cubicBezTo>
                      <a:pt x="251" y="7700"/>
                      <a:pt x="182" y="7798"/>
                      <a:pt x="140" y="7910"/>
                    </a:cubicBezTo>
                    <a:cubicBezTo>
                      <a:pt x="84" y="8007"/>
                      <a:pt x="28" y="8119"/>
                      <a:pt x="0" y="8244"/>
                    </a:cubicBezTo>
                    <a:lnTo>
                      <a:pt x="14" y="8217"/>
                    </a:lnTo>
                    <a:cubicBezTo>
                      <a:pt x="237" y="8119"/>
                      <a:pt x="461" y="8007"/>
                      <a:pt x="698" y="7896"/>
                    </a:cubicBezTo>
                    <a:cubicBezTo>
                      <a:pt x="739" y="7854"/>
                      <a:pt x="795" y="7826"/>
                      <a:pt x="865" y="7798"/>
                    </a:cubicBezTo>
                    <a:lnTo>
                      <a:pt x="949" y="7756"/>
                    </a:lnTo>
                    <a:lnTo>
                      <a:pt x="1046" y="7700"/>
                    </a:lnTo>
                    <a:cubicBezTo>
                      <a:pt x="1088" y="7659"/>
                      <a:pt x="1158" y="7631"/>
                      <a:pt x="1214" y="7589"/>
                    </a:cubicBezTo>
                    <a:cubicBezTo>
                      <a:pt x="1270" y="7561"/>
                      <a:pt x="1325" y="7505"/>
                      <a:pt x="1395" y="7477"/>
                    </a:cubicBezTo>
                    <a:cubicBezTo>
                      <a:pt x="1437" y="7435"/>
                      <a:pt x="1493" y="7380"/>
                      <a:pt x="1548" y="7352"/>
                    </a:cubicBezTo>
                    <a:cubicBezTo>
                      <a:pt x="1604" y="7296"/>
                      <a:pt x="1646" y="7268"/>
                      <a:pt x="1702" y="7212"/>
                    </a:cubicBezTo>
                    <a:lnTo>
                      <a:pt x="1841" y="7073"/>
                    </a:lnTo>
                    <a:lnTo>
                      <a:pt x="1855" y="7059"/>
                    </a:lnTo>
                    <a:lnTo>
                      <a:pt x="1911" y="7003"/>
                    </a:lnTo>
                    <a:cubicBezTo>
                      <a:pt x="1953" y="6961"/>
                      <a:pt x="1981" y="6905"/>
                      <a:pt x="1981" y="6905"/>
                    </a:cubicBezTo>
                    <a:cubicBezTo>
                      <a:pt x="2176" y="6682"/>
                      <a:pt x="2330" y="6459"/>
                      <a:pt x="2483" y="6208"/>
                    </a:cubicBezTo>
                    <a:cubicBezTo>
                      <a:pt x="2650" y="5971"/>
                      <a:pt x="2790" y="5706"/>
                      <a:pt x="2902" y="5469"/>
                    </a:cubicBezTo>
                    <a:cubicBezTo>
                      <a:pt x="2971" y="5343"/>
                      <a:pt x="3027" y="5218"/>
                      <a:pt x="3083" y="5092"/>
                    </a:cubicBezTo>
                    <a:lnTo>
                      <a:pt x="3236" y="4729"/>
                    </a:lnTo>
                    <a:cubicBezTo>
                      <a:pt x="3292" y="4618"/>
                      <a:pt x="3348" y="4506"/>
                      <a:pt x="3376" y="4381"/>
                    </a:cubicBezTo>
                    <a:cubicBezTo>
                      <a:pt x="3432" y="4283"/>
                      <a:pt x="3459" y="4158"/>
                      <a:pt x="3501" y="4046"/>
                    </a:cubicBezTo>
                    <a:lnTo>
                      <a:pt x="3599" y="3739"/>
                    </a:lnTo>
                    <a:cubicBezTo>
                      <a:pt x="3641" y="3627"/>
                      <a:pt x="3655" y="3544"/>
                      <a:pt x="3669" y="3460"/>
                    </a:cubicBezTo>
                    <a:cubicBezTo>
                      <a:pt x="3711" y="3279"/>
                      <a:pt x="3738" y="3125"/>
                      <a:pt x="3766" y="2986"/>
                    </a:cubicBezTo>
                    <a:cubicBezTo>
                      <a:pt x="3794" y="2721"/>
                      <a:pt x="3808" y="2567"/>
                      <a:pt x="3808" y="2567"/>
                    </a:cubicBezTo>
                    <a:lnTo>
                      <a:pt x="3808" y="2986"/>
                    </a:lnTo>
                    <a:cubicBezTo>
                      <a:pt x="3794" y="3125"/>
                      <a:pt x="3794" y="3279"/>
                      <a:pt x="3780" y="3474"/>
                    </a:cubicBezTo>
                    <a:cubicBezTo>
                      <a:pt x="3766" y="3572"/>
                      <a:pt x="3766" y="3669"/>
                      <a:pt x="3738" y="3767"/>
                    </a:cubicBezTo>
                    <a:cubicBezTo>
                      <a:pt x="3724" y="3879"/>
                      <a:pt x="3711" y="3976"/>
                      <a:pt x="3669" y="4102"/>
                    </a:cubicBezTo>
                    <a:cubicBezTo>
                      <a:pt x="3627" y="4339"/>
                      <a:pt x="3557" y="4576"/>
                      <a:pt x="3487" y="4813"/>
                    </a:cubicBezTo>
                    <a:cubicBezTo>
                      <a:pt x="3390" y="5064"/>
                      <a:pt x="3320" y="5329"/>
                      <a:pt x="3222" y="5608"/>
                    </a:cubicBezTo>
                    <a:cubicBezTo>
                      <a:pt x="3111" y="5859"/>
                      <a:pt x="3013" y="6138"/>
                      <a:pt x="2874" y="6403"/>
                    </a:cubicBezTo>
                    <a:cubicBezTo>
                      <a:pt x="2748" y="6668"/>
                      <a:pt x="2595" y="6947"/>
                      <a:pt x="2413" y="7212"/>
                    </a:cubicBezTo>
                    <a:lnTo>
                      <a:pt x="2344" y="7310"/>
                    </a:lnTo>
                    <a:lnTo>
                      <a:pt x="2316" y="7366"/>
                    </a:lnTo>
                    <a:lnTo>
                      <a:pt x="2302" y="7380"/>
                    </a:lnTo>
                    <a:lnTo>
                      <a:pt x="2302" y="7394"/>
                    </a:lnTo>
                    <a:cubicBezTo>
                      <a:pt x="2246" y="7463"/>
                      <a:pt x="2204" y="7533"/>
                      <a:pt x="2162" y="7589"/>
                    </a:cubicBezTo>
                    <a:cubicBezTo>
                      <a:pt x="2106" y="7659"/>
                      <a:pt x="2051" y="7728"/>
                      <a:pt x="1995" y="7784"/>
                    </a:cubicBezTo>
                    <a:cubicBezTo>
                      <a:pt x="1953" y="7854"/>
                      <a:pt x="1897" y="7910"/>
                      <a:pt x="1841" y="7979"/>
                    </a:cubicBezTo>
                    <a:cubicBezTo>
                      <a:pt x="1786" y="8021"/>
                      <a:pt x="1744" y="8091"/>
                      <a:pt x="1674" y="8147"/>
                    </a:cubicBezTo>
                    <a:cubicBezTo>
                      <a:pt x="1618" y="8203"/>
                      <a:pt x="1548" y="8258"/>
                      <a:pt x="1493" y="8328"/>
                    </a:cubicBezTo>
                    <a:lnTo>
                      <a:pt x="1409" y="8412"/>
                    </a:lnTo>
                    <a:lnTo>
                      <a:pt x="1325" y="8482"/>
                    </a:lnTo>
                    <a:cubicBezTo>
                      <a:pt x="1256" y="8537"/>
                      <a:pt x="1200" y="8579"/>
                      <a:pt x="1130" y="8621"/>
                    </a:cubicBezTo>
                    <a:cubicBezTo>
                      <a:pt x="865" y="8788"/>
                      <a:pt x="600" y="8928"/>
                      <a:pt x="349" y="9040"/>
                    </a:cubicBezTo>
                    <a:cubicBezTo>
                      <a:pt x="293" y="9053"/>
                      <a:pt x="223" y="9095"/>
                      <a:pt x="168" y="9109"/>
                    </a:cubicBezTo>
                    <a:cubicBezTo>
                      <a:pt x="312" y="9205"/>
                      <a:pt x="496" y="9254"/>
                      <a:pt x="702" y="9254"/>
                    </a:cubicBezTo>
                    <a:cubicBezTo>
                      <a:pt x="916" y="9254"/>
                      <a:pt x="1154" y="9202"/>
                      <a:pt x="1395" y="9095"/>
                    </a:cubicBezTo>
                    <a:cubicBezTo>
                      <a:pt x="1507" y="9081"/>
                      <a:pt x="1646" y="9053"/>
                      <a:pt x="1786" y="9026"/>
                    </a:cubicBezTo>
                    <a:cubicBezTo>
                      <a:pt x="1925" y="8984"/>
                      <a:pt x="2065" y="8928"/>
                      <a:pt x="2246" y="8844"/>
                    </a:cubicBezTo>
                    <a:cubicBezTo>
                      <a:pt x="2371" y="8788"/>
                      <a:pt x="2483" y="8733"/>
                      <a:pt x="2609" y="8635"/>
                    </a:cubicBezTo>
                    <a:cubicBezTo>
                      <a:pt x="2734" y="8551"/>
                      <a:pt x="2860" y="8468"/>
                      <a:pt x="2957" y="8356"/>
                    </a:cubicBezTo>
                    <a:lnTo>
                      <a:pt x="3111" y="8203"/>
                    </a:lnTo>
                    <a:cubicBezTo>
                      <a:pt x="3167" y="8147"/>
                      <a:pt x="3222" y="8077"/>
                      <a:pt x="3250" y="8035"/>
                    </a:cubicBezTo>
                    <a:cubicBezTo>
                      <a:pt x="3292" y="7979"/>
                      <a:pt x="3348" y="7910"/>
                      <a:pt x="3376" y="7854"/>
                    </a:cubicBezTo>
                    <a:cubicBezTo>
                      <a:pt x="3348" y="7756"/>
                      <a:pt x="3376" y="7700"/>
                      <a:pt x="3418" y="7631"/>
                    </a:cubicBezTo>
                    <a:cubicBezTo>
                      <a:pt x="3446" y="7519"/>
                      <a:pt x="3446" y="7435"/>
                      <a:pt x="3446" y="7366"/>
                    </a:cubicBezTo>
                    <a:cubicBezTo>
                      <a:pt x="3557" y="7282"/>
                      <a:pt x="3669" y="7170"/>
                      <a:pt x="3766" y="7059"/>
                    </a:cubicBezTo>
                    <a:cubicBezTo>
                      <a:pt x="3808" y="7003"/>
                      <a:pt x="3850" y="6933"/>
                      <a:pt x="3878" y="6864"/>
                    </a:cubicBezTo>
                    <a:cubicBezTo>
                      <a:pt x="3920" y="6794"/>
                      <a:pt x="3934" y="6724"/>
                      <a:pt x="3976" y="6668"/>
                    </a:cubicBezTo>
                    <a:cubicBezTo>
                      <a:pt x="4003" y="6571"/>
                      <a:pt x="4017" y="6459"/>
                      <a:pt x="4017" y="6361"/>
                    </a:cubicBezTo>
                    <a:cubicBezTo>
                      <a:pt x="4017" y="6250"/>
                      <a:pt x="4017" y="6166"/>
                      <a:pt x="4003" y="6082"/>
                    </a:cubicBezTo>
                    <a:lnTo>
                      <a:pt x="4003" y="6055"/>
                    </a:lnTo>
                    <a:cubicBezTo>
                      <a:pt x="4017" y="6013"/>
                      <a:pt x="4059" y="5957"/>
                      <a:pt x="4073" y="5901"/>
                    </a:cubicBezTo>
                    <a:cubicBezTo>
                      <a:pt x="4115" y="5817"/>
                      <a:pt x="4129" y="5734"/>
                      <a:pt x="4157" y="5636"/>
                    </a:cubicBezTo>
                    <a:cubicBezTo>
                      <a:pt x="4185" y="5552"/>
                      <a:pt x="4213" y="5469"/>
                      <a:pt x="4213" y="5385"/>
                    </a:cubicBezTo>
                    <a:lnTo>
                      <a:pt x="4213" y="5273"/>
                    </a:lnTo>
                    <a:lnTo>
                      <a:pt x="4213" y="5176"/>
                    </a:lnTo>
                    <a:cubicBezTo>
                      <a:pt x="4213" y="5106"/>
                      <a:pt x="4213" y="5008"/>
                      <a:pt x="4199" y="4925"/>
                    </a:cubicBezTo>
                    <a:cubicBezTo>
                      <a:pt x="4255" y="4841"/>
                      <a:pt x="4282" y="4729"/>
                      <a:pt x="4296" y="4618"/>
                    </a:cubicBezTo>
                    <a:cubicBezTo>
                      <a:pt x="4324" y="4506"/>
                      <a:pt x="4338" y="4367"/>
                      <a:pt x="4338" y="4241"/>
                    </a:cubicBezTo>
                    <a:cubicBezTo>
                      <a:pt x="4338" y="4102"/>
                      <a:pt x="4324" y="3920"/>
                      <a:pt x="4296" y="3739"/>
                    </a:cubicBezTo>
                    <a:cubicBezTo>
                      <a:pt x="4282" y="3572"/>
                      <a:pt x="4227" y="3390"/>
                      <a:pt x="4157" y="3293"/>
                    </a:cubicBezTo>
                    <a:cubicBezTo>
                      <a:pt x="4185" y="3056"/>
                      <a:pt x="4185" y="2832"/>
                      <a:pt x="4157" y="2623"/>
                    </a:cubicBezTo>
                    <a:cubicBezTo>
                      <a:pt x="4143" y="2135"/>
                      <a:pt x="4073" y="1661"/>
                      <a:pt x="4017" y="1172"/>
                    </a:cubicBezTo>
                    <a:cubicBezTo>
                      <a:pt x="3990" y="796"/>
                      <a:pt x="3948" y="377"/>
                      <a:pt x="3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8"/>
              <p:cNvSpPr/>
              <p:nvPr/>
            </p:nvSpPr>
            <p:spPr>
              <a:xfrm>
                <a:off x="272281" y="1764843"/>
                <a:ext cx="128163" cy="345947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7984" extrusionOk="0">
                    <a:moveTo>
                      <a:pt x="875" y="0"/>
                    </a:moveTo>
                    <a:cubicBezTo>
                      <a:pt x="848" y="0"/>
                      <a:pt x="821" y="2"/>
                      <a:pt x="796" y="5"/>
                    </a:cubicBezTo>
                    <a:lnTo>
                      <a:pt x="810" y="19"/>
                    </a:lnTo>
                    <a:cubicBezTo>
                      <a:pt x="977" y="172"/>
                      <a:pt x="1144" y="382"/>
                      <a:pt x="1256" y="591"/>
                    </a:cubicBezTo>
                    <a:cubicBezTo>
                      <a:pt x="1326" y="703"/>
                      <a:pt x="1382" y="828"/>
                      <a:pt x="1437" y="926"/>
                    </a:cubicBezTo>
                    <a:cubicBezTo>
                      <a:pt x="1479" y="1051"/>
                      <a:pt x="1535" y="1149"/>
                      <a:pt x="1577" y="1274"/>
                    </a:cubicBezTo>
                    <a:cubicBezTo>
                      <a:pt x="1619" y="1400"/>
                      <a:pt x="1660" y="1498"/>
                      <a:pt x="1716" y="1623"/>
                    </a:cubicBezTo>
                    <a:cubicBezTo>
                      <a:pt x="1730" y="1679"/>
                      <a:pt x="1744" y="1749"/>
                      <a:pt x="1786" y="1804"/>
                    </a:cubicBezTo>
                    <a:cubicBezTo>
                      <a:pt x="1786" y="1804"/>
                      <a:pt x="1800" y="1846"/>
                      <a:pt x="1814" y="1888"/>
                    </a:cubicBezTo>
                    <a:cubicBezTo>
                      <a:pt x="1828" y="1944"/>
                      <a:pt x="1856" y="1972"/>
                      <a:pt x="1856" y="1972"/>
                    </a:cubicBezTo>
                    <a:cubicBezTo>
                      <a:pt x="1939" y="2209"/>
                      <a:pt x="2009" y="2460"/>
                      <a:pt x="2065" y="2711"/>
                    </a:cubicBezTo>
                    <a:cubicBezTo>
                      <a:pt x="2121" y="2948"/>
                      <a:pt x="2149" y="3213"/>
                      <a:pt x="2163" y="3436"/>
                    </a:cubicBezTo>
                    <a:cubicBezTo>
                      <a:pt x="2177" y="3674"/>
                      <a:pt x="2177" y="3911"/>
                      <a:pt x="2163" y="4120"/>
                    </a:cubicBezTo>
                    <a:cubicBezTo>
                      <a:pt x="2149" y="4329"/>
                      <a:pt x="2135" y="4538"/>
                      <a:pt x="2121" y="4720"/>
                    </a:cubicBezTo>
                    <a:cubicBezTo>
                      <a:pt x="2093" y="4817"/>
                      <a:pt x="2093" y="4901"/>
                      <a:pt x="2079" y="4985"/>
                    </a:cubicBezTo>
                    <a:cubicBezTo>
                      <a:pt x="2065" y="5068"/>
                      <a:pt x="2065" y="5138"/>
                      <a:pt x="2037" y="5208"/>
                    </a:cubicBezTo>
                    <a:cubicBezTo>
                      <a:pt x="2023" y="5347"/>
                      <a:pt x="2009" y="5501"/>
                      <a:pt x="1995" y="5599"/>
                    </a:cubicBezTo>
                    <a:cubicBezTo>
                      <a:pt x="1981" y="5696"/>
                      <a:pt x="1981" y="5794"/>
                      <a:pt x="1953" y="5836"/>
                    </a:cubicBezTo>
                    <a:cubicBezTo>
                      <a:pt x="1953" y="5891"/>
                      <a:pt x="1939" y="5933"/>
                      <a:pt x="1939" y="5933"/>
                    </a:cubicBezTo>
                    <a:lnTo>
                      <a:pt x="1939" y="5836"/>
                    </a:lnTo>
                    <a:lnTo>
                      <a:pt x="1939" y="5599"/>
                    </a:lnTo>
                    <a:lnTo>
                      <a:pt x="1939" y="5208"/>
                    </a:lnTo>
                    <a:lnTo>
                      <a:pt x="1939" y="4971"/>
                    </a:lnTo>
                    <a:lnTo>
                      <a:pt x="1939" y="4706"/>
                    </a:lnTo>
                    <a:cubicBezTo>
                      <a:pt x="1939" y="4538"/>
                      <a:pt x="1926" y="4329"/>
                      <a:pt x="1926" y="4120"/>
                    </a:cubicBezTo>
                    <a:cubicBezTo>
                      <a:pt x="1912" y="3911"/>
                      <a:pt x="1870" y="3701"/>
                      <a:pt x="1842" y="3478"/>
                    </a:cubicBezTo>
                    <a:cubicBezTo>
                      <a:pt x="1800" y="3241"/>
                      <a:pt x="1730" y="3032"/>
                      <a:pt x="1647" y="2809"/>
                    </a:cubicBezTo>
                    <a:cubicBezTo>
                      <a:pt x="1577" y="2600"/>
                      <a:pt x="1465" y="2376"/>
                      <a:pt x="1368" y="2167"/>
                    </a:cubicBezTo>
                    <a:lnTo>
                      <a:pt x="1326" y="2083"/>
                    </a:lnTo>
                    <a:lnTo>
                      <a:pt x="1312" y="2042"/>
                    </a:lnTo>
                    <a:lnTo>
                      <a:pt x="1298" y="2028"/>
                    </a:lnTo>
                    <a:lnTo>
                      <a:pt x="1298" y="2014"/>
                    </a:lnTo>
                    <a:cubicBezTo>
                      <a:pt x="1256" y="1958"/>
                      <a:pt x="1242" y="1902"/>
                      <a:pt x="1214" y="1846"/>
                    </a:cubicBezTo>
                    <a:cubicBezTo>
                      <a:pt x="1144" y="1749"/>
                      <a:pt x="1075" y="1665"/>
                      <a:pt x="1005" y="1553"/>
                    </a:cubicBezTo>
                    <a:cubicBezTo>
                      <a:pt x="935" y="1456"/>
                      <a:pt x="865" y="1358"/>
                      <a:pt x="796" y="1274"/>
                    </a:cubicBezTo>
                    <a:lnTo>
                      <a:pt x="586" y="1009"/>
                    </a:lnTo>
                    <a:cubicBezTo>
                      <a:pt x="447" y="856"/>
                      <a:pt x="321" y="703"/>
                      <a:pt x="196" y="563"/>
                    </a:cubicBezTo>
                    <a:cubicBezTo>
                      <a:pt x="168" y="521"/>
                      <a:pt x="140" y="493"/>
                      <a:pt x="112" y="465"/>
                    </a:cubicBezTo>
                    <a:lnTo>
                      <a:pt x="112" y="465"/>
                    </a:lnTo>
                    <a:cubicBezTo>
                      <a:pt x="1" y="786"/>
                      <a:pt x="42" y="1051"/>
                      <a:pt x="126" y="1316"/>
                    </a:cubicBezTo>
                    <a:cubicBezTo>
                      <a:pt x="126" y="1344"/>
                      <a:pt x="112" y="1400"/>
                      <a:pt x="112" y="1428"/>
                    </a:cubicBezTo>
                    <a:cubicBezTo>
                      <a:pt x="112" y="1470"/>
                      <a:pt x="98" y="1512"/>
                      <a:pt x="98" y="1553"/>
                    </a:cubicBezTo>
                    <a:lnTo>
                      <a:pt x="98" y="1818"/>
                    </a:lnTo>
                    <a:cubicBezTo>
                      <a:pt x="112" y="1958"/>
                      <a:pt x="126" y="2111"/>
                      <a:pt x="168" y="2251"/>
                    </a:cubicBezTo>
                    <a:cubicBezTo>
                      <a:pt x="182" y="2321"/>
                      <a:pt x="210" y="2390"/>
                      <a:pt x="238" y="2460"/>
                    </a:cubicBezTo>
                    <a:cubicBezTo>
                      <a:pt x="266" y="2600"/>
                      <a:pt x="307" y="2655"/>
                      <a:pt x="349" y="2725"/>
                    </a:cubicBezTo>
                    <a:cubicBezTo>
                      <a:pt x="391" y="2781"/>
                      <a:pt x="461" y="2795"/>
                      <a:pt x="517" y="2809"/>
                    </a:cubicBezTo>
                    <a:cubicBezTo>
                      <a:pt x="461" y="2962"/>
                      <a:pt x="475" y="3157"/>
                      <a:pt x="559" y="3297"/>
                    </a:cubicBezTo>
                    <a:cubicBezTo>
                      <a:pt x="628" y="3423"/>
                      <a:pt x="740" y="3492"/>
                      <a:pt x="865" y="3576"/>
                    </a:cubicBezTo>
                    <a:cubicBezTo>
                      <a:pt x="865" y="3576"/>
                      <a:pt x="865" y="3590"/>
                      <a:pt x="879" y="3590"/>
                    </a:cubicBezTo>
                    <a:cubicBezTo>
                      <a:pt x="879" y="3632"/>
                      <a:pt x="879" y="3660"/>
                      <a:pt x="893" y="3701"/>
                    </a:cubicBezTo>
                    <a:cubicBezTo>
                      <a:pt x="907" y="3799"/>
                      <a:pt x="963" y="3925"/>
                      <a:pt x="991" y="4036"/>
                    </a:cubicBezTo>
                    <a:cubicBezTo>
                      <a:pt x="991" y="4050"/>
                      <a:pt x="1019" y="4064"/>
                      <a:pt x="1033" y="4078"/>
                    </a:cubicBezTo>
                    <a:cubicBezTo>
                      <a:pt x="1047" y="4106"/>
                      <a:pt x="1047" y="4120"/>
                      <a:pt x="1075" y="4134"/>
                    </a:cubicBezTo>
                    <a:cubicBezTo>
                      <a:pt x="1103" y="4190"/>
                      <a:pt x="1144" y="4245"/>
                      <a:pt x="1172" y="4273"/>
                    </a:cubicBezTo>
                    <a:cubicBezTo>
                      <a:pt x="1130" y="4413"/>
                      <a:pt x="1158" y="4566"/>
                      <a:pt x="1228" y="4748"/>
                    </a:cubicBezTo>
                    <a:cubicBezTo>
                      <a:pt x="1298" y="4943"/>
                      <a:pt x="1382" y="5250"/>
                      <a:pt x="1563" y="5403"/>
                    </a:cubicBezTo>
                    <a:cubicBezTo>
                      <a:pt x="1577" y="5585"/>
                      <a:pt x="1577" y="5738"/>
                      <a:pt x="1591" y="5919"/>
                    </a:cubicBezTo>
                    <a:cubicBezTo>
                      <a:pt x="1605" y="6282"/>
                      <a:pt x="1633" y="6659"/>
                      <a:pt x="1577" y="7035"/>
                    </a:cubicBezTo>
                    <a:cubicBezTo>
                      <a:pt x="1535" y="7342"/>
                      <a:pt x="1437" y="7663"/>
                      <a:pt x="1382" y="7984"/>
                    </a:cubicBezTo>
                    <a:cubicBezTo>
                      <a:pt x="1395" y="7984"/>
                      <a:pt x="1423" y="7970"/>
                      <a:pt x="1437" y="7956"/>
                    </a:cubicBezTo>
                    <a:cubicBezTo>
                      <a:pt x="1577" y="7761"/>
                      <a:pt x="1674" y="7551"/>
                      <a:pt x="1786" y="7342"/>
                    </a:cubicBezTo>
                    <a:cubicBezTo>
                      <a:pt x="1870" y="7133"/>
                      <a:pt x="1953" y="6910"/>
                      <a:pt x="2023" y="6686"/>
                    </a:cubicBezTo>
                    <a:cubicBezTo>
                      <a:pt x="2163" y="6226"/>
                      <a:pt x="2274" y="5780"/>
                      <a:pt x="2358" y="5320"/>
                    </a:cubicBezTo>
                    <a:cubicBezTo>
                      <a:pt x="2372" y="5250"/>
                      <a:pt x="2400" y="5166"/>
                      <a:pt x="2414" y="5096"/>
                    </a:cubicBezTo>
                    <a:cubicBezTo>
                      <a:pt x="2428" y="5027"/>
                      <a:pt x="2442" y="4943"/>
                      <a:pt x="2470" y="4873"/>
                    </a:cubicBezTo>
                    <a:cubicBezTo>
                      <a:pt x="2497" y="4817"/>
                      <a:pt x="2539" y="4762"/>
                      <a:pt x="2567" y="4734"/>
                    </a:cubicBezTo>
                    <a:cubicBezTo>
                      <a:pt x="2790" y="4399"/>
                      <a:pt x="2776" y="4036"/>
                      <a:pt x="2693" y="3646"/>
                    </a:cubicBezTo>
                    <a:cubicBezTo>
                      <a:pt x="2818" y="3520"/>
                      <a:pt x="2902" y="3381"/>
                      <a:pt x="2916" y="3199"/>
                    </a:cubicBezTo>
                    <a:cubicBezTo>
                      <a:pt x="2958" y="2948"/>
                      <a:pt x="2860" y="2641"/>
                      <a:pt x="2721" y="2404"/>
                    </a:cubicBezTo>
                    <a:cubicBezTo>
                      <a:pt x="2776" y="2307"/>
                      <a:pt x="2818" y="2195"/>
                      <a:pt x="2832" y="2083"/>
                    </a:cubicBezTo>
                    <a:cubicBezTo>
                      <a:pt x="2846" y="1958"/>
                      <a:pt x="2832" y="1832"/>
                      <a:pt x="2818" y="1693"/>
                    </a:cubicBezTo>
                    <a:cubicBezTo>
                      <a:pt x="2721" y="1316"/>
                      <a:pt x="2483" y="926"/>
                      <a:pt x="2218" y="633"/>
                    </a:cubicBezTo>
                    <a:cubicBezTo>
                      <a:pt x="2121" y="507"/>
                      <a:pt x="2009" y="424"/>
                      <a:pt x="1884" y="354"/>
                    </a:cubicBezTo>
                    <a:cubicBezTo>
                      <a:pt x="1772" y="284"/>
                      <a:pt x="1660" y="242"/>
                      <a:pt x="1535" y="228"/>
                    </a:cubicBezTo>
                    <a:cubicBezTo>
                      <a:pt x="1535" y="228"/>
                      <a:pt x="1521" y="214"/>
                      <a:pt x="1507" y="214"/>
                    </a:cubicBezTo>
                    <a:cubicBezTo>
                      <a:pt x="1322" y="91"/>
                      <a:pt x="1082" y="0"/>
                      <a:pt x="8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8"/>
              <p:cNvSpPr/>
              <p:nvPr/>
            </p:nvSpPr>
            <p:spPr>
              <a:xfrm>
                <a:off x="894623" y="3156265"/>
                <a:ext cx="234532" cy="116341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2685" extrusionOk="0">
                    <a:moveTo>
                      <a:pt x="1927" y="0"/>
                    </a:moveTo>
                    <a:cubicBezTo>
                      <a:pt x="1905" y="0"/>
                      <a:pt x="1881" y="2"/>
                      <a:pt x="1856" y="6"/>
                    </a:cubicBezTo>
                    <a:cubicBezTo>
                      <a:pt x="1772" y="6"/>
                      <a:pt x="1675" y="34"/>
                      <a:pt x="1577" y="90"/>
                    </a:cubicBezTo>
                    <a:cubicBezTo>
                      <a:pt x="1493" y="146"/>
                      <a:pt x="1410" y="215"/>
                      <a:pt x="1340" y="285"/>
                    </a:cubicBezTo>
                    <a:cubicBezTo>
                      <a:pt x="1245" y="249"/>
                      <a:pt x="1154" y="228"/>
                      <a:pt x="1061" y="228"/>
                    </a:cubicBezTo>
                    <a:cubicBezTo>
                      <a:pt x="976" y="228"/>
                      <a:pt x="889" y="245"/>
                      <a:pt x="796" y="285"/>
                    </a:cubicBezTo>
                    <a:cubicBezTo>
                      <a:pt x="531" y="383"/>
                      <a:pt x="349" y="634"/>
                      <a:pt x="182" y="843"/>
                    </a:cubicBezTo>
                    <a:cubicBezTo>
                      <a:pt x="71" y="1011"/>
                      <a:pt x="29" y="1206"/>
                      <a:pt x="71" y="1401"/>
                    </a:cubicBezTo>
                    <a:lnTo>
                      <a:pt x="71" y="1415"/>
                    </a:lnTo>
                    <a:cubicBezTo>
                      <a:pt x="15" y="1568"/>
                      <a:pt x="1" y="1778"/>
                      <a:pt x="43" y="1973"/>
                    </a:cubicBezTo>
                    <a:lnTo>
                      <a:pt x="71" y="1959"/>
                    </a:lnTo>
                    <a:cubicBezTo>
                      <a:pt x="168" y="1847"/>
                      <a:pt x="294" y="1750"/>
                      <a:pt x="433" y="1638"/>
                    </a:cubicBezTo>
                    <a:cubicBezTo>
                      <a:pt x="503" y="1582"/>
                      <a:pt x="573" y="1555"/>
                      <a:pt x="642" y="1499"/>
                    </a:cubicBezTo>
                    <a:cubicBezTo>
                      <a:pt x="712" y="1471"/>
                      <a:pt x="782" y="1415"/>
                      <a:pt x="866" y="1373"/>
                    </a:cubicBezTo>
                    <a:cubicBezTo>
                      <a:pt x="935" y="1331"/>
                      <a:pt x="1005" y="1290"/>
                      <a:pt x="1089" y="1234"/>
                    </a:cubicBezTo>
                    <a:cubicBezTo>
                      <a:pt x="1131" y="1220"/>
                      <a:pt x="1158" y="1192"/>
                      <a:pt x="1200" y="1164"/>
                    </a:cubicBezTo>
                    <a:cubicBezTo>
                      <a:pt x="1200" y="1164"/>
                      <a:pt x="1228" y="1150"/>
                      <a:pt x="1256" y="1136"/>
                    </a:cubicBezTo>
                    <a:cubicBezTo>
                      <a:pt x="1284" y="1122"/>
                      <a:pt x="1298" y="1108"/>
                      <a:pt x="1298" y="1108"/>
                    </a:cubicBezTo>
                    <a:cubicBezTo>
                      <a:pt x="1368" y="1052"/>
                      <a:pt x="1465" y="1011"/>
                      <a:pt x="1535" y="969"/>
                    </a:cubicBezTo>
                    <a:cubicBezTo>
                      <a:pt x="1605" y="913"/>
                      <a:pt x="1689" y="871"/>
                      <a:pt x="1772" y="843"/>
                    </a:cubicBezTo>
                    <a:cubicBezTo>
                      <a:pt x="1926" y="759"/>
                      <a:pt x="2107" y="704"/>
                      <a:pt x="2260" y="662"/>
                    </a:cubicBezTo>
                    <a:cubicBezTo>
                      <a:pt x="2344" y="648"/>
                      <a:pt x="2414" y="634"/>
                      <a:pt x="2512" y="620"/>
                    </a:cubicBezTo>
                    <a:cubicBezTo>
                      <a:pt x="2539" y="620"/>
                      <a:pt x="2595" y="592"/>
                      <a:pt x="2623" y="592"/>
                    </a:cubicBezTo>
                    <a:lnTo>
                      <a:pt x="2749" y="592"/>
                    </a:lnTo>
                    <a:cubicBezTo>
                      <a:pt x="2818" y="592"/>
                      <a:pt x="2902" y="578"/>
                      <a:pt x="2972" y="578"/>
                    </a:cubicBezTo>
                    <a:lnTo>
                      <a:pt x="4060" y="578"/>
                    </a:lnTo>
                    <a:cubicBezTo>
                      <a:pt x="4060" y="578"/>
                      <a:pt x="3976" y="592"/>
                      <a:pt x="3809" y="606"/>
                    </a:cubicBezTo>
                    <a:cubicBezTo>
                      <a:pt x="3781" y="606"/>
                      <a:pt x="3739" y="606"/>
                      <a:pt x="3697" y="634"/>
                    </a:cubicBezTo>
                    <a:cubicBezTo>
                      <a:pt x="3641" y="648"/>
                      <a:pt x="3600" y="648"/>
                      <a:pt x="3558" y="662"/>
                    </a:cubicBezTo>
                    <a:cubicBezTo>
                      <a:pt x="3502" y="662"/>
                      <a:pt x="3446" y="676"/>
                      <a:pt x="3390" y="676"/>
                    </a:cubicBezTo>
                    <a:cubicBezTo>
                      <a:pt x="3348" y="704"/>
                      <a:pt x="3279" y="704"/>
                      <a:pt x="3223" y="718"/>
                    </a:cubicBezTo>
                    <a:cubicBezTo>
                      <a:pt x="3153" y="732"/>
                      <a:pt x="3097" y="732"/>
                      <a:pt x="3028" y="746"/>
                    </a:cubicBezTo>
                    <a:lnTo>
                      <a:pt x="2818" y="801"/>
                    </a:lnTo>
                    <a:cubicBezTo>
                      <a:pt x="2790" y="801"/>
                      <a:pt x="2749" y="815"/>
                      <a:pt x="2721" y="843"/>
                    </a:cubicBezTo>
                    <a:cubicBezTo>
                      <a:pt x="2679" y="857"/>
                      <a:pt x="2651" y="871"/>
                      <a:pt x="2609" y="871"/>
                    </a:cubicBezTo>
                    <a:cubicBezTo>
                      <a:pt x="2539" y="913"/>
                      <a:pt x="2470" y="927"/>
                      <a:pt x="2400" y="955"/>
                    </a:cubicBezTo>
                    <a:lnTo>
                      <a:pt x="2191" y="1066"/>
                    </a:lnTo>
                    <a:cubicBezTo>
                      <a:pt x="2163" y="1080"/>
                      <a:pt x="2121" y="1094"/>
                      <a:pt x="2093" y="1136"/>
                    </a:cubicBezTo>
                    <a:lnTo>
                      <a:pt x="1981" y="1206"/>
                    </a:lnTo>
                    <a:cubicBezTo>
                      <a:pt x="1912" y="1262"/>
                      <a:pt x="1856" y="1290"/>
                      <a:pt x="1786" y="1345"/>
                    </a:cubicBezTo>
                    <a:cubicBezTo>
                      <a:pt x="1744" y="1401"/>
                      <a:pt x="1675" y="1443"/>
                      <a:pt x="1619" y="1513"/>
                    </a:cubicBezTo>
                    <a:lnTo>
                      <a:pt x="1563" y="1555"/>
                    </a:lnTo>
                    <a:lnTo>
                      <a:pt x="1549" y="1568"/>
                    </a:lnTo>
                    <a:lnTo>
                      <a:pt x="1535" y="1582"/>
                    </a:lnTo>
                    <a:cubicBezTo>
                      <a:pt x="1493" y="1624"/>
                      <a:pt x="1479" y="1652"/>
                      <a:pt x="1437" y="1680"/>
                    </a:cubicBezTo>
                    <a:cubicBezTo>
                      <a:pt x="1396" y="1750"/>
                      <a:pt x="1340" y="1792"/>
                      <a:pt x="1284" y="1861"/>
                    </a:cubicBezTo>
                    <a:cubicBezTo>
                      <a:pt x="1228" y="1931"/>
                      <a:pt x="1186" y="1987"/>
                      <a:pt x="1131" y="2057"/>
                    </a:cubicBezTo>
                    <a:cubicBezTo>
                      <a:pt x="1075" y="2112"/>
                      <a:pt x="1019" y="2182"/>
                      <a:pt x="977" y="2238"/>
                    </a:cubicBezTo>
                    <a:cubicBezTo>
                      <a:pt x="866" y="2336"/>
                      <a:pt x="768" y="2447"/>
                      <a:pt x="656" y="2531"/>
                    </a:cubicBezTo>
                    <a:cubicBezTo>
                      <a:pt x="642" y="2545"/>
                      <a:pt x="601" y="2559"/>
                      <a:pt x="587" y="2587"/>
                    </a:cubicBezTo>
                    <a:cubicBezTo>
                      <a:pt x="726" y="2656"/>
                      <a:pt x="866" y="2684"/>
                      <a:pt x="991" y="2684"/>
                    </a:cubicBezTo>
                    <a:cubicBezTo>
                      <a:pt x="1047" y="2684"/>
                      <a:pt x="1117" y="2684"/>
                      <a:pt x="1158" y="2670"/>
                    </a:cubicBezTo>
                    <a:cubicBezTo>
                      <a:pt x="1214" y="2670"/>
                      <a:pt x="1270" y="2656"/>
                      <a:pt x="1326" y="2643"/>
                    </a:cubicBezTo>
                    <a:cubicBezTo>
                      <a:pt x="1396" y="2656"/>
                      <a:pt x="1465" y="2656"/>
                      <a:pt x="1535" y="2656"/>
                    </a:cubicBezTo>
                    <a:lnTo>
                      <a:pt x="1744" y="2656"/>
                    </a:lnTo>
                    <a:cubicBezTo>
                      <a:pt x="1786" y="2656"/>
                      <a:pt x="1842" y="2643"/>
                      <a:pt x="1898" y="2615"/>
                    </a:cubicBezTo>
                    <a:lnTo>
                      <a:pt x="2051" y="2573"/>
                    </a:lnTo>
                    <a:cubicBezTo>
                      <a:pt x="2107" y="2545"/>
                      <a:pt x="2135" y="2517"/>
                      <a:pt x="2191" y="2475"/>
                    </a:cubicBezTo>
                    <a:cubicBezTo>
                      <a:pt x="2197" y="2528"/>
                      <a:pt x="2207" y="2547"/>
                      <a:pt x="2219" y="2547"/>
                    </a:cubicBezTo>
                    <a:cubicBezTo>
                      <a:pt x="2231" y="2547"/>
                      <a:pt x="2246" y="2525"/>
                      <a:pt x="2260" y="2503"/>
                    </a:cubicBezTo>
                    <a:cubicBezTo>
                      <a:pt x="2274" y="2461"/>
                      <a:pt x="2274" y="2391"/>
                      <a:pt x="2260" y="2336"/>
                    </a:cubicBezTo>
                    <a:lnTo>
                      <a:pt x="2260" y="2336"/>
                    </a:lnTo>
                    <a:cubicBezTo>
                      <a:pt x="2302" y="2350"/>
                      <a:pt x="2344" y="2357"/>
                      <a:pt x="2383" y="2357"/>
                    </a:cubicBezTo>
                    <a:cubicBezTo>
                      <a:pt x="2460" y="2357"/>
                      <a:pt x="2525" y="2326"/>
                      <a:pt x="2553" y="2252"/>
                    </a:cubicBezTo>
                    <a:cubicBezTo>
                      <a:pt x="2609" y="2182"/>
                      <a:pt x="2623" y="2085"/>
                      <a:pt x="2651" y="1959"/>
                    </a:cubicBezTo>
                    <a:lnTo>
                      <a:pt x="2651" y="1945"/>
                    </a:lnTo>
                    <a:cubicBezTo>
                      <a:pt x="2665" y="1945"/>
                      <a:pt x="2679" y="1917"/>
                      <a:pt x="2693" y="1917"/>
                    </a:cubicBezTo>
                    <a:cubicBezTo>
                      <a:pt x="2763" y="1889"/>
                      <a:pt x="2818" y="1847"/>
                      <a:pt x="2874" y="1806"/>
                    </a:cubicBezTo>
                    <a:lnTo>
                      <a:pt x="2902" y="1764"/>
                    </a:lnTo>
                    <a:lnTo>
                      <a:pt x="2944" y="1736"/>
                    </a:lnTo>
                    <a:cubicBezTo>
                      <a:pt x="2958" y="1694"/>
                      <a:pt x="3000" y="1666"/>
                      <a:pt x="3014" y="1624"/>
                    </a:cubicBezTo>
                    <a:cubicBezTo>
                      <a:pt x="3030" y="1628"/>
                      <a:pt x="3044" y="1630"/>
                      <a:pt x="3057" y="1630"/>
                    </a:cubicBezTo>
                    <a:cubicBezTo>
                      <a:pt x="3088" y="1630"/>
                      <a:pt x="3114" y="1620"/>
                      <a:pt x="3153" y="1610"/>
                    </a:cubicBezTo>
                    <a:cubicBezTo>
                      <a:pt x="3209" y="1582"/>
                      <a:pt x="3237" y="1568"/>
                      <a:pt x="3293" y="1513"/>
                    </a:cubicBezTo>
                    <a:cubicBezTo>
                      <a:pt x="3390" y="1415"/>
                      <a:pt x="3572" y="1331"/>
                      <a:pt x="3655" y="1122"/>
                    </a:cubicBezTo>
                    <a:cubicBezTo>
                      <a:pt x="3767" y="1094"/>
                      <a:pt x="3865" y="1080"/>
                      <a:pt x="3976" y="1052"/>
                    </a:cubicBezTo>
                    <a:cubicBezTo>
                      <a:pt x="4018" y="1024"/>
                      <a:pt x="4088" y="1024"/>
                      <a:pt x="4143" y="1011"/>
                    </a:cubicBezTo>
                    <a:cubicBezTo>
                      <a:pt x="4213" y="997"/>
                      <a:pt x="4269" y="983"/>
                      <a:pt x="4339" y="983"/>
                    </a:cubicBezTo>
                    <a:cubicBezTo>
                      <a:pt x="4409" y="983"/>
                      <a:pt x="4464" y="969"/>
                      <a:pt x="4534" y="969"/>
                    </a:cubicBezTo>
                    <a:lnTo>
                      <a:pt x="4743" y="969"/>
                    </a:lnTo>
                    <a:cubicBezTo>
                      <a:pt x="4785" y="969"/>
                      <a:pt x="4841" y="983"/>
                      <a:pt x="4897" y="983"/>
                    </a:cubicBezTo>
                    <a:cubicBezTo>
                      <a:pt x="4953" y="983"/>
                      <a:pt x="5022" y="997"/>
                      <a:pt x="5064" y="997"/>
                    </a:cubicBezTo>
                    <a:cubicBezTo>
                      <a:pt x="5176" y="1011"/>
                      <a:pt x="5301" y="1038"/>
                      <a:pt x="5413" y="1038"/>
                    </a:cubicBezTo>
                    <a:cubicBezTo>
                      <a:pt x="5413" y="1011"/>
                      <a:pt x="5413" y="997"/>
                      <a:pt x="5399" y="997"/>
                    </a:cubicBezTo>
                    <a:cubicBezTo>
                      <a:pt x="5329" y="941"/>
                      <a:pt x="5259" y="913"/>
                      <a:pt x="5204" y="857"/>
                    </a:cubicBezTo>
                    <a:cubicBezTo>
                      <a:pt x="5176" y="843"/>
                      <a:pt x="5134" y="801"/>
                      <a:pt x="5106" y="787"/>
                    </a:cubicBezTo>
                    <a:lnTo>
                      <a:pt x="4994" y="732"/>
                    </a:lnTo>
                    <a:lnTo>
                      <a:pt x="4771" y="634"/>
                    </a:lnTo>
                    <a:cubicBezTo>
                      <a:pt x="4701" y="592"/>
                      <a:pt x="4618" y="578"/>
                      <a:pt x="4534" y="550"/>
                    </a:cubicBezTo>
                    <a:lnTo>
                      <a:pt x="4409" y="508"/>
                    </a:lnTo>
                    <a:cubicBezTo>
                      <a:pt x="4367" y="494"/>
                      <a:pt x="4325" y="494"/>
                      <a:pt x="4283" y="480"/>
                    </a:cubicBezTo>
                    <a:lnTo>
                      <a:pt x="4046" y="411"/>
                    </a:lnTo>
                    <a:lnTo>
                      <a:pt x="3795" y="355"/>
                    </a:lnTo>
                    <a:lnTo>
                      <a:pt x="3669" y="313"/>
                    </a:lnTo>
                    <a:lnTo>
                      <a:pt x="3558" y="299"/>
                    </a:lnTo>
                    <a:lnTo>
                      <a:pt x="3376" y="271"/>
                    </a:lnTo>
                    <a:cubicBezTo>
                      <a:pt x="3348" y="271"/>
                      <a:pt x="3321" y="243"/>
                      <a:pt x="3293" y="243"/>
                    </a:cubicBezTo>
                    <a:lnTo>
                      <a:pt x="3209" y="243"/>
                    </a:lnTo>
                    <a:cubicBezTo>
                      <a:pt x="3167" y="215"/>
                      <a:pt x="3111" y="174"/>
                      <a:pt x="3083" y="160"/>
                    </a:cubicBezTo>
                    <a:cubicBezTo>
                      <a:pt x="3014" y="104"/>
                      <a:pt x="2944" y="90"/>
                      <a:pt x="2874" y="62"/>
                    </a:cubicBezTo>
                    <a:cubicBezTo>
                      <a:pt x="2804" y="34"/>
                      <a:pt x="2735" y="34"/>
                      <a:pt x="2665" y="34"/>
                    </a:cubicBezTo>
                    <a:cubicBezTo>
                      <a:pt x="2595" y="34"/>
                      <a:pt x="2525" y="62"/>
                      <a:pt x="2456" y="76"/>
                    </a:cubicBezTo>
                    <a:cubicBezTo>
                      <a:pt x="2386" y="90"/>
                      <a:pt x="2316" y="118"/>
                      <a:pt x="2260" y="160"/>
                    </a:cubicBezTo>
                    <a:cubicBezTo>
                      <a:pt x="2154" y="65"/>
                      <a:pt x="2057" y="0"/>
                      <a:pt x="1927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8"/>
              <p:cNvSpPr/>
              <p:nvPr/>
            </p:nvSpPr>
            <p:spPr>
              <a:xfrm>
                <a:off x="504176" y="2599186"/>
                <a:ext cx="273223" cy="217603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022" extrusionOk="0">
                    <a:moveTo>
                      <a:pt x="5133" y="0"/>
                    </a:moveTo>
                    <a:lnTo>
                      <a:pt x="5133" y="0"/>
                    </a:lnTo>
                    <a:cubicBezTo>
                      <a:pt x="4980" y="28"/>
                      <a:pt x="4841" y="84"/>
                      <a:pt x="4715" y="168"/>
                    </a:cubicBezTo>
                    <a:cubicBezTo>
                      <a:pt x="4659" y="210"/>
                      <a:pt x="4617" y="265"/>
                      <a:pt x="4562" y="307"/>
                    </a:cubicBezTo>
                    <a:cubicBezTo>
                      <a:pt x="4506" y="363"/>
                      <a:pt x="4450" y="419"/>
                      <a:pt x="4422" y="489"/>
                    </a:cubicBezTo>
                    <a:cubicBezTo>
                      <a:pt x="4338" y="517"/>
                      <a:pt x="4269" y="572"/>
                      <a:pt x="4213" y="614"/>
                    </a:cubicBezTo>
                    <a:lnTo>
                      <a:pt x="4004" y="768"/>
                    </a:lnTo>
                    <a:lnTo>
                      <a:pt x="3850" y="921"/>
                    </a:lnTo>
                    <a:lnTo>
                      <a:pt x="3683" y="1074"/>
                    </a:lnTo>
                    <a:cubicBezTo>
                      <a:pt x="3641" y="1130"/>
                      <a:pt x="3613" y="1200"/>
                      <a:pt x="3585" y="1256"/>
                    </a:cubicBezTo>
                    <a:cubicBezTo>
                      <a:pt x="3571" y="1381"/>
                      <a:pt x="3557" y="1451"/>
                      <a:pt x="3557" y="1521"/>
                    </a:cubicBezTo>
                    <a:cubicBezTo>
                      <a:pt x="3557" y="1563"/>
                      <a:pt x="3571" y="1632"/>
                      <a:pt x="3585" y="1688"/>
                    </a:cubicBezTo>
                    <a:cubicBezTo>
                      <a:pt x="3515" y="1702"/>
                      <a:pt x="3432" y="1758"/>
                      <a:pt x="3376" y="1800"/>
                    </a:cubicBezTo>
                    <a:cubicBezTo>
                      <a:pt x="3348" y="1814"/>
                      <a:pt x="3320" y="1842"/>
                      <a:pt x="3306" y="1883"/>
                    </a:cubicBezTo>
                    <a:cubicBezTo>
                      <a:pt x="3292" y="1897"/>
                      <a:pt x="3292" y="1911"/>
                      <a:pt x="3278" y="1939"/>
                    </a:cubicBezTo>
                    <a:cubicBezTo>
                      <a:pt x="3250" y="1953"/>
                      <a:pt x="3250" y="1967"/>
                      <a:pt x="3250" y="1981"/>
                    </a:cubicBezTo>
                    <a:cubicBezTo>
                      <a:pt x="3209" y="2093"/>
                      <a:pt x="3222" y="2232"/>
                      <a:pt x="3236" y="2358"/>
                    </a:cubicBezTo>
                    <a:lnTo>
                      <a:pt x="3236" y="2372"/>
                    </a:lnTo>
                    <a:cubicBezTo>
                      <a:pt x="3222" y="2386"/>
                      <a:pt x="3181" y="2400"/>
                      <a:pt x="3167" y="2427"/>
                    </a:cubicBezTo>
                    <a:cubicBezTo>
                      <a:pt x="3097" y="2497"/>
                      <a:pt x="3027" y="2581"/>
                      <a:pt x="2971" y="2665"/>
                    </a:cubicBezTo>
                    <a:cubicBezTo>
                      <a:pt x="2957" y="2679"/>
                      <a:pt x="2957" y="2706"/>
                      <a:pt x="2944" y="2720"/>
                    </a:cubicBezTo>
                    <a:cubicBezTo>
                      <a:pt x="2930" y="2734"/>
                      <a:pt x="2930" y="2748"/>
                      <a:pt x="2902" y="2776"/>
                    </a:cubicBezTo>
                    <a:lnTo>
                      <a:pt x="2860" y="2930"/>
                    </a:lnTo>
                    <a:cubicBezTo>
                      <a:pt x="2790" y="2944"/>
                      <a:pt x="2734" y="2985"/>
                      <a:pt x="2678" y="3027"/>
                    </a:cubicBezTo>
                    <a:cubicBezTo>
                      <a:pt x="2623" y="3069"/>
                      <a:pt x="2581" y="3139"/>
                      <a:pt x="2525" y="3209"/>
                    </a:cubicBezTo>
                    <a:cubicBezTo>
                      <a:pt x="2483" y="3237"/>
                      <a:pt x="2469" y="3292"/>
                      <a:pt x="2441" y="3348"/>
                    </a:cubicBezTo>
                    <a:cubicBezTo>
                      <a:pt x="2400" y="3404"/>
                      <a:pt x="2372" y="3432"/>
                      <a:pt x="2330" y="3488"/>
                    </a:cubicBezTo>
                    <a:cubicBezTo>
                      <a:pt x="2260" y="3585"/>
                      <a:pt x="2190" y="3711"/>
                      <a:pt x="2176" y="3822"/>
                    </a:cubicBezTo>
                    <a:cubicBezTo>
                      <a:pt x="2037" y="3906"/>
                      <a:pt x="1911" y="3990"/>
                      <a:pt x="1772" y="4073"/>
                    </a:cubicBezTo>
                    <a:cubicBezTo>
                      <a:pt x="1702" y="4129"/>
                      <a:pt x="1618" y="4171"/>
                      <a:pt x="1549" y="4213"/>
                    </a:cubicBezTo>
                    <a:cubicBezTo>
                      <a:pt x="1479" y="4269"/>
                      <a:pt x="1395" y="4324"/>
                      <a:pt x="1325" y="4352"/>
                    </a:cubicBezTo>
                    <a:lnTo>
                      <a:pt x="1074" y="4492"/>
                    </a:lnTo>
                    <a:lnTo>
                      <a:pt x="949" y="4562"/>
                    </a:lnTo>
                    <a:lnTo>
                      <a:pt x="837" y="4617"/>
                    </a:lnTo>
                    <a:cubicBezTo>
                      <a:pt x="698" y="4673"/>
                      <a:pt x="558" y="4743"/>
                      <a:pt x="419" y="4799"/>
                    </a:cubicBezTo>
                    <a:cubicBezTo>
                      <a:pt x="279" y="4841"/>
                      <a:pt x="140" y="4910"/>
                      <a:pt x="0" y="5008"/>
                    </a:cubicBezTo>
                    <a:cubicBezTo>
                      <a:pt x="14" y="5022"/>
                      <a:pt x="28" y="5022"/>
                      <a:pt x="42" y="5022"/>
                    </a:cubicBezTo>
                    <a:cubicBezTo>
                      <a:pt x="154" y="5022"/>
                      <a:pt x="251" y="5008"/>
                      <a:pt x="377" y="5008"/>
                    </a:cubicBezTo>
                    <a:lnTo>
                      <a:pt x="530" y="4980"/>
                    </a:lnTo>
                    <a:lnTo>
                      <a:pt x="698" y="4966"/>
                    </a:lnTo>
                    <a:lnTo>
                      <a:pt x="1019" y="4910"/>
                    </a:lnTo>
                    <a:cubicBezTo>
                      <a:pt x="1130" y="4896"/>
                      <a:pt x="1228" y="4868"/>
                      <a:pt x="1353" y="4841"/>
                    </a:cubicBezTo>
                    <a:cubicBezTo>
                      <a:pt x="1563" y="4813"/>
                      <a:pt x="1786" y="4743"/>
                      <a:pt x="1995" y="4687"/>
                    </a:cubicBezTo>
                    <a:lnTo>
                      <a:pt x="2316" y="4590"/>
                    </a:lnTo>
                    <a:cubicBezTo>
                      <a:pt x="2413" y="4548"/>
                      <a:pt x="2525" y="4534"/>
                      <a:pt x="2623" y="4478"/>
                    </a:cubicBezTo>
                    <a:cubicBezTo>
                      <a:pt x="2762" y="4422"/>
                      <a:pt x="2930" y="4380"/>
                      <a:pt x="3069" y="4338"/>
                    </a:cubicBezTo>
                    <a:cubicBezTo>
                      <a:pt x="3111" y="4338"/>
                      <a:pt x="3181" y="4352"/>
                      <a:pt x="3236" y="4352"/>
                    </a:cubicBezTo>
                    <a:cubicBezTo>
                      <a:pt x="3432" y="4352"/>
                      <a:pt x="3627" y="4324"/>
                      <a:pt x="3766" y="4241"/>
                    </a:cubicBezTo>
                    <a:cubicBezTo>
                      <a:pt x="3920" y="4143"/>
                      <a:pt x="4073" y="4032"/>
                      <a:pt x="4199" y="3892"/>
                    </a:cubicBezTo>
                    <a:cubicBezTo>
                      <a:pt x="4283" y="3906"/>
                      <a:pt x="4366" y="3906"/>
                      <a:pt x="4436" y="3906"/>
                    </a:cubicBezTo>
                    <a:cubicBezTo>
                      <a:pt x="4534" y="3892"/>
                      <a:pt x="4617" y="3864"/>
                      <a:pt x="4701" y="3822"/>
                    </a:cubicBezTo>
                    <a:cubicBezTo>
                      <a:pt x="4813" y="3767"/>
                      <a:pt x="4910" y="3655"/>
                      <a:pt x="4994" y="3557"/>
                    </a:cubicBezTo>
                    <a:cubicBezTo>
                      <a:pt x="5050" y="3502"/>
                      <a:pt x="5092" y="3432"/>
                      <a:pt x="5120" y="3376"/>
                    </a:cubicBezTo>
                    <a:cubicBezTo>
                      <a:pt x="5161" y="3306"/>
                      <a:pt x="5189" y="3264"/>
                      <a:pt x="5203" y="3195"/>
                    </a:cubicBezTo>
                    <a:cubicBezTo>
                      <a:pt x="5315" y="3167"/>
                      <a:pt x="5440" y="3139"/>
                      <a:pt x="5524" y="3069"/>
                    </a:cubicBezTo>
                    <a:cubicBezTo>
                      <a:pt x="5622" y="2999"/>
                      <a:pt x="5719" y="2930"/>
                      <a:pt x="5817" y="2804"/>
                    </a:cubicBezTo>
                    <a:cubicBezTo>
                      <a:pt x="6068" y="2511"/>
                      <a:pt x="6207" y="2107"/>
                      <a:pt x="6277" y="1744"/>
                    </a:cubicBezTo>
                    <a:cubicBezTo>
                      <a:pt x="6291" y="1674"/>
                      <a:pt x="6291" y="1605"/>
                      <a:pt x="6305" y="1535"/>
                    </a:cubicBezTo>
                    <a:cubicBezTo>
                      <a:pt x="6305" y="1465"/>
                      <a:pt x="6305" y="1409"/>
                      <a:pt x="6291" y="1339"/>
                    </a:cubicBezTo>
                    <a:cubicBezTo>
                      <a:pt x="6277" y="1214"/>
                      <a:pt x="6235" y="1116"/>
                      <a:pt x="6180" y="1005"/>
                    </a:cubicBezTo>
                    <a:lnTo>
                      <a:pt x="6180" y="977"/>
                    </a:lnTo>
                    <a:cubicBezTo>
                      <a:pt x="6180" y="865"/>
                      <a:pt x="6152" y="754"/>
                      <a:pt x="6110" y="628"/>
                    </a:cubicBezTo>
                    <a:cubicBezTo>
                      <a:pt x="6082" y="517"/>
                      <a:pt x="6026" y="419"/>
                      <a:pt x="5956" y="335"/>
                    </a:cubicBezTo>
                    <a:lnTo>
                      <a:pt x="5956" y="349"/>
                    </a:lnTo>
                    <a:cubicBezTo>
                      <a:pt x="5942" y="447"/>
                      <a:pt x="5901" y="558"/>
                      <a:pt x="5873" y="656"/>
                    </a:cubicBezTo>
                    <a:lnTo>
                      <a:pt x="5817" y="823"/>
                    </a:lnTo>
                    <a:cubicBezTo>
                      <a:pt x="5803" y="865"/>
                      <a:pt x="5761" y="921"/>
                      <a:pt x="5747" y="977"/>
                    </a:cubicBezTo>
                    <a:cubicBezTo>
                      <a:pt x="5691" y="1074"/>
                      <a:pt x="5664" y="1186"/>
                      <a:pt x="5594" y="1284"/>
                    </a:cubicBezTo>
                    <a:cubicBezTo>
                      <a:pt x="5538" y="1395"/>
                      <a:pt x="5468" y="1493"/>
                      <a:pt x="5412" y="1605"/>
                    </a:cubicBezTo>
                    <a:cubicBezTo>
                      <a:pt x="5357" y="1702"/>
                      <a:pt x="5301" y="1814"/>
                      <a:pt x="5231" y="1897"/>
                    </a:cubicBezTo>
                    <a:cubicBezTo>
                      <a:pt x="5189" y="1953"/>
                      <a:pt x="5147" y="2009"/>
                      <a:pt x="5133" y="2051"/>
                    </a:cubicBezTo>
                    <a:cubicBezTo>
                      <a:pt x="5133" y="2051"/>
                      <a:pt x="5120" y="2093"/>
                      <a:pt x="5078" y="2149"/>
                    </a:cubicBezTo>
                    <a:cubicBezTo>
                      <a:pt x="5050" y="2176"/>
                      <a:pt x="5036" y="2218"/>
                      <a:pt x="5036" y="2218"/>
                    </a:cubicBezTo>
                    <a:lnTo>
                      <a:pt x="4827" y="2525"/>
                    </a:lnTo>
                    <a:cubicBezTo>
                      <a:pt x="4757" y="2637"/>
                      <a:pt x="4659" y="2720"/>
                      <a:pt x="4576" y="2804"/>
                    </a:cubicBezTo>
                    <a:cubicBezTo>
                      <a:pt x="4548" y="2860"/>
                      <a:pt x="4492" y="2888"/>
                      <a:pt x="4450" y="2944"/>
                    </a:cubicBezTo>
                    <a:cubicBezTo>
                      <a:pt x="4408" y="2985"/>
                      <a:pt x="4366" y="3027"/>
                      <a:pt x="4310" y="3069"/>
                    </a:cubicBezTo>
                    <a:cubicBezTo>
                      <a:pt x="4227" y="3153"/>
                      <a:pt x="4143" y="3237"/>
                      <a:pt x="4059" y="3292"/>
                    </a:cubicBezTo>
                    <a:cubicBezTo>
                      <a:pt x="3962" y="3362"/>
                      <a:pt x="3864" y="3432"/>
                      <a:pt x="3780" y="3502"/>
                    </a:cubicBezTo>
                    <a:lnTo>
                      <a:pt x="3711" y="3557"/>
                    </a:lnTo>
                    <a:cubicBezTo>
                      <a:pt x="3683" y="3571"/>
                      <a:pt x="3655" y="3585"/>
                      <a:pt x="3641" y="3585"/>
                    </a:cubicBezTo>
                    <a:cubicBezTo>
                      <a:pt x="3585" y="3627"/>
                      <a:pt x="3543" y="3641"/>
                      <a:pt x="3501" y="3683"/>
                    </a:cubicBezTo>
                    <a:cubicBezTo>
                      <a:pt x="3404" y="3725"/>
                      <a:pt x="3320" y="3781"/>
                      <a:pt x="3236" y="3822"/>
                    </a:cubicBezTo>
                    <a:cubicBezTo>
                      <a:pt x="3153" y="3850"/>
                      <a:pt x="3055" y="3906"/>
                      <a:pt x="2971" y="3934"/>
                    </a:cubicBezTo>
                    <a:cubicBezTo>
                      <a:pt x="2944" y="3962"/>
                      <a:pt x="2888" y="3976"/>
                      <a:pt x="2846" y="3990"/>
                    </a:cubicBezTo>
                    <a:cubicBezTo>
                      <a:pt x="2818" y="4004"/>
                      <a:pt x="2762" y="4032"/>
                      <a:pt x="2734" y="4046"/>
                    </a:cubicBezTo>
                    <a:cubicBezTo>
                      <a:pt x="2665" y="4073"/>
                      <a:pt x="2595" y="4115"/>
                      <a:pt x="2525" y="4129"/>
                    </a:cubicBezTo>
                    <a:cubicBezTo>
                      <a:pt x="2400" y="4199"/>
                      <a:pt x="2274" y="4241"/>
                      <a:pt x="2190" y="4283"/>
                    </a:cubicBezTo>
                    <a:cubicBezTo>
                      <a:pt x="2107" y="4324"/>
                      <a:pt x="2009" y="4352"/>
                      <a:pt x="1981" y="4394"/>
                    </a:cubicBezTo>
                    <a:cubicBezTo>
                      <a:pt x="1967" y="4408"/>
                      <a:pt x="1925" y="4408"/>
                      <a:pt x="1925" y="4408"/>
                    </a:cubicBezTo>
                    <a:lnTo>
                      <a:pt x="1911" y="4408"/>
                    </a:lnTo>
                    <a:lnTo>
                      <a:pt x="1925" y="4394"/>
                    </a:lnTo>
                    <a:cubicBezTo>
                      <a:pt x="1939" y="4394"/>
                      <a:pt x="1967" y="4380"/>
                      <a:pt x="1981" y="4352"/>
                    </a:cubicBezTo>
                    <a:cubicBezTo>
                      <a:pt x="2037" y="4324"/>
                      <a:pt x="2107" y="4283"/>
                      <a:pt x="2190" y="4241"/>
                    </a:cubicBezTo>
                    <a:cubicBezTo>
                      <a:pt x="2274" y="4185"/>
                      <a:pt x="2386" y="4115"/>
                      <a:pt x="2511" y="4046"/>
                    </a:cubicBezTo>
                    <a:cubicBezTo>
                      <a:pt x="2581" y="4004"/>
                      <a:pt x="2623" y="3976"/>
                      <a:pt x="2692" y="3920"/>
                    </a:cubicBezTo>
                    <a:cubicBezTo>
                      <a:pt x="2762" y="3892"/>
                      <a:pt x="2832" y="3836"/>
                      <a:pt x="2902" y="3781"/>
                    </a:cubicBezTo>
                    <a:cubicBezTo>
                      <a:pt x="2971" y="3725"/>
                      <a:pt x="3055" y="3697"/>
                      <a:pt x="3139" y="3641"/>
                    </a:cubicBezTo>
                    <a:cubicBezTo>
                      <a:pt x="3209" y="3585"/>
                      <a:pt x="3292" y="3515"/>
                      <a:pt x="3362" y="3474"/>
                    </a:cubicBezTo>
                    <a:cubicBezTo>
                      <a:pt x="3515" y="3362"/>
                      <a:pt x="3669" y="3209"/>
                      <a:pt x="3808" y="3055"/>
                    </a:cubicBezTo>
                    <a:cubicBezTo>
                      <a:pt x="3878" y="2985"/>
                      <a:pt x="3948" y="2888"/>
                      <a:pt x="4018" y="2804"/>
                    </a:cubicBezTo>
                    <a:cubicBezTo>
                      <a:pt x="4059" y="2776"/>
                      <a:pt x="4087" y="2720"/>
                      <a:pt x="4129" y="2679"/>
                    </a:cubicBezTo>
                    <a:cubicBezTo>
                      <a:pt x="4157" y="2651"/>
                      <a:pt x="4199" y="2595"/>
                      <a:pt x="4213" y="2539"/>
                    </a:cubicBezTo>
                    <a:cubicBezTo>
                      <a:pt x="4283" y="2455"/>
                      <a:pt x="4338" y="2358"/>
                      <a:pt x="4380" y="2260"/>
                    </a:cubicBezTo>
                    <a:cubicBezTo>
                      <a:pt x="4436" y="2162"/>
                      <a:pt x="4492" y="2051"/>
                      <a:pt x="4534" y="1953"/>
                    </a:cubicBezTo>
                    <a:lnTo>
                      <a:pt x="4562" y="1883"/>
                    </a:lnTo>
                    <a:lnTo>
                      <a:pt x="4576" y="1842"/>
                    </a:lnTo>
                    <a:lnTo>
                      <a:pt x="4576" y="1828"/>
                    </a:lnTo>
                    <a:lnTo>
                      <a:pt x="4576" y="1814"/>
                    </a:lnTo>
                    <a:lnTo>
                      <a:pt x="4631" y="1660"/>
                    </a:lnTo>
                    <a:lnTo>
                      <a:pt x="4687" y="1493"/>
                    </a:lnTo>
                    <a:lnTo>
                      <a:pt x="4715" y="1409"/>
                    </a:lnTo>
                    <a:lnTo>
                      <a:pt x="4729" y="1326"/>
                    </a:lnTo>
                    <a:cubicBezTo>
                      <a:pt x="4771" y="1214"/>
                      <a:pt x="4785" y="1116"/>
                      <a:pt x="4827" y="1005"/>
                    </a:cubicBezTo>
                    <a:cubicBezTo>
                      <a:pt x="4854" y="907"/>
                      <a:pt x="4882" y="795"/>
                      <a:pt x="4910" y="698"/>
                    </a:cubicBezTo>
                    <a:cubicBezTo>
                      <a:pt x="4980" y="503"/>
                      <a:pt x="5036" y="307"/>
                      <a:pt x="5078" y="126"/>
                    </a:cubicBezTo>
                    <a:cubicBezTo>
                      <a:pt x="5106" y="84"/>
                      <a:pt x="5120" y="28"/>
                      <a:pt x="5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8"/>
              <p:cNvSpPr/>
              <p:nvPr/>
            </p:nvSpPr>
            <p:spPr>
              <a:xfrm>
                <a:off x="1169616" y="2564651"/>
                <a:ext cx="55676" cy="53556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236" extrusionOk="0">
                    <a:moveTo>
                      <a:pt x="602" y="0"/>
                    </a:moveTo>
                    <a:cubicBezTo>
                      <a:pt x="507" y="0"/>
                      <a:pt x="416" y="22"/>
                      <a:pt x="336" y="58"/>
                    </a:cubicBezTo>
                    <a:cubicBezTo>
                      <a:pt x="168" y="128"/>
                      <a:pt x="71" y="267"/>
                      <a:pt x="29" y="435"/>
                    </a:cubicBezTo>
                    <a:cubicBezTo>
                      <a:pt x="1" y="602"/>
                      <a:pt x="29" y="756"/>
                      <a:pt x="84" y="895"/>
                    </a:cubicBezTo>
                    <a:cubicBezTo>
                      <a:pt x="154" y="1035"/>
                      <a:pt x="238" y="1146"/>
                      <a:pt x="363" y="1202"/>
                    </a:cubicBezTo>
                    <a:cubicBezTo>
                      <a:pt x="433" y="1225"/>
                      <a:pt x="510" y="1235"/>
                      <a:pt x="589" y="1235"/>
                    </a:cubicBezTo>
                    <a:cubicBezTo>
                      <a:pt x="654" y="1235"/>
                      <a:pt x="719" y="1228"/>
                      <a:pt x="782" y="1216"/>
                    </a:cubicBezTo>
                    <a:cubicBezTo>
                      <a:pt x="921" y="1160"/>
                      <a:pt x="1061" y="1076"/>
                      <a:pt x="1159" y="937"/>
                    </a:cubicBezTo>
                    <a:cubicBezTo>
                      <a:pt x="1256" y="797"/>
                      <a:pt x="1284" y="616"/>
                      <a:pt x="1242" y="463"/>
                    </a:cubicBezTo>
                    <a:cubicBezTo>
                      <a:pt x="1186" y="309"/>
                      <a:pt x="1061" y="156"/>
                      <a:pt x="866" y="58"/>
                    </a:cubicBezTo>
                    <a:cubicBezTo>
                      <a:pt x="779" y="18"/>
                      <a:pt x="689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8"/>
              <p:cNvSpPr/>
              <p:nvPr/>
            </p:nvSpPr>
            <p:spPr>
              <a:xfrm>
                <a:off x="1097686" y="2557241"/>
                <a:ext cx="48397" cy="45626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53" extrusionOk="0">
                    <a:moveTo>
                      <a:pt x="585" y="0"/>
                    </a:moveTo>
                    <a:cubicBezTo>
                      <a:pt x="559" y="0"/>
                      <a:pt x="532" y="2"/>
                      <a:pt x="503" y="6"/>
                    </a:cubicBezTo>
                    <a:cubicBezTo>
                      <a:pt x="419" y="6"/>
                      <a:pt x="350" y="34"/>
                      <a:pt x="280" y="76"/>
                    </a:cubicBezTo>
                    <a:cubicBezTo>
                      <a:pt x="210" y="104"/>
                      <a:pt x="154" y="159"/>
                      <a:pt x="112" y="229"/>
                    </a:cubicBezTo>
                    <a:cubicBezTo>
                      <a:pt x="15" y="355"/>
                      <a:pt x="1" y="494"/>
                      <a:pt x="43" y="634"/>
                    </a:cubicBezTo>
                    <a:cubicBezTo>
                      <a:pt x="71" y="773"/>
                      <a:pt x="182" y="885"/>
                      <a:pt x="280" y="954"/>
                    </a:cubicBezTo>
                    <a:cubicBezTo>
                      <a:pt x="336" y="982"/>
                      <a:pt x="391" y="1024"/>
                      <a:pt x="461" y="1038"/>
                    </a:cubicBezTo>
                    <a:cubicBezTo>
                      <a:pt x="503" y="1052"/>
                      <a:pt x="573" y="1052"/>
                      <a:pt x="629" y="1052"/>
                    </a:cubicBezTo>
                    <a:cubicBezTo>
                      <a:pt x="698" y="1052"/>
                      <a:pt x="754" y="1038"/>
                      <a:pt x="810" y="996"/>
                    </a:cubicBezTo>
                    <a:cubicBezTo>
                      <a:pt x="852" y="968"/>
                      <a:pt x="908" y="927"/>
                      <a:pt x="949" y="885"/>
                    </a:cubicBezTo>
                    <a:cubicBezTo>
                      <a:pt x="1033" y="787"/>
                      <a:pt x="1103" y="648"/>
                      <a:pt x="1103" y="508"/>
                    </a:cubicBezTo>
                    <a:cubicBezTo>
                      <a:pt x="1117" y="369"/>
                      <a:pt x="1047" y="229"/>
                      <a:pt x="949" y="132"/>
                    </a:cubicBezTo>
                    <a:cubicBezTo>
                      <a:pt x="894" y="76"/>
                      <a:pt x="824" y="48"/>
                      <a:pt x="754" y="20"/>
                    </a:cubicBezTo>
                    <a:cubicBezTo>
                      <a:pt x="705" y="10"/>
                      <a:pt x="649" y="0"/>
                      <a:pt x="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8"/>
              <p:cNvSpPr/>
              <p:nvPr/>
            </p:nvSpPr>
            <p:spPr>
              <a:xfrm>
                <a:off x="1037845" y="2582460"/>
                <a:ext cx="40555" cy="38737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94" extrusionOk="0">
                    <a:moveTo>
                      <a:pt x="471" y="0"/>
                    </a:moveTo>
                    <a:cubicBezTo>
                      <a:pt x="390" y="0"/>
                      <a:pt x="313" y="22"/>
                      <a:pt x="252" y="66"/>
                    </a:cubicBezTo>
                    <a:cubicBezTo>
                      <a:pt x="127" y="135"/>
                      <a:pt x="57" y="261"/>
                      <a:pt x="29" y="372"/>
                    </a:cubicBezTo>
                    <a:cubicBezTo>
                      <a:pt x="1" y="484"/>
                      <a:pt x="29" y="610"/>
                      <a:pt x="113" y="693"/>
                    </a:cubicBezTo>
                    <a:cubicBezTo>
                      <a:pt x="168" y="805"/>
                      <a:pt x="280" y="861"/>
                      <a:pt x="392" y="889"/>
                    </a:cubicBezTo>
                    <a:cubicBezTo>
                      <a:pt x="415" y="892"/>
                      <a:pt x="438" y="894"/>
                      <a:pt x="463" y="894"/>
                    </a:cubicBezTo>
                    <a:cubicBezTo>
                      <a:pt x="541" y="894"/>
                      <a:pt x="624" y="875"/>
                      <a:pt x="698" y="833"/>
                    </a:cubicBezTo>
                    <a:cubicBezTo>
                      <a:pt x="796" y="791"/>
                      <a:pt x="866" y="693"/>
                      <a:pt x="894" y="582"/>
                    </a:cubicBezTo>
                    <a:cubicBezTo>
                      <a:pt x="936" y="470"/>
                      <a:pt x="936" y="345"/>
                      <a:pt x="880" y="247"/>
                    </a:cubicBezTo>
                    <a:cubicBezTo>
                      <a:pt x="824" y="135"/>
                      <a:pt x="740" y="52"/>
                      <a:pt x="615" y="24"/>
                    </a:cubicBezTo>
                    <a:cubicBezTo>
                      <a:pt x="568" y="8"/>
                      <a:pt x="519" y="0"/>
                      <a:pt x="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8"/>
              <p:cNvSpPr/>
              <p:nvPr/>
            </p:nvSpPr>
            <p:spPr>
              <a:xfrm>
                <a:off x="995554" y="2627481"/>
                <a:ext cx="32669" cy="3137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24" extrusionOk="0">
                    <a:moveTo>
                      <a:pt x="387" y="0"/>
                    </a:moveTo>
                    <a:cubicBezTo>
                      <a:pt x="375" y="0"/>
                      <a:pt x="362" y="1"/>
                      <a:pt x="349" y="3"/>
                    </a:cubicBezTo>
                    <a:cubicBezTo>
                      <a:pt x="266" y="31"/>
                      <a:pt x="168" y="73"/>
                      <a:pt x="98" y="170"/>
                    </a:cubicBezTo>
                    <a:cubicBezTo>
                      <a:pt x="28" y="254"/>
                      <a:pt x="1" y="352"/>
                      <a:pt x="28" y="463"/>
                    </a:cubicBezTo>
                    <a:cubicBezTo>
                      <a:pt x="42" y="547"/>
                      <a:pt x="98" y="631"/>
                      <a:pt x="182" y="686"/>
                    </a:cubicBezTo>
                    <a:cubicBezTo>
                      <a:pt x="250" y="711"/>
                      <a:pt x="320" y="723"/>
                      <a:pt x="386" y="723"/>
                    </a:cubicBezTo>
                    <a:cubicBezTo>
                      <a:pt x="509" y="723"/>
                      <a:pt x="620" y="680"/>
                      <a:pt x="684" y="589"/>
                    </a:cubicBezTo>
                    <a:cubicBezTo>
                      <a:pt x="740" y="519"/>
                      <a:pt x="754" y="421"/>
                      <a:pt x="740" y="338"/>
                    </a:cubicBezTo>
                    <a:cubicBezTo>
                      <a:pt x="726" y="254"/>
                      <a:pt x="684" y="170"/>
                      <a:pt x="614" y="101"/>
                    </a:cubicBezTo>
                    <a:cubicBezTo>
                      <a:pt x="554" y="40"/>
                      <a:pt x="472" y="0"/>
                      <a:pt x="3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2" name="Google Shape;792;p8"/>
              <p:cNvGrpSpPr/>
              <p:nvPr/>
            </p:nvGrpSpPr>
            <p:grpSpPr>
              <a:xfrm>
                <a:off x="720530" y="2674149"/>
                <a:ext cx="472684" cy="418878"/>
                <a:chOff x="750602" y="2674149"/>
                <a:chExt cx="472684" cy="418878"/>
              </a:xfrm>
            </p:grpSpPr>
            <p:sp>
              <p:nvSpPr>
                <p:cNvPr id="793" name="Google Shape;793;p8"/>
                <p:cNvSpPr/>
                <p:nvPr/>
              </p:nvSpPr>
              <p:spPr>
                <a:xfrm>
                  <a:off x="1021986" y="2889289"/>
                  <a:ext cx="200086" cy="87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8" h="2010" extrusionOk="0">
                      <a:moveTo>
                        <a:pt x="1" y="1"/>
                      </a:moveTo>
                      <a:lnTo>
                        <a:pt x="4618" y="2009"/>
                      </a:lnTo>
                      <a:cubicBezTo>
                        <a:pt x="3321" y="628"/>
                        <a:pt x="1898" y="15"/>
                        <a:pt x="1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8"/>
                <p:cNvSpPr/>
                <p:nvPr/>
              </p:nvSpPr>
              <p:spPr>
                <a:xfrm>
                  <a:off x="1021986" y="2846867"/>
                  <a:ext cx="201300" cy="12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2989" extrusionOk="0">
                      <a:moveTo>
                        <a:pt x="1496" y="1"/>
                      </a:moveTo>
                      <a:cubicBezTo>
                        <a:pt x="1154" y="1"/>
                        <a:pt x="867" y="91"/>
                        <a:pt x="643" y="213"/>
                      </a:cubicBezTo>
                      <a:cubicBezTo>
                        <a:pt x="322" y="380"/>
                        <a:pt x="126" y="645"/>
                        <a:pt x="1" y="798"/>
                      </a:cubicBezTo>
                      <a:cubicBezTo>
                        <a:pt x="71" y="784"/>
                        <a:pt x="140" y="771"/>
                        <a:pt x="224" y="757"/>
                      </a:cubicBezTo>
                      <a:cubicBezTo>
                        <a:pt x="280" y="729"/>
                        <a:pt x="336" y="729"/>
                        <a:pt x="364" y="715"/>
                      </a:cubicBezTo>
                      <a:cubicBezTo>
                        <a:pt x="419" y="715"/>
                        <a:pt x="475" y="701"/>
                        <a:pt x="531" y="701"/>
                      </a:cubicBezTo>
                      <a:cubicBezTo>
                        <a:pt x="629" y="673"/>
                        <a:pt x="740" y="673"/>
                        <a:pt x="838" y="659"/>
                      </a:cubicBezTo>
                      <a:cubicBezTo>
                        <a:pt x="1047" y="659"/>
                        <a:pt x="1256" y="659"/>
                        <a:pt x="1465" y="701"/>
                      </a:cubicBezTo>
                      <a:cubicBezTo>
                        <a:pt x="1521" y="701"/>
                        <a:pt x="1577" y="715"/>
                        <a:pt x="1619" y="715"/>
                      </a:cubicBezTo>
                      <a:cubicBezTo>
                        <a:pt x="1675" y="729"/>
                        <a:pt x="1731" y="729"/>
                        <a:pt x="1786" y="757"/>
                      </a:cubicBezTo>
                      <a:cubicBezTo>
                        <a:pt x="1828" y="771"/>
                        <a:pt x="1884" y="771"/>
                        <a:pt x="1926" y="784"/>
                      </a:cubicBezTo>
                      <a:cubicBezTo>
                        <a:pt x="1968" y="798"/>
                        <a:pt x="2009" y="812"/>
                        <a:pt x="2065" y="840"/>
                      </a:cubicBezTo>
                      <a:cubicBezTo>
                        <a:pt x="2149" y="868"/>
                        <a:pt x="2247" y="910"/>
                        <a:pt x="2344" y="938"/>
                      </a:cubicBezTo>
                      <a:cubicBezTo>
                        <a:pt x="2428" y="980"/>
                        <a:pt x="2512" y="1036"/>
                        <a:pt x="2581" y="1063"/>
                      </a:cubicBezTo>
                      <a:cubicBezTo>
                        <a:pt x="2623" y="1077"/>
                        <a:pt x="2651" y="1105"/>
                        <a:pt x="2707" y="1133"/>
                      </a:cubicBezTo>
                      <a:cubicBezTo>
                        <a:pt x="2735" y="1147"/>
                        <a:pt x="2777" y="1189"/>
                        <a:pt x="2805" y="1203"/>
                      </a:cubicBezTo>
                      <a:cubicBezTo>
                        <a:pt x="2874" y="1259"/>
                        <a:pt x="2944" y="1287"/>
                        <a:pt x="3000" y="1342"/>
                      </a:cubicBezTo>
                      <a:cubicBezTo>
                        <a:pt x="3125" y="1454"/>
                        <a:pt x="3223" y="1538"/>
                        <a:pt x="3293" y="1621"/>
                      </a:cubicBezTo>
                      <a:cubicBezTo>
                        <a:pt x="3390" y="1705"/>
                        <a:pt x="3460" y="1803"/>
                        <a:pt x="3488" y="1859"/>
                      </a:cubicBezTo>
                      <a:cubicBezTo>
                        <a:pt x="3544" y="1928"/>
                        <a:pt x="3572" y="2012"/>
                        <a:pt x="3600" y="2040"/>
                      </a:cubicBezTo>
                      <a:lnTo>
                        <a:pt x="3628" y="2110"/>
                      </a:lnTo>
                      <a:cubicBezTo>
                        <a:pt x="3628" y="2110"/>
                        <a:pt x="3614" y="2096"/>
                        <a:pt x="3572" y="2068"/>
                      </a:cubicBezTo>
                      <a:cubicBezTo>
                        <a:pt x="3544" y="2054"/>
                        <a:pt x="3474" y="2026"/>
                        <a:pt x="3404" y="1970"/>
                      </a:cubicBezTo>
                      <a:cubicBezTo>
                        <a:pt x="3335" y="1914"/>
                        <a:pt x="3251" y="1886"/>
                        <a:pt x="3139" y="1817"/>
                      </a:cubicBezTo>
                      <a:cubicBezTo>
                        <a:pt x="3084" y="1775"/>
                        <a:pt x="3042" y="1761"/>
                        <a:pt x="2986" y="1719"/>
                      </a:cubicBezTo>
                      <a:cubicBezTo>
                        <a:pt x="2930" y="1691"/>
                        <a:pt x="2860" y="1677"/>
                        <a:pt x="2805" y="1635"/>
                      </a:cubicBezTo>
                      <a:cubicBezTo>
                        <a:pt x="2665" y="1580"/>
                        <a:pt x="2553" y="1510"/>
                        <a:pt x="2386" y="1482"/>
                      </a:cubicBezTo>
                      <a:cubicBezTo>
                        <a:pt x="2316" y="1468"/>
                        <a:pt x="2233" y="1426"/>
                        <a:pt x="2163" y="1412"/>
                      </a:cubicBezTo>
                      <a:cubicBezTo>
                        <a:pt x="2135" y="1398"/>
                        <a:pt x="2079" y="1398"/>
                        <a:pt x="2037" y="1384"/>
                      </a:cubicBezTo>
                      <a:cubicBezTo>
                        <a:pt x="2009" y="1356"/>
                        <a:pt x="1954" y="1356"/>
                        <a:pt x="1926" y="1342"/>
                      </a:cubicBezTo>
                      <a:cubicBezTo>
                        <a:pt x="1884" y="1342"/>
                        <a:pt x="1828" y="1328"/>
                        <a:pt x="1800" y="1328"/>
                      </a:cubicBezTo>
                      <a:cubicBezTo>
                        <a:pt x="1758" y="1328"/>
                        <a:pt x="1717" y="1315"/>
                        <a:pt x="1675" y="1315"/>
                      </a:cubicBezTo>
                      <a:cubicBezTo>
                        <a:pt x="1591" y="1287"/>
                        <a:pt x="1507" y="1287"/>
                        <a:pt x="1410" y="1273"/>
                      </a:cubicBezTo>
                      <a:cubicBezTo>
                        <a:pt x="1368" y="1266"/>
                        <a:pt x="1326" y="1266"/>
                        <a:pt x="1284" y="1266"/>
                      </a:cubicBezTo>
                      <a:cubicBezTo>
                        <a:pt x="1242" y="1266"/>
                        <a:pt x="1200" y="1266"/>
                        <a:pt x="1159" y="1259"/>
                      </a:cubicBezTo>
                      <a:lnTo>
                        <a:pt x="880" y="1259"/>
                      </a:lnTo>
                      <a:cubicBezTo>
                        <a:pt x="698" y="1259"/>
                        <a:pt x="531" y="1287"/>
                        <a:pt x="350" y="1315"/>
                      </a:cubicBezTo>
                      <a:cubicBezTo>
                        <a:pt x="280" y="1328"/>
                        <a:pt x="224" y="1328"/>
                        <a:pt x="154" y="1342"/>
                      </a:cubicBezTo>
                      <a:cubicBezTo>
                        <a:pt x="224" y="1426"/>
                        <a:pt x="294" y="1510"/>
                        <a:pt x="391" y="1621"/>
                      </a:cubicBezTo>
                      <a:cubicBezTo>
                        <a:pt x="475" y="1733"/>
                        <a:pt x="559" y="1817"/>
                        <a:pt x="684" y="1900"/>
                      </a:cubicBezTo>
                      <a:cubicBezTo>
                        <a:pt x="894" y="2082"/>
                        <a:pt x="1159" y="2235"/>
                        <a:pt x="1465" y="2319"/>
                      </a:cubicBezTo>
                      <a:cubicBezTo>
                        <a:pt x="1731" y="2389"/>
                        <a:pt x="2023" y="2403"/>
                        <a:pt x="2358" y="2458"/>
                      </a:cubicBezTo>
                      <a:cubicBezTo>
                        <a:pt x="2693" y="2500"/>
                        <a:pt x="3056" y="2542"/>
                        <a:pt x="3390" y="2640"/>
                      </a:cubicBezTo>
                      <a:cubicBezTo>
                        <a:pt x="3739" y="2709"/>
                        <a:pt x="4046" y="2793"/>
                        <a:pt x="4269" y="2863"/>
                      </a:cubicBezTo>
                      <a:cubicBezTo>
                        <a:pt x="4506" y="2933"/>
                        <a:pt x="4646" y="2988"/>
                        <a:pt x="4646" y="2988"/>
                      </a:cubicBezTo>
                      <a:cubicBezTo>
                        <a:pt x="4646" y="2988"/>
                        <a:pt x="4604" y="2849"/>
                        <a:pt x="4520" y="2598"/>
                      </a:cubicBezTo>
                      <a:cubicBezTo>
                        <a:pt x="4437" y="2375"/>
                        <a:pt x="4297" y="2040"/>
                        <a:pt x="4088" y="1691"/>
                      </a:cubicBezTo>
                      <a:cubicBezTo>
                        <a:pt x="3879" y="1342"/>
                        <a:pt x="3572" y="980"/>
                        <a:pt x="3209" y="687"/>
                      </a:cubicBezTo>
                      <a:cubicBezTo>
                        <a:pt x="2846" y="380"/>
                        <a:pt x="2428" y="157"/>
                        <a:pt x="2037" y="73"/>
                      </a:cubicBezTo>
                      <a:cubicBezTo>
                        <a:pt x="1844" y="23"/>
                        <a:pt x="1663" y="1"/>
                        <a:pt x="1496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8"/>
                <p:cNvSpPr/>
                <p:nvPr/>
              </p:nvSpPr>
              <p:spPr>
                <a:xfrm>
                  <a:off x="1006907" y="2674149"/>
                  <a:ext cx="78596" cy="177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" h="4087" extrusionOk="0">
                      <a:moveTo>
                        <a:pt x="1576" y="0"/>
                      </a:moveTo>
                      <a:lnTo>
                        <a:pt x="0" y="4087"/>
                      </a:lnTo>
                      <a:cubicBezTo>
                        <a:pt x="1367" y="2901"/>
                        <a:pt x="1813" y="1813"/>
                        <a:pt x="1576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8"/>
                <p:cNvSpPr/>
                <p:nvPr/>
              </p:nvSpPr>
              <p:spPr>
                <a:xfrm>
                  <a:off x="999627" y="2674149"/>
                  <a:ext cx="113691" cy="1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4325" extrusionOk="0">
                      <a:moveTo>
                        <a:pt x="1772" y="0"/>
                      </a:moveTo>
                      <a:cubicBezTo>
                        <a:pt x="1772" y="0"/>
                        <a:pt x="1716" y="112"/>
                        <a:pt x="1633" y="321"/>
                      </a:cubicBezTo>
                      <a:cubicBezTo>
                        <a:pt x="1577" y="432"/>
                        <a:pt x="1535" y="530"/>
                        <a:pt x="1479" y="670"/>
                      </a:cubicBezTo>
                      <a:cubicBezTo>
                        <a:pt x="1410" y="795"/>
                        <a:pt x="1340" y="935"/>
                        <a:pt x="1270" y="1060"/>
                      </a:cubicBezTo>
                      <a:cubicBezTo>
                        <a:pt x="1117" y="1325"/>
                        <a:pt x="921" y="1576"/>
                        <a:pt x="740" y="1772"/>
                      </a:cubicBezTo>
                      <a:cubicBezTo>
                        <a:pt x="517" y="1967"/>
                        <a:pt x="363" y="2120"/>
                        <a:pt x="238" y="2302"/>
                      </a:cubicBezTo>
                      <a:cubicBezTo>
                        <a:pt x="71" y="2553"/>
                        <a:pt x="1" y="2873"/>
                        <a:pt x="1" y="3166"/>
                      </a:cubicBezTo>
                      <a:lnTo>
                        <a:pt x="1" y="3390"/>
                      </a:lnTo>
                      <a:cubicBezTo>
                        <a:pt x="1" y="3459"/>
                        <a:pt x="1" y="3529"/>
                        <a:pt x="15" y="3599"/>
                      </a:cubicBezTo>
                      <a:cubicBezTo>
                        <a:pt x="29" y="3738"/>
                        <a:pt x="43" y="3850"/>
                        <a:pt x="71" y="3948"/>
                      </a:cubicBezTo>
                      <a:cubicBezTo>
                        <a:pt x="98" y="3906"/>
                        <a:pt x="140" y="3850"/>
                        <a:pt x="168" y="3780"/>
                      </a:cubicBezTo>
                      <a:cubicBezTo>
                        <a:pt x="224" y="3710"/>
                        <a:pt x="252" y="3641"/>
                        <a:pt x="308" y="3571"/>
                      </a:cubicBezTo>
                      <a:cubicBezTo>
                        <a:pt x="363" y="3501"/>
                        <a:pt x="391" y="3431"/>
                        <a:pt x="447" y="3362"/>
                      </a:cubicBezTo>
                      <a:lnTo>
                        <a:pt x="587" y="3152"/>
                      </a:lnTo>
                      <a:cubicBezTo>
                        <a:pt x="628" y="3083"/>
                        <a:pt x="670" y="3013"/>
                        <a:pt x="726" y="2957"/>
                      </a:cubicBezTo>
                      <a:lnTo>
                        <a:pt x="782" y="2860"/>
                      </a:lnTo>
                      <a:cubicBezTo>
                        <a:pt x="796" y="2818"/>
                        <a:pt x="810" y="2790"/>
                        <a:pt x="852" y="2762"/>
                      </a:cubicBezTo>
                      <a:cubicBezTo>
                        <a:pt x="866" y="2734"/>
                        <a:pt x="880" y="2692"/>
                        <a:pt x="907" y="2678"/>
                      </a:cubicBezTo>
                      <a:cubicBezTo>
                        <a:pt x="921" y="2650"/>
                        <a:pt x="935" y="2608"/>
                        <a:pt x="977" y="2594"/>
                      </a:cubicBezTo>
                      <a:cubicBezTo>
                        <a:pt x="1005" y="2539"/>
                        <a:pt x="1047" y="2469"/>
                        <a:pt x="1089" y="2413"/>
                      </a:cubicBezTo>
                      <a:cubicBezTo>
                        <a:pt x="1131" y="2357"/>
                        <a:pt x="1159" y="2302"/>
                        <a:pt x="1200" y="2246"/>
                      </a:cubicBezTo>
                      <a:cubicBezTo>
                        <a:pt x="1214" y="2204"/>
                        <a:pt x="1228" y="2190"/>
                        <a:pt x="1256" y="2162"/>
                      </a:cubicBezTo>
                      <a:cubicBezTo>
                        <a:pt x="1270" y="2120"/>
                        <a:pt x="1284" y="2106"/>
                        <a:pt x="1298" y="2064"/>
                      </a:cubicBezTo>
                      <a:lnTo>
                        <a:pt x="1410" y="1911"/>
                      </a:lnTo>
                      <a:cubicBezTo>
                        <a:pt x="1438" y="1855"/>
                        <a:pt x="1479" y="1813"/>
                        <a:pt x="1493" y="1758"/>
                      </a:cubicBezTo>
                      <a:cubicBezTo>
                        <a:pt x="1535" y="1702"/>
                        <a:pt x="1549" y="1674"/>
                        <a:pt x="1577" y="1618"/>
                      </a:cubicBezTo>
                      <a:cubicBezTo>
                        <a:pt x="1619" y="1562"/>
                        <a:pt x="1633" y="1534"/>
                        <a:pt x="1647" y="1493"/>
                      </a:cubicBezTo>
                      <a:cubicBezTo>
                        <a:pt x="1675" y="1465"/>
                        <a:pt x="1689" y="1423"/>
                        <a:pt x="1716" y="1395"/>
                      </a:cubicBezTo>
                      <a:cubicBezTo>
                        <a:pt x="1758" y="1325"/>
                        <a:pt x="1786" y="1269"/>
                        <a:pt x="1814" y="1228"/>
                      </a:cubicBezTo>
                      <a:cubicBezTo>
                        <a:pt x="1828" y="1200"/>
                        <a:pt x="1842" y="1186"/>
                        <a:pt x="1842" y="1186"/>
                      </a:cubicBezTo>
                      <a:lnTo>
                        <a:pt x="1842" y="1255"/>
                      </a:lnTo>
                      <a:cubicBezTo>
                        <a:pt x="1842" y="1283"/>
                        <a:pt x="1842" y="1353"/>
                        <a:pt x="1828" y="1423"/>
                      </a:cubicBezTo>
                      <a:cubicBezTo>
                        <a:pt x="1828" y="1465"/>
                        <a:pt x="1828" y="1507"/>
                        <a:pt x="1814" y="1548"/>
                      </a:cubicBezTo>
                      <a:cubicBezTo>
                        <a:pt x="1814" y="1604"/>
                        <a:pt x="1786" y="1632"/>
                        <a:pt x="1786" y="1688"/>
                      </a:cubicBezTo>
                      <a:cubicBezTo>
                        <a:pt x="1772" y="1744"/>
                        <a:pt x="1772" y="1785"/>
                        <a:pt x="1758" y="1841"/>
                      </a:cubicBezTo>
                      <a:cubicBezTo>
                        <a:pt x="1744" y="1897"/>
                        <a:pt x="1716" y="1967"/>
                        <a:pt x="1716" y="2009"/>
                      </a:cubicBezTo>
                      <a:cubicBezTo>
                        <a:pt x="1703" y="2078"/>
                        <a:pt x="1689" y="2134"/>
                        <a:pt x="1675" y="2204"/>
                      </a:cubicBezTo>
                      <a:cubicBezTo>
                        <a:pt x="1647" y="2246"/>
                        <a:pt x="1647" y="2274"/>
                        <a:pt x="1633" y="2316"/>
                      </a:cubicBezTo>
                      <a:cubicBezTo>
                        <a:pt x="1619" y="2343"/>
                        <a:pt x="1619" y="2385"/>
                        <a:pt x="1605" y="2413"/>
                      </a:cubicBezTo>
                      <a:cubicBezTo>
                        <a:pt x="1577" y="2483"/>
                        <a:pt x="1549" y="2553"/>
                        <a:pt x="1535" y="2622"/>
                      </a:cubicBezTo>
                      <a:lnTo>
                        <a:pt x="1479" y="2734"/>
                      </a:lnTo>
                      <a:lnTo>
                        <a:pt x="1424" y="2832"/>
                      </a:lnTo>
                      <a:lnTo>
                        <a:pt x="1368" y="2943"/>
                      </a:lnTo>
                      <a:lnTo>
                        <a:pt x="1326" y="3041"/>
                      </a:lnTo>
                      <a:cubicBezTo>
                        <a:pt x="1284" y="3111"/>
                        <a:pt x="1228" y="3180"/>
                        <a:pt x="1200" y="3278"/>
                      </a:cubicBezTo>
                      <a:cubicBezTo>
                        <a:pt x="1159" y="3348"/>
                        <a:pt x="1117" y="3417"/>
                        <a:pt x="1075" y="3501"/>
                      </a:cubicBezTo>
                      <a:cubicBezTo>
                        <a:pt x="1019" y="3571"/>
                        <a:pt x="991" y="3641"/>
                        <a:pt x="935" y="3710"/>
                      </a:cubicBezTo>
                      <a:cubicBezTo>
                        <a:pt x="852" y="3850"/>
                        <a:pt x="740" y="3989"/>
                        <a:pt x="656" y="4129"/>
                      </a:cubicBezTo>
                      <a:lnTo>
                        <a:pt x="559" y="4282"/>
                      </a:lnTo>
                      <a:cubicBezTo>
                        <a:pt x="656" y="4296"/>
                        <a:pt x="782" y="4324"/>
                        <a:pt x="907" y="4324"/>
                      </a:cubicBezTo>
                      <a:cubicBezTo>
                        <a:pt x="1047" y="4324"/>
                        <a:pt x="1186" y="4296"/>
                        <a:pt x="1326" y="4268"/>
                      </a:cubicBezTo>
                      <a:cubicBezTo>
                        <a:pt x="1619" y="4185"/>
                        <a:pt x="1954" y="3989"/>
                        <a:pt x="2205" y="3585"/>
                      </a:cubicBezTo>
                      <a:cubicBezTo>
                        <a:pt x="2414" y="3278"/>
                        <a:pt x="2581" y="2818"/>
                        <a:pt x="2595" y="2371"/>
                      </a:cubicBezTo>
                      <a:cubicBezTo>
                        <a:pt x="2623" y="1911"/>
                        <a:pt x="2525" y="1479"/>
                        <a:pt x="2400" y="1116"/>
                      </a:cubicBezTo>
                      <a:cubicBezTo>
                        <a:pt x="2344" y="935"/>
                        <a:pt x="2260" y="781"/>
                        <a:pt x="2191" y="642"/>
                      </a:cubicBezTo>
                      <a:cubicBezTo>
                        <a:pt x="2121" y="502"/>
                        <a:pt x="2051" y="391"/>
                        <a:pt x="1981" y="293"/>
                      </a:cubicBezTo>
                      <a:cubicBezTo>
                        <a:pt x="1842" y="98"/>
                        <a:pt x="1772" y="0"/>
                        <a:pt x="1772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8"/>
                <p:cNvSpPr/>
                <p:nvPr/>
              </p:nvSpPr>
              <p:spPr>
                <a:xfrm>
                  <a:off x="863047" y="2704351"/>
                  <a:ext cx="110052" cy="12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958" extrusionOk="0">
                      <a:moveTo>
                        <a:pt x="0" y="0"/>
                      </a:moveTo>
                      <a:lnTo>
                        <a:pt x="2358" y="2958"/>
                      </a:lnTo>
                      <a:cubicBezTo>
                        <a:pt x="2539" y="1563"/>
                        <a:pt x="1144" y="558"/>
                        <a:pt x="0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8"/>
                <p:cNvSpPr/>
                <p:nvPr/>
              </p:nvSpPr>
              <p:spPr>
                <a:xfrm>
                  <a:off x="864260" y="2703528"/>
                  <a:ext cx="141464" cy="12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5" h="2963" extrusionOk="0">
                      <a:moveTo>
                        <a:pt x="657" y="0"/>
                      </a:moveTo>
                      <a:cubicBezTo>
                        <a:pt x="537" y="0"/>
                        <a:pt x="429" y="7"/>
                        <a:pt x="335" y="19"/>
                      </a:cubicBezTo>
                      <a:cubicBezTo>
                        <a:pt x="126" y="33"/>
                        <a:pt x="0" y="47"/>
                        <a:pt x="0" y="47"/>
                      </a:cubicBezTo>
                      <a:cubicBezTo>
                        <a:pt x="0" y="47"/>
                        <a:pt x="56" y="159"/>
                        <a:pt x="154" y="326"/>
                      </a:cubicBezTo>
                      <a:cubicBezTo>
                        <a:pt x="237" y="508"/>
                        <a:pt x="377" y="745"/>
                        <a:pt x="502" y="1010"/>
                      </a:cubicBezTo>
                      <a:cubicBezTo>
                        <a:pt x="628" y="1275"/>
                        <a:pt x="754" y="1526"/>
                        <a:pt x="837" y="1777"/>
                      </a:cubicBezTo>
                      <a:cubicBezTo>
                        <a:pt x="907" y="1972"/>
                        <a:pt x="963" y="2154"/>
                        <a:pt x="1033" y="2279"/>
                      </a:cubicBezTo>
                      <a:cubicBezTo>
                        <a:pt x="1046" y="2293"/>
                        <a:pt x="1060" y="2321"/>
                        <a:pt x="1074" y="2349"/>
                      </a:cubicBezTo>
                      <a:lnTo>
                        <a:pt x="1130" y="2405"/>
                      </a:lnTo>
                      <a:cubicBezTo>
                        <a:pt x="1172" y="2433"/>
                        <a:pt x="1200" y="2460"/>
                        <a:pt x="1256" y="2488"/>
                      </a:cubicBezTo>
                      <a:cubicBezTo>
                        <a:pt x="1311" y="2502"/>
                        <a:pt x="1339" y="2544"/>
                        <a:pt x="1395" y="2558"/>
                      </a:cubicBezTo>
                      <a:cubicBezTo>
                        <a:pt x="1451" y="2572"/>
                        <a:pt x="1493" y="2614"/>
                        <a:pt x="1549" y="2628"/>
                      </a:cubicBezTo>
                      <a:cubicBezTo>
                        <a:pt x="1772" y="2726"/>
                        <a:pt x="2009" y="2865"/>
                        <a:pt x="2162" y="2963"/>
                      </a:cubicBezTo>
                      <a:lnTo>
                        <a:pt x="2107" y="2795"/>
                      </a:lnTo>
                      <a:cubicBezTo>
                        <a:pt x="2093" y="2767"/>
                        <a:pt x="2093" y="2726"/>
                        <a:pt x="2079" y="2712"/>
                      </a:cubicBezTo>
                      <a:cubicBezTo>
                        <a:pt x="2051" y="2684"/>
                        <a:pt x="2037" y="2642"/>
                        <a:pt x="2037" y="2628"/>
                      </a:cubicBezTo>
                      <a:lnTo>
                        <a:pt x="2009" y="2544"/>
                      </a:lnTo>
                      <a:lnTo>
                        <a:pt x="1953" y="2447"/>
                      </a:lnTo>
                      <a:cubicBezTo>
                        <a:pt x="1911" y="2405"/>
                        <a:pt x="1897" y="2335"/>
                        <a:pt x="1869" y="2279"/>
                      </a:cubicBezTo>
                      <a:cubicBezTo>
                        <a:pt x="1828" y="2223"/>
                        <a:pt x="1814" y="2168"/>
                        <a:pt x="1772" y="2126"/>
                      </a:cubicBezTo>
                      <a:lnTo>
                        <a:pt x="1730" y="2056"/>
                      </a:lnTo>
                      <a:cubicBezTo>
                        <a:pt x="1702" y="2014"/>
                        <a:pt x="1688" y="2000"/>
                        <a:pt x="1674" y="1972"/>
                      </a:cubicBezTo>
                      <a:cubicBezTo>
                        <a:pt x="1660" y="1944"/>
                        <a:pt x="1632" y="1916"/>
                        <a:pt x="1618" y="1903"/>
                      </a:cubicBezTo>
                      <a:cubicBezTo>
                        <a:pt x="1604" y="1875"/>
                        <a:pt x="1590" y="1847"/>
                        <a:pt x="1563" y="1833"/>
                      </a:cubicBezTo>
                      <a:lnTo>
                        <a:pt x="1465" y="1665"/>
                      </a:lnTo>
                      <a:cubicBezTo>
                        <a:pt x="1423" y="1624"/>
                        <a:pt x="1395" y="1568"/>
                        <a:pt x="1381" y="1512"/>
                      </a:cubicBezTo>
                      <a:cubicBezTo>
                        <a:pt x="1339" y="1456"/>
                        <a:pt x="1311" y="1414"/>
                        <a:pt x="1284" y="1373"/>
                      </a:cubicBezTo>
                      <a:cubicBezTo>
                        <a:pt x="1256" y="1317"/>
                        <a:pt x="1228" y="1275"/>
                        <a:pt x="1200" y="1233"/>
                      </a:cubicBezTo>
                      <a:cubicBezTo>
                        <a:pt x="1144" y="1149"/>
                        <a:pt x="1102" y="1038"/>
                        <a:pt x="1046" y="968"/>
                      </a:cubicBezTo>
                      <a:cubicBezTo>
                        <a:pt x="1005" y="884"/>
                        <a:pt x="949" y="815"/>
                        <a:pt x="935" y="759"/>
                      </a:cubicBezTo>
                      <a:cubicBezTo>
                        <a:pt x="907" y="717"/>
                        <a:pt x="879" y="661"/>
                        <a:pt x="865" y="619"/>
                      </a:cubicBezTo>
                      <a:cubicBezTo>
                        <a:pt x="851" y="591"/>
                        <a:pt x="851" y="577"/>
                        <a:pt x="851" y="577"/>
                      </a:cubicBezTo>
                      <a:lnTo>
                        <a:pt x="851" y="577"/>
                      </a:lnTo>
                      <a:cubicBezTo>
                        <a:pt x="851" y="577"/>
                        <a:pt x="865" y="591"/>
                        <a:pt x="907" y="605"/>
                      </a:cubicBezTo>
                      <a:cubicBezTo>
                        <a:pt x="935" y="619"/>
                        <a:pt x="977" y="661"/>
                        <a:pt x="1033" y="689"/>
                      </a:cubicBezTo>
                      <a:cubicBezTo>
                        <a:pt x="1074" y="731"/>
                        <a:pt x="1144" y="787"/>
                        <a:pt x="1214" y="829"/>
                      </a:cubicBezTo>
                      <a:cubicBezTo>
                        <a:pt x="1256" y="870"/>
                        <a:pt x="1284" y="884"/>
                        <a:pt x="1339" y="926"/>
                      </a:cubicBezTo>
                      <a:cubicBezTo>
                        <a:pt x="1367" y="954"/>
                        <a:pt x="1423" y="996"/>
                        <a:pt x="1465" y="1024"/>
                      </a:cubicBezTo>
                      <a:cubicBezTo>
                        <a:pt x="1493" y="1066"/>
                        <a:pt x="1549" y="1094"/>
                        <a:pt x="1604" y="1135"/>
                      </a:cubicBezTo>
                      <a:cubicBezTo>
                        <a:pt x="1660" y="1163"/>
                        <a:pt x="1688" y="1219"/>
                        <a:pt x="1744" y="1247"/>
                      </a:cubicBezTo>
                      <a:lnTo>
                        <a:pt x="1883" y="1386"/>
                      </a:lnTo>
                      <a:lnTo>
                        <a:pt x="1953" y="1456"/>
                      </a:lnTo>
                      <a:lnTo>
                        <a:pt x="2023" y="1526"/>
                      </a:lnTo>
                      <a:cubicBezTo>
                        <a:pt x="2037" y="1554"/>
                        <a:pt x="2079" y="1582"/>
                        <a:pt x="2093" y="1624"/>
                      </a:cubicBezTo>
                      <a:cubicBezTo>
                        <a:pt x="2107" y="1651"/>
                        <a:pt x="2148" y="1665"/>
                        <a:pt x="2162" y="1707"/>
                      </a:cubicBezTo>
                      <a:cubicBezTo>
                        <a:pt x="2218" y="1763"/>
                        <a:pt x="2246" y="1833"/>
                        <a:pt x="2302" y="1875"/>
                      </a:cubicBezTo>
                      <a:cubicBezTo>
                        <a:pt x="2316" y="1916"/>
                        <a:pt x="2330" y="1944"/>
                        <a:pt x="2372" y="1972"/>
                      </a:cubicBezTo>
                      <a:lnTo>
                        <a:pt x="2427" y="2070"/>
                      </a:lnTo>
                      <a:cubicBezTo>
                        <a:pt x="2455" y="2140"/>
                        <a:pt x="2511" y="2209"/>
                        <a:pt x="2525" y="2279"/>
                      </a:cubicBezTo>
                      <a:cubicBezTo>
                        <a:pt x="2567" y="2349"/>
                        <a:pt x="2595" y="2433"/>
                        <a:pt x="2609" y="2502"/>
                      </a:cubicBezTo>
                      <a:cubicBezTo>
                        <a:pt x="2637" y="2600"/>
                        <a:pt x="2664" y="2670"/>
                        <a:pt x="2678" y="2753"/>
                      </a:cubicBezTo>
                      <a:cubicBezTo>
                        <a:pt x="2706" y="2809"/>
                        <a:pt x="2706" y="2879"/>
                        <a:pt x="2720" y="2921"/>
                      </a:cubicBezTo>
                      <a:cubicBezTo>
                        <a:pt x="2776" y="2893"/>
                        <a:pt x="2804" y="2851"/>
                        <a:pt x="2860" y="2823"/>
                      </a:cubicBezTo>
                      <a:cubicBezTo>
                        <a:pt x="2916" y="2781"/>
                        <a:pt x="2943" y="2739"/>
                        <a:pt x="2999" y="2684"/>
                      </a:cubicBezTo>
                      <a:cubicBezTo>
                        <a:pt x="3027" y="2628"/>
                        <a:pt x="3083" y="2558"/>
                        <a:pt x="3125" y="2502"/>
                      </a:cubicBezTo>
                      <a:lnTo>
                        <a:pt x="3167" y="2405"/>
                      </a:lnTo>
                      <a:cubicBezTo>
                        <a:pt x="3195" y="2363"/>
                        <a:pt x="3208" y="2335"/>
                        <a:pt x="3208" y="2279"/>
                      </a:cubicBezTo>
                      <a:lnTo>
                        <a:pt x="3264" y="2014"/>
                      </a:lnTo>
                      <a:lnTo>
                        <a:pt x="3264" y="1721"/>
                      </a:lnTo>
                      <a:cubicBezTo>
                        <a:pt x="3236" y="1624"/>
                        <a:pt x="3222" y="1512"/>
                        <a:pt x="3195" y="1414"/>
                      </a:cubicBezTo>
                      <a:cubicBezTo>
                        <a:pt x="3167" y="1359"/>
                        <a:pt x="3153" y="1303"/>
                        <a:pt x="3125" y="1247"/>
                      </a:cubicBezTo>
                      <a:cubicBezTo>
                        <a:pt x="3097" y="1205"/>
                        <a:pt x="3069" y="1149"/>
                        <a:pt x="3027" y="1107"/>
                      </a:cubicBezTo>
                      <a:cubicBezTo>
                        <a:pt x="2846" y="801"/>
                        <a:pt x="2511" y="522"/>
                        <a:pt x="2176" y="340"/>
                      </a:cubicBezTo>
                      <a:cubicBezTo>
                        <a:pt x="1828" y="173"/>
                        <a:pt x="1465" y="89"/>
                        <a:pt x="1144" y="33"/>
                      </a:cubicBezTo>
                      <a:cubicBezTo>
                        <a:pt x="967" y="10"/>
                        <a:pt x="804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8"/>
                <p:cNvSpPr/>
                <p:nvPr/>
              </p:nvSpPr>
              <p:spPr>
                <a:xfrm>
                  <a:off x="753635" y="2847604"/>
                  <a:ext cx="196490" cy="22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5" h="527" extrusionOk="0">
                      <a:moveTo>
                        <a:pt x="4534" y="0"/>
                      </a:moveTo>
                      <a:lnTo>
                        <a:pt x="1" y="182"/>
                      </a:lnTo>
                      <a:cubicBezTo>
                        <a:pt x="693" y="399"/>
                        <a:pt x="1460" y="526"/>
                        <a:pt x="2211" y="526"/>
                      </a:cubicBezTo>
                      <a:cubicBezTo>
                        <a:pt x="3048" y="526"/>
                        <a:pt x="3865" y="368"/>
                        <a:pt x="4534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8"/>
                <p:cNvSpPr/>
                <p:nvPr/>
              </p:nvSpPr>
              <p:spPr>
                <a:xfrm>
                  <a:off x="750602" y="2816145"/>
                  <a:ext cx="203726" cy="102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" h="2366" extrusionOk="0">
                      <a:moveTo>
                        <a:pt x="3065" y="1"/>
                      </a:moveTo>
                      <a:cubicBezTo>
                        <a:pt x="3003" y="1"/>
                        <a:pt x="2940" y="5"/>
                        <a:pt x="2874" y="15"/>
                      </a:cubicBezTo>
                      <a:cubicBezTo>
                        <a:pt x="2651" y="43"/>
                        <a:pt x="2372" y="140"/>
                        <a:pt x="2079" y="238"/>
                      </a:cubicBezTo>
                      <a:cubicBezTo>
                        <a:pt x="1786" y="350"/>
                        <a:pt x="1452" y="447"/>
                        <a:pt x="1159" y="559"/>
                      </a:cubicBezTo>
                      <a:cubicBezTo>
                        <a:pt x="838" y="657"/>
                        <a:pt x="559" y="726"/>
                        <a:pt x="350" y="782"/>
                      </a:cubicBezTo>
                      <a:lnTo>
                        <a:pt x="1" y="866"/>
                      </a:lnTo>
                      <a:cubicBezTo>
                        <a:pt x="1" y="866"/>
                        <a:pt x="85" y="977"/>
                        <a:pt x="266" y="1131"/>
                      </a:cubicBezTo>
                      <a:cubicBezTo>
                        <a:pt x="419" y="1284"/>
                        <a:pt x="671" y="1493"/>
                        <a:pt x="977" y="1689"/>
                      </a:cubicBezTo>
                      <a:cubicBezTo>
                        <a:pt x="1298" y="1884"/>
                        <a:pt x="1661" y="2065"/>
                        <a:pt x="2037" y="2191"/>
                      </a:cubicBezTo>
                      <a:cubicBezTo>
                        <a:pt x="2391" y="2305"/>
                        <a:pt x="2714" y="2365"/>
                        <a:pt x="3000" y="2365"/>
                      </a:cubicBezTo>
                      <a:cubicBezTo>
                        <a:pt x="3097" y="2365"/>
                        <a:pt x="3190" y="2359"/>
                        <a:pt x="3279" y="2344"/>
                      </a:cubicBezTo>
                      <a:cubicBezTo>
                        <a:pt x="3823" y="2275"/>
                        <a:pt x="4213" y="1982"/>
                        <a:pt x="4423" y="1689"/>
                      </a:cubicBezTo>
                      <a:cubicBezTo>
                        <a:pt x="4632" y="1396"/>
                        <a:pt x="4674" y="1075"/>
                        <a:pt x="4702" y="880"/>
                      </a:cubicBezTo>
                      <a:lnTo>
                        <a:pt x="4702" y="880"/>
                      </a:lnTo>
                      <a:cubicBezTo>
                        <a:pt x="4646" y="936"/>
                        <a:pt x="4590" y="977"/>
                        <a:pt x="4534" y="1019"/>
                      </a:cubicBezTo>
                      <a:cubicBezTo>
                        <a:pt x="4465" y="1089"/>
                        <a:pt x="4395" y="1145"/>
                        <a:pt x="4311" y="1201"/>
                      </a:cubicBezTo>
                      <a:cubicBezTo>
                        <a:pt x="4227" y="1256"/>
                        <a:pt x="4158" y="1298"/>
                        <a:pt x="4060" y="1340"/>
                      </a:cubicBezTo>
                      <a:cubicBezTo>
                        <a:pt x="4032" y="1354"/>
                        <a:pt x="3976" y="1396"/>
                        <a:pt x="3948" y="1410"/>
                      </a:cubicBezTo>
                      <a:lnTo>
                        <a:pt x="3809" y="1466"/>
                      </a:lnTo>
                      <a:lnTo>
                        <a:pt x="3669" y="1507"/>
                      </a:lnTo>
                      <a:cubicBezTo>
                        <a:pt x="3614" y="1535"/>
                        <a:pt x="3572" y="1549"/>
                        <a:pt x="3530" y="1549"/>
                      </a:cubicBezTo>
                      <a:cubicBezTo>
                        <a:pt x="3474" y="1563"/>
                        <a:pt x="3432" y="1563"/>
                        <a:pt x="3390" y="1577"/>
                      </a:cubicBezTo>
                      <a:cubicBezTo>
                        <a:pt x="3335" y="1605"/>
                        <a:pt x="3293" y="1605"/>
                        <a:pt x="3251" y="1605"/>
                      </a:cubicBezTo>
                      <a:cubicBezTo>
                        <a:pt x="3195" y="1605"/>
                        <a:pt x="3153" y="1619"/>
                        <a:pt x="3112" y="1619"/>
                      </a:cubicBezTo>
                      <a:cubicBezTo>
                        <a:pt x="3056" y="1619"/>
                        <a:pt x="3014" y="1633"/>
                        <a:pt x="2972" y="1633"/>
                      </a:cubicBezTo>
                      <a:cubicBezTo>
                        <a:pt x="2874" y="1633"/>
                        <a:pt x="2791" y="1647"/>
                        <a:pt x="2707" y="1647"/>
                      </a:cubicBezTo>
                      <a:cubicBezTo>
                        <a:pt x="2623" y="1647"/>
                        <a:pt x="2526" y="1647"/>
                        <a:pt x="2456" y="1633"/>
                      </a:cubicBezTo>
                      <a:cubicBezTo>
                        <a:pt x="2372" y="1633"/>
                        <a:pt x="2302" y="1619"/>
                        <a:pt x="2233" y="1605"/>
                      </a:cubicBezTo>
                      <a:lnTo>
                        <a:pt x="2024" y="1549"/>
                      </a:lnTo>
                      <a:cubicBezTo>
                        <a:pt x="1884" y="1507"/>
                        <a:pt x="1786" y="1480"/>
                        <a:pt x="1675" y="1424"/>
                      </a:cubicBezTo>
                      <a:cubicBezTo>
                        <a:pt x="1577" y="1368"/>
                        <a:pt x="1480" y="1340"/>
                        <a:pt x="1410" y="1298"/>
                      </a:cubicBezTo>
                      <a:cubicBezTo>
                        <a:pt x="1340" y="1270"/>
                        <a:pt x="1298" y="1228"/>
                        <a:pt x="1256" y="1201"/>
                      </a:cubicBezTo>
                      <a:cubicBezTo>
                        <a:pt x="1228" y="1187"/>
                        <a:pt x="1201" y="1159"/>
                        <a:pt x="1201" y="1159"/>
                      </a:cubicBezTo>
                      <a:lnTo>
                        <a:pt x="1270" y="1159"/>
                      </a:lnTo>
                      <a:cubicBezTo>
                        <a:pt x="1312" y="1159"/>
                        <a:pt x="1382" y="1159"/>
                        <a:pt x="1452" y="1187"/>
                      </a:cubicBezTo>
                      <a:cubicBezTo>
                        <a:pt x="1521" y="1187"/>
                        <a:pt x="1619" y="1201"/>
                        <a:pt x="1717" y="1201"/>
                      </a:cubicBezTo>
                      <a:lnTo>
                        <a:pt x="2037" y="1201"/>
                      </a:lnTo>
                      <a:cubicBezTo>
                        <a:pt x="2163" y="1201"/>
                        <a:pt x="2302" y="1187"/>
                        <a:pt x="2442" y="1159"/>
                      </a:cubicBezTo>
                      <a:cubicBezTo>
                        <a:pt x="2512" y="1159"/>
                        <a:pt x="2581" y="1145"/>
                        <a:pt x="2651" y="1131"/>
                      </a:cubicBezTo>
                      <a:cubicBezTo>
                        <a:pt x="2693" y="1131"/>
                        <a:pt x="2721" y="1117"/>
                        <a:pt x="2763" y="1117"/>
                      </a:cubicBezTo>
                      <a:cubicBezTo>
                        <a:pt x="2791" y="1117"/>
                        <a:pt x="2833" y="1089"/>
                        <a:pt x="2860" y="1089"/>
                      </a:cubicBezTo>
                      <a:cubicBezTo>
                        <a:pt x="2902" y="1089"/>
                        <a:pt x="2930" y="1075"/>
                        <a:pt x="2972" y="1075"/>
                      </a:cubicBezTo>
                      <a:cubicBezTo>
                        <a:pt x="3000" y="1061"/>
                        <a:pt x="3042" y="1061"/>
                        <a:pt x="3070" y="1047"/>
                      </a:cubicBezTo>
                      <a:cubicBezTo>
                        <a:pt x="3112" y="1019"/>
                        <a:pt x="3139" y="1019"/>
                        <a:pt x="3181" y="1005"/>
                      </a:cubicBezTo>
                      <a:cubicBezTo>
                        <a:pt x="3209" y="991"/>
                        <a:pt x="3251" y="991"/>
                        <a:pt x="3279" y="977"/>
                      </a:cubicBezTo>
                      <a:cubicBezTo>
                        <a:pt x="3349" y="949"/>
                        <a:pt x="3432" y="922"/>
                        <a:pt x="3502" y="880"/>
                      </a:cubicBezTo>
                      <a:lnTo>
                        <a:pt x="3711" y="782"/>
                      </a:lnTo>
                      <a:cubicBezTo>
                        <a:pt x="3781" y="740"/>
                        <a:pt x="3851" y="712"/>
                        <a:pt x="3921" y="657"/>
                      </a:cubicBezTo>
                      <a:cubicBezTo>
                        <a:pt x="3990" y="629"/>
                        <a:pt x="4046" y="573"/>
                        <a:pt x="4116" y="531"/>
                      </a:cubicBezTo>
                      <a:cubicBezTo>
                        <a:pt x="4172" y="503"/>
                        <a:pt x="4200" y="461"/>
                        <a:pt x="4241" y="433"/>
                      </a:cubicBezTo>
                      <a:cubicBezTo>
                        <a:pt x="4158" y="378"/>
                        <a:pt x="4060" y="322"/>
                        <a:pt x="3962" y="280"/>
                      </a:cubicBezTo>
                      <a:cubicBezTo>
                        <a:pt x="3851" y="224"/>
                        <a:pt x="3753" y="168"/>
                        <a:pt x="3628" y="113"/>
                      </a:cubicBezTo>
                      <a:cubicBezTo>
                        <a:pt x="3457" y="48"/>
                        <a:pt x="3269" y="1"/>
                        <a:pt x="306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8"/>
                <p:cNvSpPr/>
                <p:nvPr/>
              </p:nvSpPr>
              <p:spPr>
                <a:xfrm>
                  <a:off x="802599" y="2889289"/>
                  <a:ext cx="167461" cy="14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" h="3405" extrusionOk="0">
                      <a:moveTo>
                        <a:pt x="3585" y="1"/>
                      </a:moveTo>
                      <a:lnTo>
                        <a:pt x="1" y="3404"/>
                      </a:lnTo>
                      <a:cubicBezTo>
                        <a:pt x="1842" y="3376"/>
                        <a:pt x="3864" y="2093"/>
                        <a:pt x="358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8"/>
                <p:cNvSpPr/>
                <p:nvPr/>
              </p:nvSpPr>
              <p:spPr>
                <a:xfrm>
                  <a:off x="803813" y="2886862"/>
                  <a:ext cx="194627" cy="164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3795" extrusionOk="0">
                      <a:moveTo>
                        <a:pt x="3725" y="1"/>
                      </a:moveTo>
                      <a:cubicBezTo>
                        <a:pt x="3767" y="71"/>
                        <a:pt x="3781" y="154"/>
                        <a:pt x="3822" y="238"/>
                      </a:cubicBezTo>
                      <a:cubicBezTo>
                        <a:pt x="3836" y="294"/>
                        <a:pt x="3850" y="350"/>
                        <a:pt x="3850" y="405"/>
                      </a:cubicBezTo>
                      <a:cubicBezTo>
                        <a:pt x="3864" y="447"/>
                        <a:pt x="3864" y="503"/>
                        <a:pt x="3892" y="573"/>
                      </a:cubicBezTo>
                      <a:cubicBezTo>
                        <a:pt x="3906" y="698"/>
                        <a:pt x="3906" y="796"/>
                        <a:pt x="3906" y="922"/>
                      </a:cubicBezTo>
                      <a:cubicBezTo>
                        <a:pt x="3892" y="1173"/>
                        <a:pt x="3850" y="1410"/>
                        <a:pt x="3753" y="1633"/>
                      </a:cubicBezTo>
                      <a:cubicBezTo>
                        <a:pt x="3725" y="1689"/>
                        <a:pt x="3697" y="1745"/>
                        <a:pt x="3669" y="1814"/>
                      </a:cubicBezTo>
                      <a:cubicBezTo>
                        <a:pt x="3641" y="1870"/>
                        <a:pt x="3627" y="1926"/>
                        <a:pt x="3585" y="1968"/>
                      </a:cubicBezTo>
                      <a:cubicBezTo>
                        <a:pt x="3557" y="2024"/>
                        <a:pt x="3515" y="2079"/>
                        <a:pt x="3502" y="2121"/>
                      </a:cubicBezTo>
                      <a:cubicBezTo>
                        <a:pt x="3474" y="2177"/>
                        <a:pt x="3432" y="2219"/>
                        <a:pt x="3404" y="2261"/>
                      </a:cubicBezTo>
                      <a:cubicBezTo>
                        <a:pt x="3320" y="2358"/>
                        <a:pt x="3250" y="2442"/>
                        <a:pt x="3167" y="2512"/>
                      </a:cubicBezTo>
                      <a:cubicBezTo>
                        <a:pt x="3139" y="2540"/>
                        <a:pt x="3097" y="2581"/>
                        <a:pt x="3055" y="2609"/>
                      </a:cubicBezTo>
                      <a:cubicBezTo>
                        <a:pt x="3013" y="2651"/>
                        <a:pt x="2958" y="2679"/>
                        <a:pt x="2930" y="2707"/>
                      </a:cubicBezTo>
                      <a:cubicBezTo>
                        <a:pt x="2888" y="2735"/>
                        <a:pt x="2846" y="2749"/>
                        <a:pt x="2804" y="2791"/>
                      </a:cubicBezTo>
                      <a:cubicBezTo>
                        <a:pt x="2776" y="2805"/>
                        <a:pt x="2720" y="2846"/>
                        <a:pt x="2679" y="2860"/>
                      </a:cubicBezTo>
                      <a:cubicBezTo>
                        <a:pt x="2595" y="2916"/>
                        <a:pt x="2525" y="2944"/>
                        <a:pt x="2441" y="2986"/>
                      </a:cubicBezTo>
                      <a:cubicBezTo>
                        <a:pt x="2288" y="3056"/>
                        <a:pt x="2149" y="3098"/>
                        <a:pt x="2009" y="3125"/>
                      </a:cubicBezTo>
                      <a:cubicBezTo>
                        <a:pt x="1939" y="3139"/>
                        <a:pt x="1884" y="3139"/>
                        <a:pt x="1814" y="3153"/>
                      </a:cubicBezTo>
                      <a:cubicBezTo>
                        <a:pt x="1758" y="3167"/>
                        <a:pt x="1702" y="3167"/>
                        <a:pt x="1660" y="3167"/>
                      </a:cubicBezTo>
                      <a:lnTo>
                        <a:pt x="1381" y="3167"/>
                      </a:lnTo>
                      <a:cubicBezTo>
                        <a:pt x="1381" y="3167"/>
                        <a:pt x="1395" y="3153"/>
                        <a:pt x="1451" y="3139"/>
                      </a:cubicBezTo>
                      <a:cubicBezTo>
                        <a:pt x="1493" y="3125"/>
                        <a:pt x="1549" y="3084"/>
                        <a:pt x="1632" y="3056"/>
                      </a:cubicBezTo>
                      <a:cubicBezTo>
                        <a:pt x="1730" y="3014"/>
                        <a:pt x="1814" y="2958"/>
                        <a:pt x="1911" y="2888"/>
                      </a:cubicBezTo>
                      <a:cubicBezTo>
                        <a:pt x="1967" y="2860"/>
                        <a:pt x="2023" y="2833"/>
                        <a:pt x="2093" y="2791"/>
                      </a:cubicBezTo>
                      <a:cubicBezTo>
                        <a:pt x="2149" y="2749"/>
                        <a:pt x="2218" y="2707"/>
                        <a:pt x="2260" y="2665"/>
                      </a:cubicBezTo>
                      <a:cubicBezTo>
                        <a:pt x="2386" y="2581"/>
                        <a:pt x="2511" y="2470"/>
                        <a:pt x="2637" y="2358"/>
                      </a:cubicBezTo>
                      <a:cubicBezTo>
                        <a:pt x="2679" y="2289"/>
                        <a:pt x="2748" y="2233"/>
                        <a:pt x="2804" y="2163"/>
                      </a:cubicBezTo>
                      <a:cubicBezTo>
                        <a:pt x="2818" y="2121"/>
                        <a:pt x="2860" y="2093"/>
                        <a:pt x="2888" y="2051"/>
                      </a:cubicBezTo>
                      <a:cubicBezTo>
                        <a:pt x="2916" y="2024"/>
                        <a:pt x="2944" y="1982"/>
                        <a:pt x="2958" y="1954"/>
                      </a:cubicBezTo>
                      <a:cubicBezTo>
                        <a:pt x="2985" y="1912"/>
                        <a:pt x="3013" y="1884"/>
                        <a:pt x="3027" y="1828"/>
                      </a:cubicBezTo>
                      <a:cubicBezTo>
                        <a:pt x="3055" y="1800"/>
                        <a:pt x="3069" y="1745"/>
                        <a:pt x="3097" y="1703"/>
                      </a:cubicBezTo>
                      <a:cubicBezTo>
                        <a:pt x="3125" y="1675"/>
                        <a:pt x="3139" y="1619"/>
                        <a:pt x="3153" y="1591"/>
                      </a:cubicBezTo>
                      <a:cubicBezTo>
                        <a:pt x="3167" y="1549"/>
                        <a:pt x="3195" y="1493"/>
                        <a:pt x="3209" y="1466"/>
                      </a:cubicBezTo>
                      <a:cubicBezTo>
                        <a:pt x="3237" y="1382"/>
                        <a:pt x="3264" y="1284"/>
                        <a:pt x="3278" y="1201"/>
                      </a:cubicBezTo>
                      <a:cubicBezTo>
                        <a:pt x="3278" y="1145"/>
                        <a:pt x="3292" y="1117"/>
                        <a:pt x="3292" y="1061"/>
                      </a:cubicBezTo>
                      <a:lnTo>
                        <a:pt x="3306" y="922"/>
                      </a:lnTo>
                      <a:cubicBezTo>
                        <a:pt x="3334" y="754"/>
                        <a:pt x="3306" y="573"/>
                        <a:pt x="3278" y="405"/>
                      </a:cubicBezTo>
                      <a:cubicBezTo>
                        <a:pt x="3264" y="336"/>
                        <a:pt x="3237" y="280"/>
                        <a:pt x="3223" y="224"/>
                      </a:cubicBezTo>
                      <a:cubicBezTo>
                        <a:pt x="3097" y="350"/>
                        <a:pt x="2916" y="503"/>
                        <a:pt x="2679" y="698"/>
                      </a:cubicBezTo>
                      <a:cubicBezTo>
                        <a:pt x="2595" y="782"/>
                        <a:pt x="2511" y="852"/>
                        <a:pt x="2428" y="936"/>
                      </a:cubicBezTo>
                      <a:cubicBezTo>
                        <a:pt x="2330" y="1033"/>
                        <a:pt x="2260" y="1117"/>
                        <a:pt x="2190" y="1214"/>
                      </a:cubicBezTo>
                      <a:cubicBezTo>
                        <a:pt x="2149" y="1312"/>
                        <a:pt x="2093" y="1410"/>
                        <a:pt x="2023" y="1521"/>
                      </a:cubicBezTo>
                      <a:cubicBezTo>
                        <a:pt x="1953" y="1633"/>
                        <a:pt x="1884" y="1758"/>
                        <a:pt x="1800" y="1884"/>
                      </a:cubicBezTo>
                      <a:cubicBezTo>
                        <a:pt x="1618" y="2149"/>
                        <a:pt x="1381" y="2428"/>
                        <a:pt x="1116" y="2665"/>
                      </a:cubicBezTo>
                      <a:cubicBezTo>
                        <a:pt x="851" y="2916"/>
                        <a:pt x="572" y="3098"/>
                        <a:pt x="363" y="3237"/>
                      </a:cubicBezTo>
                      <a:cubicBezTo>
                        <a:pt x="265" y="3307"/>
                        <a:pt x="168" y="3363"/>
                        <a:pt x="98" y="3404"/>
                      </a:cubicBezTo>
                      <a:lnTo>
                        <a:pt x="0" y="3446"/>
                      </a:lnTo>
                      <a:lnTo>
                        <a:pt x="98" y="3502"/>
                      </a:lnTo>
                      <a:cubicBezTo>
                        <a:pt x="168" y="3544"/>
                        <a:pt x="265" y="3572"/>
                        <a:pt x="405" y="3628"/>
                      </a:cubicBezTo>
                      <a:cubicBezTo>
                        <a:pt x="656" y="3711"/>
                        <a:pt x="1019" y="3795"/>
                        <a:pt x="1479" y="3795"/>
                      </a:cubicBezTo>
                      <a:cubicBezTo>
                        <a:pt x="1925" y="3795"/>
                        <a:pt x="2455" y="3725"/>
                        <a:pt x="2944" y="3502"/>
                      </a:cubicBezTo>
                      <a:cubicBezTo>
                        <a:pt x="3195" y="3404"/>
                        <a:pt x="3432" y="3265"/>
                        <a:pt x="3641" y="3084"/>
                      </a:cubicBezTo>
                      <a:cubicBezTo>
                        <a:pt x="3836" y="2902"/>
                        <a:pt x="4004" y="2707"/>
                        <a:pt x="4143" y="2484"/>
                      </a:cubicBezTo>
                      <a:cubicBezTo>
                        <a:pt x="4352" y="2149"/>
                        <a:pt x="4464" y="1814"/>
                        <a:pt x="4478" y="1507"/>
                      </a:cubicBezTo>
                      <a:cubicBezTo>
                        <a:pt x="4492" y="1201"/>
                        <a:pt x="4450" y="922"/>
                        <a:pt x="4352" y="712"/>
                      </a:cubicBezTo>
                      <a:cubicBezTo>
                        <a:pt x="4185" y="294"/>
                        <a:pt x="3906" y="113"/>
                        <a:pt x="372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803;p8"/>
                <p:cNvSpPr/>
                <p:nvPr/>
              </p:nvSpPr>
              <p:spPr>
                <a:xfrm>
                  <a:off x="1006907" y="2911647"/>
                  <a:ext cx="90078" cy="181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4186" extrusionOk="0">
                      <a:moveTo>
                        <a:pt x="0" y="1"/>
                      </a:moveTo>
                      <a:lnTo>
                        <a:pt x="781" y="4185"/>
                      </a:lnTo>
                      <a:cubicBezTo>
                        <a:pt x="2079" y="3139"/>
                        <a:pt x="1046" y="866"/>
                        <a:pt x="0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804;p8"/>
                <p:cNvSpPr/>
                <p:nvPr/>
              </p:nvSpPr>
              <p:spPr>
                <a:xfrm>
                  <a:off x="997244" y="2902288"/>
                  <a:ext cx="109402" cy="187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4318" extrusionOk="0">
                      <a:moveTo>
                        <a:pt x="781" y="0"/>
                      </a:moveTo>
                      <a:cubicBezTo>
                        <a:pt x="597" y="0"/>
                        <a:pt x="442" y="36"/>
                        <a:pt x="335" y="77"/>
                      </a:cubicBezTo>
                      <a:cubicBezTo>
                        <a:pt x="405" y="119"/>
                        <a:pt x="474" y="133"/>
                        <a:pt x="516" y="175"/>
                      </a:cubicBezTo>
                      <a:cubicBezTo>
                        <a:pt x="614" y="217"/>
                        <a:pt x="697" y="273"/>
                        <a:pt x="767" y="328"/>
                      </a:cubicBezTo>
                      <a:cubicBezTo>
                        <a:pt x="837" y="384"/>
                        <a:pt x="921" y="440"/>
                        <a:pt x="990" y="524"/>
                      </a:cubicBezTo>
                      <a:cubicBezTo>
                        <a:pt x="1130" y="663"/>
                        <a:pt x="1269" y="803"/>
                        <a:pt x="1381" y="956"/>
                      </a:cubicBezTo>
                      <a:cubicBezTo>
                        <a:pt x="1409" y="984"/>
                        <a:pt x="1423" y="1040"/>
                        <a:pt x="1465" y="1082"/>
                      </a:cubicBezTo>
                      <a:cubicBezTo>
                        <a:pt x="1479" y="1110"/>
                        <a:pt x="1520" y="1165"/>
                        <a:pt x="1534" y="1193"/>
                      </a:cubicBezTo>
                      <a:cubicBezTo>
                        <a:pt x="1548" y="1235"/>
                        <a:pt x="1590" y="1277"/>
                        <a:pt x="1604" y="1319"/>
                      </a:cubicBezTo>
                      <a:cubicBezTo>
                        <a:pt x="1618" y="1347"/>
                        <a:pt x="1632" y="1402"/>
                        <a:pt x="1660" y="1444"/>
                      </a:cubicBezTo>
                      <a:cubicBezTo>
                        <a:pt x="1688" y="1528"/>
                        <a:pt x="1730" y="1612"/>
                        <a:pt x="1744" y="1695"/>
                      </a:cubicBezTo>
                      <a:cubicBezTo>
                        <a:pt x="1771" y="1793"/>
                        <a:pt x="1799" y="1877"/>
                        <a:pt x="1813" y="1960"/>
                      </a:cubicBezTo>
                      <a:cubicBezTo>
                        <a:pt x="1827" y="2044"/>
                        <a:pt x="1841" y="2114"/>
                        <a:pt x="1841" y="2212"/>
                      </a:cubicBezTo>
                      <a:lnTo>
                        <a:pt x="1841" y="2435"/>
                      </a:lnTo>
                      <a:cubicBezTo>
                        <a:pt x="1841" y="2504"/>
                        <a:pt x="1827" y="2574"/>
                        <a:pt x="1827" y="2644"/>
                      </a:cubicBezTo>
                      <a:cubicBezTo>
                        <a:pt x="1813" y="2714"/>
                        <a:pt x="1813" y="2769"/>
                        <a:pt x="1799" y="2839"/>
                      </a:cubicBezTo>
                      <a:cubicBezTo>
                        <a:pt x="1758" y="2951"/>
                        <a:pt x="1730" y="3048"/>
                        <a:pt x="1688" y="3118"/>
                      </a:cubicBezTo>
                      <a:cubicBezTo>
                        <a:pt x="1660" y="3188"/>
                        <a:pt x="1618" y="3230"/>
                        <a:pt x="1604" y="3286"/>
                      </a:cubicBezTo>
                      <a:cubicBezTo>
                        <a:pt x="1590" y="3327"/>
                        <a:pt x="1562" y="3341"/>
                        <a:pt x="1562" y="3341"/>
                      </a:cubicBezTo>
                      <a:lnTo>
                        <a:pt x="1562" y="3272"/>
                      </a:lnTo>
                      <a:lnTo>
                        <a:pt x="1562" y="3104"/>
                      </a:lnTo>
                      <a:lnTo>
                        <a:pt x="1562" y="2979"/>
                      </a:lnTo>
                      <a:cubicBezTo>
                        <a:pt x="1562" y="2923"/>
                        <a:pt x="1562" y="2895"/>
                        <a:pt x="1548" y="2825"/>
                      </a:cubicBezTo>
                      <a:cubicBezTo>
                        <a:pt x="1548" y="2769"/>
                        <a:pt x="1534" y="2714"/>
                        <a:pt x="1520" y="2644"/>
                      </a:cubicBezTo>
                      <a:cubicBezTo>
                        <a:pt x="1493" y="2588"/>
                        <a:pt x="1493" y="2518"/>
                        <a:pt x="1479" y="2477"/>
                      </a:cubicBezTo>
                      <a:cubicBezTo>
                        <a:pt x="1451" y="2351"/>
                        <a:pt x="1409" y="2212"/>
                        <a:pt x="1353" y="2086"/>
                      </a:cubicBezTo>
                      <a:cubicBezTo>
                        <a:pt x="1325" y="2016"/>
                        <a:pt x="1311" y="1946"/>
                        <a:pt x="1269" y="1877"/>
                      </a:cubicBezTo>
                      <a:lnTo>
                        <a:pt x="1214" y="1779"/>
                      </a:lnTo>
                      <a:lnTo>
                        <a:pt x="1172" y="1668"/>
                      </a:lnTo>
                      <a:lnTo>
                        <a:pt x="1116" y="1570"/>
                      </a:lnTo>
                      <a:cubicBezTo>
                        <a:pt x="1102" y="1528"/>
                        <a:pt x="1074" y="1500"/>
                        <a:pt x="1046" y="1458"/>
                      </a:cubicBezTo>
                      <a:cubicBezTo>
                        <a:pt x="990" y="1389"/>
                        <a:pt x="962" y="1333"/>
                        <a:pt x="907" y="1263"/>
                      </a:cubicBezTo>
                      <a:cubicBezTo>
                        <a:pt x="851" y="1193"/>
                        <a:pt x="795" y="1137"/>
                        <a:pt x="753" y="1068"/>
                      </a:cubicBezTo>
                      <a:cubicBezTo>
                        <a:pt x="697" y="998"/>
                        <a:pt x="642" y="956"/>
                        <a:pt x="572" y="900"/>
                      </a:cubicBezTo>
                      <a:cubicBezTo>
                        <a:pt x="446" y="789"/>
                        <a:pt x="335" y="691"/>
                        <a:pt x="209" y="607"/>
                      </a:cubicBezTo>
                      <a:cubicBezTo>
                        <a:pt x="153" y="566"/>
                        <a:pt x="126" y="552"/>
                        <a:pt x="70" y="510"/>
                      </a:cubicBezTo>
                      <a:cubicBezTo>
                        <a:pt x="28" y="705"/>
                        <a:pt x="0" y="956"/>
                        <a:pt x="0" y="1193"/>
                      </a:cubicBezTo>
                      <a:cubicBezTo>
                        <a:pt x="0" y="1444"/>
                        <a:pt x="28" y="1681"/>
                        <a:pt x="153" y="1946"/>
                      </a:cubicBezTo>
                      <a:cubicBezTo>
                        <a:pt x="363" y="2351"/>
                        <a:pt x="795" y="2783"/>
                        <a:pt x="990" y="3272"/>
                      </a:cubicBezTo>
                      <a:cubicBezTo>
                        <a:pt x="1102" y="3509"/>
                        <a:pt x="1116" y="3774"/>
                        <a:pt x="1102" y="3983"/>
                      </a:cubicBezTo>
                      <a:cubicBezTo>
                        <a:pt x="1074" y="4095"/>
                        <a:pt x="1060" y="4178"/>
                        <a:pt x="1046" y="4234"/>
                      </a:cubicBezTo>
                      <a:cubicBezTo>
                        <a:pt x="1032" y="4276"/>
                        <a:pt x="1004" y="4318"/>
                        <a:pt x="1004" y="4318"/>
                      </a:cubicBezTo>
                      <a:cubicBezTo>
                        <a:pt x="1004" y="4318"/>
                        <a:pt x="1046" y="4318"/>
                        <a:pt x="1116" y="4304"/>
                      </a:cubicBezTo>
                      <a:cubicBezTo>
                        <a:pt x="1186" y="4276"/>
                        <a:pt x="1269" y="4262"/>
                        <a:pt x="1395" y="4206"/>
                      </a:cubicBezTo>
                      <a:cubicBezTo>
                        <a:pt x="1493" y="4164"/>
                        <a:pt x="1632" y="4095"/>
                        <a:pt x="1771" y="3969"/>
                      </a:cubicBezTo>
                      <a:cubicBezTo>
                        <a:pt x="1911" y="3844"/>
                        <a:pt x="2050" y="3690"/>
                        <a:pt x="2162" y="3495"/>
                      </a:cubicBezTo>
                      <a:cubicBezTo>
                        <a:pt x="2385" y="3118"/>
                        <a:pt x="2511" y="2630"/>
                        <a:pt x="2525" y="2156"/>
                      </a:cubicBezTo>
                      <a:cubicBezTo>
                        <a:pt x="2525" y="1933"/>
                        <a:pt x="2511" y="1681"/>
                        <a:pt x="2455" y="1472"/>
                      </a:cubicBezTo>
                      <a:cubicBezTo>
                        <a:pt x="2399" y="1319"/>
                        <a:pt x="2329" y="1124"/>
                        <a:pt x="2246" y="956"/>
                      </a:cubicBezTo>
                      <a:cubicBezTo>
                        <a:pt x="1981" y="426"/>
                        <a:pt x="1562" y="175"/>
                        <a:pt x="1200" y="63"/>
                      </a:cubicBezTo>
                      <a:cubicBezTo>
                        <a:pt x="1051" y="18"/>
                        <a:pt x="909" y="0"/>
                        <a:pt x="781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5" name="Google Shape;805;p8"/>
              <p:cNvSpPr/>
              <p:nvPr/>
            </p:nvSpPr>
            <p:spPr>
              <a:xfrm>
                <a:off x="868636" y="2546062"/>
                <a:ext cx="31456" cy="28078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48" extrusionOk="0">
                    <a:moveTo>
                      <a:pt x="355" y="1"/>
                    </a:moveTo>
                    <a:cubicBezTo>
                      <a:pt x="255" y="1"/>
                      <a:pt x="161" y="48"/>
                      <a:pt x="112" y="138"/>
                    </a:cubicBezTo>
                    <a:cubicBezTo>
                      <a:pt x="0" y="292"/>
                      <a:pt x="42" y="487"/>
                      <a:pt x="182" y="585"/>
                    </a:cubicBezTo>
                    <a:cubicBezTo>
                      <a:pt x="241" y="626"/>
                      <a:pt x="311" y="648"/>
                      <a:pt x="380" y="648"/>
                    </a:cubicBezTo>
                    <a:cubicBezTo>
                      <a:pt x="472" y="648"/>
                      <a:pt x="564" y="609"/>
                      <a:pt x="628" y="529"/>
                    </a:cubicBezTo>
                    <a:cubicBezTo>
                      <a:pt x="726" y="403"/>
                      <a:pt x="698" y="180"/>
                      <a:pt x="558" y="69"/>
                    </a:cubicBezTo>
                    <a:cubicBezTo>
                      <a:pt x="496" y="23"/>
                      <a:pt x="424" y="1"/>
                      <a:pt x="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8"/>
              <p:cNvSpPr/>
              <p:nvPr/>
            </p:nvSpPr>
            <p:spPr>
              <a:xfrm>
                <a:off x="900051" y="2575007"/>
                <a:ext cx="27253" cy="2352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543" extrusionOk="0">
                    <a:moveTo>
                      <a:pt x="308" y="0"/>
                    </a:moveTo>
                    <a:cubicBezTo>
                      <a:pt x="238" y="0"/>
                      <a:pt x="168" y="14"/>
                      <a:pt x="112" y="70"/>
                    </a:cubicBezTo>
                    <a:cubicBezTo>
                      <a:pt x="15" y="168"/>
                      <a:pt x="1" y="349"/>
                      <a:pt x="98" y="447"/>
                    </a:cubicBezTo>
                    <a:cubicBezTo>
                      <a:pt x="146" y="511"/>
                      <a:pt x="226" y="542"/>
                      <a:pt x="309" y="542"/>
                    </a:cubicBezTo>
                    <a:cubicBezTo>
                      <a:pt x="371" y="542"/>
                      <a:pt x="435" y="525"/>
                      <a:pt x="489" y="489"/>
                    </a:cubicBezTo>
                    <a:cubicBezTo>
                      <a:pt x="587" y="419"/>
                      <a:pt x="628" y="224"/>
                      <a:pt x="503" y="98"/>
                    </a:cubicBezTo>
                    <a:cubicBezTo>
                      <a:pt x="447" y="28"/>
                      <a:pt x="377" y="0"/>
                      <a:pt x="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8"/>
              <p:cNvSpPr/>
              <p:nvPr/>
            </p:nvSpPr>
            <p:spPr>
              <a:xfrm>
                <a:off x="921197" y="2606466"/>
                <a:ext cx="23007" cy="20062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63" extrusionOk="0">
                    <a:moveTo>
                      <a:pt x="259" y="0"/>
                    </a:moveTo>
                    <a:cubicBezTo>
                      <a:pt x="222" y="0"/>
                      <a:pt x="186" y="10"/>
                      <a:pt x="154" y="28"/>
                    </a:cubicBezTo>
                    <a:cubicBezTo>
                      <a:pt x="43" y="84"/>
                      <a:pt x="1" y="237"/>
                      <a:pt x="71" y="335"/>
                    </a:cubicBezTo>
                    <a:cubicBezTo>
                      <a:pt x="102" y="418"/>
                      <a:pt x="187" y="462"/>
                      <a:pt x="280" y="462"/>
                    </a:cubicBezTo>
                    <a:cubicBezTo>
                      <a:pt x="312" y="462"/>
                      <a:pt x="345" y="457"/>
                      <a:pt x="378" y="446"/>
                    </a:cubicBezTo>
                    <a:cubicBezTo>
                      <a:pt x="489" y="404"/>
                      <a:pt x="531" y="251"/>
                      <a:pt x="461" y="125"/>
                    </a:cubicBezTo>
                    <a:cubicBezTo>
                      <a:pt x="414" y="41"/>
                      <a:pt x="335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8"/>
              <p:cNvSpPr/>
              <p:nvPr/>
            </p:nvSpPr>
            <p:spPr>
              <a:xfrm>
                <a:off x="935107" y="2637924"/>
                <a:ext cx="18198" cy="16379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78" extrusionOk="0">
                    <a:moveTo>
                      <a:pt x="222" y="1"/>
                    </a:moveTo>
                    <a:cubicBezTo>
                      <a:pt x="203" y="1"/>
                      <a:pt x="185" y="5"/>
                      <a:pt x="168" y="13"/>
                    </a:cubicBezTo>
                    <a:cubicBezTo>
                      <a:pt x="57" y="41"/>
                      <a:pt x="1" y="153"/>
                      <a:pt x="43" y="236"/>
                    </a:cubicBezTo>
                    <a:cubicBezTo>
                      <a:pt x="55" y="313"/>
                      <a:pt x="150" y="378"/>
                      <a:pt x="240" y="378"/>
                    </a:cubicBezTo>
                    <a:cubicBezTo>
                      <a:pt x="249" y="378"/>
                      <a:pt x="257" y="377"/>
                      <a:pt x="266" y="376"/>
                    </a:cubicBezTo>
                    <a:cubicBezTo>
                      <a:pt x="349" y="362"/>
                      <a:pt x="419" y="250"/>
                      <a:pt x="391" y="153"/>
                    </a:cubicBezTo>
                    <a:cubicBezTo>
                      <a:pt x="380" y="63"/>
                      <a:pt x="298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8"/>
              <p:cNvSpPr/>
              <p:nvPr/>
            </p:nvSpPr>
            <p:spPr>
              <a:xfrm>
                <a:off x="941173" y="2668083"/>
                <a:ext cx="13345" cy="12739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4" extrusionOk="0">
                    <a:moveTo>
                      <a:pt x="140" y="1"/>
                    </a:moveTo>
                    <a:cubicBezTo>
                      <a:pt x="56" y="1"/>
                      <a:pt x="0" y="56"/>
                      <a:pt x="0" y="154"/>
                    </a:cubicBezTo>
                    <a:cubicBezTo>
                      <a:pt x="0" y="224"/>
                      <a:pt x="70" y="293"/>
                      <a:pt x="154" y="293"/>
                    </a:cubicBezTo>
                    <a:cubicBezTo>
                      <a:pt x="251" y="293"/>
                      <a:pt x="307" y="224"/>
                      <a:pt x="307" y="140"/>
                    </a:cubicBezTo>
                    <a:cubicBezTo>
                      <a:pt x="307" y="42"/>
                      <a:pt x="237" y="1"/>
                      <a:pt x="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8"/>
              <p:cNvSpPr/>
              <p:nvPr/>
            </p:nvSpPr>
            <p:spPr>
              <a:xfrm>
                <a:off x="1231276" y="2405756"/>
                <a:ext cx="65901" cy="641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480" extrusionOk="0">
                    <a:moveTo>
                      <a:pt x="768" y="1"/>
                    </a:moveTo>
                    <a:cubicBezTo>
                      <a:pt x="558" y="1"/>
                      <a:pt x="349" y="85"/>
                      <a:pt x="210" y="224"/>
                    </a:cubicBezTo>
                    <a:cubicBezTo>
                      <a:pt x="70" y="364"/>
                      <a:pt x="1" y="559"/>
                      <a:pt x="28" y="768"/>
                    </a:cubicBezTo>
                    <a:cubicBezTo>
                      <a:pt x="28" y="963"/>
                      <a:pt x="112" y="1131"/>
                      <a:pt x="252" y="1270"/>
                    </a:cubicBezTo>
                    <a:cubicBezTo>
                      <a:pt x="391" y="1396"/>
                      <a:pt x="558" y="1479"/>
                      <a:pt x="754" y="1479"/>
                    </a:cubicBezTo>
                    <a:cubicBezTo>
                      <a:pt x="949" y="1479"/>
                      <a:pt x="1116" y="1410"/>
                      <a:pt x="1256" y="1270"/>
                    </a:cubicBezTo>
                    <a:cubicBezTo>
                      <a:pt x="1395" y="1145"/>
                      <a:pt x="1493" y="963"/>
                      <a:pt x="1507" y="768"/>
                    </a:cubicBezTo>
                    <a:cubicBezTo>
                      <a:pt x="1521" y="559"/>
                      <a:pt x="1451" y="364"/>
                      <a:pt x="1312" y="224"/>
                    </a:cubicBezTo>
                    <a:cubicBezTo>
                      <a:pt x="1172" y="85"/>
                      <a:pt x="977" y="1"/>
                      <a:pt x="7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8"/>
              <p:cNvSpPr/>
              <p:nvPr/>
            </p:nvSpPr>
            <p:spPr>
              <a:xfrm>
                <a:off x="1144224" y="2418755"/>
                <a:ext cx="56889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280" extrusionOk="0">
                    <a:moveTo>
                      <a:pt x="632" y="0"/>
                    </a:moveTo>
                    <a:cubicBezTo>
                      <a:pt x="599" y="0"/>
                      <a:pt x="566" y="3"/>
                      <a:pt x="531" y="8"/>
                    </a:cubicBezTo>
                    <a:cubicBezTo>
                      <a:pt x="336" y="50"/>
                      <a:pt x="196" y="175"/>
                      <a:pt x="113" y="315"/>
                    </a:cubicBezTo>
                    <a:cubicBezTo>
                      <a:pt x="29" y="454"/>
                      <a:pt x="1" y="621"/>
                      <a:pt x="43" y="803"/>
                    </a:cubicBezTo>
                    <a:cubicBezTo>
                      <a:pt x="99" y="956"/>
                      <a:pt x="196" y="1096"/>
                      <a:pt x="336" y="1179"/>
                    </a:cubicBezTo>
                    <a:cubicBezTo>
                      <a:pt x="438" y="1241"/>
                      <a:pt x="555" y="1280"/>
                      <a:pt x="670" y="1280"/>
                    </a:cubicBezTo>
                    <a:cubicBezTo>
                      <a:pt x="713" y="1280"/>
                      <a:pt x="755" y="1274"/>
                      <a:pt x="796" y="1263"/>
                    </a:cubicBezTo>
                    <a:cubicBezTo>
                      <a:pt x="949" y="1235"/>
                      <a:pt x="1089" y="1152"/>
                      <a:pt x="1173" y="1012"/>
                    </a:cubicBezTo>
                    <a:cubicBezTo>
                      <a:pt x="1270" y="873"/>
                      <a:pt x="1312" y="705"/>
                      <a:pt x="1298" y="538"/>
                    </a:cubicBezTo>
                    <a:cubicBezTo>
                      <a:pt x="1284" y="356"/>
                      <a:pt x="1173" y="203"/>
                      <a:pt x="1033" y="119"/>
                    </a:cubicBezTo>
                    <a:cubicBezTo>
                      <a:pt x="918" y="50"/>
                      <a:pt x="785" y="0"/>
                      <a:pt x="6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8"/>
              <p:cNvSpPr/>
              <p:nvPr/>
            </p:nvSpPr>
            <p:spPr>
              <a:xfrm>
                <a:off x="1071124" y="2450517"/>
                <a:ext cx="48397" cy="46103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64" extrusionOk="0">
                    <a:moveTo>
                      <a:pt x="544" y="0"/>
                    </a:moveTo>
                    <a:cubicBezTo>
                      <a:pt x="474" y="0"/>
                      <a:pt x="391" y="14"/>
                      <a:pt x="321" y="70"/>
                    </a:cubicBezTo>
                    <a:cubicBezTo>
                      <a:pt x="181" y="140"/>
                      <a:pt x="70" y="279"/>
                      <a:pt x="42" y="391"/>
                    </a:cubicBezTo>
                    <a:cubicBezTo>
                      <a:pt x="0" y="530"/>
                      <a:pt x="28" y="670"/>
                      <a:pt x="112" y="795"/>
                    </a:cubicBezTo>
                    <a:cubicBezTo>
                      <a:pt x="181" y="921"/>
                      <a:pt x="307" y="1004"/>
                      <a:pt x="447" y="1046"/>
                    </a:cubicBezTo>
                    <a:cubicBezTo>
                      <a:pt x="490" y="1057"/>
                      <a:pt x="537" y="1064"/>
                      <a:pt x="586" y="1064"/>
                    </a:cubicBezTo>
                    <a:cubicBezTo>
                      <a:pt x="664" y="1064"/>
                      <a:pt x="746" y="1047"/>
                      <a:pt x="823" y="1004"/>
                    </a:cubicBezTo>
                    <a:cubicBezTo>
                      <a:pt x="879" y="976"/>
                      <a:pt x="921" y="935"/>
                      <a:pt x="977" y="879"/>
                    </a:cubicBezTo>
                    <a:cubicBezTo>
                      <a:pt x="1018" y="837"/>
                      <a:pt x="1046" y="781"/>
                      <a:pt x="1074" y="711"/>
                    </a:cubicBezTo>
                    <a:cubicBezTo>
                      <a:pt x="1116" y="586"/>
                      <a:pt x="1116" y="432"/>
                      <a:pt x="1046" y="307"/>
                    </a:cubicBezTo>
                    <a:cubicBezTo>
                      <a:pt x="991" y="167"/>
                      <a:pt x="893" y="70"/>
                      <a:pt x="753" y="28"/>
                    </a:cubicBezTo>
                    <a:cubicBezTo>
                      <a:pt x="684" y="14"/>
                      <a:pt x="614" y="0"/>
                      <a:pt x="5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8"/>
              <p:cNvSpPr/>
              <p:nvPr/>
            </p:nvSpPr>
            <p:spPr>
              <a:xfrm>
                <a:off x="1017913" y="2497054"/>
                <a:ext cx="37522" cy="3821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82" extrusionOk="0">
                    <a:moveTo>
                      <a:pt x="461" y="0"/>
                    </a:moveTo>
                    <a:cubicBezTo>
                      <a:pt x="363" y="0"/>
                      <a:pt x="238" y="56"/>
                      <a:pt x="140" y="140"/>
                    </a:cubicBezTo>
                    <a:cubicBezTo>
                      <a:pt x="43" y="223"/>
                      <a:pt x="1" y="349"/>
                      <a:pt x="15" y="474"/>
                    </a:cubicBezTo>
                    <a:cubicBezTo>
                      <a:pt x="15" y="600"/>
                      <a:pt x="70" y="698"/>
                      <a:pt x="168" y="767"/>
                    </a:cubicBezTo>
                    <a:cubicBezTo>
                      <a:pt x="241" y="840"/>
                      <a:pt x="335" y="882"/>
                      <a:pt x="423" y="882"/>
                    </a:cubicBezTo>
                    <a:cubicBezTo>
                      <a:pt x="436" y="882"/>
                      <a:pt x="449" y="881"/>
                      <a:pt x="461" y="879"/>
                    </a:cubicBezTo>
                    <a:cubicBezTo>
                      <a:pt x="573" y="879"/>
                      <a:pt x="670" y="823"/>
                      <a:pt x="740" y="753"/>
                    </a:cubicBezTo>
                    <a:cubicBezTo>
                      <a:pt x="810" y="670"/>
                      <a:pt x="865" y="572"/>
                      <a:pt x="865" y="460"/>
                    </a:cubicBezTo>
                    <a:cubicBezTo>
                      <a:pt x="865" y="349"/>
                      <a:pt x="838" y="223"/>
                      <a:pt x="768" y="140"/>
                    </a:cubicBezTo>
                    <a:cubicBezTo>
                      <a:pt x="670" y="56"/>
                      <a:pt x="573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8"/>
              <p:cNvSpPr/>
              <p:nvPr/>
            </p:nvSpPr>
            <p:spPr>
              <a:xfrm>
                <a:off x="982251" y="2554728"/>
                <a:ext cx="31499" cy="2872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3" extrusionOk="0">
                    <a:moveTo>
                      <a:pt x="381" y="0"/>
                    </a:moveTo>
                    <a:cubicBezTo>
                      <a:pt x="351" y="0"/>
                      <a:pt x="322" y="4"/>
                      <a:pt x="294" y="8"/>
                    </a:cubicBezTo>
                    <a:cubicBezTo>
                      <a:pt x="210" y="36"/>
                      <a:pt x="140" y="106"/>
                      <a:pt x="84" y="190"/>
                    </a:cubicBezTo>
                    <a:cubicBezTo>
                      <a:pt x="1" y="357"/>
                      <a:pt x="70" y="566"/>
                      <a:pt x="238" y="636"/>
                    </a:cubicBezTo>
                    <a:cubicBezTo>
                      <a:pt x="289" y="654"/>
                      <a:pt x="341" y="663"/>
                      <a:pt x="390" y="663"/>
                    </a:cubicBezTo>
                    <a:cubicBezTo>
                      <a:pt x="527" y="663"/>
                      <a:pt x="647" y="595"/>
                      <a:pt x="698" y="482"/>
                    </a:cubicBezTo>
                    <a:cubicBezTo>
                      <a:pt x="726" y="413"/>
                      <a:pt x="726" y="329"/>
                      <a:pt x="712" y="245"/>
                    </a:cubicBezTo>
                    <a:cubicBezTo>
                      <a:pt x="698" y="148"/>
                      <a:pt x="642" y="78"/>
                      <a:pt x="559" y="50"/>
                    </a:cubicBezTo>
                    <a:cubicBezTo>
                      <a:pt x="503" y="13"/>
                      <a:pt x="441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8"/>
              <p:cNvSpPr/>
              <p:nvPr/>
            </p:nvSpPr>
            <p:spPr>
              <a:xfrm>
                <a:off x="524126" y="4146750"/>
                <a:ext cx="630073" cy="633756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4452" extrusionOk="0">
                    <a:moveTo>
                      <a:pt x="8203" y="7239"/>
                    </a:moveTo>
                    <a:cubicBezTo>
                      <a:pt x="8216" y="7239"/>
                      <a:pt x="8216" y="7253"/>
                      <a:pt x="8230" y="7253"/>
                    </a:cubicBezTo>
                    <a:lnTo>
                      <a:pt x="8216" y="7239"/>
                    </a:lnTo>
                    <a:close/>
                    <a:moveTo>
                      <a:pt x="2874" y="0"/>
                    </a:moveTo>
                    <a:lnTo>
                      <a:pt x="2874" y="0"/>
                    </a:lnTo>
                    <a:cubicBezTo>
                      <a:pt x="2567" y="293"/>
                      <a:pt x="2260" y="614"/>
                      <a:pt x="2009" y="935"/>
                    </a:cubicBezTo>
                    <a:cubicBezTo>
                      <a:pt x="1744" y="1269"/>
                      <a:pt x="1493" y="1632"/>
                      <a:pt x="1298" y="2023"/>
                    </a:cubicBezTo>
                    <a:cubicBezTo>
                      <a:pt x="1089" y="2385"/>
                      <a:pt x="893" y="2790"/>
                      <a:pt x="740" y="3194"/>
                    </a:cubicBezTo>
                    <a:cubicBezTo>
                      <a:pt x="573" y="3585"/>
                      <a:pt x="461" y="4003"/>
                      <a:pt x="363" y="4422"/>
                    </a:cubicBezTo>
                    <a:cubicBezTo>
                      <a:pt x="1" y="6124"/>
                      <a:pt x="140" y="7909"/>
                      <a:pt x="740" y="9541"/>
                    </a:cubicBezTo>
                    <a:cubicBezTo>
                      <a:pt x="810" y="9750"/>
                      <a:pt x="893" y="9932"/>
                      <a:pt x="963" y="10141"/>
                    </a:cubicBezTo>
                    <a:cubicBezTo>
                      <a:pt x="1047" y="10336"/>
                      <a:pt x="1117" y="10545"/>
                      <a:pt x="1214" y="10727"/>
                    </a:cubicBezTo>
                    <a:cubicBezTo>
                      <a:pt x="1396" y="11103"/>
                      <a:pt x="1591" y="11466"/>
                      <a:pt x="1814" y="11843"/>
                    </a:cubicBezTo>
                    <a:cubicBezTo>
                      <a:pt x="2260" y="12554"/>
                      <a:pt x="2888" y="13251"/>
                      <a:pt x="3781" y="13753"/>
                    </a:cubicBezTo>
                    <a:cubicBezTo>
                      <a:pt x="3894" y="13818"/>
                      <a:pt x="4013" y="13855"/>
                      <a:pt x="4064" y="13855"/>
                    </a:cubicBezTo>
                    <a:cubicBezTo>
                      <a:pt x="4101" y="13855"/>
                      <a:pt x="4104" y="13836"/>
                      <a:pt x="4046" y="13795"/>
                    </a:cubicBezTo>
                    <a:cubicBezTo>
                      <a:pt x="3878" y="13628"/>
                      <a:pt x="3739" y="13516"/>
                      <a:pt x="3641" y="13377"/>
                    </a:cubicBezTo>
                    <a:cubicBezTo>
                      <a:pt x="3586" y="13307"/>
                      <a:pt x="3558" y="13251"/>
                      <a:pt x="3530" y="13182"/>
                    </a:cubicBezTo>
                    <a:cubicBezTo>
                      <a:pt x="3488" y="13126"/>
                      <a:pt x="3460" y="13056"/>
                      <a:pt x="3432" y="13000"/>
                    </a:cubicBezTo>
                    <a:cubicBezTo>
                      <a:pt x="3404" y="12931"/>
                      <a:pt x="3390" y="12861"/>
                      <a:pt x="3390" y="12819"/>
                    </a:cubicBezTo>
                    <a:lnTo>
                      <a:pt x="3390" y="12819"/>
                    </a:lnTo>
                    <a:cubicBezTo>
                      <a:pt x="3641" y="13056"/>
                      <a:pt x="3934" y="13279"/>
                      <a:pt x="4269" y="13475"/>
                    </a:cubicBezTo>
                    <a:cubicBezTo>
                      <a:pt x="5336" y="14104"/>
                      <a:pt x="6604" y="14451"/>
                      <a:pt x="7929" y="14451"/>
                    </a:cubicBezTo>
                    <a:cubicBezTo>
                      <a:pt x="7955" y="14451"/>
                      <a:pt x="7981" y="14451"/>
                      <a:pt x="8007" y="14451"/>
                    </a:cubicBezTo>
                    <a:cubicBezTo>
                      <a:pt x="8914" y="14437"/>
                      <a:pt x="9834" y="14214"/>
                      <a:pt x="10713" y="13809"/>
                    </a:cubicBezTo>
                    <a:cubicBezTo>
                      <a:pt x="11146" y="13600"/>
                      <a:pt x="11550" y="13349"/>
                      <a:pt x="11927" y="13056"/>
                    </a:cubicBezTo>
                    <a:cubicBezTo>
                      <a:pt x="12010" y="12986"/>
                      <a:pt x="12122" y="12903"/>
                      <a:pt x="12206" y="12833"/>
                    </a:cubicBezTo>
                    <a:lnTo>
                      <a:pt x="12485" y="12582"/>
                    </a:lnTo>
                    <a:cubicBezTo>
                      <a:pt x="12666" y="12414"/>
                      <a:pt x="12833" y="12233"/>
                      <a:pt x="12987" y="12052"/>
                    </a:cubicBezTo>
                    <a:cubicBezTo>
                      <a:pt x="13238" y="11773"/>
                      <a:pt x="13461" y="11452"/>
                      <a:pt x="13629" y="11159"/>
                    </a:cubicBezTo>
                    <a:cubicBezTo>
                      <a:pt x="13810" y="10866"/>
                      <a:pt x="13949" y="10545"/>
                      <a:pt x="14075" y="10266"/>
                    </a:cubicBezTo>
                    <a:cubicBezTo>
                      <a:pt x="14131" y="10113"/>
                      <a:pt x="14145" y="9973"/>
                      <a:pt x="14131" y="9918"/>
                    </a:cubicBezTo>
                    <a:cubicBezTo>
                      <a:pt x="14123" y="9902"/>
                      <a:pt x="14115" y="9894"/>
                      <a:pt x="14106" y="9894"/>
                    </a:cubicBezTo>
                    <a:cubicBezTo>
                      <a:pt x="14082" y="9894"/>
                      <a:pt x="14048" y="9950"/>
                      <a:pt x="13977" y="10071"/>
                    </a:cubicBezTo>
                    <a:cubicBezTo>
                      <a:pt x="13866" y="10392"/>
                      <a:pt x="13712" y="10671"/>
                      <a:pt x="13531" y="10936"/>
                    </a:cubicBezTo>
                    <a:cubicBezTo>
                      <a:pt x="13363" y="11187"/>
                      <a:pt x="13168" y="11438"/>
                      <a:pt x="12959" y="11647"/>
                    </a:cubicBezTo>
                    <a:cubicBezTo>
                      <a:pt x="12750" y="11856"/>
                      <a:pt x="12541" y="12052"/>
                      <a:pt x="12317" y="12205"/>
                    </a:cubicBezTo>
                    <a:cubicBezTo>
                      <a:pt x="12206" y="12289"/>
                      <a:pt x="12080" y="12359"/>
                      <a:pt x="11983" y="12428"/>
                    </a:cubicBezTo>
                    <a:cubicBezTo>
                      <a:pt x="11871" y="12498"/>
                      <a:pt x="11745" y="12568"/>
                      <a:pt x="11648" y="12624"/>
                    </a:cubicBezTo>
                    <a:cubicBezTo>
                      <a:pt x="11578" y="12679"/>
                      <a:pt x="11494" y="12707"/>
                      <a:pt x="11397" y="12749"/>
                    </a:cubicBezTo>
                    <a:cubicBezTo>
                      <a:pt x="11313" y="12777"/>
                      <a:pt x="11243" y="12819"/>
                      <a:pt x="11160" y="12847"/>
                    </a:cubicBezTo>
                    <a:cubicBezTo>
                      <a:pt x="11494" y="12638"/>
                      <a:pt x="11801" y="12414"/>
                      <a:pt x="12094" y="12149"/>
                    </a:cubicBezTo>
                    <a:cubicBezTo>
                      <a:pt x="12401" y="11884"/>
                      <a:pt x="12680" y="11605"/>
                      <a:pt x="12931" y="11299"/>
                    </a:cubicBezTo>
                    <a:cubicBezTo>
                      <a:pt x="13447" y="10671"/>
                      <a:pt x="13824" y="9959"/>
                      <a:pt x="14061" y="9192"/>
                    </a:cubicBezTo>
                    <a:cubicBezTo>
                      <a:pt x="14284" y="8425"/>
                      <a:pt x="14368" y="7616"/>
                      <a:pt x="14312" y="6835"/>
                    </a:cubicBezTo>
                    <a:cubicBezTo>
                      <a:pt x="14256" y="6054"/>
                      <a:pt x="14061" y="5301"/>
                      <a:pt x="13740" y="4617"/>
                    </a:cubicBezTo>
                    <a:cubicBezTo>
                      <a:pt x="13712" y="4533"/>
                      <a:pt x="13656" y="4450"/>
                      <a:pt x="13587" y="4338"/>
                    </a:cubicBezTo>
                    <a:cubicBezTo>
                      <a:pt x="13517" y="4254"/>
                      <a:pt x="13461" y="4143"/>
                      <a:pt x="13391" y="4073"/>
                    </a:cubicBezTo>
                    <a:cubicBezTo>
                      <a:pt x="13322" y="3989"/>
                      <a:pt x="13252" y="3920"/>
                      <a:pt x="13182" y="3864"/>
                    </a:cubicBezTo>
                    <a:cubicBezTo>
                      <a:pt x="13112" y="3822"/>
                      <a:pt x="13057" y="3780"/>
                      <a:pt x="13015" y="3766"/>
                    </a:cubicBezTo>
                    <a:cubicBezTo>
                      <a:pt x="12960" y="3751"/>
                      <a:pt x="12913" y="3744"/>
                      <a:pt x="12874" y="3744"/>
                    </a:cubicBezTo>
                    <a:cubicBezTo>
                      <a:pt x="12732" y="3744"/>
                      <a:pt x="12683" y="3837"/>
                      <a:pt x="12694" y="3989"/>
                    </a:cubicBezTo>
                    <a:cubicBezTo>
                      <a:pt x="12708" y="4185"/>
                      <a:pt x="12847" y="4492"/>
                      <a:pt x="12987" y="4868"/>
                    </a:cubicBezTo>
                    <a:cubicBezTo>
                      <a:pt x="12889" y="4701"/>
                      <a:pt x="12778" y="4533"/>
                      <a:pt x="12680" y="4380"/>
                    </a:cubicBezTo>
                    <a:cubicBezTo>
                      <a:pt x="12554" y="4213"/>
                      <a:pt x="12429" y="4059"/>
                      <a:pt x="12289" y="3920"/>
                    </a:cubicBezTo>
                    <a:lnTo>
                      <a:pt x="12080" y="3710"/>
                    </a:lnTo>
                    <a:cubicBezTo>
                      <a:pt x="12010" y="3641"/>
                      <a:pt x="11927" y="3585"/>
                      <a:pt x="11843" y="3515"/>
                    </a:cubicBezTo>
                    <a:lnTo>
                      <a:pt x="11718" y="3418"/>
                    </a:lnTo>
                    <a:lnTo>
                      <a:pt x="11592" y="3334"/>
                    </a:lnTo>
                    <a:cubicBezTo>
                      <a:pt x="11508" y="3278"/>
                      <a:pt x="11425" y="3222"/>
                      <a:pt x="11341" y="3153"/>
                    </a:cubicBezTo>
                    <a:cubicBezTo>
                      <a:pt x="11174" y="3083"/>
                      <a:pt x="10936" y="2929"/>
                      <a:pt x="10616" y="2818"/>
                    </a:cubicBezTo>
                    <a:cubicBezTo>
                      <a:pt x="10323" y="2706"/>
                      <a:pt x="9960" y="2609"/>
                      <a:pt x="9625" y="2581"/>
                    </a:cubicBezTo>
                    <a:cubicBezTo>
                      <a:pt x="9472" y="2567"/>
                      <a:pt x="9290" y="2567"/>
                      <a:pt x="9179" y="2567"/>
                    </a:cubicBezTo>
                    <a:cubicBezTo>
                      <a:pt x="9039" y="2567"/>
                      <a:pt x="8914" y="2581"/>
                      <a:pt x="8830" y="2595"/>
                    </a:cubicBezTo>
                    <a:cubicBezTo>
                      <a:pt x="8635" y="2636"/>
                      <a:pt x="8565" y="2678"/>
                      <a:pt x="8691" y="2720"/>
                    </a:cubicBezTo>
                    <a:cubicBezTo>
                      <a:pt x="8733" y="2748"/>
                      <a:pt x="8872" y="2790"/>
                      <a:pt x="9039" y="2818"/>
                    </a:cubicBezTo>
                    <a:cubicBezTo>
                      <a:pt x="9123" y="2846"/>
                      <a:pt x="9207" y="2874"/>
                      <a:pt x="9318" y="2888"/>
                    </a:cubicBezTo>
                    <a:cubicBezTo>
                      <a:pt x="9360" y="2915"/>
                      <a:pt x="9416" y="2929"/>
                      <a:pt x="9472" y="2929"/>
                    </a:cubicBezTo>
                    <a:lnTo>
                      <a:pt x="9625" y="2985"/>
                    </a:lnTo>
                    <a:cubicBezTo>
                      <a:pt x="9973" y="3078"/>
                      <a:pt x="10312" y="3258"/>
                      <a:pt x="10568" y="3372"/>
                    </a:cubicBezTo>
                    <a:lnTo>
                      <a:pt x="10568" y="3372"/>
                    </a:lnTo>
                    <a:cubicBezTo>
                      <a:pt x="10167" y="3216"/>
                      <a:pt x="9757" y="3134"/>
                      <a:pt x="9346" y="3097"/>
                    </a:cubicBezTo>
                    <a:cubicBezTo>
                      <a:pt x="9232" y="3086"/>
                      <a:pt x="9118" y="3081"/>
                      <a:pt x="9005" y="3081"/>
                    </a:cubicBezTo>
                    <a:cubicBezTo>
                      <a:pt x="8375" y="3081"/>
                      <a:pt x="7770" y="3241"/>
                      <a:pt x="7226" y="3501"/>
                    </a:cubicBezTo>
                    <a:cubicBezTo>
                      <a:pt x="7184" y="3515"/>
                      <a:pt x="7128" y="3543"/>
                      <a:pt x="7101" y="3557"/>
                    </a:cubicBezTo>
                    <a:lnTo>
                      <a:pt x="6975" y="3627"/>
                    </a:lnTo>
                    <a:lnTo>
                      <a:pt x="6849" y="3697"/>
                    </a:lnTo>
                    <a:cubicBezTo>
                      <a:pt x="6822" y="3710"/>
                      <a:pt x="6780" y="3724"/>
                      <a:pt x="6752" y="3766"/>
                    </a:cubicBezTo>
                    <a:cubicBezTo>
                      <a:pt x="6612" y="3864"/>
                      <a:pt x="6459" y="3962"/>
                      <a:pt x="6333" y="4073"/>
                    </a:cubicBezTo>
                    <a:cubicBezTo>
                      <a:pt x="6264" y="4129"/>
                      <a:pt x="6194" y="4199"/>
                      <a:pt x="6138" y="4254"/>
                    </a:cubicBezTo>
                    <a:cubicBezTo>
                      <a:pt x="6082" y="4324"/>
                      <a:pt x="6013" y="4380"/>
                      <a:pt x="5971" y="4450"/>
                    </a:cubicBezTo>
                    <a:cubicBezTo>
                      <a:pt x="5901" y="4492"/>
                      <a:pt x="5859" y="4561"/>
                      <a:pt x="5803" y="4631"/>
                    </a:cubicBezTo>
                    <a:lnTo>
                      <a:pt x="5650" y="4840"/>
                    </a:lnTo>
                    <a:cubicBezTo>
                      <a:pt x="5622" y="4910"/>
                      <a:pt x="5566" y="4980"/>
                      <a:pt x="5524" y="5050"/>
                    </a:cubicBezTo>
                    <a:lnTo>
                      <a:pt x="5427" y="5259"/>
                    </a:lnTo>
                    <a:lnTo>
                      <a:pt x="5371" y="5370"/>
                    </a:lnTo>
                    <a:lnTo>
                      <a:pt x="5343" y="5468"/>
                    </a:lnTo>
                    <a:cubicBezTo>
                      <a:pt x="5315" y="5538"/>
                      <a:pt x="5287" y="5607"/>
                      <a:pt x="5273" y="5705"/>
                    </a:cubicBezTo>
                    <a:cubicBezTo>
                      <a:pt x="5176" y="5998"/>
                      <a:pt x="5134" y="6305"/>
                      <a:pt x="5134" y="6612"/>
                    </a:cubicBezTo>
                    <a:cubicBezTo>
                      <a:pt x="5134" y="6919"/>
                      <a:pt x="5148" y="7212"/>
                      <a:pt x="5218" y="7518"/>
                    </a:cubicBezTo>
                    <a:cubicBezTo>
                      <a:pt x="5231" y="7588"/>
                      <a:pt x="5245" y="7658"/>
                      <a:pt x="5287" y="7742"/>
                    </a:cubicBezTo>
                    <a:cubicBezTo>
                      <a:pt x="5301" y="7811"/>
                      <a:pt x="5343" y="7881"/>
                      <a:pt x="5357" y="7951"/>
                    </a:cubicBezTo>
                    <a:lnTo>
                      <a:pt x="5441" y="8160"/>
                    </a:lnTo>
                    <a:lnTo>
                      <a:pt x="5552" y="8369"/>
                    </a:lnTo>
                    <a:lnTo>
                      <a:pt x="5594" y="8467"/>
                    </a:lnTo>
                    <a:lnTo>
                      <a:pt x="5664" y="8565"/>
                    </a:lnTo>
                    <a:cubicBezTo>
                      <a:pt x="5720" y="8634"/>
                      <a:pt x="5761" y="8676"/>
                      <a:pt x="5803" y="8746"/>
                    </a:cubicBezTo>
                    <a:cubicBezTo>
                      <a:pt x="5915" y="8871"/>
                      <a:pt x="5999" y="8997"/>
                      <a:pt x="6124" y="9095"/>
                    </a:cubicBezTo>
                    <a:cubicBezTo>
                      <a:pt x="6347" y="9304"/>
                      <a:pt x="6598" y="9485"/>
                      <a:pt x="6891" y="9625"/>
                    </a:cubicBezTo>
                    <a:cubicBezTo>
                      <a:pt x="7231" y="9777"/>
                      <a:pt x="7608" y="9853"/>
                      <a:pt x="7986" y="9853"/>
                    </a:cubicBezTo>
                    <a:cubicBezTo>
                      <a:pt x="8337" y="9853"/>
                      <a:pt x="8689" y="9787"/>
                      <a:pt x="9012" y="9653"/>
                    </a:cubicBezTo>
                    <a:cubicBezTo>
                      <a:pt x="9346" y="9513"/>
                      <a:pt x="9667" y="9304"/>
                      <a:pt x="9918" y="9053"/>
                    </a:cubicBezTo>
                    <a:cubicBezTo>
                      <a:pt x="10183" y="8788"/>
                      <a:pt x="10365" y="8453"/>
                      <a:pt x="10448" y="8090"/>
                    </a:cubicBezTo>
                    <a:cubicBezTo>
                      <a:pt x="10532" y="7770"/>
                      <a:pt x="10532" y="7407"/>
                      <a:pt x="10448" y="7058"/>
                    </a:cubicBezTo>
                    <a:cubicBezTo>
                      <a:pt x="10378" y="6709"/>
                      <a:pt x="10183" y="6375"/>
                      <a:pt x="9946" y="6124"/>
                    </a:cubicBezTo>
                    <a:cubicBezTo>
                      <a:pt x="9681" y="5803"/>
                      <a:pt x="9318" y="5580"/>
                      <a:pt x="8900" y="5524"/>
                    </a:cubicBezTo>
                    <a:cubicBezTo>
                      <a:pt x="8806" y="5508"/>
                      <a:pt x="8709" y="5500"/>
                      <a:pt x="8611" y="5500"/>
                    </a:cubicBezTo>
                    <a:cubicBezTo>
                      <a:pt x="8287" y="5500"/>
                      <a:pt x="7951" y="5586"/>
                      <a:pt x="7672" y="5747"/>
                    </a:cubicBezTo>
                    <a:cubicBezTo>
                      <a:pt x="7477" y="5873"/>
                      <a:pt x="7296" y="6026"/>
                      <a:pt x="7156" y="6235"/>
                    </a:cubicBezTo>
                    <a:cubicBezTo>
                      <a:pt x="7017" y="6444"/>
                      <a:pt x="6947" y="6709"/>
                      <a:pt x="6919" y="6961"/>
                    </a:cubicBezTo>
                    <a:cubicBezTo>
                      <a:pt x="6919" y="7212"/>
                      <a:pt x="6975" y="7477"/>
                      <a:pt x="7101" y="7686"/>
                    </a:cubicBezTo>
                    <a:cubicBezTo>
                      <a:pt x="7226" y="7895"/>
                      <a:pt x="7393" y="8076"/>
                      <a:pt x="7589" y="8160"/>
                    </a:cubicBezTo>
                    <a:cubicBezTo>
                      <a:pt x="7724" y="8219"/>
                      <a:pt x="7859" y="8242"/>
                      <a:pt x="7984" y="8242"/>
                    </a:cubicBezTo>
                    <a:cubicBezTo>
                      <a:pt x="8066" y="8242"/>
                      <a:pt x="8145" y="8232"/>
                      <a:pt x="8216" y="8216"/>
                    </a:cubicBezTo>
                    <a:cubicBezTo>
                      <a:pt x="8384" y="8160"/>
                      <a:pt x="8495" y="8076"/>
                      <a:pt x="8565" y="7965"/>
                    </a:cubicBezTo>
                    <a:cubicBezTo>
                      <a:pt x="8593" y="7909"/>
                      <a:pt x="8621" y="7881"/>
                      <a:pt x="8621" y="7825"/>
                    </a:cubicBezTo>
                    <a:cubicBezTo>
                      <a:pt x="8635" y="7797"/>
                      <a:pt x="8635" y="7742"/>
                      <a:pt x="8621" y="7700"/>
                    </a:cubicBezTo>
                    <a:cubicBezTo>
                      <a:pt x="8593" y="7630"/>
                      <a:pt x="8565" y="7588"/>
                      <a:pt x="8509" y="7532"/>
                    </a:cubicBezTo>
                    <a:cubicBezTo>
                      <a:pt x="8495" y="7491"/>
                      <a:pt x="8454" y="7477"/>
                      <a:pt x="8440" y="7463"/>
                    </a:cubicBezTo>
                    <a:lnTo>
                      <a:pt x="8342" y="7407"/>
                    </a:lnTo>
                    <a:cubicBezTo>
                      <a:pt x="8286" y="7379"/>
                      <a:pt x="8230" y="7337"/>
                      <a:pt x="8203" y="7309"/>
                    </a:cubicBezTo>
                    <a:cubicBezTo>
                      <a:pt x="8175" y="7281"/>
                      <a:pt x="8161" y="7267"/>
                      <a:pt x="8161" y="7253"/>
                    </a:cubicBezTo>
                    <a:lnTo>
                      <a:pt x="8161" y="7253"/>
                    </a:lnTo>
                    <a:cubicBezTo>
                      <a:pt x="8166" y="7264"/>
                      <a:pt x="8169" y="7269"/>
                      <a:pt x="8171" y="7269"/>
                    </a:cubicBezTo>
                    <a:cubicBezTo>
                      <a:pt x="8175" y="7269"/>
                      <a:pt x="8175" y="7257"/>
                      <a:pt x="8175" y="7239"/>
                    </a:cubicBezTo>
                    <a:lnTo>
                      <a:pt x="8161" y="7198"/>
                    </a:lnTo>
                    <a:lnTo>
                      <a:pt x="8161" y="7198"/>
                    </a:lnTo>
                    <a:lnTo>
                      <a:pt x="8175" y="7212"/>
                    </a:lnTo>
                    <a:lnTo>
                      <a:pt x="8175" y="7198"/>
                    </a:lnTo>
                    <a:cubicBezTo>
                      <a:pt x="8161" y="7156"/>
                      <a:pt x="8147" y="7128"/>
                      <a:pt x="8147" y="7086"/>
                    </a:cubicBezTo>
                    <a:cubicBezTo>
                      <a:pt x="8133" y="7016"/>
                      <a:pt x="8105" y="6961"/>
                      <a:pt x="8105" y="6863"/>
                    </a:cubicBezTo>
                    <a:cubicBezTo>
                      <a:pt x="8105" y="6835"/>
                      <a:pt x="8105" y="6779"/>
                      <a:pt x="8133" y="6723"/>
                    </a:cubicBezTo>
                    <a:cubicBezTo>
                      <a:pt x="8147" y="6695"/>
                      <a:pt x="8147" y="6682"/>
                      <a:pt x="8161" y="6640"/>
                    </a:cubicBezTo>
                    <a:cubicBezTo>
                      <a:pt x="8175" y="6612"/>
                      <a:pt x="8175" y="6584"/>
                      <a:pt x="8203" y="6556"/>
                    </a:cubicBezTo>
                    <a:cubicBezTo>
                      <a:pt x="8230" y="6444"/>
                      <a:pt x="8272" y="6333"/>
                      <a:pt x="8203" y="6235"/>
                    </a:cubicBezTo>
                    <a:cubicBezTo>
                      <a:pt x="8175" y="6221"/>
                      <a:pt x="8161" y="6207"/>
                      <a:pt x="8119" y="6193"/>
                    </a:cubicBezTo>
                    <a:cubicBezTo>
                      <a:pt x="8105" y="6165"/>
                      <a:pt x="8077" y="6138"/>
                      <a:pt x="8035" y="6138"/>
                    </a:cubicBezTo>
                    <a:cubicBezTo>
                      <a:pt x="8021" y="6124"/>
                      <a:pt x="7979" y="6124"/>
                      <a:pt x="7951" y="6124"/>
                    </a:cubicBezTo>
                    <a:cubicBezTo>
                      <a:pt x="8049" y="6026"/>
                      <a:pt x="8203" y="5984"/>
                      <a:pt x="8328" y="5928"/>
                    </a:cubicBezTo>
                    <a:cubicBezTo>
                      <a:pt x="8445" y="5886"/>
                      <a:pt x="8562" y="5867"/>
                      <a:pt x="8673" y="5867"/>
                    </a:cubicBezTo>
                    <a:cubicBezTo>
                      <a:pt x="8708" y="5867"/>
                      <a:pt x="8741" y="5869"/>
                      <a:pt x="8774" y="5873"/>
                    </a:cubicBezTo>
                    <a:cubicBezTo>
                      <a:pt x="8928" y="5873"/>
                      <a:pt x="9081" y="5914"/>
                      <a:pt x="9221" y="5956"/>
                    </a:cubicBezTo>
                    <a:cubicBezTo>
                      <a:pt x="9360" y="6012"/>
                      <a:pt x="9500" y="6096"/>
                      <a:pt x="9625" y="6207"/>
                    </a:cubicBezTo>
                    <a:lnTo>
                      <a:pt x="9695" y="6263"/>
                    </a:lnTo>
                    <a:cubicBezTo>
                      <a:pt x="9709" y="6277"/>
                      <a:pt x="9723" y="6291"/>
                      <a:pt x="9751" y="6333"/>
                    </a:cubicBezTo>
                    <a:cubicBezTo>
                      <a:pt x="9779" y="6375"/>
                      <a:pt x="9821" y="6417"/>
                      <a:pt x="9848" y="6444"/>
                    </a:cubicBezTo>
                    <a:cubicBezTo>
                      <a:pt x="10044" y="6695"/>
                      <a:pt x="10183" y="7002"/>
                      <a:pt x="10225" y="7323"/>
                    </a:cubicBezTo>
                    <a:cubicBezTo>
                      <a:pt x="10295" y="7797"/>
                      <a:pt x="10169" y="8286"/>
                      <a:pt x="9918" y="8648"/>
                    </a:cubicBezTo>
                    <a:cubicBezTo>
                      <a:pt x="9807" y="8844"/>
                      <a:pt x="9639" y="8983"/>
                      <a:pt x="9472" y="9123"/>
                    </a:cubicBezTo>
                    <a:cubicBezTo>
                      <a:pt x="9430" y="9150"/>
                      <a:pt x="9388" y="9192"/>
                      <a:pt x="9346" y="9206"/>
                    </a:cubicBezTo>
                    <a:cubicBezTo>
                      <a:pt x="9290" y="9234"/>
                      <a:pt x="9263" y="9262"/>
                      <a:pt x="9221" y="9290"/>
                    </a:cubicBezTo>
                    <a:cubicBezTo>
                      <a:pt x="9179" y="9304"/>
                      <a:pt x="9137" y="9346"/>
                      <a:pt x="9081" y="9360"/>
                    </a:cubicBezTo>
                    <a:lnTo>
                      <a:pt x="9012" y="9402"/>
                    </a:lnTo>
                    <a:lnTo>
                      <a:pt x="8942" y="9429"/>
                    </a:lnTo>
                    <a:cubicBezTo>
                      <a:pt x="8622" y="9570"/>
                      <a:pt x="8291" y="9640"/>
                      <a:pt x="7937" y="9640"/>
                    </a:cubicBezTo>
                    <a:cubicBezTo>
                      <a:pt x="7905" y="9640"/>
                      <a:pt x="7872" y="9640"/>
                      <a:pt x="7840" y="9639"/>
                    </a:cubicBezTo>
                    <a:cubicBezTo>
                      <a:pt x="7477" y="9625"/>
                      <a:pt x="7115" y="9513"/>
                      <a:pt x="6780" y="9346"/>
                    </a:cubicBezTo>
                    <a:cubicBezTo>
                      <a:pt x="6752" y="9332"/>
                      <a:pt x="6696" y="9290"/>
                      <a:pt x="6668" y="9276"/>
                    </a:cubicBezTo>
                    <a:lnTo>
                      <a:pt x="6543" y="9206"/>
                    </a:lnTo>
                    <a:cubicBezTo>
                      <a:pt x="6473" y="9150"/>
                      <a:pt x="6403" y="9095"/>
                      <a:pt x="6319" y="9025"/>
                    </a:cubicBezTo>
                    <a:cubicBezTo>
                      <a:pt x="6250" y="8955"/>
                      <a:pt x="6180" y="8913"/>
                      <a:pt x="6124" y="8844"/>
                    </a:cubicBezTo>
                    <a:lnTo>
                      <a:pt x="5929" y="8634"/>
                    </a:lnTo>
                    <a:cubicBezTo>
                      <a:pt x="5706" y="8327"/>
                      <a:pt x="5524" y="7979"/>
                      <a:pt x="5413" y="7616"/>
                    </a:cubicBezTo>
                    <a:cubicBezTo>
                      <a:pt x="5287" y="7198"/>
                      <a:pt x="5245" y="6751"/>
                      <a:pt x="5315" y="6291"/>
                    </a:cubicBezTo>
                    <a:cubicBezTo>
                      <a:pt x="5385" y="5845"/>
                      <a:pt x="5552" y="5384"/>
                      <a:pt x="5831" y="5008"/>
                    </a:cubicBezTo>
                    <a:cubicBezTo>
                      <a:pt x="5859" y="4938"/>
                      <a:pt x="5915" y="4882"/>
                      <a:pt x="5971" y="4812"/>
                    </a:cubicBezTo>
                    <a:cubicBezTo>
                      <a:pt x="6013" y="4743"/>
                      <a:pt x="6054" y="4687"/>
                      <a:pt x="6124" y="4631"/>
                    </a:cubicBezTo>
                    <a:cubicBezTo>
                      <a:pt x="6180" y="4589"/>
                      <a:pt x="6222" y="4520"/>
                      <a:pt x="6292" y="4464"/>
                    </a:cubicBezTo>
                    <a:cubicBezTo>
                      <a:pt x="6361" y="4408"/>
                      <a:pt x="6417" y="4352"/>
                      <a:pt x="6487" y="4310"/>
                    </a:cubicBezTo>
                    <a:cubicBezTo>
                      <a:pt x="6612" y="4185"/>
                      <a:pt x="6752" y="4115"/>
                      <a:pt x="6891" y="4003"/>
                    </a:cubicBezTo>
                    <a:cubicBezTo>
                      <a:pt x="6919" y="3989"/>
                      <a:pt x="6961" y="3962"/>
                      <a:pt x="6989" y="3934"/>
                    </a:cubicBezTo>
                    <a:lnTo>
                      <a:pt x="7101" y="3892"/>
                    </a:lnTo>
                    <a:lnTo>
                      <a:pt x="7198" y="3836"/>
                    </a:lnTo>
                    <a:lnTo>
                      <a:pt x="7310" y="3780"/>
                    </a:lnTo>
                    <a:cubicBezTo>
                      <a:pt x="7834" y="3542"/>
                      <a:pt x="8419" y="3405"/>
                      <a:pt x="9013" y="3405"/>
                    </a:cubicBezTo>
                    <a:cubicBezTo>
                      <a:pt x="9115" y="3405"/>
                      <a:pt x="9217" y="3409"/>
                      <a:pt x="9318" y="3418"/>
                    </a:cubicBezTo>
                    <a:cubicBezTo>
                      <a:pt x="10016" y="3473"/>
                      <a:pt x="10685" y="3724"/>
                      <a:pt x="11285" y="4129"/>
                    </a:cubicBezTo>
                    <a:lnTo>
                      <a:pt x="11494" y="4310"/>
                    </a:lnTo>
                    <a:cubicBezTo>
                      <a:pt x="11522" y="4338"/>
                      <a:pt x="11564" y="4352"/>
                      <a:pt x="11592" y="4394"/>
                    </a:cubicBezTo>
                    <a:lnTo>
                      <a:pt x="11704" y="4478"/>
                    </a:lnTo>
                    <a:cubicBezTo>
                      <a:pt x="11773" y="4547"/>
                      <a:pt x="11843" y="4603"/>
                      <a:pt x="11899" y="4673"/>
                    </a:cubicBezTo>
                    <a:cubicBezTo>
                      <a:pt x="11941" y="4743"/>
                      <a:pt x="12010" y="4812"/>
                      <a:pt x="12080" y="4882"/>
                    </a:cubicBezTo>
                    <a:cubicBezTo>
                      <a:pt x="12331" y="5161"/>
                      <a:pt x="12527" y="5468"/>
                      <a:pt x="12694" y="5803"/>
                    </a:cubicBezTo>
                    <a:cubicBezTo>
                      <a:pt x="13043" y="6472"/>
                      <a:pt x="13238" y="7212"/>
                      <a:pt x="13252" y="7965"/>
                    </a:cubicBezTo>
                    <a:cubicBezTo>
                      <a:pt x="13266" y="8718"/>
                      <a:pt x="13126" y="9485"/>
                      <a:pt x="12819" y="10169"/>
                    </a:cubicBezTo>
                    <a:cubicBezTo>
                      <a:pt x="12499" y="10866"/>
                      <a:pt x="12052" y="11466"/>
                      <a:pt x="11480" y="11954"/>
                    </a:cubicBezTo>
                    <a:cubicBezTo>
                      <a:pt x="10895" y="12470"/>
                      <a:pt x="10239" y="12847"/>
                      <a:pt x="9528" y="13112"/>
                    </a:cubicBezTo>
                    <a:cubicBezTo>
                      <a:pt x="8806" y="13373"/>
                      <a:pt x="8046" y="13502"/>
                      <a:pt x="7293" y="13502"/>
                    </a:cubicBezTo>
                    <a:cubicBezTo>
                      <a:pt x="6561" y="13502"/>
                      <a:pt x="5836" y="13380"/>
                      <a:pt x="5162" y="13140"/>
                    </a:cubicBezTo>
                    <a:cubicBezTo>
                      <a:pt x="4827" y="13028"/>
                      <a:pt x="4506" y="12889"/>
                      <a:pt x="4185" y="12707"/>
                    </a:cubicBezTo>
                    <a:cubicBezTo>
                      <a:pt x="3878" y="12540"/>
                      <a:pt x="3572" y="12345"/>
                      <a:pt x="3320" y="12135"/>
                    </a:cubicBezTo>
                    <a:cubicBezTo>
                      <a:pt x="3042" y="11926"/>
                      <a:pt x="2790" y="11675"/>
                      <a:pt x="2567" y="11438"/>
                    </a:cubicBezTo>
                    <a:cubicBezTo>
                      <a:pt x="2511" y="11368"/>
                      <a:pt x="2442" y="11312"/>
                      <a:pt x="2386" y="11243"/>
                    </a:cubicBezTo>
                    <a:cubicBezTo>
                      <a:pt x="2344" y="11173"/>
                      <a:pt x="2288" y="11103"/>
                      <a:pt x="2232" y="11047"/>
                    </a:cubicBezTo>
                    <a:cubicBezTo>
                      <a:pt x="2135" y="10936"/>
                      <a:pt x="2023" y="10796"/>
                      <a:pt x="1912" y="10657"/>
                    </a:cubicBezTo>
                    <a:cubicBezTo>
                      <a:pt x="1521" y="10113"/>
                      <a:pt x="1214" y="9541"/>
                      <a:pt x="977" y="8941"/>
                    </a:cubicBezTo>
                    <a:cubicBezTo>
                      <a:pt x="726" y="8355"/>
                      <a:pt x="573" y="7756"/>
                      <a:pt x="489" y="7184"/>
                    </a:cubicBezTo>
                    <a:cubicBezTo>
                      <a:pt x="294" y="6012"/>
                      <a:pt x="391" y="4938"/>
                      <a:pt x="614" y="3989"/>
                    </a:cubicBezTo>
                    <a:cubicBezTo>
                      <a:pt x="712" y="3515"/>
                      <a:pt x="852" y="3097"/>
                      <a:pt x="1033" y="2720"/>
                    </a:cubicBezTo>
                    <a:cubicBezTo>
                      <a:pt x="1186" y="2330"/>
                      <a:pt x="1368" y="2009"/>
                      <a:pt x="1535" y="1702"/>
                    </a:cubicBezTo>
                    <a:cubicBezTo>
                      <a:pt x="1884" y="1116"/>
                      <a:pt x="2232" y="698"/>
                      <a:pt x="2484" y="419"/>
                    </a:cubicBezTo>
                    <a:cubicBezTo>
                      <a:pt x="2595" y="279"/>
                      <a:pt x="2707" y="168"/>
                      <a:pt x="2776" y="98"/>
                    </a:cubicBezTo>
                    <a:lnTo>
                      <a:pt x="28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8"/>
              <p:cNvSpPr/>
              <p:nvPr/>
            </p:nvSpPr>
            <p:spPr>
              <a:xfrm>
                <a:off x="422607" y="3796361"/>
                <a:ext cx="467950" cy="955985"/>
              </a:xfrm>
              <a:custGeom>
                <a:avLst/>
                <a:gdLst/>
                <a:ahLst/>
                <a:cxnLst/>
                <a:rect l="l" t="t" r="r" b="b"/>
                <a:pathLst>
                  <a:path w="10671" h="21800" extrusionOk="0">
                    <a:moveTo>
                      <a:pt x="6462" y="1"/>
                    </a:moveTo>
                    <a:cubicBezTo>
                      <a:pt x="5793" y="1"/>
                      <a:pt x="5124" y="122"/>
                      <a:pt x="4506" y="360"/>
                    </a:cubicBezTo>
                    <a:cubicBezTo>
                      <a:pt x="3948" y="569"/>
                      <a:pt x="3390" y="876"/>
                      <a:pt x="2874" y="1295"/>
                    </a:cubicBezTo>
                    <a:cubicBezTo>
                      <a:pt x="2539" y="1574"/>
                      <a:pt x="2204" y="1881"/>
                      <a:pt x="1925" y="2243"/>
                    </a:cubicBezTo>
                    <a:cubicBezTo>
                      <a:pt x="1646" y="2620"/>
                      <a:pt x="1409" y="3038"/>
                      <a:pt x="1228" y="3457"/>
                    </a:cubicBezTo>
                    <a:cubicBezTo>
                      <a:pt x="851" y="4308"/>
                      <a:pt x="530" y="5214"/>
                      <a:pt x="321" y="6177"/>
                    </a:cubicBezTo>
                    <a:cubicBezTo>
                      <a:pt x="112" y="7125"/>
                      <a:pt x="0" y="8130"/>
                      <a:pt x="0" y="9120"/>
                    </a:cubicBezTo>
                    <a:cubicBezTo>
                      <a:pt x="0" y="10110"/>
                      <a:pt x="98" y="11101"/>
                      <a:pt x="293" y="12063"/>
                    </a:cubicBezTo>
                    <a:cubicBezTo>
                      <a:pt x="502" y="13026"/>
                      <a:pt x="795" y="13946"/>
                      <a:pt x="1186" y="14797"/>
                    </a:cubicBezTo>
                    <a:cubicBezTo>
                      <a:pt x="1925" y="16513"/>
                      <a:pt x="2999" y="17936"/>
                      <a:pt x="4045" y="18982"/>
                    </a:cubicBezTo>
                    <a:cubicBezTo>
                      <a:pt x="4561" y="19512"/>
                      <a:pt x="5091" y="19944"/>
                      <a:pt x="5580" y="20307"/>
                    </a:cubicBezTo>
                    <a:lnTo>
                      <a:pt x="5942" y="20572"/>
                    </a:lnTo>
                    <a:cubicBezTo>
                      <a:pt x="6068" y="20655"/>
                      <a:pt x="6166" y="20725"/>
                      <a:pt x="6277" y="20795"/>
                    </a:cubicBezTo>
                    <a:cubicBezTo>
                      <a:pt x="6500" y="20934"/>
                      <a:pt x="6696" y="21060"/>
                      <a:pt x="6877" y="21172"/>
                    </a:cubicBezTo>
                    <a:cubicBezTo>
                      <a:pt x="7072" y="21269"/>
                      <a:pt x="7254" y="21353"/>
                      <a:pt x="7393" y="21451"/>
                    </a:cubicBezTo>
                    <a:cubicBezTo>
                      <a:pt x="7526" y="21523"/>
                      <a:pt x="7638" y="21575"/>
                      <a:pt x="7730" y="21615"/>
                    </a:cubicBezTo>
                    <a:lnTo>
                      <a:pt x="7730" y="21615"/>
                    </a:lnTo>
                    <a:cubicBezTo>
                      <a:pt x="6898" y="21173"/>
                      <a:pt x="6104" y="20641"/>
                      <a:pt x="5384" y="20056"/>
                    </a:cubicBezTo>
                    <a:cubicBezTo>
                      <a:pt x="4561" y="19372"/>
                      <a:pt x="3850" y="18591"/>
                      <a:pt x="3292" y="17726"/>
                    </a:cubicBezTo>
                    <a:cubicBezTo>
                      <a:pt x="3153" y="17503"/>
                      <a:pt x="3027" y="17294"/>
                      <a:pt x="2929" y="17085"/>
                    </a:cubicBezTo>
                    <a:cubicBezTo>
                      <a:pt x="2874" y="16987"/>
                      <a:pt x="2818" y="16875"/>
                      <a:pt x="2762" y="16750"/>
                    </a:cubicBezTo>
                    <a:cubicBezTo>
                      <a:pt x="2720" y="16652"/>
                      <a:pt x="2678" y="16527"/>
                      <a:pt x="2623" y="16429"/>
                    </a:cubicBezTo>
                    <a:cubicBezTo>
                      <a:pt x="2581" y="16317"/>
                      <a:pt x="2539" y="16220"/>
                      <a:pt x="2483" y="16094"/>
                    </a:cubicBezTo>
                    <a:cubicBezTo>
                      <a:pt x="2441" y="15983"/>
                      <a:pt x="2399" y="15871"/>
                      <a:pt x="2344" y="15760"/>
                    </a:cubicBezTo>
                    <a:cubicBezTo>
                      <a:pt x="2302" y="15634"/>
                      <a:pt x="2246" y="15536"/>
                      <a:pt x="2204" y="15411"/>
                    </a:cubicBezTo>
                    <a:cubicBezTo>
                      <a:pt x="2162" y="15285"/>
                      <a:pt x="2106" y="15174"/>
                      <a:pt x="2051" y="15062"/>
                    </a:cubicBezTo>
                    <a:cubicBezTo>
                      <a:pt x="2013" y="14995"/>
                      <a:pt x="1961" y="14929"/>
                      <a:pt x="1946" y="14929"/>
                    </a:cubicBezTo>
                    <a:cubicBezTo>
                      <a:pt x="1939" y="14929"/>
                      <a:pt x="1940" y="14943"/>
                      <a:pt x="1953" y="14978"/>
                    </a:cubicBezTo>
                    <a:cubicBezTo>
                      <a:pt x="1995" y="15216"/>
                      <a:pt x="1981" y="15383"/>
                      <a:pt x="1967" y="15536"/>
                    </a:cubicBezTo>
                    <a:cubicBezTo>
                      <a:pt x="1967" y="15564"/>
                      <a:pt x="1953" y="15620"/>
                      <a:pt x="1925" y="15634"/>
                    </a:cubicBezTo>
                    <a:cubicBezTo>
                      <a:pt x="1855" y="15425"/>
                      <a:pt x="1786" y="15243"/>
                      <a:pt x="1702" y="15034"/>
                    </a:cubicBezTo>
                    <a:cubicBezTo>
                      <a:pt x="1465" y="14351"/>
                      <a:pt x="1270" y="13653"/>
                      <a:pt x="1130" y="12956"/>
                    </a:cubicBezTo>
                    <a:cubicBezTo>
                      <a:pt x="935" y="11993"/>
                      <a:pt x="767" y="11003"/>
                      <a:pt x="712" y="9985"/>
                    </a:cubicBezTo>
                    <a:lnTo>
                      <a:pt x="712" y="9427"/>
                    </a:lnTo>
                    <a:cubicBezTo>
                      <a:pt x="712" y="9259"/>
                      <a:pt x="726" y="9078"/>
                      <a:pt x="726" y="8925"/>
                    </a:cubicBezTo>
                    <a:cubicBezTo>
                      <a:pt x="726" y="8820"/>
                      <a:pt x="698" y="8738"/>
                      <a:pt x="675" y="8738"/>
                    </a:cubicBezTo>
                    <a:cubicBezTo>
                      <a:pt x="660" y="8738"/>
                      <a:pt x="647" y="8768"/>
                      <a:pt x="642" y="8841"/>
                    </a:cubicBezTo>
                    <a:cubicBezTo>
                      <a:pt x="628" y="9008"/>
                      <a:pt x="600" y="9190"/>
                      <a:pt x="586" y="9343"/>
                    </a:cubicBezTo>
                    <a:cubicBezTo>
                      <a:pt x="572" y="9497"/>
                      <a:pt x="572" y="9678"/>
                      <a:pt x="558" y="9831"/>
                    </a:cubicBezTo>
                    <a:cubicBezTo>
                      <a:pt x="530" y="9985"/>
                      <a:pt x="530" y="10152"/>
                      <a:pt x="516" y="10306"/>
                    </a:cubicBezTo>
                    <a:cubicBezTo>
                      <a:pt x="502" y="10459"/>
                      <a:pt x="488" y="10599"/>
                      <a:pt x="488" y="10752"/>
                    </a:cubicBezTo>
                    <a:cubicBezTo>
                      <a:pt x="488" y="10864"/>
                      <a:pt x="461" y="10961"/>
                      <a:pt x="461" y="11059"/>
                    </a:cubicBezTo>
                    <a:cubicBezTo>
                      <a:pt x="377" y="10152"/>
                      <a:pt x="433" y="9218"/>
                      <a:pt x="586" y="8381"/>
                    </a:cubicBezTo>
                    <a:cubicBezTo>
                      <a:pt x="740" y="7544"/>
                      <a:pt x="1005" y="6777"/>
                      <a:pt x="1270" y="6121"/>
                    </a:cubicBezTo>
                    <a:cubicBezTo>
                      <a:pt x="1339" y="5940"/>
                      <a:pt x="1409" y="5689"/>
                      <a:pt x="1367" y="5591"/>
                    </a:cubicBezTo>
                    <a:cubicBezTo>
                      <a:pt x="1337" y="5517"/>
                      <a:pt x="1296" y="5482"/>
                      <a:pt x="1249" y="5482"/>
                    </a:cubicBezTo>
                    <a:cubicBezTo>
                      <a:pt x="1144" y="5482"/>
                      <a:pt x="1004" y="5648"/>
                      <a:pt x="851" y="5926"/>
                    </a:cubicBezTo>
                    <a:cubicBezTo>
                      <a:pt x="921" y="5717"/>
                      <a:pt x="977" y="5521"/>
                      <a:pt x="1060" y="5312"/>
                    </a:cubicBezTo>
                    <a:cubicBezTo>
                      <a:pt x="1130" y="5103"/>
                      <a:pt x="1200" y="4894"/>
                      <a:pt x="1284" y="4684"/>
                    </a:cubicBezTo>
                    <a:cubicBezTo>
                      <a:pt x="1353" y="4517"/>
                      <a:pt x="1507" y="4112"/>
                      <a:pt x="1646" y="3806"/>
                    </a:cubicBezTo>
                    <a:cubicBezTo>
                      <a:pt x="1770" y="3509"/>
                      <a:pt x="1872" y="3278"/>
                      <a:pt x="1806" y="3278"/>
                    </a:cubicBezTo>
                    <a:cubicBezTo>
                      <a:pt x="1797" y="3278"/>
                      <a:pt x="1786" y="3282"/>
                      <a:pt x="1772" y="3289"/>
                    </a:cubicBezTo>
                    <a:cubicBezTo>
                      <a:pt x="1744" y="3317"/>
                      <a:pt x="1688" y="3359"/>
                      <a:pt x="1632" y="3429"/>
                    </a:cubicBezTo>
                    <a:cubicBezTo>
                      <a:pt x="1576" y="3499"/>
                      <a:pt x="1493" y="3610"/>
                      <a:pt x="1423" y="3708"/>
                    </a:cubicBezTo>
                    <a:cubicBezTo>
                      <a:pt x="1353" y="3820"/>
                      <a:pt x="1284" y="3945"/>
                      <a:pt x="1214" y="4043"/>
                    </a:cubicBezTo>
                    <a:cubicBezTo>
                      <a:pt x="1158" y="4154"/>
                      <a:pt x="1116" y="4252"/>
                      <a:pt x="1074" y="4336"/>
                    </a:cubicBezTo>
                    <a:cubicBezTo>
                      <a:pt x="1130" y="4196"/>
                      <a:pt x="1186" y="4057"/>
                      <a:pt x="1228" y="3945"/>
                    </a:cubicBezTo>
                    <a:cubicBezTo>
                      <a:pt x="1284" y="3806"/>
                      <a:pt x="1353" y="3680"/>
                      <a:pt x="1409" y="3541"/>
                    </a:cubicBezTo>
                    <a:cubicBezTo>
                      <a:pt x="1576" y="3122"/>
                      <a:pt x="1814" y="2718"/>
                      <a:pt x="2093" y="2355"/>
                    </a:cubicBezTo>
                    <a:cubicBezTo>
                      <a:pt x="2344" y="1992"/>
                      <a:pt x="2664" y="1671"/>
                      <a:pt x="2999" y="1392"/>
                    </a:cubicBezTo>
                    <a:cubicBezTo>
                      <a:pt x="3306" y="1127"/>
                      <a:pt x="3641" y="918"/>
                      <a:pt x="3976" y="751"/>
                    </a:cubicBezTo>
                    <a:cubicBezTo>
                      <a:pt x="4673" y="402"/>
                      <a:pt x="5412" y="193"/>
                      <a:pt x="6221" y="137"/>
                    </a:cubicBezTo>
                    <a:cubicBezTo>
                      <a:pt x="6292" y="135"/>
                      <a:pt x="6363" y="134"/>
                      <a:pt x="6434" y="134"/>
                    </a:cubicBezTo>
                    <a:cubicBezTo>
                      <a:pt x="6813" y="134"/>
                      <a:pt x="7199" y="166"/>
                      <a:pt x="7574" y="249"/>
                    </a:cubicBezTo>
                    <a:cubicBezTo>
                      <a:pt x="8035" y="332"/>
                      <a:pt x="8453" y="486"/>
                      <a:pt x="8872" y="681"/>
                    </a:cubicBezTo>
                    <a:cubicBezTo>
                      <a:pt x="9248" y="848"/>
                      <a:pt x="9597" y="1155"/>
                      <a:pt x="9848" y="1532"/>
                    </a:cubicBezTo>
                    <a:cubicBezTo>
                      <a:pt x="10113" y="1964"/>
                      <a:pt x="10197" y="2494"/>
                      <a:pt x="10127" y="2997"/>
                    </a:cubicBezTo>
                    <a:cubicBezTo>
                      <a:pt x="10113" y="3066"/>
                      <a:pt x="10085" y="3136"/>
                      <a:pt x="10085" y="3192"/>
                    </a:cubicBezTo>
                    <a:cubicBezTo>
                      <a:pt x="10071" y="3262"/>
                      <a:pt x="10057" y="3331"/>
                      <a:pt x="10015" y="3401"/>
                    </a:cubicBezTo>
                    <a:cubicBezTo>
                      <a:pt x="9974" y="3541"/>
                      <a:pt x="9918" y="3680"/>
                      <a:pt x="9834" y="3778"/>
                    </a:cubicBezTo>
                    <a:cubicBezTo>
                      <a:pt x="9653" y="4015"/>
                      <a:pt x="9374" y="4126"/>
                      <a:pt x="9109" y="4154"/>
                    </a:cubicBezTo>
                    <a:cubicBezTo>
                      <a:pt x="8955" y="4154"/>
                      <a:pt x="8816" y="4126"/>
                      <a:pt x="8690" y="4098"/>
                    </a:cubicBezTo>
                    <a:cubicBezTo>
                      <a:pt x="8551" y="4043"/>
                      <a:pt x="8481" y="3945"/>
                      <a:pt x="8411" y="3833"/>
                    </a:cubicBezTo>
                    <a:cubicBezTo>
                      <a:pt x="8397" y="3778"/>
                      <a:pt x="8369" y="3736"/>
                      <a:pt x="8369" y="3680"/>
                    </a:cubicBezTo>
                    <a:cubicBezTo>
                      <a:pt x="8369" y="3666"/>
                      <a:pt x="8342" y="3624"/>
                      <a:pt x="8342" y="3610"/>
                    </a:cubicBezTo>
                    <a:cubicBezTo>
                      <a:pt x="8342" y="3596"/>
                      <a:pt x="8342" y="3568"/>
                      <a:pt x="8328" y="3554"/>
                    </a:cubicBezTo>
                    <a:cubicBezTo>
                      <a:pt x="8316" y="3497"/>
                      <a:pt x="8305" y="3450"/>
                      <a:pt x="8270" y="3450"/>
                    </a:cubicBezTo>
                    <a:cubicBezTo>
                      <a:pt x="8263" y="3450"/>
                      <a:pt x="8254" y="3452"/>
                      <a:pt x="8244" y="3457"/>
                    </a:cubicBezTo>
                    <a:cubicBezTo>
                      <a:pt x="8238" y="3444"/>
                      <a:pt x="8229" y="3437"/>
                      <a:pt x="8218" y="3437"/>
                    </a:cubicBezTo>
                    <a:cubicBezTo>
                      <a:pt x="8205" y="3437"/>
                      <a:pt x="8189" y="3448"/>
                      <a:pt x="8174" y="3471"/>
                    </a:cubicBezTo>
                    <a:cubicBezTo>
                      <a:pt x="8132" y="3499"/>
                      <a:pt x="8090" y="3568"/>
                      <a:pt x="8063" y="3680"/>
                    </a:cubicBezTo>
                    <a:cubicBezTo>
                      <a:pt x="8021" y="3820"/>
                      <a:pt x="7993" y="4057"/>
                      <a:pt x="8160" y="4322"/>
                    </a:cubicBezTo>
                    <a:cubicBezTo>
                      <a:pt x="8174" y="4336"/>
                      <a:pt x="8174" y="4364"/>
                      <a:pt x="8188" y="4377"/>
                    </a:cubicBezTo>
                    <a:cubicBezTo>
                      <a:pt x="8202" y="4391"/>
                      <a:pt x="8202" y="4405"/>
                      <a:pt x="8230" y="4433"/>
                    </a:cubicBezTo>
                    <a:cubicBezTo>
                      <a:pt x="8258" y="4461"/>
                      <a:pt x="8300" y="4517"/>
                      <a:pt x="8342" y="4545"/>
                    </a:cubicBezTo>
                    <a:cubicBezTo>
                      <a:pt x="8397" y="4601"/>
                      <a:pt x="8397" y="4587"/>
                      <a:pt x="8411" y="4601"/>
                    </a:cubicBezTo>
                    <a:lnTo>
                      <a:pt x="8439" y="4615"/>
                    </a:lnTo>
                    <a:lnTo>
                      <a:pt x="8453" y="4615"/>
                    </a:lnTo>
                    <a:cubicBezTo>
                      <a:pt x="8467" y="4642"/>
                      <a:pt x="8509" y="4656"/>
                      <a:pt x="8523" y="4656"/>
                    </a:cubicBezTo>
                    <a:cubicBezTo>
                      <a:pt x="8620" y="4712"/>
                      <a:pt x="8746" y="4754"/>
                      <a:pt x="8886" y="4796"/>
                    </a:cubicBezTo>
                    <a:cubicBezTo>
                      <a:pt x="8972" y="4865"/>
                      <a:pt x="9080" y="4891"/>
                      <a:pt x="9199" y="4891"/>
                    </a:cubicBezTo>
                    <a:cubicBezTo>
                      <a:pt x="9273" y="4891"/>
                      <a:pt x="9350" y="4882"/>
                      <a:pt x="9430" y="4866"/>
                    </a:cubicBezTo>
                    <a:cubicBezTo>
                      <a:pt x="9625" y="4838"/>
                      <a:pt x="9834" y="4740"/>
                      <a:pt x="10001" y="4629"/>
                    </a:cubicBezTo>
                    <a:cubicBezTo>
                      <a:pt x="10183" y="4503"/>
                      <a:pt x="10322" y="4350"/>
                      <a:pt x="10420" y="4168"/>
                    </a:cubicBezTo>
                    <a:cubicBezTo>
                      <a:pt x="10462" y="4140"/>
                      <a:pt x="10476" y="4085"/>
                      <a:pt x="10490" y="4043"/>
                    </a:cubicBezTo>
                    <a:cubicBezTo>
                      <a:pt x="10518" y="4029"/>
                      <a:pt x="10518" y="4001"/>
                      <a:pt x="10531" y="3973"/>
                    </a:cubicBezTo>
                    <a:lnTo>
                      <a:pt x="10545" y="3931"/>
                    </a:lnTo>
                    <a:cubicBezTo>
                      <a:pt x="10559" y="3861"/>
                      <a:pt x="10601" y="3792"/>
                      <a:pt x="10615" y="3736"/>
                    </a:cubicBezTo>
                    <a:cubicBezTo>
                      <a:pt x="10629" y="3666"/>
                      <a:pt x="10657" y="3610"/>
                      <a:pt x="10657" y="3541"/>
                    </a:cubicBezTo>
                    <a:cubicBezTo>
                      <a:pt x="10671" y="3485"/>
                      <a:pt x="10671" y="3415"/>
                      <a:pt x="10671" y="3373"/>
                    </a:cubicBezTo>
                    <a:cubicBezTo>
                      <a:pt x="10671" y="3262"/>
                      <a:pt x="10671" y="3150"/>
                      <a:pt x="10657" y="3094"/>
                    </a:cubicBezTo>
                    <a:cubicBezTo>
                      <a:pt x="10619" y="2941"/>
                      <a:pt x="10568" y="2869"/>
                      <a:pt x="10507" y="2869"/>
                    </a:cubicBezTo>
                    <a:cubicBezTo>
                      <a:pt x="10501" y="2869"/>
                      <a:pt x="10495" y="2870"/>
                      <a:pt x="10490" y="2871"/>
                    </a:cubicBezTo>
                    <a:cubicBezTo>
                      <a:pt x="10476" y="2871"/>
                      <a:pt x="10462" y="2899"/>
                      <a:pt x="10434" y="2913"/>
                    </a:cubicBezTo>
                    <a:cubicBezTo>
                      <a:pt x="10420" y="2913"/>
                      <a:pt x="10406" y="2927"/>
                      <a:pt x="10392" y="2955"/>
                    </a:cubicBezTo>
                    <a:cubicBezTo>
                      <a:pt x="10366" y="2968"/>
                      <a:pt x="10352" y="2981"/>
                      <a:pt x="10350" y="2994"/>
                    </a:cubicBezTo>
                    <a:lnTo>
                      <a:pt x="10350" y="2994"/>
                    </a:lnTo>
                    <a:cubicBezTo>
                      <a:pt x="10364" y="2758"/>
                      <a:pt x="10336" y="2508"/>
                      <a:pt x="10280" y="2271"/>
                    </a:cubicBezTo>
                    <a:lnTo>
                      <a:pt x="10183" y="1895"/>
                    </a:lnTo>
                    <a:cubicBezTo>
                      <a:pt x="10155" y="1853"/>
                      <a:pt x="10127" y="1783"/>
                      <a:pt x="10113" y="1727"/>
                    </a:cubicBezTo>
                    <a:cubicBezTo>
                      <a:pt x="10085" y="1671"/>
                      <a:pt x="10043" y="1616"/>
                      <a:pt x="10015" y="1546"/>
                    </a:cubicBezTo>
                    <a:cubicBezTo>
                      <a:pt x="9987" y="1462"/>
                      <a:pt x="9932" y="1406"/>
                      <a:pt x="9876" y="1337"/>
                    </a:cubicBezTo>
                    <a:cubicBezTo>
                      <a:pt x="9736" y="1155"/>
                      <a:pt x="9569" y="974"/>
                      <a:pt x="9374" y="835"/>
                    </a:cubicBezTo>
                    <a:cubicBezTo>
                      <a:pt x="9304" y="779"/>
                      <a:pt x="9234" y="737"/>
                      <a:pt x="9151" y="681"/>
                    </a:cubicBezTo>
                    <a:cubicBezTo>
                      <a:pt x="9081" y="639"/>
                      <a:pt x="8997" y="597"/>
                      <a:pt x="8927" y="556"/>
                    </a:cubicBezTo>
                    <a:cubicBezTo>
                      <a:pt x="8858" y="528"/>
                      <a:pt x="8760" y="486"/>
                      <a:pt x="8690" y="458"/>
                    </a:cubicBezTo>
                    <a:cubicBezTo>
                      <a:pt x="8620" y="416"/>
                      <a:pt x="8537" y="402"/>
                      <a:pt x="8467" y="360"/>
                    </a:cubicBezTo>
                    <a:cubicBezTo>
                      <a:pt x="8174" y="263"/>
                      <a:pt x="7881" y="179"/>
                      <a:pt x="7616" y="123"/>
                    </a:cubicBezTo>
                    <a:cubicBezTo>
                      <a:pt x="7238" y="41"/>
                      <a:pt x="6850" y="1"/>
                      <a:pt x="6462" y="1"/>
                    </a:cubicBezTo>
                    <a:close/>
                    <a:moveTo>
                      <a:pt x="7730" y="21615"/>
                    </a:moveTo>
                    <a:cubicBezTo>
                      <a:pt x="7849" y="21678"/>
                      <a:pt x="7969" y="21740"/>
                      <a:pt x="8090" y="21799"/>
                    </a:cubicBezTo>
                    <a:lnTo>
                      <a:pt x="7770" y="21632"/>
                    </a:lnTo>
                    <a:cubicBezTo>
                      <a:pt x="7757" y="21626"/>
                      <a:pt x="7743" y="21621"/>
                      <a:pt x="7730" y="21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8"/>
              <p:cNvSpPr/>
              <p:nvPr/>
            </p:nvSpPr>
            <p:spPr>
              <a:xfrm>
                <a:off x="592054" y="4095968"/>
                <a:ext cx="806579" cy="720584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6432" extrusionOk="0">
                    <a:moveTo>
                      <a:pt x="13837" y="0"/>
                    </a:moveTo>
                    <a:cubicBezTo>
                      <a:pt x="13712" y="0"/>
                      <a:pt x="13600" y="14"/>
                      <a:pt x="13488" y="14"/>
                    </a:cubicBezTo>
                    <a:cubicBezTo>
                      <a:pt x="13433" y="14"/>
                      <a:pt x="13363" y="42"/>
                      <a:pt x="13307" y="56"/>
                    </a:cubicBezTo>
                    <a:lnTo>
                      <a:pt x="13223" y="70"/>
                    </a:lnTo>
                    <a:lnTo>
                      <a:pt x="13140" y="84"/>
                    </a:lnTo>
                    <a:cubicBezTo>
                      <a:pt x="12875" y="140"/>
                      <a:pt x="12624" y="251"/>
                      <a:pt x="12400" y="363"/>
                    </a:cubicBezTo>
                    <a:cubicBezTo>
                      <a:pt x="12275" y="419"/>
                      <a:pt x="12177" y="503"/>
                      <a:pt x="12066" y="572"/>
                    </a:cubicBezTo>
                    <a:cubicBezTo>
                      <a:pt x="11968" y="670"/>
                      <a:pt x="11856" y="754"/>
                      <a:pt x="11773" y="851"/>
                    </a:cubicBezTo>
                    <a:cubicBezTo>
                      <a:pt x="11675" y="963"/>
                      <a:pt x="11577" y="1088"/>
                      <a:pt x="11494" y="1200"/>
                    </a:cubicBezTo>
                    <a:cubicBezTo>
                      <a:pt x="11410" y="1339"/>
                      <a:pt x="11354" y="1507"/>
                      <a:pt x="11340" y="1660"/>
                    </a:cubicBezTo>
                    <a:cubicBezTo>
                      <a:pt x="11298" y="1995"/>
                      <a:pt x="11438" y="2316"/>
                      <a:pt x="11647" y="2497"/>
                    </a:cubicBezTo>
                    <a:cubicBezTo>
                      <a:pt x="11773" y="2595"/>
                      <a:pt x="11912" y="2665"/>
                      <a:pt x="12024" y="2665"/>
                    </a:cubicBezTo>
                    <a:cubicBezTo>
                      <a:pt x="12121" y="2665"/>
                      <a:pt x="12191" y="2595"/>
                      <a:pt x="12233" y="2553"/>
                    </a:cubicBezTo>
                    <a:cubicBezTo>
                      <a:pt x="12233" y="2525"/>
                      <a:pt x="12247" y="2525"/>
                      <a:pt x="12247" y="2511"/>
                    </a:cubicBezTo>
                    <a:lnTo>
                      <a:pt x="12247" y="2483"/>
                    </a:lnTo>
                    <a:cubicBezTo>
                      <a:pt x="12247" y="2455"/>
                      <a:pt x="12233" y="2427"/>
                      <a:pt x="12233" y="2414"/>
                    </a:cubicBezTo>
                    <a:cubicBezTo>
                      <a:pt x="12205" y="2372"/>
                      <a:pt x="12177" y="2358"/>
                      <a:pt x="12135" y="2316"/>
                    </a:cubicBezTo>
                    <a:cubicBezTo>
                      <a:pt x="12121" y="2316"/>
                      <a:pt x="12121" y="2302"/>
                      <a:pt x="12121" y="2302"/>
                    </a:cubicBezTo>
                    <a:lnTo>
                      <a:pt x="12135" y="2302"/>
                    </a:lnTo>
                    <a:cubicBezTo>
                      <a:pt x="12121" y="2288"/>
                      <a:pt x="12107" y="2288"/>
                      <a:pt x="12093" y="2274"/>
                    </a:cubicBezTo>
                    <a:lnTo>
                      <a:pt x="12066" y="2274"/>
                    </a:lnTo>
                    <a:cubicBezTo>
                      <a:pt x="12156" y="2176"/>
                      <a:pt x="12206" y="2122"/>
                      <a:pt x="12232" y="2093"/>
                    </a:cubicBezTo>
                    <a:lnTo>
                      <a:pt x="12232" y="2093"/>
                    </a:lnTo>
                    <a:cubicBezTo>
                      <a:pt x="12235" y="2091"/>
                      <a:pt x="12240" y="2086"/>
                      <a:pt x="12247" y="2079"/>
                    </a:cubicBezTo>
                    <a:lnTo>
                      <a:pt x="12247" y="2077"/>
                    </a:lnTo>
                    <a:lnTo>
                      <a:pt x="12247" y="2077"/>
                    </a:lnTo>
                    <a:cubicBezTo>
                      <a:pt x="12255" y="2068"/>
                      <a:pt x="12257" y="2065"/>
                      <a:pt x="12257" y="2065"/>
                    </a:cubicBezTo>
                    <a:lnTo>
                      <a:pt x="12257" y="2065"/>
                    </a:lnTo>
                    <a:cubicBezTo>
                      <a:pt x="12257" y="2065"/>
                      <a:pt x="12252" y="2070"/>
                      <a:pt x="12247" y="2076"/>
                    </a:cubicBezTo>
                    <a:lnTo>
                      <a:pt x="12247" y="2076"/>
                    </a:lnTo>
                    <a:lnTo>
                      <a:pt x="12247" y="2065"/>
                    </a:lnTo>
                    <a:cubicBezTo>
                      <a:pt x="12233" y="2037"/>
                      <a:pt x="12233" y="2037"/>
                      <a:pt x="12233" y="2023"/>
                    </a:cubicBezTo>
                    <a:cubicBezTo>
                      <a:pt x="12135" y="1925"/>
                      <a:pt x="12107" y="1772"/>
                      <a:pt x="12135" y="1605"/>
                    </a:cubicBezTo>
                    <a:lnTo>
                      <a:pt x="12135" y="1577"/>
                    </a:lnTo>
                    <a:cubicBezTo>
                      <a:pt x="12135" y="1549"/>
                      <a:pt x="12163" y="1535"/>
                      <a:pt x="12163" y="1521"/>
                    </a:cubicBezTo>
                    <a:cubicBezTo>
                      <a:pt x="12177" y="1493"/>
                      <a:pt x="12191" y="1451"/>
                      <a:pt x="12191" y="1423"/>
                    </a:cubicBezTo>
                    <a:cubicBezTo>
                      <a:pt x="12205" y="1353"/>
                      <a:pt x="12247" y="1298"/>
                      <a:pt x="12261" y="1242"/>
                    </a:cubicBezTo>
                    <a:cubicBezTo>
                      <a:pt x="12275" y="1144"/>
                      <a:pt x="12289" y="1074"/>
                      <a:pt x="12233" y="1019"/>
                    </a:cubicBezTo>
                    <a:cubicBezTo>
                      <a:pt x="12205" y="1005"/>
                      <a:pt x="12191" y="1005"/>
                      <a:pt x="12177" y="1005"/>
                    </a:cubicBezTo>
                    <a:cubicBezTo>
                      <a:pt x="12163" y="977"/>
                      <a:pt x="12135" y="977"/>
                      <a:pt x="12107" y="977"/>
                    </a:cubicBezTo>
                    <a:cubicBezTo>
                      <a:pt x="12080" y="977"/>
                      <a:pt x="12066" y="977"/>
                      <a:pt x="12038" y="1005"/>
                    </a:cubicBezTo>
                    <a:lnTo>
                      <a:pt x="12080" y="935"/>
                    </a:lnTo>
                    <a:lnTo>
                      <a:pt x="12135" y="879"/>
                    </a:lnTo>
                    <a:cubicBezTo>
                      <a:pt x="12177" y="837"/>
                      <a:pt x="12205" y="809"/>
                      <a:pt x="12247" y="754"/>
                    </a:cubicBezTo>
                    <a:cubicBezTo>
                      <a:pt x="12275" y="726"/>
                      <a:pt x="12331" y="684"/>
                      <a:pt x="12358" y="656"/>
                    </a:cubicBezTo>
                    <a:lnTo>
                      <a:pt x="12428" y="600"/>
                    </a:lnTo>
                    <a:lnTo>
                      <a:pt x="12512" y="544"/>
                    </a:lnTo>
                    <a:cubicBezTo>
                      <a:pt x="12679" y="405"/>
                      <a:pt x="12889" y="321"/>
                      <a:pt x="13112" y="251"/>
                    </a:cubicBezTo>
                    <a:cubicBezTo>
                      <a:pt x="13181" y="238"/>
                      <a:pt x="13279" y="196"/>
                      <a:pt x="13349" y="196"/>
                    </a:cubicBezTo>
                    <a:lnTo>
                      <a:pt x="13502" y="168"/>
                    </a:lnTo>
                    <a:cubicBezTo>
                      <a:pt x="13558" y="140"/>
                      <a:pt x="13600" y="140"/>
                      <a:pt x="13656" y="140"/>
                    </a:cubicBezTo>
                    <a:cubicBezTo>
                      <a:pt x="13693" y="135"/>
                      <a:pt x="13729" y="134"/>
                      <a:pt x="13764" y="134"/>
                    </a:cubicBezTo>
                    <a:cubicBezTo>
                      <a:pt x="13835" y="134"/>
                      <a:pt x="13907" y="140"/>
                      <a:pt x="13990" y="140"/>
                    </a:cubicBezTo>
                    <a:cubicBezTo>
                      <a:pt x="14325" y="168"/>
                      <a:pt x="14618" y="251"/>
                      <a:pt x="14897" y="391"/>
                    </a:cubicBezTo>
                    <a:cubicBezTo>
                      <a:pt x="14967" y="419"/>
                      <a:pt x="15023" y="461"/>
                      <a:pt x="15092" y="489"/>
                    </a:cubicBezTo>
                    <a:cubicBezTo>
                      <a:pt x="15162" y="530"/>
                      <a:pt x="15204" y="558"/>
                      <a:pt x="15274" y="614"/>
                    </a:cubicBezTo>
                    <a:cubicBezTo>
                      <a:pt x="15330" y="656"/>
                      <a:pt x="15399" y="698"/>
                      <a:pt x="15455" y="740"/>
                    </a:cubicBezTo>
                    <a:cubicBezTo>
                      <a:pt x="15511" y="795"/>
                      <a:pt x="15553" y="823"/>
                      <a:pt x="15609" y="865"/>
                    </a:cubicBezTo>
                    <a:cubicBezTo>
                      <a:pt x="16013" y="1186"/>
                      <a:pt x="16376" y="1563"/>
                      <a:pt x="16710" y="1953"/>
                    </a:cubicBezTo>
                    <a:cubicBezTo>
                      <a:pt x="16864" y="2162"/>
                      <a:pt x="17017" y="2372"/>
                      <a:pt x="17143" y="2581"/>
                    </a:cubicBezTo>
                    <a:cubicBezTo>
                      <a:pt x="17282" y="2818"/>
                      <a:pt x="17408" y="3041"/>
                      <a:pt x="17506" y="3264"/>
                    </a:cubicBezTo>
                    <a:cubicBezTo>
                      <a:pt x="17631" y="3529"/>
                      <a:pt x="17743" y="3822"/>
                      <a:pt x="17826" y="4115"/>
                    </a:cubicBezTo>
                    <a:cubicBezTo>
                      <a:pt x="17910" y="4422"/>
                      <a:pt x="17980" y="4729"/>
                      <a:pt x="18022" y="5050"/>
                    </a:cubicBezTo>
                    <a:cubicBezTo>
                      <a:pt x="18133" y="5901"/>
                      <a:pt x="18091" y="6821"/>
                      <a:pt x="17826" y="7714"/>
                    </a:cubicBezTo>
                    <a:cubicBezTo>
                      <a:pt x="17701" y="8160"/>
                      <a:pt x="17506" y="8607"/>
                      <a:pt x="17282" y="9025"/>
                    </a:cubicBezTo>
                    <a:cubicBezTo>
                      <a:pt x="17254" y="9067"/>
                      <a:pt x="17227" y="9123"/>
                      <a:pt x="17199" y="9179"/>
                    </a:cubicBezTo>
                    <a:lnTo>
                      <a:pt x="17115" y="9332"/>
                    </a:lnTo>
                    <a:cubicBezTo>
                      <a:pt x="17059" y="9444"/>
                      <a:pt x="16975" y="9541"/>
                      <a:pt x="16906" y="9639"/>
                    </a:cubicBezTo>
                    <a:lnTo>
                      <a:pt x="16487" y="10267"/>
                    </a:lnTo>
                    <a:cubicBezTo>
                      <a:pt x="15901" y="11090"/>
                      <a:pt x="15274" y="11913"/>
                      <a:pt x="14576" y="12638"/>
                    </a:cubicBezTo>
                    <a:lnTo>
                      <a:pt x="14325" y="12917"/>
                    </a:lnTo>
                    <a:cubicBezTo>
                      <a:pt x="14228" y="13014"/>
                      <a:pt x="14144" y="13098"/>
                      <a:pt x="14046" y="13182"/>
                    </a:cubicBezTo>
                    <a:cubicBezTo>
                      <a:pt x="13949" y="13266"/>
                      <a:pt x="13865" y="13363"/>
                      <a:pt x="13767" y="13447"/>
                    </a:cubicBezTo>
                    <a:lnTo>
                      <a:pt x="13488" y="13684"/>
                    </a:lnTo>
                    <a:cubicBezTo>
                      <a:pt x="13433" y="13726"/>
                      <a:pt x="13391" y="13782"/>
                      <a:pt x="13349" y="13810"/>
                    </a:cubicBezTo>
                    <a:lnTo>
                      <a:pt x="13209" y="13935"/>
                    </a:lnTo>
                    <a:lnTo>
                      <a:pt x="12902" y="14158"/>
                    </a:lnTo>
                    <a:lnTo>
                      <a:pt x="12596" y="14367"/>
                    </a:lnTo>
                    <a:lnTo>
                      <a:pt x="12442" y="14479"/>
                    </a:lnTo>
                    <a:lnTo>
                      <a:pt x="12275" y="14577"/>
                    </a:lnTo>
                    <a:cubicBezTo>
                      <a:pt x="12177" y="14646"/>
                      <a:pt x="12066" y="14702"/>
                      <a:pt x="11968" y="14772"/>
                    </a:cubicBezTo>
                    <a:cubicBezTo>
                      <a:pt x="11856" y="14828"/>
                      <a:pt x="11759" y="14870"/>
                      <a:pt x="11633" y="14939"/>
                    </a:cubicBezTo>
                    <a:cubicBezTo>
                      <a:pt x="11577" y="14981"/>
                      <a:pt x="11536" y="14995"/>
                      <a:pt x="11480" y="15037"/>
                    </a:cubicBezTo>
                    <a:lnTo>
                      <a:pt x="11298" y="15107"/>
                    </a:lnTo>
                    <a:cubicBezTo>
                      <a:pt x="11201" y="15149"/>
                      <a:pt x="11075" y="15204"/>
                      <a:pt x="10964" y="15246"/>
                    </a:cubicBezTo>
                    <a:cubicBezTo>
                      <a:pt x="10852" y="15274"/>
                      <a:pt x="10740" y="15330"/>
                      <a:pt x="10643" y="15358"/>
                    </a:cubicBezTo>
                    <a:lnTo>
                      <a:pt x="10545" y="15400"/>
                    </a:lnTo>
                    <a:lnTo>
                      <a:pt x="10461" y="15414"/>
                    </a:lnTo>
                    <a:lnTo>
                      <a:pt x="10294" y="15469"/>
                    </a:lnTo>
                    <a:cubicBezTo>
                      <a:pt x="10057" y="15539"/>
                      <a:pt x="9834" y="15567"/>
                      <a:pt x="9597" y="15623"/>
                    </a:cubicBezTo>
                    <a:cubicBezTo>
                      <a:pt x="9226" y="15678"/>
                      <a:pt x="8858" y="15703"/>
                      <a:pt x="8495" y="15703"/>
                    </a:cubicBezTo>
                    <a:cubicBezTo>
                      <a:pt x="7943" y="15703"/>
                      <a:pt x="7404" y="15646"/>
                      <a:pt x="6891" y="15553"/>
                    </a:cubicBezTo>
                    <a:cubicBezTo>
                      <a:pt x="6040" y="15400"/>
                      <a:pt x="5245" y="15135"/>
                      <a:pt x="4533" y="14856"/>
                    </a:cubicBezTo>
                    <a:cubicBezTo>
                      <a:pt x="3111" y="14284"/>
                      <a:pt x="1995" y="13656"/>
                      <a:pt x="1227" y="13196"/>
                    </a:cubicBezTo>
                    <a:cubicBezTo>
                      <a:pt x="1032" y="13084"/>
                      <a:pt x="851" y="12987"/>
                      <a:pt x="697" y="12903"/>
                    </a:cubicBezTo>
                    <a:cubicBezTo>
                      <a:pt x="544" y="12819"/>
                      <a:pt x="418" y="12736"/>
                      <a:pt x="321" y="12680"/>
                    </a:cubicBezTo>
                    <a:cubicBezTo>
                      <a:pt x="112" y="12554"/>
                      <a:pt x="0" y="12484"/>
                      <a:pt x="0" y="12484"/>
                    </a:cubicBezTo>
                    <a:lnTo>
                      <a:pt x="0" y="12484"/>
                    </a:lnTo>
                    <a:cubicBezTo>
                      <a:pt x="921" y="13112"/>
                      <a:pt x="1883" y="13712"/>
                      <a:pt x="2859" y="14228"/>
                    </a:cubicBezTo>
                    <a:cubicBezTo>
                      <a:pt x="3111" y="14367"/>
                      <a:pt x="3348" y="14493"/>
                      <a:pt x="3599" y="14619"/>
                    </a:cubicBezTo>
                    <a:cubicBezTo>
                      <a:pt x="3710" y="14688"/>
                      <a:pt x="3836" y="14730"/>
                      <a:pt x="3961" y="14800"/>
                    </a:cubicBezTo>
                    <a:cubicBezTo>
                      <a:pt x="4087" y="14856"/>
                      <a:pt x="4199" y="14925"/>
                      <a:pt x="4324" y="14981"/>
                    </a:cubicBezTo>
                    <a:cubicBezTo>
                      <a:pt x="4575" y="15107"/>
                      <a:pt x="4826" y="15204"/>
                      <a:pt x="5077" y="15330"/>
                    </a:cubicBezTo>
                    <a:cubicBezTo>
                      <a:pt x="5203" y="15386"/>
                      <a:pt x="5342" y="15428"/>
                      <a:pt x="5454" y="15483"/>
                    </a:cubicBezTo>
                    <a:cubicBezTo>
                      <a:pt x="5579" y="15539"/>
                      <a:pt x="5705" y="15595"/>
                      <a:pt x="5844" y="15637"/>
                    </a:cubicBezTo>
                    <a:cubicBezTo>
                      <a:pt x="5970" y="15693"/>
                      <a:pt x="6110" y="15748"/>
                      <a:pt x="6221" y="15776"/>
                    </a:cubicBezTo>
                    <a:cubicBezTo>
                      <a:pt x="6347" y="15832"/>
                      <a:pt x="6472" y="15874"/>
                      <a:pt x="6598" y="15916"/>
                    </a:cubicBezTo>
                    <a:cubicBezTo>
                      <a:pt x="6835" y="16027"/>
                      <a:pt x="7086" y="16097"/>
                      <a:pt x="7337" y="16181"/>
                    </a:cubicBezTo>
                    <a:cubicBezTo>
                      <a:pt x="7463" y="16223"/>
                      <a:pt x="7602" y="16251"/>
                      <a:pt x="7728" y="16292"/>
                    </a:cubicBezTo>
                    <a:cubicBezTo>
                      <a:pt x="7867" y="16320"/>
                      <a:pt x="7993" y="16362"/>
                      <a:pt x="8132" y="16376"/>
                    </a:cubicBezTo>
                    <a:lnTo>
                      <a:pt x="8551" y="16432"/>
                    </a:lnTo>
                    <a:lnTo>
                      <a:pt x="8997" y="16432"/>
                    </a:lnTo>
                    <a:cubicBezTo>
                      <a:pt x="9067" y="16432"/>
                      <a:pt x="9122" y="16404"/>
                      <a:pt x="9150" y="16390"/>
                    </a:cubicBezTo>
                    <a:cubicBezTo>
                      <a:pt x="9192" y="16376"/>
                      <a:pt x="9192" y="16362"/>
                      <a:pt x="9136" y="16362"/>
                    </a:cubicBezTo>
                    <a:cubicBezTo>
                      <a:pt x="8857" y="16306"/>
                      <a:pt x="8704" y="16223"/>
                      <a:pt x="8564" y="16153"/>
                    </a:cubicBezTo>
                    <a:cubicBezTo>
                      <a:pt x="8523" y="16125"/>
                      <a:pt x="8495" y="16097"/>
                      <a:pt x="8481" y="16055"/>
                    </a:cubicBezTo>
                    <a:lnTo>
                      <a:pt x="8481" y="16055"/>
                    </a:lnTo>
                    <a:cubicBezTo>
                      <a:pt x="8578" y="16083"/>
                      <a:pt x="8704" y="16083"/>
                      <a:pt x="8829" y="16097"/>
                    </a:cubicBezTo>
                    <a:cubicBezTo>
                      <a:pt x="8941" y="16097"/>
                      <a:pt x="9053" y="16111"/>
                      <a:pt x="9178" y="16111"/>
                    </a:cubicBezTo>
                    <a:cubicBezTo>
                      <a:pt x="9959" y="16111"/>
                      <a:pt x="10754" y="15972"/>
                      <a:pt x="11549" y="15707"/>
                    </a:cubicBezTo>
                    <a:cubicBezTo>
                      <a:pt x="11619" y="15693"/>
                      <a:pt x="11689" y="15665"/>
                      <a:pt x="11731" y="15637"/>
                    </a:cubicBezTo>
                    <a:cubicBezTo>
                      <a:pt x="11801" y="15609"/>
                      <a:pt x="11856" y="15595"/>
                      <a:pt x="11926" y="15553"/>
                    </a:cubicBezTo>
                    <a:cubicBezTo>
                      <a:pt x="12052" y="15497"/>
                      <a:pt x="12191" y="15455"/>
                      <a:pt x="12317" y="15386"/>
                    </a:cubicBezTo>
                    <a:lnTo>
                      <a:pt x="12679" y="15177"/>
                    </a:lnTo>
                    <a:cubicBezTo>
                      <a:pt x="12749" y="15135"/>
                      <a:pt x="12805" y="15107"/>
                      <a:pt x="12875" y="15065"/>
                    </a:cubicBezTo>
                    <a:lnTo>
                      <a:pt x="13042" y="14939"/>
                    </a:lnTo>
                    <a:cubicBezTo>
                      <a:pt x="13293" y="14786"/>
                      <a:pt x="13516" y="14619"/>
                      <a:pt x="13739" y="14437"/>
                    </a:cubicBezTo>
                    <a:cubicBezTo>
                      <a:pt x="13851" y="14354"/>
                      <a:pt x="13963" y="14242"/>
                      <a:pt x="14074" y="14158"/>
                    </a:cubicBezTo>
                    <a:cubicBezTo>
                      <a:pt x="14172" y="14075"/>
                      <a:pt x="14297" y="13963"/>
                      <a:pt x="14381" y="13879"/>
                    </a:cubicBezTo>
                    <a:cubicBezTo>
                      <a:pt x="14479" y="13810"/>
                      <a:pt x="14548" y="13740"/>
                      <a:pt x="14632" y="13670"/>
                    </a:cubicBezTo>
                    <a:cubicBezTo>
                      <a:pt x="14716" y="13600"/>
                      <a:pt x="14786" y="13531"/>
                      <a:pt x="14855" y="13461"/>
                    </a:cubicBezTo>
                    <a:lnTo>
                      <a:pt x="15260" y="13056"/>
                    </a:lnTo>
                    <a:cubicBezTo>
                      <a:pt x="15354" y="12962"/>
                      <a:pt x="15391" y="12868"/>
                      <a:pt x="15358" y="12868"/>
                    </a:cubicBezTo>
                    <a:cubicBezTo>
                      <a:pt x="15342" y="12868"/>
                      <a:pt x="15310" y="12890"/>
                      <a:pt x="15260" y="12945"/>
                    </a:cubicBezTo>
                    <a:cubicBezTo>
                      <a:pt x="14702" y="13475"/>
                      <a:pt x="14130" y="13879"/>
                      <a:pt x="13572" y="14200"/>
                    </a:cubicBezTo>
                    <a:cubicBezTo>
                      <a:pt x="13460" y="14242"/>
                      <a:pt x="13377" y="14298"/>
                      <a:pt x="13265" y="14340"/>
                    </a:cubicBezTo>
                    <a:cubicBezTo>
                      <a:pt x="14855" y="13196"/>
                      <a:pt x="16292" y="11801"/>
                      <a:pt x="17380" y="10643"/>
                    </a:cubicBezTo>
                    <a:cubicBezTo>
                      <a:pt x="17519" y="10476"/>
                      <a:pt x="17701" y="10225"/>
                      <a:pt x="17701" y="10113"/>
                    </a:cubicBezTo>
                    <a:cubicBezTo>
                      <a:pt x="17695" y="10001"/>
                      <a:pt x="17653" y="9952"/>
                      <a:pt x="17582" y="9952"/>
                    </a:cubicBezTo>
                    <a:cubicBezTo>
                      <a:pt x="17469" y="9952"/>
                      <a:pt x="17283" y="10078"/>
                      <a:pt x="17059" y="10267"/>
                    </a:cubicBezTo>
                    <a:cubicBezTo>
                      <a:pt x="17199" y="10085"/>
                      <a:pt x="17338" y="9904"/>
                      <a:pt x="17478" y="9709"/>
                    </a:cubicBezTo>
                    <a:cubicBezTo>
                      <a:pt x="17617" y="9527"/>
                      <a:pt x="17743" y="9318"/>
                      <a:pt x="17854" y="9081"/>
                    </a:cubicBezTo>
                    <a:cubicBezTo>
                      <a:pt x="17938" y="8914"/>
                      <a:pt x="18147" y="8481"/>
                      <a:pt x="18259" y="8077"/>
                    </a:cubicBezTo>
                    <a:cubicBezTo>
                      <a:pt x="18368" y="7736"/>
                      <a:pt x="18393" y="7459"/>
                      <a:pt x="18342" y="7459"/>
                    </a:cubicBezTo>
                    <a:cubicBezTo>
                      <a:pt x="18334" y="7459"/>
                      <a:pt x="18325" y="7464"/>
                      <a:pt x="18315" y="7477"/>
                    </a:cubicBezTo>
                    <a:cubicBezTo>
                      <a:pt x="18301" y="7519"/>
                      <a:pt x="18245" y="7588"/>
                      <a:pt x="18189" y="7672"/>
                    </a:cubicBezTo>
                    <a:cubicBezTo>
                      <a:pt x="18175" y="7728"/>
                      <a:pt x="18133" y="7784"/>
                      <a:pt x="18105" y="7826"/>
                    </a:cubicBezTo>
                    <a:cubicBezTo>
                      <a:pt x="18063" y="7881"/>
                      <a:pt x="18036" y="7951"/>
                      <a:pt x="18022" y="8007"/>
                    </a:cubicBezTo>
                    <a:cubicBezTo>
                      <a:pt x="17966" y="8132"/>
                      <a:pt x="17882" y="8244"/>
                      <a:pt x="17826" y="8370"/>
                    </a:cubicBezTo>
                    <a:cubicBezTo>
                      <a:pt x="17771" y="8495"/>
                      <a:pt x="17701" y="8593"/>
                      <a:pt x="17673" y="8663"/>
                    </a:cubicBezTo>
                    <a:cubicBezTo>
                      <a:pt x="17784" y="8384"/>
                      <a:pt x="17896" y="8105"/>
                      <a:pt x="17980" y="7812"/>
                    </a:cubicBezTo>
                    <a:cubicBezTo>
                      <a:pt x="18245" y="6891"/>
                      <a:pt x="18273" y="5943"/>
                      <a:pt x="18161" y="5078"/>
                    </a:cubicBezTo>
                    <a:cubicBezTo>
                      <a:pt x="18105" y="4659"/>
                      <a:pt x="17994" y="4269"/>
                      <a:pt x="17882" y="3892"/>
                    </a:cubicBezTo>
                    <a:cubicBezTo>
                      <a:pt x="17631" y="3139"/>
                      <a:pt x="17254" y="2427"/>
                      <a:pt x="16724" y="1800"/>
                    </a:cubicBezTo>
                    <a:cubicBezTo>
                      <a:pt x="16431" y="1437"/>
                      <a:pt x="16097" y="1102"/>
                      <a:pt x="15734" y="782"/>
                    </a:cubicBezTo>
                    <a:cubicBezTo>
                      <a:pt x="15539" y="642"/>
                      <a:pt x="15371" y="489"/>
                      <a:pt x="15162" y="363"/>
                    </a:cubicBezTo>
                    <a:lnTo>
                      <a:pt x="14995" y="279"/>
                    </a:lnTo>
                    <a:lnTo>
                      <a:pt x="14841" y="210"/>
                    </a:lnTo>
                    <a:lnTo>
                      <a:pt x="14758" y="182"/>
                    </a:lnTo>
                    <a:lnTo>
                      <a:pt x="14674" y="140"/>
                    </a:lnTo>
                    <a:cubicBezTo>
                      <a:pt x="14618" y="126"/>
                      <a:pt x="14562" y="112"/>
                      <a:pt x="14493" y="84"/>
                    </a:cubicBezTo>
                    <a:cubicBezTo>
                      <a:pt x="14283" y="42"/>
                      <a:pt x="14074" y="0"/>
                      <a:pt x="138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8"/>
              <p:cNvSpPr/>
              <p:nvPr/>
            </p:nvSpPr>
            <p:spPr>
              <a:xfrm>
                <a:off x="213385" y="3886655"/>
                <a:ext cx="426422" cy="740274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16881" extrusionOk="0">
                    <a:moveTo>
                      <a:pt x="3125" y="5234"/>
                    </a:moveTo>
                    <a:cubicBezTo>
                      <a:pt x="3128" y="5234"/>
                      <a:pt x="3129" y="5235"/>
                      <a:pt x="3131" y="5236"/>
                    </a:cubicBezTo>
                    <a:lnTo>
                      <a:pt x="3131" y="5236"/>
                    </a:lnTo>
                    <a:cubicBezTo>
                      <a:pt x="3128" y="5235"/>
                      <a:pt x="3127" y="5235"/>
                      <a:pt x="3125" y="5235"/>
                    </a:cubicBezTo>
                    <a:lnTo>
                      <a:pt x="3125" y="5235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3" y="5235"/>
                      <a:pt x="3121" y="5235"/>
                      <a:pt x="3123" y="5235"/>
                    </a:cubicBezTo>
                    <a:cubicBezTo>
                      <a:pt x="3123" y="5235"/>
                      <a:pt x="3124" y="5235"/>
                      <a:pt x="3125" y="5235"/>
                    </a:cubicBezTo>
                    <a:lnTo>
                      <a:pt x="3125" y="5235"/>
                    </a:lnTo>
                    <a:lnTo>
                      <a:pt x="3125" y="5234"/>
                    </a:lnTo>
                    <a:close/>
                    <a:moveTo>
                      <a:pt x="3111" y="5262"/>
                    </a:moveTo>
                    <a:cubicBezTo>
                      <a:pt x="3111" y="5262"/>
                      <a:pt x="3111" y="5290"/>
                      <a:pt x="3125" y="5290"/>
                    </a:cubicBezTo>
                    <a:lnTo>
                      <a:pt x="3111" y="5262"/>
                    </a:lnTo>
                    <a:close/>
                    <a:moveTo>
                      <a:pt x="3410" y="0"/>
                    </a:moveTo>
                    <a:cubicBezTo>
                      <a:pt x="3343" y="0"/>
                      <a:pt x="3276" y="1"/>
                      <a:pt x="3209" y="3"/>
                    </a:cubicBezTo>
                    <a:cubicBezTo>
                      <a:pt x="3167" y="3"/>
                      <a:pt x="3097" y="3"/>
                      <a:pt x="3028" y="17"/>
                    </a:cubicBezTo>
                    <a:lnTo>
                      <a:pt x="2818" y="73"/>
                    </a:lnTo>
                    <a:cubicBezTo>
                      <a:pt x="2679" y="101"/>
                      <a:pt x="2553" y="156"/>
                      <a:pt x="2512" y="212"/>
                    </a:cubicBezTo>
                    <a:cubicBezTo>
                      <a:pt x="2414" y="352"/>
                      <a:pt x="2442" y="421"/>
                      <a:pt x="2567" y="449"/>
                    </a:cubicBezTo>
                    <a:cubicBezTo>
                      <a:pt x="2637" y="463"/>
                      <a:pt x="2721" y="491"/>
                      <a:pt x="2832" y="505"/>
                    </a:cubicBezTo>
                    <a:cubicBezTo>
                      <a:pt x="2888" y="505"/>
                      <a:pt x="2930" y="519"/>
                      <a:pt x="3000" y="519"/>
                    </a:cubicBezTo>
                    <a:cubicBezTo>
                      <a:pt x="3056" y="519"/>
                      <a:pt x="3125" y="519"/>
                      <a:pt x="3195" y="533"/>
                    </a:cubicBezTo>
                    <a:cubicBezTo>
                      <a:pt x="2693" y="603"/>
                      <a:pt x="2191" y="742"/>
                      <a:pt x="1717" y="1021"/>
                    </a:cubicBezTo>
                    <a:cubicBezTo>
                      <a:pt x="1521" y="1133"/>
                      <a:pt x="1089" y="1426"/>
                      <a:pt x="796" y="1761"/>
                    </a:cubicBezTo>
                    <a:cubicBezTo>
                      <a:pt x="726" y="1844"/>
                      <a:pt x="656" y="1914"/>
                      <a:pt x="601" y="1984"/>
                    </a:cubicBezTo>
                    <a:cubicBezTo>
                      <a:pt x="545" y="2053"/>
                      <a:pt x="517" y="2123"/>
                      <a:pt x="475" y="2179"/>
                    </a:cubicBezTo>
                    <a:cubicBezTo>
                      <a:pt x="429" y="2260"/>
                      <a:pt x="411" y="2312"/>
                      <a:pt x="454" y="2312"/>
                    </a:cubicBezTo>
                    <a:cubicBezTo>
                      <a:pt x="463" y="2312"/>
                      <a:pt x="474" y="2309"/>
                      <a:pt x="489" y="2305"/>
                    </a:cubicBezTo>
                    <a:cubicBezTo>
                      <a:pt x="587" y="2263"/>
                      <a:pt x="768" y="2095"/>
                      <a:pt x="1019" y="1914"/>
                    </a:cubicBezTo>
                    <a:cubicBezTo>
                      <a:pt x="1047" y="1900"/>
                      <a:pt x="1075" y="1886"/>
                      <a:pt x="1103" y="1844"/>
                    </a:cubicBezTo>
                    <a:lnTo>
                      <a:pt x="1186" y="1788"/>
                    </a:lnTo>
                    <a:cubicBezTo>
                      <a:pt x="1256" y="1761"/>
                      <a:pt x="1312" y="1705"/>
                      <a:pt x="1368" y="1677"/>
                    </a:cubicBezTo>
                    <a:cubicBezTo>
                      <a:pt x="1424" y="1635"/>
                      <a:pt x="1493" y="1607"/>
                      <a:pt x="1521" y="1565"/>
                    </a:cubicBezTo>
                    <a:cubicBezTo>
                      <a:pt x="1577" y="1537"/>
                      <a:pt x="1633" y="1495"/>
                      <a:pt x="1661" y="1482"/>
                    </a:cubicBezTo>
                    <a:lnTo>
                      <a:pt x="1661" y="1482"/>
                    </a:lnTo>
                    <a:lnTo>
                      <a:pt x="1465" y="1621"/>
                    </a:lnTo>
                    <a:cubicBezTo>
                      <a:pt x="1438" y="1635"/>
                      <a:pt x="1396" y="1677"/>
                      <a:pt x="1382" y="1691"/>
                    </a:cubicBezTo>
                    <a:lnTo>
                      <a:pt x="1298" y="1774"/>
                    </a:lnTo>
                    <a:cubicBezTo>
                      <a:pt x="1242" y="1830"/>
                      <a:pt x="1173" y="1886"/>
                      <a:pt x="1117" y="1928"/>
                    </a:cubicBezTo>
                    <a:cubicBezTo>
                      <a:pt x="1075" y="1984"/>
                      <a:pt x="1019" y="2053"/>
                      <a:pt x="963" y="2109"/>
                    </a:cubicBezTo>
                    <a:cubicBezTo>
                      <a:pt x="629" y="2486"/>
                      <a:pt x="391" y="2932"/>
                      <a:pt x="238" y="3379"/>
                    </a:cubicBezTo>
                    <a:cubicBezTo>
                      <a:pt x="71" y="3839"/>
                      <a:pt x="1" y="4299"/>
                      <a:pt x="29" y="4773"/>
                    </a:cubicBezTo>
                    <a:cubicBezTo>
                      <a:pt x="29" y="4885"/>
                      <a:pt x="29" y="4983"/>
                      <a:pt x="43" y="5108"/>
                    </a:cubicBezTo>
                    <a:lnTo>
                      <a:pt x="98" y="5415"/>
                    </a:lnTo>
                    <a:cubicBezTo>
                      <a:pt x="112" y="5527"/>
                      <a:pt x="140" y="5624"/>
                      <a:pt x="168" y="5722"/>
                    </a:cubicBezTo>
                    <a:cubicBezTo>
                      <a:pt x="196" y="5820"/>
                      <a:pt x="238" y="5903"/>
                      <a:pt x="266" y="6001"/>
                    </a:cubicBezTo>
                    <a:cubicBezTo>
                      <a:pt x="419" y="6378"/>
                      <a:pt x="684" y="6712"/>
                      <a:pt x="1005" y="6991"/>
                    </a:cubicBezTo>
                    <a:cubicBezTo>
                      <a:pt x="1312" y="7270"/>
                      <a:pt x="1703" y="7466"/>
                      <a:pt x="2093" y="7563"/>
                    </a:cubicBezTo>
                    <a:cubicBezTo>
                      <a:pt x="2219" y="7605"/>
                      <a:pt x="2344" y="7619"/>
                      <a:pt x="2470" y="7633"/>
                    </a:cubicBezTo>
                    <a:cubicBezTo>
                      <a:pt x="2512" y="7633"/>
                      <a:pt x="2581" y="7647"/>
                      <a:pt x="2651" y="7647"/>
                    </a:cubicBezTo>
                    <a:lnTo>
                      <a:pt x="3028" y="7647"/>
                    </a:lnTo>
                    <a:cubicBezTo>
                      <a:pt x="3097" y="7647"/>
                      <a:pt x="3139" y="7633"/>
                      <a:pt x="3209" y="7633"/>
                    </a:cubicBezTo>
                    <a:cubicBezTo>
                      <a:pt x="3279" y="7633"/>
                      <a:pt x="3335" y="7619"/>
                      <a:pt x="3390" y="7605"/>
                    </a:cubicBezTo>
                    <a:cubicBezTo>
                      <a:pt x="3446" y="7577"/>
                      <a:pt x="3516" y="7577"/>
                      <a:pt x="3558" y="7549"/>
                    </a:cubicBezTo>
                    <a:cubicBezTo>
                      <a:pt x="4032" y="7410"/>
                      <a:pt x="4436" y="7061"/>
                      <a:pt x="4660" y="6601"/>
                    </a:cubicBezTo>
                    <a:cubicBezTo>
                      <a:pt x="4771" y="6419"/>
                      <a:pt x="4841" y="6182"/>
                      <a:pt x="4855" y="5945"/>
                    </a:cubicBezTo>
                    <a:cubicBezTo>
                      <a:pt x="4869" y="5694"/>
                      <a:pt x="4855" y="5457"/>
                      <a:pt x="4785" y="5234"/>
                    </a:cubicBezTo>
                    <a:cubicBezTo>
                      <a:pt x="4743" y="5094"/>
                      <a:pt x="4702" y="4969"/>
                      <a:pt x="4604" y="4857"/>
                    </a:cubicBezTo>
                    <a:cubicBezTo>
                      <a:pt x="4534" y="4746"/>
                      <a:pt x="4436" y="4634"/>
                      <a:pt x="4325" y="4550"/>
                    </a:cubicBezTo>
                    <a:cubicBezTo>
                      <a:pt x="4227" y="4467"/>
                      <a:pt x="4102" y="4397"/>
                      <a:pt x="3962" y="4341"/>
                    </a:cubicBezTo>
                    <a:cubicBezTo>
                      <a:pt x="3892" y="4299"/>
                      <a:pt x="3823" y="4285"/>
                      <a:pt x="3753" y="4271"/>
                    </a:cubicBezTo>
                    <a:cubicBezTo>
                      <a:pt x="3683" y="4257"/>
                      <a:pt x="3614" y="4229"/>
                      <a:pt x="3544" y="4229"/>
                    </a:cubicBezTo>
                    <a:cubicBezTo>
                      <a:pt x="3508" y="4226"/>
                      <a:pt x="3471" y="4224"/>
                      <a:pt x="3435" y="4224"/>
                    </a:cubicBezTo>
                    <a:cubicBezTo>
                      <a:pt x="3317" y="4224"/>
                      <a:pt x="3197" y="4243"/>
                      <a:pt x="3070" y="4285"/>
                    </a:cubicBezTo>
                    <a:cubicBezTo>
                      <a:pt x="2916" y="4341"/>
                      <a:pt x="2763" y="4425"/>
                      <a:pt x="2651" y="4564"/>
                    </a:cubicBezTo>
                    <a:cubicBezTo>
                      <a:pt x="2539" y="4690"/>
                      <a:pt x="2470" y="4857"/>
                      <a:pt x="2428" y="5024"/>
                    </a:cubicBezTo>
                    <a:cubicBezTo>
                      <a:pt x="2400" y="5178"/>
                      <a:pt x="2414" y="5345"/>
                      <a:pt x="2470" y="5471"/>
                    </a:cubicBezTo>
                    <a:cubicBezTo>
                      <a:pt x="2539" y="5624"/>
                      <a:pt x="2651" y="5736"/>
                      <a:pt x="2763" y="5764"/>
                    </a:cubicBezTo>
                    <a:cubicBezTo>
                      <a:pt x="2808" y="5790"/>
                      <a:pt x="2856" y="5801"/>
                      <a:pt x="2902" y="5801"/>
                    </a:cubicBezTo>
                    <a:cubicBezTo>
                      <a:pt x="2955" y="5801"/>
                      <a:pt x="3004" y="5786"/>
                      <a:pt x="3042" y="5764"/>
                    </a:cubicBezTo>
                    <a:cubicBezTo>
                      <a:pt x="3111" y="5736"/>
                      <a:pt x="3139" y="5694"/>
                      <a:pt x="3167" y="5652"/>
                    </a:cubicBezTo>
                    <a:cubicBezTo>
                      <a:pt x="3181" y="5596"/>
                      <a:pt x="3181" y="5555"/>
                      <a:pt x="3167" y="5513"/>
                    </a:cubicBezTo>
                    <a:cubicBezTo>
                      <a:pt x="3167" y="5457"/>
                      <a:pt x="3125" y="5415"/>
                      <a:pt x="3111" y="5387"/>
                    </a:cubicBezTo>
                    <a:lnTo>
                      <a:pt x="3111" y="5262"/>
                    </a:lnTo>
                    <a:lnTo>
                      <a:pt x="3125" y="5248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9" y="5237"/>
                      <a:pt x="3133" y="5238"/>
                      <a:pt x="3135" y="5238"/>
                    </a:cubicBezTo>
                    <a:cubicBezTo>
                      <a:pt x="3136" y="5238"/>
                      <a:pt x="3135" y="5237"/>
                      <a:pt x="3131" y="5236"/>
                    </a:cubicBezTo>
                    <a:lnTo>
                      <a:pt x="3131" y="5236"/>
                    </a:lnTo>
                    <a:cubicBezTo>
                      <a:pt x="3140" y="5237"/>
                      <a:pt x="3160" y="5241"/>
                      <a:pt x="3195" y="5248"/>
                    </a:cubicBezTo>
                    <a:lnTo>
                      <a:pt x="3195" y="5234"/>
                    </a:lnTo>
                    <a:lnTo>
                      <a:pt x="3195" y="5220"/>
                    </a:lnTo>
                    <a:cubicBezTo>
                      <a:pt x="3195" y="5192"/>
                      <a:pt x="3223" y="5164"/>
                      <a:pt x="3223" y="5150"/>
                    </a:cubicBezTo>
                    <a:cubicBezTo>
                      <a:pt x="3237" y="5094"/>
                      <a:pt x="3265" y="5052"/>
                      <a:pt x="3307" y="5011"/>
                    </a:cubicBezTo>
                    <a:lnTo>
                      <a:pt x="3335" y="4969"/>
                    </a:lnTo>
                    <a:cubicBezTo>
                      <a:pt x="3335" y="4969"/>
                      <a:pt x="3362" y="4955"/>
                      <a:pt x="3376" y="4955"/>
                    </a:cubicBezTo>
                    <a:cubicBezTo>
                      <a:pt x="3390" y="4955"/>
                      <a:pt x="3390" y="4927"/>
                      <a:pt x="3404" y="4927"/>
                    </a:cubicBezTo>
                    <a:cubicBezTo>
                      <a:pt x="3460" y="4913"/>
                      <a:pt x="3502" y="4885"/>
                      <a:pt x="3530" y="4871"/>
                    </a:cubicBezTo>
                    <a:cubicBezTo>
                      <a:pt x="3600" y="4815"/>
                      <a:pt x="3669" y="4759"/>
                      <a:pt x="3655" y="4690"/>
                    </a:cubicBezTo>
                    <a:cubicBezTo>
                      <a:pt x="3655" y="4676"/>
                      <a:pt x="3655" y="4648"/>
                      <a:pt x="3641" y="4634"/>
                    </a:cubicBezTo>
                    <a:cubicBezTo>
                      <a:pt x="3641" y="4620"/>
                      <a:pt x="3641" y="4606"/>
                      <a:pt x="3614" y="4564"/>
                    </a:cubicBezTo>
                    <a:cubicBezTo>
                      <a:pt x="3600" y="4550"/>
                      <a:pt x="3600" y="4536"/>
                      <a:pt x="3572" y="4522"/>
                    </a:cubicBezTo>
                    <a:cubicBezTo>
                      <a:pt x="3655" y="4522"/>
                      <a:pt x="3753" y="4536"/>
                      <a:pt x="3865" y="4550"/>
                    </a:cubicBezTo>
                    <a:cubicBezTo>
                      <a:pt x="3962" y="4564"/>
                      <a:pt x="4060" y="4620"/>
                      <a:pt x="4144" y="4676"/>
                    </a:cubicBezTo>
                    <a:cubicBezTo>
                      <a:pt x="4311" y="4773"/>
                      <a:pt x="4478" y="4955"/>
                      <a:pt x="4562" y="5164"/>
                    </a:cubicBezTo>
                    <a:cubicBezTo>
                      <a:pt x="4576" y="5192"/>
                      <a:pt x="4590" y="5234"/>
                      <a:pt x="4590" y="5262"/>
                    </a:cubicBezTo>
                    <a:cubicBezTo>
                      <a:pt x="4618" y="5303"/>
                      <a:pt x="4618" y="5331"/>
                      <a:pt x="4632" y="5373"/>
                    </a:cubicBezTo>
                    <a:cubicBezTo>
                      <a:pt x="4688" y="5582"/>
                      <a:pt x="4688" y="5806"/>
                      <a:pt x="4646" y="6029"/>
                    </a:cubicBezTo>
                    <a:cubicBezTo>
                      <a:pt x="4618" y="6196"/>
                      <a:pt x="4562" y="6350"/>
                      <a:pt x="4492" y="6503"/>
                    </a:cubicBezTo>
                    <a:lnTo>
                      <a:pt x="4478" y="6559"/>
                    </a:lnTo>
                    <a:lnTo>
                      <a:pt x="4436" y="6615"/>
                    </a:lnTo>
                    <a:cubicBezTo>
                      <a:pt x="4423" y="6643"/>
                      <a:pt x="4409" y="6684"/>
                      <a:pt x="4367" y="6712"/>
                    </a:cubicBezTo>
                    <a:cubicBezTo>
                      <a:pt x="4311" y="6782"/>
                      <a:pt x="4283" y="6838"/>
                      <a:pt x="4227" y="6894"/>
                    </a:cubicBezTo>
                    <a:cubicBezTo>
                      <a:pt x="4130" y="7005"/>
                      <a:pt x="4004" y="7103"/>
                      <a:pt x="3892" y="7187"/>
                    </a:cubicBezTo>
                    <a:cubicBezTo>
                      <a:pt x="3781" y="7256"/>
                      <a:pt x="3655" y="7326"/>
                      <a:pt x="3530" y="7354"/>
                    </a:cubicBezTo>
                    <a:lnTo>
                      <a:pt x="3446" y="7396"/>
                    </a:lnTo>
                    <a:cubicBezTo>
                      <a:pt x="3404" y="7410"/>
                      <a:pt x="3376" y="7410"/>
                      <a:pt x="3362" y="7410"/>
                    </a:cubicBezTo>
                    <a:lnTo>
                      <a:pt x="3265" y="7424"/>
                    </a:lnTo>
                    <a:lnTo>
                      <a:pt x="3167" y="7452"/>
                    </a:lnTo>
                    <a:cubicBezTo>
                      <a:pt x="3097" y="7452"/>
                      <a:pt x="3042" y="7466"/>
                      <a:pt x="2972" y="7466"/>
                    </a:cubicBezTo>
                    <a:lnTo>
                      <a:pt x="2777" y="7466"/>
                    </a:lnTo>
                    <a:cubicBezTo>
                      <a:pt x="2526" y="7466"/>
                      <a:pt x="2260" y="7424"/>
                      <a:pt x="2009" y="7340"/>
                    </a:cubicBezTo>
                    <a:cubicBezTo>
                      <a:pt x="1772" y="7256"/>
                      <a:pt x="1521" y="7145"/>
                      <a:pt x="1312" y="7005"/>
                    </a:cubicBezTo>
                    <a:cubicBezTo>
                      <a:pt x="1103" y="6866"/>
                      <a:pt x="921" y="6684"/>
                      <a:pt x="740" y="6489"/>
                    </a:cubicBezTo>
                    <a:cubicBezTo>
                      <a:pt x="712" y="6433"/>
                      <a:pt x="656" y="6364"/>
                      <a:pt x="615" y="6308"/>
                    </a:cubicBezTo>
                    <a:cubicBezTo>
                      <a:pt x="587" y="6238"/>
                      <a:pt x="545" y="6196"/>
                      <a:pt x="503" y="6126"/>
                    </a:cubicBezTo>
                    <a:lnTo>
                      <a:pt x="391" y="5917"/>
                    </a:lnTo>
                    <a:cubicBezTo>
                      <a:pt x="363" y="5847"/>
                      <a:pt x="336" y="5778"/>
                      <a:pt x="308" y="5680"/>
                    </a:cubicBezTo>
                    <a:cubicBezTo>
                      <a:pt x="294" y="5652"/>
                      <a:pt x="294" y="5610"/>
                      <a:pt x="266" y="5582"/>
                    </a:cubicBezTo>
                    <a:lnTo>
                      <a:pt x="238" y="5457"/>
                    </a:lnTo>
                    <a:cubicBezTo>
                      <a:pt x="224" y="5387"/>
                      <a:pt x="196" y="5303"/>
                      <a:pt x="196" y="5220"/>
                    </a:cubicBezTo>
                    <a:cubicBezTo>
                      <a:pt x="182" y="5122"/>
                      <a:pt x="182" y="5052"/>
                      <a:pt x="168" y="4969"/>
                    </a:cubicBezTo>
                    <a:cubicBezTo>
                      <a:pt x="168" y="4885"/>
                      <a:pt x="168" y="4815"/>
                      <a:pt x="154" y="4732"/>
                    </a:cubicBezTo>
                    <a:cubicBezTo>
                      <a:pt x="154" y="4285"/>
                      <a:pt x="224" y="3839"/>
                      <a:pt x="377" y="3406"/>
                    </a:cubicBezTo>
                    <a:cubicBezTo>
                      <a:pt x="531" y="2960"/>
                      <a:pt x="782" y="2542"/>
                      <a:pt x="1089" y="2193"/>
                    </a:cubicBezTo>
                    <a:cubicBezTo>
                      <a:pt x="1410" y="1830"/>
                      <a:pt x="1786" y="1537"/>
                      <a:pt x="2247" y="1314"/>
                    </a:cubicBezTo>
                    <a:cubicBezTo>
                      <a:pt x="2679" y="1077"/>
                      <a:pt x="3167" y="965"/>
                      <a:pt x="3683" y="910"/>
                    </a:cubicBezTo>
                    <a:cubicBezTo>
                      <a:pt x="3927" y="883"/>
                      <a:pt x="4171" y="869"/>
                      <a:pt x="4416" y="869"/>
                    </a:cubicBezTo>
                    <a:cubicBezTo>
                      <a:pt x="4690" y="869"/>
                      <a:pt x="4966" y="887"/>
                      <a:pt x="5246" y="924"/>
                    </a:cubicBezTo>
                    <a:lnTo>
                      <a:pt x="5427" y="965"/>
                    </a:lnTo>
                    <a:lnTo>
                      <a:pt x="5622" y="993"/>
                    </a:lnTo>
                    <a:cubicBezTo>
                      <a:pt x="5748" y="1007"/>
                      <a:pt x="5873" y="1063"/>
                      <a:pt x="6013" y="1077"/>
                    </a:cubicBezTo>
                    <a:cubicBezTo>
                      <a:pt x="6250" y="1147"/>
                      <a:pt x="6501" y="1244"/>
                      <a:pt x="6738" y="1342"/>
                    </a:cubicBezTo>
                    <a:cubicBezTo>
                      <a:pt x="6864" y="1398"/>
                      <a:pt x="6961" y="1468"/>
                      <a:pt x="7087" y="1523"/>
                    </a:cubicBezTo>
                    <a:cubicBezTo>
                      <a:pt x="7143" y="1551"/>
                      <a:pt x="7198" y="1593"/>
                      <a:pt x="7268" y="1621"/>
                    </a:cubicBezTo>
                    <a:lnTo>
                      <a:pt x="7421" y="1733"/>
                    </a:lnTo>
                    <a:cubicBezTo>
                      <a:pt x="7631" y="1872"/>
                      <a:pt x="7840" y="2039"/>
                      <a:pt x="8007" y="2193"/>
                    </a:cubicBezTo>
                    <a:cubicBezTo>
                      <a:pt x="8189" y="2374"/>
                      <a:pt x="8356" y="2570"/>
                      <a:pt x="8496" y="2779"/>
                    </a:cubicBezTo>
                    <a:lnTo>
                      <a:pt x="8607" y="2932"/>
                    </a:lnTo>
                    <a:lnTo>
                      <a:pt x="8663" y="3016"/>
                    </a:lnTo>
                    <a:lnTo>
                      <a:pt x="8691" y="3100"/>
                    </a:lnTo>
                    <a:cubicBezTo>
                      <a:pt x="8733" y="3155"/>
                      <a:pt x="8747" y="3211"/>
                      <a:pt x="8775" y="3281"/>
                    </a:cubicBezTo>
                    <a:lnTo>
                      <a:pt x="8844" y="3448"/>
                    </a:lnTo>
                    <a:cubicBezTo>
                      <a:pt x="9026" y="3923"/>
                      <a:pt x="9095" y="4411"/>
                      <a:pt x="9081" y="4913"/>
                    </a:cubicBezTo>
                    <a:cubicBezTo>
                      <a:pt x="9040" y="5401"/>
                      <a:pt x="8942" y="5889"/>
                      <a:pt x="8761" y="6364"/>
                    </a:cubicBezTo>
                    <a:cubicBezTo>
                      <a:pt x="8412" y="7284"/>
                      <a:pt x="7910" y="8149"/>
                      <a:pt x="7491" y="8986"/>
                    </a:cubicBezTo>
                    <a:cubicBezTo>
                      <a:pt x="7282" y="9404"/>
                      <a:pt x="7087" y="9837"/>
                      <a:pt x="6933" y="10255"/>
                    </a:cubicBezTo>
                    <a:cubicBezTo>
                      <a:pt x="6780" y="10688"/>
                      <a:pt x="6682" y="11106"/>
                      <a:pt x="6640" y="11525"/>
                    </a:cubicBezTo>
                    <a:cubicBezTo>
                      <a:pt x="6585" y="11943"/>
                      <a:pt x="6585" y="12348"/>
                      <a:pt x="6599" y="12724"/>
                    </a:cubicBezTo>
                    <a:cubicBezTo>
                      <a:pt x="6612" y="13115"/>
                      <a:pt x="6668" y="13463"/>
                      <a:pt x="6738" y="13812"/>
                    </a:cubicBezTo>
                    <a:cubicBezTo>
                      <a:pt x="6877" y="14468"/>
                      <a:pt x="7059" y="15026"/>
                      <a:pt x="7226" y="15486"/>
                    </a:cubicBezTo>
                    <a:cubicBezTo>
                      <a:pt x="7408" y="15932"/>
                      <a:pt x="7547" y="16281"/>
                      <a:pt x="7645" y="16518"/>
                    </a:cubicBezTo>
                    <a:cubicBezTo>
                      <a:pt x="7662" y="16553"/>
                      <a:pt x="7677" y="16585"/>
                      <a:pt x="7691" y="16615"/>
                    </a:cubicBezTo>
                    <a:lnTo>
                      <a:pt x="7691" y="16615"/>
                    </a:lnTo>
                    <a:cubicBezTo>
                      <a:pt x="7286" y="15597"/>
                      <a:pt x="6922" y="14554"/>
                      <a:pt x="6794" y="13463"/>
                    </a:cubicBezTo>
                    <a:cubicBezTo>
                      <a:pt x="6780" y="13324"/>
                      <a:pt x="6752" y="13170"/>
                      <a:pt x="6752" y="13031"/>
                    </a:cubicBezTo>
                    <a:cubicBezTo>
                      <a:pt x="6738" y="12892"/>
                      <a:pt x="6738" y="12724"/>
                      <a:pt x="6738" y="12585"/>
                    </a:cubicBezTo>
                    <a:cubicBezTo>
                      <a:pt x="6738" y="12292"/>
                      <a:pt x="6752" y="11999"/>
                      <a:pt x="6808" y="11720"/>
                    </a:cubicBezTo>
                    <a:cubicBezTo>
                      <a:pt x="6891" y="11148"/>
                      <a:pt x="7087" y="10590"/>
                      <a:pt x="7352" y="10102"/>
                    </a:cubicBezTo>
                    <a:cubicBezTo>
                      <a:pt x="7617" y="9586"/>
                      <a:pt x="7924" y="9167"/>
                      <a:pt x="8258" y="8749"/>
                    </a:cubicBezTo>
                    <a:cubicBezTo>
                      <a:pt x="8593" y="8330"/>
                      <a:pt x="8914" y="7884"/>
                      <a:pt x="9193" y="7312"/>
                    </a:cubicBezTo>
                    <a:cubicBezTo>
                      <a:pt x="9237" y="7213"/>
                      <a:pt x="9255" y="7105"/>
                      <a:pt x="9226" y="7105"/>
                    </a:cubicBezTo>
                    <a:cubicBezTo>
                      <a:pt x="9219" y="7105"/>
                      <a:pt x="9208" y="7113"/>
                      <a:pt x="9193" y="7131"/>
                    </a:cubicBezTo>
                    <a:cubicBezTo>
                      <a:pt x="9109" y="7256"/>
                      <a:pt x="9026" y="7340"/>
                      <a:pt x="8942" y="7396"/>
                    </a:cubicBezTo>
                    <a:cubicBezTo>
                      <a:pt x="8844" y="7466"/>
                      <a:pt x="8775" y="7493"/>
                      <a:pt x="8705" y="7549"/>
                    </a:cubicBezTo>
                    <a:cubicBezTo>
                      <a:pt x="8677" y="7563"/>
                      <a:pt x="8621" y="7591"/>
                      <a:pt x="8593" y="7605"/>
                    </a:cubicBezTo>
                    <a:cubicBezTo>
                      <a:pt x="8663" y="7493"/>
                      <a:pt x="8733" y="7410"/>
                      <a:pt x="8775" y="7312"/>
                    </a:cubicBezTo>
                    <a:cubicBezTo>
                      <a:pt x="8844" y="7200"/>
                      <a:pt x="8900" y="7103"/>
                      <a:pt x="8970" y="6991"/>
                    </a:cubicBezTo>
                    <a:cubicBezTo>
                      <a:pt x="9374" y="6280"/>
                      <a:pt x="9681" y="5443"/>
                      <a:pt x="9723" y="4536"/>
                    </a:cubicBezTo>
                    <a:lnTo>
                      <a:pt x="9723" y="4313"/>
                    </a:lnTo>
                    <a:cubicBezTo>
                      <a:pt x="9723" y="4243"/>
                      <a:pt x="9709" y="4146"/>
                      <a:pt x="9709" y="4076"/>
                    </a:cubicBezTo>
                    <a:cubicBezTo>
                      <a:pt x="9709" y="4048"/>
                      <a:pt x="9709" y="3992"/>
                      <a:pt x="9681" y="3964"/>
                    </a:cubicBezTo>
                    <a:lnTo>
                      <a:pt x="9667" y="3783"/>
                    </a:lnTo>
                    <a:cubicBezTo>
                      <a:pt x="9653" y="3713"/>
                      <a:pt x="9653" y="3630"/>
                      <a:pt x="9611" y="3560"/>
                    </a:cubicBezTo>
                    <a:cubicBezTo>
                      <a:pt x="9542" y="3239"/>
                      <a:pt x="9430" y="2932"/>
                      <a:pt x="9263" y="2653"/>
                    </a:cubicBezTo>
                    <a:cubicBezTo>
                      <a:pt x="9109" y="2360"/>
                      <a:pt x="8914" y="2095"/>
                      <a:pt x="8705" y="1844"/>
                    </a:cubicBezTo>
                    <a:cubicBezTo>
                      <a:pt x="8482" y="1607"/>
                      <a:pt x="8231" y="1398"/>
                      <a:pt x="7979" y="1203"/>
                    </a:cubicBezTo>
                    <a:cubicBezTo>
                      <a:pt x="7575" y="910"/>
                      <a:pt x="7156" y="686"/>
                      <a:pt x="6808" y="547"/>
                    </a:cubicBezTo>
                    <a:cubicBezTo>
                      <a:pt x="6725" y="508"/>
                      <a:pt x="6652" y="491"/>
                      <a:pt x="6609" y="491"/>
                    </a:cubicBezTo>
                    <a:cubicBezTo>
                      <a:pt x="6543" y="491"/>
                      <a:pt x="6542" y="530"/>
                      <a:pt x="6668" y="589"/>
                    </a:cubicBezTo>
                    <a:cubicBezTo>
                      <a:pt x="7449" y="938"/>
                      <a:pt x="8063" y="1482"/>
                      <a:pt x="8426" y="2081"/>
                    </a:cubicBezTo>
                    <a:cubicBezTo>
                      <a:pt x="8496" y="2179"/>
                      <a:pt x="8551" y="2291"/>
                      <a:pt x="8607" y="2388"/>
                    </a:cubicBezTo>
                    <a:cubicBezTo>
                      <a:pt x="7979" y="1537"/>
                      <a:pt x="7073" y="910"/>
                      <a:pt x="6110" y="519"/>
                    </a:cubicBezTo>
                    <a:cubicBezTo>
                      <a:pt x="5216" y="169"/>
                      <a:pt x="4286" y="0"/>
                      <a:pt x="3410" y="0"/>
                    </a:cubicBezTo>
                    <a:close/>
                    <a:moveTo>
                      <a:pt x="7691" y="16615"/>
                    </a:moveTo>
                    <a:lnTo>
                      <a:pt x="7691" y="16615"/>
                    </a:lnTo>
                    <a:cubicBezTo>
                      <a:pt x="7727" y="16704"/>
                      <a:pt x="7762" y="16792"/>
                      <a:pt x="7798" y="16881"/>
                    </a:cubicBezTo>
                    <a:cubicBezTo>
                      <a:pt x="7798" y="16881"/>
                      <a:pt x="7768" y="16781"/>
                      <a:pt x="7691" y="16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8"/>
              <p:cNvSpPr/>
              <p:nvPr/>
            </p:nvSpPr>
            <p:spPr>
              <a:xfrm>
                <a:off x="180978" y="4217091"/>
                <a:ext cx="430061" cy="716638"/>
              </a:xfrm>
              <a:custGeom>
                <a:avLst/>
                <a:gdLst/>
                <a:ahLst/>
                <a:cxnLst/>
                <a:rect l="l" t="t" r="r" b="b"/>
                <a:pathLst>
                  <a:path w="9807" h="16342" extrusionOk="0">
                    <a:moveTo>
                      <a:pt x="461" y="0"/>
                    </a:moveTo>
                    <a:lnTo>
                      <a:pt x="461" y="0"/>
                    </a:lnTo>
                    <a:cubicBezTo>
                      <a:pt x="1437" y="628"/>
                      <a:pt x="2442" y="1256"/>
                      <a:pt x="3390" y="1897"/>
                    </a:cubicBezTo>
                    <a:cubicBezTo>
                      <a:pt x="3641" y="2051"/>
                      <a:pt x="3864" y="2232"/>
                      <a:pt x="4115" y="2399"/>
                    </a:cubicBezTo>
                    <a:cubicBezTo>
                      <a:pt x="4227" y="2497"/>
                      <a:pt x="4339" y="2581"/>
                      <a:pt x="4464" y="2664"/>
                    </a:cubicBezTo>
                    <a:cubicBezTo>
                      <a:pt x="4562" y="2748"/>
                      <a:pt x="4687" y="2846"/>
                      <a:pt x="4785" y="2943"/>
                    </a:cubicBezTo>
                    <a:lnTo>
                      <a:pt x="4966" y="3083"/>
                    </a:lnTo>
                    <a:lnTo>
                      <a:pt x="5120" y="3222"/>
                    </a:lnTo>
                    <a:cubicBezTo>
                      <a:pt x="5231" y="3334"/>
                      <a:pt x="5329" y="3418"/>
                      <a:pt x="5441" y="3515"/>
                    </a:cubicBezTo>
                    <a:cubicBezTo>
                      <a:pt x="5622" y="3725"/>
                      <a:pt x="5817" y="3920"/>
                      <a:pt x="5998" y="4143"/>
                    </a:cubicBezTo>
                    <a:cubicBezTo>
                      <a:pt x="6026" y="4199"/>
                      <a:pt x="6082" y="4255"/>
                      <a:pt x="6110" y="4324"/>
                    </a:cubicBezTo>
                    <a:cubicBezTo>
                      <a:pt x="6152" y="4380"/>
                      <a:pt x="6180" y="4450"/>
                      <a:pt x="6222" y="4492"/>
                    </a:cubicBezTo>
                    <a:cubicBezTo>
                      <a:pt x="6291" y="4617"/>
                      <a:pt x="6347" y="4729"/>
                      <a:pt x="6389" y="4840"/>
                    </a:cubicBezTo>
                    <a:cubicBezTo>
                      <a:pt x="6445" y="4966"/>
                      <a:pt x="6487" y="5091"/>
                      <a:pt x="6528" y="5217"/>
                    </a:cubicBezTo>
                    <a:cubicBezTo>
                      <a:pt x="6584" y="5329"/>
                      <a:pt x="6598" y="5454"/>
                      <a:pt x="6654" y="5580"/>
                    </a:cubicBezTo>
                    <a:cubicBezTo>
                      <a:pt x="6724" y="5817"/>
                      <a:pt x="6794" y="6082"/>
                      <a:pt x="6863" y="6333"/>
                    </a:cubicBezTo>
                    <a:cubicBezTo>
                      <a:pt x="6905" y="6445"/>
                      <a:pt x="6947" y="6584"/>
                      <a:pt x="6989" y="6710"/>
                    </a:cubicBezTo>
                    <a:cubicBezTo>
                      <a:pt x="7045" y="6835"/>
                      <a:pt x="7086" y="6961"/>
                      <a:pt x="7142" y="7100"/>
                    </a:cubicBezTo>
                    <a:cubicBezTo>
                      <a:pt x="7179" y="7165"/>
                      <a:pt x="7246" y="7217"/>
                      <a:pt x="7288" y="7217"/>
                    </a:cubicBezTo>
                    <a:cubicBezTo>
                      <a:pt x="7309" y="7217"/>
                      <a:pt x="7324" y="7203"/>
                      <a:pt x="7324" y="7170"/>
                    </a:cubicBezTo>
                    <a:cubicBezTo>
                      <a:pt x="7324" y="7002"/>
                      <a:pt x="7338" y="6891"/>
                      <a:pt x="7365" y="6765"/>
                    </a:cubicBezTo>
                    <a:cubicBezTo>
                      <a:pt x="7407" y="6640"/>
                      <a:pt x="7435" y="6556"/>
                      <a:pt x="7491" y="6445"/>
                    </a:cubicBezTo>
                    <a:cubicBezTo>
                      <a:pt x="7533" y="6403"/>
                      <a:pt x="7547" y="6333"/>
                      <a:pt x="7603" y="6291"/>
                    </a:cubicBezTo>
                    <a:cubicBezTo>
                      <a:pt x="7630" y="6417"/>
                      <a:pt x="7644" y="6514"/>
                      <a:pt x="7686" y="6640"/>
                    </a:cubicBezTo>
                    <a:cubicBezTo>
                      <a:pt x="7714" y="6765"/>
                      <a:pt x="7742" y="6863"/>
                      <a:pt x="7770" y="6988"/>
                    </a:cubicBezTo>
                    <a:cubicBezTo>
                      <a:pt x="7812" y="7072"/>
                      <a:pt x="7826" y="7184"/>
                      <a:pt x="7854" y="7267"/>
                    </a:cubicBezTo>
                    <a:cubicBezTo>
                      <a:pt x="7895" y="7351"/>
                      <a:pt x="7909" y="7463"/>
                      <a:pt x="7951" y="7560"/>
                    </a:cubicBezTo>
                    <a:lnTo>
                      <a:pt x="8035" y="7867"/>
                    </a:lnTo>
                    <a:lnTo>
                      <a:pt x="8063" y="8007"/>
                    </a:lnTo>
                    <a:lnTo>
                      <a:pt x="8091" y="8076"/>
                    </a:lnTo>
                    <a:lnTo>
                      <a:pt x="8105" y="8146"/>
                    </a:lnTo>
                    <a:cubicBezTo>
                      <a:pt x="8188" y="8495"/>
                      <a:pt x="8244" y="8858"/>
                      <a:pt x="8258" y="9206"/>
                    </a:cubicBezTo>
                    <a:cubicBezTo>
                      <a:pt x="8272" y="9443"/>
                      <a:pt x="8272" y="9681"/>
                      <a:pt x="8258" y="9918"/>
                    </a:cubicBezTo>
                    <a:cubicBezTo>
                      <a:pt x="8258" y="10141"/>
                      <a:pt x="8244" y="10392"/>
                      <a:pt x="8202" y="10615"/>
                    </a:cubicBezTo>
                    <a:cubicBezTo>
                      <a:pt x="8174" y="10838"/>
                      <a:pt x="8133" y="11089"/>
                      <a:pt x="8091" y="11313"/>
                    </a:cubicBezTo>
                    <a:cubicBezTo>
                      <a:pt x="8035" y="11536"/>
                      <a:pt x="7965" y="11773"/>
                      <a:pt x="7882" y="11982"/>
                    </a:cubicBezTo>
                    <a:cubicBezTo>
                      <a:pt x="7714" y="12303"/>
                      <a:pt x="7547" y="12582"/>
                      <a:pt x="7393" y="12833"/>
                    </a:cubicBezTo>
                    <a:cubicBezTo>
                      <a:pt x="7322" y="12925"/>
                      <a:pt x="7340" y="13039"/>
                      <a:pt x="7404" y="13039"/>
                    </a:cubicBezTo>
                    <a:cubicBezTo>
                      <a:pt x="7428" y="13039"/>
                      <a:pt x="7457" y="13024"/>
                      <a:pt x="7491" y="12986"/>
                    </a:cubicBezTo>
                    <a:cubicBezTo>
                      <a:pt x="7951" y="12498"/>
                      <a:pt x="8370" y="12010"/>
                      <a:pt x="8732" y="11466"/>
                    </a:cubicBezTo>
                    <a:cubicBezTo>
                      <a:pt x="8760" y="11424"/>
                      <a:pt x="8802" y="11382"/>
                      <a:pt x="8830" y="11327"/>
                    </a:cubicBezTo>
                    <a:cubicBezTo>
                      <a:pt x="8872" y="11285"/>
                      <a:pt x="8900" y="11243"/>
                      <a:pt x="8942" y="11187"/>
                    </a:cubicBezTo>
                    <a:lnTo>
                      <a:pt x="8942" y="11187"/>
                    </a:lnTo>
                    <a:cubicBezTo>
                      <a:pt x="8830" y="11661"/>
                      <a:pt x="8621" y="12122"/>
                      <a:pt x="8342" y="12498"/>
                    </a:cubicBezTo>
                    <a:cubicBezTo>
                      <a:pt x="8091" y="12889"/>
                      <a:pt x="7756" y="13210"/>
                      <a:pt x="7407" y="13461"/>
                    </a:cubicBezTo>
                    <a:cubicBezTo>
                      <a:pt x="7059" y="13698"/>
                      <a:pt x="6668" y="13893"/>
                      <a:pt x="6319" y="14005"/>
                    </a:cubicBezTo>
                    <a:cubicBezTo>
                      <a:pt x="6152" y="14046"/>
                      <a:pt x="5957" y="14102"/>
                      <a:pt x="5789" y="14116"/>
                    </a:cubicBezTo>
                    <a:cubicBezTo>
                      <a:pt x="5692" y="14144"/>
                      <a:pt x="5608" y="14158"/>
                      <a:pt x="5524" y="14158"/>
                    </a:cubicBezTo>
                    <a:cubicBezTo>
                      <a:pt x="5482" y="14158"/>
                      <a:pt x="5441" y="14158"/>
                      <a:pt x="5399" y="14172"/>
                    </a:cubicBezTo>
                    <a:lnTo>
                      <a:pt x="5301" y="14172"/>
                    </a:lnTo>
                    <a:cubicBezTo>
                      <a:pt x="5259" y="14172"/>
                      <a:pt x="5231" y="14172"/>
                      <a:pt x="5189" y="14186"/>
                    </a:cubicBezTo>
                    <a:cubicBezTo>
                      <a:pt x="5162" y="14214"/>
                      <a:pt x="5120" y="14228"/>
                      <a:pt x="5092" y="14228"/>
                    </a:cubicBezTo>
                    <a:cubicBezTo>
                      <a:pt x="5022" y="14256"/>
                      <a:pt x="4966" y="14312"/>
                      <a:pt x="4966" y="14381"/>
                    </a:cubicBezTo>
                    <a:cubicBezTo>
                      <a:pt x="4952" y="14493"/>
                      <a:pt x="4952" y="14577"/>
                      <a:pt x="4966" y="14660"/>
                    </a:cubicBezTo>
                    <a:cubicBezTo>
                      <a:pt x="4980" y="14744"/>
                      <a:pt x="5022" y="14814"/>
                      <a:pt x="5064" y="14883"/>
                    </a:cubicBezTo>
                    <a:cubicBezTo>
                      <a:pt x="5120" y="14953"/>
                      <a:pt x="5189" y="15009"/>
                      <a:pt x="5301" y="15051"/>
                    </a:cubicBezTo>
                    <a:lnTo>
                      <a:pt x="5454" y="15093"/>
                    </a:lnTo>
                    <a:cubicBezTo>
                      <a:pt x="5510" y="15121"/>
                      <a:pt x="5552" y="15121"/>
                      <a:pt x="5622" y="15134"/>
                    </a:cubicBezTo>
                    <a:cubicBezTo>
                      <a:pt x="5231" y="15232"/>
                      <a:pt x="4813" y="15274"/>
                      <a:pt x="4394" y="15288"/>
                    </a:cubicBezTo>
                    <a:cubicBezTo>
                      <a:pt x="4371" y="15290"/>
                      <a:pt x="4344" y="15291"/>
                      <a:pt x="4314" y="15291"/>
                    </a:cubicBezTo>
                    <a:cubicBezTo>
                      <a:pt x="4110" y="15291"/>
                      <a:pt x="3767" y="15251"/>
                      <a:pt x="3488" y="15190"/>
                    </a:cubicBezTo>
                    <a:cubicBezTo>
                      <a:pt x="3390" y="15162"/>
                      <a:pt x="3320" y="15148"/>
                      <a:pt x="3251" y="15134"/>
                    </a:cubicBezTo>
                    <a:cubicBezTo>
                      <a:pt x="3223" y="15134"/>
                      <a:pt x="3181" y="15134"/>
                      <a:pt x="3153" y="15121"/>
                    </a:cubicBezTo>
                    <a:cubicBezTo>
                      <a:pt x="3111" y="15121"/>
                      <a:pt x="3097" y="15121"/>
                      <a:pt x="3069" y="15093"/>
                    </a:cubicBezTo>
                    <a:cubicBezTo>
                      <a:pt x="2958" y="15093"/>
                      <a:pt x="2902" y="15134"/>
                      <a:pt x="2930" y="15218"/>
                    </a:cubicBezTo>
                    <a:cubicBezTo>
                      <a:pt x="2944" y="15274"/>
                      <a:pt x="2972" y="15344"/>
                      <a:pt x="3069" y="15427"/>
                    </a:cubicBezTo>
                    <a:cubicBezTo>
                      <a:pt x="3139" y="15497"/>
                      <a:pt x="3237" y="15609"/>
                      <a:pt x="3362" y="15692"/>
                    </a:cubicBezTo>
                    <a:cubicBezTo>
                      <a:pt x="3488" y="15762"/>
                      <a:pt x="3627" y="15846"/>
                      <a:pt x="3739" y="15902"/>
                    </a:cubicBezTo>
                    <a:cubicBezTo>
                      <a:pt x="3878" y="15957"/>
                      <a:pt x="4004" y="15971"/>
                      <a:pt x="4087" y="15985"/>
                    </a:cubicBezTo>
                    <a:cubicBezTo>
                      <a:pt x="4004" y="15985"/>
                      <a:pt x="3934" y="15971"/>
                      <a:pt x="3850" y="15971"/>
                    </a:cubicBezTo>
                    <a:cubicBezTo>
                      <a:pt x="3767" y="15971"/>
                      <a:pt x="3697" y="15957"/>
                      <a:pt x="3599" y="15930"/>
                    </a:cubicBezTo>
                    <a:cubicBezTo>
                      <a:pt x="3446" y="15902"/>
                      <a:pt x="3292" y="15888"/>
                      <a:pt x="3139" y="15832"/>
                    </a:cubicBezTo>
                    <a:cubicBezTo>
                      <a:pt x="2135" y="15553"/>
                      <a:pt x="1284" y="14925"/>
                      <a:pt x="768" y="14116"/>
                    </a:cubicBezTo>
                    <a:cubicBezTo>
                      <a:pt x="726" y="14074"/>
                      <a:pt x="698" y="14033"/>
                      <a:pt x="670" y="13977"/>
                    </a:cubicBezTo>
                    <a:cubicBezTo>
                      <a:pt x="642" y="13935"/>
                      <a:pt x="628" y="13879"/>
                      <a:pt x="586" y="13837"/>
                    </a:cubicBezTo>
                    <a:cubicBezTo>
                      <a:pt x="558" y="13795"/>
                      <a:pt x="531" y="13740"/>
                      <a:pt x="503" y="13698"/>
                    </a:cubicBezTo>
                    <a:cubicBezTo>
                      <a:pt x="489" y="13656"/>
                      <a:pt x="447" y="13600"/>
                      <a:pt x="433" y="13544"/>
                    </a:cubicBezTo>
                    <a:cubicBezTo>
                      <a:pt x="349" y="13335"/>
                      <a:pt x="280" y="13126"/>
                      <a:pt x="238" y="12917"/>
                    </a:cubicBezTo>
                    <a:cubicBezTo>
                      <a:pt x="168" y="12484"/>
                      <a:pt x="210" y="12024"/>
                      <a:pt x="321" y="11605"/>
                    </a:cubicBezTo>
                    <a:cubicBezTo>
                      <a:pt x="447" y="11187"/>
                      <a:pt x="656" y="10796"/>
                      <a:pt x="977" y="10462"/>
                    </a:cubicBezTo>
                    <a:cubicBezTo>
                      <a:pt x="1061" y="10378"/>
                      <a:pt x="1144" y="10266"/>
                      <a:pt x="1256" y="10197"/>
                    </a:cubicBezTo>
                    <a:cubicBezTo>
                      <a:pt x="1298" y="10169"/>
                      <a:pt x="1354" y="10113"/>
                      <a:pt x="1409" y="10071"/>
                    </a:cubicBezTo>
                    <a:lnTo>
                      <a:pt x="1563" y="9974"/>
                    </a:lnTo>
                    <a:cubicBezTo>
                      <a:pt x="1619" y="9932"/>
                      <a:pt x="1674" y="9904"/>
                      <a:pt x="1744" y="9890"/>
                    </a:cubicBezTo>
                    <a:cubicBezTo>
                      <a:pt x="1786" y="9848"/>
                      <a:pt x="1842" y="9834"/>
                      <a:pt x="1912" y="9792"/>
                    </a:cubicBezTo>
                    <a:cubicBezTo>
                      <a:pt x="1967" y="9778"/>
                      <a:pt x="2037" y="9750"/>
                      <a:pt x="2093" y="9722"/>
                    </a:cubicBezTo>
                    <a:lnTo>
                      <a:pt x="2274" y="9681"/>
                    </a:lnTo>
                    <a:cubicBezTo>
                      <a:pt x="2433" y="9646"/>
                      <a:pt x="2592" y="9629"/>
                      <a:pt x="2749" y="9629"/>
                    </a:cubicBezTo>
                    <a:cubicBezTo>
                      <a:pt x="3103" y="9629"/>
                      <a:pt x="3448" y="9716"/>
                      <a:pt x="3767" y="9890"/>
                    </a:cubicBezTo>
                    <a:cubicBezTo>
                      <a:pt x="4157" y="10113"/>
                      <a:pt x="4534" y="10476"/>
                      <a:pt x="4701" y="10964"/>
                    </a:cubicBezTo>
                    <a:cubicBezTo>
                      <a:pt x="4743" y="11103"/>
                      <a:pt x="4757" y="11243"/>
                      <a:pt x="4743" y="11382"/>
                    </a:cubicBezTo>
                    <a:cubicBezTo>
                      <a:pt x="4715" y="11522"/>
                      <a:pt x="4701" y="11661"/>
                      <a:pt x="4645" y="11801"/>
                    </a:cubicBezTo>
                    <a:cubicBezTo>
                      <a:pt x="4604" y="11926"/>
                      <a:pt x="4534" y="12052"/>
                      <a:pt x="4436" y="12163"/>
                    </a:cubicBezTo>
                    <a:cubicBezTo>
                      <a:pt x="4353" y="12275"/>
                      <a:pt x="4255" y="12373"/>
                      <a:pt x="4143" y="12442"/>
                    </a:cubicBezTo>
                    <a:cubicBezTo>
                      <a:pt x="4018" y="12512"/>
                      <a:pt x="3878" y="12610"/>
                      <a:pt x="3739" y="12638"/>
                    </a:cubicBezTo>
                    <a:cubicBezTo>
                      <a:pt x="3669" y="12659"/>
                      <a:pt x="3596" y="12669"/>
                      <a:pt x="3521" y="12669"/>
                    </a:cubicBezTo>
                    <a:cubicBezTo>
                      <a:pt x="3446" y="12669"/>
                      <a:pt x="3369" y="12659"/>
                      <a:pt x="3292" y="12638"/>
                    </a:cubicBezTo>
                    <a:cubicBezTo>
                      <a:pt x="3153" y="12610"/>
                      <a:pt x="3013" y="12540"/>
                      <a:pt x="2888" y="12442"/>
                    </a:cubicBezTo>
                    <a:cubicBezTo>
                      <a:pt x="2762" y="12359"/>
                      <a:pt x="2679" y="12233"/>
                      <a:pt x="2595" y="12136"/>
                    </a:cubicBezTo>
                    <a:cubicBezTo>
                      <a:pt x="2511" y="11996"/>
                      <a:pt x="2469" y="11815"/>
                      <a:pt x="2456" y="11661"/>
                    </a:cubicBezTo>
                    <a:cubicBezTo>
                      <a:pt x="2442" y="11508"/>
                      <a:pt x="2469" y="11354"/>
                      <a:pt x="2511" y="11215"/>
                    </a:cubicBezTo>
                    <a:cubicBezTo>
                      <a:pt x="2581" y="10936"/>
                      <a:pt x="2679" y="10699"/>
                      <a:pt x="2553" y="10559"/>
                    </a:cubicBezTo>
                    <a:cubicBezTo>
                      <a:pt x="2553" y="10517"/>
                      <a:pt x="2525" y="10476"/>
                      <a:pt x="2456" y="10462"/>
                    </a:cubicBezTo>
                    <a:cubicBezTo>
                      <a:pt x="2430" y="10457"/>
                      <a:pt x="2399" y="10453"/>
                      <a:pt x="2363" y="10453"/>
                    </a:cubicBezTo>
                    <a:cubicBezTo>
                      <a:pt x="2300" y="10453"/>
                      <a:pt x="2223" y="10463"/>
                      <a:pt x="2135" y="10490"/>
                    </a:cubicBezTo>
                    <a:cubicBezTo>
                      <a:pt x="1953" y="10545"/>
                      <a:pt x="1702" y="10671"/>
                      <a:pt x="1479" y="10950"/>
                    </a:cubicBezTo>
                    <a:cubicBezTo>
                      <a:pt x="1368" y="11089"/>
                      <a:pt x="1270" y="11285"/>
                      <a:pt x="1200" y="11494"/>
                    </a:cubicBezTo>
                    <a:cubicBezTo>
                      <a:pt x="1130" y="11717"/>
                      <a:pt x="1089" y="11982"/>
                      <a:pt x="1130" y="12261"/>
                    </a:cubicBezTo>
                    <a:cubicBezTo>
                      <a:pt x="1171" y="12249"/>
                      <a:pt x="1200" y="12244"/>
                      <a:pt x="1221" y="12244"/>
                    </a:cubicBezTo>
                    <a:cubicBezTo>
                      <a:pt x="1271" y="12244"/>
                      <a:pt x="1274" y="12273"/>
                      <a:pt x="1284" y="12303"/>
                    </a:cubicBezTo>
                    <a:lnTo>
                      <a:pt x="1284" y="12345"/>
                    </a:lnTo>
                    <a:lnTo>
                      <a:pt x="1312" y="12387"/>
                    </a:lnTo>
                    <a:cubicBezTo>
                      <a:pt x="1312" y="12428"/>
                      <a:pt x="1326" y="12442"/>
                      <a:pt x="1326" y="12484"/>
                    </a:cubicBezTo>
                    <a:cubicBezTo>
                      <a:pt x="1340" y="12512"/>
                      <a:pt x="1340" y="12526"/>
                      <a:pt x="1354" y="12568"/>
                    </a:cubicBezTo>
                    <a:lnTo>
                      <a:pt x="1368" y="12624"/>
                    </a:lnTo>
                    <a:lnTo>
                      <a:pt x="1368" y="12638"/>
                    </a:lnTo>
                    <a:lnTo>
                      <a:pt x="1395" y="12693"/>
                    </a:lnTo>
                    <a:lnTo>
                      <a:pt x="1395" y="12707"/>
                    </a:lnTo>
                    <a:lnTo>
                      <a:pt x="1423" y="12777"/>
                    </a:lnTo>
                    <a:lnTo>
                      <a:pt x="1423" y="12791"/>
                    </a:lnTo>
                    <a:lnTo>
                      <a:pt x="1437" y="12847"/>
                    </a:lnTo>
                    <a:lnTo>
                      <a:pt x="1493" y="12945"/>
                    </a:lnTo>
                    <a:cubicBezTo>
                      <a:pt x="1535" y="13014"/>
                      <a:pt x="1577" y="13084"/>
                      <a:pt x="1619" y="13154"/>
                    </a:cubicBezTo>
                    <a:cubicBezTo>
                      <a:pt x="1786" y="13419"/>
                      <a:pt x="2037" y="13670"/>
                      <a:pt x="2330" y="13823"/>
                    </a:cubicBezTo>
                    <a:cubicBezTo>
                      <a:pt x="2609" y="13991"/>
                      <a:pt x="2930" y="14102"/>
                      <a:pt x="3237" y="14130"/>
                    </a:cubicBezTo>
                    <a:cubicBezTo>
                      <a:pt x="3323" y="14141"/>
                      <a:pt x="3408" y="14147"/>
                      <a:pt x="3491" y="14147"/>
                    </a:cubicBezTo>
                    <a:cubicBezTo>
                      <a:pt x="3719" y="14147"/>
                      <a:pt x="3935" y="14108"/>
                      <a:pt x="4129" y="14046"/>
                    </a:cubicBezTo>
                    <a:cubicBezTo>
                      <a:pt x="4157" y="14033"/>
                      <a:pt x="4199" y="14033"/>
                      <a:pt x="4227" y="14019"/>
                    </a:cubicBezTo>
                    <a:cubicBezTo>
                      <a:pt x="4269" y="13991"/>
                      <a:pt x="4325" y="13977"/>
                      <a:pt x="4353" y="13963"/>
                    </a:cubicBezTo>
                    <a:lnTo>
                      <a:pt x="4534" y="13879"/>
                    </a:lnTo>
                    <a:lnTo>
                      <a:pt x="4562" y="13851"/>
                    </a:lnTo>
                    <a:lnTo>
                      <a:pt x="4576" y="13837"/>
                    </a:lnTo>
                    <a:cubicBezTo>
                      <a:pt x="4566" y="13837"/>
                      <a:pt x="4630" y="13811"/>
                      <a:pt x="4652" y="13803"/>
                    </a:cubicBezTo>
                    <a:lnTo>
                      <a:pt x="4652" y="13803"/>
                    </a:lnTo>
                    <a:cubicBezTo>
                      <a:pt x="4650" y="13805"/>
                      <a:pt x="4648" y="13807"/>
                      <a:pt x="4645" y="13809"/>
                    </a:cubicBezTo>
                    <a:cubicBezTo>
                      <a:pt x="4657" y="13804"/>
                      <a:pt x="4660" y="13802"/>
                      <a:pt x="4658" y="13802"/>
                    </a:cubicBezTo>
                    <a:cubicBezTo>
                      <a:pt x="4657" y="13802"/>
                      <a:pt x="4655" y="13802"/>
                      <a:pt x="4652" y="13803"/>
                    </a:cubicBezTo>
                    <a:lnTo>
                      <a:pt x="4652" y="13803"/>
                    </a:lnTo>
                    <a:cubicBezTo>
                      <a:pt x="4690" y="13766"/>
                      <a:pt x="4717" y="13752"/>
                      <a:pt x="4757" y="13712"/>
                    </a:cubicBezTo>
                    <a:cubicBezTo>
                      <a:pt x="4785" y="13684"/>
                      <a:pt x="4827" y="13670"/>
                      <a:pt x="4855" y="13628"/>
                    </a:cubicBezTo>
                    <a:cubicBezTo>
                      <a:pt x="4897" y="13600"/>
                      <a:pt x="4910" y="13558"/>
                      <a:pt x="4952" y="13544"/>
                    </a:cubicBezTo>
                    <a:cubicBezTo>
                      <a:pt x="4994" y="13475"/>
                      <a:pt x="5036" y="13419"/>
                      <a:pt x="5064" y="13363"/>
                    </a:cubicBezTo>
                    <a:cubicBezTo>
                      <a:pt x="5189" y="13140"/>
                      <a:pt x="5175" y="12972"/>
                      <a:pt x="5036" y="12875"/>
                    </a:cubicBezTo>
                    <a:cubicBezTo>
                      <a:pt x="4994" y="12861"/>
                      <a:pt x="4966" y="12847"/>
                      <a:pt x="4910" y="12847"/>
                    </a:cubicBezTo>
                    <a:cubicBezTo>
                      <a:pt x="4883" y="12833"/>
                      <a:pt x="4841" y="12805"/>
                      <a:pt x="4771" y="12805"/>
                    </a:cubicBezTo>
                    <a:lnTo>
                      <a:pt x="4645" y="12805"/>
                    </a:lnTo>
                    <a:cubicBezTo>
                      <a:pt x="4771" y="12693"/>
                      <a:pt x="4855" y="12554"/>
                      <a:pt x="4952" y="12415"/>
                    </a:cubicBezTo>
                    <a:cubicBezTo>
                      <a:pt x="5036" y="12275"/>
                      <a:pt x="5092" y="12108"/>
                      <a:pt x="5134" y="11954"/>
                    </a:cubicBezTo>
                    <a:cubicBezTo>
                      <a:pt x="5231" y="11647"/>
                      <a:pt x="5231" y="11299"/>
                      <a:pt x="5162" y="10964"/>
                    </a:cubicBezTo>
                    <a:cubicBezTo>
                      <a:pt x="5134" y="10908"/>
                      <a:pt x="5120" y="10838"/>
                      <a:pt x="5106" y="10783"/>
                    </a:cubicBezTo>
                    <a:cubicBezTo>
                      <a:pt x="5092" y="10755"/>
                      <a:pt x="5092" y="10741"/>
                      <a:pt x="5064" y="10699"/>
                    </a:cubicBezTo>
                    <a:cubicBezTo>
                      <a:pt x="5050" y="10685"/>
                      <a:pt x="5050" y="10671"/>
                      <a:pt x="5036" y="10643"/>
                    </a:cubicBezTo>
                    <a:lnTo>
                      <a:pt x="5022" y="10615"/>
                    </a:lnTo>
                    <a:lnTo>
                      <a:pt x="4994" y="10601"/>
                    </a:lnTo>
                    <a:lnTo>
                      <a:pt x="4980" y="10573"/>
                    </a:lnTo>
                    <a:lnTo>
                      <a:pt x="4980" y="10559"/>
                    </a:lnTo>
                    <a:lnTo>
                      <a:pt x="4924" y="10476"/>
                    </a:lnTo>
                    <a:lnTo>
                      <a:pt x="4883" y="10392"/>
                    </a:lnTo>
                    <a:lnTo>
                      <a:pt x="4813" y="10294"/>
                    </a:lnTo>
                    <a:cubicBezTo>
                      <a:pt x="4771" y="10252"/>
                      <a:pt x="4715" y="10183"/>
                      <a:pt x="4673" y="10127"/>
                    </a:cubicBezTo>
                    <a:cubicBezTo>
                      <a:pt x="4618" y="10071"/>
                      <a:pt x="4576" y="10029"/>
                      <a:pt x="4506" y="9974"/>
                    </a:cubicBezTo>
                    <a:lnTo>
                      <a:pt x="4394" y="9862"/>
                    </a:lnTo>
                    <a:lnTo>
                      <a:pt x="4269" y="9764"/>
                    </a:lnTo>
                    <a:cubicBezTo>
                      <a:pt x="4227" y="9722"/>
                      <a:pt x="4185" y="9695"/>
                      <a:pt x="4143" y="9681"/>
                    </a:cubicBezTo>
                    <a:cubicBezTo>
                      <a:pt x="4087" y="9639"/>
                      <a:pt x="4060" y="9625"/>
                      <a:pt x="4004" y="9583"/>
                    </a:cubicBezTo>
                    <a:cubicBezTo>
                      <a:pt x="3836" y="9485"/>
                      <a:pt x="3641" y="9416"/>
                      <a:pt x="3446" y="9360"/>
                    </a:cubicBezTo>
                    <a:cubicBezTo>
                      <a:pt x="3242" y="9307"/>
                      <a:pt x="3034" y="9283"/>
                      <a:pt x="2830" y="9283"/>
                    </a:cubicBezTo>
                    <a:cubicBezTo>
                      <a:pt x="2658" y="9283"/>
                      <a:pt x="2490" y="9300"/>
                      <a:pt x="2330" y="9332"/>
                    </a:cubicBezTo>
                    <a:cubicBezTo>
                      <a:pt x="2246" y="9346"/>
                      <a:pt x="2177" y="9360"/>
                      <a:pt x="2093" y="9402"/>
                    </a:cubicBezTo>
                    <a:cubicBezTo>
                      <a:pt x="1995" y="9416"/>
                      <a:pt x="1925" y="9443"/>
                      <a:pt x="1856" y="9485"/>
                    </a:cubicBezTo>
                    <a:lnTo>
                      <a:pt x="1646" y="9583"/>
                    </a:lnTo>
                    <a:lnTo>
                      <a:pt x="1549" y="9639"/>
                    </a:lnTo>
                    <a:lnTo>
                      <a:pt x="1437" y="9708"/>
                    </a:lnTo>
                    <a:cubicBezTo>
                      <a:pt x="1158" y="9890"/>
                      <a:pt x="935" y="10099"/>
                      <a:pt x="726" y="10350"/>
                    </a:cubicBezTo>
                    <a:cubicBezTo>
                      <a:pt x="517" y="10601"/>
                      <a:pt x="363" y="10880"/>
                      <a:pt x="238" y="11173"/>
                    </a:cubicBezTo>
                    <a:cubicBezTo>
                      <a:pt x="168" y="11313"/>
                      <a:pt x="140" y="11466"/>
                      <a:pt x="98" y="11633"/>
                    </a:cubicBezTo>
                    <a:cubicBezTo>
                      <a:pt x="70" y="11787"/>
                      <a:pt x="42" y="11940"/>
                      <a:pt x="28" y="12094"/>
                    </a:cubicBezTo>
                    <a:cubicBezTo>
                      <a:pt x="1" y="12470"/>
                      <a:pt x="14" y="12833"/>
                      <a:pt x="112" y="13210"/>
                    </a:cubicBezTo>
                    <a:cubicBezTo>
                      <a:pt x="154" y="13307"/>
                      <a:pt x="168" y="13405"/>
                      <a:pt x="210" y="13489"/>
                    </a:cubicBezTo>
                    <a:cubicBezTo>
                      <a:pt x="238" y="13586"/>
                      <a:pt x="280" y="13670"/>
                      <a:pt x="307" y="13768"/>
                    </a:cubicBezTo>
                    <a:cubicBezTo>
                      <a:pt x="349" y="13865"/>
                      <a:pt x="391" y="13949"/>
                      <a:pt x="447" y="14033"/>
                    </a:cubicBezTo>
                    <a:lnTo>
                      <a:pt x="517" y="14158"/>
                    </a:lnTo>
                    <a:lnTo>
                      <a:pt x="558" y="14228"/>
                    </a:lnTo>
                    <a:lnTo>
                      <a:pt x="586" y="14284"/>
                    </a:lnTo>
                    <a:cubicBezTo>
                      <a:pt x="1130" y="15148"/>
                      <a:pt x="2037" y="15860"/>
                      <a:pt x="3111" y="16167"/>
                    </a:cubicBezTo>
                    <a:cubicBezTo>
                      <a:pt x="3517" y="16281"/>
                      <a:pt x="3938" y="16341"/>
                      <a:pt x="4369" y="16341"/>
                    </a:cubicBezTo>
                    <a:cubicBezTo>
                      <a:pt x="4516" y="16341"/>
                      <a:pt x="4664" y="16334"/>
                      <a:pt x="4813" y="16320"/>
                    </a:cubicBezTo>
                    <a:lnTo>
                      <a:pt x="5022" y="16306"/>
                    </a:lnTo>
                    <a:lnTo>
                      <a:pt x="5231" y="16264"/>
                    </a:lnTo>
                    <a:lnTo>
                      <a:pt x="5441" y="16236"/>
                    </a:lnTo>
                    <a:lnTo>
                      <a:pt x="5650" y="16167"/>
                    </a:lnTo>
                    <a:lnTo>
                      <a:pt x="5859" y="16097"/>
                    </a:lnTo>
                    <a:cubicBezTo>
                      <a:pt x="5929" y="16055"/>
                      <a:pt x="5998" y="16041"/>
                      <a:pt x="6068" y="15999"/>
                    </a:cubicBezTo>
                    <a:lnTo>
                      <a:pt x="6277" y="15916"/>
                    </a:lnTo>
                    <a:cubicBezTo>
                      <a:pt x="6347" y="15874"/>
                      <a:pt x="6389" y="15846"/>
                      <a:pt x="6459" y="15818"/>
                    </a:cubicBezTo>
                    <a:cubicBezTo>
                      <a:pt x="7477" y="15288"/>
                      <a:pt x="8370" y="14451"/>
                      <a:pt x="8942" y="13447"/>
                    </a:cubicBezTo>
                    <a:cubicBezTo>
                      <a:pt x="9514" y="12428"/>
                      <a:pt x="9806" y="11257"/>
                      <a:pt x="9779" y="10127"/>
                    </a:cubicBezTo>
                    <a:cubicBezTo>
                      <a:pt x="9765" y="9555"/>
                      <a:pt x="9653" y="8997"/>
                      <a:pt x="9486" y="8453"/>
                    </a:cubicBezTo>
                    <a:cubicBezTo>
                      <a:pt x="9430" y="8314"/>
                      <a:pt x="9388" y="8188"/>
                      <a:pt x="9346" y="8049"/>
                    </a:cubicBezTo>
                    <a:lnTo>
                      <a:pt x="9248" y="7867"/>
                    </a:lnTo>
                    <a:lnTo>
                      <a:pt x="9165" y="7672"/>
                    </a:lnTo>
                    <a:lnTo>
                      <a:pt x="9109" y="7588"/>
                    </a:lnTo>
                    <a:lnTo>
                      <a:pt x="9067" y="7491"/>
                    </a:lnTo>
                    <a:lnTo>
                      <a:pt x="8970" y="7323"/>
                    </a:lnTo>
                    <a:cubicBezTo>
                      <a:pt x="8928" y="7198"/>
                      <a:pt x="8858" y="7100"/>
                      <a:pt x="8802" y="6975"/>
                    </a:cubicBezTo>
                    <a:cubicBezTo>
                      <a:pt x="8677" y="6751"/>
                      <a:pt x="8551" y="6514"/>
                      <a:pt x="8439" y="6305"/>
                    </a:cubicBezTo>
                    <a:cubicBezTo>
                      <a:pt x="8314" y="6082"/>
                      <a:pt x="8188" y="5873"/>
                      <a:pt x="8049" y="5663"/>
                    </a:cubicBezTo>
                    <a:cubicBezTo>
                      <a:pt x="7784" y="5245"/>
                      <a:pt x="7519" y="4826"/>
                      <a:pt x="7184" y="4464"/>
                    </a:cubicBezTo>
                    <a:cubicBezTo>
                      <a:pt x="6863" y="4073"/>
                      <a:pt x="6515" y="3766"/>
                      <a:pt x="6166" y="3473"/>
                    </a:cubicBezTo>
                    <a:cubicBezTo>
                      <a:pt x="5998" y="3334"/>
                      <a:pt x="5817" y="3194"/>
                      <a:pt x="5650" y="3069"/>
                    </a:cubicBezTo>
                    <a:lnTo>
                      <a:pt x="5120" y="2706"/>
                    </a:lnTo>
                    <a:cubicBezTo>
                      <a:pt x="4952" y="2595"/>
                      <a:pt x="4771" y="2469"/>
                      <a:pt x="4618" y="2372"/>
                    </a:cubicBezTo>
                    <a:cubicBezTo>
                      <a:pt x="4436" y="2260"/>
                      <a:pt x="4283" y="2176"/>
                      <a:pt x="4129" y="2079"/>
                    </a:cubicBezTo>
                    <a:cubicBezTo>
                      <a:pt x="3809" y="1883"/>
                      <a:pt x="3516" y="1702"/>
                      <a:pt x="3223" y="1549"/>
                    </a:cubicBezTo>
                    <a:cubicBezTo>
                      <a:pt x="2651" y="1242"/>
                      <a:pt x="2163" y="935"/>
                      <a:pt x="1758" y="712"/>
                    </a:cubicBezTo>
                    <a:cubicBezTo>
                      <a:pt x="935" y="265"/>
                      <a:pt x="461" y="0"/>
                      <a:pt x="461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8"/>
              <p:cNvSpPr/>
              <p:nvPr/>
            </p:nvSpPr>
            <p:spPr>
              <a:xfrm>
                <a:off x="233601" y="3378130"/>
                <a:ext cx="505882" cy="699491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5951" extrusionOk="0">
                    <a:moveTo>
                      <a:pt x="5144" y="0"/>
                    </a:moveTo>
                    <a:cubicBezTo>
                      <a:pt x="4857" y="0"/>
                      <a:pt x="4570" y="18"/>
                      <a:pt x="4282" y="50"/>
                    </a:cubicBezTo>
                    <a:cubicBezTo>
                      <a:pt x="3655" y="133"/>
                      <a:pt x="3055" y="301"/>
                      <a:pt x="2497" y="580"/>
                    </a:cubicBezTo>
                    <a:cubicBezTo>
                      <a:pt x="1911" y="859"/>
                      <a:pt x="1409" y="1235"/>
                      <a:pt x="1004" y="1723"/>
                    </a:cubicBezTo>
                    <a:cubicBezTo>
                      <a:pt x="795" y="1974"/>
                      <a:pt x="628" y="2226"/>
                      <a:pt x="488" y="2518"/>
                    </a:cubicBezTo>
                    <a:cubicBezTo>
                      <a:pt x="419" y="2644"/>
                      <a:pt x="349" y="2797"/>
                      <a:pt x="293" y="2923"/>
                    </a:cubicBezTo>
                    <a:cubicBezTo>
                      <a:pt x="223" y="3062"/>
                      <a:pt x="195" y="3230"/>
                      <a:pt x="140" y="3369"/>
                    </a:cubicBezTo>
                    <a:cubicBezTo>
                      <a:pt x="70" y="3662"/>
                      <a:pt x="0" y="3969"/>
                      <a:pt x="0" y="4290"/>
                    </a:cubicBezTo>
                    <a:cubicBezTo>
                      <a:pt x="0" y="4597"/>
                      <a:pt x="28" y="4904"/>
                      <a:pt x="84" y="5197"/>
                    </a:cubicBezTo>
                    <a:cubicBezTo>
                      <a:pt x="223" y="5782"/>
                      <a:pt x="474" y="6312"/>
                      <a:pt x="767" y="6801"/>
                    </a:cubicBezTo>
                    <a:cubicBezTo>
                      <a:pt x="1060" y="7289"/>
                      <a:pt x="1381" y="7707"/>
                      <a:pt x="1702" y="8126"/>
                    </a:cubicBezTo>
                    <a:cubicBezTo>
                      <a:pt x="2371" y="8935"/>
                      <a:pt x="3027" y="9646"/>
                      <a:pt x="3543" y="10358"/>
                    </a:cubicBezTo>
                    <a:cubicBezTo>
                      <a:pt x="3794" y="10706"/>
                      <a:pt x="4031" y="11069"/>
                      <a:pt x="4185" y="11418"/>
                    </a:cubicBezTo>
                    <a:cubicBezTo>
                      <a:pt x="4352" y="11766"/>
                      <a:pt x="4478" y="12143"/>
                      <a:pt x="4561" y="12492"/>
                    </a:cubicBezTo>
                    <a:cubicBezTo>
                      <a:pt x="4659" y="12840"/>
                      <a:pt x="4701" y="13161"/>
                      <a:pt x="4743" y="13468"/>
                    </a:cubicBezTo>
                    <a:cubicBezTo>
                      <a:pt x="4771" y="13775"/>
                      <a:pt x="4798" y="14054"/>
                      <a:pt x="4812" y="14319"/>
                    </a:cubicBezTo>
                    <a:cubicBezTo>
                      <a:pt x="4826" y="14835"/>
                      <a:pt x="4812" y="15240"/>
                      <a:pt x="4798" y="15519"/>
                    </a:cubicBezTo>
                    <a:cubicBezTo>
                      <a:pt x="4771" y="15798"/>
                      <a:pt x="4771" y="15951"/>
                      <a:pt x="4771" y="15951"/>
                    </a:cubicBezTo>
                    <a:cubicBezTo>
                      <a:pt x="4826" y="15309"/>
                      <a:pt x="4868" y="14668"/>
                      <a:pt x="4840" y="14026"/>
                    </a:cubicBezTo>
                    <a:cubicBezTo>
                      <a:pt x="4826" y="13370"/>
                      <a:pt x="4743" y="12729"/>
                      <a:pt x="4561" y="12115"/>
                    </a:cubicBezTo>
                    <a:cubicBezTo>
                      <a:pt x="4394" y="11515"/>
                      <a:pt x="4129" y="10916"/>
                      <a:pt x="3780" y="10372"/>
                    </a:cubicBezTo>
                    <a:cubicBezTo>
                      <a:pt x="3431" y="9841"/>
                      <a:pt x="3069" y="9311"/>
                      <a:pt x="2706" y="8809"/>
                    </a:cubicBezTo>
                    <a:cubicBezTo>
                      <a:pt x="2330" y="8279"/>
                      <a:pt x="2037" y="7777"/>
                      <a:pt x="1772" y="7261"/>
                    </a:cubicBezTo>
                    <a:cubicBezTo>
                      <a:pt x="1521" y="6731"/>
                      <a:pt x="1283" y="6229"/>
                      <a:pt x="1060" y="5657"/>
                    </a:cubicBezTo>
                    <a:cubicBezTo>
                      <a:pt x="1021" y="5568"/>
                      <a:pt x="974" y="5485"/>
                      <a:pt x="950" y="5485"/>
                    </a:cubicBezTo>
                    <a:cubicBezTo>
                      <a:pt x="941" y="5485"/>
                      <a:pt x="935" y="5499"/>
                      <a:pt x="935" y="5531"/>
                    </a:cubicBezTo>
                    <a:cubicBezTo>
                      <a:pt x="963" y="5824"/>
                      <a:pt x="935" y="6006"/>
                      <a:pt x="921" y="6173"/>
                    </a:cubicBezTo>
                    <a:cubicBezTo>
                      <a:pt x="921" y="6229"/>
                      <a:pt x="907" y="6285"/>
                      <a:pt x="893" y="6312"/>
                    </a:cubicBezTo>
                    <a:cubicBezTo>
                      <a:pt x="795" y="6061"/>
                      <a:pt x="725" y="5824"/>
                      <a:pt x="656" y="5559"/>
                    </a:cubicBezTo>
                    <a:cubicBezTo>
                      <a:pt x="558" y="5141"/>
                      <a:pt x="516" y="4722"/>
                      <a:pt x="572" y="4318"/>
                    </a:cubicBezTo>
                    <a:cubicBezTo>
                      <a:pt x="628" y="3927"/>
                      <a:pt x="753" y="3537"/>
                      <a:pt x="935" y="3174"/>
                    </a:cubicBezTo>
                    <a:cubicBezTo>
                      <a:pt x="1186" y="2686"/>
                      <a:pt x="1534" y="2253"/>
                      <a:pt x="1953" y="1877"/>
                    </a:cubicBezTo>
                    <a:cubicBezTo>
                      <a:pt x="2371" y="1528"/>
                      <a:pt x="2874" y="1249"/>
                      <a:pt x="3418" y="1096"/>
                    </a:cubicBezTo>
                    <a:cubicBezTo>
                      <a:pt x="3836" y="970"/>
                      <a:pt x="4254" y="928"/>
                      <a:pt x="4603" y="886"/>
                    </a:cubicBezTo>
                    <a:cubicBezTo>
                      <a:pt x="4798" y="873"/>
                      <a:pt x="4910" y="789"/>
                      <a:pt x="4687" y="789"/>
                    </a:cubicBezTo>
                    <a:cubicBezTo>
                      <a:pt x="3892" y="789"/>
                      <a:pt x="3139" y="873"/>
                      <a:pt x="2469" y="1082"/>
                    </a:cubicBezTo>
                    <a:cubicBezTo>
                      <a:pt x="2357" y="1124"/>
                      <a:pt x="2246" y="1151"/>
                      <a:pt x="2120" y="1207"/>
                    </a:cubicBezTo>
                    <a:cubicBezTo>
                      <a:pt x="2595" y="928"/>
                      <a:pt x="3125" y="747"/>
                      <a:pt x="3655" y="663"/>
                    </a:cubicBezTo>
                    <a:cubicBezTo>
                      <a:pt x="3908" y="623"/>
                      <a:pt x="4164" y="606"/>
                      <a:pt x="4416" y="606"/>
                    </a:cubicBezTo>
                    <a:cubicBezTo>
                      <a:pt x="4691" y="606"/>
                      <a:pt x="4962" y="627"/>
                      <a:pt x="5217" y="663"/>
                    </a:cubicBezTo>
                    <a:cubicBezTo>
                      <a:pt x="6221" y="803"/>
                      <a:pt x="7100" y="1207"/>
                      <a:pt x="7770" y="1640"/>
                    </a:cubicBezTo>
                    <a:cubicBezTo>
                      <a:pt x="7942" y="1746"/>
                      <a:pt x="8201" y="1864"/>
                      <a:pt x="8335" y="1864"/>
                    </a:cubicBezTo>
                    <a:cubicBezTo>
                      <a:pt x="8342" y="1864"/>
                      <a:pt x="8349" y="1864"/>
                      <a:pt x="8355" y="1863"/>
                    </a:cubicBezTo>
                    <a:cubicBezTo>
                      <a:pt x="8509" y="1835"/>
                      <a:pt x="8565" y="1765"/>
                      <a:pt x="8509" y="1626"/>
                    </a:cubicBezTo>
                    <a:cubicBezTo>
                      <a:pt x="8453" y="1500"/>
                      <a:pt x="8327" y="1319"/>
                      <a:pt x="8118" y="1165"/>
                    </a:cubicBezTo>
                    <a:lnTo>
                      <a:pt x="8118" y="1165"/>
                    </a:lnTo>
                    <a:cubicBezTo>
                      <a:pt x="8579" y="1417"/>
                      <a:pt x="8997" y="1695"/>
                      <a:pt x="9415" y="2016"/>
                    </a:cubicBezTo>
                    <a:cubicBezTo>
                      <a:pt x="9443" y="2058"/>
                      <a:pt x="9499" y="2114"/>
                      <a:pt x="9569" y="2156"/>
                    </a:cubicBezTo>
                    <a:cubicBezTo>
                      <a:pt x="9639" y="2212"/>
                      <a:pt x="9694" y="2281"/>
                      <a:pt x="9778" y="2351"/>
                    </a:cubicBezTo>
                    <a:cubicBezTo>
                      <a:pt x="9918" y="2491"/>
                      <a:pt x="10071" y="2672"/>
                      <a:pt x="10197" y="2839"/>
                    </a:cubicBezTo>
                    <a:cubicBezTo>
                      <a:pt x="10322" y="2993"/>
                      <a:pt x="10420" y="3160"/>
                      <a:pt x="10489" y="3244"/>
                    </a:cubicBezTo>
                    <a:cubicBezTo>
                      <a:pt x="10531" y="3293"/>
                      <a:pt x="10567" y="3328"/>
                      <a:pt x="10590" y="3328"/>
                    </a:cubicBezTo>
                    <a:cubicBezTo>
                      <a:pt x="10606" y="3328"/>
                      <a:pt x="10615" y="3312"/>
                      <a:pt x="10615" y="3272"/>
                    </a:cubicBezTo>
                    <a:cubicBezTo>
                      <a:pt x="10615" y="3188"/>
                      <a:pt x="10559" y="2923"/>
                      <a:pt x="10420" y="2644"/>
                    </a:cubicBezTo>
                    <a:cubicBezTo>
                      <a:pt x="10290" y="2385"/>
                      <a:pt x="10101" y="2115"/>
                      <a:pt x="9952" y="1966"/>
                    </a:cubicBezTo>
                    <a:lnTo>
                      <a:pt x="9952" y="1966"/>
                    </a:lnTo>
                    <a:cubicBezTo>
                      <a:pt x="10203" y="2208"/>
                      <a:pt x="10429" y="2475"/>
                      <a:pt x="10629" y="2742"/>
                    </a:cubicBezTo>
                    <a:cubicBezTo>
                      <a:pt x="10964" y="3202"/>
                      <a:pt x="11173" y="3732"/>
                      <a:pt x="11285" y="4290"/>
                    </a:cubicBezTo>
                    <a:cubicBezTo>
                      <a:pt x="11326" y="4569"/>
                      <a:pt x="11354" y="4834"/>
                      <a:pt x="11326" y="5113"/>
                    </a:cubicBezTo>
                    <a:cubicBezTo>
                      <a:pt x="11312" y="5364"/>
                      <a:pt x="11285" y="5643"/>
                      <a:pt x="11229" y="5894"/>
                    </a:cubicBezTo>
                    <a:cubicBezTo>
                      <a:pt x="11215" y="6020"/>
                      <a:pt x="11159" y="6131"/>
                      <a:pt x="11145" y="6257"/>
                    </a:cubicBezTo>
                    <a:cubicBezTo>
                      <a:pt x="11103" y="6382"/>
                      <a:pt x="11075" y="6480"/>
                      <a:pt x="11020" y="6605"/>
                    </a:cubicBezTo>
                    <a:cubicBezTo>
                      <a:pt x="10964" y="6717"/>
                      <a:pt x="10936" y="6829"/>
                      <a:pt x="10880" y="6940"/>
                    </a:cubicBezTo>
                    <a:cubicBezTo>
                      <a:pt x="10838" y="6996"/>
                      <a:pt x="10824" y="7038"/>
                      <a:pt x="10796" y="7094"/>
                    </a:cubicBezTo>
                    <a:cubicBezTo>
                      <a:pt x="10755" y="7149"/>
                      <a:pt x="10727" y="7205"/>
                      <a:pt x="10699" y="7247"/>
                    </a:cubicBezTo>
                    <a:cubicBezTo>
                      <a:pt x="10448" y="7652"/>
                      <a:pt x="10099" y="8000"/>
                      <a:pt x="9680" y="8251"/>
                    </a:cubicBezTo>
                    <a:cubicBezTo>
                      <a:pt x="9262" y="8488"/>
                      <a:pt x="8788" y="8642"/>
                      <a:pt x="8300" y="8684"/>
                    </a:cubicBezTo>
                    <a:cubicBezTo>
                      <a:pt x="8207" y="8684"/>
                      <a:pt x="8114" y="8690"/>
                      <a:pt x="8021" y="8690"/>
                    </a:cubicBezTo>
                    <a:cubicBezTo>
                      <a:pt x="7974" y="8690"/>
                      <a:pt x="7928" y="8688"/>
                      <a:pt x="7881" y="8684"/>
                    </a:cubicBezTo>
                    <a:cubicBezTo>
                      <a:pt x="7811" y="8684"/>
                      <a:pt x="7742" y="8684"/>
                      <a:pt x="7672" y="8670"/>
                    </a:cubicBezTo>
                    <a:lnTo>
                      <a:pt x="7463" y="8628"/>
                    </a:lnTo>
                    <a:cubicBezTo>
                      <a:pt x="7184" y="8558"/>
                      <a:pt x="6919" y="8475"/>
                      <a:pt x="6682" y="8335"/>
                    </a:cubicBezTo>
                    <a:cubicBezTo>
                      <a:pt x="6193" y="8056"/>
                      <a:pt x="5803" y="7582"/>
                      <a:pt x="5649" y="7038"/>
                    </a:cubicBezTo>
                    <a:cubicBezTo>
                      <a:pt x="5580" y="6801"/>
                      <a:pt x="5538" y="6536"/>
                      <a:pt x="5566" y="6257"/>
                    </a:cubicBezTo>
                    <a:cubicBezTo>
                      <a:pt x="5580" y="5992"/>
                      <a:pt x="5649" y="5713"/>
                      <a:pt x="5775" y="5462"/>
                    </a:cubicBezTo>
                    <a:cubicBezTo>
                      <a:pt x="5845" y="5322"/>
                      <a:pt x="5942" y="5197"/>
                      <a:pt x="6054" y="5085"/>
                    </a:cubicBezTo>
                    <a:cubicBezTo>
                      <a:pt x="6165" y="4987"/>
                      <a:pt x="6291" y="4904"/>
                      <a:pt x="6430" y="4834"/>
                    </a:cubicBezTo>
                    <a:cubicBezTo>
                      <a:pt x="6570" y="4764"/>
                      <a:pt x="6723" y="4722"/>
                      <a:pt x="6863" y="4694"/>
                    </a:cubicBezTo>
                    <a:cubicBezTo>
                      <a:pt x="6947" y="4680"/>
                      <a:pt x="7027" y="4674"/>
                      <a:pt x="7103" y="4674"/>
                    </a:cubicBezTo>
                    <a:cubicBezTo>
                      <a:pt x="7180" y="4674"/>
                      <a:pt x="7253" y="4680"/>
                      <a:pt x="7323" y="4694"/>
                    </a:cubicBezTo>
                    <a:cubicBezTo>
                      <a:pt x="7477" y="4708"/>
                      <a:pt x="7658" y="4778"/>
                      <a:pt x="7797" y="4862"/>
                    </a:cubicBezTo>
                    <a:cubicBezTo>
                      <a:pt x="7937" y="4946"/>
                      <a:pt x="8076" y="5071"/>
                      <a:pt x="8160" y="5224"/>
                    </a:cubicBezTo>
                    <a:cubicBezTo>
                      <a:pt x="8355" y="5545"/>
                      <a:pt x="8355" y="5908"/>
                      <a:pt x="8230" y="6201"/>
                    </a:cubicBezTo>
                    <a:cubicBezTo>
                      <a:pt x="8160" y="6382"/>
                      <a:pt x="8035" y="6508"/>
                      <a:pt x="7909" y="6605"/>
                    </a:cubicBezTo>
                    <a:cubicBezTo>
                      <a:pt x="7797" y="6689"/>
                      <a:pt x="7658" y="6745"/>
                      <a:pt x="7532" y="6787"/>
                    </a:cubicBezTo>
                    <a:cubicBezTo>
                      <a:pt x="7407" y="6815"/>
                      <a:pt x="7309" y="6829"/>
                      <a:pt x="7239" y="6856"/>
                    </a:cubicBezTo>
                    <a:cubicBezTo>
                      <a:pt x="7170" y="6870"/>
                      <a:pt x="7114" y="6898"/>
                      <a:pt x="7114" y="6954"/>
                    </a:cubicBezTo>
                    <a:cubicBezTo>
                      <a:pt x="7100" y="6968"/>
                      <a:pt x="7100" y="7010"/>
                      <a:pt x="7114" y="7038"/>
                    </a:cubicBezTo>
                    <a:lnTo>
                      <a:pt x="7184" y="7108"/>
                    </a:lnTo>
                    <a:cubicBezTo>
                      <a:pt x="7212" y="7135"/>
                      <a:pt x="7253" y="7163"/>
                      <a:pt x="7309" y="7177"/>
                    </a:cubicBezTo>
                    <a:cubicBezTo>
                      <a:pt x="7404" y="7236"/>
                      <a:pt x="7568" y="7295"/>
                      <a:pt x="7785" y="7295"/>
                    </a:cubicBezTo>
                    <a:cubicBezTo>
                      <a:pt x="7824" y="7295"/>
                      <a:pt x="7866" y="7293"/>
                      <a:pt x="7909" y="7289"/>
                    </a:cubicBezTo>
                    <a:cubicBezTo>
                      <a:pt x="8048" y="7275"/>
                      <a:pt x="8216" y="7233"/>
                      <a:pt x="8369" y="7163"/>
                    </a:cubicBezTo>
                    <a:cubicBezTo>
                      <a:pt x="8523" y="7094"/>
                      <a:pt x="8676" y="6968"/>
                      <a:pt x="8816" y="6815"/>
                    </a:cubicBezTo>
                    <a:cubicBezTo>
                      <a:pt x="8844" y="6801"/>
                      <a:pt x="8885" y="6717"/>
                      <a:pt x="8941" y="6647"/>
                    </a:cubicBezTo>
                    <a:lnTo>
                      <a:pt x="8983" y="6591"/>
                    </a:lnTo>
                    <a:lnTo>
                      <a:pt x="8997" y="6577"/>
                    </a:lnTo>
                    <a:lnTo>
                      <a:pt x="9011" y="6536"/>
                    </a:lnTo>
                    <a:lnTo>
                      <a:pt x="9011" y="6522"/>
                    </a:lnTo>
                    <a:lnTo>
                      <a:pt x="9025" y="6508"/>
                    </a:lnTo>
                    <a:cubicBezTo>
                      <a:pt x="9081" y="6396"/>
                      <a:pt x="9123" y="6285"/>
                      <a:pt x="9150" y="6159"/>
                    </a:cubicBezTo>
                    <a:cubicBezTo>
                      <a:pt x="9206" y="5908"/>
                      <a:pt x="9206" y="5629"/>
                      <a:pt x="9150" y="5392"/>
                    </a:cubicBezTo>
                    <a:cubicBezTo>
                      <a:pt x="9095" y="5127"/>
                      <a:pt x="8997" y="4904"/>
                      <a:pt x="8844" y="4694"/>
                    </a:cubicBezTo>
                    <a:cubicBezTo>
                      <a:pt x="8676" y="4499"/>
                      <a:pt x="8509" y="4318"/>
                      <a:pt x="8314" y="4220"/>
                    </a:cubicBezTo>
                    <a:cubicBezTo>
                      <a:pt x="8230" y="4164"/>
                      <a:pt x="8118" y="4109"/>
                      <a:pt x="8035" y="4095"/>
                    </a:cubicBezTo>
                    <a:cubicBezTo>
                      <a:pt x="7951" y="4081"/>
                      <a:pt x="7881" y="4039"/>
                      <a:pt x="7797" y="4039"/>
                    </a:cubicBezTo>
                    <a:cubicBezTo>
                      <a:pt x="7728" y="4025"/>
                      <a:pt x="7630" y="4025"/>
                      <a:pt x="7588" y="4025"/>
                    </a:cubicBezTo>
                    <a:cubicBezTo>
                      <a:pt x="7518" y="4025"/>
                      <a:pt x="7463" y="4025"/>
                      <a:pt x="7407" y="4039"/>
                    </a:cubicBezTo>
                    <a:cubicBezTo>
                      <a:pt x="7309" y="4067"/>
                      <a:pt x="7212" y="4095"/>
                      <a:pt x="7184" y="4109"/>
                    </a:cubicBezTo>
                    <a:cubicBezTo>
                      <a:pt x="7128" y="4150"/>
                      <a:pt x="7114" y="4178"/>
                      <a:pt x="7128" y="4234"/>
                    </a:cubicBezTo>
                    <a:lnTo>
                      <a:pt x="7184" y="4290"/>
                    </a:lnTo>
                    <a:cubicBezTo>
                      <a:pt x="7198" y="4304"/>
                      <a:pt x="7212" y="4346"/>
                      <a:pt x="7239" y="4360"/>
                    </a:cubicBezTo>
                    <a:cubicBezTo>
                      <a:pt x="7253" y="4374"/>
                      <a:pt x="7281" y="4388"/>
                      <a:pt x="7323" y="4415"/>
                    </a:cubicBezTo>
                    <a:cubicBezTo>
                      <a:pt x="7170" y="4415"/>
                      <a:pt x="7002" y="4415"/>
                      <a:pt x="6849" y="4443"/>
                    </a:cubicBezTo>
                    <a:cubicBezTo>
                      <a:pt x="6695" y="4485"/>
                      <a:pt x="6542" y="4527"/>
                      <a:pt x="6403" y="4625"/>
                    </a:cubicBezTo>
                    <a:cubicBezTo>
                      <a:pt x="6096" y="4778"/>
                      <a:pt x="5859" y="5001"/>
                      <a:pt x="5677" y="5294"/>
                    </a:cubicBezTo>
                    <a:cubicBezTo>
                      <a:pt x="5649" y="5350"/>
                      <a:pt x="5635" y="5406"/>
                      <a:pt x="5594" y="5462"/>
                    </a:cubicBezTo>
                    <a:cubicBezTo>
                      <a:pt x="5566" y="5503"/>
                      <a:pt x="5538" y="5559"/>
                      <a:pt x="5524" y="5601"/>
                    </a:cubicBezTo>
                    <a:cubicBezTo>
                      <a:pt x="5426" y="5880"/>
                      <a:pt x="5370" y="6173"/>
                      <a:pt x="5370" y="6466"/>
                    </a:cubicBezTo>
                    <a:cubicBezTo>
                      <a:pt x="5370" y="6689"/>
                      <a:pt x="5398" y="6898"/>
                      <a:pt x="5454" y="7108"/>
                    </a:cubicBezTo>
                    <a:cubicBezTo>
                      <a:pt x="5510" y="7317"/>
                      <a:pt x="5607" y="7512"/>
                      <a:pt x="5719" y="7693"/>
                    </a:cubicBezTo>
                    <a:cubicBezTo>
                      <a:pt x="5928" y="8042"/>
                      <a:pt x="6221" y="8321"/>
                      <a:pt x="6542" y="8488"/>
                    </a:cubicBezTo>
                    <a:cubicBezTo>
                      <a:pt x="6612" y="8530"/>
                      <a:pt x="6695" y="8572"/>
                      <a:pt x="6765" y="8614"/>
                    </a:cubicBezTo>
                    <a:lnTo>
                      <a:pt x="6988" y="8698"/>
                    </a:lnTo>
                    <a:cubicBezTo>
                      <a:pt x="7058" y="8740"/>
                      <a:pt x="7142" y="8753"/>
                      <a:pt x="7239" y="8767"/>
                    </a:cubicBezTo>
                    <a:lnTo>
                      <a:pt x="7351" y="8809"/>
                    </a:lnTo>
                    <a:cubicBezTo>
                      <a:pt x="7393" y="8823"/>
                      <a:pt x="7449" y="8823"/>
                      <a:pt x="7477" y="8823"/>
                    </a:cubicBezTo>
                    <a:cubicBezTo>
                      <a:pt x="7665" y="8863"/>
                      <a:pt x="7854" y="8880"/>
                      <a:pt x="8040" y="8880"/>
                    </a:cubicBezTo>
                    <a:cubicBezTo>
                      <a:pt x="8184" y="8880"/>
                      <a:pt x="8327" y="8869"/>
                      <a:pt x="8467" y="8851"/>
                    </a:cubicBezTo>
                    <a:cubicBezTo>
                      <a:pt x="8648" y="8837"/>
                      <a:pt x="8802" y="8809"/>
                      <a:pt x="8955" y="8753"/>
                    </a:cubicBezTo>
                    <a:lnTo>
                      <a:pt x="9206" y="8670"/>
                    </a:lnTo>
                    <a:cubicBezTo>
                      <a:pt x="9290" y="8642"/>
                      <a:pt x="9360" y="8600"/>
                      <a:pt x="9429" y="8558"/>
                    </a:cubicBezTo>
                    <a:cubicBezTo>
                      <a:pt x="9471" y="8544"/>
                      <a:pt x="9499" y="8530"/>
                      <a:pt x="9555" y="8502"/>
                    </a:cubicBezTo>
                    <a:lnTo>
                      <a:pt x="9653" y="8447"/>
                    </a:lnTo>
                    <a:cubicBezTo>
                      <a:pt x="9722" y="8405"/>
                      <a:pt x="9792" y="8349"/>
                      <a:pt x="9862" y="8321"/>
                    </a:cubicBezTo>
                    <a:lnTo>
                      <a:pt x="10071" y="8182"/>
                    </a:lnTo>
                    <a:lnTo>
                      <a:pt x="10266" y="8028"/>
                    </a:lnTo>
                    <a:cubicBezTo>
                      <a:pt x="10545" y="7763"/>
                      <a:pt x="10796" y="7456"/>
                      <a:pt x="10978" y="7094"/>
                    </a:cubicBezTo>
                    <a:cubicBezTo>
                      <a:pt x="11033" y="7010"/>
                      <a:pt x="11075" y="6926"/>
                      <a:pt x="11103" y="6815"/>
                    </a:cubicBezTo>
                    <a:cubicBezTo>
                      <a:pt x="11145" y="6731"/>
                      <a:pt x="11187" y="6647"/>
                      <a:pt x="11215" y="6536"/>
                    </a:cubicBezTo>
                    <a:cubicBezTo>
                      <a:pt x="11243" y="6452"/>
                      <a:pt x="11285" y="6354"/>
                      <a:pt x="11312" y="6257"/>
                    </a:cubicBezTo>
                    <a:cubicBezTo>
                      <a:pt x="11354" y="6159"/>
                      <a:pt x="11368" y="6061"/>
                      <a:pt x="11396" y="5964"/>
                    </a:cubicBezTo>
                    <a:cubicBezTo>
                      <a:pt x="11466" y="5699"/>
                      <a:pt x="11508" y="5420"/>
                      <a:pt x="11522" y="5141"/>
                    </a:cubicBezTo>
                    <a:cubicBezTo>
                      <a:pt x="11536" y="4862"/>
                      <a:pt x="11522" y="4569"/>
                      <a:pt x="11466" y="4290"/>
                    </a:cubicBezTo>
                    <a:cubicBezTo>
                      <a:pt x="11382" y="3718"/>
                      <a:pt x="11145" y="3160"/>
                      <a:pt x="10810" y="2672"/>
                    </a:cubicBezTo>
                    <a:cubicBezTo>
                      <a:pt x="10476" y="2184"/>
                      <a:pt x="10043" y="1751"/>
                      <a:pt x="9555" y="1403"/>
                    </a:cubicBezTo>
                    <a:cubicBezTo>
                      <a:pt x="9067" y="1026"/>
                      <a:pt x="8523" y="747"/>
                      <a:pt x="7951" y="524"/>
                    </a:cubicBezTo>
                    <a:cubicBezTo>
                      <a:pt x="7379" y="301"/>
                      <a:pt x="6779" y="161"/>
                      <a:pt x="6151" y="77"/>
                    </a:cubicBezTo>
                    <a:cubicBezTo>
                      <a:pt x="5819" y="25"/>
                      <a:pt x="5482" y="0"/>
                      <a:pt x="514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8"/>
              <p:cNvSpPr/>
              <p:nvPr/>
            </p:nvSpPr>
            <p:spPr>
              <a:xfrm>
                <a:off x="661779" y="4768198"/>
                <a:ext cx="599464" cy="19948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454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9" y="210"/>
                      <a:pt x="781" y="503"/>
                      <a:pt x="1158" y="768"/>
                    </a:cubicBezTo>
                    <a:cubicBezTo>
                      <a:pt x="1130" y="824"/>
                      <a:pt x="1158" y="880"/>
                      <a:pt x="1186" y="908"/>
                    </a:cubicBezTo>
                    <a:cubicBezTo>
                      <a:pt x="1367" y="1047"/>
                      <a:pt x="1521" y="1187"/>
                      <a:pt x="1660" y="1340"/>
                    </a:cubicBezTo>
                    <a:cubicBezTo>
                      <a:pt x="1660" y="1368"/>
                      <a:pt x="1674" y="1382"/>
                      <a:pt x="1688" y="1396"/>
                    </a:cubicBezTo>
                    <a:lnTo>
                      <a:pt x="1744" y="1452"/>
                    </a:lnTo>
                    <a:cubicBezTo>
                      <a:pt x="1953" y="1717"/>
                      <a:pt x="2092" y="2023"/>
                      <a:pt x="2092" y="2428"/>
                    </a:cubicBezTo>
                    <a:cubicBezTo>
                      <a:pt x="2092" y="2637"/>
                      <a:pt x="2162" y="2763"/>
                      <a:pt x="2316" y="2916"/>
                    </a:cubicBezTo>
                    <a:cubicBezTo>
                      <a:pt x="2664" y="3293"/>
                      <a:pt x="3334" y="3404"/>
                      <a:pt x="3808" y="3572"/>
                    </a:cubicBezTo>
                    <a:cubicBezTo>
                      <a:pt x="3819" y="3578"/>
                      <a:pt x="3829" y="3581"/>
                      <a:pt x="3838" y="3581"/>
                    </a:cubicBezTo>
                    <a:cubicBezTo>
                      <a:pt x="3888" y="3581"/>
                      <a:pt x="3909" y="3498"/>
                      <a:pt x="3850" y="3474"/>
                    </a:cubicBezTo>
                    <a:cubicBezTo>
                      <a:pt x="3669" y="3363"/>
                      <a:pt x="3473" y="3265"/>
                      <a:pt x="3292" y="3111"/>
                    </a:cubicBezTo>
                    <a:cubicBezTo>
                      <a:pt x="3292" y="3084"/>
                      <a:pt x="3278" y="3056"/>
                      <a:pt x="3250" y="3042"/>
                    </a:cubicBezTo>
                    <a:cubicBezTo>
                      <a:pt x="3222" y="3014"/>
                      <a:pt x="3208" y="3014"/>
                      <a:pt x="3194" y="3000"/>
                    </a:cubicBezTo>
                    <a:cubicBezTo>
                      <a:pt x="3111" y="2930"/>
                      <a:pt x="3041" y="2846"/>
                      <a:pt x="2985" y="2749"/>
                    </a:cubicBezTo>
                    <a:cubicBezTo>
                      <a:pt x="2901" y="2512"/>
                      <a:pt x="2804" y="2233"/>
                      <a:pt x="2706" y="1968"/>
                    </a:cubicBezTo>
                    <a:cubicBezTo>
                      <a:pt x="2692" y="1884"/>
                      <a:pt x="2664" y="1800"/>
                      <a:pt x="2636" y="1731"/>
                    </a:cubicBezTo>
                    <a:cubicBezTo>
                      <a:pt x="2622" y="1675"/>
                      <a:pt x="2581" y="1619"/>
                      <a:pt x="2553" y="1563"/>
                    </a:cubicBezTo>
                    <a:lnTo>
                      <a:pt x="2553" y="1563"/>
                    </a:lnTo>
                    <a:cubicBezTo>
                      <a:pt x="2860" y="1731"/>
                      <a:pt x="3180" y="1870"/>
                      <a:pt x="3473" y="2023"/>
                    </a:cubicBezTo>
                    <a:cubicBezTo>
                      <a:pt x="4380" y="2512"/>
                      <a:pt x="5356" y="2874"/>
                      <a:pt x="6361" y="3125"/>
                    </a:cubicBezTo>
                    <a:cubicBezTo>
                      <a:pt x="6500" y="3195"/>
                      <a:pt x="6668" y="3237"/>
                      <a:pt x="6807" y="3293"/>
                    </a:cubicBezTo>
                    <a:cubicBezTo>
                      <a:pt x="6947" y="3349"/>
                      <a:pt x="7058" y="3404"/>
                      <a:pt x="7184" y="3474"/>
                    </a:cubicBezTo>
                    <a:cubicBezTo>
                      <a:pt x="7295" y="3544"/>
                      <a:pt x="7379" y="3614"/>
                      <a:pt x="7477" y="3683"/>
                    </a:cubicBezTo>
                    <a:cubicBezTo>
                      <a:pt x="7574" y="3753"/>
                      <a:pt x="7658" y="3837"/>
                      <a:pt x="7742" y="3921"/>
                    </a:cubicBezTo>
                    <a:cubicBezTo>
                      <a:pt x="7825" y="4004"/>
                      <a:pt x="7937" y="4102"/>
                      <a:pt x="8035" y="4186"/>
                    </a:cubicBezTo>
                    <a:cubicBezTo>
                      <a:pt x="8314" y="4395"/>
                      <a:pt x="8704" y="4492"/>
                      <a:pt x="9081" y="4534"/>
                    </a:cubicBezTo>
                    <a:cubicBezTo>
                      <a:pt x="9276" y="4548"/>
                      <a:pt x="9485" y="4548"/>
                      <a:pt x="9680" y="4548"/>
                    </a:cubicBezTo>
                    <a:cubicBezTo>
                      <a:pt x="9876" y="4534"/>
                      <a:pt x="10057" y="4534"/>
                      <a:pt x="10238" y="4520"/>
                    </a:cubicBezTo>
                    <a:cubicBezTo>
                      <a:pt x="10336" y="4492"/>
                      <a:pt x="10322" y="4381"/>
                      <a:pt x="10224" y="4381"/>
                    </a:cubicBezTo>
                    <a:cubicBezTo>
                      <a:pt x="9667" y="4325"/>
                      <a:pt x="9332" y="4144"/>
                      <a:pt x="8983" y="3851"/>
                    </a:cubicBezTo>
                    <a:cubicBezTo>
                      <a:pt x="8871" y="3767"/>
                      <a:pt x="8718" y="3614"/>
                      <a:pt x="8593" y="3558"/>
                    </a:cubicBezTo>
                    <a:cubicBezTo>
                      <a:pt x="8579" y="3544"/>
                      <a:pt x="8565" y="3544"/>
                      <a:pt x="8551" y="3516"/>
                    </a:cubicBezTo>
                    <a:lnTo>
                      <a:pt x="8551" y="3516"/>
                    </a:lnTo>
                    <a:cubicBezTo>
                      <a:pt x="8732" y="3558"/>
                      <a:pt x="8927" y="3558"/>
                      <a:pt x="9136" y="3572"/>
                    </a:cubicBezTo>
                    <a:lnTo>
                      <a:pt x="9625" y="3614"/>
                    </a:lnTo>
                    <a:cubicBezTo>
                      <a:pt x="9727" y="3614"/>
                      <a:pt x="9842" y="3620"/>
                      <a:pt x="9956" y="3620"/>
                    </a:cubicBezTo>
                    <a:cubicBezTo>
                      <a:pt x="10014" y="3620"/>
                      <a:pt x="10071" y="3618"/>
                      <a:pt x="10127" y="3614"/>
                    </a:cubicBezTo>
                    <a:lnTo>
                      <a:pt x="10601" y="3558"/>
                    </a:lnTo>
                    <a:cubicBezTo>
                      <a:pt x="11354" y="3544"/>
                      <a:pt x="12135" y="3488"/>
                      <a:pt x="12875" y="3209"/>
                    </a:cubicBezTo>
                    <a:cubicBezTo>
                      <a:pt x="13042" y="3139"/>
                      <a:pt x="13223" y="3014"/>
                      <a:pt x="13363" y="2888"/>
                    </a:cubicBezTo>
                    <a:cubicBezTo>
                      <a:pt x="13502" y="2749"/>
                      <a:pt x="13600" y="2581"/>
                      <a:pt x="13656" y="2428"/>
                    </a:cubicBezTo>
                    <a:cubicBezTo>
                      <a:pt x="13670" y="2386"/>
                      <a:pt x="13656" y="2372"/>
                      <a:pt x="13642" y="2358"/>
                    </a:cubicBezTo>
                    <a:cubicBezTo>
                      <a:pt x="13614" y="2219"/>
                      <a:pt x="13502" y="2107"/>
                      <a:pt x="13363" y="2107"/>
                    </a:cubicBezTo>
                    <a:cubicBezTo>
                      <a:pt x="13237" y="2121"/>
                      <a:pt x="13168" y="2233"/>
                      <a:pt x="13084" y="2358"/>
                    </a:cubicBezTo>
                    <a:cubicBezTo>
                      <a:pt x="13014" y="2470"/>
                      <a:pt x="12944" y="2609"/>
                      <a:pt x="12875" y="2679"/>
                    </a:cubicBezTo>
                    <a:cubicBezTo>
                      <a:pt x="12833" y="2721"/>
                      <a:pt x="12833" y="2735"/>
                      <a:pt x="12819" y="2777"/>
                    </a:cubicBezTo>
                    <a:lnTo>
                      <a:pt x="12805" y="2791"/>
                    </a:lnTo>
                    <a:cubicBezTo>
                      <a:pt x="12596" y="2888"/>
                      <a:pt x="12387" y="2986"/>
                      <a:pt x="12149" y="3056"/>
                    </a:cubicBezTo>
                    <a:cubicBezTo>
                      <a:pt x="11591" y="3237"/>
                      <a:pt x="10992" y="3349"/>
                      <a:pt x="10392" y="3404"/>
                    </a:cubicBezTo>
                    <a:cubicBezTo>
                      <a:pt x="10195" y="3418"/>
                      <a:pt x="10001" y="3424"/>
                      <a:pt x="9809" y="3424"/>
                    </a:cubicBezTo>
                    <a:cubicBezTo>
                      <a:pt x="9401" y="3424"/>
                      <a:pt x="9000" y="3396"/>
                      <a:pt x="8593" y="3349"/>
                    </a:cubicBezTo>
                    <a:cubicBezTo>
                      <a:pt x="8383" y="3335"/>
                      <a:pt x="8174" y="3279"/>
                      <a:pt x="7951" y="3237"/>
                    </a:cubicBezTo>
                    <a:cubicBezTo>
                      <a:pt x="7811" y="3209"/>
                      <a:pt x="7658" y="3167"/>
                      <a:pt x="7505" y="3153"/>
                    </a:cubicBezTo>
                    <a:cubicBezTo>
                      <a:pt x="7337" y="3125"/>
                      <a:pt x="7184" y="3084"/>
                      <a:pt x="7030" y="3028"/>
                    </a:cubicBezTo>
                    <a:cubicBezTo>
                      <a:pt x="6919" y="3000"/>
                      <a:pt x="6807" y="2958"/>
                      <a:pt x="6682" y="2930"/>
                    </a:cubicBezTo>
                    <a:cubicBezTo>
                      <a:pt x="6570" y="2888"/>
                      <a:pt x="6486" y="2860"/>
                      <a:pt x="6389" y="2846"/>
                    </a:cubicBezTo>
                    <a:cubicBezTo>
                      <a:pt x="6277" y="2805"/>
                      <a:pt x="6179" y="2777"/>
                      <a:pt x="6082" y="2735"/>
                    </a:cubicBezTo>
                    <a:cubicBezTo>
                      <a:pt x="5928" y="2679"/>
                      <a:pt x="5775" y="2637"/>
                      <a:pt x="5635" y="2581"/>
                    </a:cubicBezTo>
                    <a:cubicBezTo>
                      <a:pt x="5705" y="2581"/>
                      <a:pt x="5775" y="2581"/>
                      <a:pt x="5845" y="2540"/>
                    </a:cubicBezTo>
                    <a:cubicBezTo>
                      <a:pt x="6124" y="2470"/>
                      <a:pt x="6263" y="2330"/>
                      <a:pt x="6486" y="2177"/>
                    </a:cubicBezTo>
                    <a:cubicBezTo>
                      <a:pt x="6807" y="1954"/>
                      <a:pt x="7156" y="1884"/>
                      <a:pt x="7518" y="1870"/>
                    </a:cubicBezTo>
                    <a:cubicBezTo>
                      <a:pt x="7644" y="1870"/>
                      <a:pt x="7602" y="1689"/>
                      <a:pt x="7518" y="1675"/>
                    </a:cubicBezTo>
                    <a:cubicBezTo>
                      <a:pt x="7375" y="1644"/>
                      <a:pt x="7234" y="1628"/>
                      <a:pt x="7092" y="1628"/>
                    </a:cubicBezTo>
                    <a:cubicBezTo>
                      <a:pt x="6848" y="1628"/>
                      <a:pt x="6603" y="1675"/>
                      <a:pt x="6347" y="1772"/>
                    </a:cubicBezTo>
                    <a:cubicBezTo>
                      <a:pt x="6040" y="1898"/>
                      <a:pt x="5719" y="1982"/>
                      <a:pt x="5412" y="2023"/>
                    </a:cubicBezTo>
                    <a:cubicBezTo>
                      <a:pt x="5789" y="1842"/>
                      <a:pt x="6124" y="1605"/>
                      <a:pt x="6500" y="1479"/>
                    </a:cubicBezTo>
                    <a:cubicBezTo>
                      <a:pt x="6570" y="1479"/>
                      <a:pt x="6570" y="1270"/>
                      <a:pt x="6430" y="1256"/>
                    </a:cubicBezTo>
                    <a:lnTo>
                      <a:pt x="6403" y="1256"/>
                    </a:lnTo>
                    <a:cubicBezTo>
                      <a:pt x="6249" y="1256"/>
                      <a:pt x="6110" y="1256"/>
                      <a:pt x="5970" y="1298"/>
                    </a:cubicBezTo>
                    <a:cubicBezTo>
                      <a:pt x="5845" y="1326"/>
                      <a:pt x="5719" y="1368"/>
                      <a:pt x="5594" y="1410"/>
                    </a:cubicBezTo>
                    <a:cubicBezTo>
                      <a:pt x="5370" y="1521"/>
                      <a:pt x="5133" y="1647"/>
                      <a:pt x="4798" y="1731"/>
                    </a:cubicBezTo>
                    <a:cubicBezTo>
                      <a:pt x="4582" y="1793"/>
                      <a:pt x="4356" y="1828"/>
                      <a:pt x="4129" y="1828"/>
                    </a:cubicBezTo>
                    <a:cubicBezTo>
                      <a:pt x="3902" y="1828"/>
                      <a:pt x="3676" y="1793"/>
                      <a:pt x="3459" y="1717"/>
                    </a:cubicBezTo>
                    <a:cubicBezTo>
                      <a:pt x="3418" y="1689"/>
                      <a:pt x="3404" y="1689"/>
                      <a:pt x="3362" y="1675"/>
                    </a:cubicBezTo>
                    <a:cubicBezTo>
                      <a:pt x="3292" y="1647"/>
                      <a:pt x="3222" y="1605"/>
                      <a:pt x="3180" y="1591"/>
                    </a:cubicBezTo>
                    <a:cubicBezTo>
                      <a:pt x="2581" y="1312"/>
                      <a:pt x="2037" y="1033"/>
                      <a:pt x="1576" y="782"/>
                    </a:cubicBezTo>
                    <a:cubicBezTo>
                      <a:pt x="1102" y="545"/>
                      <a:pt x="712" y="350"/>
                      <a:pt x="433" y="210"/>
                    </a:cubicBezTo>
                    <a:cubicBezTo>
                      <a:pt x="154" y="7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8"/>
              <p:cNvSpPr/>
              <p:nvPr/>
            </p:nvSpPr>
            <p:spPr>
              <a:xfrm>
                <a:off x="979234" y="4805252"/>
                <a:ext cx="71698" cy="4182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6" y="112"/>
                      <a:pt x="238" y="237"/>
                      <a:pt x="336" y="377"/>
                    </a:cubicBezTo>
                    <a:lnTo>
                      <a:pt x="531" y="572"/>
                    </a:lnTo>
                    <a:cubicBezTo>
                      <a:pt x="615" y="628"/>
                      <a:pt x="684" y="698"/>
                      <a:pt x="796" y="754"/>
                    </a:cubicBezTo>
                    <a:cubicBezTo>
                      <a:pt x="838" y="781"/>
                      <a:pt x="908" y="823"/>
                      <a:pt x="977" y="837"/>
                    </a:cubicBezTo>
                    <a:cubicBezTo>
                      <a:pt x="1047" y="865"/>
                      <a:pt x="1117" y="893"/>
                      <a:pt x="1186" y="907"/>
                    </a:cubicBezTo>
                    <a:cubicBezTo>
                      <a:pt x="1326" y="935"/>
                      <a:pt x="1465" y="963"/>
                      <a:pt x="1605" y="977"/>
                    </a:cubicBezTo>
                    <a:cubicBezTo>
                      <a:pt x="1633" y="977"/>
                      <a:pt x="1661" y="963"/>
                      <a:pt x="1675" y="963"/>
                    </a:cubicBezTo>
                    <a:cubicBezTo>
                      <a:pt x="1438" y="781"/>
                      <a:pt x="1242" y="572"/>
                      <a:pt x="1033" y="391"/>
                    </a:cubicBezTo>
                    <a:cubicBezTo>
                      <a:pt x="880" y="224"/>
                      <a:pt x="698" y="140"/>
                      <a:pt x="517" y="70"/>
                    </a:cubicBezTo>
                    <a:cubicBezTo>
                      <a:pt x="405" y="70"/>
                      <a:pt x="308" y="56"/>
                      <a:pt x="196" y="42"/>
                    </a:cubicBezTo>
                    <a:cubicBezTo>
                      <a:pt x="126" y="14"/>
                      <a:pt x="71" y="14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8"/>
              <p:cNvSpPr/>
              <p:nvPr/>
            </p:nvSpPr>
            <p:spPr>
              <a:xfrm>
                <a:off x="599377" y="4128595"/>
                <a:ext cx="463696" cy="476940"/>
              </a:xfrm>
              <a:custGeom>
                <a:avLst/>
                <a:gdLst/>
                <a:ahLst/>
                <a:cxnLst/>
                <a:rect l="l" t="t" r="r" b="b"/>
                <a:pathLst>
                  <a:path w="10574" h="10876" extrusionOk="0">
                    <a:moveTo>
                      <a:pt x="10256" y="0"/>
                    </a:moveTo>
                    <a:cubicBezTo>
                      <a:pt x="10227" y="0"/>
                      <a:pt x="10198" y="4"/>
                      <a:pt x="10169" y="10"/>
                    </a:cubicBezTo>
                    <a:cubicBezTo>
                      <a:pt x="10099" y="24"/>
                      <a:pt x="10016" y="65"/>
                      <a:pt x="9946" y="93"/>
                    </a:cubicBezTo>
                    <a:cubicBezTo>
                      <a:pt x="9806" y="191"/>
                      <a:pt x="9667" y="289"/>
                      <a:pt x="9569" y="330"/>
                    </a:cubicBezTo>
                    <a:cubicBezTo>
                      <a:pt x="9527" y="344"/>
                      <a:pt x="9499" y="358"/>
                      <a:pt x="9472" y="372"/>
                    </a:cubicBezTo>
                    <a:lnTo>
                      <a:pt x="9444" y="372"/>
                    </a:lnTo>
                    <a:cubicBezTo>
                      <a:pt x="9318" y="400"/>
                      <a:pt x="9179" y="414"/>
                      <a:pt x="9067" y="428"/>
                    </a:cubicBezTo>
                    <a:cubicBezTo>
                      <a:pt x="8941" y="442"/>
                      <a:pt x="8802" y="470"/>
                      <a:pt x="8676" y="498"/>
                    </a:cubicBezTo>
                    <a:cubicBezTo>
                      <a:pt x="8035" y="609"/>
                      <a:pt x="7365" y="819"/>
                      <a:pt x="6765" y="1070"/>
                    </a:cubicBezTo>
                    <a:cubicBezTo>
                      <a:pt x="6138" y="1335"/>
                      <a:pt x="5538" y="1670"/>
                      <a:pt x="4994" y="2046"/>
                    </a:cubicBezTo>
                    <a:cubicBezTo>
                      <a:pt x="4896" y="2116"/>
                      <a:pt x="4813" y="2186"/>
                      <a:pt x="4701" y="2255"/>
                    </a:cubicBezTo>
                    <a:cubicBezTo>
                      <a:pt x="4603" y="2325"/>
                      <a:pt x="4492" y="2395"/>
                      <a:pt x="4408" y="2492"/>
                    </a:cubicBezTo>
                    <a:cubicBezTo>
                      <a:pt x="4143" y="2702"/>
                      <a:pt x="3864" y="2939"/>
                      <a:pt x="3599" y="3190"/>
                    </a:cubicBezTo>
                    <a:cubicBezTo>
                      <a:pt x="3502" y="3274"/>
                      <a:pt x="3418" y="3371"/>
                      <a:pt x="3306" y="3483"/>
                    </a:cubicBezTo>
                    <a:cubicBezTo>
                      <a:pt x="3153" y="3650"/>
                      <a:pt x="2971" y="3832"/>
                      <a:pt x="2818" y="4027"/>
                    </a:cubicBezTo>
                    <a:cubicBezTo>
                      <a:pt x="2692" y="4166"/>
                      <a:pt x="2581" y="4306"/>
                      <a:pt x="2469" y="4459"/>
                    </a:cubicBezTo>
                    <a:cubicBezTo>
                      <a:pt x="2483" y="4376"/>
                      <a:pt x="2525" y="4306"/>
                      <a:pt x="2525" y="4208"/>
                    </a:cubicBezTo>
                    <a:cubicBezTo>
                      <a:pt x="2581" y="3915"/>
                      <a:pt x="2525" y="3692"/>
                      <a:pt x="2483" y="3413"/>
                    </a:cubicBezTo>
                    <a:cubicBezTo>
                      <a:pt x="2469" y="3204"/>
                      <a:pt x="2511" y="2995"/>
                      <a:pt x="2581" y="2785"/>
                    </a:cubicBezTo>
                    <a:cubicBezTo>
                      <a:pt x="2651" y="2576"/>
                      <a:pt x="2762" y="2367"/>
                      <a:pt x="2902" y="2172"/>
                    </a:cubicBezTo>
                    <a:cubicBezTo>
                      <a:pt x="2965" y="2090"/>
                      <a:pt x="2911" y="2032"/>
                      <a:pt x="2842" y="2032"/>
                    </a:cubicBezTo>
                    <a:cubicBezTo>
                      <a:pt x="2805" y="2032"/>
                      <a:pt x="2764" y="2049"/>
                      <a:pt x="2734" y="2088"/>
                    </a:cubicBezTo>
                    <a:cubicBezTo>
                      <a:pt x="2330" y="2492"/>
                      <a:pt x="2107" y="2939"/>
                      <a:pt x="2037" y="3441"/>
                    </a:cubicBezTo>
                    <a:cubicBezTo>
                      <a:pt x="1995" y="3636"/>
                      <a:pt x="1967" y="3832"/>
                      <a:pt x="1953" y="4027"/>
                    </a:cubicBezTo>
                    <a:cubicBezTo>
                      <a:pt x="1911" y="4208"/>
                      <a:pt x="1883" y="4390"/>
                      <a:pt x="1842" y="4585"/>
                    </a:cubicBezTo>
                    <a:cubicBezTo>
                      <a:pt x="1828" y="4348"/>
                      <a:pt x="1786" y="4124"/>
                      <a:pt x="1786" y="3901"/>
                    </a:cubicBezTo>
                    <a:cubicBezTo>
                      <a:pt x="1772" y="3678"/>
                      <a:pt x="1772" y="3427"/>
                      <a:pt x="1842" y="3190"/>
                    </a:cubicBezTo>
                    <a:cubicBezTo>
                      <a:pt x="1842" y="3106"/>
                      <a:pt x="1766" y="3047"/>
                      <a:pt x="1687" y="3047"/>
                    </a:cubicBezTo>
                    <a:cubicBezTo>
                      <a:pt x="1635" y="3047"/>
                      <a:pt x="1582" y="3073"/>
                      <a:pt x="1549" y="3134"/>
                    </a:cubicBezTo>
                    <a:cubicBezTo>
                      <a:pt x="1549" y="3148"/>
                      <a:pt x="1535" y="3148"/>
                      <a:pt x="1535" y="3162"/>
                    </a:cubicBezTo>
                    <a:cubicBezTo>
                      <a:pt x="1423" y="3357"/>
                      <a:pt x="1353" y="3553"/>
                      <a:pt x="1326" y="3706"/>
                    </a:cubicBezTo>
                    <a:cubicBezTo>
                      <a:pt x="1284" y="3859"/>
                      <a:pt x="1270" y="4027"/>
                      <a:pt x="1270" y="4166"/>
                    </a:cubicBezTo>
                    <a:cubicBezTo>
                      <a:pt x="1270" y="4320"/>
                      <a:pt x="1284" y="4459"/>
                      <a:pt x="1284" y="4613"/>
                    </a:cubicBezTo>
                    <a:cubicBezTo>
                      <a:pt x="1298" y="4766"/>
                      <a:pt x="1298" y="4947"/>
                      <a:pt x="1298" y="5143"/>
                    </a:cubicBezTo>
                    <a:cubicBezTo>
                      <a:pt x="1298" y="5394"/>
                      <a:pt x="1284" y="5659"/>
                      <a:pt x="1242" y="5910"/>
                    </a:cubicBezTo>
                    <a:cubicBezTo>
                      <a:pt x="1228" y="6021"/>
                      <a:pt x="1214" y="6161"/>
                      <a:pt x="1172" y="6287"/>
                    </a:cubicBezTo>
                    <a:cubicBezTo>
                      <a:pt x="1144" y="6412"/>
                      <a:pt x="1102" y="6538"/>
                      <a:pt x="1060" y="6677"/>
                    </a:cubicBezTo>
                    <a:cubicBezTo>
                      <a:pt x="1047" y="6705"/>
                      <a:pt x="1047" y="6747"/>
                      <a:pt x="1019" y="6775"/>
                    </a:cubicBezTo>
                    <a:cubicBezTo>
                      <a:pt x="991" y="6844"/>
                      <a:pt x="949" y="6928"/>
                      <a:pt x="921" y="6998"/>
                    </a:cubicBezTo>
                    <a:cubicBezTo>
                      <a:pt x="600" y="7681"/>
                      <a:pt x="391" y="8351"/>
                      <a:pt x="251" y="8923"/>
                    </a:cubicBezTo>
                    <a:cubicBezTo>
                      <a:pt x="112" y="9495"/>
                      <a:pt x="42" y="9983"/>
                      <a:pt x="14" y="10332"/>
                    </a:cubicBezTo>
                    <a:cubicBezTo>
                      <a:pt x="0" y="10513"/>
                      <a:pt x="0" y="10652"/>
                      <a:pt x="0" y="10736"/>
                    </a:cubicBezTo>
                    <a:lnTo>
                      <a:pt x="0" y="10876"/>
                    </a:lnTo>
                    <a:cubicBezTo>
                      <a:pt x="14" y="10360"/>
                      <a:pt x="168" y="9843"/>
                      <a:pt x="349" y="9369"/>
                    </a:cubicBezTo>
                    <a:cubicBezTo>
                      <a:pt x="391" y="9369"/>
                      <a:pt x="447" y="9341"/>
                      <a:pt x="461" y="9285"/>
                    </a:cubicBezTo>
                    <a:cubicBezTo>
                      <a:pt x="544" y="9062"/>
                      <a:pt x="670" y="8853"/>
                      <a:pt x="795" y="8672"/>
                    </a:cubicBezTo>
                    <a:cubicBezTo>
                      <a:pt x="809" y="8658"/>
                      <a:pt x="823" y="8658"/>
                      <a:pt x="851" y="8630"/>
                    </a:cubicBezTo>
                    <a:cubicBezTo>
                      <a:pt x="865" y="8602"/>
                      <a:pt x="865" y="8588"/>
                      <a:pt x="879" y="8574"/>
                    </a:cubicBezTo>
                    <a:cubicBezTo>
                      <a:pt x="1005" y="8435"/>
                      <a:pt x="1130" y="8323"/>
                      <a:pt x="1284" y="8239"/>
                    </a:cubicBezTo>
                    <a:cubicBezTo>
                      <a:pt x="1437" y="8156"/>
                      <a:pt x="1618" y="8100"/>
                      <a:pt x="1814" y="8072"/>
                    </a:cubicBezTo>
                    <a:cubicBezTo>
                      <a:pt x="2023" y="8044"/>
                      <a:pt x="2135" y="7960"/>
                      <a:pt x="2274" y="7821"/>
                    </a:cubicBezTo>
                    <a:cubicBezTo>
                      <a:pt x="2330" y="7793"/>
                      <a:pt x="2372" y="7737"/>
                      <a:pt x="2400" y="7681"/>
                    </a:cubicBezTo>
                    <a:lnTo>
                      <a:pt x="2497" y="7528"/>
                    </a:lnTo>
                    <a:cubicBezTo>
                      <a:pt x="2567" y="7416"/>
                      <a:pt x="2609" y="7305"/>
                      <a:pt x="2679" y="7179"/>
                    </a:cubicBezTo>
                    <a:lnTo>
                      <a:pt x="2832" y="6817"/>
                    </a:lnTo>
                    <a:cubicBezTo>
                      <a:pt x="2888" y="6691"/>
                      <a:pt x="2944" y="6565"/>
                      <a:pt x="2985" y="6468"/>
                    </a:cubicBezTo>
                    <a:cubicBezTo>
                      <a:pt x="3015" y="6418"/>
                      <a:pt x="2967" y="6375"/>
                      <a:pt x="2927" y="6375"/>
                    </a:cubicBezTo>
                    <a:cubicBezTo>
                      <a:pt x="2911" y="6375"/>
                      <a:pt x="2896" y="6382"/>
                      <a:pt x="2888" y="6398"/>
                    </a:cubicBezTo>
                    <a:cubicBezTo>
                      <a:pt x="2790" y="6565"/>
                      <a:pt x="2623" y="6747"/>
                      <a:pt x="2483" y="6900"/>
                    </a:cubicBezTo>
                    <a:cubicBezTo>
                      <a:pt x="2469" y="6900"/>
                      <a:pt x="2427" y="6914"/>
                      <a:pt x="2414" y="6956"/>
                    </a:cubicBezTo>
                    <a:cubicBezTo>
                      <a:pt x="2400" y="6970"/>
                      <a:pt x="2400" y="6984"/>
                      <a:pt x="2386" y="6998"/>
                    </a:cubicBezTo>
                    <a:cubicBezTo>
                      <a:pt x="2344" y="7040"/>
                      <a:pt x="2288" y="7068"/>
                      <a:pt x="2260" y="7109"/>
                    </a:cubicBezTo>
                    <a:cubicBezTo>
                      <a:pt x="2232" y="7137"/>
                      <a:pt x="2176" y="7179"/>
                      <a:pt x="2135" y="7207"/>
                    </a:cubicBezTo>
                    <a:cubicBezTo>
                      <a:pt x="2023" y="7263"/>
                      <a:pt x="1883" y="7305"/>
                      <a:pt x="1744" y="7347"/>
                    </a:cubicBezTo>
                    <a:cubicBezTo>
                      <a:pt x="1591" y="7402"/>
                      <a:pt x="1479" y="7458"/>
                      <a:pt x="1353" y="7528"/>
                    </a:cubicBezTo>
                    <a:cubicBezTo>
                      <a:pt x="1270" y="7556"/>
                      <a:pt x="1186" y="7584"/>
                      <a:pt x="1116" y="7612"/>
                    </a:cubicBezTo>
                    <a:cubicBezTo>
                      <a:pt x="1060" y="7626"/>
                      <a:pt x="1005" y="7681"/>
                      <a:pt x="949" y="7723"/>
                    </a:cubicBezTo>
                    <a:lnTo>
                      <a:pt x="1158" y="7193"/>
                    </a:lnTo>
                    <a:cubicBezTo>
                      <a:pt x="1228" y="7026"/>
                      <a:pt x="1339" y="6858"/>
                      <a:pt x="1423" y="6691"/>
                    </a:cubicBezTo>
                    <a:cubicBezTo>
                      <a:pt x="1995" y="5715"/>
                      <a:pt x="2609" y="4752"/>
                      <a:pt x="3334" y="3887"/>
                    </a:cubicBezTo>
                    <a:lnTo>
                      <a:pt x="3529" y="3706"/>
                    </a:lnTo>
                    <a:cubicBezTo>
                      <a:pt x="3599" y="3650"/>
                      <a:pt x="3669" y="3608"/>
                      <a:pt x="3725" y="3539"/>
                    </a:cubicBezTo>
                    <a:cubicBezTo>
                      <a:pt x="3794" y="3483"/>
                      <a:pt x="3850" y="3427"/>
                      <a:pt x="3920" y="3399"/>
                    </a:cubicBezTo>
                    <a:cubicBezTo>
                      <a:pt x="3990" y="3357"/>
                      <a:pt x="4032" y="3329"/>
                      <a:pt x="4101" y="3288"/>
                    </a:cubicBezTo>
                    <a:cubicBezTo>
                      <a:pt x="4227" y="3232"/>
                      <a:pt x="4352" y="3204"/>
                      <a:pt x="4450" y="3162"/>
                    </a:cubicBezTo>
                    <a:lnTo>
                      <a:pt x="4827" y="3120"/>
                    </a:lnTo>
                    <a:cubicBezTo>
                      <a:pt x="4938" y="3092"/>
                      <a:pt x="5064" y="3078"/>
                      <a:pt x="5203" y="3064"/>
                    </a:cubicBezTo>
                    <a:cubicBezTo>
                      <a:pt x="5385" y="3050"/>
                      <a:pt x="5538" y="2981"/>
                      <a:pt x="5691" y="2925"/>
                    </a:cubicBezTo>
                    <a:cubicBezTo>
                      <a:pt x="5775" y="2883"/>
                      <a:pt x="5845" y="2855"/>
                      <a:pt x="5915" y="2813"/>
                    </a:cubicBezTo>
                    <a:cubicBezTo>
                      <a:pt x="5984" y="2785"/>
                      <a:pt x="6082" y="2730"/>
                      <a:pt x="6152" y="2702"/>
                    </a:cubicBezTo>
                    <a:cubicBezTo>
                      <a:pt x="6221" y="2660"/>
                      <a:pt x="6305" y="2604"/>
                      <a:pt x="6375" y="2562"/>
                    </a:cubicBezTo>
                    <a:cubicBezTo>
                      <a:pt x="6445" y="2520"/>
                      <a:pt x="6528" y="2465"/>
                      <a:pt x="6598" y="2423"/>
                    </a:cubicBezTo>
                    <a:cubicBezTo>
                      <a:pt x="6738" y="2325"/>
                      <a:pt x="6905" y="2241"/>
                      <a:pt x="7044" y="2172"/>
                    </a:cubicBezTo>
                    <a:cubicBezTo>
                      <a:pt x="7124" y="2145"/>
                      <a:pt x="7065" y="2031"/>
                      <a:pt x="6988" y="2031"/>
                    </a:cubicBezTo>
                    <a:cubicBezTo>
                      <a:pt x="6983" y="2031"/>
                      <a:pt x="6979" y="2031"/>
                      <a:pt x="6975" y="2032"/>
                    </a:cubicBezTo>
                    <a:cubicBezTo>
                      <a:pt x="6849" y="2074"/>
                      <a:pt x="6738" y="2102"/>
                      <a:pt x="6626" y="2116"/>
                    </a:cubicBezTo>
                    <a:lnTo>
                      <a:pt x="6305" y="2172"/>
                    </a:lnTo>
                    <a:cubicBezTo>
                      <a:pt x="6201" y="2179"/>
                      <a:pt x="6096" y="2182"/>
                      <a:pt x="5986" y="2182"/>
                    </a:cubicBezTo>
                    <a:cubicBezTo>
                      <a:pt x="5876" y="2182"/>
                      <a:pt x="5761" y="2179"/>
                      <a:pt x="5636" y="2172"/>
                    </a:cubicBezTo>
                    <a:cubicBezTo>
                      <a:pt x="5578" y="2166"/>
                      <a:pt x="5506" y="2163"/>
                      <a:pt x="5431" y="2163"/>
                    </a:cubicBezTo>
                    <a:cubicBezTo>
                      <a:pt x="5326" y="2163"/>
                      <a:pt x="5215" y="2169"/>
                      <a:pt x="5133" y="2186"/>
                    </a:cubicBezTo>
                    <a:cubicBezTo>
                      <a:pt x="5120" y="2186"/>
                      <a:pt x="5078" y="2214"/>
                      <a:pt x="5064" y="2214"/>
                    </a:cubicBezTo>
                    <a:cubicBezTo>
                      <a:pt x="5147" y="2158"/>
                      <a:pt x="5245" y="2088"/>
                      <a:pt x="5329" y="2032"/>
                    </a:cubicBezTo>
                    <a:cubicBezTo>
                      <a:pt x="5412" y="1962"/>
                      <a:pt x="5524" y="1935"/>
                      <a:pt x="5608" y="1865"/>
                    </a:cubicBezTo>
                    <a:cubicBezTo>
                      <a:pt x="5677" y="1809"/>
                      <a:pt x="5761" y="1767"/>
                      <a:pt x="5831" y="1739"/>
                    </a:cubicBezTo>
                    <a:lnTo>
                      <a:pt x="6082" y="1614"/>
                    </a:lnTo>
                    <a:cubicBezTo>
                      <a:pt x="6166" y="1586"/>
                      <a:pt x="6235" y="1530"/>
                      <a:pt x="6319" y="1488"/>
                    </a:cubicBezTo>
                    <a:cubicBezTo>
                      <a:pt x="6403" y="1460"/>
                      <a:pt x="6487" y="1418"/>
                      <a:pt x="6570" y="1391"/>
                    </a:cubicBezTo>
                    <a:cubicBezTo>
                      <a:pt x="6710" y="1321"/>
                      <a:pt x="6863" y="1251"/>
                      <a:pt x="7031" y="1167"/>
                    </a:cubicBezTo>
                    <a:lnTo>
                      <a:pt x="7184" y="1112"/>
                    </a:lnTo>
                    <a:lnTo>
                      <a:pt x="7323" y="1070"/>
                    </a:lnTo>
                    <a:lnTo>
                      <a:pt x="7616" y="1000"/>
                    </a:lnTo>
                    <a:cubicBezTo>
                      <a:pt x="7714" y="986"/>
                      <a:pt x="7812" y="972"/>
                      <a:pt x="7909" y="958"/>
                    </a:cubicBezTo>
                    <a:cubicBezTo>
                      <a:pt x="8007" y="930"/>
                      <a:pt x="8105" y="916"/>
                      <a:pt x="8202" y="916"/>
                    </a:cubicBezTo>
                    <a:cubicBezTo>
                      <a:pt x="8397" y="902"/>
                      <a:pt x="8593" y="861"/>
                      <a:pt x="8802" y="861"/>
                    </a:cubicBezTo>
                    <a:lnTo>
                      <a:pt x="9095" y="847"/>
                    </a:lnTo>
                    <a:cubicBezTo>
                      <a:pt x="9193" y="847"/>
                      <a:pt x="9290" y="847"/>
                      <a:pt x="9388" y="833"/>
                    </a:cubicBezTo>
                    <a:cubicBezTo>
                      <a:pt x="9444" y="833"/>
                      <a:pt x="9499" y="833"/>
                      <a:pt x="9527" y="819"/>
                    </a:cubicBezTo>
                    <a:cubicBezTo>
                      <a:pt x="9583" y="819"/>
                      <a:pt x="9639" y="791"/>
                      <a:pt x="9667" y="791"/>
                    </a:cubicBezTo>
                    <a:cubicBezTo>
                      <a:pt x="9778" y="777"/>
                      <a:pt x="9862" y="749"/>
                      <a:pt x="9960" y="707"/>
                    </a:cubicBezTo>
                    <a:cubicBezTo>
                      <a:pt x="10155" y="637"/>
                      <a:pt x="10336" y="568"/>
                      <a:pt x="10490" y="442"/>
                    </a:cubicBezTo>
                    <a:cubicBezTo>
                      <a:pt x="10504" y="428"/>
                      <a:pt x="10518" y="400"/>
                      <a:pt x="10504" y="372"/>
                    </a:cubicBezTo>
                    <a:cubicBezTo>
                      <a:pt x="10573" y="261"/>
                      <a:pt x="10546" y="93"/>
                      <a:pt x="10378" y="24"/>
                    </a:cubicBezTo>
                    <a:cubicBezTo>
                      <a:pt x="10337" y="7"/>
                      <a:pt x="10296" y="0"/>
                      <a:pt x="10256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8"/>
              <p:cNvSpPr/>
              <p:nvPr/>
            </p:nvSpPr>
            <p:spPr>
              <a:xfrm>
                <a:off x="789610" y="4228712"/>
                <a:ext cx="83232" cy="22672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517" extrusionOk="0">
                    <a:moveTo>
                      <a:pt x="1061" y="0"/>
                    </a:moveTo>
                    <a:cubicBezTo>
                      <a:pt x="935" y="0"/>
                      <a:pt x="837" y="14"/>
                      <a:pt x="726" y="28"/>
                    </a:cubicBezTo>
                    <a:cubicBezTo>
                      <a:pt x="628" y="70"/>
                      <a:pt x="544" y="98"/>
                      <a:pt x="433" y="154"/>
                    </a:cubicBezTo>
                    <a:cubicBezTo>
                      <a:pt x="349" y="223"/>
                      <a:pt x="238" y="293"/>
                      <a:pt x="154" y="377"/>
                    </a:cubicBezTo>
                    <a:lnTo>
                      <a:pt x="0" y="516"/>
                    </a:lnTo>
                    <a:cubicBezTo>
                      <a:pt x="130" y="490"/>
                      <a:pt x="258" y="486"/>
                      <a:pt x="388" y="486"/>
                    </a:cubicBezTo>
                    <a:cubicBezTo>
                      <a:pt x="462" y="486"/>
                      <a:pt x="538" y="487"/>
                      <a:pt x="615" y="487"/>
                    </a:cubicBezTo>
                    <a:cubicBezTo>
                      <a:pt x="764" y="487"/>
                      <a:pt x="920" y="481"/>
                      <a:pt x="1088" y="447"/>
                    </a:cubicBezTo>
                    <a:cubicBezTo>
                      <a:pt x="1228" y="391"/>
                      <a:pt x="1353" y="363"/>
                      <a:pt x="1479" y="307"/>
                    </a:cubicBezTo>
                    <a:cubicBezTo>
                      <a:pt x="1605" y="279"/>
                      <a:pt x="1716" y="223"/>
                      <a:pt x="1842" y="154"/>
                    </a:cubicBezTo>
                    <a:lnTo>
                      <a:pt x="1897" y="98"/>
                    </a:lnTo>
                    <a:lnTo>
                      <a:pt x="1479" y="42"/>
                    </a:lnTo>
                    <a:cubicBezTo>
                      <a:pt x="1409" y="28"/>
                      <a:pt x="1339" y="28"/>
                      <a:pt x="1270" y="14"/>
                    </a:cubicBezTo>
                    <a:cubicBezTo>
                      <a:pt x="1200" y="14"/>
                      <a:pt x="1130" y="0"/>
                      <a:pt x="1061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8"/>
              <p:cNvSpPr/>
              <p:nvPr/>
            </p:nvSpPr>
            <p:spPr>
              <a:xfrm>
                <a:off x="258992" y="3415230"/>
                <a:ext cx="273727" cy="492376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11228" extrusionOk="0">
                    <a:moveTo>
                      <a:pt x="5956" y="0"/>
                    </a:moveTo>
                    <a:cubicBezTo>
                      <a:pt x="5857" y="0"/>
                      <a:pt x="5759" y="60"/>
                      <a:pt x="5670" y="138"/>
                    </a:cubicBezTo>
                    <a:cubicBezTo>
                      <a:pt x="5545" y="222"/>
                      <a:pt x="5433" y="347"/>
                      <a:pt x="5349" y="389"/>
                    </a:cubicBezTo>
                    <a:cubicBezTo>
                      <a:pt x="5321" y="417"/>
                      <a:pt x="5293" y="431"/>
                      <a:pt x="5280" y="459"/>
                    </a:cubicBezTo>
                    <a:lnTo>
                      <a:pt x="5252" y="459"/>
                    </a:lnTo>
                    <a:cubicBezTo>
                      <a:pt x="5015" y="515"/>
                      <a:pt x="4805" y="571"/>
                      <a:pt x="4582" y="626"/>
                    </a:cubicBezTo>
                    <a:cubicBezTo>
                      <a:pt x="4024" y="780"/>
                      <a:pt x="3466" y="989"/>
                      <a:pt x="2992" y="1338"/>
                    </a:cubicBezTo>
                    <a:cubicBezTo>
                      <a:pt x="2922" y="1366"/>
                      <a:pt x="2880" y="1421"/>
                      <a:pt x="2825" y="1477"/>
                    </a:cubicBezTo>
                    <a:lnTo>
                      <a:pt x="2643" y="1617"/>
                    </a:lnTo>
                    <a:lnTo>
                      <a:pt x="2490" y="1770"/>
                    </a:lnTo>
                    <a:lnTo>
                      <a:pt x="2336" y="1924"/>
                    </a:lnTo>
                    <a:cubicBezTo>
                      <a:pt x="2155" y="2161"/>
                      <a:pt x="1988" y="2398"/>
                      <a:pt x="1862" y="2677"/>
                    </a:cubicBezTo>
                    <a:cubicBezTo>
                      <a:pt x="1834" y="2760"/>
                      <a:pt x="1778" y="2872"/>
                      <a:pt x="1737" y="2970"/>
                    </a:cubicBezTo>
                    <a:lnTo>
                      <a:pt x="1695" y="3137"/>
                    </a:lnTo>
                    <a:lnTo>
                      <a:pt x="1639" y="3290"/>
                    </a:lnTo>
                    <a:cubicBezTo>
                      <a:pt x="1625" y="3360"/>
                      <a:pt x="1597" y="3430"/>
                      <a:pt x="1583" y="3514"/>
                    </a:cubicBezTo>
                    <a:cubicBezTo>
                      <a:pt x="1583" y="3556"/>
                      <a:pt x="1569" y="3583"/>
                      <a:pt x="1555" y="3625"/>
                    </a:cubicBezTo>
                    <a:cubicBezTo>
                      <a:pt x="1555" y="3653"/>
                      <a:pt x="1527" y="3695"/>
                      <a:pt x="1527" y="3737"/>
                    </a:cubicBezTo>
                    <a:cubicBezTo>
                      <a:pt x="1513" y="3807"/>
                      <a:pt x="1513" y="3904"/>
                      <a:pt x="1499" y="3974"/>
                    </a:cubicBezTo>
                    <a:cubicBezTo>
                      <a:pt x="1486" y="4058"/>
                      <a:pt x="1486" y="4127"/>
                      <a:pt x="1486" y="4211"/>
                    </a:cubicBezTo>
                    <a:cubicBezTo>
                      <a:pt x="1486" y="4267"/>
                      <a:pt x="1458" y="4337"/>
                      <a:pt x="1458" y="4392"/>
                    </a:cubicBezTo>
                    <a:lnTo>
                      <a:pt x="1458" y="4574"/>
                    </a:lnTo>
                    <a:cubicBezTo>
                      <a:pt x="1458" y="4783"/>
                      <a:pt x="1458" y="4992"/>
                      <a:pt x="1486" y="5201"/>
                    </a:cubicBezTo>
                    <a:cubicBezTo>
                      <a:pt x="1499" y="5369"/>
                      <a:pt x="1513" y="5522"/>
                      <a:pt x="1527" y="5690"/>
                    </a:cubicBezTo>
                    <a:cubicBezTo>
                      <a:pt x="1499" y="5620"/>
                      <a:pt x="1458" y="5578"/>
                      <a:pt x="1416" y="5522"/>
                    </a:cubicBezTo>
                    <a:cubicBezTo>
                      <a:pt x="1318" y="5411"/>
                      <a:pt x="1234" y="5327"/>
                      <a:pt x="1137" y="5257"/>
                    </a:cubicBezTo>
                    <a:cubicBezTo>
                      <a:pt x="1039" y="5187"/>
                      <a:pt x="942" y="5118"/>
                      <a:pt x="816" y="5034"/>
                    </a:cubicBezTo>
                    <a:cubicBezTo>
                      <a:pt x="732" y="4964"/>
                      <a:pt x="663" y="4895"/>
                      <a:pt x="607" y="4825"/>
                    </a:cubicBezTo>
                    <a:lnTo>
                      <a:pt x="453" y="4560"/>
                    </a:lnTo>
                    <a:cubicBezTo>
                      <a:pt x="342" y="4365"/>
                      <a:pt x="314" y="4141"/>
                      <a:pt x="272" y="3918"/>
                    </a:cubicBezTo>
                    <a:cubicBezTo>
                      <a:pt x="261" y="3863"/>
                      <a:pt x="241" y="3826"/>
                      <a:pt x="206" y="3826"/>
                    </a:cubicBezTo>
                    <a:cubicBezTo>
                      <a:pt x="197" y="3826"/>
                      <a:pt x="186" y="3829"/>
                      <a:pt x="174" y="3834"/>
                    </a:cubicBezTo>
                    <a:cubicBezTo>
                      <a:pt x="119" y="3848"/>
                      <a:pt x="91" y="3904"/>
                      <a:pt x="91" y="3946"/>
                    </a:cubicBezTo>
                    <a:cubicBezTo>
                      <a:pt x="63" y="4086"/>
                      <a:pt x="91" y="4225"/>
                      <a:pt x="91" y="4351"/>
                    </a:cubicBezTo>
                    <a:cubicBezTo>
                      <a:pt x="105" y="4476"/>
                      <a:pt x="133" y="4602"/>
                      <a:pt x="174" y="4713"/>
                    </a:cubicBezTo>
                    <a:cubicBezTo>
                      <a:pt x="202" y="4839"/>
                      <a:pt x="258" y="4950"/>
                      <a:pt x="314" y="5048"/>
                    </a:cubicBezTo>
                    <a:cubicBezTo>
                      <a:pt x="370" y="5160"/>
                      <a:pt x="439" y="5257"/>
                      <a:pt x="509" y="5341"/>
                    </a:cubicBezTo>
                    <a:cubicBezTo>
                      <a:pt x="621" y="5480"/>
                      <a:pt x="732" y="5620"/>
                      <a:pt x="858" y="5759"/>
                    </a:cubicBezTo>
                    <a:cubicBezTo>
                      <a:pt x="969" y="5899"/>
                      <a:pt x="1081" y="6024"/>
                      <a:pt x="1179" y="6164"/>
                    </a:cubicBezTo>
                    <a:lnTo>
                      <a:pt x="663" y="5801"/>
                    </a:lnTo>
                    <a:cubicBezTo>
                      <a:pt x="481" y="5662"/>
                      <a:pt x="328" y="5522"/>
                      <a:pt x="188" y="5313"/>
                    </a:cubicBezTo>
                    <a:cubicBezTo>
                      <a:pt x="183" y="5239"/>
                      <a:pt x="151" y="5209"/>
                      <a:pt x="117" y="5209"/>
                    </a:cubicBezTo>
                    <a:cubicBezTo>
                      <a:pt x="62" y="5209"/>
                      <a:pt x="0" y="5288"/>
                      <a:pt x="35" y="5383"/>
                    </a:cubicBezTo>
                    <a:cubicBezTo>
                      <a:pt x="35" y="5397"/>
                      <a:pt x="49" y="5397"/>
                      <a:pt x="49" y="5411"/>
                    </a:cubicBezTo>
                    <a:cubicBezTo>
                      <a:pt x="188" y="5815"/>
                      <a:pt x="384" y="6024"/>
                      <a:pt x="579" y="6220"/>
                    </a:cubicBezTo>
                    <a:cubicBezTo>
                      <a:pt x="677" y="6303"/>
                      <a:pt x="802" y="6387"/>
                      <a:pt x="900" y="6485"/>
                    </a:cubicBezTo>
                    <a:cubicBezTo>
                      <a:pt x="1025" y="6568"/>
                      <a:pt x="1151" y="6652"/>
                      <a:pt x="1290" y="6778"/>
                    </a:cubicBezTo>
                    <a:cubicBezTo>
                      <a:pt x="1374" y="6847"/>
                      <a:pt x="1458" y="6931"/>
                      <a:pt x="1555" y="7001"/>
                    </a:cubicBezTo>
                    <a:cubicBezTo>
                      <a:pt x="1639" y="7085"/>
                      <a:pt x="1723" y="7154"/>
                      <a:pt x="1792" y="7252"/>
                    </a:cubicBezTo>
                    <a:cubicBezTo>
                      <a:pt x="1932" y="7419"/>
                      <a:pt x="2071" y="7615"/>
                      <a:pt x="2183" y="7824"/>
                    </a:cubicBezTo>
                    <a:cubicBezTo>
                      <a:pt x="2197" y="7852"/>
                      <a:pt x="2197" y="7880"/>
                      <a:pt x="2211" y="7907"/>
                    </a:cubicBezTo>
                    <a:cubicBezTo>
                      <a:pt x="2225" y="7977"/>
                      <a:pt x="2267" y="8047"/>
                      <a:pt x="2281" y="8117"/>
                    </a:cubicBezTo>
                    <a:cubicBezTo>
                      <a:pt x="2504" y="8730"/>
                      <a:pt x="2769" y="9274"/>
                      <a:pt x="3020" y="9735"/>
                    </a:cubicBezTo>
                    <a:cubicBezTo>
                      <a:pt x="3257" y="10195"/>
                      <a:pt x="3466" y="10572"/>
                      <a:pt x="3620" y="10823"/>
                    </a:cubicBezTo>
                    <a:cubicBezTo>
                      <a:pt x="3787" y="11088"/>
                      <a:pt x="3885" y="11227"/>
                      <a:pt x="3885" y="11227"/>
                    </a:cubicBezTo>
                    <a:cubicBezTo>
                      <a:pt x="3648" y="10837"/>
                      <a:pt x="3480" y="10404"/>
                      <a:pt x="3341" y="9986"/>
                    </a:cubicBezTo>
                    <a:cubicBezTo>
                      <a:pt x="3383" y="9944"/>
                      <a:pt x="3396" y="9902"/>
                      <a:pt x="3383" y="9846"/>
                    </a:cubicBezTo>
                    <a:cubicBezTo>
                      <a:pt x="3313" y="9637"/>
                      <a:pt x="3271" y="9428"/>
                      <a:pt x="3257" y="9233"/>
                    </a:cubicBezTo>
                    <a:cubicBezTo>
                      <a:pt x="3257" y="9219"/>
                      <a:pt x="3271" y="9205"/>
                      <a:pt x="3257" y="9177"/>
                    </a:cubicBezTo>
                    <a:cubicBezTo>
                      <a:pt x="3257" y="9163"/>
                      <a:pt x="3257" y="9149"/>
                      <a:pt x="3243" y="9107"/>
                    </a:cubicBezTo>
                    <a:cubicBezTo>
                      <a:pt x="3243" y="8954"/>
                      <a:pt x="3257" y="8800"/>
                      <a:pt x="3327" y="8647"/>
                    </a:cubicBezTo>
                    <a:cubicBezTo>
                      <a:pt x="3383" y="8479"/>
                      <a:pt x="3466" y="8340"/>
                      <a:pt x="3606" y="8186"/>
                    </a:cubicBezTo>
                    <a:cubicBezTo>
                      <a:pt x="3745" y="8033"/>
                      <a:pt x="3787" y="7907"/>
                      <a:pt x="3787" y="7712"/>
                    </a:cubicBezTo>
                    <a:cubicBezTo>
                      <a:pt x="3815" y="7266"/>
                      <a:pt x="3466" y="6833"/>
                      <a:pt x="3341" y="6429"/>
                    </a:cubicBezTo>
                    <a:cubicBezTo>
                      <a:pt x="3335" y="6401"/>
                      <a:pt x="3311" y="6389"/>
                      <a:pt x="3287" y="6389"/>
                    </a:cubicBezTo>
                    <a:cubicBezTo>
                      <a:pt x="3250" y="6389"/>
                      <a:pt x="3212" y="6415"/>
                      <a:pt x="3229" y="6457"/>
                    </a:cubicBezTo>
                    <a:cubicBezTo>
                      <a:pt x="3243" y="6554"/>
                      <a:pt x="3257" y="6638"/>
                      <a:pt x="3257" y="6736"/>
                    </a:cubicBezTo>
                    <a:cubicBezTo>
                      <a:pt x="3271" y="6833"/>
                      <a:pt x="3271" y="6931"/>
                      <a:pt x="3271" y="7015"/>
                    </a:cubicBezTo>
                    <a:cubicBezTo>
                      <a:pt x="3257" y="7043"/>
                      <a:pt x="3257" y="7071"/>
                      <a:pt x="3257" y="7085"/>
                    </a:cubicBezTo>
                    <a:cubicBezTo>
                      <a:pt x="3257" y="7112"/>
                      <a:pt x="3257" y="7126"/>
                      <a:pt x="3271" y="7140"/>
                    </a:cubicBezTo>
                    <a:cubicBezTo>
                      <a:pt x="3271" y="7252"/>
                      <a:pt x="3257" y="7336"/>
                      <a:pt x="3229" y="7433"/>
                    </a:cubicBezTo>
                    <a:cubicBezTo>
                      <a:pt x="3104" y="7670"/>
                      <a:pt x="2964" y="7907"/>
                      <a:pt x="2880" y="8159"/>
                    </a:cubicBezTo>
                    <a:cubicBezTo>
                      <a:pt x="2839" y="8228"/>
                      <a:pt x="2783" y="8298"/>
                      <a:pt x="2755" y="8382"/>
                    </a:cubicBezTo>
                    <a:cubicBezTo>
                      <a:pt x="2741" y="8438"/>
                      <a:pt x="2713" y="8479"/>
                      <a:pt x="2713" y="8549"/>
                    </a:cubicBezTo>
                    <a:cubicBezTo>
                      <a:pt x="2574" y="8256"/>
                      <a:pt x="2462" y="7949"/>
                      <a:pt x="2364" y="7629"/>
                    </a:cubicBezTo>
                    <a:cubicBezTo>
                      <a:pt x="2225" y="7154"/>
                      <a:pt x="2113" y="6666"/>
                      <a:pt x="2002" y="6206"/>
                    </a:cubicBezTo>
                    <a:cubicBezTo>
                      <a:pt x="1904" y="5718"/>
                      <a:pt x="1806" y="5243"/>
                      <a:pt x="1778" y="4755"/>
                    </a:cubicBezTo>
                    <a:cubicBezTo>
                      <a:pt x="1792" y="4602"/>
                      <a:pt x="1806" y="4462"/>
                      <a:pt x="1834" y="4323"/>
                    </a:cubicBezTo>
                    <a:cubicBezTo>
                      <a:pt x="1904" y="3737"/>
                      <a:pt x="2281" y="3556"/>
                      <a:pt x="2643" y="3304"/>
                    </a:cubicBezTo>
                    <a:cubicBezTo>
                      <a:pt x="2880" y="3151"/>
                      <a:pt x="3034" y="2970"/>
                      <a:pt x="3159" y="2788"/>
                    </a:cubicBezTo>
                    <a:cubicBezTo>
                      <a:pt x="3229" y="2691"/>
                      <a:pt x="3299" y="2593"/>
                      <a:pt x="3369" y="2523"/>
                    </a:cubicBezTo>
                    <a:cubicBezTo>
                      <a:pt x="3383" y="2509"/>
                      <a:pt x="3396" y="2481"/>
                      <a:pt x="3410" y="2454"/>
                    </a:cubicBezTo>
                    <a:cubicBezTo>
                      <a:pt x="3438" y="2440"/>
                      <a:pt x="3452" y="2398"/>
                      <a:pt x="3466" y="2384"/>
                    </a:cubicBezTo>
                    <a:cubicBezTo>
                      <a:pt x="3508" y="2342"/>
                      <a:pt x="3550" y="2314"/>
                      <a:pt x="3592" y="2272"/>
                    </a:cubicBezTo>
                    <a:cubicBezTo>
                      <a:pt x="3641" y="2247"/>
                      <a:pt x="3569" y="2156"/>
                      <a:pt x="3524" y="2156"/>
                    </a:cubicBezTo>
                    <a:cubicBezTo>
                      <a:pt x="3518" y="2156"/>
                      <a:pt x="3513" y="2158"/>
                      <a:pt x="3508" y="2161"/>
                    </a:cubicBezTo>
                    <a:cubicBezTo>
                      <a:pt x="3173" y="2314"/>
                      <a:pt x="2922" y="2384"/>
                      <a:pt x="2532" y="2481"/>
                    </a:cubicBezTo>
                    <a:cubicBezTo>
                      <a:pt x="2476" y="2509"/>
                      <a:pt x="2392" y="2523"/>
                      <a:pt x="2322" y="2551"/>
                    </a:cubicBezTo>
                    <a:lnTo>
                      <a:pt x="2211" y="2607"/>
                    </a:lnTo>
                    <a:cubicBezTo>
                      <a:pt x="2183" y="2621"/>
                      <a:pt x="2155" y="2649"/>
                      <a:pt x="2127" y="2677"/>
                    </a:cubicBezTo>
                    <a:lnTo>
                      <a:pt x="2085" y="2719"/>
                    </a:lnTo>
                    <a:lnTo>
                      <a:pt x="2141" y="2593"/>
                    </a:lnTo>
                    <a:cubicBezTo>
                      <a:pt x="2155" y="2551"/>
                      <a:pt x="2197" y="2509"/>
                      <a:pt x="2211" y="2468"/>
                    </a:cubicBezTo>
                    <a:cubicBezTo>
                      <a:pt x="2267" y="2398"/>
                      <a:pt x="2295" y="2314"/>
                      <a:pt x="2350" y="2244"/>
                    </a:cubicBezTo>
                    <a:lnTo>
                      <a:pt x="2490" y="2063"/>
                    </a:lnTo>
                    <a:cubicBezTo>
                      <a:pt x="2504" y="2035"/>
                      <a:pt x="2546" y="2021"/>
                      <a:pt x="2560" y="1979"/>
                    </a:cubicBezTo>
                    <a:lnTo>
                      <a:pt x="2643" y="1910"/>
                    </a:lnTo>
                    <a:lnTo>
                      <a:pt x="2811" y="1756"/>
                    </a:lnTo>
                    <a:cubicBezTo>
                      <a:pt x="2852" y="1700"/>
                      <a:pt x="2922" y="1672"/>
                      <a:pt x="2978" y="1617"/>
                    </a:cubicBezTo>
                    <a:cubicBezTo>
                      <a:pt x="3090" y="1533"/>
                      <a:pt x="3201" y="1435"/>
                      <a:pt x="3313" y="1352"/>
                    </a:cubicBezTo>
                    <a:cubicBezTo>
                      <a:pt x="3383" y="1324"/>
                      <a:pt x="3466" y="1282"/>
                      <a:pt x="3536" y="1254"/>
                    </a:cubicBezTo>
                    <a:lnTo>
                      <a:pt x="3787" y="1156"/>
                    </a:lnTo>
                    <a:lnTo>
                      <a:pt x="4024" y="1087"/>
                    </a:lnTo>
                    <a:cubicBezTo>
                      <a:pt x="4108" y="1073"/>
                      <a:pt x="4178" y="1045"/>
                      <a:pt x="4275" y="1045"/>
                    </a:cubicBezTo>
                    <a:cubicBezTo>
                      <a:pt x="4596" y="975"/>
                      <a:pt x="4931" y="933"/>
                      <a:pt x="5280" y="877"/>
                    </a:cubicBezTo>
                    <a:cubicBezTo>
                      <a:pt x="5363" y="863"/>
                      <a:pt x="5461" y="849"/>
                      <a:pt x="5531" y="836"/>
                    </a:cubicBezTo>
                    <a:cubicBezTo>
                      <a:pt x="5559" y="808"/>
                      <a:pt x="5614" y="794"/>
                      <a:pt x="5642" y="780"/>
                    </a:cubicBezTo>
                    <a:cubicBezTo>
                      <a:pt x="5684" y="766"/>
                      <a:pt x="5740" y="738"/>
                      <a:pt x="5768" y="724"/>
                    </a:cubicBezTo>
                    <a:cubicBezTo>
                      <a:pt x="5921" y="640"/>
                      <a:pt x="6089" y="529"/>
                      <a:pt x="6186" y="417"/>
                    </a:cubicBezTo>
                    <a:cubicBezTo>
                      <a:pt x="6200" y="389"/>
                      <a:pt x="6200" y="361"/>
                      <a:pt x="6186" y="347"/>
                    </a:cubicBezTo>
                    <a:cubicBezTo>
                      <a:pt x="6242" y="222"/>
                      <a:pt x="6172" y="68"/>
                      <a:pt x="6033" y="13"/>
                    </a:cubicBezTo>
                    <a:cubicBezTo>
                      <a:pt x="6007" y="4"/>
                      <a:pt x="5982" y="0"/>
                      <a:pt x="595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8"/>
              <p:cNvSpPr/>
              <p:nvPr/>
            </p:nvSpPr>
            <p:spPr>
              <a:xfrm>
                <a:off x="340646" y="3524031"/>
                <a:ext cx="55079" cy="4223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3" extrusionOk="0">
                    <a:moveTo>
                      <a:pt x="1256" y="0"/>
                    </a:moveTo>
                    <a:cubicBezTo>
                      <a:pt x="1158" y="28"/>
                      <a:pt x="1032" y="42"/>
                      <a:pt x="907" y="56"/>
                    </a:cubicBezTo>
                    <a:cubicBezTo>
                      <a:pt x="781" y="70"/>
                      <a:pt x="670" y="112"/>
                      <a:pt x="544" y="140"/>
                    </a:cubicBezTo>
                    <a:cubicBezTo>
                      <a:pt x="433" y="182"/>
                      <a:pt x="363" y="238"/>
                      <a:pt x="293" y="279"/>
                    </a:cubicBezTo>
                    <a:lnTo>
                      <a:pt x="195" y="391"/>
                    </a:lnTo>
                    <a:cubicBezTo>
                      <a:pt x="154" y="419"/>
                      <a:pt x="126" y="475"/>
                      <a:pt x="112" y="517"/>
                    </a:cubicBezTo>
                    <a:cubicBezTo>
                      <a:pt x="112" y="558"/>
                      <a:pt x="84" y="600"/>
                      <a:pt x="70" y="656"/>
                    </a:cubicBezTo>
                    <a:cubicBezTo>
                      <a:pt x="56" y="684"/>
                      <a:pt x="42" y="740"/>
                      <a:pt x="42" y="796"/>
                    </a:cubicBezTo>
                    <a:lnTo>
                      <a:pt x="0" y="963"/>
                    </a:lnTo>
                    <a:cubicBezTo>
                      <a:pt x="112" y="865"/>
                      <a:pt x="251" y="768"/>
                      <a:pt x="391" y="726"/>
                    </a:cubicBezTo>
                    <a:cubicBezTo>
                      <a:pt x="460" y="670"/>
                      <a:pt x="530" y="628"/>
                      <a:pt x="600" y="600"/>
                    </a:cubicBezTo>
                    <a:cubicBezTo>
                      <a:pt x="670" y="558"/>
                      <a:pt x="753" y="531"/>
                      <a:pt x="823" y="475"/>
                    </a:cubicBezTo>
                    <a:cubicBezTo>
                      <a:pt x="879" y="447"/>
                      <a:pt x="907" y="405"/>
                      <a:pt x="949" y="377"/>
                    </a:cubicBezTo>
                    <a:lnTo>
                      <a:pt x="1046" y="265"/>
                    </a:lnTo>
                    <a:lnTo>
                      <a:pt x="1158" y="168"/>
                    </a:lnTo>
                    <a:lnTo>
                      <a:pt x="1256" y="56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8"/>
              <p:cNvSpPr/>
              <p:nvPr/>
            </p:nvSpPr>
            <p:spPr>
              <a:xfrm>
                <a:off x="655026" y="3297484"/>
                <a:ext cx="425764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9709" h="5934" extrusionOk="0">
                    <a:moveTo>
                      <a:pt x="1" y="3548"/>
                    </a:moveTo>
                    <a:cubicBezTo>
                      <a:pt x="1" y="3548"/>
                      <a:pt x="66" y="3585"/>
                      <a:pt x="187" y="3637"/>
                    </a:cubicBezTo>
                    <a:lnTo>
                      <a:pt x="187" y="3637"/>
                    </a:lnTo>
                    <a:cubicBezTo>
                      <a:pt x="127" y="3605"/>
                      <a:pt x="65" y="3575"/>
                      <a:pt x="1" y="3548"/>
                    </a:cubicBezTo>
                    <a:close/>
                    <a:moveTo>
                      <a:pt x="9332" y="0"/>
                    </a:moveTo>
                    <a:cubicBezTo>
                      <a:pt x="9317" y="0"/>
                      <a:pt x="9303" y="2"/>
                      <a:pt x="9290" y="5"/>
                    </a:cubicBezTo>
                    <a:cubicBezTo>
                      <a:pt x="9095" y="75"/>
                      <a:pt x="9207" y="466"/>
                      <a:pt x="9151" y="619"/>
                    </a:cubicBezTo>
                    <a:cubicBezTo>
                      <a:pt x="9151" y="661"/>
                      <a:pt x="9137" y="675"/>
                      <a:pt x="9151" y="703"/>
                    </a:cubicBezTo>
                    <a:lnTo>
                      <a:pt x="9137" y="731"/>
                    </a:lnTo>
                    <a:cubicBezTo>
                      <a:pt x="9025" y="870"/>
                      <a:pt x="8900" y="1010"/>
                      <a:pt x="8760" y="1121"/>
                    </a:cubicBezTo>
                    <a:cubicBezTo>
                      <a:pt x="8133" y="1777"/>
                      <a:pt x="7421" y="2419"/>
                      <a:pt x="6668" y="2935"/>
                    </a:cubicBezTo>
                    <a:cubicBezTo>
                      <a:pt x="6598" y="2990"/>
                      <a:pt x="6529" y="3018"/>
                      <a:pt x="6459" y="3074"/>
                    </a:cubicBezTo>
                    <a:cubicBezTo>
                      <a:pt x="6389" y="3130"/>
                      <a:pt x="6319" y="3158"/>
                      <a:pt x="6250" y="3214"/>
                    </a:cubicBezTo>
                    <a:cubicBezTo>
                      <a:pt x="6068" y="3339"/>
                      <a:pt x="5859" y="3465"/>
                      <a:pt x="5622" y="3576"/>
                    </a:cubicBezTo>
                    <a:cubicBezTo>
                      <a:pt x="5538" y="3618"/>
                      <a:pt x="5455" y="3674"/>
                      <a:pt x="5385" y="3702"/>
                    </a:cubicBezTo>
                    <a:cubicBezTo>
                      <a:pt x="5315" y="3744"/>
                      <a:pt x="5245" y="3772"/>
                      <a:pt x="5162" y="3813"/>
                    </a:cubicBezTo>
                    <a:lnTo>
                      <a:pt x="5050" y="3855"/>
                    </a:lnTo>
                    <a:cubicBezTo>
                      <a:pt x="5022" y="3883"/>
                      <a:pt x="4980" y="3897"/>
                      <a:pt x="4925" y="3911"/>
                    </a:cubicBezTo>
                    <a:cubicBezTo>
                      <a:pt x="4883" y="3925"/>
                      <a:pt x="4813" y="3967"/>
                      <a:pt x="4757" y="3981"/>
                    </a:cubicBezTo>
                    <a:cubicBezTo>
                      <a:pt x="4701" y="3995"/>
                      <a:pt x="4632" y="4023"/>
                      <a:pt x="4576" y="4037"/>
                    </a:cubicBezTo>
                    <a:cubicBezTo>
                      <a:pt x="4618" y="3995"/>
                      <a:pt x="4674" y="3953"/>
                      <a:pt x="4687" y="3897"/>
                    </a:cubicBezTo>
                    <a:cubicBezTo>
                      <a:pt x="4813" y="3688"/>
                      <a:pt x="4813" y="3493"/>
                      <a:pt x="4827" y="3256"/>
                    </a:cubicBezTo>
                    <a:cubicBezTo>
                      <a:pt x="4855" y="2907"/>
                      <a:pt x="4980" y="2656"/>
                      <a:pt x="5134" y="2446"/>
                    </a:cubicBezTo>
                    <a:cubicBezTo>
                      <a:pt x="5183" y="2385"/>
                      <a:pt x="5092" y="2302"/>
                      <a:pt x="5040" y="2302"/>
                    </a:cubicBezTo>
                    <a:cubicBezTo>
                      <a:pt x="5033" y="2302"/>
                      <a:pt x="5027" y="2304"/>
                      <a:pt x="5022" y="2307"/>
                    </a:cubicBezTo>
                    <a:cubicBezTo>
                      <a:pt x="4771" y="2446"/>
                      <a:pt x="4632" y="2670"/>
                      <a:pt x="4534" y="3004"/>
                    </a:cubicBezTo>
                    <a:cubicBezTo>
                      <a:pt x="4506" y="3074"/>
                      <a:pt x="4478" y="3130"/>
                      <a:pt x="4464" y="3200"/>
                    </a:cubicBezTo>
                    <a:cubicBezTo>
                      <a:pt x="4436" y="3256"/>
                      <a:pt x="4408" y="3325"/>
                      <a:pt x="4367" y="3367"/>
                    </a:cubicBezTo>
                    <a:cubicBezTo>
                      <a:pt x="4339" y="3423"/>
                      <a:pt x="4325" y="3493"/>
                      <a:pt x="4283" y="3548"/>
                    </a:cubicBezTo>
                    <a:lnTo>
                      <a:pt x="4185" y="3702"/>
                    </a:lnTo>
                    <a:cubicBezTo>
                      <a:pt x="4213" y="3618"/>
                      <a:pt x="4227" y="3534"/>
                      <a:pt x="4269" y="3437"/>
                    </a:cubicBezTo>
                    <a:cubicBezTo>
                      <a:pt x="4283" y="3353"/>
                      <a:pt x="4297" y="3269"/>
                      <a:pt x="4339" y="3186"/>
                    </a:cubicBezTo>
                    <a:cubicBezTo>
                      <a:pt x="4353" y="3088"/>
                      <a:pt x="4367" y="3004"/>
                      <a:pt x="4395" y="2935"/>
                    </a:cubicBezTo>
                    <a:cubicBezTo>
                      <a:pt x="4408" y="2851"/>
                      <a:pt x="4422" y="2781"/>
                      <a:pt x="4464" y="2698"/>
                    </a:cubicBezTo>
                    <a:cubicBezTo>
                      <a:pt x="4476" y="2627"/>
                      <a:pt x="4388" y="2487"/>
                      <a:pt x="4336" y="2487"/>
                    </a:cubicBezTo>
                    <a:cubicBezTo>
                      <a:pt x="4326" y="2487"/>
                      <a:pt x="4317" y="2491"/>
                      <a:pt x="4311" y="2502"/>
                    </a:cubicBezTo>
                    <a:cubicBezTo>
                      <a:pt x="4143" y="2684"/>
                      <a:pt x="4060" y="2851"/>
                      <a:pt x="4004" y="3046"/>
                    </a:cubicBezTo>
                    <a:cubicBezTo>
                      <a:pt x="3934" y="3256"/>
                      <a:pt x="3864" y="3465"/>
                      <a:pt x="3725" y="3702"/>
                    </a:cubicBezTo>
                    <a:cubicBezTo>
                      <a:pt x="3516" y="4023"/>
                      <a:pt x="3223" y="4260"/>
                      <a:pt x="2860" y="4302"/>
                    </a:cubicBezTo>
                    <a:lnTo>
                      <a:pt x="2609" y="4302"/>
                    </a:lnTo>
                    <a:cubicBezTo>
                      <a:pt x="2107" y="4260"/>
                      <a:pt x="1661" y="4162"/>
                      <a:pt x="1270" y="4037"/>
                    </a:cubicBezTo>
                    <a:cubicBezTo>
                      <a:pt x="1172" y="4023"/>
                      <a:pt x="1075" y="3981"/>
                      <a:pt x="991" y="3953"/>
                    </a:cubicBezTo>
                    <a:cubicBezTo>
                      <a:pt x="907" y="3911"/>
                      <a:pt x="824" y="3897"/>
                      <a:pt x="754" y="3869"/>
                    </a:cubicBezTo>
                    <a:cubicBezTo>
                      <a:pt x="587" y="3800"/>
                      <a:pt x="447" y="3758"/>
                      <a:pt x="349" y="3702"/>
                    </a:cubicBezTo>
                    <a:cubicBezTo>
                      <a:pt x="288" y="3679"/>
                      <a:pt x="233" y="3657"/>
                      <a:pt x="187" y="3637"/>
                    </a:cubicBezTo>
                    <a:lnTo>
                      <a:pt x="187" y="3637"/>
                    </a:lnTo>
                    <a:cubicBezTo>
                      <a:pt x="444" y="3772"/>
                      <a:pt x="676" y="3948"/>
                      <a:pt x="935" y="4106"/>
                    </a:cubicBezTo>
                    <a:cubicBezTo>
                      <a:pt x="935" y="4162"/>
                      <a:pt x="935" y="4190"/>
                      <a:pt x="977" y="4232"/>
                    </a:cubicBezTo>
                    <a:cubicBezTo>
                      <a:pt x="1047" y="4288"/>
                      <a:pt x="1131" y="4330"/>
                      <a:pt x="1200" y="4385"/>
                    </a:cubicBezTo>
                    <a:lnTo>
                      <a:pt x="1410" y="4539"/>
                    </a:lnTo>
                    <a:cubicBezTo>
                      <a:pt x="1410" y="4567"/>
                      <a:pt x="1423" y="4581"/>
                      <a:pt x="1451" y="4581"/>
                    </a:cubicBezTo>
                    <a:cubicBezTo>
                      <a:pt x="1465" y="4595"/>
                      <a:pt x="1479" y="4595"/>
                      <a:pt x="1493" y="4609"/>
                    </a:cubicBezTo>
                    <a:cubicBezTo>
                      <a:pt x="1605" y="4720"/>
                      <a:pt x="1689" y="4818"/>
                      <a:pt x="1772" y="4957"/>
                    </a:cubicBezTo>
                    <a:cubicBezTo>
                      <a:pt x="1870" y="5097"/>
                      <a:pt x="1940" y="5264"/>
                      <a:pt x="1981" y="5431"/>
                    </a:cubicBezTo>
                    <a:cubicBezTo>
                      <a:pt x="2037" y="5641"/>
                      <a:pt x="2149" y="5710"/>
                      <a:pt x="2330" y="5822"/>
                    </a:cubicBezTo>
                    <a:cubicBezTo>
                      <a:pt x="2442" y="5892"/>
                      <a:pt x="2567" y="5906"/>
                      <a:pt x="2693" y="5920"/>
                    </a:cubicBezTo>
                    <a:cubicBezTo>
                      <a:pt x="2763" y="5920"/>
                      <a:pt x="2846" y="5934"/>
                      <a:pt x="2888" y="5934"/>
                    </a:cubicBezTo>
                    <a:cubicBezTo>
                      <a:pt x="2958" y="5934"/>
                      <a:pt x="3028" y="5934"/>
                      <a:pt x="3097" y="5920"/>
                    </a:cubicBezTo>
                    <a:cubicBezTo>
                      <a:pt x="3167" y="5920"/>
                      <a:pt x="3237" y="5906"/>
                      <a:pt x="3307" y="5906"/>
                    </a:cubicBezTo>
                    <a:cubicBezTo>
                      <a:pt x="3376" y="5892"/>
                      <a:pt x="3446" y="5864"/>
                      <a:pt x="3502" y="5864"/>
                    </a:cubicBezTo>
                    <a:cubicBezTo>
                      <a:pt x="3572" y="5850"/>
                      <a:pt x="3627" y="5850"/>
                      <a:pt x="3697" y="5836"/>
                    </a:cubicBezTo>
                    <a:cubicBezTo>
                      <a:pt x="3767" y="5822"/>
                      <a:pt x="3809" y="5822"/>
                      <a:pt x="3864" y="5794"/>
                    </a:cubicBezTo>
                    <a:cubicBezTo>
                      <a:pt x="3934" y="5780"/>
                      <a:pt x="3920" y="5683"/>
                      <a:pt x="3851" y="5683"/>
                    </a:cubicBezTo>
                    <a:lnTo>
                      <a:pt x="3530" y="5683"/>
                    </a:lnTo>
                    <a:cubicBezTo>
                      <a:pt x="3432" y="5655"/>
                      <a:pt x="3320" y="5655"/>
                      <a:pt x="3223" y="5627"/>
                    </a:cubicBezTo>
                    <a:cubicBezTo>
                      <a:pt x="3209" y="5613"/>
                      <a:pt x="3181" y="5585"/>
                      <a:pt x="3153" y="5585"/>
                    </a:cubicBezTo>
                    <a:lnTo>
                      <a:pt x="3097" y="5585"/>
                    </a:lnTo>
                    <a:cubicBezTo>
                      <a:pt x="3000" y="5557"/>
                      <a:pt x="2902" y="5515"/>
                      <a:pt x="2818" y="5445"/>
                    </a:cubicBezTo>
                    <a:cubicBezTo>
                      <a:pt x="2651" y="5264"/>
                      <a:pt x="2511" y="5027"/>
                      <a:pt x="2344" y="4846"/>
                    </a:cubicBezTo>
                    <a:cubicBezTo>
                      <a:pt x="2316" y="4776"/>
                      <a:pt x="2274" y="4706"/>
                      <a:pt x="2233" y="4636"/>
                    </a:cubicBezTo>
                    <a:cubicBezTo>
                      <a:pt x="2191" y="4581"/>
                      <a:pt x="2163" y="4539"/>
                      <a:pt x="2121" y="4511"/>
                    </a:cubicBezTo>
                    <a:lnTo>
                      <a:pt x="2121" y="4511"/>
                    </a:lnTo>
                    <a:cubicBezTo>
                      <a:pt x="2260" y="4525"/>
                      <a:pt x="2400" y="4539"/>
                      <a:pt x="2525" y="4567"/>
                    </a:cubicBezTo>
                    <a:cubicBezTo>
                      <a:pt x="2665" y="4567"/>
                      <a:pt x="2804" y="4581"/>
                      <a:pt x="2944" y="4595"/>
                    </a:cubicBezTo>
                    <a:cubicBezTo>
                      <a:pt x="3053" y="4606"/>
                      <a:pt x="3163" y="4611"/>
                      <a:pt x="3272" y="4611"/>
                    </a:cubicBezTo>
                    <a:cubicBezTo>
                      <a:pt x="3580" y="4611"/>
                      <a:pt x="3887" y="4569"/>
                      <a:pt x="4185" y="4497"/>
                    </a:cubicBezTo>
                    <a:cubicBezTo>
                      <a:pt x="4576" y="4385"/>
                      <a:pt x="4966" y="4232"/>
                      <a:pt x="5329" y="4037"/>
                    </a:cubicBezTo>
                    <a:cubicBezTo>
                      <a:pt x="5455" y="4009"/>
                      <a:pt x="5580" y="3967"/>
                      <a:pt x="5692" y="3911"/>
                    </a:cubicBezTo>
                    <a:cubicBezTo>
                      <a:pt x="5878" y="3845"/>
                      <a:pt x="6030" y="3823"/>
                      <a:pt x="6181" y="3823"/>
                    </a:cubicBezTo>
                    <a:cubicBezTo>
                      <a:pt x="6222" y="3823"/>
                      <a:pt x="6263" y="3824"/>
                      <a:pt x="6305" y="3827"/>
                    </a:cubicBezTo>
                    <a:cubicBezTo>
                      <a:pt x="6515" y="3841"/>
                      <a:pt x="6710" y="3883"/>
                      <a:pt x="6947" y="3883"/>
                    </a:cubicBezTo>
                    <a:cubicBezTo>
                      <a:pt x="7087" y="3883"/>
                      <a:pt x="7226" y="3841"/>
                      <a:pt x="7366" y="3786"/>
                    </a:cubicBezTo>
                    <a:cubicBezTo>
                      <a:pt x="7505" y="3744"/>
                      <a:pt x="7631" y="3674"/>
                      <a:pt x="7756" y="3576"/>
                    </a:cubicBezTo>
                    <a:cubicBezTo>
                      <a:pt x="7993" y="3409"/>
                      <a:pt x="8203" y="3200"/>
                      <a:pt x="8384" y="3004"/>
                    </a:cubicBezTo>
                    <a:cubicBezTo>
                      <a:pt x="8430" y="2970"/>
                      <a:pt x="8371" y="2897"/>
                      <a:pt x="8309" y="2897"/>
                    </a:cubicBezTo>
                    <a:cubicBezTo>
                      <a:pt x="8297" y="2897"/>
                      <a:pt x="8284" y="2900"/>
                      <a:pt x="8272" y="2907"/>
                    </a:cubicBezTo>
                    <a:cubicBezTo>
                      <a:pt x="8105" y="3004"/>
                      <a:pt x="7924" y="3060"/>
                      <a:pt x="7770" y="3088"/>
                    </a:cubicBezTo>
                    <a:cubicBezTo>
                      <a:pt x="7686" y="3109"/>
                      <a:pt x="7599" y="3120"/>
                      <a:pt x="7509" y="3120"/>
                    </a:cubicBezTo>
                    <a:cubicBezTo>
                      <a:pt x="7418" y="3120"/>
                      <a:pt x="7324" y="3109"/>
                      <a:pt x="7226" y="3088"/>
                    </a:cubicBezTo>
                    <a:cubicBezTo>
                      <a:pt x="7136" y="3077"/>
                      <a:pt x="7000" y="3056"/>
                      <a:pt x="6900" y="3056"/>
                    </a:cubicBezTo>
                    <a:cubicBezTo>
                      <a:pt x="6876" y="3056"/>
                      <a:pt x="6854" y="3058"/>
                      <a:pt x="6836" y="3060"/>
                    </a:cubicBezTo>
                    <a:cubicBezTo>
                      <a:pt x="6815" y="3060"/>
                      <a:pt x="6802" y="3060"/>
                      <a:pt x="6792" y="3066"/>
                    </a:cubicBezTo>
                    <a:lnTo>
                      <a:pt x="6792" y="3066"/>
                    </a:lnTo>
                    <a:lnTo>
                      <a:pt x="7142" y="2809"/>
                    </a:lnTo>
                    <a:cubicBezTo>
                      <a:pt x="7352" y="2656"/>
                      <a:pt x="7561" y="2530"/>
                      <a:pt x="7756" y="2363"/>
                    </a:cubicBezTo>
                    <a:cubicBezTo>
                      <a:pt x="7840" y="2293"/>
                      <a:pt x="7924" y="2209"/>
                      <a:pt x="8021" y="2098"/>
                    </a:cubicBezTo>
                    <a:cubicBezTo>
                      <a:pt x="8481" y="1763"/>
                      <a:pt x="8970" y="1456"/>
                      <a:pt x="9388" y="1052"/>
                    </a:cubicBezTo>
                    <a:cubicBezTo>
                      <a:pt x="9597" y="856"/>
                      <a:pt x="9709" y="536"/>
                      <a:pt x="9653" y="215"/>
                    </a:cubicBezTo>
                    <a:cubicBezTo>
                      <a:pt x="9653" y="201"/>
                      <a:pt x="9639" y="173"/>
                      <a:pt x="9597" y="173"/>
                    </a:cubicBezTo>
                    <a:cubicBezTo>
                      <a:pt x="9561" y="76"/>
                      <a:pt x="9430" y="0"/>
                      <a:pt x="9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8"/>
              <p:cNvSpPr/>
              <p:nvPr/>
            </p:nvSpPr>
            <p:spPr>
              <a:xfrm>
                <a:off x="928448" y="3437552"/>
                <a:ext cx="67971" cy="186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426" extrusionOk="0">
                    <a:moveTo>
                      <a:pt x="704" y="1"/>
                    </a:moveTo>
                    <a:cubicBezTo>
                      <a:pt x="573" y="1"/>
                      <a:pt x="442" y="19"/>
                      <a:pt x="336" y="62"/>
                    </a:cubicBezTo>
                    <a:cubicBezTo>
                      <a:pt x="266" y="89"/>
                      <a:pt x="196" y="145"/>
                      <a:pt x="126" y="201"/>
                    </a:cubicBezTo>
                    <a:cubicBezTo>
                      <a:pt x="98" y="229"/>
                      <a:pt x="43" y="257"/>
                      <a:pt x="1" y="285"/>
                    </a:cubicBezTo>
                    <a:cubicBezTo>
                      <a:pt x="263" y="324"/>
                      <a:pt x="526" y="425"/>
                      <a:pt x="859" y="425"/>
                    </a:cubicBezTo>
                    <a:cubicBezTo>
                      <a:pt x="879" y="425"/>
                      <a:pt x="900" y="425"/>
                      <a:pt x="921" y="424"/>
                    </a:cubicBezTo>
                    <a:cubicBezTo>
                      <a:pt x="1145" y="368"/>
                      <a:pt x="1354" y="285"/>
                      <a:pt x="1521" y="159"/>
                    </a:cubicBezTo>
                    <a:cubicBezTo>
                      <a:pt x="1535" y="145"/>
                      <a:pt x="1535" y="131"/>
                      <a:pt x="1549" y="117"/>
                    </a:cubicBezTo>
                    <a:cubicBezTo>
                      <a:pt x="1437" y="117"/>
                      <a:pt x="1312" y="89"/>
                      <a:pt x="1186" y="75"/>
                    </a:cubicBezTo>
                    <a:cubicBezTo>
                      <a:pt x="1075" y="48"/>
                      <a:pt x="949" y="20"/>
                      <a:pt x="824" y="6"/>
                    </a:cubicBezTo>
                    <a:cubicBezTo>
                      <a:pt x="784" y="2"/>
                      <a:pt x="744" y="1"/>
                      <a:pt x="7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8"/>
              <p:cNvSpPr/>
              <p:nvPr/>
            </p:nvSpPr>
            <p:spPr>
              <a:xfrm>
                <a:off x="240925" y="4245684"/>
                <a:ext cx="190890" cy="405723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9252" extrusionOk="0">
                    <a:moveTo>
                      <a:pt x="707" y="0"/>
                    </a:moveTo>
                    <a:cubicBezTo>
                      <a:pt x="504" y="0"/>
                      <a:pt x="323" y="49"/>
                      <a:pt x="182" y="143"/>
                    </a:cubicBezTo>
                    <a:cubicBezTo>
                      <a:pt x="238" y="171"/>
                      <a:pt x="307" y="185"/>
                      <a:pt x="363" y="213"/>
                    </a:cubicBezTo>
                    <a:cubicBezTo>
                      <a:pt x="614" y="325"/>
                      <a:pt x="879" y="464"/>
                      <a:pt x="1144" y="632"/>
                    </a:cubicBezTo>
                    <a:cubicBezTo>
                      <a:pt x="1214" y="687"/>
                      <a:pt x="1270" y="715"/>
                      <a:pt x="1340" y="771"/>
                    </a:cubicBezTo>
                    <a:lnTo>
                      <a:pt x="1423" y="841"/>
                    </a:lnTo>
                    <a:lnTo>
                      <a:pt x="1507" y="924"/>
                    </a:lnTo>
                    <a:cubicBezTo>
                      <a:pt x="1563" y="980"/>
                      <a:pt x="1632" y="1036"/>
                      <a:pt x="1688" y="1106"/>
                    </a:cubicBezTo>
                    <a:cubicBezTo>
                      <a:pt x="1730" y="1162"/>
                      <a:pt x="1786" y="1231"/>
                      <a:pt x="1856" y="1273"/>
                    </a:cubicBezTo>
                    <a:cubicBezTo>
                      <a:pt x="1911" y="1329"/>
                      <a:pt x="1967" y="1399"/>
                      <a:pt x="2009" y="1468"/>
                    </a:cubicBezTo>
                    <a:cubicBezTo>
                      <a:pt x="2065" y="1538"/>
                      <a:pt x="2121" y="1594"/>
                      <a:pt x="2176" y="1664"/>
                    </a:cubicBezTo>
                    <a:cubicBezTo>
                      <a:pt x="2218" y="1733"/>
                      <a:pt x="2274" y="1803"/>
                      <a:pt x="2316" y="1859"/>
                    </a:cubicBezTo>
                    <a:lnTo>
                      <a:pt x="2316" y="1873"/>
                    </a:lnTo>
                    <a:lnTo>
                      <a:pt x="2330" y="1887"/>
                    </a:lnTo>
                    <a:lnTo>
                      <a:pt x="2358" y="1943"/>
                    </a:lnTo>
                    <a:lnTo>
                      <a:pt x="2428" y="2040"/>
                    </a:lnTo>
                    <a:cubicBezTo>
                      <a:pt x="2609" y="2305"/>
                      <a:pt x="2748" y="2584"/>
                      <a:pt x="2888" y="2849"/>
                    </a:cubicBezTo>
                    <a:cubicBezTo>
                      <a:pt x="3013" y="3114"/>
                      <a:pt x="3125" y="3393"/>
                      <a:pt x="3237" y="3658"/>
                    </a:cubicBezTo>
                    <a:cubicBezTo>
                      <a:pt x="3334" y="3909"/>
                      <a:pt x="3404" y="4174"/>
                      <a:pt x="3502" y="4439"/>
                    </a:cubicBezTo>
                    <a:cubicBezTo>
                      <a:pt x="3571" y="4677"/>
                      <a:pt x="3641" y="4928"/>
                      <a:pt x="3683" y="5151"/>
                    </a:cubicBezTo>
                    <a:cubicBezTo>
                      <a:pt x="3711" y="5262"/>
                      <a:pt x="3739" y="5360"/>
                      <a:pt x="3753" y="5486"/>
                    </a:cubicBezTo>
                    <a:cubicBezTo>
                      <a:pt x="3781" y="5583"/>
                      <a:pt x="3795" y="5695"/>
                      <a:pt x="3795" y="5779"/>
                    </a:cubicBezTo>
                    <a:cubicBezTo>
                      <a:pt x="3808" y="5974"/>
                      <a:pt x="3822" y="6127"/>
                      <a:pt x="3822" y="6267"/>
                    </a:cubicBezTo>
                    <a:lnTo>
                      <a:pt x="3822" y="6685"/>
                    </a:lnTo>
                    <a:cubicBezTo>
                      <a:pt x="3822" y="6685"/>
                      <a:pt x="3808" y="6532"/>
                      <a:pt x="3781" y="6267"/>
                    </a:cubicBezTo>
                    <a:cubicBezTo>
                      <a:pt x="3753" y="6141"/>
                      <a:pt x="3725" y="5974"/>
                      <a:pt x="3683" y="5793"/>
                    </a:cubicBezTo>
                    <a:cubicBezTo>
                      <a:pt x="3669" y="5709"/>
                      <a:pt x="3655" y="5625"/>
                      <a:pt x="3613" y="5514"/>
                    </a:cubicBezTo>
                    <a:cubicBezTo>
                      <a:pt x="3599" y="5416"/>
                      <a:pt x="3543" y="5304"/>
                      <a:pt x="3516" y="5207"/>
                    </a:cubicBezTo>
                    <a:cubicBezTo>
                      <a:pt x="3474" y="5095"/>
                      <a:pt x="3446" y="4997"/>
                      <a:pt x="3390" y="4872"/>
                    </a:cubicBezTo>
                    <a:cubicBezTo>
                      <a:pt x="3362" y="4746"/>
                      <a:pt x="3306" y="4649"/>
                      <a:pt x="3251" y="4523"/>
                    </a:cubicBezTo>
                    <a:lnTo>
                      <a:pt x="3097" y="4161"/>
                    </a:lnTo>
                    <a:cubicBezTo>
                      <a:pt x="3041" y="4035"/>
                      <a:pt x="2986" y="3909"/>
                      <a:pt x="2916" y="3784"/>
                    </a:cubicBezTo>
                    <a:cubicBezTo>
                      <a:pt x="2804" y="3547"/>
                      <a:pt x="2665" y="3282"/>
                      <a:pt x="2497" y="3045"/>
                    </a:cubicBezTo>
                    <a:cubicBezTo>
                      <a:pt x="2344" y="2794"/>
                      <a:pt x="2190" y="2556"/>
                      <a:pt x="1995" y="2347"/>
                    </a:cubicBezTo>
                    <a:cubicBezTo>
                      <a:pt x="1995" y="2347"/>
                      <a:pt x="1967" y="2305"/>
                      <a:pt x="1925" y="2264"/>
                    </a:cubicBezTo>
                    <a:lnTo>
                      <a:pt x="1870" y="2208"/>
                    </a:lnTo>
                    <a:lnTo>
                      <a:pt x="1856" y="2194"/>
                    </a:lnTo>
                    <a:lnTo>
                      <a:pt x="1716" y="2054"/>
                    </a:lnTo>
                    <a:cubicBezTo>
                      <a:pt x="1660" y="1998"/>
                      <a:pt x="1619" y="1957"/>
                      <a:pt x="1563" y="1915"/>
                    </a:cubicBezTo>
                    <a:cubicBezTo>
                      <a:pt x="1507" y="1859"/>
                      <a:pt x="1451" y="1817"/>
                      <a:pt x="1395" y="1789"/>
                    </a:cubicBezTo>
                    <a:cubicBezTo>
                      <a:pt x="1354" y="1747"/>
                      <a:pt x="1298" y="1706"/>
                      <a:pt x="1228" y="1664"/>
                    </a:cubicBezTo>
                    <a:cubicBezTo>
                      <a:pt x="1172" y="1622"/>
                      <a:pt x="1102" y="1594"/>
                      <a:pt x="1047" y="1566"/>
                    </a:cubicBezTo>
                    <a:lnTo>
                      <a:pt x="963" y="1510"/>
                    </a:lnTo>
                    <a:lnTo>
                      <a:pt x="879" y="1454"/>
                    </a:lnTo>
                    <a:cubicBezTo>
                      <a:pt x="823" y="1427"/>
                      <a:pt x="754" y="1385"/>
                      <a:pt x="698" y="1371"/>
                    </a:cubicBezTo>
                    <a:cubicBezTo>
                      <a:pt x="475" y="1245"/>
                      <a:pt x="252" y="1148"/>
                      <a:pt x="28" y="1036"/>
                    </a:cubicBezTo>
                    <a:lnTo>
                      <a:pt x="1" y="1022"/>
                    </a:lnTo>
                    <a:lnTo>
                      <a:pt x="1" y="1022"/>
                    </a:lnTo>
                    <a:cubicBezTo>
                      <a:pt x="42" y="1120"/>
                      <a:pt x="98" y="1231"/>
                      <a:pt x="140" y="1357"/>
                    </a:cubicBezTo>
                    <a:cubicBezTo>
                      <a:pt x="196" y="1454"/>
                      <a:pt x="266" y="1566"/>
                      <a:pt x="335" y="1650"/>
                    </a:cubicBezTo>
                    <a:lnTo>
                      <a:pt x="349" y="1664"/>
                    </a:lnTo>
                    <a:cubicBezTo>
                      <a:pt x="377" y="1720"/>
                      <a:pt x="377" y="1775"/>
                      <a:pt x="391" y="1817"/>
                    </a:cubicBezTo>
                    <a:lnTo>
                      <a:pt x="447" y="1985"/>
                    </a:lnTo>
                    <a:cubicBezTo>
                      <a:pt x="461" y="2026"/>
                      <a:pt x="489" y="2082"/>
                      <a:pt x="531" y="2124"/>
                    </a:cubicBezTo>
                    <a:cubicBezTo>
                      <a:pt x="558" y="2166"/>
                      <a:pt x="600" y="2222"/>
                      <a:pt x="628" y="2264"/>
                    </a:cubicBezTo>
                    <a:cubicBezTo>
                      <a:pt x="823" y="2501"/>
                      <a:pt x="1005" y="2780"/>
                      <a:pt x="1228" y="2989"/>
                    </a:cubicBezTo>
                    <a:cubicBezTo>
                      <a:pt x="1312" y="3073"/>
                      <a:pt x="1395" y="3128"/>
                      <a:pt x="1493" y="3184"/>
                    </a:cubicBezTo>
                    <a:cubicBezTo>
                      <a:pt x="1577" y="3240"/>
                      <a:pt x="1674" y="3268"/>
                      <a:pt x="1786" y="3282"/>
                    </a:cubicBezTo>
                    <a:cubicBezTo>
                      <a:pt x="1842" y="3519"/>
                      <a:pt x="1953" y="3798"/>
                      <a:pt x="2121" y="3965"/>
                    </a:cubicBezTo>
                    <a:cubicBezTo>
                      <a:pt x="2190" y="4035"/>
                      <a:pt x="2232" y="4091"/>
                      <a:pt x="2302" y="4147"/>
                    </a:cubicBezTo>
                    <a:cubicBezTo>
                      <a:pt x="2372" y="4174"/>
                      <a:pt x="2442" y="4216"/>
                      <a:pt x="2539" y="4244"/>
                    </a:cubicBezTo>
                    <a:cubicBezTo>
                      <a:pt x="2637" y="4635"/>
                      <a:pt x="2748" y="4997"/>
                      <a:pt x="3055" y="5290"/>
                    </a:cubicBezTo>
                    <a:lnTo>
                      <a:pt x="3195" y="5430"/>
                    </a:lnTo>
                    <a:cubicBezTo>
                      <a:pt x="3264" y="5611"/>
                      <a:pt x="3320" y="5765"/>
                      <a:pt x="3376" y="5932"/>
                    </a:cubicBezTo>
                    <a:cubicBezTo>
                      <a:pt x="3530" y="6448"/>
                      <a:pt x="3613" y="6978"/>
                      <a:pt x="3683" y="7536"/>
                    </a:cubicBezTo>
                    <a:cubicBezTo>
                      <a:pt x="3753" y="8080"/>
                      <a:pt x="3795" y="8638"/>
                      <a:pt x="3822" y="9196"/>
                    </a:cubicBezTo>
                    <a:cubicBezTo>
                      <a:pt x="3822" y="9210"/>
                      <a:pt x="3836" y="9238"/>
                      <a:pt x="3836" y="9252"/>
                    </a:cubicBezTo>
                    <a:cubicBezTo>
                      <a:pt x="3962" y="8889"/>
                      <a:pt x="4004" y="8471"/>
                      <a:pt x="4032" y="8080"/>
                    </a:cubicBezTo>
                    <a:cubicBezTo>
                      <a:pt x="4087" y="7606"/>
                      <a:pt x="4157" y="7118"/>
                      <a:pt x="4171" y="6643"/>
                    </a:cubicBezTo>
                    <a:lnTo>
                      <a:pt x="4171" y="5988"/>
                    </a:lnTo>
                    <a:cubicBezTo>
                      <a:pt x="4255" y="5876"/>
                      <a:pt x="4297" y="5709"/>
                      <a:pt x="4311" y="5527"/>
                    </a:cubicBezTo>
                    <a:cubicBezTo>
                      <a:pt x="4325" y="5360"/>
                      <a:pt x="4352" y="5165"/>
                      <a:pt x="4352" y="5025"/>
                    </a:cubicBezTo>
                    <a:cubicBezTo>
                      <a:pt x="4352" y="4886"/>
                      <a:pt x="4352" y="4760"/>
                      <a:pt x="4311" y="4663"/>
                    </a:cubicBezTo>
                    <a:cubicBezTo>
                      <a:pt x="4297" y="4551"/>
                      <a:pt x="4241" y="4453"/>
                      <a:pt x="4213" y="4356"/>
                    </a:cubicBezTo>
                    <a:cubicBezTo>
                      <a:pt x="4227" y="4286"/>
                      <a:pt x="4227" y="4174"/>
                      <a:pt x="4227" y="4105"/>
                    </a:cubicBezTo>
                    <a:lnTo>
                      <a:pt x="4227" y="4007"/>
                    </a:lnTo>
                    <a:lnTo>
                      <a:pt x="4227" y="3895"/>
                    </a:lnTo>
                    <a:lnTo>
                      <a:pt x="4171" y="3630"/>
                    </a:lnTo>
                    <a:cubicBezTo>
                      <a:pt x="4157" y="3547"/>
                      <a:pt x="4115" y="3463"/>
                      <a:pt x="4087" y="3365"/>
                    </a:cubicBezTo>
                    <a:cubicBezTo>
                      <a:pt x="4074" y="3324"/>
                      <a:pt x="4032" y="3268"/>
                      <a:pt x="4018" y="3212"/>
                    </a:cubicBezTo>
                    <a:lnTo>
                      <a:pt x="4018" y="3198"/>
                    </a:lnTo>
                    <a:cubicBezTo>
                      <a:pt x="4032" y="3114"/>
                      <a:pt x="4032" y="3003"/>
                      <a:pt x="4032" y="2919"/>
                    </a:cubicBezTo>
                    <a:cubicBezTo>
                      <a:pt x="4032" y="2808"/>
                      <a:pt x="4018" y="2724"/>
                      <a:pt x="3976" y="2612"/>
                    </a:cubicBezTo>
                    <a:cubicBezTo>
                      <a:pt x="3962" y="2542"/>
                      <a:pt x="3934" y="2473"/>
                      <a:pt x="3892" y="2417"/>
                    </a:cubicBezTo>
                    <a:cubicBezTo>
                      <a:pt x="3864" y="2347"/>
                      <a:pt x="3822" y="2291"/>
                      <a:pt x="3767" y="2222"/>
                    </a:cubicBezTo>
                    <a:cubicBezTo>
                      <a:pt x="3683" y="2096"/>
                      <a:pt x="3585" y="1998"/>
                      <a:pt x="3460" y="1915"/>
                    </a:cubicBezTo>
                    <a:cubicBezTo>
                      <a:pt x="3460" y="1817"/>
                      <a:pt x="3460" y="1733"/>
                      <a:pt x="3418" y="1650"/>
                    </a:cubicBezTo>
                    <a:cubicBezTo>
                      <a:pt x="3460" y="1524"/>
                      <a:pt x="3432" y="1468"/>
                      <a:pt x="3390" y="1399"/>
                    </a:cubicBezTo>
                    <a:cubicBezTo>
                      <a:pt x="3362" y="1357"/>
                      <a:pt x="3320" y="1273"/>
                      <a:pt x="3264" y="1231"/>
                    </a:cubicBezTo>
                    <a:cubicBezTo>
                      <a:pt x="3223" y="1176"/>
                      <a:pt x="3181" y="1106"/>
                      <a:pt x="3125" y="1050"/>
                    </a:cubicBezTo>
                    <a:lnTo>
                      <a:pt x="2972" y="897"/>
                    </a:lnTo>
                    <a:cubicBezTo>
                      <a:pt x="2874" y="799"/>
                      <a:pt x="2720" y="701"/>
                      <a:pt x="2623" y="618"/>
                    </a:cubicBezTo>
                    <a:cubicBezTo>
                      <a:pt x="2497" y="534"/>
                      <a:pt x="2372" y="464"/>
                      <a:pt x="2260" y="408"/>
                    </a:cubicBezTo>
                    <a:cubicBezTo>
                      <a:pt x="2093" y="325"/>
                      <a:pt x="1939" y="269"/>
                      <a:pt x="1800" y="227"/>
                    </a:cubicBezTo>
                    <a:cubicBezTo>
                      <a:pt x="1660" y="199"/>
                      <a:pt x="1549" y="185"/>
                      <a:pt x="1409" y="171"/>
                    </a:cubicBezTo>
                    <a:cubicBezTo>
                      <a:pt x="1164" y="56"/>
                      <a:pt x="923" y="0"/>
                      <a:pt x="7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8"/>
              <p:cNvSpPr/>
              <p:nvPr/>
            </p:nvSpPr>
            <p:spPr>
              <a:xfrm rot="-9908673">
                <a:off x="893303" y="1046385"/>
                <a:ext cx="433639" cy="530506"/>
              </a:xfrm>
              <a:custGeom>
                <a:avLst/>
                <a:gdLst/>
                <a:ahLst/>
                <a:cxnLst/>
                <a:rect l="l" t="t" r="r" b="b"/>
                <a:pathLst>
                  <a:path w="9889" h="12098" extrusionOk="0">
                    <a:moveTo>
                      <a:pt x="3654" y="6263"/>
                    </a:moveTo>
                    <a:cubicBezTo>
                      <a:pt x="3640" y="6263"/>
                      <a:pt x="3640" y="6277"/>
                      <a:pt x="3640" y="6277"/>
                    </a:cubicBezTo>
                    <a:cubicBezTo>
                      <a:pt x="3639" y="6278"/>
                      <a:pt x="3638" y="6280"/>
                      <a:pt x="3637" y="6281"/>
                    </a:cubicBezTo>
                    <a:lnTo>
                      <a:pt x="3637" y="6281"/>
                    </a:lnTo>
                    <a:cubicBezTo>
                      <a:pt x="3643" y="6275"/>
                      <a:pt x="3648" y="6269"/>
                      <a:pt x="3654" y="6263"/>
                    </a:cubicBezTo>
                    <a:close/>
                    <a:moveTo>
                      <a:pt x="5941" y="0"/>
                    </a:moveTo>
                    <a:cubicBezTo>
                      <a:pt x="5732" y="42"/>
                      <a:pt x="5355" y="363"/>
                      <a:pt x="5313" y="600"/>
                    </a:cubicBezTo>
                    <a:cubicBezTo>
                      <a:pt x="5299" y="851"/>
                      <a:pt x="5369" y="1032"/>
                      <a:pt x="5509" y="1172"/>
                    </a:cubicBezTo>
                    <a:lnTo>
                      <a:pt x="5495" y="1172"/>
                    </a:lnTo>
                    <a:cubicBezTo>
                      <a:pt x="5383" y="1172"/>
                      <a:pt x="5272" y="1172"/>
                      <a:pt x="5160" y="1186"/>
                    </a:cubicBezTo>
                    <a:cubicBezTo>
                      <a:pt x="4923" y="1228"/>
                      <a:pt x="4602" y="1297"/>
                      <a:pt x="4323" y="1423"/>
                    </a:cubicBezTo>
                    <a:cubicBezTo>
                      <a:pt x="4044" y="1562"/>
                      <a:pt x="3779" y="1758"/>
                      <a:pt x="3612" y="1981"/>
                    </a:cubicBezTo>
                    <a:cubicBezTo>
                      <a:pt x="3542" y="2065"/>
                      <a:pt x="3500" y="2148"/>
                      <a:pt x="3486" y="2232"/>
                    </a:cubicBezTo>
                    <a:cubicBezTo>
                      <a:pt x="3291" y="2413"/>
                      <a:pt x="3110" y="2567"/>
                      <a:pt x="2928" y="2748"/>
                    </a:cubicBezTo>
                    <a:cubicBezTo>
                      <a:pt x="2733" y="2901"/>
                      <a:pt x="2580" y="3097"/>
                      <a:pt x="2426" y="3236"/>
                    </a:cubicBezTo>
                    <a:cubicBezTo>
                      <a:pt x="2235" y="3427"/>
                      <a:pt x="2228" y="3709"/>
                      <a:pt x="2412" y="3709"/>
                    </a:cubicBezTo>
                    <a:cubicBezTo>
                      <a:pt x="2444" y="3709"/>
                      <a:pt x="2481" y="3701"/>
                      <a:pt x="2524" y="3683"/>
                    </a:cubicBezTo>
                    <a:lnTo>
                      <a:pt x="2524" y="3683"/>
                    </a:lnTo>
                    <a:cubicBezTo>
                      <a:pt x="1645" y="4506"/>
                      <a:pt x="878" y="5468"/>
                      <a:pt x="473" y="6612"/>
                    </a:cubicBezTo>
                    <a:cubicBezTo>
                      <a:pt x="429" y="6734"/>
                      <a:pt x="496" y="6813"/>
                      <a:pt x="575" y="6813"/>
                    </a:cubicBezTo>
                    <a:cubicBezTo>
                      <a:pt x="622" y="6813"/>
                      <a:pt x="674" y="6786"/>
                      <a:pt x="710" y="6723"/>
                    </a:cubicBezTo>
                    <a:cubicBezTo>
                      <a:pt x="850" y="6528"/>
                      <a:pt x="975" y="6347"/>
                      <a:pt x="1101" y="6165"/>
                    </a:cubicBezTo>
                    <a:lnTo>
                      <a:pt x="1101" y="6165"/>
                    </a:lnTo>
                    <a:lnTo>
                      <a:pt x="989" y="6528"/>
                    </a:lnTo>
                    <a:cubicBezTo>
                      <a:pt x="892" y="6681"/>
                      <a:pt x="780" y="6835"/>
                      <a:pt x="682" y="7030"/>
                    </a:cubicBezTo>
                    <a:cubicBezTo>
                      <a:pt x="599" y="7212"/>
                      <a:pt x="529" y="7379"/>
                      <a:pt x="445" y="7560"/>
                    </a:cubicBezTo>
                    <a:cubicBezTo>
                      <a:pt x="404" y="7728"/>
                      <a:pt x="348" y="7909"/>
                      <a:pt x="306" y="8076"/>
                    </a:cubicBezTo>
                    <a:lnTo>
                      <a:pt x="208" y="8606"/>
                    </a:lnTo>
                    <a:cubicBezTo>
                      <a:pt x="166" y="8774"/>
                      <a:pt x="125" y="8955"/>
                      <a:pt x="69" y="9123"/>
                    </a:cubicBezTo>
                    <a:cubicBezTo>
                      <a:pt x="1" y="9343"/>
                      <a:pt x="98" y="9471"/>
                      <a:pt x="226" y="9471"/>
                    </a:cubicBezTo>
                    <a:cubicBezTo>
                      <a:pt x="308" y="9471"/>
                      <a:pt x="402" y="9418"/>
                      <a:pt x="473" y="9304"/>
                    </a:cubicBezTo>
                    <a:lnTo>
                      <a:pt x="543" y="9178"/>
                    </a:lnTo>
                    <a:lnTo>
                      <a:pt x="585" y="9123"/>
                    </a:lnTo>
                    <a:cubicBezTo>
                      <a:pt x="655" y="9053"/>
                      <a:pt x="710" y="8997"/>
                      <a:pt x="780" y="8955"/>
                    </a:cubicBezTo>
                    <a:lnTo>
                      <a:pt x="780" y="8955"/>
                    </a:lnTo>
                    <a:cubicBezTo>
                      <a:pt x="780" y="9109"/>
                      <a:pt x="780" y="9262"/>
                      <a:pt x="766" y="9415"/>
                    </a:cubicBezTo>
                    <a:cubicBezTo>
                      <a:pt x="766" y="9541"/>
                      <a:pt x="752" y="9667"/>
                      <a:pt x="724" y="9792"/>
                    </a:cubicBezTo>
                    <a:cubicBezTo>
                      <a:pt x="613" y="10210"/>
                      <a:pt x="543" y="10643"/>
                      <a:pt x="557" y="11075"/>
                    </a:cubicBezTo>
                    <a:cubicBezTo>
                      <a:pt x="565" y="11151"/>
                      <a:pt x="609" y="11198"/>
                      <a:pt x="660" y="11198"/>
                    </a:cubicBezTo>
                    <a:cubicBezTo>
                      <a:pt x="702" y="11198"/>
                      <a:pt x="748" y="11165"/>
                      <a:pt x="780" y="11089"/>
                    </a:cubicBezTo>
                    <a:lnTo>
                      <a:pt x="794" y="11047"/>
                    </a:lnTo>
                    <a:cubicBezTo>
                      <a:pt x="836" y="11187"/>
                      <a:pt x="906" y="11326"/>
                      <a:pt x="948" y="11466"/>
                    </a:cubicBezTo>
                    <a:cubicBezTo>
                      <a:pt x="975" y="11605"/>
                      <a:pt x="1003" y="11745"/>
                      <a:pt x="1003" y="11898"/>
                    </a:cubicBezTo>
                    <a:cubicBezTo>
                      <a:pt x="1003" y="12036"/>
                      <a:pt x="1087" y="12098"/>
                      <a:pt x="1184" y="12098"/>
                    </a:cubicBezTo>
                    <a:cubicBezTo>
                      <a:pt x="1303" y="12098"/>
                      <a:pt x="1441" y="12004"/>
                      <a:pt x="1464" y="11842"/>
                    </a:cubicBezTo>
                    <a:cubicBezTo>
                      <a:pt x="1478" y="11675"/>
                      <a:pt x="1478" y="11494"/>
                      <a:pt x="1533" y="11340"/>
                    </a:cubicBezTo>
                    <a:cubicBezTo>
                      <a:pt x="1589" y="11187"/>
                      <a:pt x="1659" y="11020"/>
                      <a:pt x="1757" y="10866"/>
                    </a:cubicBezTo>
                    <a:cubicBezTo>
                      <a:pt x="1826" y="10782"/>
                      <a:pt x="1882" y="10699"/>
                      <a:pt x="1966" y="10629"/>
                    </a:cubicBezTo>
                    <a:cubicBezTo>
                      <a:pt x="1986" y="10634"/>
                      <a:pt x="2007" y="10637"/>
                      <a:pt x="2026" y="10637"/>
                    </a:cubicBezTo>
                    <a:cubicBezTo>
                      <a:pt x="2061" y="10637"/>
                      <a:pt x="2093" y="10628"/>
                      <a:pt x="2119" y="10601"/>
                    </a:cubicBezTo>
                    <a:cubicBezTo>
                      <a:pt x="2259" y="10503"/>
                      <a:pt x="2370" y="10378"/>
                      <a:pt x="2454" y="10238"/>
                    </a:cubicBezTo>
                    <a:cubicBezTo>
                      <a:pt x="2510" y="10169"/>
                      <a:pt x="2538" y="10099"/>
                      <a:pt x="2580" y="10029"/>
                    </a:cubicBezTo>
                    <a:cubicBezTo>
                      <a:pt x="2635" y="9959"/>
                      <a:pt x="2663" y="9890"/>
                      <a:pt x="2719" y="9806"/>
                    </a:cubicBezTo>
                    <a:cubicBezTo>
                      <a:pt x="2817" y="9625"/>
                      <a:pt x="2942" y="9471"/>
                      <a:pt x="3068" y="9318"/>
                    </a:cubicBezTo>
                    <a:cubicBezTo>
                      <a:pt x="3084" y="9367"/>
                      <a:pt x="3135" y="9402"/>
                      <a:pt x="3197" y="9402"/>
                    </a:cubicBezTo>
                    <a:cubicBezTo>
                      <a:pt x="3239" y="9402"/>
                      <a:pt x="3287" y="9386"/>
                      <a:pt x="3333" y="9346"/>
                    </a:cubicBezTo>
                    <a:cubicBezTo>
                      <a:pt x="3500" y="9234"/>
                      <a:pt x="3640" y="9081"/>
                      <a:pt x="3765" y="8913"/>
                    </a:cubicBezTo>
                    <a:lnTo>
                      <a:pt x="4184" y="8439"/>
                    </a:lnTo>
                    <a:cubicBezTo>
                      <a:pt x="4281" y="8341"/>
                      <a:pt x="4379" y="8216"/>
                      <a:pt x="4490" y="8132"/>
                    </a:cubicBezTo>
                    <a:lnTo>
                      <a:pt x="4490" y="8132"/>
                    </a:lnTo>
                    <a:cubicBezTo>
                      <a:pt x="4463" y="8216"/>
                      <a:pt x="4449" y="8286"/>
                      <a:pt x="4449" y="8383"/>
                    </a:cubicBezTo>
                    <a:cubicBezTo>
                      <a:pt x="4432" y="8525"/>
                      <a:pt x="4525" y="8587"/>
                      <a:pt x="4633" y="8587"/>
                    </a:cubicBezTo>
                    <a:cubicBezTo>
                      <a:pt x="4705" y="8587"/>
                      <a:pt x="4783" y="8559"/>
                      <a:pt x="4839" y="8509"/>
                    </a:cubicBezTo>
                    <a:cubicBezTo>
                      <a:pt x="5034" y="8355"/>
                      <a:pt x="5188" y="8188"/>
                      <a:pt x="5327" y="7993"/>
                    </a:cubicBezTo>
                    <a:cubicBezTo>
                      <a:pt x="5467" y="7797"/>
                      <a:pt x="5634" y="7602"/>
                      <a:pt x="5774" y="7421"/>
                    </a:cubicBezTo>
                    <a:cubicBezTo>
                      <a:pt x="5885" y="7225"/>
                      <a:pt x="6053" y="7072"/>
                      <a:pt x="6206" y="6891"/>
                    </a:cubicBezTo>
                    <a:lnTo>
                      <a:pt x="6206" y="6891"/>
                    </a:lnTo>
                    <a:cubicBezTo>
                      <a:pt x="6206" y="6905"/>
                      <a:pt x="6192" y="6933"/>
                      <a:pt x="6192" y="6947"/>
                    </a:cubicBezTo>
                    <a:cubicBezTo>
                      <a:pt x="6135" y="7083"/>
                      <a:pt x="6226" y="7256"/>
                      <a:pt x="6367" y="7256"/>
                    </a:cubicBezTo>
                    <a:cubicBezTo>
                      <a:pt x="6400" y="7256"/>
                      <a:pt x="6435" y="7246"/>
                      <a:pt x="6471" y="7225"/>
                    </a:cubicBezTo>
                    <a:cubicBezTo>
                      <a:pt x="7169" y="6793"/>
                      <a:pt x="7727" y="6138"/>
                      <a:pt x="8103" y="5440"/>
                    </a:cubicBezTo>
                    <a:cubicBezTo>
                      <a:pt x="8145" y="5482"/>
                      <a:pt x="8173" y="5496"/>
                      <a:pt x="8215" y="5538"/>
                    </a:cubicBezTo>
                    <a:lnTo>
                      <a:pt x="8703" y="5538"/>
                    </a:lnTo>
                    <a:cubicBezTo>
                      <a:pt x="8912" y="5538"/>
                      <a:pt x="9052" y="5231"/>
                      <a:pt x="8954" y="5063"/>
                    </a:cubicBezTo>
                    <a:cubicBezTo>
                      <a:pt x="8912" y="4938"/>
                      <a:pt x="8870" y="4840"/>
                      <a:pt x="8856" y="4729"/>
                    </a:cubicBezTo>
                    <a:cubicBezTo>
                      <a:pt x="8940" y="4506"/>
                      <a:pt x="8954" y="4240"/>
                      <a:pt x="8982" y="3975"/>
                    </a:cubicBezTo>
                    <a:cubicBezTo>
                      <a:pt x="8996" y="3962"/>
                      <a:pt x="8996" y="3934"/>
                      <a:pt x="9010" y="3906"/>
                    </a:cubicBezTo>
                    <a:cubicBezTo>
                      <a:pt x="9066" y="3822"/>
                      <a:pt x="9094" y="3738"/>
                      <a:pt x="9149" y="3669"/>
                    </a:cubicBezTo>
                    <a:cubicBezTo>
                      <a:pt x="9205" y="3585"/>
                      <a:pt x="9261" y="3487"/>
                      <a:pt x="9289" y="3418"/>
                    </a:cubicBezTo>
                    <a:cubicBezTo>
                      <a:pt x="9400" y="3250"/>
                      <a:pt x="9484" y="3069"/>
                      <a:pt x="9582" y="2915"/>
                    </a:cubicBezTo>
                    <a:cubicBezTo>
                      <a:pt x="9763" y="2622"/>
                      <a:pt x="9889" y="2023"/>
                      <a:pt x="9833" y="1604"/>
                    </a:cubicBezTo>
                    <a:lnTo>
                      <a:pt x="9833" y="1604"/>
                    </a:lnTo>
                    <a:cubicBezTo>
                      <a:pt x="9777" y="1646"/>
                      <a:pt x="9721" y="1660"/>
                      <a:pt x="9693" y="1702"/>
                    </a:cubicBezTo>
                    <a:cubicBezTo>
                      <a:pt x="9442" y="1855"/>
                      <a:pt x="9149" y="1981"/>
                      <a:pt x="8870" y="2148"/>
                    </a:cubicBezTo>
                    <a:cubicBezTo>
                      <a:pt x="8870" y="2232"/>
                      <a:pt x="8870" y="2343"/>
                      <a:pt x="8842" y="2469"/>
                    </a:cubicBezTo>
                    <a:cubicBezTo>
                      <a:pt x="8815" y="2539"/>
                      <a:pt x="8801" y="2609"/>
                      <a:pt x="8801" y="2692"/>
                    </a:cubicBezTo>
                    <a:cubicBezTo>
                      <a:pt x="8787" y="2776"/>
                      <a:pt x="8773" y="2846"/>
                      <a:pt x="8731" y="2929"/>
                    </a:cubicBezTo>
                    <a:cubicBezTo>
                      <a:pt x="8703" y="3027"/>
                      <a:pt x="8675" y="3111"/>
                      <a:pt x="8647" y="3208"/>
                    </a:cubicBezTo>
                    <a:cubicBezTo>
                      <a:pt x="8605" y="3306"/>
                      <a:pt x="8577" y="3404"/>
                      <a:pt x="8536" y="3487"/>
                    </a:cubicBezTo>
                    <a:cubicBezTo>
                      <a:pt x="8508" y="3585"/>
                      <a:pt x="8452" y="3669"/>
                      <a:pt x="8424" y="3752"/>
                    </a:cubicBezTo>
                    <a:cubicBezTo>
                      <a:pt x="8382" y="3836"/>
                      <a:pt x="8326" y="3906"/>
                      <a:pt x="8284" y="4003"/>
                    </a:cubicBezTo>
                    <a:cubicBezTo>
                      <a:pt x="8229" y="4087"/>
                      <a:pt x="8187" y="4171"/>
                      <a:pt x="8145" y="4240"/>
                    </a:cubicBezTo>
                    <a:cubicBezTo>
                      <a:pt x="8089" y="4310"/>
                      <a:pt x="8033" y="4380"/>
                      <a:pt x="8006" y="4436"/>
                    </a:cubicBezTo>
                    <a:cubicBezTo>
                      <a:pt x="7964" y="4506"/>
                      <a:pt x="7908" y="4533"/>
                      <a:pt x="7866" y="4589"/>
                    </a:cubicBezTo>
                    <a:cubicBezTo>
                      <a:pt x="7824" y="4645"/>
                      <a:pt x="7796" y="4673"/>
                      <a:pt x="7754" y="4715"/>
                    </a:cubicBezTo>
                    <a:cubicBezTo>
                      <a:pt x="7699" y="4784"/>
                      <a:pt x="7657" y="4812"/>
                      <a:pt x="7657" y="4812"/>
                    </a:cubicBezTo>
                    <a:cubicBezTo>
                      <a:pt x="7657" y="4812"/>
                      <a:pt x="7657" y="4771"/>
                      <a:pt x="7685" y="4673"/>
                    </a:cubicBezTo>
                    <a:cubicBezTo>
                      <a:pt x="7699" y="4645"/>
                      <a:pt x="7699" y="4589"/>
                      <a:pt x="7727" y="4533"/>
                    </a:cubicBezTo>
                    <a:cubicBezTo>
                      <a:pt x="7740" y="4492"/>
                      <a:pt x="7754" y="4422"/>
                      <a:pt x="7768" y="4352"/>
                    </a:cubicBezTo>
                    <a:cubicBezTo>
                      <a:pt x="7796" y="4282"/>
                      <a:pt x="7824" y="4213"/>
                      <a:pt x="7838" y="4143"/>
                    </a:cubicBezTo>
                    <a:cubicBezTo>
                      <a:pt x="7880" y="4073"/>
                      <a:pt x="7894" y="3975"/>
                      <a:pt x="7936" y="3892"/>
                    </a:cubicBezTo>
                    <a:cubicBezTo>
                      <a:pt x="7964" y="3808"/>
                      <a:pt x="8006" y="3724"/>
                      <a:pt x="8019" y="3627"/>
                    </a:cubicBezTo>
                    <a:lnTo>
                      <a:pt x="8117" y="3376"/>
                    </a:lnTo>
                    <a:lnTo>
                      <a:pt x="8229" y="3111"/>
                    </a:lnTo>
                    <a:lnTo>
                      <a:pt x="8326" y="2846"/>
                    </a:lnTo>
                    <a:cubicBezTo>
                      <a:pt x="8368" y="2762"/>
                      <a:pt x="8396" y="2692"/>
                      <a:pt x="8438" y="2609"/>
                    </a:cubicBezTo>
                    <a:cubicBezTo>
                      <a:pt x="8466" y="2511"/>
                      <a:pt x="8508" y="2469"/>
                      <a:pt x="8536" y="2399"/>
                    </a:cubicBezTo>
                    <a:cubicBezTo>
                      <a:pt x="8591" y="2330"/>
                      <a:pt x="8633" y="2260"/>
                      <a:pt x="8661" y="2190"/>
                    </a:cubicBezTo>
                    <a:lnTo>
                      <a:pt x="8661" y="2190"/>
                    </a:lnTo>
                    <a:cubicBezTo>
                      <a:pt x="8368" y="2343"/>
                      <a:pt x="8075" y="2567"/>
                      <a:pt x="7754" y="2762"/>
                    </a:cubicBezTo>
                    <a:cubicBezTo>
                      <a:pt x="7699" y="2790"/>
                      <a:pt x="7629" y="2832"/>
                      <a:pt x="7587" y="2887"/>
                    </a:cubicBezTo>
                    <a:cubicBezTo>
                      <a:pt x="7559" y="2985"/>
                      <a:pt x="7531" y="3139"/>
                      <a:pt x="7489" y="3320"/>
                    </a:cubicBezTo>
                    <a:cubicBezTo>
                      <a:pt x="7462" y="3487"/>
                      <a:pt x="7448" y="3696"/>
                      <a:pt x="7392" y="3948"/>
                    </a:cubicBezTo>
                    <a:lnTo>
                      <a:pt x="7336" y="4310"/>
                    </a:lnTo>
                    <a:cubicBezTo>
                      <a:pt x="7322" y="4436"/>
                      <a:pt x="7280" y="4561"/>
                      <a:pt x="7266" y="4701"/>
                    </a:cubicBezTo>
                    <a:lnTo>
                      <a:pt x="7169" y="5063"/>
                    </a:lnTo>
                    <a:lnTo>
                      <a:pt x="7127" y="5161"/>
                    </a:lnTo>
                    <a:lnTo>
                      <a:pt x="7099" y="5259"/>
                    </a:lnTo>
                    <a:cubicBezTo>
                      <a:pt x="7071" y="5328"/>
                      <a:pt x="7057" y="5370"/>
                      <a:pt x="7029" y="5426"/>
                    </a:cubicBezTo>
                    <a:cubicBezTo>
                      <a:pt x="6987" y="5482"/>
                      <a:pt x="6973" y="5552"/>
                      <a:pt x="6931" y="5607"/>
                    </a:cubicBezTo>
                    <a:cubicBezTo>
                      <a:pt x="6904" y="5649"/>
                      <a:pt x="6862" y="5705"/>
                      <a:pt x="6848" y="5761"/>
                    </a:cubicBezTo>
                    <a:cubicBezTo>
                      <a:pt x="6792" y="5859"/>
                      <a:pt x="6708" y="5956"/>
                      <a:pt x="6652" y="6040"/>
                    </a:cubicBezTo>
                    <a:cubicBezTo>
                      <a:pt x="6611" y="6124"/>
                      <a:pt x="6541" y="6193"/>
                      <a:pt x="6471" y="6249"/>
                    </a:cubicBezTo>
                    <a:cubicBezTo>
                      <a:pt x="6415" y="6319"/>
                      <a:pt x="6346" y="6347"/>
                      <a:pt x="6304" y="6389"/>
                    </a:cubicBezTo>
                    <a:cubicBezTo>
                      <a:pt x="6220" y="6458"/>
                      <a:pt x="6164" y="6514"/>
                      <a:pt x="6164" y="6514"/>
                    </a:cubicBezTo>
                    <a:cubicBezTo>
                      <a:pt x="6164" y="6514"/>
                      <a:pt x="6206" y="6444"/>
                      <a:pt x="6262" y="6347"/>
                    </a:cubicBezTo>
                    <a:cubicBezTo>
                      <a:pt x="6290" y="6305"/>
                      <a:pt x="6332" y="6249"/>
                      <a:pt x="6360" y="6179"/>
                    </a:cubicBezTo>
                    <a:lnTo>
                      <a:pt x="6415" y="6068"/>
                    </a:lnTo>
                    <a:cubicBezTo>
                      <a:pt x="6429" y="6040"/>
                      <a:pt x="6471" y="5998"/>
                      <a:pt x="6485" y="5956"/>
                    </a:cubicBezTo>
                    <a:cubicBezTo>
                      <a:pt x="6513" y="5859"/>
                      <a:pt x="6569" y="5775"/>
                      <a:pt x="6611" y="5677"/>
                    </a:cubicBezTo>
                    <a:cubicBezTo>
                      <a:pt x="6625" y="5621"/>
                      <a:pt x="6652" y="5580"/>
                      <a:pt x="6680" y="5538"/>
                    </a:cubicBezTo>
                    <a:lnTo>
                      <a:pt x="6722" y="5370"/>
                    </a:lnTo>
                    <a:lnTo>
                      <a:pt x="6778" y="5217"/>
                    </a:lnTo>
                    <a:cubicBezTo>
                      <a:pt x="6792" y="5161"/>
                      <a:pt x="6820" y="5119"/>
                      <a:pt x="6834" y="5050"/>
                    </a:cubicBezTo>
                    <a:cubicBezTo>
                      <a:pt x="6862" y="4924"/>
                      <a:pt x="6890" y="4798"/>
                      <a:pt x="6904" y="4701"/>
                    </a:cubicBezTo>
                    <a:cubicBezTo>
                      <a:pt x="6959" y="4464"/>
                      <a:pt x="7001" y="4227"/>
                      <a:pt x="7057" y="3975"/>
                    </a:cubicBezTo>
                    <a:cubicBezTo>
                      <a:pt x="7099" y="3864"/>
                      <a:pt x="7113" y="3752"/>
                      <a:pt x="7141" y="3627"/>
                    </a:cubicBezTo>
                    <a:cubicBezTo>
                      <a:pt x="7183" y="3529"/>
                      <a:pt x="7210" y="3418"/>
                      <a:pt x="7266" y="3334"/>
                    </a:cubicBezTo>
                    <a:cubicBezTo>
                      <a:pt x="7308" y="3250"/>
                      <a:pt x="7350" y="3166"/>
                      <a:pt x="7392" y="3069"/>
                    </a:cubicBezTo>
                    <a:cubicBezTo>
                      <a:pt x="7392" y="3055"/>
                      <a:pt x="7406" y="3041"/>
                      <a:pt x="7406" y="3027"/>
                    </a:cubicBezTo>
                    <a:lnTo>
                      <a:pt x="7406" y="3027"/>
                    </a:lnTo>
                    <a:lnTo>
                      <a:pt x="7252" y="3125"/>
                    </a:lnTo>
                    <a:cubicBezTo>
                      <a:pt x="7169" y="3180"/>
                      <a:pt x="7071" y="3250"/>
                      <a:pt x="6987" y="3306"/>
                    </a:cubicBezTo>
                    <a:cubicBezTo>
                      <a:pt x="6904" y="3376"/>
                      <a:pt x="6834" y="3418"/>
                      <a:pt x="6750" y="3487"/>
                    </a:cubicBezTo>
                    <a:lnTo>
                      <a:pt x="6625" y="3585"/>
                    </a:lnTo>
                    <a:lnTo>
                      <a:pt x="6485" y="3669"/>
                    </a:lnTo>
                    <a:lnTo>
                      <a:pt x="6346" y="3752"/>
                    </a:lnTo>
                    <a:lnTo>
                      <a:pt x="6346" y="3808"/>
                    </a:lnTo>
                    <a:cubicBezTo>
                      <a:pt x="6346" y="3836"/>
                      <a:pt x="6332" y="3878"/>
                      <a:pt x="6332" y="3934"/>
                    </a:cubicBezTo>
                    <a:cubicBezTo>
                      <a:pt x="6304" y="4017"/>
                      <a:pt x="6290" y="4115"/>
                      <a:pt x="6234" y="4227"/>
                    </a:cubicBezTo>
                    <a:cubicBezTo>
                      <a:pt x="6164" y="4436"/>
                      <a:pt x="6067" y="4673"/>
                      <a:pt x="5941" y="4924"/>
                    </a:cubicBezTo>
                    <a:cubicBezTo>
                      <a:pt x="5885" y="5050"/>
                      <a:pt x="5843" y="5189"/>
                      <a:pt x="5774" y="5301"/>
                    </a:cubicBezTo>
                    <a:cubicBezTo>
                      <a:pt x="5718" y="5440"/>
                      <a:pt x="5648" y="5566"/>
                      <a:pt x="5592" y="5705"/>
                    </a:cubicBezTo>
                    <a:cubicBezTo>
                      <a:pt x="5523" y="5845"/>
                      <a:pt x="5453" y="5984"/>
                      <a:pt x="5383" y="6110"/>
                    </a:cubicBezTo>
                    <a:cubicBezTo>
                      <a:pt x="5313" y="6249"/>
                      <a:pt x="5230" y="6375"/>
                      <a:pt x="5160" y="6472"/>
                    </a:cubicBezTo>
                    <a:cubicBezTo>
                      <a:pt x="5090" y="6598"/>
                      <a:pt x="5007" y="6723"/>
                      <a:pt x="4937" y="6821"/>
                    </a:cubicBezTo>
                    <a:cubicBezTo>
                      <a:pt x="4867" y="6933"/>
                      <a:pt x="4769" y="7030"/>
                      <a:pt x="4700" y="7114"/>
                    </a:cubicBezTo>
                    <a:cubicBezTo>
                      <a:pt x="4630" y="7212"/>
                      <a:pt x="4560" y="7281"/>
                      <a:pt x="4518" y="7365"/>
                    </a:cubicBezTo>
                    <a:cubicBezTo>
                      <a:pt x="4463" y="7435"/>
                      <a:pt x="4407" y="7491"/>
                      <a:pt x="4351" y="7532"/>
                    </a:cubicBezTo>
                    <a:lnTo>
                      <a:pt x="4211" y="7672"/>
                    </a:lnTo>
                    <a:cubicBezTo>
                      <a:pt x="4211" y="7672"/>
                      <a:pt x="4253" y="7602"/>
                      <a:pt x="4309" y="7491"/>
                    </a:cubicBezTo>
                    <a:cubicBezTo>
                      <a:pt x="4337" y="7435"/>
                      <a:pt x="4379" y="7365"/>
                      <a:pt x="4407" y="7281"/>
                    </a:cubicBezTo>
                    <a:cubicBezTo>
                      <a:pt x="4449" y="7184"/>
                      <a:pt x="4490" y="7100"/>
                      <a:pt x="4546" y="7016"/>
                    </a:cubicBezTo>
                    <a:lnTo>
                      <a:pt x="4700" y="6695"/>
                    </a:lnTo>
                    <a:cubicBezTo>
                      <a:pt x="4755" y="6598"/>
                      <a:pt x="4825" y="6472"/>
                      <a:pt x="4881" y="6347"/>
                    </a:cubicBezTo>
                    <a:cubicBezTo>
                      <a:pt x="4909" y="6305"/>
                      <a:pt x="4951" y="6235"/>
                      <a:pt x="4979" y="6179"/>
                    </a:cubicBezTo>
                    <a:cubicBezTo>
                      <a:pt x="5021" y="6110"/>
                      <a:pt x="5048" y="6054"/>
                      <a:pt x="5076" y="5984"/>
                    </a:cubicBezTo>
                    <a:cubicBezTo>
                      <a:pt x="5146" y="5859"/>
                      <a:pt x="5188" y="5747"/>
                      <a:pt x="5258" y="5607"/>
                    </a:cubicBezTo>
                    <a:cubicBezTo>
                      <a:pt x="5313" y="5468"/>
                      <a:pt x="5383" y="5342"/>
                      <a:pt x="5453" y="5217"/>
                    </a:cubicBezTo>
                    <a:cubicBezTo>
                      <a:pt x="5523" y="5077"/>
                      <a:pt x="5592" y="4952"/>
                      <a:pt x="5662" y="4840"/>
                    </a:cubicBezTo>
                    <a:cubicBezTo>
                      <a:pt x="5732" y="4715"/>
                      <a:pt x="5802" y="4589"/>
                      <a:pt x="5871" y="4492"/>
                    </a:cubicBezTo>
                    <a:cubicBezTo>
                      <a:pt x="5941" y="4380"/>
                      <a:pt x="5997" y="4282"/>
                      <a:pt x="6067" y="4171"/>
                    </a:cubicBezTo>
                    <a:cubicBezTo>
                      <a:pt x="6122" y="4087"/>
                      <a:pt x="6164" y="3975"/>
                      <a:pt x="6206" y="3906"/>
                    </a:cubicBezTo>
                    <a:cubicBezTo>
                      <a:pt x="6206" y="3892"/>
                      <a:pt x="6220" y="3878"/>
                      <a:pt x="6220" y="3864"/>
                    </a:cubicBezTo>
                    <a:lnTo>
                      <a:pt x="6220" y="3864"/>
                    </a:lnTo>
                    <a:cubicBezTo>
                      <a:pt x="6067" y="3975"/>
                      <a:pt x="5927" y="4101"/>
                      <a:pt x="5774" y="4227"/>
                    </a:cubicBezTo>
                    <a:cubicBezTo>
                      <a:pt x="5592" y="4352"/>
                      <a:pt x="5453" y="4492"/>
                      <a:pt x="5299" y="4631"/>
                    </a:cubicBezTo>
                    <a:cubicBezTo>
                      <a:pt x="5146" y="4771"/>
                      <a:pt x="4979" y="4910"/>
                      <a:pt x="4839" y="5050"/>
                    </a:cubicBezTo>
                    <a:lnTo>
                      <a:pt x="4407" y="5482"/>
                    </a:lnTo>
                    <a:cubicBezTo>
                      <a:pt x="4337" y="5552"/>
                      <a:pt x="4253" y="5621"/>
                      <a:pt x="4198" y="5691"/>
                    </a:cubicBezTo>
                    <a:cubicBezTo>
                      <a:pt x="4128" y="5761"/>
                      <a:pt x="4058" y="5831"/>
                      <a:pt x="3988" y="5914"/>
                    </a:cubicBezTo>
                    <a:lnTo>
                      <a:pt x="3933" y="5970"/>
                    </a:lnTo>
                    <a:lnTo>
                      <a:pt x="3933" y="5998"/>
                    </a:lnTo>
                    <a:cubicBezTo>
                      <a:pt x="3919" y="6096"/>
                      <a:pt x="3905" y="6179"/>
                      <a:pt x="3891" y="6277"/>
                    </a:cubicBezTo>
                    <a:cubicBezTo>
                      <a:pt x="3863" y="6389"/>
                      <a:pt x="3835" y="6486"/>
                      <a:pt x="3793" y="6612"/>
                    </a:cubicBezTo>
                    <a:lnTo>
                      <a:pt x="3695" y="6974"/>
                    </a:lnTo>
                    <a:cubicBezTo>
                      <a:pt x="3654" y="7100"/>
                      <a:pt x="3612" y="7239"/>
                      <a:pt x="3556" y="7365"/>
                    </a:cubicBezTo>
                    <a:cubicBezTo>
                      <a:pt x="3500" y="7491"/>
                      <a:pt x="3444" y="7630"/>
                      <a:pt x="3402" y="7769"/>
                    </a:cubicBezTo>
                    <a:cubicBezTo>
                      <a:pt x="3347" y="7909"/>
                      <a:pt x="3291" y="8021"/>
                      <a:pt x="3221" y="8160"/>
                    </a:cubicBezTo>
                    <a:cubicBezTo>
                      <a:pt x="3151" y="8286"/>
                      <a:pt x="3096" y="8411"/>
                      <a:pt x="3026" y="8537"/>
                    </a:cubicBezTo>
                    <a:cubicBezTo>
                      <a:pt x="2956" y="8648"/>
                      <a:pt x="2886" y="8760"/>
                      <a:pt x="2817" y="8857"/>
                    </a:cubicBezTo>
                    <a:cubicBezTo>
                      <a:pt x="2747" y="8969"/>
                      <a:pt x="2677" y="9053"/>
                      <a:pt x="2607" y="9136"/>
                    </a:cubicBezTo>
                    <a:cubicBezTo>
                      <a:pt x="2538" y="9234"/>
                      <a:pt x="2496" y="9304"/>
                      <a:pt x="2426" y="9374"/>
                    </a:cubicBezTo>
                    <a:cubicBezTo>
                      <a:pt x="2370" y="9443"/>
                      <a:pt x="2314" y="9485"/>
                      <a:pt x="2259" y="9527"/>
                    </a:cubicBezTo>
                    <a:cubicBezTo>
                      <a:pt x="2175" y="9611"/>
                      <a:pt x="2105" y="9653"/>
                      <a:pt x="2105" y="9653"/>
                    </a:cubicBezTo>
                    <a:cubicBezTo>
                      <a:pt x="2105" y="9653"/>
                      <a:pt x="2147" y="9583"/>
                      <a:pt x="2217" y="9471"/>
                    </a:cubicBezTo>
                    <a:cubicBezTo>
                      <a:pt x="2245" y="9415"/>
                      <a:pt x="2287" y="9346"/>
                      <a:pt x="2314" y="9276"/>
                    </a:cubicBezTo>
                    <a:cubicBezTo>
                      <a:pt x="2356" y="9206"/>
                      <a:pt x="2398" y="9123"/>
                      <a:pt x="2440" y="9039"/>
                    </a:cubicBezTo>
                    <a:cubicBezTo>
                      <a:pt x="2496" y="8955"/>
                      <a:pt x="2524" y="8844"/>
                      <a:pt x="2580" y="8746"/>
                    </a:cubicBezTo>
                    <a:cubicBezTo>
                      <a:pt x="2635" y="8634"/>
                      <a:pt x="2677" y="8537"/>
                      <a:pt x="2733" y="8411"/>
                    </a:cubicBezTo>
                    <a:cubicBezTo>
                      <a:pt x="2747" y="8355"/>
                      <a:pt x="2789" y="8286"/>
                      <a:pt x="2803" y="8230"/>
                    </a:cubicBezTo>
                    <a:cubicBezTo>
                      <a:pt x="2817" y="8160"/>
                      <a:pt x="2858" y="8118"/>
                      <a:pt x="2886" y="8062"/>
                    </a:cubicBezTo>
                    <a:lnTo>
                      <a:pt x="3054" y="7700"/>
                    </a:lnTo>
                    <a:cubicBezTo>
                      <a:pt x="3096" y="7574"/>
                      <a:pt x="3151" y="7435"/>
                      <a:pt x="3207" y="7309"/>
                    </a:cubicBezTo>
                    <a:lnTo>
                      <a:pt x="3361" y="6947"/>
                    </a:lnTo>
                    <a:cubicBezTo>
                      <a:pt x="3416" y="6821"/>
                      <a:pt x="3472" y="6695"/>
                      <a:pt x="3500" y="6598"/>
                    </a:cubicBezTo>
                    <a:cubicBezTo>
                      <a:pt x="3541" y="6474"/>
                      <a:pt x="3583" y="6377"/>
                      <a:pt x="3637" y="6281"/>
                    </a:cubicBezTo>
                    <a:lnTo>
                      <a:pt x="3637" y="6281"/>
                    </a:lnTo>
                    <a:cubicBezTo>
                      <a:pt x="3226" y="6735"/>
                      <a:pt x="2869" y="7175"/>
                      <a:pt x="2580" y="7574"/>
                    </a:cubicBezTo>
                    <a:cubicBezTo>
                      <a:pt x="2384" y="7811"/>
                      <a:pt x="2217" y="8062"/>
                      <a:pt x="2077" y="8272"/>
                    </a:cubicBezTo>
                    <a:cubicBezTo>
                      <a:pt x="1938" y="8481"/>
                      <a:pt x="1798" y="8676"/>
                      <a:pt x="1701" y="8830"/>
                    </a:cubicBezTo>
                    <a:cubicBezTo>
                      <a:pt x="1519" y="9136"/>
                      <a:pt x="1408" y="9332"/>
                      <a:pt x="1408" y="9332"/>
                    </a:cubicBezTo>
                    <a:cubicBezTo>
                      <a:pt x="1408" y="9332"/>
                      <a:pt x="1492" y="9136"/>
                      <a:pt x="1659" y="8788"/>
                    </a:cubicBezTo>
                    <a:cubicBezTo>
                      <a:pt x="1729" y="8620"/>
                      <a:pt x="1840" y="8425"/>
                      <a:pt x="1966" y="8202"/>
                    </a:cubicBezTo>
                    <a:cubicBezTo>
                      <a:pt x="2091" y="7979"/>
                      <a:pt x="2231" y="7714"/>
                      <a:pt x="2426" y="7449"/>
                    </a:cubicBezTo>
                    <a:cubicBezTo>
                      <a:pt x="2510" y="7309"/>
                      <a:pt x="2593" y="7170"/>
                      <a:pt x="2705" y="7030"/>
                    </a:cubicBezTo>
                    <a:cubicBezTo>
                      <a:pt x="2789" y="6891"/>
                      <a:pt x="2914" y="6751"/>
                      <a:pt x="3012" y="6598"/>
                    </a:cubicBezTo>
                    <a:cubicBezTo>
                      <a:pt x="3123" y="6458"/>
                      <a:pt x="3235" y="6305"/>
                      <a:pt x="3361" y="6138"/>
                    </a:cubicBezTo>
                    <a:cubicBezTo>
                      <a:pt x="3486" y="5998"/>
                      <a:pt x="3626" y="5845"/>
                      <a:pt x="3751" y="5705"/>
                    </a:cubicBezTo>
                    <a:cubicBezTo>
                      <a:pt x="3793" y="5649"/>
                      <a:pt x="3849" y="5580"/>
                      <a:pt x="3905" y="5510"/>
                    </a:cubicBezTo>
                    <a:lnTo>
                      <a:pt x="3905" y="5510"/>
                    </a:lnTo>
                    <a:cubicBezTo>
                      <a:pt x="3863" y="5538"/>
                      <a:pt x="3849" y="5566"/>
                      <a:pt x="3821" y="5580"/>
                    </a:cubicBezTo>
                    <a:cubicBezTo>
                      <a:pt x="3626" y="5719"/>
                      <a:pt x="3416" y="5900"/>
                      <a:pt x="3165" y="6054"/>
                    </a:cubicBezTo>
                    <a:cubicBezTo>
                      <a:pt x="2942" y="6235"/>
                      <a:pt x="2705" y="6416"/>
                      <a:pt x="2440" y="6598"/>
                    </a:cubicBezTo>
                    <a:cubicBezTo>
                      <a:pt x="2314" y="6681"/>
                      <a:pt x="2217" y="6793"/>
                      <a:pt x="2091" y="6891"/>
                    </a:cubicBezTo>
                    <a:cubicBezTo>
                      <a:pt x="1966" y="6974"/>
                      <a:pt x="1868" y="7086"/>
                      <a:pt x="1757" y="7184"/>
                    </a:cubicBezTo>
                    <a:cubicBezTo>
                      <a:pt x="1659" y="7295"/>
                      <a:pt x="1533" y="7379"/>
                      <a:pt x="1450" y="7491"/>
                    </a:cubicBezTo>
                    <a:cubicBezTo>
                      <a:pt x="1352" y="7588"/>
                      <a:pt x="1268" y="7672"/>
                      <a:pt x="1185" y="7769"/>
                    </a:cubicBezTo>
                    <a:cubicBezTo>
                      <a:pt x="1101" y="7853"/>
                      <a:pt x="1031" y="7937"/>
                      <a:pt x="961" y="8007"/>
                    </a:cubicBezTo>
                    <a:cubicBezTo>
                      <a:pt x="892" y="8076"/>
                      <a:pt x="836" y="8146"/>
                      <a:pt x="780" y="8202"/>
                    </a:cubicBezTo>
                    <a:cubicBezTo>
                      <a:pt x="696" y="8327"/>
                      <a:pt x="641" y="8369"/>
                      <a:pt x="641" y="8369"/>
                    </a:cubicBezTo>
                    <a:cubicBezTo>
                      <a:pt x="641" y="8369"/>
                      <a:pt x="682" y="8286"/>
                      <a:pt x="724" y="8160"/>
                    </a:cubicBezTo>
                    <a:cubicBezTo>
                      <a:pt x="766" y="8090"/>
                      <a:pt x="794" y="8007"/>
                      <a:pt x="850" y="7923"/>
                    </a:cubicBezTo>
                    <a:cubicBezTo>
                      <a:pt x="906" y="7839"/>
                      <a:pt x="961" y="7728"/>
                      <a:pt x="1031" y="7630"/>
                    </a:cubicBezTo>
                    <a:cubicBezTo>
                      <a:pt x="1101" y="7518"/>
                      <a:pt x="1185" y="7393"/>
                      <a:pt x="1254" y="7281"/>
                    </a:cubicBezTo>
                    <a:cubicBezTo>
                      <a:pt x="1338" y="7156"/>
                      <a:pt x="1450" y="7044"/>
                      <a:pt x="1547" y="6933"/>
                    </a:cubicBezTo>
                    <a:cubicBezTo>
                      <a:pt x="1659" y="6821"/>
                      <a:pt x="1770" y="6695"/>
                      <a:pt x="1896" y="6598"/>
                    </a:cubicBezTo>
                    <a:cubicBezTo>
                      <a:pt x="2022" y="6486"/>
                      <a:pt x="2147" y="6389"/>
                      <a:pt x="2287" y="6277"/>
                    </a:cubicBezTo>
                    <a:cubicBezTo>
                      <a:pt x="2398" y="6193"/>
                      <a:pt x="2538" y="6096"/>
                      <a:pt x="2663" y="5998"/>
                    </a:cubicBezTo>
                    <a:cubicBezTo>
                      <a:pt x="2789" y="5914"/>
                      <a:pt x="2914" y="5831"/>
                      <a:pt x="3054" y="5761"/>
                    </a:cubicBezTo>
                    <a:cubicBezTo>
                      <a:pt x="3165" y="5691"/>
                      <a:pt x="3291" y="5621"/>
                      <a:pt x="3416" y="5566"/>
                    </a:cubicBezTo>
                    <a:cubicBezTo>
                      <a:pt x="3542" y="5510"/>
                      <a:pt x="3640" y="5440"/>
                      <a:pt x="3723" y="5412"/>
                    </a:cubicBezTo>
                    <a:cubicBezTo>
                      <a:pt x="3919" y="5301"/>
                      <a:pt x="4114" y="5231"/>
                      <a:pt x="4211" y="5189"/>
                    </a:cubicBezTo>
                    <a:cubicBezTo>
                      <a:pt x="4337" y="5063"/>
                      <a:pt x="4449" y="4938"/>
                      <a:pt x="4560" y="4812"/>
                    </a:cubicBezTo>
                    <a:cubicBezTo>
                      <a:pt x="4728" y="4659"/>
                      <a:pt x="4881" y="4519"/>
                      <a:pt x="5034" y="4380"/>
                    </a:cubicBezTo>
                    <a:cubicBezTo>
                      <a:pt x="5188" y="4240"/>
                      <a:pt x="5355" y="4087"/>
                      <a:pt x="5523" y="3962"/>
                    </a:cubicBezTo>
                    <a:cubicBezTo>
                      <a:pt x="5704" y="3822"/>
                      <a:pt x="5857" y="3696"/>
                      <a:pt x="6025" y="3557"/>
                    </a:cubicBezTo>
                    <a:cubicBezTo>
                      <a:pt x="6122" y="3515"/>
                      <a:pt x="6192" y="3445"/>
                      <a:pt x="6276" y="3390"/>
                    </a:cubicBezTo>
                    <a:lnTo>
                      <a:pt x="6025" y="3390"/>
                    </a:lnTo>
                    <a:cubicBezTo>
                      <a:pt x="5983" y="3390"/>
                      <a:pt x="5913" y="3404"/>
                      <a:pt x="5857" y="3404"/>
                    </a:cubicBezTo>
                    <a:cubicBezTo>
                      <a:pt x="5788" y="3418"/>
                      <a:pt x="5732" y="3418"/>
                      <a:pt x="5662" y="3445"/>
                    </a:cubicBezTo>
                    <a:lnTo>
                      <a:pt x="5453" y="3487"/>
                    </a:lnTo>
                    <a:cubicBezTo>
                      <a:pt x="5383" y="3515"/>
                      <a:pt x="5313" y="3529"/>
                      <a:pt x="5244" y="3557"/>
                    </a:cubicBezTo>
                    <a:cubicBezTo>
                      <a:pt x="5174" y="3585"/>
                      <a:pt x="5090" y="3613"/>
                      <a:pt x="5021" y="3627"/>
                    </a:cubicBezTo>
                    <a:cubicBezTo>
                      <a:pt x="4867" y="3683"/>
                      <a:pt x="4700" y="3752"/>
                      <a:pt x="4546" y="3822"/>
                    </a:cubicBezTo>
                    <a:cubicBezTo>
                      <a:pt x="4393" y="3892"/>
                      <a:pt x="4239" y="3975"/>
                      <a:pt x="4058" y="4073"/>
                    </a:cubicBezTo>
                    <a:cubicBezTo>
                      <a:pt x="3905" y="4157"/>
                      <a:pt x="3751" y="4254"/>
                      <a:pt x="3584" y="4366"/>
                    </a:cubicBezTo>
                    <a:cubicBezTo>
                      <a:pt x="3430" y="4464"/>
                      <a:pt x="3291" y="4575"/>
                      <a:pt x="3137" y="4673"/>
                    </a:cubicBezTo>
                    <a:cubicBezTo>
                      <a:pt x="2998" y="4784"/>
                      <a:pt x="2858" y="4882"/>
                      <a:pt x="2733" y="4994"/>
                    </a:cubicBezTo>
                    <a:cubicBezTo>
                      <a:pt x="2607" y="5091"/>
                      <a:pt x="2496" y="5203"/>
                      <a:pt x="2370" y="5287"/>
                    </a:cubicBezTo>
                    <a:cubicBezTo>
                      <a:pt x="2147" y="5482"/>
                      <a:pt x="1966" y="5635"/>
                      <a:pt x="1826" y="5761"/>
                    </a:cubicBezTo>
                    <a:cubicBezTo>
                      <a:pt x="1701" y="5886"/>
                      <a:pt x="1617" y="5928"/>
                      <a:pt x="1617" y="5928"/>
                    </a:cubicBezTo>
                    <a:cubicBezTo>
                      <a:pt x="1617" y="5928"/>
                      <a:pt x="1673" y="5845"/>
                      <a:pt x="1770" y="5705"/>
                    </a:cubicBezTo>
                    <a:cubicBezTo>
                      <a:pt x="1826" y="5635"/>
                      <a:pt x="1896" y="5552"/>
                      <a:pt x="1966" y="5440"/>
                    </a:cubicBezTo>
                    <a:cubicBezTo>
                      <a:pt x="2036" y="5342"/>
                      <a:pt x="2119" y="5231"/>
                      <a:pt x="2231" y="5133"/>
                    </a:cubicBezTo>
                    <a:cubicBezTo>
                      <a:pt x="2328" y="5022"/>
                      <a:pt x="2440" y="4910"/>
                      <a:pt x="2580" y="4784"/>
                    </a:cubicBezTo>
                    <a:cubicBezTo>
                      <a:pt x="2705" y="4659"/>
                      <a:pt x="2817" y="4519"/>
                      <a:pt x="2984" y="4422"/>
                    </a:cubicBezTo>
                    <a:cubicBezTo>
                      <a:pt x="3137" y="4296"/>
                      <a:pt x="3277" y="4171"/>
                      <a:pt x="3444" y="4073"/>
                    </a:cubicBezTo>
                    <a:cubicBezTo>
                      <a:pt x="3612" y="3948"/>
                      <a:pt x="3779" y="3836"/>
                      <a:pt x="3960" y="3752"/>
                    </a:cubicBezTo>
                    <a:cubicBezTo>
                      <a:pt x="4128" y="3669"/>
                      <a:pt x="4309" y="3557"/>
                      <a:pt x="4477" y="3487"/>
                    </a:cubicBezTo>
                    <a:cubicBezTo>
                      <a:pt x="4658" y="3404"/>
                      <a:pt x="4825" y="3348"/>
                      <a:pt x="5007" y="3320"/>
                    </a:cubicBezTo>
                    <a:cubicBezTo>
                      <a:pt x="5090" y="3306"/>
                      <a:pt x="5174" y="3278"/>
                      <a:pt x="5244" y="3264"/>
                    </a:cubicBezTo>
                    <a:cubicBezTo>
                      <a:pt x="5327" y="3250"/>
                      <a:pt x="5397" y="3236"/>
                      <a:pt x="5467" y="3236"/>
                    </a:cubicBezTo>
                    <a:cubicBezTo>
                      <a:pt x="5537" y="3236"/>
                      <a:pt x="5634" y="3208"/>
                      <a:pt x="5704" y="3208"/>
                    </a:cubicBezTo>
                    <a:lnTo>
                      <a:pt x="5885" y="3208"/>
                    </a:lnTo>
                    <a:cubicBezTo>
                      <a:pt x="5955" y="3208"/>
                      <a:pt x="6011" y="3208"/>
                      <a:pt x="6067" y="3236"/>
                    </a:cubicBezTo>
                    <a:cubicBezTo>
                      <a:pt x="6122" y="3250"/>
                      <a:pt x="6164" y="3250"/>
                      <a:pt x="6220" y="3264"/>
                    </a:cubicBezTo>
                    <a:cubicBezTo>
                      <a:pt x="6276" y="3278"/>
                      <a:pt x="6304" y="3278"/>
                      <a:pt x="6360" y="3306"/>
                    </a:cubicBezTo>
                    <a:cubicBezTo>
                      <a:pt x="6374" y="3306"/>
                      <a:pt x="6401" y="3320"/>
                      <a:pt x="6401" y="3320"/>
                    </a:cubicBezTo>
                    <a:lnTo>
                      <a:pt x="6513" y="3236"/>
                    </a:lnTo>
                    <a:cubicBezTo>
                      <a:pt x="6611" y="3166"/>
                      <a:pt x="6694" y="3111"/>
                      <a:pt x="6764" y="3041"/>
                    </a:cubicBezTo>
                    <a:cubicBezTo>
                      <a:pt x="6848" y="2985"/>
                      <a:pt x="6931" y="2929"/>
                      <a:pt x="7029" y="2860"/>
                    </a:cubicBezTo>
                    <a:cubicBezTo>
                      <a:pt x="7141" y="2776"/>
                      <a:pt x="7280" y="2692"/>
                      <a:pt x="7406" y="2609"/>
                    </a:cubicBezTo>
                    <a:lnTo>
                      <a:pt x="7308" y="2609"/>
                    </a:lnTo>
                    <a:cubicBezTo>
                      <a:pt x="7183" y="2609"/>
                      <a:pt x="7001" y="2567"/>
                      <a:pt x="6820" y="2553"/>
                    </a:cubicBezTo>
                    <a:cubicBezTo>
                      <a:pt x="6708" y="2539"/>
                      <a:pt x="6611" y="2511"/>
                      <a:pt x="6485" y="2497"/>
                    </a:cubicBezTo>
                    <a:cubicBezTo>
                      <a:pt x="6360" y="2483"/>
                      <a:pt x="6262" y="2483"/>
                      <a:pt x="6136" y="2469"/>
                    </a:cubicBezTo>
                    <a:lnTo>
                      <a:pt x="5746" y="2469"/>
                    </a:lnTo>
                    <a:cubicBezTo>
                      <a:pt x="5676" y="2469"/>
                      <a:pt x="5606" y="2483"/>
                      <a:pt x="5537" y="2483"/>
                    </a:cubicBezTo>
                    <a:lnTo>
                      <a:pt x="5439" y="2497"/>
                    </a:lnTo>
                    <a:lnTo>
                      <a:pt x="5397" y="2497"/>
                    </a:lnTo>
                    <a:lnTo>
                      <a:pt x="5355" y="2511"/>
                    </a:lnTo>
                    <a:cubicBezTo>
                      <a:pt x="5355" y="2511"/>
                      <a:pt x="5299" y="2511"/>
                      <a:pt x="5244" y="2539"/>
                    </a:cubicBezTo>
                    <a:cubicBezTo>
                      <a:pt x="5188" y="2553"/>
                      <a:pt x="5146" y="2553"/>
                      <a:pt x="5146" y="2553"/>
                    </a:cubicBezTo>
                    <a:lnTo>
                      <a:pt x="4937" y="2609"/>
                    </a:lnTo>
                    <a:cubicBezTo>
                      <a:pt x="4797" y="2636"/>
                      <a:pt x="4658" y="2692"/>
                      <a:pt x="4518" y="2720"/>
                    </a:cubicBezTo>
                    <a:cubicBezTo>
                      <a:pt x="4239" y="2818"/>
                      <a:pt x="3974" y="2901"/>
                      <a:pt x="3765" y="2985"/>
                    </a:cubicBezTo>
                    <a:cubicBezTo>
                      <a:pt x="3542" y="3069"/>
                      <a:pt x="3347" y="3125"/>
                      <a:pt x="3221" y="3166"/>
                    </a:cubicBezTo>
                    <a:lnTo>
                      <a:pt x="3012" y="3208"/>
                    </a:lnTo>
                    <a:cubicBezTo>
                      <a:pt x="3012" y="3208"/>
                      <a:pt x="3082" y="3166"/>
                      <a:pt x="3207" y="3069"/>
                    </a:cubicBezTo>
                    <a:cubicBezTo>
                      <a:pt x="3333" y="2985"/>
                      <a:pt x="3514" y="2887"/>
                      <a:pt x="3723" y="2762"/>
                    </a:cubicBezTo>
                    <a:cubicBezTo>
                      <a:pt x="3835" y="2692"/>
                      <a:pt x="3960" y="2622"/>
                      <a:pt x="4072" y="2567"/>
                    </a:cubicBezTo>
                    <a:cubicBezTo>
                      <a:pt x="4211" y="2497"/>
                      <a:pt x="4351" y="2441"/>
                      <a:pt x="4490" y="2371"/>
                    </a:cubicBezTo>
                    <a:cubicBezTo>
                      <a:pt x="4560" y="2343"/>
                      <a:pt x="4630" y="2330"/>
                      <a:pt x="4728" y="2288"/>
                    </a:cubicBezTo>
                    <a:cubicBezTo>
                      <a:pt x="4797" y="2260"/>
                      <a:pt x="4881" y="2232"/>
                      <a:pt x="4951" y="2204"/>
                    </a:cubicBezTo>
                    <a:cubicBezTo>
                      <a:pt x="5021" y="2190"/>
                      <a:pt x="5104" y="2148"/>
                      <a:pt x="5188" y="2134"/>
                    </a:cubicBezTo>
                    <a:lnTo>
                      <a:pt x="5425" y="2092"/>
                    </a:lnTo>
                    <a:lnTo>
                      <a:pt x="5467" y="2078"/>
                    </a:lnTo>
                    <a:lnTo>
                      <a:pt x="5537" y="2078"/>
                    </a:lnTo>
                    <a:lnTo>
                      <a:pt x="5662" y="2065"/>
                    </a:lnTo>
                    <a:cubicBezTo>
                      <a:pt x="5718" y="2065"/>
                      <a:pt x="5768" y="2058"/>
                      <a:pt x="5815" y="2058"/>
                    </a:cubicBezTo>
                    <a:cubicBezTo>
                      <a:pt x="5839" y="2058"/>
                      <a:pt x="5862" y="2060"/>
                      <a:pt x="5885" y="2065"/>
                    </a:cubicBezTo>
                    <a:cubicBezTo>
                      <a:pt x="5955" y="2065"/>
                      <a:pt x="6025" y="2065"/>
                      <a:pt x="6095" y="2078"/>
                    </a:cubicBezTo>
                    <a:cubicBezTo>
                      <a:pt x="6164" y="2078"/>
                      <a:pt x="6234" y="2092"/>
                      <a:pt x="6290" y="2120"/>
                    </a:cubicBezTo>
                    <a:cubicBezTo>
                      <a:pt x="6429" y="2134"/>
                      <a:pt x="6541" y="2190"/>
                      <a:pt x="6639" y="2218"/>
                    </a:cubicBezTo>
                    <a:cubicBezTo>
                      <a:pt x="6750" y="2260"/>
                      <a:pt x="6848" y="2288"/>
                      <a:pt x="6931" y="2330"/>
                    </a:cubicBezTo>
                    <a:cubicBezTo>
                      <a:pt x="7113" y="2399"/>
                      <a:pt x="7252" y="2469"/>
                      <a:pt x="7336" y="2511"/>
                    </a:cubicBezTo>
                    <a:cubicBezTo>
                      <a:pt x="7392" y="2539"/>
                      <a:pt x="7406" y="2553"/>
                      <a:pt x="7448" y="2567"/>
                    </a:cubicBezTo>
                    <a:cubicBezTo>
                      <a:pt x="7475" y="2553"/>
                      <a:pt x="7489" y="2539"/>
                      <a:pt x="7531" y="2511"/>
                    </a:cubicBezTo>
                    <a:cubicBezTo>
                      <a:pt x="7699" y="2413"/>
                      <a:pt x="7866" y="2330"/>
                      <a:pt x="8033" y="2218"/>
                    </a:cubicBezTo>
                    <a:cubicBezTo>
                      <a:pt x="8117" y="2162"/>
                      <a:pt x="8187" y="2120"/>
                      <a:pt x="8284" y="2078"/>
                    </a:cubicBezTo>
                    <a:cubicBezTo>
                      <a:pt x="8368" y="2051"/>
                      <a:pt x="8452" y="1995"/>
                      <a:pt x="8522" y="1939"/>
                    </a:cubicBezTo>
                    <a:cubicBezTo>
                      <a:pt x="8536" y="1939"/>
                      <a:pt x="8563" y="1925"/>
                      <a:pt x="8563" y="1925"/>
                    </a:cubicBezTo>
                    <a:lnTo>
                      <a:pt x="8522" y="1883"/>
                    </a:lnTo>
                    <a:cubicBezTo>
                      <a:pt x="8508" y="1855"/>
                      <a:pt x="8466" y="1841"/>
                      <a:pt x="8438" y="1799"/>
                    </a:cubicBezTo>
                    <a:cubicBezTo>
                      <a:pt x="8396" y="1772"/>
                      <a:pt x="8368" y="1744"/>
                      <a:pt x="8312" y="1716"/>
                    </a:cubicBezTo>
                    <a:cubicBezTo>
                      <a:pt x="8284" y="1674"/>
                      <a:pt x="8215" y="1660"/>
                      <a:pt x="8159" y="1632"/>
                    </a:cubicBezTo>
                    <a:cubicBezTo>
                      <a:pt x="8103" y="1590"/>
                      <a:pt x="8033" y="1562"/>
                      <a:pt x="7964" y="1534"/>
                    </a:cubicBezTo>
                    <a:cubicBezTo>
                      <a:pt x="7936" y="1521"/>
                      <a:pt x="7894" y="1507"/>
                      <a:pt x="7866" y="1507"/>
                    </a:cubicBezTo>
                    <a:cubicBezTo>
                      <a:pt x="7824" y="1493"/>
                      <a:pt x="7796" y="1493"/>
                      <a:pt x="7754" y="1465"/>
                    </a:cubicBezTo>
                    <a:cubicBezTo>
                      <a:pt x="7685" y="1437"/>
                      <a:pt x="7615" y="1423"/>
                      <a:pt x="7531" y="1395"/>
                    </a:cubicBezTo>
                    <a:cubicBezTo>
                      <a:pt x="7238" y="1311"/>
                      <a:pt x="6890" y="1228"/>
                      <a:pt x="6639" y="1172"/>
                    </a:cubicBezTo>
                    <a:cubicBezTo>
                      <a:pt x="6513" y="1144"/>
                      <a:pt x="6415" y="1116"/>
                      <a:pt x="6332" y="1102"/>
                    </a:cubicBezTo>
                    <a:cubicBezTo>
                      <a:pt x="6262" y="1088"/>
                      <a:pt x="6206" y="1074"/>
                      <a:pt x="6206" y="1074"/>
                    </a:cubicBezTo>
                    <a:lnTo>
                      <a:pt x="6360" y="1018"/>
                    </a:lnTo>
                    <a:cubicBezTo>
                      <a:pt x="6471" y="977"/>
                      <a:pt x="6583" y="949"/>
                      <a:pt x="6750" y="935"/>
                    </a:cubicBezTo>
                    <a:cubicBezTo>
                      <a:pt x="6904" y="907"/>
                      <a:pt x="7099" y="907"/>
                      <a:pt x="7280" y="907"/>
                    </a:cubicBezTo>
                    <a:cubicBezTo>
                      <a:pt x="7475" y="935"/>
                      <a:pt x="7657" y="949"/>
                      <a:pt x="7824" y="1018"/>
                    </a:cubicBezTo>
                    <a:cubicBezTo>
                      <a:pt x="7908" y="1046"/>
                      <a:pt x="8006" y="1088"/>
                      <a:pt x="8075" y="1116"/>
                    </a:cubicBezTo>
                    <a:cubicBezTo>
                      <a:pt x="8145" y="1158"/>
                      <a:pt x="8215" y="1214"/>
                      <a:pt x="8284" y="1255"/>
                    </a:cubicBezTo>
                    <a:cubicBezTo>
                      <a:pt x="8354" y="1311"/>
                      <a:pt x="8382" y="1367"/>
                      <a:pt x="8438" y="1423"/>
                    </a:cubicBezTo>
                    <a:cubicBezTo>
                      <a:pt x="8466" y="1465"/>
                      <a:pt x="8522" y="1521"/>
                      <a:pt x="8536" y="1576"/>
                    </a:cubicBezTo>
                    <a:lnTo>
                      <a:pt x="8591" y="1730"/>
                    </a:lnTo>
                    <a:cubicBezTo>
                      <a:pt x="8605" y="1786"/>
                      <a:pt x="8605" y="1813"/>
                      <a:pt x="8605" y="1855"/>
                    </a:cubicBezTo>
                    <a:lnTo>
                      <a:pt x="8605" y="1911"/>
                    </a:lnTo>
                    <a:cubicBezTo>
                      <a:pt x="8773" y="1841"/>
                      <a:pt x="8912" y="1744"/>
                      <a:pt x="9052" y="1674"/>
                    </a:cubicBezTo>
                    <a:cubicBezTo>
                      <a:pt x="9191" y="1604"/>
                      <a:pt x="9331" y="1562"/>
                      <a:pt x="9470" y="1493"/>
                    </a:cubicBezTo>
                    <a:cubicBezTo>
                      <a:pt x="9554" y="1451"/>
                      <a:pt x="9638" y="1395"/>
                      <a:pt x="9707" y="1367"/>
                    </a:cubicBezTo>
                    <a:cubicBezTo>
                      <a:pt x="9707" y="1353"/>
                      <a:pt x="9693" y="1311"/>
                      <a:pt x="9679" y="1311"/>
                    </a:cubicBezTo>
                    <a:cubicBezTo>
                      <a:pt x="9679" y="1297"/>
                      <a:pt x="9651" y="1297"/>
                      <a:pt x="9651" y="1283"/>
                    </a:cubicBezTo>
                    <a:cubicBezTo>
                      <a:pt x="9498" y="1074"/>
                      <a:pt x="9331" y="907"/>
                      <a:pt x="9121" y="767"/>
                    </a:cubicBezTo>
                    <a:cubicBezTo>
                      <a:pt x="8912" y="656"/>
                      <a:pt x="8647" y="530"/>
                      <a:pt x="8312" y="474"/>
                    </a:cubicBezTo>
                    <a:cubicBezTo>
                      <a:pt x="7908" y="405"/>
                      <a:pt x="7489" y="321"/>
                      <a:pt x="7113" y="251"/>
                    </a:cubicBezTo>
                    <a:cubicBezTo>
                      <a:pt x="6904" y="209"/>
                      <a:pt x="6708" y="167"/>
                      <a:pt x="6513" y="126"/>
                    </a:cubicBezTo>
                    <a:cubicBezTo>
                      <a:pt x="6332" y="98"/>
                      <a:pt x="6122" y="42"/>
                      <a:pt x="5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1" name="Google Shape;831;p8"/>
            <p:cNvGrpSpPr/>
            <p:nvPr/>
          </p:nvGrpSpPr>
          <p:grpSpPr>
            <a:xfrm>
              <a:off x="8077850" y="3572325"/>
              <a:ext cx="353050" cy="471400"/>
              <a:chOff x="4750925" y="1991875"/>
              <a:chExt cx="353050" cy="471400"/>
            </a:xfrm>
          </p:grpSpPr>
          <p:sp>
            <p:nvSpPr>
              <p:cNvPr id="832" name="Google Shape;832;p8"/>
              <p:cNvSpPr/>
              <p:nvPr/>
            </p:nvSpPr>
            <p:spPr>
              <a:xfrm>
                <a:off x="4935475" y="1991875"/>
                <a:ext cx="5687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2002" extrusionOk="0">
                    <a:moveTo>
                      <a:pt x="1138" y="1"/>
                    </a:moveTo>
                    <a:cubicBezTo>
                      <a:pt x="754" y="1"/>
                      <a:pt x="383" y="228"/>
                      <a:pt x="215" y="599"/>
                    </a:cubicBezTo>
                    <a:cubicBezTo>
                      <a:pt x="1" y="1111"/>
                      <a:pt x="227" y="1694"/>
                      <a:pt x="739" y="1920"/>
                    </a:cubicBezTo>
                    <a:cubicBezTo>
                      <a:pt x="867" y="1975"/>
                      <a:pt x="1001" y="2001"/>
                      <a:pt x="1133" y="2001"/>
                    </a:cubicBezTo>
                    <a:cubicBezTo>
                      <a:pt x="1518" y="2001"/>
                      <a:pt x="1889" y="1781"/>
                      <a:pt x="2049" y="1408"/>
                    </a:cubicBezTo>
                    <a:cubicBezTo>
                      <a:pt x="2275" y="896"/>
                      <a:pt x="2037" y="313"/>
                      <a:pt x="1537" y="87"/>
                    </a:cubicBezTo>
                    <a:cubicBezTo>
                      <a:pt x="1407" y="28"/>
                      <a:pt x="1272" y="1"/>
                      <a:pt x="1138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8"/>
              <p:cNvSpPr/>
              <p:nvPr/>
            </p:nvSpPr>
            <p:spPr>
              <a:xfrm>
                <a:off x="4761350" y="2179175"/>
                <a:ext cx="146475" cy="26642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10657" extrusionOk="0">
                    <a:moveTo>
                      <a:pt x="4382" y="0"/>
                    </a:moveTo>
                    <a:lnTo>
                      <a:pt x="0" y="10014"/>
                    </a:lnTo>
                    <a:lnTo>
                      <a:pt x="1477" y="10656"/>
                    </a:lnTo>
                    <a:lnTo>
                      <a:pt x="5858" y="643"/>
                    </a:lnTo>
                    <a:lnTo>
                      <a:pt x="4382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8"/>
              <p:cNvSpPr/>
              <p:nvPr/>
            </p:nvSpPr>
            <p:spPr>
              <a:xfrm>
                <a:off x="4865225" y="2075000"/>
                <a:ext cx="91700" cy="125025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5001" extrusionOk="0">
                    <a:moveTo>
                      <a:pt x="1834" y="0"/>
                    </a:moveTo>
                    <a:lnTo>
                      <a:pt x="1" y="4203"/>
                    </a:lnTo>
                    <a:lnTo>
                      <a:pt x="1834" y="5001"/>
                    </a:lnTo>
                    <a:lnTo>
                      <a:pt x="3668" y="798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8"/>
              <p:cNvSpPr/>
              <p:nvPr/>
            </p:nvSpPr>
            <p:spPr>
              <a:xfrm>
                <a:off x="4865225" y="2075000"/>
                <a:ext cx="68500" cy="114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597" extrusionOk="0">
                    <a:moveTo>
                      <a:pt x="1834" y="0"/>
                    </a:moveTo>
                    <a:lnTo>
                      <a:pt x="1" y="4203"/>
                    </a:lnTo>
                    <a:lnTo>
                      <a:pt x="894" y="4596"/>
                    </a:lnTo>
                    <a:lnTo>
                      <a:pt x="2739" y="393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8"/>
              <p:cNvSpPr/>
              <p:nvPr/>
            </p:nvSpPr>
            <p:spPr>
              <a:xfrm>
                <a:off x="4927150" y="2033025"/>
                <a:ext cx="17682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8550" extrusionOk="0">
                    <a:moveTo>
                      <a:pt x="7073" y="0"/>
                    </a:moveTo>
                    <a:lnTo>
                      <a:pt x="6311" y="358"/>
                    </a:lnTo>
                    <a:cubicBezTo>
                      <a:pt x="5508" y="731"/>
                      <a:pt x="4645" y="919"/>
                      <a:pt x="3782" y="919"/>
                    </a:cubicBezTo>
                    <a:cubicBezTo>
                      <a:pt x="2969" y="919"/>
                      <a:pt x="2156" y="752"/>
                      <a:pt x="1393" y="417"/>
                    </a:cubicBezTo>
                    <a:lnTo>
                      <a:pt x="607" y="2215"/>
                    </a:lnTo>
                    <a:cubicBezTo>
                      <a:pt x="3727" y="2251"/>
                      <a:pt x="0" y="8549"/>
                      <a:pt x="0" y="8549"/>
                    </a:cubicBezTo>
                    <a:cubicBezTo>
                      <a:pt x="6703" y="7656"/>
                      <a:pt x="7073" y="1"/>
                      <a:pt x="707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8"/>
              <p:cNvSpPr/>
              <p:nvPr/>
            </p:nvSpPr>
            <p:spPr>
              <a:xfrm>
                <a:off x="4927150" y="2033025"/>
                <a:ext cx="17682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8550" extrusionOk="0">
                    <a:moveTo>
                      <a:pt x="7073" y="0"/>
                    </a:moveTo>
                    <a:lnTo>
                      <a:pt x="6311" y="358"/>
                    </a:lnTo>
                    <a:cubicBezTo>
                      <a:pt x="6180" y="417"/>
                      <a:pt x="6049" y="465"/>
                      <a:pt x="5918" y="524"/>
                    </a:cubicBezTo>
                    <a:cubicBezTo>
                      <a:pt x="5596" y="2394"/>
                      <a:pt x="4453" y="6466"/>
                      <a:pt x="429" y="7763"/>
                    </a:cubicBezTo>
                    <a:cubicBezTo>
                      <a:pt x="179" y="8240"/>
                      <a:pt x="0" y="8549"/>
                      <a:pt x="0" y="8549"/>
                    </a:cubicBezTo>
                    <a:cubicBezTo>
                      <a:pt x="6715" y="7656"/>
                      <a:pt x="7073" y="1"/>
                      <a:pt x="707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8"/>
              <p:cNvSpPr/>
              <p:nvPr/>
            </p:nvSpPr>
            <p:spPr>
              <a:xfrm>
                <a:off x="4900350" y="2014875"/>
                <a:ext cx="872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763" extrusionOk="0">
                    <a:moveTo>
                      <a:pt x="1215" y="0"/>
                    </a:moveTo>
                    <a:lnTo>
                      <a:pt x="1" y="2762"/>
                    </a:lnTo>
                    <a:lnTo>
                      <a:pt x="2287" y="3763"/>
                    </a:lnTo>
                    <a:lnTo>
                      <a:pt x="3489" y="1000"/>
                    </a:lnTo>
                    <a:lnTo>
                      <a:pt x="1215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8"/>
              <p:cNvSpPr/>
              <p:nvPr/>
            </p:nvSpPr>
            <p:spPr>
              <a:xfrm>
                <a:off x="4750925" y="2413325"/>
                <a:ext cx="56875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998" extrusionOk="0">
                    <a:moveTo>
                      <a:pt x="1133" y="0"/>
                    </a:moveTo>
                    <a:cubicBezTo>
                      <a:pt x="755" y="0"/>
                      <a:pt x="394" y="222"/>
                      <a:pt x="227" y="600"/>
                    </a:cubicBezTo>
                    <a:cubicBezTo>
                      <a:pt x="1" y="1100"/>
                      <a:pt x="239" y="1695"/>
                      <a:pt x="739" y="1910"/>
                    </a:cubicBezTo>
                    <a:cubicBezTo>
                      <a:pt x="873" y="1969"/>
                      <a:pt x="1013" y="1997"/>
                      <a:pt x="1149" y="1997"/>
                    </a:cubicBezTo>
                    <a:cubicBezTo>
                      <a:pt x="1533" y="1997"/>
                      <a:pt x="1894" y="1775"/>
                      <a:pt x="2061" y="1398"/>
                    </a:cubicBezTo>
                    <a:cubicBezTo>
                      <a:pt x="2275" y="898"/>
                      <a:pt x="2049" y="302"/>
                      <a:pt x="1537" y="88"/>
                    </a:cubicBezTo>
                    <a:cubicBezTo>
                      <a:pt x="1405" y="29"/>
                      <a:pt x="1268" y="0"/>
                      <a:pt x="113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0" name="Google Shape;840;p8"/>
            <p:cNvGrpSpPr/>
            <p:nvPr/>
          </p:nvGrpSpPr>
          <p:grpSpPr>
            <a:xfrm>
              <a:off x="8328500" y="974625"/>
              <a:ext cx="375075" cy="412350"/>
              <a:chOff x="4647050" y="1213425"/>
              <a:chExt cx="375075" cy="412350"/>
            </a:xfrm>
          </p:grpSpPr>
          <p:sp>
            <p:nvSpPr>
              <p:cNvPr id="841" name="Google Shape;841;p8"/>
              <p:cNvSpPr/>
              <p:nvPr/>
            </p:nvSpPr>
            <p:spPr>
              <a:xfrm>
                <a:off x="4782800" y="1352100"/>
                <a:ext cx="160150" cy="25095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10038" extrusionOk="0">
                    <a:moveTo>
                      <a:pt x="6287" y="0"/>
                    </a:moveTo>
                    <a:lnTo>
                      <a:pt x="0" y="9966"/>
                    </a:lnTo>
                    <a:lnTo>
                      <a:pt x="107" y="10037"/>
                    </a:lnTo>
                    <a:lnTo>
                      <a:pt x="6406" y="72"/>
                    </a:lnTo>
                    <a:lnTo>
                      <a:pt x="6287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8"/>
              <p:cNvSpPr/>
              <p:nvPr/>
            </p:nvSpPr>
            <p:spPr>
              <a:xfrm>
                <a:off x="4674750" y="1223800"/>
                <a:ext cx="267300" cy="130400"/>
              </a:xfrm>
              <a:custGeom>
                <a:avLst/>
                <a:gdLst/>
                <a:ahLst/>
                <a:cxnLst/>
                <a:rect l="l" t="t" r="r" b="b"/>
                <a:pathLst>
                  <a:path w="10692" h="5216" extrusionOk="0">
                    <a:moveTo>
                      <a:pt x="60" y="1"/>
                    </a:moveTo>
                    <a:lnTo>
                      <a:pt x="0" y="120"/>
                    </a:lnTo>
                    <a:lnTo>
                      <a:pt x="10632" y="5216"/>
                    </a:lnTo>
                    <a:lnTo>
                      <a:pt x="10692" y="5096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8"/>
              <p:cNvSpPr/>
              <p:nvPr/>
            </p:nvSpPr>
            <p:spPr>
              <a:xfrm>
                <a:off x="4722375" y="1451800"/>
                <a:ext cx="72050" cy="1739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6959" extrusionOk="0">
                    <a:moveTo>
                      <a:pt x="917" y="1"/>
                    </a:moveTo>
                    <a:lnTo>
                      <a:pt x="0" y="275"/>
                    </a:lnTo>
                    <a:cubicBezTo>
                      <a:pt x="167" y="798"/>
                      <a:pt x="464" y="1418"/>
                      <a:pt x="976" y="2084"/>
                    </a:cubicBezTo>
                    <a:cubicBezTo>
                      <a:pt x="2143" y="3585"/>
                      <a:pt x="2881" y="6121"/>
                      <a:pt x="1750" y="6847"/>
                    </a:cubicBezTo>
                    <a:cubicBezTo>
                      <a:pt x="1698" y="6889"/>
                      <a:pt x="1728" y="6958"/>
                      <a:pt x="1777" y="6958"/>
                    </a:cubicBezTo>
                    <a:cubicBezTo>
                      <a:pt x="1784" y="6958"/>
                      <a:pt x="1791" y="6957"/>
                      <a:pt x="1798" y="6954"/>
                    </a:cubicBezTo>
                    <a:cubicBezTo>
                      <a:pt x="2274" y="6763"/>
                      <a:pt x="2810" y="6228"/>
                      <a:pt x="2691" y="4751"/>
                    </a:cubicBezTo>
                    <a:cubicBezTo>
                      <a:pt x="2512" y="2811"/>
                      <a:pt x="1310" y="1656"/>
                      <a:pt x="917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8"/>
              <p:cNvSpPr/>
              <p:nvPr/>
            </p:nvSpPr>
            <p:spPr>
              <a:xfrm>
                <a:off x="4647050" y="1213425"/>
                <a:ext cx="75625" cy="166075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6643" extrusionOk="0">
                    <a:moveTo>
                      <a:pt x="305" y="0"/>
                    </a:moveTo>
                    <a:cubicBezTo>
                      <a:pt x="223" y="0"/>
                      <a:pt x="145" y="9"/>
                      <a:pt x="72" y="23"/>
                    </a:cubicBezTo>
                    <a:cubicBezTo>
                      <a:pt x="1" y="35"/>
                      <a:pt x="13" y="142"/>
                      <a:pt x="84" y="142"/>
                    </a:cubicBezTo>
                    <a:cubicBezTo>
                      <a:pt x="1430" y="154"/>
                      <a:pt x="2156" y="2690"/>
                      <a:pt x="1965" y="4583"/>
                    </a:cubicBezTo>
                    <a:cubicBezTo>
                      <a:pt x="1882" y="5428"/>
                      <a:pt x="1965" y="6107"/>
                      <a:pt x="2096" y="6643"/>
                    </a:cubicBezTo>
                    <a:lnTo>
                      <a:pt x="3025" y="6369"/>
                    </a:lnTo>
                    <a:cubicBezTo>
                      <a:pt x="2477" y="4761"/>
                      <a:pt x="2882" y="3154"/>
                      <a:pt x="1989" y="1416"/>
                    </a:cubicBezTo>
                    <a:cubicBezTo>
                      <a:pt x="1409" y="287"/>
                      <a:pt x="786" y="0"/>
                      <a:pt x="305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8"/>
              <p:cNvSpPr/>
              <p:nvPr/>
            </p:nvSpPr>
            <p:spPr>
              <a:xfrm>
                <a:off x="4702725" y="1373525"/>
                <a:ext cx="402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3370" extrusionOk="0">
                    <a:moveTo>
                      <a:pt x="691" y="0"/>
                    </a:moveTo>
                    <a:lnTo>
                      <a:pt x="0" y="203"/>
                    </a:lnTo>
                    <a:cubicBezTo>
                      <a:pt x="155" y="798"/>
                      <a:pt x="357" y="1215"/>
                      <a:pt x="488" y="1465"/>
                    </a:cubicBezTo>
                    <a:cubicBezTo>
                      <a:pt x="596" y="1632"/>
                      <a:pt x="643" y="1834"/>
                      <a:pt x="655" y="2036"/>
                    </a:cubicBezTo>
                    <a:cubicBezTo>
                      <a:pt x="667" y="2310"/>
                      <a:pt x="727" y="2775"/>
                      <a:pt x="905" y="3370"/>
                    </a:cubicBezTo>
                    <a:lnTo>
                      <a:pt x="1608" y="3167"/>
                    </a:lnTo>
                    <a:cubicBezTo>
                      <a:pt x="1500" y="2751"/>
                      <a:pt x="1429" y="2310"/>
                      <a:pt x="1429" y="1822"/>
                    </a:cubicBezTo>
                    <a:cubicBezTo>
                      <a:pt x="1417" y="1620"/>
                      <a:pt x="1358" y="1405"/>
                      <a:pt x="1250" y="1227"/>
                    </a:cubicBezTo>
                    <a:cubicBezTo>
                      <a:pt x="1000" y="810"/>
                      <a:pt x="822" y="405"/>
                      <a:pt x="691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8"/>
              <p:cNvSpPr/>
              <p:nvPr/>
            </p:nvSpPr>
            <p:spPr>
              <a:xfrm>
                <a:off x="4669675" y="1334525"/>
                <a:ext cx="322400" cy="100350"/>
              </a:xfrm>
              <a:custGeom>
                <a:avLst/>
                <a:gdLst/>
                <a:ahLst/>
                <a:cxnLst/>
                <a:rect l="l" t="t" r="r" b="b"/>
                <a:pathLst>
                  <a:path w="12896" h="4014" extrusionOk="0">
                    <a:moveTo>
                      <a:pt x="12800" y="1"/>
                    </a:moveTo>
                    <a:lnTo>
                      <a:pt x="1" y="3692"/>
                    </a:lnTo>
                    <a:lnTo>
                      <a:pt x="96" y="4013"/>
                    </a:lnTo>
                    <a:lnTo>
                      <a:pt x="12895" y="322"/>
                    </a:lnTo>
                    <a:lnTo>
                      <a:pt x="1280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8"/>
              <p:cNvSpPr/>
              <p:nvPr/>
            </p:nvSpPr>
            <p:spPr>
              <a:xfrm>
                <a:off x="4658075" y="1428000"/>
                <a:ext cx="39025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382" extrusionOk="0">
                    <a:moveTo>
                      <a:pt x="905" y="0"/>
                    </a:moveTo>
                    <a:lnTo>
                      <a:pt x="0" y="262"/>
                    </a:lnTo>
                    <a:lnTo>
                      <a:pt x="1560" y="381"/>
                    </a:lnTo>
                    <a:lnTo>
                      <a:pt x="905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8"/>
              <p:cNvSpPr/>
              <p:nvPr/>
            </p:nvSpPr>
            <p:spPr>
              <a:xfrm>
                <a:off x="4658075" y="1411325"/>
                <a:ext cx="3127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918" extrusionOk="0">
                    <a:moveTo>
                      <a:pt x="1251" y="0"/>
                    </a:moveTo>
                    <a:lnTo>
                      <a:pt x="0" y="917"/>
                    </a:lnTo>
                    <a:lnTo>
                      <a:pt x="905" y="655"/>
                    </a:lnTo>
                    <a:lnTo>
                      <a:pt x="125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8"/>
              <p:cNvSpPr/>
              <p:nvPr/>
            </p:nvSpPr>
            <p:spPr>
              <a:xfrm>
                <a:off x="4963475" y="1338400"/>
                <a:ext cx="58650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715" extrusionOk="0">
                    <a:moveTo>
                      <a:pt x="1143" y="0"/>
                    </a:moveTo>
                    <a:lnTo>
                      <a:pt x="0" y="334"/>
                    </a:lnTo>
                    <a:lnTo>
                      <a:pt x="786" y="715"/>
                    </a:lnTo>
                    <a:lnTo>
                      <a:pt x="2346" y="262"/>
                    </a:lnTo>
                    <a:lnTo>
                      <a:pt x="114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8"/>
              <p:cNvSpPr/>
              <p:nvPr/>
            </p:nvSpPr>
            <p:spPr>
              <a:xfrm>
                <a:off x="4963475" y="1316975"/>
                <a:ext cx="50625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1191" extrusionOk="0">
                    <a:moveTo>
                      <a:pt x="2024" y="0"/>
                    </a:moveTo>
                    <a:lnTo>
                      <a:pt x="465" y="441"/>
                    </a:lnTo>
                    <a:lnTo>
                      <a:pt x="0" y="1191"/>
                    </a:lnTo>
                    <a:lnTo>
                      <a:pt x="1143" y="857"/>
                    </a:lnTo>
                    <a:lnTo>
                      <a:pt x="202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8"/>
              <p:cNvSpPr/>
              <p:nvPr/>
            </p:nvSpPr>
            <p:spPr>
              <a:xfrm>
                <a:off x="4941450" y="1348525"/>
                <a:ext cx="357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560" extrusionOk="0">
                    <a:moveTo>
                      <a:pt x="643" y="0"/>
                    </a:moveTo>
                    <a:lnTo>
                      <a:pt x="0" y="179"/>
                    </a:lnTo>
                    <a:lnTo>
                      <a:pt x="798" y="560"/>
                    </a:lnTo>
                    <a:lnTo>
                      <a:pt x="1429" y="369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8"/>
              <p:cNvSpPr/>
              <p:nvPr/>
            </p:nvSpPr>
            <p:spPr>
              <a:xfrm>
                <a:off x="4941450" y="1329775"/>
                <a:ext cx="277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929" extrusionOk="0">
                    <a:moveTo>
                      <a:pt x="1107" y="0"/>
                    </a:moveTo>
                    <a:lnTo>
                      <a:pt x="476" y="191"/>
                    </a:lnTo>
                    <a:lnTo>
                      <a:pt x="0" y="929"/>
                    </a:lnTo>
                    <a:lnTo>
                      <a:pt x="0" y="929"/>
                    </a:lnTo>
                    <a:lnTo>
                      <a:pt x="643" y="750"/>
                    </a:lnTo>
                    <a:lnTo>
                      <a:pt x="1107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8"/>
              <p:cNvSpPr/>
              <p:nvPr/>
            </p:nvSpPr>
            <p:spPr>
              <a:xfrm>
                <a:off x="4778025" y="1587525"/>
                <a:ext cx="125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7" extrusionOk="0">
                    <a:moveTo>
                      <a:pt x="48" y="1"/>
                    </a:moveTo>
                    <a:lnTo>
                      <a:pt x="1" y="525"/>
                    </a:lnTo>
                    <a:lnTo>
                      <a:pt x="441" y="537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8"/>
              <p:cNvSpPr/>
              <p:nvPr/>
            </p:nvSpPr>
            <p:spPr>
              <a:xfrm>
                <a:off x="4671175" y="1223500"/>
                <a:ext cx="1757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56" extrusionOk="0">
                    <a:moveTo>
                      <a:pt x="357" y="1"/>
                    </a:moveTo>
                    <a:lnTo>
                      <a:pt x="0" y="239"/>
                    </a:lnTo>
                    <a:lnTo>
                      <a:pt x="310" y="656"/>
                    </a:lnTo>
                    <a:lnTo>
                      <a:pt x="703" y="417"/>
                    </a:lnTo>
                    <a:lnTo>
                      <a:pt x="357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5" name="Google Shape;855;p8"/>
          <p:cNvGrpSpPr/>
          <p:nvPr/>
        </p:nvGrpSpPr>
        <p:grpSpPr>
          <a:xfrm>
            <a:off x="167310" y="197250"/>
            <a:ext cx="1217655" cy="4770433"/>
            <a:chOff x="167310" y="197250"/>
            <a:chExt cx="1217655" cy="4770433"/>
          </a:xfrm>
        </p:grpSpPr>
        <p:grpSp>
          <p:nvGrpSpPr>
            <p:cNvPr id="856" name="Google Shape;856;p8"/>
            <p:cNvGrpSpPr/>
            <p:nvPr/>
          </p:nvGrpSpPr>
          <p:grpSpPr>
            <a:xfrm>
              <a:off x="167310" y="197250"/>
              <a:ext cx="1217655" cy="4770433"/>
              <a:chOff x="180978" y="197250"/>
              <a:chExt cx="1217655" cy="4770433"/>
            </a:xfrm>
          </p:grpSpPr>
          <p:sp>
            <p:nvSpPr>
              <p:cNvPr id="857" name="Google Shape;857;p8"/>
              <p:cNvSpPr/>
              <p:nvPr/>
            </p:nvSpPr>
            <p:spPr>
              <a:xfrm>
                <a:off x="523502" y="384008"/>
                <a:ext cx="622530" cy="626205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4452" extrusionOk="0">
                    <a:moveTo>
                      <a:pt x="8230" y="7198"/>
                    </a:moveTo>
                    <a:cubicBezTo>
                      <a:pt x="8216" y="7198"/>
                      <a:pt x="8216" y="7212"/>
                      <a:pt x="8203" y="7212"/>
                    </a:cubicBezTo>
                    <a:lnTo>
                      <a:pt x="8216" y="7212"/>
                    </a:lnTo>
                    <a:lnTo>
                      <a:pt x="8230" y="7198"/>
                    </a:lnTo>
                    <a:close/>
                    <a:moveTo>
                      <a:pt x="7929" y="0"/>
                    </a:moveTo>
                    <a:cubicBezTo>
                      <a:pt x="6604" y="0"/>
                      <a:pt x="5336" y="348"/>
                      <a:pt x="4269" y="977"/>
                    </a:cubicBezTo>
                    <a:cubicBezTo>
                      <a:pt x="3934" y="1172"/>
                      <a:pt x="3641" y="1396"/>
                      <a:pt x="3390" y="1633"/>
                    </a:cubicBezTo>
                    <a:cubicBezTo>
                      <a:pt x="3390" y="1591"/>
                      <a:pt x="3404" y="1521"/>
                      <a:pt x="3432" y="1451"/>
                    </a:cubicBezTo>
                    <a:cubicBezTo>
                      <a:pt x="3460" y="1396"/>
                      <a:pt x="3488" y="1326"/>
                      <a:pt x="3530" y="1270"/>
                    </a:cubicBezTo>
                    <a:cubicBezTo>
                      <a:pt x="3558" y="1200"/>
                      <a:pt x="3586" y="1145"/>
                      <a:pt x="3641" y="1075"/>
                    </a:cubicBezTo>
                    <a:cubicBezTo>
                      <a:pt x="3739" y="935"/>
                      <a:pt x="3878" y="824"/>
                      <a:pt x="4046" y="656"/>
                    </a:cubicBezTo>
                    <a:cubicBezTo>
                      <a:pt x="4104" y="616"/>
                      <a:pt x="4101" y="597"/>
                      <a:pt x="4064" y="597"/>
                    </a:cubicBezTo>
                    <a:cubicBezTo>
                      <a:pt x="4013" y="597"/>
                      <a:pt x="3894" y="633"/>
                      <a:pt x="3781" y="698"/>
                    </a:cubicBezTo>
                    <a:cubicBezTo>
                      <a:pt x="2888" y="1200"/>
                      <a:pt x="2260" y="1898"/>
                      <a:pt x="1814" y="2609"/>
                    </a:cubicBezTo>
                    <a:cubicBezTo>
                      <a:pt x="1591" y="2986"/>
                      <a:pt x="1396" y="3348"/>
                      <a:pt x="1214" y="3725"/>
                    </a:cubicBezTo>
                    <a:cubicBezTo>
                      <a:pt x="1117" y="3906"/>
                      <a:pt x="1047" y="4116"/>
                      <a:pt x="963" y="4311"/>
                    </a:cubicBezTo>
                    <a:cubicBezTo>
                      <a:pt x="893" y="4520"/>
                      <a:pt x="810" y="4701"/>
                      <a:pt x="740" y="4911"/>
                    </a:cubicBezTo>
                    <a:cubicBezTo>
                      <a:pt x="140" y="6543"/>
                      <a:pt x="1" y="8328"/>
                      <a:pt x="363" y="10030"/>
                    </a:cubicBezTo>
                    <a:cubicBezTo>
                      <a:pt x="461" y="10448"/>
                      <a:pt x="573" y="10867"/>
                      <a:pt x="740" y="11257"/>
                    </a:cubicBezTo>
                    <a:cubicBezTo>
                      <a:pt x="893" y="11662"/>
                      <a:pt x="1089" y="12066"/>
                      <a:pt x="1298" y="12429"/>
                    </a:cubicBezTo>
                    <a:cubicBezTo>
                      <a:pt x="1493" y="12820"/>
                      <a:pt x="1744" y="13182"/>
                      <a:pt x="2009" y="13517"/>
                    </a:cubicBezTo>
                    <a:cubicBezTo>
                      <a:pt x="2260" y="13838"/>
                      <a:pt x="2567" y="14159"/>
                      <a:pt x="2874" y="14452"/>
                    </a:cubicBezTo>
                    <a:lnTo>
                      <a:pt x="2776" y="14354"/>
                    </a:lnTo>
                    <a:cubicBezTo>
                      <a:pt x="2707" y="14284"/>
                      <a:pt x="2595" y="14173"/>
                      <a:pt x="2484" y="14033"/>
                    </a:cubicBezTo>
                    <a:cubicBezTo>
                      <a:pt x="2232" y="13754"/>
                      <a:pt x="1884" y="13336"/>
                      <a:pt x="1535" y="12750"/>
                    </a:cubicBezTo>
                    <a:cubicBezTo>
                      <a:pt x="1368" y="12443"/>
                      <a:pt x="1186" y="12122"/>
                      <a:pt x="1033" y="11732"/>
                    </a:cubicBezTo>
                    <a:cubicBezTo>
                      <a:pt x="852" y="11355"/>
                      <a:pt x="712" y="10936"/>
                      <a:pt x="614" y="10462"/>
                    </a:cubicBezTo>
                    <a:cubicBezTo>
                      <a:pt x="391" y="9514"/>
                      <a:pt x="294" y="8440"/>
                      <a:pt x="489" y="7268"/>
                    </a:cubicBezTo>
                    <a:cubicBezTo>
                      <a:pt x="573" y="6696"/>
                      <a:pt x="726" y="6096"/>
                      <a:pt x="977" y="5510"/>
                    </a:cubicBezTo>
                    <a:cubicBezTo>
                      <a:pt x="1214" y="4911"/>
                      <a:pt x="1521" y="4339"/>
                      <a:pt x="1912" y="3795"/>
                    </a:cubicBezTo>
                    <a:cubicBezTo>
                      <a:pt x="2023" y="3655"/>
                      <a:pt x="2135" y="3516"/>
                      <a:pt x="2232" y="3404"/>
                    </a:cubicBezTo>
                    <a:cubicBezTo>
                      <a:pt x="2288" y="3348"/>
                      <a:pt x="2344" y="3279"/>
                      <a:pt x="2386" y="3209"/>
                    </a:cubicBezTo>
                    <a:cubicBezTo>
                      <a:pt x="2442" y="3139"/>
                      <a:pt x="2511" y="3083"/>
                      <a:pt x="2567" y="3014"/>
                    </a:cubicBezTo>
                    <a:cubicBezTo>
                      <a:pt x="2790" y="2777"/>
                      <a:pt x="3042" y="2525"/>
                      <a:pt x="3320" y="2316"/>
                    </a:cubicBezTo>
                    <a:cubicBezTo>
                      <a:pt x="3572" y="2107"/>
                      <a:pt x="3878" y="1912"/>
                      <a:pt x="4185" y="1744"/>
                    </a:cubicBezTo>
                    <a:cubicBezTo>
                      <a:pt x="4506" y="1563"/>
                      <a:pt x="4827" y="1424"/>
                      <a:pt x="5162" y="1312"/>
                    </a:cubicBezTo>
                    <a:cubicBezTo>
                      <a:pt x="5836" y="1071"/>
                      <a:pt x="6561" y="949"/>
                      <a:pt x="7293" y="949"/>
                    </a:cubicBezTo>
                    <a:cubicBezTo>
                      <a:pt x="8046" y="949"/>
                      <a:pt x="8806" y="1078"/>
                      <a:pt x="9528" y="1340"/>
                    </a:cubicBezTo>
                    <a:cubicBezTo>
                      <a:pt x="10239" y="1605"/>
                      <a:pt x="10895" y="1981"/>
                      <a:pt x="11480" y="2498"/>
                    </a:cubicBezTo>
                    <a:cubicBezTo>
                      <a:pt x="12052" y="2986"/>
                      <a:pt x="12499" y="3586"/>
                      <a:pt x="12819" y="4283"/>
                    </a:cubicBezTo>
                    <a:cubicBezTo>
                      <a:pt x="13126" y="4966"/>
                      <a:pt x="13266" y="5734"/>
                      <a:pt x="13252" y="6487"/>
                    </a:cubicBezTo>
                    <a:cubicBezTo>
                      <a:pt x="13238" y="7240"/>
                      <a:pt x="13043" y="7979"/>
                      <a:pt x="12694" y="8649"/>
                    </a:cubicBezTo>
                    <a:cubicBezTo>
                      <a:pt x="12527" y="8984"/>
                      <a:pt x="12331" y="9291"/>
                      <a:pt x="12080" y="9570"/>
                    </a:cubicBezTo>
                    <a:cubicBezTo>
                      <a:pt x="12010" y="9639"/>
                      <a:pt x="11941" y="9709"/>
                      <a:pt x="11899" y="9779"/>
                    </a:cubicBezTo>
                    <a:cubicBezTo>
                      <a:pt x="11843" y="9848"/>
                      <a:pt x="11773" y="9904"/>
                      <a:pt x="11704" y="9974"/>
                    </a:cubicBezTo>
                    <a:lnTo>
                      <a:pt x="11592" y="10058"/>
                    </a:lnTo>
                    <a:cubicBezTo>
                      <a:pt x="11564" y="10100"/>
                      <a:pt x="11522" y="10114"/>
                      <a:pt x="11494" y="10141"/>
                    </a:cubicBezTo>
                    <a:lnTo>
                      <a:pt x="11285" y="10323"/>
                    </a:lnTo>
                    <a:cubicBezTo>
                      <a:pt x="10685" y="10727"/>
                      <a:pt x="10016" y="10978"/>
                      <a:pt x="9318" y="11034"/>
                    </a:cubicBezTo>
                    <a:cubicBezTo>
                      <a:pt x="9217" y="11042"/>
                      <a:pt x="9115" y="11046"/>
                      <a:pt x="9013" y="11046"/>
                    </a:cubicBezTo>
                    <a:cubicBezTo>
                      <a:pt x="8419" y="11046"/>
                      <a:pt x="7834" y="10910"/>
                      <a:pt x="7310" y="10671"/>
                    </a:cubicBezTo>
                    <a:lnTo>
                      <a:pt x="7198" y="10616"/>
                    </a:lnTo>
                    <a:lnTo>
                      <a:pt x="7101" y="10560"/>
                    </a:lnTo>
                    <a:lnTo>
                      <a:pt x="6989" y="10518"/>
                    </a:lnTo>
                    <a:cubicBezTo>
                      <a:pt x="6961" y="10490"/>
                      <a:pt x="6919" y="10462"/>
                      <a:pt x="6891" y="10448"/>
                    </a:cubicBezTo>
                    <a:cubicBezTo>
                      <a:pt x="6752" y="10337"/>
                      <a:pt x="6612" y="10267"/>
                      <a:pt x="6487" y="10141"/>
                    </a:cubicBezTo>
                    <a:cubicBezTo>
                      <a:pt x="6417" y="10100"/>
                      <a:pt x="6361" y="10044"/>
                      <a:pt x="6292" y="9988"/>
                    </a:cubicBezTo>
                    <a:cubicBezTo>
                      <a:pt x="6222" y="9932"/>
                      <a:pt x="6180" y="9862"/>
                      <a:pt x="6124" y="9821"/>
                    </a:cubicBezTo>
                    <a:cubicBezTo>
                      <a:pt x="6054" y="9765"/>
                      <a:pt x="6013" y="9709"/>
                      <a:pt x="5971" y="9639"/>
                    </a:cubicBezTo>
                    <a:cubicBezTo>
                      <a:pt x="5915" y="9570"/>
                      <a:pt x="5859" y="9514"/>
                      <a:pt x="5831" y="9444"/>
                    </a:cubicBezTo>
                    <a:cubicBezTo>
                      <a:pt x="5552" y="9067"/>
                      <a:pt x="5385" y="8607"/>
                      <a:pt x="5315" y="8161"/>
                    </a:cubicBezTo>
                    <a:cubicBezTo>
                      <a:pt x="5245" y="7700"/>
                      <a:pt x="5287" y="7254"/>
                      <a:pt x="5413" y="6836"/>
                    </a:cubicBezTo>
                    <a:cubicBezTo>
                      <a:pt x="5524" y="6473"/>
                      <a:pt x="5706" y="6124"/>
                      <a:pt x="5929" y="5817"/>
                    </a:cubicBezTo>
                    <a:lnTo>
                      <a:pt x="6124" y="5608"/>
                    </a:lnTo>
                    <a:cubicBezTo>
                      <a:pt x="6180" y="5538"/>
                      <a:pt x="6250" y="5497"/>
                      <a:pt x="6319" y="5427"/>
                    </a:cubicBezTo>
                    <a:cubicBezTo>
                      <a:pt x="6403" y="5357"/>
                      <a:pt x="6473" y="5301"/>
                      <a:pt x="6543" y="5245"/>
                    </a:cubicBezTo>
                    <a:lnTo>
                      <a:pt x="6668" y="5176"/>
                    </a:lnTo>
                    <a:cubicBezTo>
                      <a:pt x="6696" y="5162"/>
                      <a:pt x="6752" y="5120"/>
                      <a:pt x="6780" y="5106"/>
                    </a:cubicBezTo>
                    <a:cubicBezTo>
                      <a:pt x="7115" y="4939"/>
                      <a:pt x="7477" y="4827"/>
                      <a:pt x="7840" y="4813"/>
                    </a:cubicBezTo>
                    <a:cubicBezTo>
                      <a:pt x="7872" y="4812"/>
                      <a:pt x="7905" y="4811"/>
                      <a:pt x="7937" y="4811"/>
                    </a:cubicBezTo>
                    <a:cubicBezTo>
                      <a:pt x="8291" y="4811"/>
                      <a:pt x="8622" y="4882"/>
                      <a:pt x="8942" y="5022"/>
                    </a:cubicBezTo>
                    <a:lnTo>
                      <a:pt x="9012" y="5050"/>
                    </a:lnTo>
                    <a:lnTo>
                      <a:pt x="9081" y="5092"/>
                    </a:lnTo>
                    <a:cubicBezTo>
                      <a:pt x="9137" y="5106"/>
                      <a:pt x="9179" y="5148"/>
                      <a:pt x="9221" y="5162"/>
                    </a:cubicBezTo>
                    <a:cubicBezTo>
                      <a:pt x="9263" y="5190"/>
                      <a:pt x="9290" y="5218"/>
                      <a:pt x="9346" y="5245"/>
                    </a:cubicBezTo>
                    <a:cubicBezTo>
                      <a:pt x="9388" y="5259"/>
                      <a:pt x="9430" y="5301"/>
                      <a:pt x="9472" y="5329"/>
                    </a:cubicBezTo>
                    <a:cubicBezTo>
                      <a:pt x="9639" y="5469"/>
                      <a:pt x="9807" y="5608"/>
                      <a:pt x="9918" y="5803"/>
                    </a:cubicBezTo>
                    <a:cubicBezTo>
                      <a:pt x="10169" y="6166"/>
                      <a:pt x="10295" y="6654"/>
                      <a:pt x="10225" y="7129"/>
                    </a:cubicBezTo>
                    <a:cubicBezTo>
                      <a:pt x="10183" y="7449"/>
                      <a:pt x="10044" y="7756"/>
                      <a:pt x="9848" y="8007"/>
                    </a:cubicBezTo>
                    <a:cubicBezTo>
                      <a:pt x="9821" y="8035"/>
                      <a:pt x="9779" y="8077"/>
                      <a:pt x="9751" y="8119"/>
                    </a:cubicBezTo>
                    <a:cubicBezTo>
                      <a:pt x="9723" y="8161"/>
                      <a:pt x="9709" y="8175"/>
                      <a:pt x="9695" y="8189"/>
                    </a:cubicBezTo>
                    <a:lnTo>
                      <a:pt x="9625" y="8244"/>
                    </a:lnTo>
                    <a:cubicBezTo>
                      <a:pt x="9500" y="8356"/>
                      <a:pt x="9360" y="8440"/>
                      <a:pt x="9221" y="8495"/>
                    </a:cubicBezTo>
                    <a:cubicBezTo>
                      <a:pt x="9081" y="8537"/>
                      <a:pt x="8928" y="8579"/>
                      <a:pt x="8774" y="8579"/>
                    </a:cubicBezTo>
                    <a:cubicBezTo>
                      <a:pt x="8741" y="8582"/>
                      <a:pt x="8708" y="8584"/>
                      <a:pt x="8673" y="8584"/>
                    </a:cubicBezTo>
                    <a:cubicBezTo>
                      <a:pt x="8562" y="8584"/>
                      <a:pt x="8445" y="8566"/>
                      <a:pt x="8328" y="8523"/>
                    </a:cubicBezTo>
                    <a:cubicBezTo>
                      <a:pt x="8203" y="8468"/>
                      <a:pt x="8049" y="8426"/>
                      <a:pt x="7951" y="8328"/>
                    </a:cubicBezTo>
                    <a:cubicBezTo>
                      <a:pt x="7979" y="8328"/>
                      <a:pt x="8021" y="8328"/>
                      <a:pt x="8035" y="8314"/>
                    </a:cubicBezTo>
                    <a:cubicBezTo>
                      <a:pt x="8077" y="8314"/>
                      <a:pt x="8105" y="8286"/>
                      <a:pt x="8119" y="8258"/>
                    </a:cubicBezTo>
                    <a:cubicBezTo>
                      <a:pt x="8161" y="8244"/>
                      <a:pt x="8175" y="8230"/>
                      <a:pt x="8203" y="8216"/>
                    </a:cubicBezTo>
                    <a:cubicBezTo>
                      <a:pt x="8272" y="8119"/>
                      <a:pt x="8230" y="8007"/>
                      <a:pt x="8203" y="7896"/>
                    </a:cubicBezTo>
                    <a:cubicBezTo>
                      <a:pt x="8175" y="7868"/>
                      <a:pt x="8175" y="7840"/>
                      <a:pt x="8161" y="7812"/>
                    </a:cubicBezTo>
                    <a:cubicBezTo>
                      <a:pt x="8147" y="7770"/>
                      <a:pt x="8147" y="7756"/>
                      <a:pt x="8133" y="7728"/>
                    </a:cubicBezTo>
                    <a:cubicBezTo>
                      <a:pt x="8105" y="7672"/>
                      <a:pt x="8105" y="7617"/>
                      <a:pt x="8105" y="7589"/>
                    </a:cubicBezTo>
                    <a:cubicBezTo>
                      <a:pt x="8105" y="7491"/>
                      <a:pt x="8133" y="7421"/>
                      <a:pt x="8147" y="7352"/>
                    </a:cubicBezTo>
                    <a:cubicBezTo>
                      <a:pt x="8147" y="7324"/>
                      <a:pt x="8161" y="7282"/>
                      <a:pt x="8175" y="7254"/>
                    </a:cubicBezTo>
                    <a:lnTo>
                      <a:pt x="8175" y="7240"/>
                    </a:lnTo>
                    <a:lnTo>
                      <a:pt x="8161" y="7254"/>
                    </a:lnTo>
                    <a:lnTo>
                      <a:pt x="8161" y="7254"/>
                    </a:lnTo>
                    <a:lnTo>
                      <a:pt x="8175" y="7212"/>
                    </a:lnTo>
                    <a:cubicBezTo>
                      <a:pt x="8175" y="7196"/>
                      <a:pt x="8175" y="7189"/>
                      <a:pt x="8172" y="7189"/>
                    </a:cubicBezTo>
                    <a:cubicBezTo>
                      <a:pt x="8170" y="7189"/>
                      <a:pt x="8166" y="7192"/>
                      <a:pt x="8161" y="7198"/>
                    </a:cubicBezTo>
                    <a:cubicBezTo>
                      <a:pt x="8161" y="7184"/>
                      <a:pt x="8175" y="7170"/>
                      <a:pt x="8203" y="7142"/>
                    </a:cubicBezTo>
                    <a:cubicBezTo>
                      <a:pt x="8230" y="7115"/>
                      <a:pt x="8286" y="7073"/>
                      <a:pt x="8342" y="7045"/>
                    </a:cubicBezTo>
                    <a:lnTo>
                      <a:pt x="8440" y="6989"/>
                    </a:lnTo>
                    <a:cubicBezTo>
                      <a:pt x="8454" y="6975"/>
                      <a:pt x="8495" y="6961"/>
                      <a:pt x="8509" y="6919"/>
                    </a:cubicBezTo>
                    <a:cubicBezTo>
                      <a:pt x="8565" y="6863"/>
                      <a:pt x="8593" y="6822"/>
                      <a:pt x="8621" y="6752"/>
                    </a:cubicBezTo>
                    <a:cubicBezTo>
                      <a:pt x="8635" y="6710"/>
                      <a:pt x="8635" y="6654"/>
                      <a:pt x="8621" y="6626"/>
                    </a:cubicBezTo>
                    <a:cubicBezTo>
                      <a:pt x="8621" y="6571"/>
                      <a:pt x="8593" y="6543"/>
                      <a:pt x="8565" y="6487"/>
                    </a:cubicBezTo>
                    <a:cubicBezTo>
                      <a:pt x="8495" y="6375"/>
                      <a:pt x="8384" y="6292"/>
                      <a:pt x="8216" y="6236"/>
                    </a:cubicBezTo>
                    <a:cubicBezTo>
                      <a:pt x="8145" y="6219"/>
                      <a:pt x="8066" y="6209"/>
                      <a:pt x="7984" y="6209"/>
                    </a:cubicBezTo>
                    <a:cubicBezTo>
                      <a:pt x="7859" y="6209"/>
                      <a:pt x="7724" y="6233"/>
                      <a:pt x="7589" y="6292"/>
                    </a:cubicBezTo>
                    <a:cubicBezTo>
                      <a:pt x="7393" y="6375"/>
                      <a:pt x="7226" y="6557"/>
                      <a:pt x="7101" y="6766"/>
                    </a:cubicBezTo>
                    <a:cubicBezTo>
                      <a:pt x="6975" y="6975"/>
                      <a:pt x="6919" y="7240"/>
                      <a:pt x="6919" y="7491"/>
                    </a:cubicBezTo>
                    <a:cubicBezTo>
                      <a:pt x="6947" y="7742"/>
                      <a:pt x="7017" y="8007"/>
                      <a:pt x="7156" y="8216"/>
                    </a:cubicBezTo>
                    <a:cubicBezTo>
                      <a:pt x="7296" y="8426"/>
                      <a:pt x="7477" y="8579"/>
                      <a:pt x="7672" y="8705"/>
                    </a:cubicBezTo>
                    <a:cubicBezTo>
                      <a:pt x="7951" y="8865"/>
                      <a:pt x="8287" y="8952"/>
                      <a:pt x="8611" y="8952"/>
                    </a:cubicBezTo>
                    <a:cubicBezTo>
                      <a:pt x="8709" y="8952"/>
                      <a:pt x="8806" y="8944"/>
                      <a:pt x="8900" y="8928"/>
                    </a:cubicBezTo>
                    <a:cubicBezTo>
                      <a:pt x="9318" y="8872"/>
                      <a:pt x="9681" y="8649"/>
                      <a:pt x="9946" y="8328"/>
                    </a:cubicBezTo>
                    <a:cubicBezTo>
                      <a:pt x="10183" y="8077"/>
                      <a:pt x="10378" y="7742"/>
                      <a:pt x="10448" y="7394"/>
                    </a:cubicBezTo>
                    <a:cubicBezTo>
                      <a:pt x="10532" y="7045"/>
                      <a:pt x="10532" y="6682"/>
                      <a:pt x="10448" y="6361"/>
                    </a:cubicBezTo>
                    <a:cubicBezTo>
                      <a:pt x="10365" y="5999"/>
                      <a:pt x="10183" y="5664"/>
                      <a:pt x="9918" y="5399"/>
                    </a:cubicBezTo>
                    <a:cubicBezTo>
                      <a:pt x="9667" y="5148"/>
                      <a:pt x="9346" y="4939"/>
                      <a:pt x="9012" y="4799"/>
                    </a:cubicBezTo>
                    <a:cubicBezTo>
                      <a:pt x="8689" y="4665"/>
                      <a:pt x="8337" y="4598"/>
                      <a:pt x="7986" y="4598"/>
                    </a:cubicBezTo>
                    <a:cubicBezTo>
                      <a:pt x="7608" y="4598"/>
                      <a:pt x="7231" y="4675"/>
                      <a:pt x="6891" y="4827"/>
                    </a:cubicBezTo>
                    <a:cubicBezTo>
                      <a:pt x="6598" y="4966"/>
                      <a:pt x="6347" y="5148"/>
                      <a:pt x="6124" y="5357"/>
                    </a:cubicBezTo>
                    <a:cubicBezTo>
                      <a:pt x="5999" y="5455"/>
                      <a:pt x="5915" y="5580"/>
                      <a:pt x="5803" y="5706"/>
                    </a:cubicBezTo>
                    <a:cubicBezTo>
                      <a:pt x="5761" y="5775"/>
                      <a:pt x="5720" y="5817"/>
                      <a:pt x="5664" y="5887"/>
                    </a:cubicBezTo>
                    <a:lnTo>
                      <a:pt x="5594" y="5985"/>
                    </a:lnTo>
                    <a:lnTo>
                      <a:pt x="5552" y="6082"/>
                    </a:lnTo>
                    <a:lnTo>
                      <a:pt x="5441" y="6292"/>
                    </a:lnTo>
                    <a:lnTo>
                      <a:pt x="5357" y="6501"/>
                    </a:lnTo>
                    <a:cubicBezTo>
                      <a:pt x="5343" y="6571"/>
                      <a:pt x="5301" y="6640"/>
                      <a:pt x="5287" y="6710"/>
                    </a:cubicBezTo>
                    <a:cubicBezTo>
                      <a:pt x="5245" y="6794"/>
                      <a:pt x="5231" y="6863"/>
                      <a:pt x="5218" y="6933"/>
                    </a:cubicBezTo>
                    <a:cubicBezTo>
                      <a:pt x="5148" y="7240"/>
                      <a:pt x="5134" y="7533"/>
                      <a:pt x="5134" y="7840"/>
                    </a:cubicBezTo>
                    <a:cubicBezTo>
                      <a:pt x="5134" y="8147"/>
                      <a:pt x="5176" y="8454"/>
                      <a:pt x="5273" y="8747"/>
                    </a:cubicBezTo>
                    <a:cubicBezTo>
                      <a:pt x="5287" y="8844"/>
                      <a:pt x="5315" y="8914"/>
                      <a:pt x="5343" y="8984"/>
                    </a:cubicBezTo>
                    <a:lnTo>
                      <a:pt x="5371" y="9081"/>
                    </a:lnTo>
                    <a:lnTo>
                      <a:pt x="5427" y="9193"/>
                    </a:lnTo>
                    <a:lnTo>
                      <a:pt x="5524" y="9402"/>
                    </a:lnTo>
                    <a:cubicBezTo>
                      <a:pt x="5566" y="9472"/>
                      <a:pt x="5622" y="9542"/>
                      <a:pt x="5650" y="9611"/>
                    </a:cubicBezTo>
                    <a:lnTo>
                      <a:pt x="5803" y="9821"/>
                    </a:lnTo>
                    <a:cubicBezTo>
                      <a:pt x="5859" y="9890"/>
                      <a:pt x="5901" y="9960"/>
                      <a:pt x="5971" y="10002"/>
                    </a:cubicBezTo>
                    <a:cubicBezTo>
                      <a:pt x="6013" y="10072"/>
                      <a:pt x="6082" y="10127"/>
                      <a:pt x="6138" y="10197"/>
                    </a:cubicBezTo>
                    <a:cubicBezTo>
                      <a:pt x="6194" y="10253"/>
                      <a:pt x="6264" y="10323"/>
                      <a:pt x="6333" y="10379"/>
                    </a:cubicBezTo>
                    <a:cubicBezTo>
                      <a:pt x="6459" y="10490"/>
                      <a:pt x="6612" y="10588"/>
                      <a:pt x="6752" y="10685"/>
                    </a:cubicBezTo>
                    <a:cubicBezTo>
                      <a:pt x="6780" y="10727"/>
                      <a:pt x="6822" y="10741"/>
                      <a:pt x="6849" y="10755"/>
                    </a:cubicBezTo>
                    <a:lnTo>
                      <a:pt x="6975" y="10825"/>
                    </a:lnTo>
                    <a:lnTo>
                      <a:pt x="7101" y="10895"/>
                    </a:lnTo>
                    <a:cubicBezTo>
                      <a:pt x="7128" y="10909"/>
                      <a:pt x="7184" y="10936"/>
                      <a:pt x="7226" y="10950"/>
                    </a:cubicBezTo>
                    <a:cubicBezTo>
                      <a:pt x="7770" y="11211"/>
                      <a:pt x="8375" y="11371"/>
                      <a:pt x="9005" y="11371"/>
                    </a:cubicBezTo>
                    <a:cubicBezTo>
                      <a:pt x="9118" y="11371"/>
                      <a:pt x="9232" y="11366"/>
                      <a:pt x="9346" y="11355"/>
                    </a:cubicBezTo>
                    <a:cubicBezTo>
                      <a:pt x="9757" y="11318"/>
                      <a:pt x="10167" y="11236"/>
                      <a:pt x="10568" y="11080"/>
                    </a:cubicBezTo>
                    <a:lnTo>
                      <a:pt x="10568" y="11080"/>
                    </a:lnTo>
                    <a:cubicBezTo>
                      <a:pt x="10312" y="11194"/>
                      <a:pt x="9973" y="11374"/>
                      <a:pt x="9625" y="11467"/>
                    </a:cubicBezTo>
                    <a:lnTo>
                      <a:pt x="9472" y="11522"/>
                    </a:lnTo>
                    <a:cubicBezTo>
                      <a:pt x="9416" y="11522"/>
                      <a:pt x="9360" y="11536"/>
                      <a:pt x="9318" y="11564"/>
                    </a:cubicBezTo>
                    <a:cubicBezTo>
                      <a:pt x="9207" y="11578"/>
                      <a:pt x="9123" y="11606"/>
                      <a:pt x="9039" y="11634"/>
                    </a:cubicBezTo>
                    <a:cubicBezTo>
                      <a:pt x="8872" y="11662"/>
                      <a:pt x="8733" y="11704"/>
                      <a:pt x="8691" y="11732"/>
                    </a:cubicBezTo>
                    <a:cubicBezTo>
                      <a:pt x="8565" y="11773"/>
                      <a:pt x="8635" y="11815"/>
                      <a:pt x="8830" y="11857"/>
                    </a:cubicBezTo>
                    <a:cubicBezTo>
                      <a:pt x="8914" y="11871"/>
                      <a:pt x="9039" y="11885"/>
                      <a:pt x="9179" y="11885"/>
                    </a:cubicBezTo>
                    <a:cubicBezTo>
                      <a:pt x="9290" y="11885"/>
                      <a:pt x="9472" y="11885"/>
                      <a:pt x="9625" y="11871"/>
                    </a:cubicBezTo>
                    <a:cubicBezTo>
                      <a:pt x="9960" y="11843"/>
                      <a:pt x="10323" y="11745"/>
                      <a:pt x="10616" y="11634"/>
                    </a:cubicBezTo>
                    <a:cubicBezTo>
                      <a:pt x="10936" y="11522"/>
                      <a:pt x="11174" y="11369"/>
                      <a:pt x="11341" y="11299"/>
                    </a:cubicBezTo>
                    <a:cubicBezTo>
                      <a:pt x="11425" y="11229"/>
                      <a:pt x="11508" y="11174"/>
                      <a:pt x="11592" y="11118"/>
                    </a:cubicBezTo>
                    <a:lnTo>
                      <a:pt x="11718" y="11034"/>
                    </a:lnTo>
                    <a:lnTo>
                      <a:pt x="11843" y="10936"/>
                    </a:lnTo>
                    <a:cubicBezTo>
                      <a:pt x="11927" y="10867"/>
                      <a:pt x="12010" y="10811"/>
                      <a:pt x="12080" y="10741"/>
                    </a:cubicBezTo>
                    <a:lnTo>
                      <a:pt x="12289" y="10532"/>
                    </a:lnTo>
                    <a:cubicBezTo>
                      <a:pt x="12429" y="10392"/>
                      <a:pt x="12554" y="10239"/>
                      <a:pt x="12680" y="10072"/>
                    </a:cubicBezTo>
                    <a:cubicBezTo>
                      <a:pt x="12778" y="9918"/>
                      <a:pt x="12889" y="9751"/>
                      <a:pt x="12987" y="9583"/>
                    </a:cubicBezTo>
                    <a:lnTo>
                      <a:pt x="12987" y="9583"/>
                    </a:lnTo>
                    <a:cubicBezTo>
                      <a:pt x="12847" y="9960"/>
                      <a:pt x="12708" y="10267"/>
                      <a:pt x="12694" y="10462"/>
                    </a:cubicBezTo>
                    <a:cubicBezTo>
                      <a:pt x="12683" y="10615"/>
                      <a:pt x="12732" y="10708"/>
                      <a:pt x="12874" y="10708"/>
                    </a:cubicBezTo>
                    <a:cubicBezTo>
                      <a:pt x="12913" y="10708"/>
                      <a:pt x="12960" y="10701"/>
                      <a:pt x="13015" y="10685"/>
                    </a:cubicBezTo>
                    <a:cubicBezTo>
                      <a:pt x="13057" y="10671"/>
                      <a:pt x="13112" y="10630"/>
                      <a:pt x="13182" y="10588"/>
                    </a:cubicBezTo>
                    <a:cubicBezTo>
                      <a:pt x="13252" y="10532"/>
                      <a:pt x="13322" y="10462"/>
                      <a:pt x="13391" y="10379"/>
                    </a:cubicBezTo>
                    <a:cubicBezTo>
                      <a:pt x="13461" y="10309"/>
                      <a:pt x="13517" y="10197"/>
                      <a:pt x="13587" y="10114"/>
                    </a:cubicBezTo>
                    <a:cubicBezTo>
                      <a:pt x="13656" y="10002"/>
                      <a:pt x="13712" y="9918"/>
                      <a:pt x="13740" y="9835"/>
                    </a:cubicBezTo>
                    <a:cubicBezTo>
                      <a:pt x="14061" y="9151"/>
                      <a:pt x="14256" y="8398"/>
                      <a:pt x="14312" y="7617"/>
                    </a:cubicBezTo>
                    <a:cubicBezTo>
                      <a:pt x="14368" y="6836"/>
                      <a:pt x="14284" y="6027"/>
                      <a:pt x="14061" y="5259"/>
                    </a:cubicBezTo>
                    <a:cubicBezTo>
                      <a:pt x="13824" y="4492"/>
                      <a:pt x="13447" y="3781"/>
                      <a:pt x="12931" y="3153"/>
                    </a:cubicBezTo>
                    <a:cubicBezTo>
                      <a:pt x="12680" y="2846"/>
                      <a:pt x="12401" y="2567"/>
                      <a:pt x="12094" y="2302"/>
                    </a:cubicBezTo>
                    <a:cubicBezTo>
                      <a:pt x="11801" y="2037"/>
                      <a:pt x="11494" y="1814"/>
                      <a:pt x="11160" y="1605"/>
                    </a:cubicBezTo>
                    <a:lnTo>
                      <a:pt x="11160" y="1605"/>
                    </a:lnTo>
                    <a:cubicBezTo>
                      <a:pt x="11243" y="1633"/>
                      <a:pt x="11313" y="1675"/>
                      <a:pt x="11397" y="1702"/>
                    </a:cubicBezTo>
                    <a:cubicBezTo>
                      <a:pt x="11494" y="1744"/>
                      <a:pt x="11578" y="1772"/>
                      <a:pt x="11648" y="1828"/>
                    </a:cubicBezTo>
                    <a:cubicBezTo>
                      <a:pt x="11745" y="1884"/>
                      <a:pt x="11871" y="1954"/>
                      <a:pt x="11983" y="2023"/>
                    </a:cubicBezTo>
                    <a:cubicBezTo>
                      <a:pt x="12080" y="2093"/>
                      <a:pt x="12206" y="2163"/>
                      <a:pt x="12317" y="2246"/>
                    </a:cubicBezTo>
                    <a:cubicBezTo>
                      <a:pt x="12541" y="2400"/>
                      <a:pt x="12750" y="2595"/>
                      <a:pt x="12959" y="2804"/>
                    </a:cubicBezTo>
                    <a:cubicBezTo>
                      <a:pt x="13168" y="3014"/>
                      <a:pt x="13363" y="3265"/>
                      <a:pt x="13531" y="3516"/>
                    </a:cubicBezTo>
                    <a:cubicBezTo>
                      <a:pt x="13712" y="3781"/>
                      <a:pt x="13866" y="4060"/>
                      <a:pt x="13977" y="4381"/>
                    </a:cubicBezTo>
                    <a:cubicBezTo>
                      <a:pt x="14048" y="4502"/>
                      <a:pt x="14082" y="4557"/>
                      <a:pt x="14106" y="4557"/>
                    </a:cubicBezTo>
                    <a:cubicBezTo>
                      <a:pt x="14115" y="4557"/>
                      <a:pt x="14123" y="4549"/>
                      <a:pt x="14131" y="4534"/>
                    </a:cubicBezTo>
                    <a:cubicBezTo>
                      <a:pt x="14145" y="4478"/>
                      <a:pt x="14131" y="4339"/>
                      <a:pt x="14075" y="4185"/>
                    </a:cubicBezTo>
                    <a:cubicBezTo>
                      <a:pt x="13949" y="3906"/>
                      <a:pt x="13810" y="3586"/>
                      <a:pt x="13629" y="3293"/>
                    </a:cubicBezTo>
                    <a:cubicBezTo>
                      <a:pt x="13461" y="3000"/>
                      <a:pt x="13238" y="2679"/>
                      <a:pt x="12987" y="2400"/>
                    </a:cubicBezTo>
                    <a:cubicBezTo>
                      <a:pt x="12833" y="2219"/>
                      <a:pt x="12666" y="2037"/>
                      <a:pt x="12485" y="1870"/>
                    </a:cubicBezTo>
                    <a:lnTo>
                      <a:pt x="12206" y="1619"/>
                    </a:lnTo>
                    <a:cubicBezTo>
                      <a:pt x="12122" y="1549"/>
                      <a:pt x="12010" y="1465"/>
                      <a:pt x="11927" y="1396"/>
                    </a:cubicBezTo>
                    <a:cubicBezTo>
                      <a:pt x="11550" y="1103"/>
                      <a:pt x="11146" y="852"/>
                      <a:pt x="10713" y="642"/>
                    </a:cubicBezTo>
                    <a:cubicBezTo>
                      <a:pt x="9834" y="238"/>
                      <a:pt x="8914" y="15"/>
                      <a:pt x="8007" y="1"/>
                    </a:cubicBezTo>
                    <a:cubicBezTo>
                      <a:pt x="7981" y="0"/>
                      <a:pt x="7955" y="0"/>
                      <a:pt x="7929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8"/>
              <p:cNvSpPr/>
              <p:nvPr/>
            </p:nvSpPr>
            <p:spPr>
              <a:xfrm>
                <a:off x="416517" y="2866930"/>
                <a:ext cx="469020" cy="545741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12595" extrusionOk="0">
                    <a:moveTo>
                      <a:pt x="4827" y="1"/>
                    </a:moveTo>
                    <a:cubicBezTo>
                      <a:pt x="4796" y="12"/>
                      <a:pt x="4765" y="24"/>
                      <a:pt x="4734" y="36"/>
                    </a:cubicBezTo>
                    <a:lnTo>
                      <a:pt x="4734" y="36"/>
                    </a:lnTo>
                    <a:cubicBezTo>
                      <a:pt x="4796" y="21"/>
                      <a:pt x="4827" y="1"/>
                      <a:pt x="4827" y="1"/>
                    </a:cubicBezTo>
                    <a:close/>
                    <a:moveTo>
                      <a:pt x="4734" y="36"/>
                    </a:moveTo>
                    <a:cubicBezTo>
                      <a:pt x="4724" y="38"/>
                      <a:pt x="4713" y="41"/>
                      <a:pt x="4701" y="43"/>
                    </a:cubicBezTo>
                    <a:cubicBezTo>
                      <a:pt x="4632" y="70"/>
                      <a:pt x="4506" y="112"/>
                      <a:pt x="4367" y="168"/>
                    </a:cubicBezTo>
                    <a:cubicBezTo>
                      <a:pt x="4074" y="280"/>
                      <a:pt x="3655" y="461"/>
                      <a:pt x="3181" y="796"/>
                    </a:cubicBezTo>
                    <a:cubicBezTo>
                      <a:pt x="2944" y="949"/>
                      <a:pt x="2679" y="1144"/>
                      <a:pt x="2414" y="1382"/>
                    </a:cubicBezTo>
                    <a:cubicBezTo>
                      <a:pt x="2163" y="1605"/>
                      <a:pt x="1898" y="1884"/>
                      <a:pt x="1633" y="2205"/>
                    </a:cubicBezTo>
                    <a:cubicBezTo>
                      <a:pt x="1131" y="2832"/>
                      <a:pt x="656" y="3655"/>
                      <a:pt x="377" y="4604"/>
                    </a:cubicBezTo>
                    <a:cubicBezTo>
                      <a:pt x="85" y="5566"/>
                      <a:pt x="1" y="6682"/>
                      <a:pt x="210" y="7812"/>
                    </a:cubicBezTo>
                    <a:cubicBezTo>
                      <a:pt x="238" y="7951"/>
                      <a:pt x="252" y="8091"/>
                      <a:pt x="294" y="8230"/>
                    </a:cubicBezTo>
                    <a:lnTo>
                      <a:pt x="350" y="8440"/>
                    </a:lnTo>
                    <a:cubicBezTo>
                      <a:pt x="363" y="8509"/>
                      <a:pt x="391" y="8579"/>
                      <a:pt x="419" y="8649"/>
                    </a:cubicBezTo>
                    <a:cubicBezTo>
                      <a:pt x="503" y="8928"/>
                      <a:pt x="601" y="9235"/>
                      <a:pt x="740" y="9486"/>
                    </a:cubicBezTo>
                    <a:cubicBezTo>
                      <a:pt x="880" y="9765"/>
                      <a:pt x="1047" y="10030"/>
                      <a:pt x="1228" y="10281"/>
                    </a:cubicBezTo>
                    <a:cubicBezTo>
                      <a:pt x="1424" y="10518"/>
                      <a:pt x="1633" y="10769"/>
                      <a:pt x="1856" y="10992"/>
                    </a:cubicBezTo>
                    <a:cubicBezTo>
                      <a:pt x="2763" y="11885"/>
                      <a:pt x="4046" y="12471"/>
                      <a:pt x="5385" y="12582"/>
                    </a:cubicBezTo>
                    <a:cubicBezTo>
                      <a:pt x="5508" y="12590"/>
                      <a:pt x="5632" y="12594"/>
                      <a:pt x="5758" y="12594"/>
                    </a:cubicBezTo>
                    <a:cubicBezTo>
                      <a:pt x="6301" y="12594"/>
                      <a:pt x="6861" y="12520"/>
                      <a:pt x="7394" y="12373"/>
                    </a:cubicBezTo>
                    <a:lnTo>
                      <a:pt x="7631" y="12303"/>
                    </a:lnTo>
                    <a:lnTo>
                      <a:pt x="7882" y="12206"/>
                    </a:lnTo>
                    <a:cubicBezTo>
                      <a:pt x="7965" y="12178"/>
                      <a:pt x="8035" y="12164"/>
                      <a:pt x="8119" y="12108"/>
                    </a:cubicBezTo>
                    <a:lnTo>
                      <a:pt x="8342" y="11983"/>
                    </a:lnTo>
                    <a:cubicBezTo>
                      <a:pt x="8663" y="11829"/>
                      <a:pt x="8942" y="11620"/>
                      <a:pt x="9207" y="11397"/>
                    </a:cubicBezTo>
                    <a:cubicBezTo>
                      <a:pt x="10225" y="10462"/>
                      <a:pt x="10825" y="9067"/>
                      <a:pt x="10741" y="7714"/>
                    </a:cubicBezTo>
                    <a:cubicBezTo>
                      <a:pt x="10713" y="7533"/>
                      <a:pt x="10713" y="7379"/>
                      <a:pt x="10685" y="7212"/>
                    </a:cubicBezTo>
                    <a:lnTo>
                      <a:pt x="10630" y="6961"/>
                    </a:lnTo>
                    <a:cubicBezTo>
                      <a:pt x="10630" y="6933"/>
                      <a:pt x="10616" y="6877"/>
                      <a:pt x="10602" y="6835"/>
                    </a:cubicBezTo>
                    <a:lnTo>
                      <a:pt x="10560" y="6724"/>
                    </a:lnTo>
                    <a:lnTo>
                      <a:pt x="10490" y="6473"/>
                    </a:lnTo>
                    <a:cubicBezTo>
                      <a:pt x="10462" y="6389"/>
                      <a:pt x="10420" y="6319"/>
                      <a:pt x="10406" y="6236"/>
                    </a:cubicBezTo>
                    <a:lnTo>
                      <a:pt x="10351" y="6110"/>
                    </a:lnTo>
                    <a:cubicBezTo>
                      <a:pt x="10337" y="6068"/>
                      <a:pt x="10323" y="6040"/>
                      <a:pt x="10295" y="5985"/>
                    </a:cubicBezTo>
                    <a:lnTo>
                      <a:pt x="10183" y="5761"/>
                    </a:lnTo>
                    <a:cubicBezTo>
                      <a:pt x="9835" y="5190"/>
                      <a:pt x="9346" y="4701"/>
                      <a:pt x="8761" y="4381"/>
                    </a:cubicBezTo>
                    <a:cubicBezTo>
                      <a:pt x="8230" y="4096"/>
                      <a:pt x="7639" y="3931"/>
                      <a:pt x="7055" y="3931"/>
                    </a:cubicBezTo>
                    <a:cubicBezTo>
                      <a:pt x="7010" y="3931"/>
                      <a:pt x="6965" y="3932"/>
                      <a:pt x="6919" y="3934"/>
                    </a:cubicBezTo>
                    <a:cubicBezTo>
                      <a:pt x="6836" y="3934"/>
                      <a:pt x="6766" y="3948"/>
                      <a:pt x="6696" y="3948"/>
                    </a:cubicBezTo>
                    <a:cubicBezTo>
                      <a:pt x="6626" y="3948"/>
                      <a:pt x="6529" y="3948"/>
                      <a:pt x="6459" y="3962"/>
                    </a:cubicBezTo>
                    <a:cubicBezTo>
                      <a:pt x="6306" y="4004"/>
                      <a:pt x="6152" y="4018"/>
                      <a:pt x="6013" y="4074"/>
                    </a:cubicBezTo>
                    <a:cubicBezTo>
                      <a:pt x="5943" y="4088"/>
                      <a:pt x="5873" y="4102"/>
                      <a:pt x="5789" y="4143"/>
                    </a:cubicBezTo>
                    <a:cubicBezTo>
                      <a:pt x="5720" y="4171"/>
                      <a:pt x="5650" y="4185"/>
                      <a:pt x="5580" y="4227"/>
                    </a:cubicBezTo>
                    <a:lnTo>
                      <a:pt x="5371" y="4325"/>
                    </a:lnTo>
                    <a:cubicBezTo>
                      <a:pt x="5301" y="4367"/>
                      <a:pt x="5232" y="4394"/>
                      <a:pt x="5176" y="4450"/>
                    </a:cubicBezTo>
                    <a:cubicBezTo>
                      <a:pt x="4785" y="4701"/>
                      <a:pt x="4464" y="5022"/>
                      <a:pt x="4227" y="5399"/>
                    </a:cubicBezTo>
                    <a:cubicBezTo>
                      <a:pt x="3990" y="5761"/>
                      <a:pt x="3851" y="6180"/>
                      <a:pt x="3795" y="6598"/>
                    </a:cubicBezTo>
                    <a:cubicBezTo>
                      <a:pt x="3739" y="6961"/>
                      <a:pt x="3767" y="7324"/>
                      <a:pt x="3837" y="7672"/>
                    </a:cubicBezTo>
                    <a:cubicBezTo>
                      <a:pt x="3851" y="7770"/>
                      <a:pt x="3879" y="7854"/>
                      <a:pt x="3906" y="7937"/>
                    </a:cubicBezTo>
                    <a:cubicBezTo>
                      <a:pt x="3920" y="8021"/>
                      <a:pt x="3976" y="8119"/>
                      <a:pt x="4004" y="8202"/>
                    </a:cubicBezTo>
                    <a:cubicBezTo>
                      <a:pt x="4046" y="8286"/>
                      <a:pt x="4088" y="8370"/>
                      <a:pt x="4130" y="8440"/>
                    </a:cubicBezTo>
                    <a:cubicBezTo>
                      <a:pt x="4185" y="8509"/>
                      <a:pt x="4227" y="8607"/>
                      <a:pt x="4283" y="8677"/>
                    </a:cubicBezTo>
                    <a:cubicBezTo>
                      <a:pt x="4506" y="8970"/>
                      <a:pt x="4813" y="9207"/>
                      <a:pt x="5134" y="9374"/>
                    </a:cubicBezTo>
                    <a:cubicBezTo>
                      <a:pt x="5469" y="9528"/>
                      <a:pt x="5859" y="9611"/>
                      <a:pt x="6222" y="9611"/>
                    </a:cubicBezTo>
                    <a:lnTo>
                      <a:pt x="6361" y="9611"/>
                    </a:lnTo>
                    <a:cubicBezTo>
                      <a:pt x="6417" y="9611"/>
                      <a:pt x="6459" y="9597"/>
                      <a:pt x="6515" y="9597"/>
                    </a:cubicBezTo>
                    <a:cubicBezTo>
                      <a:pt x="6571" y="9597"/>
                      <a:pt x="6626" y="9583"/>
                      <a:pt x="6668" y="9555"/>
                    </a:cubicBezTo>
                    <a:cubicBezTo>
                      <a:pt x="6724" y="9542"/>
                      <a:pt x="6780" y="9542"/>
                      <a:pt x="6836" y="9528"/>
                    </a:cubicBezTo>
                    <a:cubicBezTo>
                      <a:pt x="7017" y="9472"/>
                      <a:pt x="7254" y="9388"/>
                      <a:pt x="7435" y="9263"/>
                    </a:cubicBezTo>
                    <a:cubicBezTo>
                      <a:pt x="7826" y="9025"/>
                      <a:pt x="8133" y="8621"/>
                      <a:pt x="8272" y="8147"/>
                    </a:cubicBezTo>
                    <a:cubicBezTo>
                      <a:pt x="8384" y="7840"/>
                      <a:pt x="8398" y="7505"/>
                      <a:pt x="8328" y="7170"/>
                    </a:cubicBezTo>
                    <a:cubicBezTo>
                      <a:pt x="8328" y="7114"/>
                      <a:pt x="8300" y="7073"/>
                      <a:pt x="8300" y="7003"/>
                    </a:cubicBezTo>
                    <a:cubicBezTo>
                      <a:pt x="8272" y="6947"/>
                      <a:pt x="8258" y="6877"/>
                      <a:pt x="8244" y="6822"/>
                    </a:cubicBezTo>
                    <a:cubicBezTo>
                      <a:pt x="8175" y="6654"/>
                      <a:pt x="8091" y="6487"/>
                      <a:pt x="7965" y="6347"/>
                    </a:cubicBezTo>
                    <a:cubicBezTo>
                      <a:pt x="7840" y="6208"/>
                      <a:pt x="7700" y="6096"/>
                      <a:pt x="7561" y="5999"/>
                    </a:cubicBezTo>
                    <a:cubicBezTo>
                      <a:pt x="7408" y="5901"/>
                      <a:pt x="7254" y="5831"/>
                      <a:pt x="7073" y="5789"/>
                    </a:cubicBezTo>
                    <a:cubicBezTo>
                      <a:pt x="6944" y="5768"/>
                      <a:pt x="6808" y="5738"/>
                      <a:pt x="6675" y="5738"/>
                    </a:cubicBezTo>
                    <a:cubicBezTo>
                      <a:pt x="6635" y="5738"/>
                      <a:pt x="6596" y="5741"/>
                      <a:pt x="6557" y="5747"/>
                    </a:cubicBezTo>
                    <a:cubicBezTo>
                      <a:pt x="6585" y="5720"/>
                      <a:pt x="6626" y="5706"/>
                      <a:pt x="6640" y="5692"/>
                    </a:cubicBezTo>
                    <a:lnTo>
                      <a:pt x="6710" y="5622"/>
                    </a:lnTo>
                    <a:cubicBezTo>
                      <a:pt x="6738" y="5608"/>
                      <a:pt x="6766" y="5580"/>
                      <a:pt x="6780" y="5552"/>
                    </a:cubicBezTo>
                    <a:cubicBezTo>
                      <a:pt x="6808" y="5469"/>
                      <a:pt x="6710" y="5371"/>
                      <a:pt x="6459" y="5343"/>
                    </a:cubicBezTo>
                    <a:lnTo>
                      <a:pt x="6250" y="5343"/>
                    </a:lnTo>
                    <a:cubicBezTo>
                      <a:pt x="6180" y="5343"/>
                      <a:pt x="6096" y="5357"/>
                      <a:pt x="6013" y="5371"/>
                    </a:cubicBezTo>
                    <a:cubicBezTo>
                      <a:pt x="5817" y="5413"/>
                      <a:pt x="5622" y="5496"/>
                      <a:pt x="5413" y="5636"/>
                    </a:cubicBezTo>
                    <a:cubicBezTo>
                      <a:pt x="5232" y="5775"/>
                      <a:pt x="5036" y="5957"/>
                      <a:pt x="4897" y="6180"/>
                    </a:cubicBezTo>
                    <a:cubicBezTo>
                      <a:pt x="4757" y="6403"/>
                      <a:pt x="4646" y="6668"/>
                      <a:pt x="4618" y="6947"/>
                    </a:cubicBezTo>
                    <a:cubicBezTo>
                      <a:pt x="4576" y="7226"/>
                      <a:pt x="4604" y="7505"/>
                      <a:pt x="4688" y="7770"/>
                    </a:cubicBezTo>
                    <a:lnTo>
                      <a:pt x="4715" y="7868"/>
                    </a:lnTo>
                    <a:lnTo>
                      <a:pt x="4715" y="7882"/>
                    </a:lnTo>
                    <a:lnTo>
                      <a:pt x="4743" y="7937"/>
                    </a:lnTo>
                    <a:lnTo>
                      <a:pt x="4743" y="7951"/>
                    </a:lnTo>
                    <a:lnTo>
                      <a:pt x="4757" y="7979"/>
                    </a:lnTo>
                    <a:lnTo>
                      <a:pt x="4785" y="8049"/>
                    </a:lnTo>
                    <a:cubicBezTo>
                      <a:pt x="4813" y="8077"/>
                      <a:pt x="4827" y="8133"/>
                      <a:pt x="4855" y="8161"/>
                    </a:cubicBezTo>
                    <a:cubicBezTo>
                      <a:pt x="4883" y="8188"/>
                      <a:pt x="4883" y="8202"/>
                      <a:pt x="4897" y="8216"/>
                    </a:cubicBezTo>
                    <a:lnTo>
                      <a:pt x="4925" y="8272"/>
                    </a:lnTo>
                    <a:cubicBezTo>
                      <a:pt x="4953" y="8300"/>
                      <a:pt x="4967" y="8328"/>
                      <a:pt x="4994" y="8356"/>
                    </a:cubicBezTo>
                    <a:cubicBezTo>
                      <a:pt x="4980" y="8398"/>
                      <a:pt x="5036" y="8467"/>
                      <a:pt x="5078" y="8495"/>
                    </a:cubicBezTo>
                    <a:cubicBezTo>
                      <a:pt x="5245" y="8663"/>
                      <a:pt x="5399" y="8760"/>
                      <a:pt x="5580" y="8830"/>
                    </a:cubicBezTo>
                    <a:cubicBezTo>
                      <a:pt x="5734" y="8900"/>
                      <a:pt x="5887" y="8942"/>
                      <a:pt x="6027" y="8956"/>
                    </a:cubicBezTo>
                    <a:cubicBezTo>
                      <a:pt x="6056" y="8957"/>
                      <a:pt x="6084" y="8958"/>
                      <a:pt x="6112" y="8958"/>
                    </a:cubicBezTo>
                    <a:cubicBezTo>
                      <a:pt x="6348" y="8958"/>
                      <a:pt x="6528" y="8907"/>
                      <a:pt x="6640" y="8844"/>
                    </a:cubicBezTo>
                    <a:cubicBezTo>
                      <a:pt x="6738" y="8816"/>
                      <a:pt x="6808" y="8760"/>
                      <a:pt x="6850" y="8719"/>
                    </a:cubicBezTo>
                    <a:cubicBezTo>
                      <a:pt x="6877" y="8691"/>
                      <a:pt x="6877" y="8663"/>
                      <a:pt x="6864" y="8635"/>
                    </a:cubicBezTo>
                    <a:cubicBezTo>
                      <a:pt x="6864" y="8579"/>
                      <a:pt x="6822" y="8551"/>
                      <a:pt x="6738" y="8523"/>
                    </a:cubicBezTo>
                    <a:cubicBezTo>
                      <a:pt x="6668" y="8481"/>
                      <a:pt x="6571" y="8454"/>
                      <a:pt x="6431" y="8412"/>
                    </a:cubicBezTo>
                    <a:cubicBezTo>
                      <a:pt x="6306" y="8370"/>
                      <a:pt x="6166" y="8300"/>
                      <a:pt x="6027" y="8216"/>
                    </a:cubicBezTo>
                    <a:cubicBezTo>
                      <a:pt x="5887" y="8133"/>
                      <a:pt x="5748" y="7993"/>
                      <a:pt x="5664" y="7812"/>
                    </a:cubicBezTo>
                    <a:cubicBezTo>
                      <a:pt x="5497" y="7519"/>
                      <a:pt x="5483" y="7101"/>
                      <a:pt x="5636" y="6766"/>
                    </a:cubicBezTo>
                    <a:cubicBezTo>
                      <a:pt x="5734" y="6598"/>
                      <a:pt x="5845" y="6459"/>
                      <a:pt x="6013" y="6347"/>
                    </a:cubicBezTo>
                    <a:cubicBezTo>
                      <a:pt x="6166" y="6250"/>
                      <a:pt x="6333" y="6180"/>
                      <a:pt x="6515" y="6138"/>
                    </a:cubicBezTo>
                    <a:cubicBezTo>
                      <a:pt x="6593" y="6128"/>
                      <a:pt x="6669" y="6123"/>
                      <a:pt x="6746" y="6123"/>
                    </a:cubicBezTo>
                    <a:cubicBezTo>
                      <a:pt x="6998" y="6123"/>
                      <a:pt x="7242" y="6180"/>
                      <a:pt x="7477" y="6319"/>
                    </a:cubicBezTo>
                    <a:cubicBezTo>
                      <a:pt x="7770" y="6487"/>
                      <a:pt x="7979" y="6780"/>
                      <a:pt x="8105" y="7087"/>
                    </a:cubicBezTo>
                    <a:cubicBezTo>
                      <a:pt x="8189" y="7379"/>
                      <a:pt x="8203" y="7672"/>
                      <a:pt x="8133" y="7979"/>
                    </a:cubicBezTo>
                    <a:cubicBezTo>
                      <a:pt x="8077" y="8258"/>
                      <a:pt x="7965" y="8537"/>
                      <a:pt x="7784" y="8746"/>
                    </a:cubicBezTo>
                    <a:cubicBezTo>
                      <a:pt x="7589" y="8984"/>
                      <a:pt x="7352" y="9179"/>
                      <a:pt x="7073" y="9276"/>
                    </a:cubicBezTo>
                    <a:cubicBezTo>
                      <a:pt x="6794" y="9402"/>
                      <a:pt x="6501" y="9458"/>
                      <a:pt x="6180" y="9458"/>
                    </a:cubicBezTo>
                    <a:cubicBezTo>
                      <a:pt x="5566" y="9458"/>
                      <a:pt x="4967" y="9193"/>
                      <a:pt x="4548" y="8746"/>
                    </a:cubicBezTo>
                    <a:cubicBezTo>
                      <a:pt x="4367" y="8551"/>
                      <a:pt x="4227" y="8328"/>
                      <a:pt x="4130" y="8077"/>
                    </a:cubicBezTo>
                    <a:cubicBezTo>
                      <a:pt x="4074" y="7951"/>
                      <a:pt x="4032" y="7840"/>
                      <a:pt x="4004" y="7714"/>
                    </a:cubicBezTo>
                    <a:cubicBezTo>
                      <a:pt x="3990" y="7645"/>
                      <a:pt x="3990" y="7589"/>
                      <a:pt x="3962" y="7519"/>
                    </a:cubicBezTo>
                    <a:lnTo>
                      <a:pt x="3948" y="7421"/>
                    </a:lnTo>
                    <a:cubicBezTo>
                      <a:pt x="3948" y="7379"/>
                      <a:pt x="3948" y="7352"/>
                      <a:pt x="3934" y="7310"/>
                    </a:cubicBezTo>
                    <a:lnTo>
                      <a:pt x="3920" y="7114"/>
                    </a:lnTo>
                    <a:lnTo>
                      <a:pt x="3920" y="6933"/>
                    </a:lnTo>
                    <a:cubicBezTo>
                      <a:pt x="3920" y="6863"/>
                      <a:pt x="3920" y="6808"/>
                      <a:pt x="3934" y="6738"/>
                    </a:cubicBezTo>
                    <a:cubicBezTo>
                      <a:pt x="3948" y="6668"/>
                      <a:pt x="3948" y="6612"/>
                      <a:pt x="3948" y="6543"/>
                    </a:cubicBezTo>
                    <a:cubicBezTo>
                      <a:pt x="4004" y="6278"/>
                      <a:pt x="4074" y="6040"/>
                      <a:pt x="4199" y="5789"/>
                    </a:cubicBezTo>
                    <a:cubicBezTo>
                      <a:pt x="4311" y="5566"/>
                      <a:pt x="4450" y="5343"/>
                      <a:pt x="4632" y="5148"/>
                    </a:cubicBezTo>
                    <a:cubicBezTo>
                      <a:pt x="4660" y="5092"/>
                      <a:pt x="4715" y="5064"/>
                      <a:pt x="4771" y="5008"/>
                    </a:cubicBezTo>
                    <a:lnTo>
                      <a:pt x="4841" y="4938"/>
                    </a:lnTo>
                    <a:cubicBezTo>
                      <a:pt x="4855" y="4925"/>
                      <a:pt x="4897" y="4911"/>
                      <a:pt x="4911" y="4869"/>
                    </a:cubicBezTo>
                    <a:cubicBezTo>
                      <a:pt x="4967" y="4841"/>
                      <a:pt x="5008" y="4785"/>
                      <a:pt x="5064" y="4743"/>
                    </a:cubicBezTo>
                    <a:cubicBezTo>
                      <a:pt x="5120" y="4715"/>
                      <a:pt x="5176" y="4673"/>
                      <a:pt x="5245" y="4646"/>
                    </a:cubicBezTo>
                    <a:cubicBezTo>
                      <a:pt x="5301" y="4604"/>
                      <a:pt x="5357" y="4576"/>
                      <a:pt x="5427" y="4534"/>
                    </a:cubicBezTo>
                    <a:cubicBezTo>
                      <a:pt x="5511" y="4506"/>
                      <a:pt x="5552" y="4464"/>
                      <a:pt x="5622" y="4450"/>
                    </a:cubicBezTo>
                    <a:cubicBezTo>
                      <a:pt x="5692" y="4422"/>
                      <a:pt x="5762" y="4394"/>
                      <a:pt x="5831" y="4367"/>
                    </a:cubicBezTo>
                    <a:lnTo>
                      <a:pt x="6041" y="4311"/>
                    </a:lnTo>
                    <a:cubicBezTo>
                      <a:pt x="6180" y="4255"/>
                      <a:pt x="6320" y="4241"/>
                      <a:pt x="6473" y="4227"/>
                    </a:cubicBezTo>
                    <a:cubicBezTo>
                      <a:pt x="6543" y="4213"/>
                      <a:pt x="6612" y="4213"/>
                      <a:pt x="6710" y="4213"/>
                    </a:cubicBezTo>
                    <a:cubicBezTo>
                      <a:pt x="6780" y="4213"/>
                      <a:pt x="6850" y="4185"/>
                      <a:pt x="6933" y="4185"/>
                    </a:cubicBezTo>
                    <a:cubicBezTo>
                      <a:pt x="7519" y="4185"/>
                      <a:pt x="8133" y="4325"/>
                      <a:pt x="8677" y="4646"/>
                    </a:cubicBezTo>
                    <a:cubicBezTo>
                      <a:pt x="8995" y="4831"/>
                      <a:pt x="9288" y="5054"/>
                      <a:pt x="9544" y="5315"/>
                    </a:cubicBezTo>
                    <a:lnTo>
                      <a:pt x="9544" y="5315"/>
                    </a:lnTo>
                    <a:cubicBezTo>
                      <a:pt x="9379" y="5152"/>
                      <a:pt x="9085" y="4943"/>
                      <a:pt x="8802" y="4841"/>
                    </a:cubicBezTo>
                    <a:cubicBezTo>
                      <a:pt x="8733" y="4799"/>
                      <a:pt x="8635" y="4785"/>
                      <a:pt x="8565" y="4771"/>
                    </a:cubicBezTo>
                    <a:lnTo>
                      <a:pt x="8356" y="4715"/>
                    </a:lnTo>
                    <a:cubicBezTo>
                      <a:pt x="8244" y="4701"/>
                      <a:pt x="8133" y="4701"/>
                      <a:pt x="8105" y="4701"/>
                    </a:cubicBezTo>
                    <a:cubicBezTo>
                      <a:pt x="8007" y="4715"/>
                      <a:pt x="8049" y="4771"/>
                      <a:pt x="8147" y="4841"/>
                    </a:cubicBezTo>
                    <a:cubicBezTo>
                      <a:pt x="8203" y="4869"/>
                      <a:pt x="8272" y="4911"/>
                      <a:pt x="8342" y="4952"/>
                    </a:cubicBezTo>
                    <a:cubicBezTo>
                      <a:pt x="8412" y="5008"/>
                      <a:pt x="8496" y="5064"/>
                      <a:pt x="8607" y="5120"/>
                    </a:cubicBezTo>
                    <a:cubicBezTo>
                      <a:pt x="8774" y="5231"/>
                      <a:pt x="8970" y="5371"/>
                      <a:pt x="9123" y="5510"/>
                    </a:cubicBezTo>
                    <a:cubicBezTo>
                      <a:pt x="9291" y="5650"/>
                      <a:pt x="9388" y="5817"/>
                      <a:pt x="9458" y="5887"/>
                    </a:cubicBezTo>
                    <a:cubicBezTo>
                      <a:pt x="9500" y="5929"/>
                      <a:pt x="9528" y="5985"/>
                      <a:pt x="9570" y="6054"/>
                    </a:cubicBezTo>
                    <a:lnTo>
                      <a:pt x="9611" y="6138"/>
                    </a:lnTo>
                    <a:lnTo>
                      <a:pt x="9667" y="6236"/>
                    </a:lnTo>
                    <a:cubicBezTo>
                      <a:pt x="9709" y="6278"/>
                      <a:pt x="9737" y="6347"/>
                      <a:pt x="9779" y="6403"/>
                    </a:cubicBezTo>
                    <a:cubicBezTo>
                      <a:pt x="9807" y="6459"/>
                      <a:pt x="9835" y="6529"/>
                      <a:pt x="9862" y="6584"/>
                    </a:cubicBezTo>
                    <a:cubicBezTo>
                      <a:pt x="9918" y="6696"/>
                      <a:pt x="9960" y="6822"/>
                      <a:pt x="10002" y="6947"/>
                    </a:cubicBezTo>
                    <a:cubicBezTo>
                      <a:pt x="10058" y="7073"/>
                      <a:pt x="10072" y="7212"/>
                      <a:pt x="10114" y="7324"/>
                    </a:cubicBezTo>
                    <a:cubicBezTo>
                      <a:pt x="10002" y="7073"/>
                      <a:pt x="9849" y="6905"/>
                      <a:pt x="9723" y="6835"/>
                    </a:cubicBezTo>
                    <a:cubicBezTo>
                      <a:pt x="9683" y="6813"/>
                      <a:pt x="9647" y="6802"/>
                      <a:pt x="9615" y="6802"/>
                    </a:cubicBezTo>
                    <a:cubicBezTo>
                      <a:pt x="9546" y="6802"/>
                      <a:pt x="9492" y="6852"/>
                      <a:pt x="9444" y="6947"/>
                    </a:cubicBezTo>
                    <a:cubicBezTo>
                      <a:pt x="9416" y="7003"/>
                      <a:pt x="9430" y="7101"/>
                      <a:pt x="9444" y="7212"/>
                    </a:cubicBezTo>
                    <a:cubicBezTo>
                      <a:pt x="9458" y="7310"/>
                      <a:pt x="9486" y="7435"/>
                      <a:pt x="9528" y="7533"/>
                    </a:cubicBezTo>
                    <a:cubicBezTo>
                      <a:pt x="9653" y="7910"/>
                      <a:pt x="9723" y="8342"/>
                      <a:pt x="9695" y="8788"/>
                    </a:cubicBezTo>
                    <a:cubicBezTo>
                      <a:pt x="9667" y="9249"/>
                      <a:pt x="9556" y="9737"/>
                      <a:pt x="9305" y="10211"/>
                    </a:cubicBezTo>
                    <a:cubicBezTo>
                      <a:pt x="9067" y="10671"/>
                      <a:pt x="8719" y="11090"/>
                      <a:pt x="8258" y="11439"/>
                    </a:cubicBezTo>
                    <a:cubicBezTo>
                      <a:pt x="8203" y="11494"/>
                      <a:pt x="8133" y="11536"/>
                      <a:pt x="8091" y="11564"/>
                    </a:cubicBezTo>
                    <a:lnTo>
                      <a:pt x="7910" y="11690"/>
                    </a:lnTo>
                    <a:cubicBezTo>
                      <a:pt x="7784" y="11759"/>
                      <a:pt x="7645" y="11815"/>
                      <a:pt x="7533" y="11885"/>
                    </a:cubicBezTo>
                    <a:cubicBezTo>
                      <a:pt x="7268" y="11996"/>
                      <a:pt x="6975" y="12094"/>
                      <a:pt x="6696" y="12136"/>
                    </a:cubicBezTo>
                    <a:cubicBezTo>
                      <a:pt x="6766" y="12122"/>
                      <a:pt x="6808" y="12094"/>
                      <a:pt x="6864" y="12052"/>
                    </a:cubicBezTo>
                    <a:cubicBezTo>
                      <a:pt x="6919" y="12024"/>
                      <a:pt x="6989" y="11996"/>
                      <a:pt x="7045" y="11969"/>
                    </a:cubicBezTo>
                    <a:cubicBezTo>
                      <a:pt x="7129" y="11927"/>
                      <a:pt x="7212" y="11885"/>
                      <a:pt x="7282" y="11843"/>
                    </a:cubicBezTo>
                    <a:cubicBezTo>
                      <a:pt x="7366" y="11787"/>
                      <a:pt x="7463" y="11759"/>
                      <a:pt x="7533" y="11704"/>
                    </a:cubicBezTo>
                    <a:cubicBezTo>
                      <a:pt x="7617" y="11648"/>
                      <a:pt x="7687" y="11606"/>
                      <a:pt x="7770" y="11550"/>
                    </a:cubicBezTo>
                    <a:cubicBezTo>
                      <a:pt x="7854" y="11494"/>
                      <a:pt x="7924" y="11425"/>
                      <a:pt x="7993" y="11369"/>
                    </a:cubicBezTo>
                    <a:cubicBezTo>
                      <a:pt x="8035" y="11341"/>
                      <a:pt x="8091" y="11327"/>
                      <a:pt x="8119" y="11285"/>
                    </a:cubicBezTo>
                    <a:lnTo>
                      <a:pt x="8230" y="11187"/>
                    </a:lnTo>
                    <a:lnTo>
                      <a:pt x="8328" y="11076"/>
                    </a:lnTo>
                    <a:lnTo>
                      <a:pt x="8384" y="11020"/>
                    </a:lnTo>
                    <a:lnTo>
                      <a:pt x="8440" y="10978"/>
                    </a:lnTo>
                    <a:lnTo>
                      <a:pt x="8649" y="10769"/>
                    </a:lnTo>
                    <a:cubicBezTo>
                      <a:pt x="8719" y="10671"/>
                      <a:pt x="8761" y="10602"/>
                      <a:pt x="8830" y="10532"/>
                    </a:cubicBezTo>
                    <a:cubicBezTo>
                      <a:pt x="8872" y="10504"/>
                      <a:pt x="8886" y="10462"/>
                      <a:pt x="8886" y="10434"/>
                    </a:cubicBezTo>
                    <a:cubicBezTo>
                      <a:pt x="8886" y="10420"/>
                      <a:pt x="8886" y="10392"/>
                      <a:pt x="8872" y="10392"/>
                    </a:cubicBezTo>
                    <a:cubicBezTo>
                      <a:pt x="8858" y="10392"/>
                      <a:pt x="8830" y="10420"/>
                      <a:pt x="8802" y="10434"/>
                    </a:cubicBezTo>
                    <a:cubicBezTo>
                      <a:pt x="8761" y="10448"/>
                      <a:pt x="8733" y="10490"/>
                      <a:pt x="8691" y="10518"/>
                    </a:cubicBezTo>
                    <a:cubicBezTo>
                      <a:pt x="8663" y="10560"/>
                      <a:pt x="8621" y="10588"/>
                      <a:pt x="8607" y="10630"/>
                    </a:cubicBezTo>
                    <a:lnTo>
                      <a:pt x="8551" y="10671"/>
                    </a:lnTo>
                    <a:lnTo>
                      <a:pt x="8509" y="10727"/>
                    </a:lnTo>
                    <a:cubicBezTo>
                      <a:pt x="8440" y="10797"/>
                      <a:pt x="8342" y="10853"/>
                      <a:pt x="8272" y="10922"/>
                    </a:cubicBezTo>
                    <a:cubicBezTo>
                      <a:pt x="8189" y="10978"/>
                      <a:pt x="8105" y="11048"/>
                      <a:pt x="8021" y="11090"/>
                    </a:cubicBezTo>
                    <a:cubicBezTo>
                      <a:pt x="7924" y="11146"/>
                      <a:pt x="7826" y="11201"/>
                      <a:pt x="7742" y="11271"/>
                    </a:cubicBezTo>
                    <a:cubicBezTo>
                      <a:pt x="7673" y="11299"/>
                      <a:pt x="7603" y="11327"/>
                      <a:pt x="7533" y="11355"/>
                    </a:cubicBezTo>
                    <a:lnTo>
                      <a:pt x="7324" y="11439"/>
                    </a:lnTo>
                    <a:lnTo>
                      <a:pt x="7115" y="11508"/>
                    </a:lnTo>
                    <a:lnTo>
                      <a:pt x="6877" y="11578"/>
                    </a:lnTo>
                    <a:cubicBezTo>
                      <a:pt x="6585" y="11648"/>
                      <a:pt x="6292" y="11704"/>
                      <a:pt x="5971" y="11717"/>
                    </a:cubicBezTo>
                    <a:cubicBezTo>
                      <a:pt x="5830" y="11731"/>
                      <a:pt x="5689" y="11737"/>
                      <a:pt x="5547" y="11737"/>
                    </a:cubicBezTo>
                    <a:cubicBezTo>
                      <a:pt x="5086" y="11737"/>
                      <a:pt x="4623" y="11671"/>
                      <a:pt x="4185" y="11564"/>
                    </a:cubicBezTo>
                    <a:cubicBezTo>
                      <a:pt x="3321" y="11355"/>
                      <a:pt x="2512" y="10908"/>
                      <a:pt x="1842" y="10253"/>
                    </a:cubicBezTo>
                    <a:cubicBezTo>
                      <a:pt x="1633" y="10072"/>
                      <a:pt x="1438" y="9862"/>
                      <a:pt x="1284" y="9653"/>
                    </a:cubicBezTo>
                    <a:cubicBezTo>
                      <a:pt x="1326" y="9653"/>
                      <a:pt x="1368" y="9667"/>
                      <a:pt x="1424" y="9681"/>
                    </a:cubicBezTo>
                    <a:cubicBezTo>
                      <a:pt x="1507" y="9723"/>
                      <a:pt x="1605" y="9765"/>
                      <a:pt x="1703" y="9820"/>
                    </a:cubicBezTo>
                    <a:cubicBezTo>
                      <a:pt x="1814" y="9876"/>
                      <a:pt x="1912" y="9946"/>
                      <a:pt x="2037" y="10030"/>
                    </a:cubicBezTo>
                    <a:cubicBezTo>
                      <a:pt x="2056" y="10043"/>
                      <a:pt x="2068" y="10049"/>
                      <a:pt x="2076" y="10049"/>
                    </a:cubicBezTo>
                    <a:cubicBezTo>
                      <a:pt x="2109" y="10049"/>
                      <a:pt x="2052" y="9942"/>
                      <a:pt x="1995" y="9862"/>
                    </a:cubicBezTo>
                    <a:cubicBezTo>
                      <a:pt x="1605" y="9346"/>
                      <a:pt x="1270" y="8886"/>
                      <a:pt x="1005" y="8342"/>
                    </a:cubicBezTo>
                    <a:cubicBezTo>
                      <a:pt x="866" y="8063"/>
                      <a:pt x="740" y="7784"/>
                      <a:pt x="656" y="7491"/>
                    </a:cubicBezTo>
                    <a:cubicBezTo>
                      <a:pt x="601" y="7352"/>
                      <a:pt x="573" y="7184"/>
                      <a:pt x="531" y="7031"/>
                    </a:cubicBezTo>
                    <a:cubicBezTo>
                      <a:pt x="503" y="6877"/>
                      <a:pt x="489" y="6724"/>
                      <a:pt x="461" y="6543"/>
                    </a:cubicBezTo>
                    <a:cubicBezTo>
                      <a:pt x="350" y="5217"/>
                      <a:pt x="698" y="3795"/>
                      <a:pt x="1493" y="2609"/>
                    </a:cubicBezTo>
                    <a:cubicBezTo>
                      <a:pt x="1689" y="2302"/>
                      <a:pt x="1912" y="2023"/>
                      <a:pt x="2163" y="1772"/>
                    </a:cubicBezTo>
                    <a:cubicBezTo>
                      <a:pt x="2400" y="1507"/>
                      <a:pt x="2665" y="1256"/>
                      <a:pt x="2944" y="1033"/>
                    </a:cubicBezTo>
                    <a:cubicBezTo>
                      <a:pt x="3223" y="810"/>
                      <a:pt x="3530" y="614"/>
                      <a:pt x="3851" y="447"/>
                    </a:cubicBezTo>
                    <a:cubicBezTo>
                      <a:pt x="4129" y="283"/>
                      <a:pt x="4430" y="153"/>
                      <a:pt x="4734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8"/>
              <p:cNvSpPr/>
              <p:nvPr/>
            </p:nvSpPr>
            <p:spPr>
              <a:xfrm>
                <a:off x="730842" y="2274245"/>
                <a:ext cx="324566" cy="254477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5873" extrusionOk="0">
                    <a:moveTo>
                      <a:pt x="4828" y="1"/>
                    </a:moveTo>
                    <a:cubicBezTo>
                      <a:pt x="4578" y="1"/>
                      <a:pt x="4332" y="46"/>
                      <a:pt x="4101" y="107"/>
                    </a:cubicBezTo>
                    <a:cubicBezTo>
                      <a:pt x="3794" y="204"/>
                      <a:pt x="3515" y="386"/>
                      <a:pt x="3264" y="595"/>
                    </a:cubicBezTo>
                    <a:cubicBezTo>
                      <a:pt x="3055" y="790"/>
                      <a:pt x="2887" y="999"/>
                      <a:pt x="2762" y="1237"/>
                    </a:cubicBezTo>
                    <a:lnTo>
                      <a:pt x="2678" y="1432"/>
                    </a:lnTo>
                    <a:cubicBezTo>
                      <a:pt x="2636" y="1502"/>
                      <a:pt x="2622" y="1571"/>
                      <a:pt x="2608" y="1627"/>
                    </a:cubicBezTo>
                    <a:cubicBezTo>
                      <a:pt x="2595" y="1697"/>
                      <a:pt x="2567" y="1767"/>
                      <a:pt x="2567" y="1836"/>
                    </a:cubicBezTo>
                    <a:cubicBezTo>
                      <a:pt x="2567" y="1906"/>
                      <a:pt x="2553" y="1976"/>
                      <a:pt x="2553" y="2046"/>
                    </a:cubicBezTo>
                    <a:cubicBezTo>
                      <a:pt x="2553" y="2324"/>
                      <a:pt x="2608" y="2603"/>
                      <a:pt x="2706" y="2855"/>
                    </a:cubicBezTo>
                    <a:cubicBezTo>
                      <a:pt x="2832" y="3120"/>
                      <a:pt x="3013" y="3343"/>
                      <a:pt x="3236" y="3524"/>
                    </a:cubicBezTo>
                    <a:cubicBezTo>
                      <a:pt x="3292" y="3580"/>
                      <a:pt x="3362" y="3608"/>
                      <a:pt x="3404" y="3664"/>
                    </a:cubicBezTo>
                    <a:lnTo>
                      <a:pt x="3613" y="3761"/>
                    </a:lnTo>
                    <a:cubicBezTo>
                      <a:pt x="3752" y="3831"/>
                      <a:pt x="3934" y="3887"/>
                      <a:pt x="4087" y="3901"/>
                    </a:cubicBezTo>
                    <a:cubicBezTo>
                      <a:pt x="4157" y="3912"/>
                      <a:pt x="4229" y="3918"/>
                      <a:pt x="4300" y="3918"/>
                    </a:cubicBezTo>
                    <a:cubicBezTo>
                      <a:pt x="4581" y="3918"/>
                      <a:pt x="4863" y="3831"/>
                      <a:pt x="5119" y="3664"/>
                    </a:cubicBezTo>
                    <a:cubicBezTo>
                      <a:pt x="5328" y="3524"/>
                      <a:pt x="5496" y="3329"/>
                      <a:pt x="5621" y="3120"/>
                    </a:cubicBezTo>
                    <a:cubicBezTo>
                      <a:pt x="5635" y="3092"/>
                      <a:pt x="5663" y="3050"/>
                      <a:pt x="5677" y="2994"/>
                    </a:cubicBezTo>
                    <a:cubicBezTo>
                      <a:pt x="5691" y="2966"/>
                      <a:pt x="5705" y="2910"/>
                      <a:pt x="5733" y="2882"/>
                    </a:cubicBezTo>
                    <a:cubicBezTo>
                      <a:pt x="5761" y="2757"/>
                      <a:pt x="5803" y="2617"/>
                      <a:pt x="5803" y="2478"/>
                    </a:cubicBezTo>
                    <a:cubicBezTo>
                      <a:pt x="5803" y="2338"/>
                      <a:pt x="5789" y="2199"/>
                      <a:pt x="5733" y="2073"/>
                    </a:cubicBezTo>
                    <a:cubicBezTo>
                      <a:pt x="5635" y="1808"/>
                      <a:pt x="5482" y="1585"/>
                      <a:pt x="5259" y="1432"/>
                    </a:cubicBezTo>
                    <a:cubicBezTo>
                      <a:pt x="5287" y="1432"/>
                      <a:pt x="5315" y="1446"/>
                      <a:pt x="5328" y="1446"/>
                    </a:cubicBezTo>
                    <a:cubicBezTo>
                      <a:pt x="5356" y="1446"/>
                      <a:pt x="5384" y="1446"/>
                      <a:pt x="5398" y="1432"/>
                    </a:cubicBezTo>
                    <a:lnTo>
                      <a:pt x="5468" y="1432"/>
                    </a:lnTo>
                    <a:cubicBezTo>
                      <a:pt x="5538" y="1390"/>
                      <a:pt x="5524" y="1292"/>
                      <a:pt x="5384" y="1153"/>
                    </a:cubicBezTo>
                    <a:cubicBezTo>
                      <a:pt x="5342" y="1111"/>
                      <a:pt x="5315" y="1083"/>
                      <a:pt x="5259" y="1041"/>
                    </a:cubicBezTo>
                    <a:lnTo>
                      <a:pt x="5105" y="944"/>
                    </a:lnTo>
                    <a:cubicBezTo>
                      <a:pt x="4980" y="874"/>
                      <a:pt x="4826" y="818"/>
                      <a:pt x="4631" y="804"/>
                    </a:cubicBezTo>
                    <a:cubicBezTo>
                      <a:pt x="4588" y="797"/>
                      <a:pt x="4542" y="793"/>
                      <a:pt x="4494" y="793"/>
                    </a:cubicBezTo>
                    <a:cubicBezTo>
                      <a:pt x="4356" y="793"/>
                      <a:pt x="4204" y="822"/>
                      <a:pt x="4059" y="874"/>
                    </a:cubicBezTo>
                    <a:cubicBezTo>
                      <a:pt x="3864" y="944"/>
                      <a:pt x="3669" y="1041"/>
                      <a:pt x="3515" y="1181"/>
                    </a:cubicBezTo>
                    <a:cubicBezTo>
                      <a:pt x="3362" y="1320"/>
                      <a:pt x="3236" y="1502"/>
                      <a:pt x="3152" y="1683"/>
                    </a:cubicBezTo>
                    <a:lnTo>
                      <a:pt x="3111" y="1753"/>
                    </a:lnTo>
                    <a:lnTo>
                      <a:pt x="3097" y="1794"/>
                    </a:lnTo>
                    <a:lnTo>
                      <a:pt x="3097" y="1808"/>
                    </a:lnTo>
                    <a:lnTo>
                      <a:pt x="3097" y="1822"/>
                    </a:lnTo>
                    <a:lnTo>
                      <a:pt x="3083" y="1878"/>
                    </a:lnTo>
                    <a:cubicBezTo>
                      <a:pt x="3083" y="1920"/>
                      <a:pt x="3069" y="1948"/>
                      <a:pt x="3069" y="1990"/>
                    </a:cubicBezTo>
                    <a:lnTo>
                      <a:pt x="3069" y="2046"/>
                    </a:lnTo>
                    <a:lnTo>
                      <a:pt x="3069" y="2073"/>
                    </a:lnTo>
                    <a:lnTo>
                      <a:pt x="3069" y="2157"/>
                    </a:lnTo>
                    <a:lnTo>
                      <a:pt x="3069" y="2324"/>
                    </a:lnTo>
                    <a:cubicBezTo>
                      <a:pt x="3083" y="2478"/>
                      <a:pt x="3139" y="2631"/>
                      <a:pt x="3180" y="2729"/>
                    </a:cubicBezTo>
                    <a:cubicBezTo>
                      <a:pt x="3236" y="2855"/>
                      <a:pt x="3320" y="2938"/>
                      <a:pt x="3390" y="3036"/>
                    </a:cubicBezTo>
                    <a:cubicBezTo>
                      <a:pt x="3557" y="3189"/>
                      <a:pt x="3696" y="3245"/>
                      <a:pt x="3794" y="3273"/>
                    </a:cubicBezTo>
                    <a:cubicBezTo>
                      <a:pt x="3840" y="3296"/>
                      <a:pt x="3878" y="3306"/>
                      <a:pt x="3909" y="3306"/>
                    </a:cubicBezTo>
                    <a:cubicBezTo>
                      <a:pt x="3935" y="3306"/>
                      <a:pt x="3957" y="3299"/>
                      <a:pt x="3975" y="3287"/>
                    </a:cubicBezTo>
                    <a:cubicBezTo>
                      <a:pt x="4003" y="3287"/>
                      <a:pt x="4017" y="3273"/>
                      <a:pt x="4017" y="3245"/>
                    </a:cubicBezTo>
                    <a:cubicBezTo>
                      <a:pt x="4073" y="3175"/>
                      <a:pt x="3989" y="3064"/>
                      <a:pt x="3878" y="2910"/>
                    </a:cubicBezTo>
                    <a:cubicBezTo>
                      <a:pt x="3836" y="2827"/>
                      <a:pt x="3780" y="2715"/>
                      <a:pt x="3738" y="2590"/>
                    </a:cubicBezTo>
                    <a:cubicBezTo>
                      <a:pt x="3710" y="2478"/>
                      <a:pt x="3696" y="2338"/>
                      <a:pt x="3724" y="2171"/>
                    </a:cubicBezTo>
                    <a:cubicBezTo>
                      <a:pt x="3780" y="1934"/>
                      <a:pt x="3975" y="1669"/>
                      <a:pt x="4227" y="1543"/>
                    </a:cubicBezTo>
                    <a:cubicBezTo>
                      <a:pt x="4347" y="1507"/>
                      <a:pt x="4468" y="1471"/>
                      <a:pt x="4589" y="1471"/>
                    </a:cubicBezTo>
                    <a:cubicBezTo>
                      <a:pt x="4608" y="1471"/>
                      <a:pt x="4626" y="1472"/>
                      <a:pt x="4645" y="1474"/>
                    </a:cubicBezTo>
                    <a:cubicBezTo>
                      <a:pt x="4784" y="1502"/>
                      <a:pt x="4924" y="1529"/>
                      <a:pt x="5036" y="1599"/>
                    </a:cubicBezTo>
                    <a:cubicBezTo>
                      <a:pt x="5245" y="1725"/>
                      <a:pt x="5412" y="1934"/>
                      <a:pt x="5510" y="2157"/>
                    </a:cubicBezTo>
                    <a:cubicBezTo>
                      <a:pt x="5593" y="2408"/>
                      <a:pt x="5593" y="2659"/>
                      <a:pt x="5482" y="2910"/>
                    </a:cubicBezTo>
                    <a:cubicBezTo>
                      <a:pt x="5398" y="3120"/>
                      <a:pt x="5259" y="3315"/>
                      <a:pt x="5091" y="3454"/>
                    </a:cubicBezTo>
                    <a:cubicBezTo>
                      <a:pt x="4910" y="3594"/>
                      <a:pt x="4715" y="3678"/>
                      <a:pt x="4505" y="3733"/>
                    </a:cubicBezTo>
                    <a:cubicBezTo>
                      <a:pt x="4424" y="3754"/>
                      <a:pt x="4342" y="3763"/>
                      <a:pt x="4260" y="3763"/>
                    </a:cubicBezTo>
                    <a:cubicBezTo>
                      <a:pt x="4119" y="3763"/>
                      <a:pt x="3977" y="3736"/>
                      <a:pt x="3836" y="3691"/>
                    </a:cubicBezTo>
                    <a:cubicBezTo>
                      <a:pt x="3599" y="3622"/>
                      <a:pt x="3418" y="3524"/>
                      <a:pt x="3236" y="3371"/>
                    </a:cubicBezTo>
                    <a:cubicBezTo>
                      <a:pt x="2887" y="3064"/>
                      <a:pt x="2664" y="2617"/>
                      <a:pt x="2622" y="2157"/>
                    </a:cubicBezTo>
                    <a:cubicBezTo>
                      <a:pt x="2608" y="1767"/>
                      <a:pt x="2748" y="1362"/>
                      <a:pt x="2957" y="1027"/>
                    </a:cubicBezTo>
                    <a:cubicBezTo>
                      <a:pt x="3055" y="860"/>
                      <a:pt x="3208" y="720"/>
                      <a:pt x="3334" y="595"/>
                    </a:cubicBezTo>
                    <a:cubicBezTo>
                      <a:pt x="3501" y="469"/>
                      <a:pt x="3655" y="372"/>
                      <a:pt x="3836" y="274"/>
                    </a:cubicBezTo>
                    <a:cubicBezTo>
                      <a:pt x="4003" y="204"/>
                      <a:pt x="4199" y="135"/>
                      <a:pt x="4408" y="121"/>
                    </a:cubicBezTo>
                    <a:cubicBezTo>
                      <a:pt x="4521" y="113"/>
                      <a:pt x="4638" y="105"/>
                      <a:pt x="4757" y="105"/>
                    </a:cubicBezTo>
                    <a:cubicBezTo>
                      <a:pt x="4845" y="105"/>
                      <a:pt x="4933" y="109"/>
                      <a:pt x="5022" y="121"/>
                    </a:cubicBezTo>
                    <a:cubicBezTo>
                      <a:pt x="5231" y="162"/>
                      <a:pt x="5454" y="204"/>
                      <a:pt x="5649" y="316"/>
                    </a:cubicBezTo>
                    <a:cubicBezTo>
                      <a:pt x="5747" y="344"/>
                      <a:pt x="5831" y="414"/>
                      <a:pt x="5942" y="469"/>
                    </a:cubicBezTo>
                    <a:cubicBezTo>
                      <a:pt x="5998" y="511"/>
                      <a:pt x="6026" y="539"/>
                      <a:pt x="6082" y="553"/>
                    </a:cubicBezTo>
                    <a:cubicBezTo>
                      <a:pt x="6137" y="595"/>
                      <a:pt x="6165" y="623"/>
                      <a:pt x="6221" y="665"/>
                    </a:cubicBezTo>
                    <a:cubicBezTo>
                      <a:pt x="6570" y="944"/>
                      <a:pt x="6849" y="1320"/>
                      <a:pt x="7016" y="1767"/>
                    </a:cubicBezTo>
                    <a:cubicBezTo>
                      <a:pt x="7128" y="2018"/>
                      <a:pt x="7198" y="2324"/>
                      <a:pt x="7198" y="2617"/>
                    </a:cubicBezTo>
                    <a:cubicBezTo>
                      <a:pt x="7184" y="2436"/>
                      <a:pt x="7114" y="2157"/>
                      <a:pt x="6988" y="1934"/>
                    </a:cubicBezTo>
                    <a:lnTo>
                      <a:pt x="6877" y="1780"/>
                    </a:lnTo>
                    <a:cubicBezTo>
                      <a:pt x="6849" y="1725"/>
                      <a:pt x="6807" y="1697"/>
                      <a:pt x="6793" y="1655"/>
                    </a:cubicBezTo>
                    <a:lnTo>
                      <a:pt x="6654" y="1515"/>
                    </a:lnTo>
                    <a:cubicBezTo>
                      <a:pt x="6639" y="1510"/>
                      <a:pt x="6629" y="1507"/>
                      <a:pt x="6621" y="1507"/>
                    </a:cubicBezTo>
                    <a:cubicBezTo>
                      <a:pt x="6590" y="1507"/>
                      <a:pt x="6603" y="1549"/>
                      <a:pt x="6626" y="1627"/>
                    </a:cubicBezTo>
                    <a:cubicBezTo>
                      <a:pt x="6640" y="1669"/>
                      <a:pt x="6654" y="1725"/>
                      <a:pt x="6695" y="1780"/>
                    </a:cubicBezTo>
                    <a:cubicBezTo>
                      <a:pt x="6709" y="1850"/>
                      <a:pt x="6737" y="1920"/>
                      <a:pt x="6765" y="1990"/>
                    </a:cubicBezTo>
                    <a:cubicBezTo>
                      <a:pt x="6807" y="2143"/>
                      <a:pt x="6849" y="2324"/>
                      <a:pt x="6863" y="2478"/>
                    </a:cubicBezTo>
                    <a:cubicBezTo>
                      <a:pt x="6877" y="2631"/>
                      <a:pt x="6877" y="2771"/>
                      <a:pt x="6877" y="2855"/>
                    </a:cubicBezTo>
                    <a:cubicBezTo>
                      <a:pt x="6877" y="2910"/>
                      <a:pt x="6863" y="2966"/>
                      <a:pt x="6863" y="3022"/>
                    </a:cubicBezTo>
                    <a:lnTo>
                      <a:pt x="6863" y="3092"/>
                    </a:lnTo>
                    <a:lnTo>
                      <a:pt x="6849" y="3161"/>
                    </a:lnTo>
                    <a:cubicBezTo>
                      <a:pt x="6835" y="3203"/>
                      <a:pt x="6835" y="3259"/>
                      <a:pt x="6835" y="3301"/>
                    </a:cubicBezTo>
                    <a:cubicBezTo>
                      <a:pt x="6807" y="3343"/>
                      <a:pt x="6793" y="3399"/>
                      <a:pt x="6793" y="3440"/>
                    </a:cubicBezTo>
                    <a:cubicBezTo>
                      <a:pt x="6779" y="3538"/>
                      <a:pt x="6723" y="3622"/>
                      <a:pt x="6709" y="3719"/>
                    </a:cubicBezTo>
                    <a:cubicBezTo>
                      <a:pt x="6668" y="3817"/>
                      <a:pt x="6626" y="3901"/>
                      <a:pt x="6584" y="3998"/>
                    </a:cubicBezTo>
                    <a:cubicBezTo>
                      <a:pt x="6640" y="3789"/>
                      <a:pt x="6640" y="3608"/>
                      <a:pt x="6598" y="3524"/>
                    </a:cubicBezTo>
                    <a:cubicBezTo>
                      <a:pt x="6580" y="3454"/>
                      <a:pt x="6546" y="3422"/>
                      <a:pt x="6492" y="3422"/>
                    </a:cubicBezTo>
                    <a:cubicBezTo>
                      <a:pt x="6460" y="3422"/>
                      <a:pt x="6421" y="3434"/>
                      <a:pt x="6375" y="3454"/>
                    </a:cubicBezTo>
                    <a:cubicBezTo>
                      <a:pt x="6347" y="3468"/>
                      <a:pt x="6291" y="3538"/>
                      <a:pt x="6249" y="3608"/>
                    </a:cubicBezTo>
                    <a:cubicBezTo>
                      <a:pt x="6207" y="3678"/>
                      <a:pt x="6165" y="3761"/>
                      <a:pt x="6151" y="3831"/>
                    </a:cubicBezTo>
                    <a:cubicBezTo>
                      <a:pt x="6040" y="4110"/>
                      <a:pt x="5872" y="4389"/>
                      <a:pt x="5649" y="4640"/>
                    </a:cubicBezTo>
                    <a:cubicBezTo>
                      <a:pt x="5412" y="4905"/>
                      <a:pt x="5105" y="5128"/>
                      <a:pt x="4743" y="5268"/>
                    </a:cubicBezTo>
                    <a:cubicBezTo>
                      <a:pt x="4414" y="5401"/>
                      <a:pt x="4054" y="5482"/>
                      <a:pt x="3690" y="5482"/>
                    </a:cubicBezTo>
                    <a:cubicBezTo>
                      <a:pt x="3636" y="5482"/>
                      <a:pt x="3583" y="5480"/>
                      <a:pt x="3529" y="5477"/>
                    </a:cubicBezTo>
                    <a:cubicBezTo>
                      <a:pt x="3431" y="5477"/>
                      <a:pt x="3320" y="5463"/>
                      <a:pt x="3222" y="5435"/>
                    </a:cubicBezTo>
                    <a:cubicBezTo>
                      <a:pt x="3111" y="5421"/>
                      <a:pt x="3013" y="5393"/>
                      <a:pt x="2901" y="5365"/>
                    </a:cubicBezTo>
                    <a:cubicBezTo>
                      <a:pt x="2692" y="5296"/>
                      <a:pt x="2483" y="5226"/>
                      <a:pt x="2302" y="5114"/>
                    </a:cubicBezTo>
                    <a:lnTo>
                      <a:pt x="2302" y="5114"/>
                    </a:lnTo>
                    <a:cubicBezTo>
                      <a:pt x="2343" y="5128"/>
                      <a:pt x="2385" y="5142"/>
                      <a:pt x="2441" y="5142"/>
                    </a:cubicBezTo>
                    <a:cubicBezTo>
                      <a:pt x="2483" y="5156"/>
                      <a:pt x="2525" y="5184"/>
                      <a:pt x="2581" y="5184"/>
                    </a:cubicBezTo>
                    <a:cubicBezTo>
                      <a:pt x="2901" y="5264"/>
                      <a:pt x="3230" y="5312"/>
                      <a:pt x="3568" y="5312"/>
                    </a:cubicBezTo>
                    <a:cubicBezTo>
                      <a:pt x="3820" y="5312"/>
                      <a:pt x="4076" y="5285"/>
                      <a:pt x="4338" y="5226"/>
                    </a:cubicBezTo>
                    <a:cubicBezTo>
                      <a:pt x="4422" y="5212"/>
                      <a:pt x="4436" y="5184"/>
                      <a:pt x="4408" y="5184"/>
                    </a:cubicBezTo>
                    <a:cubicBezTo>
                      <a:pt x="4394" y="5184"/>
                      <a:pt x="4366" y="5156"/>
                      <a:pt x="4352" y="5156"/>
                    </a:cubicBezTo>
                    <a:lnTo>
                      <a:pt x="4254" y="5156"/>
                    </a:lnTo>
                    <a:cubicBezTo>
                      <a:pt x="4213" y="5156"/>
                      <a:pt x="4185" y="5156"/>
                      <a:pt x="4143" y="5184"/>
                    </a:cubicBezTo>
                    <a:lnTo>
                      <a:pt x="3808" y="5184"/>
                    </a:lnTo>
                    <a:cubicBezTo>
                      <a:pt x="3738" y="5184"/>
                      <a:pt x="3655" y="5156"/>
                      <a:pt x="3571" y="5156"/>
                    </a:cubicBezTo>
                    <a:cubicBezTo>
                      <a:pt x="3487" y="5142"/>
                      <a:pt x="3418" y="5128"/>
                      <a:pt x="3320" y="5128"/>
                    </a:cubicBezTo>
                    <a:cubicBezTo>
                      <a:pt x="3278" y="5128"/>
                      <a:pt x="3222" y="5086"/>
                      <a:pt x="3166" y="5072"/>
                    </a:cubicBezTo>
                    <a:lnTo>
                      <a:pt x="3013" y="5017"/>
                    </a:lnTo>
                    <a:lnTo>
                      <a:pt x="2692" y="4877"/>
                    </a:lnTo>
                    <a:lnTo>
                      <a:pt x="2385" y="4724"/>
                    </a:lnTo>
                    <a:cubicBezTo>
                      <a:pt x="2274" y="4668"/>
                      <a:pt x="2190" y="4598"/>
                      <a:pt x="2092" y="4528"/>
                    </a:cubicBezTo>
                    <a:cubicBezTo>
                      <a:pt x="1716" y="4277"/>
                      <a:pt x="1395" y="3943"/>
                      <a:pt x="1130" y="3580"/>
                    </a:cubicBezTo>
                    <a:cubicBezTo>
                      <a:pt x="1074" y="3510"/>
                      <a:pt x="1018" y="3440"/>
                      <a:pt x="990" y="3371"/>
                    </a:cubicBezTo>
                    <a:cubicBezTo>
                      <a:pt x="949" y="3301"/>
                      <a:pt x="893" y="3231"/>
                      <a:pt x="851" y="3161"/>
                    </a:cubicBezTo>
                    <a:lnTo>
                      <a:pt x="725" y="2924"/>
                    </a:lnTo>
                    <a:cubicBezTo>
                      <a:pt x="711" y="2896"/>
                      <a:pt x="698" y="2855"/>
                      <a:pt x="670" y="2813"/>
                    </a:cubicBezTo>
                    <a:lnTo>
                      <a:pt x="614" y="2687"/>
                    </a:lnTo>
                    <a:cubicBezTo>
                      <a:pt x="544" y="2534"/>
                      <a:pt x="516" y="2352"/>
                      <a:pt x="460" y="2199"/>
                    </a:cubicBezTo>
                    <a:lnTo>
                      <a:pt x="405" y="1934"/>
                    </a:lnTo>
                    <a:lnTo>
                      <a:pt x="391" y="1808"/>
                    </a:lnTo>
                    <a:cubicBezTo>
                      <a:pt x="391" y="1780"/>
                      <a:pt x="391" y="1725"/>
                      <a:pt x="377" y="1697"/>
                    </a:cubicBezTo>
                    <a:cubicBezTo>
                      <a:pt x="377" y="1641"/>
                      <a:pt x="363" y="1585"/>
                      <a:pt x="363" y="1529"/>
                    </a:cubicBezTo>
                    <a:cubicBezTo>
                      <a:pt x="363" y="1488"/>
                      <a:pt x="335" y="1432"/>
                      <a:pt x="335" y="1376"/>
                    </a:cubicBezTo>
                    <a:lnTo>
                      <a:pt x="335" y="1069"/>
                    </a:lnTo>
                    <a:cubicBezTo>
                      <a:pt x="363" y="1083"/>
                      <a:pt x="391" y="1111"/>
                      <a:pt x="405" y="1153"/>
                    </a:cubicBezTo>
                    <a:cubicBezTo>
                      <a:pt x="474" y="1292"/>
                      <a:pt x="530" y="1418"/>
                      <a:pt x="600" y="1641"/>
                    </a:cubicBezTo>
                    <a:cubicBezTo>
                      <a:pt x="604" y="1663"/>
                      <a:pt x="610" y="1672"/>
                      <a:pt x="618" y="1672"/>
                    </a:cubicBezTo>
                    <a:cubicBezTo>
                      <a:pt x="638" y="1672"/>
                      <a:pt x="666" y="1598"/>
                      <a:pt x="656" y="1515"/>
                    </a:cubicBezTo>
                    <a:cubicBezTo>
                      <a:pt x="656" y="1348"/>
                      <a:pt x="656" y="1181"/>
                      <a:pt x="670" y="1013"/>
                    </a:cubicBezTo>
                    <a:cubicBezTo>
                      <a:pt x="614" y="971"/>
                      <a:pt x="586" y="930"/>
                      <a:pt x="544" y="874"/>
                    </a:cubicBezTo>
                    <a:cubicBezTo>
                      <a:pt x="405" y="665"/>
                      <a:pt x="293" y="455"/>
                      <a:pt x="223" y="260"/>
                    </a:cubicBezTo>
                    <a:cubicBezTo>
                      <a:pt x="195" y="302"/>
                      <a:pt x="195" y="330"/>
                      <a:pt x="181" y="372"/>
                    </a:cubicBezTo>
                    <a:lnTo>
                      <a:pt x="126" y="525"/>
                    </a:lnTo>
                    <a:cubicBezTo>
                      <a:pt x="112" y="581"/>
                      <a:pt x="112" y="623"/>
                      <a:pt x="98" y="693"/>
                    </a:cubicBezTo>
                    <a:cubicBezTo>
                      <a:pt x="84" y="748"/>
                      <a:pt x="84" y="818"/>
                      <a:pt x="70" y="874"/>
                    </a:cubicBezTo>
                    <a:lnTo>
                      <a:pt x="42" y="958"/>
                    </a:lnTo>
                    <a:cubicBezTo>
                      <a:pt x="42" y="999"/>
                      <a:pt x="42" y="1013"/>
                      <a:pt x="28" y="1041"/>
                    </a:cubicBezTo>
                    <a:cubicBezTo>
                      <a:pt x="14" y="1167"/>
                      <a:pt x="0" y="1278"/>
                      <a:pt x="0" y="1390"/>
                    </a:cubicBezTo>
                    <a:lnTo>
                      <a:pt x="0" y="1739"/>
                    </a:lnTo>
                    <a:cubicBezTo>
                      <a:pt x="0" y="1864"/>
                      <a:pt x="14" y="1990"/>
                      <a:pt x="14" y="2115"/>
                    </a:cubicBezTo>
                    <a:cubicBezTo>
                      <a:pt x="112" y="3064"/>
                      <a:pt x="558" y="4026"/>
                      <a:pt x="1283" y="4724"/>
                    </a:cubicBezTo>
                    <a:cubicBezTo>
                      <a:pt x="1646" y="5072"/>
                      <a:pt x="2092" y="5365"/>
                      <a:pt x="2553" y="5561"/>
                    </a:cubicBezTo>
                    <a:cubicBezTo>
                      <a:pt x="2979" y="5749"/>
                      <a:pt x="3450" y="5858"/>
                      <a:pt x="3916" y="5858"/>
                    </a:cubicBezTo>
                    <a:cubicBezTo>
                      <a:pt x="3968" y="5858"/>
                      <a:pt x="4021" y="5856"/>
                      <a:pt x="4073" y="5853"/>
                    </a:cubicBezTo>
                    <a:cubicBezTo>
                      <a:pt x="4186" y="5866"/>
                      <a:pt x="4299" y="5872"/>
                      <a:pt x="4410" y="5872"/>
                    </a:cubicBezTo>
                    <a:cubicBezTo>
                      <a:pt x="5403" y="5872"/>
                      <a:pt x="6283" y="5379"/>
                      <a:pt x="6835" y="4626"/>
                    </a:cubicBezTo>
                    <a:cubicBezTo>
                      <a:pt x="6905" y="4514"/>
                      <a:pt x="6988" y="4417"/>
                      <a:pt x="7044" y="4305"/>
                    </a:cubicBezTo>
                    <a:lnTo>
                      <a:pt x="7128" y="4138"/>
                    </a:lnTo>
                    <a:cubicBezTo>
                      <a:pt x="7156" y="4082"/>
                      <a:pt x="7184" y="4012"/>
                      <a:pt x="7212" y="3956"/>
                    </a:cubicBezTo>
                    <a:lnTo>
                      <a:pt x="7281" y="3789"/>
                    </a:lnTo>
                    <a:cubicBezTo>
                      <a:pt x="7295" y="3733"/>
                      <a:pt x="7323" y="3664"/>
                      <a:pt x="7337" y="3594"/>
                    </a:cubicBezTo>
                    <a:cubicBezTo>
                      <a:pt x="7393" y="3468"/>
                      <a:pt x="7407" y="3343"/>
                      <a:pt x="7421" y="3217"/>
                    </a:cubicBezTo>
                    <a:cubicBezTo>
                      <a:pt x="7490" y="2715"/>
                      <a:pt x="7435" y="2199"/>
                      <a:pt x="7253" y="1739"/>
                    </a:cubicBezTo>
                    <a:cubicBezTo>
                      <a:pt x="7072" y="1278"/>
                      <a:pt x="6765" y="888"/>
                      <a:pt x="6389" y="581"/>
                    </a:cubicBezTo>
                    <a:cubicBezTo>
                      <a:pt x="6347" y="539"/>
                      <a:pt x="6291" y="511"/>
                      <a:pt x="6249" y="469"/>
                    </a:cubicBezTo>
                    <a:cubicBezTo>
                      <a:pt x="6207" y="427"/>
                      <a:pt x="6165" y="400"/>
                      <a:pt x="6110" y="358"/>
                    </a:cubicBezTo>
                    <a:cubicBezTo>
                      <a:pt x="6012" y="316"/>
                      <a:pt x="5900" y="246"/>
                      <a:pt x="5803" y="204"/>
                    </a:cubicBezTo>
                    <a:cubicBezTo>
                      <a:pt x="5747" y="190"/>
                      <a:pt x="5691" y="149"/>
                      <a:pt x="5635" y="135"/>
                    </a:cubicBezTo>
                    <a:cubicBezTo>
                      <a:pt x="5593" y="121"/>
                      <a:pt x="5538" y="107"/>
                      <a:pt x="5468" y="79"/>
                    </a:cubicBezTo>
                    <a:cubicBezTo>
                      <a:pt x="5412" y="65"/>
                      <a:pt x="5356" y="51"/>
                      <a:pt x="5287" y="51"/>
                    </a:cubicBezTo>
                    <a:cubicBezTo>
                      <a:pt x="5245" y="37"/>
                      <a:pt x="5189" y="23"/>
                      <a:pt x="5119" y="23"/>
                    </a:cubicBezTo>
                    <a:cubicBezTo>
                      <a:pt x="5022" y="7"/>
                      <a:pt x="4924" y="1"/>
                      <a:pt x="4828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8"/>
              <p:cNvSpPr/>
              <p:nvPr/>
            </p:nvSpPr>
            <p:spPr>
              <a:xfrm>
                <a:off x="520469" y="1865415"/>
                <a:ext cx="378379" cy="208591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4814" extrusionOk="0">
                    <a:moveTo>
                      <a:pt x="1" y="1"/>
                    </a:moveTo>
                    <a:cubicBezTo>
                      <a:pt x="1" y="1"/>
                      <a:pt x="85" y="154"/>
                      <a:pt x="266" y="433"/>
                    </a:cubicBezTo>
                    <a:cubicBezTo>
                      <a:pt x="350" y="573"/>
                      <a:pt x="447" y="726"/>
                      <a:pt x="573" y="921"/>
                    </a:cubicBezTo>
                    <a:cubicBezTo>
                      <a:pt x="629" y="1005"/>
                      <a:pt x="712" y="1117"/>
                      <a:pt x="782" y="1214"/>
                    </a:cubicBezTo>
                    <a:cubicBezTo>
                      <a:pt x="852" y="1326"/>
                      <a:pt x="922" y="1424"/>
                      <a:pt x="1005" y="1535"/>
                    </a:cubicBezTo>
                    <a:cubicBezTo>
                      <a:pt x="1340" y="1968"/>
                      <a:pt x="1772" y="2470"/>
                      <a:pt x="2289" y="2944"/>
                    </a:cubicBezTo>
                    <a:cubicBezTo>
                      <a:pt x="2400" y="3070"/>
                      <a:pt x="2540" y="3167"/>
                      <a:pt x="2679" y="3293"/>
                    </a:cubicBezTo>
                    <a:cubicBezTo>
                      <a:pt x="2819" y="3418"/>
                      <a:pt x="2958" y="3516"/>
                      <a:pt x="3125" y="3627"/>
                    </a:cubicBezTo>
                    <a:lnTo>
                      <a:pt x="3223" y="3711"/>
                    </a:lnTo>
                    <a:lnTo>
                      <a:pt x="3349" y="3781"/>
                    </a:lnTo>
                    <a:cubicBezTo>
                      <a:pt x="3432" y="3837"/>
                      <a:pt x="3502" y="3892"/>
                      <a:pt x="3586" y="3920"/>
                    </a:cubicBezTo>
                    <a:cubicBezTo>
                      <a:pt x="3656" y="3976"/>
                      <a:pt x="3753" y="4004"/>
                      <a:pt x="3837" y="4060"/>
                    </a:cubicBezTo>
                    <a:lnTo>
                      <a:pt x="4074" y="4185"/>
                    </a:lnTo>
                    <a:cubicBezTo>
                      <a:pt x="4255" y="4255"/>
                      <a:pt x="4423" y="4339"/>
                      <a:pt x="4590" y="4409"/>
                    </a:cubicBezTo>
                    <a:cubicBezTo>
                      <a:pt x="4674" y="4450"/>
                      <a:pt x="4757" y="4464"/>
                      <a:pt x="4841" y="4492"/>
                    </a:cubicBezTo>
                    <a:cubicBezTo>
                      <a:pt x="4939" y="4534"/>
                      <a:pt x="5022" y="4562"/>
                      <a:pt x="5106" y="4590"/>
                    </a:cubicBezTo>
                    <a:cubicBezTo>
                      <a:pt x="5455" y="4674"/>
                      <a:pt x="5818" y="4743"/>
                      <a:pt x="6166" y="4771"/>
                    </a:cubicBezTo>
                    <a:cubicBezTo>
                      <a:pt x="6264" y="4771"/>
                      <a:pt x="6348" y="4799"/>
                      <a:pt x="6431" y="4799"/>
                    </a:cubicBezTo>
                    <a:cubicBezTo>
                      <a:pt x="6473" y="4799"/>
                      <a:pt x="6515" y="4799"/>
                      <a:pt x="6557" y="4813"/>
                    </a:cubicBezTo>
                    <a:lnTo>
                      <a:pt x="6682" y="4813"/>
                    </a:lnTo>
                    <a:cubicBezTo>
                      <a:pt x="6850" y="4813"/>
                      <a:pt x="7003" y="4771"/>
                      <a:pt x="7185" y="4743"/>
                    </a:cubicBezTo>
                    <a:cubicBezTo>
                      <a:pt x="7422" y="4674"/>
                      <a:pt x="7631" y="4562"/>
                      <a:pt x="7826" y="4450"/>
                    </a:cubicBezTo>
                    <a:cubicBezTo>
                      <a:pt x="7910" y="4395"/>
                      <a:pt x="7980" y="4325"/>
                      <a:pt x="8049" y="4269"/>
                    </a:cubicBezTo>
                    <a:lnTo>
                      <a:pt x="8161" y="4171"/>
                    </a:lnTo>
                    <a:lnTo>
                      <a:pt x="8259" y="4060"/>
                    </a:lnTo>
                    <a:cubicBezTo>
                      <a:pt x="8384" y="3906"/>
                      <a:pt x="8496" y="3725"/>
                      <a:pt x="8565" y="3558"/>
                    </a:cubicBezTo>
                    <a:cubicBezTo>
                      <a:pt x="8649" y="3362"/>
                      <a:pt x="8705" y="3125"/>
                      <a:pt x="8719" y="2874"/>
                    </a:cubicBezTo>
                    <a:cubicBezTo>
                      <a:pt x="8733" y="2791"/>
                      <a:pt x="8719" y="2707"/>
                      <a:pt x="8719" y="2609"/>
                    </a:cubicBezTo>
                    <a:cubicBezTo>
                      <a:pt x="8719" y="2581"/>
                      <a:pt x="8705" y="2539"/>
                      <a:pt x="8705" y="2526"/>
                    </a:cubicBezTo>
                    <a:cubicBezTo>
                      <a:pt x="8649" y="2330"/>
                      <a:pt x="8538" y="2177"/>
                      <a:pt x="8398" y="2051"/>
                    </a:cubicBezTo>
                    <a:lnTo>
                      <a:pt x="8496" y="2051"/>
                    </a:lnTo>
                    <a:cubicBezTo>
                      <a:pt x="8538" y="2037"/>
                      <a:pt x="8468" y="1898"/>
                      <a:pt x="8286" y="1814"/>
                    </a:cubicBezTo>
                    <a:cubicBezTo>
                      <a:pt x="8189" y="1758"/>
                      <a:pt x="8091" y="1730"/>
                      <a:pt x="7966" y="1730"/>
                    </a:cubicBezTo>
                    <a:cubicBezTo>
                      <a:pt x="7910" y="1730"/>
                      <a:pt x="7826" y="1730"/>
                      <a:pt x="7756" y="1744"/>
                    </a:cubicBezTo>
                    <a:cubicBezTo>
                      <a:pt x="7732" y="1742"/>
                      <a:pt x="7711" y="1741"/>
                      <a:pt x="7691" y="1741"/>
                    </a:cubicBezTo>
                    <a:cubicBezTo>
                      <a:pt x="7594" y="1741"/>
                      <a:pt x="7540" y="1768"/>
                      <a:pt x="7505" y="1814"/>
                    </a:cubicBezTo>
                    <a:cubicBezTo>
                      <a:pt x="7408" y="1884"/>
                      <a:pt x="7366" y="1968"/>
                      <a:pt x="7338" y="2023"/>
                    </a:cubicBezTo>
                    <a:cubicBezTo>
                      <a:pt x="7324" y="2065"/>
                      <a:pt x="7324" y="2093"/>
                      <a:pt x="7324" y="2107"/>
                    </a:cubicBezTo>
                    <a:lnTo>
                      <a:pt x="7324" y="2177"/>
                    </a:lnTo>
                    <a:cubicBezTo>
                      <a:pt x="7324" y="2220"/>
                      <a:pt x="7333" y="2255"/>
                      <a:pt x="7350" y="2255"/>
                    </a:cubicBezTo>
                    <a:cubicBezTo>
                      <a:pt x="7354" y="2255"/>
                      <a:pt x="7360" y="2253"/>
                      <a:pt x="7366" y="2247"/>
                    </a:cubicBezTo>
                    <a:cubicBezTo>
                      <a:pt x="7371" y="2252"/>
                      <a:pt x="7376" y="2254"/>
                      <a:pt x="7380" y="2254"/>
                    </a:cubicBezTo>
                    <a:cubicBezTo>
                      <a:pt x="7400" y="2254"/>
                      <a:pt x="7418" y="2208"/>
                      <a:pt x="7463" y="2163"/>
                    </a:cubicBezTo>
                    <a:cubicBezTo>
                      <a:pt x="7491" y="2107"/>
                      <a:pt x="7561" y="2023"/>
                      <a:pt x="7673" y="1982"/>
                    </a:cubicBezTo>
                    <a:cubicBezTo>
                      <a:pt x="7722" y="1965"/>
                      <a:pt x="7785" y="1958"/>
                      <a:pt x="7852" y="1958"/>
                    </a:cubicBezTo>
                    <a:cubicBezTo>
                      <a:pt x="7899" y="1958"/>
                      <a:pt x="7947" y="1962"/>
                      <a:pt x="7994" y="1968"/>
                    </a:cubicBezTo>
                    <a:cubicBezTo>
                      <a:pt x="8091" y="1982"/>
                      <a:pt x="8189" y="2037"/>
                      <a:pt x="8286" y="2093"/>
                    </a:cubicBezTo>
                    <a:cubicBezTo>
                      <a:pt x="8440" y="2191"/>
                      <a:pt x="8565" y="2358"/>
                      <a:pt x="8621" y="2539"/>
                    </a:cubicBezTo>
                    <a:cubicBezTo>
                      <a:pt x="8649" y="2721"/>
                      <a:pt x="8635" y="2874"/>
                      <a:pt x="8621" y="3028"/>
                    </a:cubicBezTo>
                    <a:cubicBezTo>
                      <a:pt x="8565" y="3362"/>
                      <a:pt x="8426" y="3697"/>
                      <a:pt x="8217" y="3976"/>
                    </a:cubicBezTo>
                    <a:cubicBezTo>
                      <a:pt x="8035" y="4199"/>
                      <a:pt x="7798" y="4395"/>
                      <a:pt x="7547" y="4534"/>
                    </a:cubicBezTo>
                    <a:cubicBezTo>
                      <a:pt x="7477" y="4562"/>
                      <a:pt x="7408" y="4590"/>
                      <a:pt x="7352" y="4618"/>
                    </a:cubicBezTo>
                    <a:cubicBezTo>
                      <a:pt x="7282" y="4632"/>
                      <a:pt x="7212" y="4674"/>
                      <a:pt x="7143" y="4688"/>
                    </a:cubicBezTo>
                    <a:cubicBezTo>
                      <a:pt x="6989" y="4729"/>
                      <a:pt x="6836" y="4757"/>
                      <a:pt x="6654" y="4757"/>
                    </a:cubicBezTo>
                    <a:lnTo>
                      <a:pt x="6543" y="4757"/>
                    </a:lnTo>
                    <a:cubicBezTo>
                      <a:pt x="6501" y="4757"/>
                      <a:pt x="6445" y="4757"/>
                      <a:pt x="6417" y="4743"/>
                    </a:cubicBezTo>
                    <a:cubicBezTo>
                      <a:pt x="6334" y="4743"/>
                      <a:pt x="6250" y="4729"/>
                      <a:pt x="6152" y="4729"/>
                    </a:cubicBezTo>
                    <a:cubicBezTo>
                      <a:pt x="6097" y="4729"/>
                      <a:pt x="6055" y="4729"/>
                      <a:pt x="5999" y="4701"/>
                    </a:cubicBezTo>
                    <a:cubicBezTo>
                      <a:pt x="5943" y="4688"/>
                      <a:pt x="5901" y="4688"/>
                      <a:pt x="5845" y="4674"/>
                    </a:cubicBezTo>
                    <a:cubicBezTo>
                      <a:pt x="5873" y="4674"/>
                      <a:pt x="5915" y="4674"/>
                      <a:pt x="5957" y="4688"/>
                    </a:cubicBezTo>
                    <a:lnTo>
                      <a:pt x="6097" y="4688"/>
                    </a:lnTo>
                    <a:cubicBezTo>
                      <a:pt x="6208" y="4674"/>
                      <a:pt x="6278" y="4674"/>
                      <a:pt x="6306" y="4660"/>
                    </a:cubicBezTo>
                    <a:cubicBezTo>
                      <a:pt x="6362" y="4632"/>
                      <a:pt x="6264" y="4618"/>
                      <a:pt x="6124" y="4604"/>
                    </a:cubicBezTo>
                    <a:cubicBezTo>
                      <a:pt x="6055" y="4604"/>
                      <a:pt x="5985" y="4590"/>
                      <a:pt x="5915" y="4562"/>
                    </a:cubicBezTo>
                    <a:cubicBezTo>
                      <a:pt x="5845" y="4548"/>
                      <a:pt x="5790" y="4548"/>
                      <a:pt x="5748" y="4548"/>
                    </a:cubicBezTo>
                    <a:cubicBezTo>
                      <a:pt x="5664" y="4534"/>
                      <a:pt x="5580" y="4534"/>
                      <a:pt x="5511" y="4520"/>
                    </a:cubicBezTo>
                    <a:cubicBezTo>
                      <a:pt x="5427" y="4492"/>
                      <a:pt x="5357" y="4478"/>
                      <a:pt x="5260" y="4464"/>
                    </a:cubicBezTo>
                    <a:cubicBezTo>
                      <a:pt x="5441" y="4464"/>
                      <a:pt x="5525" y="4423"/>
                      <a:pt x="5469" y="4339"/>
                    </a:cubicBezTo>
                    <a:cubicBezTo>
                      <a:pt x="5455" y="4311"/>
                      <a:pt x="5357" y="4283"/>
                      <a:pt x="5288" y="4269"/>
                    </a:cubicBezTo>
                    <a:cubicBezTo>
                      <a:pt x="5218" y="4269"/>
                      <a:pt x="5148" y="4269"/>
                      <a:pt x="5078" y="4255"/>
                    </a:cubicBezTo>
                    <a:cubicBezTo>
                      <a:pt x="5009" y="4241"/>
                      <a:pt x="4939" y="4241"/>
                      <a:pt x="4869" y="4213"/>
                    </a:cubicBezTo>
                    <a:cubicBezTo>
                      <a:pt x="4799" y="4199"/>
                      <a:pt x="4702" y="4185"/>
                      <a:pt x="4632" y="4185"/>
                    </a:cubicBezTo>
                    <a:cubicBezTo>
                      <a:pt x="4562" y="4171"/>
                      <a:pt x="4478" y="4144"/>
                      <a:pt x="4409" y="4116"/>
                    </a:cubicBezTo>
                    <a:cubicBezTo>
                      <a:pt x="4339" y="4102"/>
                      <a:pt x="4255" y="4060"/>
                      <a:pt x="4172" y="4046"/>
                    </a:cubicBezTo>
                    <a:cubicBezTo>
                      <a:pt x="4102" y="4004"/>
                      <a:pt x="4004" y="3976"/>
                      <a:pt x="3934" y="3962"/>
                    </a:cubicBezTo>
                    <a:cubicBezTo>
                      <a:pt x="3865" y="3920"/>
                      <a:pt x="3781" y="3892"/>
                      <a:pt x="3711" y="3851"/>
                    </a:cubicBezTo>
                    <a:cubicBezTo>
                      <a:pt x="3653" y="3827"/>
                      <a:pt x="3585" y="3785"/>
                      <a:pt x="3524" y="3747"/>
                    </a:cubicBezTo>
                    <a:lnTo>
                      <a:pt x="3524" y="3747"/>
                    </a:lnTo>
                    <a:cubicBezTo>
                      <a:pt x="3545" y="3755"/>
                      <a:pt x="3568" y="3758"/>
                      <a:pt x="3586" y="3767"/>
                    </a:cubicBezTo>
                    <a:lnTo>
                      <a:pt x="3753" y="3823"/>
                    </a:lnTo>
                    <a:cubicBezTo>
                      <a:pt x="3795" y="3837"/>
                      <a:pt x="3851" y="3851"/>
                      <a:pt x="3921" y="3865"/>
                    </a:cubicBezTo>
                    <a:cubicBezTo>
                      <a:pt x="3976" y="3892"/>
                      <a:pt x="4046" y="3906"/>
                      <a:pt x="4102" y="3934"/>
                    </a:cubicBezTo>
                    <a:cubicBezTo>
                      <a:pt x="4144" y="3962"/>
                      <a:pt x="4213" y="3990"/>
                      <a:pt x="4269" y="4004"/>
                    </a:cubicBezTo>
                    <a:cubicBezTo>
                      <a:pt x="4286" y="4011"/>
                      <a:pt x="4298" y="4013"/>
                      <a:pt x="4305" y="4013"/>
                    </a:cubicBezTo>
                    <a:cubicBezTo>
                      <a:pt x="4329" y="4013"/>
                      <a:pt x="4308" y="3987"/>
                      <a:pt x="4255" y="3976"/>
                    </a:cubicBezTo>
                    <a:cubicBezTo>
                      <a:pt x="4144" y="3920"/>
                      <a:pt x="4032" y="3865"/>
                      <a:pt x="3893" y="3795"/>
                    </a:cubicBezTo>
                    <a:cubicBezTo>
                      <a:pt x="3795" y="3767"/>
                      <a:pt x="3711" y="3711"/>
                      <a:pt x="3642" y="3655"/>
                    </a:cubicBezTo>
                    <a:cubicBezTo>
                      <a:pt x="3558" y="3614"/>
                      <a:pt x="3488" y="3558"/>
                      <a:pt x="3404" y="3516"/>
                    </a:cubicBezTo>
                    <a:cubicBezTo>
                      <a:pt x="3237" y="3418"/>
                      <a:pt x="3084" y="3307"/>
                      <a:pt x="2930" y="3223"/>
                    </a:cubicBezTo>
                    <a:cubicBezTo>
                      <a:pt x="2819" y="3153"/>
                      <a:pt x="2707" y="3070"/>
                      <a:pt x="2595" y="3000"/>
                    </a:cubicBezTo>
                    <a:cubicBezTo>
                      <a:pt x="2498" y="2930"/>
                      <a:pt x="2386" y="2846"/>
                      <a:pt x="2261" y="2749"/>
                    </a:cubicBezTo>
                    <a:cubicBezTo>
                      <a:pt x="2191" y="2707"/>
                      <a:pt x="2121" y="2665"/>
                      <a:pt x="2079" y="2609"/>
                    </a:cubicBezTo>
                    <a:lnTo>
                      <a:pt x="2107" y="2609"/>
                    </a:lnTo>
                    <a:cubicBezTo>
                      <a:pt x="2163" y="2637"/>
                      <a:pt x="2219" y="2637"/>
                      <a:pt x="2302" y="2679"/>
                    </a:cubicBezTo>
                    <a:cubicBezTo>
                      <a:pt x="2309" y="2685"/>
                      <a:pt x="2313" y="2688"/>
                      <a:pt x="2316" y="2688"/>
                    </a:cubicBezTo>
                    <a:cubicBezTo>
                      <a:pt x="2323" y="2688"/>
                      <a:pt x="2310" y="2659"/>
                      <a:pt x="2289" y="2637"/>
                    </a:cubicBezTo>
                    <a:cubicBezTo>
                      <a:pt x="2219" y="2567"/>
                      <a:pt x="2121" y="2512"/>
                      <a:pt x="2051" y="2442"/>
                    </a:cubicBezTo>
                    <a:cubicBezTo>
                      <a:pt x="1982" y="2386"/>
                      <a:pt x="1912" y="2316"/>
                      <a:pt x="1842" y="2260"/>
                    </a:cubicBezTo>
                    <a:cubicBezTo>
                      <a:pt x="1703" y="2163"/>
                      <a:pt x="1563" y="2037"/>
                      <a:pt x="1424" y="1898"/>
                    </a:cubicBezTo>
                    <a:cubicBezTo>
                      <a:pt x="894" y="1354"/>
                      <a:pt x="419" y="684"/>
                      <a:pt x="1" y="1"/>
                    </a:cubicBez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8"/>
              <p:cNvSpPr/>
              <p:nvPr/>
            </p:nvSpPr>
            <p:spPr>
              <a:xfrm>
                <a:off x="420157" y="409400"/>
                <a:ext cx="462998" cy="944551"/>
              </a:xfrm>
              <a:custGeom>
                <a:avLst/>
                <a:gdLst/>
                <a:ahLst/>
                <a:cxnLst/>
                <a:rect l="l" t="t" r="r" b="b"/>
                <a:pathLst>
                  <a:path w="10686" h="21799" extrusionOk="0">
                    <a:moveTo>
                      <a:pt x="8105" y="1"/>
                    </a:moveTo>
                    <a:lnTo>
                      <a:pt x="7784" y="154"/>
                    </a:lnTo>
                    <a:cubicBezTo>
                      <a:pt x="7686" y="210"/>
                      <a:pt x="7561" y="266"/>
                      <a:pt x="7407" y="349"/>
                    </a:cubicBezTo>
                    <a:cubicBezTo>
                      <a:pt x="7268" y="433"/>
                      <a:pt x="7086" y="531"/>
                      <a:pt x="6905" y="628"/>
                    </a:cubicBezTo>
                    <a:cubicBezTo>
                      <a:pt x="6710" y="740"/>
                      <a:pt x="6515" y="879"/>
                      <a:pt x="6291" y="991"/>
                    </a:cubicBezTo>
                    <a:cubicBezTo>
                      <a:pt x="6194" y="1061"/>
                      <a:pt x="6068" y="1158"/>
                      <a:pt x="5957" y="1228"/>
                    </a:cubicBezTo>
                    <a:cubicBezTo>
                      <a:pt x="5845" y="1312"/>
                      <a:pt x="5719" y="1382"/>
                      <a:pt x="5594" y="1479"/>
                    </a:cubicBezTo>
                    <a:cubicBezTo>
                      <a:pt x="5106" y="1856"/>
                      <a:pt x="4576" y="2288"/>
                      <a:pt x="4060" y="2804"/>
                    </a:cubicBezTo>
                    <a:cubicBezTo>
                      <a:pt x="3013" y="3850"/>
                      <a:pt x="1953" y="5287"/>
                      <a:pt x="1200" y="6989"/>
                    </a:cubicBezTo>
                    <a:cubicBezTo>
                      <a:pt x="823" y="7854"/>
                      <a:pt x="517" y="8774"/>
                      <a:pt x="307" y="9737"/>
                    </a:cubicBezTo>
                    <a:cubicBezTo>
                      <a:pt x="98" y="10685"/>
                      <a:pt x="1" y="11690"/>
                      <a:pt x="14" y="12680"/>
                    </a:cubicBezTo>
                    <a:cubicBezTo>
                      <a:pt x="14" y="13670"/>
                      <a:pt x="140" y="14661"/>
                      <a:pt x="349" y="15623"/>
                    </a:cubicBezTo>
                    <a:cubicBezTo>
                      <a:pt x="558" y="16586"/>
                      <a:pt x="865" y="17506"/>
                      <a:pt x="1256" y="18343"/>
                    </a:cubicBezTo>
                    <a:cubicBezTo>
                      <a:pt x="1451" y="18775"/>
                      <a:pt x="1674" y="19180"/>
                      <a:pt x="1953" y="19543"/>
                    </a:cubicBezTo>
                    <a:cubicBezTo>
                      <a:pt x="2232" y="19919"/>
                      <a:pt x="2539" y="20226"/>
                      <a:pt x="2888" y="20505"/>
                    </a:cubicBezTo>
                    <a:cubicBezTo>
                      <a:pt x="3404" y="20924"/>
                      <a:pt x="3976" y="21244"/>
                      <a:pt x="4534" y="21426"/>
                    </a:cubicBezTo>
                    <a:cubicBezTo>
                      <a:pt x="5155" y="21674"/>
                      <a:pt x="5827" y="21798"/>
                      <a:pt x="6496" y="21798"/>
                    </a:cubicBezTo>
                    <a:cubicBezTo>
                      <a:pt x="6879" y="21798"/>
                      <a:pt x="7260" y="21758"/>
                      <a:pt x="7630" y="21677"/>
                    </a:cubicBezTo>
                    <a:cubicBezTo>
                      <a:pt x="7895" y="21621"/>
                      <a:pt x="8188" y="21537"/>
                      <a:pt x="8495" y="21426"/>
                    </a:cubicBezTo>
                    <a:cubicBezTo>
                      <a:pt x="8565" y="21398"/>
                      <a:pt x="8649" y="21384"/>
                      <a:pt x="8718" y="21342"/>
                    </a:cubicBezTo>
                    <a:cubicBezTo>
                      <a:pt x="8788" y="21314"/>
                      <a:pt x="8872" y="21272"/>
                      <a:pt x="8942" y="21244"/>
                    </a:cubicBezTo>
                    <a:cubicBezTo>
                      <a:pt x="9011" y="21202"/>
                      <a:pt x="9095" y="21147"/>
                      <a:pt x="9165" y="21119"/>
                    </a:cubicBezTo>
                    <a:cubicBezTo>
                      <a:pt x="9234" y="21063"/>
                      <a:pt x="9332" y="21035"/>
                      <a:pt x="9402" y="20965"/>
                    </a:cubicBezTo>
                    <a:cubicBezTo>
                      <a:pt x="9583" y="20826"/>
                      <a:pt x="9765" y="20645"/>
                      <a:pt x="9904" y="20449"/>
                    </a:cubicBezTo>
                    <a:cubicBezTo>
                      <a:pt x="9960" y="20380"/>
                      <a:pt x="10002" y="20310"/>
                      <a:pt x="10044" y="20240"/>
                    </a:cubicBezTo>
                    <a:cubicBezTo>
                      <a:pt x="10071" y="20198"/>
                      <a:pt x="10113" y="20142"/>
                      <a:pt x="10127" y="20073"/>
                    </a:cubicBezTo>
                    <a:cubicBezTo>
                      <a:pt x="10169" y="20017"/>
                      <a:pt x="10183" y="19947"/>
                      <a:pt x="10197" y="19891"/>
                    </a:cubicBezTo>
                    <a:cubicBezTo>
                      <a:pt x="10239" y="19780"/>
                      <a:pt x="10281" y="19654"/>
                      <a:pt x="10309" y="19529"/>
                    </a:cubicBezTo>
                    <a:cubicBezTo>
                      <a:pt x="10350" y="19292"/>
                      <a:pt x="10392" y="19040"/>
                      <a:pt x="10378" y="18803"/>
                    </a:cubicBezTo>
                    <a:lnTo>
                      <a:pt x="10378" y="18803"/>
                    </a:lnTo>
                    <a:cubicBezTo>
                      <a:pt x="10392" y="18817"/>
                      <a:pt x="10406" y="18845"/>
                      <a:pt x="10406" y="18845"/>
                    </a:cubicBezTo>
                    <a:cubicBezTo>
                      <a:pt x="10420" y="18873"/>
                      <a:pt x="10448" y="18887"/>
                      <a:pt x="10462" y="18887"/>
                    </a:cubicBezTo>
                    <a:cubicBezTo>
                      <a:pt x="10476" y="18901"/>
                      <a:pt x="10490" y="18915"/>
                      <a:pt x="10518" y="18915"/>
                    </a:cubicBezTo>
                    <a:cubicBezTo>
                      <a:pt x="10528" y="18919"/>
                      <a:pt x="10537" y="18921"/>
                      <a:pt x="10546" y="18921"/>
                    </a:cubicBezTo>
                    <a:cubicBezTo>
                      <a:pt x="10599" y="18921"/>
                      <a:pt x="10635" y="18849"/>
                      <a:pt x="10671" y="18706"/>
                    </a:cubicBezTo>
                    <a:cubicBezTo>
                      <a:pt x="10685" y="18636"/>
                      <a:pt x="10685" y="18538"/>
                      <a:pt x="10685" y="18427"/>
                    </a:cubicBezTo>
                    <a:cubicBezTo>
                      <a:pt x="10685" y="18385"/>
                      <a:pt x="10671" y="18329"/>
                      <a:pt x="10671" y="18259"/>
                    </a:cubicBezTo>
                    <a:cubicBezTo>
                      <a:pt x="10657" y="18204"/>
                      <a:pt x="10657" y="18134"/>
                      <a:pt x="10629" y="18064"/>
                    </a:cubicBezTo>
                    <a:cubicBezTo>
                      <a:pt x="10615" y="17994"/>
                      <a:pt x="10601" y="17939"/>
                      <a:pt x="10560" y="17869"/>
                    </a:cubicBezTo>
                    <a:lnTo>
                      <a:pt x="10546" y="17827"/>
                    </a:lnTo>
                    <a:cubicBezTo>
                      <a:pt x="10546" y="17799"/>
                      <a:pt x="10532" y="17785"/>
                      <a:pt x="10518" y="17757"/>
                    </a:cubicBezTo>
                    <a:cubicBezTo>
                      <a:pt x="10490" y="17701"/>
                      <a:pt x="10476" y="17660"/>
                      <a:pt x="10448" y="17632"/>
                    </a:cubicBezTo>
                    <a:cubicBezTo>
                      <a:pt x="10336" y="17450"/>
                      <a:pt x="10197" y="17297"/>
                      <a:pt x="10030" y="17171"/>
                    </a:cubicBezTo>
                    <a:cubicBezTo>
                      <a:pt x="9848" y="17060"/>
                      <a:pt x="9653" y="16990"/>
                      <a:pt x="9444" y="16934"/>
                    </a:cubicBezTo>
                    <a:cubicBezTo>
                      <a:pt x="9290" y="16948"/>
                      <a:pt x="9095" y="16948"/>
                      <a:pt x="8914" y="17004"/>
                    </a:cubicBezTo>
                    <a:cubicBezTo>
                      <a:pt x="8760" y="17046"/>
                      <a:pt x="8649" y="17088"/>
                      <a:pt x="8537" y="17143"/>
                    </a:cubicBezTo>
                    <a:cubicBezTo>
                      <a:pt x="8523" y="17157"/>
                      <a:pt x="8481" y="17185"/>
                      <a:pt x="8467" y="17185"/>
                    </a:cubicBezTo>
                    <a:lnTo>
                      <a:pt x="8453" y="17185"/>
                    </a:lnTo>
                    <a:lnTo>
                      <a:pt x="8439" y="17199"/>
                    </a:lnTo>
                    <a:cubicBezTo>
                      <a:pt x="8425" y="17213"/>
                      <a:pt x="8425" y="17213"/>
                      <a:pt x="8370" y="17255"/>
                    </a:cubicBezTo>
                    <a:cubicBezTo>
                      <a:pt x="8314" y="17283"/>
                      <a:pt x="8286" y="17325"/>
                      <a:pt x="8244" y="17367"/>
                    </a:cubicBezTo>
                    <a:cubicBezTo>
                      <a:pt x="8230" y="17395"/>
                      <a:pt x="8216" y="17408"/>
                      <a:pt x="8216" y="17422"/>
                    </a:cubicBezTo>
                    <a:cubicBezTo>
                      <a:pt x="8188" y="17436"/>
                      <a:pt x="8188" y="17464"/>
                      <a:pt x="8174" y="17478"/>
                    </a:cubicBezTo>
                    <a:cubicBezTo>
                      <a:pt x="8021" y="17743"/>
                      <a:pt x="8035" y="17980"/>
                      <a:pt x="8091" y="18120"/>
                    </a:cubicBezTo>
                    <a:cubicBezTo>
                      <a:pt x="8119" y="18245"/>
                      <a:pt x="8174" y="18301"/>
                      <a:pt x="8188" y="18329"/>
                    </a:cubicBezTo>
                    <a:cubicBezTo>
                      <a:pt x="8211" y="18352"/>
                      <a:pt x="8226" y="18362"/>
                      <a:pt x="8237" y="18362"/>
                    </a:cubicBezTo>
                    <a:cubicBezTo>
                      <a:pt x="8246" y="18362"/>
                      <a:pt x="8252" y="18356"/>
                      <a:pt x="8258" y="18343"/>
                    </a:cubicBezTo>
                    <a:cubicBezTo>
                      <a:pt x="8300" y="18343"/>
                      <a:pt x="8328" y="18315"/>
                      <a:pt x="8356" y="18245"/>
                    </a:cubicBezTo>
                    <a:cubicBezTo>
                      <a:pt x="8356" y="18231"/>
                      <a:pt x="8356" y="18204"/>
                      <a:pt x="8370" y="18190"/>
                    </a:cubicBezTo>
                    <a:cubicBezTo>
                      <a:pt x="8370" y="18176"/>
                      <a:pt x="8384" y="18162"/>
                      <a:pt x="8384" y="18120"/>
                    </a:cubicBezTo>
                    <a:lnTo>
                      <a:pt x="8439" y="17966"/>
                    </a:lnTo>
                    <a:cubicBezTo>
                      <a:pt x="8495" y="17855"/>
                      <a:pt x="8579" y="17757"/>
                      <a:pt x="8718" y="17701"/>
                    </a:cubicBezTo>
                    <a:cubicBezTo>
                      <a:pt x="8844" y="17673"/>
                      <a:pt x="8983" y="17646"/>
                      <a:pt x="9137" y="17646"/>
                    </a:cubicBezTo>
                    <a:cubicBezTo>
                      <a:pt x="9402" y="17660"/>
                      <a:pt x="9681" y="17785"/>
                      <a:pt x="9848" y="18008"/>
                    </a:cubicBezTo>
                    <a:cubicBezTo>
                      <a:pt x="9932" y="18120"/>
                      <a:pt x="9988" y="18273"/>
                      <a:pt x="10044" y="18399"/>
                    </a:cubicBezTo>
                    <a:cubicBezTo>
                      <a:pt x="10057" y="18469"/>
                      <a:pt x="10099" y="18538"/>
                      <a:pt x="10113" y="18608"/>
                    </a:cubicBezTo>
                    <a:cubicBezTo>
                      <a:pt x="10127" y="18678"/>
                      <a:pt x="10141" y="18748"/>
                      <a:pt x="10141" y="18803"/>
                    </a:cubicBezTo>
                    <a:cubicBezTo>
                      <a:pt x="10239" y="19305"/>
                      <a:pt x="10127" y="19822"/>
                      <a:pt x="9862" y="20268"/>
                    </a:cubicBezTo>
                    <a:cubicBezTo>
                      <a:pt x="9625" y="20645"/>
                      <a:pt x="9262" y="20937"/>
                      <a:pt x="8886" y="21119"/>
                    </a:cubicBezTo>
                    <a:cubicBezTo>
                      <a:pt x="8467" y="21314"/>
                      <a:pt x="8035" y="21454"/>
                      <a:pt x="7603" y="21551"/>
                    </a:cubicBezTo>
                    <a:cubicBezTo>
                      <a:pt x="7201" y="21624"/>
                      <a:pt x="6809" y="21665"/>
                      <a:pt x="6410" y="21665"/>
                    </a:cubicBezTo>
                    <a:cubicBezTo>
                      <a:pt x="6352" y="21665"/>
                      <a:pt x="6294" y="21665"/>
                      <a:pt x="6236" y="21663"/>
                    </a:cubicBezTo>
                    <a:cubicBezTo>
                      <a:pt x="5454" y="21621"/>
                      <a:pt x="4687" y="21398"/>
                      <a:pt x="3990" y="21049"/>
                    </a:cubicBezTo>
                    <a:cubicBezTo>
                      <a:pt x="3655" y="20868"/>
                      <a:pt x="3334" y="20645"/>
                      <a:pt x="3013" y="20407"/>
                    </a:cubicBezTo>
                    <a:cubicBezTo>
                      <a:pt x="2679" y="20128"/>
                      <a:pt x="2386" y="19808"/>
                      <a:pt x="2107" y="19445"/>
                    </a:cubicBezTo>
                    <a:cubicBezTo>
                      <a:pt x="1842" y="19082"/>
                      <a:pt x="1619" y="18678"/>
                      <a:pt x="1423" y="18259"/>
                    </a:cubicBezTo>
                    <a:cubicBezTo>
                      <a:pt x="1381" y="18120"/>
                      <a:pt x="1312" y="17994"/>
                      <a:pt x="1256" y="17855"/>
                    </a:cubicBezTo>
                    <a:cubicBezTo>
                      <a:pt x="1210" y="17740"/>
                      <a:pt x="1164" y="17625"/>
                      <a:pt x="1126" y="17518"/>
                    </a:cubicBezTo>
                    <a:lnTo>
                      <a:pt x="1126" y="17518"/>
                    </a:lnTo>
                    <a:cubicBezTo>
                      <a:pt x="1156" y="17593"/>
                      <a:pt x="1199" y="17671"/>
                      <a:pt x="1242" y="17757"/>
                    </a:cubicBezTo>
                    <a:cubicBezTo>
                      <a:pt x="1284" y="17855"/>
                      <a:pt x="1381" y="17980"/>
                      <a:pt x="1451" y="18078"/>
                    </a:cubicBezTo>
                    <a:cubicBezTo>
                      <a:pt x="1521" y="18190"/>
                      <a:pt x="1591" y="18287"/>
                      <a:pt x="1660" y="18357"/>
                    </a:cubicBezTo>
                    <a:lnTo>
                      <a:pt x="1800" y="18496"/>
                    </a:lnTo>
                    <a:cubicBezTo>
                      <a:pt x="1813" y="18505"/>
                      <a:pt x="1823" y="18509"/>
                      <a:pt x="1831" y="18509"/>
                    </a:cubicBezTo>
                    <a:cubicBezTo>
                      <a:pt x="1888" y="18509"/>
                      <a:pt x="1797" y="18289"/>
                      <a:pt x="1674" y="17994"/>
                    </a:cubicBezTo>
                    <a:cubicBezTo>
                      <a:pt x="1535" y="17660"/>
                      <a:pt x="1381" y="17269"/>
                      <a:pt x="1312" y="17102"/>
                    </a:cubicBezTo>
                    <a:cubicBezTo>
                      <a:pt x="1242" y="16892"/>
                      <a:pt x="1172" y="16683"/>
                      <a:pt x="1075" y="16474"/>
                    </a:cubicBezTo>
                    <a:cubicBezTo>
                      <a:pt x="1005" y="16265"/>
                      <a:pt x="935" y="16083"/>
                      <a:pt x="865" y="15874"/>
                    </a:cubicBezTo>
                    <a:lnTo>
                      <a:pt x="865" y="15874"/>
                    </a:lnTo>
                    <a:cubicBezTo>
                      <a:pt x="1027" y="16141"/>
                      <a:pt x="1164" y="16310"/>
                      <a:pt x="1269" y="16310"/>
                    </a:cubicBezTo>
                    <a:cubicBezTo>
                      <a:pt x="1318" y="16310"/>
                      <a:pt x="1360" y="16274"/>
                      <a:pt x="1395" y="16195"/>
                    </a:cubicBezTo>
                    <a:cubicBezTo>
                      <a:pt x="1423" y="16111"/>
                      <a:pt x="1354" y="15832"/>
                      <a:pt x="1284" y="15679"/>
                    </a:cubicBezTo>
                    <a:cubicBezTo>
                      <a:pt x="1033" y="15037"/>
                      <a:pt x="768" y="14270"/>
                      <a:pt x="614" y="13405"/>
                    </a:cubicBezTo>
                    <a:cubicBezTo>
                      <a:pt x="447" y="12568"/>
                      <a:pt x="377" y="11648"/>
                      <a:pt x="489" y="10741"/>
                    </a:cubicBezTo>
                    <a:lnTo>
                      <a:pt x="489" y="10741"/>
                    </a:lnTo>
                    <a:cubicBezTo>
                      <a:pt x="489" y="10853"/>
                      <a:pt x="503" y="10950"/>
                      <a:pt x="503" y="11034"/>
                    </a:cubicBezTo>
                    <a:cubicBezTo>
                      <a:pt x="503" y="11173"/>
                      <a:pt x="545" y="11341"/>
                      <a:pt x="545" y="11494"/>
                    </a:cubicBezTo>
                    <a:cubicBezTo>
                      <a:pt x="558" y="11648"/>
                      <a:pt x="558" y="11801"/>
                      <a:pt x="572" y="11969"/>
                    </a:cubicBezTo>
                    <a:cubicBezTo>
                      <a:pt x="586" y="12122"/>
                      <a:pt x="614" y="12275"/>
                      <a:pt x="614" y="12457"/>
                    </a:cubicBezTo>
                    <a:cubicBezTo>
                      <a:pt x="628" y="12610"/>
                      <a:pt x="642" y="12778"/>
                      <a:pt x="656" y="12959"/>
                    </a:cubicBezTo>
                    <a:cubicBezTo>
                      <a:pt x="667" y="13032"/>
                      <a:pt x="683" y="13062"/>
                      <a:pt x="699" y="13062"/>
                    </a:cubicBezTo>
                    <a:cubicBezTo>
                      <a:pt x="727" y="13062"/>
                      <a:pt x="754" y="12980"/>
                      <a:pt x="754" y="12875"/>
                    </a:cubicBezTo>
                    <a:cubicBezTo>
                      <a:pt x="754" y="12708"/>
                      <a:pt x="726" y="12554"/>
                      <a:pt x="726" y="12359"/>
                    </a:cubicBezTo>
                    <a:lnTo>
                      <a:pt x="726" y="11801"/>
                    </a:lnTo>
                    <a:cubicBezTo>
                      <a:pt x="782" y="10797"/>
                      <a:pt x="963" y="9779"/>
                      <a:pt x="1144" y="8844"/>
                    </a:cubicBezTo>
                    <a:cubicBezTo>
                      <a:pt x="1284" y="8133"/>
                      <a:pt x="1493" y="7449"/>
                      <a:pt x="1730" y="6766"/>
                    </a:cubicBezTo>
                    <a:cubicBezTo>
                      <a:pt x="1814" y="6556"/>
                      <a:pt x="1884" y="6361"/>
                      <a:pt x="1953" y="6152"/>
                    </a:cubicBezTo>
                    <a:cubicBezTo>
                      <a:pt x="1967" y="6194"/>
                      <a:pt x="1967" y="6222"/>
                      <a:pt x="1981" y="6264"/>
                    </a:cubicBezTo>
                    <a:cubicBezTo>
                      <a:pt x="2009" y="6417"/>
                      <a:pt x="2023" y="6556"/>
                      <a:pt x="1967" y="6821"/>
                    </a:cubicBezTo>
                    <a:cubicBezTo>
                      <a:pt x="1963" y="6846"/>
                      <a:pt x="1967" y="6856"/>
                      <a:pt x="1977" y="6856"/>
                    </a:cubicBezTo>
                    <a:cubicBezTo>
                      <a:pt x="1999" y="6856"/>
                      <a:pt x="2049" y="6797"/>
                      <a:pt x="2079" y="6738"/>
                    </a:cubicBezTo>
                    <a:cubicBezTo>
                      <a:pt x="2121" y="6612"/>
                      <a:pt x="2176" y="6487"/>
                      <a:pt x="2232" y="6389"/>
                    </a:cubicBezTo>
                    <a:cubicBezTo>
                      <a:pt x="2288" y="6264"/>
                      <a:pt x="2330" y="6152"/>
                      <a:pt x="2372" y="6040"/>
                    </a:cubicBezTo>
                    <a:cubicBezTo>
                      <a:pt x="2428" y="5929"/>
                      <a:pt x="2455" y="5803"/>
                      <a:pt x="2511" y="5706"/>
                    </a:cubicBezTo>
                    <a:cubicBezTo>
                      <a:pt x="2567" y="5594"/>
                      <a:pt x="2595" y="5482"/>
                      <a:pt x="2651" y="5371"/>
                    </a:cubicBezTo>
                    <a:cubicBezTo>
                      <a:pt x="2707" y="5273"/>
                      <a:pt x="2734" y="5148"/>
                      <a:pt x="2790" y="5036"/>
                    </a:cubicBezTo>
                    <a:cubicBezTo>
                      <a:pt x="2846" y="4938"/>
                      <a:pt x="2888" y="4827"/>
                      <a:pt x="2944" y="4715"/>
                    </a:cubicBezTo>
                    <a:cubicBezTo>
                      <a:pt x="3055" y="4478"/>
                      <a:pt x="3167" y="4269"/>
                      <a:pt x="3306" y="4060"/>
                    </a:cubicBezTo>
                    <a:cubicBezTo>
                      <a:pt x="3864" y="3209"/>
                      <a:pt x="4590" y="2428"/>
                      <a:pt x="5399" y="1744"/>
                    </a:cubicBezTo>
                    <a:cubicBezTo>
                      <a:pt x="6222" y="1061"/>
                      <a:pt x="7142" y="475"/>
                      <a:pt x="8105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8"/>
              <p:cNvSpPr/>
              <p:nvPr/>
            </p:nvSpPr>
            <p:spPr>
              <a:xfrm>
                <a:off x="590622" y="347739"/>
                <a:ext cx="797399" cy="711435"/>
              </a:xfrm>
              <a:custGeom>
                <a:avLst/>
                <a:gdLst/>
                <a:ahLst/>
                <a:cxnLst/>
                <a:rect l="l" t="t" r="r" b="b"/>
                <a:pathLst>
                  <a:path w="18404" h="16419" extrusionOk="0">
                    <a:moveTo>
                      <a:pt x="8551" y="1"/>
                    </a:moveTo>
                    <a:lnTo>
                      <a:pt x="8132" y="43"/>
                    </a:lnTo>
                    <a:cubicBezTo>
                      <a:pt x="7993" y="71"/>
                      <a:pt x="7853" y="98"/>
                      <a:pt x="7728" y="140"/>
                    </a:cubicBezTo>
                    <a:cubicBezTo>
                      <a:pt x="7588" y="168"/>
                      <a:pt x="7463" y="182"/>
                      <a:pt x="7337" y="238"/>
                    </a:cubicBezTo>
                    <a:cubicBezTo>
                      <a:pt x="7100" y="322"/>
                      <a:pt x="6835" y="391"/>
                      <a:pt x="6598" y="503"/>
                    </a:cubicBezTo>
                    <a:cubicBezTo>
                      <a:pt x="6472" y="559"/>
                      <a:pt x="6347" y="587"/>
                      <a:pt x="6221" y="642"/>
                    </a:cubicBezTo>
                    <a:cubicBezTo>
                      <a:pt x="6110" y="698"/>
                      <a:pt x="5984" y="740"/>
                      <a:pt x="5844" y="782"/>
                    </a:cubicBezTo>
                    <a:cubicBezTo>
                      <a:pt x="5719" y="838"/>
                      <a:pt x="5593" y="880"/>
                      <a:pt x="5454" y="935"/>
                    </a:cubicBezTo>
                    <a:cubicBezTo>
                      <a:pt x="5342" y="991"/>
                      <a:pt x="5203" y="1047"/>
                      <a:pt x="5077" y="1089"/>
                    </a:cubicBezTo>
                    <a:cubicBezTo>
                      <a:pt x="4826" y="1214"/>
                      <a:pt x="4575" y="1326"/>
                      <a:pt x="4324" y="1438"/>
                    </a:cubicBezTo>
                    <a:cubicBezTo>
                      <a:pt x="4199" y="1493"/>
                      <a:pt x="4087" y="1563"/>
                      <a:pt x="3961" y="1619"/>
                    </a:cubicBezTo>
                    <a:cubicBezTo>
                      <a:pt x="3836" y="1689"/>
                      <a:pt x="3710" y="1744"/>
                      <a:pt x="3599" y="1814"/>
                    </a:cubicBezTo>
                    <a:cubicBezTo>
                      <a:pt x="3348" y="1926"/>
                      <a:pt x="3111" y="2065"/>
                      <a:pt x="2859" y="2191"/>
                    </a:cubicBezTo>
                    <a:cubicBezTo>
                      <a:pt x="1883" y="2735"/>
                      <a:pt x="921" y="3321"/>
                      <a:pt x="0" y="3934"/>
                    </a:cubicBezTo>
                    <a:cubicBezTo>
                      <a:pt x="0" y="3934"/>
                      <a:pt x="112" y="3865"/>
                      <a:pt x="321" y="3739"/>
                    </a:cubicBezTo>
                    <a:cubicBezTo>
                      <a:pt x="418" y="3669"/>
                      <a:pt x="544" y="3600"/>
                      <a:pt x="697" y="3516"/>
                    </a:cubicBezTo>
                    <a:cubicBezTo>
                      <a:pt x="851" y="3432"/>
                      <a:pt x="1032" y="3335"/>
                      <a:pt x="1227" y="3223"/>
                    </a:cubicBezTo>
                    <a:cubicBezTo>
                      <a:pt x="2009" y="2763"/>
                      <a:pt x="3125" y="2135"/>
                      <a:pt x="4533" y="1563"/>
                    </a:cubicBezTo>
                    <a:cubicBezTo>
                      <a:pt x="5245" y="1284"/>
                      <a:pt x="6040" y="1019"/>
                      <a:pt x="6891" y="866"/>
                    </a:cubicBezTo>
                    <a:cubicBezTo>
                      <a:pt x="7392" y="767"/>
                      <a:pt x="7918" y="712"/>
                      <a:pt x="8457" y="712"/>
                    </a:cubicBezTo>
                    <a:cubicBezTo>
                      <a:pt x="8832" y="712"/>
                      <a:pt x="9213" y="739"/>
                      <a:pt x="9597" y="796"/>
                    </a:cubicBezTo>
                    <a:cubicBezTo>
                      <a:pt x="9820" y="852"/>
                      <a:pt x="10057" y="880"/>
                      <a:pt x="10294" y="949"/>
                    </a:cubicBezTo>
                    <a:lnTo>
                      <a:pt x="10461" y="1005"/>
                    </a:lnTo>
                    <a:lnTo>
                      <a:pt x="10545" y="1019"/>
                    </a:lnTo>
                    <a:lnTo>
                      <a:pt x="10643" y="1061"/>
                    </a:lnTo>
                    <a:cubicBezTo>
                      <a:pt x="10740" y="1089"/>
                      <a:pt x="10866" y="1145"/>
                      <a:pt x="10964" y="1186"/>
                    </a:cubicBezTo>
                    <a:cubicBezTo>
                      <a:pt x="11089" y="1214"/>
                      <a:pt x="11201" y="1270"/>
                      <a:pt x="11298" y="1326"/>
                    </a:cubicBezTo>
                    <a:lnTo>
                      <a:pt x="11480" y="1396"/>
                    </a:lnTo>
                    <a:cubicBezTo>
                      <a:pt x="11522" y="1410"/>
                      <a:pt x="11577" y="1438"/>
                      <a:pt x="11633" y="1479"/>
                    </a:cubicBezTo>
                    <a:cubicBezTo>
                      <a:pt x="11731" y="1535"/>
                      <a:pt x="11842" y="1577"/>
                      <a:pt x="11968" y="1647"/>
                    </a:cubicBezTo>
                    <a:cubicBezTo>
                      <a:pt x="12066" y="1717"/>
                      <a:pt x="12177" y="1772"/>
                      <a:pt x="12275" y="1842"/>
                    </a:cubicBezTo>
                    <a:lnTo>
                      <a:pt x="12428" y="1954"/>
                    </a:lnTo>
                    <a:lnTo>
                      <a:pt x="12596" y="2051"/>
                    </a:lnTo>
                    <a:lnTo>
                      <a:pt x="12902" y="2261"/>
                    </a:lnTo>
                    <a:lnTo>
                      <a:pt x="13209" y="2484"/>
                    </a:lnTo>
                    <a:lnTo>
                      <a:pt x="13349" y="2609"/>
                    </a:lnTo>
                    <a:cubicBezTo>
                      <a:pt x="13391" y="2651"/>
                      <a:pt x="13433" y="2693"/>
                      <a:pt x="13488" y="2735"/>
                    </a:cubicBezTo>
                    <a:lnTo>
                      <a:pt x="13767" y="2972"/>
                    </a:lnTo>
                    <a:cubicBezTo>
                      <a:pt x="13851" y="3070"/>
                      <a:pt x="13949" y="3153"/>
                      <a:pt x="14046" y="3237"/>
                    </a:cubicBezTo>
                    <a:cubicBezTo>
                      <a:pt x="14130" y="3321"/>
                      <a:pt x="14228" y="3418"/>
                      <a:pt x="14325" y="3502"/>
                    </a:cubicBezTo>
                    <a:lnTo>
                      <a:pt x="14576" y="3781"/>
                    </a:lnTo>
                    <a:cubicBezTo>
                      <a:pt x="15274" y="4534"/>
                      <a:pt x="15901" y="5329"/>
                      <a:pt x="16487" y="6152"/>
                    </a:cubicBezTo>
                    <a:lnTo>
                      <a:pt x="16906" y="6780"/>
                    </a:lnTo>
                    <a:lnTo>
                      <a:pt x="17115" y="7087"/>
                    </a:lnTo>
                    <a:lnTo>
                      <a:pt x="17199" y="7254"/>
                    </a:lnTo>
                    <a:cubicBezTo>
                      <a:pt x="17227" y="7296"/>
                      <a:pt x="17254" y="7352"/>
                      <a:pt x="17282" y="7408"/>
                    </a:cubicBezTo>
                    <a:cubicBezTo>
                      <a:pt x="17506" y="7826"/>
                      <a:pt x="17701" y="8258"/>
                      <a:pt x="17826" y="8719"/>
                    </a:cubicBezTo>
                    <a:cubicBezTo>
                      <a:pt x="18091" y="9597"/>
                      <a:pt x="18133" y="10532"/>
                      <a:pt x="18008" y="11383"/>
                    </a:cubicBezTo>
                    <a:cubicBezTo>
                      <a:pt x="17966" y="11704"/>
                      <a:pt x="17910" y="12011"/>
                      <a:pt x="17826" y="12304"/>
                    </a:cubicBezTo>
                    <a:cubicBezTo>
                      <a:pt x="17743" y="12610"/>
                      <a:pt x="17631" y="12903"/>
                      <a:pt x="17506" y="13168"/>
                    </a:cubicBezTo>
                    <a:cubicBezTo>
                      <a:pt x="17408" y="13392"/>
                      <a:pt x="17282" y="13615"/>
                      <a:pt x="17143" y="13838"/>
                    </a:cubicBezTo>
                    <a:cubicBezTo>
                      <a:pt x="17003" y="14047"/>
                      <a:pt x="16864" y="14284"/>
                      <a:pt x="16710" y="14466"/>
                    </a:cubicBezTo>
                    <a:cubicBezTo>
                      <a:pt x="16390" y="14870"/>
                      <a:pt x="16027" y="15261"/>
                      <a:pt x="15609" y="15567"/>
                    </a:cubicBezTo>
                    <a:cubicBezTo>
                      <a:pt x="15553" y="15609"/>
                      <a:pt x="15497" y="15651"/>
                      <a:pt x="15455" y="15693"/>
                    </a:cubicBezTo>
                    <a:cubicBezTo>
                      <a:pt x="15399" y="15721"/>
                      <a:pt x="15330" y="15777"/>
                      <a:pt x="15274" y="15819"/>
                    </a:cubicBezTo>
                    <a:cubicBezTo>
                      <a:pt x="15218" y="15846"/>
                      <a:pt x="15148" y="15902"/>
                      <a:pt x="15078" y="15930"/>
                    </a:cubicBezTo>
                    <a:cubicBezTo>
                      <a:pt x="15009" y="15972"/>
                      <a:pt x="14967" y="16028"/>
                      <a:pt x="14897" y="16042"/>
                    </a:cubicBezTo>
                    <a:cubicBezTo>
                      <a:pt x="14632" y="16181"/>
                      <a:pt x="14311" y="16265"/>
                      <a:pt x="13990" y="16279"/>
                    </a:cubicBezTo>
                    <a:lnTo>
                      <a:pt x="13656" y="16279"/>
                    </a:lnTo>
                    <a:cubicBezTo>
                      <a:pt x="13600" y="16279"/>
                      <a:pt x="13558" y="16279"/>
                      <a:pt x="13502" y="16265"/>
                    </a:cubicBezTo>
                    <a:lnTo>
                      <a:pt x="13335" y="16237"/>
                    </a:lnTo>
                    <a:cubicBezTo>
                      <a:pt x="13265" y="16209"/>
                      <a:pt x="13195" y="16195"/>
                      <a:pt x="13112" y="16181"/>
                    </a:cubicBezTo>
                    <a:cubicBezTo>
                      <a:pt x="12902" y="16111"/>
                      <a:pt x="12679" y="16000"/>
                      <a:pt x="12498" y="15888"/>
                    </a:cubicBezTo>
                    <a:lnTo>
                      <a:pt x="12428" y="15833"/>
                    </a:lnTo>
                    <a:lnTo>
                      <a:pt x="12358" y="15777"/>
                    </a:lnTo>
                    <a:cubicBezTo>
                      <a:pt x="12331" y="15749"/>
                      <a:pt x="12275" y="15707"/>
                      <a:pt x="12247" y="15679"/>
                    </a:cubicBezTo>
                    <a:cubicBezTo>
                      <a:pt x="12205" y="15637"/>
                      <a:pt x="12177" y="15609"/>
                      <a:pt x="12135" y="15554"/>
                    </a:cubicBezTo>
                    <a:lnTo>
                      <a:pt x="12080" y="15498"/>
                    </a:lnTo>
                    <a:lnTo>
                      <a:pt x="12038" y="15428"/>
                    </a:lnTo>
                    <a:cubicBezTo>
                      <a:pt x="12052" y="15428"/>
                      <a:pt x="12080" y="15442"/>
                      <a:pt x="12107" y="15442"/>
                    </a:cubicBezTo>
                    <a:cubicBezTo>
                      <a:pt x="12135" y="15442"/>
                      <a:pt x="12149" y="15442"/>
                      <a:pt x="12177" y="15428"/>
                    </a:cubicBezTo>
                    <a:cubicBezTo>
                      <a:pt x="12191" y="15428"/>
                      <a:pt x="12219" y="15428"/>
                      <a:pt x="12219" y="15414"/>
                    </a:cubicBezTo>
                    <a:cubicBezTo>
                      <a:pt x="12289" y="15372"/>
                      <a:pt x="12289" y="15289"/>
                      <a:pt x="12261" y="15177"/>
                    </a:cubicBezTo>
                    <a:cubicBezTo>
                      <a:pt x="12247" y="15135"/>
                      <a:pt x="12219" y="15079"/>
                      <a:pt x="12191" y="15010"/>
                    </a:cubicBezTo>
                    <a:cubicBezTo>
                      <a:pt x="12177" y="14982"/>
                      <a:pt x="12149" y="14940"/>
                      <a:pt x="12149" y="14912"/>
                    </a:cubicBezTo>
                    <a:cubicBezTo>
                      <a:pt x="12149" y="14884"/>
                      <a:pt x="12135" y="14870"/>
                      <a:pt x="12135" y="14856"/>
                    </a:cubicBezTo>
                    <a:lnTo>
                      <a:pt x="12135" y="14814"/>
                    </a:lnTo>
                    <a:cubicBezTo>
                      <a:pt x="12107" y="14703"/>
                      <a:pt x="12135" y="14521"/>
                      <a:pt x="12233" y="14396"/>
                    </a:cubicBezTo>
                    <a:cubicBezTo>
                      <a:pt x="12233" y="14382"/>
                      <a:pt x="12247" y="14382"/>
                      <a:pt x="12247" y="14368"/>
                    </a:cubicBezTo>
                    <a:lnTo>
                      <a:pt x="12247" y="14354"/>
                    </a:lnTo>
                    <a:cubicBezTo>
                      <a:pt x="12243" y="14349"/>
                      <a:pt x="12240" y="14345"/>
                      <a:pt x="12238" y="14341"/>
                    </a:cubicBezTo>
                    <a:lnTo>
                      <a:pt x="12238" y="14341"/>
                    </a:lnTo>
                    <a:cubicBezTo>
                      <a:pt x="12254" y="14357"/>
                      <a:pt x="12261" y="14363"/>
                      <a:pt x="12262" y="14363"/>
                    </a:cubicBezTo>
                    <a:cubicBezTo>
                      <a:pt x="12264" y="14363"/>
                      <a:pt x="12237" y="14332"/>
                      <a:pt x="12234" y="14332"/>
                    </a:cubicBezTo>
                    <a:lnTo>
                      <a:pt x="12234" y="14332"/>
                    </a:lnTo>
                    <a:cubicBezTo>
                      <a:pt x="12233" y="14332"/>
                      <a:pt x="12234" y="14334"/>
                      <a:pt x="12238" y="14341"/>
                    </a:cubicBezTo>
                    <a:lnTo>
                      <a:pt x="12238" y="14341"/>
                    </a:lnTo>
                    <a:cubicBezTo>
                      <a:pt x="12212" y="14315"/>
                      <a:pt x="12161" y="14261"/>
                      <a:pt x="12066" y="14159"/>
                    </a:cubicBezTo>
                    <a:lnTo>
                      <a:pt x="12080" y="14159"/>
                    </a:lnTo>
                    <a:cubicBezTo>
                      <a:pt x="12107" y="14145"/>
                      <a:pt x="12121" y="14145"/>
                      <a:pt x="12135" y="14117"/>
                    </a:cubicBezTo>
                    <a:lnTo>
                      <a:pt x="12121" y="14117"/>
                    </a:lnTo>
                    <a:cubicBezTo>
                      <a:pt x="12135" y="14117"/>
                      <a:pt x="12135" y="14103"/>
                      <a:pt x="12135" y="14103"/>
                    </a:cubicBezTo>
                    <a:cubicBezTo>
                      <a:pt x="12177" y="14089"/>
                      <a:pt x="12205" y="14075"/>
                      <a:pt x="12233" y="14019"/>
                    </a:cubicBezTo>
                    <a:cubicBezTo>
                      <a:pt x="12247" y="14005"/>
                      <a:pt x="12247" y="13977"/>
                      <a:pt x="12247" y="13949"/>
                    </a:cubicBezTo>
                    <a:lnTo>
                      <a:pt x="12247" y="13908"/>
                    </a:lnTo>
                    <a:cubicBezTo>
                      <a:pt x="12247" y="13894"/>
                      <a:pt x="12247" y="13894"/>
                      <a:pt x="12233" y="13880"/>
                    </a:cubicBezTo>
                    <a:cubicBezTo>
                      <a:pt x="12205" y="13824"/>
                      <a:pt x="12121" y="13754"/>
                      <a:pt x="12024" y="13754"/>
                    </a:cubicBezTo>
                    <a:cubicBezTo>
                      <a:pt x="11912" y="13754"/>
                      <a:pt x="11773" y="13824"/>
                      <a:pt x="11647" y="13936"/>
                    </a:cubicBezTo>
                    <a:cubicBezTo>
                      <a:pt x="11438" y="14103"/>
                      <a:pt x="11298" y="14438"/>
                      <a:pt x="11340" y="14772"/>
                    </a:cubicBezTo>
                    <a:cubicBezTo>
                      <a:pt x="11354" y="14926"/>
                      <a:pt x="11410" y="15079"/>
                      <a:pt x="11494" y="15219"/>
                    </a:cubicBezTo>
                    <a:cubicBezTo>
                      <a:pt x="11577" y="15344"/>
                      <a:pt x="11675" y="15470"/>
                      <a:pt x="11773" y="15567"/>
                    </a:cubicBezTo>
                    <a:cubicBezTo>
                      <a:pt x="11856" y="15679"/>
                      <a:pt x="11968" y="15763"/>
                      <a:pt x="12066" y="15846"/>
                    </a:cubicBezTo>
                    <a:cubicBezTo>
                      <a:pt x="12177" y="15916"/>
                      <a:pt x="12275" y="16000"/>
                      <a:pt x="12400" y="16056"/>
                    </a:cubicBezTo>
                    <a:cubicBezTo>
                      <a:pt x="12624" y="16181"/>
                      <a:pt x="12875" y="16279"/>
                      <a:pt x="13126" y="16335"/>
                    </a:cubicBezTo>
                    <a:lnTo>
                      <a:pt x="13223" y="16349"/>
                    </a:lnTo>
                    <a:lnTo>
                      <a:pt x="13307" y="16377"/>
                    </a:lnTo>
                    <a:cubicBezTo>
                      <a:pt x="13363" y="16390"/>
                      <a:pt x="13433" y="16390"/>
                      <a:pt x="13474" y="16404"/>
                    </a:cubicBezTo>
                    <a:cubicBezTo>
                      <a:pt x="13600" y="16404"/>
                      <a:pt x="13712" y="16418"/>
                      <a:pt x="13823" y="16418"/>
                    </a:cubicBezTo>
                    <a:cubicBezTo>
                      <a:pt x="14060" y="16418"/>
                      <a:pt x="14283" y="16390"/>
                      <a:pt x="14493" y="16335"/>
                    </a:cubicBezTo>
                    <a:cubicBezTo>
                      <a:pt x="14548" y="16321"/>
                      <a:pt x="14604" y="16307"/>
                      <a:pt x="14674" y="16279"/>
                    </a:cubicBezTo>
                    <a:lnTo>
                      <a:pt x="14758" y="16251"/>
                    </a:lnTo>
                    <a:lnTo>
                      <a:pt x="14841" y="16209"/>
                    </a:lnTo>
                    <a:lnTo>
                      <a:pt x="14995" y="16139"/>
                    </a:lnTo>
                    <a:lnTo>
                      <a:pt x="15162" y="16056"/>
                    </a:lnTo>
                    <a:cubicBezTo>
                      <a:pt x="15371" y="15930"/>
                      <a:pt x="15539" y="15791"/>
                      <a:pt x="15734" y="15637"/>
                    </a:cubicBezTo>
                    <a:cubicBezTo>
                      <a:pt x="16097" y="15344"/>
                      <a:pt x="16431" y="15010"/>
                      <a:pt x="16724" y="14633"/>
                    </a:cubicBezTo>
                    <a:cubicBezTo>
                      <a:pt x="17227" y="14005"/>
                      <a:pt x="17631" y="13280"/>
                      <a:pt x="17882" y="12541"/>
                    </a:cubicBezTo>
                    <a:cubicBezTo>
                      <a:pt x="17994" y="12164"/>
                      <a:pt x="18105" y="11773"/>
                      <a:pt x="18161" y="11355"/>
                    </a:cubicBezTo>
                    <a:cubicBezTo>
                      <a:pt x="18273" y="10476"/>
                      <a:pt x="18245" y="9542"/>
                      <a:pt x="17980" y="8607"/>
                    </a:cubicBezTo>
                    <a:cubicBezTo>
                      <a:pt x="17896" y="8328"/>
                      <a:pt x="17784" y="8035"/>
                      <a:pt x="17659" y="7756"/>
                    </a:cubicBezTo>
                    <a:lnTo>
                      <a:pt x="17659" y="7756"/>
                    </a:lnTo>
                    <a:cubicBezTo>
                      <a:pt x="17701" y="7840"/>
                      <a:pt x="17757" y="7952"/>
                      <a:pt x="17826" y="8049"/>
                    </a:cubicBezTo>
                    <a:cubicBezTo>
                      <a:pt x="17882" y="8175"/>
                      <a:pt x="17966" y="8300"/>
                      <a:pt x="18008" y="8426"/>
                    </a:cubicBezTo>
                    <a:cubicBezTo>
                      <a:pt x="18050" y="8468"/>
                      <a:pt x="18091" y="8537"/>
                      <a:pt x="18105" y="8593"/>
                    </a:cubicBezTo>
                    <a:cubicBezTo>
                      <a:pt x="18133" y="8649"/>
                      <a:pt x="18161" y="8691"/>
                      <a:pt x="18189" y="8747"/>
                    </a:cubicBezTo>
                    <a:cubicBezTo>
                      <a:pt x="18245" y="8844"/>
                      <a:pt x="18273" y="8914"/>
                      <a:pt x="18315" y="8942"/>
                    </a:cubicBezTo>
                    <a:cubicBezTo>
                      <a:pt x="18327" y="8954"/>
                      <a:pt x="18337" y="8960"/>
                      <a:pt x="18346" y="8960"/>
                    </a:cubicBezTo>
                    <a:cubicBezTo>
                      <a:pt x="18404" y="8960"/>
                      <a:pt x="18368" y="8683"/>
                      <a:pt x="18259" y="8342"/>
                    </a:cubicBezTo>
                    <a:cubicBezTo>
                      <a:pt x="18147" y="7966"/>
                      <a:pt x="17938" y="7533"/>
                      <a:pt x="17854" y="7338"/>
                    </a:cubicBezTo>
                    <a:cubicBezTo>
                      <a:pt x="17757" y="7115"/>
                      <a:pt x="17617" y="6905"/>
                      <a:pt x="17478" y="6710"/>
                    </a:cubicBezTo>
                    <a:cubicBezTo>
                      <a:pt x="17338" y="6515"/>
                      <a:pt x="17199" y="6334"/>
                      <a:pt x="17059" y="6152"/>
                    </a:cubicBezTo>
                    <a:lnTo>
                      <a:pt x="17059" y="6152"/>
                    </a:lnTo>
                    <a:cubicBezTo>
                      <a:pt x="17278" y="6354"/>
                      <a:pt x="17461" y="6475"/>
                      <a:pt x="17575" y="6475"/>
                    </a:cubicBezTo>
                    <a:cubicBezTo>
                      <a:pt x="17650" y="6475"/>
                      <a:pt x="17695" y="6422"/>
                      <a:pt x="17701" y="6306"/>
                    </a:cubicBezTo>
                    <a:cubicBezTo>
                      <a:pt x="17701" y="6208"/>
                      <a:pt x="17519" y="5929"/>
                      <a:pt x="17380" y="5790"/>
                    </a:cubicBezTo>
                    <a:cubicBezTo>
                      <a:pt x="16292" y="4618"/>
                      <a:pt x="14869" y="3223"/>
                      <a:pt x="13265" y="2093"/>
                    </a:cubicBezTo>
                    <a:lnTo>
                      <a:pt x="13265" y="2093"/>
                    </a:lnTo>
                    <a:cubicBezTo>
                      <a:pt x="13377" y="2149"/>
                      <a:pt x="13460" y="2177"/>
                      <a:pt x="13572" y="2233"/>
                    </a:cubicBezTo>
                    <a:cubicBezTo>
                      <a:pt x="14130" y="2526"/>
                      <a:pt x="14702" y="2944"/>
                      <a:pt x="15260" y="3488"/>
                    </a:cubicBezTo>
                    <a:cubicBezTo>
                      <a:pt x="15307" y="3536"/>
                      <a:pt x="15339" y="3555"/>
                      <a:pt x="15355" y="3555"/>
                    </a:cubicBezTo>
                    <a:cubicBezTo>
                      <a:pt x="15393" y="3555"/>
                      <a:pt x="15356" y="3459"/>
                      <a:pt x="15260" y="3362"/>
                    </a:cubicBezTo>
                    <a:lnTo>
                      <a:pt x="14855" y="2958"/>
                    </a:lnTo>
                    <a:cubicBezTo>
                      <a:pt x="14786" y="2888"/>
                      <a:pt x="14716" y="2818"/>
                      <a:pt x="14632" y="2749"/>
                    </a:cubicBezTo>
                    <a:cubicBezTo>
                      <a:pt x="14562" y="2679"/>
                      <a:pt x="14479" y="2609"/>
                      <a:pt x="14381" y="2539"/>
                    </a:cubicBezTo>
                    <a:cubicBezTo>
                      <a:pt x="14283" y="2442"/>
                      <a:pt x="14172" y="2358"/>
                      <a:pt x="14074" y="2261"/>
                    </a:cubicBezTo>
                    <a:cubicBezTo>
                      <a:pt x="13963" y="2177"/>
                      <a:pt x="13865" y="2079"/>
                      <a:pt x="13739" y="1982"/>
                    </a:cubicBezTo>
                    <a:cubicBezTo>
                      <a:pt x="13516" y="1814"/>
                      <a:pt x="13293" y="1633"/>
                      <a:pt x="13042" y="1479"/>
                    </a:cubicBezTo>
                    <a:lnTo>
                      <a:pt x="12875" y="1354"/>
                    </a:lnTo>
                    <a:cubicBezTo>
                      <a:pt x="12819" y="1326"/>
                      <a:pt x="12749" y="1284"/>
                      <a:pt x="12679" y="1256"/>
                    </a:cubicBezTo>
                    <a:lnTo>
                      <a:pt x="12317" y="1047"/>
                    </a:lnTo>
                    <a:cubicBezTo>
                      <a:pt x="12191" y="977"/>
                      <a:pt x="12052" y="921"/>
                      <a:pt x="11926" y="866"/>
                    </a:cubicBezTo>
                    <a:cubicBezTo>
                      <a:pt x="11856" y="838"/>
                      <a:pt x="11801" y="824"/>
                      <a:pt x="11731" y="782"/>
                    </a:cubicBezTo>
                    <a:cubicBezTo>
                      <a:pt x="11661" y="768"/>
                      <a:pt x="11591" y="726"/>
                      <a:pt x="11549" y="712"/>
                    </a:cubicBezTo>
                    <a:cubicBezTo>
                      <a:pt x="10782" y="433"/>
                      <a:pt x="9959" y="308"/>
                      <a:pt x="9178" y="308"/>
                    </a:cubicBezTo>
                    <a:cubicBezTo>
                      <a:pt x="9053" y="308"/>
                      <a:pt x="8927" y="322"/>
                      <a:pt x="8829" y="322"/>
                    </a:cubicBezTo>
                    <a:cubicBezTo>
                      <a:pt x="8704" y="350"/>
                      <a:pt x="8592" y="350"/>
                      <a:pt x="8481" y="364"/>
                    </a:cubicBezTo>
                    <a:cubicBezTo>
                      <a:pt x="8495" y="322"/>
                      <a:pt x="8523" y="308"/>
                      <a:pt x="8564" y="280"/>
                    </a:cubicBezTo>
                    <a:cubicBezTo>
                      <a:pt x="8704" y="210"/>
                      <a:pt x="8843" y="112"/>
                      <a:pt x="9136" y="71"/>
                    </a:cubicBezTo>
                    <a:cubicBezTo>
                      <a:pt x="9192" y="71"/>
                      <a:pt x="9192" y="57"/>
                      <a:pt x="9150" y="29"/>
                    </a:cubicBezTo>
                    <a:cubicBezTo>
                      <a:pt x="9122" y="15"/>
                      <a:pt x="9053" y="1"/>
                      <a:pt x="8997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8"/>
              <p:cNvSpPr/>
              <p:nvPr/>
            </p:nvSpPr>
            <p:spPr>
              <a:xfrm>
                <a:off x="364562" y="2345352"/>
                <a:ext cx="458752" cy="575422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3280" extrusionOk="0">
                    <a:moveTo>
                      <a:pt x="1423" y="9583"/>
                    </a:moveTo>
                    <a:lnTo>
                      <a:pt x="1423" y="9589"/>
                    </a:lnTo>
                    <a:lnTo>
                      <a:pt x="1423" y="9589"/>
                    </a:lnTo>
                    <a:cubicBezTo>
                      <a:pt x="1417" y="9592"/>
                      <a:pt x="1410" y="9596"/>
                      <a:pt x="1409" y="9596"/>
                    </a:cubicBezTo>
                    <a:cubicBezTo>
                      <a:pt x="1407" y="9596"/>
                      <a:pt x="1411" y="9593"/>
                      <a:pt x="1423" y="9583"/>
                    </a:cubicBezTo>
                    <a:close/>
                    <a:moveTo>
                      <a:pt x="1423" y="9611"/>
                    </a:moveTo>
                    <a:lnTo>
                      <a:pt x="1423" y="9611"/>
                    </a:lnTo>
                    <a:cubicBezTo>
                      <a:pt x="1423" y="9611"/>
                      <a:pt x="1431" y="9618"/>
                      <a:pt x="1429" y="9622"/>
                    </a:cubicBezTo>
                    <a:lnTo>
                      <a:pt x="1429" y="9622"/>
                    </a:lnTo>
                    <a:cubicBezTo>
                      <a:pt x="1423" y="9618"/>
                      <a:pt x="1423" y="9611"/>
                      <a:pt x="1423" y="9611"/>
                    </a:cubicBezTo>
                    <a:close/>
                    <a:moveTo>
                      <a:pt x="1089" y="9149"/>
                    </a:moveTo>
                    <a:cubicBezTo>
                      <a:pt x="1038" y="9149"/>
                      <a:pt x="986" y="9154"/>
                      <a:pt x="935" y="9164"/>
                    </a:cubicBezTo>
                    <a:cubicBezTo>
                      <a:pt x="879" y="9192"/>
                      <a:pt x="823" y="9206"/>
                      <a:pt x="795" y="9234"/>
                    </a:cubicBezTo>
                    <a:cubicBezTo>
                      <a:pt x="740" y="9276"/>
                      <a:pt x="698" y="9290"/>
                      <a:pt x="670" y="9332"/>
                    </a:cubicBezTo>
                    <a:cubicBezTo>
                      <a:pt x="628" y="9360"/>
                      <a:pt x="586" y="9401"/>
                      <a:pt x="544" y="9415"/>
                    </a:cubicBezTo>
                    <a:lnTo>
                      <a:pt x="447" y="9513"/>
                    </a:lnTo>
                    <a:cubicBezTo>
                      <a:pt x="196" y="9778"/>
                      <a:pt x="56" y="10127"/>
                      <a:pt x="42" y="10461"/>
                    </a:cubicBezTo>
                    <a:cubicBezTo>
                      <a:pt x="0" y="10768"/>
                      <a:pt x="98" y="11075"/>
                      <a:pt x="223" y="11312"/>
                    </a:cubicBezTo>
                    <a:cubicBezTo>
                      <a:pt x="516" y="11870"/>
                      <a:pt x="963" y="12331"/>
                      <a:pt x="1493" y="12651"/>
                    </a:cubicBezTo>
                    <a:cubicBezTo>
                      <a:pt x="1740" y="12806"/>
                      <a:pt x="2004" y="12935"/>
                      <a:pt x="2279" y="13033"/>
                    </a:cubicBezTo>
                    <a:lnTo>
                      <a:pt x="2279" y="13033"/>
                    </a:lnTo>
                    <a:cubicBezTo>
                      <a:pt x="1723" y="12826"/>
                      <a:pt x="1201" y="12493"/>
                      <a:pt x="809" y="12052"/>
                    </a:cubicBezTo>
                    <a:cubicBezTo>
                      <a:pt x="767" y="12010"/>
                      <a:pt x="740" y="11982"/>
                      <a:pt x="726" y="11940"/>
                    </a:cubicBezTo>
                    <a:cubicBezTo>
                      <a:pt x="684" y="11912"/>
                      <a:pt x="670" y="11870"/>
                      <a:pt x="628" y="11842"/>
                    </a:cubicBezTo>
                    <a:cubicBezTo>
                      <a:pt x="600" y="11801"/>
                      <a:pt x="586" y="11773"/>
                      <a:pt x="544" y="11717"/>
                    </a:cubicBezTo>
                    <a:cubicBezTo>
                      <a:pt x="516" y="11675"/>
                      <a:pt x="474" y="11633"/>
                      <a:pt x="461" y="11591"/>
                    </a:cubicBezTo>
                    <a:cubicBezTo>
                      <a:pt x="405" y="11508"/>
                      <a:pt x="349" y="11424"/>
                      <a:pt x="279" y="11312"/>
                    </a:cubicBezTo>
                    <a:cubicBezTo>
                      <a:pt x="265" y="11257"/>
                      <a:pt x="237" y="11229"/>
                      <a:pt x="209" y="11173"/>
                    </a:cubicBezTo>
                    <a:lnTo>
                      <a:pt x="168" y="11019"/>
                    </a:lnTo>
                    <a:cubicBezTo>
                      <a:pt x="126" y="10880"/>
                      <a:pt x="112" y="10740"/>
                      <a:pt x="112" y="10601"/>
                    </a:cubicBezTo>
                    <a:cubicBezTo>
                      <a:pt x="112" y="10545"/>
                      <a:pt x="112" y="10489"/>
                      <a:pt x="126" y="10448"/>
                    </a:cubicBezTo>
                    <a:cubicBezTo>
                      <a:pt x="140" y="10280"/>
                      <a:pt x="196" y="10141"/>
                      <a:pt x="265" y="10029"/>
                    </a:cubicBezTo>
                    <a:cubicBezTo>
                      <a:pt x="335" y="9904"/>
                      <a:pt x="419" y="9778"/>
                      <a:pt x="530" y="9694"/>
                    </a:cubicBezTo>
                    <a:lnTo>
                      <a:pt x="530" y="9722"/>
                    </a:lnTo>
                    <a:cubicBezTo>
                      <a:pt x="530" y="9750"/>
                      <a:pt x="530" y="9764"/>
                      <a:pt x="544" y="9778"/>
                    </a:cubicBezTo>
                    <a:cubicBezTo>
                      <a:pt x="544" y="9792"/>
                      <a:pt x="544" y="9820"/>
                      <a:pt x="558" y="9820"/>
                    </a:cubicBezTo>
                    <a:cubicBezTo>
                      <a:pt x="578" y="9844"/>
                      <a:pt x="603" y="9854"/>
                      <a:pt x="633" y="9854"/>
                    </a:cubicBezTo>
                    <a:cubicBezTo>
                      <a:pt x="706" y="9854"/>
                      <a:pt x="810" y="9792"/>
                      <a:pt x="949" y="9722"/>
                    </a:cubicBezTo>
                    <a:cubicBezTo>
                      <a:pt x="963" y="9708"/>
                      <a:pt x="1005" y="9708"/>
                      <a:pt x="1018" y="9694"/>
                    </a:cubicBezTo>
                    <a:lnTo>
                      <a:pt x="1032" y="9680"/>
                    </a:lnTo>
                    <a:lnTo>
                      <a:pt x="1102" y="9680"/>
                    </a:lnTo>
                    <a:cubicBezTo>
                      <a:pt x="1127" y="9661"/>
                      <a:pt x="1150" y="9654"/>
                      <a:pt x="1169" y="9654"/>
                    </a:cubicBezTo>
                    <a:cubicBezTo>
                      <a:pt x="1193" y="9654"/>
                      <a:pt x="1212" y="9665"/>
                      <a:pt x="1228" y="9680"/>
                    </a:cubicBezTo>
                    <a:cubicBezTo>
                      <a:pt x="1242" y="9680"/>
                      <a:pt x="1242" y="9680"/>
                      <a:pt x="1242" y="9694"/>
                    </a:cubicBezTo>
                    <a:cubicBezTo>
                      <a:pt x="1242" y="9694"/>
                      <a:pt x="1270" y="9694"/>
                      <a:pt x="1270" y="9708"/>
                    </a:cubicBezTo>
                    <a:cubicBezTo>
                      <a:pt x="1359" y="9643"/>
                      <a:pt x="1403" y="9610"/>
                      <a:pt x="1423" y="9595"/>
                    </a:cubicBezTo>
                    <a:lnTo>
                      <a:pt x="1423" y="9595"/>
                    </a:lnTo>
                    <a:lnTo>
                      <a:pt x="1423" y="9611"/>
                    </a:lnTo>
                    <a:lnTo>
                      <a:pt x="1423" y="9625"/>
                    </a:lnTo>
                    <a:cubicBezTo>
                      <a:pt x="1426" y="9625"/>
                      <a:pt x="1428" y="9624"/>
                      <a:pt x="1429" y="9622"/>
                    </a:cubicBezTo>
                    <a:lnTo>
                      <a:pt x="1429" y="9622"/>
                    </a:lnTo>
                    <a:cubicBezTo>
                      <a:pt x="1431" y="9624"/>
                      <a:pt x="1433" y="9625"/>
                      <a:pt x="1437" y="9625"/>
                    </a:cubicBezTo>
                    <a:cubicBezTo>
                      <a:pt x="1437" y="9639"/>
                      <a:pt x="1451" y="9639"/>
                      <a:pt x="1451" y="9652"/>
                    </a:cubicBezTo>
                    <a:cubicBezTo>
                      <a:pt x="1465" y="9680"/>
                      <a:pt x="1465" y="9680"/>
                      <a:pt x="1493" y="9680"/>
                    </a:cubicBezTo>
                    <a:lnTo>
                      <a:pt x="1535" y="9680"/>
                    </a:lnTo>
                    <a:cubicBezTo>
                      <a:pt x="1576" y="9652"/>
                      <a:pt x="1618" y="9611"/>
                      <a:pt x="1618" y="9555"/>
                    </a:cubicBezTo>
                    <a:cubicBezTo>
                      <a:pt x="1590" y="9485"/>
                      <a:pt x="1562" y="9401"/>
                      <a:pt x="1493" y="9304"/>
                    </a:cubicBezTo>
                    <a:cubicBezTo>
                      <a:pt x="1398" y="9198"/>
                      <a:pt x="1248" y="9149"/>
                      <a:pt x="1089" y="9149"/>
                    </a:cubicBezTo>
                    <a:close/>
                    <a:moveTo>
                      <a:pt x="2279" y="13033"/>
                    </a:moveTo>
                    <a:cubicBezTo>
                      <a:pt x="2356" y="13062"/>
                      <a:pt x="2433" y="13088"/>
                      <a:pt x="2511" y="13112"/>
                    </a:cubicBezTo>
                    <a:cubicBezTo>
                      <a:pt x="2544" y="13120"/>
                      <a:pt x="2578" y="13129"/>
                      <a:pt x="2612" y="13136"/>
                    </a:cubicBezTo>
                    <a:lnTo>
                      <a:pt x="2612" y="13136"/>
                    </a:lnTo>
                    <a:cubicBezTo>
                      <a:pt x="2500" y="13107"/>
                      <a:pt x="2388" y="13073"/>
                      <a:pt x="2279" y="13033"/>
                    </a:cubicBezTo>
                    <a:close/>
                    <a:moveTo>
                      <a:pt x="9164" y="0"/>
                    </a:moveTo>
                    <a:lnTo>
                      <a:pt x="9262" y="209"/>
                    </a:lnTo>
                    <a:cubicBezTo>
                      <a:pt x="9304" y="279"/>
                      <a:pt x="9346" y="363"/>
                      <a:pt x="9388" y="474"/>
                    </a:cubicBezTo>
                    <a:cubicBezTo>
                      <a:pt x="9443" y="572"/>
                      <a:pt x="9485" y="697"/>
                      <a:pt x="9541" y="837"/>
                    </a:cubicBezTo>
                    <a:cubicBezTo>
                      <a:pt x="9764" y="1381"/>
                      <a:pt x="10029" y="2176"/>
                      <a:pt x="10169" y="3194"/>
                    </a:cubicBezTo>
                    <a:cubicBezTo>
                      <a:pt x="10308" y="4185"/>
                      <a:pt x="10294" y="5384"/>
                      <a:pt x="10001" y="6612"/>
                    </a:cubicBezTo>
                    <a:cubicBezTo>
                      <a:pt x="9862" y="7211"/>
                      <a:pt x="9653" y="7839"/>
                      <a:pt x="9374" y="8439"/>
                    </a:cubicBezTo>
                    <a:cubicBezTo>
                      <a:pt x="9095" y="9025"/>
                      <a:pt x="8746" y="9625"/>
                      <a:pt x="8342" y="10141"/>
                    </a:cubicBezTo>
                    <a:cubicBezTo>
                      <a:pt x="7937" y="10685"/>
                      <a:pt x="7491" y="11173"/>
                      <a:pt x="6975" y="11605"/>
                    </a:cubicBezTo>
                    <a:cubicBezTo>
                      <a:pt x="6472" y="12052"/>
                      <a:pt x="5956" y="12414"/>
                      <a:pt x="5398" y="12721"/>
                    </a:cubicBezTo>
                    <a:cubicBezTo>
                      <a:pt x="5259" y="12819"/>
                      <a:pt x="5119" y="12861"/>
                      <a:pt x="4994" y="12930"/>
                    </a:cubicBezTo>
                    <a:cubicBezTo>
                      <a:pt x="4924" y="12972"/>
                      <a:pt x="4854" y="12986"/>
                      <a:pt x="4785" y="13028"/>
                    </a:cubicBezTo>
                    <a:cubicBezTo>
                      <a:pt x="4715" y="13042"/>
                      <a:pt x="4645" y="13070"/>
                      <a:pt x="4575" y="13098"/>
                    </a:cubicBezTo>
                    <a:cubicBezTo>
                      <a:pt x="4296" y="13168"/>
                      <a:pt x="4003" y="13237"/>
                      <a:pt x="3725" y="13237"/>
                    </a:cubicBezTo>
                    <a:cubicBezTo>
                      <a:pt x="3672" y="13239"/>
                      <a:pt x="3620" y="13240"/>
                      <a:pt x="3568" y="13240"/>
                    </a:cubicBezTo>
                    <a:cubicBezTo>
                      <a:pt x="3239" y="13240"/>
                      <a:pt x="2914" y="13205"/>
                      <a:pt x="2612" y="13136"/>
                    </a:cubicBezTo>
                    <a:lnTo>
                      <a:pt x="2612" y="13136"/>
                    </a:lnTo>
                    <a:cubicBezTo>
                      <a:pt x="2726" y="13166"/>
                      <a:pt x="2841" y="13191"/>
                      <a:pt x="2957" y="13209"/>
                    </a:cubicBezTo>
                    <a:cubicBezTo>
                      <a:pt x="3027" y="13237"/>
                      <a:pt x="3083" y="13237"/>
                      <a:pt x="3139" y="13251"/>
                    </a:cubicBezTo>
                    <a:cubicBezTo>
                      <a:pt x="3222" y="13265"/>
                      <a:pt x="3278" y="13265"/>
                      <a:pt x="3334" y="13265"/>
                    </a:cubicBezTo>
                    <a:cubicBezTo>
                      <a:pt x="3404" y="13265"/>
                      <a:pt x="3473" y="13265"/>
                      <a:pt x="3543" y="13279"/>
                    </a:cubicBezTo>
                    <a:lnTo>
                      <a:pt x="3752" y="13279"/>
                    </a:lnTo>
                    <a:cubicBezTo>
                      <a:pt x="4059" y="13279"/>
                      <a:pt x="4324" y="13209"/>
                      <a:pt x="4631" y="13140"/>
                    </a:cubicBezTo>
                    <a:cubicBezTo>
                      <a:pt x="4701" y="13126"/>
                      <a:pt x="4771" y="13098"/>
                      <a:pt x="4840" y="13070"/>
                    </a:cubicBezTo>
                    <a:cubicBezTo>
                      <a:pt x="4910" y="13042"/>
                      <a:pt x="4980" y="13028"/>
                      <a:pt x="5050" y="12986"/>
                    </a:cubicBezTo>
                    <a:cubicBezTo>
                      <a:pt x="5189" y="12916"/>
                      <a:pt x="5329" y="12861"/>
                      <a:pt x="5468" y="12777"/>
                    </a:cubicBezTo>
                    <a:cubicBezTo>
                      <a:pt x="5552" y="12721"/>
                      <a:pt x="5635" y="12679"/>
                      <a:pt x="5733" y="12637"/>
                    </a:cubicBezTo>
                    <a:lnTo>
                      <a:pt x="5954" y="12502"/>
                    </a:lnTo>
                    <a:lnTo>
                      <a:pt x="5954" y="12502"/>
                    </a:lnTo>
                    <a:cubicBezTo>
                      <a:pt x="5912" y="12533"/>
                      <a:pt x="5873" y="12578"/>
                      <a:pt x="5817" y="12624"/>
                    </a:cubicBezTo>
                    <a:cubicBezTo>
                      <a:pt x="5747" y="12679"/>
                      <a:pt x="5677" y="12721"/>
                      <a:pt x="5608" y="12791"/>
                    </a:cubicBezTo>
                    <a:cubicBezTo>
                      <a:pt x="5538" y="12847"/>
                      <a:pt x="5468" y="12916"/>
                      <a:pt x="5426" y="12958"/>
                    </a:cubicBezTo>
                    <a:lnTo>
                      <a:pt x="5329" y="13056"/>
                    </a:lnTo>
                    <a:cubicBezTo>
                      <a:pt x="5312" y="13081"/>
                      <a:pt x="5318" y="13092"/>
                      <a:pt x="5339" y="13092"/>
                    </a:cubicBezTo>
                    <a:cubicBezTo>
                      <a:pt x="5391" y="13092"/>
                      <a:pt x="5534" y="13028"/>
                      <a:pt x="5691" y="12930"/>
                    </a:cubicBezTo>
                    <a:cubicBezTo>
                      <a:pt x="5914" y="12819"/>
                      <a:pt x="6179" y="12637"/>
                      <a:pt x="6291" y="12568"/>
                    </a:cubicBezTo>
                    <a:cubicBezTo>
                      <a:pt x="6431" y="12484"/>
                      <a:pt x="6542" y="12372"/>
                      <a:pt x="6668" y="12289"/>
                    </a:cubicBezTo>
                    <a:cubicBezTo>
                      <a:pt x="6793" y="12191"/>
                      <a:pt x="6891" y="12080"/>
                      <a:pt x="7016" y="11996"/>
                    </a:cubicBezTo>
                    <a:lnTo>
                      <a:pt x="7016" y="11996"/>
                    </a:lnTo>
                    <a:cubicBezTo>
                      <a:pt x="6821" y="12261"/>
                      <a:pt x="6737" y="12428"/>
                      <a:pt x="6947" y="12428"/>
                    </a:cubicBezTo>
                    <a:cubicBezTo>
                      <a:pt x="7016" y="12428"/>
                      <a:pt x="7198" y="12289"/>
                      <a:pt x="7281" y="12191"/>
                    </a:cubicBezTo>
                    <a:cubicBezTo>
                      <a:pt x="7644" y="11787"/>
                      <a:pt x="8007" y="11298"/>
                      <a:pt x="8342" y="10768"/>
                    </a:cubicBezTo>
                    <a:cubicBezTo>
                      <a:pt x="8690" y="10252"/>
                      <a:pt x="9011" y="9694"/>
                      <a:pt x="9290" y="9122"/>
                    </a:cubicBezTo>
                    <a:lnTo>
                      <a:pt x="9290" y="9122"/>
                    </a:lnTo>
                    <a:cubicBezTo>
                      <a:pt x="9262" y="9192"/>
                      <a:pt x="9248" y="9262"/>
                      <a:pt x="9220" y="9332"/>
                    </a:cubicBezTo>
                    <a:cubicBezTo>
                      <a:pt x="9067" y="9708"/>
                      <a:pt x="8886" y="10141"/>
                      <a:pt x="8593" y="10559"/>
                    </a:cubicBezTo>
                    <a:cubicBezTo>
                      <a:pt x="8548" y="10616"/>
                      <a:pt x="8544" y="10642"/>
                      <a:pt x="8561" y="10642"/>
                    </a:cubicBezTo>
                    <a:cubicBezTo>
                      <a:pt x="8581" y="10642"/>
                      <a:pt x="8631" y="10606"/>
                      <a:pt x="8676" y="10545"/>
                    </a:cubicBezTo>
                    <a:cubicBezTo>
                      <a:pt x="8746" y="10461"/>
                      <a:pt x="8816" y="10350"/>
                      <a:pt x="8899" y="10252"/>
                    </a:cubicBezTo>
                    <a:cubicBezTo>
                      <a:pt x="8969" y="10141"/>
                      <a:pt x="9053" y="10029"/>
                      <a:pt x="9123" y="9904"/>
                    </a:cubicBezTo>
                    <a:cubicBezTo>
                      <a:pt x="9527" y="9276"/>
                      <a:pt x="9862" y="8578"/>
                      <a:pt x="10057" y="7895"/>
                    </a:cubicBezTo>
                    <a:cubicBezTo>
                      <a:pt x="10197" y="7393"/>
                      <a:pt x="10294" y="6863"/>
                      <a:pt x="10350" y="6361"/>
                    </a:cubicBezTo>
                    <a:cubicBezTo>
                      <a:pt x="10364" y="6207"/>
                      <a:pt x="10364" y="6054"/>
                      <a:pt x="10364" y="5914"/>
                    </a:cubicBezTo>
                    <a:cubicBezTo>
                      <a:pt x="10378" y="5928"/>
                      <a:pt x="10406" y="5942"/>
                      <a:pt x="10406" y="5984"/>
                    </a:cubicBezTo>
                    <a:cubicBezTo>
                      <a:pt x="10434" y="6082"/>
                      <a:pt x="10490" y="6165"/>
                      <a:pt x="10490" y="6361"/>
                    </a:cubicBezTo>
                    <a:cubicBezTo>
                      <a:pt x="10490" y="6381"/>
                      <a:pt x="10494" y="6389"/>
                      <a:pt x="10501" y="6389"/>
                    </a:cubicBezTo>
                    <a:cubicBezTo>
                      <a:pt x="10517" y="6389"/>
                      <a:pt x="10545" y="6337"/>
                      <a:pt x="10545" y="6277"/>
                    </a:cubicBezTo>
                    <a:cubicBezTo>
                      <a:pt x="10559" y="6165"/>
                      <a:pt x="10573" y="6082"/>
                      <a:pt x="10573" y="5998"/>
                    </a:cubicBezTo>
                    <a:cubicBezTo>
                      <a:pt x="10587" y="5914"/>
                      <a:pt x="10587" y="5803"/>
                      <a:pt x="10587" y="5719"/>
                    </a:cubicBezTo>
                    <a:lnTo>
                      <a:pt x="10587" y="5454"/>
                    </a:lnTo>
                    <a:cubicBezTo>
                      <a:pt x="10587" y="5370"/>
                      <a:pt x="10573" y="5287"/>
                      <a:pt x="10573" y="5189"/>
                    </a:cubicBezTo>
                    <a:cubicBezTo>
                      <a:pt x="10559" y="5022"/>
                      <a:pt x="10545" y="4840"/>
                      <a:pt x="10517" y="4687"/>
                    </a:cubicBezTo>
                    <a:cubicBezTo>
                      <a:pt x="10504" y="4519"/>
                      <a:pt x="10462" y="4338"/>
                      <a:pt x="10448" y="4171"/>
                    </a:cubicBezTo>
                    <a:cubicBezTo>
                      <a:pt x="10294" y="2734"/>
                      <a:pt x="9876" y="1283"/>
                      <a:pt x="9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8"/>
              <p:cNvSpPr/>
              <p:nvPr/>
            </p:nvSpPr>
            <p:spPr>
              <a:xfrm>
                <a:off x="399011" y="1692827"/>
                <a:ext cx="595926" cy="489976"/>
              </a:xfrm>
              <a:custGeom>
                <a:avLst/>
                <a:gdLst/>
                <a:ahLst/>
                <a:cxnLst/>
                <a:rect l="l" t="t" r="r" b="b"/>
                <a:pathLst>
                  <a:path w="13754" h="11308" extrusionOk="0">
                    <a:moveTo>
                      <a:pt x="10239" y="10107"/>
                    </a:move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253" y="10123"/>
                      <a:pt x="10263" y="10131"/>
                      <a:pt x="10264" y="10131"/>
                    </a:cubicBezTo>
                    <a:cubicBezTo>
                      <a:pt x="10265" y="10131"/>
                      <a:pt x="10258" y="10124"/>
                      <a:pt x="10239" y="10107"/>
                    </a:cubicBezTo>
                    <a:close/>
                    <a:moveTo>
                      <a:pt x="5777" y="1"/>
                    </a:moveTo>
                    <a:cubicBezTo>
                      <a:pt x="5616" y="1"/>
                      <a:pt x="5458" y="10"/>
                      <a:pt x="5301" y="22"/>
                    </a:cubicBezTo>
                    <a:cubicBezTo>
                      <a:pt x="4952" y="64"/>
                      <a:pt x="4603" y="120"/>
                      <a:pt x="4241" y="190"/>
                    </a:cubicBezTo>
                    <a:cubicBezTo>
                      <a:pt x="3501" y="287"/>
                      <a:pt x="2776" y="497"/>
                      <a:pt x="2079" y="748"/>
                    </a:cubicBezTo>
                    <a:cubicBezTo>
                      <a:pt x="1353" y="985"/>
                      <a:pt x="656" y="1306"/>
                      <a:pt x="0" y="1668"/>
                    </a:cubicBezTo>
                    <a:cubicBezTo>
                      <a:pt x="0" y="1668"/>
                      <a:pt x="84" y="1626"/>
                      <a:pt x="223" y="1557"/>
                    </a:cubicBezTo>
                    <a:cubicBezTo>
                      <a:pt x="293" y="1529"/>
                      <a:pt x="377" y="1487"/>
                      <a:pt x="502" y="1445"/>
                    </a:cubicBezTo>
                    <a:cubicBezTo>
                      <a:pt x="614" y="1389"/>
                      <a:pt x="726" y="1334"/>
                      <a:pt x="865" y="1278"/>
                    </a:cubicBezTo>
                    <a:cubicBezTo>
                      <a:pt x="1144" y="1166"/>
                      <a:pt x="1493" y="1041"/>
                      <a:pt x="1897" y="901"/>
                    </a:cubicBezTo>
                    <a:cubicBezTo>
                      <a:pt x="2302" y="776"/>
                      <a:pt x="2748" y="636"/>
                      <a:pt x="3278" y="552"/>
                    </a:cubicBezTo>
                    <a:cubicBezTo>
                      <a:pt x="3719" y="455"/>
                      <a:pt x="4202" y="410"/>
                      <a:pt x="4719" y="410"/>
                    </a:cubicBezTo>
                    <a:cubicBezTo>
                      <a:pt x="4791" y="410"/>
                      <a:pt x="4864" y="411"/>
                      <a:pt x="4938" y="413"/>
                    </a:cubicBezTo>
                    <a:cubicBezTo>
                      <a:pt x="5524" y="427"/>
                      <a:pt x="6138" y="497"/>
                      <a:pt x="6765" y="678"/>
                    </a:cubicBezTo>
                    <a:cubicBezTo>
                      <a:pt x="7393" y="831"/>
                      <a:pt x="8007" y="1110"/>
                      <a:pt x="8593" y="1445"/>
                    </a:cubicBezTo>
                    <a:cubicBezTo>
                      <a:pt x="9192" y="1766"/>
                      <a:pt x="9750" y="2170"/>
                      <a:pt x="10280" y="2603"/>
                    </a:cubicBezTo>
                    <a:cubicBezTo>
                      <a:pt x="10824" y="3049"/>
                      <a:pt x="11327" y="3537"/>
                      <a:pt x="11801" y="4026"/>
                    </a:cubicBezTo>
                    <a:cubicBezTo>
                      <a:pt x="11926" y="4137"/>
                      <a:pt x="12024" y="4263"/>
                      <a:pt x="12150" y="4388"/>
                    </a:cubicBezTo>
                    <a:cubicBezTo>
                      <a:pt x="12275" y="4514"/>
                      <a:pt x="12373" y="4625"/>
                      <a:pt x="12484" y="4765"/>
                    </a:cubicBezTo>
                    <a:cubicBezTo>
                      <a:pt x="12540" y="4835"/>
                      <a:pt x="12582" y="4890"/>
                      <a:pt x="12652" y="4960"/>
                    </a:cubicBezTo>
                    <a:cubicBezTo>
                      <a:pt x="12707" y="5030"/>
                      <a:pt x="12763" y="5086"/>
                      <a:pt x="12819" y="5155"/>
                    </a:cubicBezTo>
                    <a:cubicBezTo>
                      <a:pt x="12861" y="5225"/>
                      <a:pt x="12917" y="5281"/>
                      <a:pt x="12959" y="5351"/>
                    </a:cubicBezTo>
                    <a:cubicBezTo>
                      <a:pt x="12986" y="5421"/>
                      <a:pt x="13042" y="5490"/>
                      <a:pt x="13070" y="5560"/>
                    </a:cubicBezTo>
                    <a:cubicBezTo>
                      <a:pt x="13168" y="5672"/>
                      <a:pt x="13238" y="5839"/>
                      <a:pt x="13307" y="5978"/>
                    </a:cubicBezTo>
                    <a:cubicBezTo>
                      <a:pt x="13335" y="6048"/>
                      <a:pt x="13377" y="6118"/>
                      <a:pt x="13391" y="6188"/>
                    </a:cubicBezTo>
                    <a:cubicBezTo>
                      <a:pt x="13419" y="6257"/>
                      <a:pt x="13447" y="6327"/>
                      <a:pt x="13475" y="6397"/>
                    </a:cubicBezTo>
                    <a:cubicBezTo>
                      <a:pt x="13517" y="6536"/>
                      <a:pt x="13558" y="6690"/>
                      <a:pt x="13600" y="6829"/>
                    </a:cubicBezTo>
                    <a:cubicBezTo>
                      <a:pt x="13614" y="6899"/>
                      <a:pt x="13614" y="6969"/>
                      <a:pt x="13628" y="7053"/>
                    </a:cubicBezTo>
                    <a:cubicBezTo>
                      <a:pt x="13656" y="7122"/>
                      <a:pt x="13670" y="7192"/>
                      <a:pt x="13670" y="7262"/>
                    </a:cubicBezTo>
                    <a:cubicBezTo>
                      <a:pt x="13670" y="7373"/>
                      <a:pt x="13684" y="7485"/>
                      <a:pt x="13684" y="7597"/>
                    </a:cubicBezTo>
                    <a:lnTo>
                      <a:pt x="13684" y="7903"/>
                    </a:lnTo>
                    <a:lnTo>
                      <a:pt x="13684" y="8001"/>
                    </a:lnTo>
                    <a:lnTo>
                      <a:pt x="13670" y="8071"/>
                    </a:lnTo>
                    <a:cubicBezTo>
                      <a:pt x="13670" y="8113"/>
                      <a:pt x="13656" y="8168"/>
                      <a:pt x="13656" y="8224"/>
                    </a:cubicBezTo>
                    <a:cubicBezTo>
                      <a:pt x="13656" y="8280"/>
                      <a:pt x="13628" y="8322"/>
                      <a:pt x="13628" y="8378"/>
                    </a:cubicBezTo>
                    <a:cubicBezTo>
                      <a:pt x="13614" y="8433"/>
                      <a:pt x="13614" y="8489"/>
                      <a:pt x="13600" y="8517"/>
                    </a:cubicBezTo>
                    <a:lnTo>
                      <a:pt x="13544" y="8782"/>
                    </a:lnTo>
                    <a:lnTo>
                      <a:pt x="13461" y="9019"/>
                    </a:lnTo>
                    <a:lnTo>
                      <a:pt x="13419" y="9145"/>
                    </a:lnTo>
                    <a:lnTo>
                      <a:pt x="13377" y="9270"/>
                    </a:lnTo>
                    <a:lnTo>
                      <a:pt x="13265" y="9507"/>
                    </a:lnTo>
                    <a:lnTo>
                      <a:pt x="13140" y="9745"/>
                    </a:lnTo>
                    <a:lnTo>
                      <a:pt x="13070" y="9856"/>
                    </a:lnTo>
                    <a:cubicBezTo>
                      <a:pt x="13056" y="9898"/>
                      <a:pt x="13028" y="9926"/>
                      <a:pt x="13000" y="9968"/>
                    </a:cubicBezTo>
                    <a:lnTo>
                      <a:pt x="12847" y="10191"/>
                    </a:lnTo>
                    <a:cubicBezTo>
                      <a:pt x="12791" y="10261"/>
                      <a:pt x="12749" y="10330"/>
                      <a:pt x="12680" y="10400"/>
                    </a:cubicBezTo>
                    <a:cubicBezTo>
                      <a:pt x="12568" y="10540"/>
                      <a:pt x="12415" y="10679"/>
                      <a:pt x="12261" y="10833"/>
                    </a:cubicBezTo>
                    <a:cubicBezTo>
                      <a:pt x="12094" y="10972"/>
                      <a:pt x="11912" y="11084"/>
                      <a:pt x="11703" y="11153"/>
                    </a:cubicBezTo>
                    <a:cubicBezTo>
                      <a:pt x="11564" y="11181"/>
                      <a:pt x="11424" y="11223"/>
                      <a:pt x="11257" y="11223"/>
                    </a:cubicBezTo>
                    <a:lnTo>
                      <a:pt x="11103" y="11223"/>
                    </a:lnTo>
                    <a:cubicBezTo>
                      <a:pt x="10950" y="11209"/>
                      <a:pt x="10797" y="11167"/>
                      <a:pt x="10671" y="11112"/>
                    </a:cubicBezTo>
                    <a:cubicBezTo>
                      <a:pt x="10532" y="11042"/>
                      <a:pt x="10406" y="10972"/>
                      <a:pt x="10308" y="10888"/>
                    </a:cubicBezTo>
                    <a:lnTo>
                      <a:pt x="10350" y="10888"/>
                    </a:lnTo>
                    <a:cubicBezTo>
                      <a:pt x="10378" y="10888"/>
                      <a:pt x="10392" y="10874"/>
                      <a:pt x="10392" y="10874"/>
                    </a:cubicBezTo>
                    <a:cubicBezTo>
                      <a:pt x="10406" y="10874"/>
                      <a:pt x="10420" y="10847"/>
                      <a:pt x="10420" y="10847"/>
                    </a:cubicBezTo>
                    <a:cubicBezTo>
                      <a:pt x="10490" y="10777"/>
                      <a:pt x="10392" y="10637"/>
                      <a:pt x="10280" y="10470"/>
                    </a:cubicBezTo>
                    <a:lnTo>
                      <a:pt x="10266" y="10456"/>
                    </a:lnTo>
                    <a:lnTo>
                      <a:pt x="10266" y="10428"/>
                    </a:lnTo>
                    <a:lnTo>
                      <a:pt x="10266" y="10414"/>
                    </a:lnTo>
                    <a:cubicBezTo>
                      <a:pt x="10266" y="10400"/>
                      <a:pt x="10266" y="10400"/>
                      <a:pt x="10253" y="10386"/>
                    </a:cubicBezTo>
                    <a:lnTo>
                      <a:pt x="10253" y="10316"/>
                    </a:lnTo>
                    <a:cubicBezTo>
                      <a:pt x="10197" y="10233"/>
                      <a:pt x="10211" y="10191"/>
                      <a:pt x="10211" y="10135"/>
                    </a:cubicBezTo>
                    <a:cubicBezTo>
                      <a:pt x="10211" y="10135"/>
                      <a:pt x="10211" y="10121"/>
                      <a:pt x="10239" y="10121"/>
                    </a:cubicBez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188" y="10071"/>
                      <a:pt x="10082" y="9981"/>
                      <a:pt x="10096" y="9981"/>
                    </a:cubicBezTo>
                    <a:cubicBezTo>
                      <a:pt x="10097" y="9981"/>
                      <a:pt x="10098" y="9981"/>
                      <a:pt x="10099" y="9982"/>
                    </a:cubicBezTo>
                    <a:lnTo>
                      <a:pt x="10113" y="9968"/>
                    </a:lnTo>
                    <a:lnTo>
                      <a:pt x="10169" y="9912"/>
                    </a:lnTo>
                    <a:cubicBezTo>
                      <a:pt x="10169" y="9898"/>
                      <a:pt x="10183" y="9870"/>
                      <a:pt x="10183" y="9856"/>
                    </a:cubicBezTo>
                    <a:lnTo>
                      <a:pt x="10183" y="9842"/>
                    </a:lnTo>
                    <a:cubicBezTo>
                      <a:pt x="10183" y="9842"/>
                      <a:pt x="10183" y="9828"/>
                      <a:pt x="10169" y="9828"/>
                    </a:cubicBezTo>
                    <a:cubicBezTo>
                      <a:pt x="10146" y="9794"/>
                      <a:pt x="10113" y="9769"/>
                      <a:pt x="10056" y="9769"/>
                    </a:cubicBezTo>
                    <a:cubicBezTo>
                      <a:pt x="10044" y="9769"/>
                      <a:pt x="10030" y="9770"/>
                      <a:pt x="10015" y="9772"/>
                    </a:cubicBezTo>
                    <a:cubicBezTo>
                      <a:pt x="10001" y="9772"/>
                      <a:pt x="9988" y="9786"/>
                      <a:pt x="9974" y="9786"/>
                    </a:cubicBezTo>
                    <a:cubicBezTo>
                      <a:pt x="9946" y="9786"/>
                      <a:pt x="9932" y="9800"/>
                      <a:pt x="9918" y="9828"/>
                    </a:cubicBezTo>
                    <a:lnTo>
                      <a:pt x="9806" y="9926"/>
                    </a:lnTo>
                    <a:cubicBezTo>
                      <a:pt x="9695" y="10065"/>
                      <a:pt x="9653" y="10316"/>
                      <a:pt x="9722" y="10526"/>
                    </a:cubicBezTo>
                    <a:cubicBezTo>
                      <a:pt x="9764" y="10623"/>
                      <a:pt x="9834" y="10707"/>
                      <a:pt x="9904" y="10805"/>
                    </a:cubicBezTo>
                    <a:cubicBezTo>
                      <a:pt x="9974" y="10874"/>
                      <a:pt x="10057" y="10944"/>
                      <a:pt x="10127" y="10986"/>
                    </a:cubicBezTo>
                    <a:cubicBezTo>
                      <a:pt x="10405" y="11185"/>
                      <a:pt x="10759" y="11308"/>
                      <a:pt x="11092" y="11308"/>
                    </a:cubicBezTo>
                    <a:cubicBezTo>
                      <a:pt x="11110" y="11308"/>
                      <a:pt x="11128" y="11308"/>
                      <a:pt x="11145" y="11307"/>
                    </a:cubicBezTo>
                    <a:lnTo>
                      <a:pt x="11382" y="11307"/>
                    </a:lnTo>
                    <a:cubicBezTo>
                      <a:pt x="11452" y="11293"/>
                      <a:pt x="11536" y="11293"/>
                      <a:pt x="11606" y="11251"/>
                    </a:cubicBezTo>
                    <a:cubicBezTo>
                      <a:pt x="11773" y="11223"/>
                      <a:pt x="11898" y="11153"/>
                      <a:pt x="12024" y="11084"/>
                    </a:cubicBezTo>
                    <a:cubicBezTo>
                      <a:pt x="12163" y="10986"/>
                      <a:pt x="12289" y="10888"/>
                      <a:pt x="12415" y="10777"/>
                    </a:cubicBezTo>
                    <a:lnTo>
                      <a:pt x="12582" y="10609"/>
                    </a:lnTo>
                    <a:cubicBezTo>
                      <a:pt x="12638" y="10554"/>
                      <a:pt x="12694" y="10484"/>
                      <a:pt x="12749" y="10414"/>
                    </a:cubicBezTo>
                    <a:cubicBezTo>
                      <a:pt x="12791" y="10344"/>
                      <a:pt x="12847" y="10289"/>
                      <a:pt x="12903" y="10219"/>
                    </a:cubicBezTo>
                    <a:lnTo>
                      <a:pt x="13042" y="10038"/>
                    </a:lnTo>
                    <a:cubicBezTo>
                      <a:pt x="13126" y="9912"/>
                      <a:pt x="13196" y="9759"/>
                      <a:pt x="13279" y="9619"/>
                    </a:cubicBezTo>
                    <a:cubicBezTo>
                      <a:pt x="13530" y="9131"/>
                      <a:pt x="13684" y="8601"/>
                      <a:pt x="13740" y="8057"/>
                    </a:cubicBezTo>
                    <a:cubicBezTo>
                      <a:pt x="13754" y="7987"/>
                      <a:pt x="13754" y="7917"/>
                      <a:pt x="13754" y="7848"/>
                    </a:cubicBezTo>
                    <a:lnTo>
                      <a:pt x="13754" y="7638"/>
                    </a:lnTo>
                    <a:lnTo>
                      <a:pt x="13754" y="7429"/>
                    </a:lnTo>
                    <a:cubicBezTo>
                      <a:pt x="13754" y="7359"/>
                      <a:pt x="13740" y="7290"/>
                      <a:pt x="13740" y="7220"/>
                    </a:cubicBezTo>
                    <a:cubicBezTo>
                      <a:pt x="13740" y="7150"/>
                      <a:pt x="13726" y="7080"/>
                      <a:pt x="13698" y="6997"/>
                    </a:cubicBezTo>
                    <a:cubicBezTo>
                      <a:pt x="13684" y="6927"/>
                      <a:pt x="13684" y="6843"/>
                      <a:pt x="13670" y="6774"/>
                    </a:cubicBezTo>
                    <a:cubicBezTo>
                      <a:pt x="13628" y="6620"/>
                      <a:pt x="13600" y="6481"/>
                      <a:pt x="13544" y="6313"/>
                    </a:cubicBezTo>
                    <a:cubicBezTo>
                      <a:pt x="13517" y="6243"/>
                      <a:pt x="13489" y="6174"/>
                      <a:pt x="13461" y="6090"/>
                    </a:cubicBezTo>
                    <a:cubicBezTo>
                      <a:pt x="13419" y="6020"/>
                      <a:pt x="13405" y="5937"/>
                      <a:pt x="13377" y="5867"/>
                    </a:cubicBezTo>
                    <a:cubicBezTo>
                      <a:pt x="13307" y="5727"/>
                      <a:pt x="13238" y="5574"/>
                      <a:pt x="13140" y="5448"/>
                    </a:cubicBezTo>
                    <a:lnTo>
                      <a:pt x="12986" y="5183"/>
                    </a:lnTo>
                    <a:cubicBezTo>
                      <a:pt x="12917" y="5100"/>
                      <a:pt x="12861" y="5030"/>
                      <a:pt x="12791" y="4946"/>
                    </a:cubicBezTo>
                    <a:lnTo>
                      <a:pt x="12791" y="4946"/>
                    </a:lnTo>
                    <a:cubicBezTo>
                      <a:pt x="12833" y="4988"/>
                      <a:pt x="12889" y="5044"/>
                      <a:pt x="12959" y="5114"/>
                    </a:cubicBezTo>
                    <a:lnTo>
                      <a:pt x="13056" y="5225"/>
                    </a:lnTo>
                    <a:cubicBezTo>
                      <a:pt x="13098" y="5253"/>
                      <a:pt x="13126" y="5295"/>
                      <a:pt x="13140" y="5323"/>
                    </a:cubicBezTo>
                    <a:cubicBezTo>
                      <a:pt x="13210" y="5393"/>
                      <a:pt x="13265" y="5462"/>
                      <a:pt x="13321" y="5504"/>
                    </a:cubicBezTo>
                    <a:lnTo>
                      <a:pt x="13419" y="5602"/>
                    </a:lnTo>
                    <a:cubicBezTo>
                      <a:pt x="13430" y="5608"/>
                      <a:pt x="13439" y="5611"/>
                      <a:pt x="13446" y="5611"/>
                    </a:cubicBezTo>
                    <a:cubicBezTo>
                      <a:pt x="13499" y="5611"/>
                      <a:pt x="13427" y="5435"/>
                      <a:pt x="13279" y="5225"/>
                    </a:cubicBezTo>
                    <a:cubicBezTo>
                      <a:pt x="13251" y="5169"/>
                      <a:pt x="13210" y="5100"/>
                      <a:pt x="13182" y="5044"/>
                    </a:cubicBezTo>
                    <a:cubicBezTo>
                      <a:pt x="13126" y="5002"/>
                      <a:pt x="13098" y="4946"/>
                      <a:pt x="13056" y="4890"/>
                    </a:cubicBezTo>
                    <a:cubicBezTo>
                      <a:pt x="12973" y="4793"/>
                      <a:pt x="12903" y="4695"/>
                      <a:pt x="12861" y="4653"/>
                    </a:cubicBezTo>
                    <a:cubicBezTo>
                      <a:pt x="12763" y="4528"/>
                      <a:pt x="12638" y="4402"/>
                      <a:pt x="12540" y="4305"/>
                    </a:cubicBezTo>
                    <a:cubicBezTo>
                      <a:pt x="12415" y="4193"/>
                      <a:pt x="12303" y="4068"/>
                      <a:pt x="12205" y="3970"/>
                    </a:cubicBezTo>
                    <a:lnTo>
                      <a:pt x="12205" y="3970"/>
                    </a:lnTo>
                    <a:cubicBezTo>
                      <a:pt x="12362" y="4064"/>
                      <a:pt x="12493" y="4127"/>
                      <a:pt x="12572" y="4127"/>
                    </a:cubicBezTo>
                    <a:cubicBezTo>
                      <a:pt x="12633" y="4127"/>
                      <a:pt x="12664" y="4089"/>
                      <a:pt x="12652" y="3998"/>
                    </a:cubicBezTo>
                    <a:cubicBezTo>
                      <a:pt x="12652" y="3928"/>
                      <a:pt x="12498" y="3761"/>
                      <a:pt x="12401" y="3691"/>
                    </a:cubicBezTo>
                    <a:cubicBezTo>
                      <a:pt x="11536" y="3007"/>
                      <a:pt x="10448" y="2254"/>
                      <a:pt x="9304" y="1585"/>
                    </a:cubicBezTo>
                    <a:lnTo>
                      <a:pt x="9304" y="1585"/>
                    </a:lnTo>
                    <a:cubicBezTo>
                      <a:pt x="9374" y="1613"/>
                      <a:pt x="9444" y="1626"/>
                      <a:pt x="9513" y="1668"/>
                    </a:cubicBezTo>
                    <a:cubicBezTo>
                      <a:pt x="9904" y="1836"/>
                      <a:pt x="10336" y="2073"/>
                      <a:pt x="10741" y="2366"/>
                    </a:cubicBezTo>
                    <a:cubicBezTo>
                      <a:pt x="10778" y="2390"/>
                      <a:pt x="10800" y="2400"/>
                      <a:pt x="10811" y="2400"/>
                    </a:cubicBezTo>
                    <a:cubicBezTo>
                      <a:pt x="10837" y="2400"/>
                      <a:pt x="10796" y="2341"/>
                      <a:pt x="10727" y="2282"/>
                    </a:cubicBezTo>
                    <a:cubicBezTo>
                      <a:pt x="10629" y="2212"/>
                      <a:pt x="10532" y="2115"/>
                      <a:pt x="10420" y="2031"/>
                    </a:cubicBezTo>
                    <a:cubicBezTo>
                      <a:pt x="10322" y="1947"/>
                      <a:pt x="10197" y="1878"/>
                      <a:pt x="10071" y="1794"/>
                    </a:cubicBezTo>
                    <a:cubicBezTo>
                      <a:pt x="9471" y="1334"/>
                      <a:pt x="8788" y="929"/>
                      <a:pt x="8091" y="692"/>
                    </a:cubicBezTo>
                    <a:cubicBezTo>
                      <a:pt x="7588" y="497"/>
                      <a:pt x="7044" y="371"/>
                      <a:pt x="6514" y="301"/>
                    </a:cubicBezTo>
                    <a:cubicBezTo>
                      <a:pt x="6361" y="287"/>
                      <a:pt x="6207" y="273"/>
                      <a:pt x="6054" y="273"/>
                    </a:cubicBezTo>
                    <a:cubicBezTo>
                      <a:pt x="6068" y="260"/>
                      <a:pt x="6082" y="232"/>
                      <a:pt x="6124" y="218"/>
                    </a:cubicBezTo>
                    <a:cubicBezTo>
                      <a:pt x="6221" y="190"/>
                      <a:pt x="6333" y="148"/>
                      <a:pt x="6514" y="134"/>
                    </a:cubicBezTo>
                    <a:cubicBezTo>
                      <a:pt x="6584" y="134"/>
                      <a:pt x="6514" y="78"/>
                      <a:pt x="6431" y="64"/>
                    </a:cubicBezTo>
                    <a:cubicBezTo>
                      <a:pt x="6202" y="17"/>
                      <a:pt x="5986" y="1"/>
                      <a:pt x="5777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8"/>
              <p:cNvSpPr/>
              <p:nvPr/>
            </p:nvSpPr>
            <p:spPr>
              <a:xfrm>
                <a:off x="237645" y="2756348"/>
                <a:ext cx="509488" cy="382907"/>
              </a:xfrm>
              <a:custGeom>
                <a:avLst/>
                <a:gdLst/>
                <a:ahLst/>
                <a:cxnLst/>
                <a:rect l="l" t="t" r="r" b="b"/>
                <a:pathLst>
                  <a:path w="11759" h="8837" extrusionOk="0">
                    <a:moveTo>
                      <a:pt x="2134" y="5468"/>
                    </a:moveTo>
                    <a:cubicBezTo>
                      <a:pt x="2134" y="5482"/>
                      <a:pt x="2131" y="5492"/>
                      <a:pt x="2127" y="5499"/>
                    </a:cubicBezTo>
                    <a:lnTo>
                      <a:pt x="2127" y="5499"/>
                    </a:lnTo>
                    <a:cubicBezTo>
                      <a:pt x="2134" y="5492"/>
                      <a:pt x="2134" y="5482"/>
                      <a:pt x="2134" y="5468"/>
                    </a:cubicBezTo>
                    <a:close/>
                    <a:moveTo>
                      <a:pt x="11759" y="0"/>
                    </a:moveTo>
                    <a:lnTo>
                      <a:pt x="11577" y="167"/>
                    </a:lnTo>
                    <a:cubicBezTo>
                      <a:pt x="11536" y="223"/>
                      <a:pt x="11466" y="307"/>
                      <a:pt x="11368" y="391"/>
                    </a:cubicBezTo>
                    <a:cubicBezTo>
                      <a:pt x="11284" y="488"/>
                      <a:pt x="11201" y="586"/>
                      <a:pt x="11089" y="711"/>
                    </a:cubicBezTo>
                    <a:cubicBezTo>
                      <a:pt x="10699" y="1186"/>
                      <a:pt x="10155" y="1883"/>
                      <a:pt x="9583" y="2762"/>
                    </a:cubicBezTo>
                    <a:cubicBezTo>
                      <a:pt x="9290" y="3208"/>
                      <a:pt x="8969" y="3669"/>
                      <a:pt x="8634" y="4185"/>
                    </a:cubicBezTo>
                    <a:cubicBezTo>
                      <a:pt x="8299" y="4673"/>
                      <a:pt x="7937" y="5189"/>
                      <a:pt x="7518" y="5677"/>
                    </a:cubicBezTo>
                    <a:cubicBezTo>
                      <a:pt x="7100" y="6193"/>
                      <a:pt x="6654" y="6681"/>
                      <a:pt x="6123" y="7100"/>
                    </a:cubicBezTo>
                    <a:cubicBezTo>
                      <a:pt x="5858" y="7309"/>
                      <a:pt x="5579" y="7477"/>
                      <a:pt x="5273" y="7616"/>
                    </a:cubicBezTo>
                    <a:cubicBezTo>
                      <a:pt x="4952" y="7755"/>
                      <a:pt x="4645" y="7881"/>
                      <a:pt x="4310" y="7965"/>
                    </a:cubicBezTo>
                    <a:cubicBezTo>
                      <a:pt x="3975" y="8048"/>
                      <a:pt x="3655" y="8118"/>
                      <a:pt x="3320" y="8174"/>
                    </a:cubicBezTo>
                    <a:cubicBezTo>
                      <a:pt x="3097" y="8211"/>
                      <a:pt x="2867" y="8224"/>
                      <a:pt x="2640" y="8224"/>
                    </a:cubicBezTo>
                    <a:cubicBezTo>
                      <a:pt x="2526" y="8224"/>
                      <a:pt x="2413" y="8220"/>
                      <a:pt x="2302" y="8216"/>
                    </a:cubicBezTo>
                    <a:cubicBezTo>
                      <a:pt x="1981" y="8188"/>
                      <a:pt x="1646" y="8146"/>
                      <a:pt x="1353" y="8034"/>
                    </a:cubicBezTo>
                    <a:cubicBezTo>
                      <a:pt x="1046" y="7937"/>
                      <a:pt x="767" y="7769"/>
                      <a:pt x="558" y="7560"/>
                    </a:cubicBezTo>
                    <a:cubicBezTo>
                      <a:pt x="349" y="7351"/>
                      <a:pt x="209" y="7072"/>
                      <a:pt x="140" y="6793"/>
                    </a:cubicBezTo>
                    <a:cubicBezTo>
                      <a:pt x="70" y="6514"/>
                      <a:pt x="98" y="6221"/>
                      <a:pt x="126" y="5928"/>
                    </a:cubicBezTo>
                    <a:lnTo>
                      <a:pt x="181" y="5607"/>
                    </a:lnTo>
                    <a:cubicBezTo>
                      <a:pt x="195" y="5510"/>
                      <a:pt x="237" y="5398"/>
                      <a:pt x="265" y="5301"/>
                    </a:cubicBezTo>
                    <a:cubicBezTo>
                      <a:pt x="321" y="5091"/>
                      <a:pt x="405" y="4910"/>
                      <a:pt x="516" y="4757"/>
                    </a:cubicBezTo>
                    <a:cubicBezTo>
                      <a:pt x="614" y="4617"/>
                      <a:pt x="739" y="4519"/>
                      <a:pt x="865" y="4408"/>
                    </a:cubicBezTo>
                    <a:cubicBezTo>
                      <a:pt x="1004" y="4296"/>
                      <a:pt x="1144" y="4240"/>
                      <a:pt x="1297" y="4185"/>
                    </a:cubicBezTo>
                    <a:cubicBezTo>
                      <a:pt x="1451" y="4129"/>
                      <a:pt x="1632" y="4101"/>
                      <a:pt x="1785" y="4101"/>
                    </a:cubicBezTo>
                    <a:cubicBezTo>
                      <a:pt x="1953" y="4101"/>
                      <a:pt x="2120" y="4115"/>
                      <a:pt x="2274" y="4157"/>
                    </a:cubicBezTo>
                    <a:cubicBezTo>
                      <a:pt x="2427" y="4213"/>
                      <a:pt x="2608" y="4296"/>
                      <a:pt x="2748" y="4464"/>
                    </a:cubicBezTo>
                    <a:cubicBezTo>
                      <a:pt x="2818" y="4533"/>
                      <a:pt x="2859" y="4617"/>
                      <a:pt x="2915" y="4701"/>
                    </a:cubicBezTo>
                    <a:cubicBezTo>
                      <a:pt x="2971" y="4784"/>
                      <a:pt x="2999" y="4896"/>
                      <a:pt x="3027" y="4994"/>
                    </a:cubicBezTo>
                    <a:cubicBezTo>
                      <a:pt x="3041" y="5133"/>
                      <a:pt x="3041" y="5273"/>
                      <a:pt x="2999" y="5412"/>
                    </a:cubicBezTo>
                    <a:cubicBezTo>
                      <a:pt x="2985" y="5468"/>
                      <a:pt x="2985" y="5524"/>
                      <a:pt x="2957" y="5552"/>
                    </a:cubicBezTo>
                    <a:cubicBezTo>
                      <a:pt x="2929" y="5621"/>
                      <a:pt x="2887" y="5677"/>
                      <a:pt x="2846" y="5733"/>
                    </a:cubicBezTo>
                    <a:cubicBezTo>
                      <a:pt x="2790" y="5789"/>
                      <a:pt x="2748" y="5831"/>
                      <a:pt x="2692" y="5872"/>
                    </a:cubicBezTo>
                    <a:cubicBezTo>
                      <a:pt x="2567" y="5942"/>
                      <a:pt x="2441" y="5970"/>
                      <a:pt x="2329" y="5970"/>
                    </a:cubicBezTo>
                    <a:cubicBezTo>
                      <a:pt x="2343" y="5970"/>
                      <a:pt x="2343" y="5956"/>
                      <a:pt x="2357" y="5942"/>
                    </a:cubicBezTo>
                    <a:cubicBezTo>
                      <a:pt x="2371" y="5928"/>
                      <a:pt x="2371" y="5900"/>
                      <a:pt x="2371" y="5900"/>
                    </a:cubicBezTo>
                    <a:cubicBezTo>
                      <a:pt x="2371" y="5886"/>
                      <a:pt x="2399" y="5886"/>
                      <a:pt x="2399" y="5872"/>
                    </a:cubicBezTo>
                    <a:cubicBezTo>
                      <a:pt x="2399" y="5817"/>
                      <a:pt x="2357" y="5789"/>
                      <a:pt x="2302" y="5747"/>
                    </a:cubicBezTo>
                    <a:cubicBezTo>
                      <a:pt x="2288" y="5733"/>
                      <a:pt x="2260" y="5719"/>
                      <a:pt x="2232" y="5691"/>
                    </a:cubicBezTo>
                    <a:cubicBezTo>
                      <a:pt x="2218" y="5691"/>
                      <a:pt x="2204" y="5677"/>
                      <a:pt x="2204" y="5677"/>
                    </a:cubicBezTo>
                    <a:lnTo>
                      <a:pt x="2190" y="5663"/>
                    </a:lnTo>
                    <a:lnTo>
                      <a:pt x="2190" y="5649"/>
                    </a:lnTo>
                    <a:cubicBezTo>
                      <a:pt x="2162" y="5621"/>
                      <a:pt x="2148" y="5593"/>
                      <a:pt x="2148" y="5580"/>
                    </a:cubicBezTo>
                    <a:lnTo>
                      <a:pt x="2148" y="5552"/>
                    </a:lnTo>
                    <a:lnTo>
                      <a:pt x="2148" y="5538"/>
                    </a:lnTo>
                    <a:lnTo>
                      <a:pt x="2148" y="5527"/>
                    </a:lnTo>
                    <a:lnTo>
                      <a:pt x="2148" y="5527"/>
                    </a:lnTo>
                    <a:cubicBezTo>
                      <a:pt x="2153" y="5527"/>
                      <a:pt x="2158" y="5525"/>
                      <a:pt x="2154" y="5525"/>
                    </a:cubicBezTo>
                    <a:cubicBezTo>
                      <a:pt x="2153" y="5525"/>
                      <a:pt x="2151" y="5525"/>
                      <a:pt x="2148" y="5525"/>
                    </a:cubicBezTo>
                    <a:lnTo>
                      <a:pt x="2148" y="5525"/>
                    </a:lnTo>
                    <a:lnTo>
                      <a:pt x="2148" y="5524"/>
                    </a:lnTo>
                    <a:cubicBezTo>
                      <a:pt x="2147" y="5524"/>
                      <a:pt x="2145" y="5525"/>
                      <a:pt x="2145" y="5526"/>
                    </a:cubicBezTo>
                    <a:lnTo>
                      <a:pt x="2145" y="5526"/>
                    </a:lnTo>
                    <a:cubicBezTo>
                      <a:pt x="2134" y="5527"/>
                      <a:pt x="2114" y="5531"/>
                      <a:pt x="2078" y="5538"/>
                    </a:cubicBezTo>
                    <a:lnTo>
                      <a:pt x="2078" y="5510"/>
                    </a:lnTo>
                    <a:cubicBezTo>
                      <a:pt x="2099" y="5510"/>
                      <a:pt x="2112" y="5508"/>
                      <a:pt x="2120" y="5504"/>
                    </a:cubicBezTo>
                    <a:lnTo>
                      <a:pt x="2120" y="5504"/>
                    </a:lnTo>
                    <a:lnTo>
                      <a:pt x="2120" y="5510"/>
                    </a:lnTo>
                    <a:cubicBezTo>
                      <a:pt x="2120" y="5510"/>
                      <a:pt x="2124" y="5506"/>
                      <a:pt x="2127" y="5499"/>
                    </a:cubicBezTo>
                    <a:lnTo>
                      <a:pt x="2127" y="5499"/>
                    </a:lnTo>
                    <a:cubicBezTo>
                      <a:pt x="2125" y="5501"/>
                      <a:pt x="2123" y="5503"/>
                      <a:pt x="2120" y="5504"/>
                    </a:cubicBezTo>
                    <a:lnTo>
                      <a:pt x="2120" y="5504"/>
                    </a:lnTo>
                    <a:lnTo>
                      <a:pt x="2120" y="5496"/>
                    </a:lnTo>
                    <a:cubicBezTo>
                      <a:pt x="2120" y="5496"/>
                      <a:pt x="2120" y="5468"/>
                      <a:pt x="2134" y="5468"/>
                    </a:cubicBezTo>
                    <a:cubicBezTo>
                      <a:pt x="2134" y="5440"/>
                      <a:pt x="2148" y="5398"/>
                      <a:pt x="2148" y="5384"/>
                    </a:cubicBezTo>
                    <a:cubicBezTo>
                      <a:pt x="2162" y="5356"/>
                      <a:pt x="2162" y="5328"/>
                      <a:pt x="2162" y="5301"/>
                    </a:cubicBezTo>
                    <a:cubicBezTo>
                      <a:pt x="2162" y="5287"/>
                      <a:pt x="2148" y="5259"/>
                      <a:pt x="2148" y="5245"/>
                    </a:cubicBezTo>
                    <a:cubicBezTo>
                      <a:pt x="2134" y="5231"/>
                      <a:pt x="2120" y="5231"/>
                      <a:pt x="2106" y="5217"/>
                    </a:cubicBezTo>
                    <a:cubicBezTo>
                      <a:pt x="2078" y="5189"/>
                      <a:pt x="2050" y="5189"/>
                      <a:pt x="2023" y="5189"/>
                    </a:cubicBezTo>
                    <a:lnTo>
                      <a:pt x="1981" y="5189"/>
                    </a:lnTo>
                    <a:cubicBezTo>
                      <a:pt x="1967" y="5189"/>
                      <a:pt x="1939" y="5189"/>
                      <a:pt x="1925" y="5217"/>
                    </a:cubicBezTo>
                    <a:cubicBezTo>
                      <a:pt x="1855" y="5231"/>
                      <a:pt x="1771" y="5287"/>
                      <a:pt x="1716" y="5384"/>
                    </a:cubicBezTo>
                    <a:cubicBezTo>
                      <a:pt x="1632" y="5566"/>
                      <a:pt x="1660" y="5803"/>
                      <a:pt x="1799" y="5984"/>
                    </a:cubicBezTo>
                    <a:lnTo>
                      <a:pt x="1855" y="6026"/>
                    </a:lnTo>
                    <a:cubicBezTo>
                      <a:pt x="1869" y="6054"/>
                      <a:pt x="1911" y="6068"/>
                      <a:pt x="1925" y="6082"/>
                    </a:cubicBezTo>
                    <a:cubicBezTo>
                      <a:pt x="1967" y="6124"/>
                      <a:pt x="2023" y="6137"/>
                      <a:pt x="2064" y="6151"/>
                    </a:cubicBezTo>
                    <a:cubicBezTo>
                      <a:pt x="2138" y="6183"/>
                      <a:pt x="2219" y="6198"/>
                      <a:pt x="2290" y="6198"/>
                    </a:cubicBezTo>
                    <a:cubicBezTo>
                      <a:pt x="2314" y="6198"/>
                      <a:pt x="2336" y="6197"/>
                      <a:pt x="2357" y="6193"/>
                    </a:cubicBezTo>
                    <a:cubicBezTo>
                      <a:pt x="2553" y="6193"/>
                      <a:pt x="2720" y="6096"/>
                      <a:pt x="2873" y="5998"/>
                    </a:cubicBezTo>
                    <a:cubicBezTo>
                      <a:pt x="3013" y="5872"/>
                      <a:pt x="3111" y="5733"/>
                      <a:pt x="3152" y="5552"/>
                    </a:cubicBezTo>
                    <a:cubicBezTo>
                      <a:pt x="3250" y="5259"/>
                      <a:pt x="3194" y="4924"/>
                      <a:pt x="3055" y="4673"/>
                    </a:cubicBezTo>
                    <a:cubicBezTo>
                      <a:pt x="2915" y="4394"/>
                      <a:pt x="2636" y="4157"/>
                      <a:pt x="2343" y="4087"/>
                    </a:cubicBezTo>
                    <a:cubicBezTo>
                      <a:pt x="2190" y="4045"/>
                      <a:pt x="2037" y="4017"/>
                      <a:pt x="1869" y="4017"/>
                    </a:cubicBezTo>
                    <a:cubicBezTo>
                      <a:pt x="1716" y="4017"/>
                      <a:pt x="1562" y="4045"/>
                      <a:pt x="1409" y="4087"/>
                    </a:cubicBezTo>
                    <a:cubicBezTo>
                      <a:pt x="1144" y="4157"/>
                      <a:pt x="893" y="4296"/>
                      <a:pt x="711" y="4478"/>
                    </a:cubicBezTo>
                    <a:cubicBezTo>
                      <a:pt x="516" y="4645"/>
                      <a:pt x="349" y="4882"/>
                      <a:pt x="265" y="5133"/>
                    </a:cubicBezTo>
                    <a:cubicBezTo>
                      <a:pt x="237" y="5189"/>
                      <a:pt x="237" y="5259"/>
                      <a:pt x="195" y="5328"/>
                    </a:cubicBezTo>
                    <a:cubicBezTo>
                      <a:pt x="181" y="5398"/>
                      <a:pt x="167" y="5454"/>
                      <a:pt x="140" y="5524"/>
                    </a:cubicBezTo>
                    <a:lnTo>
                      <a:pt x="98" y="5733"/>
                    </a:lnTo>
                    <a:cubicBezTo>
                      <a:pt x="84" y="5803"/>
                      <a:pt x="56" y="5872"/>
                      <a:pt x="56" y="5942"/>
                    </a:cubicBezTo>
                    <a:cubicBezTo>
                      <a:pt x="28" y="6235"/>
                      <a:pt x="0" y="6528"/>
                      <a:pt x="70" y="6849"/>
                    </a:cubicBezTo>
                    <a:cubicBezTo>
                      <a:pt x="126" y="7142"/>
                      <a:pt x="279" y="7435"/>
                      <a:pt x="516" y="7672"/>
                    </a:cubicBezTo>
                    <a:lnTo>
                      <a:pt x="614" y="7769"/>
                    </a:lnTo>
                    <a:cubicBezTo>
                      <a:pt x="656" y="7811"/>
                      <a:pt x="697" y="7839"/>
                      <a:pt x="739" y="7853"/>
                    </a:cubicBezTo>
                    <a:cubicBezTo>
                      <a:pt x="802" y="7905"/>
                      <a:pt x="864" y="7942"/>
                      <a:pt x="932" y="7980"/>
                    </a:cubicBezTo>
                    <a:lnTo>
                      <a:pt x="932" y="7980"/>
                    </a:lnTo>
                    <a:cubicBezTo>
                      <a:pt x="892" y="7961"/>
                      <a:pt x="846" y="7943"/>
                      <a:pt x="795" y="7909"/>
                    </a:cubicBezTo>
                    <a:cubicBezTo>
                      <a:pt x="753" y="7895"/>
                      <a:pt x="697" y="7881"/>
                      <a:pt x="670" y="7839"/>
                    </a:cubicBezTo>
                    <a:lnTo>
                      <a:pt x="600" y="7811"/>
                    </a:lnTo>
                    <a:cubicBezTo>
                      <a:pt x="586" y="7783"/>
                      <a:pt x="558" y="7783"/>
                      <a:pt x="544" y="7769"/>
                    </a:cubicBezTo>
                    <a:cubicBezTo>
                      <a:pt x="391" y="7686"/>
                      <a:pt x="251" y="7560"/>
                      <a:pt x="195" y="7546"/>
                    </a:cubicBezTo>
                    <a:cubicBezTo>
                      <a:pt x="186" y="7544"/>
                      <a:pt x="178" y="7543"/>
                      <a:pt x="172" y="7543"/>
                    </a:cubicBezTo>
                    <a:cubicBezTo>
                      <a:pt x="141" y="7543"/>
                      <a:pt x="149" y="7572"/>
                      <a:pt x="195" y="7630"/>
                    </a:cubicBezTo>
                    <a:cubicBezTo>
                      <a:pt x="209" y="7672"/>
                      <a:pt x="251" y="7700"/>
                      <a:pt x="279" y="7755"/>
                    </a:cubicBezTo>
                    <a:cubicBezTo>
                      <a:pt x="321" y="7811"/>
                      <a:pt x="377" y="7839"/>
                      <a:pt x="418" y="7895"/>
                    </a:cubicBezTo>
                    <a:cubicBezTo>
                      <a:pt x="628" y="8090"/>
                      <a:pt x="949" y="8244"/>
                      <a:pt x="1074" y="8299"/>
                    </a:cubicBezTo>
                    <a:cubicBezTo>
                      <a:pt x="1395" y="8439"/>
                      <a:pt x="1730" y="8481"/>
                      <a:pt x="2050" y="8509"/>
                    </a:cubicBezTo>
                    <a:cubicBezTo>
                      <a:pt x="1869" y="8523"/>
                      <a:pt x="1744" y="8537"/>
                      <a:pt x="1660" y="8592"/>
                    </a:cubicBezTo>
                    <a:cubicBezTo>
                      <a:pt x="1590" y="8620"/>
                      <a:pt x="1576" y="8676"/>
                      <a:pt x="1646" y="8746"/>
                    </a:cubicBezTo>
                    <a:cubicBezTo>
                      <a:pt x="1692" y="8791"/>
                      <a:pt x="1858" y="8837"/>
                      <a:pt x="1993" y="8837"/>
                    </a:cubicBezTo>
                    <a:cubicBezTo>
                      <a:pt x="2024" y="8837"/>
                      <a:pt x="2053" y="8835"/>
                      <a:pt x="2078" y="8830"/>
                    </a:cubicBezTo>
                    <a:cubicBezTo>
                      <a:pt x="2218" y="8830"/>
                      <a:pt x="2371" y="8816"/>
                      <a:pt x="2539" y="8802"/>
                    </a:cubicBezTo>
                    <a:cubicBezTo>
                      <a:pt x="2692" y="8788"/>
                      <a:pt x="2832" y="8760"/>
                      <a:pt x="2985" y="8732"/>
                    </a:cubicBezTo>
                    <a:cubicBezTo>
                      <a:pt x="3278" y="8676"/>
                      <a:pt x="3599" y="8592"/>
                      <a:pt x="3906" y="8481"/>
                    </a:cubicBezTo>
                    <a:cubicBezTo>
                      <a:pt x="4226" y="8383"/>
                      <a:pt x="4519" y="8258"/>
                      <a:pt x="4812" y="8118"/>
                    </a:cubicBezTo>
                    <a:cubicBezTo>
                      <a:pt x="5119" y="7979"/>
                      <a:pt x="5412" y="7825"/>
                      <a:pt x="5705" y="7672"/>
                    </a:cubicBezTo>
                    <a:lnTo>
                      <a:pt x="5705" y="7672"/>
                    </a:lnTo>
                    <a:cubicBezTo>
                      <a:pt x="5649" y="7714"/>
                      <a:pt x="5607" y="7755"/>
                      <a:pt x="5538" y="7811"/>
                    </a:cubicBezTo>
                    <a:cubicBezTo>
                      <a:pt x="5203" y="8062"/>
                      <a:pt x="4770" y="8313"/>
                      <a:pt x="4254" y="8467"/>
                    </a:cubicBezTo>
                    <a:cubicBezTo>
                      <a:pt x="4161" y="8504"/>
                      <a:pt x="4174" y="8523"/>
                      <a:pt x="4225" y="8523"/>
                    </a:cubicBezTo>
                    <a:cubicBezTo>
                      <a:pt x="4251" y="8523"/>
                      <a:pt x="4287" y="8518"/>
                      <a:pt x="4324" y="8509"/>
                    </a:cubicBezTo>
                    <a:cubicBezTo>
                      <a:pt x="4450" y="8467"/>
                      <a:pt x="4575" y="8439"/>
                      <a:pt x="4701" y="8383"/>
                    </a:cubicBezTo>
                    <a:cubicBezTo>
                      <a:pt x="4812" y="8327"/>
                      <a:pt x="4952" y="8299"/>
                      <a:pt x="5091" y="8230"/>
                    </a:cubicBezTo>
                    <a:cubicBezTo>
                      <a:pt x="5468" y="8090"/>
                      <a:pt x="5817" y="7895"/>
                      <a:pt x="6137" y="7672"/>
                    </a:cubicBezTo>
                    <a:cubicBezTo>
                      <a:pt x="6179" y="7630"/>
                      <a:pt x="6235" y="7616"/>
                      <a:pt x="6263" y="7588"/>
                    </a:cubicBezTo>
                    <a:lnTo>
                      <a:pt x="6388" y="7477"/>
                    </a:lnTo>
                    <a:cubicBezTo>
                      <a:pt x="6472" y="7407"/>
                      <a:pt x="6528" y="7351"/>
                      <a:pt x="6598" y="7281"/>
                    </a:cubicBezTo>
                    <a:cubicBezTo>
                      <a:pt x="6737" y="7142"/>
                      <a:pt x="6877" y="7016"/>
                      <a:pt x="6974" y="6877"/>
                    </a:cubicBezTo>
                    <a:lnTo>
                      <a:pt x="7239" y="6570"/>
                    </a:lnTo>
                    <a:cubicBezTo>
                      <a:pt x="7323" y="6458"/>
                      <a:pt x="7393" y="6361"/>
                      <a:pt x="7490" y="6249"/>
                    </a:cubicBezTo>
                    <a:lnTo>
                      <a:pt x="7602" y="6096"/>
                    </a:lnTo>
                    <a:lnTo>
                      <a:pt x="7714" y="5942"/>
                    </a:lnTo>
                    <a:cubicBezTo>
                      <a:pt x="7783" y="5831"/>
                      <a:pt x="7853" y="5733"/>
                      <a:pt x="7937" y="5607"/>
                    </a:cubicBezTo>
                    <a:cubicBezTo>
                      <a:pt x="8020" y="5468"/>
                      <a:pt x="8090" y="5328"/>
                      <a:pt x="8188" y="5203"/>
                    </a:cubicBezTo>
                    <a:lnTo>
                      <a:pt x="8188" y="5301"/>
                    </a:lnTo>
                    <a:cubicBezTo>
                      <a:pt x="8160" y="5398"/>
                      <a:pt x="8160" y="5524"/>
                      <a:pt x="8076" y="5691"/>
                    </a:cubicBezTo>
                    <a:cubicBezTo>
                      <a:pt x="8066" y="5716"/>
                      <a:pt x="8071" y="5727"/>
                      <a:pt x="8082" y="5727"/>
                    </a:cubicBezTo>
                    <a:cubicBezTo>
                      <a:pt x="8102" y="5727"/>
                      <a:pt x="8142" y="5694"/>
                      <a:pt x="8160" y="5649"/>
                    </a:cubicBezTo>
                    <a:cubicBezTo>
                      <a:pt x="8634" y="4994"/>
                      <a:pt x="8829" y="4394"/>
                      <a:pt x="9178" y="3724"/>
                    </a:cubicBezTo>
                    <a:cubicBezTo>
                      <a:pt x="9527" y="3083"/>
                      <a:pt x="9904" y="2441"/>
                      <a:pt x="10322" y="1785"/>
                    </a:cubicBezTo>
                    <a:cubicBezTo>
                      <a:pt x="10740" y="1158"/>
                      <a:pt x="11215" y="558"/>
                      <a:pt x="11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8"/>
              <p:cNvSpPr/>
              <p:nvPr/>
            </p:nvSpPr>
            <p:spPr>
              <a:xfrm>
                <a:off x="217062" y="538743"/>
                <a:ext cx="420710" cy="729201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16829" extrusionOk="0">
                    <a:moveTo>
                      <a:pt x="3111" y="11508"/>
                    </a:moveTo>
                    <a:lnTo>
                      <a:pt x="3097" y="11550"/>
                    </a:lnTo>
                    <a:cubicBezTo>
                      <a:pt x="3111" y="11550"/>
                      <a:pt x="3111" y="11550"/>
                      <a:pt x="3111" y="11508"/>
                    </a:cubicBezTo>
                    <a:close/>
                    <a:moveTo>
                      <a:pt x="7784" y="1"/>
                    </a:moveTo>
                    <a:lnTo>
                      <a:pt x="7631" y="363"/>
                    </a:lnTo>
                    <a:cubicBezTo>
                      <a:pt x="7533" y="614"/>
                      <a:pt x="7394" y="949"/>
                      <a:pt x="7212" y="1395"/>
                    </a:cubicBezTo>
                    <a:cubicBezTo>
                      <a:pt x="7045" y="1856"/>
                      <a:pt x="6863" y="2414"/>
                      <a:pt x="6724" y="3069"/>
                    </a:cubicBezTo>
                    <a:cubicBezTo>
                      <a:pt x="6654" y="3404"/>
                      <a:pt x="6598" y="3767"/>
                      <a:pt x="6585" y="4157"/>
                    </a:cubicBezTo>
                    <a:cubicBezTo>
                      <a:pt x="6571" y="4534"/>
                      <a:pt x="6571" y="4938"/>
                      <a:pt x="6626" y="5357"/>
                    </a:cubicBezTo>
                    <a:cubicBezTo>
                      <a:pt x="6668" y="5775"/>
                      <a:pt x="6780" y="6208"/>
                      <a:pt x="6919" y="6626"/>
                    </a:cubicBezTo>
                    <a:cubicBezTo>
                      <a:pt x="7059" y="7059"/>
                      <a:pt x="7254" y="7477"/>
                      <a:pt x="7477" y="7896"/>
                    </a:cubicBezTo>
                    <a:cubicBezTo>
                      <a:pt x="7896" y="8760"/>
                      <a:pt x="8412" y="9597"/>
                      <a:pt x="8747" y="10518"/>
                    </a:cubicBezTo>
                    <a:cubicBezTo>
                      <a:pt x="8928" y="10964"/>
                      <a:pt x="9039" y="11452"/>
                      <a:pt x="9067" y="11969"/>
                    </a:cubicBezTo>
                    <a:cubicBezTo>
                      <a:pt x="9081" y="12457"/>
                      <a:pt x="9026" y="12959"/>
                      <a:pt x="8830" y="13433"/>
                    </a:cubicBezTo>
                    <a:lnTo>
                      <a:pt x="8761" y="13601"/>
                    </a:lnTo>
                    <a:cubicBezTo>
                      <a:pt x="8747" y="13656"/>
                      <a:pt x="8719" y="13712"/>
                      <a:pt x="8677" y="13782"/>
                    </a:cubicBezTo>
                    <a:lnTo>
                      <a:pt x="8649" y="13866"/>
                    </a:lnTo>
                    <a:lnTo>
                      <a:pt x="8593" y="13949"/>
                    </a:lnTo>
                    <a:lnTo>
                      <a:pt x="8482" y="14103"/>
                    </a:lnTo>
                    <a:cubicBezTo>
                      <a:pt x="8342" y="14312"/>
                      <a:pt x="8189" y="14507"/>
                      <a:pt x="7993" y="14688"/>
                    </a:cubicBezTo>
                    <a:cubicBezTo>
                      <a:pt x="7812" y="14856"/>
                      <a:pt x="7617" y="15037"/>
                      <a:pt x="7407" y="15149"/>
                    </a:cubicBezTo>
                    <a:lnTo>
                      <a:pt x="7254" y="15260"/>
                    </a:lnTo>
                    <a:cubicBezTo>
                      <a:pt x="7198" y="15288"/>
                      <a:pt x="7142" y="15330"/>
                      <a:pt x="7073" y="15358"/>
                    </a:cubicBezTo>
                    <a:cubicBezTo>
                      <a:pt x="6947" y="15414"/>
                      <a:pt x="6850" y="15484"/>
                      <a:pt x="6724" y="15539"/>
                    </a:cubicBezTo>
                    <a:cubicBezTo>
                      <a:pt x="6501" y="15637"/>
                      <a:pt x="6236" y="15735"/>
                      <a:pt x="5999" y="15804"/>
                    </a:cubicBezTo>
                    <a:cubicBezTo>
                      <a:pt x="5873" y="15832"/>
                      <a:pt x="5748" y="15874"/>
                      <a:pt x="5608" y="15888"/>
                    </a:cubicBezTo>
                    <a:lnTo>
                      <a:pt x="5413" y="15916"/>
                    </a:lnTo>
                    <a:lnTo>
                      <a:pt x="5232" y="15958"/>
                    </a:lnTo>
                    <a:cubicBezTo>
                      <a:pt x="4952" y="15995"/>
                      <a:pt x="4676" y="16012"/>
                      <a:pt x="4402" y="16012"/>
                    </a:cubicBezTo>
                    <a:cubicBezTo>
                      <a:pt x="4157" y="16012"/>
                      <a:pt x="3913" y="15998"/>
                      <a:pt x="3669" y="15972"/>
                    </a:cubicBezTo>
                    <a:cubicBezTo>
                      <a:pt x="3153" y="15916"/>
                      <a:pt x="2679" y="15804"/>
                      <a:pt x="2233" y="15567"/>
                    </a:cubicBezTo>
                    <a:cubicBezTo>
                      <a:pt x="1786" y="15344"/>
                      <a:pt x="1396" y="15051"/>
                      <a:pt x="1075" y="14688"/>
                    </a:cubicBezTo>
                    <a:cubicBezTo>
                      <a:pt x="768" y="14312"/>
                      <a:pt x="517" y="13893"/>
                      <a:pt x="363" y="13475"/>
                    </a:cubicBezTo>
                    <a:cubicBezTo>
                      <a:pt x="210" y="13043"/>
                      <a:pt x="140" y="12596"/>
                      <a:pt x="140" y="12150"/>
                    </a:cubicBezTo>
                    <a:cubicBezTo>
                      <a:pt x="140" y="12066"/>
                      <a:pt x="140" y="11982"/>
                      <a:pt x="154" y="11913"/>
                    </a:cubicBezTo>
                    <a:cubicBezTo>
                      <a:pt x="154" y="11829"/>
                      <a:pt x="168" y="11759"/>
                      <a:pt x="182" y="11662"/>
                    </a:cubicBezTo>
                    <a:cubicBezTo>
                      <a:pt x="210" y="11578"/>
                      <a:pt x="210" y="11508"/>
                      <a:pt x="224" y="11425"/>
                    </a:cubicBezTo>
                    <a:lnTo>
                      <a:pt x="238" y="11229"/>
                    </a:lnTo>
                    <a:cubicBezTo>
                      <a:pt x="238" y="11201"/>
                      <a:pt x="252" y="11159"/>
                      <a:pt x="280" y="11132"/>
                    </a:cubicBezTo>
                    <a:cubicBezTo>
                      <a:pt x="308" y="11062"/>
                      <a:pt x="322" y="10992"/>
                      <a:pt x="363" y="10894"/>
                    </a:cubicBezTo>
                    <a:lnTo>
                      <a:pt x="461" y="10685"/>
                    </a:lnTo>
                    <a:cubicBezTo>
                      <a:pt x="503" y="10616"/>
                      <a:pt x="531" y="10574"/>
                      <a:pt x="587" y="10504"/>
                    </a:cubicBezTo>
                    <a:cubicBezTo>
                      <a:pt x="628" y="10434"/>
                      <a:pt x="670" y="10378"/>
                      <a:pt x="712" y="10323"/>
                    </a:cubicBezTo>
                    <a:cubicBezTo>
                      <a:pt x="880" y="10127"/>
                      <a:pt x="1061" y="9946"/>
                      <a:pt x="1284" y="9806"/>
                    </a:cubicBezTo>
                    <a:cubicBezTo>
                      <a:pt x="1493" y="9667"/>
                      <a:pt x="1744" y="9541"/>
                      <a:pt x="1981" y="9472"/>
                    </a:cubicBezTo>
                    <a:cubicBezTo>
                      <a:pt x="2233" y="9402"/>
                      <a:pt x="2484" y="9346"/>
                      <a:pt x="2749" y="9346"/>
                    </a:cubicBezTo>
                    <a:lnTo>
                      <a:pt x="2944" y="9346"/>
                    </a:lnTo>
                    <a:cubicBezTo>
                      <a:pt x="3014" y="9346"/>
                      <a:pt x="3069" y="9360"/>
                      <a:pt x="3139" y="9360"/>
                    </a:cubicBezTo>
                    <a:lnTo>
                      <a:pt x="3237" y="9388"/>
                    </a:lnTo>
                    <a:lnTo>
                      <a:pt x="3321" y="9402"/>
                    </a:lnTo>
                    <a:cubicBezTo>
                      <a:pt x="3362" y="9402"/>
                      <a:pt x="3390" y="9416"/>
                      <a:pt x="3404" y="9416"/>
                    </a:cubicBezTo>
                    <a:lnTo>
                      <a:pt x="3502" y="9458"/>
                    </a:lnTo>
                    <a:cubicBezTo>
                      <a:pt x="3627" y="9486"/>
                      <a:pt x="3739" y="9555"/>
                      <a:pt x="3865" y="9625"/>
                    </a:cubicBezTo>
                    <a:cubicBezTo>
                      <a:pt x="3990" y="9709"/>
                      <a:pt x="4102" y="9806"/>
                      <a:pt x="4199" y="9918"/>
                    </a:cubicBezTo>
                    <a:cubicBezTo>
                      <a:pt x="4241" y="9974"/>
                      <a:pt x="4297" y="10044"/>
                      <a:pt x="4339" y="10099"/>
                    </a:cubicBezTo>
                    <a:cubicBezTo>
                      <a:pt x="4353" y="10127"/>
                      <a:pt x="4367" y="10169"/>
                      <a:pt x="4409" y="10197"/>
                    </a:cubicBezTo>
                    <a:lnTo>
                      <a:pt x="4436" y="10253"/>
                    </a:lnTo>
                    <a:lnTo>
                      <a:pt x="4450" y="10309"/>
                    </a:lnTo>
                    <a:cubicBezTo>
                      <a:pt x="4534" y="10448"/>
                      <a:pt x="4576" y="10602"/>
                      <a:pt x="4618" y="10769"/>
                    </a:cubicBezTo>
                    <a:cubicBezTo>
                      <a:pt x="4646" y="10978"/>
                      <a:pt x="4646" y="11215"/>
                      <a:pt x="4604" y="11438"/>
                    </a:cubicBezTo>
                    <a:cubicBezTo>
                      <a:pt x="4576" y="11466"/>
                      <a:pt x="4576" y="11508"/>
                      <a:pt x="4562" y="11550"/>
                    </a:cubicBezTo>
                    <a:cubicBezTo>
                      <a:pt x="4548" y="11578"/>
                      <a:pt x="4534" y="11620"/>
                      <a:pt x="4534" y="11648"/>
                    </a:cubicBezTo>
                    <a:cubicBezTo>
                      <a:pt x="4436" y="11857"/>
                      <a:pt x="4283" y="12024"/>
                      <a:pt x="4102" y="12136"/>
                    </a:cubicBezTo>
                    <a:cubicBezTo>
                      <a:pt x="4018" y="12192"/>
                      <a:pt x="3920" y="12247"/>
                      <a:pt x="3837" y="12261"/>
                    </a:cubicBezTo>
                    <a:cubicBezTo>
                      <a:pt x="3725" y="12289"/>
                      <a:pt x="3641" y="12289"/>
                      <a:pt x="3530" y="12289"/>
                    </a:cubicBezTo>
                    <a:lnTo>
                      <a:pt x="3586" y="12234"/>
                    </a:lnTo>
                    <a:cubicBezTo>
                      <a:pt x="3600" y="12220"/>
                      <a:pt x="3600" y="12192"/>
                      <a:pt x="3600" y="12164"/>
                    </a:cubicBezTo>
                    <a:cubicBezTo>
                      <a:pt x="3613" y="12150"/>
                      <a:pt x="3613" y="12136"/>
                      <a:pt x="3613" y="12122"/>
                    </a:cubicBezTo>
                    <a:cubicBezTo>
                      <a:pt x="3613" y="12024"/>
                      <a:pt x="3572" y="11982"/>
                      <a:pt x="3502" y="11941"/>
                    </a:cubicBezTo>
                    <a:cubicBezTo>
                      <a:pt x="3460" y="11927"/>
                      <a:pt x="3404" y="11885"/>
                      <a:pt x="3376" y="11871"/>
                    </a:cubicBezTo>
                    <a:cubicBezTo>
                      <a:pt x="3362" y="11871"/>
                      <a:pt x="3362" y="11857"/>
                      <a:pt x="3334" y="11857"/>
                    </a:cubicBezTo>
                    <a:cubicBezTo>
                      <a:pt x="3321" y="11857"/>
                      <a:pt x="3321" y="11843"/>
                      <a:pt x="3307" y="11843"/>
                    </a:cubicBezTo>
                    <a:lnTo>
                      <a:pt x="3265" y="11801"/>
                    </a:lnTo>
                    <a:cubicBezTo>
                      <a:pt x="3237" y="11773"/>
                      <a:pt x="3195" y="11717"/>
                      <a:pt x="3181" y="11662"/>
                    </a:cubicBezTo>
                    <a:cubicBezTo>
                      <a:pt x="3167" y="11648"/>
                      <a:pt x="3167" y="11606"/>
                      <a:pt x="3167" y="11592"/>
                    </a:cubicBezTo>
                    <a:lnTo>
                      <a:pt x="3167" y="11578"/>
                    </a:lnTo>
                    <a:lnTo>
                      <a:pt x="3167" y="11564"/>
                    </a:lnTo>
                    <a:cubicBezTo>
                      <a:pt x="3132" y="11571"/>
                      <a:pt x="3112" y="11575"/>
                      <a:pt x="3101" y="11578"/>
                    </a:cubicBezTo>
                    <a:lnTo>
                      <a:pt x="3101" y="11578"/>
                    </a:lnTo>
                    <a:cubicBezTo>
                      <a:pt x="3100" y="11578"/>
                      <a:pt x="3099" y="11578"/>
                      <a:pt x="3097" y="11578"/>
                    </a:cubicBezTo>
                    <a:lnTo>
                      <a:pt x="3097" y="11564"/>
                    </a:lnTo>
                    <a:lnTo>
                      <a:pt x="3097" y="11550"/>
                    </a:lnTo>
                    <a:cubicBezTo>
                      <a:pt x="3083" y="11508"/>
                      <a:pt x="3097" y="11480"/>
                      <a:pt x="3097" y="11438"/>
                    </a:cubicBezTo>
                    <a:cubicBezTo>
                      <a:pt x="3111" y="11411"/>
                      <a:pt x="3153" y="11355"/>
                      <a:pt x="3153" y="11313"/>
                    </a:cubicBezTo>
                    <a:cubicBezTo>
                      <a:pt x="3167" y="11285"/>
                      <a:pt x="3167" y="11229"/>
                      <a:pt x="3153" y="11173"/>
                    </a:cubicBezTo>
                    <a:cubicBezTo>
                      <a:pt x="3139" y="11132"/>
                      <a:pt x="3097" y="11090"/>
                      <a:pt x="3028" y="11062"/>
                    </a:cubicBezTo>
                    <a:cubicBezTo>
                      <a:pt x="2993" y="11041"/>
                      <a:pt x="2951" y="11030"/>
                      <a:pt x="2904" y="11030"/>
                    </a:cubicBezTo>
                    <a:cubicBezTo>
                      <a:pt x="2857" y="11030"/>
                      <a:pt x="2804" y="11041"/>
                      <a:pt x="2749" y="11062"/>
                    </a:cubicBezTo>
                    <a:cubicBezTo>
                      <a:pt x="2651" y="11090"/>
                      <a:pt x="2525" y="11201"/>
                      <a:pt x="2456" y="11355"/>
                    </a:cubicBezTo>
                    <a:cubicBezTo>
                      <a:pt x="2400" y="11494"/>
                      <a:pt x="2386" y="11648"/>
                      <a:pt x="2414" y="11801"/>
                    </a:cubicBezTo>
                    <a:cubicBezTo>
                      <a:pt x="2456" y="11969"/>
                      <a:pt x="2525" y="12136"/>
                      <a:pt x="2651" y="12261"/>
                    </a:cubicBezTo>
                    <a:cubicBezTo>
                      <a:pt x="2763" y="12387"/>
                      <a:pt x="2902" y="12485"/>
                      <a:pt x="3069" y="12540"/>
                    </a:cubicBezTo>
                    <a:cubicBezTo>
                      <a:pt x="3223" y="12596"/>
                      <a:pt x="3390" y="12596"/>
                      <a:pt x="3530" y="12596"/>
                    </a:cubicBezTo>
                    <a:cubicBezTo>
                      <a:pt x="3600" y="12596"/>
                      <a:pt x="3669" y="12568"/>
                      <a:pt x="3739" y="12554"/>
                    </a:cubicBezTo>
                    <a:cubicBezTo>
                      <a:pt x="3809" y="12540"/>
                      <a:pt x="3878" y="12526"/>
                      <a:pt x="3948" y="12485"/>
                    </a:cubicBezTo>
                    <a:cubicBezTo>
                      <a:pt x="4074" y="12429"/>
                      <a:pt x="4199" y="12359"/>
                      <a:pt x="4325" y="12275"/>
                    </a:cubicBezTo>
                    <a:cubicBezTo>
                      <a:pt x="4422" y="12192"/>
                      <a:pt x="4506" y="12080"/>
                      <a:pt x="4604" y="11969"/>
                    </a:cubicBezTo>
                    <a:cubicBezTo>
                      <a:pt x="4674" y="11843"/>
                      <a:pt x="4715" y="11717"/>
                      <a:pt x="4771" y="11592"/>
                    </a:cubicBezTo>
                    <a:cubicBezTo>
                      <a:pt x="4841" y="11369"/>
                      <a:pt x="4855" y="11104"/>
                      <a:pt x="4841" y="10881"/>
                    </a:cubicBezTo>
                    <a:cubicBezTo>
                      <a:pt x="4827" y="10643"/>
                      <a:pt x="4743" y="10406"/>
                      <a:pt x="4646" y="10225"/>
                    </a:cubicBezTo>
                    <a:cubicBezTo>
                      <a:pt x="4422" y="9779"/>
                      <a:pt x="4018" y="9430"/>
                      <a:pt x="3558" y="9276"/>
                    </a:cubicBezTo>
                    <a:cubicBezTo>
                      <a:pt x="3502" y="9262"/>
                      <a:pt x="3432" y="9249"/>
                      <a:pt x="3376" y="9221"/>
                    </a:cubicBezTo>
                    <a:cubicBezTo>
                      <a:pt x="3321" y="9207"/>
                      <a:pt x="3251" y="9207"/>
                      <a:pt x="3209" y="9193"/>
                    </a:cubicBezTo>
                    <a:cubicBezTo>
                      <a:pt x="3139" y="9193"/>
                      <a:pt x="3083" y="9179"/>
                      <a:pt x="3014" y="9179"/>
                    </a:cubicBezTo>
                    <a:lnTo>
                      <a:pt x="2651" y="9179"/>
                    </a:lnTo>
                    <a:cubicBezTo>
                      <a:pt x="2581" y="9179"/>
                      <a:pt x="2525" y="9179"/>
                      <a:pt x="2456" y="9193"/>
                    </a:cubicBezTo>
                    <a:cubicBezTo>
                      <a:pt x="2330" y="9207"/>
                      <a:pt x="2205" y="9221"/>
                      <a:pt x="2093" y="9262"/>
                    </a:cubicBezTo>
                    <a:cubicBezTo>
                      <a:pt x="1689" y="9360"/>
                      <a:pt x="1298" y="9555"/>
                      <a:pt x="991" y="9834"/>
                    </a:cubicBezTo>
                    <a:cubicBezTo>
                      <a:pt x="670" y="10113"/>
                      <a:pt x="433" y="10448"/>
                      <a:pt x="252" y="10825"/>
                    </a:cubicBezTo>
                    <a:cubicBezTo>
                      <a:pt x="224" y="10922"/>
                      <a:pt x="182" y="11020"/>
                      <a:pt x="154" y="11104"/>
                    </a:cubicBezTo>
                    <a:cubicBezTo>
                      <a:pt x="140" y="11215"/>
                      <a:pt x="98" y="11299"/>
                      <a:pt x="84" y="11411"/>
                    </a:cubicBezTo>
                    <a:lnTo>
                      <a:pt x="29" y="11717"/>
                    </a:lnTo>
                    <a:cubicBezTo>
                      <a:pt x="15" y="11829"/>
                      <a:pt x="15" y="11927"/>
                      <a:pt x="15" y="12052"/>
                    </a:cubicBezTo>
                    <a:cubicBezTo>
                      <a:pt x="1" y="12499"/>
                      <a:pt x="71" y="12973"/>
                      <a:pt x="224" y="13447"/>
                    </a:cubicBezTo>
                    <a:cubicBezTo>
                      <a:pt x="377" y="13893"/>
                      <a:pt x="628" y="14340"/>
                      <a:pt x="949" y="14716"/>
                    </a:cubicBezTo>
                    <a:cubicBezTo>
                      <a:pt x="1005" y="14772"/>
                      <a:pt x="1061" y="14842"/>
                      <a:pt x="1117" y="14898"/>
                    </a:cubicBezTo>
                    <a:cubicBezTo>
                      <a:pt x="1159" y="14940"/>
                      <a:pt x="1228" y="14995"/>
                      <a:pt x="1284" y="15051"/>
                    </a:cubicBezTo>
                    <a:lnTo>
                      <a:pt x="1368" y="15135"/>
                    </a:lnTo>
                    <a:cubicBezTo>
                      <a:pt x="1410" y="15177"/>
                      <a:pt x="1424" y="15191"/>
                      <a:pt x="1465" y="15205"/>
                    </a:cubicBezTo>
                    <a:lnTo>
                      <a:pt x="1610" y="15316"/>
                    </a:lnTo>
                    <a:lnTo>
                      <a:pt x="1610" y="15316"/>
                    </a:lnTo>
                    <a:cubicBezTo>
                      <a:pt x="1581" y="15297"/>
                      <a:pt x="1544" y="15279"/>
                      <a:pt x="1507" y="15260"/>
                    </a:cubicBezTo>
                    <a:lnTo>
                      <a:pt x="1354" y="15149"/>
                    </a:lnTo>
                    <a:cubicBezTo>
                      <a:pt x="1298" y="15121"/>
                      <a:pt x="1228" y="15065"/>
                      <a:pt x="1186" y="15037"/>
                    </a:cubicBezTo>
                    <a:lnTo>
                      <a:pt x="1089" y="14981"/>
                    </a:lnTo>
                    <a:cubicBezTo>
                      <a:pt x="1061" y="14967"/>
                      <a:pt x="1047" y="14926"/>
                      <a:pt x="1005" y="14912"/>
                    </a:cubicBezTo>
                    <a:cubicBezTo>
                      <a:pt x="768" y="14730"/>
                      <a:pt x="573" y="14563"/>
                      <a:pt x="489" y="14521"/>
                    </a:cubicBezTo>
                    <a:cubicBezTo>
                      <a:pt x="477" y="14516"/>
                      <a:pt x="467" y="14514"/>
                      <a:pt x="459" y="14514"/>
                    </a:cubicBezTo>
                    <a:cubicBezTo>
                      <a:pt x="421" y="14514"/>
                      <a:pt x="427" y="14566"/>
                      <a:pt x="461" y="14647"/>
                    </a:cubicBezTo>
                    <a:cubicBezTo>
                      <a:pt x="503" y="14702"/>
                      <a:pt x="531" y="14772"/>
                      <a:pt x="587" y="14842"/>
                    </a:cubicBezTo>
                    <a:cubicBezTo>
                      <a:pt x="642" y="14912"/>
                      <a:pt x="712" y="14995"/>
                      <a:pt x="782" y="15065"/>
                    </a:cubicBezTo>
                    <a:cubicBezTo>
                      <a:pt x="1075" y="15386"/>
                      <a:pt x="1493" y="15693"/>
                      <a:pt x="1703" y="15804"/>
                    </a:cubicBezTo>
                    <a:cubicBezTo>
                      <a:pt x="2177" y="16083"/>
                      <a:pt x="2679" y="16237"/>
                      <a:pt x="3181" y="16293"/>
                    </a:cubicBezTo>
                    <a:cubicBezTo>
                      <a:pt x="3111" y="16293"/>
                      <a:pt x="3069" y="16307"/>
                      <a:pt x="3000" y="16307"/>
                    </a:cubicBezTo>
                    <a:cubicBezTo>
                      <a:pt x="2944" y="16307"/>
                      <a:pt x="2874" y="16307"/>
                      <a:pt x="2818" y="16320"/>
                    </a:cubicBezTo>
                    <a:cubicBezTo>
                      <a:pt x="2721" y="16334"/>
                      <a:pt x="2623" y="16362"/>
                      <a:pt x="2553" y="16376"/>
                    </a:cubicBezTo>
                    <a:cubicBezTo>
                      <a:pt x="2442" y="16404"/>
                      <a:pt x="2400" y="16502"/>
                      <a:pt x="2512" y="16613"/>
                    </a:cubicBezTo>
                    <a:cubicBezTo>
                      <a:pt x="2539" y="16669"/>
                      <a:pt x="2665" y="16725"/>
                      <a:pt x="2804" y="16753"/>
                    </a:cubicBezTo>
                    <a:lnTo>
                      <a:pt x="3014" y="16809"/>
                    </a:lnTo>
                    <a:cubicBezTo>
                      <a:pt x="3083" y="16809"/>
                      <a:pt x="3153" y="16823"/>
                      <a:pt x="3209" y="16823"/>
                    </a:cubicBezTo>
                    <a:cubicBezTo>
                      <a:pt x="3296" y="16827"/>
                      <a:pt x="3383" y="16829"/>
                      <a:pt x="3472" y="16829"/>
                    </a:cubicBezTo>
                    <a:cubicBezTo>
                      <a:pt x="4319" y="16829"/>
                      <a:pt x="5225" y="16648"/>
                      <a:pt x="6096" y="16307"/>
                    </a:cubicBezTo>
                    <a:cubicBezTo>
                      <a:pt x="7059" y="15916"/>
                      <a:pt x="7965" y="15288"/>
                      <a:pt x="8593" y="14437"/>
                    </a:cubicBezTo>
                    <a:lnTo>
                      <a:pt x="8593" y="14437"/>
                    </a:lnTo>
                    <a:cubicBezTo>
                      <a:pt x="8537" y="14549"/>
                      <a:pt x="8482" y="14647"/>
                      <a:pt x="8412" y="14758"/>
                    </a:cubicBezTo>
                    <a:cubicBezTo>
                      <a:pt x="8049" y="15330"/>
                      <a:pt x="7435" y="15874"/>
                      <a:pt x="6654" y="16237"/>
                    </a:cubicBezTo>
                    <a:cubicBezTo>
                      <a:pt x="6515" y="16298"/>
                      <a:pt x="6522" y="16331"/>
                      <a:pt x="6598" y="16331"/>
                    </a:cubicBezTo>
                    <a:cubicBezTo>
                      <a:pt x="6644" y="16331"/>
                      <a:pt x="6715" y="16319"/>
                      <a:pt x="6794" y="16293"/>
                    </a:cubicBezTo>
                    <a:cubicBezTo>
                      <a:pt x="7156" y="16153"/>
                      <a:pt x="7575" y="15916"/>
                      <a:pt x="7965" y="15623"/>
                    </a:cubicBezTo>
                    <a:cubicBezTo>
                      <a:pt x="8230" y="15428"/>
                      <a:pt x="8468" y="15219"/>
                      <a:pt x="8691" y="14981"/>
                    </a:cubicBezTo>
                    <a:cubicBezTo>
                      <a:pt x="8900" y="14730"/>
                      <a:pt x="9109" y="14451"/>
                      <a:pt x="9249" y="14172"/>
                    </a:cubicBezTo>
                    <a:cubicBezTo>
                      <a:pt x="9416" y="13879"/>
                      <a:pt x="9514" y="13587"/>
                      <a:pt x="9597" y="13266"/>
                    </a:cubicBezTo>
                    <a:cubicBezTo>
                      <a:pt x="9625" y="13196"/>
                      <a:pt x="9639" y="13112"/>
                      <a:pt x="9653" y="13043"/>
                    </a:cubicBezTo>
                    <a:lnTo>
                      <a:pt x="9667" y="12917"/>
                    </a:lnTo>
                    <a:cubicBezTo>
                      <a:pt x="9667" y="12889"/>
                      <a:pt x="9667" y="12833"/>
                      <a:pt x="9695" y="12805"/>
                    </a:cubicBezTo>
                    <a:cubicBezTo>
                      <a:pt x="9695" y="12736"/>
                      <a:pt x="9709" y="12638"/>
                      <a:pt x="9709" y="12568"/>
                    </a:cubicBezTo>
                    <a:lnTo>
                      <a:pt x="9709" y="12345"/>
                    </a:lnTo>
                    <a:cubicBezTo>
                      <a:pt x="9667" y="11438"/>
                      <a:pt x="9360" y="10602"/>
                      <a:pt x="8956" y="9890"/>
                    </a:cubicBezTo>
                    <a:cubicBezTo>
                      <a:pt x="8886" y="9779"/>
                      <a:pt x="8830" y="9681"/>
                      <a:pt x="8761" y="9569"/>
                    </a:cubicBezTo>
                    <a:cubicBezTo>
                      <a:pt x="8691" y="9472"/>
                      <a:pt x="8621" y="9360"/>
                      <a:pt x="8579" y="9276"/>
                    </a:cubicBezTo>
                    <a:cubicBezTo>
                      <a:pt x="8607" y="9276"/>
                      <a:pt x="8649" y="9290"/>
                      <a:pt x="8691" y="9332"/>
                    </a:cubicBezTo>
                    <a:cubicBezTo>
                      <a:pt x="8761" y="9388"/>
                      <a:pt x="8830" y="9416"/>
                      <a:pt x="8928" y="9486"/>
                    </a:cubicBezTo>
                    <a:cubicBezTo>
                      <a:pt x="8998" y="9555"/>
                      <a:pt x="9081" y="9625"/>
                      <a:pt x="9179" y="9751"/>
                    </a:cubicBezTo>
                    <a:cubicBezTo>
                      <a:pt x="9194" y="9768"/>
                      <a:pt x="9205" y="9776"/>
                      <a:pt x="9212" y="9776"/>
                    </a:cubicBezTo>
                    <a:cubicBezTo>
                      <a:pt x="9241" y="9776"/>
                      <a:pt x="9223" y="9668"/>
                      <a:pt x="9179" y="9569"/>
                    </a:cubicBezTo>
                    <a:cubicBezTo>
                      <a:pt x="8900" y="8997"/>
                      <a:pt x="8551" y="8565"/>
                      <a:pt x="8244" y="8133"/>
                    </a:cubicBezTo>
                    <a:cubicBezTo>
                      <a:pt x="7910" y="7714"/>
                      <a:pt x="7603" y="7296"/>
                      <a:pt x="7338" y="6780"/>
                    </a:cubicBezTo>
                    <a:cubicBezTo>
                      <a:pt x="7073" y="6277"/>
                      <a:pt x="6905" y="5733"/>
                      <a:pt x="6794" y="5162"/>
                    </a:cubicBezTo>
                    <a:cubicBezTo>
                      <a:pt x="6738" y="4883"/>
                      <a:pt x="6724" y="4590"/>
                      <a:pt x="6724" y="4297"/>
                    </a:cubicBezTo>
                    <a:cubicBezTo>
                      <a:pt x="6724" y="4157"/>
                      <a:pt x="6724" y="3990"/>
                      <a:pt x="6738" y="3850"/>
                    </a:cubicBezTo>
                    <a:cubicBezTo>
                      <a:pt x="6766" y="3711"/>
                      <a:pt x="6766" y="3558"/>
                      <a:pt x="6780" y="3418"/>
                    </a:cubicBezTo>
                    <a:cubicBezTo>
                      <a:pt x="6919" y="2232"/>
                      <a:pt x="7352" y="1103"/>
                      <a:pt x="7784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8"/>
              <p:cNvSpPr/>
              <p:nvPr/>
            </p:nvSpPr>
            <p:spPr>
              <a:xfrm>
                <a:off x="185041" y="236508"/>
                <a:ext cx="429722" cy="707839"/>
              </a:xfrm>
              <a:custGeom>
                <a:avLst/>
                <a:gdLst/>
                <a:ahLst/>
                <a:cxnLst/>
                <a:rect l="l" t="t" r="r" b="b"/>
                <a:pathLst>
                  <a:path w="9918" h="16336" extrusionOk="0">
                    <a:moveTo>
                      <a:pt x="4506" y="0"/>
                    </a:moveTo>
                    <a:cubicBezTo>
                      <a:pt x="4070" y="0"/>
                      <a:pt x="3638" y="55"/>
                      <a:pt x="3223" y="183"/>
                    </a:cubicBezTo>
                    <a:cubicBezTo>
                      <a:pt x="2149" y="490"/>
                      <a:pt x="1242" y="1201"/>
                      <a:pt x="698" y="2066"/>
                    </a:cubicBezTo>
                    <a:lnTo>
                      <a:pt x="656" y="2108"/>
                    </a:lnTo>
                    <a:lnTo>
                      <a:pt x="531" y="2163"/>
                    </a:lnTo>
                    <a:lnTo>
                      <a:pt x="461" y="2289"/>
                    </a:lnTo>
                    <a:cubicBezTo>
                      <a:pt x="405" y="2373"/>
                      <a:pt x="363" y="2442"/>
                      <a:pt x="321" y="2554"/>
                    </a:cubicBezTo>
                    <a:cubicBezTo>
                      <a:pt x="279" y="2638"/>
                      <a:pt x="252" y="2721"/>
                      <a:pt x="210" y="2833"/>
                    </a:cubicBezTo>
                    <a:cubicBezTo>
                      <a:pt x="182" y="2917"/>
                      <a:pt x="154" y="3014"/>
                      <a:pt x="126" y="3112"/>
                    </a:cubicBezTo>
                    <a:cubicBezTo>
                      <a:pt x="42" y="3475"/>
                      <a:pt x="0" y="3851"/>
                      <a:pt x="42" y="4228"/>
                    </a:cubicBezTo>
                    <a:cubicBezTo>
                      <a:pt x="42" y="4381"/>
                      <a:pt x="70" y="4535"/>
                      <a:pt x="112" y="4688"/>
                    </a:cubicBezTo>
                    <a:cubicBezTo>
                      <a:pt x="140" y="4855"/>
                      <a:pt x="196" y="5009"/>
                      <a:pt x="252" y="5148"/>
                    </a:cubicBezTo>
                    <a:cubicBezTo>
                      <a:pt x="363" y="5441"/>
                      <a:pt x="531" y="5720"/>
                      <a:pt x="740" y="5971"/>
                    </a:cubicBezTo>
                    <a:cubicBezTo>
                      <a:pt x="949" y="6208"/>
                      <a:pt x="1172" y="6432"/>
                      <a:pt x="1451" y="6613"/>
                    </a:cubicBezTo>
                    <a:lnTo>
                      <a:pt x="1549" y="6683"/>
                    </a:lnTo>
                    <a:lnTo>
                      <a:pt x="1660" y="6738"/>
                    </a:lnTo>
                    <a:lnTo>
                      <a:pt x="1870" y="6836"/>
                    </a:lnTo>
                    <a:cubicBezTo>
                      <a:pt x="1939" y="6878"/>
                      <a:pt x="2023" y="6906"/>
                      <a:pt x="2093" y="6920"/>
                    </a:cubicBezTo>
                    <a:cubicBezTo>
                      <a:pt x="2176" y="6948"/>
                      <a:pt x="2246" y="6976"/>
                      <a:pt x="2344" y="6990"/>
                    </a:cubicBezTo>
                    <a:cubicBezTo>
                      <a:pt x="2491" y="7022"/>
                      <a:pt x="2655" y="7039"/>
                      <a:pt x="2828" y="7039"/>
                    </a:cubicBezTo>
                    <a:cubicBezTo>
                      <a:pt x="3032" y="7039"/>
                      <a:pt x="3248" y="7015"/>
                      <a:pt x="3460" y="6962"/>
                    </a:cubicBezTo>
                    <a:cubicBezTo>
                      <a:pt x="3641" y="6906"/>
                      <a:pt x="3836" y="6836"/>
                      <a:pt x="4018" y="6738"/>
                    </a:cubicBezTo>
                    <a:cubicBezTo>
                      <a:pt x="4060" y="6711"/>
                      <a:pt x="4101" y="6683"/>
                      <a:pt x="4157" y="6641"/>
                    </a:cubicBezTo>
                    <a:cubicBezTo>
                      <a:pt x="4199" y="6613"/>
                      <a:pt x="4241" y="6599"/>
                      <a:pt x="4269" y="6557"/>
                    </a:cubicBezTo>
                    <a:lnTo>
                      <a:pt x="4394" y="6460"/>
                    </a:lnTo>
                    <a:lnTo>
                      <a:pt x="4520" y="6348"/>
                    </a:lnTo>
                    <a:lnTo>
                      <a:pt x="4673" y="6194"/>
                    </a:lnTo>
                    <a:cubicBezTo>
                      <a:pt x="4729" y="6139"/>
                      <a:pt x="4757" y="6083"/>
                      <a:pt x="4813" y="6013"/>
                    </a:cubicBezTo>
                    <a:lnTo>
                      <a:pt x="4883" y="5929"/>
                    </a:lnTo>
                    <a:lnTo>
                      <a:pt x="4938" y="5846"/>
                    </a:lnTo>
                    <a:lnTo>
                      <a:pt x="4994" y="5762"/>
                    </a:lnTo>
                    <a:lnTo>
                      <a:pt x="4994" y="5734"/>
                    </a:lnTo>
                    <a:lnTo>
                      <a:pt x="5008" y="5720"/>
                    </a:lnTo>
                    <a:lnTo>
                      <a:pt x="5022" y="5706"/>
                    </a:lnTo>
                    <a:lnTo>
                      <a:pt x="5036" y="5664"/>
                    </a:lnTo>
                    <a:cubicBezTo>
                      <a:pt x="5064" y="5650"/>
                      <a:pt x="5064" y="5637"/>
                      <a:pt x="5078" y="5623"/>
                    </a:cubicBezTo>
                    <a:cubicBezTo>
                      <a:pt x="5092" y="5595"/>
                      <a:pt x="5092" y="5567"/>
                      <a:pt x="5106" y="5525"/>
                    </a:cubicBezTo>
                    <a:cubicBezTo>
                      <a:pt x="5134" y="5483"/>
                      <a:pt x="5148" y="5413"/>
                      <a:pt x="5161" y="5358"/>
                    </a:cubicBezTo>
                    <a:cubicBezTo>
                      <a:pt x="5245" y="5023"/>
                      <a:pt x="5231" y="4688"/>
                      <a:pt x="5148" y="4367"/>
                    </a:cubicBezTo>
                    <a:cubicBezTo>
                      <a:pt x="5092" y="4200"/>
                      <a:pt x="5036" y="4046"/>
                      <a:pt x="4952" y="3907"/>
                    </a:cubicBezTo>
                    <a:cubicBezTo>
                      <a:pt x="4869" y="3767"/>
                      <a:pt x="4785" y="3628"/>
                      <a:pt x="4659" y="3502"/>
                    </a:cubicBezTo>
                    <a:lnTo>
                      <a:pt x="4785" y="3502"/>
                    </a:lnTo>
                    <a:cubicBezTo>
                      <a:pt x="4827" y="3502"/>
                      <a:pt x="4869" y="3488"/>
                      <a:pt x="4924" y="3475"/>
                    </a:cubicBezTo>
                    <a:cubicBezTo>
                      <a:pt x="4966" y="3475"/>
                      <a:pt x="5008" y="3461"/>
                      <a:pt x="5036" y="3433"/>
                    </a:cubicBezTo>
                    <a:cubicBezTo>
                      <a:pt x="5175" y="3363"/>
                      <a:pt x="5203" y="3196"/>
                      <a:pt x="5078" y="2944"/>
                    </a:cubicBezTo>
                    <a:cubicBezTo>
                      <a:pt x="5036" y="2903"/>
                      <a:pt x="5008" y="2833"/>
                      <a:pt x="4952" y="2777"/>
                    </a:cubicBezTo>
                    <a:cubicBezTo>
                      <a:pt x="4938" y="2735"/>
                      <a:pt x="4896" y="2707"/>
                      <a:pt x="4869" y="2693"/>
                    </a:cubicBezTo>
                    <a:cubicBezTo>
                      <a:pt x="4827" y="2652"/>
                      <a:pt x="4799" y="2638"/>
                      <a:pt x="4757" y="2596"/>
                    </a:cubicBezTo>
                    <a:cubicBezTo>
                      <a:pt x="4729" y="2568"/>
                      <a:pt x="4687" y="2554"/>
                      <a:pt x="4659" y="2512"/>
                    </a:cubicBezTo>
                    <a:lnTo>
                      <a:pt x="4659" y="2512"/>
                    </a:lnTo>
                    <a:cubicBezTo>
                      <a:pt x="4667" y="2514"/>
                      <a:pt x="4672" y="2515"/>
                      <a:pt x="4673" y="2515"/>
                    </a:cubicBezTo>
                    <a:cubicBezTo>
                      <a:pt x="4682" y="2515"/>
                      <a:pt x="4590" y="2484"/>
                      <a:pt x="4590" y="2484"/>
                    </a:cubicBezTo>
                    <a:lnTo>
                      <a:pt x="4576" y="2456"/>
                    </a:lnTo>
                    <a:lnTo>
                      <a:pt x="4534" y="2442"/>
                    </a:lnTo>
                    <a:lnTo>
                      <a:pt x="4366" y="2359"/>
                    </a:lnTo>
                    <a:cubicBezTo>
                      <a:pt x="4325" y="2345"/>
                      <a:pt x="4269" y="2317"/>
                      <a:pt x="4241" y="2303"/>
                    </a:cubicBezTo>
                    <a:cubicBezTo>
                      <a:pt x="4199" y="2289"/>
                      <a:pt x="4171" y="2289"/>
                      <a:pt x="4129" y="2275"/>
                    </a:cubicBezTo>
                    <a:cubicBezTo>
                      <a:pt x="3939" y="2201"/>
                      <a:pt x="3709" y="2167"/>
                      <a:pt x="3475" y="2167"/>
                    </a:cubicBezTo>
                    <a:cubicBezTo>
                      <a:pt x="3400" y="2167"/>
                      <a:pt x="3325" y="2171"/>
                      <a:pt x="3251" y="2177"/>
                    </a:cubicBezTo>
                    <a:cubicBezTo>
                      <a:pt x="2930" y="2219"/>
                      <a:pt x="2623" y="2317"/>
                      <a:pt x="2344" y="2498"/>
                    </a:cubicBezTo>
                    <a:cubicBezTo>
                      <a:pt x="2065" y="2665"/>
                      <a:pt x="1814" y="2903"/>
                      <a:pt x="1619" y="3154"/>
                    </a:cubicBezTo>
                    <a:cubicBezTo>
                      <a:pt x="1591" y="3223"/>
                      <a:pt x="1535" y="3293"/>
                      <a:pt x="1507" y="3363"/>
                    </a:cubicBezTo>
                    <a:lnTo>
                      <a:pt x="1451" y="3475"/>
                    </a:lnTo>
                    <a:lnTo>
                      <a:pt x="1437" y="3530"/>
                    </a:lnTo>
                    <a:lnTo>
                      <a:pt x="1437" y="3544"/>
                    </a:lnTo>
                    <a:lnTo>
                      <a:pt x="1395" y="3614"/>
                    </a:lnTo>
                    <a:lnTo>
                      <a:pt x="1395" y="3628"/>
                    </a:lnTo>
                    <a:lnTo>
                      <a:pt x="1381" y="3684"/>
                    </a:lnTo>
                    <a:lnTo>
                      <a:pt x="1381" y="3698"/>
                    </a:lnTo>
                    <a:lnTo>
                      <a:pt x="1367" y="3753"/>
                    </a:lnTo>
                    <a:cubicBezTo>
                      <a:pt x="1340" y="3781"/>
                      <a:pt x="1340" y="3809"/>
                      <a:pt x="1326" y="3837"/>
                    </a:cubicBezTo>
                    <a:cubicBezTo>
                      <a:pt x="1312" y="3879"/>
                      <a:pt x="1312" y="3893"/>
                      <a:pt x="1312" y="3921"/>
                    </a:cubicBezTo>
                    <a:lnTo>
                      <a:pt x="1298" y="3977"/>
                    </a:lnTo>
                    <a:lnTo>
                      <a:pt x="1298" y="4019"/>
                    </a:lnTo>
                    <a:cubicBezTo>
                      <a:pt x="1289" y="4012"/>
                      <a:pt x="1281" y="4010"/>
                      <a:pt x="1276" y="4010"/>
                    </a:cubicBezTo>
                    <a:cubicBezTo>
                      <a:pt x="1255" y="4010"/>
                      <a:pt x="1253" y="4045"/>
                      <a:pt x="1242" y="4088"/>
                    </a:cubicBezTo>
                    <a:cubicBezTo>
                      <a:pt x="1200" y="4367"/>
                      <a:pt x="1242" y="4646"/>
                      <a:pt x="1312" y="4855"/>
                    </a:cubicBezTo>
                    <a:cubicBezTo>
                      <a:pt x="1381" y="5079"/>
                      <a:pt x="1479" y="5246"/>
                      <a:pt x="1591" y="5385"/>
                    </a:cubicBezTo>
                    <a:cubicBezTo>
                      <a:pt x="1814" y="5664"/>
                      <a:pt x="2065" y="5804"/>
                      <a:pt x="2246" y="5846"/>
                    </a:cubicBezTo>
                    <a:cubicBezTo>
                      <a:pt x="2328" y="5878"/>
                      <a:pt x="2400" y="5892"/>
                      <a:pt x="2460" y="5892"/>
                    </a:cubicBezTo>
                    <a:cubicBezTo>
                      <a:pt x="2502" y="5892"/>
                      <a:pt x="2538" y="5885"/>
                      <a:pt x="2567" y="5874"/>
                    </a:cubicBezTo>
                    <a:cubicBezTo>
                      <a:pt x="2637" y="5860"/>
                      <a:pt x="2665" y="5832"/>
                      <a:pt x="2665" y="5776"/>
                    </a:cubicBezTo>
                    <a:cubicBezTo>
                      <a:pt x="2790" y="5637"/>
                      <a:pt x="2679" y="5413"/>
                      <a:pt x="2623" y="5134"/>
                    </a:cubicBezTo>
                    <a:cubicBezTo>
                      <a:pt x="2581" y="4995"/>
                      <a:pt x="2567" y="4828"/>
                      <a:pt x="2567" y="4674"/>
                    </a:cubicBezTo>
                    <a:cubicBezTo>
                      <a:pt x="2581" y="4521"/>
                      <a:pt x="2623" y="4339"/>
                      <a:pt x="2707" y="4200"/>
                    </a:cubicBezTo>
                    <a:cubicBezTo>
                      <a:pt x="2776" y="4088"/>
                      <a:pt x="2874" y="3977"/>
                      <a:pt x="2999" y="3893"/>
                    </a:cubicBezTo>
                    <a:cubicBezTo>
                      <a:pt x="3125" y="3809"/>
                      <a:pt x="3264" y="3740"/>
                      <a:pt x="3404" y="3698"/>
                    </a:cubicBezTo>
                    <a:cubicBezTo>
                      <a:pt x="3474" y="3684"/>
                      <a:pt x="3547" y="3677"/>
                      <a:pt x="3622" y="3677"/>
                    </a:cubicBezTo>
                    <a:cubicBezTo>
                      <a:pt x="3697" y="3677"/>
                      <a:pt x="3774" y="3684"/>
                      <a:pt x="3850" y="3698"/>
                    </a:cubicBezTo>
                    <a:cubicBezTo>
                      <a:pt x="3990" y="3740"/>
                      <a:pt x="4129" y="3809"/>
                      <a:pt x="4255" y="3893"/>
                    </a:cubicBezTo>
                    <a:cubicBezTo>
                      <a:pt x="4352" y="3963"/>
                      <a:pt x="4464" y="4060"/>
                      <a:pt x="4548" y="4172"/>
                    </a:cubicBezTo>
                    <a:cubicBezTo>
                      <a:pt x="4631" y="4270"/>
                      <a:pt x="4715" y="4395"/>
                      <a:pt x="4757" y="4535"/>
                    </a:cubicBezTo>
                    <a:cubicBezTo>
                      <a:pt x="4813" y="4660"/>
                      <a:pt x="4841" y="4800"/>
                      <a:pt x="4841" y="4953"/>
                    </a:cubicBezTo>
                    <a:cubicBezTo>
                      <a:pt x="4869" y="5093"/>
                      <a:pt x="4841" y="5232"/>
                      <a:pt x="4813" y="5372"/>
                    </a:cubicBezTo>
                    <a:cubicBezTo>
                      <a:pt x="4631" y="5860"/>
                      <a:pt x="4269" y="6222"/>
                      <a:pt x="3864" y="6460"/>
                    </a:cubicBezTo>
                    <a:cubicBezTo>
                      <a:pt x="3559" y="6627"/>
                      <a:pt x="3199" y="6718"/>
                      <a:pt x="2837" y="6718"/>
                    </a:cubicBezTo>
                    <a:cubicBezTo>
                      <a:pt x="2686" y="6718"/>
                      <a:pt x="2534" y="6702"/>
                      <a:pt x="2386" y="6669"/>
                    </a:cubicBezTo>
                    <a:lnTo>
                      <a:pt x="2190" y="6613"/>
                    </a:lnTo>
                    <a:cubicBezTo>
                      <a:pt x="2149" y="6599"/>
                      <a:pt x="2079" y="6557"/>
                      <a:pt x="2023" y="6543"/>
                    </a:cubicBezTo>
                    <a:cubicBezTo>
                      <a:pt x="1967" y="6529"/>
                      <a:pt x="1898" y="6487"/>
                      <a:pt x="1842" y="6460"/>
                    </a:cubicBezTo>
                    <a:cubicBezTo>
                      <a:pt x="1800" y="6418"/>
                      <a:pt x="1730" y="6404"/>
                      <a:pt x="1674" y="6362"/>
                    </a:cubicBezTo>
                    <a:lnTo>
                      <a:pt x="1521" y="6264"/>
                    </a:lnTo>
                    <a:cubicBezTo>
                      <a:pt x="1465" y="6222"/>
                      <a:pt x="1409" y="6194"/>
                      <a:pt x="1354" y="6139"/>
                    </a:cubicBezTo>
                    <a:cubicBezTo>
                      <a:pt x="1256" y="6069"/>
                      <a:pt x="1172" y="5971"/>
                      <a:pt x="1075" y="5874"/>
                    </a:cubicBezTo>
                    <a:cubicBezTo>
                      <a:pt x="768" y="5553"/>
                      <a:pt x="558" y="5148"/>
                      <a:pt x="433" y="4730"/>
                    </a:cubicBezTo>
                    <a:cubicBezTo>
                      <a:pt x="307" y="4311"/>
                      <a:pt x="279" y="3851"/>
                      <a:pt x="349" y="3419"/>
                    </a:cubicBezTo>
                    <a:cubicBezTo>
                      <a:pt x="377" y="3209"/>
                      <a:pt x="447" y="2986"/>
                      <a:pt x="544" y="2791"/>
                    </a:cubicBezTo>
                    <a:cubicBezTo>
                      <a:pt x="558" y="2735"/>
                      <a:pt x="586" y="2693"/>
                      <a:pt x="614" y="2638"/>
                    </a:cubicBezTo>
                    <a:cubicBezTo>
                      <a:pt x="628" y="2582"/>
                      <a:pt x="656" y="2526"/>
                      <a:pt x="698" y="2498"/>
                    </a:cubicBezTo>
                    <a:cubicBezTo>
                      <a:pt x="726" y="2442"/>
                      <a:pt x="754" y="2387"/>
                      <a:pt x="782" y="2359"/>
                    </a:cubicBezTo>
                    <a:cubicBezTo>
                      <a:pt x="823" y="2303"/>
                      <a:pt x="837" y="2247"/>
                      <a:pt x="865" y="2219"/>
                    </a:cubicBezTo>
                    <a:cubicBezTo>
                      <a:pt x="1395" y="1410"/>
                      <a:pt x="2246" y="768"/>
                      <a:pt x="3237" y="503"/>
                    </a:cubicBezTo>
                    <a:cubicBezTo>
                      <a:pt x="3404" y="462"/>
                      <a:pt x="3557" y="434"/>
                      <a:pt x="3711" y="406"/>
                    </a:cubicBezTo>
                    <a:cubicBezTo>
                      <a:pt x="3795" y="392"/>
                      <a:pt x="3864" y="392"/>
                      <a:pt x="3962" y="364"/>
                    </a:cubicBezTo>
                    <a:cubicBezTo>
                      <a:pt x="4046" y="364"/>
                      <a:pt x="4115" y="350"/>
                      <a:pt x="4199" y="350"/>
                    </a:cubicBezTo>
                    <a:cubicBezTo>
                      <a:pt x="4101" y="350"/>
                      <a:pt x="3976" y="392"/>
                      <a:pt x="3850" y="434"/>
                    </a:cubicBezTo>
                    <a:cubicBezTo>
                      <a:pt x="3711" y="490"/>
                      <a:pt x="3585" y="559"/>
                      <a:pt x="3474" y="643"/>
                    </a:cubicBezTo>
                    <a:cubicBezTo>
                      <a:pt x="3348" y="741"/>
                      <a:pt x="3237" y="824"/>
                      <a:pt x="3167" y="908"/>
                    </a:cubicBezTo>
                    <a:cubicBezTo>
                      <a:pt x="3097" y="992"/>
                      <a:pt x="3055" y="1061"/>
                      <a:pt x="3027" y="1117"/>
                    </a:cubicBezTo>
                    <a:cubicBezTo>
                      <a:pt x="3013" y="1201"/>
                      <a:pt x="3069" y="1243"/>
                      <a:pt x="3167" y="1243"/>
                    </a:cubicBezTo>
                    <a:cubicBezTo>
                      <a:pt x="3195" y="1243"/>
                      <a:pt x="3223" y="1243"/>
                      <a:pt x="3264" y="1229"/>
                    </a:cubicBezTo>
                    <a:cubicBezTo>
                      <a:pt x="3292" y="1229"/>
                      <a:pt x="3334" y="1229"/>
                      <a:pt x="3362" y="1201"/>
                    </a:cubicBezTo>
                    <a:cubicBezTo>
                      <a:pt x="3432" y="1187"/>
                      <a:pt x="3516" y="1173"/>
                      <a:pt x="3585" y="1159"/>
                    </a:cubicBezTo>
                    <a:cubicBezTo>
                      <a:pt x="3920" y="1089"/>
                      <a:pt x="4325" y="1047"/>
                      <a:pt x="4492" y="1047"/>
                    </a:cubicBezTo>
                    <a:cubicBezTo>
                      <a:pt x="4910" y="1061"/>
                      <a:pt x="5329" y="1103"/>
                      <a:pt x="5733" y="1201"/>
                    </a:cubicBezTo>
                    <a:cubicBezTo>
                      <a:pt x="5664" y="1201"/>
                      <a:pt x="5608" y="1229"/>
                      <a:pt x="5566" y="1243"/>
                    </a:cubicBezTo>
                    <a:lnTo>
                      <a:pt x="5399" y="1299"/>
                    </a:lnTo>
                    <a:cubicBezTo>
                      <a:pt x="5315" y="1340"/>
                      <a:pt x="5231" y="1396"/>
                      <a:pt x="5175" y="1452"/>
                    </a:cubicBezTo>
                    <a:cubicBezTo>
                      <a:pt x="5120" y="1522"/>
                      <a:pt x="5092" y="1591"/>
                      <a:pt x="5078" y="1675"/>
                    </a:cubicBezTo>
                    <a:cubicBezTo>
                      <a:pt x="5050" y="1759"/>
                      <a:pt x="5050" y="1856"/>
                      <a:pt x="5078" y="1954"/>
                    </a:cubicBezTo>
                    <a:cubicBezTo>
                      <a:pt x="5092" y="2024"/>
                      <a:pt x="5120" y="2080"/>
                      <a:pt x="5189" y="2108"/>
                    </a:cubicBezTo>
                    <a:cubicBezTo>
                      <a:pt x="5231" y="2135"/>
                      <a:pt x="5259" y="2149"/>
                      <a:pt x="5301" y="2149"/>
                    </a:cubicBezTo>
                    <a:cubicBezTo>
                      <a:pt x="5329" y="2163"/>
                      <a:pt x="5371" y="2163"/>
                      <a:pt x="5399" y="2163"/>
                    </a:cubicBezTo>
                    <a:lnTo>
                      <a:pt x="5510" y="2163"/>
                    </a:lnTo>
                    <a:cubicBezTo>
                      <a:pt x="5538" y="2163"/>
                      <a:pt x="5594" y="2163"/>
                      <a:pt x="5636" y="2177"/>
                    </a:cubicBezTo>
                    <a:cubicBezTo>
                      <a:pt x="5719" y="2177"/>
                      <a:pt x="5803" y="2205"/>
                      <a:pt x="5887" y="2219"/>
                    </a:cubicBezTo>
                    <a:cubicBezTo>
                      <a:pt x="6068" y="2247"/>
                      <a:pt x="6236" y="2289"/>
                      <a:pt x="6431" y="2345"/>
                    </a:cubicBezTo>
                    <a:cubicBezTo>
                      <a:pt x="6793" y="2456"/>
                      <a:pt x="7170" y="2638"/>
                      <a:pt x="7519" y="2875"/>
                    </a:cubicBezTo>
                    <a:cubicBezTo>
                      <a:pt x="7868" y="3126"/>
                      <a:pt x="8188" y="3461"/>
                      <a:pt x="8453" y="3837"/>
                    </a:cubicBezTo>
                    <a:cubicBezTo>
                      <a:pt x="8718" y="4228"/>
                      <a:pt x="8928" y="4674"/>
                      <a:pt x="9053" y="5148"/>
                    </a:cubicBezTo>
                    <a:cubicBezTo>
                      <a:pt x="9011" y="5093"/>
                      <a:pt x="8983" y="5065"/>
                      <a:pt x="8942" y="5009"/>
                    </a:cubicBezTo>
                    <a:cubicBezTo>
                      <a:pt x="8914" y="4953"/>
                      <a:pt x="8872" y="4925"/>
                      <a:pt x="8844" y="4869"/>
                    </a:cubicBezTo>
                    <a:cubicBezTo>
                      <a:pt x="8467" y="4339"/>
                      <a:pt x="8049" y="3837"/>
                      <a:pt x="7602" y="3349"/>
                    </a:cubicBezTo>
                    <a:cubicBezTo>
                      <a:pt x="7570" y="3313"/>
                      <a:pt x="7541" y="3298"/>
                      <a:pt x="7518" y="3298"/>
                    </a:cubicBezTo>
                    <a:cubicBezTo>
                      <a:pt x="7452" y="3298"/>
                      <a:pt x="7432" y="3420"/>
                      <a:pt x="7505" y="3502"/>
                    </a:cubicBezTo>
                    <a:cubicBezTo>
                      <a:pt x="7658" y="3740"/>
                      <a:pt x="7826" y="4032"/>
                      <a:pt x="7979" y="4367"/>
                    </a:cubicBezTo>
                    <a:cubicBezTo>
                      <a:pt x="8077" y="4576"/>
                      <a:pt x="8146" y="4800"/>
                      <a:pt x="8202" y="5023"/>
                    </a:cubicBezTo>
                    <a:cubicBezTo>
                      <a:pt x="8244" y="5246"/>
                      <a:pt x="8300" y="5483"/>
                      <a:pt x="8314" y="5720"/>
                    </a:cubicBezTo>
                    <a:cubicBezTo>
                      <a:pt x="8356" y="5943"/>
                      <a:pt x="8370" y="6194"/>
                      <a:pt x="8370" y="6418"/>
                    </a:cubicBezTo>
                    <a:lnTo>
                      <a:pt x="8370" y="7129"/>
                    </a:lnTo>
                    <a:cubicBezTo>
                      <a:pt x="8356" y="7478"/>
                      <a:pt x="8300" y="7854"/>
                      <a:pt x="8216" y="8203"/>
                    </a:cubicBezTo>
                    <a:lnTo>
                      <a:pt x="8202" y="8273"/>
                    </a:lnTo>
                    <a:lnTo>
                      <a:pt x="8174" y="8343"/>
                    </a:lnTo>
                    <a:lnTo>
                      <a:pt x="8146" y="8482"/>
                    </a:lnTo>
                    <a:lnTo>
                      <a:pt x="8063" y="8775"/>
                    </a:lnTo>
                    <a:cubicBezTo>
                      <a:pt x="8021" y="8873"/>
                      <a:pt x="8007" y="8970"/>
                      <a:pt x="7965" y="9068"/>
                    </a:cubicBezTo>
                    <a:cubicBezTo>
                      <a:pt x="7937" y="9152"/>
                      <a:pt x="7923" y="9263"/>
                      <a:pt x="7881" y="9347"/>
                    </a:cubicBezTo>
                    <a:cubicBezTo>
                      <a:pt x="7854" y="9472"/>
                      <a:pt x="7812" y="9598"/>
                      <a:pt x="7798" y="9696"/>
                    </a:cubicBezTo>
                    <a:cubicBezTo>
                      <a:pt x="7756" y="9821"/>
                      <a:pt x="7742" y="9919"/>
                      <a:pt x="7714" y="10044"/>
                    </a:cubicBezTo>
                    <a:lnTo>
                      <a:pt x="7602" y="9891"/>
                    </a:lnTo>
                    <a:cubicBezTo>
                      <a:pt x="7575" y="9779"/>
                      <a:pt x="7519" y="9682"/>
                      <a:pt x="7477" y="9570"/>
                    </a:cubicBezTo>
                    <a:cubicBezTo>
                      <a:pt x="7449" y="9458"/>
                      <a:pt x="7435" y="9333"/>
                      <a:pt x="7435" y="9179"/>
                    </a:cubicBezTo>
                    <a:cubicBezTo>
                      <a:pt x="7435" y="9135"/>
                      <a:pt x="7419" y="9117"/>
                      <a:pt x="7396" y="9117"/>
                    </a:cubicBezTo>
                    <a:cubicBezTo>
                      <a:pt x="7355" y="9117"/>
                      <a:pt x="7290" y="9177"/>
                      <a:pt x="7254" y="9249"/>
                    </a:cubicBezTo>
                    <a:cubicBezTo>
                      <a:pt x="7198" y="9389"/>
                      <a:pt x="7128" y="9500"/>
                      <a:pt x="7100" y="9626"/>
                    </a:cubicBezTo>
                    <a:cubicBezTo>
                      <a:pt x="7045" y="9751"/>
                      <a:pt x="7017" y="9891"/>
                      <a:pt x="6975" y="10016"/>
                    </a:cubicBezTo>
                    <a:cubicBezTo>
                      <a:pt x="6891" y="10254"/>
                      <a:pt x="6835" y="10519"/>
                      <a:pt x="6766" y="10756"/>
                    </a:cubicBezTo>
                    <a:cubicBezTo>
                      <a:pt x="6724" y="10881"/>
                      <a:pt x="6696" y="11007"/>
                      <a:pt x="6640" y="11132"/>
                    </a:cubicBezTo>
                    <a:cubicBezTo>
                      <a:pt x="6584" y="11244"/>
                      <a:pt x="6556" y="11369"/>
                      <a:pt x="6501" y="11495"/>
                    </a:cubicBezTo>
                    <a:cubicBezTo>
                      <a:pt x="6459" y="11620"/>
                      <a:pt x="6375" y="11732"/>
                      <a:pt x="6333" y="11844"/>
                    </a:cubicBezTo>
                    <a:cubicBezTo>
                      <a:pt x="6291" y="11899"/>
                      <a:pt x="6263" y="11969"/>
                      <a:pt x="6222" y="12011"/>
                    </a:cubicBezTo>
                    <a:cubicBezTo>
                      <a:pt x="6194" y="12067"/>
                      <a:pt x="6138" y="12123"/>
                      <a:pt x="6110" y="12192"/>
                    </a:cubicBezTo>
                    <a:cubicBezTo>
                      <a:pt x="5943" y="12416"/>
                      <a:pt x="5733" y="12611"/>
                      <a:pt x="5538" y="12820"/>
                    </a:cubicBezTo>
                    <a:cubicBezTo>
                      <a:pt x="5440" y="12918"/>
                      <a:pt x="5329" y="13015"/>
                      <a:pt x="5231" y="13113"/>
                    </a:cubicBezTo>
                    <a:lnTo>
                      <a:pt x="5078" y="13252"/>
                    </a:lnTo>
                    <a:lnTo>
                      <a:pt x="4896" y="13392"/>
                    </a:lnTo>
                    <a:cubicBezTo>
                      <a:pt x="4799" y="13476"/>
                      <a:pt x="4673" y="13573"/>
                      <a:pt x="4562" y="13671"/>
                    </a:cubicBezTo>
                    <a:cubicBezTo>
                      <a:pt x="4450" y="13755"/>
                      <a:pt x="4339" y="13852"/>
                      <a:pt x="4213" y="13936"/>
                    </a:cubicBezTo>
                    <a:cubicBezTo>
                      <a:pt x="3990" y="14103"/>
                      <a:pt x="3753" y="14285"/>
                      <a:pt x="3502" y="14438"/>
                    </a:cubicBezTo>
                    <a:cubicBezTo>
                      <a:pt x="2539" y="15108"/>
                      <a:pt x="1549" y="15707"/>
                      <a:pt x="572" y="16335"/>
                    </a:cubicBezTo>
                    <a:cubicBezTo>
                      <a:pt x="572" y="16335"/>
                      <a:pt x="1047" y="16084"/>
                      <a:pt x="1870" y="15624"/>
                    </a:cubicBezTo>
                    <a:cubicBezTo>
                      <a:pt x="2274" y="15401"/>
                      <a:pt x="2776" y="15122"/>
                      <a:pt x="3334" y="14787"/>
                    </a:cubicBezTo>
                    <a:cubicBezTo>
                      <a:pt x="3613" y="14633"/>
                      <a:pt x="3920" y="14452"/>
                      <a:pt x="4241" y="14271"/>
                    </a:cubicBezTo>
                    <a:cubicBezTo>
                      <a:pt x="4394" y="14159"/>
                      <a:pt x="4548" y="14075"/>
                      <a:pt x="4729" y="13964"/>
                    </a:cubicBezTo>
                    <a:cubicBezTo>
                      <a:pt x="4883" y="13866"/>
                      <a:pt x="5064" y="13755"/>
                      <a:pt x="5231" y="13643"/>
                    </a:cubicBezTo>
                    <a:cubicBezTo>
                      <a:pt x="5413" y="13531"/>
                      <a:pt x="5580" y="13392"/>
                      <a:pt x="5761" y="13266"/>
                    </a:cubicBezTo>
                    <a:cubicBezTo>
                      <a:pt x="5929" y="13155"/>
                      <a:pt x="6110" y="13015"/>
                      <a:pt x="6277" y="12876"/>
                    </a:cubicBezTo>
                    <a:cubicBezTo>
                      <a:pt x="6626" y="12569"/>
                      <a:pt x="6975" y="12262"/>
                      <a:pt x="7296" y="11872"/>
                    </a:cubicBezTo>
                    <a:cubicBezTo>
                      <a:pt x="7602" y="11509"/>
                      <a:pt x="7881" y="11090"/>
                      <a:pt x="8160" y="10672"/>
                    </a:cubicBezTo>
                    <a:cubicBezTo>
                      <a:pt x="8286" y="10463"/>
                      <a:pt x="8425" y="10240"/>
                      <a:pt x="8551" y="10030"/>
                    </a:cubicBezTo>
                    <a:cubicBezTo>
                      <a:pt x="8663" y="9807"/>
                      <a:pt x="8788" y="9598"/>
                      <a:pt x="8914" y="9361"/>
                    </a:cubicBezTo>
                    <a:cubicBezTo>
                      <a:pt x="8969" y="9263"/>
                      <a:pt x="9039" y="9138"/>
                      <a:pt x="9081" y="9012"/>
                    </a:cubicBezTo>
                    <a:lnTo>
                      <a:pt x="9179" y="8845"/>
                    </a:lnTo>
                    <a:lnTo>
                      <a:pt x="9221" y="8761"/>
                    </a:lnTo>
                    <a:lnTo>
                      <a:pt x="9276" y="8663"/>
                    </a:lnTo>
                    <a:lnTo>
                      <a:pt x="9360" y="8482"/>
                    </a:lnTo>
                    <a:lnTo>
                      <a:pt x="9458" y="8287"/>
                    </a:lnTo>
                    <a:cubicBezTo>
                      <a:pt x="9500" y="8161"/>
                      <a:pt x="9541" y="8022"/>
                      <a:pt x="9597" y="7882"/>
                    </a:cubicBezTo>
                    <a:cubicBezTo>
                      <a:pt x="9765" y="7338"/>
                      <a:pt x="9876" y="6780"/>
                      <a:pt x="9890" y="6208"/>
                    </a:cubicBezTo>
                    <a:cubicBezTo>
                      <a:pt x="9918" y="5065"/>
                      <a:pt x="9639" y="3893"/>
                      <a:pt x="9053" y="2903"/>
                    </a:cubicBezTo>
                    <a:cubicBezTo>
                      <a:pt x="8481" y="1884"/>
                      <a:pt x="7589" y="1061"/>
                      <a:pt x="6570" y="531"/>
                    </a:cubicBezTo>
                    <a:cubicBezTo>
                      <a:pt x="6501" y="490"/>
                      <a:pt x="6459" y="462"/>
                      <a:pt x="6389" y="420"/>
                    </a:cubicBezTo>
                    <a:lnTo>
                      <a:pt x="6180" y="336"/>
                    </a:lnTo>
                    <a:cubicBezTo>
                      <a:pt x="6110" y="294"/>
                      <a:pt x="6040" y="280"/>
                      <a:pt x="5971" y="252"/>
                    </a:cubicBezTo>
                    <a:lnTo>
                      <a:pt x="5761" y="183"/>
                    </a:lnTo>
                    <a:lnTo>
                      <a:pt x="5538" y="113"/>
                    </a:lnTo>
                    <a:lnTo>
                      <a:pt x="5329" y="71"/>
                    </a:lnTo>
                    <a:lnTo>
                      <a:pt x="5120" y="43"/>
                    </a:lnTo>
                    <a:lnTo>
                      <a:pt x="4910" y="15"/>
                    </a:lnTo>
                    <a:cubicBezTo>
                      <a:pt x="4775" y="5"/>
                      <a:pt x="4640" y="0"/>
                      <a:pt x="4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8"/>
              <p:cNvSpPr/>
              <p:nvPr/>
            </p:nvSpPr>
            <p:spPr>
              <a:xfrm>
                <a:off x="235218" y="1077264"/>
                <a:ext cx="500433" cy="691763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5965" extrusionOk="0">
                    <a:moveTo>
                      <a:pt x="4785" y="1"/>
                    </a:moveTo>
                    <a:cubicBezTo>
                      <a:pt x="4785" y="1"/>
                      <a:pt x="4785" y="168"/>
                      <a:pt x="4813" y="447"/>
                    </a:cubicBezTo>
                    <a:cubicBezTo>
                      <a:pt x="4826" y="726"/>
                      <a:pt x="4840" y="1117"/>
                      <a:pt x="4826" y="1647"/>
                    </a:cubicBezTo>
                    <a:cubicBezTo>
                      <a:pt x="4813" y="1912"/>
                      <a:pt x="4813" y="2191"/>
                      <a:pt x="4757" y="2498"/>
                    </a:cubicBezTo>
                    <a:cubicBezTo>
                      <a:pt x="4715" y="2818"/>
                      <a:pt x="4673" y="3125"/>
                      <a:pt x="4575" y="3474"/>
                    </a:cubicBezTo>
                    <a:cubicBezTo>
                      <a:pt x="4492" y="3823"/>
                      <a:pt x="4366" y="4171"/>
                      <a:pt x="4199" y="4534"/>
                    </a:cubicBezTo>
                    <a:cubicBezTo>
                      <a:pt x="4017" y="4911"/>
                      <a:pt x="3808" y="5259"/>
                      <a:pt x="3557" y="5608"/>
                    </a:cubicBezTo>
                    <a:cubicBezTo>
                      <a:pt x="3027" y="6320"/>
                      <a:pt x="2371" y="7031"/>
                      <a:pt x="1716" y="7840"/>
                    </a:cubicBezTo>
                    <a:cubicBezTo>
                      <a:pt x="1395" y="8231"/>
                      <a:pt x="1060" y="8677"/>
                      <a:pt x="781" y="9165"/>
                    </a:cubicBezTo>
                    <a:cubicBezTo>
                      <a:pt x="488" y="9625"/>
                      <a:pt x="237" y="10169"/>
                      <a:pt x="98" y="10769"/>
                    </a:cubicBezTo>
                    <a:cubicBezTo>
                      <a:pt x="28" y="11062"/>
                      <a:pt x="0" y="11355"/>
                      <a:pt x="14" y="11676"/>
                    </a:cubicBezTo>
                    <a:cubicBezTo>
                      <a:pt x="14" y="11983"/>
                      <a:pt x="56" y="12276"/>
                      <a:pt x="154" y="12596"/>
                    </a:cubicBezTo>
                    <a:cubicBezTo>
                      <a:pt x="196" y="12750"/>
                      <a:pt x="237" y="12889"/>
                      <a:pt x="307" y="13029"/>
                    </a:cubicBezTo>
                    <a:cubicBezTo>
                      <a:pt x="363" y="13168"/>
                      <a:pt x="433" y="13308"/>
                      <a:pt x="502" y="13447"/>
                    </a:cubicBezTo>
                    <a:cubicBezTo>
                      <a:pt x="642" y="13726"/>
                      <a:pt x="809" y="13991"/>
                      <a:pt x="1018" y="14228"/>
                    </a:cubicBezTo>
                    <a:cubicBezTo>
                      <a:pt x="1423" y="14717"/>
                      <a:pt x="1939" y="15107"/>
                      <a:pt x="2511" y="15386"/>
                    </a:cubicBezTo>
                    <a:cubicBezTo>
                      <a:pt x="3083" y="15665"/>
                      <a:pt x="3683" y="15832"/>
                      <a:pt x="4296" y="15902"/>
                    </a:cubicBezTo>
                    <a:cubicBezTo>
                      <a:pt x="4575" y="15946"/>
                      <a:pt x="4853" y="15964"/>
                      <a:pt x="5130" y="15964"/>
                    </a:cubicBezTo>
                    <a:cubicBezTo>
                      <a:pt x="5478" y="15964"/>
                      <a:pt x="5824" y="15935"/>
                      <a:pt x="6166" y="15888"/>
                    </a:cubicBezTo>
                    <a:cubicBezTo>
                      <a:pt x="6779" y="15805"/>
                      <a:pt x="7393" y="15665"/>
                      <a:pt x="7965" y="15428"/>
                    </a:cubicBezTo>
                    <a:cubicBezTo>
                      <a:pt x="8537" y="15205"/>
                      <a:pt x="9081" y="14926"/>
                      <a:pt x="9569" y="14563"/>
                    </a:cubicBezTo>
                    <a:cubicBezTo>
                      <a:pt x="10057" y="14201"/>
                      <a:pt x="10490" y="13782"/>
                      <a:pt x="10824" y="13294"/>
                    </a:cubicBezTo>
                    <a:cubicBezTo>
                      <a:pt x="11145" y="12806"/>
                      <a:pt x="11382" y="12248"/>
                      <a:pt x="11480" y="11662"/>
                    </a:cubicBezTo>
                    <a:cubicBezTo>
                      <a:pt x="11536" y="11383"/>
                      <a:pt x="11550" y="11090"/>
                      <a:pt x="11536" y="10811"/>
                    </a:cubicBezTo>
                    <a:cubicBezTo>
                      <a:pt x="11522" y="10532"/>
                      <a:pt x="11480" y="10253"/>
                      <a:pt x="11410" y="10002"/>
                    </a:cubicBezTo>
                    <a:cubicBezTo>
                      <a:pt x="11396" y="9890"/>
                      <a:pt x="11354" y="9807"/>
                      <a:pt x="11327" y="9695"/>
                    </a:cubicBezTo>
                    <a:cubicBezTo>
                      <a:pt x="11299" y="9597"/>
                      <a:pt x="11257" y="9514"/>
                      <a:pt x="11229" y="9416"/>
                    </a:cubicBezTo>
                    <a:cubicBezTo>
                      <a:pt x="11187" y="9332"/>
                      <a:pt x="11159" y="9235"/>
                      <a:pt x="11117" y="9137"/>
                    </a:cubicBezTo>
                    <a:cubicBezTo>
                      <a:pt x="11089" y="9053"/>
                      <a:pt x="11034" y="8970"/>
                      <a:pt x="10992" y="8858"/>
                    </a:cubicBezTo>
                    <a:cubicBezTo>
                      <a:pt x="10810" y="8509"/>
                      <a:pt x="10559" y="8203"/>
                      <a:pt x="10280" y="7938"/>
                    </a:cubicBezTo>
                    <a:lnTo>
                      <a:pt x="10085" y="7784"/>
                    </a:lnTo>
                    <a:lnTo>
                      <a:pt x="9876" y="7645"/>
                    </a:lnTo>
                    <a:cubicBezTo>
                      <a:pt x="9806" y="7589"/>
                      <a:pt x="9736" y="7561"/>
                      <a:pt x="9667" y="7519"/>
                    </a:cubicBezTo>
                    <a:lnTo>
                      <a:pt x="9569" y="7449"/>
                    </a:lnTo>
                    <a:cubicBezTo>
                      <a:pt x="9527" y="7435"/>
                      <a:pt x="9499" y="7421"/>
                      <a:pt x="9443" y="7394"/>
                    </a:cubicBezTo>
                    <a:cubicBezTo>
                      <a:pt x="9374" y="7366"/>
                      <a:pt x="9290" y="7324"/>
                      <a:pt x="9220" y="7296"/>
                    </a:cubicBezTo>
                    <a:lnTo>
                      <a:pt x="8969" y="7212"/>
                    </a:lnTo>
                    <a:cubicBezTo>
                      <a:pt x="8816" y="7170"/>
                      <a:pt x="8648" y="7115"/>
                      <a:pt x="8481" y="7101"/>
                    </a:cubicBezTo>
                    <a:cubicBezTo>
                      <a:pt x="8357" y="7090"/>
                      <a:pt x="8228" y="7083"/>
                      <a:pt x="8099" y="7083"/>
                    </a:cubicBezTo>
                    <a:cubicBezTo>
                      <a:pt x="7894" y="7083"/>
                      <a:pt x="7687" y="7100"/>
                      <a:pt x="7491" y="7143"/>
                    </a:cubicBezTo>
                    <a:cubicBezTo>
                      <a:pt x="7463" y="7143"/>
                      <a:pt x="7407" y="7156"/>
                      <a:pt x="7365" y="7156"/>
                    </a:cubicBezTo>
                    <a:lnTo>
                      <a:pt x="7254" y="7184"/>
                    </a:lnTo>
                    <a:cubicBezTo>
                      <a:pt x="7156" y="7198"/>
                      <a:pt x="7086" y="7226"/>
                      <a:pt x="7002" y="7254"/>
                    </a:cubicBezTo>
                    <a:lnTo>
                      <a:pt x="6779" y="7338"/>
                    </a:lnTo>
                    <a:cubicBezTo>
                      <a:pt x="6710" y="7380"/>
                      <a:pt x="6626" y="7408"/>
                      <a:pt x="6556" y="7463"/>
                    </a:cubicBezTo>
                    <a:cubicBezTo>
                      <a:pt x="6235" y="7645"/>
                      <a:pt x="5942" y="7924"/>
                      <a:pt x="5733" y="8272"/>
                    </a:cubicBezTo>
                    <a:cubicBezTo>
                      <a:pt x="5622" y="8440"/>
                      <a:pt x="5538" y="8635"/>
                      <a:pt x="5468" y="8844"/>
                    </a:cubicBezTo>
                    <a:cubicBezTo>
                      <a:pt x="5412" y="9053"/>
                      <a:pt x="5384" y="9263"/>
                      <a:pt x="5384" y="9486"/>
                    </a:cubicBezTo>
                    <a:cubicBezTo>
                      <a:pt x="5384" y="9779"/>
                      <a:pt x="5440" y="10086"/>
                      <a:pt x="5538" y="10365"/>
                    </a:cubicBezTo>
                    <a:cubicBezTo>
                      <a:pt x="5552" y="10406"/>
                      <a:pt x="5580" y="10462"/>
                      <a:pt x="5608" y="10504"/>
                    </a:cubicBezTo>
                    <a:cubicBezTo>
                      <a:pt x="5622" y="10546"/>
                      <a:pt x="5663" y="10602"/>
                      <a:pt x="5691" y="10658"/>
                    </a:cubicBezTo>
                    <a:cubicBezTo>
                      <a:pt x="5873" y="10937"/>
                      <a:pt x="6110" y="11188"/>
                      <a:pt x="6417" y="11341"/>
                    </a:cubicBezTo>
                    <a:cubicBezTo>
                      <a:pt x="6556" y="11411"/>
                      <a:pt x="6710" y="11453"/>
                      <a:pt x="6863" y="11508"/>
                    </a:cubicBezTo>
                    <a:cubicBezTo>
                      <a:pt x="6978" y="11540"/>
                      <a:pt x="7101" y="11556"/>
                      <a:pt x="7220" y="11556"/>
                    </a:cubicBezTo>
                    <a:cubicBezTo>
                      <a:pt x="7260" y="11556"/>
                      <a:pt x="7299" y="11554"/>
                      <a:pt x="7337" y="11550"/>
                    </a:cubicBezTo>
                    <a:lnTo>
                      <a:pt x="7337" y="11550"/>
                    </a:lnTo>
                    <a:cubicBezTo>
                      <a:pt x="7295" y="11564"/>
                      <a:pt x="7281" y="11578"/>
                      <a:pt x="7254" y="11592"/>
                    </a:cubicBezTo>
                    <a:cubicBezTo>
                      <a:pt x="7212" y="11620"/>
                      <a:pt x="7198" y="11648"/>
                      <a:pt x="7198" y="11662"/>
                    </a:cubicBezTo>
                    <a:cubicBezTo>
                      <a:pt x="7156" y="11690"/>
                      <a:pt x="7142" y="11704"/>
                      <a:pt x="7142" y="11718"/>
                    </a:cubicBezTo>
                    <a:cubicBezTo>
                      <a:pt x="7128" y="11760"/>
                      <a:pt x="7142" y="11801"/>
                      <a:pt x="7198" y="11843"/>
                    </a:cubicBezTo>
                    <a:cubicBezTo>
                      <a:pt x="7254" y="11871"/>
                      <a:pt x="7323" y="11913"/>
                      <a:pt x="7421" y="11913"/>
                    </a:cubicBezTo>
                    <a:cubicBezTo>
                      <a:pt x="7477" y="11913"/>
                      <a:pt x="7546" y="11927"/>
                      <a:pt x="7602" y="11927"/>
                    </a:cubicBezTo>
                    <a:cubicBezTo>
                      <a:pt x="7672" y="11927"/>
                      <a:pt x="7742" y="11913"/>
                      <a:pt x="7811" y="11913"/>
                    </a:cubicBezTo>
                    <a:cubicBezTo>
                      <a:pt x="7881" y="11899"/>
                      <a:pt x="7965" y="11871"/>
                      <a:pt x="8049" y="11857"/>
                    </a:cubicBezTo>
                    <a:cubicBezTo>
                      <a:pt x="8132" y="11829"/>
                      <a:pt x="8244" y="11787"/>
                      <a:pt x="8328" y="11732"/>
                    </a:cubicBezTo>
                    <a:cubicBezTo>
                      <a:pt x="8523" y="11634"/>
                      <a:pt x="8718" y="11481"/>
                      <a:pt x="8858" y="11271"/>
                    </a:cubicBezTo>
                    <a:cubicBezTo>
                      <a:pt x="9011" y="11076"/>
                      <a:pt x="9109" y="10825"/>
                      <a:pt x="9164" y="10574"/>
                    </a:cubicBezTo>
                    <a:cubicBezTo>
                      <a:pt x="9220" y="10309"/>
                      <a:pt x="9220" y="10044"/>
                      <a:pt x="9164" y="9807"/>
                    </a:cubicBezTo>
                    <a:cubicBezTo>
                      <a:pt x="9137" y="9681"/>
                      <a:pt x="9095" y="9556"/>
                      <a:pt x="9039" y="9458"/>
                    </a:cubicBezTo>
                    <a:lnTo>
                      <a:pt x="9025" y="9430"/>
                    </a:lnTo>
                    <a:lnTo>
                      <a:pt x="9025" y="9416"/>
                    </a:lnTo>
                    <a:lnTo>
                      <a:pt x="9011" y="9388"/>
                    </a:lnTo>
                    <a:lnTo>
                      <a:pt x="8997" y="9360"/>
                    </a:lnTo>
                    <a:lnTo>
                      <a:pt x="8955" y="9318"/>
                    </a:lnTo>
                    <a:cubicBezTo>
                      <a:pt x="8913" y="9263"/>
                      <a:pt x="8872" y="9179"/>
                      <a:pt x="8830" y="9137"/>
                    </a:cubicBezTo>
                    <a:cubicBezTo>
                      <a:pt x="8690" y="8984"/>
                      <a:pt x="8537" y="8858"/>
                      <a:pt x="8383" y="8788"/>
                    </a:cubicBezTo>
                    <a:cubicBezTo>
                      <a:pt x="8216" y="8719"/>
                      <a:pt x="8063" y="8677"/>
                      <a:pt x="7923" y="8677"/>
                    </a:cubicBezTo>
                    <a:cubicBezTo>
                      <a:pt x="7865" y="8668"/>
                      <a:pt x="7810" y="8664"/>
                      <a:pt x="7760" y="8664"/>
                    </a:cubicBezTo>
                    <a:cubicBezTo>
                      <a:pt x="7570" y="8664"/>
                      <a:pt x="7434" y="8719"/>
                      <a:pt x="7323" y="8774"/>
                    </a:cubicBezTo>
                    <a:cubicBezTo>
                      <a:pt x="7267" y="8788"/>
                      <a:pt x="7226" y="8830"/>
                      <a:pt x="7198" y="8844"/>
                    </a:cubicBezTo>
                    <a:cubicBezTo>
                      <a:pt x="7156" y="8858"/>
                      <a:pt x="7142" y="8900"/>
                      <a:pt x="7128" y="8914"/>
                    </a:cubicBezTo>
                    <a:cubicBezTo>
                      <a:pt x="7086" y="8956"/>
                      <a:pt x="7086" y="8984"/>
                      <a:pt x="7128" y="8998"/>
                    </a:cubicBezTo>
                    <a:cubicBezTo>
                      <a:pt x="7128" y="9053"/>
                      <a:pt x="7170" y="9095"/>
                      <a:pt x="7254" y="9109"/>
                    </a:cubicBezTo>
                    <a:cubicBezTo>
                      <a:pt x="7323" y="9123"/>
                      <a:pt x="7421" y="9137"/>
                      <a:pt x="7546" y="9179"/>
                    </a:cubicBezTo>
                    <a:cubicBezTo>
                      <a:pt x="7672" y="9207"/>
                      <a:pt x="7811" y="9263"/>
                      <a:pt x="7923" y="9346"/>
                    </a:cubicBezTo>
                    <a:cubicBezTo>
                      <a:pt x="8049" y="9444"/>
                      <a:pt x="8174" y="9584"/>
                      <a:pt x="8244" y="9751"/>
                    </a:cubicBezTo>
                    <a:cubicBezTo>
                      <a:pt x="8369" y="10044"/>
                      <a:pt x="8369" y="10434"/>
                      <a:pt x="8174" y="10727"/>
                    </a:cubicBezTo>
                    <a:cubicBezTo>
                      <a:pt x="8090" y="10881"/>
                      <a:pt x="7965" y="11006"/>
                      <a:pt x="7811" y="11090"/>
                    </a:cubicBezTo>
                    <a:cubicBezTo>
                      <a:pt x="7644" y="11188"/>
                      <a:pt x="7491" y="11229"/>
                      <a:pt x="7337" y="11271"/>
                    </a:cubicBezTo>
                    <a:cubicBezTo>
                      <a:pt x="7241" y="11279"/>
                      <a:pt x="7149" y="11287"/>
                      <a:pt x="7061" y="11287"/>
                    </a:cubicBezTo>
                    <a:cubicBezTo>
                      <a:pt x="6997" y="11287"/>
                      <a:pt x="6936" y="11283"/>
                      <a:pt x="6877" y="11271"/>
                    </a:cubicBezTo>
                    <a:cubicBezTo>
                      <a:pt x="6723" y="11257"/>
                      <a:pt x="6584" y="11202"/>
                      <a:pt x="6444" y="11132"/>
                    </a:cubicBezTo>
                    <a:cubicBezTo>
                      <a:pt x="6305" y="11062"/>
                      <a:pt x="6179" y="10978"/>
                      <a:pt x="6068" y="10867"/>
                    </a:cubicBezTo>
                    <a:cubicBezTo>
                      <a:pt x="5942" y="10769"/>
                      <a:pt x="5859" y="10644"/>
                      <a:pt x="5789" y="10504"/>
                    </a:cubicBezTo>
                    <a:cubicBezTo>
                      <a:pt x="5663" y="10239"/>
                      <a:pt x="5594" y="9974"/>
                      <a:pt x="5580" y="9695"/>
                    </a:cubicBezTo>
                    <a:cubicBezTo>
                      <a:pt x="5552" y="9444"/>
                      <a:pt x="5594" y="9165"/>
                      <a:pt x="5663" y="8914"/>
                    </a:cubicBezTo>
                    <a:cubicBezTo>
                      <a:pt x="5817" y="8370"/>
                      <a:pt x="6207" y="7910"/>
                      <a:pt x="6696" y="7631"/>
                    </a:cubicBezTo>
                    <a:cubicBezTo>
                      <a:pt x="6933" y="7491"/>
                      <a:pt x="7212" y="7394"/>
                      <a:pt x="7477" y="7324"/>
                    </a:cubicBezTo>
                    <a:lnTo>
                      <a:pt x="7686" y="7296"/>
                    </a:lnTo>
                    <a:cubicBezTo>
                      <a:pt x="7756" y="7282"/>
                      <a:pt x="7825" y="7282"/>
                      <a:pt x="7895" y="7282"/>
                    </a:cubicBezTo>
                    <a:cubicBezTo>
                      <a:pt x="7942" y="7273"/>
                      <a:pt x="7988" y="7270"/>
                      <a:pt x="8035" y="7270"/>
                    </a:cubicBezTo>
                    <a:cubicBezTo>
                      <a:pt x="8128" y="7270"/>
                      <a:pt x="8221" y="7282"/>
                      <a:pt x="8314" y="7282"/>
                    </a:cubicBezTo>
                    <a:cubicBezTo>
                      <a:pt x="8802" y="7310"/>
                      <a:pt x="9276" y="7463"/>
                      <a:pt x="9695" y="7714"/>
                    </a:cubicBezTo>
                    <a:cubicBezTo>
                      <a:pt x="10113" y="7952"/>
                      <a:pt x="10462" y="8300"/>
                      <a:pt x="10713" y="8705"/>
                    </a:cubicBezTo>
                    <a:cubicBezTo>
                      <a:pt x="10755" y="8761"/>
                      <a:pt x="10783" y="8816"/>
                      <a:pt x="10810" y="8858"/>
                    </a:cubicBezTo>
                    <a:cubicBezTo>
                      <a:pt x="10838" y="8914"/>
                      <a:pt x="10852" y="8970"/>
                      <a:pt x="10894" y="9026"/>
                    </a:cubicBezTo>
                    <a:cubicBezTo>
                      <a:pt x="10950" y="9123"/>
                      <a:pt x="10992" y="9249"/>
                      <a:pt x="11034" y="9346"/>
                    </a:cubicBezTo>
                    <a:cubicBezTo>
                      <a:pt x="11089" y="9458"/>
                      <a:pt x="11117" y="9584"/>
                      <a:pt x="11159" y="9695"/>
                    </a:cubicBezTo>
                    <a:cubicBezTo>
                      <a:pt x="11187" y="9821"/>
                      <a:pt x="11229" y="9946"/>
                      <a:pt x="11243" y="10072"/>
                    </a:cubicBezTo>
                    <a:cubicBezTo>
                      <a:pt x="11313" y="10323"/>
                      <a:pt x="11340" y="10588"/>
                      <a:pt x="11340" y="10853"/>
                    </a:cubicBezTo>
                    <a:cubicBezTo>
                      <a:pt x="11368" y="11118"/>
                      <a:pt x="11340" y="11397"/>
                      <a:pt x="11299" y="11676"/>
                    </a:cubicBezTo>
                    <a:cubicBezTo>
                      <a:pt x="11187" y="12206"/>
                      <a:pt x="10978" y="12750"/>
                      <a:pt x="10643" y="13224"/>
                    </a:cubicBezTo>
                    <a:cubicBezTo>
                      <a:pt x="10434" y="13517"/>
                      <a:pt x="10197" y="13782"/>
                      <a:pt x="9932" y="14019"/>
                    </a:cubicBezTo>
                    <a:cubicBezTo>
                      <a:pt x="10085" y="13880"/>
                      <a:pt x="10294" y="13587"/>
                      <a:pt x="10434" y="13308"/>
                    </a:cubicBezTo>
                    <a:cubicBezTo>
                      <a:pt x="10573" y="13029"/>
                      <a:pt x="10643" y="12750"/>
                      <a:pt x="10629" y="12680"/>
                    </a:cubicBezTo>
                    <a:cubicBezTo>
                      <a:pt x="10629" y="12646"/>
                      <a:pt x="10620" y="12631"/>
                      <a:pt x="10604" y="12631"/>
                    </a:cubicBezTo>
                    <a:cubicBezTo>
                      <a:pt x="10581" y="12631"/>
                      <a:pt x="10545" y="12664"/>
                      <a:pt x="10504" y="12722"/>
                    </a:cubicBezTo>
                    <a:cubicBezTo>
                      <a:pt x="10434" y="12806"/>
                      <a:pt x="10336" y="12959"/>
                      <a:pt x="10211" y="13113"/>
                    </a:cubicBezTo>
                    <a:cubicBezTo>
                      <a:pt x="10085" y="13280"/>
                      <a:pt x="9932" y="13447"/>
                      <a:pt x="9792" y="13601"/>
                    </a:cubicBezTo>
                    <a:cubicBezTo>
                      <a:pt x="9722" y="13670"/>
                      <a:pt x="9653" y="13740"/>
                      <a:pt x="9583" y="13796"/>
                    </a:cubicBezTo>
                    <a:cubicBezTo>
                      <a:pt x="9513" y="13852"/>
                      <a:pt x="9457" y="13908"/>
                      <a:pt x="9429" y="13935"/>
                    </a:cubicBezTo>
                    <a:cubicBezTo>
                      <a:pt x="9011" y="14270"/>
                      <a:pt x="8593" y="14563"/>
                      <a:pt x="8132" y="14786"/>
                    </a:cubicBezTo>
                    <a:cubicBezTo>
                      <a:pt x="8342" y="14619"/>
                      <a:pt x="8481" y="14466"/>
                      <a:pt x="8523" y="14340"/>
                    </a:cubicBezTo>
                    <a:cubicBezTo>
                      <a:pt x="8579" y="14214"/>
                      <a:pt x="8523" y="14131"/>
                      <a:pt x="8369" y="14089"/>
                    </a:cubicBezTo>
                    <a:cubicBezTo>
                      <a:pt x="8364" y="14088"/>
                      <a:pt x="8357" y="14088"/>
                      <a:pt x="8351" y="14088"/>
                    </a:cubicBezTo>
                    <a:cubicBezTo>
                      <a:pt x="8218" y="14088"/>
                      <a:pt x="7956" y="14220"/>
                      <a:pt x="7784" y="14326"/>
                    </a:cubicBezTo>
                    <a:cubicBezTo>
                      <a:pt x="7114" y="14758"/>
                      <a:pt x="6235" y="15163"/>
                      <a:pt x="5231" y="15302"/>
                    </a:cubicBezTo>
                    <a:cubicBezTo>
                      <a:pt x="4961" y="15339"/>
                      <a:pt x="4692" y="15360"/>
                      <a:pt x="4420" y="15360"/>
                    </a:cubicBezTo>
                    <a:cubicBezTo>
                      <a:pt x="4172" y="15360"/>
                      <a:pt x="3922" y="15342"/>
                      <a:pt x="3669" y="15302"/>
                    </a:cubicBezTo>
                    <a:cubicBezTo>
                      <a:pt x="3153" y="15205"/>
                      <a:pt x="2609" y="15051"/>
                      <a:pt x="2134" y="14758"/>
                    </a:cubicBezTo>
                    <a:lnTo>
                      <a:pt x="2134" y="14758"/>
                    </a:lnTo>
                    <a:cubicBezTo>
                      <a:pt x="2260" y="14814"/>
                      <a:pt x="2371" y="14828"/>
                      <a:pt x="2483" y="14884"/>
                    </a:cubicBezTo>
                    <a:cubicBezTo>
                      <a:pt x="3153" y="15093"/>
                      <a:pt x="3906" y="15177"/>
                      <a:pt x="4701" y="15177"/>
                    </a:cubicBezTo>
                    <a:cubicBezTo>
                      <a:pt x="4924" y="15177"/>
                      <a:pt x="4813" y="15093"/>
                      <a:pt x="4617" y="15065"/>
                    </a:cubicBezTo>
                    <a:cubicBezTo>
                      <a:pt x="4269" y="15051"/>
                      <a:pt x="3850" y="14982"/>
                      <a:pt x="3432" y="14856"/>
                    </a:cubicBezTo>
                    <a:cubicBezTo>
                      <a:pt x="2888" y="14689"/>
                      <a:pt x="2385" y="14424"/>
                      <a:pt x="1967" y="14075"/>
                    </a:cubicBezTo>
                    <a:cubicBezTo>
                      <a:pt x="1549" y="13726"/>
                      <a:pt x="1214" y="13294"/>
                      <a:pt x="949" y="12792"/>
                    </a:cubicBezTo>
                    <a:cubicBezTo>
                      <a:pt x="767" y="12443"/>
                      <a:pt x="642" y="12038"/>
                      <a:pt x="586" y="11634"/>
                    </a:cubicBezTo>
                    <a:cubicBezTo>
                      <a:pt x="530" y="11229"/>
                      <a:pt x="586" y="10811"/>
                      <a:pt x="670" y="10393"/>
                    </a:cubicBezTo>
                    <a:cubicBezTo>
                      <a:pt x="740" y="10141"/>
                      <a:pt x="809" y="9890"/>
                      <a:pt x="907" y="9653"/>
                    </a:cubicBezTo>
                    <a:cubicBezTo>
                      <a:pt x="921" y="9681"/>
                      <a:pt x="935" y="9737"/>
                      <a:pt x="935" y="9793"/>
                    </a:cubicBezTo>
                    <a:cubicBezTo>
                      <a:pt x="949" y="9960"/>
                      <a:pt x="977" y="10155"/>
                      <a:pt x="949" y="10434"/>
                    </a:cubicBezTo>
                    <a:cubicBezTo>
                      <a:pt x="949" y="10462"/>
                      <a:pt x="954" y="10474"/>
                      <a:pt x="964" y="10474"/>
                    </a:cubicBezTo>
                    <a:cubicBezTo>
                      <a:pt x="987" y="10474"/>
                      <a:pt x="1034" y="10399"/>
                      <a:pt x="1074" y="10309"/>
                    </a:cubicBezTo>
                    <a:cubicBezTo>
                      <a:pt x="1284" y="9751"/>
                      <a:pt x="1535" y="9235"/>
                      <a:pt x="1786" y="8705"/>
                    </a:cubicBezTo>
                    <a:cubicBezTo>
                      <a:pt x="2051" y="8189"/>
                      <a:pt x="2344" y="7673"/>
                      <a:pt x="2720" y="7156"/>
                    </a:cubicBezTo>
                    <a:cubicBezTo>
                      <a:pt x="3083" y="6654"/>
                      <a:pt x="3459" y="6124"/>
                      <a:pt x="3794" y="5580"/>
                    </a:cubicBezTo>
                    <a:cubicBezTo>
                      <a:pt x="4143" y="5050"/>
                      <a:pt x="4408" y="4450"/>
                      <a:pt x="4575" y="3837"/>
                    </a:cubicBezTo>
                    <a:cubicBezTo>
                      <a:pt x="4757" y="3237"/>
                      <a:pt x="4840" y="2581"/>
                      <a:pt x="4854" y="1940"/>
                    </a:cubicBezTo>
                    <a:cubicBezTo>
                      <a:pt x="4882" y="1298"/>
                      <a:pt x="4840" y="656"/>
                      <a:pt x="47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8"/>
              <p:cNvSpPr/>
              <p:nvPr/>
            </p:nvSpPr>
            <p:spPr>
              <a:xfrm>
                <a:off x="208613" y="1636973"/>
                <a:ext cx="556672" cy="1068344"/>
              </a:xfrm>
              <a:custGeom>
                <a:avLst/>
                <a:gdLst/>
                <a:ahLst/>
                <a:cxnLst/>
                <a:rect l="l" t="t" r="r" b="b"/>
                <a:pathLst>
                  <a:path w="12848" h="24656" extrusionOk="0">
                    <a:moveTo>
                      <a:pt x="503" y="0"/>
                    </a:moveTo>
                    <a:cubicBezTo>
                      <a:pt x="503" y="0"/>
                      <a:pt x="1144" y="516"/>
                      <a:pt x="2260" y="1381"/>
                    </a:cubicBezTo>
                    <a:cubicBezTo>
                      <a:pt x="2818" y="1814"/>
                      <a:pt x="3502" y="2358"/>
                      <a:pt x="4255" y="2985"/>
                    </a:cubicBezTo>
                    <a:cubicBezTo>
                      <a:pt x="4994" y="3627"/>
                      <a:pt x="5817" y="4366"/>
                      <a:pt x="6682" y="5217"/>
                    </a:cubicBezTo>
                    <a:cubicBezTo>
                      <a:pt x="7100" y="5649"/>
                      <a:pt x="7519" y="6110"/>
                      <a:pt x="7937" y="6612"/>
                    </a:cubicBezTo>
                    <a:cubicBezTo>
                      <a:pt x="8356" y="7100"/>
                      <a:pt x="8746" y="7644"/>
                      <a:pt x="9137" y="8202"/>
                    </a:cubicBezTo>
                    <a:cubicBezTo>
                      <a:pt x="9513" y="8774"/>
                      <a:pt x="9890" y="9374"/>
                      <a:pt x="10197" y="10015"/>
                    </a:cubicBezTo>
                    <a:cubicBezTo>
                      <a:pt x="10518" y="10657"/>
                      <a:pt x="10811" y="11327"/>
                      <a:pt x="11034" y="12038"/>
                    </a:cubicBezTo>
                    <a:cubicBezTo>
                      <a:pt x="11257" y="12735"/>
                      <a:pt x="11452" y="13489"/>
                      <a:pt x="11578" y="14228"/>
                    </a:cubicBezTo>
                    <a:cubicBezTo>
                      <a:pt x="11717" y="14981"/>
                      <a:pt x="11773" y="15748"/>
                      <a:pt x="11773" y="16529"/>
                    </a:cubicBezTo>
                    <a:cubicBezTo>
                      <a:pt x="11745" y="17297"/>
                      <a:pt x="11648" y="18092"/>
                      <a:pt x="11452" y="18817"/>
                    </a:cubicBezTo>
                    <a:cubicBezTo>
                      <a:pt x="11243" y="19570"/>
                      <a:pt x="10922" y="20282"/>
                      <a:pt x="10504" y="20909"/>
                    </a:cubicBezTo>
                    <a:cubicBezTo>
                      <a:pt x="10071" y="21537"/>
                      <a:pt x="9527" y="22095"/>
                      <a:pt x="8886" y="22485"/>
                    </a:cubicBezTo>
                    <a:cubicBezTo>
                      <a:pt x="8244" y="22862"/>
                      <a:pt x="7505" y="23085"/>
                      <a:pt x="6780" y="23141"/>
                    </a:cubicBezTo>
                    <a:cubicBezTo>
                      <a:pt x="6649" y="23141"/>
                      <a:pt x="6532" y="23147"/>
                      <a:pt x="6410" y="23147"/>
                    </a:cubicBezTo>
                    <a:cubicBezTo>
                      <a:pt x="6349" y="23147"/>
                      <a:pt x="6287" y="23146"/>
                      <a:pt x="6222" y="23141"/>
                    </a:cubicBezTo>
                    <a:cubicBezTo>
                      <a:pt x="6138" y="23141"/>
                      <a:pt x="6026" y="23141"/>
                      <a:pt x="5943" y="23127"/>
                    </a:cubicBezTo>
                    <a:lnTo>
                      <a:pt x="5803" y="23113"/>
                    </a:lnTo>
                    <a:lnTo>
                      <a:pt x="5664" y="23085"/>
                    </a:lnTo>
                    <a:cubicBezTo>
                      <a:pt x="5301" y="23043"/>
                      <a:pt x="4952" y="22932"/>
                      <a:pt x="4617" y="22778"/>
                    </a:cubicBezTo>
                    <a:cubicBezTo>
                      <a:pt x="3962" y="22485"/>
                      <a:pt x="3348" y="22067"/>
                      <a:pt x="2818" y="21551"/>
                    </a:cubicBezTo>
                    <a:cubicBezTo>
                      <a:pt x="1772" y="20547"/>
                      <a:pt x="1047" y="19277"/>
                      <a:pt x="628" y="17994"/>
                    </a:cubicBezTo>
                    <a:cubicBezTo>
                      <a:pt x="475" y="17506"/>
                      <a:pt x="349" y="17018"/>
                      <a:pt x="279" y="16557"/>
                    </a:cubicBezTo>
                    <a:cubicBezTo>
                      <a:pt x="210" y="16083"/>
                      <a:pt x="196" y="15609"/>
                      <a:pt x="238" y="15176"/>
                    </a:cubicBezTo>
                    <a:cubicBezTo>
                      <a:pt x="266" y="14981"/>
                      <a:pt x="307" y="14786"/>
                      <a:pt x="363" y="14604"/>
                    </a:cubicBezTo>
                    <a:cubicBezTo>
                      <a:pt x="419" y="14409"/>
                      <a:pt x="489" y="14228"/>
                      <a:pt x="558" y="14060"/>
                    </a:cubicBezTo>
                    <a:cubicBezTo>
                      <a:pt x="712" y="13712"/>
                      <a:pt x="921" y="13391"/>
                      <a:pt x="1200" y="13140"/>
                    </a:cubicBezTo>
                    <a:cubicBezTo>
                      <a:pt x="1479" y="12889"/>
                      <a:pt x="1800" y="12693"/>
                      <a:pt x="2163" y="12610"/>
                    </a:cubicBezTo>
                    <a:cubicBezTo>
                      <a:pt x="2330" y="12554"/>
                      <a:pt x="2525" y="12540"/>
                      <a:pt x="2720" y="12540"/>
                    </a:cubicBezTo>
                    <a:lnTo>
                      <a:pt x="2860" y="12540"/>
                    </a:lnTo>
                    <a:cubicBezTo>
                      <a:pt x="2916" y="12540"/>
                      <a:pt x="2944" y="12554"/>
                      <a:pt x="2999" y="12554"/>
                    </a:cubicBezTo>
                    <a:cubicBezTo>
                      <a:pt x="3055" y="12554"/>
                      <a:pt x="3083" y="12554"/>
                      <a:pt x="3139" y="12582"/>
                    </a:cubicBezTo>
                    <a:lnTo>
                      <a:pt x="3278" y="12610"/>
                    </a:lnTo>
                    <a:cubicBezTo>
                      <a:pt x="3641" y="12693"/>
                      <a:pt x="4032" y="12945"/>
                      <a:pt x="4380" y="13251"/>
                    </a:cubicBezTo>
                    <a:cubicBezTo>
                      <a:pt x="4729" y="13572"/>
                      <a:pt x="5022" y="13991"/>
                      <a:pt x="5231" y="14465"/>
                    </a:cubicBezTo>
                    <a:cubicBezTo>
                      <a:pt x="5371" y="14772"/>
                      <a:pt x="5468" y="15107"/>
                      <a:pt x="5538" y="15441"/>
                    </a:cubicBezTo>
                    <a:cubicBezTo>
                      <a:pt x="5566" y="15553"/>
                      <a:pt x="5594" y="15678"/>
                      <a:pt x="5594" y="15804"/>
                    </a:cubicBezTo>
                    <a:cubicBezTo>
                      <a:pt x="5636" y="16153"/>
                      <a:pt x="5566" y="16501"/>
                      <a:pt x="5440" y="16780"/>
                    </a:cubicBezTo>
                    <a:cubicBezTo>
                      <a:pt x="5301" y="17059"/>
                      <a:pt x="5092" y="17255"/>
                      <a:pt x="4869" y="17324"/>
                    </a:cubicBezTo>
                    <a:cubicBezTo>
                      <a:pt x="4883" y="17283"/>
                      <a:pt x="4883" y="17269"/>
                      <a:pt x="4896" y="17255"/>
                    </a:cubicBezTo>
                    <a:cubicBezTo>
                      <a:pt x="4896" y="17213"/>
                      <a:pt x="4896" y="17185"/>
                      <a:pt x="4883" y="17143"/>
                    </a:cubicBezTo>
                    <a:cubicBezTo>
                      <a:pt x="4883" y="17115"/>
                      <a:pt x="4883" y="17087"/>
                      <a:pt x="4869" y="17059"/>
                    </a:cubicBezTo>
                    <a:cubicBezTo>
                      <a:pt x="4841" y="17004"/>
                      <a:pt x="4813" y="16976"/>
                      <a:pt x="4771" y="16948"/>
                    </a:cubicBezTo>
                    <a:cubicBezTo>
                      <a:pt x="4743" y="16920"/>
                      <a:pt x="4701" y="16906"/>
                      <a:pt x="4687" y="16864"/>
                    </a:cubicBezTo>
                    <a:cubicBezTo>
                      <a:pt x="4673" y="16850"/>
                      <a:pt x="4659" y="16850"/>
                      <a:pt x="4659" y="16836"/>
                    </a:cubicBezTo>
                    <a:cubicBezTo>
                      <a:pt x="4631" y="16808"/>
                      <a:pt x="4617" y="16808"/>
                      <a:pt x="4617" y="16794"/>
                    </a:cubicBezTo>
                    <a:lnTo>
                      <a:pt x="4590" y="16766"/>
                    </a:lnTo>
                    <a:lnTo>
                      <a:pt x="4562" y="16739"/>
                    </a:lnTo>
                    <a:cubicBezTo>
                      <a:pt x="4562" y="16739"/>
                      <a:pt x="4562" y="16725"/>
                      <a:pt x="4548" y="16725"/>
                    </a:cubicBezTo>
                    <a:lnTo>
                      <a:pt x="4548" y="16711"/>
                    </a:lnTo>
                    <a:lnTo>
                      <a:pt x="4548" y="16697"/>
                    </a:lnTo>
                    <a:cubicBezTo>
                      <a:pt x="4548" y="16669"/>
                      <a:pt x="4534" y="16669"/>
                      <a:pt x="4534" y="16641"/>
                    </a:cubicBezTo>
                    <a:cubicBezTo>
                      <a:pt x="4492" y="16599"/>
                      <a:pt x="4450" y="16529"/>
                      <a:pt x="4380" y="16460"/>
                    </a:cubicBezTo>
                    <a:cubicBezTo>
                      <a:pt x="4325" y="16376"/>
                      <a:pt x="4255" y="16292"/>
                      <a:pt x="4213" y="16181"/>
                    </a:cubicBezTo>
                    <a:cubicBezTo>
                      <a:pt x="4199" y="16167"/>
                      <a:pt x="4199" y="16139"/>
                      <a:pt x="4185" y="16111"/>
                    </a:cubicBezTo>
                    <a:cubicBezTo>
                      <a:pt x="4185" y="16097"/>
                      <a:pt x="4171" y="16069"/>
                      <a:pt x="4143" y="16041"/>
                    </a:cubicBezTo>
                    <a:cubicBezTo>
                      <a:pt x="4143" y="16027"/>
                      <a:pt x="4129" y="15999"/>
                      <a:pt x="4129" y="15971"/>
                    </a:cubicBezTo>
                    <a:cubicBezTo>
                      <a:pt x="4129" y="15957"/>
                      <a:pt x="4129" y="15957"/>
                      <a:pt x="4115" y="15944"/>
                    </a:cubicBezTo>
                    <a:lnTo>
                      <a:pt x="4115" y="15944"/>
                    </a:lnTo>
                    <a:cubicBezTo>
                      <a:pt x="4120" y="15948"/>
                      <a:pt x="4123" y="15950"/>
                      <a:pt x="4125" y="15950"/>
                    </a:cubicBezTo>
                    <a:cubicBezTo>
                      <a:pt x="4128" y="15950"/>
                      <a:pt x="4125" y="15944"/>
                      <a:pt x="4115" y="15944"/>
                    </a:cubicBezTo>
                    <a:cubicBezTo>
                      <a:pt x="4115" y="15930"/>
                      <a:pt x="4101" y="15930"/>
                      <a:pt x="4101" y="15916"/>
                    </a:cubicBezTo>
                    <a:lnTo>
                      <a:pt x="4060" y="15916"/>
                    </a:lnTo>
                    <a:cubicBezTo>
                      <a:pt x="4046" y="15916"/>
                      <a:pt x="4032" y="15916"/>
                      <a:pt x="4032" y="15888"/>
                    </a:cubicBezTo>
                    <a:cubicBezTo>
                      <a:pt x="3920" y="15860"/>
                      <a:pt x="3836" y="15818"/>
                      <a:pt x="3781" y="15776"/>
                    </a:cubicBezTo>
                    <a:cubicBezTo>
                      <a:pt x="3753" y="15748"/>
                      <a:pt x="3725" y="15734"/>
                      <a:pt x="3711" y="15720"/>
                    </a:cubicBezTo>
                    <a:lnTo>
                      <a:pt x="3697" y="15692"/>
                    </a:lnTo>
                    <a:cubicBezTo>
                      <a:pt x="3697" y="15692"/>
                      <a:pt x="3697" y="15679"/>
                      <a:pt x="3683" y="15678"/>
                    </a:cubicBezTo>
                    <a:lnTo>
                      <a:pt x="3683" y="15678"/>
                    </a:lnTo>
                    <a:cubicBezTo>
                      <a:pt x="3685" y="15627"/>
                      <a:pt x="3693" y="15575"/>
                      <a:pt x="3655" y="15511"/>
                    </a:cubicBezTo>
                    <a:cubicBezTo>
                      <a:pt x="3641" y="15441"/>
                      <a:pt x="3585" y="15386"/>
                      <a:pt x="3502" y="15372"/>
                    </a:cubicBezTo>
                    <a:cubicBezTo>
                      <a:pt x="3446" y="15372"/>
                      <a:pt x="3404" y="15372"/>
                      <a:pt x="3348" y="15386"/>
                    </a:cubicBezTo>
                    <a:cubicBezTo>
                      <a:pt x="3292" y="15413"/>
                      <a:pt x="3223" y="15455"/>
                      <a:pt x="3167" y="15525"/>
                    </a:cubicBezTo>
                    <a:cubicBezTo>
                      <a:pt x="3125" y="15595"/>
                      <a:pt x="3069" y="15678"/>
                      <a:pt x="3055" y="15790"/>
                    </a:cubicBezTo>
                    <a:cubicBezTo>
                      <a:pt x="3013" y="15888"/>
                      <a:pt x="3013" y="16013"/>
                      <a:pt x="3013" y="16139"/>
                    </a:cubicBezTo>
                    <a:cubicBezTo>
                      <a:pt x="3027" y="16487"/>
                      <a:pt x="3167" y="16878"/>
                      <a:pt x="3432" y="17213"/>
                    </a:cubicBezTo>
                    <a:cubicBezTo>
                      <a:pt x="3557" y="17366"/>
                      <a:pt x="3711" y="17534"/>
                      <a:pt x="3892" y="17631"/>
                    </a:cubicBezTo>
                    <a:cubicBezTo>
                      <a:pt x="4060" y="17743"/>
                      <a:pt x="4269" y="17813"/>
                      <a:pt x="4464" y="17827"/>
                    </a:cubicBezTo>
                    <a:cubicBezTo>
                      <a:pt x="4645" y="17827"/>
                      <a:pt x="4813" y="17813"/>
                      <a:pt x="4966" y="17743"/>
                    </a:cubicBezTo>
                    <a:cubicBezTo>
                      <a:pt x="5175" y="17673"/>
                      <a:pt x="5357" y="17534"/>
                      <a:pt x="5468" y="17366"/>
                    </a:cubicBezTo>
                    <a:cubicBezTo>
                      <a:pt x="5608" y="17213"/>
                      <a:pt x="5705" y="17018"/>
                      <a:pt x="5775" y="16836"/>
                    </a:cubicBezTo>
                    <a:cubicBezTo>
                      <a:pt x="5845" y="16641"/>
                      <a:pt x="5873" y="16432"/>
                      <a:pt x="5873" y="16222"/>
                    </a:cubicBezTo>
                    <a:cubicBezTo>
                      <a:pt x="5887" y="16013"/>
                      <a:pt x="5859" y="15804"/>
                      <a:pt x="5817" y="15609"/>
                    </a:cubicBezTo>
                    <a:cubicBezTo>
                      <a:pt x="5775" y="15246"/>
                      <a:pt x="5664" y="14897"/>
                      <a:pt x="5538" y="14563"/>
                    </a:cubicBezTo>
                    <a:cubicBezTo>
                      <a:pt x="5399" y="14228"/>
                      <a:pt x="5245" y="13921"/>
                      <a:pt x="5036" y="13656"/>
                    </a:cubicBezTo>
                    <a:cubicBezTo>
                      <a:pt x="4813" y="13363"/>
                      <a:pt x="4562" y="13084"/>
                      <a:pt x="4269" y="12861"/>
                    </a:cubicBezTo>
                    <a:cubicBezTo>
                      <a:pt x="3976" y="12624"/>
                      <a:pt x="3641" y="12470"/>
                      <a:pt x="3278" y="12387"/>
                    </a:cubicBezTo>
                    <a:cubicBezTo>
                      <a:pt x="3223" y="12373"/>
                      <a:pt x="3195" y="12373"/>
                      <a:pt x="3139" y="12345"/>
                    </a:cubicBezTo>
                    <a:lnTo>
                      <a:pt x="2999" y="12331"/>
                    </a:lnTo>
                    <a:cubicBezTo>
                      <a:pt x="2916" y="12317"/>
                      <a:pt x="2818" y="12317"/>
                      <a:pt x="2720" y="12317"/>
                    </a:cubicBezTo>
                    <a:cubicBezTo>
                      <a:pt x="2539" y="12317"/>
                      <a:pt x="2358" y="12331"/>
                      <a:pt x="2176" y="12387"/>
                    </a:cubicBezTo>
                    <a:cubicBezTo>
                      <a:pt x="1828" y="12470"/>
                      <a:pt x="1493" y="12624"/>
                      <a:pt x="1214" y="12861"/>
                    </a:cubicBezTo>
                    <a:cubicBezTo>
                      <a:pt x="726" y="13237"/>
                      <a:pt x="405" y="13795"/>
                      <a:pt x="224" y="14395"/>
                    </a:cubicBezTo>
                    <a:cubicBezTo>
                      <a:pt x="28" y="14981"/>
                      <a:pt x="0" y="15609"/>
                      <a:pt x="56" y="16222"/>
                    </a:cubicBezTo>
                    <a:cubicBezTo>
                      <a:pt x="56" y="16292"/>
                      <a:pt x="70" y="16376"/>
                      <a:pt x="70" y="16446"/>
                    </a:cubicBezTo>
                    <a:cubicBezTo>
                      <a:pt x="70" y="16515"/>
                      <a:pt x="84" y="16599"/>
                      <a:pt x="98" y="16669"/>
                    </a:cubicBezTo>
                    <a:cubicBezTo>
                      <a:pt x="126" y="16739"/>
                      <a:pt x="126" y="16836"/>
                      <a:pt x="140" y="16906"/>
                    </a:cubicBezTo>
                    <a:cubicBezTo>
                      <a:pt x="154" y="16976"/>
                      <a:pt x="168" y="17059"/>
                      <a:pt x="196" y="17129"/>
                    </a:cubicBezTo>
                    <a:cubicBezTo>
                      <a:pt x="266" y="17436"/>
                      <a:pt x="335" y="17757"/>
                      <a:pt x="433" y="18064"/>
                    </a:cubicBezTo>
                    <a:cubicBezTo>
                      <a:pt x="851" y="19375"/>
                      <a:pt x="1591" y="20686"/>
                      <a:pt x="2651" y="21746"/>
                    </a:cubicBezTo>
                    <a:cubicBezTo>
                      <a:pt x="2985" y="22081"/>
                      <a:pt x="3362" y="22374"/>
                      <a:pt x="3753" y="22639"/>
                    </a:cubicBezTo>
                    <a:cubicBezTo>
                      <a:pt x="3502" y="22485"/>
                      <a:pt x="3097" y="22276"/>
                      <a:pt x="2734" y="22039"/>
                    </a:cubicBezTo>
                    <a:cubicBezTo>
                      <a:pt x="2372" y="21816"/>
                      <a:pt x="2037" y="21593"/>
                      <a:pt x="1911" y="21551"/>
                    </a:cubicBezTo>
                    <a:cubicBezTo>
                      <a:pt x="1895" y="21547"/>
                      <a:pt x="1882" y="21545"/>
                      <a:pt x="1871" y="21545"/>
                    </a:cubicBezTo>
                    <a:cubicBezTo>
                      <a:pt x="1806" y="21545"/>
                      <a:pt x="1828" y="21615"/>
                      <a:pt x="1911" y="21746"/>
                    </a:cubicBezTo>
                    <a:cubicBezTo>
                      <a:pt x="2023" y="21900"/>
                      <a:pt x="2218" y="22109"/>
                      <a:pt x="2441" y="22318"/>
                    </a:cubicBezTo>
                    <a:cubicBezTo>
                      <a:pt x="2665" y="22527"/>
                      <a:pt x="2944" y="22764"/>
                      <a:pt x="3209" y="22932"/>
                    </a:cubicBezTo>
                    <a:cubicBezTo>
                      <a:pt x="3348" y="23015"/>
                      <a:pt x="3474" y="23113"/>
                      <a:pt x="3571" y="23155"/>
                    </a:cubicBezTo>
                    <a:cubicBezTo>
                      <a:pt x="3683" y="23225"/>
                      <a:pt x="3781" y="23280"/>
                      <a:pt x="3850" y="23322"/>
                    </a:cubicBezTo>
                    <a:cubicBezTo>
                      <a:pt x="4538" y="23686"/>
                      <a:pt x="5317" y="23881"/>
                      <a:pt x="6073" y="23881"/>
                    </a:cubicBezTo>
                    <a:cubicBezTo>
                      <a:pt x="6100" y="23881"/>
                      <a:pt x="6126" y="23881"/>
                      <a:pt x="6152" y="23880"/>
                    </a:cubicBezTo>
                    <a:lnTo>
                      <a:pt x="6152" y="23880"/>
                    </a:lnTo>
                    <a:cubicBezTo>
                      <a:pt x="5747" y="23964"/>
                      <a:pt x="5427" y="23992"/>
                      <a:pt x="5231" y="24089"/>
                    </a:cubicBezTo>
                    <a:cubicBezTo>
                      <a:pt x="5036" y="24159"/>
                      <a:pt x="4980" y="24271"/>
                      <a:pt x="5175" y="24466"/>
                    </a:cubicBezTo>
                    <a:cubicBezTo>
                      <a:pt x="5217" y="24508"/>
                      <a:pt x="5287" y="24536"/>
                      <a:pt x="5371" y="24550"/>
                    </a:cubicBezTo>
                    <a:cubicBezTo>
                      <a:pt x="5454" y="24592"/>
                      <a:pt x="5566" y="24606"/>
                      <a:pt x="5664" y="24620"/>
                    </a:cubicBezTo>
                    <a:cubicBezTo>
                      <a:pt x="5805" y="24646"/>
                      <a:pt x="5958" y="24656"/>
                      <a:pt x="6100" y="24656"/>
                    </a:cubicBezTo>
                    <a:cubicBezTo>
                      <a:pt x="6183" y="24656"/>
                      <a:pt x="6262" y="24653"/>
                      <a:pt x="6333" y="24647"/>
                    </a:cubicBezTo>
                    <a:cubicBezTo>
                      <a:pt x="6696" y="24592"/>
                      <a:pt x="7058" y="24522"/>
                      <a:pt x="7421" y="24410"/>
                    </a:cubicBezTo>
                    <a:cubicBezTo>
                      <a:pt x="7616" y="24368"/>
                      <a:pt x="7798" y="24299"/>
                      <a:pt x="7979" y="24229"/>
                    </a:cubicBezTo>
                    <a:cubicBezTo>
                      <a:pt x="8077" y="24187"/>
                      <a:pt x="8160" y="24131"/>
                      <a:pt x="8244" y="24103"/>
                    </a:cubicBezTo>
                    <a:lnTo>
                      <a:pt x="8384" y="24034"/>
                    </a:lnTo>
                    <a:lnTo>
                      <a:pt x="8523" y="23964"/>
                    </a:lnTo>
                    <a:cubicBezTo>
                      <a:pt x="8872" y="23783"/>
                      <a:pt x="9207" y="23559"/>
                      <a:pt x="9513" y="23294"/>
                    </a:cubicBezTo>
                    <a:cubicBezTo>
                      <a:pt x="9834" y="23057"/>
                      <a:pt x="10113" y="22764"/>
                      <a:pt x="10350" y="22458"/>
                    </a:cubicBezTo>
                    <a:lnTo>
                      <a:pt x="10727" y="21997"/>
                    </a:lnTo>
                    <a:cubicBezTo>
                      <a:pt x="10825" y="21816"/>
                      <a:pt x="10950" y="21662"/>
                      <a:pt x="11034" y="21481"/>
                    </a:cubicBezTo>
                    <a:cubicBezTo>
                      <a:pt x="11229" y="21132"/>
                      <a:pt x="11397" y="20784"/>
                      <a:pt x="11536" y="20421"/>
                    </a:cubicBezTo>
                    <a:cubicBezTo>
                      <a:pt x="11606" y="20254"/>
                      <a:pt x="11675" y="20058"/>
                      <a:pt x="11731" y="19863"/>
                    </a:cubicBezTo>
                    <a:cubicBezTo>
                      <a:pt x="11787" y="19668"/>
                      <a:pt x="11843" y="19500"/>
                      <a:pt x="11885" y="19305"/>
                    </a:cubicBezTo>
                    <a:cubicBezTo>
                      <a:pt x="11941" y="19110"/>
                      <a:pt x="11982" y="18929"/>
                      <a:pt x="12010" y="18733"/>
                    </a:cubicBezTo>
                    <a:cubicBezTo>
                      <a:pt x="12024" y="18650"/>
                      <a:pt x="12052" y="18538"/>
                      <a:pt x="12066" y="18454"/>
                    </a:cubicBezTo>
                    <a:cubicBezTo>
                      <a:pt x="12080" y="18371"/>
                      <a:pt x="12094" y="18259"/>
                      <a:pt x="12122" y="18161"/>
                    </a:cubicBezTo>
                    <a:cubicBezTo>
                      <a:pt x="12136" y="18329"/>
                      <a:pt x="12122" y="18510"/>
                      <a:pt x="12122" y="18677"/>
                    </a:cubicBezTo>
                    <a:cubicBezTo>
                      <a:pt x="12094" y="19180"/>
                      <a:pt x="12010" y="19724"/>
                      <a:pt x="11857" y="20268"/>
                    </a:cubicBezTo>
                    <a:cubicBezTo>
                      <a:pt x="11675" y="20826"/>
                      <a:pt x="11438" y="21383"/>
                      <a:pt x="11048" y="21927"/>
                    </a:cubicBezTo>
                    <a:cubicBezTo>
                      <a:pt x="10954" y="22058"/>
                      <a:pt x="10944" y="22117"/>
                      <a:pt x="10980" y="22117"/>
                    </a:cubicBezTo>
                    <a:cubicBezTo>
                      <a:pt x="11025" y="22117"/>
                      <a:pt x="11141" y="22026"/>
                      <a:pt x="11257" y="21872"/>
                    </a:cubicBezTo>
                    <a:cubicBezTo>
                      <a:pt x="11606" y="21397"/>
                      <a:pt x="11954" y="20770"/>
                      <a:pt x="12219" y="20086"/>
                    </a:cubicBezTo>
                    <a:cubicBezTo>
                      <a:pt x="12401" y="19654"/>
                      <a:pt x="12540" y="19180"/>
                      <a:pt x="12624" y="18733"/>
                    </a:cubicBezTo>
                    <a:cubicBezTo>
                      <a:pt x="12722" y="18273"/>
                      <a:pt x="12777" y="17813"/>
                      <a:pt x="12819" y="17352"/>
                    </a:cubicBezTo>
                    <a:cubicBezTo>
                      <a:pt x="12847" y="16906"/>
                      <a:pt x="12833" y="16432"/>
                      <a:pt x="12819" y="15999"/>
                    </a:cubicBezTo>
                    <a:cubicBezTo>
                      <a:pt x="12791" y="15762"/>
                      <a:pt x="12777" y="15539"/>
                      <a:pt x="12750" y="15330"/>
                    </a:cubicBezTo>
                    <a:cubicBezTo>
                      <a:pt x="12722" y="15232"/>
                      <a:pt x="12708" y="15107"/>
                      <a:pt x="12694" y="14995"/>
                    </a:cubicBezTo>
                    <a:cubicBezTo>
                      <a:pt x="12680" y="14897"/>
                      <a:pt x="12652" y="14786"/>
                      <a:pt x="12624" y="14688"/>
                    </a:cubicBezTo>
                    <a:cubicBezTo>
                      <a:pt x="12485" y="14060"/>
                      <a:pt x="12331" y="13447"/>
                      <a:pt x="12122" y="12861"/>
                    </a:cubicBezTo>
                    <a:cubicBezTo>
                      <a:pt x="12066" y="12721"/>
                      <a:pt x="12010" y="12554"/>
                      <a:pt x="11954" y="12415"/>
                    </a:cubicBezTo>
                    <a:cubicBezTo>
                      <a:pt x="11899" y="12275"/>
                      <a:pt x="11843" y="12122"/>
                      <a:pt x="11787" y="11982"/>
                    </a:cubicBezTo>
                    <a:cubicBezTo>
                      <a:pt x="11662" y="11703"/>
                      <a:pt x="11536" y="11424"/>
                      <a:pt x="11383" y="11145"/>
                    </a:cubicBezTo>
                    <a:cubicBezTo>
                      <a:pt x="11327" y="11061"/>
                      <a:pt x="11299" y="10978"/>
                      <a:pt x="11257" y="10908"/>
                    </a:cubicBezTo>
                    <a:cubicBezTo>
                      <a:pt x="11229" y="10810"/>
                      <a:pt x="11173" y="10755"/>
                      <a:pt x="11118" y="10657"/>
                    </a:cubicBezTo>
                    <a:cubicBezTo>
                      <a:pt x="11034" y="10504"/>
                      <a:pt x="10950" y="10350"/>
                      <a:pt x="10839" y="10211"/>
                    </a:cubicBezTo>
                    <a:lnTo>
                      <a:pt x="10839" y="10211"/>
                    </a:lnTo>
                    <a:cubicBezTo>
                      <a:pt x="10894" y="10225"/>
                      <a:pt x="10950" y="10239"/>
                      <a:pt x="11020" y="10280"/>
                    </a:cubicBezTo>
                    <a:cubicBezTo>
                      <a:pt x="11118" y="10350"/>
                      <a:pt x="11229" y="10420"/>
                      <a:pt x="11355" y="10517"/>
                    </a:cubicBezTo>
                    <a:cubicBezTo>
                      <a:pt x="11466" y="10629"/>
                      <a:pt x="11592" y="10741"/>
                      <a:pt x="11717" y="10936"/>
                    </a:cubicBezTo>
                    <a:cubicBezTo>
                      <a:pt x="11739" y="10968"/>
                      <a:pt x="11756" y="10981"/>
                      <a:pt x="11767" y="10981"/>
                    </a:cubicBezTo>
                    <a:cubicBezTo>
                      <a:pt x="11805" y="10981"/>
                      <a:pt x="11782" y="10822"/>
                      <a:pt x="11717" y="10671"/>
                    </a:cubicBezTo>
                    <a:cubicBezTo>
                      <a:pt x="11327" y="9806"/>
                      <a:pt x="10825" y="9109"/>
                      <a:pt x="10281" y="8481"/>
                    </a:cubicBezTo>
                    <a:cubicBezTo>
                      <a:pt x="9751" y="7853"/>
                      <a:pt x="9165" y="7295"/>
                      <a:pt x="8579" y="6668"/>
                    </a:cubicBezTo>
                    <a:cubicBezTo>
                      <a:pt x="7393" y="5426"/>
                      <a:pt x="6082" y="4282"/>
                      <a:pt x="4729" y="3181"/>
                    </a:cubicBezTo>
                    <a:cubicBezTo>
                      <a:pt x="3348" y="2079"/>
                      <a:pt x="1911" y="1032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8"/>
              <p:cNvSpPr/>
              <p:nvPr/>
            </p:nvSpPr>
            <p:spPr>
              <a:xfrm>
                <a:off x="657092" y="197250"/>
                <a:ext cx="592287" cy="19706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4548" extrusionOk="0">
                    <a:moveTo>
                      <a:pt x="9681" y="1"/>
                    </a:moveTo>
                    <a:cubicBezTo>
                      <a:pt x="9485" y="1"/>
                      <a:pt x="9276" y="1"/>
                      <a:pt x="9081" y="15"/>
                    </a:cubicBezTo>
                    <a:cubicBezTo>
                      <a:pt x="8704" y="56"/>
                      <a:pt x="8314" y="154"/>
                      <a:pt x="8035" y="363"/>
                    </a:cubicBezTo>
                    <a:cubicBezTo>
                      <a:pt x="7923" y="461"/>
                      <a:pt x="7826" y="545"/>
                      <a:pt x="7742" y="628"/>
                    </a:cubicBezTo>
                    <a:cubicBezTo>
                      <a:pt x="7658" y="712"/>
                      <a:pt x="7574" y="810"/>
                      <a:pt x="7477" y="879"/>
                    </a:cubicBezTo>
                    <a:cubicBezTo>
                      <a:pt x="7393" y="949"/>
                      <a:pt x="7309" y="1033"/>
                      <a:pt x="7184" y="1089"/>
                    </a:cubicBezTo>
                    <a:cubicBezTo>
                      <a:pt x="7086" y="1158"/>
                      <a:pt x="6961" y="1200"/>
                      <a:pt x="6807" y="1256"/>
                    </a:cubicBezTo>
                    <a:cubicBezTo>
                      <a:pt x="6640" y="1312"/>
                      <a:pt x="6500" y="1368"/>
                      <a:pt x="6361" y="1437"/>
                    </a:cubicBezTo>
                    <a:cubicBezTo>
                      <a:pt x="5357" y="1674"/>
                      <a:pt x="4380" y="2065"/>
                      <a:pt x="3474" y="2525"/>
                    </a:cubicBezTo>
                    <a:cubicBezTo>
                      <a:pt x="3181" y="2693"/>
                      <a:pt x="2860" y="2846"/>
                      <a:pt x="2553" y="2986"/>
                    </a:cubicBezTo>
                    <a:cubicBezTo>
                      <a:pt x="2581" y="2930"/>
                      <a:pt x="2623" y="2874"/>
                      <a:pt x="2637" y="2832"/>
                    </a:cubicBezTo>
                    <a:cubicBezTo>
                      <a:pt x="2665" y="2735"/>
                      <a:pt x="2692" y="2651"/>
                      <a:pt x="2706" y="2581"/>
                    </a:cubicBezTo>
                    <a:cubicBezTo>
                      <a:pt x="2804" y="2344"/>
                      <a:pt x="2902" y="2065"/>
                      <a:pt x="2985" y="1800"/>
                    </a:cubicBezTo>
                    <a:cubicBezTo>
                      <a:pt x="3055" y="1716"/>
                      <a:pt x="3125" y="1619"/>
                      <a:pt x="3195" y="1549"/>
                    </a:cubicBezTo>
                    <a:cubicBezTo>
                      <a:pt x="3209" y="1535"/>
                      <a:pt x="3222" y="1535"/>
                      <a:pt x="3250" y="1521"/>
                    </a:cubicBezTo>
                    <a:cubicBezTo>
                      <a:pt x="3278" y="1507"/>
                      <a:pt x="3292" y="1479"/>
                      <a:pt x="3292" y="1451"/>
                    </a:cubicBezTo>
                    <a:cubicBezTo>
                      <a:pt x="3474" y="1312"/>
                      <a:pt x="3669" y="1186"/>
                      <a:pt x="3850" y="1089"/>
                    </a:cubicBezTo>
                    <a:cubicBezTo>
                      <a:pt x="3911" y="1052"/>
                      <a:pt x="3887" y="972"/>
                      <a:pt x="3832" y="972"/>
                    </a:cubicBezTo>
                    <a:cubicBezTo>
                      <a:pt x="3825" y="972"/>
                      <a:pt x="3817" y="974"/>
                      <a:pt x="3808" y="977"/>
                    </a:cubicBezTo>
                    <a:cubicBezTo>
                      <a:pt x="3334" y="1172"/>
                      <a:pt x="2665" y="1256"/>
                      <a:pt x="2316" y="1647"/>
                    </a:cubicBezTo>
                    <a:cubicBezTo>
                      <a:pt x="2176" y="1800"/>
                      <a:pt x="2107" y="1926"/>
                      <a:pt x="2093" y="2135"/>
                    </a:cubicBezTo>
                    <a:cubicBezTo>
                      <a:pt x="2079" y="2525"/>
                      <a:pt x="1953" y="2832"/>
                      <a:pt x="1744" y="3097"/>
                    </a:cubicBezTo>
                    <a:lnTo>
                      <a:pt x="1688" y="3153"/>
                    </a:lnTo>
                    <a:cubicBezTo>
                      <a:pt x="1674" y="3167"/>
                      <a:pt x="1660" y="3195"/>
                      <a:pt x="1660" y="3209"/>
                    </a:cubicBezTo>
                    <a:cubicBezTo>
                      <a:pt x="1521" y="3362"/>
                      <a:pt x="1367" y="3502"/>
                      <a:pt x="1186" y="3641"/>
                    </a:cubicBezTo>
                    <a:cubicBezTo>
                      <a:pt x="1130" y="3683"/>
                      <a:pt x="1130" y="3725"/>
                      <a:pt x="1158" y="3781"/>
                    </a:cubicBezTo>
                    <a:cubicBezTo>
                      <a:pt x="781" y="4060"/>
                      <a:pt x="419" y="4353"/>
                      <a:pt x="0" y="4548"/>
                    </a:cubicBezTo>
                    <a:cubicBezTo>
                      <a:pt x="0" y="4548"/>
                      <a:pt x="154" y="4478"/>
                      <a:pt x="433" y="4339"/>
                    </a:cubicBezTo>
                    <a:cubicBezTo>
                      <a:pt x="712" y="4199"/>
                      <a:pt x="1102" y="4004"/>
                      <a:pt x="1577" y="3767"/>
                    </a:cubicBezTo>
                    <a:cubicBezTo>
                      <a:pt x="2037" y="3516"/>
                      <a:pt x="2581" y="3237"/>
                      <a:pt x="3181" y="2972"/>
                    </a:cubicBezTo>
                    <a:cubicBezTo>
                      <a:pt x="3250" y="2930"/>
                      <a:pt x="3320" y="2888"/>
                      <a:pt x="3362" y="2874"/>
                    </a:cubicBezTo>
                    <a:cubicBezTo>
                      <a:pt x="3404" y="2860"/>
                      <a:pt x="3418" y="2860"/>
                      <a:pt x="3460" y="2846"/>
                    </a:cubicBezTo>
                    <a:cubicBezTo>
                      <a:pt x="3678" y="2764"/>
                      <a:pt x="3899" y="2729"/>
                      <a:pt x="4118" y="2729"/>
                    </a:cubicBezTo>
                    <a:cubicBezTo>
                      <a:pt x="4349" y="2729"/>
                      <a:pt x="4577" y="2768"/>
                      <a:pt x="4799" y="2832"/>
                    </a:cubicBezTo>
                    <a:cubicBezTo>
                      <a:pt x="5133" y="2916"/>
                      <a:pt x="5357" y="3041"/>
                      <a:pt x="5594" y="3139"/>
                    </a:cubicBezTo>
                    <a:cubicBezTo>
                      <a:pt x="5719" y="3195"/>
                      <a:pt x="5831" y="3223"/>
                      <a:pt x="5970" y="3265"/>
                    </a:cubicBezTo>
                    <a:cubicBezTo>
                      <a:pt x="6082" y="3293"/>
                      <a:pt x="6221" y="3293"/>
                      <a:pt x="6403" y="3293"/>
                    </a:cubicBezTo>
                    <a:lnTo>
                      <a:pt x="6431" y="3293"/>
                    </a:lnTo>
                    <a:cubicBezTo>
                      <a:pt x="6443" y="3294"/>
                      <a:pt x="6454" y="3295"/>
                      <a:pt x="6465" y="3295"/>
                    </a:cubicBezTo>
                    <a:cubicBezTo>
                      <a:pt x="6626" y="3295"/>
                      <a:pt x="6619" y="3109"/>
                      <a:pt x="6514" y="3069"/>
                    </a:cubicBezTo>
                    <a:cubicBezTo>
                      <a:pt x="6124" y="2944"/>
                      <a:pt x="5789" y="2707"/>
                      <a:pt x="5412" y="2525"/>
                    </a:cubicBezTo>
                    <a:lnTo>
                      <a:pt x="5412" y="2525"/>
                    </a:lnTo>
                    <a:cubicBezTo>
                      <a:pt x="5719" y="2567"/>
                      <a:pt x="6040" y="2665"/>
                      <a:pt x="6347" y="2776"/>
                    </a:cubicBezTo>
                    <a:cubicBezTo>
                      <a:pt x="6612" y="2868"/>
                      <a:pt x="6859" y="2923"/>
                      <a:pt x="7111" y="2923"/>
                    </a:cubicBezTo>
                    <a:cubicBezTo>
                      <a:pt x="7244" y="2923"/>
                      <a:pt x="7379" y="2908"/>
                      <a:pt x="7519" y="2874"/>
                    </a:cubicBezTo>
                    <a:cubicBezTo>
                      <a:pt x="7602" y="2860"/>
                      <a:pt x="7644" y="2693"/>
                      <a:pt x="7519" y="2693"/>
                    </a:cubicBezTo>
                    <a:cubicBezTo>
                      <a:pt x="7156" y="2665"/>
                      <a:pt x="6807" y="2595"/>
                      <a:pt x="6486" y="2372"/>
                    </a:cubicBezTo>
                    <a:cubicBezTo>
                      <a:pt x="6263" y="2218"/>
                      <a:pt x="6124" y="2079"/>
                      <a:pt x="5845" y="2009"/>
                    </a:cubicBezTo>
                    <a:cubicBezTo>
                      <a:pt x="5775" y="1995"/>
                      <a:pt x="5705" y="1995"/>
                      <a:pt x="5636" y="1967"/>
                    </a:cubicBezTo>
                    <a:cubicBezTo>
                      <a:pt x="5789" y="1926"/>
                      <a:pt x="5956" y="1870"/>
                      <a:pt x="6096" y="1814"/>
                    </a:cubicBezTo>
                    <a:cubicBezTo>
                      <a:pt x="6194" y="1786"/>
                      <a:pt x="6291" y="1744"/>
                      <a:pt x="6389" y="1716"/>
                    </a:cubicBezTo>
                    <a:cubicBezTo>
                      <a:pt x="6486" y="1674"/>
                      <a:pt x="6598" y="1647"/>
                      <a:pt x="6682" y="1619"/>
                    </a:cubicBezTo>
                    <a:cubicBezTo>
                      <a:pt x="6807" y="1591"/>
                      <a:pt x="6919" y="1549"/>
                      <a:pt x="7030" y="1521"/>
                    </a:cubicBezTo>
                    <a:cubicBezTo>
                      <a:pt x="7184" y="1479"/>
                      <a:pt x="7337" y="1451"/>
                      <a:pt x="7505" y="1396"/>
                    </a:cubicBezTo>
                    <a:cubicBezTo>
                      <a:pt x="7658" y="1368"/>
                      <a:pt x="7812" y="1326"/>
                      <a:pt x="7951" y="1312"/>
                    </a:cubicBezTo>
                    <a:cubicBezTo>
                      <a:pt x="8174" y="1270"/>
                      <a:pt x="8383" y="1242"/>
                      <a:pt x="8593" y="1200"/>
                    </a:cubicBezTo>
                    <a:cubicBezTo>
                      <a:pt x="8953" y="1150"/>
                      <a:pt x="9307" y="1125"/>
                      <a:pt x="9666" y="1125"/>
                    </a:cubicBezTo>
                    <a:cubicBezTo>
                      <a:pt x="9906" y="1125"/>
                      <a:pt x="10147" y="1136"/>
                      <a:pt x="10392" y="1158"/>
                    </a:cubicBezTo>
                    <a:cubicBezTo>
                      <a:pt x="11006" y="1186"/>
                      <a:pt x="11592" y="1312"/>
                      <a:pt x="12150" y="1507"/>
                    </a:cubicBezTo>
                    <a:cubicBezTo>
                      <a:pt x="12387" y="1577"/>
                      <a:pt x="12596" y="1661"/>
                      <a:pt x="12805" y="1758"/>
                    </a:cubicBezTo>
                    <a:lnTo>
                      <a:pt x="12819" y="1786"/>
                    </a:lnTo>
                    <a:cubicBezTo>
                      <a:pt x="12833" y="1814"/>
                      <a:pt x="12847" y="1828"/>
                      <a:pt x="12875" y="1870"/>
                    </a:cubicBezTo>
                    <a:cubicBezTo>
                      <a:pt x="12945" y="1939"/>
                      <a:pt x="13014" y="2079"/>
                      <a:pt x="13084" y="2205"/>
                    </a:cubicBezTo>
                    <a:cubicBezTo>
                      <a:pt x="13154" y="2316"/>
                      <a:pt x="13238" y="2442"/>
                      <a:pt x="13363" y="2442"/>
                    </a:cubicBezTo>
                    <a:cubicBezTo>
                      <a:pt x="13371" y="2442"/>
                      <a:pt x="13379" y="2443"/>
                      <a:pt x="13387" y="2443"/>
                    </a:cubicBezTo>
                    <a:cubicBezTo>
                      <a:pt x="13515" y="2443"/>
                      <a:pt x="13616" y="2336"/>
                      <a:pt x="13642" y="2205"/>
                    </a:cubicBezTo>
                    <a:cubicBezTo>
                      <a:pt x="13656" y="2177"/>
                      <a:pt x="13670" y="2163"/>
                      <a:pt x="13656" y="2135"/>
                    </a:cubicBezTo>
                    <a:cubicBezTo>
                      <a:pt x="13600" y="1967"/>
                      <a:pt x="13503" y="1800"/>
                      <a:pt x="13363" y="1661"/>
                    </a:cubicBezTo>
                    <a:cubicBezTo>
                      <a:pt x="13224" y="1521"/>
                      <a:pt x="13042" y="1396"/>
                      <a:pt x="12875" y="1340"/>
                    </a:cubicBezTo>
                    <a:cubicBezTo>
                      <a:pt x="12136" y="1061"/>
                      <a:pt x="11355" y="1019"/>
                      <a:pt x="10601" y="991"/>
                    </a:cubicBezTo>
                    <a:cubicBezTo>
                      <a:pt x="10448" y="963"/>
                      <a:pt x="10267" y="963"/>
                      <a:pt x="10127" y="949"/>
                    </a:cubicBezTo>
                    <a:lnTo>
                      <a:pt x="9625" y="949"/>
                    </a:lnTo>
                    <a:lnTo>
                      <a:pt x="9137" y="977"/>
                    </a:lnTo>
                    <a:cubicBezTo>
                      <a:pt x="8941" y="991"/>
                      <a:pt x="8732" y="1019"/>
                      <a:pt x="8551" y="1033"/>
                    </a:cubicBezTo>
                    <a:cubicBezTo>
                      <a:pt x="8565" y="1019"/>
                      <a:pt x="8579" y="1019"/>
                      <a:pt x="8593" y="991"/>
                    </a:cubicBezTo>
                    <a:cubicBezTo>
                      <a:pt x="8718" y="921"/>
                      <a:pt x="8872" y="782"/>
                      <a:pt x="8983" y="698"/>
                    </a:cubicBezTo>
                    <a:cubicBezTo>
                      <a:pt x="9346" y="391"/>
                      <a:pt x="9681" y="224"/>
                      <a:pt x="10225" y="182"/>
                    </a:cubicBezTo>
                    <a:cubicBezTo>
                      <a:pt x="10308" y="182"/>
                      <a:pt x="10336" y="42"/>
                      <a:pt x="10239" y="42"/>
                    </a:cubicBezTo>
                    <a:cubicBezTo>
                      <a:pt x="10057" y="15"/>
                      <a:pt x="9876" y="15"/>
                      <a:pt x="96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8"/>
              <p:cNvSpPr/>
              <p:nvPr/>
            </p:nvSpPr>
            <p:spPr>
              <a:xfrm>
                <a:off x="691296" y="219055"/>
                <a:ext cx="46871" cy="27367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78" extrusionOk="0">
                    <a:moveTo>
                      <a:pt x="1605" y="1"/>
                    </a:moveTo>
                    <a:cubicBezTo>
                      <a:pt x="1465" y="1"/>
                      <a:pt x="1326" y="43"/>
                      <a:pt x="1186" y="71"/>
                    </a:cubicBezTo>
                    <a:cubicBezTo>
                      <a:pt x="1117" y="85"/>
                      <a:pt x="1047" y="126"/>
                      <a:pt x="977" y="140"/>
                    </a:cubicBezTo>
                    <a:cubicBezTo>
                      <a:pt x="907" y="182"/>
                      <a:pt x="852" y="196"/>
                      <a:pt x="782" y="224"/>
                    </a:cubicBezTo>
                    <a:cubicBezTo>
                      <a:pt x="670" y="280"/>
                      <a:pt x="587" y="336"/>
                      <a:pt x="517" y="405"/>
                    </a:cubicBezTo>
                    <a:cubicBezTo>
                      <a:pt x="447" y="461"/>
                      <a:pt x="377" y="531"/>
                      <a:pt x="322" y="601"/>
                    </a:cubicBezTo>
                    <a:cubicBezTo>
                      <a:pt x="210" y="740"/>
                      <a:pt x="98" y="852"/>
                      <a:pt x="1" y="977"/>
                    </a:cubicBezTo>
                    <a:cubicBezTo>
                      <a:pt x="70" y="963"/>
                      <a:pt x="112" y="963"/>
                      <a:pt x="182" y="935"/>
                    </a:cubicBezTo>
                    <a:cubicBezTo>
                      <a:pt x="294" y="935"/>
                      <a:pt x="391" y="921"/>
                      <a:pt x="503" y="908"/>
                    </a:cubicBezTo>
                    <a:cubicBezTo>
                      <a:pt x="698" y="838"/>
                      <a:pt x="866" y="754"/>
                      <a:pt x="1019" y="587"/>
                    </a:cubicBezTo>
                    <a:cubicBezTo>
                      <a:pt x="1228" y="377"/>
                      <a:pt x="1410" y="168"/>
                      <a:pt x="1675" y="15"/>
                    </a:cubicBezTo>
                    <a:cubicBezTo>
                      <a:pt x="1647" y="15"/>
                      <a:pt x="1633" y="1"/>
                      <a:pt x="1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8"/>
              <p:cNvSpPr/>
              <p:nvPr/>
            </p:nvSpPr>
            <p:spPr>
              <a:xfrm>
                <a:off x="596039" y="556899"/>
                <a:ext cx="458752" cy="471257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0876" extrusionOk="0">
                    <a:moveTo>
                      <a:pt x="1" y="0"/>
                    </a:moveTo>
                    <a:lnTo>
                      <a:pt x="1" y="140"/>
                    </a:lnTo>
                    <a:cubicBezTo>
                      <a:pt x="1" y="223"/>
                      <a:pt x="1" y="363"/>
                      <a:pt x="15" y="544"/>
                    </a:cubicBezTo>
                    <a:cubicBezTo>
                      <a:pt x="56" y="893"/>
                      <a:pt x="126" y="1381"/>
                      <a:pt x="266" y="1953"/>
                    </a:cubicBezTo>
                    <a:cubicBezTo>
                      <a:pt x="405" y="2525"/>
                      <a:pt x="628" y="3194"/>
                      <a:pt x="921" y="3864"/>
                    </a:cubicBezTo>
                    <a:cubicBezTo>
                      <a:pt x="963" y="3948"/>
                      <a:pt x="991" y="4031"/>
                      <a:pt x="1033" y="4101"/>
                    </a:cubicBezTo>
                    <a:cubicBezTo>
                      <a:pt x="1047" y="4129"/>
                      <a:pt x="1047" y="4171"/>
                      <a:pt x="1061" y="4199"/>
                    </a:cubicBezTo>
                    <a:cubicBezTo>
                      <a:pt x="1116" y="4324"/>
                      <a:pt x="1144" y="4450"/>
                      <a:pt x="1186" y="4589"/>
                    </a:cubicBezTo>
                    <a:cubicBezTo>
                      <a:pt x="1214" y="4701"/>
                      <a:pt x="1242" y="4840"/>
                      <a:pt x="1256" y="4966"/>
                    </a:cubicBezTo>
                    <a:cubicBezTo>
                      <a:pt x="1284" y="5217"/>
                      <a:pt x="1312" y="5468"/>
                      <a:pt x="1312" y="5733"/>
                    </a:cubicBezTo>
                    <a:cubicBezTo>
                      <a:pt x="1312" y="5928"/>
                      <a:pt x="1284" y="6096"/>
                      <a:pt x="1284" y="6263"/>
                    </a:cubicBezTo>
                    <a:cubicBezTo>
                      <a:pt x="1270" y="6416"/>
                      <a:pt x="1270" y="6556"/>
                      <a:pt x="1270" y="6709"/>
                    </a:cubicBezTo>
                    <a:cubicBezTo>
                      <a:pt x="1270" y="6863"/>
                      <a:pt x="1284" y="7002"/>
                      <a:pt x="1326" y="7170"/>
                    </a:cubicBezTo>
                    <a:cubicBezTo>
                      <a:pt x="1354" y="7323"/>
                      <a:pt x="1423" y="7518"/>
                      <a:pt x="1535" y="7700"/>
                    </a:cubicBezTo>
                    <a:cubicBezTo>
                      <a:pt x="1535" y="7728"/>
                      <a:pt x="1549" y="7728"/>
                      <a:pt x="1549" y="7742"/>
                    </a:cubicBezTo>
                    <a:cubicBezTo>
                      <a:pt x="1599" y="7803"/>
                      <a:pt x="1662" y="7828"/>
                      <a:pt x="1718" y="7828"/>
                    </a:cubicBezTo>
                    <a:cubicBezTo>
                      <a:pt x="1803" y="7828"/>
                      <a:pt x="1873" y="7770"/>
                      <a:pt x="1856" y="7686"/>
                    </a:cubicBezTo>
                    <a:cubicBezTo>
                      <a:pt x="1800" y="7449"/>
                      <a:pt x="1786" y="7198"/>
                      <a:pt x="1800" y="6974"/>
                    </a:cubicBezTo>
                    <a:lnTo>
                      <a:pt x="1856" y="6291"/>
                    </a:lnTo>
                    <a:cubicBezTo>
                      <a:pt x="1884" y="6486"/>
                      <a:pt x="1925" y="6668"/>
                      <a:pt x="1953" y="6849"/>
                    </a:cubicBezTo>
                    <a:cubicBezTo>
                      <a:pt x="1967" y="7044"/>
                      <a:pt x="2009" y="7239"/>
                      <a:pt x="2037" y="7435"/>
                    </a:cubicBezTo>
                    <a:cubicBezTo>
                      <a:pt x="2107" y="7937"/>
                      <a:pt x="2330" y="8383"/>
                      <a:pt x="2734" y="8788"/>
                    </a:cubicBezTo>
                    <a:cubicBezTo>
                      <a:pt x="2774" y="8817"/>
                      <a:pt x="2819" y="8831"/>
                      <a:pt x="2856" y="8831"/>
                    </a:cubicBezTo>
                    <a:cubicBezTo>
                      <a:pt x="2925" y="8831"/>
                      <a:pt x="2970" y="8785"/>
                      <a:pt x="2916" y="8704"/>
                    </a:cubicBezTo>
                    <a:cubicBezTo>
                      <a:pt x="2776" y="8495"/>
                      <a:pt x="2665" y="8286"/>
                      <a:pt x="2581" y="8090"/>
                    </a:cubicBezTo>
                    <a:cubicBezTo>
                      <a:pt x="2511" y="7881"/>
                      <a:pt x="2483" y="7672"/>
                      <a:pt x="2497" y="7463"/>
                    </a:cubicBezTo>
                    <a:cubicBezTo>
                      <a:pt x="2525" y="7170"/>
                      <a:pt x="2581" y="6960"/>
                      <a:pt x="2525" y="6668"/>
                    </a:cubicBezTo>
                    <a:cubicBezTo>
                      <a:pt x="2511" y="6570"/>
                      <a:pt x="2497" y="6500"/>
                      <a:pt x="2469" y="6416"/>
                    </a:cubicBezTo>
                    <a:lnTo>
                      <a:pt x="2469" y="6416"/>
                    </a:lnTo>
                    <a:cubicBezTo>
                      <a:pt x="2581" y="6556"/>
                      <a:pt x="2707" y="6709"/>
                      <a:pt x="2818" y="6849"/>
                    </a:cubicBezTo>
                    <a:cubicBezTo>
                      <a:pt x="2986" y="7044"/>
                      <a:pt x="3153" y="7225"/>
                      <a:pt x="3306" y="7393"/>
                    </a:cubicBezTo>
                    <a:cubicBezTo>
                      <a:pt x="3418" y="7504"/>
                      <a:pt x="3502" y="7602"/>
                      <a:pt x="3613" y="7686"/>
                    </a:cubicBezTo>
                    <a:cubicBezTo>
                      <a:pt x="3864" y="7951"/>
                      <a:pt x="4143" y="8174"/>
                      <a:pt x="4408" y="8383"/>
                    </a:cubicBezTo>
                    <a:cubicBezTo>
                      <a:pt x="4520" y="8481"/>
                      <a:pt x="4618" y="8551"/>
                      <a:pt x="4701" y="8620"/>
                    </a:cubicBezTo>
                    <a:cubicBezTo>
                      <a:pt x="4813" y="8690"/>
                      <a:pt x="4897" y="8760"/>
                      <a:pt x="5008" y="8830"/>
                    </a:cubicBezTo>
                    <a:cubicBezTo>
                      <a:pt x="5566" y="9206"/>
                      <a:pt x="6152" y="9541"/>
                      <a:pt x="6766" y="9806"/>
                    </a:cubicBezTo>
                    <a:cubicBezTo>
                      <a:pt x="7393" y="10057"/>
                      <a:pt x="8035" y="10252"/>
                      <a:pt x="8677" y="10378"/>
                    </a:cubicBezTo>
                    <a:cubicBezTo>
                      <a:pt x="8802" y="10392"/>
                      <a:pt x="8942" y="10406"/>
                      <a:pt x="9067" y="10448"/>
                    </a:cubicBezTo>
                    <a:cubicBezTo>
                      <a:pt x="9193" y="10462"/>
                      <a:pt x="9332" y="10475"/>
                      <a:pt x="9444" y="10503"/>
                    </a:cubicBezTo>
                    <a:lnTo>
                      <a:pt x="9486" y="10503"/>
                    </a:lnTo>
                    <a:cubicBezTo>
                      <a:pt x="9500" y="10517"/>
                      <a:pt x="9541" y="10545"/>
                      <a:pt x="9569" y="10545"/>
                    </a:cubicBezTo>
                    <a:cubicBezTo>
                      <a:pt x="9681" y="10587"/>
                      <a:pt x="9820" y="10685"/>
                      <a:pt x="9960" y="10782"/>
                    </a:cubicBezTo>
                    <a:cubicBezTo>
                      <a:pt x="10030" y="10824"/>
                      <a:pt x="10113" y="10852"/>
                      <a:pt x="10183" y="10866"/>
                    </a:cubicBezTo>
                    <a:cubicBezTo>
                      <a:pt x="10212" y="10872"/>
                      <a:pt x="10241" y="10875"/>
                      <a:pt x="10270" y="10875"/>
                    </a:cubicBezTo>
                    <a:cubicBezTo>
                      <a:pt x="10311" y="10875"/>
                      <a:pt x="10351" y="10868"/>
                      <a:pt x="10392" y="10852"/>
                    </a:cubicBezTo>
                    <a:cubicBezTo>
                      <a:pt x="10546" y="10782"/>
                      <a:pt x="10588" y="10615"/>
                      <a:pt x="10518" y="10503"/>
                    </a:cubicBezTo>
                    <a:cubicBezTo>
                      <a:pt x="10532" y="10475"/>
                      <a:pt x="10518" y="10448"/>
                      <a:pt x="10490" y="10434"/>
                    </a:cubicBezTo>
                    <a:cubicBezTo>
                      <a:pt x="10336" y="10308"/>
                      <a:pt x="10169" y="10238"/>
                      <a:pt x="9974" y="10169"/>
                    </a:cubicBezTo>
                    <a:cubicBezTo>
                      <a:pt x="9890" y="10127"/>
                      <a:pt x="9779" y="10113"/>
                      <a:pt x="9681" y="10085"/>
                    </a:cubicBezTo>
                    <a:cubicBezTo>
                      <a:pt x="9625" y="10057"/>
                      <a:pt x="9569" y="10057"/>
                      <a:pt x="9541" y="10057"/>
                    </a:cubicBezTo>
                    <a:cubicBezTo>
                      <a:pt x="9486" y="10057"/>
                      <a:pt x="9430" y="10043"/>
                      <a:pt x="9402" y="10043"/>
                    </a:cubicBezTo>
                    <a:cubicBezTo>
                      <a:pt x="9290" y="10043"/>
                      <a:pt x="9207" y="10029"/>
                      <a:pt x="9095" y="10029"/>
                    </a:cubicBezTo>
                    <a:lnTo>
                      <a:pt x="8802" y="10015"/>
                    </a:lnTo>
                    <a:cubicBezTo>
                      <a:pt x="8607" y="10015"/>
                      <a:pt x="8426" y="9973"/>
                      <a:pt x="8216" y="9959"/>
                    </a:cubicBezTo>
                    <a:cubicBezTo>
                      <a:pt x="8105" y="9959"/>
                      <a:pt x="8021" y="9918"/>
                      <a:pt x="7909" y="9918"/>
                    </a:cubicBezTo>
                    <a:cubicBezTo>
                      <a:pt x="7812" y="9904"/>
                      <a:pt x="7728" y="9890"/>
                      <a:pt x="7616" y="9876"/>
                    </a:cubicBezTo>
                    <a:lnTo>
                      <a:pt x="7324" y="9806"/>
                    </a:lnTo>
                    <a:lnTo>
                      <a:pt x="7184" y="9764"/>
                    </a:lnTo>
                    <a:lnTo>
                      <a:pt x="7045" y="9708"/>
                    </a:lnTo>
                    <a:cubicBezTo>
                      <a:pt x="6891" y="9639"/>
                      <a:pt x="6724" y="9569"/>
                      <a:pt x="6570" y="9485"/>
                    </a:cubicBezTo>
                    <a:cubicBezTo>
                      <a:pt x="6487" y="9457"/>
                      <a:pt x="6417" y="9415"/>
                      <a:pt x="6333" y="9387"/>
                    </a:cubicBezTo>
                    <a:cubicBezTo>
                      <a:pt x="6236" y="9346"/>
                      <a:pt x="6166" y="9318"/>
                      <a:pt x="6082" y="9262"/>
                    </a:cubicBezTo>
                    <a:lnTo>
                      <a:pt x="5845" y="9136"/>
                    </a:lnTo>
                    <a:cubicBezTo>
                      <a:pt x="5747" y="9109"/>
                      <a:pt x="5678" y="9053"/>
                      <a:pt x="5608" y="9011"/>
                    </a:cubicBezTo>
                    <a:cubicBezTo>
                      <a:pt x="5524" y="8969"/>
                      <a:pt x="5427" y="8913"/>
                      <a:pt x="5329" y="8843"/>
                    </a:cubicBezTo>
                    <a:cubicBezTo>
                      <a:pt x="5245" y="8788"/>
                      <a:pt x="5162" y="8718"/>
                      <a:pt x="5078" y="8662"/>
                    </a:cubicBezTo>
                    <a:cubicBezTo>
                      <a:pt x="5092" y="8662"/>
                      <a:pt x="5120" y="8690"/>
                      <a:pt x="5148" y="8690"/>
                    </a:cubicBezTo>
                    <a:cubicBezTo>
                      <a:pt x="5217" y="8704"/>
                      <a:pt x="5308" y="8707"/>
                      <a:pt x="5399" y="8707"/>
                    </a:cubicBezTo>
                    <a:cubicBezTo>
                      <a:pt x="5489" y="8707"/>
                      <a:pt x="5580" y="8704"/>
                      <a:pt x="5650" y="8704"/>
                    </a:cubicBezTo>
                    <a:cubicBezTo>
                      <a:pt x="5768" y="8697"/>
                      <a:pt x="5880" y="8694"/>
                      <a:pt x="5988" y="8694"/>
                    </a:cubicBezTo>
                    <a:cubicBezTo>
                      <a:pt x="6096" y="8694"/>
                      <a:pt x="6201" y="8697"/>
                      <a:pt x="6305" y="8704"/>
                    </a:cubicBezTo>
                    <a:cubicBezTo>
                      <a:pt x="6417" y="8704"/>
                      <a:pt x="6515" y="8718"/>
                      <a:pt x="6626" y="8760"/>
                    </a:cubicBezTo>
                    <a:cubicBezTo>
                      <a:pt x="6724" y="8774"/>
                      <a:pt x="6849" y="8802"/>
                      <a:pt x="6975" y="8843"/>
                    </a:cubicBezTo>
                    <a:cubicBezTo>
                      <a:pt x="6980" y="8844"/>
                      <a:pt x="6986" y="8845"/>
                      <a:pt x="6991" y="8845"/>
                    </a:cubicBezTo>
                    <a:cubicBezTo>
                      <a:pt x="7065" y="8845"/>
                      <a:pt x="7110" y="8756"/>
                      <a:pt x="7045" y="8704"/>
                    </a:cubicBezTo>
                    <a:cubicBezTo>
                      <a:pt x="6905" y="8634"/>
                      <a:pt x="6752" y="8565"/>
                      <a:pt x="6612" y="8453"/>
                    </a:cubicBezTo>
                    <a:cubicBezTo>
                      <a:pt x="6542" y="8411"/>
                      <a:pt x="6445" y="8369"/>
                      <a:pt x="6375" y="8313"/>
                    </a:cubicBezTo>
                    <a:cubicBezTo>
                      <a:pt x="6305" y="8272"/>
                      <a:pt x="6222" y="8230"/>
                      <a:pt x="6152" y="8174"/>
                    </a:cubicBezTo>
                    <a:cubicBezTo>
                      <a:pt x="6082" y="8132"/>
                      <a:pt x="5998" y="8090"/>
                      <a:pt x="5929" y="8062"/>
                    </a:cubicBezTo>
                    <a:cubicBezTo>
                      <a:pt x="5859" y="8021"/>
                      <a:pt x="5775" y="7965"/>
                      <a:pt x="5706" y="7951"/>
                    </a:cubicBezTo>
                    <a:cubicBezTo>
                      <a:pt x="5538" y="7881"/>
                      <a:pt x="5385" y="7825"/>
                      <a:pt x="5217" y="7811"/>
                    </a:cubicBezTo>
                    <a:cubicBezTo>
                      <a:pt x="5078" y="7797"/>
                      <a:pt x="4952" y="7783"/>
                      <a:pt x="4827" y="7755"/>
                    </a:cubicBezTo>
                    <a:lnTo>
                      <a:pt x="4464" y="7714"/>
                    </a:lnTo>
                    <a:cubicBezTo>
                      <a:pt x="4339" y="7672"/>
                      <a:pt x="4213" y="7644"/>
                      <a:pt x="4115" y="7588"/>
                    </a:cubicBezTo>
                    <a:cubicBezTo>
                      <a:pt x="4060" y="7546"/>
                      <a:pt x="3990" y="7518"/>
                      <a:pt x="3920" y="7477"/>
                    </a:cubicBezTo>
                    <a:cubicBezTo>
                      <a:pt x="3864" y="7449"/>
                      <a:pt x="3795" y="7393"/>
                      <a:pt x="3725" y="7337"/>
                    </a:cubicBezTo>
                    <a:cubicBezTo>
                      <a:pt x="3655" y="7295"/>
                      <a:pt x="3585" y="7239"/>
                      <a:pt x="3544" y="7170"/>
                    </a:cubicBezTo>
                    <a:lnTo>
                      <a:pt x="3348" y="6988"/>
                    </a:lnTo>
                    <a:cubicBezTo>
                      <a:pt x="2609" y="6124"/>
                      <a:pt x="2009" y="5161"/>
                      <a:pt x="1423" y="4185"/>
                    </a:cubicBezTo>
                    <a:cubicBezTo>
                      <a:pt x="1340" y="4031"/>
                      <a:pt x="1256" y="3850"/>
                      <a:pt x="1172" y="3682"/>
                    </a:cubicBezTo>
                    <a:cubicBezTo>
                      <a:pt x="1102" y="3501"/>
                      <a:pt x="1005" y="3334"/>
                      <a:pt x="963" y="3152"/>
                    </a:cubicBezTo>
                    <a:lnTo>
                      <a:pt x="963" y="3152"/>
                    </a:lnTo>
                    <a:cubicBezTo>
                      <a:pt x="1005" y="3208"/>
                      <a:pt x="1047" y="3250"/>
                      <a:pt x="1116" y="3264"/>
                    </a:cubicBezTo>
                    <a:cubicBezTo>
                      <a:pt x="1200" y="3292"/>
                      <a:pt x="1284" y="3334"/>
                      <a:pt x="1354" y="3348"/>
                    </a:cubicBezTo>
                    <a:cubicBezTo>
                      <a:pt x="1479" y="3417"/>
                      <a:pt x="1605" y="3473"/>
                      <a:pt x="1744" y="3529"/>
                    </a:cubicBezTo>
                    <a:cubicBezTo>
                      <a:pt x="1884" y="3571"/>
                      <a:pt x="2009" y="3613"/>
                      <a:pt x="2149" y="3669"/>
                    </a:cubicBezTo>
                    <a:cubicBezTo>
                      <a:pt x="2190" y="3696"/>
                      <a:pt x="2232" y="3738"/>
                      <a:pt x="2260" y="3766"/>
                    </a:cubicBezTo>
                    <a:cubicBezTo>
                      <a:pt x="2316" y="3808"/>
                      <a:pt x="2358" y="3836"/>
                      <a:pt x="2386" y="3878"/>
                    </a:cubicBezTo>
                    <a:cubicBezTo>
                      <a:pt x="2400" y="3892"/>
                      <a:pt x="2400" y="3906"/>
                      <a:pt x="2428" y="3920"/>
                    </a:cubicBezTo>
                    <a:cubicBezTo>
                      <a:pt x="2442" y="3961"/>
                      <a:pt x="2469" y="3975"/>
                      <a:pt x="2497" y="3975"/>
                    </a:cubicBezTo>
                    <a:cubicBezTo>
                      <a:pt x="2637" y="4129"/>
                      <a:pt x="2790" y="4310"/>
                      <a:pt x="2888" y="4478"/>
                    </a:cubicBezTo>
                    <a:cubicBezTo>
                      <a:pt x="2900" y="4498"/>
                      <a:pt x="2917" y="4506"/>
                      <a:pt x="2934" y="4506"/>
                    </a:cubicBezTo>
                    <a:cubicBezTo>
                      <a:pt x="2976" y="4506"/>
                      <a:pt x="3019" y="4457"/>
                      <a:pt x="3000" y="4408"/>
                    </a:cubicBezTo>
                    <a:cubicBezTo>
                      <a:pt x="2944" y="4310"/>
                      <a:pt x="2888" y="4185"/>
                      <a:pt x="2846" y="4059"/>
                    </a:cubicBezTo>
                    <a:cubicBezTo>
                      <a:pt x="2790" y="3948"/>
                      <a:pt x="2748" y="3822"/>
                      <a:pt x="2679" y="3696"/>
                    </a:cubicBezTo>
                    <a:cubicBezTo>
                      <a:pt x="2637" y="3571"/>
                      <a:pt x="2581" y="3459"/>
                      <a:pt x="2511" y="3348"/>
                    </a:cubicBezTo>
                    <a:lnTo>
                      <a:pt x="2400" y="3194"/>
                    </a:lnTo>
                    <a:cubicBezTo>
                      <a:pt x="2372" y="3139"/>
                      <a:pt x="2330" y="3083"/>
                      <a:pt x="2288" y="3055"/>
                    </a:cubicBezTo>
                    <a:cubicBezTo>
                      <a:pt x="2121" y="2915"/>
                      <a:pt x="2023" y="2846"/>
                      <a:pt x="1814" y="2804"/>
                    </a:cubicBezTo>
                    <a:cubicBezTo>
                      <a:pt x="1619" y="2790"/>
                      <a:pt x="1451" y="2720"/>
                      <a:pt x="1284" y="2636"/>
                    </a:cubicBezTo>
                    <a:cubicBezTo>
                      <a:pt x="1130" y="2553"/>
                      <a:pt x="1005" y="2441"/>
                      <a:pt x="893" y="2302"/>
                    </a:cubicBezTo>
                    <a:cubicBezTo>
                      <a:pt x="865" y="2288"/>
                      <a:pt x="865" y="2274"/>
                      <a:pt x="851" y="2246"/>
                    </a:cubicBezTo>
                    <a:lnTo>
                      <a:pt x="796" y="2204"/>
                    </a:lnTo>
                    <a:cubicBezTo>
                      <a:pt x="684" y="2023"/>
                      <a:pt x="558" y="1813"/>
                      <a:pt x="475" y="1590"/>
                    </a:cubicBezTo>
                    <a:cubicBezTo>
                      <a:pt x="447" y="1534"/>
                      <a:pt x="405" y="1507"/>
                      <a:pt x="349" y="1507"/>
                    </a:cubicBezTo>
                    <a:cubicBezTo>
                      <a:pt x="168" y="1004"/>
                      <a:pt x="15" y="50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8"/>
              <p:cNvSpPr/>
              <p:nvPr/>
            </p:nvSpPr>
            <p:spPr>
              <a:xfrm>
                <a:off x="786437" y="907449"/>
                <a:ext cx="82236" cy="23008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531" extrusionOk="0">
                    <a:moveTo>
                      <a:pt x="0" y="0"/>
                    </a:moveTo>
                    <a:lnTo>
                      <a:pt x="154" y="140"/>
                    </a:lnTo>
                    <a:cubicBezTo>
                      <a:pt x="251" y="223"/>
                      <a:pt x="349" y="293"/>
                      <a:pt x="433" y="363"/>
                    </a:cubicBezTo>
                    <a:cubicBezTo>
                      <a:pt x="530" y="419"/>
                      <a:pt x="628" y="475"/>
                      <a:pt x="740" y="488"/>
                    </a:cubicBezTo>
                    <a:cubicBezTo>
                      <a:pt x="837" y="530"/>
                      <a:pt x="963" y="530"/>
                      <a:pt x="1060" y="530"/>
                    </a:cubicBezTo>
                    <a:cubicBezTo>
                      <a:pt x="1130" y="530"/>
                      <a:pt x="1200" y="502"/>
                      <a:pt x="1270" y="502"/>
                    </a:cubicBezTo>
                    <a:cubicBezTo>
                      <a:pt x="1339" y="488"/>
                      <a:pt x="1409" y="488"/>
                      <a:pt x="1479" y="475"/>
                    </a:cubicBezTo>
                    <a:cubicBezTo>
                      <a:pt x="1618" y="433"/>
                      <a:pt x="1758" y="433"/>
                      <a:pt x="1897" y="419"/>
                    </a:cubicBezTo>
                    <a:lnTo>
                      <a:pt x="1856" y="363"/>
                    </a:lnTo>
                    <a:lnTo>
                      <a:pt x="1479" y="209"/>
                    </a:lnTo>
                    <a:cubicBezTo>
                      <a:pt x="1367" y="154"/>
                      <a:pt x="1242" y="112"/>
                      <a:pt x="1102" y="70"/>
                    </a:cubicBezTo>
                    <a:cubicBezTo>
                      <a:pt x="886" y="28"/>
                      <a:pt x="694" y="25"/>
                      <a:pt x="515" y="25"/>
                    </a:cubicBezTo>
                    <a:cubicBezTo>
                      <a:pt x="479" y="25"/>
                      <a:pt x="443" y="25"/>
                      <a:pt x="408" y="25"/>
                    </a:cubicBezTo>
                    <a:cubicBezTo>
                      <a:pt x="268" y="25"/>
                      <a:pt x="134" y="2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8"/>
              <p:cNvSpPr/>
              <p:nvPr/>
            </p:nvSpPr>
            <p:spPr>
              <a:xfrm>
                <a:off x="261954" y="1249549"/>
                <a:ext cx="271230" cy="486249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11222" extrusionOk="0">
                    <a:moveTo>
                      <a:pt x="3930" y="0"/>
                    </a:moveTo>
                    <a:cubicBezTo>
                      <a:pt x="3930" y="1"/>
                      <a:pt x="3833" y="140"/>
                      <a:pt x="3665" y="405"/>
                    </a:cubicBezTo>
                    <a:cubicBezTo>
                      <a:pt x="3512" y="670"/>
                      <a:pt x="3275" y="1032"/>
                      <a:pt x="3052" y="1479"/>
                    </a:cubicBezTo>
                    <a:cubicBezTo>
                      <a:pt x="2815" y="1939"/>
                      <a:pt x="2564" y="2497"/>
                      <a:pt x="2326" y="3111"/>
                    </a:cubicBezTo>
                    <a:cubicBezTo>
                      <a:pt x="2298" y="3180"/>
                      <a:pt x="2271" y="3250"/>
                      <a:pt x="2257" y="3320"/>
                    </a:cubicBezTo>
                    <a:cubicBezTo>
                      <a:pt x="2229" y="3348"/>
                      <a:pt x="2229" y="3362"/>
                      <a:pt x="2215" y="3404"/>
                    </a:cubicBezTo>
                    <a:cubicBezTo>
                      <a:pt x="2117" y="3613"/>
                      <a:pt x="1992" y="3808"/>
                      <a:pt x="1838" y="3976"/>
                    </a:cubicBezTo>
                    <a:cubicBezTo>
                      <a:pt x="1768" y="4059"/>
                      <a:pt x="1671" y="4157"/>
                      <a:pt x="1587" y="4227"/>
                    </a:cubicBezTo>
                    <a:cubicBezTo>
                      <a:pt x="1503" y="4310"/>
                      <a:pt x="1420" y="4380"/>
                      <a:pt x="1322" y="4450"/>
                    </a:cubicBezTo>
                    <a:cubicBezTo>
                      <a:pt x="1183" y="4575"/>
                      <a:pt x="1071" y="4659"/>
                      <a:pt x="945" y="4743"/>
                    </a:cubicBezTo>
                    <a:cubicBezTo>
                      <a:pt x="820" y="4826"/>
                      <a:pt x="722" y="4924"/>
                      <a:pt x="611" y="5008"/>
                    </a:cubicBezTo>
                    <a:cubicBezTo>
                      <a:pt x="401" y="5175"/>
                      <a:pt x="206" y="5412"/>
                      <a:pt x="95" y="5803"/>
                    </a:cubicBezTo>
                    <a:cubicBezTo>
                      <a:pt x="95" y="5831"/>
                      <a:pt x="67" y="5831"/>
                      <a:pt x="67" y="5845"/>
                    </a:cubicBezTo>
                    <a:cubicBezTo>
                      <a:pt x="1" y="5901"/>
                      <a:pt x="69" y="5971"/>
                      <a:pt x="141" y="5971"/>
                    </a:cubicBezTo>
                    <a:cubicBezTo>
                      <a:pt x="176" y="5971"/>
                      <a:pt x="212" y="5955"/>
                      <a:pt x="234" y="5914"/>
                    </a:cubicBezTo>
                    <a:cubicBezTo>
                      <a:pt x="374" y="5719"/>
                      <a:pt x="527" y="5566"/>
                      <a:pt x="708" y="5426"/>
                    </a:cubicBezTo>
                    <a:cubicBezTo>
                      <a:pt x="876" y="5287"/>
                      <a:pt x="1057" y="5175"/>
                      <a:pt x="1224" y="5064"/>
                    </a:cubicBezTo>
                    <a:lnTo>
                      <a:pt x="1224" y="5064"/>
                    </a:lnTo>
                    <a:cubicBezTo>
                      <a:pt x="1127" y="5203"/>
                      <a:pt x="1015" y="5329"/>
                      <a:pt x="890" y="5468"/>
                    </a:cubicBezTo>
                    <a:cubicBezTo>
                      <a:pt x="778" y="5608"/>
                      <a:pt x="667" y="5747"/>
                      <a:pt x="541" y="5886"/>
                    </a:cubicBezTo>
                    <a:cubicBezTo>
                      <a:pt x="471" y="5970"/>
                      <a:pt x="401" y="6068"/>
                      <a:pt x="360" y="6179"/>
                    </a:cubicBezTo>
                    <a:cubicBezTo>
                      <a:pt x="304" y="6277"/>
                      <a:pt x="248" y="6389"/>
                      <a:pt x="220" y="6514"/>
                    </a:cubicBezTo>
                    <a:cubicBezTo>
                      <a:pt x="178" y="6626"/>
                      <a:pt x="150" y="6751"/>
                      <a:pt x="123" y="6877"/>
                    </a:cubicBezTo>
                    <a:cubicBezTo>
                      <a:pt x="109" y="7002"/>
                      <a:pt x="109" y="7142"/>
                      <a:pt x="123" y="7281"/>
                    </a:cubicBezTo>
                    <a:cubicBezTo>
                      <a:pt x="123" y="7351"/>
                      <a:pt x="178" y="7393"/>
                      <a:pt x="220" y="7393"/>
                    </a:cubicBezTo>
                    <a:cubicBezTo>
                      <a:pt x="229" y="7399"/>
                      <a:pt x="238" y="7402"/>
                      <a:pt x="247" y="7402"/>
                    </a:cubicBezTo>
                    <a:cubicBezTo>
                      <a:pt x="279" y="7402"/>
                      <a:pt x="307" y="7364"/>
                      <a:pt x="318" y="7309"/>
                    </a:cubicBezTo>
                    <a:cubicBezTo>
                      <a:pt x="360" y="7072"/>
                      <a:pt x="388" y="6863"/>
                      <a:pt x="499" y="6668"/>
                    </a:cubicBezTo>
                    <a:lnTo>
                      <a:pt x="653" y="6403"/>
                    </a:lnTo>
                    <a:cubicBezTo>
                      <a:pt x="722" y="6319"/>
                      <a:pt x="792" y="6249"/>
                      <a:pt x="862" y="6193"/>
                    </a:cubicBezTo>
                    <a:cubicBezTo>
                      <a:pt x="959" y="6110"/>
                      <a:pt x="1071" y="6040"/>
                      <a:pt x="1169" y="5970"/>
                    </a:cubicBezTo>
                    <a:cubicBezTo>
                      <a:pt x="1280" y="5900"/>
                      <a:pt x="1364" y="5817"/>
                      <a:pt x="1448" y="5705"/>
                    </a:cubicBezTo>
                    <a:cubicBezTo>
                      <a:pt x="1503" y="5649"/>
                      <a:pt x="1545" y="5580"/>
                      <a:pt x="1573" y="5538"/>
                    </a:cubicBezTo>
                    <a:lnTo>
                      <a:pt x="1573" y="5538"/>
                    </a:lnTo>
                    <a:cubicBezTo>
                      <a:pt x="1559" y="5691"/>
                      <a:pt x="1545" y="5845"/>
                      <a:pt x="1517" y="6026"/>
                    </a:cubicBezTo>
                    <a:cubicBezTo>
                      <a:pt x="1503" y="6235"/>
                      <a:pt x="1489" y="6444"/>
                      <a:pt x="1503" y="6654"/>
                    </a:cubicBezTo>
                    <a:lnTo>
                      <a:pt x="1503" y="6835"/>
                    </a:lnTo>
                    <a:cubicBezTo>
                      <a:pt x="1503" y="6891"/>
                      <a:pt x="1517" y="6961"/>
                      <a:pt x="1517" y="7016"/>
                    </a:cubicBezTo>
                    <a:cubicBezTo>
                      <a:pt x="1517" y="7100"/>
                      <a:pt x="1545" y="7170"/>
                      <a:pt x="1545" y="7253"/>
                    </a:cubicBezTo>
                    <a:cubicBezTo>
                      <a:pt x="1559" y="7351"/>
                      <a:pt x="1559" y="7421"/>
                      <a:pt x="1573" y="7491"/>
                    </a:cubicBezTo>
                    <a:cubicBezTo>
                      <a:pt x="1573" y="7518"/>
                      <a:pt x="1587" y="7560"/>
                      <a:pt x="1587" y="7602"/>
                    </a:cubicBezTo>
                    <a:cubicBezTo>
                      <a:pt x="1587" y="7644"/>
                      <a:pt x="1615" y="7672"/>
                      <a:pt x="1629" y="7714"/>
                    </a:cubicBezTo>
                    <a:cubicBezTo>
                      <a:pt x="1643" y="7784"/>
                      <a:pt x="1657" y="7853"/>
                      <a:pt x="1685" y="7937"/>
                    </a:cubicBezTo>
                    <a:lnTo>
                      <a:pt x="1727" y="8090"/>
                    </a:lnTo>
                    <a:lnTo>
                      <a:pt x="1782" y="8258"/>
                    </a:lnTo>
                    <a:cubicBezTo>
                      <a:pt x="1824" y="8355"/>
                      <a:pt x="1866" y="8439"/>
                      <a:pt x="1908" y="8551"/>
                    </a:cubicBezTo>
                    <a:cubicBezTo>
                      <a:pt x="2033" y="8816"/>
                      <a:pt x="2201" y="9053"/>
                      <a:pt x="2382" y="9304"/>
                    </a:cubicBezTo>
                    <a:lnTo>
                      <a:pt x="2536" y="9457"/>
                    </a:lnTo>
                    <a:lnTo>
                      <a:pt x="2689" y="9611"/>
                    </a:lnTo>
                    <a:lnTo>
                      <a:pt x="2870" y="9750"/>
                    </a:lnTo>
                    <a:cubicBezTo>
                      <a:pt x="2912" y="9806"/>
                      <a:pt x="2968" y="9862"/>
                      <a:pt x="3038" y="9890"/>
                    </a:cubicBezTo>
                    <a:cubicBezTo>
                      <a:pt x="3526" y="10238"/>
                      <a:pt x="4070" y="10448"/>
                      <a:pt x="4628" y="10601"/>
                    </a:cubicBezTo>
                    <a:cubicBezTo>
                      <a:pt x="4851" y="10657"/>
                      <a:pt x="5074" y="10727"/>
                      <a:pt x="5283" y="10755"/>
                    </a:cubicBezTo>
                    <a:lnTo>
                      <a:pt x="5325" y="10755"/>
                    </a:lnTo>
                    <a:cubicBezTo>
                      <a:pt x="5339" y="10782"/>
                      <a:pt x="5353" y="10810"/>
                      <a:pt x="5395" y="10824"/>
                    </a:cubicBezTo>
                    <a:cubicBezTo>
                      <a:pt x="5479" y="10880"/>
                      <a:pt x="5590" y="11006"/>
                      <a:pt x="5702" y="11089"/>
                    </a:cubicBezTo>
                    <a:cubicBezTo>
                      <a:pt x="5808" y="11160"/>
                      <a:pt x="5915" y="11221"/>
                      <a:pt x="6021" y="11221"/>
                    </a:cubicBezTo>
                    <a:cubicBezTo>
                      <a:pt x="6040" y="11221"/>
                      <a:pt x="6059" y="11219"/>
                      <a:pt x="6079" y="11215"/>
                    </a:cubicBezTo>
                    <a:cubicBezTo>
                      <a:pt x="6218" y="11173"/>
                      <a:pt x="6260" y="11020"/>
                      <a:pt x="6232" y="10880"/>
                    </a:cubicBezTo>
                    <a:cubicBezTo>
                      <a:pt x="6246" y="10866"/>
                      <a:pt x="6246" y="10824"/>
                      <a:pt x="6232" y="10810"/>
                    </a:cubicBezTo>
                    <a:cubicBezTo>
                      <a:pt x="6106" y="10671"/>
                      <a:pt x="5967" y="10573"/>
                      <a:pt x="5814" y="10503"/>
                    </a:cubicBezTo>
                    <a:cubicBezTo>
                      <a:pt x="5772" y="10476"/>
                      <a:pt x="5730" y="10462"/>
                      <a:pt x="5688" y="10448"/>
                    </a:cubicBezTo>
                    <a:cubicBezTo>
                      <a:pt x="5660" y="10434"/>
                      <a:pt x="5604" y="10406"/>
                      <a:pt x="5562" y="10392"/>
                    </a:cubicBezTo>
                    <a:cubicBezTo>
                      <a:pt x="5479" y="10364"/>
                      <a:pt x="5395" y="10336"/>
                      <a:pt x="5325" y="10336"/>
                    </a:cubicBezTo>
                    <a:cubicBezTo>
                      <a:pt x="4991" y="10294"/>
                      <a:pt x="4642" y="10252"/>
                      <a:pt x="4307" y="10183"/>
                    </a:cubicBezTo>
                    <a:cubicBezTo>
                      <a:pt x="4223" y="10169"/>
                      <a:pt x="4154" y="10155"/>
                      <a:pt x="4070" y="10127"/>
                    </a:cubicBezTo>
                    <a:lnTo>
                      <a:pt x="3819" y="10057"/>
                    </a:lnTo>
                    <a:lnTo>
                      <a:pt x="3582" y="9973"/>
                    </a:lnTo>
                    <a:cubicBezTo>
                      <a:pt x="3484" y="9946"/>
                      <a:pt x="3414" y="9918"/>
                      <a:pt x="3345" y="9876"/>
                    </a:cubicBezTo>
                    <a:cubicBezTo>
                      <a:pt x="3233" y="9778"/>
                      <a:pt x="3108" y="9694"/>
                      <a:pt x="3024" y="9611"/>
                    </a:cubicBezTo>
                    <a:cubicBezTo>
                      <a:pt x="2968" y="9555"/>
                      <a:pt x="2898" y="9499"/>
                      <a:pt x="2842" y="9471"/>
                    </a:cubicBezTo>
                    <a:lnTo>
                      <a:pt x="2689" y="9318"/>
                    </a:lnTo>
                    <a:lnTo>
                      <a:pt x="2605" y="9248"/>
                    </a:lnTo>
                    <a:cubicBezTo>
                      <a:pt x="2564" y="9220"/>
                      <a:pt x="2550" y="9192"/>
                      <a:pt x="2536" y="9164"/>
                    </a:cubicBezTo>
                    <a:lnTo>
                      <a:pt x="2396" y="8983"/>
                    </a:lnTo>
                    <a:cubicBezTo>
                      <a:pt x="2340" y="8913"/>
                      <a:pt x="2285" y="8830"/>
                      <a:pt x="2257" y="8760"/>
                    </a:cubicBezTo>
                    <a:cubicBezTo>
                      <a:pt x="2229" y="8718"/>
                      <a:pt x="2201" y="8690"/>
                      <a:pt x="2187" y="8634"/>
                    </a:cubicBezTo>
                    <a:lnTo>
                      <a:pt x="2131" y="8509"/>
                    </a:lnTo>
                    <a:lnTo>
                      <a:pt x="2159" y="8551"/>
                    </a:lnTo>
                    <a:cubicBezTo>
                      <a:pt x="2187" y="8565"/>
                      <a:pt x="2215" y="8579"/>
                      <a:pt x="2257" y="8620"/>
                    </a:cubicBezTo>
                    <a:lnTo>
                      <a:pt x="2354" y="8662"/>
                    </a:lnTo>
                    <a:cubicBezTo>
                      <a:pt x="2424" y="8704"/>
                      <a:pt x="2508" y="8718"/>
                      <a:pt x="2564" y="8732"/>
                    </a:cubicBezTo>
                    <a:cubicBezTo>
                      <a:pt x="2968" y="8844"/>
                      <a:pt x="3233" y="8913"/>
                      <a:pt x="3540" y="9067"/>
                    </a:cubicBezTo>
                    <a:cubicBezTo>
                      <a:pt x="3548" y="9073"/>
                      <a:pt x="3558" y="9076"/>
                      <a:pt x="3567" y="9076"/>
                    </a:cubicBezTo>
                    <a:cubicBezTo>
                      <a:pt x="3618" y="9076"/>
                      <a:pt x="3671" y="8989"/>
                      <a:pt x="3624" y="8941"/>
                    </a:cubicBezTo>
                    <a:cubicBezTo>
                      <a:pt x="3596" y="8913"/>
                      <a:pt x="3540" y="8871"/>
                      <a:pt x="3512" y="8844"/>
                    </a:cubicBezTo>
                    <a:cubicBezTo>
                      <a:pt x="3484" y="8830"/>
                      <a:pt x="3470" y="8802"/>
                      <a:pt x="3456" y="8774"/>
                    </a:cubicBezTo>
                    <a:cubicBezTo>
                      <a:pt x="3442" y="8760"/>
                      <a:pt x="3414" y="8732"/>
                      <a:pt x="3400" y="8704"/>
                    </a:cubicBezTo>
                    <a:cubicBezTo>
                      <a:pt x="3317" y="8620"/>
                      <a:pt x="3261" y="8523"/>
                      <a:pt x="3191" y="8439"/>
                    </a:cubicBezTo>
                    <a:cubicBezTo>
                      <a:pt x="3066" y="8244"/>
                      <a:pt x="2898" y="8076"/>
                      <a:pt x="2689" y="7923"/>
                    </a:cubicBezTo>
                    <a:cubicBezTo>
                      <a:pt x="2326" y="7672"/>
                      <a:pt x="1950" y="7477"/>
                      <a:pt x="1866" y="6905"/>
                    </a:cubicBezTo>
                    <a:cubicBezTo>
                      <a:pt x="1852" y="6765"/>
                      <a:pt x="1838" y="6612"/>
                      <a:pt x="1810" y="6472"/>
                    </a:cubicBezTo>
                    <a:cubicBezTo>
                      <a:pt x="1852" y="5984"/>
                      <a:pt x="1936" y="5496"/>
                      <a:pt x="2047" y="5022"/>
                    </a:cubicBezTo>
                    <a:cubicBezTo>
                      <a:pt x="2145" y="4533"/>
                      <a:pt x="2285" y="4059"/>
                      <a:pt x="2410" y="3599"/>
                    </a:cubicBezTo>
                    <a:cubicBezTo>
                      <a:pt x="2494" y="3278"/>
                      <a:pt x="2619" y="2971"/>
                      <a:pt x="2759" y="2664"/>
                    </a:cubicBezTo>
                    <a:cubicBezTo>
                      <a:pt x="2759" y="2720"/>
                      <a:pt x="2773" y="2790"/>
                      <a:pt x="2787" y="2846"/>
                    </a:cubicBezTo>
                    <a:cubicBezTo>
                      <a:pt x="2829" y="2929"/>
                      <a:pt x="2856" y="2999"/>
                      <a:pt x="2912" y="3069"/>
                    </a:cubicBezTo>
                    <a:cubicBezTo>
                      <a:pt x="2996" y="3320"/>
                      <a:pt x="3135" y="3557"/>
                      <a:pt x="3261" y="3780"/>
                    </a:cubicBezTo>
                    <a:cubicBezTo>
                      <a:pt x="3275" y="3892"/>
                      <a:pt x="3303" y="3976"/>
                      <a:pt x="3317" y="4087"/>
                    </a:cubicBezTo>
                    <a:cubicBezTo>
                      <a:pt x="3317" y="4101"/>
                      <a:pt x="3317" y="4115"/>
                      <a:pt x="3303" y="4129"/>
                    </a:cubicBezTo>
                    <a:cubicBezTo>
                      <a:pt x="3303" y="4171"/>
                      <a:pt x="3303" y="4185"/>
                      <a:pt x="3317" y="4199"/>
                    </a:cubicBezTo>
                    <a:cubicBezTo>
                      <a:pt x="3317" y="4310"/>
                      <a:pt x="3317" y="4394"/>
                      <a:pt x="3303" y="4478"/>
                    </a:cubicBezTo>
                    <a:cubicBezTo>
                      <a:pt x="3275" y="4575"/>
                      <a:pt x="3261" y="4673"/>
                      <a:pt x="3261" y="4757"/>
                    </a:cubicBezTo>
                    <a:cubicBezTo>
                      <a:pt x="3252" y="4801"/>
                      <a:pt x="3299" y="4828"/>
                      <a:pt x="3338" y="4828"/>
                    </a:cubicBezTo>
                    <a:cubicBezTo>
                      <a:pt x="3361" y="4828"/>
                      <a:pt x="3381" y="4819"/>
                      <a:pt x="3386" y="4798"/>
                    </a:cubicBezTo>
                    <a:cubicBezTo>
                      <a:pt x="3512" y="4394"/>
                      <a:pt x="3861" y="3962"/>
                      <a:pt x="3819" y="3501"/>
                    </a:cubicBezTo>
                    <a:cubicBezTo>
                      <a:pt x="3805" y="3320"/>
                      <a:pt x="3791" y="3194"/>
                      <a:pt x="3652" y="3041"/>
                    </a:cubicBezTo>
                    <a:cubicBezTo>
                      <a:pt x="3512" y="2901"/>
                      <a:pt x="3414" y="2734"/>
                      <a:pt x="3373" y="2581"/>
                    </a:cubicBezTo>
                    <a:cubicBezTo>
                      <a:pt x="3317" y="2427"/>
                      <a:pt x="3275" y="2274"/>
                      <a:pt x="3275" y="2106"/>
                    </a:cubicBezTo>
                    <a:cubicBezTo>
                      <a:pt x="3275" y="2092"/>
                      <a:pt x="3275" y="2079"/>
                      <a:pt x="3303" y="2037"/>
                    </a:cubicBezTo>
                    <a:lnTo>
                      <a:pt x="3303" y="1995"/>
                    </a:lnTo>
                    <a:cubicBezTo>
                      <a:pt x="3317" y="1800"/>
                      <a:pt x="3345" y="1590"/>
                      <a:pt x="3414" y="1381"/>
                    </a:cubicBezTo>
                    <a:cubicBezTo>
                      <a:pt x="3442" y="1325"/>
                      <a:pt x="3414" y="1269"/>
                      <a:pt x="3386" y="1242"/>
                    </a:cubicBezTo>
                    <a:cubicBezTo>
                      <a:pt x="3540" y="809"/>
                      <a:pt x="3679" y="363"/>
                      <a:pt x="393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8"/>
              <p:cNvSpPr/>
              <p:nvPr/>
            </p:nvSpPr>
            <p:spPr>
              <a:xfrm>
                <a:off x="342203" y="1584369"/>
                <a:ext cx="54419" cy="4177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4" extrusionOk="0">
                    <a:moveTo>
                      <a:pt x="0" y="1"/>
                    </a:moveTo>
                    <a:lnTo>
                      <a:pt x="42" y="182"/>
                    </a:lnTo>
                    <a:cubicBezTo>
                      <a:pt x="42" y="210"/>
                      <a:pt x="56" y="266"/>
                      <a:pt x="70" y="322"/>
                    </a:cubicBezTo>
                    <a:cubicBezTo>
                      <a:pt x="70" y="363"/>
                      <a:pt x="84" y="405"/>
                      <a:pt x="112" y="461"/>
                    </a:cubicBezTo>
                    <a:cubicBezTo>
                      <a:pt x="140" y="503"/>
                      <a:pt x="154" y="545"/>
                      <a:pt x="195" y="573"/>
                    </a:cubicBezTo>
                    <a:lnTo>
                      <a:pt x="293" y="684"/>
                    </a:lnTo>
                    <a:cubicBezTo>
                      <a:pt x="363" y="740"/>
                      <a:pt x="460" y="782"/>
                      <a:pt x="544" y="824"/>
                    </a:cubicBezTo>
                    <a:cubicBezTo>
                      <a:pt x="656" y="852"/>
                      <a:pt x="781" y="893"/>
                      <a:pt x="907" y="907"/>
                    </a:cubicBezTo>
                    <a:cubicBezTo>
                      <a:pt x="1032" y="921"/>
                      <a:pt x="1158" y="949"/>
                      <a:pt x="1256" y="963"/>
                    </a:cubicBezTo>
                    <a:lnTo>
                      <a:pt x="1256" y="907"/>
                    </a:lnTo>
                    <a:lnTo>
                      <a:pt x="1158" y="810"/>
                    </a:lnTo>
                    <a:lnTo>
                      <a:pt x="1046" y="698"/>
                    </a:lnTo>
                    <a:lnTo>
                      <a:pt x="949" y="587"/>
                    </a:lnTo>
                    <a:cubicBezTo>
                      <a:pt x="893" y="559"/>
                      <a:pt x="851" y="517"/>
                      <a:pt x="823" y="489"/>
                    </a:cubicBezTo>
                    <a:cubicBezTo>
                      <a:pt x="753" y="447"/>
                      <a:pt x="670" y="405"/>
                      <a:pt x="600" y="363"/>
                    </a:cubicBezTo>
                    <a:cubicBezTo>
                      <a:pt x="530" y="308"/>
                      <a:pt x="460" y="280"/>
                      <a:pt x="391" y="238"/>
                    </a:cubicBezTo>
                    <a:cubicBezTo>
                      <a:pt x="251" y="182"/>
                      <a:pt x="112" y="112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8"/>
              <p:cNvSpPr/>
              <p:nvPr/>
            </p:nvSpPr>
            <p:spPr>
              <a:xfrm>
                <a:off x="384495" y="1772340"/>
                <a:ext cx="326386" cy="742200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17129" extrusionOk="0">
                    <a:moveTo>
                      <a:pt x="1" y="1"/>
                    </a:moveTo>
                    <a:cubicBezTo>
                      <a:pt x="63" y="67"/>
                      <a:pt x="126" y="132"/>
                      <a:pt x="189" y="197"/>
                    </a:cubicBezTo>
                    <a:lnTo>
                      <a:pt x="189" y="197"/>
                    </a:lnTo>
                    <a:cubicBezTo>
                      <a:pt x="172" y="177"/>
                      <a:pt x="155" y="158"/>
                      <a:pt x="140" y="140"/>
                    </a:cubicBezTo>
                    <a:lnTo>
                      <a:pt x="1" y="1"/>
                    </a:lnTo>
                    <a:close/>
                    <a:moveTo>
                      <a:pt x="189" y="197"/>
                    </a:moveTo>
                    <a:cubicBezTo>
                      <a:pt x="270" y="289"/>
                      <a:pt x="377" y="407"/>
                      <a:pt x="503" y="545"/>
                    </a:cubicBezTo>
                    <a:cubicBezTo>
                      <a:pt x="824" y="893"/>
                      <a:pt x="1242" y="1423"/>
                      <a:pt x="1716" y="2051"/>
                    </a:cubicBezTo>
                    <a:cubicBezTo>
                      <a:pt x="2177" y="2693"/>
                      <a:pt x="2707" y="3460"/>
                      <a:pt x="3223" y="4297"/>
                    </a:cubicBezTo>
                    <a:cubicBezTo>
                      <a:pt x="3278" y="4381"/>
                      <a:pt x="3348" y="4492"/>
                      <a:pt x="3404" y="4576"/>
                    </a:cubicBezTo>
                    <a:cubicBezTo>
                      <a:pt x="3418" y="4604"/>
                      <a:pt x="3460" y="4660"/>
                      <a:pt x="3474" y="4701"/>
                    </a:cubicBezTo>
                    <a:cubicBezTo>
                      <a:pt x="3809" y="5343"/>
                      <a:pt x="3920" y="5985"/>
                      <a:pt x="3920" y="6598"/>
                    </a:cubicBezTo>
                    <a:cubicBezTo>
                      <a:pt x="3920" y="7045"/>
                      <a:pt x="3850" y="7380"/>
                      <a:pt x="3822" y="7714"/>
                    </a:cubicBezTo>
                    <a:cubicBezTo>
                      <a:pt x="3781" y="8035"/>
                      <a:pt x="3781" y="8370"/>
                      <a:pt x="3892" y="8858"/>
                    </a:cubicBezTo>
                    <a:cubicBezTo>
                      <a:pt x="3892" y="8886"/>
                      <a:pt x="3892" y="8900"/>
                      <a:pt x="3906" y="8914"/>
                    </a:cubicBezTo>
                    <a:cubicBezTo>
                      <a:pt x="3914" y="9019"/>
                      <a:pt x="3978" y="9072"/>
                      <a:pt x="4040" y="9072"/>
                    </a:cubicBezTo>
                    <a:cubicBezTo>
                      <a:pt x="4093" y="9072"/>
                      <a:pt x="4144" y="9033"/>
                      <a:pt x="4157" y="8956"/>
                    </a:cubicBezTo>
                    <a:cubicBezTo>
                      <a:pt x="4185" y="8398"/>
                      <a:pt x="4339" y="7937"/>
                      <a:pt x="4422" y="7393"/>
                    </a:cubicBezTo>
                    <a:cubicBezTo>
                      <a:pt x="4478" y="7854"/>
                      <a:pt x="4464" y="8286"/>
                      <a:pt x="4422" y="8747"/>
                    </a:cubicBezTo>
                    <a:cubicBezTo>
                      <a:pt x="4380" y="9318"/>
                      <a:pt x="4422" y="9876"/>
                      <a:pt x="4590" y="10448"/>
                    </a:cubicBezTo>
                    <a:cubicBezTo>
                      <a:pt x="4605" y="10525"/>
                      <a:pt x="4667" y="10577"/>
                      <a:pt x="4715" y="10577"/>
                    </a:cubicBezTo>
                    <a:cubicBezTo>
                      <a:pt x="4754" y="10577"/>
                      <a:pt x="4783" y="10543"/>
                      <a:pt x="4771" y="10462"/>
                    </a:cubicBezTo>
                    <a:cubicBezTo>
                      <a:pt x="4729" y="9932"/>
                      <a:pt x="4729" y="9416"/>
                      <a:pt x="4883" y="8970"/>
                    </a:cubicBezTo>
                    <a:cubicBezTo>
                      <a:pt x="4938" y="8816"/>
                      <a:pt x="4980" y="8691"/>
                      <a:pt x="5036" y="8551"/>
                    </a:cubicBezTo>
                    <a:cubicBezTo>
                      <a:pt x="5078" y="8412"/>
                      <a:pt x="5106" y="8258"/>
                      <a:pt x="5106" y="8063"/>
                    </a:cubicBezTo>
                    <a:cubicBezTo>
                      <a:pt x="5106" y="7951"/>
                      <a:pt x="5092" y="7854"/>
                      <a:pt x="5078" y="7742"/>
                    </a:cubicBezTo>
                    <a:lnTo>
                      <a:pt x="5078" y="7742"/>
                    </a:lnTo>
                    <a:cubicBezTo>
                      <a:pt x="5175" y="7979"/>
                      <a:pt x="5273" y="8203"/>
                      <a:pt x="5371" y="8426"/>
                    </a:cubicBezTo>
                    <a:cubicBezTo>
                      <a:pt x="5496" y="8719"/>
                      <a:pt x="5622" y="9039"/>
                      <a:pt x="5719" y="9332"/>
                    </a:cubicBezTo>
                    <a:cubicBezTo>
                      <a:pt x="5775" y="9514"/>
                      <a:pt x="5845" y="9695"/>
                      <a:pt x="5901" y="9862"/>
                    </a:cubicBezTo>
                    <a:cubicBezTo>
                      <a:pt x="6040" y="10323"/>
                      <a:pt x="6152" y="10797"/>
                      <a:pt x="6250" y="11257"/>
                    </a:cubicBezTo>
                    <a:cubicBezTo>
                      <a:pt x="6291" y="11578"/>
                      <a:pt x="6347" y="11913"/>
                      <a:pt x="6361" y="12234"/>
                    </a:cubicBezTo>
                    <a:cubicBezTo>
                      <a:pt x="6403" y="12680"/>
                      <a:pt x="6375" y="13140"/>
                      <a:pt x="6305" y="13587"/>
                    </a:cubicBezTo>
                    <a:cubicBezTo>
                      <a:pt x="6222" y="14047"/>
                      <a:pt x="6082" y="14479"/>
                      <a:pt x="5845" y="14884"/>
                    </a:cubicBezTo>
                    <a:cubicBezTo>
                      <a:pt x="5594" y="15274"/>
                      <a:pt x="5287" y="15609"/>
                      <a:pt x="4897" y="15888"/>
                    </a:cubicBezTo>
                    <a:cubicBezTo>
                      <a:pt x="4534" y="16153"/>
                      <a:pt x="4101" y="16349"/>
                      <a:pt x="3683" y="16488"/>
                    </a:cubicBezTo>
                    <a:cubicBezTo>
                      <a:pt x="3502" y="16530"/>
                      <a:pt x="3334" y="16586"/>
                      <a:pt x="3153" y="16627"/>
                    </a:cubicBezTo>
                    <a:lnTo>
                      <a:pt x="2888" y="16669"/>
                    </a:lnTo>
                    <a:cubicBezTo>
                      <a:pt x="2804" y="16697"/>
                      <a:pt x="2721" y="16697"/>
                      <a:pt x="2637" y="16711"/>
                    </a:cubicBezTo>
                    <a:lnTo>
                      <a:pt x="2581" y="16711"/>
                    </a:lnTo>
                    <a:cubicBezTo>
                      <a:pt x="2539" y="16697"/>
                      <a:pt x="2511" y="16669"/>
                      <a:pt x="2455" y="16669"/>
                    </a:cubicBezTo>
                    <a:cubicBezTo>
                      <a:pt x="2316" y="16655"/>
                      <a:pt x="2121" y="16572"/>
                      <a:pt x="1939" y="16502"/>
                    </a:cubicBezTo>
                    <a:cubicBezTo>
                      <a:pt x="1842" y="16460"/>
                      <a:pt x="1744" y="16432"/>
                      <a:pt x="1660" y="16418"/>
                    </a:cubicBezTo>
                    <a:cubicBezTo>
                      <a:pt x="1612" y="16404"/>
                      <a:pt x="1566" y="16397"/>
                      <a:pt x="1523" y="16397"/>
                    </a:cubicBezTo>
                    <a:cubicBezTo>
                      <a:pt x="1479" y="16397"/>
                      <a:pt x="1437" y="16404"/>
                      <a:pt x="1395" y="16418"/>
                    </a:cubicBezTo>
                    <a:cubicBezTo>
                      <a:pt x="1200" y="16460"/>
                      <a:pt x="1116" y="16641"/>
                      <a:pt x="1200" y="16767"/>
                    </a:cubicBezTo>
                    <a:cubicBezTo>
                      <a:pt x="1186" y="16781"/>
                      <a:pt x="1186" y="16809"/>
                      <a:pt x="1214" y="16837"/>
                    </a:cubicBezTo>
                    <a:cubicBezTo>
                      <a:pt x="1506" y="17014"/>
                      <a:pt x="1939" y="17129"/>
                      <a:pt x="2377" y="17129"/>
                    </a:cubicBezTo>
                    <a:cubicBezTo>
                      <a:pt x="2525" y="17129"/>
                      <a:pt x="2674" y="17116"/>
                      <a:pt x="2818" y="17088"/>
                    </a:cubicBezTo>
                    <a:cubicBezTo>
                      <a:pt x="3404" y="16990"/>
                      <a:pt x="3976" y="16795"/>
                      <a:pt x="4492" y="16502"/>
                    </a:cubicBezTo>
                    <a:cubicBezTo>
                      <a:pt x="4618" y="16418"/>
                      <a:pt x="4757" y="16349"/>
                      <a:pt x="4869" y="16251"/>
                    </a:cubicBezTo>
                    <a:cubicBezTo>
                      <a:pt x="4910" y="16209"/>
                      <a:pt x="4980" y="16167"/>
                      <a:pt x="5036" y="16111"/>
                    </a:cubicBezTo>
                    <a:lnTo>
                      <a:pt x="5217" y="15958"/>
                    </a:lnTo>
                    <a:cubicBezTo>
                      <a:pt x="5427" y="15749"/>
                      <a:pt x="5636" y="15526"/>
                      <a:pt x="5789" y="15274"/>
                    </a:cubicBezTo>
                    <a:cubicBezTo>
                      <a:pt x="5845" y="15233"/>
                      <a:pt x="5873" y="15177"/>
                      <a:pt x="5915" y="15121"/>
                    </a:cubicBezTo>
                    <a:lnTo>
                      <a:pt x="6012" y="14968"/>
                    </a:lnTo>
                    <a:cubicBezTo>
                      <a:pt x="6054" y="14912"/>
                      <a:pt x="6082" y="14856"/>
                      <a:pt x="6096" y="14814"/>
                    </a:cubicBezTo>
                    <a:cubicBezTo>
                      <a:pt x="6124" y="14772"/>
                      <a:pt x="6138" y="14758"/>
                      <a:pt x="6152" y="14717"/>
                    </a:cubicBezTo>
                    <a:cubicBezTo>
                      <a:pt x="6166" y="14689"/>
                      <a:pt x="6166" y="14675"/>
                      <a:pt x="6194" y="14633"/>
                    </a:cubicBezTo>
                    <a:lnTo>
                      <a:pt x="6277" y="14465"/>
                    </a:lnTo>
                    <a:cubicBezTo>
                      <a:pt x="6291" y="14410"/>
                      <a:pt x="6305" y="14340"/>
                      <a:pt x="6347" y="14270"/>
                    </a:cubicBezTo>
                    <a:cubicBezTo>
                      <a:pt x="6403" y="14145"/>
                      <a:pt x="6417" y="14019"/>
                      <a:pt x="6445" y="13907"/>
                    </a:cubicBezTo>
                    <a:cubicBezTo>
                      <a:pt x="6501" y="13656"/>
                      <a:pt x="6542" y="13391"/>
                      <a:pt x="6542" y="13154"/>
                    </a:cubicBezTo>
                    <a:cubicBezTo>
                      <a:pt x="6556" y="12833"/>
                      <a:pt x="6556" y="12541"/>
                      <a:pt x="6542" y="12248"/>
                    </a:cubicBezTo>
                    <a:lnTo>
                      <a:pt x="6542" y="12248"/>
                    </a:lnTo>
                    <a:cubicBezTo>
                      <a:pt x="6556" y="12276"/>
                      <a:pt x="6556" y="12303"/>
                      <a:pt x="6570" y="12331"/>
                    </a:cubicBezTo>
                    <a:cubicBezTo>
                      <a:pt x="6612" y="12443"/>
                      <a:pt x="6640" y="12541"/>
                      <a:pt x="6696" y="12652"/>
                    </a:cubicBezTo>
                    <a:cubicBezTo>
                      <a:pt x="6752" y="12750"/>
                      <a:pt x="6794" y="12875"/>
                      <a:pt x="6835" y="12945"/>
                    </a:cubicBezTo>
                    <a:cubicBezTo>
                      <a:pt x="6961" y="13238"/>
                      <a:pt x="7045" y="13531"/>
                      <a:pt x="7059" y="13880"/>
                    </a:cubicBezTo>
                    <a:cubicBezTo>
                      <a:pt x="7072" y="14214"/>
                      <a:pt x="7031" y="14605"/>
                      <a:pt x="6849" y="15051"/>
                    </a:cubicBezTo>
                    <a:cubicBezTo>
                      <a:pt x="6807" y="15145"/>
                      <a:pt x="6832" y="15207"/>
                      <a:pt x="6879" y="15207"/>
                    </a:cubicBezTo>
                    <a:cubicBezTo>
                      <a:pt x="6910" y="15207"/>
                      <a:pt x="6951" y="15181"/>
                      <a:pt x="6989" y="15121"/>
                    </a:cubicBezTo>
                    <a:cubicBezTo>
                      <a:pt x="7268" y="14549"/>
                      <a:pt x="7477" y="13866"/>
                      <a:pt x="7519" y="13224"/>
                    </a:cubicBezTo>
                    <a:cubicBezTo>
                      <a:pt x="7533" y="12889"/>
                      <a:pt x="7519" y="12596"/>
                      <a:pt x="7477" y="12303"/>
                    </a:cubicBezTo>
                    <a:cubicBezTo>
                      <a:pt x="7449" y="12164"/>
                      <a:pt x="7435" y="12024"/>
                      <a:pt x="7379" y="11885"/>
                    </a:cubicBezTo>
                    <a:cubicBezTo>
                      <a:pt x="7324" y="11759"/>
                      <a:pt x="7296" y="11634"/>
                      <a:pt x="7226" y="11508"/>
                    </a:cubicBezTo>
                    <a:cubicBezTo>
                      <a:pt x="7170" y="11425"/>
                      <a:pt x="7128" y="11341"/>
                      <a:pt x="7086" y="11257"/>
                    </a:cubicBezTo>
                    <a:cubicBezTo>
                      <a:pt x="7031" y="11160"/>
                      <a:pt x="6975" y="11090"/>
                      <a:pt x="6947" y="11020"/>
                    </a:cubicBezTo>
                    <a:cubicBezTo>
                      <a:pt x="6849" y="10881"/>
                      <a:pt x="6752" y="10741"/>
                      <a:pt x="6668" y="10602"/>
                    </a:cubicBezTo>
                    <a:cubicBezTo>
                      <a:pt x="6473" y="10323"/>
                      <a:pt x="6319" y="10030"/>
                      <a:pt x="6138" y="9597"/>
                    </a:cubicBezTo>
                    <a:cubicBezTo>
                      <a:pt x="6054" y="9374"/>
                      <a:pt x="5971" y="9137"/>
                      <a:pt x="5859" y="8928"/>
                    </a:cubicBezTo>
                    <a:cubicBezTo>
                      <a:pt x="5357" y="7449"/>
                      <a:pt x="4673" y="6027"/>
                      <a:pt x="3836" y="4715"/>
                    </a:cubicBezTo>
                    <a:cubicBezTo>
                      <a:pt x="3557" y="4283"/>
                      <a:pt x="3278" y="3837"/>
                      <a:pt x="2999" y="3390"/>
                    </a:cubicBezTo>
                    <a:lnTo>
                      <a:pt x="2999" y="3390"/>
                    </a:lnTo>
                    <a:cubicBezTo>
                      <a:pt x="3069" y="3446"/>
                      <a:pt x="3139" y="3488"/>
                      <a:pt x="3209" y="3530"/>
                    </a:cubicBezTo>
                    <a:cubicBezTo>
                      <a:pt x="3320" y="3586"/>
                      <a:pt x="3418" y="3613"/>
                      <a:pt x="3502" y="3655"/>
                    </a:cubicBezTo>
                    <a:cubicBezTo>
                      <a:pt x="3822" y="3823"/>
                      <a:pt x="4171" y="3962"/>
                      <a:pt x="4478" y="4116"/>
                    </a:cubicBezTo>
                    <a:cubicBezTo>
                      <a:pt x="4604" y="4213"/>
                      <a:pt x="4729" y="4325"/>
                      <a:pt x="4827" y="4450"/>
                    </a:cubicBezTo>
                    <a:cubicBezTo>
                      <a:pt x="4855" y="4464"/>
                      <a:pt x="4869" y="4506"/>
                      <a:pt x="4883" y="4520"/>
                    </a:cubicBezTo>
                    <a:cubicBezTo>
                      <a:pt x="4924" y="4576"/>
                      <a:pt x="4952" y="4590"/>
                      <a:pt x="4966" y="4604"/>
                    </a:cubicBezTo>
                    <a:cubicBezTo>
                      <a:pt x="5175" y="4855"/>
                      <a:pt x="5371" y="5134"/>
                      <a:pt x="5552" y="5427"/>
                    </a:cubicBezTo>
                    <a:cubicBezTo>
                      <a:pt x="5568" y="5465"/>
                      <a:pt x="5595" y="5481"/>
                      <a:pt x="5618" y="5481"/>
                    </a:cubicBezTo>
                    <a:cubicBezTo>
                      <a:pt x="5655" y="5481"/>
                      <a:pt x="5684" y="5439"/>
                      <a:pt x="5650" y="5371"/>
                    </a:cubicBezTo>
                    <a:cubicBezTo>
                      <a:pt x="5482" y="5036"/>
                      <a:pt x="5315" y="4646"/>
                      <a:pt x="5106" y="4255"/>
                    </a:cubicBezTo>
                    <a:cubicBezTo>
                      <a:pt x="4924" y="3878"/>
                      <a:pt x="4687" y="3502"/>
                      <a:pt x="4408" y="3265"/>
                    </a:cubicBezTo>
                    <a:cubicBezTo>
                      <a:pt x="4185" y="3055"/>
                      <a:pt x="4018" y="2944"/>
                      <a:pt x="3767" y="2916"/>
                    </a:cubicBezTo>
                    <a:cubicBezTo>
                      <a:pt x="3320" y="2860"/>
                      <a:pt x="2916" y="2651"/>
                      <a:pt x="2525" y="2358"/>
                    </a:cubicBezTo>
                    <a:lnTo>
                      <a:pt x="2455" y="2288"/>
                    </a:lnTo>
                    <a:cubicBezTo>
                      <a:pt x="2428" y="2260"/>
                      <a:pt x="2414" y="2260"/>
                      <a:pt x="2386" y="2233"/>
                    </a:cubicBezTo>
                    <a:cubicBezTo>
                      <a:pt x="2163" y="2037"/>
                      <a:pt x="1939" y="1814"/>
                      <a:pt x="1674" y="1577"/>
                    </a:cubicBezTo>
                    <a:cubicBezTo>
                      <a:pt x="1619" y="1507"/>
                      <a:pt x="1549" y="1507"/>
                      <a:pt x="1507" y="1507"/>
                    </a:cubicBezTo>
                    <a:cubicBezTo>
                      <a:pt x="1081" y="1069"/>
                      <a:pt x="623" y="642"/>
                      <a:pt x="189" y="197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8"/>
              <p:cNvSpPr/>
              <p:nvPr/>
            </p:nvSpPr>
            <p:spPr>
              <a:xfrm>
                <a:off x="660126" y="2248030"/>
                <a:ext cx="41724" cy="117901"/>
              </a:xfrm>
              <a:custGeom>
                <a:avLst/>
                <a:gdLst/>
                <a:ahLst/>
                <a:cxnLst/>
                <a:rect l="l" t="t" r="r" b="b"/>
                <a:pathLst>
                  <a:path w="963" h="272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" y="98"/>
                      <a:pt x="42" y="210"/>
                      <a:pt x="56" y="293"/>
                    </a:cubicBezTo>
                    <a:cubicBezTo>
                      <a:pt x="70" y="377"/>
                      <a:pt x="70" y="447"/>
                      <a:pt x="98" y="530"/>
                    </a:cubicBezTo>
                    <a:cubicBezTo>
                      <a:pt x="112" y="628"/>
                      <a:pt x="126" y="698"/>
                      <a:pt x="126" y="781"/>
                    </a:cubicBezTo>
                    <a:cubicBezTo>
                      <a:pt x="154" y="921"/>
                      <a:pt x="195" y="1060"/>
                      <a:pt x="251" y="1200"/>
                    </a:cubicBezTo>
                    <a:cubicBezTo>
                      <a:pt x="279" y="1270"/>
                      <a:pt x="307" y="1339"/>
                      <a:pt x="335" y="1409"/>
                    </a:cubicBezTo>
                    <a:cubicBezTo>
                      <a:pt x="349" y="1465"/>
                      <a:pt x="391" y="1535"/>
                      <a:pt x="419" y="1604"/>
                    </a:cubicBezTo>
                    <a:cubicBezTo>
                      <a:pt x="474" y="1688"/>
                      <a:pt x="530" y="1772"/>
                      <a:pt x="558" y="1855"/>
                    </a:cubicBezTo>
                    <a:cubicBezTo>
                      <a:pt x="600" y="1953"/>
                      <a:pt x="656" y="2037"/>
                      <a:pt x="684" y="2120"/>
                    </a:cubicBezTo>
                    <a:cubicBezTo>
                      <a:pt x="711" y="2204"/>
                      <a:pt x="753" y="2302"/>
                      <a:pt x="781" y="2399"/>
                    </a:cubicBezTo>
                    <a:cubicBezTo>
                      <a:pt x="823" y="2511"/>
                      <a:pt x="851" y="2609"/>
                      <a:pt x="879" y="2720"/>
                    </a:cubicBezTo>
                    <a:cubicBezTo>
                      <a:pt x="879" y="2678"/>
                      <a:pt x="893" y="2623"/>
                      <a:pt x="907" y="2595"/>
                    </a:cubicBezTo>
                    <a:cubicBezTo>
                      <a:pt x="963" y="2107"/>
                      <a:pt x="921" y="1674"/>
                      <a:pt x="809" y="1256"/>
                    </a:cubicBezTo>
                    <a:cubicBezTo>
                      <a:pt x="767" y="1158"/>
                      <a:pt x="753" y="1088"/>
                      <a:pt x="711" y="1019"/>
                    </a:cubicBezTo>
                    <a:cubicBezTo>
                      <a:pt x="684" y="949"/>
                      <a:pt x="642" y="879"/>
                      <a:pt x="614" y="837"/>
                    </a:cubicBezTo>
                    <a:cubicBezTo>
                      <a:pt x="586" y="767"/>
                      <a:pt x="544" y="712"/>
                      <a:pt x="502" y="656"/>
                    </a:cubicBezTo>
                    <a:cubicBezTo>
                      <a:pt x="474" y="628"/>
                      <a:pt x="433" y="572"/>
                      <a:pt x="405" y="516"/>
                    </a:cubicBezTo>
                    <a:cubicBezTo>
                      <a:pt x="265" y="321"/>
                      <a:pt x="126" y="168"/>
                      <a:pt x="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8"/>
              <p:cNvSpPr/>
              <p:nvPr/>
            </p:nvSpPr>
            <p:spPr>
              <a:xfrm>
                <a:off x="652239" y="1592255"/>
                <a:ext cx="420710" cy="257164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5935" extrusionOk="0">
                    <a:moveTo>
                      <a:pt x="93" y="2342"/>
                    </a:moveTo>
                    <a:cubicBezTo>
                      <a:pt x="31" y="2370"/>
                      <a:pt x="1" y="2385"/>
                      <a:pt x="1" y="2385"/>
                    </a:cubicBezTo>
                    <a:cubicBezTo>
                      <a:pt x="32" y="2372"/>
                      <a:pt x="62" y="2357"/>
                      <a:pt x="93" y="2342"/>
                    </a:cubicBezTo>
                    <a:close/>
                    <a:moveTo>
                      <a:pt x="2888" y="0"/>
                    </a:moveTo>
                    <a:cubicBezTo>
                      <a:pt x="2818" y="0"/>
                      <a:pt x="2749" y="0"/>
                      <a:pt x="2693" y="14"/>
                    </a:cubicBezTo>
                    <a:cubicBezTo>
                      <a:pt x="2581" y="28"/>
                      <a:pt x="2442" y="70"/>
                      <a:pt x="2330" y="112"/>
                    </a:cubicBezTo>
                    <a:cubicBezTo>
                      <a:pt x="2163" y="223"/>
                      <a:pt x="2051" y="307"/>
                      <a:pt x="1981" y="502"/>
                    </a:cubicBezTo>
                    <a:cubicBezTo>
                      <a:pt x="1926" y="697"/>
                      <a:pt x="1856" y="851"/>
                      <a:pt x="1772" y="976"/>
                    </a:cubicBezTo>
                    <a:cubicBezTo>
                      <a:pt x="1689" y="1116"/>
                      <a:pt x="1605" y="1214"/>
                      <a:pt x="1493" y="1325"/>
                    </a:cubicBezTo>
                    <a:cubicBezTo>
                      <a:pt x="1479" y="1339"/>
                      <a:pt x="1465" y="1339"/>
                      <a:pt x="1437" y="1353"/>
                    </a:cubicBezTo>
                    <a:lnTo>
                      <a:pt x="1410" y="1395"/>
                    </a:lnTo>
                    <a:lnTo>
                      <a:pt x="1200" y="1548"/>
                    </a:lnTo>
                    <a:cubicBezTo>
                      <a:pt x="1131" y="1604"/>
                      <a:pt x="1061" y="1646"/>
                      <a:pt x="977" y="1702"/>
                    </a:cubicBezTo>
                    <a:cubicBezTo>
                      <a:pt x="935" y="1716"/>
                      <a:pt x="921" y="1772"/>
                      <a:pt x="935" y="1827"/>
                    </a:cubicBezTo>
                    <a:cubicBezTo>
                      <a:pt x="658" y="1979"/>
                      <a:pt x="381" y="2198"/>
                      <a:pt x="93" y="2342"/>
                    </a:cubicBezTo>
                    <a:lnTo>
                      <a:pt x="93" y="2342"/>
                    </a:lnTo>
                    <a:cubicBezTo>
                      <a:pt x="150" y="2316"/>
                      <a:pt x="235" y="2279"/>
                      <a:pt x="349" y="2232"/>
                    </a:cubicBezTo>
                    <a:cubicBezTo>
                      <a:pt x="447" y="2176"/>
                      <a:pt x="587" y="2134"/>
                      <a:pt x="740" y="2064"/>
                    </a:cubicBezTo>
                    <a:cubicBezTo>
                      <a:pt x="810" y="2037"/>
                      <a:pt x="907" y="2023"/>
                      <a:pt x="991" y="1981"/>
                    </a:cubicBezTo>
                    <a:cubicBezTo>
                      <a:pt x="1075" y="1953"/>
                      <a:pt x="1159" y="1911"/>
                      <a:pt x="1270" y="1897"/>
                    </a:cubicBezTo>
                    <a:cubicBezTo>
                      <a:pt x="1647" y="1772"/>
                      <a:pt x="2121" y="1674"/>
                      <a:pt x="2609" y="1632"/>
                    </a:cubicBezTo>
                    <a:lnTo>
                      <a:pt x="2860" y="1632"/>
                    </a:lnTo>
                    <a:cubicBezTo>
                      <a:pt x="3223" y="1674"/>
                      <a:pt x="3516" y="1911"/>
                      <a:pt x="3725" y="2232"/>
                    </a:cubicBezTo>
                    <a:cubicBezTo>
                      <a:pt x="3878" y="2469"/>
                      <a:pt x="3934" y="2678"/>
                      <a:pt x="4004" y="2887"/>
                    </a:cubicBezTo>
                    <a:cubicBezTo>
                      <a:pt x="4074" y="3083"/>
                      <a:pt x="4144" y="3250"/>
                      <a:pt x="4297" y="3417"/>
                    </a:cubicBezTo>
                    <a:lnTo>
                      <a:pt x="4325" y="3431"/>
                    </a:lnTo>
                    <a:cubicBezTo>
                      <a:pt x="4331" y="3442"/>
                      <a:pt x="4340" y="3447"/>
                      <a:pt x="4350" y="3447"/>
                    </a:cubicBezTo>
                    <a:cubicBezTo>
                      <a:pt x="4402" y="3447"/>
                      <a:pt x="4488" y="3307"/>
                      <a:pt x="4464" y="3236"/>
                    </a:cubicBezTo>
                    <a:cubicBezTo>
                      <a:pt x="4422" y="3166"/>
                      <a:pt x="4409" y="3083"/>
                      <a:pt x="4395" y="2999"/>
                    </a:cubicBezTo>
                    <a:cubicBezTo>
                      <a:pt x="4367" y="2901"/>
                      <a:pt x="4353" y="2832"/>
                      <a:pt x="4339" y="2748"/>
                    </a:cubicBezTo>
                    <a:cubicBezTo>
                      <a:pt x="4325" y="2664"/>
                      <a:pt x="4297" y="2581"/>
                      <a:pt x="4269" y="2483"/>
                    </a:cubicBezTo>
                    <a:cubicBezTo>
                      <a:pt x="4255" y="2399"/>
                      <a:pt x="4213" y="2316"/>
                      <a:pt x="4171" y="2232"/>
                    </a:cubicBezTo>
                    <a:lnTo>
                      <a:pt x="4171" y="2232"/>
                    </a:lnTo>
                    <a:lnTo>
                      <a:pt x="4283" y="2385"/>
                    </a:lnTo>
                    <a:cubicBezTo>
                      <a:pt x="4311" y="2441"/>
                      <a:pt x="4353" y="2483"/>
                      <a:pt x="4367" y="2553"/>
                    </a:cubicBezTo>
                    <a:cubicBezTo>
                      <a:pt x="4409" y="2608"/>
                      <a:pt x="4422" y="2678"/>
                      <a:pt x="4450" y="2734"/>
                    </a:cubicBezTo>
                    <a:cubicBezTo>
                      <a:pt x="4478" y="2804"/>
                      <a:pt x="4506" y="2860"/>
                      <a:pt x="4520" y="2929"/>
                    </a:cubicBezTo>
                    <a:cubicBezTo>
                      <a:pt x="4646" y="3236"/>
                      <a:pt x="4771" y="3487"/>
                      <a:pt x="5022" y="3627"/>
                    </a:cubicBezTo>
                    <a:cubicBezTo>
                      <a:pt x="5026" y="3629"/>
                      <a:pt x="5031" y="3631"/>
                      <a:pt x="5037" y="3631"/>
                    </a:cubicBezTo>
                    <a:cubicBezTo>
                      <a:pt x="5087" y="3631"/>
                      <a:pt x="5184" y="3525"/>
                      <a:pt x="5134" y="3487"/>
                    </a:cubicBezTo>
                    <a:cubicBezTo>
                      <a:pt x="4966" y="3278"/>
                      <a:pt x="4841" y="3041"/>
                      <a:pt x="4827" y="2678"/>
                    </a:cubicBezTo>
                    <a:cubicBezTo>
                      <a:pt x="4799" y="2441"/>
                      <a:pt x="4799" y="2246"/>
                      <a:pt x="4688" y="2037"/>
                    </a:cubicBezTo>
                    <a:cubicBezTo>
                      <a:pt x="4646" y="1981"/>
                      <a:pt x="4618" y="1925"/>
                      <a:pt x="4576" y="1897"/>
                    </a:cubicBezTo>
                    <a:lnTo>
                      <a:pt x="4576" y="1897"/>
                    </a:lnTo>
                    <a:cubicBezTo>
                      <a:pt x="4632" y="1911"/>
                      <a:pt x="4701" y="1925"/>
                      <a:pt x="4757" y="1953"/>
                    </a:cubicBezTo>
                    <a:cubicBezTo>
                      <a:pt x="4799" y="1967"/>
                      <a:pt x="4869" y="1995"/>
                      <a:pt x="4925" y="2023"/>
                    </a:cubicBezTo>
                    <a:cubicBezTo>
                      <a:pt x="4966" y="2037"/>
                      <a:pt x="4994" y="2050"/>
                      <a:pt x="5050" y="2064"/>
                    </a:cubicBezTo>
                    <a:lnTo>
                      <a:pt x="5148" y="2120"/>
                    </a:lnTo>
                    <a:cubicBezTo>
                      <a:pt x="5218" y="2162"/>
                      <a:pt x="5315" y="2190"/>
                      <a:pt x="5385" y="2232"/>
                    </a:cubicBezTo>
                    <a:cubicBezTo>
                      <a:pt x="5469" y="2274"/>
                      <a:pt x="5552" y="2316"/>
                      <a:pt x="5622" y="2343"/>
                    </a:cubicBezTo>
                    <a:cubicBezTo>
                      <a:pt x="5859" y="2469"/>
                      <a:pt x="6054" y="2594"/>
                      <a:pt x="6250" y="2720"/>
                    </a:cubicBezTo>
                    <a:cubicBezTo>
                      <a:pt x="6319" y="2762"/>
                      <a:pt x="6389" y="2804"/>
                      <a:pt x="6459" y="2860"/>
                    </a:cubicBezTo>
                    <a:cubicBezTo>
                      <a:pt x="6529" y="2901"/>
                      <a:pt x="6598" y="2943"/>
                      <a:pt x="6668" y="2999"/>
                    </a:cubicBezTo>
                    <a:cubicBezTo>
                      <a:pt x="7421" y="3515"/>
                      <a:pt x="8133" y="4157"/>
                      <a:pt x="8761" y="4812"/>
                    </a:cubicBezTo>
                    <a:cubicBezTo>
                      <a:pt x="8886" y="4924"/>
                      <a:pt x="9012" y="5063"/>
                      <a:pt x="9123" y="5203"/>
                    </a:cubicBezTo>
                    <a:lnTo>
                      <a:pt x="9151" y="5231"/>
                    </a:lnTo>
                    <a:lnTo>
                      <a:pt x="9151" y="5314"/>
                    </a:lnTo>
                    <a:cubicBezTo>
                      <a:pt x="9193" y="5468"/>
                      <a:pt x="9095" y="5858"/>
                      <a:pt x="9291" y="5928"/>
                    </a:cubicBezTo>
                    <a:cubicBezTo>
                      <a:pt x="9305" y="5932"/>
                      <a:pt x="9321" y="5934"/>
                      <a:pt x="9337" y="5934"/>
                    </a:cubicBezTo>
                    <a:cubicBezTo>
                      <a:pt x="9431" y="5934"/>
                      <a:pt x="9550" y="5868"/>
                      <a:pt x="9597" y="5761"/>
                    </a:cubicBezTo>
                    <a:cubicBezTo>
                      <a:pt x="9611" y="5747"/>
                      <a:pt x="9653" y="5733"/>
                      <a:pt x="9653" y="5719"/>
                    </a:cubicBezTo>
                    <a:cubicBezTo>
                      <a:pt x="9709" y="5398"/>
                      <a:pt x="9597" y="5091"/>
                      <a:pt x="9388" y="4882"/>
                    </a:cubicBezTo>
                    <a:cubicBezTo>
                      <a:pt x="8984" y="4478"/>
                      <a:pt x="8482" y="4185"/>
                      <a:pt x="8007" y="3836"/>
                    </a:cubicBezTo>
                    <a:lnTo>
                      <a:pt x="7756" y="3571"/>
                    </a:lnTo>
                    <a:cubicBezTo>
                      <a:pt x="7561" y="3390"/>
                      <a:pt x="7352" y="3250"/>
                      <a:pt x="7142" y="3111"/>
                    </a:cubicBezTo>
                    <a:lnTo>
                      <a:pt x="6780" y="2860"/>
                    </a:lnTo>
                    <a:cubicBezTo>
                      <a:pt x="6794" y="2860"/>
                      <a:pt x="6808" y="2860"/>
                      <a:pt x="6822" y="2873"/>
                    </a:cubicBezTo>
                    <a:cubicBezTo>
                      <a:pt x="6842" y="2876"/>
                      <a:pt x="6865" y="2877"/>
                      <a:pt x="6890" y="2877"/>
                    </a:cubicBezTo>
                    <a:cubicBezTo>
                      <a:pt x="7002" y="2877"/>
                      <a:pt x="7146" y="2854"/>
                      <a:pt x="7226" y="2832"/>
                    </a:cubicBezTo>
                    <a:cubicBezTo>
                      <a:pt x="7331" y="2825"/>
                      <a:pt x="7428" y="2821"/>
                      <a:pt x="7519" y="2821"/>
                    </a:cubicBezTo>
                    <a:cubicBezTo>
                      <a:pt x="7610" y="2821"/>
                      <a:pt x="7693" y="2825"/>
                      <a:pt x="7770" y="2832"/>
                    </a:cubicBezTo>
                    <a:cubicBezTo>
                      <a:pt x="7951" y="2873"/>
                      <a:pt x="8105" y="2929"/>
                      <a:pt x="8272" y="3027"/>
                    </a:cubicBezTo>
                    <a:cubicBezTo>
                      <a:pt x="8282" y="3034"/>
                      <a:pt x="8293" y="3037"/>
                      <a:pt x="8305" y="3037"/>
                    </a:cubicBezTo>
                    <a:cubicBezTo>
                      <a:pt x="8361" y="3037"/>
                      <a:pt x="8430" y="2964"/>
                      <a:pt x="8384" y="2929"/>
                    </a:cubicBezTo>
                    <a:cubicBezTo>
                      <a:pt x="8189" y="2748"/>
                      <a:pt x="7979" y="2525"/>
                      <a:pt x="7756" y="2343"/>
                    </a:cubicBezTo>
                    <a:cubicBezTo>
                      <a:pt x="7631" y="2260"/>
                      <a:pt x="7505" y="2190"/>
                      <a:pt x="7366" y="2134"/>
                    </a:cubicBezTo>
                    <a:cubicBezTo>
                      <a:pt x="7226" y="2092"/>
                      <a:pt x="7087" y="2050"/>
                      <a:pt x="6947" y="2050"/>
                    </a:cubicBezTo>
                    <a:cubicBezTo>
                      <a:pt x="6710" y="2050"/>
                      <a:pt x="6515" y="2092"/>
                      <a:pt x="6306" y="2106"/>
                    </a:cubicBezTo>
                    <a:cubicBezTo>
                      <a:pt x="6264" y="2109"/>
                      <a:pt x="6221" y="2111"/>
                      <a:pt x="6178" y="2111"/>
                    </a:cubicBezTo>
                    <a:cubicBezTo>
                      <a:pt x="6020" y="2111"/>
                      <a:pt x="5856" y="2088"/>
                      <a:pt x="5692" y="2023"/>
                    </a:cubicBezTo>
                    <a:cubicBezTo>
                      <a:pt x="5580" y="1967"/>
                      <a:pt x="5469" y="1925"/>
                      <a:pt x="5329" y="1897"/>
                    </a:cubicBezTo>
                    <a:cubicBezTo>
                      <a:pt x="4966" y="1702"/>
                      <a:pt x="4576" y="1548"/>
                      <a:pt x="4185" y="1437"/>
                    </a:cubicBezTo>
                    <a:cubicBezTo>
                      <a:pt x="3887" y="1365"/>
                      <a:pt x="3580" y="1323"/>
                      <a:pt x="3272" y="1323"/>
                    </a:cubicBezTo>
                    <a:cubicBezTo>
                      <a:pt x="3163" y="1323"/>
                      <a:pt x="3053" y="1328"/>
                      <a:pt x="2944" y="1339"/>
                    </a:cubicBezTo>
                    <a:cubicBezTo>
                      <a:pt x="2804" y="1353"/>
                      <a:pt x="2665" y="1367"/>
                      <a:pt x="2525" y="1367"/>
                    </a:cubicBezTo>
                    <a:cubicBezTo>
                      <a:pt x="2386" y="1395"/>
                      <a:pt x="2247" y="1409"/>
                      <a:pt x="2121" y="1423"/>
                    </a:cubicBezTo>
                    <a:cubicBezTo>
                      <a:pt x="2163" y="1395"/>
                      <a:pt x="2191" y="1353"/>
                      <a:pt x="2233" y="1297"/>
                    </a:cubicBezTo>
                    <a:cubicBezTo>
                      <a:pt x="2260" y="1228"/>
                      <a:pt x="2302" y="1158"/>
                      <a:pt x="2344" y="1088"/>
                    </a:cubicBezTo>
                    <a:cubicBezTo>
                      <a:pt x="2512" y="907"/>
                      <a:pt x="2637" y="670"/>
                      <a:pt x="2818" y="488"/>
                    </a:cubicBezTo>
                    <a:cubicBezTo>
                      <a:pt x="2902" y="432"/>
                      <a:pt x="2986" y="377"/>
                      <a:pt x="3097" y="349"/>
                    </a:cubicBezTo>
                    <a:lnTo>
                      <a:pt x="3153" y="349"/>
                    </a:lnTo>
                    <a:cubicBezTo>
                      <a:pt x="3181" y="349"/>
                      <a:pt x="3209" y="321"/>
                      <a:pt x="3223" y="307"/>
                    </a:cubicBezTo>
                    <a:cubicBezTo>
                      <a:pt x="3321" y="279"/>
                      <a:pt x="3432" y="279"/>
                      <a:pt x="3530" y="251"/>
                    </a:cubicBezTo>
                    <a:lnTo>
                      <a:pt x="3851" y="251"/>
                    </a:lnTo>
                    <a:cubicBezTo>
                      <a:pt x="3920" y="251"/>
                      <a:pt x="3934" y="153"/>
                      <a:pt x="3865" y="140"/>
                    </a:cubicBezTo>
                    <a:cubicBezTo>
                      <a:pt x="3809" y="112"/>
                      <a:pt x="3739" y="112"/>
                      <a:pt x="3697" y="98"/>
                    </a:cubicBezTo>
                    <a:cubicBezTo>
                      <a:pt x="3627" y="84"/>
                      <a:pt x="3572" y="84"/>
                      <a:pt x="3502" y="70"/>
                    </a:cubicBezTo>
                    <a:cubicBezTo>
                      <a:pt x="3432" y="42"/>
                      <a:pt x="3362" y="42"/>
                      <a:pt x="3307" y="28"/>
                    </a:cubicBezTo>
                    <a:cubicBezTo>
                      <a:pt x="3237" y="14"/>
                      <a:pt x="3167" y="14"/>
                      <a:pt x="3097" y="14"/>
                    </a:cubicBezTo>
                    <a:cubicBezTo>
                      <a:pt x="3028" y="14"/>
                      <a:pt x="2958" y="0"/>
                      <a:pt x="2888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8"/>
              <p:cNvSpPr/>
              <p:nvPr/>
            </p:nvSpPr>
            <p:spPr>
              <a:xfrm>
                <a:off x="923017" y="1693000"/>
                <a:ext cx="67721" cy="1880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434" extrusionOk="0">
                    <a:moveTo>
                      <a:pt x="836" y="1"/>
                    </a:moveTo>
                    <a:cubicBezTo>
                      <a:pt x="508" y="1"/>
                      <a:pt x="255" y="119"/>
                      <a:pt x="1" y="144"/>
                    </a:cubicBezTo>
                    <a:cubicBezTo>
                      <a:pt x="43" y="172"/>
                      <a:pt x="98" y="200"/>
                      <a:pt x="126" y="228"/>
                    </a:cubicBezTo>
                    <a:cubicBezTo>
                      <a:pt x="196" y="269"/>
                      <a:pt x="266" y="311"/>
                      <a:pt x="336" y="367"/>
                    </a:cubicBezTo>
                    <a:cubicBezTo>
                      <a:pt x="438" y="408"/>
                      <a:pt x="547" y="434"/>
                      <a:pt x="675" y="434"/>
                    </a:cubicBezTo>
                    <a:cubicBezTo>
                      <a:pt x="722" y="434"/>
                      <a:pt x="771" y="430"/>
                      <a:pt x="824" y="423"/>
                    </a:cubicBezTo>
                    <a:cubicBezTo>
                      <a:pt x="949" y="381"/>
                      <a:pt x="1075" y="367"/>
                      <a:pt x="1186" y="353"/>
                    </a:cubicBezTo>
                    <a:cubicBezTo>
                      <a:pt x="1312" y="339"/>
                      <a:pt x="1437" y="325"/>
                      <a:pt x="1563" y="325"/>
                    </a:cubicBezTo>
                    <a:cubicBezTo>
                      <a:pt x="1535" y="297"/>
                      <a:pt x="1535" y="283"/>
                      <a:pt x="1521" y="269"/>
                    </a:cubicBezTo>
                    <a:cubicBezTo>
                      <a:pt x="1354" y="144"/>
                      <a:pt x="1158" y="60"/>
                      <a:pt x="935" y="4"/>
                    </a:cubicBezTo>
                    <a:cubicBezTo>
                      <a:pt x="901" y="2"/>
                      <a:pt x="868" y="1"/>
                      <a:pt x="836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8"/>
              <p:cNvSpPr/>
              <p:nvPr/>
            </p:nvSpPr>
            <p:spPr>
              <a:xfrm>
                <a:off x="247308" y="512745"/>
                <a:ext cx="187998" cy="401019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9255" extrusionOk="0">
                    <a:moveTo>
                      <a:pt x="3836" y="1"/>
                    </a:moveTo>
                    <a:cubicBezTo>
                      <a:pt x="3808" y="29"/>
                      <a:pt x="3808" y="43"/>
                      <a:pt x="3808" y="57"/>
                    </a:cubicBezTo>
                    <a:cubicBezTo>
                      <a:pt x="3766" y="615"/>
                      <a:pt x="3724" y="1159"/>
                      <a:pt x="3669" y="1716"/>
                    </a:cubicBezTo>
                    <a:cubicBezTo>
                      <a:pt x="3599" y="2260"/>
                      <a:pt x="3515" y="2791"/>
                      <a:pt x="3362" y="3321"/>
                    </a:cubicBezTo>
                    <a:cubicBezTo>
                      <a:pt x="3306" y="3488"/>
                      <a:pt x="3236" y="3669"/>
                      <a:pt x="3180" y="3823"/>
                    </a:cubicBezTo>
                    <a:cubicBezTo>
                      <a:pt x="3139" y="3879"/>
                      <a:pt x="3083" y="3920"/>
                      <a:pt x="3041" y="3962"/>
                    </a:cubicBezTo>
                    <a:cubicBezTo>
                      <a:pt x="2748" y="4269"/>
                      <a:pt x="2623" y="4618"/>
                      <a:pt x="2525" y="5008"/>
                    </a:cubicBezTo>
                    <a:cubicBezTo>
                      <a:pt x="2441" y="5036"/>
                      <a:pt x="2371" y="5064"/>
                      <a:pt x="2302" y="5120"/>
                    </a:cubicBezTo>
                    <a:cubicBezTo>
                      <a:pt x="2232" y="5148"/>
                      <a:pt x="2162" y="5218"/>
                      <a:pt x="2106" y="5287"/>
                    </a:cubicBezTo>
                    <a:cubicBezTo>
                      <a:pt x="1953" y="5469"/>
                      <a:pt x="1841" y="5734"/>
                      <a:pt x="1772" y="5971"/>
                    </a:cubicBezTo>
                    <a:cubicBezTo>
                      <a:pt x="1674" y="6013"/>
                      <a:pt x="1576" y="6027"/>
                      <a:pt x="1479" y="6082"/>
                    </a:cubicBezTo>
                    <a:cubicBezTo>
                      <a:pt x="1395" y="6124"/>
                      <a:pt x="1297" y="6180"/>
                      <a:pt x="1214" y="6264"/>
                    </a:cubicBezTo>
                    <a:cubicBezTo>
                      <a:pt x="991" y="6473"/>
                      <a:pt x="809" y="6752"/>
                      <a:pt x="628" y="7003"/>
                    </a:cubicBezTo>
                    <a:cubicBezTo>
                      <a:pt x="586" y="7059"/>
                      <a:pt x="558" y="7101"/>
                      <a:pt x="516" y="7143"/>
                    </a:cubicBezTo>
                    <a:cubicBezTo>
                      <a:pt x="488" y="7198"/>
                      <a:pt x="461" y="7240"/>
                      <a:pt x="433" y="7282"/>
                    </a:cubicBezTo>
                    <a:cubicBezTo>
                      <a:pt x="419" y="7338"/>
                      <a:pt x="377" y="7380"/>
                      <a:pt x="377" y="7435"/>
                    </a:cubicBezTo>
                    <a:cubicBezTo>
                      <a:pt x="363" y="7491"/>
                      <a:pt x="349" y="7547"/>
                      <a:pt x="349" y="7589"/>
                    </a:cubicBezTo>
                    <a:lnTo>
                      <a:pt x="321" y="7617"/>
                    </a:lnTo>
                    <a:cubicBezTo>
                      <a:pt x="251" y="7700"/>
                      <a:pt x="182" y="7798"/>
                      <a:pt x="140" y="7910"/>
                    </a:cubicBezTo>
                    <a:cubicBezTo>
                      <a:pt x="84" y="8007"/>
                      <a:pt x="28" y="8119"/>
                      <a:pt x="0" y="8244"/>
                    </a:cubicBezTo>
                    <a:lnTo>
                      <a:pt x="14" y="8217"/>
                    </a:lnTo>
                    <a:cubicBezTo>
                      <a:pt x="237" y="8119"/>
                      <a:pt x="461" y="8007"/>
                      <a:pt x="698" y="7896"/>
                    </a:cubicBezTo>
                    <a:cubicBezTo>
                      <a:pt x="739" y="7854"/>
                      <a:pt x="795" y="7826"/>
                      <a:pt x="865" y="7798"/>
                    </a:cubicBezTo>
                    <a:lnTo>
                      <a:pt x="949" y="7756"/>
                    </a:lnTo>
                    <a:lnTo>
                      <a:pt x="1046" y="7700"/>
                    </a:lnTo>
                    <a:cubicBezTo>
                      <a:pt x="1088" y="7659"/>
                      <a:pt x="1158" y="7631"/>
                      <a:pt x="1214" y="7589"/>
                    </a:cubicBezTo>
                    <a:cubicBezTo>
                      <a:pt x="1270" y="7561"/>
                      <a:pt x="1325" y="7505"/>
                      <a:pt x="1395" y="7477"/>
                    </a:cubicBezTo>
                    <a:cubicBezTo>
                      <a:pt x="1437" y="7435"/>
                      <a:pt x="1493" y="7380"/>
                      <a:pt x="1548" y="7352"/>
                    </a:cubicBezTo>
                    <a:cubicBezTo>
                      <a:pt x="1604" y="7296"/>
                      <a:pt x="1646" y="7268"/>
                      <a:pt x="1702" y="7212"/>
                    </a:cubicBezTo>
                    <a:lnTo>
                      <a:pt x="1841" y="7073"/>
                    </a:lnTo>
                    <a:lnTo>
                      <a:pt x="1855" y="7059"/>
                    </a:lnTo>
                    <a:lnTo>
                      <a:pt x="1911" y="7003"/>
                    </a:lnTo>
                    <a:cubicBezTo>
                      <a:pt x="1953" y="6961"/>
                      <a:pt x="1981" y="6905"/>
                      <a:pt x="1981" y="6905"/>
                    </a:cubicBezTo>
                    <a:cubicBezTo>
                      <a:pt x="2176" y="6682"/>
                      <a:pt x="2330" y="6459"/>
                      <a:pt x="2483" y="6208"/>
                    </a:cubicBezTo>
                    <a:cubicBezTo>
                      <a:pt x="2650" y="5971"/>
                      <a:pt x="2790" y="5706"/>
                      <a:pt x="2902" y="5469"/>
                    </a:cubicBezTo>
                    <a:cubicBezTo>
                      <a:pt x="2971" y="5343"/>
                      <a:pt x="3027" y="5218"/>
                      <a:pt x="3083" y="5092"/>
                    </a:cubicBezTo>
                    <a:lnTo>
                      <a:pt x="3236" y="4729"/>
                    </a:lnTo>
                    <a:cubicBezTo>
                      <a:pt x="3292" y="4618"/>
                      <a:pt x="3348" y="4506"/>
                      <a:pt x="3376" y="4381"/>
                    </a:cubicBezTo>
                    <a:cubicBezTo>
                      <a:pt x="3432" y="4283"/>
                      <a:pt x="3459" y="4158"/>
                      <a:pt x="3501" y="4046"/>
                    </a:cubicBezTo>
                    <a:lnTo>
                      <a:pt x="3599" y="3739"/>
                    </a:lnTo>
                    <a:cubicBezTo>
                      <a:pt x="3641" y="3627"/>
                      <a:pt x="3655" y="3544"/>
                      <a:pt x="3669" y="3460"/>
                    </a:cubicBezTo>
                    <a:cubicBezTo>
                      <a:pt x="3711" y="3279"/>
                      <a:pt x="3738" y="3125"/>
                      <a:pt x="3766" y="2986"/>
                    </a:cubicBezTo>
                    <a:cubicBezTo>
                      <a:pt x="3794" y="2721"/>
                      <a:pt x="3808" y="2567"/>
                      <a:pt x="3808" y="2567"/>
                    </a:cubicBezTo>
                    <a:lnTo>
                      <a:pt x="3808" y="2986"/>
                    </a:lnTo>
                    <a:cubicBezTo>
                      <a:pt x="3794" y="3125"/>
                      <a:pt x="3794" y="3279"/>
                      <a:pt x="3780" y="3474"/>
                    </a:cubicBezTo>
                    <a:cubicBezTo>
                      <a:pt x="3766" y="3572"/>
                      <a:pt x="3766" y="3669"/>
                      <a:pt x="3738" y="3767"/>
                    </a:cubicBezTo>
                    <a:cubicBezTo>
                      <a:pt x="3724" y="3879"/>
                      <a:pt x="3711" y="3976"/>
                      <a:pt x="3669" y="4102"/>
                    </a:cubicBezTo>
                    <a:cubicBezTo>
                      <a:pt x="3627" y="4339"/>
                      <a:pt x="3557" y="4576"/>
                      <a:pt x="3487" y="4813"/>
                    </a:cubicBezTo>
                    <a:cubicBezTo>
                      <a:pt x="3390" y="5064"/>
                      <a:pt x="3320" y="5329"/>
                      <a:pt x="3222" y="5608"/>
                    </a:cubicBezTo>
                    <a:cubicBezTo>
                      <a:pt x="3111" y="5859"/>
                      <a:pt x="3013" y="6138"/>
                      <a:pt x="2874" y="6403"/>
                    </a:cubicBezTo>
                    <a:cubicBezTo>
                      <a:pt x="2748" y="6668"/>
                      <a:pt x="2595" y="6947"/>
                      <a:pt x="2413" y="7212"/>
                    </a:cubicBezTo>
                    <a:lnTo>
                      <a:pt x="2344" y="7310"/>
                    </a:lnTo>
                    <a:lnTo>
                      <a:pt x="2316" y="7366"/>
                    </a:lnTo>
                    <a:lnTo>
                      <a:pt x="2302" y="7380"/>
                    </a:lnTo>
                    <a:lnTo>
                      <a:pt x="2302" y="7394"/>
                    </a:lnTo>
                    <a:cubicBezTo>
                      <a:pt x="2246" y="7463"/>
                      <a:pt x="2204" y="7533"/>
                      <a:pt x="2162" y="7589"/>
                    </a:cubicBezTo>
                    <a:cubicBezTo>
                      <a:pt x="2106" y="7659"/>
                      <a:pt x="2051" y="7728"/>
                      <a:pt x="1995" y="7784"/>
                    </a:cubicBezTo>
                    <a:cubicBezTo>
                      <a:pt x="1953" y="7854"/>
                      <a:pt x="1897" y="7910"/>
                      <a:pt x="1841" y="7979"/>
                    </a:cubicBezTo>
                    <a:cubicBezTo>
                      <a:pt x="1786" y="8021"/>
                      <a:pt x="1744" y="8091"/>
                      <a:pt x="1674" y="8147"/>
                    </a:cubicBezTo>
                    <a:cubicBezTo>
                      <a:pt x="1618" y="8203"/>
                      <a:pt x="1548" y="8258"/>
                      <a:pt x="1493" y="8328"/>
                    </a:cubicBezTo>
                    <a:lnTo>
                      <a:pt x="1409" y="8412"/>
                    </a:lnTo>
                    <a:lnTo>
                      <a:pt x="1325" y="8482"/>
                    </a:lnTo>
                    <a:cubicBezTo>
                      <a:pt x="1256" y="8537"/>
                      <a:pt x="1200" y="8579"/>
                      <a:pt x="1130" y="8621"/>
                    </a:cubicBezTo>
                    <a:cubicBezTo>
                      <a:pt x="865" y="8788"/>
                      <a:pt x="600" y="8928"/>
                      <a:pt x="349" y="9040"/>
                    </a:cubicBezTo>
                    <a:cubicBezTo>
                      <a:pt x="293" y="9053"/>
                      <a:pt x="223" y="9095"/>
                      <a:pt x="168" y="9109"/>
                    </a:cubicBezTo>
                    <a:cubicBezTo>
                      <a:pt x="312" y="9205"/>
                      <a:pt x="496" y="9254"/>
                      <a:pt x="702" y="9254"/>
                    </a:cubicBezTo>
                    <a:cubicBezTo>
                      <a:pt x="916" y="9254"/>
                      <a:pt x="1154" y="9202"/>
                      <a:pt x="1395" y="9095"/>
                    </a:cubicBezTo>
                    <a:cubicBezTo>
                      <a:pt x="1507" y="9081"/>
                      <a:pt x="1646" y="9053"/>
                      <a:pt x="1786" y="9026"/>
                    </a:cubicBezTo>
                    <a:cubicBezTo>
                      <a:pt x="1925" y="8984"/>
                      <a:pt x="2065" y="8928"/>
                      <a:pt x="2246" y="8844"/>
                    </a:cubicBezTo>
                    <a:cubicBezTo>
                      <a:pt x="2371" y="8788"/>
                      <a:pt x="2483" y="8733"/>
                      <a:pt x="2609" y="8635"/>
                    </a:cubicBezTo>
                    <a:cubicBezTo>
                      <a:pt x="2734" y="8551"/>
                      <a:pt x="2860" y="8468"/>
                      <a:pt x="2957" y="8356"/>
                    </a:cubicBezTo>
                    <a:lnTo>
                      <a:pt x="3111" y="8203"/>
                    </a:lnTo>
                    <a:cubicBezTo>
                      <a:pt x="3167" y="8147"/>
                      <a:pt x="3222" y="8077"/>
                      <a:pt x="3250" y="8035"/>
                    </a:cubicBezTo>
                    <a:cubicBezTo>
                      <a:pt x="3292" y="7979"/>
                      <a:pt x="3348" y="7910"/>
                      <a:pt x="3376" y="7854"/>
                    </a:cubicBezTo>
                    <a:cubicBezTo>
                      <a:pt x="3348" y="7756"/>
                      <a:pt x="3376" y="7700"/>
                      <a:pt x="3418" y="7631"/>
                    </a:cubicBezTo>
                    <a:cubicBezTo>
                      <a:pt x="3446" y="7519"/>
                      <a:pt x="3446" y="7435"/>
                      <a:pt x="3446" y="7366"/>
                    </a:cubicBezTo>
                    <a:cubicBezTo>
                      <a:pt x="3557" y="7282"/>
                      <a:pt x="3669" y="7170"/>
                      <a:pt x="3766" y="7059"/>
                    </a:cubicBezTo>
                    <a:cubicBezTo>
                      <a:pt x="3808" y="7003"/>
                      <a:pt x="3850" y="6933"/>
                      <a:pt x="3878" y="6864"/>
                    </a:cubicBezTo>
                    <a:cubicBezTo>
                      <a:pt x="3920" y="6794"/>
                      <a:pt x="3934" y="6724"/>
                      <a:pt x="3976" y="6668"/>
                    </a:cubicBezTo>
                    <a:cubicBezTo>
                      <a:pt x="4003" y="6571"/>
                      <a:pt x="4017" y="6459"/>
                      <a:pt x="4017" y="6361"/>
                    </a:cubicBezTo>
                    <a:cubicBezTo>
                      <a:pt x="4017" y="6250"/>
                      <a:pt x="4017" y="6166"/>
                      <a:pt x="4003" y="6082"/>
                    </a:cubicBezTo>
                    <a:lnTo>
                      <a:pt x="4003" y="6055"/>
                    </a:lnTo>
                    <a:cubicBezTo>
                      <a:pt x="4017" y="6013"/>
                      <a:pt x="4059" y="5957"/>
                      <a:pt x="4073" y="5901"/>
                    </a:cubicBezTo>
                    <a:cubicBezTo>
                      <a:pt x="4115" y="5817"/>
                      <a:pt x="4129" y="5734"/>
                      <a:pt x="4157" y="5636"/>
                    </a:cubicBezTo>
                    <a:cubicBezTo>
                      <a:pt x="4185" y="5552"/>
                      <a:pt x="4213" y="5469"/>
                      <a:pt x="4213" y="5385"/>
                    </a:cubicBezTo>
                    <a:lnTo>
                      <a:pt x="4213" y="5273"/>
                    </a:lnTo>
                    <a:lnTo>
                      <a:pt x="4213" y="5176"/>
                    </a:lnTo>
                    <a:cubicBezTo>
                      <a:pt x="4213" y="5106"/>
                      <a:pt x="4213" y="5008"/>
                      <a:pt x="4199" y="4925"/>
                    </a:cubicBezTo>
                    <a:cubicBezTo>
                      <a:pt x="4255" y="4841"/>
                      <a:pt x="4282" y="4729"/>
                      <a:pt x="4296" y="4618"/>
                    </a:cubicBezTo>
                    <a:cubicBezTo>
                      <a:pt x="4324" y="4506"/>
                      <a:pt x="4338" y="4367"/>
                      <a:pt x="4338" y="4241"/>
                    </a:cubicBezTo>
                    <a:cubicBezTo>
                      <a:pt x="4338" y="4102"/>
                      <a:pt x="4324" y="3920"/>
                      <a:pt x="4296" y="3739"/>
                    </a:cubicBezTo>
                    <a:cubicBezTo>
                      <a:pt x="4282" y="3572"/>
                      <a:pt x="4227" y="3390"/>
                      <a:pt x="4157" y="3293"/>
                    </a:cubicBezTo>
                    <a:cubicBezTo>
                      <a:pt x="4185" y="3056"/>
                      <a:pt x="4185" y="2832"/>
                      <a:pt x="4157" y="2623"/>
                    </a:cubicBezTo>
                    <a:cubicBezTo>
                      <a:pt x="4143" y="2135"/>
                      <a:pt x="4073" y="1661"/>
                      <a:pt x="4017" y="1172"/>
                    </a:cubicBezTo>
                    <a:cubicBezTo>
                      <a:pt x="3990" y="796"/>
                      <a:pt x="3948" y="377"/>
                      <a:pt x="3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8"/>
              <p:cNvSpPr/>
              <p:nvPr/>
            </p:nvSpPr>
            <p:spPr>
              <a:xfrm>
                <a:off x="272281" y="1764843"/>
                <a:ext cx="128163" cy="345947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7984" extrusionOk="0">
                    <a:moveTo>
                      <a:pt x="875" y="0"/>
                    </a:moveTo>
                    <a:cubicBezTo>
                      <a:pt x="848" y="0"/>
                      <a:pt x="821" y="2"/>
                      <a:pt x="796" y="5"/>
                    </a:cubicBezTo>
                    <a:lnTo>
                      <a:pt x="810" y="19"/>
                    </a:lnTo>
                    <a:cubicBezTo>
                      <a:pt x="977" y="172"/>
                      <a:pt x="1144" y="382"/>
                      <a:pt x="1256" y="591"/>
                    </a:cubicBezTo>
                    <a:cubicBezTo>
                      <a:pt x="1326" y="703"/>
                      <a:pt x="1382" y="828"/>
                      <a:pt x="1437" y="926"/>
                    </a:cubicBezTo>
                    <a:cubicBezTo>
                      <a:pt x="1479" y="1051"/>
                      <a:pt x="1535" y="1149"/>
                      <a:pt x="1577" y="1274"/>
                    </a:cubicBezTo>
                    <a:cubicBezTo>
                      <a:pt x="1619" y="1400"/>
                      <a:pt x="1660" y="1498"/>
                      <a:pt x="1716" y="1623"/>
                    </a:cubicBezTo>
                    <a:cubicBezTo>
                      <a:pt x="1730" y="1679"/>
                      <a:pt x="1744" y="1749"/>
                      <a:pt x="1786" y="1804"/>
                    </a:cubicBezTo>
                    <a:cubicBezTo>
                      <a:pt x="1786" y="1804"/>
                      <a:pt x="1800" y="1846"/>
                      <a:pt x="1814" y="1888"/>
                    </a:cubicBezTo>
                    <a:cubicBezTo>
                      <a:pt x="1828" y="1944"/>
                      <a:pt x="1856" y="1972"/>
                      <a:pt x="1856" y="1972"/>
                    </a:cubicBezTo>
                    <a:cubicBezTo>
                      <a:pt x="1939" y="2209"/>
                      <a:pt x="2009" y="2460"/>
                      <a:pt x="2065" y="2711"/>
                    </a:cubicBezTo>
                    <a:cubicBezTo>
                      <a:pt x="2121" y="2948"/>
                      <a:pt x="2149" y="3213"/>
                      <a:pt x="2163" y="3436"/>
                    </a:cubicBezTo>
                    <a:cubicBezTo>
                      <a:pt x="2177" y="3674"/>
                      <a:pt x="2177" y="3911"/>
                      <a:pt x="2163" y="4120"/>
                    </a:cubicBezTo>
                    <a:cubicBezTo>
                      <a:pt x="2149" y="4329"/>
                      <a:pt x="2135" y="4538"/>
                      <a:pt x="2121" y="4720"/>
                    </a:cubicBezTo>
                    <a:cubicBezTo>
                      <a:pt x="2093" y="4817"/>
                      <a:pt x="2093" y="4901"/>
                      <a:pt x="2079" y="4985"/>
                    </a:cubicBezTo>
                    <a:cubicBezTo>
                      <a:pt x="2065" y="5068"/>
                      <a:pt x="2065" y="5138"/>
                      <a:pt x="2037" y="5208"/>
                    </a:cubicBezTo>
                    <a:cubicBezTo>
                      <a:pt x="2023" y="5347"/>
                      <a:pt x="2009" y="5501"/>
                      <a:pt x="1995" y="5599"/>
                    </a:cubicBezTo>
                    <a:cubicBezTo>
                      <a:pt x="1981" y="5696"/>
                      <a:pt x="1981" y="5794"/>
                      <a:pt x="1953" y="5836"/>
                    </a:cubicBezTo>
                    <a:cubicBezTo>
                      <a:pt x="1953" y="5891"/>
                      <a:pt x="1939" y="5933"/>
                      <a:pt x="1939" y="5933"/>
                    </a:cubicBezTo>
                    <a:lnTo>
                      <a:pt x="1939" y="5836"/>
                    </a:lnTo>
                    <a:lnTo>
                      <a:pt x="1939" y="5599"/>
                    </a:lnTo>
                    <a:lnTo>
                      <a:pt x="1939" y="5208"/>
                    </a:lnTo>
                    <a:lnTo>
                      <a:pt x="1939" y="4971"/>
                    </a:lnTo>
                    <a:lnTo>
                      <a:pt x="1939" y="4706"/>
                    </a:lnTo>
                    <a:cubicBezTo>
                      <a:pt x="1939" y="4538"/>
                      <a:pt x="1926" y="4329"/>
                      <a:pt x="1926" y="4120"/>
                    </a:cubicBezTo>
                    <a:cubicBezTo>
                      <a:pt x="1912" y="3911"/>
                      <a:pt x="1870" y="3701"/>
                      <a:pt x="1842" y="3478"/>
                    </a:cubicBezTo>
                    <a:cubicBezTo>
                      <a:pt x="1800" y="3241"/>
                      <a:pt x="1730" y="3032"/>
                      <a:pt x="1647" y="2809"/>
                    </a:cubicBezTo>
                    <a:cubicBezTo>
                      <a:pt x="1577" y="2600"/>
                      <a:pt x="1465" y="2376"/>
                      <a:pt x="1368" y="2167"/>
                    </a:cubicBezTo>
                    <a:lnTo>
                      <a:pt x="1326" y="2083"/>
                    </a:lnTo>
                    <a:lnTo>
                      <a:pt x="1312" y="2042"/>
                    </a:lnTo>
                    <a:lnTo>
                      <a:pt x="1298" y="2028"/>
                    </a:lnTo>
                    <a:lnTo>
                      <a:pt x="1298" y="2014"/>
                    </a:lnTo>
                    <a:cubicBezTo>
                      <a:pt x="1256" y="1958"/>
                      <a:pt x="1242" y="1902"/>
                      <a:pt x="1214" y="1846"/>
                    </a:cubicBezTo>
                    <a:cubicBezTo>
                      <a:pt x="1144" y="1749"/>
                      <a:pt x="1075" y="1665"/>
                      <a:pt x="1005" y="1553"/>
                    </a:cubicBezTo>
                    <a:cubicBezTo>
                      <a:pt x="935" y="1456"/>
                      <a:pt x="865" y="1358"/>
                      <a:pt x="796" y="1274"/>
                    </a:cubicBezTo>
                    <a:lnTo>
                      <a:pt x="586" y="1009"/>
                    </a:lnTo>
                    <a:cubicBezTo>
                      <a:pt x="447" y="856"/>
                      <a:pt x="321" y="703"/>
                      <a:pt x="196" y="563"/>
                    </a:cubicBezTo>
                    <a:cubicBezTo>
                      <a:pt x="168" y="521"/>
                      <a:pt x="140" y="493"/>
                      <a:pt x="112" y="465"/>
                    </a:cubicBezTo>
                    <a:lnTo>
                      <a:pt x="112" y="465"/>
                    </a:lnTo>
                    <a:cubicBezTo>
                      <a:pt x="1" y="786"/>
                      <a:pt x="42" y="1051"/>
                      <a:pt x="126" y="1316"/>
                    </a:cubicBezTo>
                    <a:cubicBezTo>
                      <a:pt x="126" y="1344"/>
                      <a:pt x="112" y="1400"/>
                      <a:pt x="112" y="1428"/>
                    </a:cubicBezTo>
                    <a:cubicBezTo>
                      <a:pt x="112" y="1470"/>
                      <a:pt x="98" y="1512"/>
                      <a:pt x="98" y="1553"/>
                    </a:cubicBezTo>
                    <a:lnTo>
                      <a:pt x="98" y="1818"/>
                    </a:lnTo>
                    <a:cubicBezTo>
                      <a:pt x="112" y="1958"/>
                      <a:pt x="126" y="2111"/>
                      <a:pt x="168" y="2251"/>
                    </a:cubicBezTo>
                    <a:cubicBezTo>
                      <a:pt x="182" y="2321"/>
                      <a:pt x="210" y="2390"/>
                      <a:pt x="238" y="2460"/>
                    </a:cubicBezTo>
                    <a:cubicBezTo>
                      <a:pt x="266" y="2600"/>
                      <a:pt x="307" y="2655"/>
                      <a:pt x="349" y="2725"/>
                    </a:cubicBezTo>
                    <a:cubicBezTo>
                      <a:pt x="391" y="2781"/>
                      <a:pt x="461" y="2795"/>
                      <a:pt x="517" y="2809"/>
                    </a:cubicBezTo>
                    <a:cubicBezTo>
                      <a:pt x="461" y="2962"/>
                      <a:pt x="475" y="3157"/>
                      <a:pt x="559" y="3297"/>
                    </a:cubicBezTo>
                    <a:cubicBezTo>
                      <a:pt x="628" y="3423"/>
                      <a:pt x="740" y="3492"/>
                      <a:pt x="865" y="3576"/>
                    </a:cubicBezTo>
                    <a:cubicBezTo>
                      <a:pt x="865" y="3576"/>
                      <a:pt x="865" y="3590"/>
                      <a:pt x="879" y="3590"/>
                    </a:cubicBezTo>
                    <a:cubicBezTo>
                      <a:pt x="879" y="3632"/>
                      <a:pt x="879" y="3660"/>
                      <a:pt x="893" y="3701"/>
                    </a:cubicBezTo>
                    <a:cubicBezTo>
                      <a:pt x="907" y="3799"/>
                      <a:pt x="963" y="3925"/>
                      <a:pt x="991" y="4036"/>
                    </a:cubicBezTo>
                    <a:cubicBezTo>
                      <a:pt x="991" y="4050"/>
                      <a:pt x="1019" y="4064"/>
                      <a:pt x="1033" y="4078"/>
                    </a:cubicBezTo>
                    <a:cubicBezTo>
                      <a:pt x="1047" y="4106"/>
                      <a:pt x="1047" y="4120"/>
                      <a:pt x="1075" y="4134"/>
                    </a:cubicBezTo>
                    <a:cubicBezTo>
                      <a:pt x="1103" y="4190"/>
                      <a:pt x="1144" y="4245"/>
                      <a:pt x="1172" y="4273"/>
                    </a:cubicBezTo>
                    <a:cubicBezTo>
                      <a:pt x="1130" y="4413"/>
                      <a:pt x="1158" y="4566"/>
                      <a:pt x="1228" y="4748"/>
                    </a:cubicBezTo>
                    <a:cubicBezTo>
                      <a:pt x="1298" y="4943"/>
                      <a:pt x="1382" y="5250"/>
                      <a:pt x="1563" y="5403"/>
                    </a:cubicBezTo>
                    <a:cubicBezTo>
                      <a:pt x="1577" y="5585"/>
                      <a:pt x="1577" y="5738"/>
                      <a:pt x="1591" y="5919"/>
                    </a:cubicBezTo>
                    <a:cubicBezTo>
                      <a:pt x="1605" y="6282"/>
                      <a:pt x="1633" y="6659"/>
                      <a:pt x="1577" y="7035"/>
                    </a:cubicBezTo>
                    <a:cubicBezTo>
                      <a:pt x="1535" y="7342"/>
                      <a:pt x="1437" y="7663"/>
                      <a:pt x="1382" y="7984"/>
                    </a:cubicBezTo>
                    <a:cubicBezTo>
                      <a:pt x="1395" y="7984"/>
                      <a:pt x="1423" y="7970"/>
                      <a:pt x="1437" y="7956"/>
                    </a:cubicBezTo>
                    <a:cubicBezTo>
                      <a:pt x="1577" y="7761"/>
                      <a:pt x="1674" y="7551"/>
                      <a:pt x="1786" y="7342"/>
                    </a:cubicBezTo>
                    <a:cubicBezTo>
                      <a:pt x="1870" y="7133"/>
                      <a:pt x="1953" y="6910"/>
                      <a:pt x="2023" y="6686"/>
                    </a:cubicBezTo>
                    <a:cubicBezTo>
                      <a:pt x="2163" y="6226"/>
                      <a:pt x="2274" y="5780"/>
                      <a:pt x="2358" y="5320"/>
                    </a:cubicBezTo>
                    <a:cubicBezTo>
                      <a:pt x="2372" y="5250"/>
                      <a:pt x="2400" y="5166"/>
                      <a:pt x="2414" y="5096"/>
                    </a:cubicBezTo>
                    <a:cubicBezTo>
                      <a:pt x="2428" y="5027"/>
                      <a:pt x="2442" y="4943"/>
                      <a:pt x="2470" y="4873"/>
                    </a:cubicBezTo>
                    <a:cubicBezTo>
                      <a:pt x="2497" y="4817"/>
                      <a:pt x="2539" y="4762"/>
                      <a:pt x="2567" y="4734"/>
                    </a:cubicBezTo>
                    <a:cubicBezTo>
                      <a:pt x="2790" y="4399"/>
                      <a:pt x="2776" y="4036"/>
                      <a:pt x="2693" y="3646"/>
                    </a:cubicBezTo>
                    <a:cubicBezTo>
                      <a:pt x="2818" y="3520"/>
                      <a:pt x="2902" y="3381"/>
                      <a:pt x="2916" y="3199"/>
                    </a:cubicBezTo>
                    <a:cubicBezTo>
                      <a:pt x="2958" y="2948"/>
                      <a:pt x="2860" y="2641"/>
                      <a:pt x="2721" y="2404"/>
                    </a:cubicBezTo>
                    <a:cubicBezTo>
                      <a:pt x="2776" y="2307"/>
                      <a:pt x="2818" y="2195"/>
                      <a:pt x="2832" y="2083"/>
                    </a:cubicBezTo>
                    <a:cubicBezTo>
                      <a:pt x="2846" y="1958"/>
                      <a:pt x="2832" y="1832"/>
                      <a:pt x="2818" y="1693"/>
                    </a:cubicBezTo>
                    <a:cubicBezTo>
                      <a:pt x="2721" y="1316"/>
                      <a:pt x="2483" y="926"/>
                      <a:pt x="2218" y="633"/>
                    </a:cubicBezTo>
                    <a:cubicBezTo>
                      <a:pt x="2121" y="507"/>
                      <a:pt x="2009" y="424"/>
                      <a:pt x="1884" y="354"/>
                    </a:cubicBezTo>
                    <a:cubicBezTo>
                      <a:pt x="1772" y="284"/>
                      <a:pt x="1660" y="242"/>
                      <a:pt x="1535" y="228"/>
                    </a:cubicBezTo>
                    <a:cubicBezTo>
                      <a:pt x="1535" y="228"/>
                      <a:pt x="1521" y="214"/>
                      <a:pt x="1507" y="214"/>
                    </a:cubicBezTo>
                    <a:cubicBezTo>
                      <a:pt x="1322" y="91"/>
                      <a:pt x="1082" y="0"/>
                      <a:pt x="8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8"/>
              <p:cNvSpPr/>
              <p:nvPr/>
            </p:nvSpPr>
            <p:spPr>
              <a:xfrm>
                <a:off x="894623" y="3156265"/>
                <a:ext cx="234532" cy="116341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2685" extrusionOk="0">
                    <a:moveTo>
                      <a:pt x="1927" y="0"/>
                    </a:moveTo>
                    <a:cubicBezTo>
                      <a:pt x="1905" y="0"/>
                      <a:pt x="1881" y="2"/>
                      <a:pt x="1856" y="6"/>
                    </a:cubicBezTo>
                    <a:cubicBezTo>
                      <a:pt x="1772" y="6"/>
                      <a:pt x="1675" y="34"/>
                      <a:pt x="1577" y="90"/>
                    </a:cubicBezTo>
                    <a:cubicBezTo>
                      <a:pt x="1493" y="146"/>
                      <a:pt x="1410" y="215"/>
                      <a:pt x="1340" y="285"/>
                    </a:cubicBezTo>
                    <a:cubicBezTo>
                      <a:pt x="1245" y="249"/>
                      <a:pt x="1154" y="228"/>
                      <a:pt x="1061" y="228"/>
                    </a:cubicBezTo>
                    <a:cubicBezTo>
                      <a:pt x="976" y="228"/>
                      <a:pt x="889" y="245"/>
                      <a:pt x="796" y="285"/>
                    </a:cubicBezTo>
                    <a:cubicBezTo>
                      <a:pt x="531" y="383"/>
                      <a:pt x="349" y="634"/>
                      <a:pt x="182" y="843"/>
                    </a:cubicBezTo>
                    <a:cubicBezTo>
                      <a:pt x="71" y="1011"/>
                      <a:pt x="29" y="1206"/>
                      <a:pt x="71" y="1401"/>
                    </a:cubicBezTo>
                    <a:lnTo>
                      <a:pt x="71" y="1415"/>
                    </a:lnTo>
                    <a:cubicBezTo>
                      <a:pt x="15" y="1568"/>
                      <a:pt x="1" y="1778"/>
                      <a:pt x="43" y="1973"/>
                    </a:cubicBezTo>
                    <a:lnTo>
                      <a:pt x="71" y="1959"/>
                    </a:lnTo>
                    <a:cubicBezTo>
                      <a:pt x="168" y="1847"/>
                      <a:pt x="294" y="1750"/>
                      <a:pt x="433" y="1638"/>
                    </a:cubicBezTo>
                    <a:cubicBezTo>
                      <a:pt x="503" y="1582"/>
                      <a:pt x="573" y="1555"/>
                      <a:pt x="642" y="1499"/>
                    </a:cubicBezTo>
                    <a:cubicBezTo>
                      <a:pt x="712" y="1471"/>
                      <a:pt x="782" y="1415"/>
                      <a:pt x="866" y="1373"/>
                    </a:cubicBezTo>
                    <a:cubicBezTo>
                      <a:pt x="935" y="1331"/>
                      <a:pt x="1005" y="1290"/>
                      <a:pt x="1089" y="1234"/>
                    </a:cubicBezTo>
                    <a:cubicBezTo>
                      <a:pt x="1131" y="1220"/>
                      <a:pt x="1158" y="1192"/>
                      <a:pt x="1200" y="1164"/>
                    </a:cubicBezTo>
                    <a:cubicBezTo>
                      <a:pt x="1200" y="1164"/>
                      <a:pt x="1228" y="1150"/>
                      <a:pt x="1256" y="1136"/>
                    </a:cubicBezTo>
                    <a:cubicBezTo>
                      <a:pt x="1284" y="1122"/>
                      <a:pt x="1298" y="1108"/>
                      <a:pt x="1298" y="1108"/>
                    </a:cubicBezTo>
                    <a:cubicBezTo>
                      <a:pt x="1368" y="1052"/>
                      <a:pt x="1465" y="1011"/>
                      <a:pt x="1535" y="969"/>
                    </a:cubicBezTo>
                    <a:cubicBezTo>
                      <a:pt x="1605" y="913"/>
                      <a:pt x="1689" y="871"/>
                      <a:pt x="1772" y="843"/>
                    </a:cubicBezTo>
                    <a:cubicBezTo>
                      <a:pt x="1926" y="759"/>
                      <a:pt x="2107" y="704"/>
                      <a:pt x="2260" y="662"/>
                    </a:cubicBezTo>
                    <a:cubicBezTo>
                      <a:pt x="2344" y="648"/>
                      <a:pt x="2414" y="634"/>
                      <a:pt x="2512" y="620"/>
                    </a:cubicBezTo>
                    <a:cubicBezTo>
                      <a:pt x="2539" y="620"/>
                      <a:pt x="2595" y="592"/>
                      <a:pt x="2623" y="592"/>
                    </a:cubicBezTo>
                    <a:lnTo>
                      <a:pt x="2749" y="592"/>
                    </a:lnTo>
                    <a:cubicBezTo>
                      <a:pt x="2818" y="592"/>
                      <a:pt x="2902" y="578"/>
                      <a:pt x="2972" y="578"/>
                    </a:cubicBezTo>
                    <a:lnTo>
                      <a:pt x="4060" y="578"/>
                    </a:lnTo>
                    <a:cubicBezTo>
                      <a:pt x="4060" y="578"/>
                      <a:pt x="3976" y="592"/>
                      <a:pt x="3809" y="606"/>
                    </a:cubicBezTo>
                    <a:cubicBezTo>
                      <a:pt x="3781" y="606"/>
                      <a:pt x="3739" y="606"/>
                      <a:pt x="3697" y="634"/>
                    </a:cubicBezTo>
                    <a:cubicBezTo>
                      <a:pt x="3641" y="648"/>
                      <a:pt x="3600" y="648"/>
                      <a:pt x="3558" y="662"/>
                    </a:cubicBezTo>
                    <a:cubicBezTo>
                      <a:pt x="3502" y="662"/>
                      <a:pt x="3446" y="676"/>
                      <a:pt x="3390" y="676"/>
                    </a:cubicBezTo>
                    <a:cubicBezTo>
                      <a:pt x="3348" y="704"/>
                      <a:pt x="3279" y="704"/>
                      <a:pt x="3223" y="718"/>
                    </a:cubicBezTo>
                    <a:cubicBezTo>
                      <a:pt x="3153" y="732"/>
                      <a:pt x="3097" y="732"/>
                      <a:pt x="3028" y="746"/>
                    </a:cubicBezTo>
                    <a:lnTo>
                      <a:pt x="2818" y="801"/>
                    </a:lnTo>
                    <a:cubicBezTo>
                      <a:pt x="2790" y="801"/>
                      <a:pt x="2749" y="815"/>
                      <a:pt x="2721" y="843"/>
                    </a:cubicBezTo>
                    <a:cubicBezTo>
                      <a:pt x="2679" y="857"/>
                      <a:pt x="2651" y="871"/>
                      <a:pt x="2609" y="871"/>
                    </a:cubicBezTo>
                    <a:cubicBezTo>
                      <a:pt x="2539" y="913"/>
                      <a:pt x="2470" y="927"/>
                      <a:pt x="2400" y="955"/>
                    </a:cubicBezTo>
                    <a:lnTo>
                      <a:pt x="2191" y="1066"/>
                    </a:lnTo>
                    <a:cubicBezTo>
                      <a:pt x="2163" y="1080"/>
                      <a:pt x="2121" y="1094"/>
                      <a:pt x="2093" y="1136"/>
                    </a:cubicBezTo>
                    <a:lnTo>
                      <a:pt x="1981" y="1206"/>
                    </a:lnTo>
                    <a:cubicBezTo>
                      <a:pt x="1912" y="1262"/>
                      <a:pt x="1856" y="1290"/>
                      <a:pt x="1786" y="1345"/>
                    </a:cubicBezTo>
                    <a:cubicBezTo>
                      <a:pt x="1744" y="1401"/>
                      <a:pt x="1675" y="1443"/>
                      <a:pt x="1619" y="1513"/>
                    </a:cubicBezTo>
                    <a:lnTo>
                      <a:pt x="1563" y="1555"/>
                    </a:lnTo>
                    <a:lnTo>
                      <a:pt x="1549" y="1568"/>
                    </a:lnTo>
                    <a:lnTo>
                      <a:pt x="1535" y="1582"/>
                    </a:lnTo>
                    <a:cubicBezTo>
                      <a:pt x="1493" y="1624"/>
                      <a:pt x="1479" y="1652"/>
                      <a:pt x="1437" y="1680"/>
                    </a:cubicBezTo>
                    <a:cubicBezTo>
                      <a:pt x="1396" y="1750"/>
                      <a:pt x="1340" y="1792"/>
                      <a:pt x="1284" y="1861"/>
                    </a:cubicBezTo>
                    <a:cubicBezTo>
                      <a:pt x="1228" y="1931"/>
                      <a:pt x="1186" y="1987"/>
                      <a:pt x="1131" y="2057"/>
                    </a:cubicBezTo>
                    <a:cubicBezTo>
                      <a:pt x="1075" y="2112"/>
                      <a:pt x="1019" y="2182"/>
                      <a:pt x="977" y="2238"/>
                    </a:cubicBezTo>
                    <a:cubicBezTo>
                      <a:pt x="866" y="2336"/>
                      <a:pt x="768" y="2447"/>
                      <a:pt x="656" y="2531"/>
                    </a:cubicBezTo>
                    <a:cubicBezTo>
                      <a:pt x="642" y="2545"/>
                      <a:pt x="601" y="2559"/>
                      <a:pt x="587" y="2587"/>
                    </a:cubicBezTo>
                    <a:cubicBezTo>
                      <a:pt x="726" y="2656"/>
                      <a:pt x="866" y="2684"/>
                      <a:pt x="991" y="2684"/>
                    </a:cubicBezTo>
                    <a:cubicBezTo>
                      <a:pt x="1047" y="2684"/>
                      <a:pt x="1117" y="2684"/>
                      <a:pt x="1158" y="2670"/>
                    </a:cubicBezTo>
                    <a:cubicBezTo>
                      <a:pt x="1214" y="2670"/>
                      <a:pt x="1270" y="2656"/>
                      <a:pt x="1326" y="2643"/>
                    </a:cubicBezTo>
                    <a:cubicBezTo>
                      <a:pt x="1396" y="2656"/>
                      <a:pt x="1465" y="2656"/>
                      <a:pt x="1535" y="2656"/>
                    </a:cubicBezTo>
                    <a:lnTo>
                      <a:pt x="1744" y="2656"/>
                    </a:lnTo>
                    <a:cubicBezTo>
                      <a:pt x="1786" y="2656"/>
                      <a:pt x="1842" y="2643"/>
                      <a:pt x="1898" y="2615"/>
                    </a:cubicBezTo>
                    <a:lnTo>
                      <a:pt x="2051" y="2573"/>
                    </a:lnTo>
                    <a:cubicBezTo>
                      <a:pt x="2107" y="2545"/>
                      <a:pt x="2135" y="2517"/>
                      <a:pt x="2191" y="2475"/>
                    </a:cubicBezTo>
                    <a:cubicBezTo>
                      <a:pt x="2197" y="2528"/>
                      <a:pt x="2207" y="2547"/>
                      <a:pt x="2219" y="2547"/>
                    </a:cubicBezTo>
                    <a:cubicBezTo>
                      <a:pt x="2231" y="2547"/>
                      <a:pt x="2246" y="2525"/>
                      <a:pt x="2260" y="2503"/>
                    </a:cubicBezTo>
                    <a:cubicBezTo>
                      <a:pt x="2274" y="2461"/>
                      <a:pt x="2274" y="2391"/>
                      <a:pt x="2260" y="2336"/>
                    </a:cubicBezTo>
                    <a:lnTo>
                      <a:pt x="2260" y="2336"/>
                    </a:lnTo>
                    <a:cubicBezTo>
                      <a:pt x="2302" y="2350"/>
                      <a:pt x="2344" y="2357"/>
                      <a:pt x="2383" y="2357"/>
                    </a:cubicBezTo>
                    <a:cubicBezTo>
                      <a:pt x="2460" y="2357"/>
                      <a:pt x="2525" y="2326"/>
                      <a:pt x="2553" y="2252"/>
                    </a:cubicBezTo>
                    <a:cubicBezTo>
                      <a:pt x="2609" y="2182"/>
                      <a:pt x="2623" y="2085"/>
                      <a:pt x="2651" y="1959"/>
                    </a:cubicBezTo>
                    <a:lnTo>
                      <a:pt x="2651" y="1945"/>
                    </a:lnTo>
                    <a:cubicBezTo>
                      <a:pt x="2665" y="1945"/>
                      <a:pt x="2679" y="1917"/>
                      <a:pt x="2693" y="1917"/>
                    </a:cubicBezTo>
                    <a:cubicBezTo>
                      <a:pt x="2763" y="1889"/>
                      <a:pt x="2818" y="1847"/>
                      <a:pt x="2874" y="1806"/>
                    </a:cubicBezTo>
                    <a:lnTo>
                      <a:pt x="2902" y="1764"/>
                    </a:lnTo>
                    <a:lnTo>
                      <a:pt x="2944" y="1736"/>
                    </a:lnTo>
                    <a:cubicBezTo>
                      <a:pt x="2958" y="1694"/>
                      <a:pt x="3000" y="1666"/>
                      <a:pt x="3014" y="1624"/>
                    </a:cubicBezTo>
                    <a:cubicBezTo>
                      <a:pt x="3030" y="1628"/>
                      <a:pt x="3044" y="1630"/>
                      <a:pt x="3057" y="1630"/>
                    </a:cubicBezTo>
                    <a:cubicBezTo>
                      <a:pt x="3088" y="1630"/>
                      <a:pt x="3114" y="1620"/>
                      <a:pt x="3153" y="1610"/>
                    </a:cubicBezTo>
                    <a:cubicBezTo>
                      <a:pt x="3209" y="1582"/>
                      <a:pt x="3237" y="1568"/>
                      <a:pt x="3293" y="1513"/>
                    </a:cubicBezTo>
                    <a:cubicBezTo>
                      <a:pt x="3390" y="1415"/>
                      <a:pt x="3572" y="1331"/>
                      <a:pt x="3655" y="1122"/>
                    </a:cubicBezTo>
                    <a:cubicBezTo>
                      <a:pt x="3767" y="1094"/>
                      <a:pt x="3865" y="1080"/>
                      <a:pt x="3976" y="1052"/>
                    </a:cubicBezTo>
                    <a:cubicBezTo>
                      <a:pt x="4018" y="1024"/>
                      <a:pt x="4088" y="1024"/>
                      <a:pt x="4143" y="1011"/>
                    </a:cubicBezTo>
                    <a:cubicBezTo>
                      <a:pt x="4213" y="997"/>
                      <a:pt x="4269" y="983"/>
                      <a:pt x="4339" y="983"/>
                    </a:cubicBezTo>
                    <a:cubicBezTo>
                      <a:pt x="4409" y="983"/>
                      <a:pt x="4464" y="969"/>
                      <a:pt x="4534" y="969"/>
                    </a:cubicBezTo>
                    <a:lnTo>
                      <a:pt x="4743" y="969"/>
                    </a:lnTo>
                    <a:cubicBezTo>
                      <a:pt x="4785" y="969"/>
                      <a:pt x="4841" y="983"/>
                      <a:pt x="4897" y="983"/>
                    </a:cubicBezTo>
                    <a:cubicBezTo>
                      <a:pt x="4953" y="983"/>
                      <a:pt x="5022" y="997"/>
                      <a:pt x="5064" y="997"/>
                    </a:cubicBezTo>
                    <a:cubicBezTo>
                      <a:pt x="5176" y="1011"/>
                      <a:pt x="5301" y="1038"/>
                      <a:pt x="5413" y="1038"/>
                    </a:cubicBezTo>
                    <a:cubicBezTo>
                      <a:pt x="5413" y="1011"/>
                      <a:pt x="5413" y="997"/>
                      <a:pt x="5399" y="997"/>
                    </a:cubicBezTo>
                    <a:cubicBezTo>
                      <a:pt x="5329" y="941"/>
                      <a:pt x="5259" y="913"/>
                      <a:pt x="5204" y="857"/>
                    </a:cubicBezTo>
                    <a:cubicBezTo>
                      <a:pt x="5176" y="843"/>
                      <a:pt x="5134" y="801"/>
                      <a:pt x="5106" y="787"/>
                    </a:cubicBezTo>
                    <a:lnTo>
                      <a:pt x="4994" y="732"/>
                    </a:lnTo>
                    <a:lnTo>
                      <a:pt x="4771" y="634"/>
                    </a:lnTo>
                    <a:cubicBezTo>
                      <a:pt x="4701" y="592"/>
                      <a:pt x="4618" y="578"/>
                      <a:pt x="4534" y="550"/>
                    </a:cubicBezTo>
                    <a:lnTo>
                      <a:pt x="4409" y="508"/>
                    </a:lnTo>
                    <a:cubicBezTo>
                      <a:pt x="4367" y="494"/>
                      <a:pt x="4325" y="494"/>
                      <a:pt x="4283" y="480"/>
                    </a:cubicBezTo>
                    <a:lnTo>
                      <a:pt x="4046" y="411"/>
                    </a:lnTo>
                    <a:lnTo>
                      <a:pt x="3795" y="355"/>
                    </a:lnTo>
                    <a:lnTo>
                      <a:pt x="3669" y="313"/>
                    </a:lnTo>
                    <a:lnTo>
                      <a:pt x="3558" y="299"/>
                    </a:lnTo>
                    <a:lnTo>
                      <a:pt x="3376" y="271"/>
                    </a:lnTo>
                    <a:cubicBezTo>
                      <a:pt x="3348" y="271"/>
                      <a:pt x="3321" y="243"/>
                      <a:pt x="3293" y="243"/>
                    </a:cubicBezTo>
                    <a:lnTo>
                      <a:pt x="3209" y="243"/>
                    </a:lnTo>
                    <a:cubicBezTo>
                      <a:pt x="3167" y="215"/>
                      <a:pt x="3111" y="174"/>
                      <a:pt x="3083" y="160"/>
                    </a:cubicBezTo>
                    <a:cubicBezTo>
                      <a:pt x="3014" y="104"/>
                      <a:pt x="2944" y="90"/>
                      <a:pt x="2874" y="62"/>
                    </a:cubicBezTo>
                    <a:cubicBezTo>
                      <a:pt x="2804" y="34"/>
                      <a:pt x="2735" y="34"/>
                      <a:pt x="2665" y="34"/>
                    </a:cubicBezTo>
                    <a:cubicBezTo>
                      <a:pt x="2595" y="34"/>
                      <a:pt x="2525" y="62"/>
                      <a:pt x="2456" y="76"/>
                    </a:cubicBezTo>
                    <a:cubicBezTo>
                      <a:pt x="2386" y="90"/>
                      <a:pt x="2316" y="118"/>
                      <a:pt x="2260" y="160"/>
                    </a:cubicBezTo>
                    <a:cubicBezTo>
                      <a:pt x="2154" y="65"/>
                      <a:pt x="2057" y="0"/>
                      <a:pt x="1927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8"/>
              <p:cNvSpPr/>
              <p:nvPr/>
            </p:nvSpPr>
            <p:spPr>
              <a:xfrm>
                <a:off x="504176" y="2599186"/>
                <a:ext cx="273223" cy="217603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022" extrusionOk="0">
                    <a:moveTo>
                      <a:pt x="5133" y="0"/>
                    </a:moveTo>
                    <a:lnTo>
                      <a:pt x="5133" y="0"/>
                    </a:lnTo>
                    <a:cubicBezTo>
                      <a:pt x="4980" y="28"/>
                      <a:pt x="4841" y="84"/>
                      <a:pt x="4715" y="168"/>
                    </a:cubicBezTo>
                    <a:cubicBezTo>
                      <a:pt x="4659" y="210"/>
                      <a:pt x="4617" y="265"/>
                      <a:pt x="4562" y="307"/>
                    </a:cubicBezTo>
                    <a:cubicBezTo>
                      <a:pt x="4506" y="363"/>
                      <a:pt x="4450" y="419"/>
                      <a:pt x="4422" y="489"/>
                    </a:cubicBezTo>
                    <a:cubicBezTo>
                      <a:pt x="4338" y="517"/>
                      <a:pt x="4269" y="572"/>
                      <a:pt x="4213" y="614"/>
                    </a:cubicBezTo>
                    <a:lnTo>
                      <a:pt x="4004" y="768"/>
                    </a:lnTo>
                    <a:lnTo>
                      <a:pt x="3850" y="921"/>
                    </a:lnTo>
                    <a:lnTo>
                      <a:pt x="3683" y="1074"/>
                    </a:lnTo>
                    <a:cubicBezTo>
                      <a:pt x="3641" y="1130"/>
                      <a:pt x="3613" y="1200"/>
                      <a:pt x="3585" y="1256"/>
                    </a:cubicBezTo>
                    <a:cubicBezTo>
                      <a:pt x="3571" y="1381"/>
                      <a:pt x="3557" y="1451"/>
                      <a:pt x="3557" y="1521"/>
                    </a:cubicBezTo>
                    <a:cubicBezTo>
                      <a:pt x="3557" y="1563"/>
                      <a:pt x="3571" y="1632"/>
                      <a:pt x="3585" y="1688"/>
                    </a:cubicBezTo>
                    <a:cubicBezTo>
                      <a:pt x="3515" y="1702"/>
                      <a:pt x="3432" y="1758"/>
                      <a:pt x="3376" y="1800"/>
                    </a:cubicBezTo>
                    <a:cubicBezTo>
                      <a:pt x="3348" y="1814"/>
                      <a:pt x="3320" y="1842"/>
                      <a:pt x="3306" y="1883"/>
                    </a:cubicBezTo>
                    <a:cubicBezTo>
                      <a:pt x="3292" y="1897"/>
                      <a:pt x="3292" y="1911"/>
                      <a:pt x="3278" y="1939"/>
                    </a:cubicBezTo>
                    <a:cubicBezTo>
                      <a:pt x="3250" y="1953"/>
                      <a:pt x="3250" y="1967"/>
                      <a:pt x="3250" y="1981"/>
                    </a:cubicBezTo>
                    <a:cubicBezTo>
                      <a:pt x="3209" y="2093"/>
                      <a:pt x="3222" y="2232"/>
                      <a:pt x="3236" y="2358"/>
                    </a:cubicBezTo>
                    <a:lnTo>
                      <a:pt x="3236" y="2372"/>
                    </a:lnTo>
                    <a:cubicBezTo>
                      <a:pt x="3222" y="2386"/>
                      <a:pt x="3181" y="2400"/>
                      <a:pt x="3167" y="2427"/>
                    </a:cubicBezTo>
                    <a:cubicBezTo>
                      <a:pt x="3097" y="2497"/>
                      <a:pt x="3027" y="2581"/>
                      <a:pt x="2971" y="2665"/>
                    </a:cubicBezTo>
                    <a:cubicBezTo>
                      <a:pt x="2957" y="2679"/>
                      <a:pt x="2957" y="2706"/>
                      <a:pt x="2944" y="2720"/>
                    </a:cubicBezTo>
                    <a:cubicBezTo>
                      <a:pt x="2930" y="2734"/>
                      <a:pt x="2930" y="2748"/>
                      <a:pt x="2902" y="2776"/>
                    </a:cubicBezTo>
                    <a:lnTo>
                      <a:pt x="2860" y="2930"/>
                    </a:lnTo>
                    <a:cubicBezTo>
                      <a:pt x="2790" y="2944"/>
                      <a:pt x="2734" y="2985"/>
                      <a:pt x="2678" y="3027"/>
                    </a:cubicBezTo>
                    <a:cubicBezTo>
                      <a:pt x="2623" y="3069"/>
                      <a:pt x="2581" y="3139"/>
                      <a:pt x="2525" y="3209"/>
                    </a:cubicBezTo>
                    <a:cubicBezTo>
                      <a:pt x="2483" y="3237"/>
                      <a:pt x="2469" y="3292"/>
                      <a:pt x="2441" y="3348"/>
                    </a:cubicBezTo>
                    <a:cubicBezTo>
                      <a:pt x="2400" y="3404"/>
                      <a:pt x="2372" y="3432"/>
                      <a:pt x="2330" y="3488"/>
                    </a:cubicBezTo>
                    <a:cubicBezTo>
                      <a:pt x="2260" y="3585"/>
                      <a:pt x="2190" y="3711"/>
                      <a:pt x="2176" y="3822"/>
                    </a:cubicBezTo>
                    <a:cubicBezTo>
                      <a:pt x="2037" y="3906"/>
                      <a:pt x="1911" y="3990"/>
                      <a:pt x="1772" y="4073"/>
                    </a:cubicBezTo>
                    <a:cubicBezTo>
                      <a:pt x="1702" y="4129"/>
                      <a:pt x="1618" y="4171"/>
                      <a:pt x="1549" y="4213"/>
                    </a:cubicBezTo>
                    <a:cubicBezTo>
                      <a:pt x="1479" y="4269"/>
                      <a:pt x="1395" y="4324"/>
                      <a:pt x="1325" y="4352"/>
                    </a:cubicBezTo>
                    <a:lnTo>
                      <a:pt x="1074" y="4492"/>
                    </a:lnTo>
                    <a:lnTo>
                      <a:pt x="949" y="4562"/>
                    </a:lnTo>
                    <a:lnTo>
                      <a:pt x="837" y="4617"/>
                    </a:lnTo>
                    <a:cubicBezTo>
                      <a:pt x="698" y="4673"/>
                      <a:pt x="558" y="4743"/>
                      <a:pt x="419" y="4799"/>
                    </a:cubicBezTo>
                    <a:cubicBezTo>
                      <a:pt x="279" y="4841"/>
                      <a:pt x="140" y="4910"/>
                      <a:pt x="0" y="5008"/>
                    </a:cubicBezTo>
                    <a:cubicBezTo>
                      <a:pt x="14" y="5022"/>
                      <a:pt x="28" y="5022"/>
                      <a:pt x="42" y="5022"/>
                    </a:cubicBezTo>
                    <a:cubicBezTo>
                      <a:pt x="154" y="5022"/>
                      <a:pt x="251" y="5008"/>
                      <a:pt x="377" y="5008"/>
                    </a:cubicBezTo>
                    <a:lnTo>
                      <a:pt x="530" y="4980"/>
                    </a:lnTo>
                    <a:lnTo>
                      <a:pt x="698" y="4966"/>
                    </a:lnTo>
                    <a:lnTo>
                      <a:pt x="1019" y="4910"/>
                    </a:lnTo>
                    <a:cubicBezTo>
                      <a:pt x="1130" y="4896"/>
                      <a:pt x="1228" y="4868"/>
                      <a:pt x="1353" y="4841"/>
                    </a:cubicBezTo>
                    <a:cubicBezTo>
                      <a:pt x="1563" y="4813"/>
                      <a:pt x="1786" y="4743"/>
                      <a:pt x="1995" y="4687"/>
                    </a:cubicBezTo>
                    <a:lnTo>
                      <a:pt x="2316" y="4590"/>
                    </a:lnTo>
                    <a:cubicBezTo>
                      <a:pt x="2413" y="4548"/>
                      <a:pt x="2525" y="4534"/>
                      <a:pt x="2623" y="4478"/>
                    </a:cubicBezTo>
                    <a:cubicBezTo>
                      <a:pt x="2762" y="4422"/>
                      <a:pt x="2930" y="4380"/>
                      <a:pt x="3069" y="4338"/>
                    </a:cubicBezTo>
                    <a:cubicBezTo>
                      <a:pt x="3111" y="4338"/>
                      <a:pt x="3181" y="4352"/>
                      <a:pt x="3236" y="4352"/>
                    </a:cubicBezTo>
                    <a:cubicBezTo>
                      <a:pt x="3432" y="4352"/>
                      <a:pt x="3627" y="4324"/>
                      <a:pt x="3766" y="4241"/>
                    </a:cubicBezTo>
                    <a:cubicBezTo>
                      <a:pt x="3920" y="4143"/>
                      <a:pt x="4073" y="4032"/>
                      <a:pt x="4199" y="3892"/>
                    </a:cubicBezTo>
                    <a:cubicBezTo>
                      <a:pt x="4283" y="3906"/>
                      <a:pt x="4366" y="3906"/>
                      <a:pt x="4436" y="3906"/>
                    </a:cubicBezTo>
                    <a:cubicBezTo>
                      <a:pt x="4534" y="3892"/>
                      <a:pt x="4617" y="3864"/>
                      <a:pt x="4701" y="3822"/>
                    </a:cubicBezTo>
                    <a:cubicBezTo>
                      <a:pt x="4813" y="3767"/>
                      <a:pt x="4910" y="3655"/>
                      <a:pt x="4994" y="3557"/>
                    </a:cubicBezTo>
                    <a:cubicBezTo>
                      <a:pt x="5050" y="3502"/>
                      <a:pt x="5092" y="3432"/>
                      <a:pt x="5120" y="3376"/>
                    </a:cubicBezTo>
                    <a:cubicBezTo>
                      <a:pt x="5161" y="3306"/>
                      <a:pt x="5189" y="3264"/>
                      <a:pt x="5203" y="3195"/>
                    </a:cubicBezTo>
                    <a:cubicBezTo>
                      <a:pt x="5315" y="3167"/>
                      <a:pt x="5440" y="3139"/>
                      <a:pt x="5524" y="3069"/>
                    </a:cubicBezTo>
                    <a:cubicBezTo>
                      <a:pt x="5622" y="2999"/>
                      <a:pt x="5719" y="2930"/>
                      <a:pt x="5817" y="2804"/>
                    </a:cubicBezTo>
                    <a:cubicBezTo>
                      <a:pt x="6068" y="2511"/>
                      <a:pt x="6207" y="2107"/>
                      <a:pt x="6277" y="1744"/>
                    </a:cubicBezTo>
                    <a:cubicBezTo>
                      <a:pt x="6291" y="1674"/>
                      <a:pt x="6291" y="1605"/>
                      <a:pt x="6305" y="1535"/>
                    </a:cubicBezTo>
                    <a:cubicBezTo>
                      <a:pt x="6305" y="1465"/>
                      <a:pt x="6305" y="1409"/>
                      <a:pt x="6291" y="1339"/>
                    </a:cubicBezTo>
                    <a:cubicBezTo>
                      <a:pt x="6277" y="1214"/>
                      <a:pt x="6235" y="1116"/>
                      <a:pt x="6180" y="1005"/>
                    </a:cubicBezTo>
                    <a:lnTo>
                      <a:pt x="6180" y="977"/>
                    </a:lnTo>
                    <a:cubicBezTo>
                      <a:pt x="6180" y="865"/>
                      <a:pt x="6152" y="754"/>
                      <a:pt x="6110" y="628"/>
                    </a:cubicBezTo>
                    <a:cubicBezTo>
                      <a:pt x="6082" y="517"/>
                      <a:pt x="6026" y="419"/>
                      <a:pt x="5956" y="335"/>
                    </a:cubicBezTo>
                    <a:lnTo>
                      <a:pt x="5956" y="349"/>
                    </a:lnTo>
                    <a:cubicBezTo>
                      <a:pt x="5942" y="447"/>
                      <a:pt x="5901" y="558"/>
                      <a:pt x="5873" y="656"/>
                    </a:cubicBezTo>
                    <a:lnTo>
                      <a:pt x="5817" y="823"/>
                    </a:lnTo>
                    <a:cubicBezTo>
                      <a:pt x="5803" y="865"/>
                      <a:pt x="5761" y="921"/>
                      <a:pt x="5747" y="977"/>
                    </a:cubicBezTo>
                    <a:cubicBezTo>
                      <a:pt x="5691" y="1074"/>
                      <a:pt x="5664" y="1186"/>
                      <a:pt x="5594" y="1284"/>
                    </a:cubicBezTo>
                    <a:cubicBezTo>
                      <a:pt x="5538" y="1395"/>
                      <a:pt x="5468" y="1493"/>
                      <a:pt x="5412" y="1605"/>
                    </a:cubicBezTo>
                    <a:cubicBezTo>
                      <a:pt x="5357" y="1702"/>
                      <a:pt x="5301" y="1814"/>
                      <a:pt x="5231" y="1897"/>
                    </a:cubicBezTo>
                    <a:cubicBezTo>
                      <a:pt x="5189" y="1953"/>
                      <a:pt x="5147" y="2009"/>
                      <a:pt x="5133" y="2051"/>
                    </a:cubicBezTo>
                    <a:cubicBezTo>
                      <a:pt x="5133" y="2051"/>
                      <a:pt x="5120" y="2093"/>
                      <a:pt x="5078" y="2149"/>
                    </a:cubicBezTo>
                    <a:cubicBezTo>
                      <a:pt x="5050" y="2176"/>
                      <a:pt x="5036" y="2218"/>
                      <a:pt x="5036" y="2218"/>
                    </a:cubicBezTo>
                    <a:lnTo>
                      <a:pt x="4827" y="2525"/>
                    </a:lnTo>
                    <a:cubicBezTo>
                      <a:pt x="4757" y="2637"/>
                      <a:pt x="4659" y="2720"/>
                      <a:pt x="4576" y="2804"/>
                    </a:cubicBezTo>
                    <a:cubicBezTo>
                      <a:pt x="4548" y="2860"/>
                      <a:pt x="4492" y="2888"/>
                      <a:pt x="4450" y="2944"/>
                    </a:cubicBezTo>
                    <a:cubicBezTo>
                      <a:pt x="4408" y="2985"/>
                      <a:pt x="4366" y="3027"/>
                      <a:pt x="4310" y="3069"/>
                    </a:cubicBezTo>
                    <a:cubicBezTo>
                      <a:pt x="4227" y="3153"/>
                      <a:pt x="4143" y="3237"/>
                      <a:pt x="4059" y="3292"/>
                    </a:cubicBezTo>
                    <a:cubicBezTo>
                      <a:pt x="3962" y="3362"/>
                      <a:pt x="3864" y="3432"/>
                      <a:pt x="3780" y="3502"/>
                    </a:cubicBezTo>
                    <a:lnTo>
                      <a:pt x="3711" y="3557"/>
                    </a:lnTo>
                    <a:cubicBezTo>
                      <a:pt x="3683" y="3571"/>
                      <a:pt x="3655" y="3585"/>
                      <a:pt x="3641" y="3585"/>
                    </a:cubicBezTo>
                    <a:cubicBezTo>
                      <a:pt x="3585" y="3627"/>
                      <a:pt x="3543" y="3641"/>
                      <a:pt x="3501" y="3683"/>
                    </a:cubicBezTo>
                    <a:cubicBezTo>
                      <a:pt x="3404" y="3725"/>
                      <a:pt x="3320" y="3781"/>
                      <a:pt x="3236" y="3822"/>
                    </a:cubicBezTo>
                    <a:cubicBezTo>
                      <a:pt x="3153" y="3850"/>
                      <a:pt x="3055" y="3906"/>
                      <a:pt x="2971" y="3934"/>
                    </a:cubicBezTo>
                    <a:cubicBezTo>
                      <a:pt x="2944" y="3962"/>
                      <a:pt x="2888" y="3976"/>
                      <a:pt x="2846" y="3990"/>
                    </a:cubicBezTo>
                    <a:cubicBezTo>
                      <a:pt x="2818" y="4004"/>
                      <a:pt x="2762" y="4032"/>
                      <a:pt x="2734" y="4046"/>
                    </a:cubicBezTo>
                    <a:cubicBezTo>
                      <a:pt x="2665" y="4073"/>
                      <a:pt x="2595" y="4115"/>
                      <a:pt x="2525" y="4129"/>
                    </a:cubicBezTo>
                    <a:cubicBezTo>
                      <a:pt x="2400" y="4199"/>
                      <a:pt x="2274" y="4241"/>
                      <a:pt x="2190" y="4283"/>
                    </a:cubicBezTo>
                    <a:cubicBezTo>
                      <a:pt x="2107" y="4324"/>
                      <a:pt x="2009" y="4352"/>
                      <a:pt x="1981" y="4394"/>
                    </a:cubicBezTo>
                    <a:cubicBezTo>
                      <a:pt x="1967" y="4408"/>
                      <a:pt x="1925" y="4408"/>
                      <a:pt x="1925" y="4408"/>
                    </a:cubicBezTo>
                    <a:lnTo>
                      <a:pt x="1911" y="4408"/>
                    </a:lnTo>
                    <a:lnTo>
                      <a:pt x="1925" y="4394"/>
                    </a:lnTo>
                    <a:cubicBezTo>
                      <a:pt x="1939" y="4394"/>
                      <a:pt x="1967" y="4380"/>
                      <a:pt x="1981" y="4352"/>
                    </a:cubicBezTo>
                    <a:cubicBezTo>
                      <a:pt x="2037" y="4324"/>
                      <a:pt x="2107" y="4283"/>
                      <a:pt x="2190" y="4241"/>
                    </a:cubicBezTo>
                    <a:cubicBezTo>
                      <a:pt x="2274" y="4185"/>
                      <a:pt x="2386" y="4115"/>
                      <a:pt x="2511" y="4046"/>
                    </a:cubicBezTo>
                    <a:cubicBezTo>
                      <a:pt x="2581" y="4004"/>
                      <a:pt x="2623" y="3976"/>
                      <a:pt x="2692" y="3920"/>
                    </a:cubicBezTo>
                    <a:cubicBezTo>
                      <a:pt x="2762" y="3892"/>
                      <a:pt x="2832" y="3836"/>
                      <a:pt x="2902" y="3781"/>
                    </a:cubicBezTo>
                    <a:cubicBezTo>
                      <a:pt x="2971" y="3725"/>
                      <a:pt x="3055" y="3697"/>
                      <a:pt x="3139" y="3641"/>
                    </a:cubicBezTo>
                    <a:cubicBezTo>
                      <a:pt x="3209" y="3585"/>
                      <a:pt x="3292" y="3515"/>
                      <a:pt x="3362" y="3474"/>
                    </a:cubicBezTo>
                    <a:cubicBezTo>
                      <a:pt x="3515" y="3362"/>
                      <a:pt x="3669" y="3209"/>
                      <a:pt x="3808" y="3055"/>
                    </a:cubicBezTo>
                    <a:cubicBezTo>
                      <a:pt x="3878" y="2985"/>
                      <a:pt x="3948" y="2888"/>
                      <a:pt x="4018" y="2804"/>
                    </a:cubicBezTo>
                    <a:cubicBezTo>
                      <a:pt x="4059" y="2776"/>
                      <a:pt x="4087" y="2720"/>
                      <a:pt x="4129" y="2679"/>
                    </a:cubicBezTo>
                    <a:cubicBezTo>
                      <a:pt x="4157" y="2651"/>
                      <a:pt x="4199" y="2595"/>
                      <a:pt x="4213" y="2539"/>
                    </a:cubicBezTo>
                    <a:cubicBezTo>
                      <a:pt x="4283" y="2455"/>
                      <a:pt x="4338" y="2358"/>
                      <a:pt x="4380" y="2260"/>
                    </a:cubicBezTo>
                    <a:cubicBezTo>
                      <a:pt x="4436" y="2162"/>
                      <a:pt x="4492" y="2051"/>
                      <a:pt x="4534" y="1953"/>
                    </a:cubicBezTo>
                    <a:lnTo>
                      <a:pt x="4562" y="1883"/>
                    </a:lnTo>
                    <a:lnTo>
                      <a:pt x="4576" y="1842"/>
                    </a:lnTo>
                    <a:lnTo>
                      <a:pt x="4576" y="1828"/>
                    </a:lnTo>
                    <a:lnTo>
                      <a:pt x="4576" y="1814"/>
                    </a:lnTo>
                    <a:lnTo>
                      <a:pt x="4631" y="1660"/>
                    </a:lnTo>
                    <a:lnTo>
                      <a:pt x="4687" y="1493"/>
                    </a:lnTo>
                    <a:lnTo>
                      <a:pt x="4715" y="1409"/>
                    </a:lnTo>
                    <a:lnTo>
                      <a:pt x="4729" y="1326"/>
                    </a:lnTo>
                    <a:cubicBezTo>
                      <a:pt x="4771" y="1214"/>
                      <a:pt x="4785" y="1116"/>
                      <a:pt x="4827" y="1005"/>
                    </a:cubicBezTo>
                    <a:cubicBezTo>
                      <a:pt x="4854" y="907"/>
                      <a:pt x="4882" y="795"/>
                      <a:pt x="4910" y="698"/>
                    </a:cubicBezTo>
                    <a:cubicBezTo>
                      <a:pt x="4980" y="503"/>
                      <a:pt x="5036" y="307"/>
                      <a:pt x="5078" y="126"/>
                    </a:cubicBezTo>
                    <a:cubicBezTo>
                      <a:pt x="5106" y="84"/>
                      <a:pt x="5120" y="28"/>
                      <a:pt x="5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8"/>
              <p:cNvSpPr/>
              <p:nvPr/>
            </p:nvSpPr>
            <p:spPr>
              <a:xfrm>
                <a:off x="1169616" y="2564651"/>
                <a:ext cx="55676" cy="53556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236" extrusionOk="0">
                    <a:moveTo>
                      <a:pt x="602" y="0"/>
                    </a:moveTo>
                    <a:cubicBezTo>
                      <a:pt x="507" y="0"/>
                      <a:pt x="416" y="22"/>
                      <a:pt x="336" y="58"/>
                    </a:cubicBezTo>
                    <a:cubicBezTo>
                      <a:pt x="168" y="128"/>
                      <a:pt x="71" y="267"/>
                      <a:pt x="29" y="435"/>
                    </a:cubicBezTo>
                    <a:cubicBezTo>
                      <a:pt x="1" y="602"/>
                      <a:pt x="29" y="756"/>
                      <a:pt x="84" y="895"/>
                    </a:cubicBezTo>
                    <a:cubicBezTo>
                      <a:pt x="154" y="1035"/>
                      <a:pt x="238" y="1146"/>
                      <a:pt x="363" y="1202"/>
                    </a:cubicBezTo>
                    <a:cubicBezTo>
                      <a:pt x="433" y="1225"/>
                      <a:pt x="510" y="1235"/>
                      <a:pt x="589" y="1235"/>
                    </a:cubicBezTo>
                    <a:cubicBezTo>
                      <a:pt x="654" y="1235"/>
                      <a:pt x="719" y="1228"/>
                      <a:pt x="782" y="1216"/>
                    </a:cubicBezTo>
                    <a:cubicBezTo>
                      <a:pt x="921" y="1160"/>
                      <a:pt x="1061" y="1076"/>
                      <a:pt x="1159" y="937"/>
                    </a:cubicBezTo>
                    <a:cubicBezTo>
                      <a:pt x="1256" y="797"/>
                      <a:pt x="1284" y="616"/>
                      <a:pt x="1242" y="463"/>
                    </a:cubicBezTo>
                    <a:cubicBezTo>
                      <a:pt x="1186" y="309"/>
                      <a:pt x="1061" y="156"/>
                      <a:pt x="866" y="58"/>
                    </a:cubicBezTo>
                    <a:cubicBezTo>
                      <a:pt x="779" y="18"/>
                      <a:pt x="689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8"/>
              <p:cNvSpPr/>
              <p:nvPr/>
            </p:nvSpPr>
            <p:spPr>
              <a:xfrm>
                <a:off x="1097686" y="2557241"/>
                <a:ext cx="48397" cy="45626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53" extrusionOk="0">
                    <a:moveTo>
                      <a:pt x="585" y="0"/>
                    </a:moveTo>
                    <a:cubicBezTo>
                      <a:pt x="559" y="0"/>
                      <a:pt x="532" y="2"/>
                      <a:pt x="503" y="6"/>
                    </a:cubicBezTo>
                    <a:cubicBezTo>
                      <a:pt x="419" y="6"/>
                      <a:pt x="350" y="34"/>
                      <a:pt x="280" y="76"/>
                    </a:cubicBezTo>
                    <a:cubicBezTo>
                      <a:pt x="210" y="104"/>
                      <a:pt x="154" y="159"/>
                      <a:pt x="112" y="229"/>
                    </a:cubicBezTo>
                    <a:cubicBezTo>
                      <a:pt x="15" y="355"/>
                      <a:pt x="1" y="494"/>
                      <a:pt x="43" y="634"/>
                    </a:cubicBezTo>
                    <a:cubicBezTo>
                      <a:pt x="71" y="773"/>
                      <a:pt x="182" y="885"/>
                      <a:pt x="280" y="954"/>
                    </a:cubicBezTo>
                    <a:cubicBezTo>
                      <a:pt x="336" y="982"/>
                      <a:pt x="391" y="1024"/>
                      <a:pt x="461" y="1038"/>
                    </a:cubicBezTo>
                    <a:cubicBezTo>
                      <a:pt x="503" y="1052"/>
                      <a:pt x="573" y="1052"/>
                      <a:pt x="629" y="1052"/>
                    </a:cubicBezTo>
                    <a:cubicBezTo>
                      <a:pt x="698" y="1052"/>
                      <a:pt x="754" y="1038"/>
                      <a:pt x="810" y="996"/>
                    </a:cubicBezTo>
                    <a:cubicBezTo>
                      <a:pt x="852" y="968"/>
                      <a:pt x="908" y="927"/>
                      <a:pt x="949" y="885"/>
                    </a:cubicBezTo>
                    <a:cubicBezTo>
                      <a:pt x="1033" y="787"/>
                      <a:pt x="1103" y="648"/>
                      <a:pt x="1103" y="508"/>
                    </a:cubicBezTo>
                    <a:cubicBezTo>
                      <a:pt x="1117" y="369"/>
                      <a:pt x="1047" y="229"/>
                      <a:pt x="949" y="132"/>
                    </a:cubicBezTo>
                    <a:cubicBezTo>
                      <a:pt x="894" y="76"/>
                      <a:pt x="824" y="48"/>
                      <a:pt x="754" y="20"/>
                    </a:cubicBezTo>
                    <a:cubicBezTo>
                      <a:pt x="705" y="10"/>
                      <a:pt x="649" y="0"/>
                      <a:pt x="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8"/>
              <p:cNvSpPr/>
              <p:nvPr/>
            </p:nvSpPr>
            <p:spPr>
              <a:xfrm>
                <a:off x="1037845" y="2582460"/>
                <a:ext cx="40555" cy="38737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94" extrusionOk="0">
                    <a:moveTo>
                      <a:pt x="471" y="0"/>
                    </a:moveTo>
                    <a:cubicBezTo>
                      <a:pt x="390" y="0"/>
                      <a:pt x="313" y="22"/>
                      <a:pt x="252" y="66"/>
                    </a:cubicBezTo>
                    <a:cubicBezTo>
                      <a:pt x="127" y="135"/>
                      <a:pt x="57" y="261"/>
                      <a:pt x="29" y="372"/>
                    </a:cubicBezTo>
                    <a:cubicBezTo>
                      <a:pt x="1" y="484"/>
                      <a:pt x="29" y="610"/>
                      <a:pt x="113" y="693"/>
                    </a:cubicBezTo>
                    <a:cubicBezTo>
                      <a:pt x="168" y="805"/>
                      <a:pt x="280" y="861"/>
                      <a:pt x="392" y="889"/>
                    </a:cubicBezTo>
                    <a:cubicBezTo>
                      <a:pt x="415" y="892"/>
                      <a:pt x="438" y="894"/>
                      <a:pt x="463" y="894"/>
                    </a:cubicBezTo>
                    <a:cubicBezTo>
                      <a:pt x="541" y="894"/>
                      <a:pt x="624" y="875"/>
                      <a:pt x="698" y="833"/>
                    </a:cubicBezTo>
                    <a:cubicBezTo>
                      <a:pt x="796" y="791"/>
                      <a:pt x="866" y="693"/>
                      <a:pt x="894" y="582"/>
                    </a:cubicBezTo>
                    <a:cubicBezTo>
                      <a:pt x="936" y="470"/>
                      <a:pt x="936" y="345"/>
                      <a:pt x="880" y="247"/>
                    </a:cubicBezTo>
                    <a:cubicBezTo>
                      <a:pt x="824" y="135"/>
                      <a:pt x="740" y="52"/>
                      <a:pt x="615" y="24"/>
                    </a:cubicBezTo>
                    <a:cubicBezTo>
                      <a:pt x="568" y="8"/>
                      <a:pt x="519" y="0"/>
                      <a:pt x="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8"/>
              <p:cNvSpPr/>
              <p:nvPr/>
            </p:nvSpPr>
            <p:spPr>
              <a:xfrm>
                <a:off x="995554" y="2627481"/>
                <a:ext cx="32669" cy="3137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24" extrusionOk="0">
                    <a:moveTo>
                      <a:pt x="387" y="0"/>
                    </a:moveTo>
                    <a:cubicBezTo>
                      <a:pt x="375" y="0"/>
                      <a:pt x="362" y="1"/>
                      <a:pt x="349" y="3"/>
                    </a:cubicBezTo>
                    <a:cubicBezTo>
                      <a:pt x="266" y="31"/>
                      <a:pt x="168" y="73"/>
                      <a:pt x="98" y="170"/>
                    </a:cubicBezTo>
                    <a:cubicBezTo>
                      <a:pt x="28" y="254"/>
                      <a:pt x="1" y="352"/>
                      <a:pt x="28" y="463"/>
                    </a:cubicBezTo>
                    <a:cubicBezTo>
                      <a:pt x="42" y="547"/>
                      <a:pt x="98" y="631"/>
                      <a:pt x="182" y="686"/>
                    </a:cubicBezTo>
                    <a:cubicBezTo>
                      <a:pt x="250" y="711"/>
                      <a:pt x="320" y="723"/>
                      <a:pt x="386" y="723"/>
                    </a:cubicBezTo>
                    <a:cubicBezTo>
                      <a:pt x="509" y="723"/>
                      <a:pt x="620" y="680"/>
                      <a:pt x="684" y="589"/>
                    </a:cubicBezTo>
                    <a:cubicBezTo>
                      <a:pt x="740" y="519"/>
                      <a:pt x="754" y="421"/>
                      <a:pt x="740" y="338"/>
                    </a:cubicBezTo>
                    <a:cubicBezTo>
                      <a:pt x="726" y="254"/>
                      <a:pt x="684" y="170"/>
                      <a:pt x="614" y="101"/>
                    </a:cubicBezTo>
                    <a:cubicBezTo>
                      <a:pt x="554" y="40"/>
                      <a:pt x="472" y="0"/>
                      <a:pt x="3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88" name="Google Shape;888;p8"/>
              <p:cNvGrpSpPr/>
              <p:nvPr/>
            </p:nvGrpSpPr>
            <p:grpSpPr>
              <a:xfrm>
                <a:off x="720530" y="2674149"/>
                <a:ext cx="472684" cy="418878"/>
                <a:chOff x="750602" y="2674149"/>
                <a:chExt cx="472684" cy="418878"/>
              </a:xfrm>
            </p:grpSpPr>
            <p:sp>
              <p:nvSpPr>
                <p:cNvPr id="889" name="Google Shape;889;p8"/>
                <p:cNvSpPr/>
                <p:nvPr/>
              </p:nvSpPr>
              <p:spPr>
                <a:xfrm>
                  <a:off x="1021986" y="2889289"/>
                  <a:ext cx="200086" cy="87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8" h="2010" extrusionOk="0">
                      <a:moveTo>
                        <a:pt x="1" y="1"/>
                      </a:moveTo>
                      <a:lnTo>
                        <a:pt x="4618" y="2009"/>
                      </a:lnTo>
                      <a:cubicBezTo>
                        <a:pt x="3321" y="628"/>
                        <a:pt x="1898" y="15"/>
                        <a:pt x="1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" name="Google Shape;890;p8"/>
                <p:cNvSpPr/>
                <p:nvPr/>
              </p:nvSpPr>
              <p:spPr>
                <a:xfrm>
                  <a:off x="1021986" y="2846867"/>
                  <a:ext cx="201300" cy="12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2989" extrusionOk="0">
                      <a:moveTo>
                        <a:pt x="1496" y="1"/>
                      </a:moveTo>
                      <a:cubicBezTo>
                        <a:pt x="1154" y="1"/>
                        <a:pt x="867" y="91"/>
                        <a:pt x="643" y="213"/>
                      </a:cubicBezTo>
                      <a:cubicBezTo>
                        <a:pt x="322" y="380"/>
                        <a:pt x="126" y="645"/>
                        <a:pt x="1" y="798"/>
                      </a:cubicBezTo>
                      <a:cubicBezTo>
                        <a:pt x="71" y="784"/>
                        <a:pt x="140" y="771"/>
                        <a:pt x="224" y="757"/>
                      </a:cubicBezTo>
                      <a:cubicBezTo>
                        <a:pt x="280" y="729"/>
                        <a:pt x="336" y="729"/>
                        <a:pt x="364" y="715"/>
                      </a:cubicBezTo>
                      <a:cubicBezTo>
                        <a:pt x="419" y="715"/>
                        <a:pt x="475" y="701"/>
                        <a:pt x="531" y="701"/>
                      </a:cubicBezTo>
                      <a:cubicBezTo>
                        <a:pt x="629" y="673"/>
                        <a:pt x="740" y="673"/>
                        <a:pt x="838" y="659"/>
                      </a:cubicBezTo>
                      <a:cubicBezTo>
                        <a:pt x="1047" y="659"/>
                        <a:pt x="1256" y="659"/>
                        <a:pt x="1465" y="701"/>
                      </a:cubicBezTo>
                      <a:cubicBezTo>
                        <a:pt x="1521" y="701"/>
                        <a:pt x="1577" y="715"/>
                        <a:pt x="1619" y="715"/>
                      </a:cubicBezTo>
                      <a:cubicBezTo>
                        <a:pt x="1675" y="729"/>
                        <a:pt x="1731" y="729"/>
                        <a:pt x="1786" y="757"/>
                      </a:cubicBezTo>
                      <a:cubicBezTo>
                        <a:pt x="1828" y="771"/>
                        <a:pt x="1884" y="771"/>
                        <a:pt x="1926" y="784"/>
                      </a:cubicBezTo>
                      <a:cubicBezTo>
                        <a:pt x="1968" y="798"/>
                        <a:pt x="2009" y="812"/>
                        <a:pt x="2065" y="840"/>
                      </a:cubicBezTo>
                      <a:cubicBezTo>
                        <a:pt x="2149" y="868"/>
                        <a:pt x="2247" y="910"/>
                        <a:pt x="2344" y="938"/>
                      </a:cubicBezTo>
                      <a:cubicBezTo>
                        <a:pt x="2428" y="980"/>
                        <a:pt x="2512" y="1036"/>
                        <a:pt x="2581" y="1063"/>
                      </a:cubicBezTo>
                      <a:cubicBezTo>
                        <a:pt x="2623" y="1077"/>
                        <a:pt x="2651" y="1105"/>
                        <a:pt x="2707" y="1133"/>
                      </a:cubicBezTo>
                      <a:cubicBezTo>
                        <a:pt x="2735" y="1147"/>
                        <a:pt x="2777" y="1189"/>
                        <a:pt x="2805" y="1203"/>
                      </a:cubicBezTo>
                      <a:cubicBezTo>
                        <a:pt x="2874" y="1259"/>
                        <a:pt x="2944" y="1287"/>
                        <a:pt x="3000" y="1342"/>
                      </a:cubicBezTo>
                      <a:cubicBezTo>
                        <a:pt x="3125" y="1454"/>
                        <a:pt x="3223" y="1538"/>
                        <a:pt x="3293" y="1621"/>
                      </a:cubicBezTo>
                      <a:cubicBezTo>
                        <a:pt x="3390" y="1705"/>
                        <a:pt x="3460" y="1803"/>
                        <a:pt x="3488" y="1859"/>
                      </a:cubicBezTo>
                      <a:cubicBezTo>
                        <a:pt x="3544" y="1928"/>
                        <a:pt x="3572" y="2012"/>
                        <a:pt x="3600" y="2040"/>
                      </a:cubicBezTo>
                      <a:lnTo>
                        <a:pt x="3628" y="2110"/>
                      </a:lnTo>
                      <a:cubicBezTo>
                        <a:pt x="3628" y="2110"/>
                        <a:pt x="3614" y="2096"/>
                        <a:pt x="3572" y="2068"/>
                      </a:cubicBezTo>
                      <a:cubicBezTo>
                        <a:pt x="3544" y="2054"/>
                        <a:pt x="3474" y="2026"/>
                        <a:pt x="3404" y="1970"/>
                      </a:cubicBezTo>
                      <a:cubicBezTo>
                        <a:pt x="3335" y="1914"/>
                        <a:pt x="3251" y="1886"/>
                        <a:pt x="3139" y="1817"/>
                      </a:cubicBezTo>
                      <a:cubicBezTo>
                        <a:pt x="3084" y="1775"/>
                        <a:pt x="3042" y="1761"/>
                        <a:pt x="2986" y="1719"/>
                      </a:cubicBezTo>
                      <a:cubicBezTo>
                        <a:pt x="2930" y="1691"/>
                        <a:pt x="2860" y="1677"/>
                        <a:pt x="2805" y="1635"/>
                      </a:cubicBezTo>
                      <a:cubicBezTo>
                        <a:pt x="2665" y="1580"/>
                        <a:pt x="2553" y="1510"/>
                        <a:pt x="2386" y="1482"/>
                      </a:cubicBezTo>
                      <a:cubicBezTo>
                        <a:pt x="2316" y="1468"/>
                        <a:pt x="2233" y="1426"/>
                        <a:pt x="2163" y="1412"/>
                      </a:cubicBezTo>
                      <a:cubicBezTo>
                        <a:pt x="2135" y="1398"/>
                        <a:pt x="2079" y="1398"/>
                        <a:pt x="2037" y="1384"/>
                      </a:cubicBezTo>
                      <a:cubicBezTo>
                        <a:pt x="2009" y="1356"/>
                        <a:pt x="1954" y="1356"/>
                        <a:pt x="1926" y="1342"/>
                      </a:cubicBezTo>
                      <a:cubicBezTo>
                        <a:pt x="1884" y="1342"/>
                        <a:pt x="1828" y="1328"/>
                        <a:pt x="1800" y="1328"/>
                      </a:cubicBezTo>
                      <a:cubicBezTo>
                        <a:pt x="1758" y="1328"/>
                        <a:pt x="1717" y="1315"/>
                        <a:pt x="1675" y="1315"/>
                      </a:cubicBezTo>
                      <a:cubicBezTo>
                        <a:pt x="1591" y="1287"/>
                        <a:pt x="1507" y="1287"/>
                        <a:pt x="1410" y="1273"/>
                      </a:cubicBezTo>
                      <a:cubicBezTo>
                        <a:pt x="1368" y="1266"/>
                        <a:pt x="1326" y="1266"/>
                        <a:pt x="1284" y="1266"/>
                      </a:cubicBezTo>
                      <a:cubicBezTo>
                        <a:pt x="1242" y="1266"/>
                        <a:pt x="1200" y="1266"/>
                        <a:pt x="1159" y="1259"/>
                      </a:cubicBezTo>
                      <a:lnTo>
                        <a:pt x="880" y="1259"/>
                      </a:lnTo>
                      <a:cubicBezTo>
                        <a:pt x="698" y="1259"/>
                        <a:pt x="531" y="1287"/>
                        <a:pt x="350" y="1315"/>
                      </a:cubicBezTo>
                      <a:cubicBezTo>
                        <a:pt x="280" y="1328"/>
                        <a:pt x="224" y="1328"/>
                        <a:pt x="154" y="1342"/>
                      </a:cubicBezTo>
                      <a:cubicBezTo>
                        <a:pt x="224" y="1426"/>
                        <a:pt x="294" y="1510"/>
                        <a:pt x="391" y="1621"/>
                      </a:cubicBezTo>
                      <a:cubicBezTo>
                        <a:pt x="475" y="1733"/>
                        <a:pt x="559" y="1817"/>
                        <a:pt x="684" y="1900"/>
                      </a:cubicBezTo>
                      <a:cubicBezTo>
                        <a:pt x="894" y="2082"/>
                        <a:pt x="1159" y="2235"/>
                        <a:pt x="1465" y="2319"/>
                      </a:cubicBezTo>
                      <a:cubicBezTo>
                        <a:pt x="1731" y="2389"/>
                        <a:pt x="2023" y="2403"/>
                        <a:pt x="2358" y="2458"/>
                      </a:cubicBezTo>
                      <a:cubicBezTo>
                        <a:pt x="2693" y="2500"/>
                        <a:pt x="3056" y="2542"/>
                        <a:pt x="3390" y="2640"/>
                      </a:cubicBezTo>
                      <a:cubicBezTo>
                        <a:pt x="3739" y="2709"/>
                        <a:pt x="4046" y="2793"/>
                        <a:pt x="4269" y="2863"/>
                      </a:cubicBezTo>
                      <a:cubicBezTo>
                        <a:pt x="4506" y="2933"/>
                        <a:pt x="4646" y="2988"/>
                        <a:pt x="4646" y="2988"/>
                      </a:cubicBezTo>
                      <a:cubicBezTo>
                        <a:pt x="4646" y="2988"/>
                        <a:pt x="4604" y="2849"/>
                        <a:pt x="4520" y="2598"/>
                      </a:cubicBezTo>
                      <a:cubicBezTo>
                        <a:pt x="4437" y="2375"/>
                        <a:pt x="4297" y="2040"/>
                        <a:pt x="4088" y="1691"/>
                      </a:cubicBezTo>
                      <a:cubicBezTo>
                        <a:pt x="3879" y="1342"/>
                        <a:pt x="3572" y="980"/>
                        <a:pt x="3209" y="687"/>
                      </a:cubicBezTo>
                      <a:cubicBezTo>
                        <a:pt x="2846" y="380"/>
                        <a:pt x="2428" y="157"/>
                        <a:pt x="2037" y="73"/>
                      </a:cubicBezTo>
                      <a:cubicBezTo>
                        <a:pt x="1844" y="23"/>
                        <a:pt x="1663" y="1"/>
                        <a:pt x="1496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" name="Google Shape;891;p8"/>
                <p:cNvSpPr/>
                <p:nvPr/>
              </p:nvSpPr>
              <p:spPr>
                <a:xfrm>
                  <a:off x="1006907" y="2674149"/>
                  <a:ext cx="78596" cy="177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" h="4087" extrusionOk="0">
                      <a:moveTo>
                        <a:pt x="1576" y="0"/>
                      </a:moveTo>
                      <a:lnTo>
                        <a:pt x="0" y="4087"/>
                      </a:lnTo>
                      <a:cubicBezTo>
                        <a:pt x="1367" y="2901"/>
                        <a:pt x="1813" y="1813"/>
                        <a:pt x="1576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" name="Google Shape;892;p8"/>
                <p:cNvSpPr/>
                <p:nvPr/>
              </p:nvSpPr>
              <p:spPr>
                <a:xfrm>
                  <a:off x="999627" y="2674149"/>
                  <a:ext cx="113691" cy="1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4325" extrusionOk="0">
                      <a:moveTo>
                        <a:pt x="1772" y="0"/>
                      </a:moveTo>
                      <a:cubicBezTo>
                        <a:pt x="1772" y="0"/>
                        <a:pt x="1716" y="112"/>
                        <a:pt x="1633" y="321"/>
                      </a:cubicBezTo>
                      <a:cubicBezTo>
                        <a:pt x="1577" y="432"/>
                        <a:pt x="1535" y="530"/>
                        <a:pt x="1479" y="670"/>
                      </a:cubicBezTo>
                      <a:cubicBezTo>
                        <a:pt x="1410" y="795"/>
                        <a:pt x="1340" y="935"/>
                        <a:pt x="1270" y="1060"/>
                      </a:cubicBezTo>
                      <a:cubicBezTo>
                        <a:pt x="1117" y="1325"/>
                        <a:pt x="921" y="1576"/>
                        <a:pt x="740" y="1772"/>
                      </a:cubicBezTo>
                      <a:cubicBezTo>
                        <a:pt x="517" y="1967"/>
                        <a:pt x="363" y="2120"/>
                        <a:pt x="238" y="2302"/>
                      </a:cubicBezTo>
                      <a:cubicBezTo>
                        <a:pt x="71" y="2553"/>
                        <a:pt x="1" y="2873"/>
                        <a:pt x="1" y="3166"/>
                      </a:cubicBezTo>
                      <a:lnTo>
                        <a:pt x="1" y="3390"/>
                      </a:lnTo>
                      <a:cubicBezTo>
                        <a:pt x="1" y="3459"/>
                        <a:pt x="1" y="3529"/>
                        <a:pt x="15" y="3599"/>
                      </a:cubicBezTo>
                      <a:cubicBezTo>
                        <a:pt x="29" y="3738"/>
                        <a:pt x="43" y="3850"/>
                        <a:pt x="71" y="3948"/>
                      </a:cubicBezTo>
                      <a:cubicBezTo>
                        <a:pt x="98" y="3906"/>
                        <a:pt x="140" y="3850"/>
                        <a:pt x="168" y="3780"/>
                      </a:cubicBezTo>
                      <a:cubicBezTo>
                        <a:pt x="224" y="3710"/>
                        <a:pt x="252" y="3641"/>
                        <a:pt x="308" y="3571"/>
                      </a:cubicBezTo>
                      <a:cubicBezTo>
                        <a:pt x="363" y="3501"/>
                        <a:pt x="391" y="3431"/>
                        <a:pt x="447" y="3362"/>
                      </a:cubicBezTo>
                      <a:lnTo>
                        <a:pt x="587" y="3152"/>
                      </a:lnTo>
                      <a:cubicBezTo>
                        <a:pt x="628" y="3083"/>
                        <a:pt x="670" y="3013"/>
                        <a:pt x="726" y="2957"/>
                      </a:cubicBezTo>
                      <a:lnTo>
                        <a:pt x="782" y="2860"/>
                      </a:lnTo>
                      <a:cubicBezTo>
                        <a:pt x="796" y="2818"/>
                        <a:pt x="810" y="2790"/>
                        <a:pt x="852" y="2762"/>
                      </a:cubicBezTo>
                      <a:cubicBezTo>
                        <a:pt x="866" y="2734"/>
                        <a:pt x="880" y="2692"/>
                        <a:pt x="907" y="2678"/>
                      </a:cubicBezTo>
                      <a:cubicBezTo>
                        <a:pt x="921" y="2650"/>
                        <a:pt x="935" y="2608"/>
                        <a:pt x="977" y="2594"/>
                      </a:cubicBezTo>
                      <a:cubicBezTo>
                        <a:pt x="1005" y="2539"/>
                        <a:pt x="1047" y="2469"/>
                        <a:pt x="1089" y="2413"/>
                      </a:cubicBezTo>
                      <a:cubicBezTo>
                        <a:pt x="1131" y="2357"/>
                        <a:pt x="1159" y="2302"/>
                        <a:pt x="1200" y="2246"/>
                      </a:cubicBezTo>
                      <a:cubicBezTo>
                        <a:pt x="1214" y="2204"/>
                        <a:pt x="1228" y="2190"/>
                        <a:pt x="1256" y="2162"/>
                      </a:cubicBezTo>
                      <a:cubicBezTo>
                        <a:pt x="1270" y="2120"/>
                        <a:pt x="1284" y="2106"/>
                        <a:pt x="1298" y="2064"/>
                      </a:cubicBezTo>
                      <a:lnTo>
                        <a:pt x="1410" y="1911"/>
                      </a:lnTo>
                      <a:cubicBezTo>
                        <a:pt x="1438" y="1855"/>
                        <a:pt x="1479" y="1813"/>
                        <a:pt x="1493" y="1758"/>
                      </a:cubicBezTo>
                      <a:cubicBezTo>
                        <a:pt x="1535" y="1702"/>
                        <a:pt x="1549" y="1674"/>
                        <a:pt x="1577" y="1618"/>
                      </a:cubicBezTo>
                      <a:cubicBezTo>
                        <a:pt x="1619" y="1562"/>
                        <a:pt x="1633" y="1534"/>
                        <a:pt x="1647" y="1493"/>
                      </a:cubicBezTo>
                      <a:cubicBezTo>
                        <a:pt x="1675" y="1465"/>
                        <a:pt x="1689" y="1423"/>
                        <a:pt x="1716" y="1395"/>
                      </a:cubicBezTo>
                      <a:cubicBezTo>
                        <a:pt x="1758" y="1325"/>
                        <a:pt x="1786" y="1269"/>
                        <a:pt x="1814" y="1228"/>
                      </a:cubicBezTo>
                      <a:cubicBezTo>
                        <a:pt x="1828" y="1200"/>
                        <a:pt x="1842" y="1186"/>
                        <a:pt x="1842" y="1186"/>
                      </a:cubicBezTo>
                      <a:lnTo>
                        <a:pt x="1842" y="1255"/>
                      </a:lnTo>
                      <a:cubicBezTo>
                        <a:pt x="1842" y="1283"/>
                        <a:pt x="1842" y="1353"/>
                        <a:pt x="1828" y="1423"/>
                      </a:cubicBezTo>
                      <a:cubicBezTo>
                        <a:pt x="1828" y="1465"/>
                        <a:pt x="1828" y="1507"/>
                        <a:pt x="1814" y="1548"/>
                      </a:cubicBezTo>
                      <a:cubicBezTo>
                        <a:pt x="1814" y="1604"/>
                        <a:pt x="1786" y="1632"/>
                        <a:pt x="1786" y="1688"/>
                      </a:cubicBezTo>
                      <a:cubicBezTo>
                        <a:pt x="1772" y="1744"/>
                        <a:pt x="1772" y="1785"/>
                        <a:pt x="1758" y="1841"/>
                      </a:cubicBezTo>
                      <a:cubicBezTo>
                        <a:pt x="1744" y="1897"/>
                        <a:pt x="1716" y="1967"/>
                        <a:pt x="1716" y="2009"/>
                      </a:cubicBezTo>
                      <a:cubicBezTo>
                        <a:pt x="1703" y="2078"/>
                        <a:pt x="1689" y="2134"/>
                        <a:pt x="1675" y="2204"/>
                      </a:cubicBezTo>
                      <a:cubicBezTo>
                        <a:pt x="1647" y="2246"/>
                        <a:pt x="1647" y="2274"/>
                        <a:pt x="1633" y="2316"/>
                      </a:cubicBezTo>
                      <a:cubicBezTo>
                        <a:pt x="1619" y="2343"/>
                        <a:pt x="1619" y="2385"/>
                        <a:pt x="1605" y="2413"/>
                      </a:cubicBezTo>
                      <a:cubicBezTo>
                        <a:pt x="1577" y="2483"/>
                        <a:pt x="1549" y="2553"/>
                        <a:pt x="1535" y="2622"/>
                      </a:cubicBezTo>
                      <a:lnTo>
                        <a:pt x="1479" y="2734"/>
                      </a:lnTo>
                      <a:lnTo>
                        <a:pt x="1424" y="2832"/>
                      </a:lnTo>
                      <a:lnTo>
                        <a:pt x="1368" y="2943"/>
                      </a:lnTo>
                      <a:lnTo>
                        <a:pt x="1326" y="3041"/>
                      </a:lnTo>
                      <a:cubicBezTo>
                        <a:pt x="1284" y="3111"/>
                        <a:pt x="1228" y="3180"/>
                        <a:pt x="1200" y="3278"/>
                      </a:cubicBezTo>
                      <a:cubicBezTo>
                        <a:pt x="1159" y="3348"/>
                        <a:pt x="1117" y="3417"/>
                        <a:pt x="1075" y="3501"/>
                      </a:cubicBezTo>
                      <a:cubicBezTo>
                        <a:pt x="1019" y="3571"/>
                        <a:pt x="991" y="3641"/>
                        <a:pt x="935" y="3710"/>
                      </a:cubicBezTo>
                      <a:cubicBezTo>
                        <a:pt x="852" y="3850"/>
                        <a:pt x="740" y="3989"/>
                        <a:pt x="656" y="4129"/>
                      </a:cubicBezTo>
                      <a:lnTo>
                        <a:pt x="559" y="4282"/>
                      </a:lnTo>
                      <a:cubicBezTo>
                        <a:pt x="656" y="4296"/>
                        <a:pt x="782" y="4324"/>
                        <a:pt x="907" y="4324"/>
                      </a:cubicBezTo>
                      <a:cubicBezTo>
                        <a:pt x="1047" y="4324"/>
                        <a:pt x="1186" y="4296"/>
                        <a:pt x="1326" y="4268"/>
                      </a:cubicBezTo>
                      <a:cubicBezTo>
                        <a:pt x="1619" y="4185"/>
                        <a:pt x="1954" y="3989"/>
                        <a:pt x="2205" y="3585"/>
                      </a:cubicBezTo>
                      <a:cubicBezTo>
                        <a:pt x="2414" y="3278"/>
                        <a:pt x="2581" y="2818"/>
                        <a:pt x="2595" y="2371"/>
                      </a:cubicBezTo>
                      <a:cubicBezTo>
                        <a:pt x="2623" y="1911"/>
                        <a:pt x="2525" y="1479"/>
                        <a:pt x="2400" y="1116"/>
                      </a:cubicBezTo>
                      <a:cubicBezTo>
                        <a:pt x="2344" y="935"/>
                        <a:pt x="2260" y="781"/>
                        <a:pt x="2191" y="642"/>
                      </a:cubicBezTo>
                      <a:cubicBezTo>
                        <a:pt x="2121" y="502"/>
                        <a:pt x="2051" y="391"/>
                        <a:pt x="1981" y="293"/>
                      </a:cubicBezTo>
                      <a:cubicBezTo>
                        <a:pt x="1842" y="98"/>
                        <a:pt x="1772" y="0"/>
                        <a:pt x="1772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" name="Google Shape;893;p8"/>
                <p:cNvSpPr/>
                <p:nvPr/>
              </p:nvSpPr>
              <p:spPr>
                <a:xfrm>
                  <a:off x="863047" y="2704351"/>
                  <a:ext cx="110052" cy="12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958" extrusionOk="0">
                      <a:moveTo>
                        <a:pt x="0" y="0"/>
                      </a:moveTo>
                      <a:lnTo>
                        <a:pt x="2358" y="2958"/>
                      </a:lnTo>
                      <a:cubicBezTo>
                        <a:pt x="2539" y="1563"/>
                        <a:pt x="1144" y="558"/>
                        <a:pt x="0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" name="Google Shape;894;p8"/>
                <p:cNvSpPr/>
                <p:nvPr/>
              </p:nvSpPr>
              <p:spPr>
                <a:xfrm>
                  <a:off x="864260" y="2703528"/>
                  <a:ext cx="141464" cy="12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5" h="2963" extrusionOk="0">
                      <a:moveTo>
                        <a:pt x="657" y="0"/>
                      </a:moveTo>
                      <a:cubicBezTo>
                        <a:pt x="537" y="0"/>
                        <a:pt x="429" y="7"/>
                        <a:pt x="335" y="19"/>
                      </a:cubicBezTo>
                      <a:cubicBezTo>
                        <a:pt x="126" y="33"/>
                        <a:pt x="0" y="47"/>
                        <a:pt x="0" y="47"/>
                      </a:cubicBezTo>
                      <a:cubicBezTo>
                        <a:pt x="0" y="47"/>
                        <a:pt x="56" y="159"/>
                        <a:pt x="154" y="326"/>
                      </a:cubicBezTo>
                      <a:cubicBezTo>
                        <a:pt x="237" y="508"/>
                        <a:pt x="377" y="745"/>
                        <a:pt x="502" y="1010"/>
                      </a:cubicBezTo>
                      <a:cubicBezTo>
                        <a:pt x="628" y="1275"/>
                        <a:pt x="754" y="1526"/>
                        <a:pt x="837" y="1777"/>
                      </a:cubicBezTo>
                      <a:cubicBezTo>
                        <a:pt x="907" y="1972"/>
                        <a:pt x="963" y="2154"/>
                        <a:pt x="1033" y="2279"/>
                      </a:cubicBezTo>
                      <a:cubicBezTo>
                        <a:pt x="1046" y="2293"/>
                        <a:pt x="1060" y="2321"/>
                        <a:pt x="1074" y="2349"/>
                      </a:cubicBezTo>
                      <a:lnTo>
                        <a:pt x="1130" y="2405"/>
                      </a:lnTo>
                      <a:cubicBezTo>
                        <a:pt x="1172" y="2433"/>
                        <a:pt x="1200" y="2460"/>
                        <a:pt x="1256" y="2488"/>
                      </a:cubicBezTo>
                      <a:cubicBezTo>
                        <a:pt x="1311" y="2502"/>
                        <a:pt x="1339" y="2544"/>
                        <a:pt x="1395" y="2558"/>
                      </a:cubicBezTo>
                      <a:cubicBezTo>
                        <a:pt x="1451" y="2572"/>
                        <a:pt x="1493" y="2614"/>
                        <a:pt x="1549" y="2628"/>
                      </a:cubicBezTo>
                      <a:cubicBezTo>
                        <a:pt x="1772" y="2726"/>
                        <a:pt x="2009" y="2865"/>
                        <a:pt x="2162" y="2963"/>
                      </a:cubicBezTo>
                      <a:lnTo>
                        <a:pt x="2107" y="2795"/>
                      </a:lnTo>
                      <a:cubicBezTo>
                        <a:pt x="2093" y="2767"/>
                        <a:pt x="2093" y="2726"/>
                        <a:pt x="2079" y="2712"/>
                      </a:cubicBezTo>
                      <a:cubicBezTo>
                        <a:pt x="2051" y="2684"/>
                        <a:pt x="2037" y="2642"/>
                        <a:pt x="2037" y="2628"/>
                      </a:cubicBezTo>
                      <a:lnTo>
                        <a:pt x="2009" y="2544"/>
                      </a:lnTo>
                      <a:lnTo>
                        <a:pt x="1953" y="2447"/>
                      </a:lnTo>
                      <a:cubicBezTo>
                        <a:pt x="1911" y="2405"/>
                        <a:pt x="1897" y="2335"/>
                        <a:pt x="1869" y="2279"/>
                      </a:cubicBezTo>
                      <a:cubicBezTo>
                        <a:pt x="1828" y="2223"/>
                        <a:pt x="1814" y="2168"/>
                        <a:pt x="1772" y="2126"/>
                      </a:cubicBezTo>
                      <a:lnTo>
                        <a:pt x="1730" y="2056"/>
                      </a:lnTo>
                      <a:cubicBezTo>
                        <a:pt x="1702" y="2014"/>
                        <a:pt x="1688" y="2000"/>
                        <a:pt x="1674" y="1972"/>
                      </a:cubicBezTo>
                      <a:cubicBezTo>
                        <a:pt x="1660" y="1944"/>
                        <a:pt x="1632" y="1916"/>
                        <a:pt x="1618" y="1903"/>
                      </a:cubicBezTo>
                      <a:cubicBezTo>
                        <a:pt x="1604" y="1875"/>
                        <a:pt x="1590" y="1847"/>
                        <a:pt x="1563" y="1833"/>
                      </a:cubicBezTo>
                      <a:lnTo>
                        <a:pt x="1465" y="1665"/>
                      </a:lnTo>
                      <a:cubicBezTo>
                        <a:pt x="1423" y="1624"/>
                        <a:pt x="1395" y="1568"/>
                        <a:pt x="1381" y="1512"/>
                      </a:cubicBezTo>
                      <a:cubicBezTo>
                        <a:pt x="1339" y="1456"/>
                        <a:pt x="1311" y="1414"/>
                        <a:pt x="1284" y="1373"/>
                      </a:cubicBezTo>
                      <a:cubicBezTo>
                        <a:pt x="1256" y="1317"/>
                        <a:pt x="1228" y="1275"/>
                        <a:pt x="1200" y="1233"/>
                      </a:cubicBezTo>
                      <a:cubicBezTo>
                        <a:pt x="1144" y="1149"/>
                        <a:pt x="1102" y="1038"/>
                        <a:pt x="1046" y="968"/>
                      </a:cubicBezTo>
                      <a:cubicBezTo>
                        <a:pt x="1005" y="884"/>
                        <a:pt x="949" y="815"/>
                        <a:pt x="935" y="759"/>
                      </a:cubicBezTo>
                      <a:cubicBezTo>
                        <a:pt x="907" y="717"/>
                        <a:pt x="879" y="661"/>
                        <a:pt x="865" y="619"/>
                      </a:cubicBezTo>
                      <a:cubicBezTo>
                        <a:pt x="851" y="591"/>
                        <a:pt x="851" y="577"/>
                        <a:pt x="851" y="577"/>
                      </a:cubicBezTo>
                      <a:lnTo>
                        <a:pt x="851" y="577"/>
                      </a:lnTo>
                      <a:cubicBezTo>
                        <a:pt x="851" y="577"/>
                        <a:pt x="865" y="591"/>
                        <a:pt x="907" y="605"/>
                      </a:cubicBezTo>
                      <a:cubicBezTo>
                        <a:pt x="935" y="619"/>
                        <a:pt x="977" y="661"/>
                        <a:pt x="1033" y="689"/>
                      </a:cubicBezTo>
                      <a:cubicBezTo>
                        <a:pt x="1074" y="731"/>
                        <a:pt x="1144" y="787"/>
                        <a:pt x="1214" y="829"/>
                      </a:cubicBezTo>
                      <a:cubicBezTo>
                        <a:pt x="1256" y="870"/>
                        <a:pt x="1284" y="884"/>
                        <a:pt x="1339" y="926"/>
                      </a:cubicBezTo>
                      <a:cubicBezTo>
                        <a:pt x="1367" y="954"/>
                        <a:pt x="1423" y="996"/>
                        <a:pt x="1465" y="1024"/>
                      </a:cubicBezTo>
                      <a:cubicBezTo>
                        <a:pt x="1493" y="1066"/>
                        <a:pt x="1549" y="1094"/>
                        <a:pt x="1604" y="1135"/>
                      </a:cubicBezTo>
                      <a:cubicBezTo>
                        <a:pt x="1660" y="1163"/>
                        <a:pt x="1688" y="1219"/>
                        <a:pt x="1744" y="1247"/>
                      </a:cubicBezTo>
                      <a:lnTo>
                        <a:pt x="1883" y="1386"/>
                      </a:lnTo>
                      <a:lnTo>
                        <a:pt x="1953" y="1456"/>
                      </a:lnTo>
                      <a:lnTo>
                        <a:pt x="2023" y="1526"/>
                      </a:lnTo>
                      <a:cubicBezTo>
                        <a:pt x="2037" y="1554"/>
                        <a:pt x="2079" y="1582"/>
                        <a:pt x="2093" y="1624"/>
                      </a:cubicBezTo>
                      <a:cubicBezTo>
                        <a:pt x="2107" y="1651"/>
                        <a:pt x="2148" y="1665"/>
                        <a:pt x="2162" y="1707"/>
                      </a:cubicBezTo>
                      <a:cubicBezTo>
                        <a:pt x="2218" y="1763"/>
                        <a:pt x="2246" y="1833"/>
                        <a:pt x="2302" y="1875"/>
                      </a:cubicBezTo>
                      <a:cubicBezTo>
                        <a:pt x="2316" y="1916"/>
                        <a:pt x="2330" y="1944"/>
                        <a:pt x="2372" y="1972"/>
                      </a:cubicBezTo>
                      <a:lnTo>
                        <a:pt x="2427" y="2070"/>
                      </a:lnTo>
                      <a:cubicBezTo>
                        <a:pt x="2455" y="2140"/>
                        <a:pt x="2511" y="2209"/>
                        <a:pt x="2525" y="2279"/>
                      </a:cubicBezTo>
                      <a:cubicBezTo>
                        <a:pt x="2567" y="2349"/>
                        <a:pt x="2595" y="2433"/>
                        <a:pt x="2609" y="2502"/>
                      </a:cubicBezTo>
                      <a:cubicBezTo>
                        <a:pt x="2637" y="2600"/>
                        <a:pt x="2664" y="2670"/>
                        <a:pt x="2678" y="2753"/>
                      </a:cubicBezTo>
                      <a:cubicBezTo>
                        <a:pt x="2706" y="2809"/>
                        <a:pt x="2706" y="2879"/>
                        <a:pt x="2720" y="2921"/>
                      </a:cubicBezTo>
                      <a:cubicBezTo>
                        <a:pt x="2776" y="2893"/>
                        <a:pt x="2804" y="2851"/>
                        <a:pt x="2860" y="2823"/>
                      </a:cubicBezTo>
                      <a:cubicBezTo>
                        <a:pt x="2916" y="2781"/>
                        <a:pt x="2943" y="2739"/>
                        <a:pt x="2999" y="2684"/>
                      </a:cubicBezTo>
                      <a:cubicBezTo>
                        <a:pt x="3027" y="2628"/>
                        <a:pt x="3083" y="2558"/>
                        <a:pt x="3125" y="2502"/>
                      </a:cubicBezTo>
                      <a:lnTo>
                        <a:pt x="3167" y="2405"/>
                      </a:lnTo>
                      <a:cubicBezTo>
                        <a:pt x="3195" y="2363"/>
                        <a:pt x="3208" y="2335"/>
                        <a:pt x="3208" y="2279"/>
                      </a:cubicBezTo>
                      <a:lnTo>
                        <a:pt x="3264" y="2014"/>
                      </a:lnTo>
                      <a:lnTo>
                        <a:pt x="3264" y="1721"/>
                      </a:lnTo>
                      <a:cubicBezTo>
                        <a:pt x="3236" y="1624"/>
                        <a:pt x="3222" y="1512"/>
                        <a:pt x="3195" y="1414"/>
                      </a:cubicBezTo>
                      <a:cubicBezTo>
                        <a:pt x="3167" y="1359"/>
                        <a:pt x="3153" y="1303"/>
                        <a:pt x="3125" y="1247"/>
                      </a:cubicBezTo>
                      <a:cubicBezTo>
                        <a:pt x="3097" y="1205"/>
                        <a:pt x="3069" y="1149"/>
                        <a:pt x="3027" y="1107"/>
                      </a:cubicBezTo>
                      <a:cubicBezTo>
                        <a:pt x="2846" y="801"/>
                        <a:pt x="2511" y="522"/>
                        <a:pt x="2176" y="340"/>
                      </a:cubicBezTo>
                      <a:cubicBezTo>
                        <a:pt x="1828" y="173"/>
                        <a:pt x="1465" y="89"/>
                        <a:pt x="1144" y="33"/>
                      </a:cubicBezTo>
                      <a:cubicBezTo>
                        <a:pt x="967" y="10"/>
                        <a:pt x="804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5" name="Google Shape;895;p8"/>
                <p:cNvSpPr/>
                <p:nvPr/>
              </p:nvSpPr>
              <p:spPr>
                <a:xfrm>
                  <a:off x="753635" y="2847604"/>
                  <a:ext cx="196490" cy="22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5" h="527" extrusionOk="0">
                      <a:moveTo>
                        <a:pt x="4534" y="0"/>
                      </a:moveTo>
                      <a:lnTo>
                        <a:pt x="1" y="182"/>
                      </a:lnTo>
                      <a:cubicBezTo>
                        <a:pt x="693" y="399"/>
                        <a:pt x="1460" y="526"/>
                        <a:pt x="2211" y="526"/>
                      </a:cubicBezTo>
                      <a:cubicBezTo>
                        <a:pt x="3048" y="526"/>
                        <a:pt x="3865" y="368"/>
                        <a:pt x="4534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6" name="Google Shape;896;p8"/>
                <p:cNvSpPr/>
                <p:nvPr/>
              </p:nvSpPr>
              <p:spPr>
                <a:xfrm>
                  <a:off x="750602" y="2816145"/>
                  <a:ext cx="203726" cy="102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" h="2366" extrusionOk="0">
                      <a:moveTo>
                        <a:pt x="3065" y="1"/>
                      </a:moveTo>
                      <a:cubicBezTo>
                        <a:pt x="3003" y="1"/>
                        <a:pt x="2940" y="5"/>
                        <a:pt x="2874" y="15"/>
                      </a:cubicBezTo>
                      <a:cubicBezTo>
                        <a:pt x="2651" y="43"/>
                        <a:pt x="2372" y="140"/>
                        <a:pt x="2079" y="238"/>
                      </a:cubicBezTo>
                      <a:cubicBezTo>
                        <a:pt x="1786" y="350"/>
                        <a:pt x="1452" y="447"/>
                        <a:pt x="1159" y="559"/>
                      </a:cubicBezTo>
                      <a:cubicBezTo>
                        <a:pt x="838" y="657"/>
                        <a:pt x="559" y="726"/>
                        <a:pt x="350" y="782"/>
                      </a:cubicBezTo>
                      <a:lnTo>
                        <a:pt x="1" y="866"/>
                      </a:lnTo>
                      <a:cubicBezTo>
                        <a:pt x="1" y="866"/>
                        <a:pt x="85" y="977"/>
                        <a:pt x="266" y="1131"/>
                      </a:cubicBezTo>
                      <a:cubicBezTo>
                        <a:pt x="419" y="1284"/>
                        <a:pt x="671" y="1493"/>
                        <a:pt x="977" y="1689"/>
                      </a:cubicBezTo>
                      <a:cubicBezTo>
                        <a:pt x="1298" y="1884"/>
                        <a:pt x="1661" y="2065"/>
                        <a:pt x="2037" y="2191"/>
                      </a:cubicBezTo>
                      <a:cubicBezTo>
                        <a:pt x="2391" y="2305"/>
                        <a:pt x="2714" y="2365"/>
                        <a:pt x="3000" y="2365"/>
                      </a:cubicBezTo>
                      <a:cubicBezTo>
                        <a:pt x="3097" y="2365"/>
                        <a:pt x="3190" y="2359"/>
                        <a:pt x="3279" y="2344"/>
                      </a:cubicBezTo>
                      <a:cubicBezTo>
                        <a:pt x="3823" y="2275"/>
                        <a:pt x="4213" y="1982"/>
                        <a:pt x="4423" y="1689"/>
                      </a:cubicBezTo>
                      <a:cubicBezTo>
                        <a:pt x="4632" y="1396"/>
                        <a:pt x="4674" y="1075"/>
                        <a:pt x="4702" y="880"/>
                      </a:cubicBezTo>
                      <a:lnTo>
                        <a:pt x="4702" y="880"/>
                      </a:lnTo>
                      <a:cubicBezTo>
                        <a:pt x="4646" y="936"/>
                        <a:pt x="4590" y="977"/>
                        <a:pt x="4534" y="1019"/>
                      </a:cubicBezTo>
                      <a:cubicBezTo>
                        <a:pt x="4465" y="1089"/>
                        <a:pt x="4395" y="1145"/>
                        <a:pt x="4311" y="1201"/>
                      </a:cubicBezTo>
                      <a:cubicBezTo>
                        <a:pt x="4227" y="1256"/>
                        <a:pt x="4158" y="1298"/>
                        <a:pt x="4060" y="1340"/>
                      </a:cubicBezTo>
                      <a:cubicBezTo>
                        <a:pt x="4032" y="1354"/>
                        <a:pt x="3976" y="1396"/>
                        <a:pt x="3948" y="1410"/>
                      </a:cubicBezTo>
                      <a:lnTo>
                        <a:pt x="3809" y="1466"/>
                      </a:lnTo>
                      <a:lnTo>
                        <a:pt x="3669" y="1507"/>
                      </a:lnTo>
                      <a:cubicBezTo>
                        <a:pt x="3614" y="1535"/>
                        <a:pt x="3572" y="1549"/>
                        <a:pt x="3530" y="1549"/>
                      </a:cubicBezTo>
                      <a:cubicBezTo>
                        <a:pt x="3474" y="1563"/>
                        <a:pt x="3432" y="1563"/>
                        <a:pt x="3390" y="1577"/>
                      </a:cubicBezTo>
                      <a:cubicBezTo>
                        <a:pt x="3335" y="1605"/>
                        <a:pt x="3293" y="1605"/>
                        <a:pt x="3251" y="1605"/>
                      </a:cubicBezTo>
                      <a:cubicBezTo>
                        <a:pt x="3195" y="1605"/>
                        <a:pt x="3153" y="1619"/>
                        <a:pt x="3112" y="1619"/>
                      </a:cubicBezTo>
                      <a:cubicBezTo>
                        <a:pt x="3056" y="1619"/>
                        <a:pt x="3014" y="1633"/>
                        <a:pt x="2972" y="1633"/>
                      </a:cubicBezTo>
                      <a:cubicBezTo>
                        <a:pt x="2874" y="1633"/>
                        <a:pt x="2791" y="1647"/>
                        <a:pt x="2707" y="1647"/>
                      </a:cubicBezTo>
                      <a:cubicBezTo>
                        <a:pt x="2623" y="1647"/>
                        <a:pt x="2526" y="1647"/>
                        <a:pt x="2456" y="1633"/>
                      </a:cubicBezTo>
                      <a:cubicBezTo>
                        <a:pt x="2372" y="1633"/>
                        <a:pt x="2302" y="1619"/>
                        <a:pt x="2233" y="1605"/>
                      </a:cubicBezTo>
                      <a:lnTo>
                        <a:pt x="2024" y="1549"/>
                      </a:lnTo>
                      <a:cubicBezTo>
                        <a:pt x="1884" y="1507"/>
                        <a:pt x="1786" y="1480"/>
                        <a:pt x="1675" y="1424"/>
                      </a:cubicBezTo>
                      <a:cubicBezTo>
                        <a:pt x="1577" y="1368"/>
                        <a:pt x="1480" y="1340"/>
                        <a:pt x="1410" y="1298"/>
                      </a:cubicBezTo>
                      <a:cubicBezTo>
                        <a:pt x="1340" y="1270"/>
                        <a:pt x="1298" y="1228"/>
                        <a:pt x="1256" y="1201"/>
                      </a:cubicBezTo>
                      <a:cubicBezTo>
                        <a:pt x="1228" y="1187"/>
                        <a:pt x="1201" y="1159"/>
                        <a:pt x="1201" y="1159"/>
                      </a:cubicBezTo>
                      <a:lnTo>
                        <a:pt x="1270" y="1159"/>
                      </a:lnTo>
                      <a:cubicBezTo>
                        <a:pt x="1312" y="1159"/>
                        <a:pt x="1382" y="1159"/>
                        <a:pt x="1452" y="1187"/>
                      </a:cubicBezTo>
                      <a:cubicBezTo>
                        <a:pt x="1521" y="1187"/>
                        <a:pt x="1619" y="1201"/>
                        <a:pt x="1717" y="1201"/>
                      </a:cubicBezTo>
                      <a:lnTo>
                        <a:pt x="2037" y="1201"/>
                      </a:lnTo>
                      <a:cubicBezTo>
                        <a:pt x="2163" y="1201"/>
                        <a:pt x="2302" y="1187"/>
                        <a:pt x="2442" y="1159"/>
                      </a:cubicBezTo>
                      <a:cubicBezTo>
                        <a:pt x="2512" y="1159"/>
                        <a:pt x="2581" y="1145"/>
                        <a:pt x="2651" y="1131"/>
                      </a:cubicBezTo>
                      <a:cubicBezTo>
                        <a:pt x="2693" y="1131"/>
                        <a:pt x="2721" y="1117"/>
                        <a:pt x="2763" y="1117"/>
                      </a:cubicBezTo>
                      <a:cubicBezTo>
                        <a:pt x="2791" y="1117"/>
                        <a:pt x="2833" y="1089"/>
                        <a:pt x="2860" y="1089"/>
                      </a:cubicBezTo>
                      <a:cubicBezTo>
                        <a:pt x="2902" y="1089"/>
                        <a:pt x="2930" y="1075"/>
                        <a:pt x="2972" y="1075"/>
                      </a:cubicBezTo>
                      <a:cubicBezTo>
                        <a:pt x="3000" y="1061"/>
                        <a:pt x="3042" y="1061"/>
                        <a:pt x="3070" y="1047"/>
                      </a:cubicBezTo>
                      <a:cubicBezTo>
                        <a:pt x="3112" y="1019"/>
                        <a:pt x="3139" y="1019"/>
                        <a:pt x="3181" y="1005"/>
                      </a:cubicBezTo>
                      <a:cubicBezTo>
                        <a:pt x="3209" y="991"/>
                        <a:pt x="3251" y="991"/>
                        <a:pt x="3279" y="977"/>
                      </a:cubicBezTo>
                      <a:cubicBezTo>
                        <a:pt x="3349" y="949"/>
                        <a:pt x="3432" y="922"/>
                        <a:pt x="3502" y="880"/>
                      </a:cubicBezTo>
                      <a:lnTo>
                        <a:pt x="3711" y="782"/>
                      </a:lnTo>
                      <a:cubicBezTo>
                        <a:pt x="3781" y="740"/>
                        <a:pt x="3851" y="712"/>
                        <a:pt x="3921" y="657"/>
                      </a:cubicBezTo>
                      <a:cubicBezTo>
                        <a:pt x="3990" y="629"/>
                        <a:pt x="4046" y="573"/>
                        <a:pt x="4116" y="531"/>
                      </a:cubicBezTo>
                      <a:cubicBezTo>
                        <a:pt x="4172" y="503"/>
                        <a:pt x="4200" y="461"/>
                        <a:pt x="4241" y="433"/>
                      </a:cubicBezTo>
                      <a:cubicBezTo>
                        <a:pt x="4158" y="378"/>
                        <a:pt x="4060" y="322"/>
                        <a:pt x="3962" y="280"/>
                      </a:cubicBezTo>
                      <a:cubicBezTo>
                        <a:pt x="3851" y="224"/>
                        <a:pt x="3753" y="168"/>
                        <a:pt x="3628" y="113"/>
                      </a:cubicBezTo>
                      <a:cubicBezTo>
                        <a:pt x="3457" y="48"/>
                        <a:pt x="3269" y="1"/>
                        <a:pt x="306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8"/>
                <p:cNvSpPr/>
                <p:nvPr/>
              </p:nvSpPr>
              <p:spPr>
                <a:xfrm>
                  <a:off x="802599" y="2889289"/>
                  <a:ext cx="167461" cy="14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" h="3405" extrusionOk="0">
                      <a:moveTo>
                        <a:pt x="3585" y="1"/>
                      </a:moveTo>
                      <a:lnTo>
                        <a:pt x="1" y="3404"/>
                      </a:lnTo>
                      <a:cubicBezTo>
                        <a:pt x="1842" y="3376"/>
                        <a:pt x="3864" y="2093"/>
                        <a:pt x="358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" name="Google Shape;898;p8"/>
                <p:cNvSpPr/>
                <p:nvPr/>
              </p:nvSpPr>
              <p:spPr>
                <a:xfrm>
                  <a:off x="803813" y="2886862"/>
                  <a:ext cx="194627" cy="164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3795" extrusionOk="0">
                      <a:moveTo>
                        <a:pt x="3725" y="1"/>
                      </a:moveTo>
                      <a:cubicBezTo>
                        <a:pt x="3767" y="71"/>
                        <a:pt x="3781" y="154"/>
                        <a:pt x="3822" y="238"/>
                      </a:cubicBezTo>
                      <a:cubicBezTo>
                        <a:pt x="3836" y="294"/>
                        <a:pt x="3850" y="350"/>
                        <a:pt x="3850" y="405"/>
                      </a:cubicBezTo>
                      <a:cubicBezTo>
                        <a:pt x="3864" y="447"/>
                        <a:pt x="3864" y="503"/>
                        <a:pt x="3892" y="573"/>
                      </a:cubicBezTo>
                      <a:cubicBezTo>
                        <a:pt x="3906" y="698"/>
                        <a:pt x="3906" y="796"/>
                        <a:pt x="3906" y="922"/>
                      </a:cubicBezTo>
                      <a:cubicBezTo>
                        <a:pt x="3892" y="1173"/>
                        <a:pt x="3850" y="1410"/>
                        <a:pt x="3753" y="1633"/>
                      </a:cubicBezTo>
                      <a:cubicBezTo>
                        <a:pt x="3725" y="1689"/>
                        <a:pt x="3697" y="1745"/>
                        <a:pt x="3669" y="1814"/>
                      </a:cubicBezTo>
                      <a:cubicBezTo>
                        <a:pt x="3641" y="1870"/>
                        <a:pt x="3627" y="1926"/>
                        <a:pt x="3585" y="1968"/>
                      </a:cubicBezTo>
                      <a:cubicBezTo>
                        <a:pt x="3557" y="2024"/>
                        <a:pt x="3515" y="2079"/>
                        <a:pt x="3502" y="2121"/>
                      </a:cubicBezTo>
                      <a:cubicBezTo>
                        <a:pt x="3474" y="2177"/>
                        <a:pt x="3432" y="2219"/>
                        <a:pt x="3404" y="2261"/>
                      </a:cubicBezTo>
                      <a:cubicBezTo>
                        <a:pt x="3320" y="2358"/>
                        <a:pt x="3250" y="2442"/>
                        <a:pt x="3167" y="2512"/>
                      </a:cubicBezTo>
                      <a:cubicBezTo>
                        <a:pt x="3139" y="2540"/>
                        <a:pt x="3097" y="2581"/>
                        <a:pt x="3055" y="2609"/>
                      </a:cubicBezTo>
                      <a:cubicBezTo>
                        <a:pt x="3013" y="2651"/>
                        <a:pt x="2958" y="2679"/>
                        <a:pt x="2930" y="2707"/>
                      </a:cubicBezTo>
                      <a:cubicBezTo>
                        <a:pt x="2888" y="2735"/>
                        <a:pt x="2846" y="2749"/>
                        <a:pt x="2804" y="2791"/>
                      </a:cubicBezTo>
                      <a:cubicBezTo>
                        <a:pt x="2776" y="2805"/>
                        <a:pt x="2720" y="2846"/>
                        <a:pt x="2679" y="2860"/>
                      </a:cubicBezTo>
                      <a:cubicBezTo>
                        <a:pt x="2595" y="2916"/>
                        <a:pt x="2525" y="2944"/>
                        <a:pt x="2441" y="2986"/>
                      </a:cubicBezTo>
                      <a:cubicBezTo>
                        <a:pt x="2288" y="3056"/>
                        <a:pt x="2149" y="3098"/>
                        <a:pt x="2009" y="3125"/>
                      </a:cubicBezTo>
                      <a:cubicBezTo>
                        <a:pt x="1939" y="3139"/>
                        <a:pt x="1884" y="3139"/>
                        <a:pt x="1814" y="3153"/>
                      </a:cubicBezTo>
                      <a:cubicBezTo>
                        <a:pt x="1758" y="3167"/>
                        <a:pt x="1702" y="3167"/>
                        <a:pt x="1660" y="3167"/>
                      </a:cubicBezTo>
                      <a:lnTo>
                        <a:pt x="1381" y="3167"/>
                      </a:lnTo>
                      <a:cubicBezTo>
                        <a:pt x="1381" y="3167"/>
                        <a:pt x="1395" y="3153"/>
                        <a:pt x="1451" y="3139"/>
                      </a:cubicBezTo>
                      <a:cubicBezTo>
                        <a:pt x="1493" y="3125"/>
                        <a:pt x="1549" y="3084"/>
                        <a:pt x="1632" y="3056"/>
                      </a:cubicBezTo>
                      <a:cubicBezTo>
                        <a:pt x="1730" y="3014"/>
                        <a:pt x="1814" y="2958"/>
                        <a:pt x="1911" y="2888"/>
                      </a:cubicBezTo>
                      <a:cubicBezTo>
                        <a:pt x="1967" y="2860"/>
                        <a:pt x="2023" y="2833"/>
                        <a:pt x="2093" y="2791"/>
                      </a:cubicBezTo>
                      <a:cubicBezTo>
                        <a:pt x="2149" y="2749"/>
                        <a:pt x="2218" y="2707"/>
                        <a:pt x="2260" y="2665"/>
                      </a:cubicBezTo>
                      <a:cubicBezTo>
                        <a:pt x="2386" y="2581"/>
                        <a:pt x="2511" y="2470"/>
                        <a:pt x="2637" y="2358"/>
                      </a:cubicBezTo>
                      <a:cubicBezTo>
                        <a:pt x="2679" y="2289"/>
                        <a:pt x="2748" y="2233"/>
                        <a:pt x="2804" y="2163"/>
                      </a:cubicBezTo>
                      <a:cubicBezTo>
                        <a:pt x="2818" y="2121"/>
                        <a:pt x="2860" y="2093"/>
                        <a:pt x="2888" y="2051"/>
                      </a:cubicBezTo>
                      <a:cubicBezTo>
                        <a:pt x="2916" y="2024"/>
                        <a:pt x="2944" y="1982"/>
                        <a:pt x="2958" y="1954"/>
                      </a:cubicBezTo>
                      <a:cubicBezTo>
                        <a:pt x="2985" y="1912"/>
                        <a:pt x="3013" y="1884"/>
                        <a:pt x="3027" y="1828"/>
                      </a:cubicBezTo>
                      <a:cubicBezTo>
                        <a:pt x="3055" y="1800"/>
                        <a:pt x="3069" y="1745"/>
                        <a:pt x="3097" y="1703"/>
                      </a:cubicBezTo>
                      <a:cubicBezTo>
                        <a:pt x="3125" y="1675"/>
                        <a:pt x="3139" y="1619"/>
                        <a:pt x="3153" y="1591"/>
                      </a:cubicBezTo>
                      <a:cubicBezTo>
                        <a:pt x="3167" y="1549"/>
                        <a:pt x="3195" y="1493"/>
                        <a:pt x="3209" y="1466"/>
                      </a:cubicBezTo>
                      <a:cubicBezTo>
                        <a:pt x="3237" y="1382"/>
                        <a:pt x="3264" y="1284"/>
                        <a:pt x="3278" y="1201"/>
                      </a:cubicBezTo>
                      <a:cubicBezTo>
                        <a:pt x="3278" y="1145"/>
                        <a:pt x="3292" y="1117"/>
                        <a:pt x="3292" y="1061"/>
                      </a:cubicBezTo>
                      <a:lnTo>
                        <a:pt x="3306" y="922"/>
                      </a:lnTo>
                      <a:cubicBezTo>
                        <a:pt x="3334" y="754"/>
                        <a:pt x="3306" y="573"/>
                        <a:pt x="3278" y="405"/>
                      </a:cubicBezTo>
                      <a:cubicBezTo>
                        <a:pt x="3264" y="336"/>
                        <a:pt x="3237" y="280"/>
                        <a:pt x="3223" y="224"/>
                      </a:cubicBezTo>
                      <a:cubicBezTo>
                        <a:pt x="3097" y="350"/>
                        <a:pt x="2916" y="503"/>
                        <a:pt x="2679" y="698"/>
                      </a:cubicBezTo>
                      <a:cubicBezTo>
                        <a:pt x="2595" y="782"/>
                        <a:pt x="2511" y="852"/>
                        <a:pt x="2428" y="936"/>
                      </a:cubicBezTo>
                      <a:cubicBezTo>
                        <a:pt x="2330" y="1033"/>
                        <a:pt x="2260" y="1117"/>
                        <a:pt x="2190" y="1214"/>
                      </a:cubicBezTo>
                      <a:cubicBezTo>
                        <a:pt x="2149" y="1312"/>
                        <a:pt x="2093" y="1410"/>
                        <a:pt x="2023" y="1521"/>
                      </a:cubicBezTo>
                      <a:cubicBezTo>
                        <a:pt x="1953" y="1633"/>
                        <a:pt x="1884" y="1758"/>
                        <a:pt x="1800" y="1884"/>
                      </a:cubicBezTo>
                      <a:cubicBezTo>
                        <a:pt x="1618" y="2149"/>
                        <a:pt x="1381" y="2428"/>
                        <a:pt x="1116" y="2665"/>
                      </a:cubicBezTo>
                      <a:cubicBezTo>
                        <a:pt x="851" y="2916"/>
                        <a:pt x="572" y="3098"/>
                        <a:pt x="363" y="3237"/>
                      </a:cubicBezTo>
                      <a:cubicBezTo>
                        <a:pt x="265" y="3307"/>
                        <a:pt x="168" y="3363"/>
                        <a:pt x="98" y="3404"/>
                      </a:cubicBezTo>
                      <a:lnTo>
                        <a:pt x="0" y="3446"/>
                      </a:lnTo>
                      <a:lnTo>
                        <a:pt x="98" y="3502"/>
                      </a:lnTo>
                      <a:cubicBezTo>
                        <a:pt x="168" y="3544"/>
                        <a:pt x="265" y="3572"/>
                        <a:pt x="405" y="3628"/>
                      </a:cubicBezTo>
                      <a:cubicBezTo>
                        <a:pt x="656" y="3711"/>
                        <a:pt x="1019" y="3795"/>
                        <a:pt x="1479" y="3795"/>
                      </a:cubicBezTo>
                      <a:cubicBezTo>
                        <a:pt x="1925" y="3795"/>
                        <a:pt x="2455" y="3725"/>
                        <a:pt x="2944" y="3502"/>
                      </a:cubicBezTo>
                      <a:cubicBezTo>
                        <a:pt x="3195" y="3404"/>
                        <a:pt x="3432" y="3265"/>
                        <a:pt x="3641" y="3084"/>
                      </a:cubicBezTo>
                      <a:cubicBezTo>
                        <a:pt x="3836" y="2902"/>
                        <a:pt x="4004" y="2707"/>
                        <a:pt x="4143" y="2484"/>
                      </a:cubicBezTo>
                      <a:cubicBezTo>
                        <a:pt x="4352" y="2149"/>
                        <a:pt x="4464" y="1814"/>
                        <a:pt x="4478" y="1507"/>
                      </a:cubicBezTo>
                      <a:cubicBezTo>
                        <a:pt x="4492" y="1201"/>
                        <a:pt x="4450" y="922"/>
                        <a:pt x="4352" y="712"/>
                      </a:cubicBezTo>
                      <a:cubicBezTo>
                        <a:pt x="4185" y="294"/>
                        <a:pt x="3906" y="113"/>
                        <a:pt x="372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" name="Google Shape;899;p8"/>
                <p:cNvSpPr/>
                <p:nvPr/>
              </p:nvSpPr>
              <p:spPr>
                <a:xfrm>
                  <a:off x="1006907" y="2911647"/>
                  <a:ext cx="90078" cy="181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4186" extrusionOk="0">
                      <a:moveTo>
                        <a:pt x="0" y="1"/>
                      </a:moveTo>
                      <a:lnTo>
                        <a:pt x="781" y="4185"/>
                      </a:lnTo>
                      <a:cubicBezTo>
                        <a:pt x="2079" y="3139"/>
                        <a:pt x="1046" y="866"/>
                        <a:pt x="0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" name="Google Shape;900;p8"/>
                <p:cNvSpPr/>
                <p:nvPr/>
              </p:nvSpPr>
              <p:spPr>
                <a:xfrm>
                  <a:off x="997244" y="2902288"/>
                  <a:ext cx="109402" cy="187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4318" extrusionOk="0">
                      <a:moveTo>
                        <a:pt x="781" y="0"/>
                      </a:moveTo>
                      <a:cubicBezTo>
                        <a:pt x="597" y="0"/>
                        <a:pt x="442" y="36"/>
                        <a:pt x="335" y="77"/>
                      </a:cubicBezTo>
                      <a:cubicBezTo>
                        <a:pt x="405" y="119"/>
                        <a:pt x="474" y="133"/>
                        <a:pt x="516" y="175"/>
                      </a:cubicBezTo>
                      <a:cubicBezTo>
                        <a:pt x="614" y="217"/>
                        <a:pt x="697" y="273"/>
                        <a:pt x="767" y="328"/>
                      </a:cubicBezTo>
                      <a:cubicBezTo>
                        <a:pt x="837" y="384"/>
                        <a:pt x="921" y="440"/>
                        <a:pt x="990" y="524"/>
                      </a:cubicBezTo>
                      <a:cubicBezTo>
                        <a:pt x="1130" y="663"/>
                        <a:pt x="1269" y="803"/>
                        <a:pt x="1381" y="956"/>
                      </a:cubicBezTo>
                      <a:cubicBezTo>
                        <a:pt x="1409" y="984"/>
                        <a:pt x="1423" y="1040"/>
                        <a:pt x="1465" y="1082"/>
                      </a:cubicBezTo>
                      <a:cubicBezTo>
                        <a:pt x="1479" y="1110"/>
                        <a:pt x="1520" y="1165"/>
                        <a:pt x="1534" y="1193"/>
                      </a:cubicBezTo>
                      <a:cubicBezTo>
                        <a:pt x="1548" y="1235"/>
                        <a:pt x="1590" y="1277"/>
                        <a:pt x="1604" y="1319"/>
                      </a:cubicBezTo>
                      <a:cubicBezTo>
                        <a:pt x="1618" y="1347"/>
                        <a:pt x="1632" y="1402"/>
                        <a:pt x="1660" y="1444"/>
                      </a:cubicBezTo>
                      <a:cubicBezTo>
                        <a:pt x="1688" y="1528"/>
                        <a:pt x="1730" y="1612"/>
                        <a:pt x="1744" y="1695"/>
                      </a:cubicBezTo>
                      <a:cubicBezTo>
                        <a:pt x="1771" y="1793"/>
                        <a:pt x="1799" y="1877"/>
                        <a:pt x="1813" y="1960"/>
                      </a:cubicBezTo>
                      <a:cubicBezTo>
                        <a:pt x="1827" y="2044"/>
                        <a:pt x="1841" y="2114"/>
                        <a:pt x="1841" y="2212"/>
                      </a:cubicBezTo>
                      <a:lnTo>
                        <a:pt x="1841" y="2435"/>
                      </a:lnTo>
                      <a:cubicBezTo>
                        <a:pt x="1841" y="2504"/>
                        <a:pt x="1827" y="2574"/>
                        <a:pt x="1827" y="2644"/>
                      </a:cubicBezTo>
                      <a:cubicBezTo>
                        <a:pt x="1813" y="2714"/>
                        <a:pt x="1813" y="2769"/>
                        <a:pt x="1799" y="2839"/>
                      </a:cubicBezTo>
                      <a:cubicBezTo>
                        <a:pt x="1758" y="2951"/>
                        <a:pt x="1730" y="3048"/>
                        <a:pt x="1688" y="3118"/>
                      </a:cubicBezTo>
                      <a:cubicBezTo>
                        <a:pt x="1660" y="3188"/>
                        <a:pt x="1618" y="3230"/>
                        <a:pt x="1604" y="3286"/>
                      </a:cubicBezTo>
                      <a:cubicBezTo>
                        <a:pt x="1590" y="3327"/>
                        <a:pt x="1562" y="3341"/>
                        <a:pt x="1562" y="3341"/>
                      </a:cubicBezTo>
                      <a:lnTo>
                        <a:pt x="1562" y="3272"/>
                      </a:lnTo>
                      <a:lnTo>
                        <a:pt x="1562" y="3104"/>
                      </a:lnTo>
                      <a:lnTo>
                        <a:pt x="1562" y="2979"/>
                      </a:lnTo>
                      <a:cubicBezTo>
                        <a:pt x="1562" y="2923"/>
                        <a:pt x="1562" y="2895"/>
                        <a:pt x="1548" y="2825"/>
                      </a:cubicBezTo>
                      <a:cubicBezTo>
                        <a:pt x="1548" y="2769"/>
                        <a:pt x="1534" y="2714"/>
                        <a:pt x="1520" y="2644"/>
                      </a:cubicBezTo>
                      <a:cubicBezTo>
                        <a:pt x="1493" y="2588"/>
                        <a:pt x="1493" y="2518"/>
                        <a:pt x="1479" y="2477"/>
                      </a:cubicBezTo>
                      <a:cubicBezTo>
                        <a:pt x="1451" y="2351"/>
                        <a:pt x="1409" y="2212"/>
                        <a:pt x="1353" y="2086"/>
                      </a:cubicBezTo>
                      <a:cubicBezTo>
                        <a:pt x="1325" y="2016"/>
                        <a:pt x="1311" y="1946"/>
                        <a:pt x="1269" y="1877"/>
                      </a:cubicBezTo>
                      <a:lnTo>
                        <a:pt x="1214" y="1779"/>
                      </a:lnTo>
                      <a:lnTo>
                        <a:pt x="1172" y="1668"/>
                      </a:lnTo>
                      <a:lnTo>
                        <a:pt x="1116" y="1570"/>
                      </a:lnTo>
                      <a:cubicBezTo>
                        <a:pt x="1102" y="1528"/>
                        <a:pt x="1074" y="1500"/>
                        <a:pt x="1046" y="1458"/>
                      </a:cubicBezTo>
                      <a:cubicBezTo>
                        <a:pt x="990" y="1389"/>
                        <a:pt x="962" y="1333"/>
                        <a:pt x="907" y="1263"/>
                      </a:cubicBezTo>
                      <a:cubicBezTo>
                        <a:pt x="851" y="1193"/>
                        <a:pt x="795" y="1137"/>
                        <a:pt x="753" y="1068"/>
                      </a:cubicBezTo>
                      <a:cubicBezTo>
                        <a:pt x="697" y="998"/>
                        <a:pt x="642" y="956"/>
                        <a:pt x="572" y="900"/>
                      </a:cubicBezTo>
                      <a:cubicBezTo>
                        <a:pt x="446" y="789"/>
                        <a:pt x="335" y="691"/>
                        <a:pt x="209" y="607"/>
                      </a:cubicBezTo>
                      <a:cubicBezTo>
                        <a:pt x="153" y="566"/>
                        <a:pt x="126" y="552"/>
                        <a:pt x="70" y="510"/>
                      </a:cubicBezTo>
                      <a:cubicBezTo>
                        <a:pt x="28" y="705"/>
                        <a:pt x="0" y="956"/>
                        <a:pt x="0" y="1193"/>
                      </a:cubicBezTo>
                      <a:cubicBezTo>
                        <a:pt x="0" y="1444"/>
                        <a:pt x="28" y="1681"/>
                        <a:pt x="153" y="1946"/>
                      </a:cubicBezTo>
                      <a:cubicBezTo>
                        <a:pt x="363" y="2351"/>
                        <a:pt x="795" y="2783"/>
                        <a:pt x="990" y="3272"/>
                      </a:cubicBezTo>
                      <a:cubicBezTo>
                        <a:pt x="1102" y="3509"/>
                        <a:pt x="1116" y="3774"/>
                        <a:pt x="1102" y="3983"/>
                      </a:cubicBezTo>
                      <a:cubicBezTo>
                        <a:pt x="1074" y="4095"/>
                        <a:pt x="1060" y="4178"/>
                        <a:pt x="1046" y="4234"/>
                      </a:cubicBezTo>
                      <a:cubicBezTo>
                        <a:pt x="1032" y="4276"/>
                        <a:pt x="1004" y="4318"/>
                        <a:pt x="1004" y="4318"/>
                      </a:cubicBezTo>
                      <a:cubicBezTo>
                        <a:pt x="1004" y="4318"/>
                        <a:pt x="1046" y="4318"/>
                        <a:pt x="1116" y="4304"/>
                      </a:cubicBezTo>
                      <a:cubicBezTo>
                        <a:pt x="1186" y="4276"/>
                        <a:pt x="1269" y="4262"/>
                        <a:pt x="1395" y="4206"/>
                      </a:cubicBezTo>
                      <a:cubicBezTo>
                        <a:pt x="1493" y="4164"/>
                        <a:pt x="1632" y="4095"/>
                        <a:pt x="1771" y="3969"/>
                      </a:cubicBezTo>
                      <a:cubicBezTo>
                        <a:pt x="1911" y="3844"/>
                        <a:pt x="2050" y="3690"/>
                        <a:pt x="2162" y="3495"/>
                      </a:cubicBezTo>
                      <a:cubicBezTo>
                        <a:pt x="2385" y="3118"/>
                        <a:pt x="2511" y="2630"/>
                        <a:pt x="2525" y="2156"/>
                      </a:cubicBezTo>
                      <a:cubicBezTo>
                        <a:pt x="2525" y="1933"/>
                        <a:pt x="2511" y="1681"/>
                        <a:pt x="2455" y="1472"/>
                      </a:cubicBezTo>
                      <a:cubicBezTo>
                        <a:pt x="2399" y="1319"/>
                        <a:pt x="2329" y="1124"/>
                        <a:pt x="2246" y="956"/>
                      </a:cubicBezTo>
                      <a:cubicBezTo>
                        <a:pt x="1981" y="426"/>
                        <a:pt x="1562" y="175"/>
                        <a:pt x="1200" y="63"/>
                      </a:cubicBezTo>
                      <a:cubicBezTo>
                        <a:pt x="1051" y="18"/>
                        <a:pt x="909" y="0"/>
                        <a:pt x="781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01" name="Google Shape;901;p8"/>
              <p:cNvSpPr/>
              <p:nvPr/>
            </p:nvSpPr>
            <p:spPr>
              <a:xfrm>
                <a:off x="868636" y="2546062"/>
                <a:ext cx="31456" cy="28078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48" extrusionOk="0">
                    <a:moveTo>
                      <a:pt x="355" y="1"/>
                    </a:moveTo>
                    <a:cubicBezTo>
                      <a:pt x="255" y="1"/>
                      <a:pt x="161" y="48"/>
                      <a:pt x="112" y="138"/>
                    </a:cubicBezTo>
                    <a:cubicBezTo>
                      <a:pt x="0" y="292"/>
                      <a:pt x="42" y="487"/>
                      <a:pt x="182" y="585"/>
                    </a:cubicBezTo>
                    <a:cubicBezTo>
                      <a:pt x="241" y="626"/>
                      <a:pt x="311" y="648"/>
                      <a:pt x="380" y="648"/>
                    </a:cubicBezTo>
                    <a:cubicBezTo>
                      <a:pt x="472" y="648"/>
                      <a:pt x="564" y="609"/>
                      <a:pt x="628" y="529"/>
                    </a:cubicBezTo>
                    <a:cubicBezTo>
                      <a:pt x="726" y="403"/>
                      <a:pt x="698" y="180"/>
                      <a:pt x="558" y="69"/>
                    </a:cubicBezTo>
                    <a:cubicBezTo>
                      <a:pt x="496" y="23"/>
                      <a:pt x="424" y="1"/>
                      <a:pt x="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8"/>
              <p:cNvSpPr/>
              <p:nvPr/>
            </p:nvSpPr>
            <p:spPr>
              <a:xfrm>
                <a:off x="900051" y="2575007"/>
                <a:ext cx="27253" cy="2352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543" extrusionOk="0">
                    <a:moveTo>
                      <a:pt x="308" y="0"/>
                    </a:moveTo>
                    <a:cubicBezTo>
                      <a:pt x="238" y="0"/>
                      <a:pt x="168" y="14"/>
                      <a:pt x="112" y="70"/>
                    </a:cubicBezTo>
                    <a:cubicBezTo>
                      <a:pt x="15" y="168"/>
                      <a:pt x="1" y="349"/>
                      <a:pt x="98" y="447"/>
                    </a:cubicBezTo>
                    <a:cubicBezTo>
                      <a:pt x="146" y="511"/>
                      <a:pt x="226" y="542"/>
                      <a:pt x="309" y="542"/>
                    </a:cubicBezTo>
                    <a:cubicBezTo>
                      <a:pt x="371" y="542"/>
                      <a:pt x="435" y="525"/>
                      <a:pt x="489" y="489"/>
                    </a:cubicBezTo>
                    <a:cubicBezTo>
                      <a:pt x="587" y="419"/>
                      <a:pt x="628" y="224"/>
                      <a:pt x="503" y="98"/>
                    </a:cubicBezTo>
                    <a:cubicBezTo>
                      <a:pt x="447" y="28"/>
                      <a:pt x="377" y="0"/>
                      <a:pt x="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8"/>
              <p:cNvSpPr/>
              <p:nvPr/>
            </p:nvSpPr>
            <p:spPr>
              <a:xfrm>
                <a:off x="921197" y="2606466"/>
                <a:ext cx="23007" cy="20062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63" extrusionOk="0">
                    <a:moveTo>
                      <a:pt x="259" y="0"/>
                    </a:moveTo>
                    <a:cubicBezTo>
                      <a:pt x="222" y="0"/>
                      <a:pt x="186" y="10"/>
                      <a:pt x="154" y="28"/>
                    </a:cubicBezTo>
                    <a:cubicBezTo>
                      <a:pt x="43" y="84"/>
                      <a:pt x="1" y="237"/>
                      <a:pt x="71" y="335"/>
                    </a:cubicBezTo>
                    <a:cubicBezTo>
                      <a:pt x="102" y="418"/>
                      <a:pt x="187" y="462"/>
                      <a:pt x="280" y="462"/>
                    </a:cubicBezTo>
                    <a:cubicBezTo>
                      <a:pt x="312" y="462"/>
                      <a:pt x="345" y="457"/>
                      <a:pt x="378" y="446"/>
                    </a:cubicBezTo>
                    <a:cubicBezTo>
                      <a:pt x="489" y="404"/>
                      <a:pt x="531" y="251"/>
                      <a:pt x="461" y="125"/>
                    </a:cubicBezTo>
                    <a:cubicBezTo>
                      <a:pt x="414" y="41"/>
                      <a:pt x="335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935107" y="2637924"/>
                <a:ext cx="18198" cy="16379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78" extrusionOk="0">
                    <a:moveTo>
                      <a:pt x="222" y="1"/>
                    </a:moveTo>
                    <a:cubicBezTo>
                      <a:pt x="203" y="1"/>
                      <a:pt x="185" y="5"/>
                      <a:pt x="168" y="13"/>
                    </a:cubicBezTo>
                    <a:cubicBezTo>
                      <a:pt x="57" y="41"/>
                      <a:pt x="1" y="153"/>
                      <a:pt x="43" y="236"/>
                    </a:cubicBezTo>
                    <a:cubicBezTo>
                      <a:pt x="55" y="313"/>
                      <a:pt x="150" y="378"/>
                      <a:pt x="240" y="378"/>
                    </a:cubicBezTo>
                    <a:cubicBezTo>
                      <a:pt x="249" y="378"/>
                      <a:pt x="257" y="377"/>
                      <a:pt x="266" y="376"/>
                    </a:cubicBezTo>
                    <a:cubicBezTo>
                      <a:pt x="349" y="362"/>
                      <a:pt x="419" y="250"/>
                      <a:pt x="391" y="153"/>
                    </a:cubicBezTo>
                    <a:cubicBezTo>
                      <a:pt x="380" y="63"/>
                      <a:pt x="298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941173" y="2668083"/>
                <a:ext cx="13345" cy="12739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4" extrusionOk="0">
                    <a:moveTo>
                      <a:pt x="140" y="1"/>
                    </a:moveTo>
                    <a:cubicBezTo>
                      <a:pt x="56" y="1"/>
                      <a:pt x="0" y="56"/>
                      <a:pt x="0" y="154"/>
                    </a:cubicBezTo>
                    <a:cubicBezTo>
                      <a:pt x="0" y="224"/>
                      <a:pt x="70" y="293"/>
                      <a:pt x="154" y="293"/>
                    </a:cubicBezTo>
                    <a:cubicBezTo>
                      <a:pt x="251" y="293"/>
                      <a:pt x="307" y="224"/>
                      <a:pt x="307" y="140"/>
                    </a:cubicBezTo>
                    <a:cubicBezTo>
                      <a:pt x="307" y="42"/>
                      <a:pt x="237" y="1"/>
                      <a:pt x="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1231276" y="2405756"/>
                <a:ext cx="65901" cy="641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480" extrusionOk="0">
                    <a:moveTo>
                      <a:pt x="768" y="1"/>
                    </a:moveTo>
                    <a:cubicBezTo>
                      <a:pt x="558" y="1"/>
                      <a:pt x="349" y="85"/>
                      <a:pt x="210" y="224"/>
                    </a:cubicBezTo>
                    <a:cubicBezTo>
                      <a:pt x="70" y="364"/>
                      <a:pt x="1" y="559"/>
                      <a:pt x="28" y="768"/>
                    </a:cubicBezTo>
                    <a:cubicBezTo>
                      <a:pt x="28" y="963"/>
                      <a:pt x="112" y="1131"/>
                      <a:pt x="252" y="1270"/>
                    </a:cubicBezTo>
                    <a:cubicBezTo>
                      <a:pt x="391" y="1396"/>
                      <a:pt x="558" y="1479"/>
                      <a:pt x="754" y="1479"/>
                    </a:cubicBezTo>
                    <a:cubicBezTo>
                      <a:pt x="949" y="1479"/>
                      <a:pt x="1116" y="1410"/>
                      <a:pt x="1256" y="1270"/>
                    </a:cubicBezTo>
                    <a:cubicBezTo>
                      <a:pt x="1395" y="1145"/>
                      <a:pt x="1493" y="963"/>
                      <a:pt x="1507" y="768"/>
                    </a:cubicBezTo>
                    <a:cubicBezTo>
                      <a:pt x="1521" y="559"/>
                      <a:pt x="1451" y="364"/>
                      <a:pt x="1312" y="224"/>
                    </a:cubicBezTo>
                    <a:cubicBezTo>
                      <a:pt x="1172" y="85"/>
                      <a:pt x="977" y="1"/>
                      <a:pt x="7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8"/>
              <p:cNvSpPr/>
              <p:nvPr/>
            </p:nvSpPr>
            <p:spPr>
              <a:xfrm>
                <a:off x="1144224" y="2418755"/>
                <a:ext cx="56889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280" extrusionOk="0">
                    <a:moveTo>
                      <a:pt x="632" y="0"/>
                    </a:moveTo>
                    <a:cubicBezTo>
                      <a:pt x="599" y="0"/>
                      <a:pt x="566" y="3"/>
                      <a:pt x="531" y="8"/>
                    </a:cubicBezTo>
                    <a:cubicBezTo>
                      <a:pt x="336" y="50"/>
                      <a:pt x="196" y="175"/>
                      <a:pt x="113" y="315"/>
                    </a:cubicBezTo>
                    <a:cubicBezTo>
                      <a:pt x="29" y="454"/>
                      <a:pt x="1" y="621"/>
                      <a:pt x="43" y="803"/>
                    </a:cubicBezTo>
                    <a:cubicBezTo>
                      <a:pt x="99" y="956"/>
                      <a:pt x="196" y="1096"/>
                      <a:pt x="336" y="1179"/>
                    </a:cubicBezTo>
                    <a:cubicBezTo>
                      <a:pt x="438" y="1241"/>
                      <a:pt x="555" y="1280"/>
                      <a:pt x="670" y="1280"/>
                    </a:cubicBezTo>
                    <a:cubicBezTo>
                      <a:pt x="713" y="1280"/>
                      <a:pt x="755" y="1274"/>
                      <a:pt x="796" y="1263"/>
                    </a:cubicBezTo>
                    <a:cubicBezTo>
                      <a:pt x="949" y="1235"/>
                      <a:pt x="1089" y="1152"/>
                      <a:pt x="1173" y="1012"/>
                    </a:cubicBezTo>
                    <a:cubicBezTo>
                      <a:pt x="1270" y="873"/>
                      <a:pt x="1312" y="705"/>
                      <a:pt x="1298" y="538"/>
                    </a:cubicBezTo>
                    <a:cubicBezTo>
                      <a:pt x="1284" y="356"/>
                      <a:pt x="1173" y="203"/>
                      <a:pt x="1033" y="119"/>
                    </a:cubicBezTo>
                    <a:cubicBezTo>
                      <a:pt x="918" y="50"/>
                      <a:pt x="785" y="0"/>
                      <a:pt x="6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8"/>
              <p:cNvSpPr/>
              <p:nvPr/>
            </p:nvSpPr>
            <p:spPr>
              <a:xfrm>
                <a:off x="1071124" y="2450517"/>
                <a:ext cx="48397" cy="46103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64" extrusionOk="0">
                    <a:moveTo>
                      <a:pt x="544" y="0"/>
                    </a:moveTo>
                    <a:cubicBezTo>
                      <a:pt x="474" y="0"/>
                      <a:pt x="391" y="14"/>
                      <a:pt x="321" y="70"/>
                    </a:cubicBezTo>
                    <a:cubicBezTo>
                      <a:pt x="181" y="140"/>
                      <a:pt x="70" y="279"/>
                      <a:pt x="42" y="391"/>
                    </a:cubicBezTo>
                    <a:cubicBezTo>
                      <a:pt x="0" y="530"/>
                      <a:pt x="28" y="670"/>
                      <a:pt x="112" y="795"/>
                    </a:cubicBezTo>
                    <a:cubicBezTo>
                      <a:pt x="181" y="921"/>
                      <a:pt x="307" y="1004"/>
                      <a:pt x="447" y="1046"/>
                    </a:cubicBezTo>
                    <a:cubicBezTo>
                      <a:pt x="490" y="1057"/>
                      <a:pt x="537" y="1064"/>
                      <a:pt x="586" y="1064"/>
                    </a:cubicBezTo>
                    <a:cubicBezTo>
                      <a:pt x="664" y="1064"/>
                      <a:pt x="746" y="1047"/>
                      <a:pt x="823" y="1004"/>
                    </a:cubicBezTo>
                    <a:cubicBezTo>
                      <a:pt x="879" y="976"/>
                      <a:pt x="921" y="935"/>
                      <a:pt x="977" y="879"/>
                    </a:cubicBezTo>
                    <a:cubicBezTo>
                      <a:pt x="1018" y="837"/>
                      <a:pt x="1046" y="781"/>
                      <a:pt x="1074" y="711"/>
                    </a:cubicBezTo>
                    <a:cubicBezTo>
                      <a:pt x="1116" y="586"/>
                      <a:pt x="1116" y="432"/>
                      <a:pt x="1046" y="307"/>
                    </a:cubicBezTo>
                    <a:cubicBezTo>
                      <a:pt x="991" y="167"/>
                      <a:pt x="893" y="70"/>
                      <a:pt x="753" y="28"/>
                    </a:cubicBezTo>
                    <a:cubicBezTo>
                      <a:pt x="684" y="14"/>
                      <a:pt x="614" y="0"/>
                      <a:pt x="5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8"/>
              <p:cNvSpPr/>
              <p:nvPr/>
            </p:nvSpPr>
            <p:spPr>
              <a:xfrm>
                <a:off x="1017913" y="2497054"/>
                <a:ext cx="37522" cy="3821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82" extrusionOk="0">
                    <a:moveTo>
                      <a:pt x="461" y="0"/>
                    </a:moveTo>
                    <a:cubicBezTo>
                      <a:pt x="363" y="0"/>
                      <a:pt x="238" y="56"/>
                      <a:pt x="140" y="140"/>
                    </a:cubicBezTo>
                    <a:cubicBezTo>
                      <a:pt x="43" y="223"/>
                      <a:pt x="1" y="349"/>
                      <a:pt x="15" y="474"/>
                    </a:cubicBezTo>
                    <a:cubicBezTo>
                      <a:pt x="15" y="600"/>
                      <a:pt x="70" y="698"/>
                      <a:pt x="168" y="767"/>
                    </a:cubicBezTo>
                    <a:cubicBezTo>
                      <a:pt x="241" y="840"/>
                      <a:pt x="335" y="882"/>
                      <a:pt x="423" y="882"/>
                    </a:cubicBezTo>
                    <a:cubicBezTo>
                      <a:pt x="436" y="882"/>
                      <a:pt x="449" y="881"/>
                      <a:pt x="461" y="879"/>
                    </a:cubicBezTo>
                    <a:cubicBezTo>
                      <a:pt x="573" y="879"/>
                      <a:pt x="670" y="823"/>
                      <a:pt x="740" y="753"/>
                    </a:cubicBezTo>
                    <a:cubicBezTo>
                      <a:pt x="810" y="670"/>
                      <a:pt x="865" y="572"/>
                      <a:pt x="865" y="460"/>
                    </a:cubicBezTo>
                    <a:cubicBezTo>
                      <a:pt x="865" y="349"/>
                      <a:pt x="838" y="223"/>
                      <a:pt x="768" y="140"/>
                    </a:cubicBezTo>
                    <a:cubicBezTo>
                      <a:pt x="670" y="56"/>
                      <a:pt x="573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8"/>
              <p:cNvSpPr/>
              <p:nvPr/>
            </p:nvSpPr>
            <p:spPr>
              <a:xfrm>
                <a:off x="982251" y="2554728"/>
                <a:ext cx="31499" cy="2872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3" extrusionOk="0">
                    <a:moveTo>
                      <a:pt x="381" y="0"/>
                    </a:moveTo>
                    <a:cubicBezTo>
                      <a:pt x="351" y="0"/>
                      <a:pt x="322" y="4"/>
                      <a:pt x="294" y="8"/>
                    </a:cubicBezTo>
                    <a:cubicBezTo>
                      <a:pt x="210" y="36"/>
                      <a:pt x="140" y="106"/>
                      <a:pt x="84" y="190"/>
                    </a:cubicBezTo>
                    <a:cubicBezTo>
                      <a:pt x="1" y="357"/>
                      <a:pt x="70" y="566"/>
                      <a:pt x="238" y="636"/>
                    </a:cubicBezTo>
                    <a:cubicBezTo>
                      <a:pt x="289" y="654"/>
                      <a:pt x="341" y="663"/>
                      <a:pt x="390" y="663"/>
                    </a:cubicBezTo>
                    <a:cubicBezTo>
                      <a:pt x="527" y="663"/>
                      <a:pt x="647" y="595"/>
                      <a:pt x="698" y="482"/>
                    </a:cubicBezTo>
                    <a:cubicBezTo>
                      <a:pt x="726" y="413"/>
                      <a:pt x="726" y="329"/>
                      <a:pt x="712" y="245"/>
                    </a:cubicBezTo>
                    <a:cubicBezTo>
                      <a:pt x="698" y="148"/>
                      <a:pt x="642" y="78"/>
                      <a:pt x="559" y="50"/>
                    </a:cubicBezTo>
                    <a:cubicBezTo>
                      <a:pt x="503" y="13"/>
                      <a:pt x="441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8"/>
              <p:cNvSpPr/>
              <p:nvPr/>
            </p:nvSpPr>
            <p:spPr>
              <a:xfrm>
                <a:off x="524126" y="4146750"/>
                <a:ext cx="630073" cy="633756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4452" extrusionOk="0">
                    <a:moveTo>
                      <a:pt x="8203" y="7239"/>
                    </a:moveTo>
                    <a:cubicBezTo>
                      <a:pt x="8216" y="7239"/>
                      <a:pt x="8216" y="7253"/>
                      <a:pt x="8230" y="7253"/>
                    </a:cubicBezTo>
                    <a:lnTo>
                      <a:pt x="8216" y="7239"/>
                    </a:lnTo>
                    <a:close/>
                    <a:moveTo>
                      <a:pt x="2874" y="0"/>
                    </a:moveTo>
                    <a:lnTo>
                      <a:pt x="2874" y="0"/>
                    </a:lnTo>
                    <a:cubicBezTo>
                      <a:pt x="2567" y="293"/>
                      <a:pt x="2260" y="614"/>
                      <a:pt x="2009" y="935"/>
                    </a:cubicBezTo>
                    <a:cubicBezTo>
                      <a:pt x="1744" y="1269"/>
                      <a:pt x="1493" y="1632"/>
                      <a:pt x="1298" y="2023"/>
                    </a:cubicBezTo>
                    <a:cubicBezTo>
                      <a:pt x="1089" y="2385"/>
                      <a:pt x="893" y="2790"/>
                      <a:pt x="740" y="3194"/>
                    </a:cubicBezTo>
                    <a:cubicBezTo>
                      <a:pt x="573" y="3585"/>
                      <a:pt x="461" y="4003"/>
                      <a:pt x="363" y="4422"/>
                    </a:cubicBezTo>
                    <a:cubicBezTo>
                      <a:pt x="1" y="6124"/>
                      <a:pt x="140" y="7909"/>
                      <a:pt x="740" y="9541"/>
                    </a:cubicBezTo>
                    <a:cubicBezTo>
                      <a:pt x="810" y="9750"/>
                      <a:pt x="893" y="9932"/>
                      <a:pt x="963" y="10141"/>
                    </a:cubicBezTo>
                    <a:cubicBezTo>
                      <a:pt x="1047" y="10336"/>
                      <a:pt x="1117" y="10545"/>
                      <a:pt x="1214" y="10727"/>
                    </a:cubicBezTo>
                    <a:cubicBezTo>
                      <a:pt x="1396" y="11103"/>
                      <a:pt x="1591" y="11466"/>
                      <a:pt x="1814" y="11843"/>
                    </a:cubicBezTo>
                    <a:cubicBezTo>
                      <a:pt x="2260" y="12554"/>
                      <a:pt x="2888" y="13251"/>
                      <a:pt x="3781" y="13753"/>
                    </a:cubicBezTo>
                    <a:cubicBezTo>
                      <a:pt x="3894" y="13818"/>
                      <a:pt x="4013" y="13855"/>
                      <a:pt x="4064" y="13855"/>
                    </a:cubicBezTo>
                    <a:cubicBezTo>
                      <a:pt x="4101" y="13855"/>
                      <a:pt x="4104" y="13836"/>
                      <a:pt x="4046" y="13795"/>
                    </a:cubicBezTo>
                    <a:cubicBezTo>
                      <a:pt x="3878" y="13628"/>
                      <a:pt x="3739" y="13516"/>
                      <a:pt x="3641" y="13377"/>
                    </a:cubicBezTo>
                    <a:cubicBezTo>
                      <a:pt x="3586" y="13307"/>
                      <a:pt x="3558" y="13251"/>
                      <a:pt x="3530" y="13182"/>
                    </a:cubicBezTo>
                    <a:cubicBezTo>
                      <a:pt x="3488" y="13126"/>
                      <a:pt x="3460" y="13056"/>
                      <a:pt x="3432" y="13000"/>
                    </a:cubicBezTo>
                    <a:cubicBezTo>
                      <a:pt x="3404" y="12931"/>
                      <a:pt x="3390" y="12861"/>
                      <a:pt x="3390" y="12819"/>
                    </a:cubicBezTo>
                    <a:lnTo>
                      <a:pt x="3390" y="12819"/>
                    </a:lnTo>
                    <a:cubicBezTo>
                      <a:pt x="3641" y="13056"/>
                      <a:pt x="3934" y="13279"/>
                      <a:pt x="4269" y="13475"/>
                    </a:cubicBezTo>
                    <a:cubicBezTo>
                      <a:pt x="5336" y="14104"/>
                      <a:pt x="6604" y="14451"/>
                      <a:pt x="7929" y="14451"/>
                    </a:cubicBezTo>
                    <a:cubicBezTo>
                      <a:pt x="7955" y="14451"/>
                      <a:pt x="7981" y="14451"/>
                      <a:pt x="8007" y="14451"/>
                    </a:cubicBezTo>
                    <a:cubicBezTo>
                      <a:pt x="8914" y="14437"/>
                      <a:pt x="9834" y="14214"/>
                      <a:pt x="10713" y="13809"/>
                    </a:cubicBezTo>
                    <a:cubicBezTo>
                      <a:pt x="11146" y="13600"/>
                      <a:pt x="11550" y="13349"/>
                      <a:pt x="11927" y="13056"/>
                    </a:cubicBezTo>
                    <a:cubicBezTo>
                      <a:pt x="12010" y="12986"/>
                      <a:pt x="12122" y="12903"/>
                      <a:pt x="12206" y="12833"/>
                    </a:cubicBezTo>
                    <a:lnTo>
                      <a:pt x="12485" y="12582"/>
                    </a:lnTo>
                    <a:cubicBezTo>
                      <a:pt x="12666" y="12414"/>
                      <a:pt x="12833" y="12233"/>
                      <a:pt x="12987" y="12052"/>
                    </a:cubicBezTo>
                    <a:cubicBezTo>
                      <a:pt x="13238" y="11773"/>
                      <a:pt x="13461" y="11452"/>
                      <a:pt x="13629" y="11159"/>
                    </a:cubicBezTo>
                    <a:cubicBezTo>
                      <a:pt x="13810" y="10866"/>
                      <a:pt x="13949" y="10545"/>
                      <a:pt x="14075" y="10266"/>
                    </a:cubicBezTo>
                    <a:cubicBezTo>
                      <a:pt x="14131" y="10113"/>
                      <a:pt x="14145" y="9973"/>
                      <a:pt x="14131" y="9918"/>
                    </a:cubicBezTo>
                    <a:cubicBezTo>
                      <a:pt x="14123" y="9902"/>
                      <a:pt x="14115" y="9894"/>
                      <a:pt x="14106" y="9894"/>
                    </a:cubicBezTo>
                    <a:cubicBezTo>
                      <a:pt x="14082" y="9894"/>
                      <a:pt x="14048" y="9950"/>
                      <a:pt x="13977" y="10071"/>
                    </a:cubicBezTo>
                    <a:cubicBezTo>
                      <a:pt x="13866" y="10392"/>
                      <a:pt x="13712" y="10671"/>
                      <a:pt x="13531" y="10936"/>
                    </a:cubicBezTo>
                    <a:cubicBezTo>
                      <a:pt x="13363" y="11187"/>
                      <a:pt x="13168" y="11438"/>
                      <a:pt x="12959" y="11647"/>
                    </a:cubicBezTo>
                    <a:cubicBezTo>
                      <a:pt x="12750" y="11856"/>
                      <a:pt x="12541" y="12052"/>
                      <a:pt x="12317" y="12205"/>
                    </a:cubicBezTo>
                    <a:cubicBezTo>
                      <a:pt x="12206" y="12289"/>
                      <a:pt x="12080" y="12359"/>
                      <a:pt x="11983" y="12428"/>
                    </a:cubicBezTo>
                    <a:cubicBezTo>
                      <a:pt x="11871" y="12498"/>
                      <a:pt x="11745" y="12568"/>
                      <a:pt x="11648" y="12624"/>
                    </a:cubicBezTo>
                    <a:cubicBezTo>
                      <a:pt x="11578" y="12679"/>
                      <a:pt x="11494" y="12707"/>
                      <a:pt x="11397" y="12749"/>
                    </a:cubicBezTo>
                    <a:cubicBezTo>
                      <a:pt x="11313" y="12777"/>
                      <a:pt x="11243" y="12819"/>
                      <a:pt x="11160" y="12847"/>
                    </a:cubicBezTo>
                    <a:cubicBezTo>
                      <a:pt x="11494" y="12638"/>
                      <a:pt x="11801" y="12414"/>
                      <a:pt x="12094" y="12149"/>
                    </a:cubicBezTo>
                    <a:cubicBezTo>
                      <a:pt x="12401" y="11884"/>
                      <a:pt x="12680" y="11605"/>
                      <a:pt x="12931" y="11299"/>
                    </a:cubicBezTo>
                    <a:cubicBezTo>
                      <a:pt x="13447" y="10671"/>
                      <a:pt x="13824" y="9959"/>
                      <a:pt x="14061" y="9192"/>
                    </a:cubicBezTo>
                    <a:cubicBezTo>
                      <a:pt x="14284" y="8425"/>
                      <a:pt x="14368" y="7616"/>
                      <a:pt x="14312" y="6835"/>
                    </a:cubicBezTo>
                    <a:cubicBezTo>
                      <a:pt x="14256" y="6054"/>
                      <a:pt x="14061" y="5301"/>
                      <a:pt x="13740" y="4617"/>
                    </a:cubicBezTo>
                    <a:cubicBezTo>
                      <a:pt x="13712" y="4533"/>
                      <a:pt x="13656" y="4450"/>
                      <a:pt x="13587" y="4338"/>
                    </a:cubicBezTo>
                    <a:cubicBezTo>
                      <a:pt x="13517" y="4254"/>
                      <a:pt x="13461" y="4143"/>
                      <a:pt x="13391" y="4073"/>
                    </a:cubicBezTo>
                    <a:cubicBezTo>
                      <a:pt x="13322" y="3989"/>
                      <a:pt x="13252" y="3920"/>
                      <a:pt x="13182" y="3864"/>
                    </a:cubicBezTo>
                    <a:cubicBezTo>
                      <a:pt x="13112" y="3822"/>
                      <a:pt x="13057" y="3780"/>
                      <a:pt x="13015" y="3766"/>
                    </a:cubicBezTo>
                    <a:cubicBezTo>
                      <a:pt x="12960" y="3751"/>
                      <a:pt x="12913" y="3744"/>
                      <a:pt x="12874" y="3744"/>
                    </a:cubicBezTo>
                    <a:cubicBezTo>
                      <a:pt x="12732" y="3744"/>
                      <a:pt x="12683" y="3837"/>
                      <a:pt x="12694" y="3989"/>
                    </a:cubicBezTo>
                    <a:cubicBezTo>
                      <a:pt x="12708" y="4185"/>
                      <a:pt x="12847" y="4492"/>
                      <a:pt x="12987" y="4868"/>
                    </a:cubicBezTo>
                    <a:cubicBezTo>
                      <a:pt x="12889" y="4701"/>
                      <a:pt x="12778" y="4533"/>
                      <a:pt x="12680" y="4380"/>
                    </a:cubicBezTo>
                    <a:cubicBezTo>
                      <a:pt x="12554" y="4213"/>
                      <a:pt x="12429" y="4059"/>
                      <a:pt x="12289" y="3920"/>
                    </a:cubicBezTo>
                    <a:lnTo>
                      <a:pt x="12080" y="3710"/>
                    </a:lnTo>
                    <a:cubicBezTo>
                      <a:pt x="12010" y="3641"/>
                      <a:pt x="11927" y="3585"/>
                      <a:pt x="11843" y="3515"/>
                    </a:cubicBezTo>
                    <a:lnTo>
                      <a:pt x="11718" y="3418"/>
                    </a:lnTo>
                    <a:lnTo>
                      <a:pt x="11592" y="3334"/>
                    </a:lnTo>
                    <a:cubicBezTo>
                      <a:pt x="11508" y="3278"/>
                      <a:pt x="11425" y="3222"/>
                      <a:pt x="11341" y="3153"/>
                    </a:cubicBezTo>
                    <a:cubicBezTo>
                      <a:pt x="11174" y="3083"/>
                      <a:pt x="10936" y="2929"/>
                      <a:pt x="10616" y="2818"/>
                    </a:cubicBezTo>
                    <a:cubicBezTo>
                      <a:pt x="10323" y="2706"/>
                      <a:pt x="9960" y="2609"/>
                      <a:pt x="9625" y="2581"/>
                    </a:cubicBezTo>
                    <a:cubicBezTo>
                      <a:pt x="9472" y="2567"/>
                      <a:pt x="9290" y="2567"/>
                      <a:pt x="9179" y="2567"/>
                    </a:cubicBezTo>
                    <a:cubicBezTo>
                      <a:pt x="9039" y="2567"/>
                      <a:pt x="8914" y="2581"/>
                      <a:pt x="8830" y="2595"/>
                    </a:cubicBezTo>
                    <a:cubicBezTo>
                      <a:pt x="8635" y="2636"/>
                      <a:pt x="8565" y="2678"/>
                      <a:pt x="8691" y="2720"/>
                    </a:cubicBezTo>
                    <a:cubicBezTo>
                      <a:pt x="8733" y="2748"/>
                      <a:pt x="8872" y="2790"/>
                      <a:pt x="9039" y="2818"/>
                    </a:cubicBezTo>
                    <a:cubicBezTo>
                      <a:pt x="9123" y="2846"/>
                      <a:pt x="9207" y="2874"/>
                      <a:pt x="9318" y="2888"/>
                    </a:cubicBezTo>
                    <a:cubicBezTo>
                      <a:pt x="9360" y="2915"/>
                      <a:pt x="9416" y="2929"/>
                      <a:pt x="9472" y="2929"/>
                    </a:cubicBezTo>
                    <a:lnTo>
                      <a:pt x="9625" y="2985"/>
                    </a:lnTo>
                    <a:cubicBezTo>
                      <a:pt x="9973" y="3078"/>
                      <a:pt x="10312" y="3258"/>
                      <a:pt x="10568" y="3372"/>
                    </a:cubicBezTo>
                    <a:lnTo>
                      <a:pt x="10568" y="3372"/>
                    </a:lnTo>
                    <a:cubicBezTo>
                      <a:pt x="10167" y="3216"/>
                      <a:pt x="9757" y="3134"/>
                      <a:pt x="9346" y="3097"/>
                    </a:cubicBezTo>
                    <a:cubicBezTo>
                      <a:pt x="9232" y="3086"/>
                      <a:pt x="9118" y="3081"/>
                      <a:pt x="9005" y="3081"/>
                    </a:cubicBezTo>
                    <a:cubicBezTo>
                      <a:pt x="8375" y="3081"/>
                      <a:pt x="7770" y="3241"/>
                      <a:pt x="7226" y="3501"/>
                    </a:cubicBezTo>
                    <a:cubicBezTo>
                      <a:pt x="7184" y="3515"/>
                      <a:pt x="7128" y="3543"/>
                      <a:pt x="7101" y="3557"/>
                    </a:cubicBezTo>
                    <a:lnTo>
                      <a:pt x="6975" y="3627"/>
                    </a:lnTo>
                    <a:lnTo>
                      <a:pt x="6849" y="3697"/>
                    </a:lnTo>
                    <a:cubicBezTo>
                      <a:pt x="6822" y="3710"/>
                      <a:pt x="6780" y="3724"/>
                      <a:pt x="6752" y="3766"/>
                    </a:cubicBezTo>
                    <a:cubicBezTo>
                      <a:pt x="6612" y="3864"/>
                      <a:pt x="6459" y="3962"/>
                      <a:pt x="6333" y="4073"/>
                    </a:cubicBezTo>
                    <a:cubicBezTo>
                      <a:pt x="6264" y="4129"/>
                      <a:pt x="6194" y="4199"/>
                      <a:pt x="6138" y="4254"/>
                    </a:cubicBezTo>
                    <a:cubicBezTo>
                      <a:pt x="6082" y="4324"/>
                      <a:pt x="6013" y="4380"/>
                      <a:pt x="5971" y="4450"/>
                    </a:cubicBezTo>
                    <a:cubicBezTo>
                      <a:pt x="5901" y="4492"/>
                      <a:pt x="5859" y="4561"/>
                      <a:pt x="5803" y="4631"/>
                    </a:cubicBezTo>
                    <a:lnTo>
                      <a:pt x="5650" y="4840"/>
                    </a:lnTo>
                    <a:cubicBezTo>
                      <a:pt x="5622" y="4910"/>
                      <a:pt x="5566" y="4980"/>
                      <a:pt x="5524" y="5050"/>
                    </a:cubicBezTo>
                    <a:lnTo>
                      <a:pt x="5427" y="5259"/>
                    </a:lnTo>
                    <a:lnTo>
                      <a:pt x="5371" y="5370"/>
                    </a:lnTo>
                    <a:lnTo>
                      <a:pt x="5343" y="5468"/>
                    </a:lnTo>
                    <a:cubicBezTo>
                      <a:pt x="5315" y="5538"/>
                      <a:pt x="5287" y="5607"/>
                      <a:pt x="5273" y="5705"/>
                    </a:cubicBezTo>
                    <a:cubicBezTo>
                      <a:pt x="5176" y="5998"/>
                      <a:pt x="5134" y="6305"/>
                      <a:pt x="5134" y="6612"/>
                    </a:cubicBezTo>
                    <a:cubicBezTo>
                      <a:pt x="5134" y="6919"/>
                      <a:pt x="5148" y="7212"/>
                      <a:pt x="5218" y="7518"/>
                    </a:cubicBezTo>
                    <a:cubicBezTo>
                      <a:pt x="5231" y="7588"/>
                      <a:pt x="5245" y="7658"/>
                      <a:pt x="5287" y="7742"/>
                    </a:cubicBezTo>
                    <a:cubicBezTo>
                      <a:pt x="5301" y="7811"/>
                      <a:pt x="5343" y="7881"/>
                      <a:pt x="5357" y="7951"/>
                    </a:cubicBezTo>
                    <a:lnTo>
                      <a:pt x="5441" y="8160"/>
                    </a:lnTo>
                    <a:lnTo>
                      <a:pt x="5552" y="8369"/>
                    </a:lnTo>
                    <a:lnTo>
                      <a:pt x="5594" y="8467"/>
                    </a:lnTo>
                    <a:lnTo>
                      <a:pt x="5664" y="8565"/>
                    </a:lnTo>
                    <a:cubicBezTo>
                      <a:pt x="5720" y="8634"/>
                      <a:pt x="5761" y="8676"/>
                      <a:pt x="5803" y="8746"/>
                    </a:cubicBezTo>
                    <a:cubicBezTo>
                      <a:pt x="5915" y="8871"/>
                      <a:pt x="5999" y="8997"/>
                      <a:pt x="6124" y="9095"/>
                    </a:cubicBezTo>
                    <a:cubicBezTo>
                      <a:pt x="6347" y="9304"/>
                      <a:pt x="6598" y="9485"/>
                      <a:pt x="6891" y="9625"/>
                    </a:cubicBezTo>
                    <a:cubicBezTo>
                      <a:pt x="7231" y="9777"/>
                      <a:pt x="7608" y="9853"/>
                      <a:pt x="7986" y="9853"/>
                    </a:cubicBezTo>
                    <a:cubicBezTo>
                      <a:pt x="8337" y="9853"/>
                      <a:pt x="8689" y="9787"/>
                      <a:pt x="9012" y="9653"/>
                    </a:cubicBezTo>
                    <a:cubicBezTo>
                      <a:pt x="9346" y="9513"/>
                      <a:pt x="9667" y="9304"/>
                      <a:pt x="9918" y="9053"/>
                    </a:cubicBezTo>
                    <a:cubicBezTo>
                      <a:pt x="10183" y="8788"/>
                      <a:pt x="10365" y="8453"/>
                      <a:pt x="10448" y="8090"/>
                    </a:cubicBezTo>
                    <a:cubicBezTo>
                      <a:pt x="10532" y="7770"/>
                      <a:pt x="10532" y="7407"/>
                      <a:pt x="10448" y="7058"/>
                    </a:cubicBezTo>
                    <a:cubicBezTo>
                      <a:pt x="10378" y="6709"/>
                      <a:pt x="10183" y="6375"/>
                      <a:pt x="9946" y="6124"/>
                    </a:cubicBezTo>
                    <a:cubicBezTo>
                      <a:pt x="9681" y="5803"/>
                      <a:pt x="9318" y="5580"/>
                      <a:pt x="8900" y="5524"/>
                    </a:cubicBezTo>
                    <a:cubicBezTo>
                      <a:pt x="8806" y="5508"/>
                      <a:pt x="8709" y="5500"/>
                      <a:pt x="8611" y="5500"/>
                    </a:cubicBezTo>
                    <a:cubicBezTo>
                      <a:pt x="8287" y="5500"/>
                      <a:pt x="7951" y="5586"/>
                      <a:pt x="7672" y="5747"/>
                    </a:cubicBezTo>
                    <a:cubicBezTo>
                      <a:pt x="7477" y="5873"/>
                      <a:pt x="7296" y="6026"/>
                      <a:pt x="7156" y="6235"/>
                    </a:cubicBezTo>
                    <a:cubicBezTo>
                      <a:pt x="7017" y="6444"/>
                      <a:pt x="6947" y="6709"/>
                      <a:pt x="6919" y="6961"/>
                    </a:cubicBezTo>
                    <a:cubicBezTo>
                      <a:pt x="6919" y="7212"/>
                      <a:pt x="6975" y="7477"/>
                      <a:pt x="7101" y="7686"/>
                    </a:cubicBezTo>
                    <a:cubicBezTo>
                      <a:pt x="7226" y="7895"/>
                      <a:pt x="7393" y="8076"/>
                      <a:pt x="7589" y="8160"/>
                    </a:cubicBezTo>
                    <a:cubicBezTo>
                      <a:pt x="7724" y="8219"/>
                      <a:pt x="7859" y="8242"/>
                      <a:pt x="7984" y="8242"/>
                    </a:cubicBezTo>
                    <a:cubicBezTo>
                      <a:pt x="8066" y="8242"/>
                      <a:pt x="8145" y="8232"/>
                      <a:pt x="8216" y="8216"/>
                    </a:cubicBezTo>
                    <a:cubicBezTo>
                      <a:pt x="8384" y="8160"/>
                      <a:pt x="8495" y="8076"/>
                      <a:pt x="8565" y="7965"/>
                    </a:cubicBezTo>
                    <a:cubicBezTo>
                      <a:pt x="8593" y="7909"/>
                      <a:pt x="8621" y="7881"/>
                      <a:pt x="8621" y="7825"/>
                    </a:cubicBezTo>
                    <a:cubicBezTo>
                      <a:pt x="8635" y="7797"/>
                      <a:pt x="8635" y="7742"/>
                      <a:pt x="8621" y="7700"/>
                    </a:cubicBezTo>
                    <a:cubicBezTo>
                      <a:pt x="8593" y="7630"/>
                      <a:pt x="8565" y="7588"/>
                      <a:pt x="8509" y="7532"/>
                    </a:cubicBezTo>
                    <a:cubicBezTo>
                      <a:pt x="8495" y="7491"/>
                      <a:pt x="8454" y="7477"/>
                      <a:pt x="8440" y="7463"/>
                    </a:cubicBezTo>
                    <a:lnTo>
                      <a:pt x="8342" y="7407"/>
                    </a:lnTo>
                    <a:cubicBezTo>
                      <a:pt x="8286" y="7379"/>
                      <a:pt x="8230" y="7337"/>
                      <a:pt x="8203" y="7309"/>
                    </a:cubicBezTo>
                    <a:cubicBezTo>
                      <a:pt x="8175" y="7281"/>
                      <a:pt x="8161" y="7267"/>
                      <a:pt x="8161" y="7253"/>
                    </a:cubicBezTo>
                    <a:lnTo>
                      <a:pt x="8161" y="7253"/>
                    </a:lnTo>
                    <a:cubicBezTo>
                      <a:pt x="8166" y="7264"/>
                      <a:pt x="8169" y="7269"/>
                      <a:pt x="8171" y="7269"/>
                    </a:cubicBezTo>
                    <a:cubicBezTo>
                      <a:pt x="8175" y="7269"/>
                      <a:pt x="8175" y="7257"/>
                      <a:pt x="8175" y="7239"/>
                    </a:cubicBezTo>
                    <a:lnTo>
                      <a:pt x="8161" y="7198"/>
                    </a:lnTo>
                    <a:lnTo>
                      <a:pt x="8161" y="7198"/>
                    </a:lnTo>
                    <a:lnTo>
                      <a:pt x="8175" y="7212"/>
                    </a:lnTo>
                    <a:lnTo>
                      <a:pt x="8175" y="7198"/>
                    </a:lnTo>
                    <a:cubicBezTo>
                      <a:pt x="8161" y="7156"/>
                      <a:pt x="8147" y="7128"/>
                      <a:pt x="8147" y="7086"/>
                    </a:cubicBezTo>
                    <a:cubicBezTo>
                      <a:pt x="8133" y="7016"/>
                      <a:pt x="8105" y="6961"/>
                      <a:pt x="8105" y="6863"/>
                    </a:cubicBezTo>
                    <a:cubicBezTo>
                      <a:pt x="8105" y="6835"/>
                      <a:pt x="8105" y="6779"/>
                      <a:pt x="8133" y="6723"/>
                    </a:cubicBezTo>
                    <a:cubicBezTo>
                      <a:pt x="8147" y="6695"/>
                      <a:pt x="8147" y="6682"/>
                      <a:pt x="8161" y="6640"/>
                    </a:cubicBezTo>
                    <a:cubicBezTo>
                      <a:pt x="8175" y="6612"/>
                      <a:pt x="8175" y="6584"/>
                      <a:pt x="8203" y="6556"/>
                    </a:cubicBezTo>
                    <a:cubicBezTo>
                      <a:pt x="8230" y="6444"/>
                      <a:pt x="8272" y="6333"/>
                      <a:pt x="8203" y="6235"/>
                    </a:cubicBezTo>
                    <a:cubicBezTo>
                      <a:pt x="8175" y="6221"/>
                      <a:pt x="8161" y="6207"/>
                      <a:pt x="8119" y="6193"/>
                    </a:cubicBezTo>
                    <a:cubicBezTo>
                      <a:pt x="8105" y="6165"/>
                      <a:pt x="8077" y="6138"/>
                      <a:pt x="8035" y="6138"/>
                    </a:cubicBezTo>
                    <a:cubicBezTo>
                      <a:pt x="8021" y="6124"/>
                      <a:pt x="7979" y="6124"/>
                      <a:pt x="7951" y="6124"/>
                    </a:cubicBezTo>
                    <a:cubicBezTo>
                      <a:pt x="8049" y="6026"/>
                      <a:pt x="8203" y="5984"/>
                      <a:pt x="8328" y="5928"/>
                    </a:cubicBezTo>
                    <a:cubicBezTo>
                      <a:pt x="8445" y="5886"/>
                      <a:pt x="8562" y="5867"/>
                      <a:pt x="8673" y="5867"/>
                    </a:cubicBezTo>
                    <a:cubicBezTo>
                      <a:pt x="8708" y="5867"/>
                      <a:pt x="8741" y="5869"/>
                      <a:pt x="8774" y="5873"/>
                    </a:cubicBezTo>
                    <a:cubicBezTo>
                      <a:pt x="8928" y="5873"/>
                      <a:pt x="9081" y="5914"/>
                      <a:pt x="9221" y="5956"/>
                    </a:cubicBezTo>
                    <a:cubicBezTo>
                      <a:pt x="9360" y="6012"/>
                      <a:pt x="9500" y="6096"/>
                      <a:pt x="9625" y="6207"/>
                    </a:cubicBezTo>
                    <a:lnTo>
                      <a:pt x="9695" y="6263"/>
                    </a:lnTo>
                    <a:cubicBezTo>
                      <a:pt x="9709" y="6277"/>
                      <a:pt x="9723" y="6291"/>
                      <a:pt x="9751" y="6333"/>
                    </a:cubicBezTo>
                    <a:cubicBezTo>
                      <a:pt x="9779" y="6375"/>
                      <a:pt x="9821" y="6417"/>
                      <a:pt x="9848" y="6444"/>
                    </a:cubicBezTo>
                    <a:cubicBezTo>
                      <a:pt x="10044" y="6695"/>
                      <a:pt x="10183" y="7002"/>
                      <a:pt x="10225" y="7323"/>
                    </a:cubicBezTo>
                    <a:cubicBezTo>
                      <a:pt x="10295" y="7797"/>
                      <a:pt x="10169" y="8286"/>
                      <a:pt x="9918" y="8648"/>
                    </a:cubicBezTo>
                    <a:cubicBezTo>
                      <a:pt x="9807" y="8844"/>
                      <a:pt x="9639" y="8983"/>
                      <a:pt x="9472" y="9123"/>
                    </a:cubicBezTo>
                    <a:cubicBezTo>
                      <a:pt x="9430" y="9150"/>
                      <a:pt x="9388" y="9192"/>
                      <a:pt x="9346" y="9206"/>
                    </a:cubicBezTo>
                    <a:cubicBezTo>
                      <a:pt x="9290" y="9234"/>
                      <a:pt x="9263" y="9262"/>
                      <a:pt x="9221" y="9290"/>
                    </a:cubicBezTo>
                    <a:cubicBezTo>
                      <a:pt x="9179" y="9304"/>
                      <a:pt x="9137" y="9346"/>
                      <a:pt x="9081" y="9360"/>
                    </a:cubicBezTo>
                    <a:lnTo>
                      <a:pt x="9012" y="9402"/>
                    </a:lnTo>
                    <a:lnTo>
                      <a:pt x="8942" y="9429"/>
                    </a:lnTo>
                    <a:cubicBezTo>
                      <a:pt x="8622" y="9570"/>
                      <a:pt x="8291" y="9640"/>
                      <a:pt x="7937" y="9640"/>
                    </a:cubicBezTo>
                    <a:cubicBezTo>
                      <a:pt x="7905" y="9640"/>
                      <a:pt x="7872" y="9640"/>
                      <a:pt x="7840" y="9639"/>
                    </a:cubicBezTo>
                    <a:cubicBezTo>
                      <a:pt x="7477" y="9625"/>
                      <a:pt x="7115" y="9513"/>
                      <a:pt x="6780" y="9346"/>
                    </a:cubicBezTo>
                    <a:cubicBezTo>
                      <a:pt x="6752" y="9332"/>
                      <a:pt x="6696" y="9290"/>
                      <a:pt x="6668" y="9276"/>
                    </a:cubicBezTo>
                    <a:lnTo>
                      <a:pt x="6543" y="9206"/>
                    </a:lnTo>
                    <a:cubicBezTo>
                      <a:pt x="6473" y="9150"/>
                      <a:pt x="6403" y="9095"/>
                      <a:pt x="6319" y="9025"/>
                    </a:cubicBezTo>
                    <a:cubicBezTo>
                      <a:pt x="6250" y="8955"/>
                      <a:pt x="6180" y="8913"/>
                      <a:pt x="6124" y="8844"/>
                    </a:cubicBezTo>
                    <a:lnTo>
                      <a:pt x="5929" y="8634"/>
                    </a:lnTo>
                    <a:cubicBezTo>
                      <a:pt x="5706" y="8327"/>
                      <a:pt x="5524" y="7979"/>
                      <a:pt x="5413" y="7616"/>
                    </a:cubicBezTo>
                    <a:cubicBezTo>
                      <a:pt x="5287" y="7198"/>
                      <a:pt x="5245" y="6751"/>
                      <a:pt x="5315" y="6291"/>
                    </a:cubicBezTo>
                    <a:cubicBezTo>
                      <a:pt x="5385" y="5845"/>
                      <a:pt x="5552" y="5384"/>
                      <a:pt x="5831" y="5008"/>
                    </a:cubicBezTo>
                    <a:cubicBezTo>
                      <a:pt x="5859" y="4938"/>
                      <a:pt x="5915" y="4882"/>
                      <a:pt x="5971" y="4812"/>
                    </a:cubicBezTo>
                    <a:cubicBezTo>
                      <a:pt x="6013" y="4743"/>
                      <a:pt x="6054" y="4687"/>
                      <a:pt x="6124" y="4631"/>
                    </a:cubicBezTo>
                    <a:cubicBezTo>
                      <a:pt x="6180" y="4589"/>
                      <a:pt x="6222" y="4520"/>
                      <a:pt x="6292" y="4464"/>
                    </a:cubicBezTo>
                    <a:cubicBezTo>
                      <a:pt x="6361" y="4408"/>
                      <a:pt x="6417" y="4352"/>
                      <a:pt x="6487" y="4310"/>
                    </a:cubicBezTo>
                    <a:cubicBezTo>
                      <a:pt x="6612" y="4185"/>
                      <a:pt x="6752" y="4115"/>
                      <a:pt x="6891" y="4003"/>
                    </a:cubicBezTo>
                    <a:cubicBezTo>
                      <a:pt x="6919" y="3989"/>
                      <a:pt x="6961" y="3962"/>
                      <a:pt x="6989" y="3934"/>
                    </a:cubicBezTo>
                    <a:lnTo>
                      <a:pt x="7101" y="3892"/>
                    </a:lnTo>
                    <a:lnTo>
                      <a:pt x="7198" y="3836"/>
                    </a:lnTo>
                    <a:lnTo>
                      <a:pt x="7310" y="3780"/>
                    </a:lnTo>
                    <a:cubicBezTo>
                      <a:pt x="7834" y="3542"/>
                      <a:pt x="8419" y="3405"/>
                      <a:pt x="9013" y="3405"/>
                    </a:cubicBezTo>
                    <a:cubicBezTo>
                      <a:pt x="9115" y="3405"/>
                      <a:pt x="9217" y="3409"/>
                      <a:pt x="9318" y="3418"/>
                    </a:cubicBezTo>
                    <a:cubicBezTo>
                      <a:pt x="10016" y="3473"/>
                      <a:pt x="10685" y="3724"/>
                      <a:pt x="11285" y="4129"/>
                    </a:cubicBezTo>
                    <a:lnTo>
                      <a:pt x="11494" y="4310"/>
                    </a:lnTo>
                    <a:cubicBezTo>
                      <a:pt x="11522" y="4338"/>
                      <a:pt x="11564" y="4352"/>
                      <a:pt x="11592" y="4394"/>
                    </a:cubicBezTo>
                    <a:lnTo>
                      <a:pt x="11704" y="4478"/>
                    </a:lnTo>
                    <a:cubicBezTo>
                      <a:pt x="11773" y="4547"/>
                      <a:pt x="11843" y="4603"/>
                      <a:pt x="11899" y="4673"/>
                    </a:cubicBezTo>
                    <a:cubicBezTo>
                      <a:pt x="11941" y="4743"/>
                      <a:pt x="12010" y="4812"/>
                      <a:pt x="12080" y="4882"/>
                    </a:cubicBezTo>
                    <a:cubicBezTo>
                      <a:pt x="12331" y="5161"/>
                      <a:pt x="12527" y="5468"/>
                      <a:pt x="12694" y="5803"/>
                    </a:cubicBezTo>
                    <a:cubicBezTo>
                      <a:pt x="13043" y="6472"/>
                      <a:pt x="13238" y="7212"/>
                      <a:pt x="13252" y="7965"/>
                    </a:cubicBezTo>
                    <a:cubicBezTo>
                      <a:pt x="13266" y="8718"/>
                      <a:pt x="13126" y="9485"/>
                      <a:pt x="12819" y="10169"/>
                    </a:cubicBezTo>
                    <a:cubicBezTo>
                      <a:pt x="12499" y="10866"/>
                      <a:pt x="12052" y="11466"/>
                      <a:pt x="11480" y="11954"/>
                    </a:cubicBezTo>
                    <a:cubicBezTo>
                      <a:pt x="10895" y="12470"/>
                      <a:pt x="10239" y="12847"/>
                      <a:pt x="9528" y="13112"/>
                    </a:cubicBezTo>
                    <a:cubicBezTo>
                      <a:pt x="8806" y="13373"/>
                      <a:pt x="8046" y="13502"/>
                      <a:pt x="7293" y="13502"/>
                    </a:cubicBezTo>
                    <a:cubicBezTo>
                      <a:pt x="6561" y="13502"/>
                      <a:pt x="5836" y="13380"/>
                      <a:pt x="5162" y="13140"/>
                    </a:cubicBezTo>
                    <a:cubicBezTo>
                      <a:pt x="4827" y="13028"/>
                      <a:pt x="4506" y="12889"/>
                      <a:pt x="4185" y="12707"/>
                    </a:cubicBezTo>
                    <a:cubicBezTo>
                      <a:pt x="3878" y="12540"/>
                      <a:pt x="3572" y="12345"/>
                      <a:pt x="3320" y="12135"/>
                    </a:cubicBezTo>
                    <a:cubicBezTo>
                      <a:pt x="3042" y="11926"/>
                      <a:pt x="2790" y="11675"/>
                      <a:pt x="2567" y="11438"/>
                    </a:cubicBezTo>
                    <a:cubicBezTo>
                      <a:pt x="2511" y="11368"/>
                      <a:pt x="2442" y="11312"/>
                      <a:pt x="2386" y="11243"/>
                    </a:cubicBezTo>
                    <a:cubicBezTo>
                      <a:pt x="2344" y="11173"/>
                      <a:pt x="2288" y="11103"/>
                      <a:pt x="2232" y="11047"/>
                    </a:cubicBezTo>
                    <a:cubicBezTo>
                      <a:pt x="2135" y="10936"/>
                      <a:pt x="2023" y="10796"/>
                      <a:pt x="1912" y="10657"/>
                    </a:cubicBezTo>
                    <a:cubicBezTo>
                      <a:pt x="1521" y="10113"/>
                      <a:pt x="1214" y="9541"/>
                      <a:pt x="977" y="8941"/>
                    </a:cubicBezTo>
                    <a:cubicBezTo>
                      <a:pt x="726" y="8355"/>
                      <a:pt x="573" y="7756"/>
                      <a:pt x="489" y="7184"/>
                    </a:cubicBezTo>
                    <a:cubicBezTo>
                      <a:pt x="294" y="6012"/>
                      <a:pt x="391" y="4938"/>
                      <a:pt x="614" y="3989"/>
                    </a:cubicBezTo>
                    <a:cubicBezTo>
                      <a:pt x="712" y="3515"/>
                      <a:pt x="852" y="3097"/>
                      <a:pt x="1033" y="2720"/>
                    </a:cubicBezTo>
                    <a:cubicBezTo>
                      <a:pt x="1186" y="2330"/>
                      <a:pt x="1368" y="2009"/>
                      <a:pt x="1535" y="1702"/>
                    </a:cubicBezTo>
                    <a:cubicBezTo>
                      <a:pt x="1884" y="1116"/>
                      <a:pt x="2232" y="698"/>
                      <a:pt x="2484" y="419"/>
                    </a:cubicBezTo>
                    <a:cubicBezTo>
                      <a:pt x="2595" y="279"/>
                      <a:pt x="2707" y="168"/>
                      <a:pt x="2776" y="98"/>
                    </a:cubicBezTo>
                    <a:lnTo>
                      <a:pt x="28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8"/>
              <p:cNvSpPr/>
              <p:nvPr/>
            </p:nvSpPr>
            <p:spPr>
              <a:xfrm>
                <a:off x="422607" y="3796361"/>
                <a:ext cx="467950" cy="955985"/>
              </a:xfrm>
              <a:custGeom>
                <a:avLst/>
                <a:gdLst/>
                <a:ahLst/>
                <a:cxnLst/>
                <a:rect l="l" t="t" r="r" b="b"/>
                <a:pathLst>
                  <a:path w="10671" h="21800" extrusionOk="0">
                    <a:moveTo>
                      <a:pt x="6462" y="1"/>
                    </a:moveTo>
                    <a:cubicBezTo>
                      <a:pt x="5793" y="1"/>
                      <a:pt x="5124" y="122"/>
                      <a:pt x="4506" y="360"/>
                    </a:cubicBezTo>
                    <a:cubicBezTo>
                      <a:pt x="3948" y="569"/>
                      <a:pt x="3390" y="876"/>
                      <a:pt x="2874" y="1295"/>
                    </a:cubicBezTo>
                    <a:cubicBezTo>
                      <a:pt x="2539" y="1574"/>
                      <a:pt x="2204" y="1881"/>
                      <a:pt x="1925" y="2243"/>
                    </a:cubicBezTo>
                    <a:cubicBezTo>
                      <a:pt x="1646" y="2620"/>
                      <a:pt x="1409" y="3038"/>
                      <a:pt x="1228" y="3457"/>
                    </a:cubicBezTo>
                    <a:cubicBezTo>
                      <a:pt x="851" y="4308"/>
                      <a:pt x="530" y="5214"/>
                      <a:pt x="321" y="6177"/>
                    </a:cubicBezTo>
                    <a:cubicBezTo>
                      <a:pt x="112" y="7125"/>
                      <a:pt x="0" y="8130"/>
                      <a:pt x="0" y="9120"/>
                    </a:cubicBezTo>
                    <a:cubicBezTo>
                      <a:pt x="0" y="10110"/>
                      <a:pt x="98" y="11101"/>
                      <a:pt x="293" y="12063"/>
                    </a:cubicBezTo>
                    <a:cubicBezTo>
                      <a:pt x="502" y="13026"/>
                      <a:pt x="795" y="13946"/>
                      <a:pt x="1186" y="14797"/>
                    </a:cubicBezTo>
                    <a:cubicBezTo>
                      <a:pt x="1925" y="16513"/>
                      <a:pt x="2999" y="17936"/>
                      <a:pt x="4045" y="18982"/>
                    </a:cubicBezTo>
                    <a:cubicBezTo>
                      <a:pt x="4561" y="19512"/>
                      <a:pt x="5091" y="19944"/>
                      <a:pt x="5580" y="20307"/>
                    </a:cubicBezTo>
                    <a:lnTo>
                      <a:pt x="5942" y="20572"/>
                    </a:lnTo>
                    <a:cubicBezTo>
                      <a:pt x="6068" y="20655"/>
                      <a:pt x="6166" y="20725"/>
                      <a:pt x="6277" y="20795"/>
                    </a:cubicBezTo>
                    <a:cubicBezTo>
                      <a:pt x="6500" y="20934"/>
                      <a:pt x="6696" y="21060"/>
                      <a:pt x="6877" y="21172"/>
                    </a:cubicBezTo>
                    <a:cubicBezTo>
                      <a:pt x="7072" y="21269"/>
                      <a:pt x="7254" y="21353"/>
                      <a:pt x="7393" y="21451"/>
                    </a:cubicBezTo>
                    <a:cubicBezTo>
                      <a:pt x="7526" y="21523"/>
                      <a:pt x="7638" y="21575"/>
                      <a:pt x="7730" y="21615"/>
                    </a:cubicBezTo>
                    <a:lnTo>
                      <a:pt x="7730" y="21615"/>
                    </a:lnTo>
                    <a:cubicBezTo>
                      <a:pt x="6898" y="21173"/>
                      <a:pt x="6104" y="20641"/>
                      <a:pt x="5384" y="20056"/>
                    </a:cubicBezTo>
                    <a:cubicBezTo>
                      <a:pt x="4561" y="19372"/>
                      <a:pt x="3850" y="18591"/>
                      <a:pt x="3292" y="17726"/>
                    </a:cubicBezTo>
                    <a:cubicBezTo>
                      <a:pt x="3153" y="17503"/>
                      <a:pt x="3027" y="17294"/>
                      <a:pt x="2929" y="17085"/>
                    </a:cubicBezTo>
                    <a:cubicBezTo>
                      <a:pt x="2874" y="16987"/>
                      <a:pt x="2818" y="16875"/>
                      <a:pt x="2762" y="16750"/>
                    </a:cubicBezTo>
                    <a:cubicBezTo>
                      <a:pt x="2720" y="16652"/>
                      <a:pt x="2678" y="16527"/>
                      <a:pt x="2623" y="16429"/>
                    </a:cubicBezTo>
                    <a:cubicBezTo>
                      <a:pt x="2581" y="16317"/>
                      <a:pt x="2539" y="16220"/>
                      <a:pt x="2483" y="16094"/>
                    </a:cubicBezTo>
                    <a:cubicBezTo>
                      <a:pt x="2441" y="15983"/>
                      <a:pt x="2399" y="15871"/>
                      <a:pt x="2344" y="15760"/>
                    </a:cubicBezTo>
                    <a:cubicBezTo>
                      <a:pt x="2302" y="15634"/>
                      <a:pt x="2246" y="15536"/>
                      <a:pt x="2204" y="15411"/>
                    </a:cubicBezTo>
                    <a:cubicBezTo>
                      <a:pt x="2162" y="15285"/>
                      <a:pt x="2106" y="15174"/>
                      <a:pt x="2051" y="15062"/>
                    </a:cubicBezTo>
                    <a:cubicBezTo>
                      <a:pt x="2013" y="14995"/>
                      <a:pt x="1961" y="14929"/>
                      <a:pt x="1946" y="14929"/>
                    </a:cubicBezTo>
                    <a:cubicBezTo>
                      <a:pt x="1939" y="14929"/>
                      <a:pt x="1940" y="14943"/>
                      <a:pt x="1953" y="14978"/>
                    </a:cubicBezTo>
                    <a:cubicBezTo>
                      <a:pt x="1995" y="15216"/>
                      <a:pt x="1981" y="15383"/>
                      <a:pt x="1967" y="15536"/>
                    </a:cubicBezTo>
                    <a:cubicBezTo>
                      <a:pt x="1967" y="15564"/>
                      <a:pt x="1953" y="15620"/>
                      <a:pt x="1925" y="15634"/>
                    </a:cubicBezTo>
                    <a:cubicBezTo>
                      <a:pt x="1855" y="15425"/>
                      <a:pt x="1786" y="15243"/>
                      <a:pt x="1702" y="15034"/>
                    </a:cubicBezTo>
                    <a:cubicBezTo>
                      <a:pt x="1465" y="14351"/>
                      <a:pt x="1270" y="13653"/>
                      <a:pt x="1130" y="12956"/>
                    </a:cubicBezTo>
                    <a:cubicBezTo>
                      <a:pt x="935" y="11993"/>
                      <a:pt x="767" y="11003"/>
                      <a:pt x="712" y="9985"/>
                    </a:cubicBezTo>
                    <a:lnTo>
                      <a:pt x="712" y="9427"/>
                    </a:lnTo>
                    <a:cubicBezTo>
                      <a:pt x="712" y="9259"/>
                      <a:pt x="726" y="9078"/>
                      <a:pt x="726" y="8925"/>
                    </a:cubicBezTo>
                    <a:cubicBezTo>
                      <a:pt x="726" y="8820"/>
                      <a:pt x="698" y="8738"/>
                      <a:pt x="675" y="8738"/>
                    </a:cubicBezTo>
                    <a:cubicBezTo>
                      <a:pt x="660" y="8738"/>
                      <a:pt x="647" y="8768"/>
                      <a:pt x="642" y="8841"/>
                    </a:cubicBezTo>
                    <a:cubicBezTo>
                      <a:pt x="628" y="9008"/>
                      <a:pt x="600" y="9190"/>
                      <a:pt x="586" y="9343"/>
                    </a:cubicBezTo>
                    <a:cubicBezTo>
                      <a:pt x="572" y="9497"/>
                      <a:pt x="572" y="9678"/>
                      <a:pt x="558" y="9831"/>
                    </a:cubicBezTo>
                    <a:cubicBezTo>
                      <a:pt x="530" y="9985"/>
                      <a:pt x="530" y="10152"/>
                      <a:pt x="516" y="10306"/>
                    </a:cubicBezTo>
                    <a:cubicBezTo>
                      <a:pt x="502" y="10459"/>
                      <a:pt x="488" y="10599"/>
                      <a:pt x="488" y="10752"/>
                    </a:cubicBezTo>
                    <a:cubicBezTo>
                      <a:pt x="488" y="10864"/>
                      <a:pt x="461" y="10961"/>
                      <a:pt x="461" y="11059"/>
                    </a:cubicBezTo>
                    <a:cubicBezTo>
                      <a:pt x="377" y="10152"/>
                      <a:pt x="433" y="9218"/>
                      <a:pt x="586" y="8381"/>
                    </a:cubicBezTo>
                    <a:cubicBezTo>
                      <a:pt x="740" y="7544"/>
                      <a:pt x="1005" y="6777"/>
                      <a:pt x="1270" y="6121"/>
                    </a:cubicBezTo>
                    <a:cubicBezTo>
                      <a:pt x="1339" y="5940"/>
                      <a:pt x="1409" y="5689"/>
                      <a:pt x="1367" y="5591"/>
                    </a:cubicBezTo>
                    <a:cubicBezTo>
                      <a:pt x="1337" y="5517"/>
                      <a:pt x="1296" y="5482"/>
                      <a:pt x="1249" y="5482"/>
                    </a:cubicBezTo>
                    <a:cubicBezTo>
                      <a:pt x="1144" y="5482"/>
                      <a:pt x="1004" y="5648"/>
                      <a:pt x="851" y="5926"/>
                    </a:cubicBezTo>
                    <a:cubicBezTo>
                      <a:pt x="921" y="5717"/>
                      <a:pt x="977" y="5521"/>
                      <a:pt x="1060" y="5312"/>
                    </a:cubicBezTo>
                    <a:cubicBezTo>
                      <a:pt x="1130" y="5103"/>
                      <a:pt x="1200" y="4894"/>
                      <a:pt x="1284" y="4684"/>
                    </a:cubicBezTo>
                    <a:cubicBezTo>
                      <a:pt x="1353" y="4517"/>
                      <a:pt x="1507" y="4112"/>
                      <a:pt x="1646" y="3806"/>
                    </a:cubicBezTo>
                    <a:cubicBezTo>
                      <a:pt x="1770" y="3509"/>
                      <a:pt x="1872" y="3278"/>
                      <a:pt x="1806" y="3278"/>
                    </a:cubicBezTo>
                    <a:cubicBezTo>
                      <a:pt x="1797" y="3278"/>
                      <a:pt x="1786" y="3282"/>
                      <a:pt x="1772" y="3289"/>
                    </a:cubicBezTo>
                    <a:cubicBezTo>
                      <a:pt x="1744" y="3317"/>
                      <a:pt x="1688" y="3359"/>
                      <a:pt x="1632" y="3429"/>
                    </a:cubicBezTo>
                    <a:cubicBezTo>
                      <a:pt x="1576" y="3499"/>
                      <a:pt x="1493" y="3610"/>
                      <a:pt x="1423" y="3708"/>
                    </a:cubicBezTo>
                    <a:cubicBezTo>
                      <a:pt x="1353" y="3820"/>
                      <a:pt x="1284" y="3945"/>
                      <a:pt x="1214" y="4043"/>
                    </a:cubicBezTo>
                    <a:cubicBezTo>
                      <a:pt x="1158" y="4154"/>
                      <a:pt x="1116" y="4252"/>
                      <a:pt x="1074" y="4336"/>
                    </a:cubicBezTo>
                    <a:cubicBezTo>
                      <a:pt x="1130" y="4196"/>
                      <a:pt x="1186" y="4057"/>
                      <a:pt x="1228" y="3945"/>
                    </a:cubicBezTo>
                    <a:cubicBezTo>
                      <a:pt x="1284" y="3806"/>
                      <a:pt x="1353" y="3680"/>
                      <a:pt x="1409" y="3541"/>
                    </a:cubicBezTo>
                    <a:cubicBezTo>
                      <a:pt x="1576" y="3122"/>
                      <a:pt x="1814" y="2718"/>
                      <a:pt x="2093" y="2355"/>
                    </a:cubicBezTo>
                    <a:cubicBezTo>
                      <a:pt x="2344" y="1992"/>
                      <a:pt x="2664" y="1671"/>
                      <a:pt x="2999" y="1392"/>
                    </a:cubicBezTo>
                    <a:cubicBezTo>
                      <a:pt x="3306" y="1127"/>
                      <a:pt x="3641" y="918"/>
                      <a:pt x="3976" y="751"/>
                    </a:cubicBezTo>
                    <a:cubicBezTo>
                      <a:pt x="4673" y="402"/>
                      <a:pt x="5412" y="193"/>
                      <a:pt x="6221" y="137"/>
                    </a:cubicBezTo>
                    <a:cubicBezTo>
                      <a:pt x="6292" y="135"/>
                      <a:pt x="6363" y="134"/>
                      <a:pt x="6434" y="134"/>
                    </a:cubicBezTo>
                    <a:cubicBezTo>
                      <a:pt x="6813" y="134"/>
                      <a:pt x="7199" y="166"/>
                      <a:pt x="7574" y="249"/>
                    </a:cubicBezTo>
                    <a:cubicBezTo>
                      <a:pt x="8035" y="332"/>
                      <a:pt x="8453" y="486"/>
                      <a:pt x="8872" y="681"/>
                    </a:cubicBezTo>
                    <a:cubicBezTo>
                      <a:pt x="9248" y="848"/>
                      <a:pt x="9597" y="1155"/>
                      <a:pt x="9848" y="1532"/>
                    </a:cubicBezTo>
                    <a:cubicBezTo>
                      <a:pt x="10113" y="1964"/>
                      <a:pt x="10197" y="2494"/>
                      <a:pt x="10127" y="2997"/>
                    </a:cubicBezTo>
                    <a:cubicBezTo>
                      <a:pt x="10113" y="3066"/>
                      <a:pt x="10085" y="3136"/>
                      <a:pt x="10085" y="3192"/>
                    </a:cubicBezTo>
                    <a:cubicBezTo>
                      <a:pt x="10071" y="3262"/>
                      <a:pt x="10057" y="3331"/>
                      <a:pt x="10015" y="3401"/>
                    </a:cubicBezTo>
                    <a:cubicBezTo>
                      <a:pt x="9974" y="3541"/>
                      <a:pt x="9918" y="3680"/>
                      <a:pt x="9834" y="3778"/>
                    </a:cubicBezTo>
                    <a:cubicBezTo>
                      <a:pt x="9653" y="4015"/>
                      <a:pt x="9374" y="4126"/>
                      <a:pt x="9109" y="4154"/>
                    </a:cubicBezTo>
                    <a:cubicBezTo>
                      <a:pt x="8955" y="4154"/>
                      <a:pt x="8816" y="4126"/>
                      <a:pt x="8690" y="4098"/>
                    </a:cubicBezTo>
                    <a:cubicBezTo>
                      <a:pt x="8551" y="4043"/>
                      <a:pt x="8481" y="3945"/>
                      <a:pt x="8411" y="3833"/>
                    </a:cubicBezTo>
                    <a:cubicBezTo>
                      <a:pt x="8397" y="3778"/>
                      <a:pt x="8369" y="3736"/>
                      <a:pt x="8369" y="3680"/>
                    </a:cubicBezTo>
                    <a:cubicBezTo>
                      <a:pt x="8369" y="3666"/>
                      <a:pt x="8342" y="3624"/>
                      <a:pt x="8342" y="3610"/>
                    </a:cubicBezTo>
                    <a:cubicBezTo>
                      <a:pt x="8342" y="3596"/>
                      <a:pt x="8342" y="3568"/>
                      <a:pt x="8328" y="3554"/>
                    </a:cubicBezTo>
                    <a:cubicBezTo>
                      <a:pt x="8316" y="3497"/>
                      <a:pt x="8305" y="3450"/>
                      <a:pt x="8270" y="3450"/>
                    </a:cubicBezTo>
                    <a:cubicBezTo>
                      <a:pt x="8263" y="3450"/>
                      <a:pt x="8254" y="3452"/>
                      <a:pt x="8244" y="3457"/>
                    </a:cubicBezTo>
                    <a:cubicBezTo>
                      <a:pt x="8238" y="3444"/>
                      <a:pt x="8229" y="3437"/>
                      <a:pt x="8218" y="3437"/>
                    </a:cubicBezTo>
                    <a:cubicBezTo>
                      <a:pt x="8205" y="3437"/>
                      <a:pt x="8189" y="3448"/>
                      <a:pt x="8174" y="3471"/>
                    </a:cubicBezTo>
                    <a:cubicBezTo>
                      <a:pt x="8132" y="3499"/>
                      <a:pt x="8090" y="3568"/>
                      <a:pt x="8063" y="3680"/>
                    </a:cubicBezTo>
                    <a:cubicBezTo>
                      <a:pt x="8021" y="3820"/>
                      <a:pt x="7993" y="4057"/>
                      <a:pt x="8160" y="4322"/>
                    </a:cubicBezTo>
                    <a:cubicBezTo>
                      <a:pt x="8174" y="4336"/>
                      <a:pt x="8174" y="4364"/>
                      <a:pt x="8188" y="4377"/>
                    </a:cubicBezTo>
                    <a:cubicBezTo>
                      <a:pt x="8202" y="4391"/>
                      <a:pt x="8202" y="4405"/>
                      <a:pt x="8230" y="4433"/>
                    </a:cubicBezTo>
                    <a:cubicBezTo>
                      <a:pt x="8258" y="4461"/>
                      <a:pt x="8300" y="4517"/>
                      <a:pt x="8342" y="4545"/>
                    </a:cubicBezTo>
                    <a:cubicBezTo>
                      <a:pt x="8397" y="4601"/>
                      <a:pt x="8397" y="4587"/>
                      <a:pt x="8411" y="4601"/>
                    </a:cubicBezTo>
                    <a:lnTo>
                      <a:pt x="8439" y="4615"/>
                    </a:lnTo>
                    <a:lnTo>
                      <a:pt x="8453" y="4615"/>
                    </a:lnTo>
                    <a:cubicBezTo>
                      <a:pt x="8467" y="4642"/>
                      <a:pt x="8509" y="4656"/>
                      <a:pt x="8523" y="4656"/>
                    </a:cubicBezTo>
                    <a:cubicBezTo>
                      <a:pt x="8620" y="4712"/>
                      <a:pt x="8746" y="4754"/>
                      <a:pt x="8886" y="4796"/>
                    </a:cubicBezTo>
                    <a:cubicBezTo>
                      <a:pt x="8972" y="4865"/>
                      <a:pt x="9080" y="4891"/>
                      <a:pt x="9199" y="4891"/>
                    </a:cubicBezTo>
                    <a:cubicBezTo>
                      <a:pt x="9273" y="4891"/>
                      <a:pt x="9350" y="4882"/>
                      <a:pt x="9430" y="4866"/>
                    </a:cubicBezTo>
                    <a:cubicBezTo>
                      <a:pt x="9625" y="4838"/>
                      <a:pt x="9834" y="4740"/>
                      <a:pt x="10001" y="4629"/>
                    </a:cubicBezTo>
                    <a:cubicBezTo>
                      <a:pt x="10183" y="4503"/>
                      <a:pt x="10322" y="4350"/>
                      <a:pt x="10420" y="4168"/>
                    </a:cubicBezTo>
                    <a:cubicBezTo>
                      <a:pt x="10462" y="4140"/>
                      <a:pt x="10476" y="4085"/>
                      <a:pt x="10490" y="4043"/>
                    </a:cubicBezTo>
                    <a:cubicBezTo>
                      <a:pt x="10518" y="4029"/>
                      <a:pt x="10518" y="4001"/>
                      <a:pt x="10531" y="3973"/>
                    </a:cubicBezTo>
                    <a:lnTo>
                      <a:pt x="10545" y="3931"/>
                    </a:lnTo>
                    <a:cubicBezTo>
                      <a:pt x="10559" y="3861"/>
                      <a:pt x="10601" y="3792"/>
                      <a:pt x="10615" y="3736"/>
                    </a:cubicBezTo>
                    <a:cubicBezTo>
                      <a:pt x="10629" y="3666"/>
                      <a:pt x="10657" y="3610"/>
                      <a:pt x="10657" y="3541"/>
                    </a:cubicBezTo>
                    <a:cubicBezTo>
                      <a:pt x="10671" y="3485"/>
                      <a:pt x="10671" y="3415"/>
                      <a:pt x="10671" y="3373"/>
                    </a:cubicBezTo>
                    <a:cubicBezTo>
                      <a:pt x="10671" y="3262"/>
                      <a:pt x="10671" y="3150"/>
                      <a:pt x="10657" y="3094"/>
                    </a:cubicBezTo>
                    <a:cubicBezTo>
                      <a:pt x="10619" y="2941"/>
                      <a:pt x="10568" y="2869"/>
                      <a:pt x="10507" y="2869"/>
                    </a:cubicBezTo>
                    <a:cubicBezTo>
                      <a:pt x="10501" y="2869"/>
                      <a:pt x="10495" y="2870"/>
                      <a:pt x="10490" y="2871"/>
                    </a:cubicBezTo>
                    <a:cubicBezTo>
                      <a:pt x="10476" y="2871"/>
                      <a:pt x="10462" y="2899"/>
                      <a:pt x="10434" y="2913"/>
                    </a:cubicBezTo>
                    <a:cubicBezTo>
                      <a:pt x="10420" y="2913"/>
                      <a:pt x="10406" y="2927"/>
                      <a:pt x="10392" y="2955"/>
                    </a:cubicBezTo>
                    <a:cubicBezTo>
                      <a:pt x="10366" y="2968"/>
                      <a:pt x="10352" y="2981"/>
                      <a:pt x="10350" y="2994"/>
                    </a:cubicBezTo>
                    <a:lnTo>
                      <a:pt x="10350" y="2994"/>
                    </a:lnTo>
                    <a:cubicBezTo>
                      <a:pt x="10364" y="2758"/>
                      <a:pt x="10336" y="2508"/>
                      <a:pt x="10280" y="2271"/>
                    </a:cubicBezTo>
                    <a:lnTo>
                      <a:pt x="10183" y="1895"/>
                    </a:lnTo>
                    <a:cubicBezTo>
                      <a:pt x="10155" y="1853"/>
                      <a:pt x="10127" y="1783"/>
                      <a:pt x="10113" y="1727"/>
                    </a:cubicBezTo>
                    <a:cubicBezTo>
                      <a:pt x="10085" y="1671"/>
                      <a:pt x="10043" y="1616"/>
                      <a:pt x="10015" y="1546"/>
                    </a:cubicBezTo>
                    <a:cubicBezTo>
                      <a:pt x="9987" y="1462"/>
                      <a:pt x="9932" y="1406"/>
                      <a:pt x="9876" y="1337"/>
                    </a:cubicBezTo>
                    <a:cubicBezTo>
                      <a:pt x="9736" y="1155"/>
                      <a:pt x="9569" y="974"/>
                      <a:pt x="9374" y="835"/>
                    </a:cubicBezTo>
                    <a:cubicBezTo>
                      <a:pt x="9304" y="779"/>
                      <a:pt x="9234" y="737"/>
                      <a:pt x="9151" y="681"/>
                    </a:cubicBezTo>
                    <a:cubicBezTo>
                      <a:pt x="9081" y="639"/>
                      <a:pt x="8997" y="597"/>
                      <a:pt x="8927" y="556"/>
                    </a:cubicBezTo>
                    <a:cubicBezTo>
                      <a:pt x="8858" y="528"/>
                      <a:pt x="8760" y="486"/>
                      <a:pt x="8690" y="458"/>
                    </a:cubicBezTo>
                    <a:cubicBezTo>
                      <a:pt x="8620" y="416"/>
                      <a:pt x="8537" y="402"/>
                      <a:pt x="8467" y="360"/>
                    </a:cubicBezTo>
                    <a:cubicBezTo>
                      <a:pt x="8174" y="263"/>
                      <a:pt x="7881" y="179"/>
                      <a:pt x="7616" y="123"/>
                    </a:cubicBezTo>
                    <a:cubicBezTo>
                      <a:pt x="7238" y="41"/>
                      <a:pt x="6850" y="1"/>
                      <a:pt x="6462" y="1"/>
                    </a:cubicBezTo>
                    <a:close/>
                    <a:moveTo>
                      <a:pt x="7730" y="21615"/>
                    </a:moveTo>
                    <a:cubicBezTo>
                      <a:pt x="7849" y="21678"/>
                      <a:pt x="7969" y="21740"/>
                      <a:pt x="8090" y="21799"/>
                    </a:cubicBezTo>
                    <a:lnTo>
                      <a:pt x="7770" y="21632"/>
                    </a:lnTo>
                    <a:cubicBezTo>
                      <a:pt x="7757" y="21626"/>
                      <a:pt x="7743" y="21621"/>
                      <a:pt x="7730" y="21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8"/>
              <p:cNvSpPr/>
              <p:nvPr/>
            </p:nvSpPr>
            <p:spPr>
              <a:xfrm>
                <a:off x="592054" y="4095968"/>
                <a:ext cx="806579" cy="720584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6432" extrusionOk="0">
                    <a:moveTo>
                      <a:pt x="13837" y="0"/>
                    </a:moveTo>
                    <a:cubicBezTo>
                      <a:pt x="13712" y="0"/>
                      <a:pt x="13600" y="14"/>
                      <a:pt x="13488" y="14"/>
                    </a:cubicBezTo>
                    <a:cubicBezTo>
                      <a:pt x="13433" y="14"/>
                      <a:pt x="13363" y="42"/>
                      <a:pt x="13307" y="56"/>
                    </a:cubicBezTo>
                    <a:lnTo>
                      <a:pt x="13223" y="70"/>
                    </a:lnTo>
                    <a:lnTo>
                      <a:pt x="13140" y="84"/>
                    </a:lnTo>
                    <a:cubicBezTo>
                      <a:pt x="12875" y="140"/>
                      <a:pt x="12624" y="251"/>
                      <a:pt x="12400" y="363"/>
                    </a:cubicBezTo>
                    <a:cubicBezTo>
                      <a:pt x="12275" y="419"/>
                      <a:pt x="12177" y="503"/>
                      <a:pt x="12066" y="572"/>
                    </a:cubicBezTo>
                    <a:cubicBezTo>
                      <a:pt x="11968" y="670"/>
                      <a:pt x="11856" y="754"/>
                      <a:pt x="11773" y="851"/>
                    </a:cubicBezTo>
                    <a:cubicBezTo>
                      <a:pt x="11675" y="963"/>
                      <a:pt x="11577" y="1088"/>
                      <a:pt x="11494" y="1200"/>
                    </a:cubicBezTo>
                    <a:cubicBezTo>
                      <a:pt x="11410" y="1339"/>
                      <a:pt x="11354" y="1507"/>
                      <a:pt x="11340" y="1660"/>
                    </a:cubicBezTo>
                    <a:cubicBezTo>
                      <a:pt x="11298" y="1995"/>
                      <a:pt x="11438" y="2316"/>
                      <a:pt x="11647" y="2497"/>
                    </a:cubicBezTo>
                    <a:cubicBezTo>
                      <a:pt x="11773" y="2595"/>
                      <a:pt x="11912" y="2665"/>
                      <a:pt x="12024" y="2665"/>
                    </a:cubicBezTo>
                    <a:cubicBezTo>
                      <a:pt x="12121" y="2665"/>
                      <a:pt x="12191" y="2595"/>
                      <a:pt x="12233" y="2553"/>
                    </a:cubicBezTo>
                    <a:cubicBezTo>
                      <a:pt x="12233" y="2525"/>
                      <a:pt x="12247" y="2525"/>
                      <a:pt x="12247" y="2511"/>
                    </a:cubicBezTo>
                    <a:lnTo>
                      <a:pt x="12247" y="2483"/>
                    </a:lnTo>
                    <a:cubicBezTo>
                      <a:pt x="12247" y="2455"/>
                      <a:pt x="12233" y="2427"/>
                      <a:pt x="12233" y="2414"/>
                    </a:cubicBezTo>
                    <a:cubicBezTo>
                      <a:pt x="12205" y="2372"/>
                      <a:pt x="12177" y="2358"/>
                      <a:pt x="12135" y="2316"/>
                    </a:cubicBezTo>
                    <a:cubicBezTo>
                      <a:pt x="12121" y="2316"/>
                      <a:pt x="12121" y="2302"/>
                      <a:pt x="12121" y="2302"/>
                    </a:cubicBezTo>
                    <a:lnTo>
                      <a:pt x="12135" y="2302"/>
                    </a:lnTo>
                    <a:cubicBezTo>
                      <a:pt x="12121" y="2288"/>
                      <a:pt x="12107" y="2288"/>
                      <a:pt x="12093" y="2274"/>
                    </a:cubicBezTo>
                    <a:lnTo>
                      <a:pt x="12066" y="2274"/>
                    </a:lnTo>
                    <a:cubicBezTo>
                      <a:pt x="12156" y="2176"/>
                      <a:pt x="12206" y="2122"/>
                      <a:pt x="12232" y="2093"/>
                    </a:cubicBezTo>
                    <a:lnTo>
                      <a:pt x="12232" y="2093"/>
                    </a:lnTo>
                    <a:cubicBezTo>
                      <a:pt x="12235" y="2091"/>
                      <a:pt x="12240" y="2086"/>
                      <a:pt x="12247" y="2079"/>
                    </a:cubicBezTo>
                    <a:lnTo>
                      <a:pt x="12247" y="2077"/>
                    </a:lnTo>
                    <a:lnTo>
                      <a:pt x="12247" y="2077"/>
                    </a:lnTo>
                    <a:cubicBezTo>
                      <a:pt x="12255" y="2068"/>
                      <a:pt x="12257" y="2065"/>
                      <a:pt x="12257" y="2065"/>
                    </a:cubicBezTo>
                    <a:lnTo>
                      <a:pt x="12257" y="2065"/>
                    </a:lnTo>
                    <a:cubicBezTo>
                      <a:pt x="12257" y="2065"/>
                      <a:pt x="12252" y="2070"/>
                      <a:pt x="12247" y="2076"/>
                    </a:cubicBezTo>
                    <a:lnTo>
                      <a:pt x="12247" y="2076"/>
                    </a:lnTo>
                    <a:lnTo>
                      <a:pt x="12247" y="2065"/>
                    </a:lnTo>
                    <a:cubicBezTo>
                      <a:pt x="12233" y="2037"/>
                      <a:pt x="12233" y="2037"/>
                      <a:pt x="12233" y="2023"/>
                    </a:cubicBezTo>
                    <a:cubicBezTo>
                      <a:pt x="12135" y="1925"/>
                      <a:pt x="12107" y="1772"/>
                      <a:pt x="12135" y="1605"/>
                    </a:cubicBezTo>
                    <a:lnTo>
                      <a:pt x="12135" y="1577"/>
                    </a:lnTo>
                    <a:cubicBezTo>
                      <a:pt x="12135" y="1549"/>
                      <a:pt x="12163" y="1535"/>
                      <a:pt x="12163" y="1521"/>
                    </a:cubicBezTo>
                    <a:cubicBezTo>
                      <a:pt x="12177" y="1493"/>
                      <a:pt x="12191" y="1451"/>
                      <a:pt x="12191" y="1423"/>
                    </a:cubicBezTo>
                    <a:cubicBezTo>
                      <a:pt x="12205" y="1353"/>
                      <a:pt x="12247" y="1298"/>
                      <a:pt x="12261" y="1242"/>
                    </a:cubicBezTo>
                    <a:cubicBezTo>
                      <a:pt x="12275" y="1144"/>
                      <a:pt x="12289" y="1074"/>
                      <a:pt x="12233" y="1019"/>
                    </a:cubicBezTo>
                    <a:cubicBezTo>
                      <a:pt x="12205" y="1005"/>
                      <a:pt x="12191" y="1005"/>
                      <a:pt x="12177" y="1005"/>
                    </a:cubicBezTo>
                    <a:cubicBezTo>
                      <a:pt x="12163" y="977"/>
                      <a:pt x="12135" y="977"/>
                      <a:pt x="12107" y="977"/>
                    </a:cubicBezTo>
                    <a:cubicBezTo>
                      <a:pt x="12080" y="977"/>
                      <a:pt x="12066" y="977"/>
                      <a:pt x="12038" y="1005"/>
                    </a:cubicBezTo>
                    <a:lnTo>
                      <a:pt x="12080" y="935"/>
                    </a:lnTo>
                    <a:lnTo>
                      <a:pt x="12135" y="879"/>
                    </a:lnTo>
                    <a:cubicBezTo>
                      <a:pt x="12177" y="837"/>
                      <a:pt x="12205" y="809"/>
                      <a:pt x="12247" y="754"/>
                    </a:cubicBezTo>
                    <a:cubicBezTo>
                      <a:pt x="12275" y="726"/>
                      <a:pt x="12331" y="684"/>
                      <a:pt x="12358" y="656"/>
                    </a:cubicBezTo>
                    <a:lnTo>
                      <a:pt x="12428" y="600"/>
                    </a:lnTo>
                    <a:lnTo>
                      <a:pt x="12512" y="544"/>
                    </a:lnTo>
                    <a:cubicBezTo>
                      <a:pt x="12679" y="405"/>
                      <a:pt x="12889" y="321"/>
                      <a:pt x="13112" y="251"/>
                    </a:cubicBezTo>
                    <a:cubicBezTo>
                      <a:pt x="13181" y="238"/>
                      <a:pt x="13279" y="196"/>
                      <a:pt x="13349" y="196"/>
                    </a:cubicBezTo>
                    <a:lnTo>
                      <a:pt x="13502" y="168"/>
                    </a:lnTo>
                    <a:cubicBezTo>
                      <a:pt x="13558" y="140"/>
                      <a:pt x="13600" y="140"/>
                      <a:pt x="13656" y="140"/>
                    </a:cubicBezTo>
                    <a:cubicBezTo>
                      <a:pt x="13693" y="135"/>
                      <a:pt x="13729" y="134"/>
                      <a:pt x="13764" y="134"/>
                    </a:cubicBezTo>
                    <a:cubicBezTo>
                      <a:pt x="13835" y="134"/>
                      <a:pt x="13907" y="140"/>
                      <a:pt x="13990" y="140"/>
                    </a:cubicBezTo>
                    <a:cubicBezTo>
                      <a:pt x="14325" y="168"/>
                      <a:pt x="14618" y="251"/>
                      <a:pt x="14897" y="391"/>
                    </a:cubicBezTo>
                    <a:cubicBezTo>
                      <a:pt x="14967" y="419"/>
                      <a:pt x="15023" y="461"/>
                      <a:pt x="15092" y="489"/>
                    </a:cubicBezTo>
                    <a:cubicBezTo>
                      <a:pt x="15162" y="530"/>
                      <a:pt x="15204" y="558"/>
                      <a:pt x="15274" y="614"/>
                    </a:cubicBezTo>
                    <a:cubicBezTo>
                      <a:pt x="15330" y="656"/>
                      <a:pt x="15399" y="698"/>
                      <a:pt x="15455" y="740"/>
                    </a:cubicBezTo>
                    <a:cubicBezTo>
                      <a:pt x="15511" y="795"/>
                      <a:pt x="15553" y="823"/>
                      <a:pt x="15609" y="865"/>
                    </a:cubicBezTo>
                    <a:cubicBezTo>
                      <a:pt x="16013" y="1186"/>
                      <a:pt x="16376" y="1563"/>
                      <a:pt x="16710" y="1953"/>
                    </a:cubicBezTo>
                    <a:cubicBezTo>
                      <a:pt x="16864" y="2162"/>
                      <a:pt x="17017" y="2372"/>
                      <a:pt x="17143" y="2581"/>
                    </a:cubicBezTo>
                    <a:cubicBezTo>
                      <a:pt x="17282" y="2818"/>
                      <a:pt x="17408" y="3041"/>
                      <a:pt x="17506" y="3264"/>
                    </a:cubicBezTo>
                    <a:cubicBezTo>
                      <a:pt x="17631" y="3529"/>
                      <a:pt x="17743" y="3822"/>
                      <a:pt x="17826" y="4115"/>
                    </a:cubicBezTo>
                    <a:cubicBezTo>
                      <a:pt x="17910" y="4422"/>
                      <a:pt x="17980" y="4729"/>
                      <a:pt x="18022" y="5050"/>
                    </a:cubicBezTo>
                    <a:cubicBezTo>
                      <a:pt x="18133" y="5901"/>
                      <a:pt x="18091" y="6821"/>
                      <a:pt x="17826" y="7714"/>
                    </a:cubicBezTo>
                    <a:cubicBezTo>
                      <a:pt x="17701" y="8160"/>
                      <a:pt x="17506" y="8607"/>
                      <a:pt x="17282" y="9025"/>
                    </a:cubicBezTo>
                    <a:cubicBezTo>
                      <a:pt x="17254" y="9067"/>
                      <a:pt x="17227" y="9123"/>
                      <a:pt x="17199" y="9179"/>
                    </a:cubicBezTo>
                    <a:lnTo>
                      <a:pt x="17115" y="9332"/>
                    </a:lnTo>
                    <a:cubicBezTo>
                      <a:pt x="17059" y="9444"/>
                      <a:pt x="16975" y="9541"/>
                      <a:pt x="16906" y="9639"/>
                    </a:cubicBezTo>
                    <a:lnTo>
                      <a:pt x="16487" y="10267"/>
                    </a:lnTo>
                    <a:cubicBezTo>
                      <a:pt x="15901" y="11090"/>
                      <a:pt x="15274" y="11913"/>
                      <a:pt x="14576" y="12638"/>
                    </a:cubicBezTo>
                    <a:lnTo>
                      <a:pt x="14325" y="12917"/>
                    </a:lnTo>
                    <a:cubicBezTo>
                      <a:pt x="14228" y="13014"/>
                      <a:pt x="14144" y="13098"/>
                      <a:pt x="14046" y="13182"/>
                    </a:cubicBezTo>
                    <a:cubicBezTo>
                      <a:pt x="13949" y="13266"/>
                      <a:pt x="13865" y="13363"/>
                      <a:pt x="13767" y="13447"/>
                    </a:cubicBezTo>
                    <a:lnTo>
                      <a:pt x="13488" y="13684"/>
                    </a:lnTo>
                    <a:cubicBezTo>
                      <a:pt x="13433" y="13726"/>
                      <a:pt x="13391" y="13782"/>
                      <a:pt x="13349" y="13810"/>
                    </a:cubicBezTo>
                    <a:lnTo>
                      <a:pt x="13209" y="13935"/>
                    </a:lnTo>
                    <a:lnTo>
                      <a:pt x="12902" y="14158"/>
                    </a:lnTo>
                    <a:lnTo>
                      <a:pt x="12596" y="14367"/>
                    </a:lnTo>
                    <a:lnTo>
                      <a:pt x="12442" y="14479"/>
                    </a:lnTo>
                    <a:lnTo>
                      <a:pt x="12275" y="14577"/>
                    </a:lnTo>
                    <a:cubicBezTo>
                      <a:pt x="12177" y="14646"/>
                      <a:pt x="12066" y="14702"/>
                      <a:pt x="11968" y="14772"/>
                    </a:cubicBezTo>
                    <a:cubicBezTo>
                      <a:pt x="11856" y="14828"/>
                      <a:pt x="11759" y="14870"/>
                      <a:pt x="11633" y="14939"/>
                    </a:cubicBezTo>
                    <a:cubicBezTo>
                      <a:pt x="11577" y="14981"/>
                      <a:pt x="11536" y="14995"/>
                      <a:pt x="11480" y="15037"/>
                    </a:cubicBezTo>
                    <a:lnTo>
                      <a:pt x="11298" y="15107"/>
                    </a:lnTo>
                    <a:cubicBezTo>
                      <a:pt x="11201" y="15149"/>
                      <a:pt x="11075" y="15204"/>
                      <a:pt x="10964" y="15246"/>
                    </a:cubicBezTo>
                    <a:cubicBezTo>
                      <a:pt x="10852" y="15274"/>
                      <a:pt x="10740" y="15330"/>
                      <a:pt x="10643" y="15358"/>
                    </a:cubicBezTo>
                    <a:lnTo>
                      <a:pt x="10545" y="15400"/>
                    </a:lnTo>
                    <a:lnTo>
                      <a:pt x="10461" y="15414"/>
                    </a:lnTo>
                    <a:lnTo>
                      <a:pt x="10294" y="15469"/>
                    </a:lnTo>
                    <a:cubicBezTo>
                      <a:pt x="10057" y="15539"/>
                      <a:pt x="9834" y="15567"/>
                      <a:pt x="9597" y="15623"/>
                    </a:cubicBezTo>
                    <a:cubicBezTo>
                      <a:pt x="9226" y="15678"/>
                      <a:pt x="8858" y="15703"/>
                      <a:pt x="8495" y="15703"/>
                    </a:cubicBezTo>
                    <a:cubicBezTo>
                      <a:pt x="7943" y="15703"/>
                      <a:pt x="7404" y="15646"/>
                      <a:pt x="6891" y="15553"/>
                    </a:cubicBezTo>
                    <a:cubicBezTo>
                      <a:pt x="6040" y="15400"/>
                      <a:pt x="5245" y="15135"/>
                      <a:pt x="4533" y="14856"/>
                    </a:cubicBezTo>
                    <a:cubicBezTo>
                      <a:pt x="3111" y="14284"/>
                      <a:pt x="1995" y="13656"/>
                      <a:pt x="1227" y="13196"/>
                    </a:cubicBezTo>
                    <a:cubicBezTo>
                      <a:pt x="1032" y="13084"/>
                      <a:pt x="851" y="12987"/>
                      <a:pt x="697" y="12903"/>
                    </a:cubicBezTo>
                    <a:cubicBezTo>
                      <a:pt x="544" y="12819"/>
                      <a:pt x="418" y="12736"/>
                      <a:pt x="321" y="12680"/>
                    </a:cubicBezTo>
                    <a:cubicBezTo>
                      <a:pt x="112" y="12554"/>
                      <a:pt x="0" y="12484"/>
                      <a:pt x="0" y="12484"/>
                    </a:cubicBezTo>
                    <a:lnTo>
                      <a:pt x="0" y="12484"/>
                    </a:lnTo>
                    <a:cubicBezTo>
                      <a:pt x="921" y="13112"/>
                      <a:pt x="1883" y="13712"/>
                      <a:pt x="2859" y="14228"/>
                    </a:cubicBezTo>
                    <a:cubicBezTo>
                      <a:pt x="3111" y="14367"/>
                      <a:pt x="3348" y="14493"/>
                      <a:pt x="3599" y="14619"/>
                    </a:cubicBezTo>
                    <a:cubicBezTo>
                      <a:pt x="3710" y="14688"/>
                      <a:pt x="3836" y="14730"/>
                      <a:pt x="3961" y="14800"/>
                    </a:cubicBezTo>
                    <a:cubicBezTo>
                      <a:pt x="4087" y="14856"/>
                      <a:pt x="4199" y="14925"/>
                      <a:pt x="4324" y="14981"/>
                    </a:cubicBezTo>
                    <a:cubicBezTo>
                      <a:pt x="4575" y="15107"/>
                      <a:pt x="4826" y="15204"/>
                      <a:pt x="5077" y="15330"/>
                    </a:cubicBezTo>
                    <a:cubicBezTo>
                      <a:pt x="5203" y="15386"/>
                      <a:pt x="5342" y="15428"/>
                      <a:pt x="5454" y="15483"/>
                    </a:cubicBezTo>
                    <a:cubicBezTo>
                      <a:pt x="5579" y="15539"/>
                      <a:pt x="5705" y="15595"/>
                      <a:pt x="5844" y="15637"/>
                    </a:cubicBezTo>
                    <a:cubicBezTo>
                      <a:pt x="5970" y="15693"/>
                      <a:pt x="6110" y="15748"/>
                      <a:pt x="6221" y="15776"/>
                    </a:cubicBezTo>
                    <a:cubicBezTo>
                      <a:pt x="6347" y="15832"/>
                      <a:pt x="6472" y="15874"/>
                      <a:pt x="6598" y="15916"/>
                    </a:cubicBezTo>
                    <a:cubicBezTo>
                      <a:pt x="6835" y="16027"/>
                      <a:pt x="7086" y="16097"/>
                      <a:pt x="7337" y="16181"/>
                    </a:cubicBezTo>
                    <a:cubicBezTo>
                      <a:pt x="7463" y="16223"/>
                      <a:pt x="7602" y="16251"/>
                      <a:pt x="7728" y="16292"/>
                    </a:cubicBezTo>
                    <a:cubicBezTo>
                      <a:pt x="7867" y="16320"/>
                      <a:pt x="7993" y="16362"/>
                      <a:pt x="8132" y="16376"/>
                    </a:cubicBezTo>
                    <a:lnTo>
                      <a:pt x="8551" y="16432"/>
                    </a:lnTo>
                    <a:lnTo>
                      <a:pt x="8997" y="16432"/>
                    </a:lnTo>
                    <a:cubicBezTo>
                      <a:pt x="9067" y="16432"/>
                      <a:pt x="9122" y="16404"/>
                      <a:pt x="9150" y="16390"/>
                    </a:cubicBezTo>
                    <a:cubicBezTo>
                      <a:pt x="9192" y="16376"/>
                      <a:pt x="9192" y="16362"/>
                      <a:pt x="9136" y="16362"/>
                    </a:cubicBezTo>
                    <a:cubicBezTo>
                      <a:pt x="8857" y="16306"/>
                      <a:pt x="8704" y="16223"/>
                      <a:pt x="8564" y="16153"/>
                    </a:cubicBezTo>
                    <a:cubicBezTo>
                      <a:pt x="8523" y="16125"/>
                      <a:pt x="8495" y="16097"/>
                      <a:pt x="8481" y="16055"/>
                    </a:cubicBezTo>
                    <a:lnTo>
                      <a:pt x="8481" y="16055"/>
                    </a:lnTo>
                    <a:cubicBezTo>
                      <a:pt x="8578" y="16083"/>
                      <a:pt x="8704" y="16083"/>
                      <a:pt x="8829" y="16097"/>
                    </a:cubicBezTo>
                    <a:cubicBezTo>
                      <a:pt x="8941" y="16097"/>
                      <a:pt x="9053" y="16111"/>
                      <a:pt x="9178" y="16111"/>
                    </a:cubicBezTo>
                    <a:cubicBezTo>
                      <a:pt x="9959" y="16111"/>
                      <a:pt x="10754" y="15972"/>
                      <a:pt x="11549" y="15707"/>
                    </a:cubicBezTo>
                    <a:cubicBezTo>
                      <a:pt x="11619" y="15693"/>
                      <a:pt x="11689" y="15665"/>
                      <a:pt x="11731" y="15637"/>
                    </a:cubicBezTo>
                    <a:cubicBezTo>
                      <a:pt x="11801" y="15609"/>
                      <a:pt x="11856" y="15595"/>
                      <a:pt x="11926" y="15553"/>
                    </a:cubicBezTo>
                    <a:cubicBezTo>
                      <a:pt x="12052" y="15497"/>
                      <a:pt x="12191" y="15455"/>
                      <a:pt x="12317" y="15386"/>
                    </a:cubicBezTo>
                    <a:lnTo>
                      <a:pt x="12679" y="15177"/>
                    </a:lnTo>
                    <a:cubicBezTo>
                      <a:pt x="12749" y="15135"/>
                      <a:pt x="12805" y="15107"/>
                      <a:pt x="12875" y="15065"/>
                    </a:cubicBezTo>
                    <a:lnTo>
                      <a:pt x="13042" y="14939"/>
                    </a:lnTo>
                    <a:cubicBezTo>
                      <a:pt x="13293" y="14786"/>
                      <a:pt x="13516" y="14619"/>
                      <a:pt x="13739" y="14437"/>
                    </a:cubicBezTo>
                    <a:cubicBezTo>
                      <a:pt x="13851" y="14354"/>
                      <a:pt x="13963" y="14242"/>
                      <a:pt x="14074" y="14158"/>
                    </a:cubicBezTo>
                    <a:cubicBezTo>
                      <a:pt x="14172" y="14075"/>
                      <a:pt x="14297" y="13963"/>
                      <a:pt x="14381" y="13879"/>
                    </a:cubicBezTo>
                    <a:cubicBezTo>
                      <a:pt x="14479" y="13810"/>
                      <a:pt x="14548" y="13740"/>
                      <a:pt x="14632" y="13670"/>
                    </a:cubicBezTo>
                    <a:cubicBezTo>
                      <a:pt x="14716" y="13600"/>
                      <a:pt x="14786" y="13531"/>
                      <a:pt x="14855" y="13461"/>
                    </a:cubicBezTo>
                    <a:lnTo>
                      <a:pt x="15260" y="13056"/>
                    </a:lnTo>
                    <a:cubicBezTo>
                      <a:pt x="15354" y="12962"/>
                      <a:pt x="15391" y="12868"/>
                      <a:pt x="15358" y="12868"/>
                    </a:cubicBezTo>
                    <a:cubicBezTo>
                      <a:pt x="15342" y="12868"/>
                      <a:pt x="15310" y="12890"/>
                      <a:pt x="15260" y="12945"/>
                    </a:cubicBezTo>
                    <a:cubicBezTo>
                      <a:pt x="14702" y="13475"/>
                      <a:pt x="14130" y="13879"/>
                      <a:pt x="13572" y="14200"/>
                    </a:cubicBezTo>
                    <a:cubicBezTo>
                      <a:pt x="13460" y="14242"/>
                      <a:pt x="13377" y="14298"/>
                      <a:pt x="13265" y="14340"/>
                    </a:cubicBezTo>
                    <a:cubicBezTo>
                      <a:pt x="14855" y="13196"/>
                      <a:pt x="16292" y="11801"/>
                      <a:pt x="17380" y="10643"/>
                    </a:cubicBezTo>
                    <a:cubicBezTo>
                      <a:pt x="17519" y="10476"/>
                      <a:pt x="17701" y="10225"/>
                      <a:pt x="17701" y="10113"/>
                    </a:cubicBezTo>
                    <a:cubicBezTo>
                      <a:pt x="17695" y="10001"/>
                      <a:pt x="17653" y="9952"/>
                      <a:pt x="17582" y="9952"/>
                    </a:cubicBezTo>
                    <a:cubicBezTo>
                      <a:pt x="17469" y="9952"/>
                      <a:pt x="17283" y="10078"/>
                      <a:pt x="17059" y="10267"/>
                    </a:cubicBezTo>
                    <a:cubicBezTo>
                      <a:pt x="17199" y="10085"/>
                      <a:pt x="17338" y="9904"/>
                      <a:pt x="17478" y="9709"/>
                    </a:cubicBezTo>
                    <a:cubicBezTo>
                      <a:pt x="17617" y="9527"/>
                      <a:pt x="17743" y="9318"/>
                      <a:pt x="17854" y="9081"/>
                    </a:cubicBezTo>
                    <a:cubicBezTo>
                      <a:pt x="17938" y="8914"/>
                      <a:pt x="18147" y="8481"/>
                      <a:pt x="18259" y="8077"/>
                    </a:cubicBezTo>
                    <a:cubicBezTo>
                      <a:pt x="18368" y="7736"/>
                      <a:pt x="18393" y="7459"/>
                      <a:pt x="18342" y="7459"/>
                    </a:cubicBezTo>
                    <a:cubicBezTo>
                      <a:pt x="18334" y="7459"/>
                      <a:pt x="18325" y="7464"/>
                      <a:pt x="18315" y="7477"/>
                    </a:cubicBezTo>
                    <a:cubicBezTo>
                      <a:pt x="18301" y="7519"/>
                      <a:pt x="18245" y="7588"/>
                      <a:pt x="18189" y="7672"/>
                    </a:cubicBezTo>
                    <a:cubicBezTo>
                      <a:pt x="18175" y="7728"/>
                      <a:pt x="18133" y="7784"/>
                      <a:pt x="18105" y="7826"/>
                    </a:cubicBezTo>
                    <a:cubicBezTo>
                      <a:pt x="18063" y="7881"/>
                      <a:pt x="18036" y="7951"/>
                      <a:pt x="18022" y="8007"/>
                    </a:cubicBezTo>
                    <a:cubicBezTo>
                      <a:pt x="17966" y="8132"/>
                      <a:pt x="17882" y="8244"/>
                      <a:pt x="17826" y="8370"/>
                    </a:cubicBezTo>
                    <a:cubicBezTo>
                      <a:pt x="17771" y="8495"/>
                      <a:pt x="17701" y="8593"/>
                      <a:pt x="17673" y="8663"/>
                    </a:cubicBezTo>
                    <a:cubicBezTo>
                      <a:pt x="17784" y="8384"/>
                      <a:pt x="17896" y="8105"/>
                      <a:pt x="17980" y="7812"/>
                    </a:cubicBezTo>
                    <a:cubicBezTo>
                      <a:pt x="18245" y="6891"/>
                      <a:pt x="18273" y="5943"/>
                      <a:pt x="18161" y="5078"/>
                    </a:cubicBezTo>
                    <a:cubicBezTo>
                      <a:pt x="18105" y="4659"/>
                      <a:pt x="17994" y="4269"/>
                      <a:pt x="17882" y="3892"/>
                    </a:cubicBezTo>
                    <a:cubicBezTo>
                      <a:pt x="17631" y="3139"/>
                      <a:pt x="17254" y="2427"/>
                      <a:pt x="16724" y="1800"/>
                    </a:cubicBezTo>
                    <a:cubicBezTo>
                      <a:pt x="16431" y="1437"/>
                      <a:pt x="16097" y="1102"/>
                      <a:pt x="15734" y="782"/>
                    </a:cubicBezTo>
                    <a:cubicBezTo>
                      <a:pt x="15539" y="642"/>
                      <a:pt x="15371" y="489"/>
                      <a:pt x="15162" y="363"/>
                    </a:cubicBezTo>
                    <a:lnTo>
                      <a:pt x="14995" y="279"/>
                    </a:lnTo>
                    <a:lnTo>
                      <a:pt x="14841" y="210"/>
                    </a:lnTo>
                    <a:lnTo>
                      <a:pt x="14758" y="182"/>
                    </a:lnTo>
                    <a:lnTo>
                      <a:pt x="14674" y="140"/>
                    </a:lnTo>
                    <a:cubicBezTo>
                      <a:pt x="14618" y="126"/>
                      <a:pt x="14562" y="112"/>
                      <a:pt x="14493" y="84"/>
                    </a:cubicBezTo>
                    <a:cubicBezTo>
                      <a:pt x="14283" y="42"/>
                      <a:pt x="14074" y="0"/>
                      <a:pt x="138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8"/>
              <p:cNvSpPr/>
              <p:nvPr/>
            </p:nvSpPr>
            <p:spPr>
              <a:xfrm>
                <a:off x="213385" y="3886655"/>
                <a:ext cx="426422" cy="740274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16881" extrusionOk="0">
                    <a:moveTo>
                      <a:pt x="3125" y="5234"/>
                    </a:moveTo>
                    <a:cubicBezTo>
                      <a:pt x="3128" y="5234"/>
                      <a:pt x="3129" y="5235"/>
                      <a:pt x="3131" y="5236"/>
                    </a:cubicBezTo>
                    <a:lnTo>
                      <a:pt x="3131" y="5236"/>
                    </a:lnTo>
                    <a:cubicBezTo>
                      <a:pt x="3128" y="5235"/>
                      <a:pt x="3127" y="5235"/>
                      <a:pt x="3125" y="5235"/>
                    </a:cubicBezTo>
                    <a:lnTo>
                      <a:pt x="3125" y="5235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3" y="5235"/>
                      <a:pt x="3121" y="5235"/>
                      <a:pt x="3123" y="5235"/>
                    </a:cubicBezTo>
                    <a:cubicBezTo>
                      <a:pt x="3123" y="5235"/>
                      <a:pt x="3124" y="5235"/>
                      <a:pt x="3125" y="5235"/>
                    </a:cubicBezTo>
                    <a:lnTo>
                      <a:pt x="3125" y="5235"/>
                    </a:lnTo>
                    <a:lnTo>
                      <a:pt x="3125" y="5234"/>
                    </a:lnTo>
                    <a:close/>
                    <a:moveTo>
                      <a:pt x="3111" y="5262"/>
                    </a:moveTo>
                    <a:cubicBezTo>
                      <a:pt x="3111" y="5262"/>
                      <a:pt x="3111" y="5290"/>
                      <a:pt x="3125" y="5290"/>
                    </a:cubicBezTo>
                    <a:lnTo>
                      <a:pt x="3111" y="5262"/>
                    </a:lnTo>
                    <a:close/>
                    <a:moveTo>
                      <a:pt x="3410" y="0"/>
                    </a:moveTo>
                    <a:cubicBezTo>
                      <a:pt x="3343" y="0"/>
                      <a:pt x="3276" y="1"/>
                      <a:pt x="3209" y="3"/>
                    </a:cubicBezTo>
                    <a:cubicBezTo>
                      <a:pt x="3167" y="3"/>
                      <a:pt x="3097" y="3"/>
                      <a:pt x="3028" y="17"/>
                    </a:cubicBezTo>
                    <a:lnTo>
                      <a:pt x="2818" y="73"/>
                    </a:lnTo>
                    <a:cubicBezTo>
                      <a:pt x="2679" y="101"/>
                      <a:pt x="2553" y="156"/>
                      <a:pt x="2512" y="212"/>
                    </a:cubicBezTo>
                    <a:cubicBezTo>
                      <a:pt x="2414" y="352"/>
                      <a:pt x="2442" y="421"/>
                      <a:pt x="2567" y="449"/>
                    </a:cubicBezTo>
                    <a:cubicBezTo>
                      <a:pt x="2637" y="463"/>
                      <a:pt x="2721" y="491"/>
                      <a:pt x="2832" y="505"/>
                    </a:cubicBezTo>
                    <a:cubicBezTo>
                      <a:pt x="2888" y="505"/>
                      <a:pt x="2930" y="519"/>
                      <a:pt x="3000" y="519"/>
                    </a:cubicBezTo>
                    <a:cubicBezTo>
                      <a:pt x="3056" y="519"/>
                      <a:pt x="3125" y="519"/>
                      <a:pt x="3195" y="533"/>
                    </a:cubicBezTo>
                    <a:cubicBezTo>
                      <a:pt x="2693" y="603"/>
                      <a:pt x="2191" y="742"/>
                      <a:pt x="1717" y="1021"/>
                    </a:cubicBezTo>
                    <a:cubicBezTo>
                      <a:pt x="1521" y="1133"/>
                      <a:pt x="1089" y="1426"/>
                      <a:pt x="796" y="1761"/>
                    </a:cubicBezTo>
                    <a:cubicBezTo>
                      <a:pt x="726" y="1844"/>
                      <a:pt x="656" y="1914"/>
                      <a:pt x="601" y="1984"/>
                    </a:cubicBezTo>
                    <a:cubicBezTo>
                      <a:pt x="545" y="2053"/>
                      <a:pt x="517" y="2123"/>
                      <a:pt x="475" y="2179"/>
                    </a:cubicBezTo>
                    <a:cubicBezTo>
                      <a:pt x="429" y="2260"/>
                      <a:pt x="411" y="2312"/>
                      <a:pt x="454" y="2312"/>
                    </a:cubicBezTo>
                    <a:cubicBezTo>
                      <a:pt x="463" y="2312"/>
                      <a:pt x="474" y="2309"/>
                      <a:pt x="489" y="2305"/>
                    </a:cubicBezTo>
                    <a:cubicBezTo>
                      <a:pt x="587" y="2263"/>
                      <a:pt x="768" y="2095"/>
                      <a:pt x="1019" y="1914"/>
                    </a:cubicBezTo>
                    <a:cubicBezTo>
                      <a:pt x="1047" y="1900"/>
                      <a:pt x="1075" y="1886"/>
                      <a:pt x="1103" y="1844"/>
                    </a:cubicBezTo>
                    <a:lnTo>
                      <a:pt x="1186" y="1788"/>
                    </a:lnTo>
                    <a:cubicBezTo>
                      <a:pt x="1256" y="1761"/>
                      <a:pt x="1312" y="1705"/>
                      <a:pt x="1368" y="1677"/>
                    </a:cubicBezTo>
                    <a:cubicBezTo>
                      <a:pt x="1424" y="1635"/>
                      <a:pt x="1493" y="1607"/>
                      <a:pt x="1521" y="1565"/>
                    </a:cubicBezTo>
                    <a:cubicBezTo>
                      <a:pt x="1577" y="1537"/>
                      <a:pt x="1633" y="1495"/>
                      <a:pt x="1661" y="1482"/>
                    </a:cubicBezTo>
                    <a:lnTo>
                      <a:pt x="1661" y="1482"/>
                    </a:lnTo>
                    <a:lnTo>
                      <a:pt x="1465" y="1621"/>
                    </a:lnTo>
                    <a:cubicBezTo>
                      <a:pt x="1438" y="1635"/>
                      <a:pt x="1396" y="1677"/>
                      <a:pt x="1382" y="1691"/>
                    </a:cubicBezTo>
                    <a:lnTo>
                      <a:pt x="1298" y="1774"/>
                    </a:lnTo>
                    <a:cubicBezTo>
                      <a:pt x="1242" y="1830"/>
                      <a:pt x="1173" y="1886"/>
                      <a:pt x="1117" y="1928"/>
                    </a:cubicBezTo>
                    <a:cubicBezTo>
                      <a:pt x="1075" y="1984"/>
                      <a:pt x="1019" y="2053"/>
                      <a:pt x="963" y="2109"/>
                    </a:cubicBezTo>
                    <a:cubicBezTo>
                      <a:pt x="629" y="2486"/>
                      <a:pt x="391" y="2932"/>
                      <a:pt x="238" y="3379"/>
                    </a:cubicBezTo>
                    <a:cubicBezTo>
                      <a:pt x="71" y="3839"/>
                      <a:pt x="1" y="4299"/>
                      <a:pt x="29" y="4773"/>
                    </a:cubicBezTo>
                    <a:cubicBezTo>
                      <a:pt x="29" y="4885"/>
                      <a:pt x="29" y="4983"/>
                      <a:pt x="43" y="5108"/>
                    </a:cubicBezTo>
                    <a:lnTo>
                      <a:pt x="98" y="5415"/>
                    </a:lnTo>
                    <a:cubicBezTo>
                      <a:pt x="112" y="5527"/>
                      <a:pt x="140" y="5624"/>
                      <a:pt x="168" y="5722"/>
                    </a:cubicBezTo>
                    <a:cubicBezTo>
                      <a:pt x="196" y="5820"/>
                      <a:pt x="238" y="5903"/>
                      <a:pt x="266" y="6001"/>
                    </a:cubicBezTo>
                    <a:cubicBezTo>
                      <a:pt x="419" y="6378"/>
                      <a:pt x="684" y="6712"/>
                      <a:pt x="1005" y="6991"/>
                    </a:cubicBezTo>
                    <a:cubicBezTo>
                      <a:pt x="1312" y="7270"/>
                      <a:pt x="1703" y="7466"/>
                      <a:pt x="2093" y="7563"/>
                    </a:cubicBezTo>
                    <a:cubicBezTo>
                      <a:pt x="2219" y="7605"/>
                      <a:pt x="2344" y="7619"/>
                      <a:pt x="2470" y="7633"/>
                    </a:cubicBezTo>
                    <a:cubicBezTo>
                      <a:pt x="2512" y="7633"/>
                      <a:pt x="2581" y="7647"/>
                      <a:pt x="2651" y="7647"/>
                    </a:cubicBezTo>
                    <a:lnTo>
                      <a:pt x="3028" y="7647"/>
                    </a:lnTo>
                    <a:cubicBezTo>
                      <a:pt x="3097" y="7647"/>
                      <a:pt x="3139" y="7633"/>
                      <a:pt x="3209" y="7633"/>
                    </a:cubicBezTo>
                    <a:cubicBezTo>
                      <a:pt x="3279" y="7633"/>
                      <a:pt x="3335" y="7619"/>
                      <a:pt x="3390" y="7605"/>
                    </a:cubicBezTo>
                    <a:cubicBezTo>
                      <a:pt x="3446" y="7577"/>
                      <a:pt x="3516" y="7577"/>
                      <a:pt x="3558" y="7549"/>
                    </a:cubicBezTo>
                    <a:cubicBezTo>
                      <a:pt x="4032" y="7410"/>
                      <a:pt x="4436" y="7061"/>
                      <a:pt x="4660" y="6601"/>
                    </a:cubicBezTo>
                    <a:cubicBezTo>
                      <a:pt x="4771" y="6419"/>
                      <a:pt x="4841" y="6182"/>
                      <a:pt x="4855" y="5945"/>
                    </a:cubicBezTo>
                    <a:cubicBezTo>
                      <a:pt x="4869" y="5694"/>
                      <a:pt x="4855" y="5457"/>
                      <a:pt x="4785" y="5234"/>
                    </a:cubicBezTo>
                    <a:cubicBezTo>
                      <a:pt x="4743" y="5094"/>
                      <a:pt x="4702" y="4969"/>
                      <a:pt x="4604" y="4857"/>
                    </a:cubicBezTo>
                    <a:cubicBezTo>
                      <a:pt x="4534" y="4746"/>
                      <a:pt x="4436" y="4634"/>
                      <a:pt x="4325" y="4550"/>
                    </a:cubicBezTo>
                    <a:cubicBezTo>
                      <a:pt x="4227" y="4467"/>
                      <a:pt x="4102" y="4397"/>
                      <a:pt x="3962" y="4341"/>
                    </a:cubicBezTo>
                    <a:cubicBezTo>
                      <a:pt x="3892" y="4299"/>
                      <a:pt x="3823" y="4285"/>
                      <a:pt x="3753" y="4271"/>
                    </a:cubicBezTo>
                    <a:cubicBezTo>
                      <a:pt x="3683" y="4257"/>
                      <a:pt x="3614" y="4229"/>
                      <a:pt x="3544" y="4229"/>
                    </a:cubicBezTo>
                    <a:cubicBezTo>
                      <a:pt x="3508" y="4226"/>
                      <a:pt x="3471" y="4224"/>
                      <a:pt x="3435" y="4224"/>
                    </a:cubicBezTo>
                    <a:cubicBezTo>
                      <a:pt x="3317" y="4224"/>
                      <a:pt x="3197" y="4243"/>
                      <a:pt x="3070" y="4285"/>
                    </a:cubicBezTo>
                    <a:cubicBezTo>
                      <a:pt x="2916" y="4341"/>
                      <a:pt x="2763" y="4425"/>
                      <a:pt x="2651" y="4564"/>
                    </a:cubicBezTo>
                    <a:cubicBezTo>
                      <a:pt x="2539" y="4690"/>
                      <a:pt x="2470" y="4857"/>
                      <a:pt x="2428" y="5024"/>
                    </a:cubicBezTo>
                    <a:cubicBezTo>
                      <a:pt x="2400" y="5178"/>
                      <a:pt x="2414" y="5345"/>
                      <a:pt x="2470" y="5471"/>
                    </a:cubicBezTo>
                    <a:cubicBezTo>
                      <a:pt x="2539" y="5624"/>
                      <a:pt x="2651" y="5736"/>
                      <a:pt x="2763" y="5764"/>
                    </a:cubicBezTo>
                    <a:cubicBezTo>
                      <a:pt x="2808" y="5790"/>
                      <a:pt x="2856" y="5801"/>
                      <a:pt x="2902" y="5801"/>
                    </a:cubicBezTo>
                    <a:cubicBezTo>
                      <a:pt x="2955" y="5801"/>
                      <a:pt x="3004" y="5786"/>
                      <a:pt x="3042" y="5764"/>
                    </a:cubicBezTo>
                    <a:cubicBezTo>
                      <a:pt x="3111" y="5736"/>
                      <a:pt x="3139" y="5694"/>
                      <a:pt x="3167" y="5652"/>
                    </a:cubicBezTo>
                    <a:cubicBezTo>
                      <a:pt x="3181" y="5596"/>
                      <a:pt x="3181" y="5555"/>
                      <a:pt x="3167" y="5513"/>
                    </a:cubicBezTo>
                    <a:cubicBezTo>
                      <a:pt x="3167" y="5457"/>
                      <a:pt x="3125" y="5415"/>
                      <a:pt x="3111" y="5387"/>
                    </a:cubicBezTo>
                    <a:lnTo>
                      <a:pt x="3111" y="5262"/>
                    </a:lnTo>
                    <a:lnTo>
                      <a:pt x="3125" y="5248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9" y="5237"/>
                      <a:pt x="3133" y="5238"/>
                      <a:pt x="3135" y="5238"/>
                    </a:cubicBezTo>
                    <a:cubicBezTo>
                      <a:pt x="3136" y="5238"/>
                      <a:pt x="3135" y="5237"/>
                      <a:pt x="3131" y="5236"/>
                    </a:cubicBezTo>
                    <a:lnTo>
                      <a:pt x="3131" y="5236"/>
                    </a:lnTo>
                    <a:cubicBezTo>
                      <a:pt x="3140" y="5237"/>
                      <a:pt x="3160" y="5241"/>
                      <a:pt x="3195" y="5248"/>
                    </a:cubicBezTo>
                    <a:lnTo>
                      <a:pt x="3195" y="5234"/>
                    </a:lnTo>
                    <a:lnTo>
                      <a:pt x="3195" y="5220"/>
                    </a:lnTo>
                    <a:cubicBezTo>
                      <a:pt x="3195" y="5192"/>
                      <a:pt x="3223" y="5164"/>
                      <a:pt x="3223" y="5150"/>
                    </a:cubicBezTo>
                    <a:cubicBezTo>
                      <a:pt x="3237" y="5094"/>
                      <a:pt x="3265" y="5052"/>
                      <a:pt x="3307" y="5011"/>
                    </a:cubicBezTo>
                    <a:lnTo>
                      <a:pt x="3335" y="4969"/>
                    </a:lnTo>
                    <a:cubicBezTo>
                      <a:pt x="3335" y="4969"/>
                      <a:pt x="3362" y="4955"/>
                      <a:pt x="3376" y="4955"/>
                    </a:cubicBezTo>
                    <a:cubicBezTo>
                      <a:pt x="3390" y="4955"/>
                      <a:pt x="3390" y="4927"/>
                      <a:pt x="3404" y="4927"/>
                    </a:cubicBezTo>
                    <a:cubicBezTo>
                      <a:pt x="3460" y="4913"/>
                      <a:pt x="3502" y="4885"/>
                      <a:pt x="3530" y="4871"/>
                    </a:cubicBezTo>
                    <a:cubicBezTo>
                      <a:pt x="3600" y="4815"/>
                      <a:pt x="3669" y="4759"/>
                      <a:pt x="3655" y="4690"/>
                    </a:cubicBezTo>
                    <a:cubicBezTo>
                      <a:pt x="3655" y="4676"/>
                      <a:pt x="3655" y="4648"/>
                      <a:pt x="3641" y="4634"/>
                    </a:cubicBezTo>
                    <a:cubicBezTo>
                      <a:pt x="3641" y="4620"/>
                      <a:pt x="3641" y="4606"/>
                      <a:pt x="3614" y="4564"/>
                    </a:cubicBezTo>
                    <a:cubicBezTo>
                      <a:pt x="3600" y="4550"/>
                      <a:pt x="3600" y="4536"/>
                      <a:pt x="3572" y="4522"/>
                    </a:cubicBezTo>
                    <a:cubicBezTo>
                      <a:pt x="3655" y="4522"/>
                      <a:pt x="3753" y="4536"/>
                      <a:pt x="3865" y="4550"/>
                    </a:cubicBezTo>
                    <a:cubicBezTo>
                      <a:pt x="3962" y="4564"/>
                      <a:pt x="4060" y="4620"/>
                      <a:pt x="4144" y="4676"/>
                    </a:cubicBezTo>
                    <a:cubicBezTo>
                      <a:pt x="4311" y="4773"/>
                      <a:pt x="4478" y="4955"/>
                      <a:pt x="4562" y="5164"/>
                    </a:cubicBezTo>
                    <a:cubicBezTo>
                      <a:pt x="4576" y="5192"/>
                      <a:pt x="4590" y="5234"/>
                      <a:pt x="4590" y="5262"/>
                    </a:cubicBezTo>
                    <a:cubicBezTo>
                      <a:pt x="4618" y="5303"/>
                      <a:pt x="4618" y="5331"/>
                      <a:pt x="4632" y="5373"/>
                    </a:cubicBezTo>
                    <a:cubicBezTo>
                      <a:pt x="4688" y="5582"/>
                      <a:pt x="4688" y="5806"/>
                      <a:pt x="4646" y="6029"/>
                    </a:cubicBezTo>
                    <a:cubicBezTo>
                      <a:pt x="4618" y="6196"/>
                      <a:pt x="4562" y="6350"/>
                      <a:pt x="4492" y="6503"/>
                    </a:cubicBezTo>
                    <a:lnTo>
                      <a:pt x="4478" y="6559"/>
                    </a:lnTo>
                    <a:lnTo>
                      <a:pt x="4436" y="6615"/>
                    </a:lnTo>
                    <a:cubicBezTo>
                      <a:pt x="4423" y="6643"/>
                      <a:pt x="4409" y="6684"/>
                      <a:pt x="4367" y="6712"/>
                    </a:cubicBezTo>
                    <a:cubicBezTo>
                      <a:pt x="4311" y="6782"/>
                      <a:pt x="4283" y="6838"/>
                      <a:pt x="4227" y="6894"/>
                    </a:cubicBezTo>
                    <a:cubicBezTo>
                      <a:pt x="4130" y="7005"/>
                      <a:pt x="4004" y="7103"/>
                      <a:pt x="3892" y="7187"/>
                    </a:cubicBezTo>
                    <a:cubicBezTo>
                      <a:pt x="3781" y="7256"/>
                      <a:pt x="3655" y="7326"/>
                      <a:pt x="3530" y="7354"/>
                    </a:cubicBezTo>
                    <a:lnTo>
                      <a:pt x="3446" y="7396"/>
                    </a:lnTo>
                    <a:cubicBezTo>
                      <a:pt x="3404" y="7410"/>
                      <a:pt x="3376" y="7410"/>
                      <a:pt x="3362" y="7410"/>
                    </a:cubicBezTo>
                    <a:lnTo>
                      <a:pt x="3265" y="7424"/>
                    </a:lnTo>
                    <a:lnTo>
                      <a:pt x="3167" y="7452"/>
                    </a:lnTo>
                    <a:cubicBezTo>
                      <a:pt x="3097" y="7452"/>
                      <a:pt x="3042" y="7466"/>
                      <a:pt x="2972" y="7466"/>
                    </a:cubicBezTo>
                    <a:lnTo>
                      <a:pt x="2777" y="7466"/>
                    </a:lnTo>
                    <a:cubicBezTo>
                      <a:pt x="2526" y="7466"/>
                      <a:pt x="2260" y="7424"/>
                      <a:pt x="2009" y="7340"/>
                    </a:cubicBezTo>
                    <a:cubicBezTo>
                      <a:pt x="1772" y="7256"/>
                      <a:pt x="1521" y="7145"/>
                      <a:pt x="1312" y="7005"/>
                    </a:cubicBezTo>
                    <a:cubicBezTo>
                      <a:pt x="1103" y="6866"/>
                      <a:pt x="921" y="6684"/>
                      <a:pt x="740" y="6489"/>
                    </a:cubicBezTo>
                    <a:cubicBezTo>
                      <a:pt x="712" y="6433"/>
                      <a:pt x="656" y="6364"/>
                      <a:pt x="615" y="6308"/>
                    </a:cubicBezTo>
                    <a:cubicBezTo>
                      <a:pt x="587" y="6238"/>
                      <a:pt x="545" y="6196"/>
                      <a:pt x="503" y="6126"/>
                    </a:cubicBezTo>
                    <a:lnTo>
                      <a:pt x="391" y="5917"/>
                    </a:lnTo>
                    <a:cubicBezTo>
                      <a:pt x="363" y="5847"/>
                      <a:pt x="336" y="5778"/>
                      <a:pt x="308" y="5680"/>
                    </a:cubicBezTo>
                    <a:cubicBezTo>
                      <a:pt x="294" y="5652"/>
                      <a:pt x="294" y="5610"/>
                      <a:pt x="266" y="5582"/>
                    </a:cubicBezTo>
                    <a:lnTo>
                      <a:pt x="238" y="5457"/>
                    </a:lnTo>
                    <a:cubicBezTo>
                      <a:pt x="224" y="5387"/>
                      <a:pt x="196" y="5303"/>
                      <a:pt x="196" y="5220"/>
                    </a:cubicBezTo>
                    <a:cubicBezTo>
                      <a:pt x="182" y="5122"/>
                      <a:pt x="182" y="5052"/>
                      <a:pt x="168" y="4969"/>
                    </a:cubicBezTo>
                    <a:cubicBezTo>
                      <a:pt x="168" y="4885"/>
                      <a:pt x="168" y="4815"/>
                      <a:pt x="154" y="4732"/>
                    </a:cubicBezTo>
                    <a:cubicBezTo>
                      <a:pt x="154" y="4285"/>
                      <a:pt x="224" y="3839"/>
                      <a:pt x="377" y="3406"/>
                    </a:cubicBezTo>
                    <a:cubicBezTo>
                      <a:pt x="531" y="2960"/>
                      <a:pt x="782" y="2542"/>
                      <a:pt x="1089" y="2193"/>
                    </a:cubicBezTo>
                    <a:cubicBezTo>
                      <a:pt x="1410" y="1830"/>
                      <a:pt x="1786" y="1537"/>
                      <a:pt x="2247" y="1314"/>
                    </a:cubicBezTo>
                    <a:cubicBezTo>
                      <a:pt x="2679" y="1077"/>
                      <a:pt x="3167" y="965"/>
                      <a:pt x="3683" y="910"/>
                    </a:cubicBezTo>
                    <a:cubicBezTo>
                      <a:pt x="3927" y="883"/>
                      <a:pt x="4171" y="869"/>
                      <a:pt x="4416" y="869"/>
                    </a:cubicBezTo>
                    <a:cubicBezTo>
                      <a:pt x="4690" y="869"/>
                      <a:pt x="4966" y="887"/>
                      <a:pt x="5246" y="924"/>
                    </a:cubicBezTo>
                    <a:lnTo>
                      <a:pt x="5427" y="965"/>
                    </a:lnTo>
                    <a:lnTo>
                      <a:pt x="5622" y="993"/>
                    </a:lnTo>
                    <a:cubicBezTo>
                      <a:pt x="5748" y="1007"/>
                      <a:pt x="5873" y="1063"/>
                      <a:pt x="6013" y="1077"/>
                    </a:cubicBezTo>
                    <a:cubicBezTo>
                      <a:pt x="6250" y="1147"/>
                      <a:pt x="6501" y="1244"/>
                      <a:pt x="6738" y="1342"/>
                    </a:cubicBezTo>
                    <a:cubicBezTo>
                      <a:pt x="6864" y="1398"/>
                      <a:pt x="6961" y="1468"/>
                      <a:pt x="7087" y="1523"/>
                    </a:cubicBezTo>
                    <a:cubicBezTo>
                      <a:pt x="7143" y="1551"/>
                      <a:pt x="7198" y="1593"/>
                      <a:pt x="7268" y="1621"/>
                    </a:cubicBezTo>
                    <a:lnTo>
                      <a:pt x="7421" y="1733"/>
                    </a:lnTo>
                    <a:cubicBezTo>
                      <a:pt x="7631" y="1872"/>
                      <a:pt x="7840" y="2039"/>
                      <a:pt x="8007" y="2193"/>
                    </a:cubicBezTo>
                    <a:cubicBezTo>
                      <a:pt x="8189" y="2374"/>
                      <a:pt x="8356" y="2570"/>
                      <a:pt x="8496" y="2779"/>
                    </a:cubicBezTo>
                    <a:lnTo>
                      <a:pt x="8607" y="2932"/>
                    </a:lnTo>
                    <a:lnTo>
                      <a:pt x="8663" y="3016"/>
                    </a:lnTo>
                    <a:lnTo>
                      <a:pt x="8691" y="3100"/>
                    </a:lnTo>
                    <a:cubicBezTo>
                      <a:pt x="8733" y="3155"/>
                      <a:pt x="8747" y="3211"/>
                      <a:pt x="8775" y="3281"/>
                    </a:cubicBezTo>
                    <a:lnTo>
                      <a:pt x="8844" y="3448"/>
                    </a:lnTo>
                    <a:cubicBezTo>
                      <a:pt x="9026" y="3923"/>
                      <a:pt x="9095" y="4411"/>
                      <a:pt x="9081" y="4913"/>
                    </a:cubicBezTo>
                    <a:cubicBezTo>
                      <a:pt x="9040" y="5401"/>
                      <a:pt x="8942" y="5889"/>
                      <a:pt x="8761" y="6364"/>
                    </a:cubicBezTo>
                    <a:cubicBezTo>
                      <a:pt x="8412" y="7284"/>
                      <a:pt x="7910" y="8149"/>
                      <a:pt x="7491" y="8986"/>
                    </a:cubicBezTo>
                    <a:cubicBezTo>
                      <a:pt x="7282" y="9404"/>
                      <a:pt x="7087" y="9837"/>
                      <a:pt x="6933" y="10255"/>
                    </a:cubicBezTo>
                    <a:cubicBezTo>
                      <a:pt x="6780" y="10688"/>
                      <a:pt x="6682" y="11106"/>
                      <a:pt x="6640" y="11525"/>
                    </a:cubicBezTo>
                    <a:cubicBezTo>
                      <a:pt x="6585" y="11943"/>
                      <a:pt x="6585" y="12348"/>
                      <a:pt x="6599" y="12724"/>
                    </a:cubicBezTo>
                    <a:cubicBezTo>
                      <a:pt x="6612" y="13115"/>
                      <a:pt x="6668" y="13463"/>
                      <a:pt x="6738" y="13812"/>
                    </a:cubicBezTo>
                    <a:cubicBezTo>
                      <a:pt x="6877" y="14468"/>
                      <a:pt x="7059" y="15026"/>
                      <a:pt x="7226" y="15486"/>
                    </a:cubicBezTo>
                    <a:cubicBezTo>
                      <a:pt x="7408" y="15932"/>
                      <a:pt x="7547" y="16281"/>
                      <a:pt x="7645" y="16518"/>
                    </a:cubicBezTo>
                    <a:cubicBezTo>
                      <a:pt x="7662" y="16553"/>
                      <a:pt x="7677" y="16585"/>
                      <a:pt x="7691" y="16615"/>
                    </a:cubicBezTo>
                    <a:lnTo>
                      <a:pt x="7691" y="16615"/>
                    </a:lnTo>
                    <a:cubicBezTo>
                      <a:pt x="7286" y="15597"/>
                      <a:pt x="6922" y="14554"/>
                      <a:pt x="6794" y="13463"/>
                    </a:cubicBezTo>
                    <a:cubicBezTo>
                      <a:pt x="6780" y="13324"/>
                      <a:pt x="6752" y="13170"/>
                      <a:pt x="6752" y="13031"/>
                    </a:cubicBezTo>
                    <a:cubicBezTo>
                      <a:pt x="6738" y="12892"/>
                      <a:pt x="6738" y="12724"/>
                      <a:pt x="6738" y="12585"/>
                    </a:cubicBezTo>
                    <a:cubicBezTo>
                      <a:pt x="6738" y="12292"/>
                      <a:pt x="6752" y="11999"/>
                      <a:pt x="6808" y="11720"/>
                    </a:cubicBezTo>
                    <a:cubicBezTo>
                      <a:pt x="6891" y="11148"/>
                      <a:pt x="7087" y="10590"/>
                      <a:pt x="7352" y="10102"/>
                    </a:cubicBezTo>
                    <a:cubicBezTo>
                      <a:pt x="7617" y="9586"/>
                      <a:pt x="7924" y="9167"/>
                      <a:pt x="8258" y="8749"/>
                    </a:cubicBezTo>
                    <a:cubicBezTo>
                      <a:pt x="8593" y="8330"/>
                      <a:pt x="8914" y="7884"/>
                      <a:pt x="9193" y="7312"/>
                    </a:cubicBezTo>
                    <a:cubicBezTo>
                      <a:pt x="9237" y="7213"/>
                      <a:pt x="9255" y="7105"/>
                      <a:pt x="9226" y="7105"/>
                    </a:cubicBezTo>
                    <a:cubicBezTo>
                      <a:pt x="9219" y="7105"/>
                      <a:pt x="9208" y="7113"/>
                      <a:pt x="9193" y="7131"/>
                    </a:cubicBezTo>
                    <a:cubicBezTo>
                      <a:pt x="9109" y="7256"/>
                      <a:pt x="9026" y="7340"/>
                      <a:pt x="8942" y="7396"/>
                    </a:cubicBezTo>
                    <a:cubicBezTo>
                      <a:pt x="8844" y="7466"/>
                      <a:pt x="8775" y="7493"/>
                      <a:pt x="8705" y="7549"/>
                    </a:cubicBezTo>
                    <a:cubicBezTo>
                      <a:pt x="8677" y="7563"/>
                      <a:pt x="8621" y="7591"/>
                      <a:pt x="8593" y="7605"/>
                    </a:cubicBezTo>
                    <a:cubicBezTo>
                      <a:pt x="8663" y="7493"/>
                      <a:pt x="8733" y="7410"/>
                      <a:pt x="8775" y="7312"/>
                    </a:cubicBezTo>
                    <a:cubicBezTo>
                      <a:pt x="8844" y="7200"/>
                      <a:pt x="8900" y="7103"/>
                      <a:pt x="8970" y="6991"/>
                    </a:cubicBezTo>
                    <a:cubicBezTo>
                      <a:pt x="9374" y="6280"/>
                      <a:pt x="9681" y="5443"/>
                      <a:pt x="9723" y="4536"/>
                    </a:cubicBezTo>
                    <a:lnTo>
                      <a:pt x="9723" y="4313"/>
                    </a:lnTo>
                    <a:cubicBezTo>
                      <a:pt x="9723" y="4243"/>
                      <a:pt x="9709" y="4146"/>
                      <a:pt x="9709" y="4076"/>
                    </a:cubicBezTo>
                    <a:cubicBezTo>
                      <a:pt x="9709" y="4048"/>
                      <a:pt x="9709" y="3992"/>
                      <a:pt x="9681" y="3964"/>
                    </a:cubicBezTo>
                    <a:lnTo>
                      <a:pt x="9667" y="3783"/>
                    </a:lnTo>
                    <a:cubicBezTo>
                      <a:pt x="9653" y="3713"/>
                      <a:pt x="9653" y="3630"/>
                      <a:pt x="9611" y="3560"/>
                    </a:cubicBezTo>
                    <a:cubicBezTo>
                      <a:pt x="9542" y="3239"/>
                      <a:pt x="9430" y="2932"/>
                      <a:pt x="9263" y="2653"/>
                    </a:cubicBezTo>
                    <a:cubicBezTo>
                      <a:pt x="9109" y="2360"/>
                      <a:pt x="8914" y="2095"/>
                      <a:pt x="8705" y="1844"/>
                    </a:cubicBezTo>
                    <a:cubicBezTo>
                      <a:pt x="8482" y="1607"/>
                      <a:pt x="8231" y="1398"/>
                      <a:pt x="7979" y="1203"/>
                    </a:cubicBezTo>
                    <a:cubicBezTo>
                      <a:pt x="7575" y="910"/>
                      <a:pt x="7156" y="686"/>
                      <a:pt x="6808" y="547"/>
                    </a:cubicBezTo>
                    <a:cubicBezTo>
                      <a:pt x="6725" y="508"/>
                      <a:pt x="6652" y="491"/>
                      <a:pt x="6609" y="491"/>
                    </a:cubicBezTo>
                    <a:cubicBezTo>
                      <a:pt x="6543" y="491"/>
                      <a:pt x="6542" y="530"/>
                      <a:pt x="6668" y="589"/>
                    </a:cubicBezTo>
                    <a:cubicBezTo>
                      <a:pt x="7449" y="938"/>
                      <a:pt x="8063" y="1482"/>
                      <a:pt x="8426" y="2081"/>
                    </a:cubicBezTo>
                    <a:cubicBezTo>
                      <a:pt x="8496" y="2179"/>
                      <a:pt x="8551" y="2291"/>
                      <a:pt x="8607" y="2388"/>
                    </a:cubicBezTo>
                    <a:cubicBezTo>
                      <a:pt x="7979" y="1537"/>
                      <a:pt x="7073" y="910"/>
                      <a:pt x="6110" y="519"/>
                    </a:cubicBezTo>
                    <a:cubicBezTo>
                      <a:pt x="5216" y="169"/>
                      <a:pt x="4286" y="0"/>
                      <a:pt x="3410" y="0"/>
                    </a:cubicBezTo>
                    <a:close/>
                    <a:moveTo>
                      <a:pt x="7691" y="16615"/>
                    </a:moveTo>
                    <a:lnTo>
                      <a:pt x="7691" y="16615"/>
                    </a:lnTo>
                    <a:cubicBezTo>
                      <a:pt x="7727" y="16704"/>
                      <a:pt x="7762" y="16792"/>
                      <a:pt x="7798" y="16881"/>
                    </a:cubicBezTo>
                    <a:cubicBezTo>
                      <a:pt x="7798" y="16881"/>
                      <a:pt x="7768" y="16781"/>
                      <a:pt x="7691" y="16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8"/>
              <p:cNvSpPr/>
              <p:nvPr/>
            </p:nvSpPr>
            <p:spPr>
              <a:xfrm>
                <a:off x="180978" y="4217091"/>
                <a:ext cx="430061" cy="716638"/>
              </a:xfrm>
              <a:custGeom>
                <a:avLst/>
                <a:gdLst/>
                <a:ahLst/>
                <a:cxnLst/>
                <a:rect l="l" t="t" r="r" b="b"/>
                <a:pathLst>
                  <a:path w="9807" h="16342" extrusionOk="0">
                    <a:moveTo>
                      <a:pt x="461" y="0"/>
                    </a:moveTo>
                    <a:lnTo>
                      <a:pt x="461" y="0"/>
                    </a:lnTo>
                    <a:cubicBezTo>
                      <a:pt x="1437" y="628"/>
                      <a:pt x="2442" y="1256"/>
                      <a:pt x="3390" y="1897"/>
                    </a:cubicBezTo>
                    <a:cubicBezTo>
                      <a:pt x="3641" y="2051"/>
                      <a:pt x="3864" y="2232"/>
                      <a:pt x="4115" y="2399"/>
                    </a:cubicBezTo>
                    <a:cubicBezTo>
                      <a:pt x="4227" y="2497"/>
                      <a:pt x="4339" y="2581"/>
                      <a:pt x="4464" y="2664"/>
                    </a:cubicBezTo>
                    <a:cubicBezTo>
                      <a:pt x="4562" y="2748"/>
                      <a:pt x="4687" y="2846"/>
                      <a:pt x="4785" y="2943"/>
                    </a:cubicBezTo>
                    <a:lnTo>
                      <a:pt x="4966" y="3083"/>
                    </a:lnTo>
                    <a:lnTo>
                      <a:pt x="5120" y="3222"/>
                    </a:lnTo>
                    <a:cubicBezTo>
                      <a:pt x="5231" y="3334"/>
                      <a:pt x="5329" y="3418"/>
                      <a:pt x="5441" y="3515"/>
                    </a:cubicBezTo>
                    <a:cubicBezTo>
                      <a:pt x="5622" y="3725"/>
                      <a:pt x="5817" y="3920"/>
                      <a:pt x="5998" y="4143"/>
                    </a:cubicBezTo>
                    <a:cubicBezTo>
                      <a:pt x="6026" y="4199"/>
                      <a:pt x="6082" y="4255"/>
                      <a:pt x="6110" y="4324"/>
                    </a:cubicBezTo>
                    <a:cubicBezTo>
                      <a:pt x="6152" y="4380"/>
                      <a:pt x="6180" y="4450"/>
                      <a:pt x="6222" y="4492"/>
                    </a:cubicBezTo>
                    <a:cubicBezTo>
                      <a:pt x="6291" y="4617"/>
                      <a:pt x="6347" y="4729"/>
                      <a:pt x="6389" y="4840"/>
                    </a:cubicBezTo>
                    <a:cubicBezTo>
                      <a:pt x="6445" y="4966"/>
                      <a:pt x="6487" y="5091"/>
                      <a:pt x="6528" y="5217"/>
                    </a:cubicBezTo>
                    <a:cubicBezTo>
                      <a:pt x="6584" y="5329"/>
                      <a:pt x="6598" y="5454"/>
                      <a:pt x="6654" y="5580"/>
                    </a:cubicBezTo>
                    <a:cubicBezTo>
                      <a:pt x="6724" y="5817"/>
                      <a:pt x="6794" y="6082"/>
                      <a:pt x="6863" y="6333"/>
                    </a:cubicBezTo>
                    <a:cubicBezTo>
                      <a:pt x="6905" y="6445"/>
                      <a:pt x="6947" y="6584"/>
                      <a:pt x="6989" y="6710"/>
                    </a:cubicBezTo>
                    <a:cubicBezTo>
                      <a:pt x="7045" y="6835"/>
                      <a:pt x="7086" y="6961"/>
                      <a:pt x="7142" y="7100"/>
                    </a:cubicBezTo>
                    <a:cubicBezTo>
                      <a:pt x="7179" y="7165"/>
                      <a:pt x="7246" y="7217"/>
                      <a:pt x="7288" y="7217"/>
                    </a:cubicBezTo>
                    <a:cubicBezTo>
                      <a:pt x="7309" y="7217"/>
                      <a:pt x="7324" y="7203"/>
                      <a:pt x="7324" y="7170"/>
                    </a:cubicBezTo>
                    <a:cubicBezTo>
                      <a:pt x="7324" y="7002"/>
                      <a:pt x="7338" y="6891"/>
                      <a:pt x="7365" y="6765"/>
                    </a:cubicBezTo>
                    <a:cubicBezTo>
                      <a:pt x="7407" y="6640"/>
                      <a:pt x="7435" y="6556"/>
                      <a:pt x="7491" y="6445"/>
                    </a:cubicBezTo>
                    <a:cubicBezTo>
                      <a:pt x="7533" y="6403"/>
                      <a:pt x="7547" y="6333"/>
                      <a:pt x="7603" y="6291"/>
                    </a:cubicBezTo>
                    <a:cubicBezTo>
                      <a:pt x="7630" y="6417"/>
                      <a:pt x="7644" y="6514"/>
                      <a:pt x="7686" y="6640"/>
                    </a:cubicBezTo>
                    <a:cubicBezTo>
                      <a:pt x="7714" y="6765"/>
                      <a:pt x="7742" y="6863"/>
                      <a:pt x="7770" y="6988"/>
                    </a:cubicBezTo>
                    <a:cubicBezTo>
                      <a:pt x="7812" y="7072"/>
                      <a:pt x="7826" y="7184"/>
                      <a:pt x="7854" y="7267"/>
                    </a:cubicBezTo>
                    <a:cubicBezTo>
                      <a:pt x="7895" y="7351"/>
                      <a:pt x="7909" y="7463"/>
                      <a:pt x="7951" y="7560"/>
                    </a:cubicBezTo>
                    <a:lnTo>
                      <a:pt x="8035" y="7867"/>
                    </a:lnTo>
                    <a:lnTo>
                      <a:pt x="8063" y="8007"/>
                    </a:lnTo>
                    <a:lnTo>
                      <a:pt x="8091" y="8076"/>
                    </a:lnTo>
                    <a:lnTo>
                      <a:pt x="8105" y="8146"/>
                    </a:lnTo>
                    <a:cubicBezTo>
                      <a:pt x="8188" y="8495"/>
                      <a:pt x="8244" y="8858"/>
                      <a:pt x="8258" y="9206"/>
                    </a:cubicBezTo>
                    <a:cubicBezTo>
                      <a:pt x="8272" y="9443"/>
                      <a:pt x="8272" y="9681"/>
                      <a:pt x="8258" y="9918"/>
                    </a:cubicBezTo>
                    <a:cubicBezTo>
                      <a:pt x="8258" y="10141"/>
                      <a:pt x="8244" y="10392"/>
                      <a:pt x="8202" y="10615"/>
                    </a:cubicBezTo>
                    <a:cubicBezTo>
                      <a:pt x="8174" y="10838"/>
                      <a:pt x="8133" y="11089"/>
                      <a:pt x="8091" y="11313"/>
                    </a:cubicBezTo>
                    <a:cubicBezTo>
                      <a:pt x="8035" y="11536"/>
                      <a:pt x="7965" y="11773"/>
                      <a:pt x="7882" y="11982"/>
                    </a:cubicBezTo>
                    <a:cubicBezTo>
                      <a:pt x="7714" y="12303"/>
                      <a:pt x="7547" y="12582"/>
                      <a:pt x="7393" y="12833"/>
                    </a:cubicBezTo>
                    <a:cubicBezTo>
                      <a:pt x="7322" y="12925"/>
                      <a:pt x="7340" y="13039"/>
                      <a:pt x="7404" y="13039"/>
                    </a:cubicBezTo>
                    <a:cubicBezTo>
                      <a:pt x="7428" y="13039"/>
                      <a:pt x="7457" y="13024"/>
                      <a:pt x="7491" y="12986"/>
                    </a:cubicBezTo>
                    <a:cubicBezTo>
                      <a:pt x="7951" y="12498"/>
                      <a:pt x="8370" y="12010"/>
                      <a:pt x="8732" y="11466"/>
                    </a:cubicBezTo>
                    <a:cubicBezTo>
                      <a:pt x="8760" y="11424"/>
                      <a:pt x="8802" y="11382"/>
                      <a:pt x="8830" y="11327"/>
                    </a:cubicBezTo>
                    <a:cubicBezTo>
                      <a:pt x="8872" y="11285"/>
                      <a:pt x="8900" y="11243"/>
                      <a:pt x="8942" y="11187"/>
                    </a:cubicBezTo>
                    <a:lnTo>
                      <a:pt x="8942" y="11187"/>
                    </a:lnTo>
                    <a:cubicBezTo>
                      <a:pt x="8830" y="11661"/>
                      <a:pt x="8621" y="12122"/>
                      <a:pt x="8342" y="12498"/>
                    </a:cubicBezTo>
                    <a:cubicBezTo>
                      <a:pt x="8091" y="12889"/>
                      <a:pt x="7756" y="13210"/>
                      <a:pt x="7407" y="13461"/>
                    </a:cubicBezTo>
                    <a:cubicBezTo>
                      <a:pt x="7059" y="13698"/>
                      <a:pt x="6668" y="13893"/>
                      <a:pt x="6319" y="14005"/>
                    </a:cubicBezTo>
                    <a:cubicBezTo>
                      <a:pt x="6152" y="14046"/>
                      <a:pt x="5957" y="14102"/>
                      <a:pt x="5789" y="14116"/>
                    </a:cubicBezTo>
                    <a:cubicBezTo>
                      <a:pt x="5692" y="14144"/>
                      <a:pt x="5608" y="14158"/>
                      <a:pt x="5524" y="14158"/>
                    </a:cubicBezTo>
                    <a:cubicBezTo>
                      <a:pt x="5482" y="14158"/>
                      <a:pt x="5441" y="14158"/>
                      <a:pt x="5399" y="14172"/>
                    </a:cubicBezTo>
                    <a:lnTo>
                      <a:pt x="5301" y="14172"/>
                    </a:lnTo>
                    <a:cubicBezTo>
                      <a:pt x="5259" y="14172"/>
                      <a:pt x="5231" y="14172"/>
                      <a:pt x="5189" y="14186"/>
                    </a:cubicBezTo>
                    <a:cubicBezTo>
                      <a:pt x="5162" y="14214"/>
                      <a:pt x="5120" y="14228"/>
                      <a:pt x="5092" y="14228"/>
                    </a:cubicBezTo>
                    <a:cubicBezTo>
                      <a:pt x="5022" y="14256"/>
                      <a:pt x="4966" y="14312"/>
                      <a:pt x="4966" y="14381"/>
                    </a:cubicBezTo>
                    <a:cubicBezTo>
                      <a:pt x="4952" y="14493"/>
                      <a:pt x="4952" y="14577"/>
                      <a:pt x="4966" y="14660"/>
                    </a:cubicBezTo>
                    <a:cubicBezTo>
                      <a:pt x="4980" y="14744"/>
                      <a:pt x="5022" y="14814"/>
                      <a:pt x="5064" y="14883"/>
                    </a:cubicBezTo>
                    <a:cubicBezTo>
                      <a:pt x="5120" y="14953"/>
                      <a:pt x="5189" y="15009"/>
                      <a:pt x="5301" y="15051"/>
                    </a:cubicBezTo>
                    <a:lnTo>
                      <a:pt x="5454" y="15093"/>
                    </a:lnTo>
                    <a:cubicBezTo>
                      <a:pt x="5510" y="15121"/>
                      <a:pt x="5552" y="15121"/>
                      <a:pt x="5622" y="15134"/>
                    </a:cubicBezTo>
                    <a:cubicBezTo>
                      <a:pt x="5231" y="15232"/>
                      <a:pt x="4813" y="15274"/>
                      <a:pt x="4394" y="15288"/>
                    </a:cubicBezTo>
                    <a:cubicBezTo>
                      <a:pt x="4371" y="15290"/>
                      <a:pt x="4344" y="15291"/>
                      <a:pt x="4314" y="15291"/>
                    </a:cubicBezTo>
                    <a:cubicBezTo>
                      <a:pt x="4110" y="15291"/>
                      <a:pt x="3767" y="15251"/>
                      <a:pt x="3488" y="15190"/>
                    </a:cubicBezTo>
                    <a:cubicBezTo>
                      <a:pt x="3390" y="15162"/>
                      <a:pt x="3320" y="15148"/>
                      <a:pt x="3251" y="15134"/>
                    </a:cubicBezTo>
                    <a:cubicBezTo>
                      <a:pt x="3223" y="15134"/>
                      <a:pt x="3181" y="15134"/>
                      <a:pt x="3153" y="15121"/>
                    </a:cubicBezTo>
                    <a:cubicBezTo>
                      <a:pt x="3111" y="15121"/>
                      <a:pt x="3097" y="15121"/>
                      <a:pt x="3069" y="15093"/>
                    </a:cubicBezTo>
                    <a:cubicBezTo>
                      <a:pt x="2958" y="15093"/>
                      <a:pt x="2902" y="15134"/>
                      <a:pt x="2930" y="15218"/>
                    </a:cubicBezTo>
                    <a:cubicBezTo>
                      <a:pt x="2944" y="15274"/>
                      <a:pt x="2972" y="15344"/>
                      <a:pt x="3069" y="15427"/>
                    </a:cubicBezTo>
                    <a:cubicBezTo>
                      <a:pt x="3139" y="15497"/>
                      <a:pt x="3237" y="15609"/>
                      <a:pt x="3362" y="15692"/>
                    </a:cubicBezTo>
                    <a:cubicBezTo>
                      <a:pt x="3488" y="15762"/>
                      <a:pt x="3627" y="15846"/>
                      <a:pt x="3739" y="15902"/>
                    </a:cubicBezTo>
                    <a:cubicBezTo>
                      <a:pt x="3878" y="15957"/>
                      <a:pt x="4004" y="15971"/>
                      <a:pt x="4087" y="15985"/>
                    </a:cubicBezTo>
                    <a:cubicBezTo>
                      <a:pt x="4004" y="15985"/>
                      <a:pt x="3934" y="15971"/>
                      <a:pt x="3850" y="15971"/>
                    </a:cubicBezTo>
                    <a:cubicBezTo>
                      <a:pt x="3767" y="15971"/>
                      <a:pt x="3697" y="15957"/>
                      <a:pt x="3599" y="15930"/>
                    </a:cubicBezTo>
                    <a:cubicBezTo>
                      <a:pt x="3446" y="15902"/>
                      <a:pt x="3292" y="15888"/>
                      <a:pt x="3139" y="15832"/>
                    </a:cubicBezTo>
                    <a:cubicBezTo>
                      <a:pt x="2135" y="15553"/>
                      <a:pt x="1284" y="14925"/>
                      <a:pt x="768" y="14116"/>
                    </a:cubicBezTo>
                    <a:cubicBezTo>
                      <a:pt x="726" y="14074"/>
                      <a:pt x="698" y="14033"/>
                      <a:pt x="670" y="13977"/>
                    </a:cubicBezTo>
                    <a:cubicBezTo>
                      <a:pt x="642" y="13935"/>
                      <a:pt x="628" y="13879"/>
                      <a:pt x="586" y="13837"/>
                    </a:cubicBezTo>
                    <a:cubicBezTo>
                      <a:pt x="558" y="13795"/>
                      <a:pt x="531" y="13740"/>
                      <a:pt x="503" y="13698"/>
                    </a:cubicBezTo>
                    <a:cubicBezTo>
                      <a:pt x="489" y="13656"/>
                      <a:pt x="447" y="13600"/>
                      <a:pt x="433" y="13544"/>
                    </a:cubicBezTo>
                    <a:cubicBezTo>
                      <a:pt x="349" y="13335"/>
                      <a:pt x="280" y="13126"/>
                      <a:pt x="238" y="12917"/>
                    </a:cubicBezTo>
                    <a:cubicBezTo>
                      <a:pt x="168" y="12484"/>
                      <a:pt x="210" y="12024"/>
                      <a:pt x="321" y="11605"/>
                    </a:cubicBezTo>
                    <a:cubicBezTo>
                      <a:pt x="447" y="11187"/>
                      <a:pt x="656" y="10796"/>
                      <a:pt x="977" y="10462"/>
                    </a:cubicBezTo>
                    <a:cubicBezTo>
                      <a:pt x="1061" y="10378"/>
                      <a:pt x="1144" y="10266"/>
                      <a:pt x="1256" y="10197"/>
                    </a:cubicBezTo>
                    <a:cubicBezTo>
                      <a:pt x="1298" y="10169"/>
                      <a:pt x="1354" y="10113"/>
                      <a:pt x="1409" y="10071"/>
                    </a:cubicBezTo>
                    <a:lnTo>
                      <a:pt x="1563" y="9974"/>
                    </a:lnTo>
                    <a:cubicBezTo>
                      <a:pt x="1619" y="9932"/>
                      <a:pt x="1674" y="9904"/>
                      <a:pt x="1744" y="9890"/>
                    </a:cubicBezTo>
                    <a:cubicBezTo>
                      <a:pt x="1786" y="9848"/>
                      <a:pt x="1842" y="9834"/>
                      <a:pt x="1912" y="9792"/>
                    </a:cubicBezTo>
                    <a:cubicBezTo>
                      <a:pt x="1967" y="9778"/>
                      <a:pt x="2037" y="9750"/>
                      <a:pt x="2093" y="9722"/>
                    </a:cubicBezTo>
                    <a:lnTo>
                      <a:pt x="2274" y="9681"/>
                    </a:lnTo>
                    <a:cubicBezTo>
                      <a:pt x="2433" y="9646"/>
                      <a:pt x="2592" y="9629"/>
                      <a:pt x="2749" y="9629"/>
                    </a:cubicBezTo>
                    <a:cubicBezTo>
                      <a:pt x="3103" y="9629"/>
                      <a:pt x="3448" y="9716"/>
                      <a:pt x="3767" y="9890"/>
                    </a:cubicBezTo>
                    <a:cubicBezTo>
                      <a:pt x="4157" y="10113"/>
                      <a:pt x="4534" y="10476"/>
                      <a:pt x="4701" y="10964"/>
                    </a:cubicBezTo>
                    <a:cubicBezTo>
                      <a:pt x="4743" y="11103"/>
                      <a:pt x="4757" y="11243"/>
                      <a:pt x="4743" y="11382"/>
                    </a:cubicBezTo>
                    <a:cubicBezTo>
                      <a:pt x="4715" y="11522"/>
                      <a:pt x="4701" y="11661"/>
                      <a:pt x="4645" y="11801"/>
                    </a:cubicBezTo>
                    <a:cubicBezTo>
                      <a:pt x="4604" y="11926"/>
                      <a:pt x="4534" y="12052"/>
                      <a:pt x="4436" y="12163"/>
                    </a:cubicBezTo>
                    <a:cubicBezTo>
                      <a:pt x="4353" y="12275"/>
                      <a:pt x="4255" y="12373"/>
                      <a:pt x="4143" y="12442"/>
                    </a:cubicBezTo>
                    <a:cubicBezTo>
                      <a:pt x="4018" y="12512"/>
                      <a:pt x="3878" y="12610"/>
                      <a:pt x="3739" y="12638"/>
                    </a:cubicBezTo>
                    <a:cubicBezTo>
                      <a:pt x="3669" y="12659"/>
                      <a:pt x="3596" y="12669"/>
                      <a:pt x="3521" y="12669"/>
                    </a:cubicBezTo>
                    <a:cubicBezTo>
                      <a:pt x="3446" y="12669"/>
                      <a:pt x="3369" y="12659"/>
                      <a:pt x="3292" y="12638"/>
                    </a:cubicBezTo>
                    <a:cubicBezTo>
                      <a:pt x="3153" y="12610"/>
                      <a:pt x="3013" y="12540"/>
                      <a:pt x="2888" y="12442"/>
                    </a:cubicBezTo>
                    <a:cubicBezTo>
                      <a:pt x="2762" y="12359"/>
                      <a:pt x="2679" y="12233"/>
                      <a:pt x="2595" y="12136"/>
                    </a:cubicBezTo>
                    <a:cubicBezTo>
                      <a:pt x="2511" y="11996"/>
                      <a:pt x="2469" y="11815"/>
                      <a:pt x="2456" y="11661"/>
                    </a:cubicBezTo>
                    <a:cubicBezTo>
                      <a:pt x="2442" y="11508"/>
                      <a:pt x="2469" y="11354"/>
                      <a:pt x="2511" y="11215"/>
                    </a:cubicBezTo>
                    <a:cubicBezTo>
                      <a:pt x="2581" y="10936"/>
                      <a:pt x="2679" y="10699"/>
                      <a:pt x="2553" y="10559"/>
                    </a:cubicBezTo>
                    <a:cubicBezTo>
                      <a:pt x="2553" y="10517"/>
                      <a:pt x="2525" y="10476"/>
                      <a:pt x="2456" y="10462"/>
                    </a:cubicBezTo>
                    <a:cubicBezTo>
                      <a:pt x="2430" y="10457"/>
                      <a:pt x="2399" y="10453"/>
                      <a:pt x="2363" y="10453"/>
                    </a:cubicBezTo>
                    <a:cubicBezTo>
                      <a:pt x="2300" y="10453"/>
                      <a:pt x="2223" y="10463"/>
                      <a:pt x="2135" y="10490"/>
                    </a:cubicBezTo>
                    <a:cubicBezTo>
                      <a:pt x="1953" y="10545"/>
                      <a:pt x="1702" y="10671"/>
                      <a:pt x="1479" y="10950"/>
                    </a:cubicBezTo>
                    <a:cubicBezTo>
                      <a:pt x="1368" y="11089"/>
                      <a:pt x="1270" y="11285"/>
                      <a:pt x="1200" y="11494"/>
                    </a:cubicBezTo>
                    <a:cubicBezTo>
                      <a:pt x="1130" y="11717"/>
                      <a:pt x="1089" y="11982"/>
                      <a:pt x="1130" y="12261"/>
                    </a:cubicBezTo>
                    <a:cubicBezTo>
                      <a:pt x="1171" y="12249"/>
                      <a:pt x="1200" y="12244"/>
                      <a:pt x="1221" y="12244"/>
                    </a:cubicBezTo>
                    <a:cubicBezTo>
                      <a:pt x="1271" y="12244"/>
                      <a:pt x="1274" y="12273"/>
                      <a:pt x="1284" y="12303"/>
                    </a:cubicBezTo>
                    <a:lnTo>
                      <a:pt x="1284" y="12345"/>
                    </a:lnTo>
                    <a:lnTo>
                      <a:pt x="1312" y="12387"/>
                    </a:lnTo>
                    <a:cubicBezTo>
                      <a:pt x="1312" y="12428"/>
                      <a:pt x="1326" y="12442"/>
                      <a:pt x="1326" y="12484"/>
                    </a:cubicBezTo>
                    <a:cubicBezTo>
                      <a:pt x="1340" y="12512"/>
                      <a:pt x="1340" y="12526"/>
                      <a:pt x="1354" y="12568"/>
                    </a:cubicBezTo>
                    <a:lnTo>
                      <a:pt x="1368" y="12624"/>
                    </a:lnTo>
                    <a:lnTo>
                      <a:pt x="1368" y="12638"/>
                    </a:lnTo>
                    <a:lnTo>
                      <a:pt x="1395" y="12693"/>
                    </a:lnTo>
                    <a:lnTo>
                      <a:pt x="1395" y="12707"/>
                    </a:lnTo>
                    <a:lnTo>
                      <a:pt x="1423" y="12777"/>
                    </a:lnTo>
                    <a:lnTo>
                      <a:pt x="1423" y="12791"/>
                    </a:lnTo>
                    <a:lnTo>
                      <a:pt x="1437" y="12847"/>
                    </a:lnTo>
                    <a:lnTo>
                      <a:pt x="1493" y="12945"/>
                    </a:lnTo>
                    <a:cubicBezTo>
                      <a:pt x="1535" y="13014"/>
                      <a:pt x="1577" y="13084"/>
                      <a:pt x="1619" y="13154"/>
                    </a:cubicBezTo>
                    <a:cubicBezTo>
                      <a:pt x="1786" y="13419"/>
                      <a:pt x="2037" y="13670"/>
                      <a:pt x="2330" y="13823"/>
                    </a:cubicBezTo>
                    <a:cubicBezTo>
                      <a:pt x="2609" y="13991"/>
                      <a:pt x="2930" y="14102"/>
                      <a:pt x="3237" y="14130"/>
                    </a:cubicBezTo>
                    <a:cubicBezTo>
                      <a:pt x="3323" y="14141"/>
                      <a:pt x="3408" y="14147"/>
                      <a:pt x="3491" y="14147"/>
                    </a:cubicBezTo>
                    <a:cubicBezTo>
                      <a:pt x="3719" y="14147"/>
                      <a:pt x="3935" y="14108"/>
                      <a:pt x="4129" y="14046"/>
                    </a:cubicBezTo>
                    <a:cubicBezTo>
                      <a:pt x="4157" y="14033"/>
                      <a:pt x="4199" y="14033"/>
                      <a:pt x="4227" y="14019"/>
                    </a:cubicBezTo>
                    <a:cubicBezTo>
                      <a:pt x="4269" y="13991"/>
                      <a:pt x="4325" y="13977"/>
                      <a:pt x="4353" y="13963"/>
                    </a:cubicBezTo>
                    <a:lnTo>
                      <a:pt x="4534" y="13879"/>
                    </a:lnTo>
                    <a:lnTo>
                      <a:pt x="4562" y="13851"/>
                    </a:lnTo>
                    <a:lnTo>
                      <a:pt x="4576" y="13837"/>
                    </a:lnTo>
                    <a:cubicBezTo>
                      <a:pt x="4566" y="13837"/>
                      <a:pt x="4630" y="13811"/>
                      <a:pt x="4652" y="13803"/>
                    </a:cubicBezTo>
                    <a:lnTo>
                      <a:pt x="4652" y="13803"/>
                    </a:lnTo>
                    <a:cubicBezTo>
                      <a:pt x="4650" y="13805"/>
                      <a:pt x="4648" y="13807"/>
                      <a:pt x="4645" y="13809"/>
                    </a:cubicBezTo>
                    <a:cubicBezTo>
                      <a:pt x="4657" y="13804"/>
                      <a:pt x="4660" y="13802"/>
                      <a:pt x="4658" y="13802"/>
                    </a:cubicBezTo>
                    <a:cubicBezTo>
                      <a:pt x="4657" y="13802"/>
                      <a:pt x="4655" y="13802"/>
                      <a:pt x="4652" y="13803"/>
                    </a:cubicBezTo>
                    <a:lnTo>
                      <a:pt x="4652" y="13803"/>
                    </a:lnTo>
                    <a:cubicBezTo>
                      <a:pt x="4690" y="13766"/>
                      <a:pt x="4717" y="13752"/>
                      <a:pt x="4757" y="13712"/>
                    </a:cubicBezTo>
                    <a:cubicBezTo>
                      <a:pt x="4785" y="13684"/>
                      <a:pt x="4827" y="13670"/>
                      <a:pt x="4855" y="13628"/>
                    </a:cubicBezTo>
                    <a:cubicBezTo>
                      <a:pt x="4897" y="13600"/>
                      <a:pt x="4910" y="13558"/>
                      <a:pt x="4952" y="13544"/>
                    </a:cubicBezTo>
                    <a:cubicBezTo>
                      <a:pt x="4994" y="13475"/>
                      <a:pt x="5036" y="13419"/>
                      <a:pt x="5064" y="13363"/>
                    </a:cubicBezTo>
                    <a:cubicBezTo>
                      <a:pt x="5189" y="13140"/>
                      <a:pt x="5175" y="12972"/>
                      <a:pt x="5036" y="12875"/>
                    </a:cubicBezTo>
                    <a:cubicBezTo>
                      <a:pt x="4994" y="12861"/>
                      <a:pt x="4966" y="12847"/>
                      <a:pt x="4910" y="12847"/>
                    </a:cubicBezTo>
                    <a:cubicBezTo>
                      <a:pt x="4883" y="12833"/>
                      <a:pt x="4841" y="12805"/>
                      <a:pt x="4771" y="12805"/>
                    </a:cubicBezTo>
                    <a:lnTo>
                      <a:pt x="4645" y="12805"/>
                    </a:lnTo>
                    <a:cubicBezTo>
                      <a:pt x="4771" y="12693"/>
                      <a:pt x="4855" y="12554"/>
                      <a:pt x="4952" y="12415"/>
                    </a:cubicBezTo>
                    <a:cubicBezTo>
                      <a:pt x="5036" y="12275"/>
                      <a:pt x="5092" y="12108"/>
                      <a:pt x="5134" y="11954"/>
                    </a:cubicBezTo>
                    <a:cubicBezTo>
                      <a:pt x="5231" y="11647"/>
                      <a:pt x="5231" y="11299"/>
                      <a:pt x="5162" y="10964"/>
                    </a:cubicBezTo>
                    <a:cubicBezTo>
                      <a:pt x="5134" y="10908"/>
                      <a:pt x="5120" y="10838"/>
                      <a:pt x="5106" y="10783"/>
                    </a:cubicBezTo>
                    <a:cubicBezTo>
                      <a:pt x="5092" y="10755"/>
                      <a:pt x="5092" y="10741"/>
                      <a:pt x="5064" y="10699"/>
                    </a:cubicBezTo>
                    <a:cubicBezTo>
                      <a:pt x="5050" y="10685"/>
                      <a:pt x="5050" y="10671"/>
                      <a:pt x="5036" y="10643"/>
                    </a:cubicBezTo>
                    <a:lnTo>
                      <a:pt x="5022" y="10615"/>
                    </a:lnTo>
                    <a:lnTo>
                      <a:pt x="4994" y="10601"/>
                    </a:lnTo>
                    <a:lnTo>
                      <a:pt x="4980" y="10573"/>
                    </a:lnTo>
                    <a:lnTo>
                      <a:pt x="4980" y="10559"/>
                    </a:lnTo>
                    <a:lnTo>
                      <a:pt x="4924" y="10476"/>
                    </a:lnTo>
                    <a:lnTo>
                      <a:pt x="4883" y="10392"/>
                    </a:lnTo>
                    <a:lnTo>
                      <a:pt x="4813" y="10294"/>
                    </a:lnTo>
                    <a:cubicBezTo>
                      <a:pt x="4771" y="10252"/>
                      <a:pt x="4715" y="10183"/>
                      <a:pt x="4673" y="10127"/>
                    </a:cubicBezTo>
                    <a:cubicBezTo>
                      <a:pt x="4618" y="10071"/>
                      <a:pt x="4576" y="10029"/>
                      <a:pt x="4506" y="9974"/>
                    </a:cubicBezTo>
                    <a:lnTo>
                      <a:pt x="4394" y="9862"/>
                    </a:lnTo>
                    <a:lnTo>
                      <a:pt x="4269" y="9764"/>
                    </a:lnTo>
                    <a:cubicBezTo>
                      <a:pt x="4227" y="9722"/>
                      <a:pt x="4185" y="9695"/>
                      <a:pt x="4143" y="9681"/>
                    </a:cubicBezTo>
                    <a:cubicBezTo>
                      <a:pt x="4087" y="9639"/>
                      <a:pt x="4060" y="9625"/>
                      <a:pt x="4004" y="9583"/>
                    </a:cubicBezTo>
                    <a:cubicBezTo>
                      <a:pt x="3836" y="9485"/>
                      <a:pt x="3641" y="9416"/>
                      <a:pt x="3446" y="9360"/>
                    </a:cubicBezTo>
                    <a:cubicBezTo>
                      <a:pt x="3242" y="9307"/>
                      <a:pt x="3034" y="9283"/>
                      <a:pt x="2830" y="9283"/>
                    </a:cubicBezTo>
                    <a:cubicBezTo>
                      <a:pt x="2658" y="9283"/>
                      <a:pt x="2490" y="9300"/>
                      <a:pt x="2330" y="9332"/>
                    </a:cubicBezTo>
                    <a:cubicBezTo>
                      <a:pt x="2246" y="9346"/>
                      <a:pt x="2177" y="9360"/>
                      <a:pt x="2093" y="9402"/>
                    </a:cubicBezTo>
                    <a:cubicBezTo>
                      <a:pt x="1995" y="9416"/>
                      <a:pt x="1925" y="9443"/>
                      <a:pt x="1856" y="9485"/>
                    </a:cubicBezTo>
                    <a:lnTo>
                      <a:pt x="1646" y="9583"/>
                    </a:lnTo>
                    <a:lnTo>
                      <a:pt x="1549" y="9639"/>
                    </a:lnTo>
                    <a:lnTo>
                      <a:pt x="1437" y="9708"/>
                    </a:lnTo>
                    <a:cubicBezTo>
                      <a:pt x="1158" y="9890"/>
                      <a:pt x="935" y="10099"/>
                      <a:pt x="726" y="10350"/>
                    </a:cubicBezTo>
                    <a:cubicBezTo>
                      <a:pt x="517" y="10601"/>
                      <a:pt x="363" y="10880"/>
                      <a:pt x="238" y="11173"/>
                    </a:cubicBezTo>
                    <a:cubicBezTo>
                      <a:pt x="168" y="11313"/>
                      <a:pt x="140" y="11466"/>
                      <a:pt x="98" y="11633"/>
                    </a:cubicBezTo>
                    <a:cubicBezTo>
                      <a:pt x="70" y="11787"/>
                      <a:pt x="42" y="11940"/>
                      <a:pt x="28" y="12094"/>
                    </a:cubicBezTo>
                    <a:cubicBezTo>
                      <a:pt x="1" y="12470"/>
                      <a:pt x="14" y="12833"/>
                      <a:pt x="112" y="13210"/>
                    </a:cubicBezTo>
                    <a:cubicBezTo>
                      <a:pt x="154" y="13307"/>
                      <a:pt x="168" y="13405"/>
                      <a:pt x="210" y="13489"/>
                    </a:cubicBezTo>
                    <a:cubicBezTo>
                      <a:pt x="238" y="13586"/>
                      <a:pt x="280" y="13670"/>
                      <a:pt x="307" y="13768"/>
                    </a:cubicBezTo>
                    <a:cubicBezTo>
                      <a:pt x="349" y="13865"/>
                      <a:pt x="391" y="13949"/>
                      <a:pt x="447" y="14033"/>
                    </a:cubicBezTo>
                    <a:lnTo>
                      <a:pt x="517" y="14158"/>
                    </a:lnTo>
                    <a:lnTo>
                      <a:pt x="558" y="14228"/>
                    </a:lnTo>
                    <a:lnTo>
                      <a:pt x="586" y="14284"/>
                    </a:lnTo>
                    <a:cubicBezTo>
                      <a:pt x="1130" y="15148"/>
                      <a:pt x="2037" y="15860"/>
                      <a:pt x="3111" y="16167"/>
                    </a:cubicBezTo>
                    <a:cubicBezTo>
                      <a:pt x="3517" y="16281"/>
                      <a:pt x="3938" y="16341"/>
                      <a:pt x="4369" y="16341"/>
                    </a:cubicBezTo>
                    <a:cubicBezTo>
                      <a:pt x="4516" y="16341"/>
                      <a:pt x="4664" y="16334"/>
                      <a:pt x="4813" y="16320"/>
                    </a:cubicBezTo>
                    <a:lnTo>
                      <a:pt x="5022" y="16306"/>
                    </a:lnTo>
                    <a:lnTo>
                      <a:pt x="5231" y="16264"/>
                    </a:lnTo>
                    <a:lnTo>
                      <a:pt x="5441" y="16236"/>
                    </a:lnTo>
                    <a:lnTo>
                      <a:pt x="5650" y="16167"/>
                    </a:lnTo>
                    <a:lnTo>
                      <a:pt x="5859" y="16097"/>
                    </a:lnTo>
                    <a:cubicBezTo>
                      <a:pt x="5929" y="16055"/>
                      <a:pt x="5998" y="16041"/>
                      <a:pt x="6068" y="15999"/>
                    </a:cubicBezTo>
                    <a:lnTo>
                      <a:pt x="6277" y="15916"/>
                    </a:lnTo>
                    <a:cubicBezTo>
                      <a:pt x="6347" y="15874"/>
                      <a:pt x="6389" y="15846"/>
                      <a:pt x="6459" y="15818"/>
                    </a:cubicBezTo>
                    <a:cubicBezTo>
                      <a:pt x="7477" y="15288"/>
                      <a:pt x="8370" y="14451"/>
                      <a:pt x="8942" y="13447"/>
                    </a:cubicBezTo>
                    <a:cubicBezTo>
                      <a:pt x="9514" y="12428"/>
                      <a:pt x="9806" y="11257"/>
                      <a:pt x="9779" y="10127"/>
                    </a:cubicBezTo>
                    <a:cubicBezTo>
                      <a:pt x="9765" y="9555"/>
                      <a:pt x="9653" y="8997"/>
                      <a:pt x="9486" y="8453"/>
                    </a:cubicBezTo>
                    <a:cubicBezTo>
                      <a:pt x="9430" y="8314"/>
                      <a:pt x="9388" y="8188"/>
                      <a:pt x="9346" y="8049"/>
                    </a:cubicBezTo>
                    <a:lnTo>
                      <a:pt x="9248" y="7867"/>
                    </a:lnTo>
                    <a:lnTo>
                      <a:pt x="9165" y="7672"/>
                    </a:lnTo>
                    <a:lnTo>
                      <a:pt x="9109" y="7588"/>
                    </a:lnTo>
                    <a:lnTo>
                      <a:pt x="9067" y="7491"/>
                    </a:lnTo>
                    <a:lnTo>
                      <a:pt x="8970" y="7323"/>
                    </a:lnTo>
                    <a:cubicBezTo>
                      <a:pt x="8928" y="7198"/>
                      <a:pt x="8858" y="7100"/>
                      <a:pt x="8802" y="6975"/>
                    </a:cubicBezTo>
                    <a:cubicBezTo>
                      <a:pt x="8677" y="6751"/>
                      <a:pt x="8551" y="6514"/>
                      <a:pt x="8439" y="6305"/>
                    </a:cubicBezTo>
                    <a:cubicBezTo>
                      <a:pt x="8314" y="6082"/>
                      <a:pt x="8188" y="5873"/>
                      <a:pt x="8049" y="5663"/>
                    </a:cubicBezTo>
                    <a:cubicBezTo>
                      <a:pt x="7784" y="5245"/>
                      <a:pt x="7519" y="4826"/>
                      <a:pt x="7184" y="4464"/>
                    </a:cubicBezTo>
                    <a:cubicBezTo>
                      <a:pt x="6863" y="4073"/>
                      <a:pt x="6515" y="3766"/>
                      <a:pt x="6166" y="3473"/>
                    </a:cubicBezTo>
                    <a:cubicBezTo>
                      <a:pt x="5998" y="3334"/>
                      <a:pt x="5817" y="3194"/>
                      <a:pt x="5650" y="3069"/>
                    </a:cubicBezTo>
                    <a:lnTo>
                      <a:pt x="5120" y="2706"/>
                    </a:lnTo>
                    <a:cubicBezTo>
                      <a:pt x="4952" y="2595"/>
                      <a:pt x="4771" y="2469"/>
                      <a:pt x="4618" y="2372"/>
                    </a:cubicBezTo>
                    <a:cubicBezTo>
                      <a:pt x="4436" y="2260"/>
                      <a:pt x="4283" y="2176"/>
                      <a:pt x="4129" y="2079"/>
                    </a:cubicBezTo>
                    <a:cubicBezTo>
                      <a:pt x="3809" y="1883"/>
                      <a:pt x="3516" y="1702"/>
                      <a:pt x="3223" y="1549"/>
                    </a:cubicBezTo>
                    <a:cubicBezTo>
                      <a:pt x="2651" y="1242"/>
                      <a:pt x="2163" y="935"/>
                      <a:pt x="1758" y="712"/>
                    </a:cubicBezTo>
                    <a:cubicBezTo>
                      <a:pt x="935" y="265"/>
                      <a:pt x="461" y="0"/>
                      <a:pt x="461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8"/>
              <p:cNvSpPr/>
              <p:nvPr/>
            </p:nvSpPr>
            <p:spPr>
              <a:xfrm>
                <a:off x="233601" y="3378130"/>
                <a:ext cx="505882" cy="699491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5951" extrusionOk="0">
                    <a:moveTo>
                      <a:pt x="5144" y="0"/>
                    </a:moveTo>
                    <a:cubicBezTo>
                      <a:pt x="4857" y="0"/>
                      <a:pt x="4570" y="18"/>
                      <a:pt x="4282" y="50"/>
                    </a:cubicBezTo>
                    <a:cubicBezTo>
                      <a:pt x="3655" y="133"/>
                      <a:pt x="3055" y="301"/>
                      <a:pt x="2497" y="580"/>
                    </a:cubicBezTo>
                    <a:cubicBezTo>
                      <a:pt x="1911" y="859"/>
                      <a:pt x="1409" y="1235"/>
                      <a:pt x="1004" y="1723"/>
                    </a:cubicBezTo>
                    <a:cubicBezTo>
                      <a:pt x="795" y="1974"/>
                      <a:pt x="628" y="2226"/>
                      <a:pt x="488" y="2518"/>
                    </a:cubicBezTo>
                    <a:cubicBezTo>
                      <a:pt x="419" y="2644"/>
                      <a:pt x="349" y="2797"/>
                      <a:pt x="293" y="2923"/>
                    </a:cubicBezTo>
                    <a:cubicBezTo>
                      <a:pt x="223" y="3062"/>
                      <a:pt x="195" y="3230"/>
                      <a:pt x="140" y="3369"/>
                    </a:cubicBezTo>
                    <a:cubicBezTo>
                      <a:pt x="70" y="3662"/>
                      <a:pt x="0" y="3969"/>
                      <a:pt x="0" y="4290"/>
                    </a:cubicBezTo>
                    <a:cubicBezTo>
                      <a:pt x="0" y="4597"/>
                      <a:pt x="28" y="4904"/>
                      <a:pt x="84" y="5197"/>
                    </a:cubicBezTo>
                    <a:cubicBezTo>
                      <a:pt x="223" y="5782"/>
                      <a:pt x="474" y="6312"/>
                      <a:pt x="767" y="6801"/>
                    </a:cubicBezTo>
                    <a:cubicBezTo>
                      <a:pt x="1060" y="7289"/>
                      <a:pt x="1381" y="7707"/>
                      <a:pt x="1702" y="8126"/>
                    </a:cubicBezTo>
                    <a:cubicBezTo>
                      <a:pt x="2371" y="8935"/>
                      <a:pt x="3027" y="9646"/>
                      <a:pt x="3543" y="10358"/>
                    </a:cubicBezTo>
                    <a:cubicBezTo>
                      <a:pt x="3794" y="10706"/>
                      <a:pt x="4031" y="11069"/>
                      <a:pt x="4185" y="11418"/>
                    </a:cubicBezTo>
                    <a:cubicBezTo>
                      <a:pt x="4352" y="11766"/>
                      <a:pt x="4478" y="12143"/>
                      <a:pt x="4561" y="12492"/>
                    </a:cubicBezTo>
                    <a:cubicBezTo>
                      <a:pt x="4659" y="12840"/>
                      <a:pt x="4701" y="13161"/>
                      <a:pt x="4743" y="13468"/>
                    </a:cubicBezTo>
                    <a:cubicBezTo>
                      <a:pt x="4771" y="13775"/>
                      <a:pt x="4798" y="14054"/>
                      <a:pt x="4812" y="14319"/>
                    </a:cubicBezTo>
                    <a:cubicBezTo>
                      <a:pt x="4826" y="14835"/>
                      <a:pt x="4812" y="15240"/>
                      <a:pt x="4798" y="15519"/>
                    </a:cubicBezTo>
                    <a:cubicBezTo>
                      <a:pt x="4771" y="15798"/>
                      <a:pt x="4771" y="15951"/>
                      <a:pt x="4771" y="15951"/>
                    </a:cubicBezTo>
                    <a:cubicBezTo>
                      <a:pt x="4826" y="15309"/>
                      <a:pt x="4868" y="14668"/>
                      <a:pt x="4840" y="14026"/>
                    </a:cubicBezTo>
                    <a:cubicBezTo>
                      <a:pt x="4826" y="13370"/>
                      <a:pt x="4743" y="12729"/>
                      <a:pt x="4561" y="12115"/>
                    </a:cubicBezTo>
                    <a:cubicBezTo>
                      <a:pt x="4394" y="11515"/>
                      <a:pt x="4129" y="10916"/>
                      <a:pt x="3780" y="10372"/>
                    </a:cubicBezTo>
                    <a:cubicBezTo>
                      <a:pt x="3431" y="9841"/>
                      <a:pt x="3069" y="9311"/>
                      <a:pt x="2706" y="8809"/>
                    </a:cubicBezTo>
                    <a:cubicBezTo>
                      <a:pt x="2330" y="8279"/>
                      <a:pt x="2037" y="7777"/>
                      <a:pt x="1772" y="7261"/>
                    </a:cubicBezTo>
                    <a:cubicBezTo>
                      <a:pt x="1521" y="6731"/>
                      <a:pt x="1283" y="6229"/>
                      <a:pt x="1060" y="5657"/>
                    </a:cubicBezTo>
                    <a:cubicBezTo>
                      <a:pt x="1021" y="5568"/>
                      <a:pt x="974" y="5485"/>
                      <a:pt x="950" y="5485"/>
                    </a:cubicBezTo>
                    <a:cubicBezTo>
                      <a:pt x="941" y="5485"/>
                      <a:pt x="935" y="5499"/>
                      <a:pt x="935" y="5531"/>
                    </a:cubicBezTo>
                    <a:cubicBezTo>
                      <a:pt x="963" y="5824"/>
                      <a:pt x="935" y="6006"/>
                      <a:pt x="921" y="6173"/>
                    </a:cubicBezTo>
                    <a:cubicBezTo>
                      <a:pt x="921" y="6229"/>
                      <a:pt x="907" y="6285"/>
                      <a:pt x="893" y="6312"/>
                    </a:cubicBezTo>
                    <a:cubicBezTo>
                      <a:pt x="795" y="6061"/>
                      <a:pt x="725" y="5824"/>
                      <a:pt x="656" y="5559"/>
                    </a:cubicBezTo>
                    <a:cubicBezTo>
                      <a:pt x="558" y="5141"/>
                      <a:pt x="516" y="4722"/>
                      <a:pt x="572" y="4318"/>
                    </a:cubicBezTo>
                    <a:cubicBezTo>
                      <a:pt x="628" y="3927"/>
                      <a:pt x="753" y="3537"/>
                      <a:pt x="935" y="3174"/>
                    </a:cubicBezTo>
                    <a:cubicBezTo>
                      <a:pt x="1186" y="2686"/>
                      <a:pt x="1534" y="2253"/>
                      <a:pt x="1953" y="1877"/>
                    </a:cubicBezTo>
                    <a:cubicBezTo>
                      <a:pt x="2371" y="1528"/>
                      <a:pt x="2874" y="1249"/>
                      <a:pt x="3418" y="1096"/>
                    </a:cubicBezTo>
                    <a:cubicBezTo>
                      <a:pt x="3836" y="970"/>
                      <a:pt x="4254" y="928"/>
                      <a:pt x="4603" y="886"/>
                    </a:cubicBezTo>
                    <a:cubicBezTo>
                      <a:pt x="4798" y="873"/>
                      <a:pt x="4910" y="789"/>
                      <a:pt x="4687" y="789"/>
                    </a:cubicBezTo>
                    <a:cubicBezTo>
                      <a:pt x="3892" y="789"/>
                      <a:pt x="3139" y="873"/>
                      <a:pt x="2469" y="1082"/>
                    </a:cubicBezTo>
                    <a:cubicBezTo>
                      <a:pt x="2357" y="1124"/>
                      <a:pt x="2246" y="1151"/>
                      <a:pt x="2120" y="1207"/>
                    </a:cubicBezTo>
                    <a:cubicBezTo>
                      <a:pt x="2595" y="928"/>
                      <a:pt x="3125" y="747"/>
                      <a:pt x="3655" y="663"/>
                    </a:cubicBezTo>
                    <a:cubicBezTo>
                      <a:pt x="3908" y="623"/>
                      <a:pt x="4164" y="606"/>
                      <a:pt x="4416" y="606"/>
                    </a:cubicBezTo>
                    <a:cubicBezTo>
                      <a:pt x="4691" y="606"/>
                      <a:pt x="4962" y="627"/>
                      <a:pt x="5217" y="663"/>
                    </a:cubicBezTo>
                    <a:cubicBezTo>
                      <a:pt x="6221" y="803"/>
                      <a:pt x="7100" y="1207"/>
                      <a:pt x="7770" y="1640"/>
                    </a:cubicBezTo>
                    <a:cubicBezTo>
                      <a:pt x="7942" y="1746"/>
                      <a:pt x="8201" y="1864"/>
                      <a:pt x="8335" y="1864"/>
                    </a:cubicBezTo>
                    <a:cubicBezTo>
                      <a:pt x="8342" y="1864"/>
                      <a:pt x="8349" y="1864"/>
                      <a:pt x="8355" y="1863"/>
                    </a:cubicBezTo>
                    <a:cubicBezTo>
                      <a:pt x="8509" y="1835"/>
                      <a:pt x="8565" y="1765"/>
                      <a:pt x="8509" y="1626"/>
                    </a:cubicBezTo>
                    <a:cubicBezTo>
                      <a:pt x="8453" y="1500"/>
                      <a:pt x="8327" y="1319"/>
                      <a:pt x="8118" y="1165"/>
                    </a:cubicBezTo>
                    <a:lnTo>
                      <a:pt x="8118" y="1165"/>
                    </a:lnTo>
                    <a:cubicBezTo>
                      <a:pt x="8579" y="1417"/>
                      <a:pt x="8997" y="1695"/>
                      <a:pt x="9415" y="2016"/>
                    </a:cubicBezTo>
                    <a:cubicBezTo>
                      <a:pt x="9443" y="2058"/>
                      <a:pt x="9499" y="2114"/>
                      <a:pt x="9569" y="2156"/>
                    </a:cubicBezTo>
                    <a:cubicBezTo>
                      <a:pt x="9639" y="2212"/>
                      <a:pt x="9694" y="2281"/>
                      <a:pt x="9778" y="2351"/>
                    </a:cubicBezTo>
                    <a:cubicBezTo>
                      <a:pt x="9918" y="2491"/>
                      <a:pt x="10071" y="2672"/>
                      <a:pt x="10197" y="2839"/>
                    </a:cubicBezTo>
                    <a:cubicBezTo>
                      <a:pt x="10322" y="2993"/>
                      <a:pt x="10420" y="3160"/>
                      <a:pt x="10489" y="3244"/>
                    </a:cubicBezTo>
                    <a:cubicBezTo>
                      <a:pt x="10531" y="3293"/>
                      <a:pt x="10567" y="3328"/>
                      <a:pt x="10590" y="3328"/>
                    </a:cubicBezTo>
                    <a:cubicBezTo>
                      <a:pt x="10606" y="3328"/>
                      <a:pt x="10615" y="3312"/>
                      <a:pt x="10615" y="3272"/>
                    </a:cubicBezTo>
                    <a:cubicBezTo>
                      <a:pt x="10615" y="3188"/>
                      <a:pt x="10559" y="2923"/>
                      <a:pt x="10420" y="2644"/>
                    </a:cubicBezTo>
                    <a:cubicBezTo>
                      <a:pt x="10290" y="2385"/>
                      <a:pt x="10101" y="2115"/>
                      <a:pt x="9952" y="1966"/>
                    </a:cubicBezTo>
                    <a:lnTo>
                      <a:pt x="9952" y="1966"/>
                    </a:lnTo>
                    <a:cubicBezTo>
                      <a:pt x="10203" y="2208"/>
                      <a:pt x="10429" y="2475"/>
                      <a:pt x="10629" y="2742"/>
                    </a:cubicBezTo>
                    <a:cubicBezTo>
                      <a:pt x="10964" y="3202"/>
                      <a:pt x="11173" y="3732"/>
                      <a:pt x="11285" y="4290"/>
                    </a:cubicBezTo>
                    <a:cubicBezTo>
                      <a:pt x="11326" y="4569"/>
                      <a:pt x="11354" y="4834"/>
                      <a:pt x="11326" y="5113"/>
                    </a:cubicBezTo>
                    <a:cubicBezTo>
                      <a:pt x="11312" y="5364"/>
                      <a:pt x="11285" y="5643"/>
                      <a:pt x="11229" y="5894"/>
                    </a:cubicBezTo>
                    <a:cubicBezTo>
                      <a:pt x="11215" y="6020"/>
                      <a:pt x="11159" y="6131"/>
                      <a:pt x="11145" y="6257"/>
                    </a:cubicBezTo>
                    <a:cubicBezTo>
                      <a:pt x="11103" y="6382"/>
                      <a:pt x="11075" y="6480"/>
                      <a:pt x="11020" y="6605"/>
                    </a:cubicBezTo>
                    <a:cubicBezTo>
                      <a:pt x="10964" y="6717"/>
                      <a:pt x="10936" y="6829"/>
                      <a:pt x="10880" y="6940"/>
                    </a:cubicBezTo>
                    <a:cubicBezTo>
                      <a:pt x="10838" y="6996"/>
                      <a:pt x="10824" y="7038"/>
                      <a:pt x="10796" y="7094"/>
                    </a:cubicBezTo>
                    <a:cubicBezTo>
                      <a:pt x="10755" y="7149"/>
                      <a:pt x="10727" y="7205"/>
                      <a:pt x="10699" y="7247"/>
                    </a:cubicBezTo>
                    <a:cubicBezTo>
                      <a:pt x="10448" y="7652"/>
                      <a:pt x="10099" y="8000"/>
                      <a:pt x="9680" y="8251"/>
                    </a:cubicBezTo>
                    <a:cubicBezTo>
                      <a:pt x="9262" y="8488"/>
                      <a:pt x="8788" y="8642"/>
                      <a:pt x="8300" y="8684"/>
                    </a:cubicBezTo>
                    <a:cubicBezTo>
                      <a:pt x="8207" y="8684"/>
                      <a:pt x="8114" y="8690"/>
                      <a:pt x="8021" y="8690"/>
                    </a:cubicBezTo>
                    <a:cubicBezTo>
                      <a:pt x="7974" y="8690"/>
                      <a:pt x="7928" y="8688"/>
                      <a:pt x="7881" y="8684"/>
                    </a:cubicBezTo>
                    <a:cubicBezTo>
                      <a:pt x="7811" y="8684"/>
                      <a:pt x="7742" y="8684"/>
                      <a:pt x="7672" y="8670"/>
                    </a:cubicBezTo>
                    <a:lnTo>
                      <a:pt x="7463" y="8628"/>
                    </a:lnTo>
                    <a:cubicBezTo>
                      <a:pt x="7184" y="8558"/>
                      <a:pt x="6919" y="8475"/>
                      <a:pt x="6682" y="8335"/>
                    </a:cubicBezTo>
                    <a:cubicBezTo>
                      <a:pt x="6193" y="8056"/>
                      <a:pt x="5803" y="7582"/>
                      <a:pt x="5649" y="7038"/>
                    </a:cubicBezTo>
                    <a:cubicBezTo>
                      <a:pt x="5580" y="6801"/>
                      <a:pt x="5538" y="6536"/>
                      <a:pt x="5566" y="6257"/>
                    </a:cubicBezTo>
                    <a:cubicBezTo>
                      <a:pt x="5580" y="5992"/>
                      <a:pt x="5649" y="5713"/>
                      <a:pt x="5775" y="5462"/>
                    </a:cubicBezTo>
                    <a:cubicBezTo>
                      <a:pt x="5845" y="5322"/>
                      <a:pt x="5942" y="5197"/>
                      <a:pt x="6054" y="5085"/>
                    </a:cubicBezTo>
                    <a:cubicBezTo>
                      <a:pt x="6165" y="4987"/>
                      <a:pt x="6291" y="4904"/>
                      <a:pt x="6430" y="4834"/>
                    </a:cubicBezTo>
                    <a:cubicBezTo>
                      <a:pt x="6570" y="4764"/>
                      <a:pt x="6723" y="4722"/>
                      <a:pt x="6863" y="4694"/>
                    </a:cubicBezTo>
                    <a:cubicBezTo>
                      <a:pt x="6947" y="4680"/>
                      <a:pt x="7027" y="4674"/>
                      <a:pt x="7103" y="4674"/>
                    </a:cubicBezTo>
                    <a:cubicBezTo>
                      <a:pt x="7180" y="4674"/>
                      <a:pt x="7253" y="4680"/>
                      <a:pt x="7323" y="4694"/>
                    </a:cubicBezTo>
                    <a:cubicBezTo>
                      <a:pt x="7477" y="4708"/>
                      <a:pt x="7658" y="4778"/>
                      <a:pt x="7797" y="4862"/>
                    </a:cubicBezTo>
                    <a:cubicBezTo>
                      <a:pt x="7937" y="4946"/>
                      <a:pt x="8076" y="5071"/>
                      <a:pt x="8160" y="5224"/>
                    </a:cubicBezTo>
                    <a:cubicBezTo>
                      <a:pt x="8355" y="5545"/>
                      <a:pt x="8355" y="5908"/>
                      <a:pt x="8230" y="6201"/>
                    </a:cubicBezTo>
                    <a:cubicBezTo>
                      <a:pt x="8160" y="6382"/>
                      <a:pt x="8035" y="6508"/>
                      <a:pt x="7909" y="6605"/>
                    </a:cubicBezTo>
                    <a:cubicBezTo>
                      <a:pt x="7797" y="6689"/>
                      <a:pt x="7658" y="6745"/>
                      <a:pt x="7532" y="6787"/>
                    </a:cubicBezTo>
                    <a:cubicBezTo>
                      <a:pt x="7407" y="6815"/>
                      <a:pt x="7309" y="6829"/>
                      <a:pt x="7239" y="6856"/>
                    </a:cubicBezTo>
                    <a:cubicBezTo>
                      <a:pt x="7170" y="6870"/>
                      <a:pt x="7114" y="6898"/>
                      <a:pt x="7114" y="6954"/>
                    </a:cubicBezTo>
                    <a:cubicBezTo>
                      <a:pt x="7100" y="6968"/>
                      <a:pt x="7100" y="7010"/>
                      <a:pt x="7114" y="7038"/>
                    </a:cubicBezTo>
                    <a:lnTo>
                      <a:pt x="7184" y="7108"/>
                    </a:lnTo>
                    <a:cubicBezTo>
                      <a:pt x="7212" y="7135"/>
                      <a:pt x="7253" y="7163"/>
                      <a:pt x="7309" y="7177"/>
                    </a:cubicBezTo>
                    <a:cubicBezTo>
                      <a:pt x="7404" y="7236"/>
                      <a:pt x="7568" y="7295"/>
                      <a:pt x="7785" y="7295"/>
                    </a:cubicBezTo>
                    <a:cubicBezTo>
                      <a:pt x="7824" y="7295"/>
                      <a:pt x="7866" y="7293"/>
                      <a:pt x="7909" y="7289"/>
                    </a:cubicBezTo>
                    <a:cubicBezTo>
                      <a:pt x="8048" y="7275"/>
                      <a:pt x="8216" y="7233"/>
                      <a:pt x="8369" y="7163"/>
                    </a:cubicBezTo>
                    <a:cubicBezTo>
                      <a:pt x="8523" y="7094"/>
                      <a:pt x="8676" y="6968"/>
                      <a:pt x="8816" y="6815"/>
                    </a:cubicBezTo>
                    <a:cubicBezTo>
                      <a:pt x="8844" y="6801"/>
                      <a:pt x="8885" y="6717"/>
                      <a:pt x="8941" y="6647"/>
                    </a:cubicBezTo>
                    <a:lnTo>
                      <a:pt x="8983" y="6591"/>
                    </a:lnTo>
                    <a:lnTo>
                      <a:pt x="8997" y="6577"/>
                    </a:lnTo>
                    <a:lnTo>
                      <a:pt x="9011" y="6536"/>
                    </a:lnTo>
                    <a:lnTo>
                      <a:pt x="9011" y="6522"/>
                    </a:lnTo>
                    <a:lnTo>
                      <a:pt x="9025" y="6508"/>
                    </a:lnTo>
                    <a:cubicBezTo>
                      <a:pt x="9081" y="6396"/>
                      <a:pt x="9123" y="6285"/>
                      <a:pt x="9150" y="6159"/>
                    </a:cubicBezTo>
                    <a:cubicBezTo>
                      <a:pt x="9206" y="5908"/>
                      <a:pt x="9206" y="5629"/>
                      <a:pt x="9150" y="5392"/>
                    </a:cubicBezTo>
                    <a:cubicBezTo>
                      <a:pt x="9095" y="5127"/>
                      <a:pt x="8997" y="4904"/>
                      <a:pt x="8844" y="4694"/>
                    </a:cubicBezTo>
                    <a:cubicBezTo>
                      <a:pt x="8676" y="4499"/>
                      <a:pt x="8509" y="4318"/>
                      <a:pt x="8314" y="4220"/>
                    </a:cubicBezTo>
                    <a:cubicBezTo>
                      <a:pt x="8230" y="4164"/>
                      <a:pt x="8118" y="4109"/>
                      <a:pt x="8035" y="4095"/>
                    </a:cubicBezTo>
                    <a:cubicBezTo>
                      <a:pt x="7951" y="4081"/>
                      <a:pt x="7881" y="4039"/>
                      <a:pt x="7797" y="4039"/>
                    </a:cubicBezTo>
                    <a:cubicBezTo>
                      <a:pt x="7728" y="4025"/>
                      <a:pt x="7630" y="4025"/>
                      <a:pt x="7588" y="4025"/>
                    </a:cubicBezTo>
                    <a:cubicBezTo>
                      <a:pt x="7518" y="4025"/>
                      <a:pt x="7463" y="4025"/>
                      <a:pt x="7407" y="4039"/>
                    </a:cubicBezTo>
                    <a:cubicBezTo>
                      <a:pt x="7309" y="4067"/>
                      <a:pt x="7212" y="4095"/>
                      <a:pt x="7184" y="4109"/>
                    </a:cubicBezTo>
                    <a:cubicBezTo>
                      <a:pt x="7128" y="4150"/>
                      <a:pt x="7114" y="4178"/>
                      <a:pt x="7128" y="4234"/>
                    </a:cubicBezTo>
                    <a:lnTo>
                      <a:pt x="7184" y="4290"/>
                    </a:lnTo>
                    <a:cubicBezTo>
                      <a:pt x="7198" y="4304"/>
                      <a:pt x="7212" y="4346"/>
                      <a:pt x="7239" y="4360"/>
                    </a:cubicBezTo>
                    <a:cubicBezTo>
                      <a:pt x="7253" y="4374"/>
                      <a:pt x="7281" y="4388"/>
                      <a:pt x="7323" y="4415"/>
                    </a:cubicBezTo>
                    <a:cubicBezTo>
                      <a:pt x="7170" y="4415"/>
                      <a:pt x="7002" y="4415"/>
                      <a:pt x="6849" y="4443"/>
                    </a:cubicBezTo>
                    <a:cubicBezTo>
                      <a:pt x="6695" y="4485"/>
                      <a:pt x="6542" y="4527"/>
                      <a:pt x="6403" y="4625"/>
                    </a:cubicBezTo>
                    <a:cubicBezTo>
                      <a:pt x="6096" y="4778"/>
                      <a:pt x="5859" y="5001"/>
                      <a:pt x="5677" y="5294"/>
                    </a:cubicBezTo>
                    <a:cubicBezTo>
                      <a:pt x="5649" y="5350"/>
                      <a:pt x="5635" y="5406"/>
                      <a:pt x="5594" y="5462"/>
                    </a:cubicBezTo>
                    <a:cubicBezTo>
                      <a:pt x="5566" y="5503"/>
                      <a:pt x="5538" y="5559"/>
                      <a:pt x="5524" y="5601"/>
                    </a:cubicBezTo>
                    <a:cubicBezTo>
                      <a:pt x="5426" y="5880"/>
                      <a:pt x="5370" y="6173"/>
                      <a:pt x="5370" y="6466"/>
                    </a:cubicBezTo>
                    <a:cubicBezTo>
                      <a:pt x="5370" y="6689"/>
                      <a:pt x="5398" y="6898"/>
                      <a:pt x="5454" y="7108"/>
                    </a:cubicBezTo>
                    <a:cubicBezTo>
                      <a:pt x="5510" y="7317"/>
                      <a:pt x="5607" y="7512"/>
                      <a:pt x="5719" y="7693"/>
                    </a:cubicBezTo>
                    <a:cubicBezTo>
                      <a:pt x="5928" y="8042"/>
                      <a:pt x="6221" y="8321"/>
                      <a:pt x="6542" y="8488"/>
                    </a:cubicBezTo>
                    <a:cubicBezTo>
                      <a:pt x="6612" y="8530"/>
                      <a:pt x="6695" y="8572"/>
                      <a:pt x="6765" y="8614"/>
                    </a:cubicBezTo>
                    <a:lnTo>
                      <a:pt x="6988" y="8698"/>
                    </a:lnTo>
                    <a:cubicBezTo>
                      <a:pt x="7058" y="8740"/>
                      <a:pt x="7142" y="8753"/>
                      <a:pt x="7239" y="8767"/>
                    </a:cubicBezTo>
                    <a:lnTo>
                      <a:pt x="7351" y="8809"/>
                    </a:lnTo>
                    <a:cubicBezTo>
                      <a:pt x="7393" y="8823"/>
                      <a:pt x="7449" y="8823"/>
                      <a:pt x="7477" y="8823"/>
                    </a:cubicBezTo>
                    <a:cubicBezTo>
                      <a:pt x="7665" y="8863"/>
                      <a:pt x="7854" y="8880"/>
                      <a:pt x="8040" y="8880"/>
                    </a:cubicBezTo>
                    <a:cubicBezTo>
                      <a:pt x="8184" y="8880"/>
                      <a:pt x="8327" y="8869"/>
                      <a:pt x="8467" y="8851"/>
                    </a:cubicBezTo>
                    <a:cubicBezTo>
                      <a:pt x="8648" y="8837"/>
                      <a:pt x="8802" y="8809"/>
                      <a:pt x="8955" y="8753"/>
                    </a:cubicBezTo>
                    <a:lnTo>
                      <a:pt x="9206" y="8670"/>
                    </a:lnTo>
                    <a:cubicBezTo>
                      <a:pt x="9290" y="8642"/>
                      <a:pt x="9360" y="8600"/>
                      <a:pt x="9429" y="8558"/>
                    </a:cubicBezTo>
                    <a:cubicBezTo>
                      <a:pt x="9471" y="8544"/>
                      <a:pt x="9499" y="8530"/>
                      <a:pt x="9555" y="8502"/>
                    </a:cubicBezTo>
                    <a:lnTo>
                      <a:pt x="9653" y="8447"/>
                    </a:lnTo>
                    <a:cubicBezTo>
                      <a:pt x="9722" y="8405"/>
                      <a:pt x="9792" y="8349"/>
                      <a:pt x="9862" y="8321"/>
                    </a:cubicBezTo>
                    <a:lnTo>
                      <a:pt x="10071" y="8182"/>
                    </a:lnTo>
                    <a:lnTo>
                      <a:pt x="10266" y="8028"/>
                    </a:lnTo>
                    <a:cubicBezTo>
                      <a:pt x="10545" y="7763"/>
                      <a:pt x="10796" y="7456"/>
                      <a:pt x="10978" y="7094"/>
                    </a:cubicBezTo>
                    <a:cubicBezTo>
                      <a:pt x="11033" y="7010"/>
                      <a:pt x="11075" y="6926"/>
                      <a:pt x="11103" y="6815"/>
                    </a:cubicBezTo>
                    <a:cubicBezTo>
                      <a:pt x="11145" y="6731"/>
                      <a:pt x="11187" y="6647"/>
                      <a:pt x="11215" y="6536"/>
                    </a:cubicBezTo>
                    <a:cubicBezTo>
                      <a:pt x="11243" y="6452"/>
                      <a:pt x="11285" y="6354"/>
                      <a:pt x="11312" y="6257"/>
                    </a:cubicBezTo>
                    <a:cubicBezTo>
                      <a:pt x="11354" y="6159"/>
                      <a:pt x="11368" y="6061"/>
                      <a:pt x="11396" y="5964"/>
                    </a:cubicBezTo>
                    <a:cubicBezTo>
                      <a:pt x="11466" y="5699"/>
                      <a:pt x="11508" y="5420"/>
                      <a:pt x="11522" y="5141"/>
                    </a:cubicBezTo>
                    <a:cubicBezTo>
                      <a:pt x="11536" y="4862"/>
                      <a:pt x="11522" y="4569"/>
                      <a:pt x="11466" y="4290"/>
                    </a:cubicBezTo>
                    <a:cubicBezTo>
                      <a:pt x="11382" y="3718"/>
                      <a:pt x="11145" y="3160"/>
                      <a:pt x="10810" y="2672"/>
                    </a:cubicBezTo>
                    <a:cubicBezTo>
                      <a:pt x="10476" y="2184"/>
                      <a:pt x="10043" y="1751"/>
                      <a:pt x="9555" y="1403"/>
                    </a:cubicBezTo>
                    <a:cubicBezTo>
                      <a:pt x="9067" y="1026"/>
                      <a:pt x="8523" y="747"/>
                      <a:pt x="7951" y="524"/>
                    </a:cubicBezTo>
                    <a:cubicBezTo>
                      <a:pt x="7379" y="301"/>
                      <a:pt x="6779" y="161"/>
                      <a:pt x="6151" y="77"/>
                    </a:cubicBezTo>
                    <a:cubicBezTo>
                      <a:pt x="5819" y="25"/>
                      <a:pt x="5482" y="0"/>
                      <a:pt x="514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8"/>
              <p:cNvSpPr/>
              <p:nvPr/>
            </p:nvSpPr>
            <p:spPr>
              <a:xfrm>
                <a:off x="661779" y="4768198"/>
                <a:ext cx="599464" cy="19948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454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9" y="210"/>
                      <a:pt x="781" y="503"/>
                      <a:pt x="1158" y="768"/>
                    </a:cubicBezTo>
                    <a:cubicBezTo>
                      <a:pt x="1130" y="824"/>
                      <a:pt x="1158" y="880"/>
                      <a:pt x="1186" y="908"/>
                    </a:cubicBezTo>
                    <a:cubicBezTo>
                      <a:pt x="1367" y="1047"/>
                      <a:pt x="1521" y="1187"/>
                      <a:pt x="1660" y="1340"/>
                    </a:cubicBezTo>
                    <a:cubicBezTo>
                      <a:pt x="1660" y="1368"/>
                      <a:pt x="1674" y="1382"/>
                      <a:pt x="1688" y="1396"/>
                    </a:cubicBezTo>
                    <a:lnTo>
                      <a:pt x="1744" y="1452"/>
                    </a:lnTo>
                    <a:cubicBezTo>
                      <a:pt x="1953" y="1717"/>
                      <a:pt x="2092" y="2023"/>
                      <a:pt x="2092" y="2428"/>
                    </a:cubicBezTo>
                    <a:cubicBezTo>
                      <a:pt x="2092" y="2637"/>
                      <a:pt x="2162" y="2763"/>
                      <a:pt x="2316" y="2916"/>
                    </a:cubicBezTo>
                    <a:cubicBezTo>
                      <a:pt x="2664" y="3293"/>
                      <a:pt x="3334" y="3404"/>
                      <a:pt x="3808" y="3572"/>
                    </a:cubicBezTo>
                    <a:cubicBezTo>
                      <a:pt x="3819" y="3578"/>
                      <a:pt x="3829" y="3581"/>
                      <a:pt x="3838" y="3581"/>
                    </a:cubicBezTo>
                    <a:cubicBezTo>
                      <a:pt x="3888" y="3581"/>
                      <a:pt x="3909" y="3498"/>
                      <a:pt x="3850" y="3474"/>
                    </a:cubicBezTo>
                    <a:cubicBezTo>
                      <a:pt x="3669" y="3363"/>
                      <a:pt x="3473" y="3265"/>
                      <a:pt x="3292" y="3111"/>
                    </a:cubicBezTo>
                    <a:cubicBezTo>
                      <a:pt x="3292" y="3084"/>
                      <a:pt x="3278" y="3056"/>
                      <a:pt x="3250" y="3042"/>
                    </a:cubicBezTo>
                    <a:cubicBezTo>
                      <a:pt x="3222" y="3014"/>
                      <a:pt x="3208" y="3014"/>
                      <a:pt x="3194" y="3000"/>
                    </a:cubicBezTo>
                    <a:cubicBezTo>
                      <a:pt x="3111" y="2930"/>
                      <a:pt x="3041" y="2846"/>
                      <a:pt x="2985" y="2749"/>
                    </a:cubicBezTo>
                    <a:cubicBezTo>
                      <a:pt x="2901" y="2512"/>
                      <a:pt x="2804" y="2233"/>
                      <a:pt x="2706" y="1968"/>
                    </a:cubicBezTo>
                    <a:cubicBezTo>
                      <a:pt x="2692" y="1884"/>
                      <a:pt x="2664" y="1800"/>
                      <a:pt x="2636" y="1731"/>
                    </a:cubicBezTo>
                    <a:cubicBezTo>
                      <a:pt x="2622" y="1675"/>
                      <a:pt x="2581" y="1619"/>
                      <a:pt x="2553" y="1563"/>
                    </a:cubicBezTo>
                    <a:lnTo>
                      <a:pt x="2553" y="1563"/>
                    </a:lnTo>
                    <a:cubicBezTo>
                      <a:pt x="2860" y="1731"/>
                      <a:pt x="3180" y="1870"/>
                      <a:pt x="3473" y="2023"/>
                    </a:cubicBezTo>
                    <a:cubicBezTo>
                      <a:pt x="4380" y="2512"/>
                      <a:pt x="5356" y="2874"/>
                      <a:pt x="6361" y="3125"/>
                    </a:cubicBezTo>
                    <a:cubicBezTo>
                      <a:pt x="6500" y="3195"/>
                      <a:pt x="6668" y="3237"/>
                      <a:pt x="6807" y="3293"/>
                    </a:cubicBezTo>
                    <a:cubicBezTo>
                      <a:pt x="6947" y="3349"/>
                      <a:pt x="7058" y="3404"/>
                      <a:pt x="7184" y="3474"/>
                    </a:cubicBezTo>
                    <a:cubicBezTo>
                      <a:pt x="7295" y="3544"/>
                      <a:pt x="7379" y="3614"/>
                      <a:pt x="7477" y="3683"/>
                    </a:cubicBezTo>
                    <a:cubicBezTo>
                      <a:pt x="7574" y="3753"/>
                      <a:pt x="7658" y="3837"/>
                      <a:pt x="7742" y="3921"/>
                    </a:cubicBezTo>
                    <a:cubicBezTo>
                      <a:pt x="7825" y="4004"/>
                      <a:pt x="7937" y="4102"/>
                      <a:pt x="8035" y="4186"/>
                    </a:cubicBezTo>
                    <a:cubicBezTo>
                      <a:pt x="8314" y="4395"/>
                      <a:pt x="8704" y="4492"/>
                      <a:pt x="9081" y="4534"/>
                    </a:cubicBezTo>
                    <a:cubicBezTo>
                      <a:pt x="9276" y="4548"/>
                      <a:pt x="9485" y="4548"/>
                      <a:pt x="9680" y="4548"/>
                    </a:cubicBezTo>
                    <a:cubicBezTo>
                      <a:pt x="9876" y="4534"/>
                      <a:pt x="10057" y="4534"/>
                      <a:pt x="10238" y="4520"/>
                    </a:cubicBezTo>
                    <a:cubicBezTo>
                      <a:pt x="10336" y="4492"/>
                      <a:pt x="10322" y="4381"/>
                      <a:pt x="10224" y="4381"/>
                    </a:cubicBezTo>
                    <a:cubicBezTo>
                      <a:pt x="9667" y="4325"/>
                      <a:pt x="9332" y="4144"/>
                      <a:pt x="8983" y="3851"/>
                    </a:cubicBezTo>
                    <a:cubicBezTo>
                      <a:pt x="8871" y="3767"/>
                      <a:pt x="8718" y="3614"/>
                      <a:pt x="8593" y="3558"/>
                    </a:cubicBezTo>
                    <a:cubicBezTo>
                      <a:pt x="8579" y="3544"/>
                      <a:pt x="8565" y="3544"/>
                      <a:pt x="8551" y="3516"/>
                    </a:cubicBezTo>
                    <a:lnTo>
                      <a:pt x="8551" y="3516"/>
                    </a:lnTo>
                    <a:cubicBezTo>
                      <a:pt x="8732" y="3558"/>
                      <a:pt x="8927" y="3558"/>
                      <a:pt x="9136" y="3572"/>
                    </a:cubicBezTo>
                    <a:lnTo>
                      <a:pt x="9625" y="3614"/>
                    </a:lnTo>
                    <a:cubicBezTo>
                      <a:pt x="9727" y="3614"/>
                      <a:pt x="9842" y="3620"/>
                      <a:pt x="9956" y="3620"/>
                    </a:cubicBezTo>
                    <a:cubicBezTo>
                      <a:pt x="10014" y="3620"/>
                      <a:pt x="10071" y="3618"/>
                      <a:pt x="10127" y="3614"/>
                    </a:cubicBezTo>
                    <a:lnTo>
                      <a:pt x="10601" y="3558"/>
                    </a:lnTo>
                    <a:cubicBezTo>
                      <a:pt x="11354" y="3544"/>
                      <a:pt x="12135" y="3488"/>
                      <a:pt x="12875" y="3209"/>
                    </a:cubicBezTo>
                    <a:cubicBezTo>
                      <a:pt x="13042" y="3139"/>
                      <a:pt x="13223" y="3014"/>
                      <a:pt x="13363" y="2888"/>
                    </a:cubicBezTo>
                    <a:cubicBezTo>
                      <a:pt x="13502" y="2749"/>
                      <a:pt x="13600" y="2581"/>
                      <a:pt x="13656" y="2428"/>
                    </a:cubicBezTo>
                    <a:cubicBezTo>
                      <a:pt x="13670" y="2386"/>
                      <a:pt x="13656" y="2372"/>
                      <a:pt x="13642" y="2358"/>
                    </a:cubicBezTo>
                    <a:cubicBezTo>
                      <a:pt x="13614" y="2219"/>
                      <a:pt x="13502" y="2107"/>
                      <a:pt x="13363" y="2107"/>
                    </a:cubicBezTo>
                    <a:cubicBezTo>
                      <a:pt x="13237" y="2121"/>
                      <a:pt x="13168" y="2233"/>
                      <a:pt x="13084" y="2358"/>
                    </a:cubicBezTo>
                    <a:cubicBezTo>
                      <a:pt x="13014" y="2470"/>
                      <a:pt x="12944" y="2609"/>
                      <a:pt x="12875" y="2679"/>
                    </a:cubicBezTo>
                    <a:cubicBezTo>
                      <a:pt x="12833" y="2721"/>
                      <a:pt x="12833" y="2735"/>
                      <a:pt x="12819" y="2777"/>
                    </a:cubicBezTo>
                    <a:lnTo>
                      <a:pt x="12805" y="2791"/>
                    </a:lnTo>
                    <a:cubicBezTo>
                      <a:pt x="12596" y="2888"/>
                      <a:pt x="12387" y="2986"/>
                      <a:pt x="12149" y="3056"/>
                    </a:cubicBezTo>
                    <a:cubicBezTo>
                      <a:pt x="11591" y="3237"/>
                      <a:pt x="10992" y="3349"/>
                      <a:pt x="10392" y="3404"/>
                    </a:cubicBezTo>
                    <a:cubicBezTo>
                      <a:pt x="10195" y="3418"/>
                      <a:pt x="10001" y="3424"/>
                      <a:pt x="9809" y="3424"/>
                    </a:cubicBezTo>
                    <a:cubicBezTo>
                      <a:pt x="9401" y="3424"/>
                      <a:pt x="9000" y="3396"/>
                      <a:pt x="8593" y="3349"/>
                    </a:cubicBezTo>
                    <a:cubicBezTo>
                      <a:pt x="8383" y="3335"/>
                      <a:pt x="8174" y="3279"/>
                      <a:pt x="7951" y="3237"/>
                    </a:cubicBezTo>
                    <a:cubicBezTo>
                      <a:pt x="7811" y="3209"/>
                      <a:pt x="7658" y="3167"/>
                      <a:pt x="7505" y="3153"/>
                    </a:cubicBezTo>
                    <a:cubicBezTo>
                      <a:pt x="7337" y="3125"/>
                      <a:pt x="7184" y="3084"/>
                      <a:pt x="7030" y="3028"/>
                    </a:cubicBezTo>
                    <a:cubicBezTo>
                      <a:pt x="6919" y="3000"/>
                      <a:pt x="6807" y="2958"/>
                      <a:pt x="6682" y="2930"/>
                    </a:cubicBezTo>
                    <a:cubicBezTo>
                      <a:pt x="6570" y="2888"/>
                      <a:pt x="6486" y="2860"/>
                      <a:pt x="6389" y="2846"/>
                    </a:cubicBezTo>
                    <a:cubicBezTo>
                      <a:pt x="6277" y="2805"/>
                      <a:pt x="6179" y="2777"/>
                      <a:pt x="6082" y="2735"/>
                    </a:cubicBezTo>
                    <a:cubicBezTo>
                      <a:pt x="5928" y="2679"/>
                      <a:pt x="5775" y="2637"/>
                      <a:pt x="5635" y="2581"/>
                    </a:cubicBezTo>
                    <a:cubicBezTo>
                      <a:pt x="5705" y="2581"/>
                      <a:pt x="5775" y="2581"/>
                      <a:pt x="5845" y="2540"/>
                    </a:cubicBezTo>
                    <a:cubicBezTo>
                      <a:pt x="6124" y="2470"/>
                      <a:pt x="6263" y="2330"/>
                      <a:pt x="6486" y="2177"/>
                    </a:cubicBezTo>
                    <a:cubicBezTo>
                      <a:pt x="6807" y="1954"/>
                      <a:pt x="7156" y="1884"/>
                      <a:pt x="7518" y="1870"/>
                    </a:cubicBezTo>
                    <a:cubicBezTo>
                      <a:pt x="7644" y="1870"/>
                      <a:pt x="7602" y="1689"/>
                      <a:pt x="7518" y="1675"/>
                    </a:cubicBezTo>
                    <a:cubicBezTo>
                      <a:pt x="7375" y="1644"/>
                      <a:pt x="7234" y="1628"/>
                      <a:pt x="7092" y="1628"/>
                    </a:cubicBezTo>
                    <a:cubicBezTo>
                      <a:pt x="6848" y="1628"/>
                      <a:pt x="6603" y="1675"/>
                      <a:pt x="6347" y="1772"/>
                    </a:cubicBezTo>
                    <a:cubicBezTo>
                      <a:pt x="6040" y="1898"/>
                      <a:pt x="5719" y="1982"/>
                      <a:pt x="5412" y="2023"/>
                    </a:cubicBezTo>
                    <a:cubicBezTo>
                      <a:pt x="5789" y="1842"/>
                      <a:pt x="6124" y="1605"/>
                      <a:pt x="6500" y="1479"/>
                    </a:cubicBezTo>
                    <a:cubicBezTo>
                      <a:pt x="6570" y="1479"/>
                      <a:pt x="6570" y="1270"/>
                      <a:pt x="6430" y="1256"/>
                    </a:cubicBezTo>
                    <a:lnTo>
                      <a:pt x="6403" y="1256"/>
                    </a:lnTo>
                    <a:cubicBezTo>
                      <a:pt x="6249" y="1256"/>
                      <a:pt x="6110" y="1256"/>
                      <a:pt x="5970" y="1298"/>
                    </a:cubicBezTo>
                    <a:cubicBezTo>
                      <a:pt x="5845" y="1326"/>
                      <a:pt x="5719" y="1368"/>
                      <a:pt x="5594" y="1410"/>
                    </a:cubicBezTo>
                    <a:cubicBezTo>
                      <a:pt x="5370" y="1521"/>
                      <a:pt x="5133" y="1647"/>
                      <a:pt x="4798" y="1731"/>
                    </a:cubicBezTo>
                    <a:cubicBezTo>
                      <a:pt x="4582" y="1793"/>
                      <a:pt x="4356" y="1828"/>
                      <a:pt x="4129" y="1828"/>
                    </a:cubicBezTo>
                    <a:cubicBezTo>
                      <a:pt x="3902" y="1828"/>
                      <a:pt x="3676" y="1793"/>
                      <a:pt x="3459" y="1717"/>
                    </a:cubicBezTo>
                    <a:cubicBezTo>
                      <a:pt x="3418" y="1689"/>
                      <a:pt x="3404" y="1689"/>
                      <a:pt x="3362" y="1675"/>
                    </a:cubicBezTo>
                    <a:cubicBezTo>
                      <a:pt x="3292" y="1647"/>
                      <a:pt x="3222" y="1605"/>
                      <a:pt x="3180" y="1591"/>
                    </a:cubicBezTo>
                    <a:cubicBezTo>
                      <a:pt x="2581" y="1312"/>
                      <a:pt x="2037" y="1033"/>
                      <a:pt x="1576" y="782"/>
                    </a:cubicBezTo>
                    <a:cubicBezTo>
                      <a:pt x="1102" y="545"/>
                      <a:pt x="712" y="350"/>
                      <a:pt x="433" y="210"/>
                    </a:cubicBezTo>
                    <a:cubicBezTo>
                      <a:pt x="154" y="7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8"/>
              <p:cNvSpPr/>
              <p:nvPr/>
            </p:nvSpPr>
            <p:spPr>
              <a:xfrm>
                <a:off x="979234" y="4805252"/>
                <a:ext cx="71698" cy="4182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6" y="112"/>
                      <a:pt x="238" y="237"/>
                      <a:pt x="336" y="377"/>
                    </a:cubicBezTo>
                    <a:lnTo>
                      <a:pt x="531" y="572"/>
                    </a:lnTo>
                    <a:cubicBezTo>
                      <a:pt x="615" y="628"/>
                      <a:pt x="684" y="698"/>
                      <a:pt x="796" y="754"/>
                    </a:cubicBezTo>
                    <a:cubicBezTo>
                      <a:pt x="838" y="781"/>
                      <a:pt x="908" y="823"/>
                      <a:pt x="977" y="837"/>
                    </a:cubicBezTo>
                    <a:cubicBezTo>
                      <a:pt x="1047" y="865"/>
                      <a:pt x="1117" y="893"/>
                      <a:pt x="1186" y="907"/>
                    </a:cubicBezTo>
                    <a:cubicBezTo>
                      <a:pt x="1326" y="935"/>
                      <a:pt x="1465" y="963"/>
                      <a:pt x="1605" y="977"/>
                    </a:cubicBezTo>
                    <a:cubicBezTo>
                      <a:pt x="1633" y="977"/>
                      <a:pt x="1661" y="963"/>
                      <a:pt x="1675" y="963"/>
                    </a:cubicBezTo>
                    <a:cubicBezTo>
                      <a:pt x="1438" y="781"/>
                      <a:pt x="1242" y="572"/>
                      <a:pt x="1033" y="391"/>
                    </a:cubicBezTo>
                    <a:cubicBezTo>
                      <a:pt x="880" y="224"/>
                      <a:pt x="698" y="140"/>
                      <a:pt x="517" y="70"/>
                    </a:cubicBezTo>
                    <a:cubicBezTo>
                      <a:pt x="405" y="70"/>
                      <a:pt x="308" y="56"/>
                      <a:pt x="196" y="42"/>
                    </a:cubicBezTo>
                    <a:cubicBezTo>
                      <a:pt x="126" y="14"/>
                      <a:pt x="71" y="14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8"/>
              <p:cNvSpPr/>
              <p:nvPr/>
            </p:nvSpPr>
            <p:spPr>
              <a:xfrm>
                <a:off x="599377" y="4128595"/>
                <a:ext cx="463696" cy="476940"/>
              </a:xfrm>
              <a:custGeom>
                <a:avLst/>
                <a:gdLst/>
                <a:ahLst/>
                <a:cxnLst/>
                <a:rect l="l" t="t" r="r" b="b"/>
                <a:pathLst>
                  <a:path w="10574" h="10876" extrusionOk="0">
                    <a:moveTo>
                      <a:pt x="10256" y="0"/>
                    </a:moveTo>
                    <a:cubicBezTo>
                      <a:pt x="10227" y="0"/>
                      <a:pt x="10198" y="4"/>
                      <a:pt x="10169" y="10"/>
                    </a:cubicBezTo>
                    <a:cubicBezTo>
                      <a:pt x="10099" y="24"/>
                      <a:pt x="10016" y="65"/>
                      <a:pt x="9946" y="93"/>
                    </a:cubicBezTo>
                    <a:cubicBezTo>
                      <a:pt x="9806" y="191"/>
                      <a:pt x="9667" y="289"/>
                      <a:pt x="9569" y="330"/>
                    </a:cubicBezTo>
                    <a:cubicBezTo>
                      <a:pt x="9527" y="344"/>
                      <a:pt x="9499" y="358"/>
                      <a:pt x="9472" y="372"/>
                    </a:cubicBezTo>
                    <a:lnTo>
                      <a:pt x="9444" y="372"/>
                    </a:lnTo>
                    <a:cubicBezTo>
                      <a:pt x="9318" y="400"/>
                      <a:pt x="9179" y="414"/>
                      <a:pt x="9067" y="428"/>
                    </a:cubicBezTo>
                    <a:cubicBezTo>
                      <a:pt x="8941" y="442"/>
                      <a:pt x="8802" y="470"/>
                      <a:pt x="8676" y="498"/>
                    </a:cubicBezTo>
                    <a:cubicBezTo>
                      <a:pt x="8035" y="609"/>
                      <a:pt x="7365" y="819"/>
                      <a:pt x="6765" y="1070"/>
                    </a:cubicBezTo>
                    <a:cubicBezTo>
                      <a:pt x="6138" y="1335"/>
                      <a:pt x="5538" y="1670"/>
                      <a:pt x="4994" y="2046"/>
                    </a:cubicBezTo>
                    <a:cubicBezTo>
                      <a:pt x="4896" y="2116"/>
                      <a:pt x="4813" y="2186"/>
                      <a:pt x="4701" y="2255"/>
                    </a:cubicBezTo>
                    <a:cubicBezTo>
                      <a:pt x="4603" y="2325"/>
                      <a:pt x="4492" y="2395"/>
                      <a:pt x="4408" y="2492"/>
                    </a:cubicBezTo>
                    <a:cubicBezTo>
                      <a:pt x="4143" y="2702"/>
                      <a:pt x="3864" y="2939"/>
                      <a:pt x="3599" y="3190"/>
                    </a:cubicBezTo>
                    <a:cubicBezTo>
                      <a:pt x="3502" y="3274"/>
                      <a:pt x="3418" y="3371"/>
                      <a:pt x="3306" y="3483"/>
                    </a:cubicBezTo>
                    <a:cubicBezTo>
                      <a:pt x="3153" y="3650"/>
                      <a:pt x="2971" y="3832"/>
                      <a:pt x="2818" y="4027"/>
                    </a:cubicBezTo>
                    <a:cubicBezTo>
                      <a:pt x="2692" y="4166"/>
                      <a:pt x="2581" y="4306"/>
                      <a:pt x="2469" y="4459"/>
                    </a:cubicBezTo>
                    <a:cubicBezTo>
                      <a:pt x="2483" y="4376"/>
                      <a:pt x="2525" y="4306"/>
                      <a:pt x="2525" y="4208"/>
                    </a:cubicBezTo>
                    <a:cubicBezTo>
                      <a:pt x="2581" y="3915"/>
                      <a:pt x="2525" y="3692"/>
                      <a:pt x="2483" y="3413"/>
                    </a:cubicBezTo>
                    <a:cubicBezTo>
                      <a:pt x="2469" y="3204"/>
                      <a:pt x="2511" y="2995"/>
                      <a:pt x="2581" y="2785"/>
                    </a:cubicBezTo>
                    <a:cubicBezTo>
                      <a:pt x="2651" y="2576"/>
                      <a:pt x="2762" y="2367"/>
                      <a:pt x="2902" y="2172"/>
                    </a:cubicBezTo>
                    <a:cubicBezTo>
                      <a:pt x="2965" y="2090"/>
                      <a:pt x="2911" y="2032"/>
                      <a:pt x="2842" y="2032"/>
                    </a:cubicBezTo>
                    <a:cubicBezTo>
                      <a:pt x="2805" y="2032"/>
                      <a:pt x="2764" y="2049"/>
                      <a:pt x="2734" y="2088"/>
                    </a:cubicBezTo>
                    <a:cubicBezTo>
                      <a:pt x="2330" y="2492"/>
                      <a:pt x="2107" y="2939"/>
                      <a:pt x="2037" y="3441"/>
                    </a:cubicBezTo>
                    <a:cubicBezTo>
                      <a:pt x="1995" y="3636"/>
                      <a:pt x="1967" y="3832"/>
                      <a:pt x="1953" y="4027"/>
                    </a:cubicBezTo>
                    <a:cubicBezTo>
                      <a:pt x="1911" y="4208"/>
                      <a:pt x="1883" y="4390"/>
                      <a:pt x="1842" y="4585"/>
                    </a:cubicBezTo>
                    <a:cubicBezTo>
                      <a:pt x="1828" y="4348"/>
                      <a:pt x="1786" y="4124"/>
                      <a:pt x="1786" y="3901"/>
                    </a:cubicBezTo>
                    <a:cubicBezTo>
                      <a:pt x="1772" y="3678"/>
                      <a:pt x="1772" y="3427"/>
                      <a:pt x="1842" y="3190"/>
                    </a:cubicBezTo>
                    <a:cubicBezTo>
                      <a:pt x="1842" y="3106"/>
                      <a:pt x="1766" y="3047"/>
                      <a:pt x="1687" y="3047"/>
                    </a:cubicBezTo>
                    <a:cubicBezTo>
                      <a:pt x="1635" y="3047"/>
                      <a:pt x="1582" y="3073"/>
                      <a:pt x="1549" y="3134"/>
                    </a:cubicBezTo>
                    <a:cubicBezTo>
                      <a:pt x="1549" y="3148"/>
                      <a:pt x="1535" y="3148"/>
                      <a:pt x="1535" y="3162"/>
                    </a:cubicBezTo>
                    <a:cubicBezTo>
                      <a:pt x="1423" y="3357"/>
                      <a:pt x="1353" y="3553"/>
                      <a:pt x="1326" y="3706"/>
                    </a:cubicBezTo>
                    <a:cubicBezTo>
                      <a:pt x="1284" y="3859"/>
                      <a:pt x="1270" y="4027"/>
                      <a:pt x="1270" y="4166"/>
                    </a:cubicBezTo>
                    <a:cubicBezTo>
                      <a:pt x="1270" y="4320"/>
                      <a:pt x="1284" y="4459"/>
                      <a:pt x="1284" y="4613"/>
                    </a:cubicBezTo>
                    <a:cubicBezTo>
                      <a:pt x="1298" y="4766"/>
                      <a:pt x="1298" y="4947"/>
                      <a:pt x="1298" y="5143"/>
                    </a:cubicBezTo>
                    <a:cubicBezTo>
                      <a:pt x="1298" y="5394"/>
                      <a:pt x="1284" y="5659"/>
                      <a:pt x="1242" y="5910"/>
                    </a:cubicBezTo>
                    <a:cubicBezTo>
                      <a:pt x="1228" y="6021"/>
                      <a:pt x="1214" y="6161"/>
                      <a:pt x="1172" y="6287"/>
                    </a:cubicBezTo>
                    <a:cubicBezTo>
                      <a:pt x="1144" y="6412"/>
                      <a:pt x="1102" y="6538"/>
                      <a:pt x="1060" y="6677"/>
                    </a:cubicBezTo>
                    <a:cubicBezTo>
                      <a:pt x="1047" y="6705"/>
                      <a:pt x="1047" y="6747"/>
                      <a:pt x="1019" y="6775"/>
                    </a:cubicBezTo>
                    <a:cubicBezTo>
                      <a:pt x="991" y="6844"/>
                      <a:pt x="949" y="6928"/>
                      <a:pt x="921" y="6998"/>
                    </a:cubicBezTo>
                    <a:cubicBezTo>
                      <a:pt x="600" y="7681"/>
                      <a:pt x="391" y="8351"/>
                      <a:pt x="251" y="8923"/>
                    </a:cubicBezTo>
                    <a:cubicBezTo>
                      <a:pt x="112" y="9495"/>
                      <a:pt x="42" y="9983"/>
                      <a:pt x="14" y="10332"/>
                    </a:cubicBezTo>
                    <a:cubicBezTo>
                      <a:pt x="0" y="10513"/>
                      <a:pt x="0" y="10652"/>
                      <a:pt x="0" y="10736"/>
                    </a:cubicBezTo>
                    <a:lnTo>
                      <a:pt x="0" y="10876"/>
                    </a:lnTo>
                    <a:cubicBezTo>
                      <a:pt x="14" y="10360"/>
                      <a:pt x="168" y="9843"/>
                      <a:pt x="349" y="9369"/>
                    </a:cubicBezTo>
                    <a:cubicBezTo>
                      <a:pt x="391" y="9369"/>
                      <a:pt x="447" y="9341"/>
                      <a:pt x="461" y="9285"/>
                    </a:cubicBezTo>
                    <a:cubicBezTo>
                      <a:pt x="544" y="9062"/>
                      <a:pt x="670" y="8853"/>
                      <a:pt x="795" y="8672"/>
                    </a:cubicBezTo>
                    <a:cubicBezTo>
                      <a:pt x="809" y="8658"/>
                      <a:pt x="823" y="8658"/>
                      <a:pt x="851" y="8630"/>
                    </a:cubicBezTo>
                    <a:cubicBezTo>
                      <a:pt x="865" y="8602"/>
                      <a:pt x="865" y="8588"/>
                      <a:pt x="879" y="8574"/>
                    </a:cubicBezTo>
                    <a:cubicBezTo>
                      <a:pt x="1005" y="8435"/>
                      <a:pt x="1130" y="8323"/>
                      <a:pt x="1284" y="8239"/>
                    </a:cubicBezTo>
                    <a:cubicBezTo>
                      <a:pt x="1437" y="8156"/>
                      <a:pt x="1618" y="8100"/>
                      <a:pt x="1814" y="8072"/>
                    </a:cubicBezTo>
                    <a:cubicBezTo>
                      <a:pt x="2023" y="8044"/>
                      <a:pt x="2135" y="7960"/>
                      <a:pt x="2274" y="7821"/>
                    </a:cubicBezTo>
                    <a:cubicBezTo>
                      <a:pt x="2330" y="7793"/>
                      <a:pt x="2372" y="7737"/>
                      <a:pt x="2400" y="7681"/>
                    </a:cubicBezTo>
                    <a:lnTo>
                      <a:pt x="2497" y="7528"/>
                    </a:lnTo>
                    <a:cubicBezTo>
                      <a:pt x="2567" y="7416"/>
                      <a:pt x="2609" y="7305"/>
                      <a:pt x="2679" y="7179"/>
                    </a:cubicBezTo>
                    <a:lnTo>
                      <a:pt x="2832" y="6817"/>
                    </a:lnTo>
                    <a:cubicBezTo>
                      <a:pt x="2888" y="6691"/>
                      <a:pt x="2944" y="6565"/>
                      <a:pt x="2985" y="6468"/>
                    </a:cubicBezTo>
                    <a:cubicBezTo>
                      <a:pt x="3015" y="6418"/>
                      <a:pt x="2967" y="6375"/>
                      <a:pt x="2927" y="6375"/>
                    </a:cubicBezTo>
                    <a:cubicBezTo>
                      <a:pt x="2911" y="6375"/>
                      <a:pt x="2896" y="6382"/>
                      <a:pt x="2888" y="6398"/>
                    </a:cubicBezTo>
                    <a:cubicBezTo>
                      <a:pt x="2790" y="6565"/>
                      <a:pt x="2623" y="6747"/>
                      <a:pt x="2483" y="6900"/>
                    </a:cubicBezTo>
                    <a:cubicBezTo>
                      <a:pt x="2469" y="6900"/>
                      <a:pt x="2427" y="6914"/>
                      <a:pt x="2414" y="6956"/>
                    </a:cubicBezTo>
                    <a:cubicBezTo>
                      <a:pt x="2400" y="6970"/>
                      <a:pt x="2400" y="6984"/>
                      <a:pt x="2386" y="6998"/>
                    </a:cubicBezTo>
                    <a:cubicBezTo>
                      <a:pt x="2344" y="7040"/>
                      <a:pt x="2288" y="7068"/>
                      <a:pt x="2260" y="7109"/>
                    </a:cubicBezTo>
                    <a:cubicBezTo>
                      <a:pt x="2232" y="7137"/>
                      <a:pt x="2176" y="7179"/>
                      <a:pt x="2135" y="7207"/>
                    </a:cubicBezTo>
                    <a:cubicBezTo>
                      <a:pt x="2023" y="7263"/>
                      <a:pt x="1883" y="7305"/>
                      <a:pt x="1744" y="7347"/>
                    </a:cubicBezTo>
                    <a:cubicBezTo>
                      <a:pt x="1591" y="7402"/>
                      <a:pt x="1479" y="7458"/>
                      <a:pt x="1353" y="7528"/>
                    </a:cubicBezTo>
                    <a:cubicBezTo>
                      <a:pt x="1270" y="7556"/>
                      <a:pt x="1186" y="7584"/>
                      <a:pt x="1116" y="7612"/>
                    </a:cubicBezTo>
                    <a:cubicBezTo>
                      <a:pt x="1060" y="7626"/>
                      <a:pt x="1005" y="7681"/>
                      <a:pt x="949" y="7723"/>
                    </a:cubicBezTo>
                    <a:lnTo>
                      <a:pt x="1158" y="7193"/>
                    </a:lnTo>
                    <a:cubicBezTo>
                      <a:pt x="1228" y="7026"/>
                      <a:pt x="1339" y="6858"/>
                      <a:pt x="1423" y="6691"/>
                    </a:cubicBezTo>
                    <a:cubicBezTo>
                      <a:pt x="1995" y="5715"/>
                      <a:pt x="2609" y="4752"/>
                      <a:pt x="3334" y="3887"/>
                    </a:cubicBezTo>
                    <a:lnTo>
                      <a:pt x="3529" y="3706"/>
                    </a:lnTo>
                    <a:cubicBezTo>
                      <a:pt x="3599" y="3650"/>
                      <a:pt x="3669" y="3608"/>
                      <a:pt x="3725" y="3539"/>
                    </a:cubicBezTo>
                    <a:cubicBezTo>
                      <a:pt x="3794" y="3483"/>
                      <a:pt x="3850" y="3427"/>
                      <a:pt x="3920" y="3399"/>
                    </a:cubicBezTo>
                    <a:cubicBezTo>
                      <a:pt x="3990" y="3357"/>
                      <a:pt x="4032" y="3329"/>
                      <a:pt x="4101" y="3288"/>
                    </a:cubicBezTo>
                    <a:cubicBezTo>
                      <a:pt x="4227" y="3232"/>
                      <a:pt x="4352" y="3204"/>
                      <a:pt x="4450" y="3162"/>
                    </a:cubicBezTo>
                    <a:lnTo>
                      <a:pt x="4827" y="3120"/>
                    </a:lnTo>
                    <a:cubicBezTo>
                      <a:pt x="4938" y="3092"/>
                      <a:pt x="5064" y="3078"/>
                      <a:pt x="5203" y="3064"/>
                    </a:cubicBezTo>
                    <a:cubicBezTo>
                      <a:pt x="5385" y="3050"/>
                      <a:pt x="5538" y="2981"/>
                      <a:pt x="5691" y="2925"/>
                    </a:cubicBezTo>
                    <a:cubicBezTo>
                      <a:pt x="5775" y="2883"/>
                      <a:pt x="5845" y="2855"/>
                      <a:pt x="5915" y="2813"/>
                    </a:cubicBezTo>
                    <a:cubicBezTo>
                      <a:pt x="5984" y="2785"/>
                      <a:pt x="6082" y="2730"/>
                      <a:pt x="6152" y="2702"/>
                    </a:cubicBezTo>
                    <a:cubicBezTo>
                      <a:pt x="6221" y="2660"/>
                      <a:pt x="6305" y="2604"/>
                      <a:pt x="6375" y="2562"/>
                    </a:cubicBezTo>
                    <a:cubicBezTo>
                      <a:pt x="6445" y="2520"/>
                      <a:pt x="6528" y="2465"/>
                      <a:pt x="6598" y="2423"/>
                    </a:cubicBezTo>
                    <a:cubicBezTo>
                      <a:pt x="6738" y="2325"/>
                      <a:pt x="6905" y="2241"/>
                      <a:pt x="7044" y="2172"/>
                    </a:cubicBezTo>
                    <a:cubicBezTo>
                      <a:pt x="7124" y="2145"/>
                      <a:pt x="7065" y="2031"/>
                      <a:pt x="6988" y="2031"/>
                    </a:cubicBezTo>
                    <a:cubicBezTo>
                      <a:pt x="6983" y="2031"/>
                      <a:pt x="6979" y="2031"/>
                      <a:pt x="6975" y="2032"/>
                    </a:cubicBezTo>
                    <a:cubicBezTo>
                      <a:pt x="6849" y="2074"/>
                      <a:pt x="6738" y="2102"/>
                      <a:pt x="6626" y="2116"/>
                    </a:cubicBezTo>
                    <a:lnTo>
                      <a:pt x="6305" y="2172"/>
                    </a:lnTo>
                    <a:cubicBezTo>
                      <a:pt x="6201" y="2179"/>
                      <a:pt x="6096" y="2182"/>
                      <a:pt x="5986" y="2182"/>
                    </a:cubicBezTo>
                    <a:cubicBezTo>
                      <a:pt x="5876" y="2182"/>
                      <a:pt x="5761" y="2179"/>
                      <a:pt x="5636" y="2172"/>
                    </a:cubicBezTo>
                    <a:cubicBezTo>
                      <a:pt x="5578" y="2166"/>
                      <a:pt x="5506" y="2163"/>
                      <a:pt x="5431" y="2163"/>
                    </a:cubicBezTo>
                    <a:cubicBezTo>
                      <a:pt x="5326" y="2163"/>
                      <a:pt x="5215" y="2169"/>
                      <a:pt x="5133" y="2186"/>
                    </a:cubicBezTo>
                    <a:cubicBezTo>
                      <a:pt x="5120" y="2186"/>
                      <a:pt x="5078" y="2214"/>
                      <a:pt x="5064" y="2214"/>
                    </a:cubicBezTo>
                    <a:cubicBezTo>
                      <a:pt x="5147" y="2158"/>
                      <a:pt x="5245" y="2088"/>
                      <a:pt x="5329" y="2032"/>
                    </a:cubicBezTo>
                    <a:cubicBezTo>
                      <a:pt x="5412" y="1962"/>
                      <a:pt x="5524" y="1935"/>
                      <a:pt x="5608" y="1865"/>
                    </a:cubicBezTo>
                    <a:cubicBezTo>
                      <a:pt x="5677" y="1809"/>
                      <a:pt x="5761" y="1767"/>
                      <a:pt x="5831" y="1739"/>
                    </a:cubicBezTo>
                    <a:lnTo>
                      <a:pt x="6082" y="1614"/>
                    </a:lnTo>
                    <a:cubicBezTo>
                      <a:pt x="6166" y="1586"/>
                      <a:pt x="6235" y="1530"/>
                      <a:pt x="6319" y="1488"/>
                    </a:cubicBezTo>
                    <a:cubicBezTo>
                      <a:pt x="6403" y="1460"/>
                      <a:pt x="6487" y="1418"/>
                      <a:pt x="6570" y="1391"/>
                    </a:cubicBezTo>
                    <a:cubicBezTo>
                      <a:pt x="6710" y="1321"/>
                      <a:pt x="6863" y="1251"/>
                      <a:pt x="7031" y="1167"/>
                    </a:cubicBezTo>
                    <a:lnTo>
                      <a:pt x="7184" y="1112"/>
                    </a:lnTo>
                    <a:lnTo>
                      <a:pt x="7323" y="1070"/>
                    </a:lnTo>
                    <a:lnTo>
                      <a:pt x="7616" y="1000"/>
                    </a:lnTo>
                    <a:cubicBezTo>
                      <a:pt x="7714" y="986"/>
                      <a:pt x="7812" y="972"/>
                      <a:pt x="7909" y="958"/>
                    </a:cubicBezTo>
                    <a:cubicBezTo>
                      <a:pt x="8007" y="930"/>
                      <a:pt x="8105" y="916"/>
                      <a:pt x="8202" y="916"/>
                    </a:cubicBezTo>
                    <a:cubicBezTo>
                      <a:pt x="8397" y="902"/>
                      <a:pt x="8593" y="861"/>
                      <a:pt x="8802" y="861"/>
                    </a:cubicBezTo>
                    <a:lnTo>
                      <a:pt x="9095" y="847"/>
                    </a:lnTo>
                    <a:cubicBezTo>
                      <a:pt x="9193" y="847"/>
                      <a:pt x="9290" y="847"/>
                      <a:pt x="9388" y="833"/>
                    </a:cubicBezTo>
                    <a:cubicBezTo>
                      <a:pt x="9444" y="833"/>
                      <a:pt x="9499" y="833"/>
                      <a:pt x="9527" y="819"/>
                    </a:cubicBezTo>
                    <a:cubicBezTo>
                      <a:pt x="9583" y="819"/>
                      <a:pt x="9639" y="791"/>
                      <a:pt x="9667" y="791"/>
                    </a:cubicBezTo>
                    <a:cubicBezTo>
                      <a:pt x="9778" y="777"/>
                      <a:pt x="9862" y="749"/>
                      <a:pt x="9960" y="707"/>
                    </a:cubicBezTo>
                    <a:cubicBezTo>
                      <a:pt x="10155" y="637"/>
                      <a:pt x="10336" y="568"/>
                      <a:pt x="10490" y="442"/>
                    </a:cubicBezTo>
                    <a:cubicBezTo>
                      <a:pt x="10504" y="428"/>
                      <a:pt x="10518" y="400"/>
                      <a:pt x="10504" y="372"/>
                    </a:cubicBezTo>
                    <a:cubicBezTo>
                      <a:pt x="10573" y="261"/>
                      <a:pt x="10546" y="93"/>
                      <a:pt x="10378" y="24"/>
                    </a:cubicBezTo>
                    <a:cubicBezTo>
                      <a:pt x="10337" y="7"/>
                      <a:pt x="10296" y="0"/>
                      <a:pt x="10256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8"/>
              <p:cNvSpPr/>
              <p:nvPr/>
            </p:nvSpPr>
            <p:spPr>
              <a:xfrm>
                <a:off x="789610" y="4228712"/>
                <a:ext cx="83232" cy="22672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517" extrusionOk="0">
                    <a:moveTo>
                      <a:pt x="1061" y="0"/>
                    </a:moveTo>
                    <a:cubicBezTo>
                      <a:pt x="935" y="0"/>
                      <a:pt x="837" y="14"/>
                      <a:pt x="726" y="28"/>
                    </a:cubicBezTo>
                    <a:cubicBezTo>
                      <a:pt x="628" y="70"/>
                      <a:pt x="544" y="98"/>
                      <a:pt x="433" y="154"/>
                    </a:cubicBezTo>
                    <a:cubicBezTo>
                      <a:pt x="349" y="223"/>
                      <a:pt x="238" y="293"/>
                      <a:pt x="154" y="377"/>
                    </a:cubicBezTo>
                    <a:lnTo>
                      <a:pt x="0" y="516"/>
                    </a:lnTo>
                    <a:cubicBezTo>
                      <a:pt x="130" y="490"/>
                      <a:pt x="258" y="486"/>
                      <a:pt x="388" y="486"/>
                    </a:cubicBezTo>
                    <a:cubicBezTo>
                      <a:pt x="462" y="486"/>
                      <a:pt x="538" y="487"/>
                      <a:pt x="615" y="487"/>
                    </a:cubicBezTo>
                    <a:cubicBezTo>
                      <a:pt x="764" y="487"/>
                      <a:pt x="920" y="481"/>
                      <a:pt x="1088" y="447"/>
                    </a:cubicBezTo>
                    <a:cubicBezTo>
                      <a:pt x="1228" y="391"/>
                      <a:pt x="1353" y="363"/>
                      <a:pt x="1479" y="307"/>
                    </a:cubicBezTo>
                    <a:cubicBezTo>
                      <a:pt x="1605" y="279"/>
                      <a:pt x="1716" y="223"/>
                      <a:pt x="1842" y="154"/>
                    </a:cubicBezTo>
                    <a:lnTo>
                      <a:pt x="1897" y="98"/>
                    </a:lnTo>
                    <a:lnTo>
                      <a:pt x="1479" y="42"/>
                    </a:lnTo>
                    <a:cubicBezTo>
                      <a:pt x="1409" y="28"/>
                      <a:pt x="1339" y="28"/>
                      <a:pt x="1270" y="14"/>
                    </a:cubicBezTo>
                    <a:cubicBezTo>
                      <a:pt x="1200" y="14"/>
                      <a:pt x="1130" y="0"/>
                      <a:pt x="1061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8"/>
              <p:cNvSpPr/>
              <p:nvPr/>
            </p:nvSpPr>
            <p:spPr>
              <a:xfrm>
                <a:off x="258992" y="3415230"/>
                <a:ext cx="273727" cy="492376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11228" extrusionOk="0">
                    <a:moveTo>
                      <a:pt x="5956" y="0"/>
                    </a:moveTo>
                    <a:cubicBezTo>
                      <a:pt x="5857" y="0"/>
                      <a:pt x="5759" y="60"/>
                      <a:pt x="5670" y="138"/>
                    </a:cubicBezTo>
                    <a:cubicBezTo>
                      <a:pt x="5545" y="222"/>
                      <a:pt x="5433" y="347"/>
                      <a:pt x="5349" y="389"/>
                    </a:cubicBezTo>
                    <a:cubicBezTo>
                      <a:pt x="5321" y="417"/>
                      <a:pt x="5293" y="431"/>
                      <a:pt x="5280" y="459"/>
                    </a:cubicBezTo>
                    <a:lnTo>
                      <a:pt x="5252" y="459"/>
                    </a:lnTo>
                    <a:cubicBezTo>
                      <a:pt x="5015" y="515"/>
                      <a:pt x="4805" y="571"/>
                      <a:pt x="4582" y="626"/>
                    </a:cubicBezTo>
                    <a:cubicBezTo>
                      <a:pt x="4024" y="780"/>
                      <a:pt x="3466" y="989"/>
                      <a:pt x="2992" y="1338"/>
                    </a:cubicBezTo>
                    <a:cubicBezTo>
                      <a:pt x="2922" y="1366"/>
                      <a:pt x="2880" y="1421"/>
                      <a:pt x="2825" y="1477"/>
                    </a:cubicBezTo>
                    <a:lnTo>
                      <a:pt x="2643" y="1617"/>
                    </a:lnTo>
                    <a:lnTo>
                      <a:pt x="2490" y="1770"/>
                    </a:lnTo>
                    <a:lnTo>
                      <a:pt x="2336" y="1924"/>
                    </a:lnTo>
                    <a:cubicBezTo>
                      <a:pt x="2155" y="2161"/>
                      <a:pt x="1988" y="2398"/>
                      <a:pt x="1862" y="2677"/>
                    </a:cubicBezTo>
                    <a:cubicBezTo>
                      <a:pt x="1834" y="2760"/>
                      <a:pt x="1778" y="2872"/>
                      <a:pt x="1737" y="2970"/>
                    </a:cubicBezTo>
                    <a:lnTo>
                      <a:pt x="1695" y="3137"/>
                    </a:lnTo>
                    <a:lnTo>
                      <a:pt x="1639" y="3290"/>
                    </a:lnTo>
                    <a:cubicBezTo>
                      <a:pt x="1625" y="3360"/>
                      <a:pt x="1597" y="3430"/>
                      <a:pt x="1583" y="3514"/>
                    </a:cubicBezTo>
                    <a:cubicBezTo>
                      <a:pt x="1583" y="3556"/>
                      <a:pt x="1569" y="3583"/>
                      <a:pt x="1555" y="3625"/>
                    </a:cubicBezTo>
                    <a:cubicBezTo>
                      <a:pt x="1555" y="3653"/>
                      <a:pt x="1527" y="3695"/>
                      <a:pt x="1527" y="3737"/>
                    </a:cubicBezTo>
                    <a:cubicBezTo>
                      <a:pt x="1513" y="3807"/>
                      <a:pt x="1513" y="3904"/>
                      <a:pt x="1499" y="3974"/>
                    </a:cubicBezTo>
                    <a:cubicBezTo>
                      <a:pt x="1486" y="4058"/>
                      <a:pt x="1486" y="4127"/>
                      <a:pt x="1486" y="4211"/>
                    </a:cubicBezTo>
                    <a:cubicBezTo>
                      <a:pt x="1486" y="4267"/>
                      <a:pt x="1458" y="4337"/>
                      <a:pt x="1458" y="4392"/>
                    </a:cubicBezTo>
                    <a:lnTo>
                      <a:pt x="1458" y="4574"/>
                    </a:lnTo>
                    <a:cubicBezTo>
                      <a:pt x="1458" y="4783"/>
                      <a:pt x="1458" y="4992"/>
                      <a:pt x="1486" y="5201"/>
                    </a:cubicBezTo>
                    <a:cubicBezTo>
                      <a:pt x="1499" y="5369"/>
                      <a:pt x="1513" y="5522"/>
                      <a:pt x="1527" y="5690"/>
                    </a:cubicBezTo>
                    <a:cubicBezTo>
                      <a:pt x="1499" y="5620"/>
                      <a:pt x="1458" y="5578"/>
                      <a:pt x="1416" y="5522"/>
                    </a:cubicBezTo>
                    <a:cubicBezTo>
                      <a:pt x="1318" y="5411"/>
                      <a:pt x="1234" y="5327"/>
                      <a:pt x="1137" y="5257"/>
                    </a:cubicBezTo>
                    <a:cubicBezTo>
                      <a:pt x="1039" y="5187"/>
                      <a:pt x="942" y="5118"/>
                      <a:pt x="816" y="5034"/>
                    </a:cubicBezTo>
                    <a:cubicBezTo>
                      <a:pt x="732" y="4964"/>
                      <a:pt x="663" y="4895"/>
                      <a:pt x="607" y="4825"/>
                    </a:cubicBezTo>
                    <a:lnTo>
                      <a:pt x="453" y="4560"/>
                    </a:lnTo>
                    <a:cubicBezTo>
                      <a:pt x="342" y="4365"/>
                      <a:pt x="314" y="4141"/>
                      <a:pt x="272" y="3918"/>
                    </a:cubicBezTo>
                    <a:cubicBezTo>
                      <a:pt x="261" y="3863"/>
                      <a:pt x="241" y="3826"/>
                      <a:pt x="206" y="3826"/>
                    </a:cubicBezTo>
                    <a:cubicBezTo>
                      <a:pt x="197" y="3826"/>
                      <a:pt x="186" y="3829"/>
                      <a:pt x="174" y="3834"/>
                    </a:cubicBezTo>
                    <a:cubicBezTo>
                      <a:pt x="119" y="3848"/>
                      <a:pt x="91" y="3904"/>
                      <a:pt x="91" y="3946"/>
                    </a:cubicBezTo>
                    <a:cubicBezTo>
                      <a:pt x="63" y="4086"/>
                      <a:pt x="91" y="4225"/>
                      <a:pt x="91" y="4351"/>
                    </a:cubicBezTo>
                    <a:cubicBezTo>
                      <a:pt x="105" y="4476"/>
                      <a:pt x="133" y="4602"/>
                      <a:pt x="174" y="4713"/>
                    </a:cubicBezTo>
                    <a:cubicBezTo>
                      <a:pt x="202" y="4839"/>
                      <a:pt x="258" y="4950"/>
                      <a:pt x="314" y="5048"/>
                    </a:cubicBezTo>
                    <a:cubicBezTo>
                      <a:pt x="370" y="5160"/>
                      <a:pt x="439" y="5257"/>
                      <a:pt x="509" y="5341"/>
                    </a:cubicBezTo>
                    <a:cubicBezTo>
                      <a:pt x="621" y="5480"/>
                      <a:pt x="732" y="5620"/>
                      <a:pt x="858" y="5759"/>
                    </a:cubicBezTo>
                    <a:cubicBezTo>
                      <a:pt x="969" y="5899"/>
                      <a:pt x="1081" y="6024"/>
                      <a:pt x="1179" y="6164"/>
                    </a:cubicBezTo>
                    <a:lnTo>
                      <a:pt x="663" y="5801"/>
                    </a:lnTo>
                    <a:cubicBezTo>
                      <a:pt x="481" y="5662"/>
                      <a:pt x="328" y="5522"/>
                      <a:pt x="188" y="5313"/>
                    </a:cubicBezTo>
                    <a:cubicBezTo>
                      <a:pt x="183" y="5239"/>
                      <a:pt x="151" y="5209"/>
                      <a:pt x="117" y="5209"/>
                    </a:cubicBezTo>
                    <a:cubicBezTo>
                      <a:pt x="62" y="5209"/>
                      <a:pt x="0" y="5288"/>
                      <a:pt x="35" y="5383"/>
                    </a:cubicBezTo>
                    <a:cubicBezTo>
                      <a:pt x="35" y="5397"/>
                      <a:pt x="49" y="5397"/>
                      <a:pt x="49" y="5411"/>
                    </a:cubicBezTo>
                    <a:cubicBezTo>
                      <a:pt x="188" y="5815"/>
                      <a:pt x="384" y="6024"/>
                      <a:pt x="579" y="6220"/>
                    </a:cubicBezTo>
                    <a:cubicBezTo>
                      <a:pt x="677" y="6303"/>
                      <a:pt x="802" y="6387"/>
                      <a:pt x="900" y="6485"/>
                    </a:cubicBezTo>
                    <a:cubicBezTo>
                      <a:pt x="1025" y="6568"/>
                      <a:pt x="1151" y="6652"/>
                      <a:pt x="1290" y="6778"/>
                    </a:cubicBezTo>
                    <a:cubicBezTo>
                      <a:pt x="1374" y="6847"/>
                      <a:pt x="1458" y="6931"/>
                      <a:pt x="1555" y="7001"/>
                    </a:cubicBezTo>
                    <a:cubicBezTo>
                      <a:pt x="1639" y="7085"/>
                      <a:pt x="1723" y="7154"/>
                      <a:pt x="1792" y="7252"/>
                    </a:cubicBezTo>
                    <a:cubicBezTo>
                      <a:pt x="1932" y="7419"/>
                      <a:pt x="2071" y="7615"/>
                      <a:pt x="2183" y="7824"/>
                    </a:cubicBezTo>
                    <a:cubicBezTo>
                      <a:pt x="2197" y="7852"/>
                      <a:pt x="2197" y="7880"/>
                      <a:pt x="2211" y="7907"/>
                    </a:cubicBezTo>
                    <a:cubicBezTo>
                      <a:pt x="2225" y="7977"/>
                      <a:pt x="2267" y="8047"/>
                      <a:pt x="2281" y="8117"/>
                    </a:cubicBezTo>
                    <a:cubicBezTo>
                      <a:pt x="2504" y="8730"/>
                      <a:pt x="2769" y="9274"/>
                      <a:pt x="3020" y="9735"/>
                    </a:cubicBezTo>
                    <a:cubicBezTo>
                      <a:pt x="3257" y="10195"/>
                      <a:pt x="3466" y="10572"/>
                      <a:pt x="3620" y="10823"/>
                    </a:cubicBezTo>
                    <a:cubicBezTo>
                      <a:pt x="3787" y="11088"/>
                      <a:pt x="3885" y="11227"/>
                      <a:pt x="3885" y="11227"/>
                    </a:cubicBezTo>
                    <a:cubicBezTo>
                      <a:pt x="3648" y="10837"/>
                      <a:pt x="3480" y="10404"/>
                      <a:pt x="3341" y="9986"/>
                    </a:cubicBezTo>
                    <a:cubicBezTo>
                      <a:pt x="3383" y="9944"/>
                      <a:pt x="3396" y="9902"/>
                      <a:pt x="3383" y="9846"/>
                    </a:cubicBezTo>
                    <a:cubicBezTo>
                      <a:pt x="3313" y="9637"/>
                      <a:pt x="3271" y="9428"/>
                      <a:pt x="3257" y="9233"/>
                    </a:cubicBezTo>
                    <a:cubicBezTo>
                      <a:pt x="3257" y="9219"/>
                      <a:pt x="3271" y="9205"/>
                      <a:pt x="3257" y="9177"/>
                    </a:cubicBezTo>
                    <a:cubicBezTo>
                      <a:pt x="3257" y="9163"/>
                      <a:pt x="3257" y="9149"/>
                      <a:pt x="3243" y="9107"/>
                    </a:cubicBezTo>
                    <a:cubicBezTo>
                      <a:pt x="3243" y="8954"/>
                      <a:pt x="3257" y="8800"/>
                      <a:pt x="3327" y="8647"/>
                    </a:cubicBezTo>
                    <a:cubicBezTo>
                      <a:pt x="3383" y="8479"/>
                      <a:pt x="3466" y="8340"/>
                      <a:pt x="3606" y="8186"/>
                    </a:cubicBezTo>
                    <a:cubicBezTo>
                      <a:pt x="3745" y="8033"/>
                      <a:pt x="3787" y="7907"/>
                      <a:pt x="3787" y="7712"/>
                    </a:cubicBezTo>
                    <a:cubicBezTo>
                      <a:pt x="3815" y="7266"/>
                      <a:pt x="3466" y="6833"/>
                      <a:pt x="3341" y="6429"/>
                    </a:cubicBezTo>
                    <a:cubicBezTo>
                      <a:pt x="3335" y="6401"/>
                      <a:pt x="3311" y="6389"/>
                      <a:pt x="3287" y="6389"/>
                    </a:cubicBezTo>
                    <a:cubicBezTo>
                      <a:pt x="3250" y="6389"/>
                      <a:pt x="3212" y="6415"/>
                      <a:pt x="3229" y="6457"/>
                    </a:cubicBezTo>
                    <a:cubicBezTo>
                      <a:pt x="3243" y="6554"/>
                      <a:pt x="3257" y="6638"/>
                      <a:pt x="3257" y="6736"/>
                    </a:cubicBezTo>
                    <a:cubicBezTo>
                      <a:pt x="3271" y="6833"/>
                      <a:pt x="3271" y="6931"/>
                      <a:pt x="3271" y="7015"/>
                    </a:cubicBezTo>
                    <a:cubicBezTo>
                      <a:pt x="3257" y="7043"/>
                      <a:pt x="3257" y="7071"/>
                      <a:pt x="3257" y="7085"/>
                    </a:cubicBezTo>
                    <a:cubicBezTo>
                      <a:pt x="3257" y="7112"/>
                      <a:pt x="3257" y="7126"/>
                      <a:pt x="3271" y="7140"/>
                    </a:cubicBezTo>
                    <a:cubicBezTo>
                      <a:pt x="3271" y="7252"/>
                      <a:pt x="3257" y="7336"/>
                      <a:pt x="3229" y="7433"/>
                    </a:cubicBezTo>
                    <a:cubicBezTo>
                      <a:pt x="3104" y="7670"/>
                      <a:pt x="2964" y="7907"/>
                      <a:pt x="2880" y="8159"/>
                    </a:cubicBezTo>
                    <a:cubicBezTo>
                      <a:pt x="2839" y="8228"/>
                      <a:pt x="2783" y="8298"/>
                      <a:pt x="2755" y="8382"/>
                    </a:cubicBezTo>
                    <a:cubicBezTo>
                      <a:pt x="2741" y="8438"/>
                      <a:pt x="2713" y="8479"/>
                      <a:pt x="2713" y="8549"/>
                    </a:cubicBezTo>
                    <a:cubicBezTo>
                      <a:pt x="2574" y="8256"/>
                      <a:pt x="2462" y="7949"/>
                      <a:pt x="2364" y="7629"/>
                    </a:cubicBezTo>
                    <a:cubicBezTo>
                      <a:pt x="2225" y="7154"/>
                      <a:pt x="2113" y="6666"/>
                      <a:pt x="2002" y="6206"/>
                    </a:cubicBezTo>
                    <a:cubicBezTo>
                      <a:pt x="1904" y="5718"/>
                      <a:pt x="1806" y="5243"/>
                      <a:pt x="1778" y="4755"/>
                    </a:cubicBezTo>
                    <a:cubicBezTo>
                      <a:pt x="1792" y="4602"/>
                      <a:pt x="1806" y="4462"/>
                      <a:pt x="1834" y="4323"/>
                    </a:cubicBezTo>
                    <a:cubicBezTo>
                      <a:pt x="1904" y="3737"/>
                      <a:pt x="2281" y="3556"/>
                      <a:pt x="2643" y="3304"/>
                    </a:cubicBezTo>
                    <a:cubicBezTo>
                      <a:pt x="2880" y="3151"/>
                      <a:pt x="3034" y="2970"/>
                      <a:pt x="3159" y="2788"/>
                    </a:cubicBezTo>
                    <a:cubicBezTo>
                      <a:pt x="3229" y="2691"/>
                      <a:pt x="3299" y="2593"/>
                      <a:pt x="3369" y="2523"/>
                    </a:cubicBezTo>
                    <a:cubicBezTo>
                      <a:pt x="3383" y="2509"/>
                      <a:pt x="3396" y="2481"/>
                      <a:pt x="3410" y="2454"/>
                    </a:cubicBezTo>
                    <a:cubicBezTo>
                      <a:pt x="3438" y="2440"/>
                      <a:pt x="3452" y="2398"/>
                      <a:pt x="3466" y="2384"/>
                    </a:cubicBezTo>
                    <a:cubicBezTo>
                      <a:pt x="3508" y="2342"/>
                      <a:pt x="3550" y="2314"/>
                      <a:pt x="3592" y="2272"/>
                    </a:cubicBezTo>
                    <a:cubicBezTo>
                      <a:pt x="3641" y="2247"/>
                      <a:pt x="3569" y="2156"/>
                      <a:pt x="3524" y="2156"/>
                    </a:cubicBezTo>
                    <a:cubicBezTo>
                      <a:pt x="3518" y="2156"/>
                      <a:pt x="3513" y="2158"/>
                      <a:pt x="3508" y="2161"/>
                    </a:cubicBezTo>
                    <a:cubicBezTo>
                      <a:pt x="3173" y="2314"/>
                      <a:pt x="2922" y="2384"/>
                      <a:pt x="2532" y="2481"/>
                    </a:cubicBezTo>
                    <a:cubicBezTo>
                      <a:pt x="2476" y="2509"/>
                      <a:pt x="2392" y="2523"/>
                      <a:pt x="2322" y="2551"/>
                    </a:cubicBezTo>
                    <a:lnTo>
                      <a:pt x="2211" y="2607"/>
                    </a:lnTo>
                    <a:cubicBezTo>
                      <a:pt x="2183" y="2621"/>
                      <a:pt x="2155" y="2649"/>
                      <a:pt x="2127" y="2677"/>
                    </a:cubicBezTo>
                    <a:lnTo>
                      <a:pt x="2085" y="2719"/>
                    </a:lnTo>
                    <a:lnTo>
                      <a:pt x="2141" y="2593"/>
                    </a:lnTo>
                    <a:cubicBezTo>
                      <a:pt x="2155" y="2551"/>
                      <a:pt x="2197" y="2509"/>
                      <a:pt x="2211" y="2468"/>
                    </a:cubicBezTo>
                    <a:cubicBezTo>
                      <a:pt x="2267" y="2398"/>
                      <a:pt x="2295" y="2314"/>
                      <a:pt x="2350" y="2244"/>
                    </a:cubicBezTo>
                    <a:lnTo>
                      <a:pt x="2490" y="2063"/>
                    </a:lnTo>
                    <a:cubicBezTo>
                      <a:pt x="2504" y="2035"/>
                      <a:pt x="2546" y="2021"/>
                      <a:pt x="2560" y="1979"/>
                    </a:cubicBezTo>
                    <a:lnTo>
                      <a:pt x="2643" y="1910"/>
                    </a:lnTo>
                    <a:lnTo>
                      <a:pt x="2811" y="1756"/>
                    </a:lnTo>
                    <a:cubicBezTo>
                      <a:pt x="2852" y="1700"/>
                      <a:pt x="2922" y="1672"/>
                      <a:pt x="2978" y="1617"/>
                    </a:cubicBezTo>
                    <a:cubicBezTo>
                      <a:pt x="3090" y="1533"/>
                      <a:pt x="3201" y="1435"/>
                      <a:pt x="3313" y="1352"/>
                    </a:cubicBezTo>
                    <a:cubicBezTo>
                      <a:pt x="3383" y="1324"/>
                      <a:pt x="3466" y="1282"/>
                      <a:pt x="3536" y="1254"/>
                    </a:cubicBezTo>
                    <a:lnTo>
                      <a:pt x="3787" y="1156"/>
                    </a:lnTo>
                    <a:lnTo>
                      <a:pt x="4024" y="1087"/>
                    </a:lnTo>
                    <a:cubicBezTo>
                      <a:pt x="4108" y="1073"/>
                      <a:pt x="4178" y="1045"/>
                      <a:pt x="4275" y="1045"/>
                    </a:cubicBezTo>
                    <a:cubicBezTo>
                      <a:pt x="4596" y="975"/>
                      <a:pt x="4931" y="933"/>
                      <a:pt x="5280" y="877"/>
                    </a:cubicBezTo>
                    <a:cubicBezTo>
                      <a:pt x="5363" y="863"/>
                      <a:pt x="5461" y="849"/>
                      <a:pt x="5531" y="836"/>
                    </a:cubicBezTo>
                    <a:cubicBezTo>
                      <a:pt x="5559" y="808"/>
                      <a:pt x="5614" y="794"/>
                      <a:pt x="5642" y="780"/>
                    </a:cubicBezTo>
                    <a:cubicBezTo>
                      <a:pt x="5684" y="766"/>
                      <a:pt x="5740" y="738"/>
                      <a:pt x="5768" y="724"/>
                    </a:cubicBezTo>
                    <a:cubicBezTo>
                      <a:pt x="5921" y="640"/>
                      <a:pt x="6089" y="529"/>
                      <a:pt x="6186" y="417"/>
                    </a:cubicBezTo>
                    <a:cubicBezTo>
                      <a:pt x="6200" y="389"/>
                      <a:pt x="6200" y="361"/>
                      <a:pt x="6186" y="347"/>
                    </a:cubicBezTo>
                    <a:cubicBezTo>
                      <a:pt x="6242" y="222"/>
                      <a:pt x="6172" y="68"/>
                      <a:pt x="6033" y="13"/>
                    </a:cubicBezTo>
                    <a:cubicBezTo>
                      <a:pt x="6007" y="4"/>
                      <a:pt x="5982" y="0"/>
                      <a:pt x="595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8"/>
              <p:cNvSpPr/>
              <p:nvPr/>
            </p:nvSpPr>
            <p:spPr>
              <a:xfrm>
                <a:off x="340646" y="3524031"/>
                <a:ext cx="55079" cy="4223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3" extrusionOk="0">
                    <a:moveTo>
                      <a:pt x="1256" y="0"/>
                    </a:moveTo>
                    <a:cubicBezTo>
                      <a:pt x="1158" y="28"/>
                      <a:pt x="1032" y="42"/>
                      <a:pt x="907" y="56"/>
                    </a:cubicBezTo>
                    <a:cubicBezTo>
                      <a:pt x="781" y="70"/>
                      <a:pt x="670" y="112"/>
                      <a:pt x="544" y="140"/>
                    </a:cubicBezTo>
                    <a:cubicBezTo>
                      <a:pt x="433" y="182"/>
                      <a:pt x="363" y="238"/>
                      <a:pt x="293" y="279"/>
                    </a:cubicBezTo>
                    <a:lnTo>
                      <a:pt x="195" y="391"/>
                    </a:lnTo>
                    <a:cubicBezTo>
                      <a:pt x="154" y="419"/>
                      <a:pt x="126" y="475"/>
                      <a:pt x="112" y="517"/>
                    </a:cubicBezTo>
                    <a:cubicBezTo>
                      <a:pt x="112" y="558"/>
                      <a:pt x="84" y="600"/>
                      <a:pt x="70" y="656"/>
                    </a:cubicBezTo>
                    <a:cubicBezTo>
                      <a:pt x="56" y="684"/>
                      <a:pt x="42" y="740"/>
                      <a:pt x="42" y="796"/>
                    </a:cubicBezTo>
                    <a:lnTo>
                      <a:pt x="0" y="963"/>
                    </a:lnTo>
                    <a:cubicBezTo>
                      <a:pt x="112" y="865"/>
                      <a:pt x="251" y="768"/>
                      <a:pt x="391" y="726"/>
                    </a:cubicBezTo>
                    <a:cubicBezTo>
                      <a:pt x="460" y="670"/>
                      <a:pt x="530" y="628"/>
                      <a:pt x="600" y="600"/>
                    </a:cubicBezTo>
                    <a:cubicBezTo>
                      <a:pt x="670" y="558"/>
                      <a:pt x="753" y="531"/>
                      <a:pt x="823" y="475"/>
                    </a:cubicBezTo>
                    <a:cubicBezTo>
                      <a:pt x="879" y="447"/>
                      <a:pt x="907" y="405"/>
                      <a:pt x="949" y="377"/>
                    </a:cubicBezTo>
                    <a:lnTo>
                      <a:pt x="1046" y="265"/>
                    </a:lnTo>
                    <a:lnTo>
                      <a:pt x="1158" y="168"/>
                    </a:lnTo>
                    <a:lnTo>
                      <a:pt x="1256" y="56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8"/>
              <p:cNvSpPr/>
              <p:nvPr/>
            </p:nvSpPr>
            <p:spPr>
              <a:xfrm>
                <a:off x="655026" y="3297484"/>
                <a:ext cx="425764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9709" h="5934" extrusionOk="0">
                    <a:moveTo>
                      <a:pt x="1" y="3548"/>
                    </a:moveTo>
                    <a:cubicBezTo>
                      <a:pt x="1" y="3548"/>
                      <a:pt x="66" y="3585"/>
                      <a:pt x="187" y="3637"/>
                    </a:cubicBezTo>
                    <a:lnTo>
                      <a:pt x="187" y="3637"/>
                    </a:lnTo>
                    <a:cubicBezTo>
                      <a:pt x="127" y="3605"/>
                      <a:pt x="65" y="3575"/>
                      <a:pt x="1" y="3548"/>
                    </a:cubicBezTo>
                    <a:close/>
                    <a:moveTo>
                      <a:pt x="9332" y="0"/>
                    </a:moveTo>
                    <a:cubicBezTo>
                      <a:pt x="9317" y="0"/>
                      <a:pt x="9303" y="2"/>
                      <a:pt x="9290" y="5"/>
                    </a:cubicBezTo>
                    <a:cubicBezTo>
                      <a:pt x="9095" y="75"/>
                      <a:pt x="9207" y="466"/>
                      <a:pt x="9151" y="619"/>
                    </a:cubicBezTo>
                    <a:cubicBezTo>
                      <a:pt x="9151" y="661"/>
                      <a:pt x="9137" y="675"/>
                      <a:pt x="9151" y="703"/>
                    </a:cubicBezTo>
                    <a:lnTo>
                      <a:pt x="9137" y="731"/>
                    </a:lnTo>
                    <a:cubicBezTo>
                      <a:pt x="9025" y="870"/>
                      <a:pt x="8900" y="1010"/>
                      <a:pt x="8760" y="1121"/>
                    </a:cubicBezTo>
                    <a:cubicBezTo>
                      <a:pt x="8133" y="1777"/>
                      <a:pt x="7421" y="2419"/>
                      <a:pt x="6668" y="2935"/>
                    </a:cubicBezTo>
                    <a:cubicBezTo>
                      <a:pt x="6598" y="2990"/>
                      <a:pt x="6529" y="3018"/>
                      <a:pt x="6459" y="3074"/>
                    </a:cubicBezTo>
                    <a:cubicBezTo>
                      <a:pt x="6389" y="3130"/>
                      <a:pt x="6319" y="3158"/>
                      <a:pt x="6250" y="3214"/>
                    </a:cubicBezTo>
                    <a:cubicBezTo>
                      <a:pt x="6068" y="3339"/>
                      <a:pt x="5859" y="3465"/>
                      <a:pt x="5622" y="3576"/>
                    </a:cubicBezTo>
                    <a:cubicBezTo>
                      <a:pt x="5538" y="3618"/>
                      <a:pt x="5455" y="3674"/>
                      <a:pt x="5385" y="3702"/>
                    </a:cubicBezTo>
                    <a:cubicBezTo>
                      <a:pt x="5315" y="3744"/>
                      <a:pt x="5245" y="3772"/>
                      <a:pt x="5162" y="3813"/>
                    </a:cubicBezTo>
                    <a:lnTo>
                      <a:pt x="5050" y="3855"/>
                    </a:lnTo>
                    <a:cubicBezTo>
                      <a:pt x="5022" y="3883"/>
                      <a:pt x="4980" y="3897"/>
                      <a:pt x="4925" y="3911"/>
                    </a:cubicBezTo>
                    <a:cubicBezTo>
                      <a:pt x="4883" y="3925"/>
                      <a:pt x="4813" y="3967"/>
                      <a:pt x="4757" y="3981"/>
                    </a:cubicBezTo>
                    <a:cubicBezTo>
                      <a:pt x="4701" y="3995"/>
                      <a:pt x="4632" y="4023"/>
                      <a:pt x="4576" y="4037"/>
                    </a:cubicBezTo>
                    <a:cubicBezTo>
                      <a:pt x="4618" y="3995"/>
                      <a:pt x="4674" y="3953"/>
                      <a:pt x="4687" y="3897"/>
                    </a:cubicBezTo>
                    <a:cubicBezTo>
                      <a:pt x="4813" y="3688"/>
                      <a:pt x="4813" y="3493"/>
                      <a:pt x="4827" y="3256"/>
                    </a:cubicBezTo>
                    <a:cubicBezTo>
                      <a:pt x="4855" y="2907"/>
                      <a:pt x="4980" y="2656"/>
                      <a:pt x="5134" y="2446"/>
                    </a:cubicBezTo>
                    <a:cubicBezTo>
                      <a:pt x="5183" y="2385"/>
                      <a:pt x="5092" y="2302"/>
                      <a:pt x="5040" y="2302"/>
                    </a:cubicBezTo>
                    <a:cubicBezTo>
                      <a:pt x="5033" y="2302"/>
                      <a:pt x="5027" y="2304"/>
                      <a:pt x="5022" y="2307"/>
                    </a:cubicBezTo>
                    <a:cubicBezTo>
                      <a:pt x="4771" y="2446"/>
                      <a:pt x="4632" y="2670"/>
                      <a:pt x="4534" y="3004"/>
                    </a:cubicBezTo>
                    <a:cubicBezTo>
                      <a:pt x="4506" y="3074"/>
                      <a:pt x="4478" y="3130"/>
                      <a:pt x="4464" y="3200"/>
                    </a:cubicBezTo>
                    <a:cubicBezTo>
                      <a:pt x="4436" y="3256"/>
                      <a:pt x="4408" y="3325"/>
                      <a:pt x="4367" y="3367"/>
                    </a:cubicBezTo>
                    <a:cubicBezTo>
                      <a:pt x="4339" y="3423"/>
                      <a:pt x="4325" y="3493"/>
                      <a:pt x="4283" y="3548"/>
                    </a:cubicBezTo>
                    <a:lnTo>
                      <a:pt x="4185" y="3702"/>
                    </a:lnTo>
                    <a:cubicBezTo>
                      <a:pt x="4213" y="3618"/>
                      <a:pt x="4227" y="3534"/>
                      <a:pt x="4269" y="3437"/>
                    </a:cubicBezTo>
                    <a:cubicBezTo>
                      <a:pt x="4283" y="3353"/>
                      <a:pt x="4297" y="3269"/>
                      <a:pt x="4339" y="3186"/>
                    </a:cubicBezTo>
                    <a:cubicBezTo>
                      <a:pt x="4353" y="3088"/>
                      <a:pt x="4367" y="3004"/>
                      <a:pt x="4395" y="2935"/>
                    </a:cubicBezTo>
                    <a:cubicBezTo>
                      <a:pt x="4408" y="2851"/>
                      <a:pt x="4422" y="2781"/>
                      <a:pt x="4464" y="2698"/>
                    </a:cubicBezTo>
                    <a:cubicBezTo>
                      <a:pt x="4476" y="2627"/>
                      <a:pt x="4388" y="2487"/>
                      <a:pt x="4336" y="2487"/>
                    </a:cubicBezTo>
                    <a:cubicBezTo>
                      <a:pt x="4326" y="2487"/>
                      <a:pt x="4317" y="2491"/>
                      <a:pt x="4311" y="2502"/>
                    </a:cubicBezTo>
                    <a:cubicBezTo>
                      <a:pt x="4143" y="2684"/>
                      <a:pt x="4060" y="2851"/>
                      <a:pt x="4004" y="3046"/>
                    </a:cubicBezTo>
                    <a:cubicBezTo>
                      <a:pt x="3934" y="3256"/>
                      <a:pt x="3864" y="3465"/>
                      <a:pt x="3725" y="3702"/>
                    </a:cubicBezTo>
                    <a:cubicBezTo>
                      <a:pt x="3516" y="4023"/>
                      <a:pt x="3223" y="4260"/>
                      <a:pt x="2860" y="4302"/>
                    </a:cubicBezTo>
                    <a:lnTo>
                      <a:pt x="2609" y="4302"/>
                    </a:lnTo>
                    <a:cubicBezTo>
                      <a:pt x="2107" y="4260"/>
                      <a:pt x="1661" y="4162"/>
                      <a:pt x="1270" y="4037"/>
                    </a:cubicBezTo>
                    <a:cubicBezTo>
                      <a:pt x="1172" y="4023"/>
                      <a:pt x="1075" y="3981"/>
                      <a:pt x="991" y="3953"/>
                    </a:cubicBezTo>
                    <a:cubicBezTo>
                      <a:pt x="907" y="3911"/>
                      <a:pt x="824" y="3897"/>
                      <a:pt x="754" y="3869"/>
                    </a:cubicBezTo>
                    <a:cubicBezTo>
                      <a:pt x="587" y="3800"/>
                      <a:pt x="447" y="3758"/>
                      <a:pt x="349" y="3702"/>
                    </a:cubicBezTo>
                    <a:cubicBezTo>
                      <a:pt x="288" y="3679"/>
                      <a:pt x="233" y="3657"/>
                      <a:pt x="187" y="3637"/>
                    </a:cubicBezTo>
                    <a:lnTo>
                      <a:pt x="187" y="3637"/>
                    </a:lnTo>
                    <a:cubicBezTo>
                      <a:pt x="444" y="3772"/>
                      <a:pt x="676" y="3948"/>
                      <a:pt x="935" y="4106"/>
                    </a:cubicBezTo>
                    <a:cubicBezTo>
                      <a:pt x="935" y="4162"/>
                      <a:pt x="935" y="4190"/>
                      <a:pt x="977" y="4232"/>
                    </a:cubicBezTo>
                    <a:cubicBezTo>
                      <a:pt x="1047" y="4288"/>
                      <a:pt x="1131" y="4330"/>
                      <a:pt x="1200" y="4385"/>
                    </a:cubicBezTo>
                    <a:lnTo>
                      <a:pt x="1410" y="4539"/>
                    </a:lnTo>
                    <a:cubicBezTo>
                      <a:pt x="1410" y="4567"/>
                      <a:pt x="1423" y="4581"/>
                      <a:pt x="1451" y="4581"/>
                    </a:cubicBezTo>
                    <a:cubicBezTo>
                      <a:pt x="1465" y="4595"/>
                      <a:pt x="1479" y="4595"/>
                      <a:pt x="1493" y="4609"/>
                    </a:cubicBezTo>
                    <a:cubicBezTo>
                      <a:pt x="1605" y="4720"/>
                      <a:pt x="1689" y="4818"/>
                      <a:pt x="1772" y="4957"/>
                    </a:cubicBezTo>
                    <a:cubicBezTo>
                      <a:pt x="1870" y="5097"/>
                      <a:pt x="1940" y="5264"/>
                      <a:pt x="1981" y="5431"/>
                    </a:cubicBezTo>
                    <a:cubicBezTo>
                      <a:pt x="2037" y="5641"/>
                      <a:pt x="2149" y="5710"/>
                      <a:pt x="2330" y="5822"/>
                    </a:cubicBezTo>
                    <a:cubicBezTo>
                      <a:pt x="2442" y="5892"/>
                      <a:pt x="2567" y="5906"/>
                      <a:pt x="2693" y="5920"/>
                    </a:cubicBezTo>
                    <a:cubicBezTo>
                      <a:pt x="2763" y="5920"/>
                      <a:pt x="2846" y="5934"/>
                      <a:pt x="2888" y="5934"/>
                    </a:cubicBezTo>
                    <a:cubicBezTo>
                      <a:pt x="2958" y="5934"/>
                      <a:pt x="3028" y="5934"/>
                      <a:pt x="3097" y="5920"/>
                    </a:cubicBezTo>
                    <a:cubicBezTo>
                      <a:pt x="3167" y="5920"/>
                      <a:pt x="3237" y="5906"/>
                      <a:pt x="3307" y="5906"/>
                    </a:cubicBezTo>
                    <a:cubicBezTo>
                      <a:pt x="3376" y="5892"/>
                      <a:pt x="3446" y="5864"/>
                      <a:pt x="3502" y="5864"/>
                    </a:cubicBezTo>
                    <a:cubicBezTo>
                      <a:pt x="3572" y="5850"/>
                      <a:pt x="3627" y="5850"/>
                      <a:pt x="3697" y="5836"/>
                    </a:cubicBezTo>
                    <a:cubicBezTo>
                      <a:pt x="3767" y="5822"/>
                      <a:pt x="3809" y="5822"/>
                      <a:pt x="3864" y="5794"/>
                    </a:cubicBezTo>
                    <a:cubicBezTo>
                      <a:pt x="3934" y="5780"/>
                      <a:pt x="3920" y="5683"/>
                      <a:pt x="3851" y="5683"/>
                    </a:cubicBezTo>
                    <a:lnTo>
                      <a:pt x="3530" y="5683"/>
                    </a:lnTo>
                    <a:cubicBezTo>
                      <a:pt x="3432" y="5655"/>
                      <a:pt x="3320" y="5655"/>
                      <a:pt x="3223" y="5627"/>
                    </a:cubicBezTo>
                    <a:cubicBezTo>
                      <a:pt x="3209" y="5613"/>
                      <a:pt x="3181" y="5585"/>
                      <a:pt x="3153" y="5585"/>
                    </a:cubicBezTo>
                    <a:lnTo>
                      <a:pt x="3097" y="5585"/>
                    </a:lnTo>
                    <a:cubicBezTo>
                      <a:pt x="3000" y="5557"/>
                      <a:pt x="2902" y="5515"/>
                      <a:pt x="2818" y="5445"/>
                    </a:cubicBezTo>
                    <a:cubicBezTo>
                      <a:pt x="2651" y="5264"/>
                      <a:pt x="2511" y="5027"/>
                      <a:pt x="2344" y="4846"/>
                    </a:cubicBezTo>
                    <a:cubicBezTo>
                      <a:pt x="2316" y="4776"/>
                      <a:pt x="2274" y="4706"/>
                      <a:pt x="2233" y="4636"/>
                    </a:cubicBezTo>
                    <a:cubicBezTo>
                      <a:pt x="2191" y="4581"/>
                      <a:pt x="2163" y="4539"/>
                      <a:pt x="2121" y="4511"/>
                    </a:cubicBezTo>
                    <a:lnTo>
                      <a:pt x="2121" y="4511"/>
                    </a:lnTo>
                    <a:cubicBezTo>
                      <a:pt x="2260" y="4525"/>
                      <a:pt x="2400" y="4539"/>
                      <a:pt x="2525" y="4567"/>
                    </a:cubicBezTo>
                    <a:cubicBezTo>
                      <a:pt x="2665" y="4567"/>
                      <a:pt x="2804" y="4581"/>
                      <a:pt x="2944" y="4595"/>
                    </a:cubicBezTo>
                    <a:cubicBezTo>
                      <a:pt x="3053" y="4606"/>
                      <a:pt x="3163" y="4611"/>
                      <a:pt x="3272" y="4611"/>
                    </a:cubicBezTo>
                    <a:cubicBezTo>
                      <a:pt x="3580" y="4611"/>
                      <a:pt x="3887" y="4569"/>
                      <a:pt x="4185" y="4497"/>
                    </a:cubicBezTo>
                    <a:cubicBezTo>
                      <a:pt x="4576" y="4385"/>
                      <a:pt x="4966" y="4232"/>
                      <a:pt x="5329" y="4037"/>
                    </a:cubicBezTo>
                    <a:cubicBezTo>
                      <a:pt x="5455" y="4009"/>
                      <a:pt x="5580" y="3967"/>
                      <a:pt x="5692" y="3911"/>
                    </a:cubicBezTo>
                    <a:cubicBezTo>
                      <a:pt x="5878" y="3845"/>
                      <a:pt x="6030" y="3823"/>
                      <a:pt x="6181" y="3823"/>
                    </a:cubicBezTo>
                    <a:cubicBezTo>
                      <a:pt x="6222" y="3823"/>
                      <a:pt x="6263" y="3824"/>
                      <a:pt x="6305" y="3827"/>
                    </a:cubicBezTo>
                    <a:cubicBezTo>
                      <a:pt x="6515" y="3841"/>
                      <a:pt x="6710" y="3883"/>
                      <a:pt x="6947" y="3883"/>
                    </a:cubicBezTo>
                    <a:cubicBezTo>
                      <a:pt x="7087" y="3883"/>
                      <a:pt x="7226" y="3841"/>
                      <a:pt x="7366" y="3786"/>
                    </a:cubicBezTo>
                    <a:cubicBezTo>
                      <a:pt x="7505" y="3744"/>
                      <a:pt x="7631" y="3674"/>
                      <a:pt x="7756" y="3576"/>
                    </a:cubicBezTo>
                    <a:cubicBezTo>
                      <a:pt x="7993" y="3409"/>
                      <a:pt x="8203" y="3200"/>
                      <a:pt x="8384" y="3004"/>
                    </a:cubicBezTo>
                    <a:cubicBezTo>
                      <a:pt x="8430" y="2970"/>
                      <a:pt x="8371" y="2897"/>
                      <a:pt x="8309" y="2897"/>
                    </a:cubicBezTo>
                    <a:cubicBezTo>
                      <a:pt x="8297" y="2897"/>
                      <a:pt x="8284" y="2900"/>
                      <a:pt x="8272" y="2907"/>
                    </a:cubicBezTo>
                    <a:cubicBezTo>
                      <a:pt x="8105" y="3004"/>
                      <a:pt x="7924" y="3060"/>
                      <a:pt x="7770" y="3088"/>
                    </a:cubicBezTo>
                    <a:cubicBezTo>
                      <a:pt x="7686" y="3109"/>
                      <a:pt x="7599" y="3120"/>
                      <a:pt x="7509" y="3120"/>
                    </a:cubicBezTo>
                    <a:cubicBezTo>
                      <a:pt x="7418" y="3120"/>
                      <a:pt x="7324" y="3109"/>
                      <a:pt x="7226" y="3088"/>
                    </a:cubicBezTo>
                    <a:cubicBezTo>
                      <a:pt x="7136" y="3077"/>
                      <a:pt x="7000" y="3056"/>
                      <a:pt x="6900" y="3056"/>
                    </a:cubicBezTo>
                    <a:cubicBezTo>
                      <a:pt x="6876" y="3056"/>
                      <a:pt x="6854" y="3058"/>
                      <a:pt x="6836" y="3060"/>
                    </a:cubicBezTo>
                    <a:cubicBezTo>
                      <a:pt x="6815" y="3060"/>
                      <a:pt x="6802" y="3060"/>
                      <a:pt x="6792" y="3066"/>
                    </a:cubicBezTo>
                    <a:lnTo>
                      <a:pt x="6792" y="3066"/>
                    </a:lnTo>
                    <a:lnTo>
                      <a:pt x="7142" y="2809"/>
                    </a:lnTo>
                    <a:cubicBezTo>
                      <a:pt x="7352" y="2656"/>
                      <a:pt x="7561" y="2530"/>
                      <a:pt x="7756" y="2363"/>
                    </a:cubicBezTo>
                    <a:cubicBezTo>
                      <a:pt x="7840" y="2293"/>
                      <a:pt x="7924" y="2209"/>
                      <a:pt x="8021" y="2098"/>
                    </a:cubicBezTo>
                    <a:cubicBezTo>
                      <a:pt x="8481" y="1763"/>
                      <a:pt x="8970" y="1456"/>
                      <a:pt x="9388" y="1052"/>
                    </a:cubicBezTo>
                    <a:cubicBezTo>
                      <a:pt x="9597" y="856"/>
                      <a:pt x="9709" y="536"/>
                      <a:pt x="9653" y="215"/>
                    </a:cubicBezTo>
                    <a:cubicBezTo>
                      <a:pt x="9653" y="201"/>
                      <a:pt x="9639" y="173"/>
                      <a:pt x="9597" y="173"/>
                    </a:cubicBezTo>
                    <a:cubicBezTo>
                      <a:pt x="9561" y="76"/>
                      <a:pt x="9430" y="0"/>
                      <a:pt x="9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8"/>
              <p:cNvSpPr/>
              <p:nvPr/>
            </p:nvSpPr>
            <p:spPr>
              <a:xfrm>
                <a:off x="928448" y="3437552"/>
                <a:ext cx="67971" cy="186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426" extrusionOk="0">
                    <a:moveTo>
                      <a:pt x="704" y="1"/>
                    </a:moveTo>
                    <a:cubicBezTo>
                      <a:pt x="573" y="1"/>
                      <a:pt x="442" y="19"/>
                      <a:pt x="336" y="62"/>
                    </a:cubicBezTo>
                    <a:cubicBezTo>
                      <a:pt x="266" y="89"/>
                      <a:pt x="196" y="145"/>
                      <a:pt x="126" y="201"/>
                    </a:cubicBezTo>
                    <a:cubicBezTo>
                      <a:pt x="98" y="229"/>
                      <a:pt x="43" y="257"/>
                      <a:pt x="1" y="285"/>
                    </a:cubicBezTo>
                    <a:cubicBezTo>
                      <a:pt x="263" y="324"/>
                      <a:pt x="526" y="425"/>
                      <a:pt x="859" y="425"/>
                    </a:cubicBezTo>
                    <a:cubicBezTo>
                      <a:pt x="879" y="425"/>
                      <a:pt x="900" y="425"/>
                      <a:pt x="921" y="424"/>
                    </a:cubicBezTo>
                    <a:cubicBezTo>
                      <a:pt x="1145" y="368"/>
                      <a:pt x="1354" y="285"/>
                      <a:pt x="1521" y="159"/>
                    </a:cubicBezTo>
                    <a:cubicBezTo>
                      <a:pt x="1535" y="145"/>
                      <a:pt x="1535" y="131"/>
                      <a:pt x="1549" y="117"/>
                    </a:cubicBezTo>
                    <a:cubicBezTo>
                      <a:pt x="1437" y="117"/>
                      <a:pt x="1312" y="89"/>
                      <a:pt x="1186" y="75"/>
                    </a:cubicBezTo>
                    <a:cubicBezTo>
                      <a:pt x="1075" y="48"/>
                      <a:pt x="949" y="20"/>
                      <a:pt x="824" y="6"/>
                    </a:cubicBezTo>
                    <a:cubicBezTo>
                      <a:pt x="784" y="2"/>
                      <a:pt x="744" y="1"/>
                      <a:pt x="7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8"/>
              <p:cNvSpPr/>
              <p:nvPr/>
            </p:nvSpPr>
            <p:spPr>
              <a:xfrm>
                <a:off x="240925" y="4245684"/>
                <a:ext cx="190890" cy="405723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9252" extrusionOk="0">
                    <a:moveTo>
                      <a:pt x="707" y="0"/>
                    </a:moveTo>
                    <a:cubicBezTo>
                      <a:pt x="504" y="0"/>
                      <a:pt x="323" y="49"/>
                      <a:pt x="182" y="143"/>
                    </a:cubicBezTo>
                    <a:cubicBezTo>
                      <a:pt x="238" y="171"/>
                      <a:pt x="307" y="185"/>
                      <a:pt x="363" y="213"/>
                    </a:cubicBezTo>
                    <a:cubicBezTo>
                      <a:pt x="614" y="325"/>
                      <a:pt x="879" y="464"/>
                      <a:pt x="1144" y="632"/>
                    </a:cubicBezTo>
                    <a:cubicBezTo>
                      <a:pt x="1214" y="687"/>
                      <a:pt x="1270" y="715"/>
                      <a:pt x="1340" y="771"/>
                    </a:cubicBezTo>
                    <a:lnTo>
                      <a:pt x="1423" y="841"/>
                    </a:lnTo>
                    <a:lnTo>
                      <a:pt x="1507" y="924"/>
                    </a:lnTo>
                    <a:cubicBezTo>
                      <a:pt x="1563" y="980"/>
                      <a:pt x="1632" y="1036"/>
                      <a:pt x="1688" y="1106"/>
                    </a:cubicBezTo>
                    <a:cubicBezTo>
                      <a:pt x="1730" y="1162"/>
                      <a:pt x="1786" y="1231"/>
                      <a:pt x="1856" y="1273"/>
                    </a:cubicBezTo>
                    <a:cubicBezTo>
                      <a:pt x="1911" y="1329"/>
                      <a:pt x="1967" y="1399"/>
                      <a:pt x="2009" y="1468"/>
                    </a:cubicBezTo>
                    <a:cubicBezTo>
                      <a:pt x="2065" y="1538"/>
                      <a:pt x="2121" y="1594"/>
                      <a:pt x="2176" y="1664"/>
                    </a:cubicBezTo>
                    <a:cubicBezTo>
                      <a:pt x="2218" y="1733"/>
                      <a:pt x="2274" y="1803"/>
                      <a:pt x="2316" y="1859"/>
                    </a:cubicBezTo>
                    <a:lnTo>
                      <a:pt x="2316" y="1873"/>
                    </a:lnTo>
                    <a:lnTo>
                      <a:pt x="2330" y="1887"/>
                    </a:lnTo>
                    <a:lnTo>
                      <a:pt x="2358" y="1943"/>
                    </a:lnTo>
                    <a:lnTo>
                      <a:pt x="2428" y="2040"/>
                    </a:lnTo>
                    <a:cubicBezTo>
                      <a:pt x="2609" y="2305"/>
                      <a:pt x="2748" y="2584"/>
                      <a:pt x="2888" y="2849"/>
                    </a:cubicBezTo>
                    <a:cubicBezTo>
                      <a:pt x="3013" y="3114"/>
                      <a:pt x="3125" y="3393"/>
                      <a:pt x="3237" y="3658"/>
                    </a:cubicBezTo>
                    <a:cubicBezTo>
                      <a:pt x="3334" y="3909"/>
                      <a:pt x="3404" y="4174"/>
                      <a:pt x="3502" y="4439"/>
                    </a:cubicBezTo>
                    <a:cubicBezTo>
                      <a:pt x="3571" y="4677"/>
                      <a:pt x="3641" y="4928"/>
                      <a:pt x="3683" y="5151"/>
                    </a:cubicBezTo>
                    <a:cubicBezTo>
                      <a:pt x="3711" y="5262"/>
                      <a:pt x="3739" y="5360"/>
                      <a:pt x="3753" y="5486"/>
                    </a:cubicBezTo>
                    <a:cubicBezTo>
                      <a:pt x="3781" y="5583"/>
                      <a:pt x="3795" y="5695"/>
                      <a:pt x="3795" y="5779"/>
                    </a:cubicBezTo>
                    <a:cubicBezTo>
                      <a:pt x="3808" y="5974"/>
                      <a:pt x="3822" y="6127"/>
                      <a:pt x="3822" y="6267"/>
                    </a:cubicBezTo>
                    <a:lnTo>
                      <a:pt x="3822" y="6685"/>
                    </a:lnTo>
                    <a:cubicBezTo>
                      <a:pt x="3822" y="6685"/>
                      <a:pt x="3808" y="6532"/>
                      <a:pt x="3781" y="6267"/>
                    </a:cubicBezTo>
                    <a:cubicBezTo>
                      <a:pt x="3753" y="6141"/>
                      <a:pt x="3725" y="5974"/>
                      <a:pt x="3683" y="5793"/>
                    </a:cubicBezTo>
                    <a:cubicBezTo>
                      <a:pt x="3669" y="5709"/>
                      <a:pt x="3655" y="5625"/>
                      <a:pt x="3613" y="5514"/>
                    </a:cubicBezTo>
                    <a:cubicBezTo>
                      <a:pt x="3599" y="5416"/>
                      <a:pt x="3543" y="5304"/>
                      <a:pt x="3516" y="5207"/>
                    </a:cubicBezTo>
                    <a:cubicBezTo>
                      <a:pt x="3474" y="5095"/>
                      <a:pt x="3446" y="4997"/>
                      <a:pt x="3390" y="4872"/>
                    </a:cubicBezTo>
                    <a:cubicBezTo>
                      <a:pt x="3362" y="4746"/>
                      <a:pt x="3306" y="4649"/>
                      <a:pt x="3251" y="4523"/>
                    </a:cubicBezTo>
                    <a:lnTo>
                      <a:pt x="3097" y="4161"/>
                    </a:lnTo>
                    <a:cubicBezTo>
                      <a:pt x="3041" y="4035"/>
                      <a:pt x="2986" y="3909"/>
                      <a:pt x="2916" y="3784"/>
                    </a:cubicBezTo>
                    <a:cubicBezTo>
                      <a:pt x="2804" y="3547"/>
                      <a:pt x="2665" y="3282"/>
                      <a:pt x="2497" y="3045"/>
                    </a:cubicBezTo>
                    <a:cubicBezTo>
                      <a:pt x="2344" y="2794"/>
                      <a:pt x="2190" y="2556"/>
                      <a:pt x="1995" y="2347"/>
                    </a:cubicBezTo>
                    <a:cubicBezTo>
                      <a:pt x="1995" y="2347"/>
                      <a:pt x="1967" y="2305"/>
                      <a:pt x="1925" y="2264"/>
                    </a:cubicBezTo>
                    <a:lnTo>
                      <a:pt x="1870" y="2208"/>
                    </a:lnTo>
                    <a:lnTo>
                      <a:pt x="1856" y="2194"/>
                    </a:lnTo>
                    <a:lnTo>
                      <a:pt x="1716" y="2054"/>
                    </a:lnTo>
                    <a:cubicBezTo>
                      <a:pt x="1660" y="1998"/>
                      <a:pt x="1619" y="1957"/>
                      <a:pt x="1563" y="1915"/>
                    </a:cubicBezTo>
                    <a:cubicBezTo>
                      <a:pt x="1507" y="1859"/>
                      <a:pt x="1451" y="1817"/>
                      <a:pt x="1395" y="1789"/>
                    </a:cubicBezTo>
                    <a:cubicBezTo>
                      <a:pt x="1354" y="1747"/>
                      <a:pt x="1298" y="1706"/>
                      <a:pt x="1228" y="1664"/>
                    </a:cubicBezTo>
                    <a:cubicBezTo>
                      <a:pt x="1172" y="1622"/>
                      <a:pt x="1102" y="1594"/>
                      <a:pt x="1047" y="1566"/>
                    </a:cubicBezTo>
                    <a:lnTo>
                      <a:pt x="963" y="1510"/>
                    </a:lnTo>
                    <a:lnTo>
                      <a:pt x="879" y="1454"/>
                    </a:lnTo>
                    <a:cubicBezTo>
                      <a:pt x="823" y="1427"/>
                      <a:pt x="754" y="1385"/>
                      <a:pt x="698" y="1371"/>
                    </a:cubicBezTo>
                    <a:cubicBezTo>
                      <a:pt x="475" y="1245"/>
                      <a:pt x="252" y="1148"/>
                      <a:pt x="28" y="1036"/>
                    </a:cubicBezTo>
                    <a:lnTo>
                      <a:pt x="1" y="1022"/>
                    </a:lnTo>
                    <a:lnTo>
                      <a:pt x="1" y="1022"/>
                    </a:lnTo>
                    <a:cubicBezTo>
                      <a:pt x="42" y="1120"/>
                      <a:pt x="98" y="1231"/>
                      <a:pt x="140" y="1357"/>
                    </a:cubicBezTo>
                    <a:cubicBezTo>
                      <a:pt x="196" y="1454"/>
                      <a:pt x="266" y="1566"/>
                      <a:pt x="335" y="1650"/>
                    </a:cubicBezTo>
                    <a:lnTo>
                      <a:pt x="349" y="1664"/>
                    </a:lnTo>
                    <a:cubicBezTo>
                      <a:pt x="377" y="1720"/>
                      <a:pt x="377" y="1775"/>
                      <a:pt x="391" y="1817"/>
                    </a:cubicBezTo>
                    <a:lnTo>
                      <a:pt x="447" y="1985"/>
                    </a:lnTo>
                    <a:cubicBezTo>
                      <a:pt x="461" y="2026"/>
                      <a:pt x="489" y="2082"/>
                      <a:pt x="531" y="2124"/>
                    </a:cubicBezTo>
                    <a:cubicBezTo>
                      <a:pt x="558" y="2166"/>
                      <a:pt x="600" y="2222"/>
                      <a:pt x="628" y="2264"/>
                    </a:cubicBezTo>
                    <a:cubicBezTo>
                      <a:pt x="823" y="2501"/>
                      <a:pt x="1005" y="2780"/>
                      <a:pt x="1228" y="2989"/>
                    </a:cubicBezTo>
                    <a:cubicBezTo>
                      <a:pt x="1312" y="3073"/>
                      <a:pt x="1395" y="3128"/>
                      <a:pt x="1493" y="3184"/>
                    </a:cubicBezTo>
                    <a:cubicBezTo>
                      <a:pt x="1577" y="3240"/>
                      <a:pt x="1674" y="3268"/>
                      <a:pt x="1786" y="3282"/>
                    </a:cubicBezTo>
                    <a:cubicBezTo>
                      <a:pt x="1842" y="3519"/>
                      <a:pt x="1953" y="3798"/>
                      <a:pt x="2121" y="3965"/>
                    </a:cubicBezTo>
                    <a:cubicBezTo>
                      <a:pt x="2190" y="4035"/>
                      <a:pt x="2232" y="4091"/>
                      <a:pt x="2302" y="4147"/>
                    </a:cubicBezTo>
                    <a:cubicBezTo>
                      <a:pt x="2372" y="4174"/>
                      <a:pt x="2442" y="4216"/>
                      <a:pt x="2539" y="4244"/>
                    </a:cubicBezTo>
                    <a:cubicBezTo>
                      <a:pt x="2637" y="4635"/>
                      <a:pt x="2748" y="4997"/>
                      <a:pt x="3055" y="5290"/>
                    </a:cubicBezTo>
                    <a:lnTo>
                      <a:pt x="3195" y="5430"/>
                    </a:lnTo>
                    <a:cubicBezTo>
                      <a:pt x="3264" y="5611"/>
                      <a:pt x="3320" y="5765"/>
                      <a:pt x="3376" y="5932"/>
                    </a:cubicBezTo>
                    <a:cubicBezTo>
                      <a:pt x="3530" y="6448"/>
                      <a:pt x="3613" y="6978"/>
                      <a:pt x="3683" y="7536"/>
                    </a:cubicBezTo>
                    <a:cubicBezTo>
                      <a:pt x="3753" y="8080"/>
                      <a:pt x="3795" y="8638"/>
                      <a:pt x="3822" y="9196"/>
                    </a:cubicBezTo>
                    <a:cubicBezTo>
                      <a:pt x="3822" y="9210"/>
                      <a:pt x="3836" y="9238"/>
                      <a:pt x="3836" y="9252"/>
                    </a:cubicBezTo>
                    <a:cubicBezTo>
                      <a:pt x="3962" y="8889"/>
                      <a:pt x="4004" y="8471"/>
                      <a:pt x="4032" y="8080"/>
                    </a:cubicBezTo>
                    <a:cubicBezTo>
                      <a:pt x="4087" y="7606"/>
                      <a:pt x="4157" y="7118"/>
                      <a:pt x="4171" y="6643"/>
                    </a:cubicBezTo>
                    <a:lnTo>
                      <a:pt x="4171" y="5988"/>
                    </a:lnTo>
                    <a:cubicBezTo>
                      <a:pt x="4255" y="5876"/>
                      <a:pt x="4297" y="5709"/>
                      <a:pt x="4311" y="5527"/>
                    </a:cubicBezTo>
                    <a:cubicBezTo>
                      <a:pt x="4325" y="5360"/>
                      <a:pt x="4352" y="5165"/>
                      <a:pt x="4352" y="5025"/>
                    </a:cubicBezTo>
                    <a:cubicBezTo>
                      <a:pt x="4352" y="4886"/>
                      <a:pt x="4352" y="4760"/>
                      <a:pt x="4311" y="4663"/>
                    </a:cubicBezTo>
                    <a:cubicBezTo>
                      <a:pt x="4297" y="4551"/>
                      <a:pt x="4241" y="4453"/>
                      <a:pt x="4213" y="4356"/>
                    </a:cubicBezTo>
                    <a:cubicBezTo>
                      <a:pt x="4227" y="4286"/>
                      <a:pt x="4227" y="4174"/>
                      <a:pt x="4227" y="4105"/>
                    </a:cubicBezTo>
                    <a:lnTo>
                      <a:pt x="4227" y="4007"/>
                    </a:lnTo>
                    <a:lnTo>
                      <a:pt x="4227" y="3895"/>
                    </a:lnTo>
                    <a:lnTo>
                      <a:pt x="4171" y="3630"/>
                    </a:lnTo>
                    <a:cubicBezTo>
                      <a:pt x="4157" y="3547"/>
                      <a:pt x="4115" y="3463"/>
                      <a:pt x="4087" y="3365"/>
                    </a:cubicBezTo>
                    <a:cubicBezTo>
                      <a:pt x="4074" y="3324"/>
                      <a:pt x="4032" y="3268"/>
                      <a:pt x="4018" y="3212"/>
                    </a:cubicBezTo>
                    <a:lnTo>
                      <a:pt x="4018" y="3198"/>
                    </a:lnTo>
                    <a:cubicBezTo>
                      <a:pt x="4032" y="3114"/>
                      <a:pt x="4032" y="3003"/>
                      <a:pt x="4032" y="2919"/>
                    </a:cubicBezTo>
                    <a:cubicBezTo>
                      <a:pt x="4032" y="2808"/>
                      <a:pt x="4018" y="2724"/>
                      <a:pt x="3976" y="2612"/>
                    </a:cubicBezTo>
                    <a:cubicBezTo>
                      <a:pt x="3962" y="2542"/>
                      <a:pt x="3934" y="2473"/>
                      <a:pt x="3892" y="2417"/>
                    </a:cubicBezTo>
                    <a:cubicBezTo>
                      <a:pt x="3864" y="2347"/>
                      <a:pt x="3822" y="2291"/>
                      <a:pt x="3767" y="2222"/>
                    </a:cubicBezTo>
                    <a:cubicBezTo>
                      <a:pt x="3683" y="2096"/>
                      <a:pt x="3585" y="1998"/>
                      <a:pt x="3460" y="1915"/>
                    </a:cubicBezTo>
                    <a:cubicBezTo>
                      <a:pt x="3460" y="1817"/>
                      <a:pt x="3460" y="1733"/>
                      <a:pt x="3418" y="1650"/>
                    </a:cubicBezTo>
                    <a:cubicBezTo>
                      <a:pt x="3460" y="1524"/>
                      <a:pt x="3432" y="1468"/>
                      <a:pt x="3390" y="1399"/>
                    </a:cubicBezTo>
                    <a:cubicBezTo>
                      <a:pt x="3362" y="1357"/>
                      <a:pt x="3320" y="1273"/>
                      <a:pt x="3264" y="1231"/>
                    </a:cubicBezTo>
                    <a:cubicBezTo>
                      <a:pt x="3223" y="1176"/>
                      <a:pt x="3181" y="1106"/>
                      <a:pt x="3125" y="1050"/>
                    </a:cubicBezTo>
                    <a:lnTo>
                      <a:pt x="2972" y="897"/>
                    </a:lnTo>
                    <a:cubicBezTo>
                      <a:pt x="2874" y="799"/>
                      <a:pt x="2720" y="701"/>
                      <a:pt x="2623" y="618"/>
                    </a:cubicBezTo>
                    <a:cubicBezTo>
                      <a:pt x="2497" y="534"/>
                      <a:pt x="2372" y="464"/>
                      <a:pt x="2260" y="408"/>
                    </a:cubicBezTo>
                    <a:cubicBezTo>
                      <a:pt x="2093" y="325"/>
                      <a:pt x="1939" y="269"/>
                      <a:pt x="1800" y="227"/>
                    </a:cubicBezTo>
                    <a:cubicBezTo>
                      <a:pt x="1660" y="199"/>
                      <a:pt x="1549" y="185"/>
                      <a:pt x="1409" y="171"/>
                    </a:cubicBezTo>
                    <a:cubicBezTo>
                      <a:pt x="1164" y="56"/>
                      <a:pt x="923" y="0"/>
                      <a:pt x="7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8"/>
              <p:cNvSpPr/>
              <p:nvPr/>
            </p:nvSpPr>
            <p:spPr>
              <a:xfrm rot="-9908673">
                <a:off x="893303" y="1046385"/>
                <a:ext cx="433639" cy="530506"/>
              </a:xfrm>
              <a:custGeom>
                <a:avLst/>
                <a:gdLst/>
                <a:ahLst/>
                <a:cxnLst/>
                <a:rect l="l" t="t" r="r" b="b"/>
                <a:pathLst>
                  <a:path w="9889" h="12098" extrusionOk="0">
                    <a:moveTo>
                      <a:pt x="3654" y="6263"/>
                    </a:moveTo>
                    <a:cubicBezTo>
                      <a:pt x="3640" y="6263"/>
                      <a:pt x="3640" y="6277"/>
                      <a:pt x="3640" y="6277"/>
                    </a:cubicBezTo>
                    <a:cubicBezTo>
                      <a:pt x="3639" y="6278"/>
                      <a:pt x="3638" y="6280"/>
                      <a:pt x="3637" y="6281"/>
                    </a:cubicBezTo>
                    <a:lnTo>
                      <a:pt x="3637" y="6281"/>
                    </a:lnTo>
                    <a:cubicBezTo>
                      <a:pt x="3643" y="6275"/>
                      <a:pt x="3648" y="6269"/>
                      <a:pt x="3654" y="6263"/>
                    </a:cubicBezTo>
                    <a:close/>
                    <a:moveTo>
                      <a:pt x="5941" y="0"/>
                    </a:moveTo>
                    <a:cubicBezTo>
                      <a:pt x="5732" y="42"/>
                      <a:pt x="5355" y="363"/>
                      <a:pt x="5313" y="600"/>
                    </a:cubicBezTo>
                    <a:cubicBezTo>
                      <a:pt x="5299" y="851"/>
                      <a:pt x="5369" y="1032"/>
                      <a:pt x="5509" y="1172"/>
                    </a:cubicBezTo>
                    <a:lnTo>
                      <a:pt x="5495" y="1172"/>
                    </a:lnTo>
                    <a:cubicBezTo>
                      <a:pt x="5383" y="1172"/>
                      <a:pt x="5272" y="1172"/>
                      <a:pt x="5160" y="1186"/>
                    </a:cubicBezTo>
                    <a:cubicBezTo>
                      <a:pt x="4923" y="1228"/>
                      <a:pt x="4602" y="1297"/>
                      <a:pt x="4323" y="1423"/>
                    </a:cubicBezTo>
                    <a:cubicBezTo>
                      <a:pt x="4044" y="1562"/>
                      <a:pt x="3779" y="1758"/>
                      <a:pt x="3612" y="1981"/>
                    </a:cubicBezTo>
                    <a:cubicBezTo>
                      <a:pt x="3542" y="2065"/>
                      <a:pt x="3500" y="2148"/>
                      <a:pt x="3486" y="2232"/>
                    </a:cubicBezTo>
                    <a:cubicBezTo>
                      <a:pt x="3291" y="2413"/>
                      <a:pt x="3110" y="2567"/>
                      <a:pt x="2928" y="2748"/>
                    </a:cubicBezTo>
                    <a:cubicBezTo>
                      <a:pt x="2733" y="2901"/>
                      <a:pt x="2580" y="3097"/>
                      <a:pt x="2426" y="3236"/>
                    </a:cubicBezTo>
                    <a:cubicBezTo>
                      <a:pt x="2235" y="3427"/>
                      <a:pt x="2228" y="3709"/>
                      <a:pt x="2412" y="3709"/>
                    </a:cubicBezTo>
                    <a:cubicBezTo>
                      <a:pt x="2444" y="3709"/>
                      <a:pt x="2481" y="3701"/>
                      <a:pt x="2524" y="3683"/>
                    </a:cubicBezTo>
                    <a:lnTo>
                      <a:pt x="2524" y="3683"/>
                    </a:lnTo>
                    <a:cubicBezTo>
                      <a:pt x="1645" y="4506"/>
                      <a:pt x="878" y="5468"/>
                      <a:pt x="473" y="6612"/>
                    </a:cubicBezTo>
                    <a:cubicBezTo>
                      <a:pt x="429" y="6734"/>
                      <a:pt x="496" y="6813"/>
                      <a:pt x="575" y="6813"/>
                    </a:cubicBezTo>
                    <a:cubicBezTo>
                      <a:pt x="622" y="6813"/>
                      <a:pt x="674" y="6786"/>
                      <a:pt x="710" y="6723"/>
                    </a:cubicBezTo>
                    <a:cubicBezTo>
                      <a:pt x="850" y="6528"/>
                      <a:pt x="975" y="6347"/>
                      <a:pt x="1101" y="6165"/>
                    </a:cubicBezTo>
                    <a:lnTo>
                      <a:pt x="1101" y="6165"/>
                    </a:lnTo>
                    <a:lnTo>
                      <a:pt x="989" y="6528"/>
                    </a:lnTo>
                    <a:cubicBezTo>
                      <a:pt x="892" y="6681"/>
                      <a:pt x="780" y="6835"/>
                      <a:pt x="682" y="7030"/>
                    </a:cubicBezTo>
                    <a:cubicBezTo>
                      <a:pt x="599" y="7212"/>
                      <a:pt x="529" y="7379"/>
                      <a:pt x="445" y="7560"/>
                    </a:cubicBezTo>
                    <a:cubicBezTo>
                      <a:pt x="404" y="7728"/>
                      <a:pt x="348" y="7909"/>
                      <a:pt x="306" y="8076"/>
                    </a:cubicBezTo>
                    <a:lnTo>
                      <a:pt x="208" y="8606"/>
                    </a:lnTo>
                    <a:cubicBezTo>
                      <a:pt x="166" y="8774"/>
                      <a:pt x="125" y="8955"/>
                      <a:pt x="69" y="9123"/>
                    </a:cubicBezTo>
                    <a:cubicBezTo>
                      <a:pt x="1" y="9343"/>
                      <a:pt x="98" y="9471"/>
                      <a:pt x="226" y="9471"/>
                    </a:cubicBezTo>
                    <a:cubicBezTo>
                      <a:pt x="308" y="9471"/>
                      <a:pt x="402" y="9418"/>
                      <a:pt x="473" y="9304"/>
                    </a:cubicBezTo>
                    <a:lnTo>
                      <a:pt x="543" y="9178"/>
                    </a:lnTo>
                    <a:lnTo>
                      <a:pt x="585" y="9123"/>
                    </a:lnTo>
                    <a:cubicBezTo>
                      <a:pt x="655" y="9053"/>
                      <a:pt x="710" y="8997"/>
                      <a:pt x="780" y="8955"/>
                    </a:cubicBezTo>
                    <a:lnTo>
                      <a:pt x="780" y="8955"/>
                    </a:lnTo>
                    <a:cubicBezTo>
                      <a:pt x="780" y="9109"/>
                      <a:pt x="780" y="9262"/>
                      <a:pt x="766" y="9415"/>
                    </a:cubicBezTo>
                    <a:cubicBezTo>
                      <a:pt x="766" y="9541"/>
                      <a:pt x="752" y="9667"/>
                      <a:pt x="724" y="9792"/>
                    </a:cubicBezTo>
                    <a:cubicBezTo>
                      <a:pt x="613" y="10210"/>
                      <a:pt x="543" y="10643"/>
                      <a:pt x="557" y="11075"/>
                    </a:cubicBezTo>
                    <a:cubicBezTo>
                      <a:pt x="565" y="11151"/>
                      <a:pt x="609" y="11198"/>
                      <a:pt x="660" y="11198"/>
                    </a:cubicBezTo>
                    <a:cubicBezTo>
                      <a:pt x="702" y="11198"/>
                      <a:pt x="748" y="11165"/>
                      <a:pt x="780" y="11089"/>
                    </a:cubicBezTo>
                    <a:lnTo>
                      <a:pt x="794" y="11047"/>
                    </a:lnTo>
                    <a:cubicBezTo>
                      <a:pt x="836" y="11187"/>
                      <a:pt x="906" y="11326"/>
                      <a:pt x="948" y="11466"/>
                    </a:cubicBezTo>
                    <a:cubicBezTo>
                      <a:pt x="975" y="11605"/>
                      <a:pt x="1003" y="11745"/>
                      <a:pt x="1003" y="11898"/>
                    </a:cubicBezTo>
                    <a:cubicBezTo>
                      <a:pt x="1003" y="12036"/>
                      <a:pt x="1087" y="12098"/>
                      <a:pt x="1184" y="12098"/>
                    </a:cubicBezTo>
                    <a:cubicBezTo>
                      <a:pt x="1303" y="12098"/>
                      <a:pt x="1441" y="12004"/>
                      <a:pt x="1464" y="11842"/>
                    </a:cubicBezTo>
                    <a:cubicBezTo>
                      <a:pt x="1478" y="11675"/>
                      <a:pt x="1478" y="11494"/>
                      <a:pt x="1533" y="11340"/>
                    </a:cubicBezTo>
                    <a:cubicBezTo>
                      <a:pt x="1589" y="11187"/>
                      <a:pt x="1659" y="11020"/>
                      <a:pt x="1757" y="10866"/>
                    </a:cubicBezTo>
                    <a:cubicBezTo>
                      <a:pt x="1826" y="10782"/>
                      <a:pt x="1882" y="10699"/>
                      <a:pt x="1966" y="10629"/>
                    </a:cubicBezTo>
                    <a:cubicBezTo>
                      <a:pt x="1986" y="10634"/>
                      <a:pt x="2007" y="10637"/>
                      <a:pt x="2026" y="10637"/>
                    </a:cubicBezTo>
                    <a:cubicBezTo>
                      <a:pt x="2061" y="10637"/>
                      <a:pt x="2093" y="10628"/>
                      <a:pt x="2119" y="10601"/>
                    </a:cubicBezTo>
                    <a:cubicBezTo>
                      <a:pt x="2259" y="10503"/>
                      <a:pt x="2370" y="10378"/>
                      <a:pt x="2454" y="10238"/>
                    </a:cubicBezTo>
                    <a:cubicBezTo>
                      <a:pt x="2510" y="10169"/>
                      <a:pt x="2538" y="10099"/>
                      <a:pt x="2580" y="10029"/>
                    </a:cubicBezTo>
                    <a:cubicBezTo>
                      <a:pt x="2635" y="9959"/>
                      <a:pt x="2663" y="9890"/>
                      <a:pt x="2719" y="9806"/>
                    </a:cubicBezTo>
                    <a:cubicBezTo>
                      <a:pt x="2817" y="9625"/>
                      <a:pt x="2942" y="9471"/>
                      <a:pt x="3068" y="9318"/>
                    </a:cubicBezTo>
                    <a:cubicBezTo>
                      <a:pt x="3084" y="9367"/>
                      <a:pt x="3135" y="9402"/>
                      <a:pt x="3197" y="9402"/>
                    </a:cubicBezTo>
                    <a:cubicBezTo>
                      <a:pt x="3239" y="9402"/>
                      <a:pt x="3287" y="9386"/>
                      <a:pt x="3333" y="9346"/>
                    </a:cubicBezTo>
                    <a:cubicBezTo>
                      <a:pt x="3500" y="9234"/>
                      <a:pt x="3640" y="9081"/>
                      <a:pt x="3765" y="8913"/>
                    </a:cubicBezTo>
                    <a:lnTo>
                      <a:pt x="4184" y="8439"/>
                    </a:lnTo>
                    <a:cubicBezTo>
                      <a:pt x="4281" y="8341"/>
                      <a:pt x="4379" y="8216"/>
                      <a:pt x="4490" y="8132"/>
                    </a:cubicBezTo>
                    <a:lnTo>
                      <a:pt x="4490" y="8132"/>
                    </a:lnTo>
                    <a:cubicBezTo>
                      <a:pt x="4463" y="8216"/>
                      <a:pt x="4449" y="8286"/>
                      <a:pt x="4449" y="8383"/>
                    </a:cubicBezTo>
                    <a:cubicBezTo>
                      <a:pt x="4432" y="8525"/>
                      <a:pt x="4525" y="8587"/>
                      <a:pt x="4633" y="8587"/>
                    </a:cubicBezTo>
                    <a:cubicBezTo>
                      <a:pt x="4705" y="8587"/>
                      <a:pt x="4783" y="8559"/>
                      <a:pt x="4839" y="8509"/>
                    </a:cubicBezTo>
                    <a:cubicBezTo>
                      <a:pt x="5034" y="8355"/>
                      <a:pt x="5188" y="8188"/>
                      <a:pt x="5327" y="7993"/>
                    </a:cubicBezTo>
                    <a:cubicBezTo>
                      <a:pt x="5467" y="7797"/>
                      <a:pt x="5634" y="7602"/>
                      <a:pt x="5774" y="7421"/>
                    </a:cubicBezTo>
                    <a:cubicBezTo>
                      <a:pt x="5885" y="7225"/>
                      <a:pt x="6053" y="7072"/>
                      <a:pt x="6206" y="6891"/>
                    </a:cubicBezTo>
                    <a:lnTo>
                      <a:pt x="6206" y="6891"/>
                    </a:lnTo>
                    <a:cubicBezTo>
                      <a:pt x="6206" y="6905"/>
                      <a:pt x="6192" y="6933"/>
                      <a:pt x="6192" y="6947"/>
                    </a:cubicBezTo>
                    <a:cubicBezTo>
                      <a:pt x="6135" y="7083"/>
                      <a:pt x="6226" y="7256"/>
                      <a:pt x="6367" y="7256"/>
                    </a:cubicBezTo>
                    <a:cubicBezTo>
                      <a:pt x="6400" y="7256"/>
                      <a:pt x="6435" y="7246"/>
                      <a:pt x="6471" y="7225"/>
                    </a:cubicBezTo>
                    <a:cubicBezTo>
                      <a:pt x="7169" y="6793"/>
                      <a:pt x="7727" y="6138"/>
                      <a:pt x="8103" y="5440"/>
                    </a:cubicBezTo>
                    <a:cubicBezTo>
                      <a:pt x="8145" y="5482"/>
                      <a:pt x="8173" y="5496"/>
                      <a:pt x="8215" y="5538"/>
                    </a:cubicBezTo>
                    <a:lnTo>
                      <a:pt x="8703" y="5538"/>
                    </a:lnTo>
                    <a:cubicBezTo>
                      <a:pt x="8912" y="5538"/>
                      <a:pt x="9052" y="5231"/>
                      <a:pt x="8954" y="5063"/>
                    </a:cubicBezTo>
                    <a:cubicBezTo>
                      <a:pt x="8912" y="4938"/>
                      <a:pt x="8870" y="4840"/>
                      <a:pt x="8856" y="4729"/>
                    </a:cubicBezTo>
                    <a:cubicBezTo>
                      <a:pt x="8940" y="4506"/>
                      <a:pt x="8954" y="4240"/>
                      <a:pt x="8982" y="3975"/>
                    </a:cubicBezTo>
                    <a:cubicBezTo>
                      <a:pt x="8996" y="3962"/>
                      <a:pt x="8996" y="3934"/>
                      <a:pt x="9010" y="3906"/>
                    </a:cubicBezTo>
                    <a:cubicBezTo>
                      <a:pt x="9066" y="3822"/>
                      <a:pt x="9094" y="3738"/>
                      <a:pt x="9149" y="3669"/>
                    </a:cubicBezTo>
                    <a:cubicBezTo>
                      <a:pt x="9205" y="3585"/>
                      <a:pt x="9261" y="3487"/>
                      <a:pt x="9289" y="3418"/>
                    </a:cubicBezTo>
                    <a:cubicBezTo>
                      <a:pt x="9400" y="3250"/>
                      <a:pt x="9484" y="3069"/>
                      <a:pt x="9582" y="2915"/>
                    </a:cubicBezTo>
                    <a:cubicBezTo>
                      <a:pt x="9763" y="2622"/>
                      <a:pt x="9889" y="2023"/>
                      <a:pt x="9833" y="1604"/>
                    </a:cubicBezTo>
                    <a:lnTo>
                      <a:pt x="9833" y="1604"/>
                    </a:lnTo>
                    <a:cubicBezTo>
                      <a:pt x="9777" y="1646"/>
                      <a:pt x="9721" y="1660"/>
                      <a:pt x="9693" y="1702"/>
                    </a:cubicBezTo>
                    <a:cubicBezTo>
                      <a:pt x="9442" y="1855"/>
                      <a:pt x="9149" y="1981"/>
                      <a:pt x="8870" y="2148"/>
                    </a:cubicBezTo>
                    <a:cubicBezTo>
                      <a:pt x="8870" y="2232"/>
                      <a:pt x="8870" y="2343"/>
                      <a:pt x="8842" y="2469"/>
                    </a:cubicBezTo>
                    <a:cubicBezTo>
                      <a:pt x="8815" y="2539"/>
                      <a:pt x="8801" y="2609"/>
                      <a:pt x="8801" y="2692"/>
                    </a:cubicBezTo>
                    <a:cubicBezTo>
                      <a:pt x="8787" y="2776"/>
                      <a:pt x="8773" y="2846"/>
                      <a:pt x="8731" y="2929"/>
                    </a:cubicBezTo>
                    <a:cubicBezTo>
                      <a:pt x="8703" y="3027"/>
                      <a:pt x="8675" y="3111"/>
                      <a:pt x="8647" y="3208"/>
                    </a:cubicBezTo>
                    <a:cubicBezTo>
                      <a:pt x="8605" y="3306"/>
                      <a:pt x="8577" y="3404"/>
                      <a:pt x="8536" y="3487"/>
                    </a:cubicBezTo>
                    <a:cubicBezTo>
                      <a:pt x="8508" y="3585"/>
                      <a:pt x="8452" y="3669"/>
                      <a:pt x="8424" y="3752"/>
                    </a:cubicBezTo>
                    <a:cubicBezTo>
                      <a:pt x="8382" y="3836"/>
                      <a:pt x="8326" y="3906"/>
                      <a:pt x="8284" y="4003"/>
                    </a:cubicBezTo>
                    <a:cubicBezTo>
                      <a:pt x="8229" y="4087"/>
                      <a:pt x="8187" y="4171"/>
                      <a:pt x="8145" y="4240"/>
                    </a:cubicBezTo>
                    <a:cubicBezTo>
                      <a:pt x="8089" y="4310"/>
                      <a:pt x="8033" y="4380"/>
                      <a:pt x="8006" y="4436"/>
                    </a:cubicBezTo>
                    <a:cubicBezTo>
                      <a:pt x="7964" y="4506"/>
                      <a:pt x="7908" y="4533"/>
                      <a:pt x="7866" y="4589"/>
                    </a:cubicBezTo>
                    <a:cubicBezTo>
                      <a:pt x="7824" y="4645"/>
                      <a:pt x="7796" y="4673"/>
                      <a:pt x="7754" y="4715"/>
                    </a:cubicBezTo>
                    <a:cubicBezTo>
                      <a:pt x="7699" y="4784"/>
                      <a:pt x="7657" y="4812"/>
                      <a:pt x="7657" y="4812"/>
                    </a:cubicBezTo>
                    <a:cubicBezTo>
                      <a:pt x="7657" y="4812"/>
                      <a:pt x="7657" y="4771"/>
                      <a:pt x="7685" y="4673"/>
                    </a:cubicBezTo>
                    <a:cubicBezTo>
                      <a:pt x="7699" y="4645"/>
                      <a:pt x="7699" y="4589"/>
                      <a:pt x="7727" y="4533"/>
                    </a:cubicBezTo>
                    <a:cubicBezTo>
                      <a:pt x="7740" y="4492"/>
                      <a:pt x="7754" y="4422"/>
                      <a:pt x="7768" y="4352"/>
                    </a:cubicBezTo>
                    <a:cubicBezTo>
                      <a:pt x="7796" y="4282"/>
                      <a:pt x="7824" y="4213"/>
                      <a:pt x="7838" y="4143"/>
                    </a:cubicBezTo>
                    <a:cubicBezTo>
                      <a:pt x="7880" y="4073"/>
                      <a:pt x="7894" y="3975"/>
                      <a:pt x="7936" y="3892"/>
                    </a:cubicBezTo>
                    <a:cubicBezTo>
                      <a:pt x="7964" y="3808"/>
                      <a:pt x="8006" y="3724"/>
                      <a:pt x="8019" y="3627"/>
                    </a:cubicBezTo>
                    <a:lnTo>
                      <a:pt x="8117" y="3376"/>
                    </a:lnTo>
                    <a:lnTo>
                      <a:pt x="8229" y="3111"/>
                    </a:lnTo>
                    <a:lnTo>
                      <a:pt x="8326" y="2846"/>
                    </a:lnTo>
                    <a:cubicBezTo>
                      <a:pt x="8368" y="2762"/>
                      <a:pt x="8396" y="2692"/>
                      <a:pt x="8438" y="2609"/>
                    </a:cubicBezTo>
                    <a:cubicBezTo>
                      <a:pt x="8466" y="2511"/>
                      <a:pt x="8508" y="2469"/>
                      <a:pt x="8536" y="2399"/>
                    </a:cubicBezTo>
                    <a:cubicBezTo>
                      <a:pt x="8591" y="2330"/>
                      <a:pt x="8633" y="2260"/>
                      <a:pt x="8661" y="2190"/>
                    </a:cubicBezTo>
                    <a:lnTo>
                      <a:pt x="8661" y="2190"/>
                    </a:lnTo>
                    <a:cubicBezTo>
                      <a:pt x="8368" y="2343"/>
                      <a:pt x="8075" y="2567"/>
                      <a:pt x="7754" y="2762"/>
                    </a:cubicBezTo>
                    <a:cubicBezTo>
                      <a:pt x="7699" y="2790"/>
                      <a:pt x="7629" y="2832"/>
                      <a:pt x="7587" y="2887"/>
                    </a:cubicBezTo>
                    <a:cubicBezTo>
                      <a:pt x="7559" y="2985"/>
                      <a:pt x="7531" y="3139"/>
                      <a:pt x="7489" y="3320"/>
                    </a:cubicBezTo>
                    <a:cubicBezTo>
                      <a:pt x="7462" y="3487"/>
                      <a:pt x="7448" y="3696"/>
                      <a:pt x="7392" y="3948"/>
                    </a:cubicBezTo>
                    <a:lnTo>
                      <a:pt x="7336" y="4310"/>
                    </a:lnTo>
                    <a:cubicBezTo>
                      <a:pt x="7322" y="4436"/>
                      <a:pt x="7280" y="4561"/>
                      <a:pt x="7266" y="4701"/>
                    </a:cubicBezTo>
                    <a:lnTo>
                      <a:pt x="7169" y="5063"/>
                    </a:lnTo>
                    <a:lnTo>
                      <a:pt x="7127" y="5161"/>
                    </a:lnTo>
                    <a:lnTo>
                      <a:pt x="7099" y="5259"/>
                    </a:lnTo>
                    <a:cubicBezTo>
                      <a:pt x="7071" y="5328"/>
                      <a:pt x="7057" y="5370"/>
                      <a:pt x="7029" y="5426"/>
                    </a:cubicBezTo>
                    <a:cubicBezTo>
                      <a:pt x="6987" y="5482"/>
                      <a:pt x="6973" y="5552"/>
                      <a:pt x="6931" y="5607"/>
                    </a:cubicBezTo>
                    <a:cubicBezTo>
                      <a:pt x="6904" y="5649"/>
                      <a:pt x="6862" y="5705"/>
                      <a:pt x="6848" y="5761"/>
                    </a:cubicBezTo>
                    <a:cubicBezTo>
                      <a:pt x="6792" y="5859"/>
                      <a:pt x="6708" y="5956"/>
                      <a:pt x="6652" y="6040"/>
                    </a:cubicBezTo>
                    <a:cubicBezTo>
                      <a:pt x="6611" y="6124"/>
                      <a:pt x="6541" y="6193"/>
                      <a:pt x="6471" y="6249"/>
                    </a:cubicBezTo>
                    <a:cubicBezTo>
                      <a:pt x="6415" y="6319"/>
                      <a:pt x="6346" y="6347"/>
                      <a:pt x="6304" y="6389"/>
                    </a:cubicBezTo>
                    <a:cubicBezTo>
                      <a:pt x="6220" y="6458"/>
                      <a:pt x="6164" y="6514"/>
                      <a:pt x="6164" y="6514"/>
                    </a:cubicBezTo>
                    <a:cubicBezTo>
                      <a:pt x="6164" y="6514"/>
                      <a:pt x="6206" y="6444"/>
                      <a:pt x="6262" y="6347"/>
                    </a:cubicBezTo>
                    <a:cubicBezTo>
                      <a:pt x="6290" y="6305"/>
                      <a:pt x="6332" y="6249"/>
                      <a:pt x="6360" y="6179"/>
                    </a:cubicBezTo>
                    <a:lnTo>
                      <a:pt x="6415" y="6068"/>
                    </a:lnTo>
                    <a:cubicBezTo>
                      <a:pt x="6429" y="6040"/>
                      <a:pt x="6471" y="5998"/>
                      <a:pt x="6485" y="5956"/>
                    </a:cubicBezTo>
                    <a:cubicBezTo>
                      <a:pt x="6513" y="5859"/>
                      <a:pt x="6569" y="5775"/>
                      <a:pt x="6611" y="5677"/>
                    </a:cubicBezTo>
                    <a:cubicBezTo>
                      <a:pt x="6625" y="5621"/>
                      <a:pt x="6652" y="5580"/>
                      <a:pt x="6680" y="5538"/>
                    </a:cubicBezTo>
                    <a:lnTo>
                      <a:pt x="6722" y="5370"/>
                    </a:lnTo>
                    <a:lnTo>
                      <a:pt x="6778" y="5217"/>
                    </a:lnTo>
                    <a:cubicBezTo>
                      <a:pt x="6792" y="5161"/>
                      <a:pt x="6820" y="5119"/>
                      <a:pt x="6834" y="5050"/>
                    </a:cubicBezTo>
                    <a:cubicBezTo>
                      <a:pt x="6862" y="4924"/>
                      <a:pt x="6890" y="4798"/>
                      <a:pt x="6904" y="4701"/>
                    </a:cubicBezTo>
                    <a:cubicBezTo>
                      <a:pt x="6959" y="4464"/>
                      <a:pt x="7001" y="4227"/>
                      <a:pt x="7057" y="3975"/>
                    </a:cubicBezTo>
                    <a:cubicBezTo>
                      <a:pt x="7099" y="3864"/>
                      <a:pt x="7113" y="3752"/>
                      <a:pt x="7141" y="3627"/>
                    </a:cubicBezTo>
                    <a:cubicBezTo>
                      <a:pt x="7183" y="3529"/>
                      <a:pt x="7210" y="3418"/>
                      <a:pt x="7266" y="3334"/>
                    </a:cubicBezTo>
                    <a:cubicBezTo>
                      <a:pt x="7308" y="3250"/>
                      <a:pt x="7350" y="3166"/>
                      <a:pt x="7392" y="3069"/>
                    </a:cubicBezTo>
                    <a:cubicBezTo>
                      <a:pt x="7392" y="3055"/>
                      <a:pt x="7406" y="3041"/>
                      <a:pt x="7406" y="3027"/>
                    </a:cubicBezTo>
                    <a:lnTo>
                      <a:pt x="7406" y="3027"/>
                    </a:lnTo>
                    <a:lnTo>
                      <a:pt x="7252" y="3125"/>
                    </a:lnTo>
                    <a:cubicBezTo>
                      <a:pt x="7169" y="3180"/>
                      <a:pt x="7071" y="3250"/>
                      <a:pt x="6987" y="3306"/>
                    </a:cubicBezTo>
                    <a:cubicBezTo>
                      <a:pt x="6904" y="3376"/>
                      <a:pt x="6834" y="3418"/>
                      <a:pt x="6750" y="3487"/>
                    </a:cubicBezTo>
                    <a:lnTo>
                      <a:pt x="6625" y="3585"/>
                    </a:lnTo>
                    <a:lnTo>
                      <a:pt x="6485" y="3669"/>
                    </a:lnTo>
                    <a:lnTo>
                      <a:pt x="6346" y="3752"/>
                    </a:lnTo>
                    <a:lnTo>
                      <a:pt x="6346" y="3808"/>
                    </a:lnTo>
                    <a:cubicBezTo>
                      <a:pt x="6346" y="3836"/>
                      <a:pt x="6332" y="3878"/>
                      <a:pt x="6332" y="3934"/>
                    </a:cubicBezTo>
                    <a:cubicBezTo>
                      <a:pt x="6304" y="4017"/>
                      <a:pt x="6290" y="4115"/>
                      <a:pt x="6234" y="4227"/>
                    </a:cubicBezTo>
                    <a:cubicBezTo>
                      <a:pt x="6164" y="4436"/>
                      <a:pt x="6067" y="4673"/>
                      <a:pt x="5941" y="4924"/>
                    </a:cubicBezTo>
                    <a:cubicBezTo>
                      <a:pt x="5885" y="5050"/>
                      <a:pt x="5843" y="5189"/>
                      <a:pt x="5774" y="5301"/>
                    </a:cubicBezTo>
                    <a:cubicBezTo>
                      <a:pt x="5718" y="5440"/>
                      <a:pt x="5648" y="5566"/>
                      <a:pt x="5592" y="5705"/>
                    </a:cubicBezTo>
                    <a:cubicBezTo>
                      <a:pt x="5523" y="5845"/>
                      <a:pt x="5453" y="5984"/>
                      <a:pt x="5383" y="6110"/>
                    </a:cubicBezTo>
                    <a:cubicBezTo>
                      <a:pt x="5313" y="6249"/>
                      <a:pt x="5230" y="6375"/>
                      <a:pt x="5160" y="6472"/>
                    </a:cubicBezTo>
                    <a:cubicBezTo>
                      <a:pt x="5090" y="6598"/>
                      <a:pt x="5007" y="6723"/>
                      <a:pt x="4937" y="6821"/>
                    </a:cubicBezTo>
                    <a:cubicBezTo>
                      <a:pt x="4867" y="6933"/>
                      <a:pt x="4769" y="7030"/>
                      <a:pt x="4700" y="7114"/>
                    </a:cubicBezTo>
                    <a:cubicBezTo>
                      <a:pt x="4630" y="7212"/>
                      <a:pt x="4560" y="7281"/>
                      <a:pt x="4518" y="7365"/>
                    </a:cubicBezTo>
                    <a:cubicBezTo>
                      <a:pt x="4463" y="7435"/>
                      <a:pt x="4407" y="7491"/>
                      <a:pt x="4351" y="7532"/>
                    </a:cubicBezTo>
                    <a:lnTo>
                      <a:pt x="4211" y="7672"/>
                    </a:lnTo>
                    <a:cubicBezTo>
                      <a:pt x="4211" y="7672"/>
                      <a:pt x="4253" y="7602"/>
                      <a:pt x="4309" y="7491"/>
                    </a:cubicBezTo>
                    <a:cubicBezTo>
                      <a:pt x="4337" y="7435"/>
                      <a:pt x="4379" y="7365"/>
                      <a:pt x="4407" y="7281"/>
                    </a:cubicBezTo>
                    <a:cubicBezTo>
                      <a:pt x="4449" y="7184"/>
                      <a:pt x="4490" y="7100"/>
                      <a:pt x="4546" y="7016"/>
                    </a:cubicBezTo>
                    <a:lnTo>
                      <a:pt x="4700" y="6695"/>
                    </a:lnTo>
                    <a:cubicBezTo>
                      <a:pt x="4755" y="6598"/>
                      <a:pt x="4825" y="6472"/>
                      <a:pt x="4881" y="6347"/>
                    </a:cubicBezTo>
                    <a:cubicBezTo>
                      <a:pt x="4909" y="6305"/>
                      <a:pt x="4951" y="6235"/>
                      <a:pt x="4979" y="6179"/>
                    </a:cubicBezTo>
                    <a:cubicBezTo>
                      <a:pt x="5021" y="6110"/>
                      <a:pt x="5048" y="6054"/>
                      <a:pt x="5076" y="5984"/>
                    </a:cubicBezTo>
                    <a:cubicBezTo>
                      <a:pt x="5146" y="5859"/>
                      <a:pt x="5188" y="5747"/>
                      <a:pt x="5258" y="5607"/>
                    </a:cubicBezTo>
                    <a:cubicBezTo>
                      <a:pt x="5313" y="5468"/>
                      <a:pt x="5383" y="5342"/>
                      <a:pt x="5453" y="5217"/>
                    </a:cubicBezTo>
                    <a:cubicBezTo>
                      <a:pt x="5523" y="5077"/>
                      <a:pt x="5592" y="4952"/>
                      <a:pt x="5662" y="4840"/>
                    </a:cubicBezTo>
                    <a:cubicBezTo>
                      <a:pt x="5732" y="4715"/>
                      <a:pt x="5802" y="4589"/>
                      <a:pt x="5871" y="4492"/>
                    </a:cubicBezTo>
                    <a:cubicBezTo>
                      <a:pt x="5941" y="4380"/>
                      <a:pt x="5997" y="4282"/>
                      <a:pt x="6067" y="4171"/>
                    </a:cubicBezTo>
                    <a:cubicBezTo>
                      <a:pt x="6122" y="4087"/>
                      <a:pt x="6164" y="3975"/>
                      <a:pt x="6206" y="3906"/>
                    </a:cubicBezTo>
                    <a:cubicBezTo>
                      <a:pt x="6206" y="3892"/>
                      <a:pt x="6220" y="3878"/>
                      <a:pt x="6220" y="3864"/>
                    </a:cubicBezTo>
                    <a:lnTo>
                      <a:pt x="6220" y="3864"/>
                    </a:lnTo>
                    <a:cubicBezTo>
                      <a:pt x="6067" y="3975"/>
                      <a:pt x="5927" y="4101"/>
                      <a:pt x="5774" y="4227"/>
                    </a:cubicBezTo>
                    <a:cubicBezTo>
                      <a:pt x="5592" y="4352"/>
                      <a:pt x="5453" y="4492"/>
                      <a:pt x="5299" y="4631"/>
                    </a:cubicBezTo>
                    <a:cubicBezTo>
                      <a:pt x="5146" y="4771"/>
                      <a:pt x="4979" y="4910"/>
                      <a:pt x="4839" y="5050"/>
                    </a:cubicBezTo>
                    <a:lnTo>
                      <a:pt x="4407" y="5482"/>
                    </a:lnTo>
                    <a:cubicBezTo>
                      <a:pt x="4337" y="5552"/>
                      <a:pt x="4253" y="5621"/>
                      <a:pt x="4198" y="5691"/>
                    </a:cubicBezTo>
                    <a:cubicBezTo>
                      <a:pt x="4128" y="5761"/>
                      <a:pt x="4058" y="5831"/>
                      <a:pt x="3988" y="5914"/>
                    </a:cubicBezTo>
                    <a:lnTo>
                      <a:pt x="3933" y="5970"/>
                    </a:lnTo>
                    <a:lnTo>
                      <a:pt x="3933" y="5998"/>
                    </a:lnTo>
                    <a:cubicBezTo>
                      <a:pt x="3919" y="6096"/>
                      <a:pt x="3905" y="6179"/>
                      <a:pt x="3891" y="6277"/>
                    </a:cubicBezTo>
                    <a:cubicBezTo>
                      <a:pt x="3863" y="6389"/>
                      <a:pt x="3835" y="6486"/>
                      <a:pt x="3793" y="6612"/>
                    </a:cubicBezTo>
                    <a:lnTo>
                      <a:pt x="3695" y="6974"/>
                    </a:lnTo>
                    <a:cubicBezTo>
                      <a:pt x="3654" y="7100"/>
                      <a:pt x="3612" y="7239"/>
                      <a:pt x="3556" y="7365"/>
                    </a:cubicBezTo>
                    <a:cubicBezTo>
                      <a:pt x="3500" y="7491"/>
                      <a:pt x="3444" y="7630"/>
                      <a:pt x="3402" y="7769"/>
                    </a:cubicBezTo>
                    <a:cubicBezTo>
                      <a:pt x="3347" y="7909"/>
                      <a:pt x="3291" y="8021"/>
                      <a:pt x="3221" y="8160"/>
                    </a:cubicBezTo>
                    <a:cubicBezTo>
                      <a:pt x="3151" y="8286"/>
                      <a:pt x="3096" y="8411"/>
                      <a:pt x="3026" y="8537"/>
                    </a:cubicBezTo>
                    <a:cubicBezTo>
                      <a:pt x="2956" y="8648"/>
                      <a:pt x="2886" y="8760"/>
                      <a:pt x="2817" y="8857"/>
                    </a:cubicBezTo>
                    <a:cubicBezTo>
                      <a:pt x="2747" y="8969"/>
                      <a:pt x="2677" y="9053"/>
                      <a:pt x="2607" y="9136"/>
                    </a:cubicBezTo>
                    <a:cubicBezTo>
                      <a:pt x="2538" y="9234"/>
                      <a:pt x="2496" y="9304"/>
                      <a:pt x="2426" y="9374"/>
                    </a:cubicBezTo>
                    <a:cubicBezTo>
                      <a:pt x="2370" y="9443"/>
                      <a:pt x="2314" y="9485"/>
                      <a:pt x="2259" y="9527"/>
                    </a:cubicBezTo>
                    <a:cubicBezTo>
                      <a:pt x="2175" y="9611"/>
                      <a:pt x="2105" y="9653"/>
                      <a:pt x="2105" y="9653"/>
                    </a:cubicBezTo>
                    <a:cubicBezTo>
                      <a:pt x="2105" y="9653"/>
                      <a:pt x="2147" y="9583"/>
                      <a:pt x="2217" y="9471"/>
                    </a:cubicBezTo>
                    <a:cubicBezTo>
                      <a:pt x="2245" y="9415"/>
                      <a:pt x="2287" y="9346"/>
                      <a:pt x="2314" y="9276"/>
                    </a:cubicBezTo>
                    <a:cubicBezTo>
                      <a:pt x="2356" y="9206"/>
                      <a:pt x="2398" y="9123"/>
                      <a:pt x="2440" y="9039"/>
                    </a:cubicBezTo>
                    <a:cubicBezTo>
                      <a:pt x="2496" y="8955"/>
                      <a:pt x="2524" y="8844"/>
                      <a:pt x="2580" y="8746"/>
                    </a:cubicBezTo>
                    <a:cubicBezTo>
                      <a:pt x="2635" y="8634"/>
                      <a:pt x="2677" y="8537"/>
                      <a:pt x="2733" y="8411"/>
                    </a:cubicBezTo>
                    <a:cubicBezTo>
                      <a:pt x="2747" y="8355"/>
                      <a:pt x="2789" y="8286"/>
                      <a:pt x="2803" y="8230"/>
                    </a:cubicBezTo>
                    <a:cubicBezTo>
                      <a:pt x="2817" y="8160"/>
                      <a:pt x="2858" y="8118"/>
                      <a:pt x="2886" y="8062"/>
                    </a:cubicBezTo>
                    <a:lnTo>
                      <a:pt x="3054" y="7700"/>
                    </a:lnTo>
                    <a:cubicBezTo>
                      <a:pt x="3096" y="7574"/>
                      <a:pt x="3151" y="7435"/>
                      <a:pt x="3207" y="7309"/>
                    </a:cubicBezTo>
                    <a:lnTo>
                      <a:pt x="3361" y="6947"/>
                    </a:lnTo>
                    <a:cubicBezTo>
                      <a:pt x="3416" y="6821"/>
                      <a:pt x="3472" y="6695"/>
                      <a:pt x="3500" y="6598"/>
                    </a:cubicBezTo>
                    <a:cubicBezTo>
                      <a:pt x="3541" y="6474"/>
                      <a:pt x="3583" y="6377"/>
                      <a:pt x="3637" y="6281"/>
                    </a:cubicBezTo>
                    <a:lnTo>
                      <a:pt x="3637" y="6281"/>
                    </a:lnTo>
                    <a:cubicBezTo>
                      <a:pt x="3226" y="6735"/>
                      <a:pt x="2869" y="7175"/>
                      <a:pt x="2580" y="7574"/>
                    </a:cubicBezTo>
                    <a:cubicBezTo>
                      <a:pt x="2384" y="7811"/>
                      <a:pt x="2217" y="8062"/>
                      <a:pt x="2077" y="8272"/>
                    </a:cubicBezTo>
                    <a:cubicBezTo>
                      <a:pt x="1938" y="8481"/>
                      <a:pt x="1798" y="8676"/>
                      <a:pt x="1701" y="8830"/>
                    </a:cubicBezTo>
                    <a:cubicBezTo>
                      <a:pt x="1519" y="9136"/>
                      <a:pt x="1408" y="9332"/>
                      <a:pt x="1408" y="9332"/>
                    </a:cubicBezTo>
                    <a:cubicBezTo>
                      <a:pt x="1408" y="9332"/>
                      <a:pt x="1492" y="9136"/>
                      <a:pt x="1659" y="8788"/>
                    </a:cubicBezTo>
                    <a:cubicBezTo>
                      <a:pt x="1729" y="8620"/>
                      <a:pt x="1840" y="8425"/>
                      <a:pt x="1966" y="8202"/>
                    </a:cubicBezTo>
                    <a:cubicBezTo>
                      <a:pt x="2091" y="7979"/>
                      <a:pt x="2231" y="7714"/>
                      <a:pt x="2426" y="7449"/>
                    </a:cubicBezTo>
                    <a:cubicBezTo>
                      <a:pt x="2510" y="7309"/>
                      <a:pt x="2593" y="7170"/>
                      <a:pt x="2705" y="7030"/>
                    </a:cubicBezTo>
                    <a:cubicBezTo>
                      <a:pt x="2789" y="6891"/>
                      <a:pt x="2914" y="6751"/>
                      <a:pt x="3012" y="6598"/>
                    </a:cubicBezTo>
                    <a:cubicBezTo>
                      <a:pt x="3123" y="6458"/>
                      <a:pt x="3235" y="6305"/>
                      <a:pt x="3361" y="6138"/>
                    </a:cubicBezTo>
                    <a:cubicBezTo>
                      <a:pt x="3486" y="5998"/>
                      <a:pt x="3626" y="5845"/>
                      <a:pt x="3751" y="5705"/>
                    </a:cubicBezTo>
                    <a:cubicBezTo>
                      <a:pt x="3793" y="5649"/>
                      <a:pt x="3849" y="5580"/>
                      <a:pt x="3905" y="5510"/>
                    </a:cubicBezTo>
                    <a:lnTo>
                      <a:pt x="3905" y="5510"/>
                    </a:lnTo>
                    <a:cubicBezTo>
                      <a:pt x="3863" y="5538"/>
                      <a:pt x="3849" y="5566"/>
                      <a:pt x="3821" y="5580"/>
                    </a:cubicBezTo>
                    <a:cubicBezTo>
                      <a:pt x="3626" y="5719"/>
                      <a:pt x="3416" y="5900"/>
                      <a:pt x="3165" y="6054"/>
                    </a:cubicBezTo>
                    <a:cubicBezTo>
                      <a:pt x="2942" y="6235"/>
                      <a:pt x="2705" y="6416"/>
                      <a:pt x="2440" y="6598"/>
                    </a:cubicBezTo>
                    <a:cubicBezTo>
                      <a:pt x="2314" y="6681"/>
                      <a:pt x="2217" y="6793"/>
                      <a:pt x="2091" y="6891"/>
                    </a:cubicBezTo>
                    <a:cubicBezTo>
                      <a:pt x="1966" y="6974"/>
                      <a:pt x="1868" y="7086"/>
                      <a:pt x="1757" y="7184"/>
                    </a:cubicBezTo>
                    <a:cubicBezTo>
                      <a:pt x="1659" y="7295"/>
                      <a:pt x="1533" y="7379"/>
                      <a:pt x="1450" y="7491"/>
                    </a:cubicBezTo>
                    <a:cubicBezTo>
                      <a:pt x="1352" y="7588"/>
                      <a:pt x="1268" y="7672"/>
                      <a:pt x="1185" y="7769"/>
                    </a:cubicBezTo>
                    <a:cubicBezTo>
                      <a:pt x="1101" y="7853"/>
                      <a:pt x="1031" y="7937"/>
                      <a:pt x="961" y="8007"/>
                    </a:cubicBezTo>
                    <a:cubicBezTo>
                      <a:pt x="892" y="8076"/>
                      <a:pt x="836" y="8146"/>
                      <a:pt x="780" y="8202"/>
                    </a:cubicBezTo>
                    <a:cubicBezTo>
                      <a:pt x="696" y="8327"/>
                      <a:pt x="641" y="8369"/>
                      <a:pt x="641" y="8369"/>
                    </a:cubicBezTo>
                    <a:cubicBezTo>
                      <a:pt x="641" y="8369"/>
                      <a:pt x="682" y="8286"/>
                      <a:pt x="724" y="8160"/>
                    </a:cubicBezTo>
                    <a:cubicBezTo>
                      <a:pt x="766" y="8090"/>
                      <a:pt x="794" y="8007"/>
                      <a:pt x="850" y="7923"/>
                    </a:cubicBezTo>
                    <a:cubicBezTo>
                      <a:pt x="906" y="7839"/>
                      <a:pt x="961" y="7728"/>
                      <a:pt x="1031" y="7630"/>
                    </a:cubicBezTo>
                    <a:cubicBezTo>
                      <a:pt x="1101" y="7518"/>
                      <a:pt x="1185" y="7393"/>
                      <a:pt x="1254" y="7281"/>
                    </a:cubicBezTo>
                    <a:cubicBezTo>
                      <a:pt x="1338" y="7156"/>
                      <a:pt x="1450" y="7044"/>
                      <a:pt x="1547" y="6933"/>
                    </a:cubicBezTo>
                    <a:cubicBezTo>
                      <a:pt x="1659" y="6821"/>
                      <a:pt x="1770" y="6695"/>
                      <a:pt x="1896" y="6598"/>
                    </a:cubicBezTo>
                    <a:cubicBezTo>
                      <a:pt x="2022" y="6486"/>
                      <a:pt x="2147" y="6389"/>
                      <a:pt x="2287" y="6277"/>
                    </a:cubicBezTo>
                    <a:cubicBezTo>
                      <a:pt x="2398" y="6193"/>
                      <a:pt x="2538" y="6096"/>
                      <a:pt x="2663" y="5998"/>
                    </a:cubicBezTo>
                    <a:cubicBezTo>
                      <a:pt x="2789" y="5914"/>
                      <a:pt x="2914" y="5831"/>
                      <a:pt x="3054" y="5761"/>
                    </a:cubicBezTo>
                    <a:cubicBezTo>
                      <a:pt x="3165" y="5691"/>
                      <a:pt x="3291" y="5621"/>
                      <a:pt x="3416" y="5566"/>
                    </a:cubicBezTo>
                    <a:cubicBezTo>
                      <a:pt x="3542" y="5510"/>
                      <a:pt x="3640" y="5440"/>
                      <a:pt x="3723" y="5412"/>
                    </a:cubicBezTo>
                    <a:cubicBezTo>
                      <a:pt x="3919" y="5301"/>
                      <a:pt x="4114" y="5231"/>
                      <a:pt x="4211" y="5189"/>
                    </a:cubicBezTo>
                    <a:cubicBezTo>
                      <a:pt x="4337" y="5063"/>
                      <a:pt x="4449" y="4938"/>
                      <a:pt x="4560" y="4812"/>
                    </a:cubicBezTo>
                    <a:cubicBezTo>
                      <a:pt x="4728" y="4659"/>
                      <a:pt x="4881" y="4519"/>
                      <a:pt x="5034" y="4380"/>
                    </a:cubicBezTo>
                    <a:cubicBezTo>
                      <a:pt x="5188" y="4240"/>
                      <a:pt x="5355" y="4087"/>
                      <a:pt x="5523" y="3962"/>
                    </a:cubicBezTo>
                    <a:cubicBezTo>
                      <a:pt x="5704" y="3822"/>
                      <a:pt x="5857" y="3696"/>
                      <a:pt x="6025" y="3557"/>
                    </a:cubicBezTo>
                    <a:cubicBezTo>
                      <a:pt x="6122" y="3515"/>
                      <a:pt x="6192" y="3445"/>
                      <a:pt x="6276" y="3390"/>
                    </a:cubicBezTo>
                    <a:lnTo>
                      <a:pt x="6025" y="3390"/>
                    </a:lnTo>
                    <a:cubicBezTo>
                      <a:pt x="5983" y="3390"/>
                      <a:pt x="5913" y="3404"/>
                      <a:pt x="5857" y="3404"/>
                    </a:cubicBezTo>
                    <a:cubicBezTo>
                      <a:pt x="5788" y="3418"/>
                      <a:pt x="5732" y="3418"/>
                      <a:pt x="5662" y="3445"/>
                    </a:cubicBezTo>
                    <a:lnTo>
                      <a:pt x="5453" y="3487"/>
                    </a:lnTo>
                    <a:cubicBezTo>
                      <a:pt x="5383" y="3515"/>
                      <a:pt x="5313" y="3529"/>
                      <a:pt x="5244" y="3557"/>
                    </a:cubicBezTo>
                    <a:cubicBezTo>
                      <a:pt x="5174" y="3585"/>
                      <a:pt x="5090" y="3613"/>
                      <a:pt x="5021" y="3627"/>
                    </a:cubicBezTo>
                    <a:cubicBezTo>
                      <a:pt x="4867" y="3683"/>
                      <a:pt x="4700" y="3752"/>
                      <a:pt x="4546" y="3822"/>
                    </a:cubicBezTo>
                    <a:cubicBezTo>
                      <a:pt x="4393" y="3892"/>
                      <a:pt x="4239" y="3975"/>
                      <a:pt x="4058" y="4073"/>
                    </a:cubicBezTo>
                    <a:cubicBezTo>
                      <a:pt x="3905" y="4157"/>
                      <a:pt x="3751" y="4254"/>
                      <a:pt x="3584" y="4366"/>
                    </a:cubicBezTo>
                    <a:cubicBezTo>
                      <a:pt x="3430" y="4464"/>
                      <a:pt x="3291" y="4575"/>
                      <a:pt x="3137" y="4673"/>
                    </a:cubicBezTo>
                    <a:cubicBezTo>
                      <a:pt x="2998" y="4784"/>
                      <a:pt x="2858" y="4882"/>
                      <a:pt x="2733" y="4994"/>
                    </a:cubicBezTo>
                    <a:cubicBezTo>
                      <a:pt x="2607" y="5091"/>
                      <a:pt x="2496" y="5203"/>
                      <a:pt x="2370" y="5287"/>
                    </a:cubicBezTo>
                    <a:cubicBezTo>
                      <a:pt x="2147" y="5482"/>
                      <a:pt x="1966" y="5635"/>
                      <a:pt x="1826" y="5761"/>
                    </a:cubicBezTo>
                    <a:cubicBezTo>
                      <a:pt x="1701" y="5886"/>
                      <a:pt x="1617" y="5928"/>
                      <a:pt x="1617" y="5928"/>
                    </a:cubicBezTo>
                    <a:cubicBezTo>
                      <a:pt x="1617" y="5928"/>
                      <a:pt x="1673" y="5845"/>
                      <a:pt x="1770" y="5705"/>
                    </a:cubicBezTo>
                    <a:cubicBezTo>
                      <a:pt x="1826" y="5635"/>
                      <a:pt x="1896" y="5552"/>
                      <a:pt x="1966" y="5440"/>
                    </a:cubicBezTo>
                    <a:cubicBezTo>
                      <a:pt x="2036" y="5342"/>
                      <a:pt x="2119" y="5231"/>
                      <a:pt x="2231" y="5133"/>
                    </a:cubicBezTo>
                    <a:cubicBezTo>
                      <a:pt x="2328" y="5022"/>
                      <a:pt x="2440" y="4910"/>
                      <a:pt x="2580" y="4784"/>
                    </a:cubicBezTo>
                    <a:cubicBezTo>
                      <a:pt x="2705" y="4659"/>
                      <a:pt x="2817" y="4519"/>
                      <a:pt x="2984" y="4422"/>
                    </a:cubicBezTo>
                    <a:cubicBezTo>
                      <a:pt x="3137" y="4296"/>
                      <a:pt x="3277" y="4171"/>
                      <a:pt x="3444" y="4073"/>
                    </a:cubicBezTo>
                    <a:cubicBezTo>
                      <a:pt x="3612" y="3948"/>
                      <a:pt x="3779" y="3836"/>
                      <a:pt x="3960" y="3752"/>
                    </a:cubicBezTo>
                    <a:cubicBezTo>
                      <a:pt x="4128" y="3669"/>
                      <a:pt x="4309" y="3557"/>
                      <a:pt x="4477" y="3487"/>
                    </a:cubicBezTo>
                    <a:cubicBezTo>
                      <a:pt x="4658" y="3404"/>
                      <a:pt x="4825" y="3348"/>
                      <a:pt x="5007" y="3320"/>
                    </a:cubicBezTo>
                    <a:cubicBezTo>
                      <a:pt x="5090" y="3306"/>
                      <a:pt x="5174" y="3278"/>
                      <a:pt x="5244" y="3264"/>
                    </a:cubicBezTo>
                    <a:cubicBezTo>
                      <a:pt x="5327" y="3250"/>
                      <a:pt x="5397" y="3236"/>
                      <a:pt x="5467" y="3236"/>
                    </a:cubicBezTo>
                    <a:cubicBezTo>
                      <a:pt x="5537" y="3236"/>
                      <a:pt x="5634" y="3208"/>
                      <a:pt x="5704" y="3208"/>
                    </a:cubicBezTo>
                    <a:lnTo>
                      <a:pt x="5885" y="3208"/>
                    </a:lnTo>
                    <a:cubicBezTo>
                      <a:pt x="5955" y="3208"/>
                      <a:pt x="6011" y="3208"/>
                      <a:pt x="6067" y="3236"/>
                    </a:cubicBezTo>
                    <a:cubicBezTo>
                      <a:pt x="6122" y="3250"/>
                      <a:pt x="6164" y="3250"/>
                      <a:pt x="6220" y="3264"/>
                    </a:cubicBezTo>
                    <a:cubicBezTo>
                      <a:pt x="6276" y="3278"/>
                      <a:pt x="6304" y="3278"/>
                      <a:pt x="6360" y="3306"/>
                    </a:cubicBezTo>
                    <a:cubicBezTo>
                      <a:pt x="6374" y="3306"/>
                      <a:pt x="6401" y="3320"/>
                      <a:pt x="6401" y="3320"/>
                    </a:cubicBezTo>
                    <a:lnTo>
                      <a:pt x="6513" y="3236"/>
                    </a:lnTo>
                    <a:cubicBezTo>
                      <a:pt x="6611" y="3166"/>
                      <a:pt x="6694" y="3111"/>
                      <a:pt x="6764" y="3041"/>
                    </a:cubicBezTo>
                    <a:cubicBezTo>
                      <a:pt x="6848" y="2985"/>
                      <a:pt x="6931" y="2929"/>
                      <a:pt x="7029" y="2860"/>
                    </a:cubicBezTo>
                    <a:cubicBezTo>
                      <a:pt x="7141" y="2776"/>
                      <a:pt x="7280" y="2692"/>
                      <a:pt x="7406" y="2609"/>
                    </a:cubicBezTo>
                    <a:lnTo>
                      <a:pt x="7308" y="2609"/>
                    </a:lnTo>
                    <a:cubicBezTo>
                      <a:pt x="7183" y="2609"/>
                      <a:pt x="7001" y="2567"/>
                      <a:pt x="6820" y="2553"/>
                    </a:cubicBezTo>
                    <a:cubicBezTo>
                      <a:pt x="6708" y="2539"/>
                      <a:pt x="6611" y="2511"/>
                      <a:pt x="6485" y="2497"/>
                    </a:cubicBezTo>
                    <a:cubicBezTo>
                      <a:pt x="6360" y="2483"/>
                      <a:pt x="6262" y="2483"/>
                      <a:pt x="6136" y="2469"/>
                    </a:cubicBezTo>
                    <a:lnTo>
                      <a:pt x="5746" y="2469"/>
                    </a:lnTo>
                    <a:cubicBezTo>
                      <a:pt x="5676" y="2469"/>
                      <a:pt x="5606" y="2483"/>
                      <a:pt x="5537" y="2483"/>
                    </a:cubicBezTo>
                    <a:lnTo>
                      <a:pt x="5439" y="2497"/>
                    </a:lnTo>
                    <a:lnTo>
                      <a:pt x="5397" y="2497"/>
                    </a:lnTo>
                    <a:lnTo>
                      <a:pt x="5355" y="2511"/>
                    </a:lnTo>
                    <a:cubicBezTo>
                      <a:pt x="5355" y="2511"/>
                      <a:pt x="5299" y="2511"/>
                      <a:pt x="5244" y="2539"/>
                    </a:cubicBezTo>
                    <a:cubicBezTo>
                      <a:pt x="5188" y="2553"/>
                      <a:pt x="5146" y="2553"/>
                      <a:pt x="5146" y="2553"/>
                    </a:cubicBezTo>
                    <a:lnTo>
                      <a:pt x="4937" y="2609"/>
                    </a:lnTo>
                    <a:cubicBezTo>
                      <a:pt x="4797" y="2636"/>
                      <a:pt x="4658" y="2692"/>
                      <a:pt x="4518" y="2720"/>
                    </a:cubicBezTo>
                    <a:cubicBezTo>
                      <a:pt x="4239" y="2818"/>
                      <a:pt x="3974" y="2901"/>
                      <a:pt x="3765" y="2985"/>
                    </a:cubicBezTo>
                    <a:cubicBezTo>
                      <a:pt x="3542" y="3069"/>
                      <a:pt x="3347" y="3125"/>
                      <a:pt x="3221" y="3166"/>
                    </a:cubicBezTo>
                    <a:lnTo>
                      <a:pt x="3012" y="3208"/>
                    </a:lnTo>
                    <a:cubicBezTo>
                      <a:pt x="3012" y="3208"/>
                      <a:pt x="3082" y="3166"/>
                      <a:pt x="3207" y="3069"/>
                    </a:cubicBezTo>
                    <a:cubicBezTo>
                      <a:pt x="3333" y="2985"/>
                      <a:pt x="3514" y="2887"/>
                      <a:pt x="3723" y="2762"/>
                    </a:cubicBezTo>
                    <a:cubicBezTo>
                      <a:pt x="3835" y="2692"/>
                      <a:pt x="3960" y="2622"/>
                      <a:pt x="4072" y="2567"/>
                    </a:cubicBezTo>
                    <a:cubicBezTo>
                      <a:pt x="4211" y="2497"/>
                      <a:pt x="4351" y="2441"/>
                      <a:pt x="4490" y="2371"/>
                    </a:cubicBezTo>
                    <a:cubicBezTo>
                      <a:pt x="4560" y="2343"/>
                      <a:pt x="4630" y="2330"/>
                      <a:pt x="4728" y="2288"/>
                    </a:cubicBezTo>
                    <a:cubicBezTo>
                      <a:pt x="4797" y="2260"/>
                      <a:pt x="4881" y="2232"/>
                      <a:pt x="4951" y="2204"/>
                    </a:cubicBezTo>
                    <a:cubicBezTo>
                      <a:pt x="5021" y="2190"/>
                      <a:pt x="5104" y="2148"/>
                      <a:pt x="5188" y="2134"/>
                    </a:cubicBezTo>
                    <a:lnTo>
                      <a:pt x="5425" y="2092"/>
                    </a:lnTo>
                    <a:lnTo>
                      <a:pt x="5467" y="2078"/>
                    </a:lnTo>
                    <a:lnTo>
                      <a:pt x="5537" y="2078"/>
                    </a:lnTo>
                    <a:lnTo>
                      <a:pt x="5662" y="2065"/>
                    </a:lnTo>
                    <a:cubicBezTo>
                      <a:pt x="5718" y="2065"/>
                      <a:pt x="5768" y="2058"/>
                      <a:pt x="5815" y="2058"/>
                    </a:cubicBezTo>
                    <a:cubicBezTo>
                      <a:pt x="5839" y="2058"/>
                      <a:pt x="5862" y="2060"/>
                      <a:pt x="5885" y="2065"/>
                    </a:cubicBezTo>
                    <a:cubicBezTo>
                      <a:pt x="5955" y="2065"/>
                      <a:pt x="6025" y="2065"/>
                      <a:pt x="6095" y="2078"/>
                    </a:cubicBezTo>
                    <a:cubicBezTo>
                      <a:pt x="6164" y="2078"/>
                      <a:pt x="6234" y="2092"/>
                      <a:pt x="6290" y="2120"/>
                    </a:cubicBezTo>
                    <a:cubicBezTo>
                      <a:pt x="6429" y="2134"/>
                      <a:pt x="6541" y="2190"/>
                      <a:pt x="6639" y="2218"/>
                    </a:cubicBezTo>
                    <a:cubicBezTo>
                      <a:pt x="6750" y="2260"/>
                      <a:pt x="6848" y="2288"/>
                      <a:pt x="6931" y="2330"/>
                    </a:cubicBezTo>
                    <a:cubicBezTo>
                      <a:pt x="7113" y="2399"/>
                      <a:pt x="7252" y="2469"/>
                      <a:pt x="7336" y="2511"/>
                    </a:cubicBezTo>
                    <a:cubicBezTo>
                      <a:pt x="7392" y="2539"/>
                      <a:pt x="7406" y="2553"/>
                      <a:pt x="7448" y="2567"/>
                    </a:cubicBezTo>
                    <a:cubicBezTo>
                      <a:pt x="7475" y="2553"/>
                      <a:pt x="7489" y="2539"/>
                      <a:pt x="7531" y="2511"/>
                    </a:cubicBezTo>
                    <a:cubicBezTo>
                      <a:pt x="7699" y="2413"/>
                      <a:pt x="7866" y="2330"/>
                      <a:pt x="8033" y="2218"/>
                    </a:cubicBezTo>
                    <a:cubicBezTo>
                      <a:pt x="8117" y="2162"/>
                      <a:pt x="8187" y="2120"/>
                      <a:pt x="8284" y="2078"/>
                    </a:cubicBezTo>
                    <a:cubicBezTo>
                      <a:pt x="8368" y="2051"/>
                      <a:pt x="8452" y="1995"/>
                      <a:pt x="8522" y="1939"/>
                    </a:cubicBezTo>
                    <a:cubicBezTo>
                      <a:pt x="8536" y="1939"/>
                      <a:pt x="8563" y="1925"/>
                      <a:pt x="8563" y="1925"/>
                    </a:cubicBezTo>
                    <a:lnTo>
                      <a:pt x="8522" y="1883"/>
                    </a:lnTo>
                    <a:cubicBezTo>
                      <a:pt x="8508" y="1855"/>
                      <a:pt x="8466" y="1841"/>
                      <a:pt x="8438" y="1799"/>
                    </a:cubicBezTo>
                    <a:cubicBezTo>
                      <a:pt x="8396" y="1772"/>
                      <a:pt x="8368" y="1744"/>
                      <a:pt x="8312" y="1716"/>
                    </a:cubicBezTo>
                    <a:cubicBezTo>
                      <a:pt x="8284" y="1674"/>
                      <a:pt x="8215" y="1660"/>
                      <a:pt x="8159" y="1632"/>
                    </a:cubicBezTo>
                    <a:cubicBezTo>
                      <a:pt x="8103" y="1590"/>
                      <a:pt x="8033" y="1562"/>
                      <a:pt x="7964" y="1534"/>
                    </a:cubicBezTo>
                    <a:cubicBezTo>
                      <a:pt x="7936" y="1521"/>
                      <a:pt x="7894" y="1507"/>
                      <a:pt x="7866" y="1507"/>
                    </a:cubicBezTo>
                    <a:cubicBezTo>
                      <a:pt x="7824" y="1493"/>
                      <a:pt x="7796" y="1493"/>
                      <a:pt x="7754" y="1465"/>
                    </a:cubicBezTo>
                    <a:cubicBezTo>
                      <a:pt x="7685" y="1437"/>
                      <a:pt x="7615" y="1423"/>
                      <a:pt x="7531" y="1395"/>
                    </a:cubicBezTo>
                    <a:cubicBezTo>
                      <a:pt x="7238" y="1311"/>
                      <a:pt x="6890" y="1228"/>
                      <a:pt x="6639" y="1172"/>
                    </a:cubicBezTo>
                    <a:cubicBezTo>
                      <a:pt x="6513" y="1144"/>
                      <a:pt x="6415" y="1116"/>
                      <a:pt x="6332" y="1102"/>
                    </a:cubicBezTo>
                    <a:cubicBezTo>
                      <a:pt x="6262" y="1088"/>
                      <a:pt x="6206" y="1074"/>
                      <a:pt x="6206" y="1074"/>
                    </a:cubicBezTo>
                    <a:lnTo>
                      <a:pt x="6360" y="1018"/>
                    </a:lnTo>
                    <a:cubicBezTo>
                      <a:pt x="6471" y="977"/>
                      <a:pt x="6583" y="949"/>
                      <a:pt x="6750" y="935"/>
                    </a:cubicBezTo>
                    <a:cubicBezTo>
                      <a:pt x="6904" y="907"/>
                      <a:pt x="7099" y="907"/>
                      <a:pt x="7280" y="907"/>
                    </a:cubicBezTo>
                    <a:cubicBezTo>
                      <a:pt x="7475" y="935"/>
                      <a:pt x="7657" y="949"/>
                      <a:pt x="7824" y="1018"/>
                    </a:cubicBezTo>
                    <a:cubicBezTo>
                      <a:pt x="7908" y="1046"/>
                      <a:pt x="8006" y="1088"/>
                      <a:pt x="8075" y="1116"/>
                    </a:cubicBezTo>
                    <a:cubicBezTo>
                      <a:pt x="8145" y="1158"/>
                      <a:pt x="8215" y="1214"/>
                      <a:pt x="8284" y="1255"/>
                    </a:cubicBezTo>
                    <a:cubicBezTo>
                      <a:pt x="8354" y="1311"/>
                      <a:pt x="8382" y="1367"/>
                      <a:pt x="8438" y="1423"/>
                    </a:cubicBezTo>
                    <a:cubicBezTo>
                      <a:pt x="8466" y="1465"/>
                      <a:pt x="8522" y="1521"/>
                      <a:pt x="8536" y="1576"/>
                    </a:cubicBezTo>
                    <a:lnTo>
                      <a:pt x="8591" y="1730"/>
                    </a:lnTo>
                    <a:cubicBezTo>
                      <a:pt x="8605" y="1786"/>
                      <a:pt x="8605" y="1813"/>
                      <a:pt x="8605" y="1855"/>
                    </a:cubicBezTo>
                    <a:lnTo>
                      <a:pt x="8605" y="1911"/>
                    </a:lnTo>
                    <a:cubicBezTo>
                      <a:pt x="8773" y="1841"/>
                      <a:pt x="8912" y="1744"/>
                      <a:pt x="9052" y="1674"/>
                    </a:cubicBezTo>
                    <a:cubicBezTo>
                      <a:pt x="9191" y="1604"/>
                      <a:pt x="9331" y="1562"/>
                      <a:pt x="9470" y="1493"/>
                    </a:cubicBezTo>
                    <a:cubicBezTo>
                      <a:pt x="9554" y="1451"/>
                      <a:pt x="9638" y="1395"/>
                      <a:pt x="9707" y="1367"/>
                    </a:cubicBezTo>
                    <a:cubicBezTo>
                      <a:pt x="9707" y="1353"/>
                      <a:pt x="9693" y="1311"/>
                      <a:pt x="9679" y="1311"/>
                    </a:cubicBezTo>
                    <a:cubicBezTo>
                      <a:pt x="9679" y="1297"/>
                      <a:pt x="9651" y="1297"/>
                      <a:pt x="9651" y="1283"/>
                    </a:cubicBezTo>
                    <a:cubicBezTo>
                      <a:pt x="9498" y="1074"/>
                      <a:pt x="9331" y="907"/>
                      <a:pt x="9121" y="767"/>
                    </a:cubicBezTo>
                    <a:cubicBezTo>
                      <a:pt x="8912" y="656"/>
                      <a:pt x="8647" y="530"/>
                      <a:pt x="8312" y="474"/>
                    </a:cubicBezTo>
                    <a:cubicBezTo>
                      <a:pt x="7908" y="405"/>
                      <a:pt x="7489" y="321"/>
                      <a:pt x="7113" y="251"/>
                    </a:cubicBezTo>
                    <a:cubicBezTo>
                      <a:pt x="6904" y="209"/>
                      <a:pt x="6708" y="167"/>
                      <a:pt x="6513" y="126"/>
                    </a:cubicBezTo>
                    <a:cubicBezTo>
                      <a:pt x="6332" y="98"/>
                      <a:pt x="6122" y="42"/>
                      <a:pt x="5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8"/>
            <p:cNvGrpSpPr/>
            <p:nvPr/>
          </p:nvGrpSpPr>
          <p:grpSpPr>
            <a:xfrm>
              <a:off x="649863" y="3676525"/>
              <a:ext cx="470925" cy="474300"/>
              <a:chOff x="4296700" y="1729600"/>
              <a:chExt cx="470925" cy="474300"/>
            </a:xfrm>
          </p:grpSpPr>
          <p:sp>
            <p:nvSpPr>
              <p:cNvPr id="928" name="Google Shape;928;p8"/>
              <p:cNvSpPr/>
              <p:nvPr/>
            </p:nvSpPr>
            <p:spPr>
              <a:xfrm>
                <a:off x="4417250" y="1753825"/>
                <a:ext cx="350375" cy="450075"/>
              </a:xfrm>
              <a:custGeom>
                <a:avLst/>
                <a:gdLst/>
                <a:ahLst/>
                <a:cxnLst/>
                <a:rect l="l" t="t" r="r" b="b"/>
                <a:pathLst>
                  <a:path w="14015" h="18003" extrusionOk="0">
                    <a:moveTo>
                      <a:pt x="7526" y="0"/>
                    </a:moveTo>
                    <a:lnTo>
                      <a:pt x="1" y="18003"/>
                    </a:lnTo>
                    <a:cubicBezTo>
                      <a:pt x="9002" y="15895"/>
                      <a:pt x="12324" y="9216"/>
                      <a:pt x="12907" y="7906"/>
                    </a:cubicBezTo>
                    <a:cubicBezTo>
                      <a:pt x="12955" y="7787"/>
                      <a:pt x="12895" y="7644"/>
                      <a:pt x="12776" y="7597"/>
                    </a:cubicBezTo>
                    <a:lnTo>
                      <a:pt x="12764" y="7585"/>
                    </a:lnTo>
                    <a:cubicBezTo>
                      <a:pt x="12633" y="7537"/>
                      <a:pt x="12574" y="7394"/>
                      <a:pt x="12633" y="7275"/>
                    </a:cubicBezTo>
                    <a:lnTo>
                      <a:pt x="12943" y="6513"/>
                    </a:lnTo>
                    <a:cubicBezTo>
                      <a:pt x="12987" y="6415"/>
                      <a:pt x="13072" y="6364"/>
                      <a:pt x="13166" y="6364"/>
                    </a:cubicBezTo>
                    <a:cubicBezTo>
                      <a:pt x="13198" y="6364"/>
                      <a:pt x="13231" y="6370"/>
                      <a:pt x="13264" y="6382"/>
                    </a:cubicBezTo>
                    <a:lnTo>
                      <a:pt x="13276" y="6382"/>
                    </a:lnTo>
                    <a:cubicBezTo>
                      <a:pt x="13308" y="6398"/>
                      <a:pt x="13341" y="6405"/>
                      <a:pt x="13373" y="6405"/>
                    </a:cubicBezTo>
                    <a:cubicBezTo>
                      <a:pt x="13464" y="6405"/>
                      <a:pt x="13551" y="6348"/>
                      <a:pt x="13586" y="6251"/>
                    </a:cubicBezTo>
                    <a:lnTo>
                      <a:pt x="13967" y="5358"/>
                    </a:lnTo>
                    <a:cubicBezTo>
                      <a:pt x="14015" y="5227"/>
                      <a:pt x="13967" y="5096"/>
                      <a:pt x="13848" y="5037"/>
                    </a:cubicBezTo>
                    <a:cubicBezTo>
                      <a:pt x="9907" y="3310"/>
                      <a:pt x="7526" y="0"/>
                      <a:pt x="7526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8"/>
              <p:cNvSpPr/>
              <p:nvPr/>
            </p:nvSpPr>
            <p:spPr>
              <a:xfrm>
                <a:off x="4296700" y="1729600"/>
                <a:ext cx="308700" cy="4743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18972" extrusionOk="0">
                    <a:moveTo>
                      <a:pt x="4225" y="0"/>
                    </a:moveTo>
                    <a:cubicBezTo>
                      <a:pt x="4130" y="0"/>
                      <a:pt x="4038" y="57"/>
                      <a:pt x="4001" y="148"/>
                    </a:cubicBezTo>
                    <a:lnTo>
                      <a:pt x="3620" y="1053"/>
                    </a:lnTo>
                    <a:cubicBezTo>
                      <a:pt x="3573" y="1172"/>
                      <a:pt x="3632" y="1315"/>
                      <a:pt x="3751" y="1374"/>
                    </a:cubicBezTo>
                    <a:lnTo>
                      <a:pt x="3763" y="1374"/>
                    </a:lnTo>
                    <a:cubicBezTo>
                      <a:pt x="3894" y="1422"/>
                      <a:pt x="3954" y="1565"/>
                      <a:pt x="3894" y="1696"/>
                    </a:cubicBezTo>
                    <a:lnTo>
                      <a:pt x="3585" y="2446"/>
                    </a:lnTo>
                    <a:cubicBezTo>
                      <a:pt x="3550" y="2542"/>
                      <a:pt x="3463" y="2600"/>
                      <a:pt x="3367" y="2600"/>
                    </a:cubicBezTo>
                    <a:cubicBezTo>
                      <a:pt x="3333" y="2600"/>
                      <a:pt x="3298" y="2592"/>
                      <a:pt x="3263" y="2577"/>
                    </a:cubicBezTo>
                    <a:lnTo>
                      <a:pt x="3251" y="2577"/>
                    </a:lnTo>
                    <a:cubicBezTo>
                      <a:pt x="3220" y="2561"/>
                      <a:pt x="3187" y="2554"/>
                      <a:pt x="3154" y="2554"/>
                    </a:cubicBezTo>
                    <a:cubicBezTo>
                      <a:pt x="3063" y="2554"/>
                      <a:pt x="2974" y="2611"/>
                      <a:pt x="2930" y="2708"/>
                    </a:cubicBezTo>
                    <a:cubicBezTo>
                      <a:pt x="2406" y="4029"/>
                      <a:pt x="1" y="11090"/>
                      <a:pt x="4823" y="18972"/>
                    </a:cubicBezTo>
                    <a:lnTo>
                      <a:pt x="12348" y="969"/>
                    </a:lnTo>
                    <a:lnTo>
                      <a:pt x="12348" y="969"/>
                    </a:lnTo>
                    <a:cubicBezTo>
                      <a:pt x="12347" y="969"/>
                      <a:pt x="11554" y="1094"/>
                      <a:pt x="10321" y="1094"/>
                    </a:cubicBezTo>
                    <a:cubicBezTo>
                      <a:pt x="8774" y="1094"/>
                      <a:pt x="6537" y="898"/>
                      <a:pt x="4311" y="17"/>
                    </a:cubicBezTo>
                    <a:cubicBezTo>
                      <a:pt x="4283" y="6"/>
                      <a:pt x="4254" y="0"/>
                      <a:pt x="4225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8"/>
              <p:cNvSpPr/>
              <p:nvPr/>
            </p:nvSpPr>
            <p:spPr>
              <a:xfrm>
                <a:off x="4515200" y="1799075"/>
                <a:ext cx="186650" cy="170875"/>
              </a:xfrm>
              <a:custGeom>
                <a:avLst/>
                <a:gdLst/>
                <a:ahLst/>
                <a:cxnLst/>
                <a:rect l="l" t="t" r="r" b="b"/>
                <a:pathLst>
                  <a:path w="7466" h="6835" extrusionOk="0">
                    <a:moveTo>
                      <a:pt x="2846" y="0"/>
                    </a:moveTo>
                    <a:lnTo>
                      <a:pt x="0" y="6834"/>
                    </a:lnTo>
                    <a:cubicBezTo>
                      <a:pt x="810" y="6799"/>
                      <a:pt x="1631" y="6691"/>
                      <a:pt x="2465" y="6489"/>
                    </a:cubicBezTo>
                    <a:cubicBezTo>
                      <a:pt x="4358" y="6060"/>
                      <a:pt x="6025" y="5239"/>
                      <a:pt x="7370" y="4203"/>
                    </a:cubicBezTo>
                    <a:lnTo>
                      <a:pt x="7430" y="4060"/>
                    </a:lnTo>
                    <a:cubicBezTo>
                      <a:pt x="7465" y="3977"/>
                      <a:pt x="7430" y="3882"/>
                      <a:pt x="7358" y="3834"/>
                    </a:cubicBezTo>
                    <a:cubicBezTo>
                      <a:pt x="5203" y="2524"/>
                      <a:pt x="3655" y="941"/>
                      <a:pt x="2846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8"/>
              <p:cNvSpPr/>
              <p:nvPr/>
            </p:nvSpPr>
            <p:spPr>
              <a:xfrm>
                <a:off x="4393150" y="2024400"/>
                <a:ext cx="96475" cy="129200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5168" extrusionOk="0">
                    <a:moveTo>
                      <a:pt x="0" y="0"/>
                    </a:moveTo>
                    <a:cubicBezTo>
                      <a:pt x="322" y="1774"/>
                      <a:pt x="929" y="3501"/>
                      <a:pt x="1810" y="5167"/>
                    </a:cubicBezTo>
                    <a:lnTo>
                      <a:pt x="3858" y="262"/>
                    </a:lnTo>
                    <a:lnTo>
                      <a:pt x="3858" y="262"/>
                    </a:lnTo>
                    <a:cubicBezTo>
                      <a:pt x="3499" y="291"/>
                      <a:pt x="3143" y="305"/>
                      <a:pt x="2791" y="305"/>
                    </a:cubicBezTo>
                    <a:cubicBezTo>
                      <a:pt x="1832" y="305"/>
                      <a:pt x="897" y="200"/>
                      <a:pt x="0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8"/>
              <p:cNvSpPr/>
              <p:nvPr/>
            </p:nvSpPr>
            <p:spPr>
              <a:xfrm>
                <a:off x="4438400" y="1954450"/>
                <a:ext cx="242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7966" extrusionOk="0">
                    <a:moveTo>
                      <a:pt x="9597" y="0"/>
                    </a:moveTo>
                    <a:cubicBezTo>
                      <a:pt x="8096" y="1274"/>
                      <a:pt x="6203" y="2250"/>
                      <a:pt x="4048" y="2751"/>
                    </a:cubicBezTo>
                    <a:cubicBezTo>
                      <a:pt x="3382" y="2905"/>
                      <a:pt x="2715" y="3012"/>
                      <a:pt x="2048" y="3060"/>
                    </a:cubicBezTo>
                    <a:lnTo>
                      <a:pt x="0" y="7965"/>
                    </a:lnTo>
                    <a:cubicBezTo>
                      <a:pt x="3191" y="7001"/>
                      <a:pt x="5882" y="5298"/>
                      <a:pt x="8013" y="2905"/>
                    </a:cubicBezTo>
                    <a:cubicBezTo>
                      <a:pt x="8692" y="2131"/>
                      <a:pt x="9228" y="1393"/>
                      <a:pt x="9620" y="774"/>
                    </a:cubicBezTo>
                    <a:cubicBezTo>
                      <a:pt x="9692" y="643"/>
                      <a:pt x="9644" y="476"/>
                      <a:pt x="9501" y="417"/>
                    </a:cubicBezTo>
                    <a:lnTo>
                      <a:pt x="9430" y="393"/>
                    </a:lnTo>
                    <a:lnTo>
                      <a:pt x="9597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8"/>
              <p:cNvSpPr/>
              <p:nvPr/>
            </p:nvSpPr>
            <p:spPr>
              <a:xfrm>
                <a:off x="4386575" y="1786125"/>
                <a:ext cx="199775" cy="187975"/>
              </a:xfrm>
              <a:custGeom>
                <a:avLst/>
                <a:gdLst/>
                <a:ahLst/>
                <a:cxnLst/>
                <a:rect l="l" t="t" r="r" b="b"/>
                <a:pathLst>
                  <a:path w="7991" h="7519" extrusionOk="0">
                    <a:moveTo>
                      <a:pt x="2053" y="0"/>
                    </a:moveTo>
                    <a:cubicBezTo>
                      <a:pt x="1982" y="0"/>
                      <a:pt x="1912" y="45"/>
                      <a:pt x="1883" y="113"/>
                    </a:cubicBezTo>
                    <a:lnTo>
                      <a:pt x="823" y="2661"/>
                    </a:lnTo>
                    <a:lnTo>
                      <a:pt x="764" y="2637"/>
                    </a:lnTo>
                    <a:cubicBezTo>
                      <a:pt x="732" y="2624"/>
                      <a:pt x="699" y="2618"/>
                      <a:pt x="666" y="2618"/>
                    </a:cubicBezTo>
                    <a:cubicBezTo>
                      <a:pt x="553" y="2618"/>
                      <a:pt x="446" y="2693"/>
                      <a:pt x="418" y="2804"/>
                    </a:cubicBezTo>
                    <a:cubicBezTo>
                      <a:pt x="252" y="3519"/>
                      <a:pt x="97" y="4423"/>
                      <a:pt x="37" y="5447"/>
                    </a:cubicBezTo>
                    <a:cubicBezTo>
                      <a:pt x="16" y="5763"/>
                      <a:pt x="4" y="6077"/>
                      <a:pt x="2" y="6388"/>
                    </a:cubicBezTo>
                    <a:lnTo>
                      <a:pt x="2" y="6388"/>
                    </a:lnTo>
                    <a:cubicBezTo>
                      <a:pt x="2" y="6388"/>
                      <a:pt x="2" y="6388"/>
                      <a:pt x="2" y="6388"/>
                    </a:cubicBezTo>
                    <a:lnTo>
                      <a:pt x="2" y="6388"/>
                    </a:lnTo>
                    <a:cubicBezTo>
                      <a:pt x="2" y="6406"/>
                      <a:pt x="2" y="6424"/>
                      <a:pt x="2" y="6443"/>
                    </a:cubicBezTo>
                    <a:lnTo>
                      <a:pt x="2" y="6443"/>
                    </a:lnTo>
                    <a:cubicBezTo>
                      <a:pt x="2" y="6424"/>
                      <a:pt x="2" y="6406"/>
                      <a:pt x="2" y="6388"/>
                    </a:cubicBezTo>
                    <a:lnTo>
                      <a:pt x="2" y="6388"/>
                    </a:lnTo>
                    <a:cubicBezTo>
                      <a:pt x="1351" y="7019"/>
                      <a:pt x="2948" y="7362"/>
                      <a:pt x="4657" y="7362"/>
                    </a:cubicBezTo>
                    <a:cubicBezTo>
                      <a:pt x="4819" y="7362"/>
                      <a:pt x="4982" y="7358"/>
                      <a:pt x="5145" y="7352"/>
                    </a:cubicBezTo>
                    <a:lnTo>
                      <a:pt x="7991" y="518"/>
                    </a:lnTo>
                    <a:lnTo>
                      <a:pt x="7991" y="518"/>
                    </a:lnTo>
                    <a:cubicBezTo>
                      <a:pt x="7643" y="542"/>
                      <a:pt x="7218" y="559"/>
                      <a:pt x="6733" y="559"/>
                    </a:cubicBezTo>
                    <a:cubicBezTo>
                      <a:pt x="5490" y="559"/>
                      <a:pt x="3852" y="443"/>
                      <a:pt x="2097" y="6"/>
                    </a:cubicBezTo>
                    <a:cubicBezTo>
                      <a:pt x="2082" y="2"/>
                      <a:pt x="2068" y="0"/>
                      <a:pt x="2053" y="0"/>
                    </a:cubicBezTo>
                    <a:close/>
                    <a:moveTo>
                      <a:pt x="2" y="6443"/>
                    </a:moveTo>
                    <a:cubicBezTo>
                      <a:pt x="0" y="6805"/>
                      <a:pt x="12" y="7163"/>
                      <a:pt x="37" y="7519"/>
                    </a:cubicBezTo>
                    <a:cubicBezTo>
                      <a:pt x="15" y="7168"/>
                      <a:pt x="3" y="6805"/>
                      <a:pt x="2" y="6443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8"/>
              <p:cNvSpPr/>
              <p:nvPr/>
            </p:nvSpPr>
            <p:spPr>
              <a:xfrm>
                <a:off x="4386600" y="1945800"/>
                <a:ext cx="12860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3450" extrusionOk="0">
                    <a:moveTo>
                      <a:pt x="1" y="1"/>
                    </a:moveTo>
                    <a:cubicBezTo>
                      <a:pt x="1" y="382"/>
                      <a:pt x="12" y="763"/>
                      <a:pt x="24" y="1132"/>
                    </a:cubicBezTo>
                    <a:cubicBezTo>
                      <a:pt x="36" y="1168"/>
                      <a:pt x="36" y="1203"/>
                      <a:pt x="36" y="1227"/>
                    </a:cubicBezTo>
                    <a:cubicBezTo>
                      <a:pt x="48" y="1346"/>
                      <a:pt x="48" y="1465"/>
                      <a:pt x="60" y="1573"/>
                    </a:cubicBezTo>
                    <a:cubicBezTo>
                      <a:pt x="60" y="1608"/>
                      <a:pt x="72" y="1644"/>
                      <a:pt x="72" y="1680"/>
                    </a:cubicBezTo>
                    <a:cubicBezTo>
                      <a:pt x="84" y="1870"/>
                      <a:pt x="108" y="2049"/>
                      <a:pt x="131" y="2227"/>
                    </a:cubicBezTo>
                    <a:cubicBezTo>
                      <a:pt x="143" y="2311"/>
                      <a:pt x="155" y="2394"/>
                      <a:pt x="155" y="2465"/>
                    </a:cubicBezTo>
                    <a:cubicBezTo>
                      <a:pt x="167" y="2549"/>
                      <a:pt x="179" y="2632"/>
                      <a:pt x="191" y="2716"/>
                    </a:cubicBezTo>
                    <a:cubicBezTo>
                      <a:pt x="215" y="2858"/>
                      <a:pt x="239" y="3001"/>
                      <a:pt x="262" y="3144"/>
                    </a:cubicBezTo>
                    <a:cubicBezTo>
                      <a:pt x="1159" y="3344"/>
                      <a:pt x="2094" y="3449"/>
                      <a:pt x="3053" y="3449"/>
                    </a:cubicBezTo>
                    <a:cubicBezTo>
                      <a:pt x="3405" y="3449"/>
                      <a:pt x="3761" y="3435"/>
                      <a:pt x="4120" y="3406"/>
                    </a:cubicBezTo>
                    <a:lnTo>
                      <a:pt x="5144" y="965"/>
                    </a:lnTo>
                    <a:lnTo>
                      <a:pt x="5144" y="965"/>
                    </a:lnTo>
                    <a:cubicBezTo>
                      <a:pt x="4981" y="971"/>
                      <a:pt x="4818" y="975"/>
                      <a:pt x="4656" y="975"/>
                    </a:cubicBezTo>
                    <a:cubicBezTo>
                      <a:pt x="2947" y="975"/>
                      <a:pt x="1349" y="632"/>
                      <a:pt x="1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8"/>
              <p:cNvSpPr/>
              <p:nvPr/>
            </p:nvSpPr>
            <p:spPr>
              <a:xfrm>
                <a:off x="4489600" y="1904150"/>
                <a:ext cx="209850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394" h="5073" extrusionOk="0">
                    <a:moveTo>
                      <a:pt x="8394" y="0"/>
                    </a:moveTo>
                    <a:lnTo>
                      <a:pt x="8394" y="0"/>
                    </a:lnTo>
                    <a:cubicBezTo>
                      <a:pt x="7049" y="1036"/>
                      <a:pt x="5382" y="1857"/>
                      <a:pt x="3489" y="2286"/>
                    </a:cubicBezTo>
                    <a:cubicBezTo>
                      <a:pt x="2655" y="2488"/>
                      <a:pt x="1834" y="2596"/>
                      <a:pt x="1024" y="2631"/>
                    </a:cubicBezTo>
                    <a:lnTo>
                      <a:pt x="0" y="5072"/>
                    </a:lnTo>
                    <a:cubicBezTo>
                      <a:pt x="667" y="5024"/>
                      <a:pt x="1334" y="4917"/>
                      <a:pt x="2000" y="4763"/>
                    </a:cubicBezTo>
                    <a:cubicBezTo>
                      <a:pt x="4155" y="4262"/>
                      <a:pt x="5882" y="3679"/>
                      <a:pt x="7382" y="2405"/>
                    </a:cubicBezTo>
                    <a:lnTo>
                      <a:pt x="839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8"/>
              <p:cNvSpPr/>
              <p:nvPr/>
            </p:nvSpPr>
            <p:spPr>
              <a:xfrm>
                <a:off x="4584850" y="1771450"/>
                <a:ext cx="1847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5" extrusionOk="0">
                    <a:moveTo>
                      <a:pt x="369" y="1"/>
                    </a:moveTo>
                    <a:cubicBezTo>
                      <a:pt x="239" y="1"/>
                      <a:pt x="114" y="73"/>
                      <a:pt x="60" y="200"/>
                    </a:cubicBezTo>
                    <a:cubicBezTo>
                      <a:pt x="0" y="367"/>
                      <a:pt x="72" y="557"/>
                      <a:pt x="238" y="629"/>
                    </a:cubicBezTo>
                    <a:cubicBezTo>
                      <a:pt x="279" y="646"/>
                      <a:pt x="321" y="655"/>
                      <a:pt x="363" y="655"/>
                    </a:cubicBezTo>
                    <a:cubicBezTo>
                      <a:pt x="491" y="655"/>
                      <a:pt x="613" y="576"/>
                      <a:pt x="667" y="450"/>
                    </a:cubicBezTo>
                    <a:cubicBezTo>
                      <a:pt x="738" y="284"/>
                      <a:pt x="655" y="93"/>
                      <a:pt x="488" y="22"/>
                    </a:cubicBezTo>
                    <a:cubicBezTo>
                      <a:pt x="449" y="8"/>
                      <a:pt x="409" y="1"/>
                      <a:pt x="369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8"/>
              <p:cNvSpPr/>
              <p:nvPr/>
            </p:nvSpPr>
            <p:spPr>
              <a:xfrm>
                <a:off x="4479175" y="176537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0" y="360"/>
                      <a:pt x="84" y="562"/>
                      <a:pt x="250" y="622"/>
                    </a:cubicBezTo>
                    <a:cubicBezTo>
                      <a:pt x="294" y="641"/>
                      <a:pt x="339" y="649"/>
                      <a:pt x="383" y="649"/>
                    </a:cubicBezTo>
                    <a:cubicBezTo>
                      <a:pt x="508" y="649"/>
                      <a:pt x="623" y="578"/>
                      <a:pt x="667" y="455"/>
                    </a:cubicBezTo>
                    <a:cubicBezTo>
                      <a:pt x="739" y="288"/>
                      <a:pt x="667" y="98"/>
                      <a:pt x="500" y="27"/>
                    </a:cubicBezTo>
                    <a:cubicBezTo>
                      <a:pt x="460" y="9"/>
                      <a:pt x="417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4377375" y="181657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0" y="372"/>
                      <a:pt x="84" y="562"/>
                      <a:pt x="250" y="622"/>
                    </a:cubicBezTo>
                    <a:cubicBezTo>
                      <a:pt x="294" y="640"/>
                      <a:pt x="339" y="649"/>
                      <a:pt x="383" y="649"/>
                    </a:cubicBezTo>
                    <a:cubicBezTo>
                      <a:pt x="508" y="649"/>
                      <a:pt x="623" y="578"/>
                      <a:pt x="667" y="455"/>
                    </a:cubicBezTo>
                    <a:cubicBezTo>
                      <a:pt x="739" y="288"/>
                      <a:pt x="667" y="98"/>
                      <a:pt x="500" y="26"/>
                    </a:cubicBezTo>
                    <a:cubicBezTo>
                      <a:pt x="460" y="9"/>
                      <a:pt x="418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4358025" y="193802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64" y="0"/>
                    </a:moveTo>
                    <a:cubicBezTo>
                      <a:pt x="236" y="0"/>
                      <a:pt x="114" y="79"/>
                      <a:pt x="60" y="205"/>
                    </a:cubicBezTo>
                    <a:cubicBezTo>
                      <a:pt x="1" y="371"/>
                      <a:pt x="72" y="562"/>
                      <a:pt x="239" y="621"/>
                    </a:cubicBezTo>
                    <a:cubicBezTo>
                      <a:pt x="282" y="640"/>
                      <a:pt x="327" y="649"/>
                      <a:pt x="372" y="649"/>
                    </a:cubicBezTo>
                    <a:cubicBezTo>
                      <a:pt x="497" y="649"/>
                      <a:pt x="614" y="578"/>
                      <a:pt x="667" y="455"/>
                    </a:cubicBezTo>
                    <a:cubicBezTo>
                      <a:pt x="739" y="288"/>
                      <a:pt x="655" y="98"/>
                      <a:pt x="489" y="26"/>
                    </a:cubicBezTo>
                    <a:cubicBezTo>
                      <a:pt x="448" y="9"/>
                      <a:pt x="406" y="0"/>
                      <a:pt x="364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4373800" y="2062275"/>
                <a:ext cx="1847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4" extrusionOk="0">
                    <a:moveTo>
                      <a:pt x="369" y="0"/>
                    </a:moveTo>
                    <a:cubicBezTo>
                      <a:pt x="239" y="0"/>
                      <a:pt x="115" y="72"/>
                      <a:pt x="60" y="200"/>
                    </a:cubicBezTo>
                    <a:cubicBezTo>
                      <a:pt x="1" y="366"/>
                      <a:pt x="72" y="557"/>
                      <a:pt x="239" y="628"/>
                    </a:cubicBezTo>
                    <a:cubicBezTo>
                      <a:pt x="279" y="646"/>
                      <a:pt x="322" y="654"/>
                      <a:pt x="363" y="654"/>
                    </a:cubicBezTo>
                    <a:cubicBezTo>
                      <a:pt x="491" y="654"/>
                      <a:pt x="613" y="576"/>
                      <a:pt x="667" y="450"/>
                    </a:cubicBezTo>
                    <a:cubicBezTo>
                      <a:pt x="739" y="283"/>
                      <a:pt x="655" y="92"/>
                      <a:pt x="489" y="21"/>
                    </a:cubicBezTo>
                    <a:cubicBezTo>
                      <a:pt x="450" y="7"/>
                      <a:pt x="409" y="0"/>
                      <a:pt x="369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4665800" y="1843075"/>
                <a:ext cx="1847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5" extrusionOk="0">
                    <a:moveTo>
                      <a:pt x="364" y="0"/>
                    </a:moveTo>
                    <a:cubicBezTo>
                      <a:pt x="237" y="0"/>
                      <a:pt x="117" y="79"/>
                      <a:pt x="72" y="205"/>
                    </a:cubicBezTo>
                    <a:cubicBezTo>
                      <a:pt x="1" y="371"/>
                      <a:pt x="72" y="562"/>
                      <a:pt x="239" y="633"/>
                    </a:cubicBezTo>
                    <a:cubicBezTo>
                      <a:pt x="278" y="647"/>
                      <a:pt x="318" y="654"/>
                      <a:pt x="358" y="654"/>
                    </a:cubicBezTo>
                    <a:cubicBezTo>
                      <a:pt x="488" y="654"/>
                      <a:pt x="613" y="582"/>
                      <a:pt x="667" y="455"/>
                    </a:cubicBezTo>
                    <a:cubicBezTo>
                      <a:pt x="739" y="288"/>
                      <a:pt x="655" y="98"/>
                      <a:pt x="489" y="26"/>
                    </a:cubicBezTo>
                    <a:cubicBezTo>
                      <a:pt x="448" y="9"/>
                      <a:pt x="406" y="0"/>
                      <a:pt x="364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4700925" y="1951550"/>
                <a:ext cx="1847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4" extrusionOk="0">
                    <a:moveTo>
                      <a:pt x="381" y="0"/>
                    </a:moveTo>
                    <a:cubicBezTo>
                      <a:pt x="251" y="0"/>
                      <a:pt x="127" y="72"/>
                      <a:pt x="72" y="200"/>
                    </a:cubicBezTo>
                    <a:cubicBezTo>
                      <a:pt x="1" y="366"/>
                      <a:pt x="84" y="557"/>
                      <a:pt x="251" y="628"/>
                    </a:cubicBezTo>
                    <a:cubicBezTo>
                      <a:pt x="291" y="646"/>
                      <a:pt x="333" y="654"/>
                      <a:pt x="375" y="654"/>
                    </a:cubicBezTo>
                    <a:cubicBezTo>
                      <a:pt x="503" y="654"/>
                      <a:pt x="625" y="575"/>
                      <a:pt x="679" y="450"/>
                    </a:cubicBezTo>
                    <a:cubicBezTo>
                      <a:pt x="739" y="283"/>
                      <a:pt x="667" y="92"/>
                      <a:pt x="501" y="21"/>
                    </a:cubicBezTo>
                    <a:cubicBezTo>
                      <a:pt x="461" y="7"/>
                      <a:pt x="421" y="0"/>
                      <a:pt x="381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8"/>
              <p:cNvSpPr/>
              <p:nvPr/>
            </p:nvSpPr>
            <p:spPr>
              <a:xfrm>
                <a:off x="4628300" y="205082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0" y="372"/>
                      <a:pt x="84" y="562"/>
                      <a:pt x="250" y="622"/>
                    </a:cubicBezTo>
                    <a:cubicBezTo>
                      <a:pt x="294" y="641"/>
                      <a:pt x="339" y="650"/>
                      <a:pt x="383" y="650"/>
                    </a:cubicBezTo>
                    <a:cubicBezTo>
                      <a:pt x="508" y="650"/>
                      <a:pt x="623" y="578"/>
                      <a:pt x="667" y="455"/>
                    </a:cubicBezTo>
                    <a:cubicBezTo>
                      <a:pt x="739" y="289"/>
                      <a:pt x="667" y="98"/>
                      <a:pt x="500" y="27"/>
                    </a:cubicBezTo>
                    <a:cubicBezTo>
                      <a:pt x="460" y="9"/>
                      <a:pt x="417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8"/>
              <p:cNvSpPr/>
              <p:nvPr/>
            </p:nvSpPr>
            <p:spPr>
              <a:xfrm>
                <a:off x="4528875" y="2127025"/>
                <a:ext cx="1847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5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1" y="372"/>
                      <a:pt x="84" y="562"/>
                      <a:pt x="251" y="634"/>
                    </a:cubicBezTo>
                    <a:cubicBezTo>
                      <a:pt x="290" y="648"/>
                      <a:pt x="330" y="655"/>
                      <a:pt x="370" y="655"/>
                    </a:cubicBezTo>
                    <a:cubicBezTo>
                      <a:pt x="500" y="655"/>
                      <a:pt x="622" y="583"/>
                      <a:pt x="667" y="455"/>
                    </a:cubicBezTo>
                    <a:cubicBezTo>
                      <a:pt x="739" y="289"/>
                      <a:pt x="667" y="98"/>
                      <a:pt x="501" y="27"/>
                    </a:cubicBezTo>
                    <a:cubicBezTo>
                      <a:pt x="460" y="9"/>
                      <a:pt x="418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8"/>
              <p:cNvSpPr/>
              <p:nvPr/>
            </p:nvSpPr>
            <p:spPr>
              <a:xfrm>
                <a:off x="4417850" y="2172875"/>
                <a:ext cx="1847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48" extrusionOk="0">
                    <a:moveTo>
                      <a:pt x="363" y="0"/>
                    </a:moveTo>
                    <a:cubicBezTo>
                      <a:pt x="236" y="0"/>
                      <a:pt x="117" y="76"/>
                      <a:pt x="72" y="193"/>
                    </a:cubicBezTo>
                    <a:cubicBezTo>
                      <a:pt x="1" y="360"/>
                      <a:pt x="72" y="550"/>
                      <a:pt x="239" y="621"/>
                    </a:cubicBezTo>
                    <a:cubicBezTo>
                      <a:pt x="280" y="639"/>
                      <a:pt x="322" y="647"/>
                      <a:pt x="363" y="647"/>
                    </a:cubicBezTo>
                    <a:cubicBezTo>
                      <a:pt x="492" y="647"/>
                      <a:pt x="613" y="569"/>
                      <a:pt x="667" y="443"/>
                    </a:cubicBezTo>
                    <a:cubicBezTo>
                      <a:pt x="739" y="288"/>
                      <a:pt x="656" y="86"/>
                      <a:pt x="489" y="26"/>
                    </a:cubicBezTo>
                    <a:cubicBezTo>
                      <a:pt x="448" y="9"/>
                      <a:pt x="405" y="0"/>
                      <a:pt x="36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6" name="Google Shape;946;p8"/>
            <p:cNvGrpSpPr/>
            <p:nvPr/>
          </p:nvGrpSpPr>
          <p:grpSpPr>
            <a:xfrm rot="2530016">
              <a:off x="611957" y="1027060"/>
              <a:ext cx="328353" cy="446505"/>
              <a:chOff x="4494050" y="2467600"/>
              <a:chExt cx="328350" cy="446500"/>
            </a:xfrm>
          </p:grpSpPr>
          <p:sp>
            <p:nvSpPr>
              <p:cNvPr id="947" name="Google Shape;947;p8"/>
              <p:cNvSpPr/>
              <p:nvPr/>
            </p:nvSpPr>
            <p:spPr>
              <a:xfrm>
                <a:off x="4534525" y="2551550"/>
                <a:ext cx="417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810" extrusionOk="0">
                    <a:moveTo>
                      <a:pt x="1" y="0"/>
                    </a:moveTo>
                    <a:lnTo>
                      <a:pt x="334" y="536"/>
                    </a:lnTo>
                    <a:lnTo>
                      <a:pt x="1632" y="810"/>
                    </a:lnTo>
                    <a:lnTo>
                      <a:pt x="1668" y="786"/>
                    </a:lnTo>
                    <a:lnTo>
                      <a:pt x="1299" y="2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8"/>
              <p:cNvSpPr/>
              <p:nvPr/>
            </p:nvSpPr>
            <p:spPr>
              <a:xfrm>
                <a:off x="4527975" y="25039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8"/>
              <p:cNvSpPr/>
              <p:nvPr/>
            </p:nvSpPr>
            <p:spPr>
              <a:xfrm>
                <a:off x="4542875" y="2564925"/>
                <a:ext cx="324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835" extrusionOk="0">
                    <a:moveTo>
                      <a:pt x="0" y="1"/>
                    </a:moveTo>
                    <a:lnTo>
                      <a:pt x="524" y="834"/>
                    </a:lnTo>
                    <a:lnTo>
                      <a:pt x="1298" y="2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8"/>
              <p:cNvSpPr/>
              <p:nvPr/>
            </p:nvSpPr>
            <p:spPr>
              <a:xfrm>
                <a:off x="4517575" y="2524750"/>
                <a:ext cx="3990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99" extrusionOk="0">
                    <a:moveTo>
                      <a:pt x="0" y="1"/>
                    </a:moveTo>
                    <a:lnTo>
                      <a:pt x="334" y="536"/>
                    </a:lnTo>
                    <a:lnTo>
                      <a:pt x="1596" y="798"/>
                    </a:lnTo>
                    <a:lnTo>
                      <a:pt x="1203" y="2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8"/>
              <p:cNvSpPr/>
              <p:nvPr/>
            </p:nvSpPr>
            <p:spPr>
              <a:xfrm>
                <a:off x="4525900" y="2538150"/>
                <a:ext cx="411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810" extrusionOk="0">
                    <a:moveTo>
                      <a:pt x="1" y="0"/>
                    </a:moveTo>
                    <a:lnTo>
                      <a:pt x="346" y="536"/>
                    </a:lnTo>
                    <a:lnTo>
                      <a:pt x="1644" y="810"/>
                    </a:lnTo>
                    <a:lnTo>
                      <a:pt x="1263" y="2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8"/>
              <p:cNvSpPr/>
              <p:nvPr/>
            </p:nvSpPr>
            <p:spPr>
              <a:xfrm>
                <a:off x="4515200" y="2503925"/>
                <a:ext cx="226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548" extrusionOk="0">
                    <a:moveTo>
                      <a:pt x="512" y="0"/>
                    </a:moveTo>
                    <a:lnTo>
                      <a:pt x="0" y="357"/>
                    </a:lnTo>
                    <a:lnTo>
                      <a:pt x="905" y="548"/>
                    </a:lnTo>
                    <a:lnTo>
                      <a:pt x="512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8"/>
              <p:cNvSpPr/>
              <p:nvPr/>
            </p:nvSpPr>
            <p:spPr>
              <a:xfrm>
                <a:off x="4511625" y="2512850"/>
                <a:ext cx="3602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39" extrusionOk="0">
                    <a:moveTo>
                      <a:pt x="143" y="0"/>
                    </a:moveTo>
                    <a:lnTo>
                      <a:pt x="0" y="107"/>
                    </a:lnTo>
                    <a:lnTo>
                      <a:pt x="238" y="477"/>
                    </a:lnTo>
                    <a:lnTo>
                      <a:pt x="1441" y="738"/>
                    </a:lnTo>
                    <a:lnTo>
                      <a:pt x="1048" y="191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8"/>
              <p:cNvSpPr/>
              <p:nvPr/>
            </p:nvSpPr>
            <p:spPr>
              <a:xfrm>
                <a:off x="4557450" y="2544700"/>
                <a:ext cx="3902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727" extrusionOk="0">
                    <a:moveTo>
                      <a:pt x="1" y="0"/>
                    </a:moveTo>
                    <a:lnTo>
                      <a:pt x="382" y="548"/>
                    </a:lnTo>
                    <a:lnTo>
                      <a:pt x="1215" y="727"/>
                    </a:lnTo>
                    <a:lnTo>
                      <a:pt x="1560" y="476"/>
                    </a:lnTo>
                    <a:lnTo>
                      <a:pt x="1429" y="3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8"/>
              <p:cNvSpPr/>
              <p:nvPr/>
            </p:nvSpPr>
            <p:spPr>
              <a:xfrm>
                <a:off x="4566975" y="2558375"/>
                <a:ext cx="208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513" extrusionOk="0">
                    <a:moveTo>
                      <a:pt x="1" y="1"/>
                    </a:moveTo>
                    <a:lnTo>
                      <a:pt x="370" y="513"/>
                    </a:lnTo>
                    <a:lnTo>
                      <a:pt x="834" y="1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8"/>
              <p:cNvSpPr/>
              <p:nvPr/>
            </p:nvSpPr>
            <p:spPr>
              <a:xfrm>
                <a:off x="4527975" y="2492000"/>
                <a:ext cx="31000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740" extrusionOk="0">
                    <a:moveTo>
                      <a:pt x="644" y="1"/>
                    </a:moveTo>
                    <a:lnTo>
                      <a:pt x="1" y="477"/>
                    </a:lnTo>
                    <a:lnTo>
                      <a:pt x="1239" y="739"/>
                    </a:lnTo>
                    <a:lnTo>
                      <a:pt x="644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8"/>
              <p:cNvSpPr/>
              <p:nvPr/>
            </p:nvSpPr>
            <p:spPr>
              <a:xfrm>
                <a:off x="4527975" y="2503925"/>
                <a:ext cx="423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822" extrusionOk="0">
                    <a:moveTo>
                      <a:pt x="1" y="0"/>
                    </a:moveTo>
                    <a:lnTo>
                      <a:pt x="394" y="548"/>
                    </a:lnTo>
                    <a:lnTo>
                      <a:pt x="1692" y="822"/>
                    </a:lnTo>
                    <a:lnTo>
                      <a:pt x="1239" y="2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8"/>
              <p:cNvSpPr/>
              <p:nvPr/>
            </p:nvSpPr>
            <p:spPr>
              <a:xfrm>
                <a:off x="4547625" y="2531300"/>
                <a:ext cx="4557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846" extrusionOk="0">
                    <a:moveTo>
                      <a:pt x="1" y="0"/>
                    </a:moveTo>
                    <a:lnTo>
                      <a:pt x="394" y="536"/>
                    </a:lnTo>
                    <a:lnTo>
                      <a:pt x="1822" y="846"/>
                    </a:lnTo>
                    <a:lnTo>
                      <a:pt x="1822" y="846"/>
                    </a:lnTo>
                    <a:lnTo>
                      <a:pt x="1370" y="2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8"/>
              <p:cNvSpPr/>
              <p:nvPr/>
            </p:nvSpPr>
            <p:spPr>
              <a:xfrm>
                <a:off x="4537800" y="2517600"/>
                <a:ext cx="440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835" extrusionOk="0">
                    <a:moveTo>
                      <a:pt x="1" y="1"/>
                    </a:moveTo>
                    <a:lnTo>
                      <a:pt x="394" y="548"/>
                    </a:lnTo>
                    <a:lnTo>
                      <a:pt x="1763" y="834"/>
                    </a:lnTo>
                    <a:lnTo>
                      <a:pt x="1763" y="834"/>
                    </a:lnTo>
                    <a:lnTo>
                      <a:pt x="1299" y="27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8"/>
              <p:cNvSpPr/>
              <p:nvPr/>
            </p:nvSpPr>
            <p:spPr>
              <a:xfrm>
                <a:off x="4494050" y="2467600"/>
                <a:ext cx="339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918" extrusionOk="0">
                    <a:moveTo>
                      <a:pt x="310" y="1"/>
                    </a:moveTo>
                    <a:lnTo>
                      <a:pt x="1" y="1751"/>
                    </a:lnTo>
                    <a:lnTo>
                      <a:pt x="703" y="1917"/>
                    </a:lnTo>
                    <a:lnTo>
                      <a:pt x="1358" y="1453"/>
                    </a:lnTo>
                    <a:lnTo>
                      <a:pt x="31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8"/>
              <p:cNvSpPr/>
              <p:nvPr/>
            </p:nvSpPr>
            <p:spPr>
              <a:xfrm>
                <a:off x="4501800" y="2467600"/>
                <a:ext cx="4407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454" extrusionOk="0">
                    <a:moveTo>
                      <a:pt x="0" y="1"/>
                    </a:moveTo>
                    <a:lnTo>
                      <a:pt x="1048" y="1453"/>
                    </a:lnTo>
                    <a:lnTo>
                      <a:pt x="1691" y="977"/>
                    </a:lnTo>
                    <a:lnTo>
                      <a:pt x="1762" y="2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8"/>
              <p:cNvSpPr/>
              <p:nvPr/>
            </p:nvSpPr>
            <p:spPr>
              <a:xfrm>
                <a:off x="4555975" y="2571175"/>
                <a:ext cx="266425" cy="342925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13717" extrusionOk="0">
                    <a:moveTo>
                      <a:pt x="810" y="1"/>
                    </a:moveTo>
                    <a:lnTo>
                      <a:pt x="0" y="584"/>
                    </a:lnTo>
                    <a:lnTo>
                      <a:pt x="7977" y="12776"/>
                    </a:lnTo>
                    <a:lnTo>
                      <a:pt x="10656" y="13717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8"/>
              <p:cNvSpPr/>
              <p:nvPr/>
            </p:nvSpPr>
            <p:spPr>
              <a:xfrm>
                <a:off x="4522025" y="2563750"/>
                <a:ext cx="6015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267" extrusionOk="0">
                    <a:moveTo>
                      <a:pt x="1953" y="0"/>
                    </a:moveTo>
                    <a:lnTo>
                      <a:pt x="334" y="1155"/>
                    </a:lnTo>
                    <a:cubicBezTo>
                      <a:pt x="60" y="1358"/>
                      <a:pt x="1" y="1739"/>
                      <a:pt x="191" y="2012"/>
                    </a:cubicBezTo>
                    <a:cubicBezTo>
                      <a:pt x="314" y="2179"/>
                      <a:pt x="504" y="2266"/>
                      <a:pt x="694" y="2266"/>
                    </a:cubicBezTo>
                    <a:cubicBezTo>
                      <a:pt x="817" y="2266"/>
                      <a:pt x="941" y="2230"/>
                      <a:pt x="1049" y="2155"/>
                    </a:cubicBezTo>
                    <a:cubicBezTo>
                      <a:pt x="1275" y="1989"/>
                      <a:pt x="1358" y="1691"/>
                      <a:pt x="1263" y="1441"/>
                    </a:cubicBezTo>
                    <a:lnTo>
                      <a:pt x="2406" y="619"/>
                    </a:lnTo>
                    <a:lnTo>
                      <a:pt x="195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8"/>
              <p:cNvSpPr/>
              <p:nvPr/>
            </p:nvSpPr>
            <p:spPr>
              <a:xfrm>
                <a:off x="4576200" y="2556600"/>
                <a:ext cx="246200" cy="357500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4300" extrusionOk="0">
                    <a:moveTo>
                      <a:pt x="810" y="0"/>
                    </a:moveTo>
                    <a:lnTo>
                      <a:pt x="1" y="584"/>
                    </a:lnTo>
                    <a:lnTo>
                      <a:pt x="9847" y="14300"/>
                    </a:lnTo>
                    <a:lnTo>
                      <a:pt x="9812" y="11454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8"/>
              <p:cNvSpPr/>
              <p:nvPr/>
            </p:nvSpPr>
            <p:spPr>
              <a:xfrm>
                <a:off x="4570850" y="2531800"/>
                <a:ext cx="6670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898" extrusionOk="0">
                    <a:moveTo>
                      <a:pt x="1974" y="1"/>
                    </a:moveTo>
                    <a:cubicBezTo>
                      <a:pt x="1851" y="1"/>
                      <a:pt x="1727" y="37"/>
                      <a:pt x="1620" y="111"/>
                    </a:cubicBezTo>
                    <a:lnTo>
                      <a:pt x="0" y="1278"/>
                    </a:lnTo>
                    <a:lnTo>
                      <a:pt x="453" y="1897"/>
                    </a:lnTo>
                    <a:lnTo>
                      <a:pt x="1584" y="1076"/>
                    </a:lnTo>
                    <a:cubicBezTo>
                      <a:pt x="1697" y="1170"/>
                      <a:pt x="1836" y="1218"/>
                      <a:pt x="1975" y="1218"/>
                    </a:cubicBezTo>
                    <a:cubicBezTo>
                      <a:pt x="2101" y="1218"/>
                      <a:pt x="2227" y="1179"/>
                      <a:pt x="2334" y="1100"/>
                    </a:cubicBezTo>
                    <a:cubicBezTo>
                      <a:pt x="2608" y="909"/>
                      <a:pt x="2667" y="528"/>
                      <a:pt x="2477" y="254"/>
                    </a:cubicBezTo>
                    <a:cubicBezTo>
                      <a:pt x="2354" y="88"/>
                      <a:pt x="2165" y="1"/>
                      <a:pt x="1974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8"/>
              <p:cNvSpPr/>
              <p:nvPr/>
            </p:nvSpPr>
            <p:spPr>
              <a:xfrm>
                <a:off x="4575600" y="2579225"/>
                <a:ext cx="246800" cy="334875"/>
              </a:xfrm>
              <a:custGeom>
                <a:avLst/>
                <a:gdLst/>
                <a:ahLst/>
                <a:cxnLst/>
                <a:rect l="l" t="t" r="r" b="b"/>
                <a:pathLst>
                  <a:path w="9872" h="13395" extrusionOk="0">
                    <a:moveTo>
                      <a:pt x="251" y="0"/>
                    </a:moveTo>
                    <a:lnTo>
                      <a:pt x="1" y="191"/>
                    </a:lnTo>
                    <a:lnTo>
                      <a:pt x="7740" y="11323"/>
                    </a:lnTo>
                    <a:lnTo>
                      <a:pt x="9871" y="13395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8"/>
              <p:cNvSpPr/>
              <p:nvPr/>
            </p:nvSpPr>
            <p:spPr>
              <a:xfrm>
                <a:off x="4581875" y="2574750"/>
                <a:ext cx="240525" cy="339350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13574" extrusionOk="0">
                    <a:moveTo>
                      <a:pt x="262" y="1"/>
                    </a:moveTo>
                    <a:lnTo>
                      <a:pt x="0" y="179"/>
                    </a:lnTo>
                    <a:lnTo>
                      <a:pt x="9620" y="13574"/>
                    </a:lnTo>
                    <a:lnTo>
                      <a:pt x="9620" y="13574"/>
                    </a:lnTo>
                    <a:lnTo>
                      <a:pt x="8334" y="10895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8" name="Google Shape;968;p8"/>
          <p:cNvGrpSpPr/>
          <p:nvPr/>
        </p:nvGrpSpPr>
        <p:grpSpPr>
          <a:xfrm rot="-5400000">
            <a:off x="4013900" y="2530021"/>
            <a:ext cx="1116200" cy="4524329"/>
            <a:chOff x="211050" y="409400"/>
            <a:chExt cx="1116200" cy="4524329"/>
          </a:xfrm>
        </p:grpSpPr>
        <p:sp>
          <p:nvSpPr>
            <p:cNvPr id="969" name="Google Shape;969;p8"/>
            <p:cNvSpPr/>
            <p:nvPr/>
          </p:nvSpPr>
          <p:spPr>
            <a:xfrm>
              <a:off x="446589" y="2866930"/>
              <a:ext cx="469020" cy="545741"/>
            </a:xfrm>
            <a:custGeom>
              <a:avLst/>
              <a:gdLst/>
              <a:ahLst/>
              <a:cxnLst/>
              <a:rect l="l" t="t" r="r" b="b"/>
              <a:pathLst>
                <a:path w="10825" h="12595" extrusionOk="0">
                  <a:moveTo>
                    <a:pt x="4827" y="1"/>
                  </a:moveTo>
                  <a:cubicBezTo>
                    <a:pt x="4796" y="12"/>
                    <a:pt x="4765" y="24"/>
                    <a:pt x="4734" y="36"/>
                  </a:cubicBezTo>
                  <a:lnTo>
                    <a:pt x="4734" y="36"/>
                  </a:lnTo>
                  <a:cubicBezTo>
                    <a:pt x="4796" y="21"/>
                    <a:pt x="4827" y="1"/>
                    <a:pt x="4827" y="1"/>
                  </a:cubicBezTo>
                  <a:close/>
                  <a:moveTo>
                    <a:pt x="4734" y="36"/>
                  </a:moveTo>
                  <a:cubicBezTo>
                    <a:pt x="4724" y="38"/>
                    <a:pt x="4713" y="41"/>
                    <a:pt x="4701" y="43"/>
                  </a:cubicBezTo>
                  <a:cubicBezTo>
                    <a:pt x="4632" y="70"/>
                    <a:pt x="4506" y="112"/>
                    <a:pt x="4367" y="168"/>
                  </a:cubicBezTo>
                  <a:cubicBezTo>
                    <a:pt x="4074" y="280"/>
                    <a:pt x="3655" y="461"/>
                    <a:pt x="3181" y="796"/>
                  </a:cubicBezTo>
                  <a:cubicBezTo>
                    <a:pt x="2944" y="949"/>
                    <a:pt x="2679" y="1144"/>
                    <a:pt x="2414" y="1382"/>
                  </a:cubicBezTo>
                  <a:cubicBezTo>
                    <a:pt x="2163" y="1605"/>
                    <a:pt x="1898" y="1884"/>
                    <a:pt x="1633" y="2205"/>
                  </a:cubicBezTo>
                  <a:cubicBezTo>
                    <a:pt x="1131" y="2832"/>
                    <a:pt x="656" y="3655"/>
                    <a:pt x="377" y="4604"/>
                  </a:cubicBezTo>
                  <a:cubicBezTo>
                    <a:pt x="85" y="5566"/>
                    <a:pt x="1" y="6682"/>
                    <a:pt x="210" y="7812"/>
                  </a:cubicBezTo>
                  <a:cubicBezTo>
                    <a:pt x="238" y="7951"/>
                    <a:pt x="252" y="8091"/>
                    <a:pt x="294" y="8230"/>
                  </a:cubicBezTo>
                  <a:lnTo>
                    <a:pt x="350" y="8440"/>
                  </a:lnTo>
                  <a:cubicBezTo>
                    <a:pt x="363" y="8509"/>
                    <a:pt x="391" y="8579"/>
                    <a:pt x="419" y="8649"/>
                  </a:cubicBezTo>
                  <a:cubicBezTo>
                    <a:pt x="503" y="8928"/>
                    <a:pt x="601" y="9235"/>
                    <a:pt x="740" y="9486"/>
                  </a:cubicBezTo>
                  <a:cubicBezTo>
                    <a:pt x="880" y="9765"/>
                    <a:pt x="1047" y="10030"/>
                    <a:pt x="1228" y="10281"/>
                  </a:cubicBezTo>
                  <a:cubicBezTo>
                    <a:pt x="1424" y="10518"/>
                    <a:pt x="1633" y="10769"/>
                    <a:pt x="1856" y="10992"/>
                  </a:cubicBezTo>
                  <a:cubicBezTo>
                    <a:pt x="2763" y="11885"/>
                    <a:pt x="4046" y="12471"/>
                    <a:pt x="5385" y="12582"/>
                  </a:cubicBezTo>
                  <a:cubicBezTo>
                    <a:pt x="5508" y="12590"/>
                    <a:pt x="5632" y="12594"/>
                    <a:pt x="5758" y="12594"/>
                  </a:cubicBezTo>
                  <a:cubicBezTo>
                    <a:pt x="6301" y="12594"/>
                    <a:pt x="6861" y="12520"/>
                    <a:pt x="7394" y="12373"/>
                  </a:cubicBezTo>
                  <a:lnTo>
                    <a:pt x="7631" y="12303"/>
                  </a:lnTo>
                  <a:lnTo>
                    <a:pt x="7882" y="12206"/>
                  </a:lnTo>
                  <a:cubicBezTo>
                    <a:pt x="7965" y="12178"/>
                    <a:pt x="8035" y="12164"/>
                    <a:pt x="8119" y="12108"/>
                  </a:cubicBezTo>
                  <a:lnTo>
                    <a:pt x="8342" y="11983"/>
                  </a:lnTo>
                  <a:cubicBezTo>
                    <a:pt x="8663" y="11829"/>
                    <a:pt x="8942" y="11620"/>
                    <a:pt x="9207" y="11397"/>
                  </a:cubicBezTo>
                  <a:cubicBezTo>
                    <a:pt x="10225" y="10462"/>
                    <a:pt x="10825" y="9067"/>
                    <a:pt x="10741" y="7714"/>
                  </a:cubicBezTo>
                  <a:cubicBezTo>
                    <a:pt x="10713" y="7533"/>
                    <a:pt x="10713" y="7379"/>
                    <a:pt x="10685" y="7212"/>
                  </a:cubicBezTo>
                  <a:lnTo>
                    <a:pt x="10630" y="6961"/>
                  </a:lnTo>
                  <a:cubicBezTo>
                    <a:pt x="10630" y="6933"/>
                    <a:pt x="10616" y="6877"/>
                    <a:pt x="10602" y="6835"/>
                  </a:cubicBezTo>
                  <a:lnTo>
                    <a:pt x="10560" y="6724"/>
                  </a:lnTo>
                  <a:lnTo>
                    <a:pt x="10490" y="6473"/>
                  </a:lnTo>
                  <a:cubicBezTo>
                    <a:pt x="10462" y="6389"/>
                    <a:pt x="10420" y="6319"/>
                    <a:pt x="10406" y="6236"/>
                  </a:cubicBezTo>
                  <a:lnTo>
                    <a:pt x="10351" y="6110"/>
                  </a:lnTo>
                  <a:cubicBezTo>
                    <a:pt x="10337" y="6068"/>
                    <a:pt x="10323" y="6040"/>
                    <a:pt x="10295" y="5985"/>
                  </a:cubicBezTo>
                  <a:lnTo>
                    <a:pt x="10183" y="5761"/>
                  </a:lnTo>
                  <a:cubicBezTo>
                    <a:pt x="9835" y="5190"/>
                    <a:pt x="9346" y="4701"/>
                    <a:pt x="8761" y="4381"/>
                  </a:cubicBezTo>
                  <a:cubicBezTo>
                    <a:pt x="8230" y="4096"/>
                    <a:pt x="7639" y="3931"/>
                    <a:pt x="7055" y="3931"/>
                  </a:cubicBezTo>
                  <a:cubicBezTo>
                    <a:pt x="7010" y="3931"/>
                    <a:pt x="6965" y="3932"/>
                    <a:pt x="6919" y="3934"/>
                  </a:cubicBezTo>
                  <a:cubicBezTo>
                    <a:pt x="6836" y="3934"/>
                    <a:pt x="6766" y="3948"/>
                    <a:pt x="6696" y="3948"/>
                  </a:cubicBezTo>
                  <a:cubicBezTo>
                    <a:pt x="6626" y="3948"/>
                    <a:pt x="6529" y="3948"/>
                    <a:pt x="6459" y="3962"/>
                  </a:cubicBezTo>
                  <a:cubicBezTo>
                    <a:pt x="6306" y="4004"/>
                    <a:pt x="6152" y="4018"/>
                    <a:pt x="6013" y="4074"/>
                  </a:cubicBezTo>
                  <a:cubicBezTo>
                    <a:pt x="5943" y="4088"/>
                    <a:pt x="5873" y="4102"/>
                    <a:pt x="5789" y="4143"/>
                  </a:cubicBezTo>
                  <a:cubicBezTo>
                    <a:pt x="5720" y="4171"/>
                    <a:pt x="5650" y="4185"/>
                    <a:pt x="5580" y="4227"/>
                  </a:cubicBezTo>
                  <a:lnTo>
                    <a:pt x="5371" y="4325"/>
                  </a:lnTo>
                  <a:cubicBezTo>
                    <a:pt x="5301" y="4367"/>
                    <a:pt x="5232" y="4394"/>
                    <a:pt x="5176" y="4450"/>
                  </a:cubicBezTo>
                  <a:cubicBezTo>
                    <a:pt x="4785" y="4701"/>
                    <a:pt x="4464" y="5022"/>
                    <a:pt x="4227" y="5399"/>
                  </a:cubicBezTo>
                  <a:cubicBezTo>
                    <a:pt x="3990" y="5761"/>
                    <a:pt x="3851" y="6180"/>
                    <a:pt x="3795" y="6598"/>
                  </a:cubicBezTo>
                  <a:cubicBezTo>
                    <a:pt x="3739" y="6961"/>
                    <a:pt x="3767" y="7324"/>
                    <a:pt x="3837" y="7672"/>
                  </a:cubicBezTo>
                  <a:cubicBezTo>
                    <a:pt x="3851" y="7770"/>
                    <a:pt x="3879" y="7854"/>
                    <a:pt x="3906" y="7937"/>
                  </a:cubicBezTo>
                  <a:cubicBezTo>
                    <a:pt x="3920" y="8021"/>
                    <a:pt x="3976" y="8119"/>
                    <a:pt x="4004" y="8202"/>
                  </a:cubicBezTo>
                  <a:cubicBezTo>
                    <a:pt x="4046" y="8286"/>
                    <a:pt x="4088" y="8370"/>
                    <a:pt x="4130" y="8440"/>
                  </a:cubicBezTo>
                  <a:cubicBezTo>
                    <a:pt x="4185" y="8509"/>
                    <a:pt x="4227" y="8607"/>
                    <a:pt x="4283" y="8677"/>
                  </a:cubicBezTo>
                  <a:cubicBezTo>
                    <a:pt x="4506" y="8970"/>
                    <a:pt x="4813" y="9207"/>
                    <a:pt x="5134" y="9374"/>
                  </a:cubicBezTo>
                  <a:cubicBezTo>
                    <a:pt x="5469" y="9528"/>
                    <a:pt x="5859" y="9611"/>
                    <a:pt x="6222" y="9611"/>
                  </a:cubicBezTo>
                  <a:lnTo>
                    <a:pt x="6361" y="9611"/>
                  </a:lnTo>
                  <a:cubicBezTo>
                    <a:pt x="6417" y="9611"/>
                    <a:pt x="6459" y="9597"/>
                    <a:pt x="6515" y="9597"/>
                  </a:cubicBezTo>
                  <a:cubicBezTo>
                    <a:pt x="6571" y="9597"/>
                    <a:pt x="6626" y="9583"/>
                    <a:pt x="6668" y="9555"/>
                  </a:cubicBezTo>
                  <a:cubicBezTo>
                    <a:pt x="6724" y="9542"/>
                    <a:pt x="6780" y="9542"/>
                    <a:pt x="6836" y="9528"/>
                  </a:cubicBezTo>
                  <a:cubicBezTo>
                    <a:pt x="7017" y="9472"/>
                    <a:pt x="7254" y="9388"/>
                    <a:pt x="7435" y="9263"/>
                  </a:cubicBezTo>
                  <a:cubicBezTo>
                    <a:pt x="7826" y="9025"/>
                    <a:pt x="8133" y="8621"/>
                    <a:pt x="8272" y="8147"/>
                  </a:cubicBezTo>
                  <a:cubicBezTo>
                    <a:pt x="8384" y="7840"/>
                    <a:pt x="8398" y="7505"/>
                    <a:pt x="8328" y="7170"/>
                  </a:cubicBezTo>
                  <a:cubicBezTo>
                    <a:pt x="8328" y="7114"/>
                    <a:pt x="8300" y="7073"/>
                    <a:pt x="8300" y="7003"/>
                  </a:cubicBezTo>
                  <a:cubicBezTo>
                    <a:pt x="8272" y="6947"/>
                    <a:pt x="8258" y="6877"/>
                    <a:pt x="8244" y="6822"/>
                  </a:cubicBezTo>
                  <a:cubicBezTo>
                    <a:pt x="8175" y="6654"/>
                    <a:pt x="8091" y="6487"/>
                    <a:pt x="7965" y="6347"/>
                  </a:cubicBezTo>
                  <a:cubicBezTo>
                    <a:pt x="7840" y="6208"/>
                    <a:pt x="7700" y="6096"/>
                    <a:pt x="7561" y="5999"/>
                  </a:cubicBezTo>
                  <a:cubicBezTo>
                    <a:pt x="7408" y="5901"/>
                    <a:pt x="7254" y="5831"/>
                    <a:pt x="7073" y="5789"/>
                  </a:cubicBezTo>
                  <a:cubicBezTo>
                    <a:pt x="6944" y="5768"/>
                    <a:pt x="6808" y="5738"/>
                    <a:pt x="6675" y="5738"/>
                  </a:cubicBezTo>
                  <a:cubicBezTo>
                    <a:pt x="6635" y="5738"/>
                    <a:pt x="6596" y="5741"/>
                    <a:pt x="6557" y="5747"/>
                  </a:cubicBezTo>
                  <a:cubicBezTo>
                    <a:pt x="6585" y="5720"/>
                    <a:pt x="6626" y="5706"/>
                    <a:pt x="6640" y="5692"/>
                  </a:cubicBezTo>
                  <a:lnTo>
                    <a:pt x="6710" y="5622"/>
                  </a:lnTo>
                  <a:cubicBezTo>
                    <a:pt x="6738" y="5608"/>
                    <a:pt x="6766" y="5580"/>
                    <a:pt x="6780" y="5552"/>
                  </a:cubicBezTo>
                  <a:cubicBezTo>
                    <a:pt x="6808" y="5469"/>
                    <a:pt x="6710" y="5371"/>
                    <a:pt x="6459" y="5343"/>
                  </a:cubicBezTo>
                  <a:lnTo>
                    <a:pt x="6250" y="5343"/>
                  </a:lnTo>
                  <a:cubicBezTo>
                    <a:pt x="6180" y="5343"/>
                    <a:pt x="6096" y="5357"/>
                    <a:pt x="6013" y="5371"/>
                  </a:cubicBezTo>
                  <a:cubicBezTo>
                    <a:pt x="5817" y="5413"/>
                    <a:pt x="5622" y="5496"/>
                    <a:pt x="5413" y="5636"/>
                  </a:cubicBezTo>
                  <a:cubicBezTo>
                    <a:pt x="5232" y="5775"/>
                    <a:pt x="5036" y="5957"/>
                    <a:pt x="4897" y="6180"/>
                  </a:cubicBezTo>
                  <a:cubicBezTo>
                    <a:pt x="4757" y="6403"/>
                    <a:pt x="4646" y="6668"/>
                    <a:pt x="4618" y="6947"/>
                  </a:cubicBezTo>
                  <a:cubicBezTo>
                    <a:pt x="4576" y="7226"/>
                    <a:pt x="4604" y="7505"/>
                    <a:pt x="4688" y="7770"/>
                  </a:cubicBezTo>
                  <a:lnTo>
                    <a:pt x="4715" y="7868"/>
                  </a:lnTo>
                  <a:lnTo>
                    <a:pt x="4715" y="7882"/>
                  </a:lnTo>
                  <a:lnTo>
                    <a:pt x="4743" y="7937"/>
                  </a:lnTo>
                  <a:lnTo>
                    <a:pt x="4743" y="7951"/>
                  </a:lnTo>
                  <a:lnTo>
                    <a:pt x="4757" y="7979"/>
                  </a:lnTo>
                  <a:lnTo>
                    <a:pt x="4785" y="8049"/>
                  </a:lnTo>
                  <a:cubicBezTo>
                    <a:pt x="4813" y="8077"/>
                    <a:pt x="4827" y="8133"/>
                    <a:pt x="4855" y="8161"/>
                  </a:cubicBezTo>
                  <a:cubicBezTo>
                    <a:pt x="4883" y="8188"/>
                    <a:pt x="4883" y="8202"/>
                    <a:pt x="4897" y="8216"/>
                  </a:cubicBezTo>
                  <a:lnTo>
                    <a:pt x="4925" y="8272"/>
                  </a:lnTo>
                  <a:cubicBezTo>
                    <a:pt x="4953" y="8300"/>
                    <a:pt x="4967" y="8328"/>
                    <a:pt x="4994" y="8356"/>
                  </a:cubicBezTo>
                  <a:cubicBezTo>
                    <a:pt x="4980" y="8398"/>
                    <a:pt x="5036" y="8467"/>
                    <a:pt x="5078" y="8495"/>
                  </a:cubicBezTo>
                  <a:cubicBezTo>
                    <a:pt x="5245" y="8663"/>
                    <a:pt x="5399" y="8760"/>
                    <a:pt x="5580" y="8830"/>
                  </a:cubicBezTo>
                  <a:cubicBezTo>
                    <a:pt x="5734" y="8900"/>
                    <a:pt x="5887" y="8942"/>
                    <a:pt x="6027" y="8956"/>
                  </a:cubicBezTo>
                  <a:cubicBezTo>
                    <a:pt x="6056" y="8957"/>
                    <a:pt x="6084" y="8958"/>
                    <a:pt x="6112" y="8958"/>
                  </a:cubicBezTo>
                  <a:cubicBezTo>
                    <a:pt x="6348" y="8958"/>
                    <a:pt x="6528" y="8907"/>
                    <a:pt x="6640" y="8844"/>
                  </a:cubicBezTo>
                  <a:cubicBezTo>
                    <a:pt x="6738" y="8816"/>
                    <a:pt x="6808" y="8760"/>
                    <a:pt x="6850" y="8719"/>
                  </a:cubicBezTo>
                  <a:cubicBezTo>
                    <a:pt x="6877" y="8691"/>
                    <a:pt x="6877" y="8663"/>
                    <a:pt x="6864" y="8635"/>
                  </a:cubicBezTo>
                  <a:cubicBezTo>
                    <a:pt x="6864" y="8579"/>
                    <a:pt x="6822" y="8551"/>
                    <a:pt x="6738" y="8523"/>
                  </a:cubicBezTo>
                  <a:cubicBezTo>
                    <a:pt x="6668" y="8481"/>
                    <a:pt x="6571" y="8454"/>
                    <a:pt x="6431" y="8412"/>
                  </a:cubicBezTo>
                  <a:cubicBezTo>
                    <a:pt x="6306" y="8370"/>
                    <a:pt x="6166" y="8300"/>
                    <a:pt x="6027" y="8216"/>
                  </a:cubicBezTo>
                  <a:cubicBezTo>
                    <a:pt x="5887" y="8133"/>
                    <a:pt x="5748" y="7993"/>
                    <a:pt x="5664" y="7812"/>
                  </a:cubicBezTo>
                  <a:cubicBezTo>
                    <a:pt x="5497" y="7519"/>
                    <a:pt x="5483" y="7101"/>
                    <a:pt x="5636" y="6766"/>
                  </a:cubicBezTo>
                  <a:cubicBezTo>
                    <a:pt x="5734" y="6598"/>
                    <a:pt x="5845" y="6459"/>
                    <a:pt x="6013" y="6347"/>
                  </a:cubicBezTo>
                  <a:cubicBezTo>
                    <a:pt x="6166" y="6250"/>
                    <a:pt x="6333" y="6180"/>
                    <a:pt x="6515" y="6138"/>
                  </a:cubicBezTo>
                  <a:cubicBezTo>
                    <a:pt x="6593" y="6128"/>
                    <a:pt x="6669" y="6123"/>
                    <a:pt x="6746" y="6123"/>
                  </a:cubicBezTo>
                  <a:cubicBezTo>
                    <a:pt x="6998" y="6123"/>
                    <a:pt x="7242" y="6180"/>
                    <a:pt x="7477" y="6319"/>
                  </a:cubicBezTo>
                  <a:cubicBezTo>
                    <a:pt x="7770" y="6487"/>
                    <a:pt x="7979" y="6780"/>
                    <a:pt x="8105" y="7087"/>
                  </a:cubicBezTo>
                  <a:cubicBezTo>
                    <a:pt x="8189" y="7379"/>
                    <a:pt x="8203" y="7672"/>
                    <a:pt x="8133" y="7979"/>
                  </a:cubicBezTo>
                  <a:cubicBezTo>
                    <a:pt x="8077" y="8258"/>
                    <a:pt x="7965" y="8537"/>
                    <a:pt x="7784" y="8746"/>
                  </a:cubicBezTo>
                  <a:cubicBezTo>
                    <a:pt x="7589" y="8984"/>
                    <a:pt x="7352" y="9179"/>
                    <a:pt x="7073" y="9276"/>
                  </a:cubicBezTo>
                  <a:cubicBezTo>
                    <a:pt x="6794" y="9402"/>
                    <a:pt x="6501" y="9458"/>
                    <a:pt x="6180" y="9458"/>
                  </a:cubicBezTo>
                  <a:cubicBezTo>
                    <a:pt x="5566" y="9458"/>
                    <a:pt x="4967" y="9193"/>
                    <a:pt x="4548" y="8746"/>
                  </a:cubicBezTo>
                  <a:cubicBezTo>
                    <a:pt x="4367" y="8551"/>
                    <a:pt x="4227" y="8328"/>
                    <a:pt x="4130" y="8077"/>
                  </a:cubicBezTo>
                  <a:cubicBezTo>
                    <a:pt x="4074" y="7951"/>
                    <a:pt x="4032" y="7840"/>
                    <a:pt x="4004" y="7714"/>
                  </a:cubicBezTo>
                  <a:cubicBezTo>
                    <a:pt x="3990" y="7645"/>
                    <a:pt x="3990" y="7589"/>
                    <a:pt x="3962" y="7519"/>
                  </a:cubicBezTo>
                  <a:lnTo>
                    <a:pt x="3948" y="7421"/>
                  </a:lnTo>
                  <a:cubicBezTo>
                    <a:pt x="3948" y="7379"/>
                    <a:pt x="3948" y="7352"/>
                    <a:pt x="3934" y="7310"/>
                  </a:cubicBezTo>
                  <a:lnTo>
                    <a:pt x="3920" y="7114"/>
                  </a:lnTo>
                  <a:lnTo>
                    <a:pt x="3920" y="6933"/>
                  </a:lnTo>
                  <a:cubicBezTo>
                    <a:pt x="3920" y="6863"/>
                    <a:pt x="3920" y="6808"/>
                    <a:pt x="3934" y="6738"/>
                  </a:cubicBezTo>
                  <a:cubicBezTo>
                    <a:pt x="3948" y="6668"/>
                    <a:pt x="3948" y="6612"/>
                    <a:pt x="3948" y="6543"/>
                  </a:cubicBezTo>
                  <a:cubicBezTo>
                    <a:pt x="4004" y="6278"/>
                    <a:pt x="4074" y="6040"/>
                    <a:pt x="4199" y="5789"/>
                  </a:cubicBezTo>
                  <a:cubicBezTo>
                    <a:pt x="4311" y="5566"/>
                    <a:pt x="4450" y="5343"/>
                    <a:pt x="4632" y="5148"/>
                  </a:cubicBezTo>
                  <a:cubicBezTo>
                    <a:pt x="4660" y="5092"/>
                    <a:pt x="4715" y="5064"/>
                    <a:pt x="4771" y="5008"/>
                  </a:cubicBezTo>
                  <a:lnTo>
                    <a:pt x="4841" y="4938"/>
                  </a:lnTo>
                  <a:cubicBezTo>
                    <a:pt x="4855" y="4925"/>
                    <a:pt x="4897" y="4911"/>
                    <a:pt x="4911" y="4869"/>
                  </a:cubicBezTo>
                  <a:cubicBezTo>
                    <a:pt x="4967" y="4841"/>
                    <a:pt x="5008" y="4785"/>
                    <a:pt x="5064" y="4743"/>
                  </a:cubicBezTo>
                  <a:cubicBezTo>
                    <a:pt x="5120" y="4715"/>
                    <a:pt x="5176" y="4673"/>
                    <a:pt x="5245" y="4646"/>
                  </a:cubicBezTo>
                  <a:cubicBezTo>
                    <a:pt x="5301" y="4604"/>
                    <a:pt x="5357" y="4576"/>
                    <a:pt x="5427" y="4534"/>
                  </a:cubicBezTo>
                  <a:cubicBezTo>
                    <a:pt x="5511" y="4506"/>
                    <a:pt x="5552" y="4464"/>
                    <a:pt x="5622" y="4450"/>
                  </a:cubicBezTo>
                  <a:cubicBezTo>
                    <a:pt x="5692" y="4422"/>
                    <a:pt x="5762" y="4394"/>
                    <a:pt x="5831" y="4367"/>
                  </a:cubicBezTo>
                  <a:lnTo>
                    <a:pt x="6041" y="4311"/>
                  </a:lnTo>
                  <a:cubicBezTo>
                    <a:pt x="6180" y="4255"/>
                    <a:pt x="6320" y="4241"/>
                    <a:pt x="6473" y="4227"/>
                  </a:cubicBezTo>
                  <a:cubicBezTo>
                    <a:pt x="6543" y="4213"/>
                    <a:pt x="6612" y="4213"/>
                    <a:pt x="6710" y="4213"/>
                  </a:cubicBezTo>
                  <a:cubicBezTo>
                    <a:pt x="6780" y="4213"/>
                    <a:pt x="6850" y="4185"/>
                    <a:pt x="6933" y="4185"/>
                  </a:cubicBezTo>
                  <a:cubicBezTo>
                    <a:pt x="7519" y="4185"/>
                    <a:pt x="8133" y="4325"/>
                    <a:pt x="8677" y="4646"/>
                  </a:cubicBezTo>
                  <a:cubicBezTo>
                    <a:pt x="8995" y="4831"/>
                    <a:pt x="9288" y="5054"/>
                    <a:pt x="9544" y="5315"/>
                  </a:cubicBezTo>
                  <a:lnTo>
                    <a:pt x="9544" y="5315"/>
                  </a:lnTo>
                  <a:cubicBezTo>
                    <a:pt x="9379" y="5152"/>
                    <a:pt x="9085" y="4943"/>
                    <a:pt x="8802" y="4841"/>
                  </a:cubicBezTo>
                  <a:cubicBezTo>
                    <a:pt x="8733" y="4799"/>
                    <a:pt x="8635" y="4785"/>
                    <a:pt x="8565" y="4771"/>
                  </a:cubicBezTo>
                  <a:lnTo>
                    <a:pt x="8356" y="4715"/>
                  </a:lnTo>
                  <a:cubicBezTo>
                    <a:pt x="8244" y="4701"/>
                    <a:pt x="8133" y="4701"/>
                    <a:pt x="8105" y="4701"/>
                  </a:cubicBezTo>
                  <a:cubicBezTo>
                    <a:pt x="8007" y="4715"/>
                    <a:pt x="8049" y="4771"/>
                    <a:pt x="8147" y="4841"/>
                  </a:cubicBezTo>
                  <a:cubicBezTo>
                    <a:pt x="8203" y="4869"/>
                    <a:pt x="8272" y="4911"/>
                    <a:pt x="8342" y="4952"/>
                  </a:cubicBezTo>
                  <a:cubicBezTo>
                    <a:pt x="8412" y="5008"/>
                    <a:pt x="8496" y="5064"/>
                    <a:pt x="8607" y="5120"/>
                  </a:cubicBezTo>
                  <a:cubicBezTo>
                    <a:pt x="8774" y="5231"/>
                    <a:pt x="8970" y="5371"/>
                    <a:pt x="9123" y="5510"/>
                  </a:cubicBezTo>
                  <a:cubicBezTo>
                    <a:pt x="9291" y="5650"/>
                    <a:pt x="9388" y="5817"/>
                    <a:pt x="9458" y="5887"/>
                  </a:cubicBezTo>
                  <a:cubicBezTo>
                    <a:pt x="9500" y="5929"/>
                    <a:pt x="9528" y="5985"/>
                    <a:pt x="9570" y="6054"/>
                  </a:cubicBezTo>
                  <a:lnTo>
                    <a:pt x="9611" y="6138"/>
                  </a:lnTo>
                  <a:lnTo>
                    <a:pt x="9667" y="6236"/>
                  </a:lnTo>
                  <a:cubicBezTo>
                    <a:pt x="9709" y="6278"/>
                    <a:pt x="9737" y="6347"/>
                    <a:pt x="9779" y="6403"/>
                  </a:cubicBezTo>
                  <a:cubicBezTo>
                    <a:pt x="9807" y="6459"/>
                    <a:pt x="9835" y="6529"/>
                    <a:pt x="9862" y="6584"/>
                  </a:cubicBezTo>
                  <a:cubicBezTo>
                    <a:pt x="9918" y="6696"/>
                    <a:pt x="9960" y="6822"/>
                    <a:pt x="10002" y="6947"/>
                  </a:cubicBezTo>
                  <a:cubicBezTo>
                    <a:pt x="10058" y="7073"/>
                    <a:pt x="10072" y="7212"/>
                    <a:pt x="10114" y="7324"/>
                  </a:cubicBezTo>
                  <a:cubicBezTo>
                    <a:pt x="10002" y="7073"/>
                    <a:pt x="9849" y="6905"/>
                    <a:pt x="9723" y="6835"/>
                  </a:cubicBezTo>
                  <a:cubicBezTo>
                    <a:pt x="9683" y="6813"/>
                    <a:pt x="9647" y="6802"/>
                    <a:pt x="9615" y="6802"/>
                  </a:cubicBezTo>
                  <a:cubicBezTo>
                    <a:pt x="9546" y="6802"/>
                    <a:pt x="9492" y="6852"/>
                    <a:pt x="9444" y="6947"/>
                  </a:cubicBezTo>
                  <a:cubicBezTo>
                    <a:pt x="9416" y="7003"/>
                    <a:pt x="9430" y="7101"/>
                    <a:pt x="9444" y="7212"/>
                  </a:cubicBezTo>
                  <a:cubicBezTo>
                    <a:pt x="9458" y="7310"/>
                    <a:pt x="9486" y="7435"/>
                    <a:pt x="9528" y="7533"/>
                  </a:cubicBezTo>
                  <a:cubicBezTo>
                    <a:pt x="9653" y="7910"/>
                    <a:pt x="9723" y="8342"/>
                    <a:pt x="9695" y="8788"/>
                  </a:cubicBezTo>
                  <a:cubicBezTo>
                    <a:pt x="9667" y="9249"/>
                    <a:pt x="9556" y="9737"/>
                    <a:pt x="9305" y="10211"/>
                  </a:cubicBezTo>
                  <a:cubicBezTo>
                    <a:pt x="9067" y="10671"/>
                    <a:pt x="8719" y="11090"/>
                    <a:pt x="8258" y="11439"/>
                  </a:cubicBezTo>
                  <a:cubicBezTo>
                    <a:pt x="8203" y="11494"/>
                    <a:pt x="8133" y="11536"/>
                    <a:pt x="8091" y="11564"/>
                  </a:cubicBezTo>
                  <a:lnTo>
                    <a:pt x="7910" y="11690"/>
                  </a:lnTo>
                  <a:cubicBezTo>
                    <a:pt x="7784" y="11759"/>
                    <a:pt x="7645" y="11815"/>
                    <a:pt x="7533" y="11885"/>
                  </a:cubicBezTo>
                  <a:cubicBezTo>
                    <a:pt x="7268" y="11996"/>
                    <a:pt x="6975" y="12094"/>
                    <a:pt x="6696" y="12136"/>
                  </a:cubicBezTo>
                  <a:cubicBezTo>
                    <a:pt x="6766" y="12122"/>
                    <a:pt x="6808" y="12094"/>
                    <a:pt x="6864" y="12052"/>
                  </a:cubicBezTo>
                  <a:cubicBezTo>
                    <a:pt x="6919" y="12024"/>
                    <a:pt x="6989" y="11996"/>
                    <a:pt x="7045" y="11969"/>
                  </a:cubicBezTo>
                  <a:cubicBezTo>
                    <a:pt x="7129" y="11927"/>
                    <a:pt x="7212" y="11885"/>
                    <a:pt x="7282" y="11843"/>
                  </a:cubicBezTo>
                  <a:cubicBezTo>
                    <a:pt x="7366" y="11787"/>
                    <a:pt x="7463" y="11759"/>
                    <a:pt x="7533" y="11704"/>
                  </a:cubicBezTo>
                  <a:cubicBezTo>
                    <a:pt x="7617" y="11648"/>
                    <a:pt x="7687" y="11606"/>
                    <a:pt x="7770" y="11550"/>
                  </a:cubicBezTo>
                  <a:cubicBezTo>
                    <a:pt x="7854" y="11494"/>
                    <a:pt x="7924" y="11425"/>
                    <a:pt x="7993" y="11369"/>
                  </a:cubicBezTo>
                  <a:cubicBezTo>
                    <a:pt x="8035" y="11341"/>
                    <a:pt x="8091" y="11327"/>
                    <a:pt x="8119" y="11285"/>
                  </a:cubicBezTo>
                  <a:lnTo>
                    <a:pt x="8230" y="11187"/>
                  </a:lnTo>
                  <a:lnTo>
                    <a:pt x="8328" y="11076"/>
                  </a:lnTo>
                  <a:lnTo>
                    <a:pt x="8384" y="11020"/>
                  </a:lnTo>
                  <a:lnTo>
                    <a:pt x="8440" y="10978"/>
                  </a:lnTo>
                  <a:lnTo>
                    <a:pt x="8649" y="10769"/>
                  </a:lnTo>
                  <a:cubicBezTo>
                    <a:pt x="8719" y="10671"/>
                    <a:pt x="8761" y="10602"/>
                    <a:pt x="8830" y="10532"/>
                  </a:cubicBezTo>
                  <a:cubicBezTo>
                    <a:pt x="8872" y="10504"/>
                    <a:pt x="8886" y="10462"/>
                    <a:pt x="8886" y="10434"/>
                  </a:cubicBezTo>
                  <a:cubicBezTo>
                    <a:pt x="8886" y="10420"/>
                    <a:pt x="8886" y="10392"/>
                    <a:pt x="8872" y="10392"/>
                  </a:cubicBezTo>
                  <a:cubicBezTo>
                    <a:pt x="8858" y="10392"/>
                    <a:pt x="8830" y="10420"/>
                    <a:pt x="8802" y="10434"/>
                  </a:cubicBezTo>
                  <a:cubicBezTo>
                    <a:pt x="8761" y="10448"/>
                    <a:pt x="8733" y="10490"/>
                    <a:pt x="8691" y="10518"/>
                  </a:cubicBezTo>
                  <a:cubicBezTo>
                    <a:pt x="8663" y="10560"/>
                    <a:pt x="8621" y="10588"/>
                    <a:pt x="8607" y="10630"/>
                  </a:cubicBezTo>
                  <a:lnTo>
                    <a:pt x="8551" y="10671"/>
                  </a:lnTo>
                  <a:lnTo>
                    <a:pt x="8509" y="10727"/>
                  </a:lnTo>
                  <a:cubicBezTo>
                    <a:pt x="8440" y="10797"/>
                    <a:pt x="8342" y="10853"/>
                    <a:pt x="8272" y="10922"/>
                  </a:cubicBezTo>
                  <a:cubicBezTo>
                    <a:pt x="8189" y="10978"/>
                    <a:pt x="8105" y="11048"/>
                    <a:pt x="8021" y="11090"/>
                  </a:cubicBezTo>
                  <a:cubicBezTo>
                    <a:pt x="7924" y="11146"/>
                    <a:pt x="7826" y="11201"/>
                    <a:pt x="7742" y="11271"/>
                  </a:cubicBezTo>
                  <a:cubicBezTo>
                    <a:pt x="7673" y="11299"/>
                    <a:pt x="7603" y="11327"/>
                    <a:pt x="7533" y="11355"/>
                  </a:cubicBezTo>
                  <a:lnTo>
                    <a:pt x="7324" y="11439"/>
                  </a:lnTo>
                  <a:lnTo>
                    <a:pt x="7115" y="11508"/>
                  </a:lnTo>
                  <a:lnTo>
                    <a:pt x="6877" y="11578"/>
                  </a:lnTo>
                  <a:cubicBezTo>
                    <a:pt x="6585" y="11648"/>
                    <a:pt x="6292" y="11704"/>
                    <a:pt x="5971" y="11717"/>
                  </a:cubicBezTo>
                  <a:cubicBezTo>
                    <a:pt x="5830" y="11731"/>
                    <a:pt x="5689" y="11737"/>
                    <a:pt x="5547" y="11737"/>
                  </a:cubicBezTo>
                  <a:cubicBezTo>
                    <a:pt x="5086" y="11737"/>
                    <a:pt x="4623" y="11671"/>
                    <a:pt x="4185" y="11564"/>
                  </a:cubicBezTo>
                  <a:cubicBezTo>
                    <a:pt x="3321" y="11355"/>
                    <a:pt x="2512" y="10908"/>
                    <a:pt x="1842" y="10253"/>
                  </a:cubicBezTo>
                  <a:cubicBezTo>
                    <a:pt x="1633" y="10072"/>
                    <a:pt x="1438" y="9862"/>
                    <a:pt x="1284" y="9653"/>
                  </a:cubicBezTo>
                  <a:cubicBezTo>
                    <a:pt x="1326" y="9653"/>
                    <a:pt x="1368" y="9667"/>
                    <a:pt x="1424" y="9681"/>
                  </a:cubicBezTo>
                  <a:cubicBezTo>
                    <a:pt x="1507" y="9723"/>
                    <a:pt x="1605" y="9765"/>
                    <a:pt x="1703" y="9820"/>
                  </a:cubicBezTo>
                  <a:cubicBezTo>
                    <a:pt x="1814" y="9876"/>
                    <a:pt x="1912" y="9946"/>
                    <a:pt x="2037" y="10030"/>
                  </a:cubicBezTo>
                  <a:cubicBezTo>
                    <a:pt x="2056" y="10043"/>
                    <a:pt x="2068" y="10049"/>
                    <a:pt x="2076" y="10049"/>
                  </a:cubicBezTo>
                  <a:cubicBezTo>
                    <a:pt x="2109" y="10049"/>
                    <a:pt x="2052" y="9942"/>
                    <a:pt x="1995" y="9862"/>
                  </a:cubicBezTo>
                  <a:cubicBezTo>
                    <a:pt x="1605" y="9346"/>
                    <a:pt x="1270" y="8886"/>
                    <a:pt x="1005" y="8342"/>
                  </a:cubicBezTo>
                  <a:cubicBezTo>
                    <a:pt x="866" y="8063"/>
                    <a:pt x="740" y="7784"/>
                    <a:pt x="656" y="7491"/>
                  </a:cubicBezTo>
                  <a:cubicBezTo>
                    <a:pt x="601" y="7352"/>
                    <a:pt x="573" y="7184"/>
                    <a:pt x="531" y="7031"/>
                  </a:cubicBezTo>
                  <a:cubicBezTo>
                    <a:pt x="503" y="6877"/>
                    <a:pt x="489" y="6724"/>
                    <a:pt x="461" y="6543"/>
                  </a:cubicBezTo>
                  <a:cubicBezTo>
                    <a:pt x="350" y="5217"/>
                    <a:pt x="698" y="3795"/>
                    <a:pt x="1493" y="2609"/>
                  </a:cubicBezTo>
                  <a:cubicBezTo>
                    <a:pt x="1689" y="2302"/>
                    <a:pt x="1912" y="2023"/>
                    <a:pt x="2163" y="1772"/>
                  </a:cubicBezTo>
                  <a:cubicBezTo>
                    <a:pt x="2400" y="1507"/>
                    <a:pt x="2665" y="1256"/>
                    <a:pt x="2944" y="1033"/>
                  </a:cubicBezTo>
                  <a:cubicBezTo>
                    <a:pt x="3223" y="810"/>
                    <a:pt x="3530" y="614"/>
                    <a:pt x="3851" y="447"/>
                  </a:cubicBezTo>
                  <a:cubicBezTo>
                    <a:pt x="4129" y="283"/>
                    <a:pt x="4430" y="153"/>
                    <a:pt x="4734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8"/>
            <p:cNvSpPr/>
            <p:nvPr/>
          </p:nvSpPr>
          <p:spPr>
            <a:xfrm>
              <a:off x="760914" y="2274245"/>
              <a:ext cx="324566" cy="254477"/>
            </a:xfrm>
            <a:custGeom>
              <a:avLst/>
              <a:gdLst/>
              <a:ahLst/>
              <a:cxnLst/>
              <a:rect l="l" t="t" r="r" b="b"/>
              <a:pathLst>
                <a:path w="7491" h="5873" extrusionOk="0">
                  <a:moveTo>
                    <a:pt x="4828" y="1"/>
                  </a:moveTo>
                  <a:cubicBezTo>
                    <a:pt x="4578" y="1"/>
                    <a:pt x="4332" y="46"/>
                    <a:pt x="4101" y="107"/>
                  </a:cubicBezTo>
                  <a:cubicBezTo>
                    <a:pt x="3794" y="204"/>
                    <a:pt x="3515" y="386"/>
                    <a:pt x="3264" y="595"/>
                  </a:cubicBezTo>
                  <a:cubicBezTo>
                    <a:pt x="3055" y="790"/>
                    <a:pt x="2887" y="999"/>
                    <a:pt x="2762" y="1237"/>
                  </a:cubicBezTo>
                  <a:lnTo>
                    <a:pt x="2678" y="1432"/>
                  </a:lnTo>
                  <a:cubicBezTo>
                    <a:pt x="2636" y="1502"/>
                    <a:pt x="2622" y="1571"/>
                    <a:pt x="2608" y="1627"/>
                  </a:cubicBezTo>
                  <a:cubicBezTo>
                    <a:pt x="2595" y="1697"/>
                    <a:pt x="2567" y="1767"/>
                    <a:pt x="2567" y="1836"/>
                  </a:cubicBezTo>
                  <a:cubicBezTo>
                    <a:pt x="2567" y="1906"/>
                    <a:pt x="2553" y="1976"/>
                    <a:pt x="2553" y="2046"/>
                  </a:cubicBezTo>
                  <a:cubicBezTo>
                    <a:pt x="2553" y="2324"/>
                    <a:pt x="2608" y="2603"/>
                    <a:pt x="2706" y="2855"/>
                  </a:cubicBezTo>
                  <a:cubicBezTo>
                    <a:pt x="2832" y="3120"/>
                    <a:pt x="3013" y="3343"/>
                    <a:pt x="3236" y="3524"/>
                  </a:cubicBezTo>
                  <a:cubicBezTo>
                    <a:pt x="3292" y="3580"/>
                    <a:pt x="3362" y="3608"/>
                    <a:pt x="3404" y="3664"/>
                  </a:cubicBezTo>
                  <a:lnTo>
                    <a:pt x="3613" y="3761"/>
                  </a:lnTo>
                  <a:cubicBezTo>
                    <a:pt x="3752" y="3831"/>
                    <a:pt x="3934" y="3887"/>
                    <a:pt x="4087" y="3901"/>
                  </a:cubicBezTo>
                  <a:cubicBezTo>
                    <a:pt x="4157" y="3912"/>
                    <a:pt x="4229" y="3918"/>
                    <a:pt x="4300" y="3918"/>
                  </a:cubicBezTo>
                  <a:cubicBezTo>
                    <a:pt x="4581" y="3918"/>
                    <a:pt x="4863" y="3831"/>
                    <a:pt x="5119" y="3664"/>
                  </a:cubicBezTo>
                  <a:cubicBezTo>
                    <a:pt x="5328" y="3524"/>
                    <a:pt x="5496" y="3329"/>
                    <a:pt x="5621" y="3120"/>
                  </a:cubicBezTo>
                  <a:cubicBezTo>
                    <a:pt x="5635" y="3092"/>
                    <a:pt x="5663" y="3050"/>
                    <a:pt x="5677" y="2994"/>
                  </a:cubicBezTo>
                  <a:cubicBezTo>
                    <a:pt x="5691" y="2966"/>
                    <a:pt x="5705" y="2910"/>
                    <a:pt x="5733" y="2882"/>
                  </a:cubicBezTo>
                  <a:cubicBezTo>
                    <a:pt x="5761" y="2757"/>
                    <a:pt x="5803" y="2617"/>
                    <a:pt x="5803" y="2478"/>
                  </a:cubicBezTo>
                  <a:cubicBezTo>
                    <a:pt x="5803" y="2338"/>
                    <a:pt x="5789" y="2199"/>
                    <a:pt x="5733" y="2073"/>
                  </a:cubicBezTo>
                  <a:cubicBezTo>
                    <a:pt x="5635" y="1808"/>
                    <a:pt x="5482" y="1585"/>
                    <a:pt x="5259" y="1432"/>
                  </a:cubicBezTo>
                  <a:cubicBezTo>
                    <a:pt x="5287" y="1432"/>
                    <a:pt x="5315" y="1446"/>
                    <a:pt x="5328" y="1446"/>
                  </a:cubicBezTo>
                  <a:cubicBezTo>
                    <a:pt x="5356" y="1446"/>
                    <a:pt x="5384" y="1446"/>
                    <a:pt x="5398" y="1432"/>
                  </a:cubicBezTo>
                  <a:lnTo>
                    <a:pt x="5468" y="1432"/>
                  </a:lnTo>
                  <a:cubicBezTo>
                    <a:pt x="5538" y="1390"/>
                    <a:pt x="5524" y="1292"/>
                    <a:pt x="5384" y="1153"/>
                  </a:cubicBezTo>
                  <a:cubicBezTo>
                    <a:pt x="5342" y="1111"/>
                    <a:pt x="5315" y="1083"/>
                    <a:pt x="5259" y="1041"/>
                  </a:cubicBezTo>
                  <a:lnTo>
                    <a:pt x="5105" y="944"/>
                  </a:lnTo>
                  <a:cubicBezTo>
                    <a:pt x="4980" y="874"/>
                    <a:pt x="4826" y="818"/>
                    <a:pt x="4631" y="804"/>
                  </a:cubicBezTo>
                  <a:cubicBezTo>
                    <a:pt x="4588" y="797"/>
                    <a:pt x="4542" y="793"/>
                    <a:pt x="4494" y="793"/>
                  </a:cubicBezTo>
                  <a:cubicBezTo>
                    <a:pt x="4356" y="793"/>
                    <a:pt x="4204" y="822"/>
                    <a:pt x="4059" y="874"/>
                  </a:cubicBezTo>
                  <a:cubicBezTo>
                    <a:pt x="3864" y="944"/>
                    <a:pt x="3669" y="1041"/>
                    <a:pt x="3515" y="1181"/>
                  </a:cubicBezTo>
                  <a:cubicBezTo>
                    <a:pt x="3362" y="1320"/>
                    <a:pt x="3236" y="1502"/>
                    <a:pt x="3152" y="1683"/>
                  </a:cubicBezTo>
                  <a:lnTo>
                    <a:pt x="3111" y="1753"/>
                  </a:lnTo>
                  <a:lnTo>
                    <a:pt x="3097" y="1794"/>
                  </a:lnTo>
                  <a:lnTo>
                    <a:pt x="3097" y="1808"/>
                  </a:lnTo>
                  <a:lnTo>
                    <a:pt x="3097" y="1822"/>
                  </a:lnTo>
                  <a:lnTo>
                    <a:pt x="3083" y="1878"/>
                  </a:lnTo>
                  <a:cubicBezTo>
                    <a:pt x="3083" y="1920"/>
                    <a:pt x="3069" y="1948"/>
                    <a:pt x="3069" y="1990"/>
                  </a:cubicBezTo>
                  <a:lnTo>
                    <a:pt x="3069" y="2046"/>
                  </a:lnTo>
                  <a:lnTo>
                    <a:pt x="3069" y="2073"/>
                  </a:lnTo>
                  <a:lnTo>
                    <a:pt x="3069" y="2157"/>
                  </a:lnTo>
                  <a:lnTo>
                    <a:pt x="3069" y="2324"/>
                  </a:lnTo>
                  <a:cubicBezTo>
                    <a:pt x="3083" y="2478"/>
                    <a:pt x="3139" y="2631"/>
                    <a:pt x="3180" y="2729"/>
                  </a:cubicBezTo>
                  <a:cubicBezTo>
                    <a:pt x="3236" y="2855"/>
                    <a:pt x="3320" y="2938"/>
                    <a:pt x="3390" y="3036"/>
                  </a:cubicBezTo>
                  <a:cubicBezTo>
                    <a:pt x="3557" y="3189"/>
                    <a:pt x="3696" y="3245"/>
                    <a:pt x="3794" y="3273"/>
                  </a:cubicBezTo>
                  <a:cubicBezTo>
                    <a:pt x="3840" y="3296"/>
                    <a:pt x="3878" y="3306"/>
                    <a:pt x="3909" y="3306"/>
                  </a:cubicBezTo>
                  <a:cubicBezTo>
                    <a:pt x="3935" y="3306"/>
                    <a:pt x="3957" y="3299"/>
                    <a:pt x="3975" y="3287"/>
                  </a:cubicBezTo>
                  <a:cubicBezTo>
                    <a:pt x="4003" y="3287"/>
                    <a:pt x="4017" y="3273"/>
                    <a:pt x="4017" y="3245"/>
                  </a:cubicBezTo>
                  <a:cubicBezTo>
                    <a:pt x="4073" y="3175"/>
                    <a:pt x="3989" y="3064"/>
                    <a:pt x="3878" y="2910"/>
                  </a:cubicBezTo>
                  <a:cubicBezTo>
                    <a:pt x="3836" y="2827"/>
                    <a:pt x="3780" y="2715"/>
                    <a:pt x="3738" y="2590"/>
                  </a:cubicBezTo>
                  <a:cubicBezTo>
                    <a:pt x="3710" y="2478"/>
                    <a:pt x="3696" y="2338"/>
                    <a:pt x="3724" y="2171"/>
                  </a:cubicBezTo>
                  <a:cubicBezTo>
                    <a:pt x="3780" y="1934"/>
                    <a:pt x="3975" y="1669"/>
                    <a:pt x="4227" y="1543"/>
                  </a:cubicBezTo>
                  <a:cubicBezTo>
                    <a:pt x="4347" y="1507"/>
                    <a:pt x="4468" y="1471"/>
                    <a:pt x="4589" y="1471"/>
                  </a:cubicBezTo>
                  <a:cubicBezTo>
                    <a:pt x="4608" y="1471"/>
                    <a:pt x="4626" y="1472"/>
                    <a:pt x="4645" y="1474"/>
                  </a:cubicBezTo>
                  <a:cubicBezTo>
                    <a:pt x="4784" y="1502"/>
                    <a:pt x="4924" y="1529"/>
                    <a:pt x="5036" y="1599"/>
                  </a:cubicBezTo>
                  <a:cubicBezTo>
                    <a:pt x="5245" y="1725"/>
                    <a:pt x="5412" y="1934"/>
                    <a:pt x="5510" y="2157"/>
                  </a:cubicBezTo>
                  <a:cubicBezTo>
                    <a:pt x="5593" y="2408"/>
                    <a:pt x="5593" y="2659"/>
                    <a:pt x="5482" y="2910"/>
                  </a:cubicBezTo>
                  <a:cubicBezTo>
                    <a:pt x="5398" y="3120"/>
                    <a:pt x="5259" y="3315"/>
                    <a:pt x="5091" y="3454"/>
                  </a:cubicBezTo>
                  <a:cubicBezTo>
                    <a:pt x="4910" y="3594"/>
                    <a:pt x="4715" y="3678"/>
                    <a:pt x="4505" y="3733"/>
                  </a:cubicBezTo>
                  <a:cubicBezTo>
                    <a:pt x="4424" y="3754"/>
                    <a:pt x="4342" y="3763"/>
                    <a:pt x="4260" y="3763"/>
                  </a:cubicBezTo>
                  <a:cubicBezTo>
                    <a:pt x="4119" y="3763"/>
                    <a:pt x="3977" y="3736"/>
                    <a:pt x="3836" y="3691"/>
                  </a:cubicBezTo>
                  <a:cubicBezTo>
                    <a:pt x="3599" y="3622"/>
                    <a:pt x="3418" y="3524"/>
                    <a:pt x="3236" y="3371"/>
                  </a:cubicBezTo>
                  <a:cubicBezTo>
                    <a:pt x="2887" y="3064"/>
                    <a:pt x="2664" y="2617"/>
                    <a:pt x="2622" y="2157"/>
                  </a:cubicBezTo>
                  <a:cubicBezTo>
                    <a:pt x="2608" y="1767"/>
                    <a:pt x="2748" y="1362"/>
                    <a:pt x="2957" y="1027"/>
                  </a:cubicBezTo>
                  <a:cubicBezTo>
                    <a:pt x="3055" y="860"/>
                    <a:pt x="3208" y="720"/>
                    <a:pt x="3334" y="595"/>
                  </a:cubicBezTo>
                  <a:cubicBezTo>
                    <a:pt x="3501" y="469"/>
                    <a:pt x="3655" y="372"/>
                    <a:pt x="3836" y="274"/>
                  </a:cubicBezTo>
                  <a:cubicBezTo>
                    <a:pt x="4003" y="204"/>
                    <a:pt x="4199" y="135"/>
                    <a:pt x="4408" y="121"/>
                  </a:cubicBezTo>
                  <a:cubicBezTo>
                    <a:pt x="4521" y="113"/>
                    <a:pt x="4638" y="105"/>
                    <a:pt x="4757" y="105"/>
                  </a:cubicBezTo>
                  <a:cubicBezTo>
                    <a:pt x="4845" y="105"/>
                    <a:pt x="4933" y="109"/>
                    <a:pt x="5022" y="121"/>
                  </a:cubicBezTo>
                  <a:cubicBezTo>
                    <a:pt x="5231" y="162"/>
                    <a:pt x="5454" y="204"/>
                    <a:pt x="5649" y="316"/>
                  </a:cubicBezTo>
                  <a:cubicBezTo>
                    <a:pt x="5747" y="344"/>
                    <a:pt x="5831" y="414"/>
                    <a:pt x="5942" y="469"/>
                  </a:cubicBezTo>
                  <a:cubicBezTo>
                    <a:pt x="5998" y="511"/>
                    <a:pt x="6026" y="539"/>
                    <a:pt x="6082" y="553"/>
                  </a:cubicBezTo>
                  <a:cubicBezTo>
                    <a:pt x="6137" y="595"/>
                    <a:pt x="6165" y="623"/>
                    <a:pt x="6221" y="665"/>
                  </a:cubicBezTo>
                  <a:cubicBezTo>
                    <a:pt x="6570" y="944"/>
                    <a:pt x="6849" y="1320"/>
                    <a:pt x="7016" y="1767"/>
                  </a:cubicBezTo>
                  <a:cubicBezTo>
                    <a:pt x="7128" y="2018"/>
                    <a:pt x="7198" y="2324"/>
                    <a:pt x="7198" y="2617"/>
                  </a:cubicBezTo>
                  <a:cubicBezTo>
                    <a:pt x="7184" y="2436"/>
                    <a:pt x="7114" y="2157"/>
                    <a:pt x="6988" y="1934"/>
                  </a:cubicBezTo>
                  <a:lnTo>
                    <a:pt x="6877" y="1780"/>
                  </a:lnTo>
                  <a:cubicBezTo>
                    <a:pt x="6849" y="1725"/>
                    <a:pt x="6807" y="1697"/>
                    <a:pt x="6793" y="1655"/>
                  </a:cubicBezTo>
                  <a:lnTo>
                    <a:pt x="6654" y="1515"/>
                  </a:lnTo>
                  <a:cubicBezTo>
                    <a:pt x="6639" y="1510"/>
                    <a:pt x="6629" y="1507"/>
                    <a:pt x="6621" y="1507"/>
                  </a:cubicBezTo>
                  <a:cubicBezTo>
                    <a:pt x="6590" y="1507"/>
                    <a:pt x="6603" y="1549"/>
                    <a:pt x="6626" y="1627"/>
                  </a:cubicBezTo>
                  <a:cubicBezTo>
                    <a:pt x="6640" y="1669"/>
                    <a:pt x="6654" y="1725"/>
                    <a:pt x="6695" y="1780"/>
                  </a:cubicBezTo>
                  <a:cubicBezTo>
                    <a:pt x="6709" y="1850"/>
                    <a:pt x="6737" y="1920"/>
                    <a:pt x="6765" y="1990"/>
                  </a:cubicBezTo>
                  <a:cubicBezTo>
                    <a:pt x="6807" y="2143"/>
                    <a:pt x="6849" y="2324"/>
                    <a:pt x="6863" y="2478"/>
                  </a:cubicBezTo>
                  <a:cubicBezTo>
                    <a:pt x="6877" y="2631"/>
                    <a:pt x="6877" y="2771"/>
                    <a:pt x="6877" y="2855"/>
                  </a:cubicBezTo>
                  <a:cubicBezTo>
                    <a:pt x="6877" y="2910"/>
                    <a:pt x="6863" y="2966"/>
                    <a:pt x="6863" y="3022"/>
                  </a:cubicBezTo>
                  <a:lnTo>
                    <a:pt x="6863" y="3092"/>
                  </a:lnTo>
                  <a:lnTo>
                    <a:pt x="6849" y="3161"/>
                  </a:lnTo>
                  <a:cubicBezTo>
                    <a:pt x="6835" y="3203"/>
                    <a:pt x="6835" y="3259"/>
                    <a:pt x="6835" y="3301"/>
                  </a:cubicBezTo>
                  <a:cubicBezTo>
                    <a:pt x="6807" y="3343"/>
                    <a:pt x="6793" y="3399"/>
                    <a:pt x="6793" y="3440"/>
                  </a:cubicBezTo>
                  <a:cubicBezTo>
                    <a:pt x="6779" y="3538"/>
                    <a:pt x="6723" y="3622"/>
                    <a:pt x="6709" y="3719"/>
                  </a:cubicBezTo>
                  <a:cubicBezTo>
                    <a:pt x="6668" y="3817"/>
                    <a:pt x="6626" y="3901"/>
                    <a:pt x="6584" y="3998"/>
                  </a:cubicBezTo>
                  <a:cubicBezTo>
                    <a:pt x="6640" y="3789"/>
                    <a:pt x="6640" y="3608"/>
                    <a:pt x="6598" y="3524"/>
                  </a:cubicBezTo>
                  <a:cubicBezTo>
                    <a:pt x="6580" y="3454"/>
                    <a:pt x="6546" y="3422"/>
                    <a:pt x="6492" y="3422"/>
                  </a:cubicBezTo>
                  <a:cubicBezTo>
                    <a:pt x="6460" y="3422"/>
                    <a:pt x="6421" y="3434"/>
                    <a:pt x="6375" y="3454"/>
                  </a:cubicBezTo>
                  <a:cubicBezTo>
                    <a:pt x="6347" y="3468"/>
                    <a:pt x="6291" y="3538"/>
                    <a:pt x="6249" y="3608"/>
                  </a:cubicBezTo>
                  <a:cubicBezTo>
                    <a:pt x="6207" y="3678"/>
                    <a:pt x="6165" y="3761"/>
                    <a:pt x="6151" y="3831"/>
                  </a:cubicBezTo>
                  <a:cubicBezTo>
                    <a:pt x="6040" y="4110"/>
                    <a:pt x="5872" y="4389"/>
                    <a:pt x="5649" y="4640"/>
                  </a:cubicBezTo>
                  <a:cubicBezTo>
                    <a:pt x="5412" y="4905"/>
                    <a:pt x="5105" y="5128"/>
                    <a:pt x="4743" y="5268"/>
                  </a:cubicBezTo>
                  <a:cubicBezTo>
                    <a:pt x="4414" y="5401"/>
                    <a:pt x="4054" y="5482"/>
                    <a:pt x="3690" y="5482"/>
                  </a:cubicBezTo>
                  <a:cubicBezTo>
                    <a:pt x="3636" y="5482"/>
                    <a:pt x="3583" y="5480"/>
                    <a:pt x="3529" y="5477"/>
                  </a:cubicBezTo>
                  <a:cubicBezTo>
                    <a:pt x="3431" y="5477"/>
                    <a:pt x="3320" y="5463"/>
                    <a:pt x="3222" y="5435"/>
                  </a:cubicBezTo>
                  <a:cubicBezTo>
                    <a:pt x="3111" y="5421"/>
                    <a:pt x="3013" y="5393"/>
                    <a:pt x="2901" y="5365"/>
                  </a:cubicBezTo>
                  <a:cubicBezTo>
                    <a:pt x="2692" y="5296"/>
                    <a:pt x="2483" y="5226"/>
                    <a:pt x="2302" y="5114"/>
                  </a:cubicBezTo>
                  <a:lnTo>
                    <a:pt x="2302" y="5114"/>
                  </a:lnTo>
                  <a:cubicBezTo>
                    <a:pt x="2343" y="5128"/>
                    <a:pt x="2385" y="5142"/>
                    <a:pt x="2441" y="5142"/>
                  </a:cubicBezTo>
                  <a:cubicBezTo>
                    <a:pt x="2483" y="5156"/>
                    <a:pt x="2525" y="5184"/>
                    <a:pt x="2581" y="5184"/>
                  </a:cubicBezTo>
                  <a:cubicBezTo>
                    <a:pt x="2901" y="5264"/>
                    <a:pt x="3230" y="5312"/>
                    <a:pt x="3568" y="5312"/>
                  </a:cubicBezTo>
                  <a:cubicBezTo>
                    <a:pt x="3820" y="5312"/>
                    <a:pt x="4076" y="5285"/>
                    <a:pt x="4338" y="5226"/>
                  </a:cubicBezTo>
                  <a:cubicBezTo>
                    <a:pt x="4422" y="5212"/>
                    <a:pt x="4436" y="5184"/>
                    <a:pt x="4408" y="5184"/>
                  </a:cubicBezTo>
                  <a:cubicBezTo>
                    <a:pt x="4394" y="5184"/>
                    <a:pt x="4366" y="5156"/>
                    <a:pt x="4352" y="5156"/>
                  </a:cubicBezTo>
                  <a:lnTo>
                    <a:pt x="4254" y="5156"/>
                  </a:lnTo>
                  <a:cubicBezTo>
                    <a:pt x="4213" y="5156"/>
                    <a:pt x="4185" y="5156"/>
                    <a:pt x="4143" y="5184"/>
                  </a:cubicBezTo>
                  <a:lnTo>
                    <a:pt x="3808" y="5184"/>
                  </a:lnTo>
                  <a:cubicBezTo>
                    <a:pt x="3738" y="5184"/>
                    <a:pt x="3655" y="5156"/>
                    <a:pt x="3571" y="5156"/>
                  </a:cubicBezTo>
                  <a:cubicBezTo>
                    <a:pt x="3487" y="5142"/>
                    <a:pt x="3418" y="5128"/>
                    <a:pt x="3320" y="5128"/>
                  </a:cubicBezTo>
                  <a:cubicBezTo>
                    <a:pt x="3278" y="5128"/>
                    <a:pt x="3222" y="5086"/>
                    <a:pt x="3166" y="5072"/>
                  </a:cubicBezTo>
                  <a:lnTo>
                    <a:pt x="3013" y="5017"/>
                  </a:lnTo>
                  <a:lnTo>
                    <a:pt x="2692" y="4877"/>
                  </a:lnTo>
                  <a:lnTo>
                    <a:pt x="2385" y="4724"/>
                  </a:lnTo>
                  <a:cubicBezTo>
                    <a:pt x="2274" y="4668"/>
                    <a:pt x="2190" y="4598"/>
                    <a:pt x="2092" y="4528"/>
                  </a:cubicBezTo>
                  <a:cubicBezTo>
                    <a:pt x="1716" y="4277"/>
                    <a:pt x="1395" y="3943"/>
                    <a:pt x="1130" y="3580"/>
                  </a:cubicBezTo>
                  <a:cubicBezTo>
                    <a:pt x="1074" y="3510"/>
                    <a:pt x="1018" y="3440"/>
                    <a:pt x="990" y="3371"/>
                  </a:cubicBezTo>
                  <a:cubicBezTo>
                    <a:pt x="949" y="3301"/>
                    <a:pt x="893" y="3231"/>
                    <a:pt x="851" y="3161"/>
                  </a:cubicBezTo>
                  <a:lnTo>
                    <a:pt x="725" y="2924"/>
                  </a:lnTo>
                  <a:cubicBezTo>
                    <a:pt x="711" y="2896"/>
                    <a:pt x="698" y="2855"/>
                    <a:pt x="670" y="2813"/>
                  </a:cubicBezTo>
                  <a:lnTo>
                    <a:pt x="614" y="2687"/>
                  </a:lnTo>
                  <a:cubicBezTo>
                    <a:pt x="544" y="2534"/>
                    <a:pt x="516" y="2352"/>
                    <a:pt x="460" y="2199"/>
                  </a:cubicBezTo>
                  <a:lnTo>
                    <a:pt x="405" y="1934"/>
                  </a:lnTo>
                  <a:lnTo>
                    <a:pt x="391" y="1808"/>
                  </a:lnTo>
                  <a:cubicBezTo>
                    <a:pt x="391" y="1780"/>
                    <a:pt x="391" y="1725"/>
                    <a:pt x="377" y="1697"/>
                  </a:cubicBezTo>
                  <a:cubicBezTo>
                    <a:pt x="377" y="1641"/>
                    <a:pt x="363" y="1585"/>
                    <a:pt x="363" y="1529"/>
                  </a:cubicBezTo>
                  <a:cubicBezTo>
                    <a:pt x="363" y="1488"/>
                    <a:pt x="335" y="1432"/>
                    <a:pt x="335" y="1376"/>
                  </a:cubicBezTo>
                  <a:lnTo>
                    <a:pt x="335" y="1069"/>
                  </a:lnTo>
                  <a:cubicBezTo>
                    <a:pt x="363" y="1083"/>
                    <a:pt x="391" y="1111"/>
                    <a:pt x="405" y="1153"/>
                  </a:cubicBezTo>
                  <a:cubicBezTo>
                    <a:pt x="474" y="1292"/>
                    <a:pt x="530" y="1418"/>
                    <a:pt x="600" y="1641"/>
                  </a:cubicBezTo>
                  <a:cubicBezTo>
                    <a:pt x="604" y="1663"/>
                    <a:pt x="610" y="1672"/>
                    <a:pt x="618" y="1672"/>
                  </a:cubicBezTo>
                  <a:cubicBezTo>
                    <a:pt x="638" y="1672"/>
                    <a:pt x="666" y="1598"/>
                    <a:pt x="656" y="1515"/>
                  </a:cubicBezTo>
                  <a:cubicBezTo>
                    <a:pt x="656" y="1348"/>
                    <a:pt x="656" y="1181"/>
                    <a:pt x="670" y="1013"/>
                  </a:cubicBezTo>
                  <a:cubicBezTo>
                    <a:pt x="614" y="971"/>
                    <a:pt x="586" y="930"/>
                    <a:pt x="544" y="874"/>
                  </a:cubicBezTo>
                  <a:cubicBezTo>
                    <a:pt x="405" y="665"/>
                    <a:pt x="293" y="455"/>
                    <a:pt x="223" y="260"/>
                  </a:cubicBezTo>
                  <a:cubicBezTo>
                    <a:pt x="195" y="302"/>
                    <a:pt x="195" y="330"/>
                    <a:pt x="181" y="372"/>
                  </a:cubicBezTo>
                  <a:lnTo>
                    <a:pt x="126" y="525"/>
                  </a:lnTo>
                  <a:cubicBezTo>
                    <a:pt x="112" y="581"/>
                    <a:pt x="112" y="623"/>
                    <a:pt x="98" y="693"/>
                  </a:cubicBezTo>
                  <a:cubicBezTo>
                    <a:pt x="84" y="748"/>
                    <a:pt x="84" y="818"/>
                    <a:pt x="70" y="874"/>
                  </a:cubicBezTo>
                  <a:lnTo>
                    <a:pt x="42" y="958"/>
                  </a:lnTo>
                  <a:cubicBezTo>
                    <a:pt x="42" y="999"/>
                    <a:pt x="42" y="1013"/>
                    <a:pt x="28" y="1041"/>
                  </a:cubicBezTo>
                  <a:cubicBezTo>
                    <a:pt x="14" y="1167"/>
                    <a:pt x="0" y="1278"/>
                    <a:pt x="0" y="1390"/>
                  </a:cubicBezTo>
                  <a:lnTo>
                    <a:pt x="0" y="1739"/>
                  </a:lnTo>
                  <a:cubicBezTo>
                    <a:pt x="0" y="1864"/>
                    <a:pt x="14" y="1990"/>
                    <a:pt x="14" y="2115"/>
                  </a:cubicBezTo>
                  <a:cubicBezTo>
                    <a:pt x="112" y="3064"/>
                    <a:pt x="558" y="4026"/>
                    <a:pt x="1283" y="4724"/>
                  </a:cubicBezTo>
                  <a:cubicBezTo>
                    <a:pt x="1646" y="5072"/>
                    <a:pt x="2092" y="5365"/>
                    <a:pt x="2553" y="5561"/>
                  </a:cubicBezTo>
                  <a:cubicBezTo>
                    <a:pt x="2979" y="5749"/>
                    <a:pt x="3450" y="5858"/>
                    <a:pt x="3916" y="5858"/>
                  </a:cubicBezTo>
                  <a:cubicBezTo>
                    <a:pt x="3968" y="5858"/>
                    <a:pt x="4021" y="5856"/>
                    <a:pt x="4073" y="5853"/>
                  </a:cubicBezTo>
                  <a:cubicBezTo>
                    <a:pt x="4186" y="5866"/>
                    <a:pt x="4299" y="5872"/>
                    <a:pt x="4410" y="5872"/>
                  </a:cubicBezTo>
                  <a:cubicBezTo>
                    <a:pt x="5403" y="5872"/>
                    <a:pt x="6283" y="5379"/>
                    <a:pt x="6835" y="4626"/>
                  </a:cubicBezTo>
                  <a:cubicBezTo>
                    <a:pt x="6905" y="4514"/>
                    <a:pt x="6988" y="4417"/>
                    <a:pt x="7044" y="4305"/>
                  </a:cubicBezTo>
                  <a:lnTo>
                    <a:pt x="7128" y="4138"/>
                  </a:lnTo>
                  <a:cubicBezTo>
                    <a:pt x="7156" y="4082"/>
                    <a:pt x="7184" y="4012"/>
                    <a:pt x="7212" y="3956"/>
                  </a:cubicBezTo>
                  <a:lnTo>
                    <a:pt x="7281" y="3789"/>
                  </a:lnTo>
                  <a:cubicBezTo>
                    <a:pt x="7295" y="3733"/>
                    <a:pt x="7323" y="3664"/>
                    <a:pt x="7337" y="3594"/>
                  </a:cubicBezTo>
                  <a:cubicBezTo>
                    <a:pt x="7393" y="3468"/>
                    <a:pt x="7407" y="3343"/>
                    <a:pt x="7421" y="3217"/>
                  </a:cubicBezTo>
                  <a:cubicBezTo>
                    <a:pt x="7490" y="2715"/>
                    <a:pt x="7435" y="2199"/>
                    <a:pt x="7253" y="1739"/>
                  </a:cubicBezTo>
                  <a:cubicBezTo>
                    <a:pt x="7072" y="1278"/>
                    <a:pt x="6765" y="888"/>
                    <a:pt x="6389" y="581"/>
                  </a:cubicBezTo>
                  <a:cubicBezTo>
                    <a:pt x="6347" y="539"/>
                    <a:pt x="6291" y="511"/>
                    <a:pt x="6249" y="469"/>
                  </a:cubicBezTo>
                  <a:cubicBezTo>
                    <a:pt x="6207" y="427"/>
                    <a:pt x="6165" y="400"/>
                    <a:pt x="6110" y="358"/>
                  </a:cubicBezTo>
                  <a:cubicBezTo>
                    <a:pt x="6012" y="316"/>
                    <a:pt x="5900" y="246"/>
                    <a:pt x="5803" y="204"/>
                  </a:cubicBezTo>
                  <a:cubicBezTo>
                    <a:pt x="5747" y="190"/>
                    <a:pt x="5691" y="149"/>
                    <a:pt x="5635" y="135"/>
                  </a:cubicBezTo>
                  <a:cubicBezTo>
                    <a:pt x="5593" y="121"/>
                    <a:pt x="5538" y="107"/>
                    <a:pt x="5468" y="79"/>
                  </a:cubicBezTo>
                  <a:cubicBezTo>
                    <a:pt x="5412" y="65"/>
                    <a:pt x="5356" y="51"/>
                    <a:pt x="5287" y="51"/>
                  </a:cubicBezTo>
                  <a:cubicBezTo>
                    <a:pt x="5245" y="37"/>
                    <a:pt x="5189" y="23"/>
                    <a:pt x="5119" y="23"/>
                  </a:cubicBezTo>
                  <a:cubicBezTo>
                    <a:pt x="5022" y="7"/>
                    <a:pt x="4924" y="1"/>
                    <a:pt x="4828" y="1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8"/>
            <p:cNvSpPr/>
            <p:nvPr/>
          </p:nvSpPr>
          <p:spPr>
            <a:xfrm>
              <a:off x="550541" y="1865415"/>
              <a:ext cx="378379" cy="208591"/>
            </a:xfrm>
            <a:custGeom>
              <a:avLst/>
              <a:gdLst/>
              <a:ahLst/>
              <a:cxnLst/>
              <a:rect l="l" t="t" r="r" b="b"/>
              <a:pathLst>
                <a:path w="8733" h="4814" extrusionOk="0">
                  <a:moveTo>
                    <a:pt x="1" y="1"/>
                  </a:moveTo>
                  <a:cubicBezTo>
                    <a:pt x="1" y="1"/>
                    <a:pt x="85" y="154"/>
                    <a:pt x="266" y="433"/>
                  </a:cubicBezTo>
                  <a:cubicBezTo>
                    <a:pt x="350" y="573"/>
                    <a:pt x="447" y="726"/>
                    <a:pt x="573" y="921"/>
                  </a:cubicBezTo>
                  <a:cubicBezTo>
                    <a:pt x="629" y="1005"/>
                    <a:pt x="712" y="1117"/>
                    <a:pt x="782" y="1214"/>
                  </a:cubicBezTo>
                  <a:cubicBezTo>
                    <a:pt x="852" y="1326"/>
                    <a:pt x="922" y="1424"/>
                    <a:pt x="1005" y="1535"/>
                  </a:cubicBezTo>
                  <a:cubicBezTo>
                    <a:pt x="1340" y="1968"/>
                    <a:pt x="1772" y="2470"/>
                    <a:pt x="2289" y="2944"/>
                  </a:cubicBezTo>
                  <a:cubicBezTo>
                    <a:pt x="2400" y="3070"/>
                    <a:pt x="2540" y="3167"/>
                    <a:pt x="2679" y="3293"/>
                  </a:cubicBezTo>
                  <a:cubicBezTo>
                    <a:pt x="2819" y="3418"/>
                    <a:pt x="2958" y="3516"/>
                    <a:pt x="3125" y="3627"/>
                  </a:cubicBezTo>
                  <a:lnTo>
                    <a:pt x="3223" y="3711"/>
                  </a:lnTo>
                  <a:lnTo>
                    <a:pt x="3349" y="3781"/>
                  </a:lnTo>
                  <a:cubicBezTo>
                    <a:pt x="3432" y="3837"/>
                    <a:pt x="3502" y="3892"/>
                    <a:pt x="3586" y="3920"/>
                  </a:cubicBezTo>
                  <a:cubicBezTo>
                    <a:pt x="3656" y="3976"/>
                    <a:pt x="3753" y="4004"/>
                    <a:pt x="3837" y="4060"/>
                  </a:cubicBezTo>
                  <a:lnTo>
                    <a:pt x="4074" y="4185"/>
                  </a:lnTo>
                  <a:cubicBezTo>
                    <a:pt x="4255" y="4255"/>
                    <a:pt x="4423" y="4339"/>
                    <a:pt x="4590" y="4409"/>
                  </a:cubicBezTo>
                  <a:cubicBezTo>
                    <a:pt x="4674" y="4450"/>
                    <a:pt x="4757" y="4464"/>
                    <a:pt x="4841" y="4492"/>
                  </a:cubicBezTo>
                  <a:cubicBezTo>
                    <a:pt x="4939" y="4534"/>
                    <a:pt x="5022" y="4562"/>
                    <a:pt x="5106" y="4590"/>
                  </a:cubicBezTo>
                  <a:cubicBezTo>
                    <a:pt x="5455" y="4674"/>
                    <a:pt x="5818" y="4743"/>
                    <a:pt x="6166" y="4771"/>
                  </a:cubicBezTo>
                  <a:cubicBezTo>
                    <a:pt x="6264" y="4771"/>
                    <a:pt x="6348" y="4799"/>
                    <a:pt x="6431" y="4799"/>
                  </a:cubicBezTo>
                  <a:cubicBezTo>
                    <a:pt x="6473" y="4799"/>
                    <a:pt x="6515" y="4799"/>
                    <a:pt x="6557" y="4813"/>
                  </a:cubicBezTo>
                  <a:lnTo>
                    <a:pt x="6682" y="4813"/>
                  </a:lnTo>
                  <a:cubicBezTo>
                    <a:pt x="6850" y="4813"/>
                    <a:pt x="7003" y="4771"/>
                    <a:pt x="7185" y="4743"/>
                  </a:cubicBezTo>
                  <a:cubicBezTo>
                    <a:pt x="7422" y="4674"/>
                    <a:pt x="7631" y="4562"/>
                    <a:pt x="7826" y="4450"/>
                  </a:cubicBezTo>
                  <a:cubicBezTo>
                    <a:pt x="7910" y="4395"/>
                    <a:pt x="7980" y="4325"/>
                    <a:pt x="8049" y="4269"/>
                  </a:cubicBezTo>
                  <a:lnTo>
                    <a:pt x="8161" y="4171"/>
                  </a:lnTo>
                  <a:lnTo>
                    <a:pt x="8259" y="4060"/>
                  </a:lnTo>
                  <a:cubicBezTo>
                    <a:pt x="8384" y="3906"/>
                    <a:pt x="8496" y="3725"/>
                    <a:pt x="8565" y="3558"/>
                  </a:cubicBezTo>
                  <a:cubicBezTo>
                    <a:pt x="8649" y="3362"/>
                    <a:pt x="8705" y="3125"/>
                    <a:pt x="8719" y="2874"/>
                  </a:cubicBezTo>
                  <a:cubicBezTo>
                    <a:pt x="8733" y="2791"/>
                    <a:pt x="8719" y="2707"/>
                    <a:pt x="8719" y="2609"/>
                  </a:cubicBezTo>
                  <a:cubicBezTo>
                    <a:pt x="8719" y="2581"/>
                    <a:pt x="8705" y="2539"/>
                    <a:pt x="8705" y="2526"/>
                  </a:cubicBezTo>
                  <a:cubicBezTo>
                    <a:pt x="8649" y="2330"/>
                    <a:pt x="8538" y="2177"/>
                    <a:pt x="8398" y="2051"/>
                  </a:cubicBezTo>
                  <a:lnTo>
                    <a:pt x="8496" y="2051"/>
                  </a:lnTo>
                  <a:cubicBezTo>
                    <a:pt x="8538" y="2037"/>
                    <a:pt x="8468" y="1898"/>
                    <a:pt x="8286" y="1814"/>
                  </a:cubicBezTo>
                  <a:cubicBezTo>
                    <a:pt x="8189" y="1758"/>
                    <a:pt x="8091" y="1730"/>
                    <a:pt x="7966" y="1730"/>
                  </a:cubicBezTo>
                  <a:cubicBezTo>
                    <a:pt x="7910" y="1730"/>
                    <a:pt x="7826" y="1730"/>
                    <a:pt x="7756" y="1744"/>
                  </a:cubicBezTo>
                  <a:cubicBezTo>
                    <a:pt x="7732" y="1742"/>
                    <a:pt x="7711" y="1741"/>
                    <a:pt x="7691" y="1741"/>
                  </a:cubicBezTo>
                  <a:cubicBezTo>
                    <a:pt x="7594" y="1741"/>
                    <a:pt x="7540" y="1768"/>
                    <a:pt x="7505" y="1814"/>
                  </a:cubicBezTo>
                  <a:cubicBezTo>
                    <a:pt x="7408" y="1884"/>
                    <a:pt x="7366" y="1968"/>
                    <a:pt x="7338" y="2023"/>
                  </a:cubicBezTo>
                  <a:cubicBezTo>
                    <a:pt x="7324" y="2065"/>
                    <a:pt x="7324" y="2093"/>
                    <a:pt x="7324" y="2107"/>
                  </a:cubicBezTo>
                  <a:lnTo>
                    <a:pt x="7324" y="2177"/>
                  </a:lnTo>
                  <a:cubicBezTo>
                    <a:pt x="7324" y="2220"/>
                    <a:pt x="7333" y="2255"/>
                    <a:pt x="7350" y="2255"/>
                  </a:cubicBezTo>
                  <a:cubicBezTo>
                    <a:pt x="7354" y="2255"/>
                    <a:pt x="7360" y="2253"/>
                    <a:pt x="7366" y="2247"/>
                  </a:cubicBezTo>
                  <a:cubicBezTo>
                    <a:pt x="7371" y="2252"/>
                    <a:pt x="7376" y="2254"/>
                    <a:pt x="7380" y="2254"/>
                  </a:cubicBezTo>
                  <a:cubicBezTo>
                    <a:pt x="7400" y="2254"/>
                    <a:pt x="7418" y="2208"/>
                    <a:pt x="7463" y="2163"/>
                  </a:cubicBezTo>
                  <a:cubicBezTo>
                    <a:pt x="7491" y="2107"/>
                    <a:pt x="7561" y="2023"/>
                    <a:pt x="7673" y="1982"/>
                  </a:cubicBezTo>
                  <a:cubicBezTo>
                    <a:pt x="7722" y="1965"/>
                    <a:pt x="7785" y="1958"/>
                    <a:pt x="7852" y="1958"/>
                  </a:cubicBezTo>
                  <a:cubicBezTo>
                    <a:pt x="7899" y="1958"/>
                    <a:pt x="7947" y="1962"/>
                    <a:pt x="7994" y="1968"/>
                  </a:cubicBezTo>
                  <a:cubicBezTo>
                    <a:pt x="8091" y="1982"/>
                    <a:pt x="8189" y="2037"/>
                    <a:pt x="8286" y="2093"/>
                  </a:cubicBezTo>
                  <a:cubicBezTo>
                    <a:pt x="8440" y="2191"/>
                    <a:pt x="8565" y="2358"/>
                    <a:pt x="8621" y="2539"/>
                  </a:cubicBezTo>
                  <a:cubicBezTo>
                    <a:pt x="8649" y="2721"/>
                    <a:pt x="8635" y="2874"/>
                    <a:pt x="8621" y="3028"/>
                  </a:cubicBezTo>
                  <a:cubicBezTo>
                    <a:pt x="8565" y="3362"/>
                    <a:pt x="8426" y="3697"/>
                    <a:pt x="8217" y="3976"/>
                  </a:cubicBezTo>
                  <a:cubicBezTo>
                    <a:pt x="8035" y="4199"/>
                    <a:pt x="7798" y="4395"/>
                    <a:pt x="7547" y="4534"/>
                  </a:cubicBezTo>
                  <a:cubicBezTo>
                    <a:pt x="7477" y="4562"/>
                    <a:pt x="7408" y="4590"/>
                    <a:pt x="7352" y="4618"/>
                  </a:cubicBezTo>
                  <a:cubicBezTo>
                    <a:pt x="7282" y="4632"/>
                    <a:pt x="7212" y="4674"/>
                    <a:pt x="7143" y="4688"/>
                  </a:cubicBezTo>
                  <a:cubicBezTo>
                    <a:pt x="6989" y="4729"/>
                    <a:pt x="6836" y="4757"/>
                    <a:pt x="6654" y="4757"/>
                  </a:cubicBezTo>
                  <a:lnTo>
                    <a:pt x="6543" y="4757"/>
                  </a:lnTo>
                  <a:cubicBezTo>
                    <a:pt x="6501" y="4757"/>
                    <a:pt x="6445" y="4757"/>
                    <a:pt x="6417" y="4743"/>
                  </a:cubicBezTo>
                  <a:cubicBezTo>
                    <a:pt x="6334" y="4743"/>
                    <a:pt x="6250" y="4729"/>
                    <a:pt x="6152" y="4729"/>
                  </a:cubicBezTo>
                  <a:cubicBezTo>
                    <a:pt x="6097" y="4729"/>
                    <a:pt x="6055" y="4729"/>
                    <a:pt x="5999" y="4701"/>
                  </a:cubicBezTo>
                  <a:cubicBezTo>
                    <a:pt x="5943" y="4688"/>
                    <a:pt x="5901" y="4688"/>
                    <a:pt x="5845" y="4674"/>
                  </a:cubicBezTo>
                  <a:cubicBezTo>
                    <a:pt x="5873" y="4674"/>
                    <a:pt x="5915" y="4674"/>
                    <a:pt x="5957" y="4688"/>
                  </a:cubicBezTo>
                  <a:lnTo>
                    <a:pt x="6097" y="4688"/>
                  </a:lnTo>
                  <a:cubicBezTo>
                    <a:pt x="6208" y="4674"/>
                    <a:pt x="6278" y="4674"/>
                    <a:pt x="6306" y="4660"/>
                  </a:cubicBezTo>
                  <a:cubicBezTo>
                    <a:pt x="6362" y="4632"/>
                    <a:pt x="6264" y="4618"/>
                    <a:pt x="6124" y="4604"/>
                  </a:cubicBezTo>
                  <a:cubicBezTo>
                    <a:pt x="6055" y="4604"/>
                    <a:pt x="5985" y="4590"/>
                    <a:pt x="5915" y="4562"/>
                  </a:cubicBezTo>
                  <a:cubicBezTo>
                    <a:pt x="5845" y="4548"/>
                    <a:pt x="5790" y="4548"/>
                    <a:pt x="5748" y="4548"/>
                  </a:cubicBezTo>
                  <a:cubicBezTo>
                    <a:pt x="5664" y="4534"/>
                    <a:pt x="5580" y="4534"/>
                    <a:pt x="5511" y="4520"/>
                  </a:cubicBezTo>
                  <a:cubicBezTo>
                    <a:pt x="5427" y="4492"/>
                    <a:pt x="5357" y="4478"/>
                    <a:pt x="5260" y="4464"/>
                  </a:cubicBezTo>
                  <a:cubicBezTo>
                    <a:pt x="5441" y="4464"/>
                    <a:pt x="5525" y="4423"/>
                    <a:pt x="5469" y="4339"/>
                  </a:cubicBezTo>
                  <a:cubicBezTo>
                    <a:pt x="5455" y="4311"/>
                    <a:pt x="5357" y="4283"/>
                    <a:pt x="5288" y="4269"/>
                  </a:cubicBezTo>
                  <a:cubicBezTo>
                    <a:pt x="5218" y="4269"/>
                    <a:pt x="5148" y="4269"/>
                    <a:pt x="5078" y="4255"/>
                  </a:cubicBezTo>
                  <a:cubicBezTo>
                    <a:pt x="5009" y="4241"/>
                    <a:pt x="4939" y="4241"/>
                    <a:pt x="4869" y="4213"/>
                  </a:cubicBezTo>
                  <a:cubicBezTo>
                    <a:pt x="4799" y="4199"/>
                    <a:pt x="4702" y="4185"/>
                    <a:pt x="4632" y="4185"/>
                  </a:cubicBezTo>
                  <a:cubicBezTo>
                    <a:pt x="4562" y="4171"/>
                    <a:pt x="4478" y="4144"/>
                    <a:pt x="4409" y="4116"/>
                  </a:cubicBezTo>
                  <a:cubicBezTo>
                    <a:pt x="4339" y="4102"/>
                    <a:pt x="4255" y="4060"/>
                    <a:pt x="4172" y="4046"/>
                  </a:cubicBezTo>
                  <a:cubicBezTo>
                    <a:pt x="4102" y="4004"/>
                    <a:pt x="4004" y="3976"/>
                    <a:pt x="3934" y="3962"/>
                  </a:cubicBezTo>
                  <a:cubicBezTo>
                    <a:pt x="3865" y="3920"/>
                    <a:pt x="3781" y="3892"/>
                    <a:pt x="3711" y="3851"/>
                  </a:cubicBezTo>
                  <a:cubicBezTo>
                    <a:pt x="3653" y="3827"/>
                    <a:pt x="3585" y="3785"/>
                    <a:pt x="3524" y="3747"/>
                  </a:cubicBezTo>
                  <a:lnTo>
                    <a:pt x="3524" y="3747"/>
                  </a:lnTo>
                  <a:cubicBezTo>
                    <a:pt x="3545" y="3755"/>
                    <a:pt x="3568" y="3758"/>
                    <a:pt x="3586" y="3767"/>
                  </a:cubicBezTo>
                  <a:lnTo>
                    <a:pt x="3753" y="3823"/>
                  </a:lnTo>
                  <a:cubicBezTo>
                    <a:pt x="3795" y="3837"/>
                    <a:pt x="3851" y="3851"/>
                    <a:pt x="3921" y="3865"/>
                  </a:cubicBezTo>
                  <a:cubicBezTo>
                    <a:pt x="3976" y="3892"/>
                    <a:pt x="4046" y="3906"/>
                    <a:pt x="4102" y="3934"/>
                  </a:cubicBezTo>
                  <a:cubicBezTo>
                    <a:pt x="4144" y="3962"/>
                    <a:pt x="4213" y="3990"/>
                    <a:pt x="4269" y="4004"/>
                  </a:cubicBezTo>
                  <a:cubicBezTo>
                    <a:pt x="4286" y="4011"/>
                    <a:pt x="4298" y="4013"/>
                    <a:pt x="4305" y="4013"/>
                  </a:cubicBezTo>
                  <a:cubicBezTo>
                    <a:pt x="4329" y="4013"/>
                    <a:pt x="4308" y="3987"/>
                    <a:pt x="4255" y="3976"/>
                  </a:cubicBezTo>
                  <a:cubicBezTo>
                    <a:pt x="4144" y="3920"/>
                    <a:pt x="4032" y="3865"/>
                    <a:pt x="3893" y="3795"/>
                  </a:cubicBezTo>
                  <a:cubicBezTo>
                    <a:pt x="3795" y="3767"/>
                    <a:pt x="3711" y="3711"/>
                    <a:pt x="3642" y="3655"/>
                  </a:cubicBezTo>
                  <a:cubicBezTo>
                    <a:pt x="3558" y="3614"/>
                    <a:pt x="3488" y="3558"/>
                    <a:pt x="3404" y="3516"/>
                  </a:cubicBezTo>
                  <a:cubicBezTo>
                    <a:pt x="3237" y="3418"/>
                    <a:pt x="3084" y="3307"/>
                    <a:pt x="2930" y="3223"/>
                  </a:cubicBezTo>
                  <a:cubicBezTo>
                    <a:pt x="2819" y="3153"/>
                    <a:pt x="2707" y="3070"/>
                    <a:pt x="2595" y="3000"/>
                  </a:cubicBezTo>
                  <a:cubicBezTo>
                    <a:pt x="2498" y="2930"/>
                    <a:pt x="2386" y="2846"/>
                    <a:pt x="2261" y="2749"/>
                  </a:cubicBezTo>
                  <a:cubicBezTo>
                    <a:pt x="2191" y="2707"/>
                    <a:pt x="2121" y="2665"/>
                    <a:pt x="2079" y="2609"/>
                  </a:cubicBezTo>
                  <a:lnTo>
                    <a:pt x="2107" y="2609"/>
                  </a:lnTo>
                  <a:cubicBezTo>
                    <a:pt x="2163" y="2637"/>
                    <a:pt x="2219" y="2637"/>
                    <a:pt x="2302" y="2679"/>
                  </a:cubicBezTo>
                  <a:cubicBezTo>
                    <a:pt x="2309" y="2685"/>
                    <a:pt x="2313" y="2688"/>
                    <a:pt x="2316" y="2688"/>
                  </a:cubicBezTo>
                  <a:cubicBezTo>
                    <a:pt x="2323" y="2688"/>
                    <a:pt x="2310" y="2659"/>
                    <a:pt x="2289" y="2637"/>
                  </a:cubicBezTo>
                  <a:cubicBezTo>
                    <a:pt x="2219" y="2567"/>
                    <a:pt x="2121" y="2512"/>
                    <a:pt x="2051" y="2442"/>
                  </a:cubicBezTo>
                  <a:cubicBezTo>
                    <a:pt x="1982" y="2386"/>
                    <a:pt x="1912" y="2316"/>
                    <a:pt x="1842" y="2260"/>
                  </a:cubicBezTo>
                  <a:cubicBezTo>
                    <a:pt x="1703" y="2163"/>
                    <a:pt x="1563" y="2037"/>
                    <a:pt x="1424" y="1898"/>
                  </a:cubicBezTo>
                  <a:cubicBezTo>
                    <a:pt x="894" y="1354"/>
                    <a:pt x="419" y="684"/>
                    <a:pt x="1" y="1"/>
                  </a:cubicBezTo>
                  <a:close/>
                </a:path>
              </a:pathLst>
            </a:custGeom>
            <a:solidFill>
              <a:srgbClr val="5A4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8"/>
            <p:cNvSpPr/>
            <p:nvPr/>
          </p:nvSpPr>
          <p:spPr>
            <a:xfrm>
              <a:off x="450229" y="409400"/>
              <a:ext cx="462998" cy="944551"/>
            </a:xfrm>
            <a:custGeom>
              <a:avLst/>
              <a:gdLst/>
              <a:ahLst/>
              <a:cxnLst/>
              <a:rect l="l" t="t" r="r" b="b"/>
              <a:pathLst>
                <a:path w="10686" h="21799" extrusionOk="0">
                  <a:moveTo>
                    <a:pt x="8105" y="1"/>
                  </a:moveTo>
                  <a:lnTo>
                    <a:pt x="7784" y="154"/>
                  </a:lnTo>
                  <a:cubicBezTo>
                    <a:pt x="7686" y="210"/>
                    <a:pt x="7561" y="266"/>
                    <a:pt x="7407" y="349"/>
                  </a:cubicBezTo>
                  <a:cubicBezTo>
                    <a:pt x="7268" y="433"/>
                    <a:pt x="7086" y="531"/>
                    <a:pt x="6905" y="628"/>
                  </a:cubicBezTo>
                  <a:cubicBezTo>
                    <a:pt x="6710" y="740"/>
                    <a:pt x="6515" y="879"/>
                    <a:pt x="6291" y="991"/>
                  </a:cubicBezTo>
                  <a:cubicBezTo>
                    <a:pt x="6194" y="1061"/>
                    <a:pt x="6068" y="1158"/>
                    <a:pt x="5957" y="1228"/>
                  </a:cubicBezTo>
                  <a:cubicBezTo>
                    <a:pt x="5845" y="1312"/>
                    <a:pt x="5719" y="1382"/>
                    <a:pt x="5594" y="1479"/>
                  </a:cubicBezTo>
                  <a:cubicBezTo>
                    <a:pt x="5106" y="1856"/>
                    <a:pt x="4576" y="2288"/>
                    <a:pt x="4060" y="2804"/>
                  </a:cubicBezTo>
                  <a:cubicBezTo>
                    <a:pt x="3013" y="3850"/>
                    <a:pt x="1953" y="5287"/>
                    <a:pt x="1200" y="6989"/>
                  </a:cubicBezTo>
                  <a:cubicBezTo>
                    <a:pt x="823" y="7854"/>
                    <a:pt x="517" y="8774"/>
                    <a:pt x="307" y="9737"/>
                  </a:cubicBezTo>
                  <a:cubicBezTo>
                    <a:pt x="98" y="10685"/>
                    <a:pt x="1" y="11690"/>
                    <a:pt x="14" y="12680"/>
                  </a:cubicBezTo>
                  <a:cubicBezTo>
                    <a:pt x="14" y="13670"/>
                    <a:pt x="140" y="14661"/>
                    <a:pt x="349" y="15623"/>
                  </a:cubicBezTo>
                  <a:cubicBezTo>
                    <a:pt x="558" y="16586"/>
                    <a:pt x="865" y="17506"/>
                    <a:pt x="1256" y="18343"/>
                  </a:cubicBezTo>
                  <a:cubicBezTo>
                    <a:pt x="1451" y="18775"/>
                    <a:pt x="1674" y="19180"/>
                    <a:pt x="1953" y="19543"/>
                  </a:cubicBezTo>
                  <a:cubicBezTo>
                    <a:pt x="2232" y="19919"/>
                    <a:pt x="2539" y="20226"/>
                    <a:pt x="2888" y="20505"/>
                  </a:cubicBezTo>
                  <a:cubicBezTo>
                    <a:pt x="3404" y="20924"/>
                    <a:pt x="3976" y="21244"/>
                    <a:pt x="4534" y="21426"/>
                  </a:cubicBezTo>
                  <a:cubicBezTo>
                    <a:pt x="5155" y="21674"/>
                    <a:pt x="5827" y="21798"/>
                    <a:pt x="6496" y="21798"/>
                  </a:cubicBezTo>
                  <a:cubicBezTo>
                    <a:pt x="6879" y="21798"/>
                    <a:pt x="7260" y="21758"/>
                    <a:pt x="7630" y="21677"/>
                  </a:cubicBezTo>
                  <a:cubicBezTo>
                    <a:pt x="7895" y="21621"/>
                    <a:pt x="8188" y="21537"/>
                    <a:pt x="8495" y="21426"/>
                  </a:cubicBezTo>
                  <a:cubicBezTo>
                    <a:pt x="8565" y="21398"/>
                    <a:pt x="8649" y="21384"/>
                    <a:pt x="8718" y="21342"/>
                  </a:cubicBezTo>
                  <a:cubicBezTo>
                    <a:pt x="8788" y="21314"/>
                    <a:pt x="8872" y="21272"/>
                    <a:pt x="8942" y="21244"/>
                  </a:cubicBezTo>
                  <a:cubicBezTo>
                    <a:pt x="9011" y="21202"/>
                    <a:pt x="9095" y="21147"/>
                    <a:pt x="9165" y="21119"/>
                  </a:cubicBezTo>
                  <a:cubicBezTo>
                    <a:pt x="9234" y="21063"/>
                    <a:pt x="9332" y="21035"/>
                    <a:pt x="9402" y="20965"/>
                  </a:cubicBezTo>
                  <a:cubicBezTo>
                    <a:pt x="9583" y="20826"/>
                    <a:pt x="9765" y="20645"/>
                    <a:pt x="9904" y="20449"/>
                  </a:cubicBezTo>
                  <a:cubicBezTo>
                    <a:pt x="9960" y="20380"/>
                    <a:pt x="10002" y="20310"/>
                    <a:pt x="10044" y="20240"/>
                  </a:cubicBezTo>
                  <a:cubicBezTo>
                    <a:pt x="10071" y="20198"/>
                    <a:pt x="10113" y="20142"/>
                    <a:pt x="10127" y="20073"/>
                  </a:cubicBezTo>
                  <a:cubicBezTo>
                    <a:pt x="10169" y="20017"/>
                    <a:pt x="10183" y="19947"/>
                    <a:pt x="10197" y="19891"/>
                  </a:cubicBezTo>
                  <a:cubicBezTo>
                    <a:pt x="10239" y="19780"/>
                    <a:pt x="10281" y="19654"/>
                    <a:pt x="10309" y="19529"/>
                  </a:cubicBezTo>
                  <a:cubicBezTo>
                    <a:pt x="10350" y="19292"/>
                    <a:pt x="10392" y="19040"/>
                    <a:pt x="10378" y="18803"/>
                  </a:cubicBezTo>
                  <a:lnTo>
                    <a:pt x="10378" y="18803"/>
                  </a:lnTo>
                  <a:cubicBezTo>
                    <a:pt x="10392" y="18817"/>
                    <a:pt x="10406" y="18845"/>
                    <a:pt x="10406" y="18845"/>
                  </a:cubicBezTo>
                  <a:cubicBezTo>
                    <a:pt x="10420" y="18873"/>
                    <a:pt x="10448" y="18887"/>
                    <a:pt x="10462" y="18887"/>
                  </a:cubicBezTo>
                  <a:cubicBezTo>
                    <a:pt x="10476" y="18901"/>
                    <a:pt x="10490" y="18915"/>
                    <a:pt x="10518" y="18915"/>
                  </a:cubicBezTo>
                  <a:cubicBezTo>
                    <a:pt x="10528" y="18919"/>
                    <a:pt x="10537" y="18921"/>
                    <a:pt x="10546" y="18921"/>
                  </a:cubicBezTo>
                  <a:cubicBezTo>
                    <a:pt x="10599" y="18921"/>
                    <a:pt x="10635" y="18849"/>
                    <a:pt x="10671" y="18706"/>
                  </a:cubicBezTo>
                  <a:cubicBezTo>
                    <a:pt x="10685" y="18636"/>
                    <a:pt x="10685" y="18538"/>
                    <a:pt x="10685" y="18427"/>
                  </a:cubicBezTo>
                  <a:cubicBezTo>
                    <a:pt x="10685" y="18385"/>
                    <a:pt x="10671" y="18329"/>
                    <a:pt x="10671" y="18259"/>
                  </a:cubicBezTo>
                  <a:cubicBezTo>
                    <a:pt x="10657" y="18204"/>
                    <a:pt x="10657" y="18134"/>
                    <a:pt x="10629" y="18064"/>
                  </a:cubicBezTo>
                  <a:cubicBezTo>
                    <a:pt x="10615" y="17994"/>
                    <a:pt x="10601" y="17939"/>
                    <a:pt x="10560" y="17869"/>
                  </a:cubicBezTo>
                  <a:lnTo>
                    <a:pt x="10546" y="17827"/>
                  </a:lnTo>
                  <a:cubicBezTo>
                    <a:pt x="10546" y="17799"/>
                    <a:pt x="10532" y="17785"/>
                    <a:pt x="10518" y="17757"/>
                  </a:cubicBezTo>
                  <a:cubicBezTo>
                    <a:pt x="10490" y="17701"/>
                    <a:pt x="10476" y="17660"/>
                    <a:pt x="10448" y="17632"/>
                  </a:cubicBezTo>
                  <a:cubicBezTo>
                    <a:pt x="10336" y="17450"/>
                    <a:pt x="10197" y="17297"/>
                    <a:pt x="10030" y="17171"/>
                  </a:cubicBezTo>
                  <a:cubicBezTo>
                    <a:pt x="9848" y="17060"/>
                    <a:pt x="9653" y="16990"/>
                    <a:pt x="9444" y="16934"/>
                  </a:cubicBezTo>
                  <a:cubicBezTo>
                    <a:pt x="9290" y="16948"/>
                    <a:pt x="9095" y="16948"/>
                    <a:pt x="8914" y="17004"/>
                  </a:cubicBezTo>
                  <a:cubicBezTo>
                    <a:pt x="8760" y="17046"/>
                    <a:pt x="8649" y="17088"/>
                    <a:pt x="8537" y="17143"/>
                  </a:cubicBezTo>
                  <a:cubicBezTo>
                    <a:pt x="8523" y="17157"/>
                    <a:pt x="8481" y="17185"/>
                    <a:pt x="8467" y="17185"/>
                  </a:cubicBezTo>
                  <a:lnTo>
                    <a:pt x="8453" y="17185"/>
                  </a:lnTo>
                  <a:lnTo>
                    <a:pt x="8439" y="17199"/>
                  </a:lnTo>
                  <a:cubicBezTo>
                    <a:pt x="8425" y="17213"/>
                    <a:pt x="8425" y="17213"/>
                    <a:pt x="8370" y="17255"/>
                  </a:cubicBezTo>
                  <a:cubicBezTo>
                    <a:pt x="8314" y="17283"/>
                    <a:pt x="8286" y="17325"/>
                    <a:pt x="8244" y="17367"/>
                  </a:cubicBezTo>
                  <a:cubicBezTo>
                    <a:pt x="8230" y="17395"/>
                    <a:pt x="8216" y="17408"/>
                    <a:pt x="8216" y="17422"/>
                  </a:cubicBezTo>
                  <a:cubicBezTo>
                    <a:pt x="8188" y="17436"/>
                    <a:pt x="8188" y="17464"/>
                    <a:pt x="8174" y="17478"/>
                  </a:cubicBezTo>
                  <a:cubicBezTo>
                    <a:pt x="8021" y="17743"/>
                    <a:pt x="8035" y="17980"/>
                    <a:pt x="8091" y="18120"/>
                  </a:cubicBezTo>
                  <a:cubicBezTo>
                    <a:pt x="8119" y="18245"/>
                    <a:pt x="8174" y="18301"/>
                    <a:pt x="8188" y="18329"/>
                  </a:cubicBezTo>
                  <a:cubicBezTo>
                    <a:pt x="8211" y="18352"/>
                    <a:pt x="8226" y="18362"/>
                    <a:pt x="8237" y="18362"/>
                  </a:cubicBezTo>
                  <a:cubicBezTo>
                    <a:pt x="8246" y="18362"/>
                    <a:pt x="8252" y="18356"/>
                    <a:pt x="8258" y="18343"/>
                  </a:cubicBezTo>
                  <a:cubicBezTo>
                    <a:pt x="8300" y="18343"/>
                    <a:pt x="8328" y="18315"/>
                    <a:pt x="8356" y="18245"/>
                  </a:cubicBezTo>
                  <a:cubicBezTo>
                    <a:pt x="8356" y="18231"/>
                    <a:pt x="8356" y="18204"/>
                    <a:pt x="8370" y="18190"/>
                  </a:cubicBezTo>
                  <a:cubicBezTo>
                    <a:pt x="8370" y="18176"/>
                    <a:pt x="8384" y="18162"/>
                    <a:pt x="8384" y="18120"/>
                  </a:cubicBezTo>
                  <a:lnTo>
                    <a:pt x="8439" y="17966"/>
                  </a:lnTo>
                  <a:cubicBezTo>
                    <a:pt x="8495" y="17855"/>
                    <a:pt x="8579" y="17757"/>
                    <a:pt x="8718" y="17701"/>
                  </a:cubicBezTo>
                  <a:cubicBezTo>
                    <a:pt x="8844" y="17673"/>
                    <a:pt x="8983" y="17646"/>
                    <a:pt x="9137" y="17646"/>
                  </a:cubicBezTo>
                  <a:cubicBezTo>
                    <a:pt x="9402" y="17660"/>
                    <a:pt x="9681" y="17785"/>
                    <a:pt x="9848" y="18008"/>
                  </a:cubicBezTo>
                  <a:cubicBezTo>
                    <a:pt x="9932" y="18120"/>
                    <a:pt x="9988" y="18273"/>
                    <a:pt x="10044" y="18399"/>
                  </a:cubicBezTo>
                  <a:cubicBezTo>
                    <a:pt x="10057" y="18469"/>
                    <a:pt x="10099" y="18538"/>
                    <a:pt x="10113" y="18608"/>
                  </a:cubicBezTo>
                  <a:cubicBezTo>
                    <a:pt x="10127" y="18678"/>
                    <a:pt x="10141" y="18748"/>
                    <a:pt x="10141" y="18803"/>
                  </a:cubicBezTo>
                  <a:cubicBezTo>
                    <a:pt x="10239" y="19305"/>
                    <a:pt x="10127" y="19822"/>
                    <a:pt x="9862" y="20268"/>
                  </a:cubicBezTo>
                  <a:cubicBezTo>
                    <a:pt x="9625" y="20645"/>
                    <a:pt x="9262" y="20937"/>
                    <a:pt x="8886" y="21119"/>
                  </a:cubicBezTo>
                  <a:cubicBezTo>
                    <a:pt x="8467" y="21314"/>
                    <a:pt x="8035" y="21454"/>
                    <a:pt x="7603" y="21551"/>
                  </a:cubicBezTo>
                  <a:cubicBezTo>
                    <a:pt x="7201" y="21624"/>
                    <a:pt x="6809" y="21665"/>
                    <a:pt x="6410" y="21665"/>
                  </a:cubicBezTo>
                  <a:cubicBezTo>
                    <a:pt x="6352" y="21665"/>
                    <a:pt x="6294" y="21665"/>
                    <a:pt x="6236" y="21663"/>
                  </a:cubicBezTo>
                  <a:cubicBezTo>
                    <a:pt x="5454" y="21621"/>
                    <a:pt x="4687" y="21398"/>
                    <a:pt x="3990" y="21049"/>
                  </a:cubicBezTo>
                  <a:cubicBezTo>
                    <a:pt x="3655" y="20868"/>
                    <a:pt x="3334" y="20645"/>
                    <a:pt x="3013" y="20407"/>
                  </a:cubicBezTo>
                  <a:cubicBezTo>
                    <a:pt x="2679" y="20128"/>
                    <a:pt x="2386" y="19808"/>
                    <a:pt x="2107" y="19445"/>
                  </a:cubicBezTo>
                  <a:cubicBezTo>
                    <a:pt x="1842" y="19082"/>
                    <a:pt x="1619" y="18678"/>
                    <a:pt x="1423" y="18259"/>
                  </a:cubicBezTo>
                  <a:cubicBezTo>
                    <a:pt x="1381" y="18120"/>
                    <a:pt x="1312" y="17994"/>
                    <a:pt x="1256" y="17855"/>
                  </a:cubicBezTo>
                  <a:cubicBezTo>
                    <a:pt x="1210" y="17740"/>
                    <a:pt x="1164" y="17625"/>
                    <a:pt x="1126" y="17518"/>
                  </a:cubicBezTo>
                  <a:lnTo>
                    <a:pt x="1126" y="17518"/>
                  </a:lnTo>
                  <a:cubicBezTo>
                    <a:pt x="1156" y="17593"/>
                    <a:pt x="1199" y="17671"/>
                    <a:pt x="1242" y="17757"/>
                  </a:cubicBezTo>
                  <a:cubicBezTo>
                    <a:pt x="1284" y="17855"/>
                    <a:pt x="1381" y="17980"/>
                    <a:pt x="1451" y="18078"/>
                  </a:cubicBezTo>
                  <a:cubicBezTo>
                    <a:pt x="1521" y="18190"/>
                    <a:pt x="1591" y="18287"/>
                    <a:pt x="1660" y="18357"/>
                  </a:cubicBezTo>
                  <a:lnTo>
                    <a:pt x="1800" y="18496"/>
                  </a:lnTo>
                  <a:cubicBezTo>
                    <a:pt x="1813" y="18505"/>
                    <a:pt x="1823" y="18509"/>
                    <a:pt x="1831" y="18509"/>
                  </a:cubicBezTo>
                  <a:cubicBezTo>
                    <a:pt x="1888" y="18509"/>
                    <a:pt x="1797" y="18289"/>
                    <a:pt x="1674" y="17994"/>
                  </a:cubicBezTo>
                  <a:cubicBezTo>
                    <a:pt x="1535" y="17660"/>
                    <a:pt x="1381" y="17269"/>
                    <a:pt x="1312" y="17102"/>
                  </a:cubicBezTo>
                  <a:cubicBezTo>
                    <a:pt x="1242" y="16892"/>
                    <a:pt x="1172" y="16683"/>
                    <a:pt x="1075" y="16474"/>
                  </a:cubicBezTo>
                  <a:cubicBezTo>
                    <a:pt x="1005" y="16265"/>
                    <a:pt x="935" y="16083"/>
                    <a:pt x="865" y="15874"/>
                  </a:cubicBezTo>
                  <a:lnTo>
                    <a:pt x="865" y="15874"/>
                  </a:lnTo>
                  <a:cubicBezTo>
                    <a:pt x="1027" y="16141"/>
                    <a:pt x="1164" y="16310"/>
                    <a:pt x="1269" y="16310"/>
                  </a:cubicBezTo>
                  <a:cubicBezTo>
                    <a:pt x="1318" y="16310"/>
                    <a:pt x="1360" y="16274"/>
                    <a:pt x="1395" y="16195"/>
                  </a:cubicBezTo>
                  <a:cubicBezTo>
                    <a:pt x="1423" y="16111"/>
                    <a:pt x="1354" y="15832"/>
                    <a:pt x="1284" y="15679"/>
                  </a:cubicBezTo>
                  <a:cubicBezTo>
                    <a:pt x="1033" y="15037"/>
                    <a:pt x="768" y="14270"/>
                    <a:pt x="614" y="13405"/>
                  </a:cubicBezTo>
                  <a:cubicBezTo>
                    <a:pt x="447" y="12568"/>
                    <a:pt x="377" y="11648"/>
                    <a:pt x="489" y="10741"/>
                  </a:cubicBezTo>
                  <a:lnTo>
                    <a:pt x="489" y="10741"/>
                  </a:lnTo>
                  <a:cubicBezTo>
                    <a:pt x="489" y="10853"/>
                    <a:pt x="503" y="10950"/>
                    <a:pt x="503" y="11034"/>
                  </a:cubicBezTo>
                  <a:cubicBezTo>
                    <a:pt x="503" y="11173"/>
                    <a:pt x="545" y="11341"/>
                    <a:pt x="545" y="11494"/>
                  </a:cubicBezTo>
                  <a:cubicBezTo>
                    <a:pt x="558" y="11648"/>
                    <a:pt x="558" y="11801"/>
                    <a:pt x="572" y="11969"/>
                  </a:cubicBezTo>
                  <a:cubicBezTo>
                    <a:pt x="586" y="12122"/>
                    <a:pt x="614" y="12275"/>
                    <a:pt x="614" y="12457"/>
                  </a:cubicBezTo>
                  <a:cubicBezTo>
                    <a:pt x="628" y="12610"/>
                    <a:pt x="642" y="12778"/>
                    <a:pt x="656" y="12959"/>
                  </a:cubicBezTo>
                  <a:cubicBezTo>
                    <a:pt x="667" y="13032"/>
                    <a:pt x="683" y="13062"/>
                    <a:pt x="699" y="13062"/>
                  </a:cubicBezTo>
                  <a:cubicBezTo>
                    <a:pt x="727" y="13062"/>
                    <a:pt x="754" y="12980"/>
                    <a:pt x="754" y="12875"/>
                  </a:cubicBezTo>
                  <a:cubicBezTo>
                    <a:pt x="754" y="12708"/>
                    <a:pt x="726" y="12554"/>
                    <a:pt x="726" y="12359"/>
                  </a:cubicBezTo>
                  <a:lnTo>
                    <a:pt x="726" y="11801"/>
                  </a:lnTo>
                  <a:cubicBezTo>
                    <a:pt x="782" y="10797"/>
                    <a:pt x="963" y="9779"/>
                    <a:pt x="1144" y="8844"/>
                  </a:cubicBezTo>
                  <a:cubicBezTo>
                    <a:pt x="1284" y="8133"/>
                    <a:pt x="1493" y="7449"/>
                    <a:pt x="1730" y="6766"/>
                  </a:cubicBezTo>
                  <a:cubicBezTo>
                    <a:pt x="1814" y="6556"/>
                    <a:pt x="1884" y="6361"/>
                    <a:pt x="1953" y="6152"/>
                  </a:cubicBezTo>
                  <a:cubicBezTo>
                    <a:pt x="1967" y="6194"/>
                    <a:pt x="1967" y="6222"/>
                    <a:pt x="1981" y="6264"/>
                  </a:cubicBezTo>
                  <a:cubicBezTo>
                    <a:pt x="2009" y="6417"/>
                    <a:pt x="2023" y="6556"/>
                    <a:pt x="1967" y="6821"/>
                  </a:cubicBezTo>
                  <a:cubicBezTo>
                    <a:pt x="1963" y="6846"/>
                    <a:pt x="1967" y="6856"/>
                    <a:pt x="1977" y="6856"/>
                  </a:cubicBezTo>
                  <a:cubicBezTo>
                    <a:pt x="1999" y="6856"/>
                    <a:pt x="2049" y="6797"/>
                    <a:pt x="2079" y="6738"/>
                  </a:cubicBezTo>
                  <a:cubicBezTo>
                    <a:pt x="2121" y="6612"/>
                    <a:pt x="2176" y="6487"/>
                    <a:pt x="2232" y="6389"/>
                  </a:cubicBezTo>
                  <a:cubicBezTo>
                    <a:pt x="2288" y="6264"/>
                    <a:pt x="2330" y="6152"/>
                    <a:pt x="2372" y="6040"/>
                  </a:cubicBezTo>
                  <a:cubicBezTo>
                    <a:pt x="2428" y="5929"/>
                    <a:pt x="2455" y="5803"/>
                    <a:pt x="2511" y="5706"/>
                  </a:cubicBezTo>
                  <a:cubicBezTo>
                    <a:pt x="2567" y="5594"/>
                    <a:pt x="2595" y="5482"/>
                    <a:pt x="2651" y="5371"/>
                  </a:cubicBezTo>
                  <a:cubicBezTo>
                    <a:pt x="2707" y="5273"/>
                    <a:pt x="2734" y="5148"/>
                    <a:pt x="2790" y="5036"/>
                  </a:cubicBezTo>
                  <a:cubicBezTo>
                    <a:pt x="2846" y="4938"/>
                    <a:pt x="2888" y="4827"/>
                    <a:pt x="2944" y="4715"/>
                  </a:cubicBezTo>
                  <a:cubicBezTo>
                    <a:pt x="3055" y="4478"/>
                    <a:pt x="3167" y="4269"/>
                    <a:pt x="3306" y="4060"/>
                  </a:cubicBezTo>
                  <a:cubicBezTo>
                    <a:pt x="3864" y="3209"/>
                    <a:pt x="4590" y="2428"/>
                    <a:pt x="5399" y="1744"/>
                  </a:cubicBezTo>
                  <a:cubicBezTo>
                    <a:pt x="6222" y="1061"/>
                    <a:pt x="7142" y="475"/>
                    <a:pt x="8105" y="1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8"/>
            <p:cNvSpPr/>
            <p:nvPr/>
          </p:nvSpPr>
          <p:spPr>
            <a:xfrm>
              <a:off x="394634" y="2345352"/>
              <a:ext cx="458752" cy="575422"/>
            </a:xfrm>
            <a:custGeom>
              <a:avLst/>
              <a:gdLst/>
              <a:ahLst/>
              <a:cxnLst/>
              <a:rect l="l" t="t" r="r" b="b"/>
              <a:pathLst>
                <a:path w="10588" h="13280" extrusionOk="0">
                  <a:moveTo>
                    <a:pt x="1423" y="9583"/>
                  </a:moveTo>
                  <a:lnTo>
                    <a:pt x="1423" y="9589"/>
                  </a:lnTo>
                  <a:lnTo>
                    <a:pt x="1423" y="9589"/>
                  </a:lnTo>
                  <a:cubicBezTo>
                    <a:pt x="1417" y="9592"/>
                    <a:pt x="1410" y="9596"/>
                    <a:pt x="1409" y="9596"/>
                  </a:cubicBezTo>
                  <a:cubicBezTo>
                    <a:pt x="1407" y="9596"/>
                    <a:pt x="1411" y="9593"/>
                    <a:pt x="1423" y="9583"/>
                  </a:cubicBezTo>
                  <a:close/>
                  <a:moveTo>
                    <a:pt x="1423" y="9611"/>
                  </a:moveTo>
                  <a:lnTo>
                    <a:pt x="1423" y="9611"/>
                  </a:lnTo>
                  <a:cubicBezTo>
                    <a:pt x="1423" y="9611"/>
                    <a:pt x="1431" y="9618"/>
                    <a:pt x="1429" y="9622"/>
                  </a:cubicBezTo>
                  <a:lnTo>
                    <a:pt x="1429" y="9622"/>
                  </a:lnTo>
                  <a:cubicBezTo>
                    <a:pt x="1423" y="9618"/>
                    <a:pt x="1423" y="9611"/>
                    <a:pt x="1423" y="9611"/>
                  </a:cubicBezTo>
                  <a:close/>
                  <a:moveTo>
                    <a:pt x="1089" y="9149"/>
                  </a:moveTo>
                  <a:cubicBezTo>
                    <a:pt x="1038" y="9149"/>
                    <a:pt x="986" y="9154"/>
                    <a:pt x="935" y="9164"/>
                  </a:cubicBezTo>
                  <a:cubicBezTo>
                    <a:pt x="879" y="9192"/>
                    <a:pt x="823" y="9206"/>
                    <a:pt x="795" y="9234"/>
                  </a:cubicBezTo>
                  <a:cubicBezTo>
                    <a:pt x="740" y="9276"/>
                    <a:pt x="698" y="9290"/>
                    <a:pt x="670" y="9332"/>
                  </a:cubicBezTo>
                  <a:cubicBezTo>
                    <a:pt x="628" y="9360"/>
                    <a:pt x="586" y="9401"/>
                    <a:pt x="544" y="9415"/>
                  </a:cubicBezTo>
                  <a:lnTo>
                    <a:pt x="447" y="9513"/>
                  </a:lnTo>
                  <a:cubicBezTo>
                    <a:pt x="196" y="9778"/>
                    <a:pt x="56" y="10127"/>
                    <a:pt x="42" y="10461"/>
                  </a:cubicBezTo>
                  <a:cubicBezTo>
                    <a:pt x="0" y="10768"/>
                    <a:pt x="98" y="11075"/>
                    <a:pt x="223" y="11312"/>
                  </a:cubicBezTo>
                  <a:cubicBezTo>
                    <a:pt x="516" y="11870"/>
                    <a:pt x="963" y="12331"/>
                    <a:pt x="1493" y="12651"/>
                  </a:cubicBezTo>
                  <a:cubicBezTo>
                    <a:pt x="1740" y="12806"/>
                    <a:pt x="2004" y="12935"/>
                    <a:pt x="2279" y="13033"/>
                  </a:cubicBezTo>
                  <a:lnTo>
                    <a:pt x="2279" y="13033"/>
                  </a:lnTo>
                  <a:cubicBezTo>
                    <a:pt x="1723" y="12826"/>
                    <a:pt x="1201" y="12493"/>
                    <a:pt x="809" y="12052"/>
                  </a:cubicBezTo>
                  <a:cubicBezTo>
                    <a:pt x="767" y="12010"/>
                    <a:pt x="740" y="11982"/>
                    <a:pt x="726" y="11940"/>
                  </a:cubicBezTo>
                  <a:cubicBezTo>
                    <a:pt x="684" y="11912"/>
                    <a:pt x="670" y="11870"/>
                    <a:pt x="628" y="11842"/>
                  </a:cubicBezTo>
                  <a:cubicBezTo>
                    <a:pt x="600" y="11801"/>
                    <a:pt x="586" y="11773"/>
                    <a:pt x="544" y="11717"/>
                  </a:cubicBezTo>
                  <a:cubicBezTo>
                    <a:pt x="516" y="11675"/>
                    <a:pt x="474" y="11633"/>
                    <a:pt x="461" y="11591"/>
                  </a:cubicBezTo>
                  <a:cubicBezTo>
                    <a:pt x="405" y="11508"/>
                    <a:pt x="349" y="11424"/>
                    <a:pt x="279" y="11312"/>
                  </a:cubicBezTo>
                  <a:cubicBezTo>
                    <a:pt x="265" y="11257"/>
                    <a:pt x="237" y="11229"/>
                    <a:pt x="209" y="11173"/>
                  </a:cubicBezTo>
                  <a:lnTo>
                    <a:pt x="168" y="11019"/>
                  </a:lnTo>
                  <a:cubicBezTo>
                    <a:pt x="126" y="10880"/>
                    <a:pt x="112" y="10740"/>
                    <a:pt x="112" y="10601"/>
                  </a:cubicBezTo>
                  <a:cubicBezTo>
                    <a:pt x="112" y="10545"/>
                    <a:pt x="112" y="10489"/>
                    <a:pt x="126" y="10448"/>
                  </a:cubicBezTo>
                  <a:cubicBezTo>
                    <a:pt x="140" y="10280"/>
                    <a:pt x="196" y="10141"/>
                    <a:pt x="265" y="10029"/>
                  </a:cubicBezTo>
                  <a:cubicBezTo>
                    <a:pt x="335" y="9904"/>
                    <a:pt x="419" y="9778"/>
                    <a:pt x="530" y="9694"/>
                  </a:cubicBezTo>
                  <a:lnTo>
                    <a:pt x="530" y="9722"/>
                  </a:lnTo>
                  <a:cubicBezTo>
                    <a:pt x="530" y="9750"/>
                    <a:pt x="530" y="9764"/>
                    <a:pt x="544" y="9778"/>
                  </a:cubicBezTo>
                  <a:cubicBezTo>
                    <a:pt x="544" y="9792"/>
                    <a:pt x="544" y="9820"/>
                    <a:pt x="558" y="9820"/>
                  </a:cubicBezTo>
                  <a:cubicBezTo>
                    <a:pt x="578" y="9844"/>
                    <a:pt x="603" y="9854"/>
                    <a:pt x="633" y="9854"/>
                  </a:cubicBezTo>
                  <a:cubicBezTo>
                    <a:pt x="706" y="9854"/>
                    <a:pt x="810" y="9792"/>
                    <a:pt x="949" y="9722"/>
                  </a:cubicBezTo>
                  <a:cubicBezTo>
                    <a:pt x="963" y="9708"/>
                    <a:pt x="1005" y="9708"/>
                    <a:pt x="1018" y="9694"/>
                  </a:cubicBezTo>
                  <a:lnTo>
                    <a:pt x="1032" y="9680"/>
                  </a:lnTo>
                  <a:lnTo>
                    <a:pt x="1102" y="9680"/>
                  </a:lnTo>
                  <a:cubicBezTo>
                    <a:pt x="1127" y="9661"/>
                    <a:pt x="1150" y="9654"/>
                    <a:pt x="1169" y="9654"/>
                  </a:cubicBezTo>
                  <a:cubicBezTo>
                    <a:pt x="1193" y="9654"/>
                    <a:pt x="1212" y="9665"/>
                    <a:pt x="1228" y="9680"/>
                  </a:cubicBezTo>
                  <a:cubicBezTo>
                    <a:pt x="1242" y="9680"/>
                    <a:pt x="1242" y="9680"/>
                    <a:pt x="1242" y="9694"/>
                  </a:cubicBezTo>
                  <a:cubicBezTo>
                    <a:pt x="1242" y="9694"/>
                    <a:pt x="1270" y="9694"/>
                    <a:pt x="1270" y="9708"/>
                  </a:cubicBezTo>
                  <a:cubicBezTo>
                    <a:pt x="1359" y="9643"/>
                    <a:pt x="1403" y="9610"/>
                    <a:pt x="1423" y="9595"/>
                  </a:cubicBezTo>
                  <a:lnTo>
                    <a:pt x="1423" y="9595"/>
                  </a:lnTo>
                  <a:lnTo>
                    <a:pt x="1423" y="9611"/>
                  </a:lnTo>
                  <a:lnTo>
                    <a:pt x="1423" y="9625"/>
                  </a:lnTo>
                  <a:cubicBezTo>
                    <a:pt x="1426" y="9625"/>
                    <a:pt x="1428" y="9624"/>
                    <a:pt x="1429" y="9622"/>
                  </a:cubicBezTo>
                  <a:lnTo>
                    <a:pt x="1429" y="9622"/>
                  </a:lnTo>
                  <a:cubicBezTo>
                    <a:pt x="1431" y="9624"/>
                    <a:pt x="1433" y="9625"/>
                    <a:pt x="1437" y="9625"/>
                  </a:cubicBezTo>
                  <a:cubicBezTo>
                    <a:pt x="1437" y="9639"/>
                    <a:pt x="1451" y="9639"/>
                    <a:pt x="1451" y="9652"/>
                  </a:cubicBezTo>
                  <a:cubicBezTo>
                    <a:pt x="1465" y="9680"/>
                    <a:pt x="1465" y="9680"/>
                    <a:pt x="1493" y="9680"/>
                  </a:cubicBezTo>
                  <a:lnTo>
                    <a:pt x="1535" y="9680"/>
                  </a:lnTo>
                  <a:cubicBezTo>
                    <a:pt x="1576" y="9652"/>
                    <a:pt x="1618" y="9611"/>
                    <a:pt x="1618" y="9555"/>
                  </a:cubicBezTo>
                  <a:cubicBezTo>
                    <a:pt x="1590" y="9485"/>
                    <a:pt x="1562" y="9401"/>
                    <a:pt x="1493" y="9304"/>
                  </a:cubicBezTo>
                  <a:cubicBezTo>
                    <a:pt x="1398" y="9198"/>
                    <a:pt x="1248" y="9149"/>
                    <a:pt x="1089" y="9149"/>
                  </a:cubicBezTo>
                  <a:close/>
                  <a:moveTo>
                    <a:pt x="2279" y="13033"/>
                  </a:moveTo>
                  <a:cubicBezTo>
                    <a:pt x="2356" y="13062"/>
                    <a:pt x="2433" y="13088"/>
                    <a:pt x="2511" y="13112"/>
                  </a:cubicBezTo>
                  <a:cubicBezTo>
                    <a:pt x="2544" y="13120"/>
                    <a:pt x="2578" y="13129"/>
                    <a:pt x="2612" y="13136"/>
                  </a:cubicBezTo>
                  <a:lnTo>
                    <a:pt x="2612" y="13136"/>
                  </a:lnTo>
                  <a:cubicBezTo>
                    <a:pt x="2500" y="13107"/>
                    <a:pt x="2388" y="13073"/>
                    <a:pt x="2279" y="13033"/>
                  </a:cubicBezTo>
                  <a:close/>
                  <a:moveTo>
                    <a:pt x="9164" y="0"/>
                  </a:moveTo>
                  <a:lnTo>
                    <a:pt x="9262" y="209"/>
                  </a:lnTo>
                  <a:cubicBezTo>
                    <a:pt x="9304" y="279"/>
                    <a:pt x="9346" y="363"/>
                    <a:pt x="9388" y="474"/>
                  </a:cubicBezTo>
                  <a:cubicBezTo>
                    <a:pt x="9443" y="572"/>
                    <a:pt x="9485" y="697"/>
                    <a:pt x="9541" y="837"/>
                  </a:cubicBezTo>
                  <a:cubicBezTo>
                    <a:pt x="9764" y="1381"/>
                    <a:pt x="10029" y="2176"/>
                    <a:pt x="10169" y="3194"/>
                  </a:cubicBezTo>
                  <a:cubicBezTo>
                    <a:pt x="10308" y="4185"/>
                    <a:pt x="10294" y="5384"/>
                    <a:pt x="10001" y="6612"/>
                  </a:cubicBezTo>
                  <a:cubicBezTo>
                    <a:pt x="9862" y="7211"/>
                    <a:pt x="9653" y="7839"/>
                    <a:pt x="9374" y="8439"/>
                  </a:cubicBezTo>
                  <a:cubicBezTo>
                    <a:pt x="9095" y="9025"/>
                    <a:pt x="8746" y="9625"/>
                    <a:pt x="8342" y="10141"/>
                  </a:cubicBezTo>
                  <a:cubicBezTo>
                    <a:pt x="7937" y="10685"/>
                    <a:pt x="7491" y="11173"/>
                    <a:pt x="6975" y="11605"/>
                  </a:cubicBezTo>
                  <a:cubicBezTo>
                    <a:pt x="6472" y="12052"/>
                    <a:pt x="5956" y="12414"/>
                    <a:pt x="5398" y="12721"/>
                  </a:cubicBezTo>
                  <a:cubicBezTo>
                    <a:pt x="5259" y="12819"/>
                    <a:pt x="5119" y="12861"/>
                    <a:pt x="4994" y="12930"/>
                  </a:cubicBezTo>
                  <a:cubicBezTo>
                    <a:pt x="4924" y="12972"/>
                    <a:pt x="4854" y="12986"/>
                    <a:pt x="4785" y="13028"/>
                  </a:cubicBezTo>
                  <a:cubicBezTo>
                    <a:pt x="4715" y="13042"/>
                    <a:pt x="4645" y="13070"/>
                    <a:pt x="4575" y="13098"/>
                  </a:cubicBezTo>
                  <a:cubicBezTo>
                    <a:pt x="4296" y="13168"/>
                    <a:pt x="4003" y="13237"/>
                    <a:pt x="3725" y="13237"/>
                  </a:cubicBezTo>
                  <a:cubicBezTo>
                    <a:pt x="3672" y="13239"/>
                    <a:pt x="3620" y="13240"/>
                    <a:pt x="3568" y="13240"/>
                  </a:cubicBezTo>
                  <a:cubicBezTo>
                    <a:pt x="3239" y="13240"/>
                    <a:pt x="2914" y="13205"/>
                    <a:pt x="2612" y="13136"/>
                  </a:cubicBezTo>
                  <a:lnTo>
                    <a:pt x="2612" y="13136"/>
                  </a:lnTo>
                  <a:cubicBezTo>
                    <a:pt x="2726" y="13166"/>
                    <a:pt x="2841" y="13191"/>
                    <a:pt x="2957" y="13209"/>
                  </a:cubicBezTo>
                  <a:cubicBezTo>
                    <a:pt x="3027" y="13237"/>
                    <a:pt x="3083" y="13237"/>
                    <a:pt x="3139" y="13251"/>
                  </a:cubicBezTo>
                  <a:cubicBezTo>
                    <a:pt x="3222" y="13265"/>
                    <a:pt x="3278" y="13265"/>
                    <a:pt x="3334" y="13265"/>
                  </a:cubicBezTo>
                  <a:cubicBezTo>
                    <a:pt x="3404" y="13265"/>
                    <a:pt x="3473" y="13265"/>
                    <a:pt x="3543" y="13279"/>
                  </a:cubicBezTo>
                  <a:lnTo>
                    <a:pt x="3752" y="13279"/>
                  </a:lnTo>
                  <a:cubicBezTo>
                    <a:pt x="4059" y="13279"/>
                    <a:pt x="4324" y="13209"/>
                    <a:pt x="4631" y="13140"/>
                  </a:cubicBezTo>
                  <a:cubicBezTo>
                    <a:pt x="4701" y="13126"/>
                    <a:pt x="4771" y="13098"/>
                    <a:pt x="4840" y="13070"/>
                  </a:cubicBezTo>
                  <a:cubicBezTo>
                    <a:pt x="4910" y="13042"/>
                    <a:pt x="4980" y="13028"/>
                    <a:pt x="5050" y="12986"/>
                  </a:cubicBezTo>
                  <a:cubicBezTo>
                    <a:pt x="5189" y="12916"/>
                    <a:pt x="5329" y="12861"/>
                    <a:pt x="5468" y="12777"/>
                  </a:cubicBezTo>
                  <a:cubicBezTo>
                    <a:pt x="5552" y="12721"/>
                    <a:pt x="5635" y="12679"/>
                    <a:pt x="5733" y="12637"/>
                  </a:cubicBezTo>
                  <a:lnTo>
                    <a:pt x="5954" y="12502"/>
                  </a:lnTo>
                  <a:lnTo>
                    <a:pt x="5954" y="12502"/>
                  </a:lnTo>
                  <a:cubicBezTo>
                    <a:pt x="5912" y="12533"/>
                    <a:pt x="5873" y="12578"/>
                    <a:pt x="5817" y="12624"/>
                  </a:cubicBezTo>
                  <a:cubicBezTo>
                    <a:pt x="5747" y="12679"/>
                    <a:pt x="5677" y="12721"/>
                    <a:pt x="5608" y="12791"/>
                  </a:cubicBezTo>
                  <a:cubicBezTo>
                    <a:pt x="5538" y="12847"/>
                    <a:pt x="5468" y="12916"/>
                    <a:pt x="5426" y="12958"/>
                  </a:cubicBezTo>
                  <a:lnTo>
                    <a:pt x="5329" y="13056"/>
                  </a:lnTo>
                  <a:cubicBezTo>
                    <a:pt x="5312" y="13081"/>
                    <a:pt x="5318" y="13092"/>
                    <a:pt x="5339" y="13092"/>
                  </a:cubicBezTo>
                  <a:cubicBezTo>
                    <a:pt x="5391" y="13092"/>
                    <a:pt x="5534" y="13028"/>
                    <a:pt x="5691" y="12930"/>
                  </a:cubicBezTo>
                  <a:cubicBezTo>
                    <a:pt x="5914" y="12819"/>
                    <a:pt x="6179" y="12637"/>
                    <a:pt x="6291" y="12568"/>
                  </a:cubicBezTo>
                  <a:cubicBezTo>
                    <a:pt x="6431" y="12484"/>
                    <a:pt x="6542" y="12372"/>
                    <a:pt x="6668" y="12289"/>
                  </a:cubicBezTo>
                  <a:cubicBezTo>
                    <a:pt x="6793" y="12191"/>
                    <a:pt x="6891" y="12080"/>
                    <a:pt x="7016" y="11996"/>
                  </a:cubicBezTo>
                  <a:lnTo>
                    <a:pt x="7016" y="11996"/>
                  </a:lnTo>
                  <a:cubicBezTo>
                    <a:pt x="6821" y="12261"/>
                    <a:pt x="6737" y="12428"/>
                    <a:pt x="6947" y="12428"/>
                  </a:cubicBezTo>
                  <a:cubicBezTo>
                    <a:pt x="7016" y="12428"/>
                    <a:pt x="7198" y="12289"/>
                    <a:pt x="7281" y="12191"/>
                  </a:cubicBezTo>
                  <a:cubicBezTo>
                    <a:pt x="7644" y="11787"/>
                    <a:pt x="8007" y="11298"/>
                    <a:pt x="8342" y="10768"/>
                  </a:cubicBezTo>
                  <a:cubicBezTo>
                    <a:pt x="8690" y="10252"/>
                    <a:pt x="9011" y="9694"/>
                    <a:pt x="9290" y="9122"/>
                  </a:cubicBezTo>
                  <a:lnTo>
                    <a:pt x="9290" y="9122"/>
                  </a:lnTo>
                  <a:cubicBezTo>
                    <a:pt x="9262" y="9192"/>
                    <a:pt x="9248" y="9262"/>
                    <a:pt x="9220" y="9332"/>
                  </a:cubicBezTo>
                  <a:cubicBezTo>
                    <a:pt x="9067" y="9708"/>
                    <a:pt x="8886" y="10141"/>
                    <a:pt x="8593" y="10559"/>
                  </a:cubicBezTo>
                  <a:cubicBezTo>
                    <a:pt x="8548" y="10616"/>
                    <a:pt x="8544" y="10642"/>
                    <a:pt x="8561" y="10642"/>
                  </a:cubicBezTo>
                  <a:cubicBezTo>
                    <a:pt x="8581" y="10642"/>
                    <a:pt x="8631" y="10606"/>
                    <a:pt x="8676" y="10545"/>
                  </a:cubicBezTo>
                  <a:cubicBezTo>
                    <a:pt x="8746" y="10461"/>
                    <a:pt x="8816" y="10350"/>
                    <a:pt x="8899" y="10252"/>
                  </a:cubicBezTo>
                  <a:cubicBezTo>
                    <a:pt x="8969" y="10141"/>
                    <a:pt x="9053" y="10029"/>
                    <a:pt x="9123" y="9904"/>
                  </a:cubicBezTo>
                  <a:cubicBezTo>
                    <a:pt x="9527" y="9276"/>
                    <a:pt x="9862" y="8578"/>
                    <a:pt x="10057" y="7895"/>
                  </a:cubicBezTo>
                  <a:cubicBezTo>
                    <a:pt x="10197" y="7393"/>
                    <a:pt x="10294" y="6863"/>
                    <a:pt x="10350" y="6361"/>
                  </a:cubicBezTo>
                  <a:cubicBezTo>
                    <a:pt x="10364" y="6207"/>
                    <a:pt x="10364" y="6054"/>
                    <a:pt x="10364" y="5914"/>
                  </a:cubicBezTo>
                  <a:cubicBezTo>
                    <a:pt x="10378" y="5928"/>
                    <a:pt x="10406" y="5942"/>
                    <a:pt x="10406" y="5984"/>
                  </a:cubicBezTo>
                  <a:cubicBezTo>
                    <a:pt x="10434" y="6082"/>
                    <a:pt x="10490" y="6165"/>
                    <a:pt x="10490" y="6361"/>
                  </a:cubicBezTo>
                  <a:cubicBezTo>
                    <a:pt x="10490" y="6381"/>
                    <a:pt x="10494" y="6389"/>
                    <a:pt x="10501" y="6389"/>
                  </a:cubicBezTo>
                  <a:cubicBezTo>
                    <a:pt x="10517" y="6389"/>
                    <a:pt x="10545" y="6337"/>
                    <a:pt x="10545" y="6277"/>
                  </a:cubicBezTo>
                  <a:cubicBezTo>
                    <a:pt x="10559" y="6165"/>
                    <a:pt x="10573" y="6082"/>
                    <a:pt x="10573" y="5998"/>
                  </a:cubicBezTo>
                  <a:cubicBezTo>
                    <a:pt x="10587" y="5914"/>
                    <a:pt x="10587" y="5803"/>
                    <a:pt x="10587" y="5719"/>
                  </a:cubicBezTo>
                  <a:lnTo>
                    <a:pt x="10587" y="5454"/>
                  </a:lnTo>
                  <a:cubicBezTo>
                    <a:pt x="10587" y="5370"/>
                    <a:pt x="10573" y="5287"/>
                    <a:pt x="10573" y="5189"/>
                  </a:cubicBezTo>
                  <a:cubicBezTo>
                    <a:pt x="10559" y="5022"/>
                    <a:pt x="10545" y="4840"/>
                    <a:pt x="10517" y="4687"/>
                  </a:cubicBezTo>
                  <a:cubicBezTo>
                    <a:pt x="10504" y="4519"/>
                    <a:pt x="10462" y="4338"/>
                    <a:pt x="10448" y="4171"/>
                  </a:cubicBezTo>
                  <a:cubicBezTo>
                    <a:pt x="10294" y="2734"/>
                    <a:pt x="9876" y="1283"/>
                    <a:pt x="9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8"/>
            <p:cNvSpPr/>
            <p:nvPr/>
          </p:nvSpPr>
          <p:spPr>
            <a:xfrm>
              <a:off x="429083" y="1692827"/>
              <a:ext cx="595926" cy="489976"/>
            </a:xfrm>
            <a:custGeom>
              <a:avLst/>
              <a:gdLst/>
              <a:ahLst/>
              <a:cxnLst/>
              <a:rect l="l" t="t" r="r" b="b"/>
              <a:pathLst>
                <a:path w="13754" h="11308" extrusionOk="0">
                  <a:moveTo>
                    <a:pt x="10239" y="10107"/>
                  </a:moveTo>
                  <a:lnTo>
                    <a:pt x="10239" y="10112"/>
                  </a:lnTo>
                  <a:lnTo>
                    <a:pt x="10239" y="10112"/>
                  </a:lnTo>
                  <a:cubicBezTo>
                    <a:pt x="10253" y="10123"/>
                    <a:pt x="10263" y="10131"/>
                    <a:pt x="10264" y="10131"/>
                  </a:cubicBezTo>
                  <a:cubicBezTo>
                    <a:pt x="10265" y="10131"/>
                    <a:pt x="10258" y="10124"/>
                    <a:pt x="10239" y="10107"/>
                  </a:cubicBezTo>
                  <a:close/>
                  <a:moveTo>
                    <a:pt x="5777" y="1"/>
                  </a:moveTo>
                  <a:cubicBezTo>
                    <a:pt x="5616" y="1"/>
                    <a:pt x="5458" y="10"/>
                    <a:pt x="5301" y="22"/>
                  </a:cubicBezTo>
                  <a:cubicBezTo>
                    <a:pt x="4952" y="64"/>
                    <a:pt x="4603" y="120"/>
                    <a:pt x="4241" y="190"/>
                  </a:cubicBezTo>
                  <a:cubicBezTo>
                    <a:pt x="3501" y="287"/>
                    <a:pt x="2776" y="497"/>
                    <a:pt x="2079" y="748"/>
                  </a:cubicBezTo>
                  <a:cubicBezTo>
                    <a:pt x="1353" y="985"/>
                    <a:pt x="656" y="1306"/>
                    <a:pt x="0" y="1668"/>
                  </a:cubicBezTo>
                  <a:cubicBezTo>
                    <a:pt x="0" y="1668"/>
                    <a:pt x="84" y="1626"/>
                    <a:pt x="223" y="1557"/>
                  </a:cubicBezTo>
                  <a:cubicBezTo>
                    <a:pt x="293" y="1529"/>
                    <a:pt x="377" y="1487"/>
                    <a:pt x="502" y="1445"/>
                  </a:cubicBezTo>
                  <a:cubicBezTo>
                    <a:pt x="614" y="1389"/>
                    <a:pt x="726" y="1334"/>
                    <a:pt x="865" y="1278"/>
                  </a:cubicBezTo>
                  <a:cubicBezTo>
                    <a:pt x="1144" y="1166"/>
                    <a:pt x="1493" y="1041"/>
                    <a:pt x="1897" y="901"/>
                  </a:cubicBezTo>
                  <a:cubicBezTo>
                    <a:pt x="2302" y="776"/>
                    <a:pt x="2748" y="636"/>
                    <a:pt x="3278" y="552"/>
                  </a:cubicBezTo>
                  <a:cubicBezTo>
                    <a:pt x="3719" y="455"/>
                    <a:pt x="4202" y="410"/>
                    <a:pt x="4719" y="410"/>
                  </a:cubicBezTo>
                  <a:cubicBezTo>
                    <a:pt x="4791" y="410"/>
                    <a:pt x="4864" y="411"/>
                    <a:pt x="4938" y="413"/>
                  </a:cubicBezTo>
                  <a:cubicBezTo>
                    <a:pt x="5524" y="427"/>
                    <a:pt x="6138" y="497"/>
                    <a:pt x="6765" y="678"/>
                  </a:cubicBezTo>
                  <a:cubicBezTo>
                    <a:pt x="7393" y="831"/>
                    <a:pt x="8007" y="1110"/>
                    <a:pt x="8593" y="1445"/>
                  </a:cubicBezTo>
                  <a:cubicBezTo>
                    <a:pt x="9192" y="1766"/>
                    <a:pt x="9750" y="2170"/>
                    <a:pt x="10280" y="2603"/>
                  </a:cubicBezTo>
                  <a:cubicBezTo>
                    <a:pt x="10824" y="3049"/>
                    <a:pt x="11327" y="3537"/>
                    <a:pt x="11801" y="4026"/>
                  </a:cubicBezTo>
                  <a:cubicBezTo>
                    <a:pt x="11926" y="4137"/>
                    <a:pt x="12024" y="4263"/>
                    <a:pt x="12150" y="4388"/>
                  </a:cubicBezTo>
                  <a:cubicBezTo>
                    <a:pt x="12275" y="4514"/>
                    <a:pt x="12373" y="4625"/>
                    <a:pt x="12484" y="4765"/>
                  </a:cubicBezTo>
                  <a:cubicBezTo>
                    <a:pt x="12540" y="4835"/>
                    <a:pt x="12582" y="4890"/>
                    <a:pt x="12652" y="4960"/>
                  </a:cubicBezTo>
                  <a:cubicBezTo>
                    <a:pt x="12707" y="5030"/>
                    <a:pt x="12763" y="5086"/>
                    <a:pt x="12819" y="5155"/>
                  </a:cubicBezTo>
                  <a:cubicBezTo>
                    <a:pt x="12861" y="5225"/>
                    <a:pt x="12917" y="5281"/>
                    <a:pt x="12959" y="5351"/>
                  </a:cubicBezTo>
                  <a:cubicBezTo>
                    <a:pt x="12986" y="5421"/>
                    <a:pt x="13042" y="5490"/>
                    <a:pt x="13070" y="5560"/>
                  </a:cubicBezTo>
                  <a:cubicBezTo>
                    <a:pt x="13168" y="5672"/>
                    <a:pt x="13238" y="5839"/>
                    <a:pt x="13307" y="5978"/>
                  </a:cubicBezTo>
                  <a:cubicBezTo>
                    <a:pt x="13335" y="6048"/>
                    <a:pt x="13377" y="6118"/>
                    <a:pt x="13391" y="6188"/>
                  </a:cubicBezTo>
                  <a:cubicBezTo>
                    <a:pt x="13419" y="6257"/>
                    <a:pt x="13447" y="6327"/>
                    <a:pt x="13475" y="6397"/>
                  </a:cubicBezTo>
                  <a:cubicBezTo>
                    <a:pt x="13517" y="6536"/>
                    <a:pt x="13558" y="6690"/>
                    <a:pt x="13600" y="6829"/>
                  </a:cubicBezTo>
                  <a:cubicBezTo>
                    <a:pt x="13614" y="6899"/>
                    <a:pt x="13614" y="6969"/>
                    <a:pt x="13628" y="7053"/>
                  </a:cubicBezTo>
                  <a:cubicBezTo>
                    <a:pt x="13656" y="7122"/>
                    <a:pt x="13670" y="7192"/>
                    <a:pt x="13670" y="7262"/>
                  </a:cubicBezTo>
                  <a:cubicBezTo>
                    <a:pt x="13670" y="7373"/>
                    <a:pt x="13684" y="7485"/>
                    <a:pt x="13684" y="7597"/>
                  </a:cubicBezTo>
                  <a:lnTo>
                    <a:pt x="13684" y="7903"/>
                  </a:lnTo>
                  <a:lnTo>
                    <a:pt x="13684" y="8001"/>
                  </a:lnTo>
                  <a:lnTo>
                    <a:pt x="13670" y="8071"/>
                  </a:lnTo>
                  <a:cubicBezTo>
                    <a:pt x="13670" y="8113"/>
                    <a:pt x="13656" y="8168"/>
                    <a:pt x="13656" y="8224"/>
                  </a:cubicBezTo>
                  <a:cubicBezTo>
                    <a:pt x="13656" y="8280"/>
                    <a:pt x="13628" y="8322"/>
                    <a:pt x="13628" y="8378"/>
                  </a:cubicBezTo>
                  <a:cubicBezTo>
                    <a:pt x="13614" y="8433"/>
                    <a:pt x="13614" y="8489"/>
                    <a:pt x="13600" y="8517"/>
                  </a:cubicBezTo>
                  <a:lnTo>
                    <a:pt x="13544" y="8782"/>
                  </a:lnTo>
                  <a:lnTo>
                    <a:pt x="13461" y="9019"/>
                  </a:lnTo>
                  <a:lnTo>
                    <a:pt x="13419" y="9145"/>
                  </a:lnTo>
                  <a:lnTo>
                    <a:pt x="13377" y="9270"/>
                  </a:lnTo>
                  <a:lnTo>
                    <a:pt x="13265" y="9507"/>
                  </a:lnTo>
                  <a:lnTo>
                    <a:pt x="13140" y="9745"/>
                  </a:lnTo>
                  <a:lnTo>
                    <a:pt x="13070" y="9856"/>
                  </a:lnTo>
                  <a:cubicBezTo>
                    <a:pt x="13056" y="9898"/>
                    <a:pt x="13028" y="9926"/>
                    <a:pt x="13000" y="9968"/>
                  </a:cubicBezTo>
                  <a:lnTo>
                    <a:pt x="12847" y="10191"/>
                  </a:lnTo>
                  <a:cubicBezTo>
                    <a:pt x="12791" y="10261"/>
                    <a:pt x="12749" y="10330"/>
                    <a:pt x="12680" y="10400"/>
                  </a:cubicBezTo>
                  <a:cubicBezTo>
                    <a:pt x="12568" y="10540"/>
                    <a:pt x="12415" y="10679"/>
                    <a:pt x="12261" y="10833"/>
                  </a:cubicBezTo>
                  <a:cubicBezTo>
                    <a:pt x="12094" y="10972"/>
                    <a:pt x="11912" y="11084"/>
                    <a:pt x="11703" y="11153"/>
                  </a:cubicBezTo>
                  <a:cubicBezTo>
                    <a:pt x="11564" y="11181"/>
                    <a:pt x="11424" y="11223"/>
                    <a:pt x="11257" y="11223"/>
                  </a:cubicBezTo>
                  <a:lnTo>
                    <a:pt x="11103" y="11223"/>
                  </a:lnTo>
                  <a:cubicBezTo>
                    <a:pt x="10950" y="11209"/>
                    <a:pt x="10797" y="11167"/>
                    <a:pt x="10671" y="11112"/>
                  </a:cubicBezTo>
                  <a:cubicBezTo>
                    <a:pt x="10532" y="11042"/>
                    <a:pt x="10406" y="10972"/>
                    <a:pt x="10308" y="10888"/>
                  </a:cubicBezTo>
                  <a:lnTo>
                    <a:pt x="10350" y="10888"/>
                  </a:lnTo>
                  <a:cubicBezTo>
                    <a:pt x="10378" y="10888"/>
                    <a:pt x="10392" y="10874"/>
                    <a:pt x="10392" y="10874"/>
                  </a:cubicBezTo>
                  <a:cubicBezTo>
                    <a:pt x="10406" y="10874"/>
                    <a:pt x="10420" y="10847"/>
                    <a:pt x="10420" y="10847"/>
                  </a:cubicBezTo>
                  <a:cubicBezTo>
                    <a:pt x="10490" y="10777"/>
                    <a:pt x="10392" y="10637"/>
                    <a:pt x="10280" y="10470"/>
                  </a:cubicBezTo>
                  <a:lnTo>
                    <a:pt x="10266" y="10456"/>
                  </a:lnTo>
                  <a:lnTo>
                    <a:pt x="10266" y="10428"/>
                  </a:lnTo>
                  <a:lnTo>
                    <a:pt x="10266" y="10414"/>
                  </a:lnTo>
                  <a:cubicBezTo>
                    <a:pt x="10266" y="10400"/>
                    <a:pt x="10266" y="10400"/>
                    <a:pt x="10253" y="10386"/>
                  </a:cubicBezTo>
                  <a:lnTo>
                    <a:pt x="10253" y="10316"/>
                  </a:lnTo>
                  <a:cubicBezTo>
                    <a:pt x="10197" y="10233"/>
                    <a:pt x="10211" y="10191"/>
                    <a:pt x="10211" y="10135"/>
                  </a:cubicBezTo>
                  <a:cubicBezTo>
                    <a:pt x="10211" y="10135"/>
                    <a:pt x="10211" y="10121"/>
                    <a:pt x="10239" y="10121"/>
                  </a:cubicBezTo>
                  <a:lnTo>
                    <a:pt x="10239" y="10112"/>
                  </a:lnTo>
                  <a:lnTo>
                    <a:pt x="10239" y="10112"/>
                  </a:lnTo>
                  <a:cubicBezTo>
                    <a:pt x="10188" y="10071"/>
                    <a:pt x="10082" y="9981"/>
                    <a:pt x="10096" y="9981"/>
                  </a:cubicBezTo>
                  <a:cubicBezTo>
                    <a:pt x="10097" y="9981"/>
                    <a:pt x="10098" y="9981"/>
                    <a:pt x="10099" y="9982"/>
                  </a:cubicBezTo>
                  <a:lnTo>
                    <a:pt x="10113" y="9968"/>
                  </a:lnTo>
                  <a:lnTo>
                    <a:pt x="10169" y="9912"/>
                  </a:lnTo>
                  <a:cubicBezTo>
                    <a:pt x="10169" y="9898"/>
                    <a:pt x="10183" y="9870"/>
                    <a:pt x="10183" y="9856"/>
                  </a:cubicBezTo>
                  <a:lnTo>
                    <a:pt x="10183" y="9842"/>
                  </a:lnTo>
                  <a:cubicBezTo>
                    <a:pt x="10183" y="9842"/>
                    <a:pt x="10183" y="9828"/>
                    <a:pt x="10169" y="9828"/>
                  </a:cubicBezTo>
                  <a:cubicBezTo>
                    <a:pt x="10146" y="9794"/>
                    <a:pt x="10113" y="9769"/>
                    <a:pt x="10056" y="9769"/>
                  </a:cubicBezTo>
                  <a:cubicBezTo>
                    <a:pt x="10044" y="9769"/>
                    <a:pt x="10030" y="9770"/>
                    <a:pt x="10015" y="9772"/>
                  </a:cubicBezTo>
                  <a:cubicBezTo>
                    <a:pt x="10001" y="9772"/>
                    <a:pt x="9988" y="9786"/>
                    <a:pt x="9974" y="9786"/>
                  </a:cubicBezTo>
                  <a:cubicBezTo>
                    <a:pt x="9946" y="9786"/>
                    <a:pt x="9932" y="9800"/>
                    <a:pt x="9918" y="9828"/>
                  </a:cubicBezTo>
                  <a:lnTo>
                    <a:pt x="9806" y="9926"/>
                  </a:lnTo>
                  <a:cubicBezTo>
                    <a:pt x="9695" y="10065"/>
                    <a:pt x="9653" y="10316"/>
                    <a:pt x="9722" y="10526"/>
                  </a:cubicBezTo>
                  <a:cubicBezTo>
                    <a:pt x="9764" y="10623"/>
                    <a:pt x="9834" y="10707"/>
                    <a:pt x="9904" y="10805"/>
                  </a:cubicBezTo>
                  <a:cubicBezTo>
                    <a:pt x="9974" y="10874"/>
                    <a:pt x="10057" y="10944"/>
                    <a:pt x="10127" y="10986"/>
                  </a:cubicBezTo>
                  <a:cubicBezTo>
                    <a:pt x="10405" y="11185"/>
                    <a:pt x="10759" y="11308"/>
                    <a:pt x="11092" y="11308"/>
                  </a:cubicBezTo>
                  <a:cubicBezTo>
                    <a:pt x="11110" y="11308"/>
                    <a:pt x="11128" y="11308"/>
                    <a:pt x="11145" y="11307"/>
                  </a:cubicBezTo>
                  <a:lnTo>
                    <a:pt x="11382" y="11307"/>
                  </a:lnTo>
                  <a:cubicBezTo>
                    <a:pt x="11452" y="11293"/>
                    <a:pt x="11536" y="11293"/>
                    <a:pt x="11606" y="11251"/>
                  </a:cubicBezTo>
                  <a:cubicBezTo>
                    <a:pt x="11773" y="11223"/>
                    <a:pt x="11898" y="11153"/>
                    <a:pt x="12024" y="11084"/>
                  </a:cubicBezTo>
                  <a:cubicBezTo>
                    <a:pt x="12163" y="10986"/>
                    <a:pt x="12289" y="10888"/>
                    <a:pt x="12415" y="10777"/>
                  </a:cubicBezTo>
                  <a:lnTo>
                    <a:pt x="12582" y="10609"/>
                  </a:lnTo>
                  <a:cubicBezTo>
                    <a:pt x="12638" y="10554"/>
                    <a:pt x="12694" y="10484"/>
                    <a:pt x="12749" y="10414"/>
                  </a:cubicBezTo>
                  <a:cubicBezTo>
                    <a:pt x="12791" y="10344"/>
                    <a:pt x="12847" y="10289"/>
                    <a:pt x="12903" y="10219"/>
                  </a:cubicBezTo>
                  <a:lnTo>
                    <a:pt x="13042" y="10038"/>
                  </a:lnTo>
                  <a:cubicBezTo>
                    <a:pt x="13126" y="9912"/>
                    <a:pt x="13196" y="9759"/>
                    <a:pt x="13279" y="9619"/>
                  </a:cubicBezTo>
                  <a:cubicBezTo>
                    <a:pt x="13530" y="9131"/>
                    <a:pt x="13684" y="8601"/>
                    <a:pt x="13740" y="8057"/>
                  </a:cubicBezTo>
                  <a:cubicBezTo>
                    <a:pt x="13754" y="7987"/>
                    <a:pt x="13754" y="7917"/>
                    <a:pt x="13754" y="7848"/>
                  </a:cubicBezTo>
                  <a:lnTo>
                    <a:pt x="13754" y="7638"/>
                  </a:lnTo>
                  <a:lnTo>
                    <a:pt x="13754" y="7429"/>
                  </a:lnTo>
                  <a:cubicBezTo>
                    <a:pt x="13754" y="7359"/>
                    <a:pt x="13740" y="7290"/>
                    <a:pt x="13740" y="7220"/>
                  </a:cubicBezTo>
                  <a:cubicBezTo>
                    <a:pt x="13740" y="7150"/>
                    <a:pt x="13726" y="7080"/>
                    <a:pt x="13698" y="6997"/>
                  </a:cubicBezTo>
                  <a:cubicBezTo>
                    <a:pt x="13684" y="6927"/>
                    <a:pt x="13684" y="6843"/>
                    <a:pt x="13670" y="6774"/>
                  </a:cubicBezTo>
                  <a:cubicBezTo>
                    <a:pt x="13628" y="6620"/>
                    <a:pt x="13600" y="6481"/>
                    <a:pt x="13544" y="6313"/>
                  </a:cubicBezTo>
                  <a:cubicBezTo>
                    <a:pt x="13517" y="6243"/>
                    <a:pt x="13489" y="6174"/>
                    <a:pt x="13461" y="6090"/>
                  </a:cubicBezTo>
                  <a:cubicBezTo>
                    <a:pt x="13419" y="6020"/>
                    <a:pt x="13405" y="5937"/>
                    <a:pt x="13377" y="5867"/>
                  </a:cubicBezTo>
                  <a:cubicBezTo>
                    <a:pt x="13307" y="5727"/>
                    <a:pt x="13238" y="5574"/>
                    <a:pt x="13140" y="5448"/>
                  </a:cubicBezTo>
                  <a:lnTo>
                    <a:pt x="12986" y="5183"/>
                  </a:lnTo>
                  <a:cubicBezTo>
                    <a:pt x="12917" y="5100"/>
                    <a:pt x="12861" y="5030"/>
                    <a:pt x="12791" y="4946"/>
                  </a:cubicBezTo>
                  <a:lnTo>
                    <a:pt x="12791" y="4946"/>
                  </a:lnTo>
                  <a:cubicBezTo>
                    <a:pt x="12833" y="4988"/>
                    <a:pt x="12889" y="5044"/>
                    <a:pt x="12959" y="5114"/>
                  </a:cubicBezTo>
                  <a:lnTo>
                    <a:pt x="13056" y="5225"/>
                  </a:lnTo>
                  <a:cubicBezTo>
                    <a:pt x="13098" y="5253"/>
                    <a:pt x="13126" y="5295"/>
                    <a:pt x="13140" y="5323"/>
                  </a:cubicBezTo>
                  <a:cubicBezTo>
                    <a:pt x="13210" y="5393"/>
                    <a:pt x="13265" y="5462"/>
                    <a:pt x="13321" y="5504"/>
                  </a:cubicBezTo>
                  <a:lnTo>
                    <a:pt x="13419" y="5602"/>
                  </a:lnTo>
                  <a:cubicBezTo>
                    <a:pt x="13430" y="5608"/>
                    <a:pt x="13439" y="5611"/>
                    <a:pt x="13446" y="5611"/>
                  </a:cubicBezTo>
                  <a:cubicBezTo>
                    <a:pt x="13499" y="5611"/>
                    <a:pt x="13427" y="5435"/>
                    <a:pt x="13279" y="5225"/>
                  </a:cubicBezTo>
                  <a:cubicBezTo>
                    <a:pt x="13251" y="5169"/>
                    <a:pt x="13210" y="5100"/>
                    <a:pt x="13182" y="5044"/>
                  </a:cubicBezTo>
                  <a:cubicBezTo>
                    <a:pt x="13126" y="5002"/>
                    <a:pt x="13098" y="4946"/>
                    <a:pt x="13056" y="4890"/>
                  </a:cubicBezTo>
                  <a:cubicBezTo>
                    <a:pt x="12973" y="4793"/>
                    <a:pt x="12903" y="4695"/>
                    <a:pt x="12861" y="4653"/>
                  </a:cubicBezTo>
                  <a:cubicBezTo>
                    <a:pt x="12763" y="4528"/>
                    <a:pt x="12638" y="4402"/>
                    <a:pt x="12540" y="4305"/>
                  </a:cubicBezTo>
                  <a:cubicBezTo>
                    <a:pt x="12415" y="4193"/>
                    <a:pt x="12303" y="4068"/>
                    <a:pt x="12205" y="3970"/>
                  </a:cubicBezTo>
                  <a:lnTo>
                    <a:pt x="12205" y="3970"/>
                  </a:lnTo>
                  <a:cubicBezTo>
                    <a:pt x="12362" y="4064"/>
                    <a:pt x="12493" y="4127"/>
                    <a:pt x="12572" y="4127"/>
                  </a:cubicBezTo>
                  <a:cubicBezTo>
                    <a:pt x="12633" y="4127"/>
                    <a:pt x="12664" y="4089"/>
                    <a:pt x="12652" y="3998"/>
                  </a:cubicBezTo>
                  <a:cubicBezTo>
                    <a:pt x="12652" y="3928"/>
                    <a:pt x="12498" y="3761"/>
                    <a:pt x="12401" y="3691"/>
                  </a:cubicBezTo>
                  <a:cubicBezTo>
                    <a:pt x="11536" y="3007"/>
                    <a:pt x="10448" y="2254"/>
                    <a:pt x="9304" y="1585"/>
                  </a:cubicBezTo>
                  <a:lnTo>
                    <a:pt x="9304" y="1585"/>
                  </a:lnTo>
                  <a:cubicBezTo>
                    <a:pt x="9374" y="1613"/>
                    <a:pt x="9444" y="1626"/>
                    <a:pt x="9513" y="1668"/>
                  </a:cubicBezTo>
                  <a:cubicBezTo>
                    <a:pt x="9904" y="1836"/>
                    <a:pt x="10336" y="2073"/>
                    <a:pt x="10741" y="2366"/>
                  </a:cubicBezTo>
                  <a:cubicBezTo>
                    <a:pt x="10778" y="2390"/>
                    <a:pt x="10800" y="2400"/>
                    <a:pt x="10811" y="2400"/>
                  </a:cubicBezTo>
                  <a:cubicBezTo>
                    <a:pt x="10837" y="2400"/>
                    <a:pt x="10796" y="2341"/>
                    <a:pt x="10727" y="2282"/>
                  </a:cubicBezTo>
                  <a:cubicBezTo>
                    <a:pt x="10629" y="2212"/>
                    <a:pt x="10532" y="2115"/>
                    <a:pt x="10420" y="2031"/>
                  </a:cubicBezTo>
                  <a:cubicBezTo>
                    <a:pt x="10322" y="1947"/>
                    <a:pt x="10197" y="1878"/>
                    <a:pt x="10071" y="1794"/>
                  </a:cubicBezTo>
                  <a:cubicBezTo>
                    <a:pt x="9471" y="1334"/>
                    <a:pt x="8788" y="929"/>
                    <a:pt x="8091" y="692"/>
                  </a:cubicBezTo>
                  <a:cubicBezTo>
                    <a:pt x="7588" y="497"/>
                    <a:pt x="7044" y="371"/>
                    <a:pt x="6514" y="301"/>
                  </a:cubicBezTo>
                  <a:cubicBezTo>
                    <a:pt x="6361" y="287"/>
                    <a:pt x="6207" y="273"/>
                    <a:pt x="6054" y="273"/>
                  </a:cubicBezTo>
                  <a:cubicBezTo>
                    <a:pt x="6068" y="260"/>
                    <a:pt x="6082" y="232"/>
                    <a:pt x="6124" y="218"/>
                  </a:cubicBezTo>
                  <a:cubicBezTo>
                    <a:pt x="6221" y="190"/>
                    <a:pt x="6333" y="148"/>
                    <a:pt x="6514" y="134"/>
                  </a:cubicBezTo>
                  <a:cubicBezTo>
                    <a:pt x="6584" y="134"/>
                    <a:pt x="6514" y="78"/>
                    <a:pt x="6431" y="64"/>
                  </a:cubicBezTo>
                  <a:cubicBezTo>
                    <a:pt x="6202" y="17"/>
                    <a:pt x="5986" y="1"/>
                    <a:pt x="5777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8"/>
            <p:cNvSpPr/>
            <p:nvPr/>
          </p:nvSpPr>
          <p:spPr>
            <a:xfrm>
              <a:off x="267717" y="2756348"/>
              <a:ext cx="509488" cy="382907"/>
            </a:xfrm>
            <a:custGeom>
              <a:avLst/>
              <a:gdLst/>
              <a:ahLst/>
              <a:cxnLst/>
              <a:rect l="l" t="t" r="r" b="b"/>
              <a:pathLst>
                <a:path w="11759" h="8837" extrusionOk="0">
                  <a:moveTo>
                    <a:pt x="2134" y="5468"/>
                  </a:moveTo>
                  <a:cubicBezTo>
                    <a:pt x="2134" y="5482"/>
                    <a:pt x="2131" y="5492"/>
                    <a:pt x="2127" y="5499"/>
                  </a:cubicBezTo>
                  <a:lnTo>
                    <a:pt x="2127" y="5499"/>
                  </a:lnTo>
                  <a:cubicBezTo>
                    <a:pt x="2134" y="5492"/>
                    <a:pt x="2134" y="5482"/>
                    <a:pt x="2134" y="5468"/>
                  </a:cubicBezTo>
                  <a:close/>
                  <a:moveTo>
                    <a:pt x="11759" y="0"/>
                  </a:moveTo>
                  <a:lnTo>
                    <a:pt x="11577" y="167"/>
                  </a:lnTo>
                  <a:cubicBezTo>
                    <a:pt x="11536" y="223"/>
                    <a:pt x="11466" y="307"/>
                    <a:pt x="11368" y="391"/>
                  </a:cubicBezTo>
                  <a:cubicBezTo>
                    <a:pt x="11284" y="488"/>
                    <a:pt x="11201" y="586"/>
                    <a:pt x="11089" y="711"/>
                  </a:cubicBezTo>
                  <a:cubicBezTo>
                    <a:pt x="10699" y="1186"/>
                    <a:pt x="10155" y="1883"/>
                    <a:pt x="9583" y="2762"/>
                  </a:cubicBezTo>
                  <a:cubicBezTo>
                    <a:pt x="9290" y="3208"/>
                    <a:pt x="8969" y="3669"/>
                    <a:pt x="8634" y="4185"/>
                  </a:cubicBezTo>
                  <a:cubicBezTo>
                    <a:pt x="8299" y="4673"/>
                    <a:pt x="7937" y="5189"/>
                    <a:pt x="7518" y="5677"/>
                  </a:cubicBezTo>
                  <a:cubicBezTo>
                    <a:pt x="7100" y="6193"/>
                    <a:pt x="6654" y="6681"/>
                    <a:pt x="6123" y="7100"/>
                  </a:cubicBezTo>
                  <a:cubicBezTo>
                    <a:pt x="5858" y="7309"/>
                    <a:pt x="5579" y="7477"/>
                    <a:pt x="5273" y="7616"/>
                  </a:cubicBezTo>
                  <a:cubicBezTo>
                    <a:pt x="4952" y="7755"/>
                    <a:pt x="4645" y="7881"/>
                    <a:pt x="4310" y="7965"/>
                  </a:cubicBezTo>
                  <a:cubicBezTo>
                    <a:pt x="3975" y="8048"/>
                    <a:pt x="3655" y="8118"/>
                    <a:pt x="3320" y="8174"/>
                  </a:cubicBezTo>
                  <a:cubicBezTo>
                    <a:pt x="3097" y="8211"/>
                    <a:pt x="2867" y="8224"/>
                    <a:pt x="2640" y="8224"/>
                  </a:cubicBezTo>
                  <a:cubicBezTo>
                    <a:pt x="2526" y="8224"/>
                    <a:pt x="2413" y="8220"/>
                    <a:pt x="2302" y="8216"/>
                  </a:cubicBezTo>
                  <a:cubicBezTo>
                    <a:pt x="1981" y="8188"/>
                    <a:pt x="1646" y="8146"/>
                    <a:pt x="1353" y="8034"/>
                  </a:cubicBezTo>
                  <a:cubicBezTo>
                    <a:pt x="1046" y="7937"/>
                    <a:pt x="767" y="7769"/>
                    <a:pt x="558" y="7560"/>
                  </a:cubicBezTo>
                  <a:cubicBezTo>
                    <a:pt x="349" y="7351"/>
                    <a:pt x="209" y="7072"/>
                    <a:pt x="140" y="6793"/>
                  </a:cubicBezTo>
                  <a:cubicBezTo>
                    <a:pt x="70" y="6514"/>
                    <a:pt x="98" y="6221"/>
                    <a:pt x="126" y="5928"/>
                  </a:cubicBezTo>
                  <a:lnTo>
                    <a:pt x="181" y="5607"/>
                  </a:lnTo>
                  <a:cubicBezTo>
                    <a:pt x="195" y="5510"/>
                    <a:pt x="237" y="5398"/>
                    <a:pt x="265" y="5301"/>
                  </a:cubicBezTo>
                  <a:cubicBezTo>
                    <a:pt x="321" y="5091"/>
                    <a:pt x="405" y="4910"/>
                    <a:pt x="516" y="4757"/>
                  </a:cubicBezTo>
                  <a:cubicBezTo>
                    <a:pt x="614" y="4617"/>
                    <a:pt x="739" y="4519"/>
                    <a:pt x="865" y="4408"/>
                  </a:cubicBezTo>
                  <a:cubicBezTo>
                    <a:pt x="1004" y="4296"/>
                    <a:pt x="1144" y="4240"/>
                    <a:pt x="1297" y="4185"/>
                  </a:cubicBezTo>
                  <a:cubicBezTo>
                    <a:pt x="1451" y="4129"/>
                    <a:pt x="1632" y="4101"/>
                    <a:pt x="1785" y="4101"/>
                  </a:cubicBezTo>
                  <a:cubicBezTo>
                    <a:pt x="1953" y="4101"/>
                    <a:pt x="2120" y="4115"/>
                    <a:pt x="2274" y="4157"/>
                  </a:cubicBezTo>
                  <a:cubicBezTo>
                    <a:pt x="2427" y="4213"/>
                    <a:pt x="2608" y="4296"/>
                    <a:pt x="2748" y="4464"/>
                  </a:cubicBezTo>
                  <a:cubicBezTo>
                    <a:pt x="2818" y="4533"/>
                    <a:pt x="2859" y="4617"/>
                    <a:pt x="2915" y="4701"/>
                  </a:cubicBezTo>
                  <a:cubicBezTo>
                    <a:pt x="2971" y="4784"/>
                    <a:pt x="2999" y="4896"/>
                    <a:pt x="3027" y="4994"/>
                  </a:cubicBezTo>
                  <a:cubicBezTo>
                    <a:pt x="3041" y="5133"/>
                    <a:pt x="3041" y="5273"/>
                    <a:pt x="2999" y="5412"/>
                  </a:cubicBezTo>
                  <a:cubicBezTo>
                    <a:pt x="2985" y="5468"/>
                    <a:pt x="2985" y="5524"/>
                    <a:pt x="2957" y="5552"/>
                  </a:cubicBezTo>
                  <a:cubicBezTo>
                    <a:pt x="2929" y="5621"/>
                    <a:pt x="2887" y="5677"/>
                    <a:pt x="2846" y="5733"/>
                  </a:cubicBezTo>
                  <a:cubicBezTo>
                    <a:pt x="2790" y="5789"/>
                    <a:pt x="2748" y="5831"/>
                    <a:pt x="2692" y="5872"/>
                  </a:cubicBezTo>
                  <a:cubicBezTo>
                    <a:pt x="2567" y="5942"/>
                    <a:pt x="2441" y="5970"/>
                    <a:pt x="2329" y="5970"/>
                  </a:cubicBezTo>
                  <a:cubicBezTo>
                    <a:pt x="2343" y="5970"/>
                    <a:pt x="2343" y="5956"/>
                    <a:pt x="2357" y="5942"/>
                  </a:cubicBezTo>
                  <a:cubicBezTo>
                    <a:pt x="2371" y="5928"/>
                    <a:pt x="2371" y="5900"/>
                    <a:pt x="2371" y="5900"/>
                  </a:cubicBezTo>
                  <a:cubicBezTo>
                    <a:pt x="2371" y="5886"/>
                    <a:pt x="2399" y="5886"/>
                    <a:pt x="2399" y="5872"/>
                  </a:cubicBezTo>
                  <a:cubicBezTo>
                    <a:pt x="2399" y="5817"/>
                    <a:pt x="2357" y="5789"/>
                    <a:pt x="2302" y="5747"/>
                  </a:cubicBezTo>
                  <a:cubicBezTo>
                    <a:pt x="2288" y="5733"/>
                    <a:pt x="2260" y="5719"/>
                    <a:pt x="2232" y="5691"/>
                  </a:cubicBezTo>
                  <a:cubicBezTo>
                    <a:pt x="2218" y="5691"/>
                    <a:pt x="2204" y="5677"/>
                    <a:pt x="2204" y="5677"/>
                  </a:cubicBezTo>
                  <a:lnTo>
                    <a:pt x="2190" y="5663"/>
                  </a:lnTo>
                  <a:lnTo>
                    <a:pt x="2190" y="5649"/>
                  </a:lnTo>
                  <a:cubicBezTo>
                    <a:pt x="2162" y="5621"/>
                    <a:pt x="2148" y="5593"/>
                    <a:pt x="2148" y="5580"/>
                  </a:cubicBezTo>
                  <a:lnTo>
                    <a:pt x="2148" y="5552"/>
                  </a:lnTo>
                  <a:lnTo>
                    <a:pt x="2148" y="5538"/>
                  </a:lnTo>
                  <a:lnTo>
                    <a:pt x="2148" y="5527"/>
                  </a:lnTo>
                  <a:lnTo>
                    <a:pt x="2148" y="5527"/>
                  </a:lnTo>
                  <a:cubicBezTo>
                    <a:pt x="2153" y="5527"/>
                    <a:pt x="2158" y="5525"/>
                    <a:pt x="2154" y="5525"/>
                  </a:cubicBezTo>
                  <a:cubicBezTo>
                    <a:pt x="2153" y="5525"/>
                    <a:pt x="2151" y="5525"/>
                    <a:pt x="2148" y="5525"/>
                  </a:cubicBezTo>
                  <a:lnTo>
                    <a:pt x="2148" y="5525"/>
                  </a:lnTo>
                  <a:lnTo>
                    <a:pt x="2148" y="5524"/>
                  </a:lnTo>
                  <a:cubicBezTo>
                    <a:pt x="2147" y="5524"/>
                    <a:pt x="2145" y="5525"/>
                    <a:pt x="2145" y="5526"/>
                  </a:cubicBezTo>
                  <a:lnTo>
                    <a:pt x="2145" y="5526"/>
                  </a:lnTo>
                  <a:cubicBezTo>
                    <a:pt x="2134" y="5527"/>
                    <a:pt x="2114" y="5531"/>
                    <a:pt x="2078" y="5538"/>
                  </a:cubicBezTo>
                  <a:lnTo>
                    <a:pt x="2078" y="5510"/>
                  </a:lnTo>
                  <a:cubicBezTo>
                    <a:pt x="2099" y="5510"/>
                    <a:pt x="2112" y="5508"/>
                    <a:pt x="2120" y="5504"/>
                  </a:cubicBezTo>
                  <a:lnTo>
                    <a:pt x="2120" y="5504"/>
                  </a:lnTo>
                  <a:lnTo>
                    <a:pt x="2120" y="5510"/>
                  </a:lnTo>
                  <a:cubicBezTo>
                    <a:pt x="2120" y="5510"/>
                    <a:pt x="2124" y="5506"/>
                    <a:pt x="2127" y="5499"/>
                  </a:cubicBezTo>
                  <a:lnTo>
                    <a:pt x="2127" y="5499"/>
                  </a:lnTo>
                  <a:cubicBezTo>
                    <a:pt x="2125" y="5501"/>
                    <a:pt x="2123" y="5503"/>
                    <a:pt x="2120" y="5504"/>
                  </a:cubicBezTo>
                  <a:lnTo>
                    <a:pt x="2120" y="5504"/>
                  </a:lnTo>
                  <a:lnTo>
                    <a:pt x="2120" y="5496"/>
                  </a:lnTo>
                  <a:cubicBezTo>
                    <a:pt x="2120" y="5496"/>
                    <a:pt x="2120" y="5468"/>
                    <a:pt x="2134" y="5468"/>
                  </a:cubicBezTo>
                  <a:cubicBezTo>
                    <a:pt x="2134" y="5440"/>
                    <a:pt x="2148" y="5398"/>
                    <a:pt x="2148" y="5384"/>
                  </a:cubicBezTo>
                  <a:cubicBezTo>
                    <a:pt x="2162" y="5356"/>
                    <a:pt x="2162" y="5328"/>
                    <a:pt x="2162" y="5301"/>
                  </a:cubicBezTo>
                  <a:cubicBezTo>
                    <a:pt x="2162" y="5287"/>
                    <a:pt x="2148" y="5259"/>
                    <a:pt x="2148" y="5245"/>
                  </a:cubicBezTo>
                  <a:cubicBezTo>
                    <a:pt x="2134" y="5231"/>
                    <a:pt x="2120" y="5231"/>
                    <a:pt x="2106" y="5217"/>
                  </a:cubicBezTo>
                  <a:cubicBezTo>
                    <a:pt x="2078" y="5189"/>
                    <a:pt x="2050" y="5189"/>
                    <a:pt x="2023" y="5189"/>
                  </a:cubicBezTo>
                  <a:lnTo>
                    <a:pt x="1981" y="5189"/>
                  </a:lnTo>
                  <a:cubicBezTo>
                    <a:pt x="1967" y="5189"/>
                    <a:pt x="1939" y="5189"/>
                    <a:pt x="1925" y="5217"/>
                  </a:cubicBezTo>
                  <a:cubicBezTo>
                    <a:pt x="1855" y="5231"/>
                    <a:pt x="1771" y="5287"/>
                    <a:pt x="1716" y="5384"/>
                  </a:cubicBezTo>
                  <a:cubicBezTo>
                    <a:pt x="1632" y="5566"/>
                    <a:pt x="1660" y="5803"/>
                    <a:pt x="1799" y="5984"/>
                  </a:cubicBezTo>
                  <a:lnTo>
                    <a:pt x="1855" y="6026"/>
                  </a:lnTo>
                  <a:cubicBezTo>
                    <a:pt x="1869" y="6054"/>
                    <a:pt x="1911" y="6068"/>
                    <a:pt x="1925" y="6082"/>
                  </a:cubicBezTo>
                  <a:cubicBezTo>
                    <a:pt x="1967" y="6124"/>
                    <a:pt x="2023" y="6137"/>
                    <a:pt x="2064" y="6151"/>
                  </a:cubicBezTo>
                  <a:cubicBezTo>
                    <a:pt x="2138" y="6183"/>
                    <a:pt x="2219" y="6198"/>
                    <a:pt x="2290" y="6198"/>
                  </a:cubicBezTo>
                  <a:cubicBezTo>
                    <a:pt x="2314" y="6198"/>
                    <a:pt x="2336" y="6197"/>
                    <a:pt x="2357" y="6193"/>
                  </a:cubicBezTo>
                  <a:cubicBezTo>
                    <a:pt x="2553" y="6193"/>
                    <a:pt x="2720" y="6096"/>
                    <a:pt x="2873" y="5998"/>
                  </a:cubicBezTo>
                  <a:cubicBezTo>
                    <a:pt x="3013" y="5872"/>
                    <a:pt x="3111" y="5733"/>
                    <a:pt x="3152" y="5552"/>
                  </a:cubicBezTo>
                  <a:cubicBezTo>
                    <a:pt x="3250" y="5259"/>
                    <a:pt x="3194" y="4924"/>
                    <a:pt x="3055" y="4673"/>
                  </a:cubicBezTo>
                  <a:cubicBezTo>
                    <a:pt x="2915" y="4394"/>
                    <a:pt x="2636" y="4157"/>
                    <a:pt x="2343" y="4087"/>
                  </a:cubicBezTo>
                  <a:cubicBezTo>
                    <a:pt x="2190" y="4045"/>
                    <a:pt x="2037" y="4017"/>
                    <a:pt x="1869" y="4017"/>
                  </a:cubicBezTo>
                  <a:cubicBezTo>
                    <a:pt x="1716" y="4017"/>
                    <a:pt x="1562" y="4045"/>
                    <a:pt x="1409" y="4087"/>
                  </a:cubicBezTo>
                  <a:cubicBezTo>
                    <a:pt x="1144" y="4157"/>
                    <a:pt x="893" y="4296"/>
                    <a:pt x="711" y="4478"/>
                  </a:cubicBezTo>
                  <a:cubicBezTo>
                    <a:pt x="516" y="4645"/>
                    <a:pt x="349" y="4882"/>
                    <a:pt x="265" y="5133"/>
                  </a:cubicBezTo>
                  <a:cubicBezTo>
                    <a:pt x="237" y="5189"/>
                    <a:pt x="237" y="5259"/>
                    <a:pt x="195" y="5328"/>
                  </a:cubicBezTo>
                  <a:cubicBezTo>
                    <a:pt x="181" y="5398"/>
                    <a:pt x="167" y="5454"/>
                    <a:pt x="140" y="5524"/>
                  </a:cubicBezTo>
                  <a:lnTo>
                    <a:pt x="98" y="5733"/>
                  </a:lnTo>
                  <a:cubicBezTo>
                    <a:pt x="84" y="5803"/>
                    <a:pt x="56" y="5872"/>
                    <a:pt x="56" y="5942"/>
                  </a:cubicBezTo>
                  <a:cubicBezTo>
                    <a:pt x="28" y="6235"/>
                    <a:pt x="0" y="6528"/>
                    <a:pt x="70" y="6849"/>
                  </a:cubicBezTo>
                  <a:cubicBezTo>
                    <a:pt x="126" y="7142"/>
                    <a:pt x="279" y="7435"/>
                    <a:pt x="516" y="7672"/>
                  </a:cubicBezTo>
                  <a:lnTo>
                    <a:pt x="614" y="7769"/>
                  </a:lnTo>
                  <a:cubicBezTo>
                    <a:pt x="656" y="7811"/>
                    <a:pt x="697" y="7839"/>
                    <a:pt x="739" y="7853"/>
                  </a:cubicBezTo>
                  <a:cubicBezTo>
                    <a:pt x="802" y="7905"/>
                    <a:pt x="864" y="7942"/>
                    <a:pt x="932" y="7980"/>
                  </a:cubicBezTo>
                  <a:lnTo>
                    <a:pt x="932" y="7980"/>
                  </a:lnTo>
                  <a:cubicBezTo>
                    <a:pt x="892" y="7961"/>
                    <a:pt x="846" y="7943"/>
                    <a:pt x="795" y="7909"/>
                  </a:cubicBezTo>
                  <a:cubicBezTo>
                    <a:pt x="753" y="7895"/>
                    <a:pt x="697" y="7881"/>
                    <a:pt x="670" y="7839"/>
                  </a:cubicBezTo>
                  <a:lnTo>
                    <a:pt x="600" y="7811"/>
                  </a:lnTo>
                  <a:cubicBezTo>
                    <a:pt x="586" y="7783"/>
                    <a:pt x="558" y="7783"/>
                    <a:pt x="544" y="7769"/>
                  </a:cubicBezTo>
                  <a:cubicBezTo>
                    <a:pt x="391" y="7686"/>
                    <a:pt x="251" y="7560"/>
                    <a:pt x="195" y="7546"/>
                  </a:cubicBezTo>
                  <a:cubicBezTo>
                    <a:pt x="186" y="7544"/>
                    <a:pt x="178" y="7543"/>
                    <a:pt x="172" y="7543"/>
                  </a:cubicBezTo>
                  <a:cubicBezTo>
                    <a:pt x="141" y="7543"/>
                    <a:pt x="149" y="7572"/>
                    <a:pt x="195" y="7630"/>
                  </a:cubicBezTo>
                  <a:cubicBezTo>
                    <a:pt x="209" y="7672"/>
                    <a:pt x="251" y="7700"/>
                    <a:pt x="279" y="7755"/>
                  </a:cubicBezTo>
                  <a:cubicBezTo>
                    <a:pt x="321" y="7811"/>
                    <a:pt x="377" y="7839"/>
                    <a:pt x="418" y="7895"/>
                  </a:cubicBezTo>
                  <a:cubicBezTo>
                    <a:pt x="628" y="8090"/>
                    <a:pt x="949" y="8244"/>
                    <a:pt x="1074" y="8299"/>
                  </a:cubicBezTo>
                  <a:cubicBezTo>
                    <a:pt x="1395" y="8439"/>
                    <a:pt x="1730" y="8481"/>
                    <a:pt x="2050" y="8509"/>
                  </a:cubicBezTo>
                  <a:cubicBezTo>
                    <a:pt x="1869" y="8523"/>
                    <a:pt x="1744" y="8537"/>
                    <a:pt x="1660" y="8592"/>
                  </a:cubicBezTo>
                  <a:cubicBezTo>
                    <a:pt x="1590" y="8620"/>
                    <a:pt x="1576" y="8676"/>
                    <a:pt x="1646" y="8746"/>
                  </a:cubicBezTo>
                  <a:cubicBezTo>
                    <a:pt x="1692" y="8791"/>
                    <a:pt x="1858" y="8837"/>
                    <a:pt x="1993" y="8837"/>
                  </a:cubicBezTo>
                  <a:cubicBezTo>
                    <a:pt x="2024" y="8837"/>
                    <a:pt x="2053" y="8835"/>
                    <a:pt x="2078" y="8830"/>
                  </a:cubicBezTo>
                  <a:cubicBezTo>
                    <a:pt x="2218" y="8830"/>
                    <a:pt x="2371" y="8816"/>
                    <a:pt x="2539" y="8802"/>
                  </a:cubicBezTo>
                  <a:cubicBezTo>
                    <a:pt x="2692" y="8788"/>
                    <a:pt x="2832" y="8760"/>
                    <a:pt x="2985" y="8732"/>
                  </a:cubicBezTo>
                  <a:cubicBezTo>
                    <a:pt x="3278" y="8676"/>
                    <a:pt x="3599" y="8592"/>
                    <a:pt x="3906" y="8481"/>
                  </a:cubicBezTo>
                  <a:cubicBezTo>
                    <a:pt x="4226" y="8383"/>
                    <a:pt x="4519" y="8258"/>
                    <a:pt x="4812" y="8118"/>
                  </a:cubicBezTo>
                  <a:cubicBezTo>
                    <a:pt x="5119" y="7979"/>
                    <a:pt x="5412" y="7825"/>
                    <a:pt x="5705" y="7672"/>
                  </a:cubicBezTo>
                  <a:lnTo>
                    <a:pt x="5705" y="7672"/>
                  </a:lnTo>
                  <a:cubicBezTo>
                    <a:pt x="5649" y="7714"/>
                    <a:pt x="5607" y="7755"/>
                    <a:pt x="5538" y="7811"/>
                  </a:cubicBezTo>
                  <a:cubicBezTo>
                    <a:pt x="5203" y="8062"/>
                    <a:pt x="4770" y="8313"/>
                    <a:pt x="4254" y="8467"/>
                  </a:cubicBezTo>
                  <a:cubicBezTo>
                    <a:pt x="4161" y="8504"/>
                    <a:pt x="4174" y="8523"/>
                    <a:pt x="4225" y="8523"/>
                  </a:cubicBezTo>
                  <a:cubicBezTo>
                    <a:pt x="4251" y="8523"/>
                    <a:pt x="4287" y="8518"/>
                    <a:pt x="4324" y="8509"/>
                  </a:cubicBezTo>
                  <a:cubicBezTo>
                    <a:pt x="4450" y="8467"/>
                    <a:pt x="4575" y="8439"/>
                    <a:pt x="4701" y="8383"/>
                  </a:cubicBezTo>
                  <a:cubicBezTo>
                    <a:pt x="4812" y="8327"/>
                    <a:pt x="4952" y="8299"/>
                    <a:pt x="5091" y="8230"/>
                  </a:cubicBezTo>
                  <a:cubicBezTo>
                    <a:pt x="5468" y="8090"/>
                    <a:pt x="5817" y="7895"/>
                    <a:pt x="6137" y="7672"/>
                  </a:cubicBezTo>
                  <a:cubicBezTo>
                    <a:pt x="6179" y="7630"/>
                    <a:pt x="6235" y="7616"/>
                    <a:pt x="6263" y="7588"/>
                  </a:cubicBezTo>
                  <a:lnTo>
                    <a:pt x="6388" y="7477"/>
                  </a:lnTo>
                  <a:cubicBezTo>
                    <a:pt x="6472" y="7407"/>
                    <a:pt x="6528" y="7351"/>
                    <a:pt x="6598" y="7281"/>
                  </a:cubicBezTo>
                  <a:cubicBezTo>
                    <a:pt x="6737" y="7142"/>
                    <a:pt x="6877" y="7016"/>
                    <a:pt x="6974" y="6877"/>
                  </a:cubicBezTo>
                  <a:lnTo>
                    <a:pt x="7239" y="6570"/>
                  </a:lnTo>
                  <a:cubicBezTo>
                    <a:pt x="7323" y="6458"/>
                    <a:pt x="7393" y="6361"/>
                    <a:pt x="7490" y="6249"/>
                  </a:cubicBezTo>
                  <a:lnTo>
                    <a:pt x="7602" y="6096"/>
                  </a:lnTo>
                  <a:lnTo>
                    <a:pt x="7714" y="5942"/>
                  </a:lnTo>
                  <a:cubicBezTo>
                    <a:pt x="7783" y="5831"/>
                    <a:pt x="7853" y="5733"/>
                    <a:pt x="7937" y="5607"/>
                  </a:cubicBezTo>
                  <a:cubicBezTo>
                    <a:pt x="8020" y="5468"/>
                    <a:pt x="8090" y="5328"/>
                    <a:pt x="8188" y="5203"/>
                  </a:cubicBezTo>
                  <a:lnTo>
                    <a:pt x="8188" y="5301"/>
                  </a:lnTo>
                  <a:cubicBezTo>
                    <a:pt x="8160" y="5398"/>
                    <a:pt x="8160" y="5524"/>
                    <a:pt x="8076" y="5691"/>
                  </a:cubicBezTo>
                  <a:cubicBezTo>
                    <a:pt x="8066" y="5716"/>
                    <a:pt x="8071" y="5727"/>
                    <a:pt x="8082" y="5727"/>
                  </a:cubicBezTo>
                  <a:cubicBezTo>
                    <a:pt x="8102" y="5727"/>
                    <a:pt x="8142" y="5694"/>
                    <a:pt x="8160" y="5649"/>
                  </a:cubicBezTo>
                  <a:cubicBezTo>
                    <a:pt x="8634" y="4994"/>
                    <a:pt x="8829" y="4394"/>
                    <a:pt x="9178" y="3724"/>
                  </a:cubicBezTo>
                  <a:cubicBezTo>
                    <a:pt x="9527" y="3083"/>
                    <a:pt x="9904" y="2441"/>
                    <a:pt x="10322" y="1785"/>
                  </a:cubicBezTo>
                  <a:cubicBezTo>
                    <a:pt x="10740" y="1158"/>
                    <a:pt x="11215" y="558"/>
                    <a:pt x="11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8"/>
            <p:cNvSpPr/>
            <p:nvPr/>
          </p:nvSpPr>
          <p:spPr>
            <a:xfrm>
              <a:off x="247134" y="538743"/>
              <a:ext cx="420710" cy="729201"/>
            </a:xfrm>
            <a:custGeom>
              <a:avLst/>
              <a:gdLst/>
              <a:ahLst/>
              <a:cxnLst/>
              <a:rect l="l" t="t" r="r" b="b"/>
              <a:pathLst>
                <a:path w="9710" h="16829" extrusionOk="0">
                  <a:moveTo>
                    <a:pt x="3111" y="11508"/>
                  </a:moveTo>
                  <a:lnTo>
                    <a:pt x="3097" y="11550"/>
                  </a:lnTo>
                  <a:cubicBezTo>
                    <a:pt x="3111" y="11550"/>
                    <a:pt x="3111" y="11550"/>
                    <a:pt x="3111" y="11508"/>
                  </a:cubicBezTo>
                  <a:close/>
                  <a:moveTo>
                    <a:pt x="7784" y="1"/>
                  </a:moveTo>
                  <a:lnTo>
                    <a:pt x="7631" y="363"/>
                  </a:lnTo>
                  <a:cubicBezTo>
                    <a:pt x="7533" y="614"/>
                    <a:pt x="7394" y="949"/>
                    <a:pt x="7212" y="1395"/>
                  </a:cubicBezTo>
                  <a:cubicBezTo>
                    <a:pt x="7045" y="1856"/>
                    <a:pt x="6863" y="2414"/>
                    <a:pt x="6724" y="3069"/>
                  </a:cubicBezTo>
                  <a:cubicBezTo>
                    <a:pt x="6654" y="3404"/>
                    <a:pt x="6598" y="3767"/>
                    <a:pt x="6585" y="4157"/>
                  </a:cubicBezTo>
                  <a:cubicBezTo>
                    <a:pt x="6571" y="4534"/>
                    <a:pt x="6571" y="4938"/>
                    <a:pt x="6626" y="5357"/>
                  </a:cubicBezTo>
                  <a:cubicBezTo>
                    <a:pt x="6668" y="5775"/>
                    <a:pt x="6780" y="6208"/>
                    <a:pt x="6919" y="6626"/>
                  </a:cubicBezTo>
                  <a:cubicBezTo>
                    <a:pt x="7059" y="7059"/>
                    <a:pt x="7254" y="7477"/>
                    <a:pt x="7477" y="7896"/>
                  </a:cubicBezTo>
                  <a:cubicBezTo>
                    <a:pt x="7896" y="8760"/>
                    <a:pt x="8412" y="9597"/>
                    <a:pt x="8747" y="10518"/>
                  </a:cubicBezTo>
                  <a:cubicBezTo>
                    <a:pt x="8928" y="10964"/>
                    <a:pt x="9039" y="11452"/>
                    <a:pt x="9067" y="11969"/>
                  </a:cubicBezTo>
                  <a:cubicBezTo>
                    <a:pt x="9081" y="12457"/>
                    <a:pt x="9026" y="12959"/>
                    <a:pt x="8830" y="13433"/>
                  </a:cubicBezTo>
                  <a:lnTo>
                    <a:pt x="8761" y="13601"/>
                  </a:lnTo>
                  <a:cubicBezTo>
                    <a:pt x="8747" y="13656"/>
                    <a:pt x="8719" y="13712"/>
                    <a:pt x="8677" y="13782"/>
                  </a:cubicBezTo>
                  <a:lnTo>
                    <a:pt x="8649" y="13866"/>
                  </a:lnTo>
                  <a:lnTo>
                    <a:pt x="8593" y="13949"/>
                  </a:lnTo>
                  <a:lnTo>
                    <a:pt x="8482" y="14103"/>
                  </a:lnTo>
                  <a:cubicBezTo>
                    <a:pt x="8342" y="14312"/>
                    <a:pt x="8189" y="14507"/>
                    <a:pt x="7993" y="14688"/>
                  </a:cubicBezTo>
                  <a:cubicBezTo>
                    <a:pt x="7812" y="14856"/>
                    <a:pt x="7617" y="15037"/>
                    <a:pt x="7407" y="15149"/>
                  </a:cubicBezTo>
                  <a:lnTo>
                    <a:pt x="7254" y="15260"/>
                  </a:lnTo>
                  <a:cubicBezTo>
                    <a:pt x="7198" y="15288"/>
                    <a:pt x="7142" y="15330"/>
                    <a:pt x="7073" y="15358"/>
                  </a:cubicBezTo>
                  <a:cubicBezTo>
                    <a:pt x="6947" y="15414"/>
                    <a:pt x="6850" y="15484"/>
                    <a:pt x="6724" y="15539"/>
                  </a:cubicBezTo>
                  <a:cubicBezTo>
                    <a:pt x="6501" y="15637"/>
                    <a:pt x="6236" y="15735"/>
                    <a:pt x="5999" y="15804"/>
                  </a:cubicBezTo>
                  <a:cubicBezTo>
                    <a:pt x="5873" y="15832"/>
                    <a:pt x="5748" y="15874"/>
                    <a:pt x="5608" y="15888"/>
                  </a:cubicBezTo>
                  <a:lnTo>
                    <a:pt x="5413" y="15916"/>
                  </a:lnTo>
                  <a:lnTo>
                    <a:pt x="5232" y="15958"/>
                  </a:lnTo>
                  <a:cubicBezTo>
                    <a:pt x="4952" y="15995"/>
                    <a:pt x="4676" y="16012"/>
                    <a:pt x="4402" y="16012"/>
                  </a:cubicBezTo>
                  <a:cubicBezTo>
                    <a:pt x="4157" y="16012"/>
                    <a:pt x="3913" y="15998"/>
                    <a:pt x="3669" y="15972"/>
                  </a:cubicBezTo>
                  <a:cubicBezTo>
                    <a:pt x="3153" y="15916"/>
                    <a:pt x="2679" y="15804"/>
                    <a:pt x="2233" y="15567"/>
                  </a:cubicBezTo>
                  <a:cubicBezTo>
                    <a:pt x="1786" y="15344"/>
                    <a:pt x="1396" y="15051"/>
                    <a:pt x="1075" y="14688"/>
                  </a:cubicBezTo>
                  <a:cubicBezTo>
                    <a:pt x="768" y="14312"/>
                    <a:pt x="517" y="13893"/>
                    <a:pt x="363" y="13475"/>
                  </a:cubicBezTo>
                  <a:cubicBezTo>
                    <a:pt x="210" y="13043"/>
                    <a:pt x="140" y="12596"/>
                    <a:pt x="140" y="12150"/>
                  </a:cubicBezTo>
                  <a:cubicBezTo>
                    <a:pt x="140" y="12066"/>
                    <a:pt x="140" y="11982"/>
                    <a:pt x="154" y="11913"/>
                  </a:cubicBezTo>
                  <a:cubicBezTo>
                    <a:pt x="154" y="11829"/>
                    <a:pt x="168" y="11759"/>
                    <a:pt x="182" y="11662"/>
                  </a:cubicBezTo>
                  <a:cubicBezTo>
                    <a:pt x="210" y="11578"/>
                    <a:pt x="210" y="11508"/>
                    <a:pt x="224" y="11425"/>
                  </a:cubicBezTo>
                  <a:lnTo>
                    <a:pt x="238" y="11229"/>
                  </a:lnTo>
                  <a:cubicBezTo>
                    <a:pt x="238" y="11201"/>
                    <a:pt x="252" y="11159"/>
                    <a:pt x="280" y="11132"/>
                  </a:cubicBezTo>
                  <a:cubicBezTo>
                    <a:pt x="308" y="11062"/>
                    <a:pt x="322" y="10992"/>
                    <a:pt x="363" y="10894"/>
                  </a:cubicBezTo>
                  <a:lnTo>
                    <a:pt x="461" y="10685"/>
                  </a:lnTo>
                  <a:cubicBezTo>
                    <a:pt x="503" y="10616"/>
                    <a:pt x="531" y="10574"/>
                    <a:pt x="587" y="10504"/>
                  </a:cubicBezTo>
                  <a:cubicBezTo>
                    <a:pt x="628" y="10434"/>
                    <a:pt x="670" y="10378"/>
                    <a:pt x="712" y="10323"/>
                  </a:cubicBezTo>
                  <a:cubicBezTo>
                    <a:pt x="880" y="10127"/>
                    <a:pt x="1061" y="9946"/>
                    <a:pt x="1284" y="9806"/>
                  </a:cubicBezTo>
                  <a:cubicBezTo>
                    <a:pt x="1493" y="9667"/>
                    <a:pt x="1744" y="9541"/>
                    <a:pt x="1981" y="9472"/>
                  </a:cubicBezTo>
                  <a:cubicBezTo>
                    <a:pt x="2233" y="9402"/>
                    <a:pt x="2484" y="9346"/>
                    <a:pt x="2749" y="9346"/>
                  </a:cubicBezTo>
                  <a:lnTo>
                    <a:pt x="2944" y="9346"/>
                  </a:lnTo>
                  <a:cubicBezTo>
                    <a:pt x="3014" y="9346"/>
                    <a:pt x="3069" y="9360"/>
                    <a:pt x="3139" y="9360"/>
                  </a:cubicBezTo>
                  <a:lnTo>
                    <a:pt x="3237" y="9388"/>
                  </a:lnTo>
                  <a:lnTo>
                    <a:pt x="3321" y="9402"/>
                  </a:lnTo>
                  <a:cubicBezTo>
                    <a:pt x="3362" y="9402"/>
                    <a:pt x="3390" y="9416"/>
                    <a:pt x="3404" y="9416"/>
                  </a:cubicBezTo>
                  <a:lnTo>
                    <a:pt x="3502" y="9458"/>
                  </a:lnTo>
                  <a:cubicBezTo>
                    <a:pt x="3627" y="9486"/>
                    <a:pt x="3739" y="9555"/>
                    <a:pt x="3865" y="9625"/>
                  </a:cubicBezTo>
                  <a:cubicBezTo>
                    <a:pt x="3990" y="9709"/>
                    <a:pt x="4102" y="9806"/>
                    <a:pt x="4199" y="9918"/>
                  </a:cubicBezTo>
                  <a:cubicBezTo>
                    <a:pt x="4241" y="9974"/>
                    <a:pt x="4297" y="10044"/>
                    <a:pt x="4339" y="10099"/>
                  </a:cubicBezTo>
                  <a:cubicBezTo>
                    <a:pt x="4353" y="10127"/>
                    <a:pt x="4367" y="10169"/>
                    <a:pt x="4409" y="10197"/>
                  </a:cubicBezTo>
                  <a:lnTo>
                    <a:pt x="4436" y="10253"/>
                  </a:lnTo>
                  <a:lnTo>
                    <a:pt x="4450" y="10309"/>
                  </a:lnTo>
                  <a:cubicBezTo>
                    <a:pt x="4534" y="10448"/>
                    <a:pt x="4576" y="10602"/>
                    <a:pt x="4618" y="10769"/>
                  </a:cubicBezTo>
                  <a:cubicBezTo>
                    <a:pt x="4646" y="10978"/>
                    <a:pt x="4646" y="11215"/>
                    <a:pt x="4604" y="11438"/>
                  </a:cubicBezTo>
                  <a:cubicBezTo>
                    <a:pt x="4576" y="11466"/>
                    <a:pt x="4576" y="11508"/>
                    <a:pt x="4562" y="11550"/>
                  </a:cubicBezTo>
                  <a:cubicBezTo>
                    <a:pt x="4548" y="11578"/>
                    <a:pt x="4534" y="11620"/>
                    <a:pt x="4534" y="11648"/>
                  </a:cubicBezTo>
                  <a:cubicBezTo>
                    <a:pt x="4436" y="11857"/>
                    <a:pt x="4283" y="12024"/>
                    <a:pt x="4102" y="12136"/>
                  </a:cubicBezTo>
                  <a:cubicBezTo>
                    <a:pt x="4018" y="12192"/>
                    <a:pt x="3920" y="12247"/>
                    <a:pt x="3837" y="12261"/>
                  </a:cubicBezTo>
                  <a:cubicBezTo>
                    <a:pt x="3725" y="12289"/>
                    <a:pt x="3641" y="12289"/>
                    <a:pt x="3530" y="12289"/>
                  </a:cubicBezTo>
                  <a:lnTo>
                    <a:pt x="3586" y="12234"/>
                  </a:lnTo>
                  <a:cubicBezTo>
                    <a:pt x="3600" y="12220"/>
                    <a:pt x="3600" y="12192"/>
                    <a:pt x="3600" y="12164"/>
                  </a:cubicBezTo>
                  <a:cubicBezTo>
                    <a:pt x="3613" y="12150"/>
                    <a:pt x="3613" y="12136"/>
                    <a:pt x="3613" y="12122"/>
                  </a:cubicBezTo>
                  <a:cubicBezTo>
                    <a:pt x="3613" y="12024"/>
                    <a:pt x="3572" y="11982"/>
                    <a:pt x="3502" y="11941"/>
                  </a:cubicBezTo>
                  <a:cubicBezTo>
                    <a:pt x="3460" y="11927"/>
                    <a:pt x="3404" y="11885"/>
                    <a:pt x="3376" y="11871"/>
                  </a:cubicBezTo>
                  <a:cubicBezTo>
                    <a:pt x="3362" y="11871"/>
                    <a:pt x="3362" y="11857"/>
                    <a:pt x="3334" y="11857"/>
                  </a:cubicBezTo>
                  <a:cubicBezTo>
                    <a:pt x="3321" y="11857"/>
                    <a:pt x="3321" y="11843"/>
                    <a:pt x="3307" y="11843"/>
                  </a:cubicBezTo>
                  <a:lnTo>
                    <a:pt x="3265" y="11801"/>
                  </a:lnTo>
                  <a:cubicBezTo>
                    <a:pt x="3237" y="11773"/>
                    <a:pt x="3195" y="11717"/>
                    <a:pt x="3181" y="11662"/>
                  </a:cubicBezTo>
                  <a:cubicBezTo>
                    <a:pt x="3167" y="11648"/>
                    <a:pt x="3167" y="11606"/>
                    <a:pt x="3167" y="11592"/>
                  </a:cubicBezTo>
                  <a:lnTo>
                    <a:pt x="3167" y="11578"/>
                  </a:lnTo>
                  <a:lnTo>
                    <a:pt x="3167" y="11564"/>
                  </a:lnTo>
                  <a:cubicBezTo>
                    <a:pt x="3132" y="11571"/>
                    <a:pt x="3112" y="11575"/>
                    <a:pt x="3101" y="11578"/>
                  </a:cubicBezTo>
                  <a:lnTo>
                    <a:pt x="3101" y="11578"/>
                  </a:lnTo>
                  <a:cubicBezTo>
                    <a:pt x="3100" y="11578"/>
                    <a:pt x="3099" y="11578"/>
                    <a:pt x="3097" y="11578"/>
                  </a:cubicBezTo>
                  <a:lnTo>
                    <a:pt x="3097" y="11564"/>
                  </a:lnTo>
                  <a:lnTo>
                    <a:pt x="3097" y="11550"/>
                  </a:lnTo>
                  <a:cubicBezTo>
                    <a:pt x="3083" y="11508"/>
                    <a:pt x="3097" y="11480"/>
                    <a:pt x="3097" y="11438"/>
                  </a:cubicBezTo>
                  <a:cubicBezTo>
                    <a:pt x="3111" y="11411"/>
                    <a:pt x="3153" y="11355"/>
                    <a:pt x="3153" y="11313"/>
                  </a:cubicBezTo>
                  <a:cubicBezTo>
                    <a:pt x="3167" y="11285"/>
                    <a:pt x="3167" y="11229"/>
                    <a:pt x="3153" y="11173"/>
                  </a:cubicBezTo>
                  <a:cubicBezTo>
                    <a:pt x="3139" y="11132"/>
                    <a:pt x="3097" y="11090"/>
                    <a:pt x="3028" y="11062"/>
                  </a:cubicBezTo>
                  <a:cubicBezTo>
                    <a:pt x="2993" y="11041"/>
                    <a:pt x="2951" y="11030"/>
                    <a:pt x="2904" y="11030"/>
                  </a:cubicBezTo>
                  <a:cubicBezTo>
                    <a:pt x="2857" y="11030"/>
                    <a:pt x="2804" y="11041"/>
                    <a:pt x="2749" y="11062"/>
                  </a:cubicBezTo>
                  <a:cubicBezTo>
                    <a:pt x="2651" y="11090"/>
                    <a:pt x="2525" y="11201"/>
                    <a:pt x="2456" y="11355"/>
                  </a:cubicBezTo>
                  <a:cubicBezTo>
                    <a:pt x="2400" y="11494"/>
                    <a:pt x="2386" y="11648"/>
                    <a:pt x="2414" y="11801"/>
                  </a:cubicBezTo>
                  <a:cubicBezTo>
                    <a:pt x="2456" y="11969"/>
                    <a:pt x="2525" y="12136"/>
                    <a:pt x="2651" y="12261"/>
                  </a:cubicBezTo>
                  <a:cubicBezTo>
                    <a:pt x="2763" y="12387"/>
                    <a:pt x="2902" y="12485"/>
                    <a:pt x="3069" y="12540"/>
                  </a:cubicBezTo>
                  <a:cubicBezTo>
                    <a:pt x="3223" y="12596"/>
                    <a:pt x="3390" y="12596"/>
                    <a:pt x="3530" y="12596"/>
                  </a:cubicBezTo>
                  <a:cubicBezTo>
                    <a:pt x="3600" y="12596"/>
                    <a:pt x="3669" y="12568"/>
                    <a:pt x="3739" y="12554"/>
                  </a:cubicBezTo>
                  <a:cubicBezTo>
                    <a:pt x="3809" y="12540"/>
                    <a:pt x="3878" y="12526"/>
                    <a:pt x="3948" y="12485"/>
                  </a:cubicBezTo>
                  <a:cubicBezTo>
                    <a:pt x="4074" y="12429"/>
                    <a:pt x="4199" y="12359"/>
                    <a:pt x="4325" y="12275"/>
                  </a:cubicBezTo>
                  <a:cubicBezTo>
                    <a:pt x="4422" y="12192"/>
                    <a:pt x="4506" y="12080"/>
                    <a:pt x="4604" y="11969"/>
                  </a:cubicBezTo>
                  <a:cubicBezTo>
                    <a:pt x="4674" y="11843"/>
                    <a:pt x="4715" y="11717"/>
                    <a:pt x="4771" y="11592"/>
                  </a:cubicBezTo>
                  <a:cubicBezTo>
                    <a:pt x="4841" y="11369"/>
                    <a:pt x="4855" y="11104"/>
                    <a:pt x="4841" y="10881"/>
                  </a:cubicBezTo>
                  <a:cubicBezTo>
                    <a:pt x="4827" y="10643"/>
                    <a:pt x="4743" y="10406"/>
                    <a:pt x="4646" y="10225"/>
                  </a:cubicBezTo>
                  <a:cubicBezTo>
                    <a:pt x="4422" y="9779"/>
                    <a:pt x="4018" y="9430"/>
                    <a:pt x="3558" y="9276"/>
                  </a:cubicBezTo>
                  <a:cubicBezTo>
                    <a:pt x="3502" y="9262"/>
                    <a:pt x="3432" y="9249"/>
                    <a:pt x="3376" y="9221"/>
                  </a:cubicBezTo>
                  <a:cubicBezTo>
                    <a:pt x="3321" y="9207"/>
                    <a:pt x="3251" y="9207"/>
                    <a:pt x="3209" y="9193"/>
                  </a:cubicBezTo>
                  <a:cubicBezTo>
                    <a:pt x="3139" y="9193"/>
                    <a:pt x="3083" y="9179"/>
                    <a:pt x="3014" y="9179"/>
                  </a:cubicBezTo>
                  <a:lnTo>
                    <a:pt x="2651" y="9179"/>
                  </a:lnTo>
                  <a:cubicBezTo>
                    <a:pt x="2581" y="9179"/>
                    <a:pt x="2525" y="9179"/>
                    <a:pt x="2456" y="9193"/>
                  </a:cubicBezTo>
                  <a:cubicBezTo>
                    <a:pt x="2330" y="9207"/>
                    <a:pt x="2205" y="9221"/>
                    <a:pt x="2093" y="9262"/>
                  </a:cubicBezTo>
                  <a:cubicBezTo>
                    <a:pt x="1689" y="9360"/>
                    <a:pt x="1298" y="9555"/>
                    <a:pt x="991" y="9834"/>
                  </a:cubicBezTo>
                  <a:cubicBezTo>
                    <a:pt x="670" y="10113"/>
                    <a:pt x="433" y="10448"/>
                    <a:pt x="252" y="10825"/>
                  </a:cubicBezTo>
                  <a:cubicBezTo>
                    <a:pt x="224" y="10922"/>
                    <a:pt x="182" y="11020"/>
                    <a:pt x="154" y="11104"/>
                  </a:cubicBezTo>
                  <a:cubicBezTo>
                    <a:pt x="140" y="11215"/>
                    <a:pt x="98" y="11299"/>
                    <a:pt x="84" y="11411"/>
                  </a:cubicBezTo>
                  <a:lnTo>
                    <a:pt x="29" y="11717"/>
                  </a:lnTo>
                  <a:cubicBezTo>
                    <a:pt x="15" y="11829"/>
                    <a:pt x="15" y="11927"/>
                    <a:pt x="15" y="12052"/>
                  </a:cubicBezTo>
                  <a:cubicBezTo>
                    <a:pt x="1" y="12499"/>
                    <a:pt x="71" y="12973"/>
                    <a:pt x="224" y="13447"/>
                  </a:cubicBezTo>
                  <a:cubicBezTo>
                    <a:pt x="377" y="13893"/>
                    <a:pt x="628" y="14340"/>
                    <a:pt x="949" y="14716"/>
                  </a:cubicBezTo>
                  <a:cubicBezTo>
                    <a:pt x="1005" y="14772"/>
                    <a:pt x="1061" y="14842"/>
                    <a:pt x="1117" y="14898"/>
                  </a:cubicBezTo>
                  <a:cubicBezTo>
                    <a:pt x="1159" y="14940"/>
                    <a:pt x="1228" y="14995"/>
                    <a:pt x="1284" y="15051"/>
                  </a:cubicBezTo>
                  <a:lnTo>
                    <a:pt x="1368" y="15135"/>
                  </a:lnTo>
                  <a:cubicBezTo>
                    <a:pt x="1410" y="15177"/>
                    <a:pt x="1424" y="15191"/>
                    <a:pt x="1465" y="15205"/>
                  </a:cubicBezTo>
                  <a:lnTo>
                    <a:pt x="1610" y="15316"/>
                  </a:lnTo>
                  <a:lnTo>
                    <a:pt x="1610" y="15316"/>
                  </a:lnTo>
                  <a:cubicBezTo>
                    <a:pt x="1581" y="15297"/>
                    <a:pt x="1544" y="15279"/>
                    <a:pt x="1507" y="15260"/>
                  </a:cubicBezTo>
                  <a:lnTo>
                    <a:pt x="1354" y="15149"/>
                  </a:lnTo>
                  <a:cubicBezTo>
                    <a:pt x="1298" y="15121"/>
                    <a:pt x="1228" y="15065"/>
                    <a:pt x="1186" y="15037"/>
                  </a:cubicBezTo>
                  <a:lnTo>
                    <a:pt x="1089" y="14981"/>
                  </a:lnTo>
                  <a:cubicBezTo>
                    <a:pt x="1061" y="14967"/>
                    <a:pt x="1047" y="14926"/>
                    <a:pt x="1005" y="14912"/>
                  </a:cubicBezTo>
                  <a:cubicBezTo>
                    <a:pt x="768" y="14730"/>
                    <a:pt x="573" y="14563"/>
                    <a:pt x="489" y="14521"/>
                  </a:cubicBezTo>
                  <a:cubicBezTo>
                    <a:pt x="477" y="14516"/>
                    <a:pt x="467" y="14514"/>
                    <a:pt x="459" y="14514"/>
                  </a:cubicBezTo>
                  <a:cubicBezTo>
                    <a:pt x="421" y="14514"/>
                    <a:pt x="427" y="14566"/>
                    <a:pt x="461" y="14647"/>
                  </a:cubicBezTo>
                  <a:cubicBezTo>
                    <a:pt x="503" y="14702"/>
                    <a:pt x="531" y="14772"/>
                    <a:pt x="587" y="14842"/>
                  </a:cubicBezTo>
                  <a:cubicBezTo>
                    <a:pt x="642" y="14912"/>
                    <a:pt x="712" y="14995"/>
                    <a:pt x="782" y="15065"/>
                  </a:cubicBezTo>
                  <a:cubicBezTo>
                    <a:pt x="1075" y="15386"/>
                    <a:pt x="1493" y="15693"/>
                    <a:pt x="1703" y="15804"/>
                  </a:cubicBezTo>
                  <a:cubicBezTo>
                    <a:pt x="2177" y="16083"/>
                    <a:pt x="2679" y="16237"/>
                    <a:pt x="3181" y="16293"/>
                  </a:cubicBezTo>
                  <a:cubicBezTo>
                    <a:pt x="3111" y="16293"/>
                    <a:pt x="3069" y="16307"/>
                    <a:pt x="3000" y="16307"/>
                  </a:cubicBezTo>
                  <a:cubicBezTo>
                    <a:pt x="2944" y="16307"/>
                    <a:pt x="2874" y="16307"/>
                    <a:pt x="2818" y="16320"/>
                  </a:cubicBezTo>
                  <a:cubicBezTo>
                    <a:pt x="2721" y="16334"/>
                    <a:pt x="2623" y="16362"/>
                    <a:pt x="2553" y="16376"/>
                  </a:cubicBezTo>
                  <a:cubicBezTo>
                    <a:pt x="2442" y="16404"/>
                    <a:pt x="2400" y="16502"/>
                    <a:pt x="2512" y="16613"/>
                  </a:cubicBezTo>
                  <a:cubicBezTo>
                    <a:pt x="2539" y="16669"/>
                    <a:pt x="2665" y="16725"/>
                    <a:pt x="2804" y="16753"/>
                  </a:cubicBezTo>
                  <a:lnTo>
                    <a:pt x="3014" y="16809"/>
                  </a:lnTo>
                  <a:cubicBezTo>
                    <a:pt x="3083" y="16809"/>
                    <a:pt x="3153" y="16823"/>
                    <a:pt x="3209" y="16823"/>
                  </a:cubicBezTo>
                  <a:cubicBezTo>
                    <a:pt x="3296" y="16827"/>
                    <a:pt x="3383" y="16829"/>
                    <a:pt x="3472" y="16829"/>
                  </a:cubicBezTo>
                  <a:cubicBezTo>
                    <a:pt x="4319" y="16829"/>
                    <a:pt x="5225" y="16648"/>
                    <a:pt x="6096" y="16307"/>
                  </a:cubicBezTo>
                  <a:cubicBezTo>
                    <a:pt x="7059" y="15916"/>
                    <a:pt x="7965" y="15288"/>
                    <a:pt x="8593" y="14437"/>
                  </a:cubicBezTo>
                  <a:lnTo>
                    <a:pt x="8593" y="14437"/>
                  </a:lnTo>
                  <a:cubicBezTo>
                    <a:pt x="8537" y="14549"/>
                    <a:pt x="8482" y="14647"/>
                    <a:pt x="8412" y="14758"/>
                  </a:cubicBezTo>
                  <a:cubicBezTo>
                    <a:pt x="8049" y="15330"/>
                    <a:pt x="7435" y="15874"/>
                    <a:pt x="6654" y="16237"/>
                  </a:cubicBezTo>
                  <a:cubicBezTo>
                    <a:pt x="6515" y="16298"/>
                    <a:pt x="6522" y="16331"/>
                    <a:pt x="6598" y="16331"/>
                  </a:cubicBezTo>
                  <a:cubicBezTo>
                    <a:pt x="6644" y="16331"/>
                    <a:pt x="6715" y="16319"/>
                    <a:pt x="6794" y="16293"/>
                  </a:cubicBezTo>
                  <a:cubicBezTo>
                    <a:pt x="7156" y="16153"/>
                    <a:pt x="7575" y="15916"/>
                    <a:pt x="7965" y="15623"/>
                  </a:cubicBezTo>
                  <a:cubicBezTo>
                    <a:pt x="8230" y="15428"/>
                    <a:pt x="8468" y="15219"/>
                    <a:pt x="8691" y="14981"/>
                  </a:cubicBezTo>
                  <a:cubicBezTo>
                    <a:pt x="8900" y="14730"/>
                    <a:pt x="9109" y="14451"/>
                    <a:pt x="9249" y="14172"/>
                  </a:cubicBezTo>
                  <a:cubicBezTo>
                    <a:pt x="9416" y="13879"/>
                    <a:pt x="9514" y="13587"/>
                    <a:pt x="9597" y="13266"/>
                  </a:cubicBezTo>
                  <a:cubicBezTo>
                    <a:pt x="9625" y="13196"/>
                    <a:pt x="9639" y="13112"/>
                    <a:pt x="9653" y="13043"/>
                  </a:cubicBezTo>
                  <a:lnTo>
                    <a:pt x="9667" y="12917"/>
                  </a:lnTo>
                  <a:cubicBezTo>
                    <a:pt x="9667" y="12889"/>
                    <a:pt x="9667" y="12833"/>
                    <a:pt x="9695" y="12805"/>
                  </a:cubicBezTo>
                  <a:cubicBezTo>
                    <a:pt x="9695" y="12736"/>
                    <a:pt x="9709" y="12638"/>
                    <a:pt x="9709" y="12568"/>
                  </a:cubicBezTo>
                  <a:lnTo>
                    <a:pt x="9709" y="12345"/>
                  </a:lnTo>
                  <a:cubicBezTo>
                    <a:pt x="9667" y="11438"/>
                    <a:pt x="9360" y="10602"/>
                    <a:pt x="8956" y="9890"/>
                  </a:cubicBezTo>
                  <a:cubicBezTo>
                    <a:pt x="8886" y="9779"/>
                    <a:pt x="8830" y="9681"/>
                    <a:pt x="8761" y="9569"/>
                  </a:cubicBezTo>
                  <a:cubicBezTo>
                    <a:pt x="8691" y="9472"/>
                    <a:pt x="8621" y="9360"/>
                    <a:pt x="8579" y="9276"/>
                  </a:cubicBezTo>
                  <a:cubicBezTo>
                    <a:pt x="8607" y="9276"/>
                    <a:pt x="8649" y="9290"/>
                    <a:pt x="8691" y="9332"/>
                  </a:cubicBezTo>
                  <a:cubicBezTo>
                    <a:pt x="8761" y="9388"/>
                    <a:pt x="8830" y="9416"/>
                    <a:pt x="8928" y="9486"/>
                  </a:cubicBezTo>
                  <a:cubicBezTo>
                    <a:pt x="8998" y="9555"/>
                    <a:pt x="9081" y="9625"/>
                    <a:pt x="9179" y="9751"/>
                  </a:cubicBezTo>
                  <a:cubicBezTo>
                    <a:pt x="9194" y="9768"/>
                    <a:pt x="9205" y="9776"/>
                    <a:pt x="9212" y="9776"/>
                  </a:cubicBezTo>
                  <a:cubicBezTo>
                    <a:pt x="9241" y="9776"/>
                    <a:pt x="9223" y="9668"/>
                    <a:pt x="9179" y="9569"/>
                  </a:cubicBezTo>
                  <a:cubicBezTo>
                    <a:pt x="8900" y="8997"/>
                    <a:pt x="8551" y="8565"/>
                    <a:pt x="8244" y="8133"/>
                  </a:cubicBezTo>
                  <a:cubicBezTo>
                    <a:pt x="7910" y="7714"/>
                    <a:pt x="7603" y="7296"/>
                    <a:pt x="7338" y="6780"/>
                  </a:cubicBezTo>
                  <a:cubicBezTo>
                    <a:pt x="7073" y="6277"/>
                    <a:pt x="6905" y="5733"/>
                    <a:pt x="6794" y="5162"/>
                  </a:cubicBezTo>
                  <a:cubicBezTo>
                    <a:pt x="6738" y="4883"/>
                    <a:pt x="6724" y="4590"/>
                    <a:pt x="6724" y="4297"/>
                  </a:cubicBezTo>
                  <a:cubicBezTo>
                    <a:pt x="6724" y="4157"/>
                    <a:pt x="6724" y="3990"/>
                    <a:pt x="6738" y="3850"/>
                  </a:cubicBezTo>
                  <a:cubicBezTo>
                    <a:pt x="6766" y="3711"/>
                    <a:pt x="6766" y="3558"/>
                    <a:pt x="6780" y="3418"/>
                  </a:cubicBezTo>
                  <a:cubicBezTo>
                    <a:pt x="6919" y="2232"/>
                    <a:pt x="7352" y="1103"/>
                    <a:pt x="7784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8"/>
            <p:cNvSpPr/>
            <p:nvPr/>
          </p:nvSpPr>
          <p:spPr>
            <a:xfrm>
              <a:off x="265290" y="1077264"/>
              <a:ext cx="500433" cy="691763"/>
            </a:xfrm>
            <a:custGeom>
              <a:avLst/>
              <a:gdLst/>
              <a:ahLst/>
              <a:cxnLst/>
              <a:rect l="l" t="t" r="r" b="b"/>
              <a:pathLst>
                <a:path w="11550" h="15965" extrusionOk="0">
                  <a:moveTo>
                    <a:pt x="4785" y="1"/>
                  </a:moveTo>
                  <a:cubicBezTo>
                    <a:pt x="4785" y="1"/>
                    <a:pt x="4785" y="168"/>
                    <a:pt x="4813" y="447"/>
                  </a:cubicBezTo>
                  <a:cubicBezTo>
                    <a:pt x="4826" y="726"/>
                    <a:pt x="4840" y="1117"/>
                    <a:pt x="4826" y="1647"/>
                  </a:cubicBezTo>
                  <a:cubicBezTo>
                    <a:pt x="4813" y="1912"/>
                    <a:pt x="4813" y="2191"/>
                    <a:pt x="4757" y="2498"/>
                  </a:cubicBezTo>
                  <a:cubicBezTo>
                    <a:pt x="4715" y="2818"/>
                    <a:pt x="4673" y="3125"/>
                    <a:pt x="4575" y="3474"/>
                  </a:cubicBezTo>
                  <a:cubicBezTo>
                    <a:pt x="4492" y="3823"/>
                    <a:pt x="4366" y="4171"/>
                    <a:pt x="4199" y="4534"/>
                  </a:cubicBezTo>
                  <a:cubicBezTo>
                    <a:pt x="4017" y="4911"/>
                    <a:pt x="3808" y="5259"/>
                    <a:pt x="3557" y="5608"/>
                  </a:cubicBezTo>
                  <a:cubicBezTo>
                    <a:pt x="3027" y="6320"/>
                    <a:pt x="2371" y="7031"/>
                    <a:pt x="1716" y="7840"/>
                  </a:cubicBezTo>
                  <a:cubicBezTo>
                    <a:pt x="1395" y="8231"/>
                    <a:pt x="1060" y="8677"/>
                    <a:pt x="781" y="9165"/>
                  </a:cubicBezTo>
                  <a:cubicBezTo>
                    <a:pt x="488" y="9625"/>
                    <a:pt x="237" y="10169"/>
                    <a:pt x="98" y="10769"/>
                  </a:cubicBezTo>
                  <a:cubicBezTo>
                    <a:pt x="28" y="11062"/>
                    <a:pt x="0" y="11355"/>
                    <a:pt x="14" y="11676"/>
                  </a:cubicBezTo>
                  <a:cubicBezTo>
                    <a:pt x="14" y="11983"/>
                    <a:pt x="56" y="12276"/>
                    <a:pt x="154" y="12596"/>
                  </a:cubicBezTo>
                  <a:cubicBezTo>
                    <a:pt x="196" y="12750"/>
                    <a:pt x="237" y="12889"/>
                    <a:pt x="307" y="13029"/>
                  </a:cubicBezTo>
                  <a:cubicBezTo>
                    <a:pt x="363" y="13168"/>
                    <a:pt x="433" y="13308"/>
                    <a:pt x="502" y="13447"/>
                  </a:cubicBezTo>
                  <a:cubicBezTo>
                    <a:pt x="642" y="13726"/>
                    <a:pt x="809" y="13991"/>
                    <a:pt x="1018" y="14228"/>
                  </a:cubicBezTo>
                  <a:cubicBezTo>
                    <a:pt x="1423" y="14717"/>
                    <a:pt x="1939" y="15107"/>
                    <a:pt x="2511" y="15386"/>
                  </a:cubicBezTo>
                  <a:cubicBezTo>
                    <a:pt x="3083" y="15665"/>
                    <a:pt x="3683" y="15832"/>
                    <a:pt x="4296" y="15902"/>
                  </a:cubicBezTo>
                  <a:cubicBezTo>
                    <a:pt x="4575" y="15946"/>
                    <a:pt x="4853" y="15964"/>
                    <a:pt x="5130" y="15964"/>
                  </a:cubicBezTo>
                  <a:cubicBezTo>
                    <a:pt x="5478" y="15964"/>
                    <a:pt x="5824" y="15935"/>
                    <a:pt x="6166" y="15888"/>
                  </a:cubicBezTo>
                  <a:cubicBezTo>
                    <a:pt x="6779" y="15805"/>
                    <a:pt x="7393" y="15665"/>
                    <a:pt x="7965" y="15428"/>
                  </a:cubicBezTo>
                  <a:cubicBezTo>
                    <a:pt x="8537" y="15205"/>
                    <a:pt x="9081" y="14926"/>
                    <a:pt x="9569" y="14563"/>
                  </a:cubicBezTo>
                  <a:cubicBezTo>
                    <a:pt x="10057" y="14201"/>
                    <a:pt x="10490" y="13782"/>
                    <a:pt x="10824" y="13294"/>
                  </a:cubicBezTo>
                  <a:cubicBezTo>
                    <a:pt x="11145" y="12806"/>
                    <a:pt x="11382" y="12248"/>
                    <a:pt x="11480" y="11662"/>
                  </a:cubicBezTo>
                  <a:cubicBezTo>
                    <a:pt x="11536" y="11383"/>
                    <a:pt x="11550" y="11090"/>
                    <a:pt x="11536" y="10811"/>
                  </a:cubicBezTo>
                  <a:cubicBezTo>
                    <a:pt x="11522" y="10532"/>
                    <a:pt x="11480" y="10253"/>
                    <a:pt x="11410" y="10002"/>
                  </a:cubicBezTo>
                  <a:cubicBezTo>
                    <a:pt x="11396" y="9890"/>
                    <a:pt x="11354" y="9807"/>
                    <a:pt x="11327" y="9695"/>
                  </a:cubicBezTo>
                  <a:cubicBezTo>
                    <a:pt x="11299" y="9597"/>
                    <a:pt x="11257" y="9514"/>
                    <a:pt x="11229" y="9416"/>
                  </a:cubicBezTo>
                  <a:cubicBezTo>
                    <a:pt x="11187" y="9332"/>
                    <a:pt x="11159" y="9235"/>
                    <a:pt x="11117" y="9137"/>
                  </a:cubicBezTo>
                  <a:cubicBezTo>
                    <a:pt x="11089" y="9053"/>
                    <a:pt x="11034" y="8970"/>
                    <a:pt x="10992" y="8858"/>
                  </a:cubicBezTo>
                  <a:cubicBezTo>
                    <a:pt x="10810" y="8509"/>
                    <a:pt x="10559" y="8203"/>
                    <a:pt x="10280" y="7938"/>
                  </a:cubicBezTo>
                  <a:lnTo>
                    <a:pt x="10085" y="7784"/>
                  </a:lnTo>
                  <a:lnTo>
                    <a:pt x="9876" y="7645"/>
                  </a:lnTo>
                  <a:cubicBezTo>
                    <a:pt x="9806" y="7589"/>
                    <a:pt x="9736" y="7561"/>
                    <a:pt x="9667" y="7519"/>
                  </a:cubicBezTo>
                  <a:lnTo>
                    <a:pt x="9569" y="7449"/>
                  </a:lnTo>
                  <a:cubicBezTo>
                    <a:pt x="9527" y="7435"/>
                    <a:pt x="9499" y="7421"/>
                    <a:pt x="9443" y="7394"/>
                  </a:cubicBezTo>
                  <a:cubicBezTo>
                    <a:pt x="9374" y="7366"/>
                    <a:pt x="9290" y="7324"/>
                    <a:pt x="9220" y="7296"/>
                  </a:cubicBezTo>
                  <a:lnTo>
                    <a:pt x="8969" y="7212"/>
                  </a:lnTo>
                  <a:cubicBezTo>
                    <a:pt x="8816" y="7170"/>
                    <a:pt x="8648" y="7115"/>
                    <a:pt x="8481" y="7101"/>
                  </a:cubicBezTo>
                  <a:cubicBezTo>
                    <a:pt x="8357" y="7090"/>
                    <a:pt x="8228" y="7083"/>
                    <a:pt x="8099" y="7083"/>
                  </a:cubicBezTo>
                  <a:cubicBezTo>
                    <a:pt x="7894" y="7083"/>
                    <a:pt x="7687" y="7100"/>
                    <a:pt x="7491" y="7143"/>
                  </a:cubicBezTo>
                  <a:cubicBezTo>
                    <a:pt x="7463" y="7143"/>
                    <a:pt x="7407" y="7156"/>
                    <a:pt x="7365" y="7156"/>
                  </a:cubicBezTo>
                  <a:lnTo>
                    <a:pt x="7254" y="7184"/>
                  </a:lnTo>
                  <a:cubicBezTo>
                    <a:pt x="7156" y="7198"/>
                    <a:pt x="7086" y="7226"/>
                    <a:pt x="7002" y="7254"/>
                  </a:cubicBezTo>
                  <a:lnTo>
                    <a:pt x="6779" y="7338"/>
                  </a:lnTo>
                  <a:cubicBezTo>
                    <a:pt x="6710" y="7380"/>
                    <a:pt x="6626" y="7408"/>
                    <a:pt x="6556" y="7463"/>
                  </a:cubicBezTo>
                  <a:cubicBezTo>
                    <a:pt x="6235" y="7645"/>
                    <a:pt x="5942" y="7924"/>
                    <a:pt x="5733" y="8272"/>
                  </a:cubicBezTo>
                  <a:cubicBezTo>
                    <a:pt x="5622" y="8440"/>
                    <a:pt x="5538" y="8635"/>
                    <a:pt x="5468" y="8844"/>
                  </a:cubicBezTo>
                  <a:cubicBezTo>
                    <a:pt x="5412" y="9053"/>
                    <a:pt x="5384" y="9263"/>
                    <a:pt x="5384" y="9486"/>
                  </a:cubicBezTo>
                  <a:cubicBezTo>
                    <a:pt x="5384" y="9779"/>
                    <a:pt x="5440" y="10086"/>
                    <a:pt x="5538" y="10365"/>
                  </a:cubicBezTo>
                  <a:cubicBezTo>
                    <a:pt x="5552" y="10406"/>
                    <a:pt x="5580" y="10462"/>
                    <a:pt x="5608" y="10504"/>
                  </a:cubicBezTo>
                  <a:cubicBezTo>
                    <a:pt x="5622" y="10546"/>
                    <a:pt x="5663" y="10602"/>
                    <a:pt x="5691" y="10658"/>
                  </a:cubicBezTo>
                  <a:cubicBezTo>
                    <a:pt x="5873" y="10937"/>
                    <a:pt x="6110" y="11188"/>
                    <a:pt x="6417" y="11341"/>
                  </a:cubicBezTo>
                  <a:cubicBezTo>
                    <a:pt x="6556" y="11411"/>
                    <a:pt x="6710" y="11453"/>
                    <a:pt x="6863" y="11508"/>
                  </a:cubicBezTo>
                  <a:cubicBezTo>
                    <a:pt x="6978" y="11540"/>
                    <a:pt x="7101" y="11556"/>
                    <a:pt x="7220" y="11556"/>
                  </a:cubicBezTo>
                  <a:cubicBezTo>
                    <a:pt x="7260" y="11556"/>
                    <a:pt x="7299" y="11554"/>
                    <a:pt x="7337" y="11550"/>
                  </a:cubicBezTo>
                  <a:lnTo>
                    <a:pt x="7337" y="11550"/>
                  </a:lnTo>
                  <a:cubicBezTo>
                    <a:pt x="7295" y="11564"/>
                    <a:pt x="7281" y="11578"/>
                    <a:pt x="7254" y="11592"/>
                  </a:cubicBezTo>
                  <a:cubicBezTo>
                    <a:pt x="7212" y="11620"/>
                    <a:pt x="7198" y="11648"/>
                    <a:pt x="7198" y="11662"/>
                  </a:cubicBezTo>
                  <a:cubicBezTo>
                    <a:pt x="7156" y="11690"/>
                    <a:pt x="7142" y="11704"/>
                    <a:pt x="7142" y="11718"/>
                  </a:cubicBezTo>
                  <a:cubicBezTo>
                    <a:pt x="7128" y="11760"/>
                    <a:pt x="7142" y="11801"/>
                    <a:pt x="7198" y="11843"/>
                  </a:cubicBezTo>
                  <a:cubicBezTo>
                    <a:pt x="7254" y="11871"/>
                    <a:pt x="7323" y="11913"/>
                    <a:pt x="7421" y="11913"/>
                  </a:cubicBezTo>
                  <a:cubicBezTo>
                    <a:pt x="7477" y="11913"/>
                    <a:pt x="7546" y="11927"/>
                    <a:pt x="7602" y="11927"/>
                  </a:cubicBezTo>
                  <a:cubicBezTo>
                    <a:pt x="7672" y="11927"/>
                    <a:pt x="7742" y="11913"/>
                    <a:pt x="7811" y="11913"/>
                  </a:cubicBezTo>
                  <a:cubicBezTo>
                    <a:pt x="7881" y="11899"/>
                    <a:pt x="7965" y="11871"/>
                    <a:pt x="8049" y="11857"/>
                  </a:cubicBezTo>
                  <a:cubicBezTo>
                    <a:pt x="8132" y="11829"/>
                    <a:pt x="8244" y="11787"/>
                    <a:pt x="8328" y="11732"/>
                  </a:cubicBezTo>
                  <a:cubicBezTo>
                    <a:pt x="8523" y="11634"/>
                    <a:pt x="8718" y="11481"/>
                    <a:pt x="8858" y="11271"/>
                  </a:cubicBezTo>
                  <a:cubicBezTo>
                    <a:pt x="9011" y="11076"/>
                    <a:pt x="9109" y="10825"/>
                    <a:pt x="9164" y="10574"/>
                  </a:cubicBezTo>
                  <a:cubicBezTo>
                    <a:pt x="9220" y="10309"/>
                    <a:pt x="9220" y="10044"/>
                    <a:pt x="9164" y="9807"/>
                  </a:cubicBezTo>
                  <a:cubicBezTo>
                    <a:pt x="9137" y="9681"/>
                    <a:pt x="9095" y="9556"/>
                    <a:pt x="9039" y="9458"/>
                  </a:cubicBezTo>
                  <a:lnTo>
                    <a:pt x="9025" y="9430"/>
                  </a:lnTo>
                  <a:lnTo>
                    <a:pt x="9025" y="9416"/>
                  </a:lnTo>
                  <a:lnTo>
                    <a:pt x="9011" y="9388"/>
                  </a:lnTo>
                  <a:lnTo>
                    <a:pt x="8997" y="9360"/>
                  </a:lnTo>
                  <a:lnTo>
                    <a:pt x="8955" y="9318"/>
                  </a:lnTo>
                  <a:cubicBezTo>
                    <a:pt x="8913" y="9263"/>
                    <a:pt x="8872" y="9179"/>
                    <a:pt x="8830" y="9137"/>
                  </a:cubicBezTo>
                  <a:cubicBezTo>
                    <a:pt x="8690" y="8984"/>
                    <a:pt x="8537" y="8858"/>
                    <a:pt x="8383" y="8788"/>
                  </a:cubicBezTo>
                  <a:cubicBezTo>
                    <a:pt x="8216" y="8719"/>
                    <a:pt x="8063" y="8677"/>
                    <a:pt x="7923" y="8677"/>
                  </a:cubicBezTo>
                  <a:cubicBezTo>
                    <a:pt x="7865" y="8668"/>
                    <a:pt x="7810" y="8664"/>
                    <a:pt x="7760" y="8664"/>
                  </a:cubicBezTo>
                  <a:cubicBezTo>
                    <a:pt x="7570" y="8664"/>
                    <a:pt x="7434" y="8719"/>
                    <a:pt x="7323" y="8774"/>
                  </a:cubicBezTo>
                  <a:cubicBezTo>
                    <a:pt x="7267" y="8788"/>
                    <a:pt x="7226" y="8830"/>
                    <a:pt x="7198" y="8844"/>
                  </a:cubicBezTo>
                  <a:cubicBezTo>
                    <a:pt x="7156" y="8858"/>
                    <a:pt x="7142" y="8900"/>
                    <a:pt x="7128" y="8914"/>
                  </a:cubicBezTo>
                  <a:cubicBezTo>
                    <a:pt x="7086" y="8956"/>
                    <a:pt x="7086" y="8984"/>
                    <a:pt x="7128" y="8998"/>
                  </a:cubicBezTo>
                  <a:cubicBezTo>
                    <a:pt x="7128" y="9053"/>
                    <a:pt x="7170" y="9095"/>
                    <a:pt x="7254" y="9109"/>
                  </a:cubicBezTo>
                  <a:cubicBezTo>
                    <a:pt x="7323" y="9123"/>
                    <a:pt x="7421" y="9137"/>
                    <a:pt x="7546" y="9179"/>
                  </a:cubicBezTo>
                  <a:cubicBezTo>
                    <a:pt x="7672" y="9207"/>
                    <a:pt x="7811" y="9263"/>
                    <a:pt x="7923" y="9346"/>
                  </a:cubicBezTo>
                  <a:cubicBezTo>
                    <a:pt x="8049" y="9444"/>
                    <a:pt x="8174" y="9584"/>
                    <a:pt x="8244" y="9751"/>
                  </a:cubicBezTo>
                  <a:cubicBezTo>
                    <a:pt x="8369" y="10044"/>
                    <a:pt x="8369" y="10434"/>
                    <a:pt x="8174" y="10727"/>
                  </a:cubicBezTo>
                  <a:cubicBezTo>
                    <a:pt x="8090" y="10881"/>
                    <a:pt x="7965" y="11006"/>
                    <a:pt x="7811" y="11090"/>
                  </a:cubicBezTo>
                  <a:cubicBezTo>
                    <a:pt x="7644" y="11188"/>
                    <a:pt x="7491" y="11229"/>
                    <a:pt x="7337" y="11271"/>
                  </a:cubicBezTo>
                  <a:cubicBezTo>
                    <a:pt x="7241" y="11279"/>
                    <a:pt x="7149" y="11287"/>
                    <a:pt x="7061" y="11287"/>
                  </a:cubicBezTo>
                  <a:cubicBezTo>
                    <a:pt x="6997" y="11287"/>
                    <a:pt x="6936" y="11283"/>
                    <a:pt x="6877" y="11271"/>
                  </a:cubicBezTo>
                  <a:cubicBezTo>
                    <a:pt x="6723" y="11257"/>
                    <a:pt x="6584" y="11202"/>
                    <a:pt x="6444" y="11132"/>
                  </a:cubicBezTo>
                  <a:cubicBezTo>
                    <a:pt x="6305" y="11062"/>
                    <a:pt x="6179" y="10978"/>
                    <a:pt x="6068" y="10867"/>
                  </a:cubicBezTo>
                  <a:cubicBezTo>
                    <a:pt x="5942" y="10769"/>
                    <a:pt x="5859" y="10644"/>
                    <a:pt x="5789" y="10504"/>
                  </a:cubicBezTo>
                  <a:cubicBezTo>
                    <a:pt x="5663" y="10239"/>
                    <a:pt x="5594" y="9974"/>
                    <a:pt x="5580" y="9695"/>
                  </a:cubicBezTo>
                  <a:cubicBezTo>
                    <a:pt x="5552" y="9444"/>
                    <a:pt x="5594" y="9165"/>
                    <a:pt x="5663" y="8914"/>
                  </a:cubicBezTo>
                  <a:cubicBezTo>
                    <a:pt x="5817" y="8370"/>
                    <a:pt x="6207" y="7910"/>
                    <a:pt x="6696" y="7631"/>
                  </a:cubicBezTo>
                  <a:cubicBezTo>
                    <a:pt x="6933" y="7491"/>
                    <a:pt x="7212" y="7394"/>
                    <a:pt x="7477" y="7324"/>
                  </a:cubicBezTo>
                  <a:lnTo>
                    <a:pt x="7686" y="7296"/>
                  </a:lnTo>
                  <a:cubicBezTo>
                    <a:pt x="7756" y="7282"/>
                    <a:pt x="7825" y="7282"/>
                    <a:pt x="7895" y="7282"/>
                  </a:cubicBezTo>
                  <a:cubicBezTo>
                    <a:pt x="7942" y="7273"/>
                    <a:pt x="7988" y="7270"/>
                    <a:pt x="8035" y="7270"/>
                  </a:cubicBezTo>
                  <a:cubicBezTo>
                    <a:pt x="8128" y="7270"/>
                    <a:pt x="8221" y="7282"/>
                    <a:pt x="8314" y="7282"/>
                  </a:cubicBezTo>
                  <a:cubicBezTo>
                    <a:pt x="8802" y="7310"/>
                    <a:pt x="9276" y="7463"/>
                    <a:pt x="9695" y="7714"/>
                  </a:cubicBezTo>
                  <a:cubicBezTo>
                    <a:pt x="10113" y="7952"/>
                    <a:pt x="10462" y="8300"/>
                    <a:pt x="10713" y="8705"/>
                  </a:cubicBezTo>
                  <a:cubicBezTo>
                    <a:pt x="10755" y="8761"/>
                    <a:pt x="10783" y="8816"/>
                    <a:pt x="10810" y="8858"/>
                  </a:cubicBezTo>
                  <a:cubicBezTo>
                    <a:pt x="10838" y="8914"/>
                    <a:pt x="10852" y="8970"/>
                    <a:pt x="10894" y="9026"/>
                  </a:cubicBezTo>
                  <a:cubicBezTo>
                    <a:pt x="10950" y="9123"/>
                    <a:pt x="10992" y="9249"/>
                    <a:pt x="11034" y="9346"/>
                  </a:cubicBezTo>
                  <a:cubicBezTo>
                    <a:pt x="11089" y="9458"/>
                    <a:pt x="11117" y="9584"/>
                    <a:pt x="11159" y="9695"/>
                  </a:cubicBezTo>
                  <a:cubicBezTo>
                    <a:pt x="11187" y="9821"/>
                    <a:pt x="11229" y="9946"/>
                    <a:pt x="11243" y="10072"/>
                  </a:cubicBezTo>
                  <a:cubicBezTo>
                    <a:pt x="11313" y="10323"/>
                    <a:pt x="11340" y="10588"/>
                    <a:pt x="11340" y="10853"/>
                  </a:cubicBezTo>
                  <a:cubicBezTo>
                    <a:pt x="11368" y="11118"/>
                    <a:pt x="11340" y="11397"/>
                    <a:pt x="11299" y="11676"/>
                  </a:cubicBezTo>
                  <a:cubicBezTo>
                    <a:pt x="11187" y="12206"/>
                    <a:pt x="10978" y="12750"/>
                    <a:pt x="10643" y="13224"/>
                  </a:cubicBezTo>
                  <a:cubicBezTo>
                    <a:pt x="10434" y="13517"/>
                    <a:pt x="10197" y="13782"/>
                    <a:pt x="9932" y="14019"/>
                  </a:cubicBezTo>
                  <a:cubicBezTo>
                    <a:pt x="10085" y="13880"/>
                    <a:pt x="10294" y="13587"/>
                    <a:pt x="10434" y="13308"/>
                  </a:cubicBezTo>
                  <a:cubicBezTo>
                    <a:pt x="10573" y="13029"/>
                    <a:pt x="10643" y="12750"/>
                    <a:pt x="10629" y="12680"/>
                  </a:cubicBezTo>
                  <a:cubicBezTo>
                    <a:pt x="10629" y="12646"/>
                    <a:pt x="10620" y="12631"/>
                    <a:pt x="10604" y="12631"/>
                  </a:cubicBezTo>
                  <a:cubicBezTo>
                    <a:pt x="10581" y="12631"/>
                    <a:pt x="10545" y="12664"/>
                    <a:pt x="10504" y="12722"/>
                  </a:cubicBezTo>
                  <a:cubicBezTo>
                    <a:pt x="10434" y="12806"/>
                    <a:pt x="10336" y="12959"/>
                    <a:pt x="10211" y="13113"/>
                  </a:cubicBezTo>
                  <a:cubicBezTo>
                    <a:pt x="10085" y="13280"/>
                    <a:pt x="9932" y="13447"/>
                    <a:pt x="9792" y="13601"/>
                  </a:cubicBezTo>
                  <a:cubicBezTo>
                    <a:pt x="9722" y="13670"/>
                    <a:pt x="9653" y="13740"/>
                    <a:pt x="9583" y="13796"/>
                  </a:cubicBezTo>
                  <a:cubicBezTo>
                    <a:pt x="9513" y="13852"/>
                    <a:pt x="9457" y="13908"/>
                    <a:pt x="9429" y="13935"/>
                  </a:cubicBezTo>
                  <a:cubicBezTo>
                    <a:pt x="9011" y="14270"/>
                    <a:pt x="8593" y="14563"/>
                    <a:pt x="8132" y="14786"/>
                  </a:cubicBezTo>
                  <a:cubicBezTo>
                    <a:pt x="8342" y="14619"/>
                    <a:pt x="8481" y="14466"/>
                    <a:pt x="8523" y="14340"/>
                  </a:cubicBezTo>
                  <a:cubicBezTo>
                    <a:pt x="8579" y="14214"/>
                    <a:pt x="8523" y="14131"/>
                    <a:pt x="8369" y="14089"/>
                  </a:cubicBezTo>
                  <a:cubicBezTo>
                    <a:pt x="8364" y="14088"/>
                    <a:pt x="8357" y="14088"/>
                    <a:pt x="8351" y="14088"/>
                  </a:cubicBezTo>
                  <a:cubicBezTo>
                    <a:pt x="8218" y="14088"/>
                    <a:pt x="7956" y="14220"/>
                    <a:pt x="7784" y="14326"/>
                  </a:cubicBezTo>
                  <a:cubicBezTo>
                    <a:pt x="7114" y="14758"/>
                    <a:pt x="6235" y="15163"/>
                    <a:pt x="5231" y="15302"/>
                  </a:cubicBezTo>
                  <a:cubicBezTo>
                    <a:pt x="4961" y="15339"/>
                    <a:pt x="4692" y="15360"/>
                    <a:pt x="4420" y="15360"/>
                  </a:cubicBezTo>
                  <a:cubicBezTo>
                    <a:pt x="4172" y="15360"/>
                    <a:pt x="3922" y="15342"/>
                    <a:pt x="3669" y="15302"/>
                  </a:cubicBezTo>
                  <a:cubicBezTo>
                    <a:pt x="3153" y="15205"/>
                    <a:pt x="2609" y="15051"/>
                    <a:pt x="2134" y="14758"/>
                  </a:cubicBezTo>
                  <a:lnTo>
                    <a:pt x="2134" y="14758"/>
                  </a:lnTo>
                  <a:cubicBezTo>
                    <a:pt x="2260" y="14814"/>
                    <a:pt x="2371" y="14828"/>
                    <a:pt x="2483" y="14884"/>
                  </a:cubicBezTo>
                  <a:cubicBezTo>
                    <a:pt x="3153" y="15093"/>
                    <a:pt x="3906" y="15177"/>
                    <a:pt x="4701" y="15177"/>
                  </a:cubicBezTo>
                  <a:cubicBezTo>
                    <a:pt x="4924" y="15177"/>
                    <a:pt x="4813" y="15093"/>
                    <a:pt x="4617" y="15065"/>
                  </a:cubicBezTo>
                  <a:cubicBezTo>
                    <a:pt x="4269" y="15051"/>
                    <a:pt x="3850" y="14982"/>
                    <a:pt x="3432" y="14856"/>
                  </a:cubicBezTo>
                  <a:cubicBezTo>
                    <a:pt x="2888" y="14689"/>
                    <a:pt x="2385" y="14424"/>
                    <a:pt x="1967" y="14075"/>
                  </a:cubicBezTo>
                  <a:cubicBezTo>
                    <a:pt x="1549" y="13726"/>
                    <a:pt x="1214" y="13294"/>
                    <a:pt x="949" y="12792"/>
                  </a:cubicBezTo>
                  <a:cubicBezTo>
                    <a:pt x="767" y="12443"/>
                    <a:pt x="642" y="12038"/>
                    <a:pt x="586" y="11634"/>
                  </a:cubicBezTo>
                  <a:cubicBezTo>
                    <a:pt x="530" y="11229"/>
                    <a:pt x="586" y="10811"/>
                    <a:pt x="670" y="10393"/>
                  </a:cubicBezTo>
                  <a:cubicBezTo>
                    <a:pt x="740" y="10141"/>
                    <a:pt x="809" y="9890"/>
                    <a:pt x="907" y="9653"/>
                  </a:cubicBezTo>
                  <a:cubicBezTo>
                    <a:pt x="921" y="9681"/>
                    <a:pt x="935" y="9737"/>
                    <a:pt x="935" y="9793"/>
                  </a:cubicBezTo>
                  <a:cubicBezTo>
                    <a:pt x="949" y="9960"/>
                    <a:pt x="977" y="10155"/>
                    <a:pt x="949" y="10434"/>
                  </a:cubicBezTo>
                  <a:cubicBezTo>
                    <a:pt x="949" y="10462"/>
                    <a:pt x="954" y="10474"/>
                    <a:pt x="964" y="10474"/>
                  </a:cubicBezTo>
                  <a:cubicBezTo>
                    <a:pt x="987" y="10474"/>
                    <a:pt x="1034" y="10399"/>
                    <a:pt x="1074" y="10309"/>
                  </a:cubicBezTo>
                  <a:cubicBezTo>
                    <a:pt x="1284" y="9751"/>
                    <a:pt x="1535" y="9235"/>
                    <a:pt x="1786" y="8705"/>
                  </a:cubicBezTo>
                  <a:cubicBezTo>
                    <a:pt x="2051" y="8189"/>
                    <a:pt x="2344" y="7673"/>
                    <a:pt x="2720" y="7156"/>
                  </a:cubicBezTo>
                  <a:cubicBezTo>
                    <a:pt x="3083" y="6654"/>
                    <a:pt x="3459" y="6124"/>
                    <a:pt x="3794" y="5580"/>
                  </a:cubicBezTo>
                  <a:cubicBezTo>
                    <a:pt x="4143" y="5050"/>
                    <a:pt x="4408" y="4450"/>
                    <a:pt x="4575" y="3837"/>
                  </a:cubicBezTo>
                  <a:cubicBezTo>
                    <a:pt x="4757" y="3237"/>
                    <a:pt x="4840" y="2581"/>
                    <a:pt x="4854" y="1940"/>
                  </a:cubicBezTo>
                  <a:cubicBezTo>
                    <a:pt x="4882" y="1298"/>
                    <a:pt x="4840" y="656"/>
                    <a:pt x="4785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8"/>
            <p:cNvSpPr/>
            <p:nvPr/>
          </p:nvSpPr>
          <p:spPr>
            <a:xfrm>
              <a:off x="238685" y="1636973"/>
              <a:ext cx="556672" cy="1068344"/>
            </a:xfrm>
            <a:custGeom>
              <a:avLst/>
              <a:gdLst/>
              <a:ahLst/>
              <a:cxnLst/>
              <a:rect l="l" t="t" r="r" b="b"/>
              <a:pathLst>
                <a:path w="12848" h="24656" extrusionOk="0">
                  <a:moveTo>
                    <a:pt x="503" y="0"/>
                  </a:moveTo>
                  <a:cubicBezTo>
                    <a:pt x="503" y="0"/>
                    <a:pt x="1144" y="516"/>
                    <a:pt x="2260" y="1381"/>
                  </a:cubicBezTo>
                  <a:cubicBezTo>
                    <a:pt x="2818" y="1814"/>
                    <a:pt x="3502" y="2358"/>
                    <a:pt x="4255" y="2985"/>
                  </a:cubicBezTo>
                  <a:cubicBezTo>
                    <a:pt x="4994" y="3627"/>
                    <a:pt x="5817" y="4366"/>
                    <a:pt x="6682" y="5217"/>
                  </a:cubicBezTo>
                  <a:cubicBezTo>
                    <a:pt x="7100" y="5649"/>
                    <a:pt x="7519" y="6110"/>
                    <a:pt x="7937" y="6612"/>
                  </a:cubicBezTo>
                  <a:cubicBezTo>
                    <a:pt x="8356" y="7100"/>
                    <a:pt x="8746" y="7644"/>
                    <a:pt x="9137" y="8202"/>
                  </a:cubicBezTo>
                  <a:cubicBezTo>
                    <a:pt x="9513" y="8774"/>
                    <a:pt x="9890" y="9374"/>
                    <a:pt x="10197" y="10015"/>
                  </a:cubicBezTo>
                  <a:cubicBezTo>
                    <a:pt x="10518" y="10657"/>
                    <a:pt x="10811" y="11327"/>
                    <a:pt x="11034" y="12038"/>
                  </a:cubicBezTo>
                  <a:cubicBezTo>
                    <a:pt x="11257" y="12735"/>
                    <a:pt x="11452" y="13489"/>
                    <a:pt x="11578" y="14228"/>
                  </a:cubicBezTo>
                  <a:cubicBezTo>
                    <a:pt x="11717" y="14981"/>
                    <a:pt x="11773" y="15748"/>
                    <a:pt x="11773" y="16529"/>
                  </a:cubicBezTo>
                  <a:cubicBezTo>
                    <a:pt x="11745" y="17297"/>
                    <a:pt x="11648" y="18092"/>
                    <a:pt x="11452" y="18817"/>
                  </a:cubicBezTo>
                  <a:cubicBezTo>
                    <a:pt x="11243" y="19570"/>
                    <a:pt x="10922" y="20282"/>
                    <a:pt x="10504" y="20909"/>
                  </a:cubicBezTo>
                  <a:cubicBezTo>
                    <a:pt x="10071" y="21537"/>
                    <a:pt x="9527" y="22095"/>
                    <a:pt x="8886" y="22485"/>
                  </a:cubicBezTo>
                  <a:cubicBezTo>
                    <a:pt x="8244" y="22862"/>
                    <a:pt x="7505" y="23085"/>
                    <a:pt x="6780" y="23141"/>
                  </a:cubicBezTo>
                  <a:cubicBezTo>
                    <a:pt x="6649" y="23141"/>
                    <a:pt x="6532" y="23147"/>
                    <a:pt x="6410" y="23147"/>
                  </a:cubicBezTo>
                  <a:cubicBezTo>
                    <a:pt x="6349" y="23147"/>
                    <a:pt x="6287" y="23146"/>
                    <a:pt x="6222" y="23141"/>
                  </a:cubicBezTo>
                  <a:cubicBezTo>
                    <a:pt x="6138" y="23141"/>
                    <a:pt x="6026" y="23141"/>
                    <a:pt x="5943" y="23127"/>
                  </a:cubicBezTo>
                  <a:lnTo>
                    <a:pt x="5803" y="23113"/>
                  </a:lnTo>
                  <a:lnTo>
                    <a:pt x="5664" y="23085"/>
                  </a:lnTo>
                  <a:cubicBezTo>
                    <a:pt x="5301" y="23043"/>
                    <a:pt x="4952" y="22932"/>
                    <a:pt x="4617" y="22778"/>
                  </a:cubicBezTo>
                  <a:cubicBezTo>
                    <a:pt x="3962" y="22485"/>
                    <a:pt x="3348" y="22067"/>
                    <a:pt x="2818" y="21551"/>
                  </a:cubicBezTo>
                  <a:cubicBezTo>
                    <a:pt x="1772" y="20547"/>
                    <a:pt x="1047" y="19277"/>
                    <a:pt x="628" y="17994"/>
                  </a:cubicBezTo>
                  <a:cubicBezTo>
                    <a:pt x="475" y="17506"/>
                    <a:pt x="349" y="17018"/>
                    <a:pt x="279" y="16557"/>
                  </a:cubicBezTo>
                  <a:cubicBezTo>
                    <a:pt x="210" y="16083"/>
                    <a:pt x="196" y="15609"/>
                    <a:pt x="238" y="15176"/>
                  </a:cubicBezTo>
                  <a:cubicBezTo>
                    <a:pt x="266" y="14981"/>
                    <a:pt x="307" y="14786"/>
                    <a:pt x="363" y="14604"/>
                  </a:cubicBezTo>
                  <a:cubicBezTo>
                    <a:pt x="419" y="14409"/>
                    <a:pt x="489" y="14228"/>
                    <a:pt x="558" y="14060"/>
                  </a:cubicBezTo>
                  <a:cubicBezTo>
                    <a:pt x="712" y="13712"/>
                    <a:pt x="921" y="13391"/>
                    <a:pt x="1200" y="13140"/>
                  </a:cubicBezTo>
                  <a:cubicBezTo>
                    <a:pt x="1479" y="12889"/>
                    <a:pt x="1800" y="12693"/>
                    <a:pt x="2163" y="12610"/>
                  </a:cubicBezTo>
                  <a:cubicBezTo>
                    <a:pt x="2330" y="12554"/>
                    <a:pt x="2525" y="12540"/>
                    <a:pt x="2720" y="12540"/>
                  </a:cubicBezTo>
                  <a:lnTo>
                    <a:pt x="2860" y="12540"/>
                  </a:lnTo>
                  <a:cubicBezTo>
                    <a:pt x="2916" y="12540"/>
                    <a:pt x="2944" y="12554"/>
                    <a:pt x="2999" y="12554"/>
                  </a:cubicBezTo>
                  <a:cubicBezTo>
                    <a:pt x="3055" y="12554"/>
                    <a:pt x="3083" y="12554"/>
                    <a:pt x="3139" y="12582"/>
                  </a:cubicBezTo>
                  <a:lnTo>
                    <a:pt x="3278" y="12610"/>
                  </a:lnTo>
                  <a:cubicBezTo>
                    <a:pt x="3641" y="12693"/>
                    <a:pt x="4032" y="12945"/>
                    <a:pt x="4380" y="13251"/>
                  </a:cubicBezTo>
                  <a:cubicBezTo>
                    <a:pt x="4729" y="13572"/>
                    <a:pt x="5022" y="13991"/>
                    <a:pt x="5231" y="14465"/>
                  </a:cubicBezTo>
                  <a:cubicBezTo>
                    <a:pt x="5371" y="14772"/>
                    <a:pt x="5468" y="15107"/>
                    <a:pt x="5538" y="15441"/>
                  </a:cubicBezTo>
                  <a:cubicBezTo>
                    <a:pt x="5566" y="15553"/>
                    <a:pt x="5594" y="15678"/>
                    <a:pt x="5594" y="15804"/>
                  </a:cubicBezTo>
                  <a:cubicBezTo>
                    <a:pt x="5636" y="16153"/>
                    <a:pt x="5566" y="16501"/>
                    <a:pt x="5440" y="16780"/>
                  </a:cubicBezTo>
                  <a:cubicBezTo>
                    <a:pt x="5301" y="17059"/>
                    <a:pt x="5092" y="17255"/>
                    <a:pt x="4869" y="17324"/>
                  </a:cubicBezTo>
                  <a:cubicBezTo>
                    <a:pt x="4883" y="17283"/>
                    <a:pt x="4883" y="17269"/>
                    <a:pt x="4896" y="17255"/>
                  </a:cubicBezTo>
                  <a:cubicBezTo>
                    <a:pt x="4896" y="17213"/>
                    <a:pt x="4896" y="17185"/>
                    <a:pt x="4883" y="17143"/>
                  </a:cubicBezTo>
                  <a:cubicBezTo>
                    <a:pt x="4883" y="17115"/>
                    <a:pt x="4883" y="17087"/>
                    <a:pt x="4869" y="17059"/>
                  </a:cubicBezTo>
                  <a:cubicBezTo>
                    <a:pt x="4841" y="17004"/>
                    <a:pt x="4813" y="16976"/>
                    <a:pt x="4771" y="16948"/>
                  </a:cubicBezTo>
                  <a:cubicBezTo>
                    <a:pt x="4743" y="16920"/>
                    <a:pt x="4701" y="16906"/>
                    <a:pt x="4687" y="16864"/>
                  </a:cubicBezTo>
                  <a:cubicBezTo>
                    <a:pt x="4673" y="16850"/>
                    <a:pt x="4659" y="16850"/>
                    <a:pt x="4659" y="16836"/>
                  </a:cubicBezTo>
                  <a:cubicBezTo>
                    <a:pt x="4631" y="16808"/>
                    <a:pt x="4617" y="16808"/>
                    <a:pt x="4617" y="16794"/>
                  </a:cubicBezTo>
                  <a:lnTo>
                    <a:pt x="4590" y="16766"/>
                  </a:lnTo>
                  <a:lnTo>
                    <a:pt x="4562" y="16739"/>
                  </a:lnTo>
                  <a:cubicBezTo>
                    <a:pt x="4562" y="16739"/>
                    <a:pt x="4562" y="16725"/>
                    <a:pt x="4548" y="16725"/>
                  </a:cubicBezTo>
                  <a:lnTo>
                    <a:pt x="4548" y="16711"/>
                  </a:lnTo>
                  <a:lnTo>
                    <a:pt x="4548" y="16697"/>
                  </a:lnTo>
                  <a:cubicBezTo>
                    <a:pt x="4548" y="16669"/>
                    <a:pt x="4534" y="16669"/>
                    <a:pt x="4534" y="16641"/>
                  </a:cubicBezTo>
                  <a:cubicBezTo>
                    <a:pt x="4492" y="16599"/>
                    <a:pt x="4450" y="16529"/>
                    <a:pt x="4380" y="16460"/>
                  </a:cubicBezTo>
                  <a:cubicBezTo>
                    <a:pt x="4325" y="16376"/>
                    <a:pt x="4255" y="16292"/>
                    <a:pt x="4213" y="16181"/>
                  </a:cubicBezTo>
                  <a:cubicBezTo>
                    <a:pt x="4199" y="16167"/>
                    <a:pt x="4199" y="16139"/>
                    <a:pt x="4185" y="16111"/>
                  </a:cubicBezTo>
                  <a:cubicBezTo>
                    <a:pt x="4185" y="16097"/>
                    <a:pt x="4171" y="16069"/>
                    <a:pt x="4143" y="16041"/>
                  </a:cubicBezTo>
                  <a:cubicBezTo>
                    <a:pt x="4143" y="16027"/>
                    <a:pt x="4129" y="15999"/>
                    <a:pt x="4129" y="15971"/>
                  </a:cubicBezTo>
                  <a:cubicBezTo>
                    <a:pt x="4129" y="15957"/>
                    <a:pt x="4129" y="15957"/>
                    <a:pt x="4115" y="15944"/>
                  </a:cubicBezTo>
                  <a:lnTo>
                    <a:pt x="4115" y="15944"/>
                  </a:lnTo>
                  <a:cubicBezTo>
                    <a:pt x="4120" y="15948"/>
                    <a:pt x="4123" y="15950"/>
                    <a:pt x="4125" y="15950"/>
                  </a:cubicBezTo>
                  <a:cubicBezTo>
                    <a:pt x="4128" y="15950"/>
                    <a:pt x="4125" y="15944"/>
                    <a:pt x="4115" y="15944"/>
                  </a:cubicBezTo>
                  <a:cubicBezTo>
                    <a:pt x="4115" y="15930"/>
                    <a:pt x="4101" y="15930"/>
                    <a:pt x="4101" y="15916"/>
                  </a:cubicBezTo>
                  <a:lnTo>
                    <a:pt x="4060" y="15916"/>
                  </a:lnTo>
                  <a:cubicBezTo>
                    <a:pt x="4046" y="15916"/>
                    <a:pt x="4032" y="15916"/>
                    <a:pt x="4032" y="15888"/>
                  </a:cubicBezTo>
                  <a:cubicBezTo>
                    <a:pt x="3920" y="15860"/>
                    <a:pt x="3836" y="15818"/>
                    <a:pt x="3781" y="15776"/>
                  </a:cubicBezTo>
                  <a:cubicBezTo>
                    <a:pt x="3753" y="15748"/>
                    <a:pt x="3725" y="15734"/>
                    <a:pt x="3711" y="15720"/>
                  </a:cubicBezTo>
                  <a:lnTo>
                    <a:pt x="3697" y="15692"/>
                  </a:lnTo>
                  <a:cubicBezTo>
                    <a:pt x="3697" y="15692"/>
                    <a:pt x="3697" y="15679"/>
                    <a:pt x="3683" y="15678"/>
                  </a:cubicBezTo>
                  <a:lnTo>
                    <a:pt x="3683" y="15678"/>
                  </a:lnTo>
                  <a:cubicBezTo>
                    <a:pt x="3685" y="15627"/>
                    <a:pt x="3693" y="15575"/>
                    <a:pt x="3655" y="15511"/>
                  </a:cubicBezTo>
                  <a:cubicBezTo>
                    <a:pt x="3641" y="15441"/>
                    <a:pt x="3585" y="15386"/>
                    <a:pt x="3502" y="15372"/>
                  </a:cubicBezTo>
                  <a:cubicBezTo>
                    <a:pt x="3446" y="15372"/>
                    <a:pt x="3404" y="15372"/>
                    <a:pt x="3348" y="15386"/>
                  </a:cubicBezTo>
                  <a:cubicBezTo>
                    <a:pt x="3292" y="15413"/>
                    <a:pt x="3223" y="15455"/>
                    <a:pt x="3167" y="15525"/>
                  </a:cubicBezTo>
                  <a:cubicBezTo>
                    <a:pt x="3125" y="15595"/>
                    <a:pt x="3069" y="15678"/>
                    <a:pt x="3055" y="15790"/>
                  </a:cubicBezTo>
                  <a:cubicBezTo>
                    <a:pt x="3013" y="15888"/>
                    <a:pt x="3013" y="16013"/>
                    <a:pt x="3013" y="16139"/>
                  </a:cubicBezTo>
                  <a:cubicBezTo>
                    <a:pt x="3027" y="16487"/>
                    <a:pt x="3167" y="16878"/>
                    <a:pt x="3432" y="17213"/>
                  </a:cubicBezTo>
                  <a:cubicBezTo>
                    <a:pt x="3557" y="17366"/>
                    <a:pt x="3711" y="17534"/>
                    <a:pt x="3892" y="17631"/>
                  </a:cubicBezTo>
                  <a:cubicBezTo>
                    <a:pt x="4060" y="17743"/>
                    <a:pt x="4269" y="17813"/>
                    <a:pt x="4464" y="17827"/>
                  </a:cubicBezTo>
                  <a:cubicBezTo>
                    <a:pt x="4645" y="17827"/>
                    <a:pt x="4813" y="17813"/>
                    <a:pt x="4966" y="17743"/>
                  </a:cubicBezTo>
                  <a:cubicBezTo>
                    <a:pt x="5175" y="17673"/>
                    <a:pt x="5357" y="17534"/>
                    <a:pt x="5468" y="17366"/>
                  </a:cubicBezTo>
                  <a:cubicBezTo>
                    <a:pt x="5608" y="17213"/>
                    <a:pt x="5705" y="17018"/>
                    <a:pt x="5775" y="16836"/>
                  </a:cubicBezTo>
                  <a:cubicBezTo>
                    <a:pt x="5845" y="16641"/>
                    <a:pt x="5873" y="16432"/>
                    <a:pt x="5873" y="16222"/>
                  </a:cubicBezTo>
                  <a:cubicBezTo>
                    <a:pt x="5887" y="16013"/>
                    <a:pt x="5859" y="15804"/>
                    <a:pt x="5817" y="15609"/>
                  </a:cubicBezTo>
                  <a:cubicBezTo>
                    <a:pt x="5775" y="15246"/>
                    <a:pt x="5664" y="14897"/>
                    <a:pt x="5538" y="14563"/>
                  </a:cubicBezTo>
                  <a:cubicBezTo>
                    <a:pt x="5399" y="14228"/>
                    <a:pt x="5245" y="13921"/>
                    <a:pt x="5036" y="13656"/>
                  </a:cubicBezTo>
                  <a:cubicBezTo>
                    <a:pt x="4813" y="13363"/>
                    <a:pt x="4562" y="13084"/>
                    <a:pt x="4269" y="12861"/>
                  </a:cubicBezTo>
                  <a:cubicBezTo>
                    <a:pt x="3976" y="12624"/>
                    <a:pt x="3641" y="12470"/>
                    <a:pt x="3278" y="12387"/>
                  </a:cubicBezTo>
                  <a:cubicBezTo>
                    <a:pt x="3223" y="12373"/>
                    <a:pt x="3195" y="12373"/>
                    <a:pt x="3139" y="12345"/>
                  </a:cubicBezTo>
                  <a:lnTo>
                    <a:pt x="2999" y="12331"/>
                  </a:lnTo>
                  <a:cubicBezTo>
                    <a:pt x="2916" y="12317"/>
                    <a:pt x="2818" y="12317"/>
                    <a:pt x="2720" y="12317"/>
                  </a:cubicBezTo>
                  <a:cubicBezTo>
                    <a:pt x="2539" y="12317"/>
                    <a:pt x="2358" y="12331"/>
                    <a:pt x="2176" y="12387"/>
                  </a:cubicBezTo>
                  <a:cubicBezTo>
                    <a:pt x="1828" y="12470"/>
                    <a:pt x="1493" y="12624"/>
                    <a:pt x="1214" y="12861"/>
                  </a:cubicBezTo>
                  <a:cubicBezTo>
                    <a:pt x="726" y="13237"/>
                    <a:pt x="405" y="13795"/>
                    <a:pt x="224" y="14395"/>
                  </a:cubicBezTo>
                  <a:cubicBezTo>
                    <a:pt x="28" y="14981"/>
                    <a:pt x="0" y="15609"/>
                    <a:pt x="56" y="16222"/>
                  </a:cubicBezTo>
                  <a:cubicBezTo>
                    <a:pt x="56" y="16292"/>
                    <a:pt x="70" y="16376"/>
                    <a:pt x="70" y="16446"/>
                  </a:cubicBezTo>
                  <a:cubicBezTo>
                    <a:pt x="70" y="16515"/>
                    <a:pt x="84" y="16599"/>
                    <a:pt x="98" y="16669"/>
                  </a:cubicBezTo>
                  <a:cubicBezTo>
                    <a:pt x="126" y="16739"/>
                    <a:pt x="126" y="16836"/>
                    <a:pt x="140" y="16906"/>
                  </a:cubicBezTo>
                  <a:cubicBezTo>
                    <a:pt x="154" y="16976"/>
                    <a:pt x="168" y="17059"/>
                    <a:pt x="196" y="17129"/>
                  </a:cubicBezTo>
                  <a:cubicBezTo>
                    <a:pt x="266" y="17436"/>
                    <a:pt x="335" y="17757"/>
                    <a:pt x="433" y="18064"/>
                  </a:cubicBezTo>
                  <a:cubicBezTo>
                    <a:pt x="851" y="19375"/>
                    <a:pt x="1591" y="20686"/>
                    <a:pt x="2651" y="21746"/>
                  </a:cubicBezTo>
                  <a:cubicBezTo>
                    <a:pt x="2985" y="22081"/>
                    <a:pt x="3362" y="22374"/>
                    <a:pt x="3753" y="22639"/>
                  </a:cubicBezTo>
                  <a:cubicBezTo>
                    <a:pt x="3502" y="22485"/>
                    <a:pt x="3097" y="22276"/>
                    <a:pt x="2734" y="22039"/>
                  </a:cubicBezTo>
                  <a:cubicBezTo>
                    <a:pt x="2372" y="21816"/>
                    <a:pt x="2037" y="21593"/>
                    <a:pt x="1911" y="21551"/>
                  </a:cubicBezTo>
                  <a:cubicBezTo>
                    <a:pt x="1895" y="21547"/>
                    <a:pt x="1882" y="21545"/>
                    <a:pt x="1871" y="21545"/>
                  </a:cubicBezTo>
                  <a:cubicBezTo>
                    <a:pt x="1806" y="21545"/>
                    <a:pt x="1828" y="21615"/>
                    <a:pt x="1911" y="21746"/>
                  </a:cubicBezTo>
                  <a:cubicBezTo>
                    <a:pt x="2023" y="21900"/>
                    <a:pt x="2218" y="22109"/>
                    <a:pt x="2441" y="22318"/>
                  </a:cubicBezTo>
                  <a:cubicBezTo>
                    <a:pt x="2665" y="22527"/>
                    <a:pt x="2944" y="22764"/>
                    <a:pt x="3209" y="22932"/>
                  </a:cubicBezTo>
                  <a:cubicBezTo>
                    <a:pt x="3348" y="23015"/>
                    <a:pt x="3474" y="23113"/>
                    <a:pt x="3571" y="23155"/>
                  </a:cubicBezTo>
                  <a:cubicBezTo>
                    <a:pt x="3683" y="23225"/>
                    <a:pt x="3781" y="23280"/>
                    <a:pt x="3850" y="23322"/>
                  </a:cubicBezTo>
                  <a:cubicBezTo>
                    <a:pt x="4538" y="23686"/>
                    <a:pt x="5317" y="23881"/>
                    <a:pt x="6073" y="23881"/>
                  </a:cubicBezTo>
                  <a:cubicBezTo>
                    <a:pt x="6100" y="23881"/>
                    <a:pt x="6126" y="23881"/>
                    <a:pt x="6152" y="23880"/>
                  </a:cubicBezTo>
                  <a:lnTo>
                    <a:pt x="6152" y="23880"/>
                  </a:lnTo>
                  <a:cubicBezTo>
                    <a:pt x="5747" y="23964"/>
                    <a:pt x="5427" y="23992"/>
                    <a:pt x="5231" y="24089"/>
                  </a:cubicBezTo>
                  <a:cubicBezTo>
                    <a:pt x="5036" y="24159"/>
                    <a:pt x="4980" y="24271"/>
                    <a:pt x="5175" y="24466"/>
                  </a:cubicBezTo>
                  <a:cubicBezTo>
                    <a:pt x="5217" y="24508"/>
                    <a:pt x="5287" y="24536"/>
                    <a:pt x="5371" y="24550"/>
                  </a:cubicBezTo>
                  <a:cubicBezTo>
                    <a:pt x="5454" y="24592"/>
                    <a:pt x="5566" y="24606"/>
                    <a:pt x="5664" y="24620"/>
                  </a:cubicBezTo>
                  <a:cubicBezTo>
                    <a:pt x="5805" y="24646"/>
                    <a:pt x="5958" y="24656"/>
                    <a:pt x="6100" y="24656"/>
                  </a:cubicBezTo>
                  <a:cubicBezTo>
                    <a:pt x="6183" y="24656"/>
                    <a:pt x="6262" y="24653"/>
                    <a:pt x="6333" y="24647"/>
                  </a:cubicBezTo>
                  <a:cubicBezTo>
                    <a:pt x="6696" y="24592"/>
                    <a:pt x="7058" y="24522"/>
                    <a:pt x="7421" y="24410"/>
                  </a:cubicBezTo>
                  <a:cubicBezTo>
                    <a:pt x="7616" y="24368"/>
                    <a:pt x="7798" y="24299"/>
                    <a:pt x="7979" y="24229"/>
                  </a:cubicBezTo>
                  <a:cubicBezTo>
                    <a:pt x="8077" y="24187"/>
                    <a:pt x="8160" y="24131"/>
                    <a:pt x="8244" y="24103"/>
                  </a:cubicBezTo>
                  <a:lnTo>
                    <a:pt x="8384" y="24034"/>
                  </a:lnTo>
                  <a:lnTo>
                    <a:pt x="8523" y="23964"/>
                  </a:lnTo>
                  <a:cubicBezTo>
                    <a:pt x="8872" y="23783"/>
                    <a:pt x="9207" y="23559"/>
                    <a:pt x="9513" y="23294"/>
                  </a:cubicBezTo>
                  <a:cubicBezTo>
                    <a:pt x="9834" y="23057"/>
                    <a:pt x="10113" y="22764"/>
                    <a:pt x="10350" y="22458"/>
                  </a:cubicBezTo>
                  <a:lnTo>
                    <a:pt x="10727" y="21997"/>
                  </a:lnTo>
                  <a:cubicBezTo>
                    <a:pt x="10825" y="21816"/>
                    <a:pt x="10950" y="21662"/>
                    <a:pt x="11034" y="21481"/>
                  </a:cubicBezTo>
                  <a:cubicBezTo>
                    <a:pt x="11229" y="21132"/>
                    <a:pt x="11397" y="20784"/>
                    <a:pt x="11536" y="20421"/>
                  </a:cubicBezTo>
                  <a:cubicBezTo>
                    <a:pt x="11606" y="20254"/>
                    <a:pt x="11675" y="20058"/>
                    <a:pt x="11731" y="19863"/>
                  </a:cubicBezTo>
                  <a:cubicBezTo>
                    <a:pt x="11787" y="19668"/>
                    <a:pt x="11843" y="19500"/>
                    <a:pt x="11885" y="19305"/>
                  </a:cubicBezTo>
                  <a:cubicBezTo>
                    <a:pt x="11941" y="19110"/>
                    <a:pt x="11982" y="18929"/>
                    <a:pt x="12010" y="18733"/>
                  </a:cubicBezTo>
                  <a:cubicBezTo>
                    <a:pt x="12024" y="18650"/>
                    <a:pt x="12052" y="18538"/>
                    <a:pt x="12066" y="18454"/>
                  </a:cubicBezTo>
                  <a:cubicBezTo>
                    <a:pt x="12080" y="18371"/>
                    <a:pt x="12094" y="18259"/>
                    <a:pt x="12122" y="18161"/>
                  </a:cubicBezTo>
                  <a:cubicBezTo>
                    <a:pt x="12136" y="18329"/>
                    <a:pt x="12122" y="18510"/>
                    <a:pt x="12122" y="18677"/>
                  </a:cubicBezTo>
                  <a:cubicBezTo>
                    <a:pt x="12094" y="19180"/>
                    <a:pt x="12010" y="19724"/>
                    <a:pt x="11857" y="20268"/>
                  </a:cubicBezTo>
                  <a:cubicBezTo>
                    <a:pt x="11675" y="20826"/>
                    <a:pt x="11438" y="21383"/>
                    <a:pt x="11048" y="21927"/>
                  </a:cubicBezTo>
                  <a:cubicBezTo>
                    <a:pt x="10954" y="22058"/>
                    <a:pt x="10944" y="22117"/>
                    <a:pt x="10980" y="22117"/>
                  </a:cubicBezTo>
                  <a:cubicBezTo>
                    <a:pt x="11025" y="22117"/>
                    <a:pt x="11141" y="22026"/>
                    <a:pt x="11257" y="21872"/>
                  </a:cubicBezTo>
                  <a:cubicBezTo>
                    <a:pt x="11606" y="21397"/>
                    <a:pt x="11954" y="20770"/>
                    <a:pt x="12219" y="20086"/>
                  </a:cubicBezTo>
                  <a:cubicBezTo>
                    <a:pt x="12401" y="19654"/>
                    <a:pt x="12540" y="19180"/>
                    <a:pt x="12624" y="18733"/>
                  </a:cubicBezTo>
                  <a:cubicBezTo>
                    <a:pt x="12722" y="18273"/>
                    <a:pt x="12777" y="17813"/>
                    <a:pt x="12819" y="17352"/>
                  </a:cubicBezTo>
                  <a:cubicBezTo>
                    <a:pt x="12847" y="16906"/>
                    <a:pt x="12833" y="16432"/>
                    <a:pt x="12819" y="15999"/>
                  </a:cubicBezTo>
                  <a:cubicBezTo>
                    <a:pt x="12791" y="15762"/>
                    <a:pt x="12777" y="15539"/>
                    <a:pt x="12750" y="15330"/>
                  </a:cubicBezTo>
                  <a:cubicBezTo>
                    <a:pt x="12722" y="15232"/>
                    <a:pt x="12708" y="15107"/>
                    <a:pt x="12694" y="14995"/>
                  </a:cubicBezTo>
                  <a:cubicBezTo>
                    <a:pt x="12680" y="14897"/>
                    <a:pt x="12652" y="14786"/>
                    <a:pt x="12624" y="14688"/>
                  </a:cubicBezTo>
                  <a:cubicBezTo>
                    <a:pt x="12485" y="14060"/>
                    <a:pt x="12331" y="13447"/>
                    <a:pt x="12122" y="12861"/>
                  </a:cubicBezTo>
                  <a:cubicBezTo>
                    <a:pt x="12066" y="12721"/>
                    <a:pt x="12010" y="12554"/>
                    <a:pt x="11954" y="12415"/>
                  </a:cubicBezTo>
                  <a:cubicBezTo>
                    <a:pt x="11899" y="12275"/>
                    <a:pt x="11843" y="12122"/>
                    <a:pt x="11787" y="11982"/>
                  </a:cubicBezTo>
                  <a:cubicBezTo>
                    <a:pt x="11662" y="11703"/>
                    <a:pt x="11536" y="11424"/>
                    <a:pt x="11383" y="11145"/>
                  </a:cubicBezTo>
                  <a:cubicBezTo>
                    <a:pt x="11327" y="11061"/>
                    <a:pt x="11299" y="10978"/>
                    <a:pt x="11257" y="10908"/>
                  </a:cubicBezTo>
                  <a:cubicBezTo>
                    <a:pt x="11229" y="10810"/>
                    <a:pt x="11173" y="10755"/>
                    <a:pt x="11118" y="10657"/>
                  </a:cubicBezTo>
                  <a:cubicBezTo>
                    <a:pt x="11034" y="10504"/>
                    <a:pt x="10950" y="10350"/>
                    <a:pt x="10839" y="10211"/>
                  </a:cubicBezTo>
                  <a:lnTo>
                    <a:pt x="10839" y="10211"/>
                  </a:lnTo>
                  <a:cubicBezTo>
                    <a:pt x="10894" y="10225"/>
                    <a:pt x="10950" y="10239"/>
                    <a:pt x="11020" y="10280"/>
                  </a:cubicBezTo>
                  <a:cubicBezTo>
                    <a:pt x="11118" y="10350"/>
                    <a:pt x="11229" y="10420"/>
                    <a:pt x="11355" y="10517"/>
                  </a:cubicBezTo>
                  <a:cubicBezTo>
                    <a:pt x="11466" y="10629"/>
                    <a:pt x="11592" y="10741"/>
                    <a:pt x="11717" y="10936"/>
                  </a:cubicBezTo>
                  <a:cubicBezTo>
                    <a:pt x="11739" y="10968"/>
                    <a:pt x="11756" y="10981"/>
                    <a:pt x="11767" y="10981"/>
                  </a:cubicBezTo>
                  <a:cubicBezTo>
                    <a:pt x="11805" y="10981"/>
                    <a:pt x="11782" y="10822"/>
                    <a:pt x="11717" y="10671"/>
                  </a:cubicBezTo>
                  <a:cubicBezTo>
                    <a:pt x="11327" y="9806"/>
                    <a:pt x="10825" y="9109"/>
                    <a:pt x="10281" y="8481"/>
                  </a:cubicBezTo>
                  <a:cubicBezTo>
                    <a:pt x="9751" y="7853"/>
                    <a:pt x="9165" y="7295"/>
                    <a:pt x="8579" y="6668"/>
                  </a:cubicBezTo>
                  <a:cubicBezTo>
                    <a:pt x="7393" y="5426"/>
                    <a:pt x="6082" y="4282"/>
                    <a:pt x="4729" y="3181"/>
                  </a:cubicBezTo>
                  <a:cubicBezTo>
                    <a:pt x="3348" y="2079"/>
                    <a:pt x="1911" y="1032"/>
                    <a:pt x="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292026" y="1249549"/>
              <a:ext cx="271230" cy="486249"/>
            </a:xfrm>
            <a:custGeom>
              <a:avLst/>
              <a:gdLst/>
              <a:ahLst/>
              <a:cxnLst/>
              <a:rect l="l" t="t" r="r" b="b"/>
              <a:pathLst>
                <a:path w="6260" h="11222" extrusionOk="0">
                  <a:moveTo>
                    <a:pt x="3930" y="0"/>
                  </a:moveTo>
                  <a:cubicBezTo>
                    <a:pt x="3930" y="1"/>
                    <a:pt x="3833" y="140"/>
                    <a:pt x="3665" y="405"/>
                  </a:cubicBezTo>
                  <a:cubicBezTo>
                    <a:pt x="3512" y="670"/>
                    <a:pt x="3275" y="1032"/>
                    <a:pt x="3052" y="1479"/>
                  </a:cubicBezTo>
                  <a:cubicBezTo>
                    <a:pt x="2815" y="1939"/>
                    <a:pt x="2564" y="2497"/>
                    <a:pt x="2326" y="3111"/>
                  </a:cubicBezTo>
                  <a:cubicBezTo>
                    <a:pt x="2298" y="3180"/>
                    <a:pt x="2271" y="3250"/>
                    <a:pt x="2257" y="3320"/>
                  </a:cubicBezTo>
                  <a:cubicBezTo>
                    <a:pt x="2229" y="3348"/>
                    <a:pt x="2229" y="3362"/>
                    <a:pt x="2215" y="3404"/>
                  </a:cubicBezTo>
                  <a:cubicBezTo>
                    <a:pt x="2117" y="3613"/>
                    <a:pt x="1992" y="3808"/>
                    <a:pt x="1838" y="3976"/>
                  </a:cubicBezTo>
                  <a:cubicBezTo>
                    <a:pt x="1768" y="4059"/>
                    <a:pt x="1671" y="4157"/>
                    <a:pt x="1587" y="4227"/>
                  </a:cubicBezTo>
                  <a:cubicBezTo>
                    <a:pt x="1503" y="4310"/>
                    <a:pt x="1420" y="4380"/>
                    <a:pt x="1322" y="4450"/>
                  </a:cubicBezTo>
                  <a:cubicBezTo>
                    <a:pt x="1183" y="4575"/>
                    <a:pt x="1071" y="4659"/>
                    <a:pt x="945" y="4743"/>
                  </a:cubicBezTo>
                  <a:cubicBezTo>
                    <a:pt x="820" y="4826"/>
                    <a:pt x="722" y="4924"/>
                    <a:pt x="611" y="5008"/>
                  </a:cubicBezTo>
                  <a:cubicBezTo>
                    <a:pt x="401" y="5175"/>
                    <a:pt x="206" y="5412"/>
                    <a:pt x="95" y="5803"/>
                  </a:cubicBezTo>
                  <a:cubicBezTo>
                    <a:pt x="95" y="5831"/>
                    <a:pt x="67" y="5831"/>
                    <a:pt x="67" y="5845"/>
                  </a:cubicBezTo>
                  <a:cubicBezTo>
                    <a:pt x="1" y="5901"/>
                    <a:pt x="69" y="5971"/>
                    <a:pt x="141" y="5971"/>
                  </a:cubicBezTo>
                  <a:cubicBezTo>
                    <a:pt x="176" y="5971"/>
                    <a:pt x="212" y="5955"/>
                    <a:pt x="234" y="5914"/>
                  </a:cubicBezTo>
                  <a:cubicBezTo>
                    <a:pt x="374" y="5719"/>
                    <a:pt x="527" y="5566"/>
                    <a:pt x="708" y="5426"/>
                  </a:cubicBezTo>
                  <a:cubicBezTo>
                    <a:pt x="876" y="5287"/>
                    <a:pt x="1057" y="5175"/>
                    <a:pt x="1224" y="5064"/>
                  </a:cubicBezTo>
                  <a:lnTo>
                    <a:pt x="1224" y="5064"/>
                  </a:lnTo>
                  <a:cubicBezTo>
                    <a:pt x="1127" y="5203"/>
                    <a:pt x="1015" y="5329"/>
                    <a:pt x="890" y="5468"/>
                  </a:cubicBezTo>
                  <a:cubicBezTo>
                    <a:pt x="778" y="5608"/>
                    <a:pt x="667" y="5747"/>
                    <a:pt x="541" y="5886"/>
                  </a:cubicBezTo>
                  <a:cubicBezTo>
                    <a:pt x="471" y="5970"/>
                    <a:pt x="401" y="6068"/>
                    <a:pt x="360" y="6179"/>
                  </a:cubicBezTo>
                  <a:cubicBezTo>
                    <a:pt x="304" y="6277"/>
                    <a:pt x="248" y="6389"/>
                    <a:pt x="220" y="6514"/>
                  </a:cubicBezTo>
                  <a:cubicBezTo>
                    <a:pt x="178" y="6626"/>
                    <a:pt x="150" y="6751"/>
                    <a:pt x="123" y="6877"/>
                  </a:cubicBezTo>
                  <a:cubicBezTo>
                    <a:pt x="109" y="7002"/>
                    <a:pt x="109" y="7142"/>
                    <a:pt x="123" y="7281"/>
                  </a:cubicBezTo>
                  <a:cubicBezTo>
                    <a:pt x="123" y="7351"/>
                    <a:pt x="178" y="7393"/>
                    <a:pt x="220" y="7393"/>
                  </a:cubicBezTo>
                  <a:cubicBezTo>
                    <a:pt x="229" y="7399"/>
                    <a:pt x="238" y="7402"/>
                    <a:pt x="247" y="7402"/>
                  </a:cubicBezTo>
                  <a:cubicBezTo>
                    <a:pt x="279" y="7402"/>
                    <a:pt x="307" y="7364"/>
                    <a:pt x="318" y="7309"/>
                  </a:cubicBezTo>
                  <a:cubicBezTo>
                    <a:pt x="360" y="7072"/>
                    <a:pt x="388" y="6863"/>
                    <a:pt x="499" y="6668"/>
                  </a:cubicBezTo>
                  <a:lnTo>
                    <a:pt x="653" y="6403"/>
                  </a:lnTo>
                  <a:cubicBezTo>
                    <a:pt x="722" y="6319"/>
                    <a:pt x="792" y="6249"/>
                    <a:pt x="862" y="6193"/>
                  </a:cubicBezTo>
                  <a:cubicBezTo>
                    <a:pt x="959" y="6110"/>
                    <a:pt x="1071" y="6040"/>
                    <a:pt x="1169" y="5970"/>
                  </a:cubicBezTo>
                  <a:cubicBezTo>
                    <a:pt x="1280" y="5900"/>
                    <a:pt x="1364" y="5817"/>
                    <a:pt x="1448" y="5705"/>
                  </a:cubicBezTo>
                  <a:cubicBezTo>
                    <a:pt x="1503" y="5649"/>
                    <a:pt x="1545" y="5580"/>
                    <a:pt x="1573" y="5538"/>
                  </a:cubicBezTo>
                  <a:lnTo>
                    <a:pt x="1573" y="5538"/>
                  </a:lnTo>
                  <a:cubicBezTo>
                    <a:pt x="1559" y="5691"/>
                    <a:pt x="1545" y="5845"/>
                    <a:pt x="1517" y="6026"/>
                  </a:cubicBezTo>
                  <a:cubicBezTo>
                    <a:pt x="1503" y="6235"/>
                    <a:pt x="1489" y="6444"/>
                    <a:pt x="1503" y="6654"/>
                  </a:cubicBezTo>
                  <a:lnTo>
                    <a:pt x="1503" y="6835"/>
                  </a:lnTo>
                  <a:cubicBezTo>
                    <a:pt x="1503" y="6891"/>
                    <a:pt x="1517" y="6961"/>
                    <a:pt x="1517" y="7016"/>
                  </a:cubicBezTo>
                  <a:cubicBezTo>
                    <a:pt x="1517" y="7100"/>
                    <a:pt x="1545" y="7170"/>
                    <a:pt x="1545" y="7253"/>
                  </a:cubicBezTo>
                  <a:cubicBezTo>
                    <a:pt x="1559" y="7351"/>
                    <a:pt x="1559" y="7421"/>
                    <a:pt x="1573" y="7491"/>
                  </a:cubicBezTo>
                  <a:cubicBezTo>
                    <a:pt x="1573" y="7518"/>
                    <a:pt x="1587" y="7560"/>
                    <a:pt x="1587" y="7602"/>
                  </a:cubicBezTo>
                  <a:cubicBezTo>
                    <a:pt x="1587" y="7644"/>
                    <a:pt x="1615" y="7672"/>
                    <a:pt x="1629" y="7714"/>
                  </a:cubicBezTo>
                  <a:cubicBezTo>
                    <a:pt x="1643" y="7784"/>
                    <a:pt x="1657" y="7853"/>
                    <a:pt x="1685" y="7937"/>
                  </a:cubicBezTo>
                  <a:lnTo>
                    <a:pt x="1727" y="8090"/>
                  </a:lnTo>
                  <a:lnTo>
                    <a:pt x="1782" y="8258"/>
                  </a:lnTo>
                  <a:cubicBezTo>
                    <a:pt x="1824" y="8355"/>
                    <a:pt x="1866" y="8439"/>
                    <a:pt x="1908" y="8551"/>
                  </a:cubicBezTo>
                  <a:cubicBezTo>
                    <a:pt x="2033" y="8816"/>
                    <a:pt x="2201" y="9053"/>
                    <a:pt x="2382" y="9304"/>
                  </a:cubicBezTo>
                  <a:lnTo>
                    <a:pt x="2536" y="9457"/>
                  </a:lnTo>
                  <a:lnTo>
                    <a:pt x="2689" y="9611"/>
                  </a:lnTo>
                  <a:lnTo>
                    <a:pt x="2870" y="9750"/>
                  </a:lnTo>
                  <a:cubicBezTo>
                    <a:pt x="2912" y="9806"/>
                    <a:pt x="2968" y="9862"/>
                    <a:pt x="3038" y="9890"/>
                  </a:cubicBezTo>
                  <a:cubicBezTo>
                    <a:pt x="3526" y="10238"/>
                    <a:pt x="4070" y="10448"/>
                    <a:pt x="4628" y="10601"/>
                  </a:cubicBezTo>
                  <a:cubicBezTo>
                    <a:pt x="4851" y="10657"/>
                    <a:pt x="5074" y="10727"/>
                    <a:pt x="5283" y="10755"/>
                  </a:cubicBezTo>
                  <a:lnTo>
                    <a:pt x="5325" y="10755"/>
                  </a:lnTo>
                  <a:cubicBezTo>
                    <a:pt x="5339" y="10782"/>
                    <a:pt x="5353" y="10810"/>
                    <a:pt x="5395" y="10824"/>
                  </a:cubicBezTo>
                  <a:cubicBezTo>
                    <a:pt x="5479" y="10880"/>
                    <a:pt x="5590" y="11006"/>
                    <a:pt x="5702" y="11089"/>
                  </a:cubicBezTo>
                  <a:cubicBezTo>
                    <a:pt x="5808" y="11160"/>
                    <a:pt x="5915" y="11221"/>
                    <a:pt x="6021" y="11221"/>
                  </a:cubicBezTo>
                  <a:cubicBezTo>
                    <a:pt x="6040" y="11221"/>
                    <a:pt x="6059" y="11219"/>
                    <a:pt x="6079" y="11215"/>
                  </a:cubicBezTo>
                  <a:cubicBezTo>
                    <a:pt x="6218" y="11173"/>
                    <a:pt x="6260" y="11020"/>
                    <a:pt x="6232" y="10880"/>
                  </a:cubicBezTo>
                  <a:cubicBezTo>
                    <a:pt x="6246" y="10866"/>
                    <a:pt x="6246" y="10824"/>
                    <a:pt x="6232" y="10810"/>
                  </a:cubicBezTo>
                  <a:cubicBezTo>
                    <a:pt x="6106" y="10671"/>
                    <a:pt x="5967" y="10573"/>
                    <a:pt x="5814" y="10503"/>
                  </a:cubicBezTo>
                  <a:cubicBezTo>
                    <a:pt x="5772" y="10476"/>
                    <a:pt x="5730" y="10462"/>
                    <a:pt x="5688" y="10448"/>
                  </a:cubicBezTo>
                  <a:cubicBezTo>
                    <a:pt x="5660" y="10434"/>
                    <a:pt x="5604" y="10406"/>
                    <a:pt x="5562" y="10392"/>
                  </a:cubicBezTo>
                  <a:cubicBezTo>
                    <a:pt x="5479" y="10364"/>
                    <a:pt x="5395" y="10336"/>
                    <a:pt x="5325" y="10336"/>
                  </a:cubicBezTo>
                  <a:cubicBezTo>
                    <a:pt x="4991" y="10294"/>
                    <a:pt x="4642" y="10252"/>
                    <a:pt x="4307" y="10183"/>
                  </a:cubicBezTo>
                  <a:cubicBezTo>
                    <a:pt x="4223" y="10169"/>
                    <a:pt x="4154" y="10155"/>
                    <a:pt x="4070" y="10127"/>
                  </a:cubicBezTo>
                  <a:lnTo>
                    <a:pt x="3819" y="10057"/>
                  </a:lnTo>
                  <a:lnTo>
                    <a:pt x="3582" y="9973"/>
                  </a:lnTo>
                  <a:cubicBezTo>
                    <a:pt x="3484" y="9946"/>
                    <a:pt x="3414" y="9918"/>
                    <a:pt x="3345" y="9876"/>
                  </a:cubicBezTo>
                  <a:cubicBezTo>
                    <a:pt x="3233" y="9778"/>
                    <a:pt x="3108" y="9694"/>
                    <a:pt x="3024" y="9611"/>
                  </a:cubicBezTo>
                  <a:cubicBezTo>
                    <a:pt x="2968" y="9555"/>
                    <a:pt x="2898" y="9499"/>
                    <a:pt x="2842" y="9471"/>
                  </a:cubicBezTo>
                  <a:lnTo>
                    <a:pt x="2689" y="9318"/>
                  </a:lnTo>
                  <a:lnTo>
                    <a:pt x="2605" y="9248"/>
                  </a:lnTo>
                  <a:cubicBezTo>
                    <a:pt x="2564" y="9220"/>
                    <a:pt x="2550" y="9192"/>
                    <a:pt x="2536" y="9164"/>
                  </a:cubicBezTo>
                  <a:lnTo>
                    <a:pt x="2396" y="8983"/>
                  </a:lnTo>
                  <a:cubicBezTo>
                    <a:pt x="2340" y="8913"/>
                    <a:pt x="2285" y="8830"/>
                    <a:pt x="2257" y="8760"/>
                  </a:cubicBezTo>
                  <a:cubicBezTo>
                    <a:pt x="2229" y="8718"/>
                    <a:pt x="2201" y="8690"/>
                    <a:pt x="2187" y="8634"/>
                  </a:cubicBezTo>
                  <a:lnTo>
                    <a:pt x="2131" y="8509"/>
                  </a:lnTo>
                  <a:lnTo>
                    <a:pt x="2159" y="8551"/>
                  </a:lnTo>
                  <a:cubicBezTo>
                    <a:pt x="2187" y="8565"/>
                    <a:pt x="2215" y="8579"/>
                    <a:pt x="2257" y="8620"/>
                  </a:cubicBezTo>
                  <a:lnTo>
                    <a:pt x="2354" y="8662"/>
                  </a:lnTo>
                  <a:cubicBezTo>
                    <a:pt x="2424" y="8704"/>
                    <a:pt x="2508" y="8718"/>
                    <a:pt x="2564" y="8732"/>
                  </a:cubicBezTo>
                  <a:cubicBezTo>
                    <a:pt x="2968" y="8844"/>
                    <a:pt x="3233" y="8913"/>
                    <a:pt x="3540" y="9067"/>
                  </a:cubicBezTo>
                  <a:cubicBezTo>
                    <a:pt x="3548" y="9073"/>
                    <a:pt x="3558" y="9076"/>
                    <a:pt x="3567" y="9076"/>
                  </a:cubicBezTo>
                  <a:cubicBezTo>
                    <a:pt x="3618" y="9076"/>
                    <a:pt x="3671" y="8989"/>
                    <a:pt x="3624" y="8941"/>
                  </a:cubicBezTo>
                  <a:cubicBezTo>
                    <a:pt x="3596" y="8913"/>
                    <a:pt x="3540" y="8871"/>
                    <a:pt x="3512" y="8844"/>
                  </a:cubicBezTo>
                  <a:cubicBezTo>
                    <a:pt x="3484" y="8830"/>
                    <a:pt x="3470" y="8802"/>
                    <a:pt x="3456" y="8774"/>
                  </a:cubicBezTo>
                  <a:cubicBezTo>
                    <a:pt x="3442" y="8760"/>
                    <a:pt x="3414" y="8732"/>
                    <a:pt x="3400" y="8704"/>
                  </a:cubicBezTo>
                  <a:cubicBezTo>
                    <a:pt x="3317" y="8620"/>
                    <a:pt x="3261" y="8523"/>
                    <a:pt x="3191" y="8439"/>
                  </a:cubicBezTo>
                  <a:cubicBezTo>
                    <a:pt x="3066" y="8244"/>
                    <a:pt x="2898" y="8076"/>
                    <a:pt x="2689" y="7923"/>
                  </a:cubicBezTo>
                  <a:cubicBezTo>
                    <a:pt x="2326" y="7672"/>
                    <a:pt x="1950" y="7477"/>
                    <a:pt x="1866" y="6905"/>
                  </a:cubicBezTo>
                  <a:cubicBezTo>
                    <a:pt x="1852" y="6765"/>
                    <a:pt x="1838" y="6612"/>
                    <a:pt x="1810" y="6472"/>
                  </a:cubicBezTo>
                  <a:cubicBezTo>
                    <a:pt x="1852" y="5984"/>
                    <a:pt x="1936" y="5496"/>
                    <a:pt x="2047" y="5022"/>
                  </a:cubicBezTo>
                  <a:cubicBezTo>
                    <a:pt x="2145" y="4533"/>
                    <a:pt x="2285" y="4059"/>
                    <a:pt x="2410" y="3599"/>
                  </a:cubicBezTo>
                  <a:cubicBezTo>
                    <a:pt x="2494" y="3278"/>
                    <a:pt x="2619" y="2971"/>
                    <a:pt x="2759" y="2664"/>
                  </a:cubicBezTo>
                  <a:cubicBezTo>
                    <a:pt x="2759" y="2720"/>
                    <a:pt x="2773" y="2790"/>
                    <a:pt x="2787" y="2846"/>
                  </a:cubicBezTo>
                  <a:cubicBezTo>
                    <a:pt x="2829" y="2929"/>
                    <a:pt x="2856" y="2999"/>
                    <a:pt x="2912" y="3069"/>
                  </a:cubicBezTo>
                  <a:cubicBezTo>
                    <a:pt x="2996" y="3320"/>
                    <a:pt x="3135" y="3557"/>
                    <a:pt x="3261" y="3780"/>
                  </a:cubicBezTo>
                  <a:cubicBezTo>
                    <a:pt x="3275" y="3892"/>
                    <a:pt x="3303" y="3976"/>
                    <a:pt x="3317" y="4087"/>
                  </a:cubicBezTo>
                  <a:cubicBezTo>
                    <a:pt x="3317" y="4101"/>
                    <a:pt x="3317" y="4115"/>
                    <a:pt x="3303" y="4129"/>
                  </a:cubicBezTo>
                  <a:cubicBezTo>
                    <a:pt x="3303" y="4171"/>
                    <a:pt x="3303" y="4185"/>
                    <a:pt x="3317" y="4199"/>
                  </a:cubicBezTo>
                  <a:cubicBezTo>
                    <a:pt x="3317" y="4310"/>
                    <a:pt x="3317" y="4394"/>
                    <a:pt x="3303" y="4478"/>
                  </a:cubicBezTo>
                  <a:cubicBezTo>
                    <a:pt x="3275" y="4575"/>
                    <a:pt x="3261" y="4673"/>
                    <a:pt x="3261" y="4757"/>
                  </a:cubicBezTo>
                  <a:cubicBezTo>
                    <a:pt x="3252" y="4801"/>
                    <a:pt x="3299" y="4828"/>
                    <a:pt x="3338" y="4828"/>
                  </a:cubicBezTo>
                  <a:cubicBezTo>
                    <a:pt x="3361" y="4828"/>
                    <a:pt x="3381" y="4819"/>
                    <a:pt x="3386" y="4798"/>
                  </a:cubicBezTo>
                  <a:cubicBezTo>
                    <a:pt x="3512" y="4394"/>
                    <a:pt x="3861" y="3962"/>
                    <a:pt x="3819" y="3501"/>
                  </a:cubicBezTo>
                  <a:cubicBezTo>
                    <a:pt x="3805" y="3320"/>
                    <a:pt x="3791" y="3194"/>
                    <a:pt x="3652" y="3041"/>
                  </a:cubicBezTo>
                  <a:cubicBezTo>
                    <a:pt x="3512" y="2901"/>
                    <a:pt x="3414" y="2734"/>
                    <a:pt x="3373" y="2581"/>
                  </a:cubicBezTo>
                  <a:cubicBezTo>
                    <a:pt x="3317" y="2427"/>
                    <a:pt x="3275" y="2274"/>
                    <a:pt x="3275" y="2106"/>
                  </a:cubicBezTo>
                  <a:cubicBezTo>
                    <a:pt x="3275" y="2092"/>
                    <a:pt x="3275" y="2079"/>
                    <a:pt x="3303" y="2037"/>
                  </a:cubicBezTo>
                  <a:lnTo>
                    <a:pt x="3303" y="1995"/>
                  </a:lnTo>
                  <a:cubicBezTo>
                    <a:pt x="3317" y="1800"/>
                    <a:pt x="3345" y="1590"/>
                    <a:pt x="3414" y="1381"/>
                  </a:cubicBezTo>
                  <a:cubicBezTo>
                    <a:pt x="3442" y="1325"/>
                    <a:pt x="3414" y="1269"/>
                    <a:pt x="3386" y="1242"/>
                  </a:cubicBezTo>
                  <a:cubicBezTo>
                    <a:pt x="3540" y="809"/>
                    <a:pt x="3679" y="363"/>
                    <a:pt x="3930" y="0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372275" y="1584369"/>
              <a:ext cx="54419" cy="41770"/>
            </a:xfrm>
            <a:custGeom>
              <a:avLst/>
              <a:gdLst/>
              <a:ahLst/>
              <a:cxnLst/>
              <a:rect l="l" t="t" r="r" b="b"/>
              <a:pathLst>
                <a:path w="1256" h="964" extrusionOk="0">
                  <a:moveTo>
                    <a:pt x="0" y="1"/>
                  </a:moveTo>
                  <a:lnTo>
                    <a:pt x="42" y="182"/>
                  </a:lnTo>
                  <a:cubicBezTo>
                    <a:pt x="42" y="210"/>
                    <a:pt x="56" y="266"/>
                    <a:pt x="70" y="322"/>
                  </a:cubicBezTo>
                  <a:cubicBezTo>
                    <a:pt x="70" y="363"/>
                    <a:pt x="84" y="405"/>
                    <a:pt x="112" y="461"/>
                  </a:cubicBezTo>
                  <a:cubicBezTo>
                    <a:pt x="140" y="503"/>
                    <a:pt x="154" y="545"/>
                    <a:pt x="195" y="573"/>
                  </a:cubicBezTo>
                  <a:lnTo>
                    <a:pt x="293" y="684"/>
                  </a:lnTo>
                  <a:cubicBezTo>
                    <a:pt x="363" y="740"/>
                    <a:pt x="460" y="782"/>
                    <a:pt x="544" y="824"/>
                  </a:cubicBezTo>
                  <a:cubicBezTo>
                    <a:pt x="656" y="852"/>
                    <a:pt x="781" y="893"/>
                    <a:pt x="907" y="907"/>
                  </a:cubicBezTo>
                  <a:cubicBezTo>
                    <a:pt x="1032" y="921"/>
                    <a:pt x="1158" y="949"/>
                    <a:pt x="1256" y="963"/>
                  </a:cubicBezTo>
                  <a:lnTo>
                    <a:pt x="1256" y="907"/>
                  </a:lnTo>
                  <a:lnTo>
                    <a:pt x="1158" y="810"/>
                  </a:lnTo>
                  <a:lnTo>
                    <a:pt x="1046" y="698"/>
                  </a:lnTo>
                  <a:lnTo>
                    <a:pt x="949" y="587"/>
                  </a:lnTo>
                  <a:cubicBezTo>
                    <a:pt x="893" y="559"/>
                    <a:pt x="851" y="517"/>
                    <a:pt x="823" y="489"/>
                  </a:cubicBezTo>
                  <a:cubicBezTo>
                    <a:pt x="753" y="447"/>
                    <a:pt x="670" y="405"/>
                    <a:pt x="600" y="363"/>
                  </a:cubicBezTo>
                  <a:cubicBezTo>
                    <a:pt x="530" y="308"/>
                    <a:pt x="460" y="280"/>
                    <a:pt x="391" y="238"/>
                  </a:cubicBezTo>
                  <a:cubicBezTo>
                    <a:pt x="251" y="182"/>
                    <a:pt x="112" y="112"/>
                    <a:pt x="0" y="1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414567" y="1772340"/>
              <a:ext cx="326386" cy="742200"/>
            </a:xfrm>
            <a:custGeom>
              <a:avLst/>
              <a:gdLst/>
              <a:ahLst/>
              <a:cxnLst/>
              <a:rect l="l" t="t" r="r" b="b"/>
              <a:pathLst>
                <a:path w="7533" h="17129" extrusionOk="0">
                  <a:moveTo>
                    <a:pt x="1" y="1"/>
                  </a:moveTo>
                  <a:cubicBezTo>
                    <a:pt x="63" y="67"/>
                    <a:pt x="126" y="132"/>
                    <a:pt x="189" y="197"/>
                  </a:cubicBezTo>
                  <a:lnTo>
                    <a:pt x="189" y="197"/>
                  </a:lnTo>
                  <a:cubicBezTo>
                    <a:pt x="172" y="177"/>
                    <a:pt x="155" y="158"/>
                    <a:pt x="140" y="140"/>
                  </a:cubicBezTo>
                  <a:lnTo>
                    <a:pt x="1" y="1"/>
                  </a:lnTo>
                  <a:close/>
                  <a:moveTo>
                    <a:pt x="189" y="197"/>
                  </a:moveTo>
                  <a:cubicBezTo>
                    <a:pt x="270" y="289"/>
                    <a:pt x="377" y="407"/>
                    <a:pt x="503" y="545"/>
                  </a:cubicBezTo>
                  <a:cubicBezTo>
                    <a:pt x="824" y="893"/>
                    <a:pt x="1242" y="1423"/>
                    <a:pt x="1716" y="2051"/>
                  </a:cubicBezTo>
                  <a:cubicBezTo>
                    <a:pt x="2177" y="2693"/>
                    <a:pt x="2707" y="3460"/>
                    <a:pt x="3223" y="4297"/>
                  </a:cubicBezTo>
                  <a:cubicBezTo>
                    <a:pt x="3278" y="4381"/>
                    <a:pt x="3348" y="4492"/>
                    <a:pt x="3404" y="4576"/>
                  </a:cubicBezTo>
                  <a:cubicBezTo>
                    <a:pt x="3418" y="4604"/>
                    <a:pt x="3460" y="4660"/>
                    <a:pt x="3474" y="4701"/>
                  </a:cubicBezTo>
                  <a:cubicBezTo>
                    <a:pt x="3809" y="5343"/>
                    <a:pt x="3920" y="5985"/>
                    <a:pt x="3920" y="6598"/>
                  </a:cubicBezTo>
                  <a:cubicBezTo>
                    <a:pt x="3920" y="7045"/>
                    <a:pt x="3850" y="7380"/>
                    <a:pt x="3822" y="7714"/>
                  </a:cubicBezTo>
                  <a:cubicBezTo>
                    <a:pt x="3781" y="8035"/>
                    <a:pt x="3781" y="8370"/>
                    <a:pt x="3892" y="8858"/>
                  </a:cubicBezTo>
                  <a:cubicBezTo>
                    <a:pt x="3892" y="8886"/>
                    <a:pt x="3892" y="8900"/>
                    <a:pt x="3906" y="8914"/>
                  </a:cubicBezTo>
                  <a:cubicBezTo>
                    <a:pt x="3914" y="9019"/>
                    <a:pt x="3978" y="9072"/>
                    <a:pt x="4040" y="9072"/>
                  </a:cubicBezTo>
                  <a:cubicBezTo>
                    <a:pt x="4093" y="9072"/>
                    <a:pt x="4144" y="9033"/>
                    <a:pt x="4157" y="8956"/>
                  </a:cubicBezTo>
                  <a:cubicBezTo>
                    <a:pt x="4185" y="8398"/>
                    <a:pt x="4339" y="7937"/>
                    <a:pt x="4422" y="7393"/>
                  </a:cubicBezTo>
                  <a:cubicBezTo>
                    <a:pt x="4478" y="7854"/>
                    <a:pt x="4464" y="8286"/>
                    <a:pt x="4422" y="8747"/>
                  </a:cubicBezTo>
                  <a:cubicBezTo>
                    <a:pt x="4380" y="9318"/>
                    <a:pt x="4422" y="9876"/>
                    <a:pt x="4590" y="10448"/>
                  </a:cubicBezTo>
                  <a:cubicBezTo>
                    <a:pt x="4605" y="10525"/>
                    <a:pt x="4667" y="10577"/>
                    <a:pt x="4715" y="10577"/>
                  </a:cubicBezTo>
                  <a:cubicBezTo>
                    <a:pt x="4754" y="10577"/>
                    <a:pt x="4783" y="10543"/>
                    <a:pt x="4771" y="10462"/>
                  </a:cubicBezTo>
                  <a:cubicBezTo>
                    <a:pt x="4729" y="9932"/>
                    <a:pt x="4729" y="9416"/>
                    <a:pt x="4883" y="8970"/>
                  </a:cubicBezTo>
                  <a:cubicBezTo>
                    <a:pt x="4938" y="8816"/>
                    <a:pt x="4980" y="8691"/>
                    <a:pt x="5036" y="8551"/>
                  </a:cubicBezTo>
                  <a:cubicBezTo>
                    <a:pt x="5078" y="8412"/>
                    <a:pt x="5106" y="8258"/>
                    <a:pt x="5106" y="8063"/>
                  </a:cubicBezTo>
                  <a:cubicBezTo>
                    <a:pt x="5106" y="7951"/>
                    <a:pt x="5092" y="7854"/>
                    <a:pt x="5078" y="7742"/>
                  </a:cubicBezTo>
                  <a:lnTo>
                    <a:pt x="5078" y="7742"/>
                  </a:lnTo>
                  <a:cubicBezTo>
                    <a:pt x="5175" y="7979"/>
                    <a:pt x="5273" y="8203"/>
                    <a:pt x="5371" y="8426"/>
                  </a:cubicBezTo>
                  <a:cubicBezTo>
                    <a:pt x="5496" y="8719"/>
                    <a:pt x="5622" y="9039"/>
                    <a:pt x="5719" y="9332"/>
                  </a:cubicBezTo>
                  <a:cubicBezTo>
                    <a:pt x="5775" y="9514"/>
                    <a:pt x="5845" y="9695"/>
                    <a:pt x="5901" y="9862"/>
                  </a:cubicBezTo>
                  <a:cubicBezTo>
                    <a:pt x="6040" y="10323"/>
                    <a:pt x="6152" y="10797"/>
                    <a:pt x="6250" y="11257"/>
                  </a:cubicBezTo>
                  <a:cubicBezTo>
                    <a:pt x="6291" y="11578"/>
                    <a:pt x="6347" y="11913"/>
                    <a:pt x="6361" y="12234"/>
                  </a:cubicBezTo>
                  <a:cubicBezTo>
                    <a:pt x="6403" y="12680"/>
                    <a:pt x="6375" y="13140"/>
                    <a:pt x="6305" y="13587"/>
                  </a:cubicBezTo>
                  <a:cubicBezTo>
                    <a:pt x="6222" y="14047"/>
                    <a:pt x="6082" y="14479"/>
                    <a:pt x="5845" y="14884"/>
                  </a:cubicBezTo>
                  <a:cubicBezTo>
                    <a:pt x="5594" y="15274"/>
                    <a:pt x="5287" y="15609"/>
                    <a:pt x="4897" y="15888"/>
                  </a:cubicBezTo>
                  <a:cubicBezTo>
                    <a:pt x="4534" y="16153"/>
                    <a:pt x="4101" y="16349"/>
                    <a:pt x="3683" y="16488"/>
                  </a:cubicBezTo>
                  <a:cubicBezTo>
                    <a:pt x="3502" y="16530"/>
                    <a:pt x="3334" y="16586"/>
                    <a:pt x="3153" y="16627"/>
                  </a:cubicBezTo>
                  <a:lnTo>
                    <a:pt x="2888" y="16669"/>
                  </a:lnTo>
                  <a:cubicBezTo>
                    <a:pt x="2804" y="16697"/>
                    <a:pt x="2721" y="16697"/>
                    <a:pt x="2637" y="16711"/>
                  </a:cubicBezTo>
                  <a:lnTo>
                    <a:pt x="2581" y="16711"/>
                  </a:lnTo>
                  <a:cubicBezTo>
                    <a:pt x="2539" y="16697"/>
                    <a:pt x="2511" y="16669"/>
                    <a:pt x="2455" y="16669"/>
                  </a:cubicBezTo>
                  <a:cubicBezTo>
                    <a:pt x="2316" y="16655"/>
                    <a:pt x="2121" y="16572"/>
                    <a:pt x="1939" y="16502"/>
                  </a:cubicBezTo>
                  <a:cubicBezTo>
                    <a:pt x="1842" y="16460"/>
                    <a:pt x="1744" y="16432"/>
                    <a:pt x="1660" y="16418"/>
                  </a:cubicBezTo>
                  <a:cubicBezTo>
                    <a:pt x="1612" y="16404"/>
                    <a:pt x="1566" y="16397"/>
                    <a:pt x="1523" y="16397"/>
                  </a:cubicBezTo>
                  <a:cubicBezTo>
                    <a:pt x="1479" y="16397"/>
                    <a:pt x="1437" y="16404"/>
                    <a:pt x="1395" y="16418"/>
                  </a:cubicBezTo>
                  <a:cubicBezTo>
                    <a:pt x="1200" y="16460"/>
                    <a:pt x="1116" y="16641"/>
                    <a:pt x="1200" y="16767"/>
                  </a:cubicBezTo>
                  <a:cubicBezTo>
                    <a:pt x="1186" y="16781"/>
                    <a:pt x="1186" y="16809"/>
                    <a:pt x="1214" y="16837"/>
                  </a:cubicBezTo>
                  <a:cubicBezTo>
                    <a:pt x="1506" y="17014"/>
                    <a:pt x="1939" y="17129"/>
                    <a:pt x="2377" y="17129"/>
                  </a:cubicBezTo>
                  <a:cubicBezTo>
                    <a:pt x="2525" y="17129"/>
                    <a:pt x="2674" y="17116"/>
                    <a:pt x="2818" y="17088"/>
                  </a:cubicBezTo>
                  <a:cubicBezTo>
                    <a:pt x="3404" y="16990"/>
                    <a:pt x="3976" y="16795"/>
                    <a:pt x="4492" y="16502"/>
                  </a:cubicBezTo>
                  <a:cubicBezTo>
                    <a:pt x="4618" y="16418"/>
                    <a:pt x="4757" y="16349"/>
                    <a:pt x="4869" y="16251"/>
                  </a:cubicBezTo>
                  <a:cubicBezTo>
                    <a:pt x="4910" y="16209"/>
                    <a:pt x="4980" y="16167"/>
                    <a:pt x="5036" y="16111"/>
                  </a:cubicBezTo>
                  <a:lnTo>
                    <a:pt x="5217" y="15958"/>
                  </a:lnTo>
                  <a:cubicBezTo>
                    <a:pt x="5427" y="15749"/>
                    <a:pt x="5636" y="15526"/>
                    <a:pt x="5789" y="15274"/>
                  </a:cubicBezTo>
                  <a:cubicBezTo>
                    <a:pt x="5845" y="15233"/>
                    <a:pt x="5873" y="15177"/>
                    <a:pt x="5915" y="15121"/>
                  </a:cubicBezTo>
                  <a:lnTo>
                    <a:pt x="6012" y="14968"/>
                  </a:lnTo>
                  <a:cubicBezTo>
                    <a:pt x="6054" y="14912"/>
                    <a:pt x="6082" y="14856"/>
                    <a:pt x="6096" y="14814"/>
                  </a:cubicBezTo>
                  <a:cubicBezTo>
                    <a:pt x="6124" y="14772"/>
                    <a:pt x="6138" y="14758"/>
                    <a:pt x="6152" y="14717"/>
                  </a:cubicBezTo>
                  <a:cubicBezTo>
                    <a:pt x="6166" y="14689"/>
                    <a:pt x="6166" y="14675"/>
                    <a:pt x="6194" y="14633"/>
                  </a:cubicBezTo>
                  <a:lnTo>
                    <a:pt x="6277" y="14465"/>
                  </a:lnTo>
                  <a:cubicBezTo>
                    <a:pt x="6291" y="14410"/>
                    <a:pt x="6305" y="14340"/>
                    <a:pt x="6347" y="14270"/>
                  </a:cubicBezTo>
                  <a:cubicBezTo>
                    <a:pt x="6403" y="14145"/>
                    <a:pt x="6417" y="14019"/>
                    <a:pt x="6445" y="13907"/>
                  </a:cubicBezTo>
                  <a:cubicBezTo>
                    <a:pt x="6501" y="13656"/>
                    <a:pt x="6542" y="13391"/>
                    <a:pt x="6542" y="13154"/>
                  </a:cubicBezTo>
                  <a:cubicBezTo>
                    <a:pt x="6556" y="12833"/>
                    <a:pt x="6556" y="12541"/>
                    <a:pt x="6542" y="12248"/>
                  </a:cubicBezTo>
                  <a:lnTo>
                    <a:pt x="6542" y="12248"/>
                  </a:lnTo>
                  <a:cubicBezTo>
                    <a:pt x="6556" y="12276"/>
                    <a:pt x="6556" y="12303"/>
                    <a:pt x="6570" y="12331"/>
                  </a:cubicBezTo>
                  <a:cubicBezTo>
                    <a:pt x="6612" y="12443"/>
                    <a:pt x="6640" y="12541"/>
                    <a:pt x="6696" y="12652"/>
                  </a:cubicBezTo>
                  <a:cubicBezTo>
                    <a:pt x="6752" y="12750"/>
                    <a:pt x="6794" y="12875"/>
                    <a:pt x="6835" y="12945"/>
                  </a:cubicBezTo>
                  <a:cubicBezTo>
                    <a:pt x="6961" y="13238"/>
                    <a:pt x="7045" y="13531"/>
                    <a:pt x="7059" y="13880"/>
                  </a:cubicBezTo>
                  <a:cubicBezTo>
                    <a:pt x="7072" y="14214"/>
                    <a:pt x="7031" y="14605"/>
                    <a:pt x="6849" y="15051"/>
                  </a:cubicBezTo>
                  <a:cubicBezTo>
                    <a:pt x="6807" y="15145"/>
                    <a:pt x="6832" y="15207"/>
                    <a:pt x="6879" y="15207"/>
                  </a:cubicBezTo>
                  <a:cubicBezTo>
                    <a:pt x="6910" y="15207"/>
                    <a:pt x="6951" y="15181"/>
                    <a:pt x="6989" y="15121"/>
                  </a:cubicBezTo>
                  <a:cubicBezTo>
                    <a:pt x="7268" y="14549"/>
                    <a:pt x="7477" y="13866"/>
                    <a:pt x="7519" y="13224"/>
                  </a:cubicBezTo>
                  <a:cubicBezTo>
                    <a:pt x="7533" y="12889"/>
                    <a:pt x="7519" y="12596"/>
                    <a:pt x="7477" y="12303"/>
                  </a:cubicBezTo>
                  <a:cubicBezTo>
                    <a:pt x="7449" y="12164"/>
                    <a:pt x="7435" y="12024"/>
                    <a:pt x="7379" y="11885"/>
                  </a:cubicBezTo>
                  <a:cubicBezTo>
                    <a:pt x="7324" y="11759"/>
                    <a:pt x="7296" y="11634"/>
                    <a:pt x="7226" y="11508"/>
                  </a:cubicBezTo>
                  <a:cubicBezTo>
                    <a:pt x="7170" y="11425"/>
                    <a:pt x="7128" y="11341"/>
                    <a:pt x="7086" y="11257"/>
                  </a:cubicBezTo>
                  <a:cubicBezTo>
                    <a:pt x="7031" y="11160"/>
                    <a:pt x="6975" y="11090"/>
                    <a:pt x="6947" y="11020"/>
                  </a:cubicBezTo>
                  <a:cubicBezTo>
                    <a:pt x="6849" y="10881"/>
                    <a:pt x="6752" y="10741"/>
                    <a:pt x="6668" y="10602"/>
                  </a:cubicBezTo>
                  <a:cubicBezTo>
                    <a:pt x="6473" y="10323"/>
                    <a:pt x="6319" y="10030"/>
                    <a:pt x="6138" y="9597"/>
                  </a:cubicBezTo>
                  <a:cubicBezTo>
                    <a:pt x="6054" y="9374"/>
                    <a:pt x="5971" y="9137"/>
                    <a:pt x="5859" y="8928"/>
                  </a:cubicBezTo>
                  <a:cubicBezTo>
                    <a:pt x="5357" y="7449"/>
                    <a:pt x="4673" y="6027"/>
                    <a:pt x="3836" y="4715"/>
                  </a:cubicBezTo>
                  <a:cubicBezTo>
                    <a:pt x="3557" y="4283"/>
                    <a:pt x="3278" y="3837"/>
                    <a:pt x="2999" y="3390"/>
                  </a:cubicBezTo>
                  <a:lnTo>
                    <a:pt x="2999" y="3390"/>
                  </a:lnTo>
                  <a:cubicBezTo>
                    <a:pt x="3069" y="3446"/>
                    <a:pt x="3139" y="3488"/>
                    <a:pt x="3209" y="3530"/>
                  </a:cubicBezTo>
                  <a:cubicBezTo>
                    <a:pt x="3320" y="3586"/>
                    <a:pt x="3418" y="3613"/>
                    <a:pt x="3502" y="3655"/>
                  </a:cubicBezTo>
                  <a:cubicBezTo>
                    <a:pt x="3822" y="3823"/>
                    <a:pt x="4171" y="3962"/>
                    <a:pt x="4478" y="4116"/>
                  </a:cubicBezTo>
                  <a:cubicBezTo>
                    <a:pt x="4604" y="4213"/>
                    <a:pt x="4729" y="4325"/>
                    <a:pt x="4827" y="4450"/>
                  </a:cubicBezTo>
                  <a:cubicBezTo>
                    <a:pt x="4855" y="4464"/>
                    <a:pt x="4869" y="4506"/>
                    <a:pt x="4883" y="4520"/>
                  </a:cubicBezTo>
                  <a:cubicBezTo>
                    <a:pt x="4924" y="4576"/>
                    <a:pt x="4952" y="4590"/>
                    <a:pt x="4966" y="4604"/>
                  </a:cubicBezTo>
                  <a:cubicBezTo>
                    <a:pt x="5175" y="4855"/>
                    <a:pt x="5371" y="5134"/>
                    <a:pt x="5552" y="5427"/>
                  </a:cubicBezTo>
                  <a:cubicBezTo>
                    <a:pt x="5568" y="5465"/>
                    <a:pt x="5595" y="5481"/>
                    <a:pt x="5618" y="5481"/>
                  </a:cubicBezTo>
                  <a:cubicBezTo>
                    <a:pt x="5655" y="5481"/>
                    <a:pt x="5684" y="5439"/>
                    <a:pt x="5650" y="5371"/>
                  </a:cubicBezTo>
                  <a:cubicBezTo>
                    <a:pt x="5482" y="5036"/>
                    <a:pt x="5315" y="4646"/>
                    <a:pt x="5106" y="4255"/>
                  </a:cubicBezTo>
                  <a:cubicBezTo>
                    <a:pt x="4924" y="3878"/>
                    <a:pt x="4687" y="3502"/>
                    <a:pt x="4408" y="3265"/>
                  </a:cubicBezTo>
                  <a:cubicBezTo>
                    <a:pt x="4185" y="3055"/>
                    <a:pt x="4018" y="2944"/>
                    <a:pt x="3767" y="2916"/>
                  </a:cubicBezTo>
                  <a:cubicBezTo>
                    <a:pt x="3320" y="2860"/>
                    <a:pt x="2916" y="2651"/>
                    <a:pt x="2525" y="2358"/>
                  </a:cubicBezTo>
                  <a:lnTo>
                    <a:pt x="2455" y="2288"/>
                  </a:lnTo>
                  <a:cubicBezTo>
                    <a:pt x="2428" y="2260"/>
                    <a:pt x="2414" y="2260"/>
                    <a:pt x="2386" y="2233"/>
                  </a:cubicBezTo>
                  <a:cubicBezTo>
                    <a:pt x="2163" y="2037"/>
                    <a:pt x="1939" y="1814"/>
                    <a:pt x="1674" y="1577"/>
                  </a:cubicBezTo>
                  <a:cubicBezTo>
                    <a:pt x="1619" y="1507"/>
                    <a:pt x="1549" y="1507"/>
                    <a:pt x="1507" y="1507"/>
                  </a:cubicBezTo>
                  <a:cubicBezTo>
                    <a:pt x="1081" y="1069"/>
                    <a:pt x="623" y="642"/>
                    <a:pt x="189" y="197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690198" y="2248030"/>
              <a:ext cx="41724" cy="117901"/>
            </a:xfrm>
            <a:custGeom>
              <a:avLst/>
              <a:gdLst/>
              <a:ahLst/>
              <a:cxnLst/>
              <a:rect l="l" t="t" r="r" b="b"/>
              <a:pathLst>
                <a:path w="963" h="2721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98"/>
                    <a:pt x="42" y="210"/>
                    <a:pt x="56" y="293"/>
                  </a:cubicBezTo>
                  <a:cubicBezTo>
                    <a:pt x="70" y="377"/>
                    <a:pt x="70" y="447"/>
                    <a:pt x="98" y="530"/>
                  </a:cubicBezTo>
                  <a:cubicBezTo>
                    <a:pt x="112" y="628"/>
                    <a:pt x="126" y="698"/>
                    <a:pt x="126" y="781"/>
                  </a:cubicBezTo>
                  <a:cubicBezTo>
                    <a:pt x="154" y="921"/>
                    <a:pt x="195" y="1060"/>
                    <a:pt x="251" y="1200"/>
                  </a:cubicBezTo>
                  <a:cubicBezTo>
                    <a:pt x="279" y="1270"/>
                    <a:pt x="307" y="1339"/>
                    <a:pt x="335" y="1409"/>
                  </a:cubicBezTo>
                  <a:cubicBezTo>
                    <a:pt x="349" y="1465"/>
                    <a:pt x="391" y="1535"/>
                    <a:pt x="419" y="1604"/>
                  </a:cubicBezTo>
                  <a:cubicBezTo>
                    <a:pt x="474" y="1688"/>
                    <a:pt x="530" y="1772"/>
                    <a:pt x="558" y="1855"/>
                  </a:cubicBezTo>
                  <a:cubicBezTo>
                    <a:pt x="600" y="1953"/>
                    <a:pt x="656" y="2037"/>
                    <a:pt x="684" y="2120"/>
                  </a:cubicBezTo>
                  <a:cubicBezTo>
                    <a:pt x="711" y="2204"/>
                    <a:pt x="753" y="2302"/>
                    <a:pt x="781" y="2399"/>
                  </a:cubicBezTo>
                  <a:cubicBezTo>
                    <a:pt x="823" y="2511"/>
                    <a:pt x="851" y="2609"/>
                    <a:pt x="879" y="2720"/>
                  </a:cubicBezTo>
                  <a:cubicBezTo>
                    <a:pt x="879" y="2678"/>
                    <a:pt x="893" y="2623"/>
                    <a:pt x="907" y="2595"/>
                  </a:cubicBezTo>
                  <a:cubicBezTo>
                    <a:pt x="963" y="2107"/>
                    <a:pt x="921" y="1674"/>
                    <a:pt x="809" y="1256"/>
                  </a:cubicBezTo>
                  <a:cubicBezTo>
                    <a:pt x="767" y="1158"/>
                    <a:pt x="753" y="1088"/>
                    <a:pt x="711" y="1019"/>
                  </a:cubicBezTo>
                  <a:cubicBezTo>
                    <a:pt x="684" y="949"/>
                    <a:pt x="642" y="879"/>
                    <a:pt x="614" y="837"/>
                  </a:cubicBezTo>
                  <a:cubicBezTo>
                    <a:pt x="586" y="767"/>
                    <a:pt x="544" y="712"/>
                    <a:pt x="502" y="656"/>
                  </a:cubicBezTo>
                  <a:cubicBezTo>
                    <a:pt x="474" y="628"/>
                    <a:pt x="433" y="572"/>
                    <a:pt x="405" y="516"/>
                  </a:cubicBezTo>
                  <a:cubicBezTo>
                    <a:pt x="265" y="321"/>
                    <a:pt x="126" y="168"/>
                    <a:pt x="0" y="0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682311" y="1592255"/>
              <a:ext cx="420710" cy="257164"/>
            </a:xfrm>
            <a:custGeom>
              <a:avLst/>
              <a:gdLst/>
              <a:ahLst/>
              <a:cxnLst/>
              <a:rect l="l" t="t" r="r" b="b"/>
              <a:pathLst>
                <a:path w="9710" h="5935" extrusionOk="0">
                  <a:moveTo>
                    <a:pt x="93" y="2342"/>
                  </a:moveTo>
                  <a:cubicBezTo>
                    <a:pt x="31" y="2370"/>
                    <a:pt x="1" y="2385"/>
                    <a:pt x="1" y="2385"/>
                  </a:cubicBezTo>
                  <a:cubicBezTo>
                    <a:pt x="32" y="2372"/>
                    <a:pt x="62" y="2357"/>
                    <a:pt x="93" y="2342"/>
                  </a:cubicBezTo>
                  <a:close/>
                  <a:moveTo>
                    <a:pt x="2888" y="0"/>
                  </a:moveTo>
                  <a:cubicBezTo>
                    <a:pt x="2818" y="0"/>
                    <a:pt x="2749" y="0"/>
                    <a:pt x="2693" y="14"/>
                  </a:cubicBezTo>
                  <a:cubicBezTo>
                    <a:pt x="2581" y="28"/>
                    <a:pt x="2442" y="70"/>
                    <a:pt x="2330" y="112"/>
                  </a:cubicBezTo>
                  <a:cubicBezTo>
                    <a:pt x="2163" y="223"/>
                    <a:pt x="2051" y="307"/>
                    <a:pt x="1981" y="502"/>
                  </a:cubicBezTo>
                  <a:cubicBezTo>
                    <a:pt x="1926" y="697"/>
                    <a:pt x="1856" y="851"/>
                    <a:pt x="1772" y="976"/>
                  </a:cubicBezTo>
                  <a:cubicBezTo>
                    <a:pt x="1689" y="1116"/>
                    <a:pt x="1605" y="1214"/>
                    <a:pt x="1493" y="1325"/>
                  </a:cubicBezTo>
                  <a:cubicBezTo>
                    <a:pt x="1479" y="1339"/>
                    <a:pt x="1465" y="1339"/>
                    <a:pt x="1437" y="1353"/>
                  </a:cubicBezTo>
                  <a:lnTo>
                    <a:pt x="1410" y="1395"/>
                  </a:lnTo>
                  <a:lnTo>
                    <a:pt x="1200" y="1548"/>
                  </a:lnTo>
                  <a:cubicBezTo>
                    <a:pt x="1131" y="1604"/>
                    <a:pt x="1061" y="1646"/>
                    <a:pt x="977" y="1702"/>
                  </a:cubicBezTo>
                  <a:cubicBezTo>
                    <a:pt x="935" y="1716"/>
                    <a:pt x="921" y="1772"/>
                    <a:pt x="935" y="1827"/>
                  </a:cubicBezTo>
                  <a:cubicBezTo>
                    <a:pt x="658" y="1979"/>
                    <a:pt x="381" y="2198"/>
                    <a:pt x="93" y="2342"/>
                  </a:cubicBezTo>
                  <a:lnTo>
                    <a:pt x="93" y="2342"/>
                  </a:lnTo>
                  <a:cubicBezTo>
                    <a:pt x="150" y="2316"/>
                    <a:pt x="235" y="2279"/>
                    <a:pt x="349" y="2232"/>
                  </a:cubicBezTo>
                  <a:cubicBezTo>
                    <a:pt x="447" y="2176"/>
                    <a:pt x="587" y="2134"/>
                    <a:pt x="740" y="2064"/>
                  </a:cubicBezTo>
                  <a:cubicBezTo>
                    <a:pt x="810" y="2037"/>
                    <a:pt x="907" y="2023"/>
                    <a:pt x="991" y="1981"/>
                  </a:cubicBezTo>
                  <a:cubicBezTo>
                    <a:pt x="1075" y="1953"/>
                    <a:pt x="1159" y="1911"/>
                    <a:pt x="1270" y="1897"/>
                  </a:cubicBezTo>
                  <a:cubicBezTo>
                    <a:pt x="1647" y="1772"/>
                    <a:pt x="2121" y="1674"/>
                    <a:pt x="2609" y="1632"/>
                  </a:cubicBezTo>
                  <a:lnTo>
                    <a:pt x="2860" y="1632"/>
                  </a:lnTo>
                  <a:cubicBezTo>
                    <a:pt x="3223" y="1674"/>
                    <a:pt x="3516" y="1911"/>
                    <a:pt x="3725" y="2232"/>
                  </a:cubicBezTo>
                  <a:cubicBezTo>
                    <a:pt x="3878" y="2469"/>
                    <a:pt x="3934" y="2678"/>
                    <a:pt x="4004" y="2887"/>
                  </a:cubicBezTo>
                  <a:cubicBezTo>
                    <a:pt x="4074" y="3083"/>
                    <a:pt x="4144" y="3250"/>
                    <a:pt x="4297" y="3417"/>
                  </a:cubicBezTo>
                  <a:lnTo>
                    <a:pt x="4325" y="3431"/>
                  </a:lnTo>
                  <a:cubicBezTo>
                    <a:pt x="4331" y="3442"/>
                    <a:pt x="4340" y="3447"/>
                    <a:pt x="4350" y="3447"/>
                  </a:cubicBezTo>
                  <a:cubicBezTo>
                    <a:pt x="4402" y="3447"/>
                    <a:pt x="4488" y="3307"/>
                    <a:pt x="4464" y="3236"/>
                  </a:cubicBezTo>
                  <a:cubicBezTo>
                    <a:pt x="4422" y="3166"/>
                    <a:pt x="4409" y="3083"/>
                    <a:pt x="4395" y="2999"/>
                  </a:cubicBezTo>
                  <a:cubicBezTo>
                    <a:pt x="4367" y="2901"/>
                    <a:pt x="4353" y="2832"/>
                    <a:pt x="4339" y="2748"/>
                  </a:cubicBezTo>
                  <a:cubicBezTo>
                    <a:pt x="4325" y="2664"/>
                    <a:pt x="4297" y="2581"/>
                    <a:pt x="4269" y="2483"/>
                  </a:cubicBezTo>
                  <a:cubicBezTo>
                    <a:pt x="4255" y="2399"/>
                    <a:pt x="4213" y="2316"/>
                    <a:pt x="4171" y="2232"/>
                  </a:cubicBezTo>
                  <a:lnTo>
                    <a:pt x="4171" y="2232"/>
                  </a:lnTo>
                  <a:lnTo>
                    <a:pt x="4283" y="2385"/>
                  </a:lnTo>
                  <a:cubicBezTo>
                    <a:pt x="4311" y="2441"/>
                    <a:pt x="4353" y="2483"/>
                    <a:pt x="4367" y="2553"/>
                  </a:cubicBezTo>
                  <a:cubicBezTo>
                    <a:pt x="4409" y="2608"/>
                    <a:pt x="4422" y="2678"/>
                    <a:pt x="4450" y="2734"/>
                  </a:cubicBezTo>
                  <a:cubicBezTo>
                    <a:pt x="4478" y="2804"/>
                    <a:pt x="4506" y="2860"/>
                    <a:pt x="4520" y="2929"/>
                  </a:cubicBezTo>
                  <a:cubicBezTo>
                    <a:pt x="4646" y="3236"/>
                    <a:pt x="4771" y="3487"/>
                    <a:pt x="5022" y="3627"/>
                  </a:cubicBezTo>
                  <a:cubicBezTo>
                    <a:pt x="5026" y="3629"/>
                    <a:pt x="5031" y="3631"/>
                    <a:pt x="5037" y="3631"/>
                  </a:cubicBezTo>
                  <a:cubicBezTo>
                    <a:pt x="5087" y="3631"/>
                    <a:pt x="5184" y="3525"/>
                    <a:pt x="5134" y="3487"/>
                  </a:cubicBezTo>
                  <a:cubicBezTo>
                    <a:pt x="4966" y="3278"/>
                    <a:pt x="4841" y="3041"/>
                    <a:pt x="4827" y="2678"/>
                  </a:cubicBezTo>
                  <a:cubicBezTo>
                    <a:pt x="4799" y="2441"/>
                    <a:pt x="4799" y="2246"/>
                    <a:pt x="4688" y="2037"/>
                  </a:cubicBezTo>
                  <a:cubicBezTo>
                    <a:pt x="4646" y="1981"/>
                    <a:pt x="4618" y="1925"/>
                    <a:pt x="4576" y="1897"/>
                  </a:cubicBezTo>
                  <a:lnTo>
                    <a:pt x="4576" y="1897"/>
                  </a:lnTo>
                  <a:cubicBezTo>
                    <a:pt x="4632" y="1911"/>
                    <a:pt x="4701" y="1925"/>
                    <a:pt x="4757" y="1953"/>
                  </a:cubicBezTo>
                  <a:cubicBezTo>
                    <a:pt x="4799" y="1967"/>
                    <a:pt x="4869" y="1995"/>
                    <a:pt x="4925" y="2023"/>
                  </a:cubicBezTo>
                  <a:cubicBezTo>
                    <a:pt x="4966" y="2037"/>
                    <a:pt x="4994" y="2050"/>
                    <a:pt x="5050" y="2064"/>
                  </a:cubicBezTo>
                  <a:lnTo>
                    <a:pt x="5148" y="2120"/>
                  </a:lnTo>
                  <a:cubicBezTo>
                    <a:pt x="5218" y="2162"/>
                    <a:pt x="5315" y="2190"/>
                    <a:pt x="5385" y="2232"/>
                  </a:cubicBezTo>
                  <a:cubicBezTo>
                    <a:pt x="5469" y="2274"/>
                    <a:pt x="5552" y="2316"/>
                    <a:pt x="5622" y="2343"/>
                  </a:cubicBezTo>
                  <a:cubicBezTo>
                    <a:pt x="5859" y="2469"/>
                    <a:pt x="6054" y="2594"/>
                    <a:pt x="6250" y="2720"/>
                  </a:cubicBezTo>
                  <a:cubicBezTo>
                    <a:pt x="6319" y="2762"/>
                    <a:pt x="6389" y="2804"/>
                    <a:pt x="6459" y="2860"/>
                  </a:cubicBezTo>
                  <a:cubicBezTo>
                    <a:pt x="6529" y="2901"/>
                    <a:pt x="6598" y="2943"/>
                    <a:pt x="6668" y="2999"/>
                  </a:cubicBezTo>
                  <a:cubicBezTo>
                    <a:pt x="7421" y="3515"/>
                    <a:pt x="8133" y="4157"/>
                    <a:pt x="8761" y="4812"/>
                  </a:cubicBezTo>
                  <a:cubicBezTo>
                    <a:pt x="8886" y="4924"/>
                    <a:pt x="9012" y="5063"/>
                    <a:pt x="9123" y="5203"/>
                  </a:cubicBezTo>
                  <a:lnTo>
                    <a:pt x="9151" y="5231"/>
                  </a:lnTo>
                  <a:lnTo>
                    <a:pt x="9151" y="5314"/>
                  </a:lnTo>
                  <a:cubicBezTo>
                    <a:pt x="9193" y="5468"/>
                    <a:pt x="9095" y="5858"/>
                    <a:pt x="9291" y="5928"/>
                  </a:cubicBezTo>
                  <a:cubicBezTo>
                    <a:pt x="9305" y="5932"/>
                    <a:pt x="9321" y="5934"/>
                    <a:pt x="9337" y="5934"/>
                  </a:cubicBezTo>
                  <a:cubicBezTo>
                    <a:pt x="9431" y="5934"/>
                    <a:pt x="9550" y="5868"/>
                    <a:pt x="9597" y="5761"/>
                  </a:cubicBezTo>
                  <a:cubicBezTo>
                    <a:pt x="9611" y="5747"/>
                    <a:pt x="9653" y="5733"/>
                    <a:pt x="9653" y="5719"/>
                  </a:cubicBezTo>
                  <a:cubicBezTo>
                    <a:pt x="9709" y="5398"/>
                    <a:pt x="9597" y="5091"/>
                    <a:pt x="9388" y="4882"/>
                  </a:cubicBezTo>
                  <a:cubicBezTo>
                    <a:pt x="8984" y="4478"/>
                    <a:pt x="8482" y="4185"/>
                    <a:pt x="8007" y="3836"/>
                  </a:cubicBezTo>
                  <a:lnTo>
                    <a:pt x="7756" y="3571"/>
                  </a:lnTo>
                  <a:cubicBezTo>
                    <a:pt x="7561" y="3390"/>
                    <a:pt x="7352" y="3250"/>
                    <a:pt x="7142" y="3111"/>
                  </a:cubicBezTo>
                  <a:lnTo>
                    <a:pt x="6780" y="2860"/>
                  </a:lnTo>
                  <a:cubicBezTo>
                    <a:pt x="6794" y="2860"/>
                    <a:pt x="6808" y="2860"/>
                    <a:pt x="6822" y="2873"/>
                  </a:cubicBezTo>
                  <a:cubicBezTo>
                    <a:pt x="6842" y="2876"/>
                    <a:pt x="6865" y="2877"/>
                    <a:pt x="6890" y="2877"/>
                  </a:cubicBezTo>
                  <a:cubicBezTo>
                    <a:pt x="7002" y="2877"/>
                    <a:pt x="7146" y="2854"/>
                    <a:pt x="7226" y="2832"/>
                  </a:cubicBezTo>
                  <a:cubicBezTo>
                    <a:pt x="7331" y="2825"/>
                    <a:pt x="7428" y="2821"/>
                    <a:pt x="7519" y="2821"/>
                  </a:cubicBezTo>
                  <a:cubicBezTo>
                    <a:pt x="7610" y="2821"/>
                    <a:pt x="7693" y="2825"/>
                    <a:pt x="7770" y="2832"/>
                  </a:cubicBezTo>
                  <a:cubicBezTo>
                    <a:pt x="7951" y="2873"/>
                    <a:pt x="8105" y="2929"/>
                    <a:pt x="8272" y="3027"/>
                  </a:cubicBezTo>
                  <a:cubicBezTo>
                    <a:pt x="8282" y="3034"/>
                    <a:pt x="8293" y="3037"/>
                    <a:pt x="8305" y="3037"/>
                  </a:cubicBezTo>
                  <a:cubicBezTo>
                    <a:pt x="8361" y="3037"/>
                    <a:pt x="8430" y="2964"/>
                    <a:pt x="8384" y="2929"/>
                  </a:cubicBezTo>
                  <a:cubicBezTo>
                    <a:pt x="8189" y="2748"/>
                    <a:pt x="7979" y="2525"/>
                    <a:pt x="7756" y="2343"/>
                  </a:cubicBezTo>
                  <a:cubicBezTo>
                    <a:pt x="7631" y="2260"/>
                    <a:pt x="7505" y="2190"/>
                    <a:pt x="7366" y="2134"/>
                  </a:cubicBezTo>
                  <a:cubicBezTo>
                    <a:pt x="7226" y="2092"/>
                    <a:pt x="7087" y="2050"/>
                    <a:pt x="6947" y="2050"/>
                  </a:cubicBezTo>
                  <a:cubicBezTo>
                    <a:pt x="6710" y="2050"/>
                    <a:pt x="6515" y="2092"/>
                    <a:pt x="6306" y="2106"/>
                  </a:cubicBezTo>
                  <a:cubicBezTo>
                    <a:pt x="6264" y="2109"/>
                    <a:pt x="6221" y="2111"/>
                    <a:pt x="6178" y="2111"/>
                  </a:cubicBezTo>
                  <a:cubicBezTo>
                    <a:pt x="6020" y="2111"/>
                    <a:pt x="5856" y="2088"/>
                    <a:pt x="5692" y="2023"/>
                  </a:cubicBezTo>
                  <a:cubicBezTo>
                    <a:pt x="5580" y="1967"/>
                    <a:pt x="5469" y="1925"/>
                    <a:pt x="5329" y="1897"/>
                  </a:cubicBezTo>
                  <a:cubicBezTo>
                    <a:pt x="4966" y="1702"/>
                    <a:pt x="4576" y="1548"/>
                    <a:pt x="4185" y="1437"/>
                  </a:cubicBezTo>
                  <a:cubicBezTo>
                    <a:pt x="3887" y="1365"/>
                    <a:pt x="3580" y="1323"/>
                    <a:pt x="3272" y="1323"/>
                  </a:cubicBezTo>
                  <a:cubicBezTo>
                    <a:pt x="3163" y="1323"/>
                    <a:pt x="3053" y="1328"/>
                    <a:pt x="2944" y="1339"/>
                  </a:cubicBezTo>
                  <a:cubicBezTo>
                    <a:pt x="2804" y="1353"/>
                    <a:pt x="2665" y="1367"/>
                    <a:pt x="2525" y="1367"/>
                  </a:cubicBezTo>
                  <a:cubicBezTo>
                    <a:pt x="2386" y="1395"/>
                    <a:pt x="2247" y="1409"/>
                    <a:pt x="2121" y="1423"/>
                  </a:cubicBezTo>
                  <a:cubicBezTo>
                    <a:pt x="2163" y="1395"/>
                    <a:pt x="2191" y="1353"/>
                    <a:pt x="2233" y="1297"/>
                  </a:cubicBezTo>
                  <a:cubicBezTo>
                    <a:pt x="2260" y="1228"/>
                    <a:pt x="2302" y="1158"/>
                    <a:pt x="2344" y="1088"/>
                  </a:cubicBezTo>
                  <a:cubicBezTo>
                    <a:pt x="2512" y="907"/>
                    <a:pt x="2637" y="670"/>
                    <a:pt x="2818" y="488"/>
                  </a:cubicBezTo>
                  <a:cubicBezTo>
                    <a:pt x="2902" y="432"/>
                    <a:pt x="2986" y="377"/>
                    <a:pt x="3097" y="349"/>
                  </a:cubicBezTo>
                  <a:lnTo>
                    <a:pt x="3153" y="349"/>
                  </a:lnTo>
                  <a:cubicBezTo>
                    <a:pt x="3181" y="349"/>
                    <a:pt x="3209" y="321"/>
                    <a:pt x="3223" y="307"/>
                  </a:cubicBezTo>
                  <a:cubicBezTo>
                    <a:pt x="3321" y="279"/>
                    <a:pt x="3432" y="279"/>
                    <a:pt x="3530" y="251"/>
                  </a:cubicBezTo>
                  <a:lnTo>
                    <a:pt x="3851" y="251"/>
                  </a:lnTo>
                  <a:cubicBezTo>
                    <a:pt x="3920" y="251"/>
                    <a:pt x="3934" y="153"/>
                    <a:pt x="3865" y="140"/>
                  </a:cubicBezTo>
                  <a:cubicBezTo>
                    <a:pt x="3809" y="112"/>
                    <a:pt x="3739" y="112"/>
                    <a:pt x="3697" y="98"/>
                  </a:cubicBezTo>
                  <a:cubicBezTo>
                    <a:pt x="3627" y="84"/>
                    <a:pt x="3572" y="84"/>
                    <a:pt x="3502" y="70"/>
                  </a:cubicBezTo>
                  <a:cubicBezTo>
                    <a:pt x="3432" y="42"/>
                    <a:pt x="3362" y="42"/>
                    <a:pt x="3307" y="28"/>
                  </a:cubicBezTo>
                  <a:cubicBezTo>
                    <a:pt x="3237" y="14"/>
                    <a:pt x="3167" y="14"/>
                    <a:pt x="3097" y="14"/>
                  </a:cubicBezTo>
                  <a:cubicBezTo>
                    <a:pt x="3028" y="14"/>
                    <a:pt x="2958" y="0"/>
                    <a:pt x="2888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953089" y="1693000"/>
              <a:ext cx="67721" cy="18805"/>
            </a:xfrm>
            <a:custGeom>
              <a:avLst/>
              <a:gdLst/>
              <a:ahLst/>
              <a:cxnLst/>
              <a:rect l="l" t="t" r="r" b="b"/>
              <a:pathLst>
                <a:path w="1563" h="434" extrusionOk="0">
                  <a:moveTo>
                    <a:pt x="836" y="1"/>
                  </a:moveTo>
                  <a:cubicBezTo>
                    <a:pt x="508" y="1"/>
                    <a:pt x="255" y="119"/>
                    <a:pt x="1" y="144"/>
                  </a:cubicBezTo>
                  <a:cubicBezTo>
                    <a:pt x="43" y="172"/>
                    <a:pt x="98" y="200"/>
                    <a:pt x="126" y="228"/>
                  </a:cubicBezTo>
                  <a:cubicBezTo>
                    <a:pt x="196" y="269"/>
                    <a:pt x="266" y="311"/>
                    <a:pt x="336" y="367"/>
                  </a:cubicBezTo>
                  <a:cubicBezTo>
                    <a:pt x="438" y="408"/>
                    <a:pt x="547" y="434"/>
                    <a:pt x="675" y="434"/>
                  </a:cubicBezTo>
                  <a:cubicBezTo>
                    <a:pt x="722" y="434"/>
                    <a:pt x="771" y="430"/>
                    <a:pt x="824" y="423"/>
                  </a:cubicBezTo>
                  <a:cubicBezTo>
                    <a:pt x="949" y="381"/>
                    <a:pt x="1075" y="367"/>
                    <a:pt x="1186" y="353"/>
                  </a:cubicBezTo>
                  <a:cubicBezTo>
                    <a:pt x="1312" y="339"/>
                    <a:pt x="1437" y="325"/>
                    <a:pt x="1563" y="325"/>
                  </a:cubicBezTo>
                  <a:cubicBezTo>
                    <a:pt x="1535" y="297"/>
                    <a:pt x="1535" y="283"/>
                    <a:pt x="1521" y="269"/>
                  </a:cubicBezTo>
                  <a:cubicBezTo>
                    <a:pt x="1354" y="144"/>
                    <a:pt x="1158" y="60"/>
                    <a:pt x="935" y="4"/>
                  </a:cubicBezTo>
                  <a:cubicBezTo>
                    <a:pt x="901" y="2"/>
                    <a:pt x="868" y="1"/>
                    <a:pt x="836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277380" y="512745"/>
              <a:ext cx="187998" cy="401019"/>
            </a:xfrm>
            <a:custGeom>
              <a:avLst/>
              <a:gdLst/>
              <a:ahLst/>
              <a:cxnLst/>
              <a:rect l="l" t="t" r="r" b="b"/>
              <a:pathLst>
                <a:path w="4339" h="9255" extrusionOk="0">
                  <a:moveTo>
                    <a:pt x="3836" y="1"/>
                  </a:moveTo>
                  <a:cubicBezTo>
                    <a:pt x="3808" y="29"/>
                    <a:pt x="3808" y="43"/>
                    <a:pt x="3808" y="57"/>
                  </a:cubicBezTo>
                  <a:cubicBezTo>
                    <a:pt x="3766" y="615"/>
                    <a:pt x="3724" y="1159"/>
                    <a:pt x="3669" y="1716"/>
                  </a:cubicBezTo>
                  <a:cubicBezTo>
                    <a:pt x="3599" y="2260"/>
                    <a:pt x="3515" y="2791"/>
                    <a:pt x="3362" y="3321"/>
                  </a:cubicBezTo>
                  <a:cubicBezTo>
                    <a:pt x="3306" y="3488"/>
                    <a:pt x="3236" y="3669"/>
                    <a:pt x="3180" y="3823"/>
                  </a:cubicBezTo>
                  <a:cubicBezTo>
                    <a:pt x="3139" y="3879"/>
                    <a:pt x="3083" y="3920"/>
                    <a:pt x="3041" y="3962"/>
                  </a:cubicBezTo>
                  <a:cubicBezTo>
                    <a:pt x="2748" y="4269"/>
                    <a:pt x="2623" y="4618"/>
                    <a:pt x="2525" y="5008"/>
                  </a:cubicBezTo>
                  <a:cubicBezTo>
                    <a:pt x="2441" y="5036"/>
                    <a:pt x="2371" y="5064"/>
                    <a:pt x="2302" y="5120"/>
                  </a:cubicBezTo>
                  <a:cubicBezTo>
                    <a:pt x="2232" y="5148"/>
                    <a:pt x="2162" y="5218"/>
                    <a:pt x="2106" y="5287"/>
                  </a:cubicBezTo>
                  <a:cubicBezTo>
                    <a:pt x="1953" y="5469"/>
                    <a:pt x="1841" y="5734"/>
                    <a:pt x="1772" y="5971"/>
                  </a:cubicBezTo>
                  <a:cubicBezTo>
                    <a:pt x="1674" y="6013"/>
                    <a:pt x="1576" y="6027"/>
                    <a:pt x="1479" y="6082"/>
                  </a:cubicBezTo>
                  <a:cubicBezTo>
                    <a:pt x="1395" y="6124"/>
                    <a:pt x="1297" y="6180"/>
                    <a:pt x="1214" y="6264"/>
                  </a:cubicBezTo>
                  <a:cubicBezTo>
                    <a:pt x="991" y="6473"/>
                    <a:pt x="809" y="6752"/>
                    <a:pt x="628" y="7003"/>
                  </a:cubicBezTo>
                  <a:cubicBezTo>
                    <a:pt x="586" y="7059"/>
                    <a:pt x="558" y="7101"/>
                    <a:pt x="516" y="7143"/>
                  </a:cubicBezTo>
                  <a:cubicBezTo>
                    <a:pt x="488" y="7198"/>
                    <a:pt x="461" y="7240"/>
                    <a:pt x="433" y="7282"/>
                  </a:cubicBezTo>
                  <a:cubicBezTo>
                    <a:pt x="419" y="7338"/>
                    <a:pt x="377" y="7380"/>
                    <a:pt x="377" y="7435"/>
                  </a:cubicBezTo>
                  <a:cubicBezTo>
                    <a:pt x="363" y="7491"/>
                    <a:pt x="349" y="7547"/>
                    <a:pt x="349" y="7589"/>
                  </a:cubicBezTo>
                  <a:lnTo>
                    <a:pt x="321" y="7617"/>
                  </a:lnTo>
                  <a:cubicBezTo>
                    <a:pt x="251" y="7700"/>
                    <a:pt x="182" y="7798"/>
                    <a:pt x="140" y="7910"/>
                  </a:cubicBezTo>
                  <a:cubicBezTo>
                    <a:pt x="84" y="8007"/>
                    <a:pt x="28" y="8119"/>
                    <a:pt x="0" y="8244"/>
                  </a:cubicBezTo>
                  <a:lnTo>
                    <a:pt x="14" y="8217"/>
                  </a:lnTo>
                  <a:cubicBezTo>
                    <a:pt x="237" y="8119"/>
                    <a:pt x="461" y="8007"/>
                    <a:pt x="698" y="7896"/>
                  </a:cubicBezTo>
                  <a:cubicBezTo>
                    <a:pt x="739" y="7854"/>
                    <a:pt x="795" y="7826"/>
                    <a:pt x="865" y="7798"/>
                  </a:cubicBezTo>
                  <a:lnTo>
                    <a:pt x="949" y="7756"/>
                  </a:lnTo>
                  <a:lnTo>
                    <a:pt x="1046" y="7700"/>
                  </a:lnTo>
                  <a:cubicBezTo>
                    <a:pt x="1088" y="7659"/>
                    <a:pt x="1158" y="7631"/>
                    <a:pt x="1214" y="7589"/>
                  </a:cubicBezTo>
                  <a:cubicBezTo>
                    <a:pt x="1270" y="7561"/>
                    <a:pt x="1325" y="7505"/>
                    <a:pt x="1395" y="7477"/>
                  </a:cubicBezTo>
                  <a:cubicBezTo>
                    <a:pt x="1437" y="7435"/>
                    <a:pt x="1493" y="7380"/>
                    <a:pt x="1548" y="7352"/>
                  </a:cubicBezTo>
                  <a:cubicBezTo>
                    <a:pt x="1604" y="7296"/>
                    <a:pt x="1646" y="7268"/>
                    <a:pt x="1702" y="7212"/>
                  </a:cubicBezTo>
                  <a:lnTo>
                    <a:pt x="1841" y="7073"/>
                  </a:lnTo>
                  <a:lnTo>
                    <a:pt x="1855" y="7059"/>
                  </a:lnTo>
                  <a:lnTo>
                    <a:pt x="1911" y="7003"/>
                  </a:lnTo>
                  <a:cubicBezTo>
                    <a:pt x="1953" y="6961"/>
                    <a:pt x="1981" y="6905"/>
                    <a:pt x="1981" y="6905"/>
                  </a:cubicBezTo>
                  <a:cubicBezTo>
                    <a:pt x="2176" y="6682"/>
                    <a:pt x="2330" y="6459"/>
                    <a:pt x="2483" y="6208"/>
                  </a:cubicBezTo>
                  <a:cubicBezTo>
                    <a:pt x="2650" y="5971"/>
                    <a:pt x="2790" y="5706"/>
                    <a:pt x="2902" y="5469"/>
                  </a:cubicBezTo>
                  <a:cubicBezTo>
                    <a:pt x="2971" y="5343"/>
                    <a:pt x="3027" y="5218"/>
                    <a:pt x="3083" y="5092"/>
                  </a:cubicBezTo>
                  <a:lnTo>
                    <a:pt x="3236" y="4729"/>
                  </a:lnTo>
                  <a:cubicBezTo>
                    <a:pt x="3292" y="4618"/>
                    <a:pt x="3348" y="4506"/>
                    <a:pt x="3376" y="4381"/>
                  </a:cubicBezTo>
                  <a:cubicBezTo>
                    <a:pt x="3432" y="4283"/>
                    <a:pt x="3459" y="4158"/>
                    <a:pt x="3501" y="4046"/>
                  </a:cubicBezTo>
                  <a:lnTo>
                    <a:pt x="3599" y="3739"/>
                  </a:lnTo>
                  <a:cubicBezTo>
                    <a:pt x="3641" y="3627"/>
                    <a:pt x="3655" y="3544"/>
                    <a:pt x="3669" y="3460"/>
                  </a:cubicBezTo>
                  <a:cubicBezTo>
                    <a:pt x="3711" y="3279"/>
                    <a:pt x="3738" y="3125"/>
                    <a:pt x="3766" y="2986"/>
                  </a:cubicBezTo>
                  <a:cubicBezTo>
                    <a:pt x="3794" y="2721"/>
                    <a:pt x="3808" y="2567"/>
                    <a:pt x="3808" y="2567"/>
                  </a:cubicBezTo>
                  <a:lnTo>
                    <a:pt x="3808" y="2986"/>
                  </a:lnTo>
                  <a:cubicBezTo>
                    <a:pt x="3794" y="3125"/>
                    <a:pt x="3794" y="3279"/>
                    <a:pt x="3780" y="3474"/>
                  </a:cubicBezTo>
                  <a:cubicBezTo>
                    <a:pt x="3766" y="3572"/>
                    <a:pt x="3766" y="3669"/>
                    <a:pt x="3738" y="3767"/>
                  </a:cubicBezTo>
                  <a:cubicBezTo>
                    <a:pt x="3724" y="3879"/>
                    <a:pt x="3711" y="3976"/>
                    <a:pt x="3669" y="4102"/>
                  </a:cubicBezTo>
                  <a:cubicBezTo>
                    <a:pt x="3627" y="4339"/>
                    <a:pt x="3557" y="4576"/>
                    <a:pt x="3487" y="4813"/>
                  </a:cubicBezTo>
                  <a:cubicBezTo>
                    <a:pt x="3390" y="5064"/>
                    <a:pt x="3320" y="5329"/>
                    <a:pt x="3222" y="5608"/>
                  </a:cubicBezTo>
                  <a:cubicBezTo>
                    <a:pt x="3111" y="5859"/>
                    <a:pt x="3013" y="6138"/>
                    <a:pt x="2874" y="6403"/>
                  </a:cubicBezTo>
                  <a:cubicBezTo>
                    <a:pt x="2748" y="6668"/>
                    <a:pt x="2595" y="6947"/>
                    <a:pt x="2413" y="7212"/>
                  </a:cubicBezTo>
                  <a:lnTo>
                    <a:pt x="2344" y="7310"/>
                  </a:lnTo>
                  <a:lnTo>
                    <a:pt x="2316" y="7366"/>
                  </a:lnTo>
                  <a:lnTo>
                    <a:pt x="2302" y="7380"/>
                  </a:lnTo>
                  <a:lnTo>
                    <a:pt x="2302" y="7394"/>
                  </a:lnTo>
                  <a:cubicBezTo>
                    <a:pt x="2246" y="7463"/>
                    <a:pt x="2204" y="7533"/>
                    <a:pt x="2162" y="7589"/>
                  </a:cubicBezTo>
                  <a:cubicBezTo>
                    <a:pt x="2106" y="7659"/>
                    <a:pt x="2051" y="7728"/>
                    <a:pt x="1995" y="7784"/>
                  </a:cubicBezTo>
                  <a:cubicBezTo>
                    <a:pt x="1953" y="7854"/>
                    <a:pt x="1897" y="7910"/>
                    <a:pt x="1841" y="7979"/>
                  </a:cubicBezTo>
                  <a:cubicBezTo>
                    <a:pt x="1786" y="8021"/>
                    <a:pt x="1744" y="8091"/>
                    <a:pt x="1674" y="8147"/>
                  </a:cubicBezTo>
                  <a:cubicBezTo>
                    <a:pt x="1618" y="8203"/>
                    <a:pt x="1548" y="8258"/>
                    <a:pt x="1493" y="8328"/>
                  </a:cubicBezTo>
                  <a:lnTo>
                    <a:pt x="1409" y="8412"/>
                  </a:lnTo>
                  <a:lnTo>
                    <a:pt x="1325" y="8482"/>
                  </a:lnTo>
                  <a:cubicBezTo>
                    <a:pt x="1256" y="8537"/>
                    <a:pt x="1200" y="8579"/>
                    <a:pt x="1130" y="8621"/>
                  </a:cubicBezTo>
                  <a:cubicBezTo>
                    <a:pt x="865" y="8788"/>
                    <a:pt x="600" y="8928"/>
                    <a:pt x="349" y="9040"/>
                  </a:cubicBezTo>
                  <a:cubicBezTo>
                    <a:pt x="293" y="9053"/>
                    <a:pt x="223" y="9095"/>
                    <a:pt x="168" y="9109"/>
                  </a:cubicBezTo>
                  <a:cubicBezTo>
                    <a:pt x="312" y="9205"/>
                    <a:pt x="496" y="9254"/>
                    <a:pt x="702" y="9254"/>
                  </a:cubicBezTo>
                  <a:cubicBezTo>
                    <a:pt x="916" y="9254"/>
                    <a:pt x="1154" y="9202"/>
                    <a:pt x="1395" y="9095"/>
                  </a:cubicBezTo>
                  <a:cubicBezTo>
                    <a:pt x="1507" y="9081"/>
                    <a:pt x="1646" y="9053"/>
                    <a:pt x="1786" y="9026"/>
                  </a:cubicBezTo>
                  <a:cubicBezTo>
                    <a:pt x="1925" y="8984"/>
                    <a:pt x="2065" y="8928"/>
                    <a:pt x="2246" y="8844"/>
                  </a:cubicBezTo>
                  <a:cubicBezTo>
                    <a:pt x="2371" y="8788"/>
                    <a:pt x="2483" y="8733"/>
                    <a:pt x="2609" y="8635"/>
                  </a:cubicBezTo>
                  <a:cubicBezTo>
                    <a:pt x="2734" y="8551"/>
                    <a:pt x="2860" y="8468"/>
                    <a:pt x="2957" y="8356"/>
                  </a:cubicBezTo>
                  <a:lnTo>
                    <a:pt x="3111" y="8203"/>
                  </a:lnTo>
                  <a:cubicBezTo>
                    <a:pt x="3167" y="8147"/>
                    <a:pt x="3222" y="8077"/>
                    <a:pt x="3250" y="8035"/>
                  </a:cubicBezTo>
                  <a:cubicBezTo>
                    <a:pt x="3292" y="7979"/>
                    <a:pt x="3348" y="7910"/>
                    <a:pt x="3376" y="7854"/>
                  </a:cubicBezTo>
                  <a:cubicBezTo>
                    <a:pt x="3348" y="7756"/>
                    <a:pt x="3376" y="7700"/>
                    <a:pt x="3418" y="7631"/>
                  </a:cubicBezTo>
                  <a:cubicBezTo>
                    <a:pt x="3446" y="7519"/>
                    <a:pt x="3446" y="7435"/>
                    <a:pt x="3446" y="7366"/>
                  </a:cubicBezTo>
                  <a:cubicBezTo>
                    <a:pt x="3557" y="7282"/>
                    <a:pt x="3669" y="7170"/>
                    <a:pt x="3766" y="7059"/>
                  </a:cubicBezTo>
                  <a:cubicBezTo>
                    <a:pt x="3808" y="7003"/>
                    <a:pt x="3850" y="6933"/>
                    <a:pt x="3878" y="6864"/>
                  </a:cubicBezTo>
                  <a:cubicBezTo>
                    <a:pt x="3920" y="6794"/>
                    <a:pt x="3934" y="6724"/>
                    <a:pt x="3976" y="6668"/>
                  </a:cubicBezTo>
                  <a:cubicBezTo>
                    <a:pt x="4003" y="6571"/>
                    <a:pt x="4017" y="6459"/>
                    <a:pt x="4017" y="6361"/>
                  </a:cubicBezTo>
                  <a:cubicBezTo>
                    <a:pt x="4017" y="6250"/>
                    <a:pt x="4017" y="6166"/>
                    <a:pt x="4003" y="6082"/>
                  </a:cubicBezTo>
                  <a:lnTo>
                    <a:pt x="4003" y="6055"/>
                  </a:lnTo>
                  <a:cubicBezTo>
                    <a:pt x="4017" y="6013"/>
                    <a:pt x="4059" y="5957"/>
                    <a:pt x="4073" y="5901"/>
                  </a:cubicBezTo>
                  <a:cubicBezTo>
                    <a:pt x="4115" y="5817"/>
                    <a:pt x="4129" y="5734"/>
                    <a:pt x="4157" y="5636"/>
                  </a:cubicBezTo>
                  <a:cubicBezTo>
                    <a:pt x="4185" y="5552"/>
                    <a:pt x="4213" y="5469"/>
                    <a:pt x="4213" y="5385"/>
                  </a:cubicBezTo>
                  <a:lnTo>
                    <a:pt x="4213" y="5273"/>
                  </a:lnTo>
                  <a:lnTo>
                    <a:pt x="4213" y="5176"/>
                  </a:lnTo>
                  <a:cubicBezTo>
                    <a:pt x="4213" y="5106"/>
                    <a:pt x="4213" y="5008"/>
                    <a:pt x="4199" y="4925"/>
                  </a:cubicBezTo>
                  <a:cubicBezTo>
                    <a:pt x="4255" y="4841"/>
                    <a:pt x="4282" y="4729"/>
                    <a:pt x="4296" y="4618"/>
                  </a:cubicBezTo>
                  <a:cubicBezTo>
                    <a:pt x="4324" y="4506"/>
                    <a:pt x="4338" y="4367"/>
                    <a:pt x="4338" y="4241"/>
                  </a:cubicBezTo>
                  <a:cubicBezTo>
                    <a:pt x="4338" y="4102"/>
                    <a:pt x="4324" y="3920"/>
                    <a:pt x="4296" y="3739"/>
                  </a:cubicBezTo>
                  <a:cubicBezTo>
                    <a:pt x="4282" y="3572"/>
                    <a:pt x="4227" y="3390"/>
                    <a:pt x="4157" y="3293"/>
                  </a:cubicBezTo>
                  <a:cubicBezTo>
                    <a:pt x="4185" y="3056"/>
                    <a:pt x="4185" y="2832"/>
                    <a:pt x="4157" y="2623"/>
                  </a:cubicBezTo>
                  <a:cubicBezTo>
                    <a:pt x="4143" y="2135"/>
                    <a:pt x="4073" y="1661"/>
                    <a:pt x="4017" y="1172"/>
                  </a:cubicBezTo>
                  <a:cubicBezTo>
                    <a:pt x="3990" y="796"/>
                    <a:pt x="3948" y="377"/>
                    <a:pt x="3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302353" y="1764843"/>
              <a:ext cx="128163" cy="345947"/>
            </a:xfrm>
            <a:custGeom>
              <a:avLst/>
              <a:gdLst/>
              <a:ahLst/>
              <a:cxnLst/>
              <a:rect l="l" t="t" r="r" b="b"/>
              <a:pathLst>
                <a:path w="2958" h="7984" extrusionOk="0">
                  <a:moveTo>
                    <a:pt x="875" y="0"/>
                  </a:moveTo>
                  <a:cubicBezTo>
                    <a:pt x="848" y="0"/>
                    <a:pt x="821" y="2"/>
                    <a:pt x="796" y="5"/>
                  </a:cubicBezTo>
                  <a:lnTo>
                    <a:pt x="810" y="19"/>
                  </a:lnTo>
                  <a:cubicBezTo>
                    <a:pt x="977" y="172"/>
                    <a:pt x="1144" y="382"/>
                    <a:pt x="1256" y="591"/>
                  </a:cubicBezTo>
                  <a:cubicBezTo>
                    <a:pt x="1326" y="703"/>
                    <a:pt x="1382" y="828"/>
                    <a:pt x="1437" y="926"/>
                  </a:cubicBezTo>
                  <a:cubicBezTo>
                    <a:pt x="1479" y="1051"/>
                    <a:pt x="1535" y="1149"/>
                    <a:pt x="1577" y="1274"/>
                  </a:cubicBezTo>
                  <a:cubicBezTo>
                    <a:pt x="1619" y="1400"/>
                    <a:pt x="1660" y="1498"/>
                    <a:pt x="1716" y="1623"/>
                  </a:cubicBezTo>
                  <a:cubicBezTo>
                    <a:pt x="1730" y="1679"/>
                    <a:pt x="1744" y="1749"/>
                    <a:pt x="1786" y="1804"/>
                  </a:cubicBezTo>
                  <a:cubicBezTo>
                    <a:pt x="1786" y="1804"/>
                    <a:pt x="1800" y="1846"/>
                    <a:pt x="1814" y="1888"/>
                  </a:cubicBezTo>
                  <a:cubicBezTo>
                    <a:pt x="1828" y="1944"/>
                    <a:pt x="1856" y="1972"/>
                    <a:pt x="1856" y="1972"/>
                  </a:cubicBezTo>
                  <a:cubicBezTo>
                    <a:pt x="1939" y="2209"/>
                    <a:pt x="2009" y="2460"/>
                    <a:pt x="2065" y="2711"/>
                  </a:cubicBezTo>
                  <a:cubicBezTo>
                    <a:pt x="2121" y="2948"/>
                    <a:pt x="2149" y="3213"/>
                    <a:pt x="2163" y="3436"/>
                  </a:cubicBezTo>
                  <a:cubicBezTo>
                    <a:pt x="2177" y="3674"/>
                    <a:pt x="2177" y="3911"/>
                    <a:pt x="2163" y="4120"/>
                  </a:cubicBezTo>
                  <a:cubicBezTo>
                    <a:pt x="2149" y="4329"/>
                    <a:pt x="2135" y="4538"/>
                    <a:pt x="2121" y="4720"/>
                  </a:cubicBezTo>
                  <a:cubicBezTo>
                    <a:pt x="2093" y="4817"/>
                    <a:pt x="2093" y="4901"/>
                    <a:pt x="2079" y="4985"/>
                  </a:cubicBezTo>
                  <a:cubicBezTo>
                    <a:pt x="2065" y="5068"/>
                    <a:pt x="2065" y="5138"/>
                    <a:pt x="2037" y="5208"/>
                  </a:cubicBezTo>
                  <a:cubicBezTo>
                    <a:pt x="2023" y="5347"/>
                    <a:pt x="2009" y="5501"/>
                    <a:pt x="1995" y="5599"/>
                  </a:cubicBezTo>
                  <a:cubicBezTo>
                    <a:pt x="1981" y="5696"/>
                    <a:pt x="1981" y="5794"/>
                    <a:pt x="1953" y="5836"/>
                  </a:cubicBezTo>
                  <a:cubicBezTo>
                    <a:pt x="1953" y="5891"/>
                    <a:pt x="1939" y="5933"/>
                    <a:pt x="1939" y="5933"/>
                  </a:cubicBezTo>
                  <a:lnTo>
                    <a:pt x="1939" y="5836"/>
                  </a:lnTo>
                  <a:lnTo>
                    <a:pt x="1939" y="5599"/>
                  </a:lnTo>
                  <a:lnTo>
                    <a:pt x="1939" y="5208"/>
                  </a:lnTo>
                  <a:lnTo>
                    <a:pt x="1939" y="4971"/>
                  </a:lnTo>
                  <a:lnTo>
                    <a:pt x="1939" y="4706"/>
                  </a:lnTo>
                  <a:cubicBezTo>
                    <a:pt x="1939" y="4538"/>
                    <a:pt x="1926" y="4329"/>
                    <a:pt x="1926" y="4120"/>
                  </a:cubicBezTo>
                  <a:cubicBezTo>
                    <a:pt x="1912" y="3911"/>
                    <a:pt x="1870" y="3701"/>
                    <a:pt x="1842" y="3478"/>
                  </a:cubicBezTo>
                  <a:cubicBezTo>
                    <a:pt x="1800" y="3241"/>
                    <a:pt x="1730" y="3032"/>
                    <a:pt x="1647" y="2809"/>
                  </a:cubicBezTo>
                  <a:cubicBezTo>
                    <a:pt x="1577" y="2600"/>
                    <a:pt x="1465" y="2376"/>
                    <a:pt x="1368" y="2167"/>
                  </a:cubicBezTo>
                  <a:lnTo>
                    <a:pt x="1326" y="2083"/>
                  </a:lnTo>
                  <a:lnTo>
                    <a:pt x="1312" y="2042"/>
                  </a:lnTo>
                  <a:lnTo>
                    <a:pt x="1298" y="2028"/>
                  </a:lnTo>
                  <a:lnTo>
                    <a:pt x="1298" y="2014"/>
                  </a:lnTo>
                  <a:cubicBezTo>
                    <a:pt x="1256" y="1958"/>
                    <a:pt x="1242" y="1902"/>
                    <a:pt x="1214" y="1846"/>
                  </a:cubicBezTo>
                  <a:cubicBezTo>
                    <a:pt x="1144" y="1749"/>
                    <a:pt x="1075" y="1665"/>
                    <a:pt x="1005" y="1553"/>
                  </a:cubicBezTo>
                  <a:cubicBezTo>
                    <a:pt x="935" y="1456"/>
                    <a:pt x="865" y="1358"/>
                    <a:pt x="796" y="1274"/>
                  </a:cubicBezTo>
                  <a:lnTo>
                    <a:pt x="586" y="1009"/>
                  </a:lnTo>
                  <a:cubicBezTo>
                    <a:pt x="447" y="856"/>
                    <a:pt x="321" y="703"/>
                    <a:pt x="196" y="563"/>
                  </a:cubicBezTo>
                  <a:cubicBezTo>
                    <a:pt x="168" y="521"/>
                    <a:pt x="140" y="493"/>
                    <a:pt x="112" y="465"/>
                  </a:cubicBezTo>
                  <a:lnTo>
                    <a:pt x="112" y="465"/>
                  </a:lnTo>
                  <a:cubicBezTo>
                    <a:pt x="1" y="786"/>
                    <a:pt x="42" y="1051"/>
                    <a:pt x="126" y="1316"/>
                  </a:cubicBezTo>
                  <a:cubicBezTo>
                    <a:pt x="126" y="1344"/>
                    <a:pt x="112" y="1400"/>
                    <a:pt x="112" y="1428"/>
                  </a:cubicBezTo>
                  <a:cubicBezTo>
                    <a:pt x="112" y="1470"/>
                    <a:pt x="98" y="1512"/>
                    <a:pt x="98" y="1553"/>
                  </a:cubicBezTo>
                  <a:lnTo>
                    <a:pt x="98" y="1818"/>
                  </a:lnTo>
                  <a:cubicBezTo>
                    <a:pt x="112" y="1958"/>
                    <a:pt x="126" y="2111"/>
                    <a:pt x="168" y="2251"/>
                  </a:cubicBezTo>
                  <a:cubicBezTo>
                    <a:pt x="182" y="2321"/>
                    <a:pt x="210" y="2390"/>
                    <a:pt x="238" y="2460"/>
                  </a:cubicBezTo>
                  <a:cubicBezTo>
                    <a:pt x="266" y="2600"/>
                    <a:pt x="307" y="2655"/>
                    <a:pt x="349" y="2725"/>
                  </a:cubicBezTo>
                  <a:cubicBezTo>
                    <a:pt x="391" y="2781"/>
                    <a:pt x="461" y="2795"/>
                    <a:pt x="517" y="2809"/>
                  </a:cubicBezTo>
                  <a:cubicBezTo>
                    <a:pt x="461" y="2962"/>
                    <a:pt x="475" y="3157"/>
                    <a:pt x="559" y="3297"/>
                  </a:cubicBezTo>
                  <a:cubicBezTo>
                    <a:pt x="628" y="3423"/>
                    <a:pt x="740" y="3492"/>
                    <a:pt x="865" y="3576"/>
                  </a:cubicBezTo>
                  <a:cubicBezTo>
                    <a:pt x="865" y="3576"/>
                    <a:pt x="865" y="3590"/>
                    <a:pt x="879" y="3590"/>
                  </a:cubicBezTo>
                  <a:cubicBezTo>
                    <a:pt x="879" y="3632"/>
                    <a:pt x="879" y="3660"/>
                    <a:pt x="893" y="3701"/>
                  </a:cubicBezTo>
                  <a:cubicBezTo>
                    <a:pt x="907" y="3799"/>
                    <a:pt x="963" y="3925"/>
                    <a:pt x="991" y="4036"/>
                  </a:cubicBezTo>
                  <a:cubicBezTo>
                    <a:pt x="991" y="4050"/>
                    <a:pt x="1019" y="4064"/>
                    <a:pt x="1033" y="4078"/>
                  </a:cubicBezTo>
                  <a:cubicBezTo>
                    <a:pt x="1047" y="4106"/>
                    <a:pt x="1047" y="4120"/>
                    <a:pt x="1075" y="4134"/>
                  </a:cubicBezTo>
                  <a:cubicBezTo>
                    <a:pt x="1103" y="4190"/>
                    <a:pt x="1144" y="4245"/>
                    <a:pt x="1172" y="4273"/>
                  </a:cubicBezTo>
                  <a:cubicBezTo>
                    <a:pt x="1130" y="4413"/>
                    <a:pt x="1158" y="4566"/>
                    <a:pt x="1228" y="4748"/>
                  </a:cubicBezTo>
                  <a:cubicBezTo>
                    <a:pt x="1298" y="4943"/>
                    <a:pt x="1382" y="5250"/>
                    <a:pt x="1563" y="5403"/>
                  </a:cubicBezTo>
                  <a:cubicBezTo>
                    <a:pt x="1577" y="5585"/>
                    <a:pt x="1577" y="5738"/>
                    <a:pt x="1591" y="5919"/>
                  </a:cubicBezTo>
                  <a:cubicBezTo>
                    <a:pt x="1605" y="6282"/>
                    <a:pt x="1633" y="6659"/>
                    <a:pt x="1577" y="7035"/>
                  </a:cubicBezTo>
                  <a:cubicBezTo>
                    <a:pt x="1535" y="7342"/>
                    <a:pt x="1437" y="7663"/>
                    <a:pt x="1382" y="7984"/>
                  </a:cubicBezTo>
                  <a:cubicBezTo>
                    <a:pt x="1395" y="7984"/>
                    <a:pt x="1423" y="7970"/>
                    <a:pt x="1437" y="7956"/>
                  </a:cubicBezTo>
                  <a:cubicBezTo>
                    <a:pt x="1577" y="7761"/>
                    <a:pt x="1674" y="7551"/>
                    <a:pt x="1786" y="7342"/>
                  </a:cubicBezTo>
                  <a:cubicBezTo>
                    <a:pt x="1870" y="7133"/>
                    <a:pt x="1953" y="6910"/>
                    <a:pt x="2023" y="6686"/>
                  </a:cubicBezTo>
                  <a:cubicBezTo>
                    <a:pt x="2163" y="6226"/>
                    <a:pt x="2274" y="5780"/>
                    <a:pt x="2358" y="5320"/>
                  </a:cubicBezTo>
                  <a:cubicBezTo>
                    <a:pt x="2372" y="5250"/>
                    <a:pt x="2400" y="5166"/>
                    <a:pt x="2414" y="5096"/>
                  </a:cubicBezTo>
                  <a:cubicBezTo>
                    <a:pt x="2428" y="5027"/>
                    <a:pt x="2442" y="4943"/>
                    <a:pt x="2470" y="4873"/>
                  </a:cubicBezTo>
                  <a:cubicBezTo>
                    <a:pt x="2497" y="4817"/>
                    <a:pt x="2539" y="4762"/>
                    <a:pt x="2567" y="4734"/>
                  </a:cubicBezTo>
                  <a:cubicBezTo>
                    <a:pt x="2790" y="4399"/>
                    <a:pt x="2776" y="4036"/>
                    <a:pt x="2693" y="3646"/>
                  </a:cubicBezTo>
                  <a:cubicBezTo>
                    <a:pt x="2818" y="3520"/>
                    <a:pt x="2902" y="3381"/>
                    <a:pt x="2916" y="3199"/>
                  </a:cubicBezTo>
                  <a:cubicBezTo>
                    <a:pt x="2958" y="2948"/>
                    <a:pt x="2860" y="2641"/>
                    <a:pt x="2721" y="2404"/>
                  </a:cubicBezTo>
                  <a:cubicBezTo>
                    <a:pt x="2776" y="2307"/>
                    <a:pt x="2818" y="2195"/>
                    <a:pt x="2832" y="2083"/>
                  </a:cubicBezTo>
                  <a:cubicBezTo>
                    <a:pt x="2846" y="1958"/>
                    <a:pt x="2832" y="1832"/>
                    <a:pt x="2818" y="1693"/>
                  </a:cubicBezTo>
                  <a:cubicBezTo>
                    <a:pt x="2721" y="1316"/>
                    <a:pt x="2483" y="926"/>
                    <a:pt x="2218" y="633"/>
                  </a:cubicBezTo>
                  <a:cubicBezTo>
                    <a:pt x="2121" y="507"/>
                    <a:pt x="2009" y="424"/>
                    <a:pt x="1884" y="354"/>
                  </a:cubicBezTo>
                  <a:cubicBezTo>
                    <a:pt x="1772" y="284"/>
                    <a:pt x="1660" y="242"/>
                    <a:pt x="1535" y="228"/>
                  </a:cubicBezTo>
                  <a:cubicBezTo>
                    <a:pt x="1535" y="228"/>
                    <a:pt x="1521" y="214"/>
                    <a:pt x="1507" y="214"/>
                  </a:cubicBezTo>
                  <a:cubicBezTo>
                    <a:pt x="1322" y="91"/>
                    <a:pt x="1082" y="0"/>
                    <a:pt x="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765257" y="1378315"/>
              <a:ext cx="234532" cy="116341"/>
            </a:xfrm>
            <a:custGeom>
              <a:avLst/>
              <a:gdLst/>
              <a:ahLst/>
              <a:cxnLst/>
              <a:rect l="l" t="t" r="r" b="b"/>
              <a:pathLst>
                <a:path w="5413" h="2685" extrusionOk="0">
                  <a:moveTo>
                    <a:pt x="1927" y="0"/>
                  </a:moveTo>
                  <a:cubicBezTo>
                    <a:pt x="1905" y="0"/>
                    <a:pt x="1881" y="2"/>
                    <a:pt x="1856" y="6"/>
                  </a:cubicBezTo>
                  <a:cubicBezTo>
                    <a:pt x="1772" y="6"/>
                    <a:pt x="1675" y="34"/>
                    <a:pt x="1577" y="90"/>
                  </a:cubicBezTo>
                  <a:cubicBezTo>
                    <a:pt x="1493" y="146"/>
                    <a:pt x="1410" y="215"/>
                    <a:pt x="1340" y="285"/>
                  </a:cubicBezTo>
                  <a:cubicBezTo>
                    <a:pt x="1245" y="249"/>
                    <a:pt x="1154" y="228"/>
                    <a:pt x="1061" y="228"/>
                  </a:cubicBezTo>
                  <a:cubicBezTo>
                    <a:pt x="976" y="228"/>
                    <a:pt x="889" y="245"/>
                    <a:pt x="796" y="285"/>
                  </a:cubicBezTo>
                  <a:cubicBezTo>
                    <a:pt x="531" y="383"/>
                    <a:pt x="349" y="634"/>
                    <a:pt x="182" y="843"/>
                  </a:cubicBezTo>
                  <a:cubicBezTo>
                    <a:pt x="71" y="1011"/>
                    <a:pt x="29" y="1206"/>
                    <a:pt x="71" y="1401"/>
                  </a:cubicBezTo>
                  <a:lnTo>
                    <a:pt x="71" y="1415"/>
                  </a:lnTo>
                  <a:cubicBezTo>
                    <a:pt x="15" y="1568"/>
                    <a:pt x="1" y="1778"/>
                    <a:pt x="43" y="1973"/>
                  </a:cubicBezTo>
                  <a:lnTo>
                    <a:pt x="71" y="1959"/>
                  </a:lnTo>
                  <a:cubicBezTo>
                    <a:pt x="168" y="1847"/>
                    <a:pt x="294" y="1750"/>
                    <a:pt x="433" y="1638"/>
                  </a:cubicBezTo>
                  <a:cubicBezTo>
                    <a:pt x="503" y="1582"/>
                    <a:pt x="573" y="1555"/>
                    <a:pt x="642" y="1499"/>
                  </a:cubicBezTo>
                  <a:cubicBezTo>
                    <a:pt x="712" y="1471"/>
                    <a:pt x="782" y="1415"/>
                    <a:pt x="866" y="1373"/>
                  </a:cubicBezTo>
                  <a:cubicBezTo>
                    <a:pt x="935" y="1331"/>
                    <a:pt x="1005" y="1290"/>
                    <a:pt x="1089" y="1234"/>
                  </a:cubicBezTo>
                  <a:cubicBezTo>
                    <a:pt x="1131" y="1220"/>
                    <a:pt x="1158" y="1192"/>
                    <a:pt x="1200" y="1164"/>
                  </a:cubicBezTo>
                  <a:cubicBezTo>
                    <a:pt x="1200" y="1164"/>
                    <a:pt x="1228" y="1150"/>
                    <a:pt x="1256" y="1136"/>
                  </a:cubicBezTo>
                  <a:cubicBezTo>
                    <a:pt x="1284" y="1122"/>
                    <a:pt x="1298" y="1108"/>
                    <a:pt x="1298" y="1108"/>
                  </a:cubicBezTo>
                  <a:cubicBezTo>
                    <a:pt x="1368" y="1052"/>
                    <a:pt x="1465" y="1011"/>
                    <a:pt x="1535" y="969"/>
                  </a:cubicBezTo>
                  <a:cubicBezTo>
                    <a:pt x="1605" y="913"/>
                    <a:pt x="1689" y="871"/>
                    <a:pt x="1772" y="843"/>
                  </a:cubicBezTo>
                  <a:cubicBezTo>
                    <a:pt x="1926" y="759"/>
                    <a:pt x="2107" y="704"/>
                    <a:pt x="2260" y="662"/>
                  </a:cubicBezTo>
                  <a:cubicBezTo>
                    <a:pt x="2344" y="648"/>
                    <a:pt x="2414" y="634"/>
                    <a:pt x="2512" y="620"/>
                  </a:cubicBezTo>
                  <a:cubicBezTo>
                    <a:pt x="2539" y="620"/>
                    <a:pt x="2595" y="592"/>
                    <a:pt x="2623" y="592"/>
                  </a:cubicBezTo>
                  <a:lnTo>
                    <a:pt x="2749" y="592"/>
                  </a:lnTo>
                  <a:cubicBezTo>
                    <a:pt x="2818" y="592"/>
                    <a:pt x="2902" y="578"/>
                    <a:pt x="2972" y="578"/>
                  </a:cubicBezTo>
                  <a:lnTo>
                    <a:pt x="4060" y="578"/>
                  </a:lnTo>
                  <a:cubicBezTo>
                    <a:pt x="4060" y="578"/>
                    <a:pt x="3976" y="592"/>
                    <a:pt x="3809" y="606"/>
                  </a:cubicBezTo>
                  <a:cubicBezTo>
                    <a:pt x="3781" y="606"/>
                    <a:pt x="3739" y="606"/>
                    <a:pt x="3697" y="634"/>
                  </a:cubicBezTo>
                  <a:cubicBezTo>
                    <a:pt x="3641" y="648"/>
                    <a:pt x="3600" y="648"/>
                    <a:pt x="3558" y="662"/>
                  </a:cubicBezTo>
                  <a:cubicBezTo>
                    <a:pt x="3502" y="662"/>
                    <a:pt x="3446" y="676"/>
                    <a:pt x="3390" y="676"/>
                  </a:cubicBezTo>
                  <a:cubicBezTo>
                    <a:pt x="3348" y="704"/>
                    <a:pt x="3279" y="704"/>
                    <a:pt x="3223" y="718"/>
                  </a:cubicBezTo>
                  <a:cubicBezTo>
                    <a:pt x="3153" y="732"/>
                    <a:pt x="3097" y="732"/>
                    <a:pt x="3028" y="746"/>
                  </a:cubicBezTo>
                  <a:lnTo>
                    <a:pt x="2818" y="801"/>
                  </a:lnTo>
                  <a:cubicBezTo>
                    <a:pt x="2790" y="801"/>
                    <a:pt x="2749" y="815"/>
                    <a:pt x="2721" y="843"/>
                  </a:cubicBezTo>
                  <a:cubicBezTo>
                    <a:pt x="2679" y="857"/>
                    <a:pt x="2651" y="871"/>
                    <a:pt x="2609" y="871"/>
                  </a:cubicBezTo>
                  <a:cubicBezTo>
                    <a:pt x="2539" y="913"/>
                    <a:pt x="2470" y="927"/>
                    <a:pt x="2400" y="955"/>
                  </a:cubicBezTo>
                  <a:lnTo>
                    <a:pt x="2191" y="1066"/>
                  </a:lnTo>
                  <a:cubicBezTo>
                    <a:pt x="2163" y="1080"/>
                    <a:pt x="2121" y="1094"/>
                    <a:pt x="2093" y="1136"/>
                  </a:cubicBezTo>
                  <a:lnTo>
                    <a:pt x="1981" y="1206"/>
                  </a:lnTo>
                  <a:cubicBezTo>
                    <a:pt x="1912" y="1262"/>
                    <a:pt x="1856" y="1290"/>
                    <a:pt x="1786" y="1345"/>
                  </a:cubicBezTo>
                  <a:cubicBezTo>
                    <a:pt x="1744" y="1401"/>
                    <a:pt x="1675" y="1443"/>
                    <a:pt x="1619" y="1513"/>
                  </a:cubicBezTo>
                  <a:lnTo>
                    <a:pt x="1563" y="1555"/>
                  </a:lnTo>
                  <a:lnTo>
                    <a:pt x="1549" y="1568"/>
                  </a:lnTo>
                  <a:lnTo>
                    <a:pt x="1535" y="1582"/>
                  </a:lnTo>
                  <a:cubicBezTo>
                    <a:pt x="1493" y="1624"/>
                    <a:pt x="1479" y="1652"/>
                    <a:pt x="1437" y="1680"/>
                  </a:cubicBezTo>
                  <a:cubicBezTo>
                    <a:pt x="1396" y="1750"/>
                    <a:pt x="1340" y="1792"/>
                    <a:pt x="1284" y="1861"/>
                  </a:cubicBezTo>
                  <a:cubicBezTo>
                    <a:pt x="1228" y="1931"/>
                    <a:pt x="1186" y="1987"/>
                    <a:pt x="1131" y="2057"/>
                  </a:cubicBezTo>
                  <a:cubicBezTo>
                    <a:pt x="1075" y="2112"/>
                    <a:pt x="1019" y="2182"/>
                    <a:pt x="977" y="2238"/>
                  </a:cubicBezTo>
                  <a:cubicBezTo>
                    <a:pt x="866" y="2336"/>
                    <a:pt x="768" y="2447"/>
                    <a:pt x="656" y="2531"/>
                  </a:cubicBezTo>
                  <a:cubicBezTo>
                    <a:pt x="642" y="2545"/>
                    <a:pt x="601" y="2559"/>
                    <a:pt x="587" y="2587"/>
                  </a:cubicBezTo>
                  <a:cubicBezTo>
                    <a:pt x="726" y="2656"/>
                    <a:pt x="866" y="2684"/>
                    <a:pt x="991" y="2684"/>
                  </a:cubicBezTo>
                  <a:cubicBezTo>
                    <a:pt x="1047" y="2684"/>
                    <a:pt x="1117" y="2684"/>
                    <a:pt x="1158" y="2670"/>
                  </a:cubicBezTo>
                  <a:cubicBezTo>
                    <a:pt x="1214" y="2670"/>
                    <a:pt x="1270" y="2656"/>
                    <a:pt x="1326" y="2643"/>
                  </a:cubicBezTo>
                  <a:cubicBezTo>
                    <a:pt x="1396" y="2656"/>
                    <a:pt x="1465" y="2656"/>
                    <a:pt x="1535" y="2656"/>
                  </a:cubicBezTo>
                  <a:lnTo>
                    <a:pt x="1744" y="2656"/>
                  </a:lnTo>
                  <a:cubicBezTo>
                    <a:pt x="1786" y="2656"/>
                    <a:pt x="1842" y="2643"/>
                    <a:pt x="1898" y="2615"/>
                  </a:cubicBezTo>
                  <a:lnTo>
                    <a:pt x="2051" y="2573"/>
                  </a:lnTo>
                  <a:cubicBezTo>
                    <a:pt x="2107" y="2545"/>
                    <a:pt x="2135" y="2517"/>
                    <a:pt x="2191" y="2475"/>
                  </a:cubicBezTo>
                  <a:cubicBezTo>
                    <a:pt x="2197" y="2528"/>
                    <a:pt x="2207" y="2547"/>
                    <a:pt x="2219" y="2547"/>
                  </a:cubicBezTo>
                  <a:cubicBezTo>
                    <a:pt x="2231" y="2547"/>
                    <a:pt x="2246" y="2525"/>
                    <a:pt x="2260" y="2503"/>
                  </a:cubicBezTo>
                  <a:cubicBezTo>
                    <a:pt x="2274" y="2461"/>
                    <a:pt x="2274" y="2391"/>
                    <a:pt x="2260" y="2336"/>
                  </a:cubicBezTo>
                  <a:lnTo>
                    <a:pt x="2260" y="2336"/>
                  </a:lnTo>
                  <a:cubicBezTo>
                    <a:pt x="2302" y="2350"/>
                    <a:pt x="2344" y="2357"/>
                    <a:pt x="2383" y="2357"/>
                  </a:cubicBezTo>
                  <a:cubicBezTo>
                    <a:pt x="2460" y="2357"/>
                    <a:pt x="2525" y="2326"/>
                    <a:pt x="2553" y="2252"/>
                  </a:cubicBezTo>
                  <a:cubicBezTo>
                    <a:pt x="2609" y="2182"/>
                    <a:pt x="2623" y="2085"/>
                    <a:pt x="2651" y="1959"/>
                  </a:cubicBezTo>
                  <a:lnTo>
                    <a:pt x="2651" y="1945"/>
                  </a:lnTo>
                  <a:cubicBezTo>
                    <a:pt x="2665" y="1945"/>
                    <a:pt x="2679" y="1917"/>
                    <a:pt x="2693" y="1917"/>
                  </a:cubicBezTo>
                  <a:cubicBezTo>
                    <a:pt x="2763" y="1889"/>
                    <a:pt x="2818" y="1847"/>
                    <a:pt x="2874" y="1806"/>
                  </a:cubicBezTo>
                  <a:lnTo>
                    <a:pt x="2902" y="1764"/>
                  </a:lnTo>
                  <a:lnTo>
                    <a:pt x="2944" y="1736"/>
                  </a:lnTo>
                  <a:cubicBezTo>
                    <a:pt x="2958" y="1694"/>
                    <a:pt x="3000" y="1666"/>
                    <a:pt x="3014" y="1624"/>
                  </a:cubicBezTo>
                  <a:cubicBezTo>
                    <a:pt x="3030" y="1628"/>
                    <a:pt x="3044" y="1630"/>
                    <a:pt x="3057" y="1630"/>
                  </a:cubicBezTo>
                  <a:cubicBezTo>
                    <a:pt x="3088" y="1630"/>
                    <a:pt x="3114" y="1620"/>
                    <a:pt x="3153" y="1610"/>
                  </a:cubicBezTo>
                  <a:cubicBezTo>
                    <a:pt x="3209" y="1582"/>
                    <a:pt x="3237" y="1568"/>
                    <a:pt x="3293" y="1513"/>
                  </a:cubicBezTo>
                  <a:cubicBezTo>
                    <a:pt x="3390" y="1415"/>
                    <a:pt x="3572" y="1331"/>
                    <a:pt x="3655" y="1122"/>
                  </a:cubicBezTo>
                  <a:cubicBezTo>
                    <a:pt x="3767" y="1094"/>
                    <a:pt x="3865" y="1080"/>
                    <a:pt x="3976" y="1052"/>
                  </a:cubicBezTo>
                  <a:cubicBezTo>
                    <a:pt x="4018" y="1024"/>
                    <a:pt x="4088" y="1024"/>
                    <a:pt x="4143" y="1011"/>
                  </a:cubicBezTo>
                  <a:cubicBezTo>
                    <a:pt x="4213" y="997"/>
                    <a:pt x="4269" y="983"/>
                    <a:pt x="4339" y="983"/>
                  </a:cubicBezTo>
                  <a:cubicBezTo>
                    <a:pt x="4409" y="983"/>
                    <a:pt x="4464" y="969"/>
                    <a:pt x="4534" y="969"/>
                  </a:cubicBezTo>
                  <a:lnTo>
                    <a:pt x="4743" y="969"/>
                  </a:lnTo>
                  <a:cubicBezTo>
                    <a:pt x="4785" y="969"/>
                    <a:pt x="4841" y="983"/>
                    <a:pt x="4897" y="983"/>
                  </a:cubicBezTo>
                  <a:cubicBezTo>
                    <a:pt x="4953" y="983"/>
                    <a:pt x="5022" y="997"/>
                    <a:pt x="5064" y="997"/>
                  </a:cubicBezTo>
                  <a:cubicBezTo>
                    <a:pt x="5176" y="1011"/>
                    <a:pt x="5301" y="1038"/>
                    <a:pt x="5413" y="1038"/>
                  </a:cubicBezTo>
                  <a:cubicBezTo>
                    <a:pt x="5413" y="1011"/>
                    <a:pt x="5413" y="997"/>
                    <a:pt x="5399" y="997"/>
                  </a:cubicBezTo>
                  <a:cubicBezTo>
                    <a:pt x="5329" y="941"/>
                    <a:pt x="5259" y="913"/>
                    <a:pt x="5204" y="857"/>
                  </a:cubicBezTo>
                  <a:cubicBezTo>
                    <a:pt x="5176" y="843"/>
                    <a:pt x="5134" y="801"/>
                    <a:pt x="5106" y="787"/>
                  </a:cubicBezTo>
                  <a:lnTo>
                    <a:pt x="4994" y="732"/>
                  </a:lnTo>
                  <a:lnTo>
                    <a:pt x="4771" y="634"/>
                  </a:lnTo>
                  <a:cubicBezTo>
                    <a:pt x="4701" y="592"/>
                    <a:pt x="4618" y="578"/>
                    <a:pt x="4534" y="550"/>
                  </a:cubicBezTo>
                  <a:lnTo>
                    <a:pt x="4409" y="508"/>
                  </a:lnTo>
                  <a:cubicBezTo>
                    <a:pt x="4367" y="494"/>
                    <a:pt x="4325" y="494"/>
                    <a:pt x="4283" y="480"/>
                  </a:cubicBezTo>
                  <a:lnTo>
                    <a:pt x="4046" y="411"/>
                  </a:lnTo>
                  <a:lnTo>
                    <a:pt x="3795" y="355"/>
                  </a:lnTo>
                  <a:lnTo>
                    <a:pt x="3669" y="313"/>
                  </a:lnTo>
                  <a:lnTo>
                    <a:pt x="3558" y="299"/>
                  </a:lnTo>
                  <a:lnTo>
                    <a:pt x="3376" y="271"/>
                  </a:lnTo>
                  <a:cubicBezTo>
                    <a:pt x="3348" y="271"/>
                    <a:pt x="3321" y="243"/>
                    <a:pt x="3293" y="243"/>
                  </a:cubicBezTo>
                  <a:lnTo>
                    <a:pt x="3209" y="243"/>
                  </a:lnTo>
                  <a:cubicBezTo>
                    <a:pt x="3167" y="215"/>
                    <a:pt x="3111" y="174"/>
                    <a:pt x="3083" y="160"/>
                  </a:cubicBezTo>
                  <a:cubicBezTo>
                    <a:pt x="3014" y="104"/>
                    <a:pt x="2944" y="90"/>
                    <a:pt x="2874" y="62"/>
                  </a:cubicBezTo>
                  <a:cubicBezTo>
                    <a:pt x="2804" y="34"/>
                    <a:pt x="2735" y="34"/>
                    <a:pt x="2665" y="34"/>
                  </a:cubicBezTo>
                  <a:cubicBezTo>
                    <a:pt x="2595" y="34"/>
                    <a:pt x="2525" y="62"/>
                    <a:pt x="2456" y="76"/>
                  </a:cubicBezTo>
                  <a:cubicBezTo>
                    <a:pt x="2386" y="90"/>
                    <a:pt x="2316" y="118"/>
                    <a:pt x="2260" y="160"/>
                  </a:cubicBezTo>
                  <a:cubicBezTo>
                    <a:pt x="2154" y="65"/>
                    <a:pt x="2057" y="0"/>
                    <a:pt x="1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534248" y="2599186"/>
              <a:ext cx="273223" cy="217603"/>
            </a:xfrm>
            <a:custGeom>
              <a:avLst/>
              <a:gdLst/>
              <a:ahLst/>
              <a:cxnLst/>
              <a:rect l="l" t="t" r="r" b="b"/>
              <a:pathLst>
                <a:path w="6306" h="5022" extrusionOk="0">
                  <a:moveTo>
                    <a:pt x="5133" y="0"/>
                  </a:moveTo>
                  <a:lnTo>
                    <a:pt x="5133" y="0"/>
                  </a:lnTo>
                  <a:cubicBezTo>
                    <a:pt x="4980" y="28"/>
                    <a:pt x="4841" y="84"/>
                    <a:pt x="4715" y="168"/>
                  </a:cubicBezTo>
                  <a:cubicBezTo>
                    <a:pt x="4659" y="210"/>
                    <a:pt x="4617" y="265"/>
                    <a:pt x="4562" y="307"/>
                  </a:cubicBezTo>
                  <a:cubicBezTo>
                    <a:pt x="4506" y="363"/>
                    <a:pt x="4450" y="419"/>
                    <a:pt x="4422" y="489"/>
                  </a:cubicBezTo>
                  <a:cubicBezTo>
                    <a:pt x="4338" y="517"/>
                    <a:pt x="4269" y="572"/>
                    <a:pt x="4213" y="614"/>
                  </a:cubicBezTo>
                  <a:lnTo>
                    <a:pt x="4004" y="768"/>
                  </a:lnTo>
                  <a:lnTo>
                    <a:pt x="3850" y="921"/>
                  </a:lnTo>
                  <a:lnTo>
                    <a:pt x="3683" y="1074"/>
                  </a:lnTo>
                  <a:cubicBezTo>
                    <a:pt x="3641" y="1130"/>
                    <a:pt x="3613" y="1200"/>
                    <a:pt x="3585" y="1256"/>
                  </a:cubicBezTo>
                  <a:cubicBezTo>
                    <a:pt x="3571" y="1381"/>
                    <a:pt x="3557" y="1451"/>
                    <a:pt x="3557" y="1521"/>
                  </a:cubicBezTo>
                  <a:cubicBezTo>
                    <a:pt x="3557" y="1563"/>
                    <a:pt x="3571" y="1632"/>
                    <a:pt x="3585" y="1688"/>
                  </a:cubicBezTo>
                  <a:cubicBezTo>
                    <a:pt x="3515" y="1702"/>
                    <a:pt x="3432" y="1758"/>
                    <a:pt x="3376" y="1800"/>
                  </a:cubicBezTo>
                  <a:cubicBezTo>
                    <a:pt x="3348" y="1814"/>
                    <a:pt x="3320" y="1842"/>
                    <a:pt x="3306" y="1883"/>
                  </a:cubicBezTo>
                  <a:cubicBezTo>
                    <a:pt x="3292" y="1897"/>
                    <a:pt x="3292" y="1911"/>
                    <a:pt x="3278" y="1939"/>
                  </a:cubicBezTo>
                  <a:cubicBezTo>
                    <a:pt x="3250" y="1953"/>
                    <a:pt x="3250" y="1967"/>
                    <a:pt x="3250" y="1981"/>
                  </a:cubicBezTo>
                  <a:cubicBezTo>
                    <a:pt x="3209" y="2093"/>
                    <a:pt x="3222" y="2232"/>
                    <a:pt x="3236" y="2358"/>
                  </a:cubicBezTo>
                  <a:lnTo>
                    <a:pt x="3236" y="2372"/>
                  </a:lnTo>
                  <a:cubicBezTo>
                    <a:pt x="3222" y="2386"/>
                    <a:pt x="3181" y="2400"/>
                    <a:pt x="3167" y="2427"/>
                  </a:cubicBezTo>
                  <a:cubicBezTo>
                    <a:pt x="3097" y="2497"/>
                    <a:pt x="3027" y="2581"/>
                    <a:pt x="2971" y="2665"/>
                  </a:cubicBezTo>
                  <a:cubicBezTo>
                    <a:pt x="2957" y="2679"/>
                    <a:pt x="2957" y="2706"/>
                    <a:pt x="2944" y="2720"/>
                  </a:cubicBezTo>
                  <a:cubicBezTo>
                    <a:pt x="2930" y="2734"/>
                    <a:pt x="2930" y="2748"/>
                    <a:pt x="2902" y="2776"/>
                  </a:cubicBezTo>
                  <a:lnTo>
                    <a:pt x="2860" y="2930"/>
                  </a:lnTo>
                  <a:cubicBezTo>
                    <a:pt x="2790" y="2944"/>
                    <a:pt x="2734" y="2985"/>
                    <a:pt x="2678" y="3027"/>
                  </a:cubicBezTo>
                  <a:cubicBezTo>
                    <a:pt x="2623" y="3069"/>
                    <a:pt x="2581" y="3139"/>
                    <a:pt x="2525" y="3209"/>
                  </a:cubicBezTo>
                  <a:cubicBezTo>
                    <a:pt x="2483" y="3237"/>
                    <a:pt x="2469" y="3292"/>
                    <a:pt x="2441" y="3348"/>
                  </a:cubicBezTo>
                  <a:cubicBezTo>
                    <a:pt x="2400" y="3404"/>
                    <a:pt x="2372" y="3432"/>
                    <a:pt x="2330" y="3488"/>
                  </a:cubicBezTo>
                  <a:cubicBezTo>
                    <a:pt x="2260" y="3585"/>
                    <a:pt x="2190" y="3711"/>
                    <a:pt x="2176" y="3822"/>
                  </a:cubicBezTo>
                  <a:cubicBezTo>
                    <a:pt x="2037" y="3906"/>
                    <a:pt x="1911" y="3990"/>
                    <a:pt x="1772" y="4073"/>
                  </a:cubicBezTo>
                  <a:cubicBezTo>
                    <a:pt x="1702" y="4129"/>
                    <a:pt x="1618" y="4171"/>
                    <a:pt x="1549" y="4213"/>
                  </a:cubicBezTo>
                  <a:cubicBezTo>
                    <a:pt x="1479" y="4269"/>
                    <a:pt x="1395" y="4324"/>
                    <a:pt x="1325" y="4352"/>
                  </a:cubicBezTo>
                  <a:lnTo>
                    <a:pt x="1074" y="4492"/>
                  </a:lnTo>
                  <a:lnTo>
                    <a:pt x="949" y="4562"/>
                  </a:lnTo>
                  <a:lnTo>
                    <a:pt x="837" y="4617"/>
                  </a:lnTo>
                  <a:cubicBezTo>
                    <a:pt x="698" y="4673"/>
                    <a:pt x="558" y="4743"/>
                    <a:pt x="419" y="4799"/>
                  </a:cubicBezTo>
                  <a:cubicBezTo>
                    <a:pt x="279" y="4841"/>
                    <a:pt x="140" y="4910"/>
                    <a:pt x="0" y="5008"/>
                  </a:cubicBezTo>
                  <a:cubicBezTo>
                    <a:pt x="14" y="5022"/>
                    <a:pt x="28" y="5022"/>
                    <a:pt x="42" y="5022"/>
                  </a:cubicBezTo>
                  <a:cubicBezTo>
                    <a:pt x="154" y="5022"/>
                    <a:pt x="251" y="5008"/>
                    <a:pt x="377" y="5008"/>
                  </a:cubicBezTo>
                  <a:lnTo>
                    <a:pt x="530" y="4980"/>
                  </a:lnTo>
                  <a:lnTo>
                    <a:pt x="698" y="4966"/>
                  </a:lnTo>
                  <a:lnTo>
                    <a:pt x="1019" y="4910"/>
                  </a:lnTo>
                  <a:cubicBezTo>
                    <a:pt x="1130" y="4896"/>
                    <a:pt x="1228" y="4868"/>
                    <a:pt x="1353" y="4841"/>
                  </a:cubicBezTo>
                  <a:cubicBezTo>
                    <a:pt x="1563" y="4813"/>
                    <a:pt x="1786" y="4743"/>
                    <a:pt x="1995" y="4687"/>
                  </a:cubicBezTo>
                  <a:lnTo>
                    <a:pt x="2316" y="4590"/>
                  </a:lnTo>
                  <a:cubicBezTo>
                    <a:pt x="2413" y="4548"/>
                    <a:pt x="2525" y="4534"/>
                    <a:pt x="2623" y="4478"/>
                  </a:cubicBezTo>
                  <a:cubicBezTo>
                    <a:pt x="2762" y="4422"/>
                    <a:pt x="2930" y="4380"/>
                    <a:pt x="3069" y="4338"/>
                  </a:cubicBezTo>
                  <a:cubicBezTo>
                    <a:pt x="3111" y="4338"/>
                    <a:pt x="3181" y="4352"/>
                    <a:pt x="3236" y="4352"/>
                  </a:cubicBezTo>
                  <a:cubicBezTo>
                    <a:pt x="3432" y="4352"/>
                    <a:pt x="3627" y="4324"/>
                    <a:pt x="3766" y="4241"/>
                  </a:cubicBezTo>
                  <a:cubicBezTo>
                    <a:pt x="3920" y="4143"/>
                    <a:pt x="4073" y="4032"/>
                    <a:pt x="4199" y="3892"/>
                  </a:cubicBezTo>
                  <a:cubicBezTo>
                    <a:pt x="4283" y="3906"/>
                    <a:pt x="4366" y="3906"/>
                    <a:pt x="4436" y="3906"/>
                  </a:cubicBezTo>
                  <a:cubicBezTo>
                    <a:pt x="4534" y="3892"/>
                    <a:pt x="4617" y="3864"/>
                    <a:pt x="4701" y="3822"/>
                  </a:cubicBezTo>
                  <a:cubicBezTo>
                    <a:pt x="4813" y="3767"/>
                    <a:pt x="4910" y="3655"/>
                    <a:pt x="4994" y="3557"/>
                  </a:cubicBezTo>
                  <a:cubicBezTo>
                    <a:pt x="5050" y="3502"/>
                    <a:pt x="5092" y="3432"/>
                    <a:pt x="5120" y="3376"/>
                  </a:cubicBezTo>
                  <a:cubicBezTo>
                    <a:pt x="5161" y="3306"/>
                    <a:pt x="5189" y="3264"/>
                    <a:pt x="5203" y="3195"/>
                  </a:cubicBezTo>
                  <a:cubicBezTo>
                    <a:pt x="5315" y="3167"/>
                    <a:pt x="5440" y="3139"/>
                    <a:pt x="5524" y="3069"/>
                  </a:cubicBezTo>
                  <a:cubicBezTo>
                    <a:pt x="5622" y="2999"/>
                    <a:pt x="5719" y="2930"/>
                    <a:pt x="5817" y="2804"/>
                  </a:cubicBezTo>
                  <a:cubicBezTo>
                    <a:pt x="6068" y="2511"/>
                    <a:pt x="6207" y="2107"/>
                    <a:pt x="6277" y="1744"/>
                  </a:cubicBezTo>
                  <a:cubicBezTo>
                    <a:pt x="6291" y="1674"/>
                    <a:pt x="6291" y="1605"/>
                    <a:pt x="6305" y="1535"/>
                  </a:cubicBezTo>
                  <a:cubicBezTo>
                    <a:pt x="6305" y="1465"/>
                    <a:pt x="6305" y="1409"/>
                    <a:pt x="6291" y="1339"/>
                  </a:cubicBezTo>
                  <a:cubicBezTo>
                    <a:pt x="6277" y="1214"/>
                    <a:pt x="6235" y="1116"/>
                    <a:pt x="6180" y="1005"/>
                  </a:cubicBezTo>
                  <a:lnTo>
                    <a:pt x="6180" y="977"/>
                  </a:lnTo>
                  <a:cubicBezTo>
                    <a:pt x="6180" y="865"/>
                    <a:pt x="6152" y="754"/>
                    <a:pt x="6110" y="628"/>
                  </a:cubicBezTo>
                  <a:cubicBezTo>
                    <a:pt x="6082" y="517"/>
                    <a:pt x="6026" y="419"/>
                    <a:pt x="5956" y="335"/>
                  </a:cubicBezTo>
                  <a:lnTo>
                    <a:pt x="5956" y="349"/>
                  </a:lnTo>
                  <a:cubicBezTo>
                    <a:pt x="5942" y="447"/>
                    <a:pt x="5901" y="558"/>
                    <a:pt x="5873" y="656"/>
                  </a:cubicBezTo>
                  <a:lnTo>
                    <a:pt x="5817" y="823"/>
                  </a:lnTo>
                  <a:cubicBezTo>
                    <a:pt x="5803" y="865"/>
                    <a:pt x="5761" y="921"/>
                    <a:pt x="5747" y="977"/>
                  </a:cubicBezTo>
                  <a:cubicBezTo>
                    <a:pt x="5691" y="1074"/>
                    <a:pt x="5664" y="1186"/>
                    <a:pt x="5594" y="1284"/>
                  </a:cubicBezTo>
                  <a:cubicBezTo>
                    <a:pt x="5538" y="1395"/>
                    <a:pt x="5468" y="1493"/>
                    <a:pt x="5412" y="1605"/>
                  </a:cubicBezTo>
                  <a:cubicBezTo>
                    <a:pt x="5357" y="1702"/>
                    <a:pt x="5301" y="1814"/>
                    <a:pt x="5231" y="1897"/>
                  </a:cubicBezTo>
                  <a:cubicBezTo>
                    <a:pt x="5189" y="1953"/>
                    <a:pt x="5147" y="2009"/>
                    <a:pt x="5133" y="2051"/>
                  </a:cubicBezTo>
                  <a:cubicBezTo>
                    <a:pt x="5133" y="2051"/>
                    <a:pt x="5120" y="2093"/>
                    <a:pt x="5078" y="2149"/>
                  </a:cubicBezTo>
                  <a:cubicBezTo>
                    <a:pt x="5050" y="2176"/>
                    <a:pt x="5036" y="2218"/>
                    <a:pt x="5036" y="2218"/>
                  </a:cubicBezTo>
                  <a:lnTo>
                    <a:pt x="4827" y="2525"/>
                  </a:lnTo>
                  <a:cubicBezTo>
                    <a:pt x="4757" y="2637"/>
                    <a:pt x="4659" y="2720"/>
                    <a:pt x="4576" y="2804"/>
                  </a:cubicBezTo>
                  <a:cubicBezTo>
                    <a:pt x="4548" y="2860"/>
                    <a:pt x="4492" y="2888"/>
                    <a:pt x="4450" y="2944"/>
                  </a:cubicBezTo>
                  <a:cubicBezTo>
                    <a:pt x="4408" y="2985"/>
                    <a:pt x="4366" y="3027"/>
                    <a:pt x="4310" y="3069"/>
                  </a:cubicBezTo>
                  <a:cubicBezTo>
                    <a:pt x="4227" y="3153"/>
                    <a:pt x="4143" y="3237"/>
                    <a:pt x="4059" y="3292"/>
                  </a:cubicBezTo>
                  <a:cubicBezTo>
                    <a:pt x="3962" y="3362"/>
                    <a:pt x="3864" y="3432"/>
                    <a:pt x="3780" y="3502"/>
                  </a:cubicBezTo>
                  <a:lnTo>
                    <a:pt x="3711" y="3557"/>
                  </a:lnTo>
                  <a:cubicBezTo>
                    <a:pt x="3683" y="3571"/>
                    <a:pt x="3655" y="3585"/>
                    <a:pt x="3641" y="3585"/>
                  </a:cubicBezTo>
                  <a:cubicBezTo>
                    <a:pt x="3585" y="3627"/>
                    <a:pt x="3543" y="3641"/>
                    <a:pt x="3501" y="3683"/>
                  </a:cubicBezTo>
                  <a:cubicBezTo>
                    <a:pt x="3404" y="3725"/>
                    <a:pt x="3320" y="3781"/>
                    <a:pt x="3236" y="3822"/>
                  </a:cubicBezTo>
                  <a:cubicBezTo>
                    <a:pt x="3153" y="3850"/>
                    <a:pt x="3055" y="3906"/>
                    <a:pt x="2971" y="3934"/>
                  </a:cubicBezTo>
                  <a:cubicBezTo>
                    <a:pt x="2944" y="3962"/>
                    <a:pt x="2888" y="3976"/>
                    <a:pt x="2846" y="3990"/>
                  </a:cubicBezTo>
                  <a:cubicBezTo>
                    <a:pt x="2818" y="4004"/>
                    <a:pt x="2762" y="4032"/>
                    <a:pt x="2734" y="4046"/>
                  </a:cubicBezTo>
                  <a:cubicBezTo>
                    <a:pt x="2665" y="4073"/>
                    <a:pt x="2595" y="4115"/>
                    <a:pt x="2525" y="4129"/>
                  </a:cubicBezTo>
                  <a:cubicBezTo>
                    <a:pt x="2400" y="4199"/>
                    <a:pt x="2274" y="4241"/>
                    <a:pt x="2190" y="4283"/>
                  </a:cubicBezTo>
                  <a:cubicBezTo>
                    <a:pt x="2107" y="4324"/>
                    <a:pt x="2009" y="4352"/>
                    <a:pt x="1981" y="4394"/>
                  </a:cubicBezTo>
                  <a:cubicBezTo>
                    <a:pt x="1967" y="4408"/>
                    <a:pt x="1925" y="4408"/>
                    <a:pt x="1925" y="4408"/>
                  </a:cubicBezTo>
                  <a:lnTo>
                    <a:pt x="1911" y="4408"/>
                  </a:lnTo>
                  <a:lnTo>
                    <a:pt x="1925" y="4394"/>
                  </a:lnTo>
                  <a:cubicBezTo>
                    <a:pt x="1939" y="4394"/>
                    <a:pt x="1967" y="4380"/>
                    <a:pt x="1981" y="4352"/>
                  </a:cubicBezTo>
                  <a:cubicBezTo>
                    <a:pt x="2037" y="4324"/>
                    <a:pt x="2107" y="4283"/>
                    <a:pt x="2190" y="4241"/>
                  </a:cubicBezTo>
                  <a:cubicBezTo>
                    <a:pt x="2274" y="4185"/>
                    <a:pt x="2386" y="4115"/>
                    <a:pt x="2511" y="4046"/>
                  </a:cubicBezTo>
                  <a:cubicBezTo>
                    <a:pt x="2581" y="4004"/>
                    <a:pt x="2623" y="3976"/>
                    <a:pt x="2692" y="3920"/>
                  </a:cubicBezTo>
                  <a:cubicBezTo>
                    <a:pt x="2762" y="3892"/>
                    <a:pt x="2832" y="3836"/>
                    <a:pt x="2902" y="3781"/>
                  </a:cubicBezTo>
                  <a:cubicBezTo>
                    <a:pt x="2971" y="3725"/>
                    <a:pt x="3055" y="3697"/>
                    <a:pt x="3139" y="3641"/>
                  </a:cubicBezTo>
                  <a:cubicBezTo>
                    <a:pt x="3209" y="3585"/>
                    <a:pt x="3292" y="3515"/>
                    <a:pt x="3362" y="3474"/>
                  </a:cubicBezTo>
                  <a:cubicBezTo>
                    <a:pt x="3515" y="3362"/>
                    <a:pt x="3669" y="3209"/>
                    <a:pt x="3808" y="3055"/>
                  </a:cubicBezTo>
                  <a:cubicBezTo>
                    <a:pt x="3878" y="2985"/>
                    <a:pt x="3948" y="2888"/>
                    <a:pt x="4018" y="2804"/>
                  </a:cubicBezTo>
                  <a:cubicBezTo>
                    <a:pt x="4059" y="2776"/>
                    <a:pt x="4087" y="2720"/>
                    <a:pt x="4129" y="2679"/>
                  </a:cubicBezTo>
                  <a:cubicBezTo>
                    <a:pt x="4157" y="2651"/>
                    <a:pt x="4199" y="2595"/>
                    <a:pt x="4213" y="2539"/>
                  </a:cubicBezTo>
                  <a:cubicBezTo>
                    <a:pt x="4283" y="2455"/>
                    <a:pt x="4338" y="2358"/>
                    <a:pt x="4380" y="2260"/>
                  </a:cubicBezTo>
                  <a:cubicBezTo>
                    <a:pt x="4436" y="2162"/>
                    <a:pt x="4492" y="2051"/>
                    <a:pt x="4534" y="1953"/>
                  </a:cubicBezTo>
                  <a:lnTo>
                    <a:pt x="4562" y="1883"/>
                  </a:lnTo>
                  <a:lnTo>
                    <a:pt x="4576" y="1842"/>
                  </a:lnTo>
                  <a:lnTo>
                    <a:pt x="4576" y="1828"/>
                  </a:lnTo>
                  <a:lnTo>
                    <a:pt x="4576" y="1814"/>
                  </a:lnTo>
                  <a:lnTo>
                    <a:pt x="4631" y="1660"/>
                  </a:lnTo>
                  <a:lnTo>
                    <a:pt x="4687" y="1493"/>
                  </a:lnTo>
                  <a:lnTo>
                    <a:pt x="4715" y="1409"/>
                  </a:lnTo>
                  <a:lnTo>
                    <a:pt x="4729" y="1326"/>
                  </a:lnTo>
                  <a:cubicBezTo>
                    <a:pt x="4771" y="1214"/>
                    <a:pt x="4785" y="1116"/>
                    <a:pt x="4827" y="1005"/>
                  </a:cubicBezTo>
                  <a:cubicBezTo>
                    <a:pt x="4854" y="907"/>
                    <a:pt x="4882" y="795"/>
                    <a:pt x="4910" y="698"/>
                  </a:cubicBezTo>
                  <a:cubicBezTo>
                    <a:pt x="4980" y="503"/>
                    <a:pt x="5036" y="307"/>
                    <a:pt x="5078" y="126"/>
                  </a:cubicBezTo>
                  <a:cubicBezTo>
                    <a:pt x="5106" y="84"/>
                    <a:pt x="5120" y="28"/>
                    <a:pt x="5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1199688" y="2564651"/>
              <a:ext cx="55676" cy="53556"/>
            </a:xfrm>
            <a:custGeom>
              <a:avLst/>
              <a:gdLst/>
              <a:ahLst/>
              <a:cxnLst/>
              <a:rect l="l" t="t" r="r" b="b"/>
              <a:pathLst>
                <a:path w="1285" h="1236" extrusionOk="0">
                  <a:moveTo>
                    <a:pt x="602" y="0"/>
                  </a:moveTo>
                  <a:cubicBezTo>
                    <a:pt x="507" y="0"/>
                    <a:pt x="416" y="22"/>
                    <a:pt x="336" y="58"/>
                  </a:cubicBezTo>
                  <a:cubicBezTo>
                    <a:pt x="168" y="128"/>
                    <a:pt x="71" y="267"/>
                    <a:pt x="29" y="435"/>
                  </a:cubicBezTo>
                  <a:cubicBezTo>
                    <a:pt x="1" y="602"/>
                    <a:pt x="29" y="756"/>
                    <a:pt x="84" y="895"/>
                  </a:cubicBezTo>
                  <a:cubicBezTo>
                    <a:pt x="154" y="1035"/>
                    <a:pt x="238" y="1146"/>
                    <a:pt x="363" y="1202"/>
                  </a:cubicBezTo>
                  <a:cubicBezTo>
                    <a:pt x="433" y="1225"/>
                    <a:pt x="510" y="1235"/>
                    <a:pt x="589" y="1235"/>
                  </a:cubicBezTo>
                  <a:cubicBezTo>
                    <a:pt x="654" y="1235"/>
                    <a:pt x="719" y="1228"/>
                    <a:pt x="782" y="1216"/>
                  </a:cubicBezTo>
                  <a:cubicBezTo>
                    <a:pt x="921" y="1160"/>
                    <a:pt x="1061" y="1076"/>
                    <a:pt x="1159" y="937"/>
                  </a:cubicBezTo>
                  <a:cubicBezTo>
                    <a:pt x="1256" y="797"/>
                    <a:pt x="1284" y="616"/>
                    <a:pt x="1242" y="463"/>
                  </a:cubicBezTo>
                  <a:cubicBezTo>
                    <a:pt x="1186" y="309"/>
                    <a:pt x="1061" y="156"/>
                    <a:pt x="866" y="58"/>
                  </a:cubicBezTo>
                  <a:cubicBezTo>
                    <a:pt x="779" y="18"/>
                    <a:pt x="689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1127758" y="2557241"/>
              <a:ext cx="48397" cy="45626"/>
            </a:xfrm>
            <a:custGeom>
              <a:avLst/>
              <a:gdLst/>
              <a:ahLst/>
              <a:cxnLst/>
              <a:rect l="l" t="t" r="r" b="b"/>
              <a:pathLst>
                <a:path w="1117" h="1053" extrusionOk="0">
                  <a:moveTo>
                    <a:pt x="585" y="0"/>
                  </a:moveTo>
                  <a:cubicBezTo>
                    <a:pt x="559" y="0"/>
                    <a:pt x="532" y="2"/>
                    <a:pt x="503" y="6"/>
                  </a:cubicBezTo>
                  <a:cubicBezTo>
                    <a:pt x="419" y="6"/>
                    <a:pt x="350" y="34"/>
                    <a:pt x="280" y="76"/>
                  </a:cubicBezTo>
                  <a:cubicBezTo>
                    <a:pt x="210" y="104"/>
                    <a:pt x="154" y="159"/>
                    <a:pt x="112" y="229"/>
                  </a:cubicBezTo>
                  <a:cubicBezTo>
                    <a:pt x="15" y="355"/>
                    <a:pt x="1" y="494"/>
                    <a:pt x="43" y="634"/>
                  </a:cubicBezTo>
                  <a:cubicBezTo>
                    <a:pt x="71" y="773"/>
                    <a:pt x="182" y="885"/>
                    <a:pt x="280" y="954"/>
                  </a:cubicBezTo>
                  <a:cubicBezTo>
                    <a:pt x="336" y="982"/>
                    <a:pt x="391" y="1024"/>
                    <a:pt x="461" y="1038"/>
                  </a:cubicBezTo>
                  <a:cubicBezTo>
                    <a:pt x="503" y="1052"/>
                    <a:pt x="573" y="1052"/>
                    <a:pt x="629" y="1052"/>
                  </a:cubicBezTo>
                  <a:cubicBezTo>
                    <a:pt x="698" y="1052"/>
                    <a:pt x="754" y="1038"/>
                    <a:pt x="810" y="996"/>
                  </a:cubicBezTo>
                  <a:cubicBezTo>
                    <a:pt x="852" y="968"/>
                    <a:pt x="908" y="927"/>
                    <a:pt x="949" y="885"/>
                  </a:cubicBezTo>
                  <a:cubicBezTo>
                    <a:pt x="1033" y="787"/>
                    <a:pt x="1103" y="648"/>
                    <a:pt x="1103" y="508"/>
                  </a:cubicBezTo>
                  <a:cubicBezTo>
                    <a:pt x="1117" y="369"/>
                    <a:pt x="1047" y="229"/>
                    <a:pt x="949" y="132"/>
                  </a:cubicBezTo>
                  <a:cubicBezTo>
                    <a:pt x="894" y="76"/>
                    <a:pt x="824" y="48"/>
                    <a:pt x="754" y="20"/>
                  </a:cubicBezTo>
                  <a:cubicBezTo>
                    <a:pt x="705" y="10"/>
                    <a:pt x="649" y="0"/>
                    <a:pt x="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1067917" y="2582460"/>
              <a:ext cx="40555" cy="38737"/>
            </a:xfrm>
            <a:custGeom>
              <a:avLst/>
              <a:gdLst/>
              <a:ahLst/>
              <a:cxnLst/>
              <a:rect l="l" t="t" r="r" b="b"/>
              <a:pathLst>
                <a:path w="936" h="894" extrusionOk="0">
                  <a:moveTo>
                    <a:pt x="471" y="0"/>
                  </a:moveTo>
                  <a:cubicBezTo>
                    <a:pt x="390" y="0"/>
                    <a:pt x="313" y="22"/>
                    <a:pt x="252" y="66"/>
                  </a:cubicBezTo>
                  <a:cubicBezTo>
                    <a:pt x="127" y="135"/>
                    <a:pt x="57" y="261"/>
                    <a:pt x="29" y="372"/>
                  </a:cubicBezTo>
                  <a:cubicBezTo>
                    <a:pt x="1" y="484"/>
                    <a:pt x="29" y="610"/>
                    <a:pt x="113" y="693"/>
                  </a:cubicBezTo>
                  <a:cubicBezTo>
                    <a:pt x="168" y="805"/>
                    <a:pt x="280" y="861"/>
                    <a:pt x="392" y="889"/>
                  </a:cubicBezTo>
                  <a:cubicBezTo>
                    <a:pt x="415" y="892"/>
                    <a:pt x="438" y="894"/>
                    <a:pt x="463" y="894"/>
                  </a:cubicBezTo>
                  <a:cubicBezTo>
                    <a:pt x="541" y="894"/>
                    <a:pt x="624" y="875"/>
                    <a:pt x="698" y="833"/>
                  </a:cubicBezTo>
                  <a:cubicBezTo>
                    <a:pt x="796" y="791"/>
                    <a:pt x="866" y="693"/>
                    <a:pt x="894" y="582"/>
                  </a:cubicBezTo>
                  <a:cubicBezTo>
                    <a:pt x="936" y="470"/>
                    <a:pt x="936" y="345"/>
                    <a:pt x="880" y="247"/>
                  </a:cubicBezTo>
                  <a:cubicBezTo>
                    <a:pt x="824" y="135"/>
                    <a:pt x="740" y="52"/>
                    <a:pt x="615" y="24"/>
                  </a:cubicBezTo>
                  <a:cubicBezTo>
                    <a:pt x="568" y="8"/>
                    <a:pt x="519" y="0"/>
                    <a:pt x="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1025626" y="2627481"/>
              <a:ext cx="32669" cy="31371"/>
            </a:xfrm>
            <a:custGeom>
              <a:avLst/>
              <a:gdLst/>
              <a:ahLst/>
              <a:cxnLst/>
              <a:rect l="l" t="t" r="r" b="b"/>
              <a:pathLst>
                <a:path w="754" h="724" extrusionOk="0">
                  <a:moveTo>
                    <a:pt x="387" y="0"/>
                  </a:moveTo>
                  <a:cubicBezTo>
                    <a:pt x="375" y="0"/>
                    <a:pt x="362" y="1"/>
                    <a:pt x="349" y="3"/>
                  </a:cubicBezTo>
                  <a:cubicBezTo>
                    <a:pt x="266" y="31"/>
                    <a:pt x="168" y="73"/>
                    <a:pt x="98" y="170"/>
                  </a:cubicBezTo>
                  <a:cubicBezTo>
                    <a:pt x="28" y="254"/>
                    <a:pt x="1" y="352"/>
                    <a:pt x="28" y="463"/>
                  </a:cubicBezTo>
                  <a:cubicBezTo>
                    <a:pt x="42" y="547"/>
                    <a:pt x="98" y="631"/>
                    <a:pt x="182" y="686"/>
                  </a:cubicBezTo>
                  <a:cubicBezTo>
                    <a:pt x="250" y="711"/>
                    <a:pt x="320" y="723"/>
                    <a:pt x="386" y="723"/>
                  </a:cubicBezTo>
                  <a:cubicBezTo>
                    <a:pt x="509" y="723"/>
                    <a:pt x="620" y="680"/>
                    <a:pt x="684" y="589"/>
                  </a:cubicBezTo>
                  <a:cubicBezTo>
                    <a:pt x="740" y="519"/>
                    <a:pt x="754" y="421"/>
                    <a:pt x="740" y="338"/>
                  </a:cubicBezTo>
                  <a:cubicBezTo>
                    <a:pt x="726" y="254"/>
                    <a:pt x="684" y="170"/>
                    <a:pt x="614" y="101"/>
                  </a:cubicBezTo>
                  <a:cubicBezTo>
                    <a:pt x="554" y="40"/>
                    <a:pt x="472" y="0"/>
                    <a:pt x="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3" name="Google Shape;993;p8"/>
            <p:cNvGrpSpPr/>
            <p:nvPr/>
          </p:nvGrpSpPr>
          <p:grpSpPr>
            <a:xfrm>
              <a:off x="750602" y="2674149"/>
              <a:ext cx="472684" cy="418878"/>
              <a:chOff x="750602" y="2674149"/>
              <a:chExt cx="472684" cy="418878"/>
            </a:xfrm>
          </p:grpSpPr>
          <p:sp>
            <p:nvSpPr>
              <p:cNvPr id="994" name="Google Shape;994;p8"/>
              <p:cNvSpPr/>
              <p:nvPr/>
            </p:nvSpPr>
            <p:spPr>
              <a:xfrm>
                <a:off x="1021986" y="2889289"/>
                <a:ext cx="200086" cy="87093"/>
              </a:xfrm>
              <a:custGeom>
                <a:avLst/>
                <a:gdLst/>
                <a:ahLst/>
                <a:cxnLst/>
                <a:rect l="l" t="t" r="r" b="b"/>
                <a:pathLst>
                  <a:path w="4618" h="2010" extrusionOk="0">
                    <a:moveTo>
                      <a:pt x="1" y="1"/>
                    </a:moveTo>
                    <a:lnTo>
                      <a:pt x="4618" y="2009"/>
                    </a:lnTo>
                    <a:cubicBezTo>
                      <a:pt x="3321" y="628"/>
                      <a:pt x="1898" y="15"/>
                      <a:pt x="1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8"/>
              <p:cNvSpPr/>
              <p:nvPr/>
            </p:nvSpPr>
            <p:spPr>
              <a:xfrm>
                <a:off x="1021986" y="2846867"/>
                <a:ext cx="201300" cy="129513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2989" extrusionOk="0">
                    <a:moveTo>
                      <a:pt x="1496" y="1"/>
                    </a:moveTo>
                    <a:cubicBezTo>
                      <a:pt x="1154" y="1"/>
                      <a:pt x="867" y="91"/>
                      <a:pt x="643" y="213"/>
                    </a:cubicBezTo>
                    <a:cubicBezTo>
                      <a:pt x="322" y="380"/>
                      <a:pt x="126" y="645"/>
                      <a:pt x="1" y="798"/>
                    </a:cubicBezTo>
                    <a:cubicBezTo>
                      <a:pt x="71" y="784"/>
                      <a:pt x="140" y="771"/>
                      <a:pt x="224" y="757"/>
                    </a:cubicBezTo>
                    <a:cubicBezTo>
                      <a:pt x="280" y="729"/>
                      <a:pt x="336" y="729"/>
                      <a:pt x="364" y="715"/>
                    </a:cubicBezTo>
                    <a:cubicBezTo>
                      <a:pt x="419" y="715"/>
                      <a:pt x="475" y="701"/>
                      <a:pt x="531" y="701"/>
                    </a:cubicBezTo>
                    <a:cubicBezTo>
                      <a:pt x="629" y="673"/>
                      <a:pt x="740" y="673"/>
                      <a:pt x="838" y="659"/>
                    </a:cubicBezTo>
                    <a:cubicBezTo>
                      <a:pt x="1047" y="659"/>
                      <a:pt x="1256" y="659"/>
                      <a:pt x="1465" y="701"/>
                    </a:cubicBezTo>
                    <a:cubicBezTo>
                      <a:pt x="1521" y="701"/>
                      <a:pt x="1577" y="715"/>
                      <a:pt x="1619" y="715"/>
                    </a:cubicBezTo>
                    <a:cubicBezTo>
                      <a:pt x="1675" y="729"/>
                      <a:pt x="1731" y="729"/>
                      <a:pt x="1786" y="757"/>
                    </a:cubicBezTo>
                    <a:cubicBezTo>
                      <a:pt x="1828" y="771"/>
                      <a:pt x="1884" y="771"/>
                      <a:pt x="1926" y="784"/>
                    </a:cubicBezTo>
                    <a:cubicBezTo>
                      <a:pt x="1968" y="798"/>
                      <a:pt x="2009" y="812"/>
                      <a:pt x="2065" y="840"/>
                    </a:cubicBezTo>
                    <a:cubicBezTo>
                      <a:pt x="2149" y="868"/>
                      <a:pt x="2247" y="910"/>
                      <a:pt x="2344" y="938"/>
                    </a:cubicBezTo>
                    <a:cubicBezTo>
                      <a:pt x="2428" y="980"/>
                      <a:pt x="2512" y="1036"/>
                      <a:pt x="2581" y="1063"/>
                    </a:cubicBezTo>
                    <a:cubicBezTo>
                      <a:pt x="2623" y="1077"/>
                      <a:pt x="2651" y="1105"/>
                      <a:pt x="2707" y="1133"/>
                    </a:cubicBezTo>
                    <a:cubicBezTo>
                      <a:pt x="2735" y="1147"/>
                      <a:pt x="2777" y="1189"/>
                      <a:pt x="2805" y="1203"/>
                    </a:cubicBezTo>
                    <a:cubicBezTo>
                      <a:pt x="2874" y="1259"/>
                      <a:pt x="2944" y="1287"/>
                      <a:pt x="3000" y="1342"/>
                    </a:cubicBezTo>
                    <a:cubicBezTo>
                      <a:pt x="3125" y="1454"/>
                      <a:pt x="3223" y="1538"/>
                      <a:pt x="3293" y="1621"/>
                    </a:cubicBezTo>
                    <a:cubicBezTo>
                      <a:pt x="3390" y="1705"/>
                      <a:pt x="3460" y="1803"/>
                      <a:pt x="3488" y="1859"/>
                    </a:cubicBezTo>
                    <a:cubicBezTo>
                      <a:pt x="3544" y="1928"/>
                      <a:pt x="3572" y="2012"/>
                      <a:pt x="3600" y="2040"/>
                    </a:cubicBezTo>
                    <a:lnTo>
                      <a:pt x="3628" y="2110"/>
                    </a:lnTo>
                    <a:cubicBezTo>
                      <a:pt x="3628" y="2110"/>
                      <a:pt x="3614" y="2096"/>
                      <a:pt x="3572" y="2068"/>
                    </a:cubicBezTo>
                    <a:cubicBezTo>
                      <a:pt x="3544" y="2054"/>
                      <a:pt x="3474" y="2026"/>
                      <a:pt x="3404" y="1970"/>
                    </a:cubicBezTo>
                    <a:cubicBezTo>
                      <a:pt x="3335" y="1914"/>
                      <a:pt x="3251" y="1886"/>
                      <a:pt x="3139" y="1817"/>
                    </a:cubicBezTo>
                    <a:cubicBezTo>
                      <a:pt x="3084" y="1775"/>
                      <a:pt x="3042" y="1761"/>
                      <a:pt x="2986" y="1719"/>
                    </a:cubicBezTo>
                    <a:cubicBezTo>
                      <a:pt x="2930" y="1691"/>
                      <a:pt x="2860" y="1677"/>
                      <a:pt x="2805" y="1635"/>
                    </a:cubicBezTo>
                    <a:cubicBezTo>
                      <a:pt x="2665" y="1580"/>
                      <a:pt x="2553" y="1510"/>
                      <a:pt x="2386" y="1482"/>
                    </a:cubicBezTo>
                    <a:cubicBezTo>
                      <a:pt x="2316" y="1468"/>
                      <a:pt x="2233" y="1426"/>
                      <a:pt x="2163" y="1412"/>
                    </a:cubicBezTo>
                    <a:cubicBezTo>
                      <a:pt x="2135" y="1398"/>
                      <a:pt x="2079" y="1398"/>
                      <a:pt x="2037" y="1384"/>
                    </a:cubicBezTo>
                    <a:cubicBezTo>
                      <a:pt x="2009" y="1356"/>
                      <a:pt x="1954" y="1356"/>
                      <a:pt x="1926" y="1342"/>
                    </a:cubicBezTo>
                    <a:cubicBezTo>
                      <a:pt x="1884" y="1342"/>
                      <a:pt x="1828" y="1328"/>
                      <a:pt x="1800" y="1328"/>
                    </a:cubicBezTo>
                    <a:cubicBezTo>
                      <a:pt x="1758" y="1328"/>
                      <a:pt x="1717" y="1315"/>
                      <a:pt x="1675" y="1315"/>
                    </a:cubicBezTo>
                    <a:cubicBezTo>
                      <a:pt x="1591" y="1287"/>
                      <a:pt x="1507" y="1287"/>
                      <a:pt x="1410" y="1273"/>
                    </a:cubicBezTo>
                    <a:cubicBezTo>
                      <a:pt x="1368" y="1266"/>
                      <a:pt x="1326" y="1266"/>
                      <a:pt x="1284" y="1266"/>
                    </a:cubicBezTo>
                    <a:cubicBezTo>
                      <a:pt x="1242" y="1266"/>
                      <a:pt x="1200" y="1266"/>
                      <a:pt x="1159" y="1259"/>
                    </a:cubicBezTo>
                    <a:lnTo>
                      <a:pt x="880" y="1259"/>
                    </a:lnTo>
                    <a:cubicBezTo>
                      <a:pt x="698" y="1259"/>
                      <a:pt x="531" y="1287"/>
                      <a:pt x="350" y="1315"/>
                    </a:cubicBezTo>
                    <a:cubicBezTo>
                      <a:pt x="280" y="1328"/>
                      <a:pt x="224" y="1328"/>
                      <a:pt x="154" y="1342"/>
                    </a:cubicBezTo>
                    <a:cubicBezTo>
                      <a:pt x="224" y="1426"/>
                      <a:pt x="294" y="1510"/>
                      <a:pt x="391" y="1621"/>
                    </a:cubicBezTo>
                    <a:cubicBezTo>
                      <a:pt x="475" y="1733"/>
                      <a:pt x="559" y="1817"/>
                      <a:pt x="684" y="1900"/>
                    </a:cubicBezTo>
                    <a:cubicBezTo>
                      <a:pt x="894" y="2082"/>
                      <a:pt x="1159" y="2235"/>
                      <a:pt x="1465" y="2319"/>
                    </a:cubicBezTo>
                    <a:cubicBezTo>
                      <a:pt x="1731" y="2389"/>
                      <a:pt x="2023" y="2403"/>
                      <a:pt x="2358" y="2458"/>
                    </a:cubicBezTo>
                    <a:cubicBezTo>
                      <a:pt x="2693" y="2500"/>
                      <a:pt x="3056" y="2542"/>
                      <a:pt x="3390" y="2640"/>
                    </a:cubicBezTo>
                    <a:cubicBezTo>
                      <a:pt x="3739" y="2709"/>
                      <a:pt x="4046" y="2793"/>
                      <a:pt x="4269" y="2863"/>
                    </a:cubicBezTo>
                    <a:cubicBezTo>
                      <a:pt x="4506" y="2933"/>
                      <a:pt x="4646" y="2988"/>
                      <a:pt x="4646" y="2988"/>
                    </a:cubicBezTo>
                    <a:cubicBezTo>
                      <a:pt x="4646" y="2988"/>
                      <a:pt x="4604" y="2849"/>
                      <a:pt x="4520" y="2598"/>
                    </a:cubicBezTo>
                    <a:cubicBezTo>
                      <a:pt x="4437" y="2375"/>
                      <a:pt x="4297" y="2040"/>
                      <a:pt x="4088" y="1691"/>
                    </a:cubicBezTo>
                    <a:cubicBezTo>
                      <a:pt x="3879" y="1342"/>
                      <a:pt x="3572" y="980"/>
                      <a:pt x="3209" y="687"/>
                    </a:cubicBezTo>
                    <a:cubicBezTo>
                      <a:pt x="2846" y="380"/>
                      <a:pt x="2428" y="157"/>
                      <a:pt x="2037" y="73"/>
                    </a:cubicBezTo>
                    <a:cubicBezTo>
                      <a:pt x="1844" y="23"/>
                      <a:pt x="1663" y="1"/>
                      <a:pt x="1496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8"/>
              <p:cNvSpPr/>
              <p:nvPr/>
            </p:nvSpPr>
            <p:spPr>
              <a:xfrm>
                <a:off x="1006907" y="2674149"/>
                <a:ext cx="78596" cy="17709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4087" extrusionOk="0">
                    <a:moveTo>
                      <a:pt x="1576" y="0"/>
                    </a:moveTo>
                    <a:lnTo>
                      <a:pt x="0" y="4087"/>
                    </a:lnTo>
                    <a:cubicBezTo>
                      <a:pt x="1367" y="2901"/>
                      <a:pt x="1813" y="1813"/>
                      <a:pt x="157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8"/>
              <p:cNvSpPr/>
              <p:nvPr/>
            </p:nvSpPr>
            <p:spPr>
              <a:xfrm>
                <a:off x="999627" y="2674149"/>
                <a:ext cx="113691" cy="187402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4325" extrusionOk="0">
                    <a:moveTo>
                      <a:pt x="1772" y="0"/>
                    </a:moveTo>
                    <a:cubicBezTo>
                      <a:pt x="1772" y="0"/>
                      <a:pt x="1716" y="112"/>
                      <a:pt x="1633" y="321"/>
                    </a:cubicBezTo>
                    <a:cubicBezTo>
                      <a:pt x="1577" y="432"/>
                      <a:pt x="1535" y="530"/>
                      <a:pt x="1479" y="670"/>
                    </a:cubicBezTo>
                    <a:cubicBezTo>
                      <a:pt x="1410" y="795"/>
                      <a:pt x="1340" y="935"/>
                      <a:pt x="1270" y="1060"/>
                    </a:cubicBezTo>
                    <a:cubicBezTo>
                      <a:pt x="1117" y="1325"/>
                      <a:pt x="921" y="1576"/>
                      <a:pt x="740" y="1772"/>
                    </a:cubicBezTo>
                    <a:cubicBezTo>
                      <a:pt x="517" y="1967"/>
                      <a:pt x="363" y="2120"/>
                      <a:pt x="238" y="2302"/>
                    </a:cubicBezTo>
                    <a:cubicBezTo>
                      <a:pt x="71" y="2553"/>
                      <a:pt x="1" y="2873"/>
                      <a:pt x="1" y="3166"/>
                    </a:cubicBezTo>
                    <a:lnTo>
                      <a:pt x="1" y="3390"/>
                    </a:lnTo>
                    <a:cubicBezTo>
                      <a:pt x="1" y="3459"/>
                      <a:pt x="1" y="3529"/>
                      <a:pt x="15" y="3599"/>
                    </a:cubicBezTo>
                    <a:cubicBezTo>
                      <a:pt x="29" y="3738"/>
                      <a:pt x="43" y="3850"/>
                      <a:pt x="71" y="3948"/>
                    </a:cubicBezTo>
                    <a:cubicBezTo>
                      <a:pt x="98" y="3906"/>
                      <a:pt x="140" y="3850"/>
                      <a:pt x="168" y="3780"/>
                    </a:cubicBezTo>
                    <a:cubicBezTo>
                      <a:pt x="224" y="3710"/>
                      <a:pt x="252" y="3641"/>
                      <a:pt x="308" y="3571"/>
                    </a:cubicBezTo>
                    <a:cubicBezTo>
                      <a:pt x="363" y="3501"/>
                      <a:pt x="391" y="3431"/>
                      <a:pt x="447" y="3362"/>
                    </a:cubicBezTo>
                    <a:lnTo>
                      <a:pt x="587" y="3152"/>
                    </a:lnTo>
                    <a:cubicBezTo>
                      <a:pt x="628" y="3083"/>
                      <a:pt x="670" y="3013"/>
                      <a:pt x="726" y="2957"/>
                    </a:cubicBezTo>
                    <a:lnTo>
                      <a:pt x="782" y="2860"/>
                    </a:lnTo>
                    <a:cubicBezTo>
                      <a:pt x="796" y="2818"/>
                      <a:pt x="810" y="2790"/>
                      <a:pt x="852" y="2762"/>
                    </a:cubicBezTo>
                    <a:cubicBezTo>
                      <a:pt x="866" y="2734"/>
                      <a:pt x="880" y="2692"/>
                      <a:pt x="907" y="2678"/>
                    </a:cubicBezTo>
                    <a:cubicBezTo>
                      <a:pt x="921" y="2650"/>
                      <a:pt x="935" y="2608"/>
                      <a:pt x="977" y="2594"/>
                    </a:cubicBezTo>
                    <a:cubicBezTo>
                      <a:pt x="1005" y="2539"/>
                      <a:pt x="1047" y="2469"/>
                      <a:pt x="1089" y="2413"/>
                    </a:cubicBezTo>
                    <a:cubicBezTo>
                      <a:pt x="1131" y="2357"/>
                      <a:pt x="1159" y="2302"/>
                      <a:pt x="1200" y="2246"/>
                    </a:cubicBezTo>
                    <a:cubicBezTo>
                      <a:pt x="1214" y="2204"/>
                      <a:pt x="1228" y="2190"/>
                      <a:pt x="1256" y="2162"/>
                    </a:cubicBezTo>
                    <a:cubicBezTo>
                      <a:pt x="1270" y="2120"/>
                      <a:pt x="1284" y="2106"/>
                      <a:pt x="1298" y="2064"/>
                    </a:cubicBezTo>
                    <a:lnTo>
                      <a:pt x="1410" y="1911"/>
                    </a:lnTo>
                    <a:cubicBezTo>
                      <a:pt x="1438" y="1855"/>
                      <a:pt x="1479" y="1813"/>
                      <a:pt x="1493" y="1758"/>
                    </a:cubicBezTo>
                    <a:cubicBezTo>
                      <a:pt x="1535" y="1702"/>
                      <a:pt x="1549" y="1674"/>
                      <a:pt x="1577" y="1618"/>
                    </a:cubicBezTo>
                    <a:cubicBezTo>
                      <a:pt x="1619" y="1562"/>
                      <a:pt x="1633" y="1534"/>
                      <a:pt x="1647" y="1493"/>
                    </a:cubicBezTo>
                    <a:cubicBezTo>
                      <a:pt x="1675" y="1465"/>
                      <a:pt x="1689" y="1423"/>
                      <a:pt x="1716" y="1395"/>
                    </a:cubicBezTo>
                    <a:cubicBezTo>
                      <a:pt x="1758" y="1325"/>
                      <a:pt x="1786" y="1269"/>
                      <a:pt x="1814" y="1228"/>
                    </a:cubicBezTo>
                    <a:cubicBezTo>
                      <a:pt x="1828" y="1200"/>
                      <a:pt x="1842" y="1186"/>
                      <a:pt x="1842" y="1186"/>
                    </a:cubicBezTo>
                    <a:lnTo>
                      <a:pt x="1842" y="1255"/>
                    </a:lnTo>
                    <a:cubicBezTo>
                      <a:pt x="1842" y="1283"/>
                      <a:pt x="1842" y="1353"/>
                      <a:pt x="1828" y="1423"/>
                    </a:cubicBezTo>
                    <a:cubicBezTo>
                      <a:pt x="1828" y="1465"/>
                      <a:pt x="1828" y="1507"/>
                      <a:pt x="1814" y="1548"/>
                    </a:cubicBezTo>
                    <a:cubicBezTo>
                      <a:pt x="1814" y="1604"/>
                      <a:pt x="1786" y="1632"/>
                      <a:pt x="1786" y="1688"/>
                    </a:cubicBezTo>
                    <a:cubicBezTo>
                      <a:pt x="1772" y="1744"/>
                      <a:pt x="1772" y="1785"/>
                      <a:pt x="1758" y="1841"/>
                    </a:cubicBezTo>
                    <a:cubicBezTo>
                      <a:pt x="1744" y="1897"/>
                      <a:pt x="1716" y="1967"/>
                      <a:pt x="1716" y="2009"/>
                    </a:cubicBezTo>
                    <a:cubicBezTo>
                      <a:pt x="1703" y="2078"/>
                      <a:pt x="1689" y="2134"/>
                      <a:pt x="1675" y="2204"/>
                    </a:cubicBezTo>
                    <a:cubicBezTo>
                      <a:pt x="1647" y="2246"/>
                      <a:pt x="1647" y="2274"/>
                      <a:pt x="1633" y="2316"/>
                    </a:cubicBezTo>
                    <a:cubicBezTo>
                      <a:pt x="1619" y="2343"/>
                      <a:pt x="1619" y="2385"/>
                      <a:pt x="1605" y="2413"/>
                    </a:cubicBezTo>
                    <a:cubicBezTo>
                      <a:pt x="1577" y="2483"/>
                      <a:pt x="1549" y="2553"/>
                      <a:pt x="1535" y="2622"/>
                    </a:cubicBezTo>
                    <a:lnTo>
                      <a:pt x="1479" y="2734"/>
                    </a:lnTo>
                    <a:lnTo>
                      <a:pt x="1424" y="2832"/>
                    </a:lnTo>
                    <a:lnTo>
                      <a:pt x="1368" y="2943"/>
                    </a:lnTo>
                    <a:lnTo>
                      <a:pt x="1326" y="3041"/>
                    </a:lnTo>
                    <a:cubicBezTo>
                      <a:pt x="1284" y="3111"/>
                      <a:pt x="1228" y="3180"/>
                      <a:pt x="1200" y="3278"/>
                    </a:cubicBezTo>
                    <a:cubicBezTo>
                      <a:pt x="1159" y="3348"/>
                      <a:pt x="1117" y="3417"/>
                      <a:pt x="1075" y="3501"/>
                    </a:cubicBezTo>
                    <a:cubicBezTo>
                      <a:pt x="1019" y="3571"/>
                      <a:pt x="991" y="3641"/>
                      <a:pt x="935" y="3710"/>
                    </a:cubicBezTo>
                    <a:cubicBezTo>
                      <a:pt x="852" y="3850"/>
                      <a:pt x="740" y="3989"/>
                      <a:pt x="656" y="4129"/>
                    </a:cubicBezTo>
                    <a:lnTo>
                      <a:pt x="559" y="4282"/>
                    </a:lnTo>
                    <a:cubicBezTo>
                      <a:pt x="656" y="4296"/>
                      <a:pt x="782" y="4324"/>
                      <a:pt x="907" y="4324"/>
                    </a:cubicBezTo>
                    <a:cubicBezTo>
                      <a:pt x="1047" y="4324"/>
                      <a:pt x="1186" y="4296"/>
                      <a:pt x="1326" y="4268"/>
                    </a:cubicBezTo>
                    <a:cubicBezTo>
                      <a:pt x="1619" y="4185"/>
                      <a:pt x="1954" y="3989"/>
                      <a:pt x="2205" y="3585"/>
                    </a:cubicBezTo>
                    <a:cubicBezTo>
                      <a:pt x="2414" y="3278"/>
                      <a:pt x="2581" y="2818"/>
                      <a:pt x="2595" y="2371"/>
                    </a:cubicBezTo>
                    <a:cubicBezTo>
                      <a:pt x="2623" y="1911"/>
                      <a:pt x="2525" y="1479"/>
                      <a:pt x="2400" y="1116"/>
                    </a:cubicBezTo>
                    <a:cubicBezTo>
                      <a:pt x="2344" y="935"/>
                      <a:pt x="2260" y="781"/>
                      <a:pt x="2191" y="642"/>
                    </a:cubicBezTo>
                    <a:cubicBezTo>
                      <a:pt x="2121" y="502"/>
                      <a:pt x="2051" y="391"/>
                      <a:pt x="1981" y="293"/>
                    </a:cubicBezTo>
                    <a:cubicBezTo>
                      <a:pt x="1842" y="98"/>
                      <a:pt x="1772" y="0"/>
                      <a:pt x="1772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8"/>
              <p:cNvSpPr/>
              <p:nvPr/>
            </p:nvSpPr>
            <p:spPr>
              <a:xfrm>
                <a:off x="863047" y="2704351"/>
                <a:ext cx="110052" cy="12817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958" extrusionOk="0">
                    <a:moveTo>
                      <a:pt x="0" y="0"/>
                    </a:moveTo>
                    <a:lnTo>
                      <a:pt x="2358" y="2958"/>
                    </a:lnTo>
                    <a:cubicBezTo>
                      <a:pt x="2539" y="1563"/>
                      <a:pt x="1144" y="558"/>
                      <a:pt x="0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8"/>
              <p:cNvSpPr/>
              <p:nvPr/>
            </p:nvSpPr>
            <p:spPr>
              <a:xfrm>
                <a:off x="864260" y="2703528"/>
                <a:ext cx="141464" cy="128387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963" extrusionOk="0">
                    <a:moveTo>
                      <a:pt x="657" y="0"/>
                    </a:moveTo>
                    <a:cubicBezTo>
                      <a:pt x="537" y="0"/>
                      <a:pt x="429" y="7"/>
                      <a:pt x="335" y="19"/>
                    </a:cubicBezTo>
                    <a:cubicBezTo>
                      <a:pt x="126" y="33"/>
                      <a:pt x="0" y="47"/>
                      <a:pt x="0" y="47"/>
                    </a:cubicBezTo>
                    <a:cubicBezTo>
                      <a:pt x="0" y="47"/>
                      <a:pt x="56" y="159"/>
                      <a:pt x="154" y="326"/>
                    </a:cubicBezTo>
                    <a:cubicBezTo>
                      <a:pt x="237" y="508"/>
                      <a:pt x="377" y="745"/>
                      <a:pt x="502" y="1010"/>
                    </a:cubicBezTo>
                    <a:cubicBezTo>
                      <a:pt x="628" y="1275"/>
                      <a:pt x="754" y="1526"/>
                      <a:pt x="837" y="1777"/>
                    </a:cubicBezTo>
                    <a:cubicBezTo>
                      <a:pt x="907" y="1972"/>
                      <a:pt x="963" y="2154"/>
                      <a:pt x="1033" y="2279"/>
                    </a:cubicBezTo>
                    <a:cubicBezTo>
                      <a:pt x="1046" y="2293"/>
                      <a:pt x="1060" y="2321"/>
                      <a:pt x="1074" y="2349"/>
                    </a:cubicBezTo>
                    <a:lnTo>
                      <a:pt x="1130" y="2405"/>
                    </a:lnTo>
                    <a:cubicBezTo>
                      <a:pt x="1172" y="2433"/>
                      <a:pt x="1200" y="2460"/>
                      <a:pt x="1256" y="2488"/>
                    </a:cubicBezTo>
                    <a:cubicBezTo>
                      <a:pt x="1311" y="2502"/>
                      <a:pt x="1339" y="2544"/>
                      <a:pt x="1395" y="2558"/>
                    </a:cubicBezTo>
                    <a:cubicBezTo>
                      <a:pt x="1451" y="2572"/>
                      <a:pt x="1493" y="2614"/>
                      <a:pt x="1549" y="2628"/>
                    </a:cubicBezTo>
                    <a:cubicBezTo>
                      <a:pt x="1772" y="2726"/>
                      <a:pt x="2009" y="2865"/>
                      <a:pt x="2162" y="2963"/>
                    </a:cubicBezTo>
                    <a:lnTo>
                      <a:pt x="2107" y="2795"/>
                    </a:lnTo>
                    <a:cubicBezTo>
                      <a:pt x="2093" y="2767"/>
                      <a:pt x="2093" y="2726"/>
                      <a:pt x="2079" y="2712"/>
                    </a:cubicBezTo>
                    <a:cubicBezTo>
                      <a:pt x="2051" y="2684"/>
                      <a:pt x="2037" y="2642"/>
                      <a:pt x="2037" y="2628"/>
                    </a:cubicBezTo>
                    <a:lnTo>
                      <a:pt x="2009" y="2544"/>
                    </a:lnTo>
                    <a:lnTo>
                      <a:pt x="1953" y="2447"/>
                    </a:lnTo>
                    <a:cubicBezTo>
                      <a:pt x="1911" y="2405"/>
                      <a:pt x="1897" y="2335"/>
                      <a:pt x="1869" y="2279"/>
                    </a:cubicBezTo>
                    <a:cubicBezTo>
                      <a:pt x="1828" y="2223"/>
                      <a:pt x="1814" y="2168"/>
                      <a:pt x="1772" y="2126"/>
                    </a:cubicBezTo>
                    <a:lnTo>
                      <a:pt x="1730" y="2056"/>
                    </a:lnTo>
                    <a:cubicBezTo>
                      <a:pt x="1702" y="2014"/>
                      <a:pt x="1688" y="2000"/>
                      <a:pt x="1674" y="1972"/>
                    </a:cubicBezTo>
                    <a:cubicBezTo>
                      <a:pt x="1660" y="1944"/>
                      <a:pt x="1632" y="1916"/>
                      <a:pt x="1618" y="1903"/>
                    </a:cubicBezTo>
                    <a:cubicBezTo>
                      <a:pt x="1604" y="1875"/>
                      <a:pt x="1590" y="1847"/>
                      <a:pt x="1563" y="1833"/>
                    </a:cubicBezTo>
                    <a:lnTo>
                      <a:pt x="1465" y="1665"/>
                    </a:lnTo>
                    <a:cubicBezTo>
                      <a:pt x="1423" y="1624"/>
                      <a:pt x="1395" y="1568"/>
                      <a:pt x="1381" y="1512"/>
                    </a:cubicBezTo>
                    <a:cubicBezTo>
                      <a:pt x="1339" y="1456"/>
                      <a:pt x="1311" y="1414"/>
                      <a:pt x="1284" y="1373"/>
                    </a:cubicBezTo>
                    <a:cubicBezTo>
                      <a:pt x="1256" y="1317"/>
                      <a:pt x="1228" y="1275"/>
                      <a:pt x="1200" y="1233"/>
                    </a:cubicBezTo>
                    <a:cubicBezTo>
                      <a:pt x="1144" y="1149"/>
                      <a:pt x="1102" y="1038"/>
                      <a:pt x="1046" y="968"/>
                    </a:cubicBezTo>
                    <a:cubicBezTo>
                      <a:pt x="1005" y="884"/>
                      <a:pt x="949" y="815"/>
                      <a:pt x="935" y="759"/>
                    </a:cubicBezTo>
                    <a:cubicBezTo>
                      <a:pt x="907" y="717"/>
                      <a:pt x="879" y="661"/>
                      <a:pt x="865" y="619"/>
                    </a:cubicBezTo>
                    <a:cubicBezTo>
                      <a:pt x="851" y="591"/>
                      <a:pt x="851" y="577"/>
                      <a:pt x="851" y="577"/>
                    </a:cubicBezTo>
                    <a:lnTo>
                      <a:pt x="851" y="577"/>
                    </a:lnTo>
                    <a:cubicBezTo>
                      <a:pt x="851" y="577"/>
                      <a:pt x="865" y="591"/>
                      <a:pt x="907" y="605"/>
                    </a:cubicBezTo>
                    <a:cubicBezTo>
                      <a:pt x="935" y="619"/>
                      <a:pt x="977" y="661"/>
                      <a:pt x="1033" y="689"/>
                    </a:cubicBezTo>
                    <a:cubicBezTo>
                      <a:pt x="1074" y="731"/>
                      <a:pt x="1144" y="787"/>
                      <a:pt x="1214" y="829"/>
                    </a:cubicBezTo>
                    <a:cubicBezTo>
                      <a:pt x="1256" y="870"/>
                      <a:pt x="1284" y="884"/>
                      <a:pt x="1339" y="926"/>
                    </a:cubicBezTo>
                    <a:cubicBezTo>
                      <a:pt x="1367" y="954"/>
                      <a:pt x="1423" y="996"/>
                      <a:pt x="1465" y="1024"/>
                    </a:cubicBezTo>
                    <a:cubicBezTo>
                      <a:pt x="1493" y="1066"/>
                      <a:pt x="1549" y="1094"/>
                      <a:pt x="1604" y="1135"/>
                    </a:cubicBezTo>
                    <a:cubicBezTo>
                      <a:pt x="1660" y="1163"/>
                      <a:pt x="1688" y="1219"/>
                      <a:pt x="1744" y="1247"/>
                    </a:cubicBezTo>
                    <a:lnTo>
                      <a:pt x="1883" y="1386"/>
                    </a:lnTo>
                    <a:lnTo>
                      <a:pt x="1953" y="1456"/>
                    </a:lnTo>
                    <a:lnTo>
                      <a:pt x="2023" y="1526"/>
                    </a:lnTo>
                    <a:cubicBezTo>
                      <a:pt x="2037" y="1554"/>
                      <a:pt x="2079" y="1582"/>
                      <a:pt x="2093" y="1624"/>
                    </a:cubicBezTo>
                    <a:cubicBezTo>
                      <a:pt x="2107" y="1651"/>
                      <a:pt x="2148" y="1665"/>
                      <a:pt x="2162" y="1707"/>
                    </a:cubicBezTo>
                    <a:cubicBezTo>
                      <a:pt x="2218" y="1763"/>
                      <a:pt x="2246" y="1833"/>
                      <a:pt x="2302" y="1875"/>
                    </a:cubicBezTo>
                    <a:cubicBezTo>
                      <a:pt x="2316" y="1916"/>
                      <a:pt x="2330" y="1944"/>
                      <a:pt x="2372" y="1972"/>
                    </a:cubicBezTo>
                    <a:lnTo>
                      <a:pt x="2427" y="2070"/>
                    </a:lnTo>
                    <a:cubicBezTo>
                      <a:pt x="2455" y="2140"/>
                      <a:pt x="2511" y="2209"/>
                      <a:pt x="2525" y="2279"/>
                    </a:cubicBezTo>
                    <a:cubicBezTo>
                      <a:pt x="2567" y="2349"/>
                      <a:pt x="2595" y="2433"/>
                      <a:pt x="2609" y="2502"/>
                    </a:cubicBezTo>
                    <a:cubicBezTo>
                      <a:pt x="2637" y="2600"/>
                      <a:pt x="2664" y="2670"/>
                      <a:pt x="2678" y="2753"/>
                    </a:cubicBezTo>
                    <a:cubicBezTo>
                      <a:pt x="2706" y="2809"/>
                      <a:pt x="2706" y="2879"/>
                      <a:pt x="2720" y="2921"/>
                    </a:cubicBezTo>
                    <a:cubicBezTo>
                      <a:pt x="2776" y="2893"/>
                      <a:pt x="2804" y="2851"/>
                      <a:pt x="2860" y="2823"/>
                    </a:cubicBezTo>
                    <a:cubicBezTo>
                      <a:pt x="2916" y="2781"/>
                      <a:pt x="2943" y="2739"/>
                      <a:pt x="2999" y="2684"/>
                    </a:cubicBezTo>
                    <a:cubicBezTo>
                      <a:pt x="3027" y="2628"/>
                      <a:pt x="3083" y="2558"/>
                      <a:pt x="3125" y="2502"/>
                    </a:cubicBezTo>
                    <a:lnTo>
                      <a:pt x="3167" y="2405"/>
                    </a:lnTo>
                    <a:cubicBezTo>
                      <a:pt x="3195" y="2363"/>
                      <a:pt x="3208" y="2335"/>
                      <a:pt x="3208" y="2279"/>
                    </a:cubicBezTo>
                    <a:lnTo>
                      <a:pt x="3264" y="2014"/>
                    </a:lnTo>
                    <a:lnTo>
                      <a:pt x="3264" y="1721"/>
                    </a:lnTo>
                    <a:cubicBezTo>
                      <a:pt x="3236" y="1624"/>
                      <a:pt x="3222" y="1512"/>
                      <a:pt x="3195" y="1414"/>
                    </a:cubicBezTo>
                    <a:cubicBezTo>
                      <a:pt x="3167" y="1359"/>
                      <a:pt x="3153" y="1303"/>
                      <a:pt x="3125" y="1247"/>
                    </a:cubicBezTo>
                    <a:cubicBezTo>
                      <a:pt x="3097" y="1205"/>
                      <a:pt x="3069" y="1149"/>
                      <a:pt x="3027" y="1107"/>
                    </a:cubicBezTo>
                    <a:cubicBezTo>
                      <a:pt x="2846" y="801"/>
                      <a:pt x="2511" y="522"/>
                      <a:pt x="2176" y="340"/>
                    </a:cubicBezTo>
                    <a:cubicBezTo>
                      <a:pt x="1828" y="173"/>
                      <a:pt x="1465" y="89"/>
                      <a:pt x="1144" y="33"/>
                    </a:cubicBezTo>
                    <a:cubicBezTo>
                      <a:pt x="967" y="10"/>
                      <a:pt x="804" y="0"/>
                      <a:pt x="657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8"/>
              <p:cNvSpPr/>
              <p:nvPr/>
            </p:nvSpPr>
            <p:spPr>
              <a:xfrm>
                <a:off x="753635" y="2847604"/>
                <a:ext cx="196490" cy="22835"/>
              </a:xfrm>
              <a:custGeom>
                <a:avLst/>
                <a:gdLst/>
                <a:ahLst/>
                <a:cxnLst/>
                <a:rect l="l" t="t" r="r" b="b"/>
                <a:pathLst>
                  <a:path w="4535" h="527" extrusionOk="0">
                    <a:moveTo>
                      <a:pt x="4534" y="0"/>
                    </a:moveTo>
                    <a:lnTo>
                      <a:pt x="1" y="182"/>
                    </a:lnTo>
                    <a:cubicBezTo>
                      <a:pt x="693" y="399"/>
                      <a:pt x="1460" y="526"/>
                      <a:pt x="2211" y="526"/>
                    </a:cubicBezTo>
                    <a:cubicBezTo>
                      <a:pt x="3048" y="526"/>
                      <a:pt x="3865" y="368"/>
                      <a:pt x="453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8"/>
              <p:cNvSpPr/>
              <p:nvPr/>
            </p:nvSpPr>
            <p:spPr>
              <a:xfrm>
                <a:off x="750602" y="2816145"/>
                <a:ext cx="203726" cy="102519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2366" extrusionOk="0">
                    <a:moveTo>
                      <a:pt x="3065" y="1"/>
                    </a:moveTo>
                    <a:cubicBezTo>
                      <a:pt x="3003" y="1"/>
                      <a:pt x="2940" y="5"/>
                      <a:pt x="2874" y="15"/>
                    </a:cubicBezTo>
                    <a:cubicBezTo>
                      <a:pt x="2651" y="43"/>
                      <a:pt x="2372" y="140"/>
                      <a:pt x="2079" y="238"/>
                    </a:cubicBezTo>
                    <a:cubicBezTo>
                      <a:pt x="1786" y="350"/>
                      <a:pt x="1452" y="447"/>
                      <a:pt x="1159" y="559"/>
                    </a:cubicBezTo>
                    <a:cubicBezTo>
                      <a:pt x="838" y="657"/>
                      <a:pt x="559" y="726"/>
                      <a:pt x="350" y="782"/>
                    </a:cubicBezTo>
                    <a:lnTo>
                      <a:pt x="1" y="866"/>
                    </a:lnTo>
                    <a:cubicBezTo>
                      <a:pt x="1" y="866"/>
                      <a:pt x="85" y="977"/>
                      <a:pt x="266" y="1131"/>
                    </a:cubicBezTo>
                    <a:cubicBezTo>
                      <a:pt x="419" y="1284"/>
                      <a:pt x="671" y="1493"/>
                      <a:pt x="977" y="1689"/>
                    </a:cubicBezTo>
                    <a:cubicBezTo>
                      <a:pt x="1298" y="1884"/>
                      <a:pt x="1661" y="2065"/>
                      <a:pt x="2037" y="2191"/>
                    </a:cubicBezTo>
                    <a:cubicBezTo>
                      <a:pt x="2391" y="2305"/>
                      <a:pt x="2714" y="2365"/>
                      <a:pt x="3000" y="2365"/>
                    </a:cubicBezTo>
                    <a:cubicBezTo>
                      <a:pt x="3097" y="2365"/>
                      <a:pt x="3190" y="2359"/>
                      <a:pt x="3279" y="2344"/>
                    </a:cubicBezTo>
                    <a:cubicBezTo>
                      <a:pt x="3823" y="2275"/>
                      <a:pt x="4213" y="1982"/>
                      <a:pt x="4423" y="1689"/>
                    </a:cubicBezTo>
                    <a:cubicBezTo>
                      <a:pt x="4632" y="1396"/>
                      <a:pt x="4674" y="1075"/>
                      <a:pt x="4702" y="880"/>
                    </a:cubicBezTo>
                    <a:lnTo>
                      <a:pt x="4702" y="880"/>
                    </a:lnTo>
                    <a:cubicBezTo>
                      <a:pt x="4646" y="936"/>
                      <a:pt x="4590" y="977"/>
                      <a:pt x="4534" y="1019"/>
                    </a:cubicBezTo>
                    <a:cubicBezTo>
                      <a:pt x="4465" y="1089"/>
                      <a:pt x="4395" y="1145"/>
                      <a:pt x="4311" y="1201"/>
                    </a:cubicBezTo>
                    <a:cubicBezTo>
                      <a:pt x="4227" y="1256"/>
                      <a:pt x="4158" y="1298"/>
                      <a:pt x="4060" y="1340"/>
                    </a:cubicBezTo>
                    <a:cubicBezTo>
                      <a:pt x="4032" y="1354"/>
                      <a:pt x="3976" y="1396"/>
                      <a:pt x="3948" y="1410"/>
                    </a:cubicBezTo>
                    <a:lnTo>
                      <a:pt x="3809" y="1466"/>
                    </a:lnTo>
                    <a:lnTo>
                      <a:pt x="3669" y="1507"/>
                    </a:lnTo>
                    <a:cubicBezTo>
                      <a:pt x="3614" y="1535"/>
                      <a:pt x="3572" y="1549"/>
                      <a:pt x="3530" y="1549"/>
                    </a:cubicBezTo>
                    <a:cubicBezTo>
                      <a:pt x="3474" y="1563"/>
                      <a:pt x="3432" y="1563"/>
                      <a:pt x="3390" y="1577"/>
                    </a:cubicBezTo>
                    <a:cubicBezTo>
                      <a:pt x="3335" y="1605"/>
                      <a:pt x="3293" y="1605"/>
                      <a:pt x="3251" y="1605"/>
                    </a:cubicBezTo>
                    <a:cubicBezTo>
                      <a:pt x="3195" y="1605"/>
                      <a:pt x="3153" y="1619"/>
                      <a:pt x="3112" y="1619"/>
                    </a:cubicBezTo>
                    <a:cubicBezTo>
                      <a:pt x="3056" y="1619"/>
                      <a:pt x="3014" y="1633"/>
                      <a:pt x="2972" y="1633"/>
                    </a:cubicBezTo>
                    <a:cubicBezTo>
                      <a:pt x="2874" y="1633"/>
                      <a:pt x="2791" y="1647"/>
                      <a:pt x="2707" y="1647"/>
                    </a:cubicBezTo>
                    <a:cubicBezTo>
                      <a:pt x="2623" y="1647"/>
                      <a:pt x="2526" y="1647"/>
                      <a:pt x="2456" y="1633"/>
                    </a:cubicBezTo>
                    <a:cubicBezTo>
                      <a:pt x="2372" y="1633"/>
                      <a:pt x="2302" y="1619"/>
                      <a:pt x="2233" y="1605"/>
                    </a:cubicBezTo>
                    <a:lnTo>
                      <a:pt x="2024" y="1549"/>
                    </a:lnTo>
                    <a:cubicBezTo>
                      <a:pt x="1884" y="1507"/>
                      <a:pt x="1786" y="1480"/>
                      <a:pt x="1675" y="1424"/>
                    </a:cubicBezTo>
                    <a:cubicBezTo>
                      <a:pt x="1577" y="1368"/>
                      <a:pt x="1480" y="1340"/>
                      <a:pt x="1410" y="1298"/>
                    </a:cubicBezTo>
                    <a:cubicBezTo>
                      <a:pt x="1340" y="1270"/>
                      <a:pt x="1298" y="1228"/>
                      <a:pt x="1256" y="1201"/>
                    </a:cubicBezTo>
                    <a:cubicBezTo>
                      <a:pt x="1228" y="1187"/>
                      <a:pt x="1201" y="1159"/>
                      <a:pt x="1201" y="1159"/>
                    </a:cubicBezTo>
                    <a:lnTo>
                      <a:pt x="1270" y="1159"/>
                    </a:lnTo>
                    <a:cubicBezTo>
                      <a:pt x="1312" y="1159"/>
                      <a:pt x="1382" y="1159"/>
                      <a:pt x="1452" y="1187"/>
                    </a:cubicBezTo>
                    <a:cubicBezTo>
                      <a:pt x="1521" y="1187"/>
                      <a:pt x="1619" y="1201"/>
                      <a:pt x="1717" y="1201"/>
                    </a:cubicBezTo>
                    <a:lnTo>
                      <a:pt x="2037" y="1201"/>
                    </a:lnTo>
                    <a:cubicBezTo>
                      <a:pt x="2163" y="1201"/>
                      <a:pt x="2302" y="1187"/>
                      <a:pt x="2442" y="1159"/>
                    </a:cubicBezTo>
                    <a:cubicBezTo>
                      <a:pt x="2512" y="1159"/>
                      <a:pt x="2581" y="1145"/>
                      <a:pt x="2651" y="1131"/>
                    </a:cubicBezTo>
                    <a:cubicBezTo>
                      <a:pt x="2693" y="1131"/>
                      <a:pt x="2721" y="1117"/>
                      <a:pt x="2763" y="1117"/>
                    </a:cubicBezTo>
                    <a:cubicBezTo>
                      <a:pt x="2791" y="1117"/>
                      <a:pt x="2833" y="1089"/>
                      <a:pt x="2860" y="1089"/>
                    </a:cubicBezTo>
                    <a:cubicBezTo>
                      <a:pt x="2902" y="1089"/>
                      <a:pt x="2930" y="1075"/>
                      <a:pt x="2972" y="1075"/>
                    </a:cubicBezTo>
                    <a:cubicBezTo>
                      <a:pt x="3000" y="1061"/>
                      <a:pt x="3042" y="1061"/>
                      <a:pt x="3070" y="1047"/>
                    </a:cubicBezTo>
                    <a:cubicBezTo>
                      <a:pt x="3112" y="1019"/>
                      <a:pt x="3139" y="1019"/>
                      <a:pt x="3181" y="1005"/>
                    </a:cubicBezTo>
                    <a:cubicBezTo>
                      <a:pt x="3209" y="991"/>
                      <a:pt x="3251" y="991"/>
                      <a:pt x="3279" y="977"/>
                    </a:cubicBezTo>
                    <a:cubicBezTo>
                      <a:pt x="3349" y="949"/>
                      <a:pt x="3432" y="922"/>
                      <a:pt x="3502" y="880"/>
                    </a:cubicBezTo>
                    <a:lnTo>
                      <a:pt x="3711" y="782"/>
                    </a:lnTo>
                    <a:cubicBezTo>
                      <a:pt x="3781" y="740"/>
                      <a:pt x="3851" y="712"/>
                      <a:pt x="3921" y="657"/>
                    </a:cubicBezTo>
                    <a:cubicBezTo>
                      <a:pt x="3990" y="629"/>
                      <a:pt x="4046" y="573"/>
                      <a:pt x="4116" y="531"/>
                    </a:cubicBezTo>
                    <a:cubicBezTo>
                      <a:pt x="4172" y="503"/>
                      <a:pt x="4200" y="461"/>
                      <a:pt x="4241" y="433"/>
                    </a:cubicBezTo>
                    <a:cubicBezTo>
                      <a:pt x="4158" y="378"/>
                      <a:pt x="4060" y="322"/>
                      <a:pt x="3962" y="280"/>
                    </a:cubicBezTo>
                    <a:cubicBezTo>
                      <a:pt x="3851" y="224"/>
                      <a:pt x="3753" y="168"/>
                      <a:pt x="3628" y="113"/>
                    </a:cubicBezTo>
                    <a:cubicBezTo>
                      <a:pt x="3457" y="48"/>
                      <a:pt x="3269" y="1"/>
                      <a:pt x="306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8"/>
              <p:cNvSpPr/>
              <p:nvPr/>
            </p:nvSpPr>
            <p:spPr>
              <a:xfrm>
                <a:off x="802599" y="2889289"/>
                <a:ext cx="167461" cy="147539"/>
              </a:xfrm>
              <a:custGeom>
                <a:avLst/>
                <a:gdLst/>
                <a:ahLst/>
                <a:cxnLst/>
                <a:rect l="l" t="t" r="r" b="b"/>
                <a:pathLst>
                  <a:path w="3865" h="3405" extrusionOk="0">
                    <a:moveTo>
                      <a:pt x="3585" y="1"/>
                    </a:moveTo>
                    <a:lnTo>
                      <a:pt x="1" y="3404"/>
                    </a:lnTo>
                    <a:cubicBezTo>
                      <a:pt x="1842" y="3376"/>
                      <a:pt x="3864" y="2093"/>
                      <a:pt x="35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8"/>
              <p:cNvSpPr/>
              <p:nvPr/>
            </p:nvSpPr>
            <p:spPr>
              <a:xfrm>
                <a:off x="803813" y="2886862"/>
                <a:ext cx="194627" cy="164437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3795" extrusionOk="0">
                    <a:moveTo>
                      <a:pt x="3725" y="1"/>
                    </a:moveTo>
                    <a:cubicBezTo>
                      <a:pt x="3767" y="71"/>
                      <a:pt x="3781" y="154"/>
                      <a:pt x="3822" y="238"/>
                    </a:cubicBezTo>
                    <a:cubicBezTo>
                      <a:pt x="3836" y="294"/>
                      <a:pt x="3850" y="350"/>
                      <a:pt x="3850" y="405"/>
                    </a:cubicBezTo>
                    <a:cubicBezTo>
                      <a:pt x="3864" y="447"/>
                      <a:pt x="3864" y="503"/>
                      <a:pt x="3892" y="573"/>
                    </a:cubicBezTo>
                    <a:cubicBezTo>
                      <a:pt x="3906" y="698"/>
                      <a:pt x="3906" y="796"/>
                      <a:pt x="3906" y="922"/>
                    </a:cubicBezTo>
                    <a:cubicBezTo>
                      <a:pt x="3892" y="1173"/>
                      <a:pt x="3850" y="1410"/>
                      <a:pt x="3753" y="1633"/>
                    </a:cubicBezTo>
                    <a:cubicBezTo>
                      <a:pt x="3725" y="1689"/>
                      <a:pt x="3697" y="1745"/>
                      <a:pt x="3669" y="1814"/>
                    </a:cubicBezTo>
                    <a:cubicBezTo>
                      <a:pt x="3641" y="1870"/>
                      <a:pt x="3627" y="1926"/>
                      <a:pt x="3585" y="1968"/>
                    </a:cubicBezTo>
                    <a:cubicBezTo>
                      <a:pt x="3557" y="2024"/>
                      <a:pt x="3515" y="2079"/>
                      <a:pt x="3502" y="2121"/>
                    </a:cubicBezTo>
                    <a:cubicBezTo>
                      <a:pt x="3474" y="2177"/>
                      <a:pt x="3432" y="2219"/>
                      <a:pt x="3404" y="2261"/>
                    </a:cubicBezTo>
                    <a:cubicBezTo>
                      <a:pt x="3320" y="2358"/>
                      <a:pt x="3250" y="2442"/>
                      <a:pt x="3167" y="2512"/>
                    </a:cubicBezTo>
                    <a:cubicBezTo>
                      <a:pt x="3139" y="2540"/>
                      <a:pt x="3097" y="2581"/>
                      <a:pt x="3055" y="2609"/>
                    </a:cubicBezTo>
                    <a:cubicBezTo>
                      <a:pt x="3013" y="2651"/>
                      <a:pt x="2958" y="2679"/>
                      <a:pt x="2930" y="2707"/>
                    </a:cubicBezTo>
                    <a:cubicBezTo>
                      <a:pt x="2888" y="2735"/>
                      <a:pt x="2846" y="2749"/>
                      <a:pt x="2804" y="2791"/>
                    </a:cubicBezTo>
                    <a:cubicBezTo>
                      <a:pt x="2776" y="2805"/>
                      <a:pt x="2720" y="2846"/>
                      <a:pt x="2679" y="2860"/>
                    </a:cubicBezTo>
                    <a:cubicBezTo>
                      <a:pt x="2595" y="2916"/>
                      <a:pt x="2525" y="2944"/>
                      <a:pt x="2441" y="2986"/>
                    </a:cubicBezTo>
                    <a:cubicBezTo>
                      <a:pt x="2288" y="3056"/>
                      <a:pt x="2149" y="3098"/>
                      <a:pt x="2009" y="3125"/>
                    </a:cubicBezTo>
                    <a:cubicBezTo>
                      <a:pt x="1939" y="3139"/>
                      <a:pt x="1884" y="3139"/>
                      <a:pt x="1814" y="3153"/>
                    </a:cubicBezTo>
                    <a:cubicBezTo>
                      <a:pt x="1758" y="3167"/>
                      <a:pt x="1702" y="3167"/>
                      <a:pt x="1660" y="3167"/>
                    </a:cubicBezTo>
                    <a:lnTo>
                      <a:pt x="1381" y="3167"/>
                    </a:lnTo>
                    <a:cubicBezTo>
                      <a:pt x="1381" y="3167"/>
                      <a:pt x="1395" y="3153"/>
                      <a:pt x="1451" y="3139"/>
                    </a:cubicBezTo>
                    <a:cubicBezTo>
                      <a:pt x="1493" y="3125"/>
                      <a:pt x="1549" y="3084"/>
                      <a:pt x="1632" y="3056"/>
                    </a:cubicBezTo>
                    <a:cubicBezTo>
                      <a:pt x="1730" y="3014"/>
                      <a:pt x="1814" y="2958"/>
                      <a:pt x="1911" y="2888"/>
                    </a:cubicBezTo>
                    <a:cubicBezTo>
                      <a:pt x="1967" y="2860"/>
                      <a:pt x="2023" y="2833"/>
                      <a:pt x="2093" y="2791"/>
                    </a:cubicBezTo>
                    <a:cubicBezTo>
                      <a:pt x="2149" y="2749"/>
                      <a:pt x="2218" y="2707"/>
                      <a:pt x="2260" y="2665"/>
                    </a:cubicBezTo>
                    <a:cubicBezTo>
                      <a:pt x="2386" y="2581"/>
                      <a:pt x="2511" y="2470"/>
                      <a:pt x="2637" y="2358"/>
                    </a:cubicBezTo>
                    <a:cubicBezTo>
                      <a:pt x="2679" y="2289"/>
                      <a:pt x="2748" y="2233"/>
                      <a:pt x="2804" y="2163"/>
                    </a:cubicBezTo>
                    <a:cubicBezTo>
                      <a:pt x="2818" y="2121"/>
                      <a:pt x="2860" y="2093"/>
                      <a:pt x="2888" y="2051"/>
                    </a:cubicBezTo>
                    <a:cubicBezTo>
                      <a:pt x="2916" y="2024"/>
                      <a:pt x="2944" y="1982"/>
                      <a:pt x="2958" y="1954"/>
                    </a:cubicBezTo>
                    <a:cubicBezTo>
                      <a:pt x="2985" y="1912"/>
                      <a:pt x="3013" y="1884"/>
                      <a:pt x="3027" y="1828"/>
                    </a:cubicBezTo>
                    <a:cubicBezTo>
                      <a:pt x="3055" y="1800"/>
                      <a:pt x="3069" y="1745"/>
                      <a:pt x="3097" y="1703"/>
                    </a:cubicBezTo>
                    <a:cubicBezTo>
                      <a:pt x="3125" y="1675"/>
                      <a:pt x="3139" y="1619"/>
                      <a:pt x="3153" y="1591"/>
                    </a:cubicBezTo>
                    <a:cubicBezTo>
                      <a:pt x="3167" y="1549"/>
                      <a:pt x="3195" y="1493"/>
                      <a:pt x="3209" y="1466"/>
                    </a:cubicBezTo>
                    <a:cubicBezTo>
                      <a:pt x="3237" y="1382"/>
                      <a:pt x="3264" y="1284"/>
                      <a:pt x="3278" y="1201"/>
                    </a:cubicBezTo>
                    <a:cubicBezTo>
                      <a:pt x="3278" y="1145"/>
                      <a:pt x="3292" y="1117"/>
                      <a:pt x="3292" y="1061"/>
                    </a:cubicBezTo>
                    <a:lnTo>
                      <a:pt x="3306" y="922"/>
                    </a:lnTo>
                    <a:cubicBezTo>
                      <a:pt x="3334" y="754"/>
                      <a:pt x="3306" y="573"/>
                      <a:pt x="3278" y="405"/>
                    </a:cubicBezTo>
                    <a:cubicBezTo>
                      <a:pt x="3264" y="336"/>
                      <a:pt x="3237" y="280"/>
                      <a:pt x="3223" y="224"/>
                    </a:cubicBezTo>
                    <a:cubicBezTo>
                      <a:pt x="3097" y="350"/>
                      <a:pt x="2916" y="503"/>
                      <a:pt x="2679" y="698"/>
                    </a:cubicBezTo>
                    <a:cubicBezTo>
                      <a:pt x="2595" y="782"/>
                      <a:pt x="2511" y="852"/>
                      <a:pt x="2428" y="936"/>
                    </a:cubicBezTo>
                    <a:cubicBezTo>
                      <a:pt x="2330" y="1033"/>
                      <a:pt x="2260" y="1117"/>
                      <a:pt x="2190" y="1214"/>
                    </a:cubicBezTo>
                    <a:cubicBezTo>
                      <a:pt x="2149" y="1312"/>
                      <a:pt x="2093" y="1410"/>
                      <a:pt x="2023" y="1521"/>
                    </a:cubicBezTo>
                    <a:cubicBezTo>
                      <a:pt x="1953" y="1633"/>
                      <a:pt x="1884" y="1758"/>
                      <a:pt x="1800" y="1884"/>
                    </a:cubicBezTo>
                    <a:cubicBezTo>
                      <a:pt x="1618" y="2149"/>
                      <a:pt x="1381" y="2428"/>
                      <a:pt x="1116" y="2665"/>
                    </a:cubicBezTo>
                    <a:cubicBezTo>
                      <a:pt x="851" y="2916"/>
                      <a:pt x="572" y="3098"/>
                      <a:pt x="363" y="3237"/>
                    </a:cubicBezTo>
                    <a:cubicBezTo>
                      <a:pt x="265" y="3307"/>
                      <a:pt x="168" y="3363"/>
                      <a:pt x="98" y="3404"/>
                    </a:cubicBezTo>
                    <a:lnTo>
                      <a:pt x="0" y="3446"/>
                    </a:lnTo>
                    <a:lnTo>
                      <a:pt x="98" y="3502"/>
                    </a:lnTo>
                    <a:cubicBezTo>
                      <a:pt x="168" y="3544"/>
                      <a:pt x="265" y="3572"/>
                      <a:pt x="405" y="3628"/>
                    </a:cubicBezTo>
                    <a:cubicBezTo>
                      <a:pt x="656" y="3711"/>
                      <a:pt x="1019" y="3795"/>
                      <a:pt x="1479" y="3795"/>
                    </a:cubicBezTo>
                    <a:cubicBezTo>
                      <a:pt x="1925" y="3795"/>
                      <a:pt x="2455" y="3725"/>
                      <a:pt x="2944" y="3502"/>
                    </a:cubicBezTo>
                    <a:cubicBezTo>
                      <a:pt x="3195" y="3404"/>
                      <a:pt x="3432" y="3265"/>
                      <a:pt x="3641" y="3084"/>
                    </a:cubicBezTo>
                    <a:cubicBezTo>
                      <a:pt x="3836" y="2902"/>
                      <a:pt x="4004" y="2707"/>
                      <a:pt x="4143" y="2484"/>
                    </a:cubicBezTo>
                    <a:cubicBezTo>
                      <a:pt x="4352" y="2149"/>
                      <a:pt x="4464" y="1814"/>
                      <a:pt x="4478" y="1507"/>
                    </a:cubicBezTo>
                    <a:cubicBezTo>
                      <a:pt x="4492" y="1201"/>
                      <a:pt x="4450" y="922"/>
                      <a:pt x="4352" y="712"/>
                    </a:cubicBezTo>
                    <a:cubicBezTo>
                      <a:pt x="4185" y="294"/>
                      <a:pt x="3906" y="113"/>
                      <a:pt x="372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8"/>
              <p:cNvSpPr/>
              <p:nvPr/>
            </p:nvSpPr>
            <p:spPr>
              <a:xfrm>
                <a:off x="1006907" y="2911647"/>
                <a:ext cx="90078" cy="181379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4186" extrusionOk="0">
                    <a:moveTo>
                      <a:pt x="0" y="1"/>
                    </a:moveTo>
                    <a:lnTo>
                      <a:pt x="781" y="4185"/>
                    </a:lnTo>
                    <a:cubicBezTo>
                      <a:pt x="2079" y="3139"/>
                      <a:pt x="1046" y="866"/>
                      <a:pt x="0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8"/>
              <p:cNvSpPr/>
              <p:nvPr/>
            </p:nvSpPr>
            <p:spPr>
              <a:xfrm>
                <a:off x="997244" y="2902288"/>
                <a:ext cx="109402" cy="187099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4318" extrusionOk="0">
                    <a:moveTo>
                      <a:pt x="781" y="0"/>
                    </a:moveTo>
                    <a:cubicBezTo>
                      <a:pt x="597" y="0"/>
                      <a:pt x="442" y="36"/>
                      <a:pt x="335" y="77"/>
                    </a:cubicBezTo>
                    <a:cubicBezTo>
                      <a:pt x="405" y="119"/>
                      <a:pt x="474" y="133"/>
                      <a:pt x="516" y="175"/>
                    </a:cubicBezTo>
                    <a:cubicBezTo>
                      <a:pt x="614" y="217"/>
                      <a:pt x="697" y="273"/>
                      <a:pt x="767" y="328"/>
                    </a:cubicBezTo>
                    <a:cubicBezTo>
                      <a:pt x="837" y="384"/>
                      <a:pt x="921" y="440"/>
                      <a:pt x="990" y="524"/>
                    </a:cubicBezTo>
                    <a:cubicBezTo>
                      <a:pt x="1130" y="663"/>
                      <a:pt x="1269" y="803"/>
                      <a:pt x="1381" y="956"/>
                    </a:cubicBezTo>
                    <a:cubicBezTo>
                      <a:pt x="1409" y="984"/>
                      <a:pt x="1423" y="1040"/>
                      <a:pt x="1465" y="1082"/>
                    </a:cubicBezTo>
                    <a:cubicBezTo>
                      <a:pt x="1479" y="1110"/>
                      <a:pt x="1520" y="1165"/>
                      <a:pt x="1534" y="1193"/>
                    </a:cubicBezTo>
                    <a:cubicBezTo>
                      <a:pt x="1548" y="1235"/>
                      <a:pt x="1590" y="1277"/>
                      <a:pt x="1604" y="1319"/>
                    </a:cubicBezTo>
                    <a:cubicBezTo>
                      <a:pt x="1618" y="1347"/>
                      <a:pt x="1632" y="1402"/>
                      <a:pt x="1660" y="1444"/>
                    </a:cubicBezTo>
                    <a:cubicBezTo>
                      <a:pt x="1688" y="1528"/>
                      <a:pt x="1730" y="1612"/>
                      <a:pt x="1744" y="1695"/>
                    </a:cubicBezTo>
                    <a:cubicBezTo>
                      <a:pt x="1771" y="1793"/>
                      <a:pt x="1799" y="1877"/>
                      <a:pt x="1813" y="1960"/>
                    </a:cubicBezTo>
                    <a:cubicBezTo>
                      <a:pt x="1827" y="2044"/>
                      <a:pt x="1841" y="2114"/>
                      <a:pt x="1841" y="2212"/>
                    </a:cubicBezTo>
                    <a:lnTo>
                      <a:pt x="1841" y="2435"/>
                    </a:lnTo>
                    <a:cubicBezTo>
                      <a:pt x="1841" y="2504"/>
                      <a:pt x="1827" y="2574"/>
                      <a:pt x="1827" y="2644"/>
                    </a:cubicBezTo>
                    <a:cubicBezTo>
                      <a:pt x="1813" y="2714"/>
                      <a:pt x="1813" y="2769"/>
                      <a:pt x="1799" y="2839"/>
                    </a:cubicBezTo>
                    <a:cubicBezTo>
                      <a:pt x="1758" y="2951"/>
                      <a:pt x="1730" y="3048"/>
                      <a:pt x="1688" y="3118"/>
                    </a:cubicBezTo>
                    <a:cubicBezTo>
                      <a:pt x="1660" y="3188"/>
                      <a:pt x="1618" y="3230"/>
                      <a:pt x="1604" y="3286"/>
                    </a:cubicBezTo>
                    <a:cubicBezTo>
                      <a:pt x="1590" y="3327"/>
                      <a:pt x="1562" y="3341"/>
                      <a:pt x="1562" y="3341"/>
                    </a:cubicBezTo>
                    <a:lnTo>
                      <a:pt x="1562" y="3272"/>
                    </a:lnTo>
                    <a:lnTo>
                      <a:pt x="1562" y="3104"/>
                    </a:lnTo>
                    <a:lnTo>
                      <a:pt x="1562" y="2979"/>
                    </a:lnTo>
                    <a:cubicBezTo>
                      <a:pt x="1562" y="2923"/>
                      <a:pt x="1562" y="2895"/>
                      <a:pt x="1548" y="2825"/>
                    </a:cubicBezTo>
                    <a:cubicBezTo>
                      <a:pt x="1548" y="2769"/>
                      <a:pt x="1534" y="2714"/>
                      <a:pt x="1520" y="2644"/>
                    </a:cubicBezTo>
                    <a:cubicBezTo>
                      <a:pt x="1493" y="2588"/>
                      <a:pt x="1493" y="2518"/>
                      <a:pt x="1479" y="2477"/>
                    </a:cubicBezTo>
                    <a:cubicBezTo>
                      <a:pt x="1451" y="2351"/>
                      <a:pt x="1409" y="2212"/>
                      <a:pt x="1353" y="2086"/>
                    </a:cubicBezTo>
                    <a:cubicBezTo>
                      <a:pt x="1325" y="2016"/>
                      <a:pt x="1311" y="1946"/>
                      <a:pt x="1269" y="1877"/>
                    </a:cubicBezTo>
                    <a:lnTo>
                      <a:pt x="1214" y="1779"/>
                    </a:lnTo>
                    <a:lnTo>
                      <a:pt x="1172" y="1668"/>
                    </a:lnTo>
                    <a:lnTo>
                      <a:pt x="1116" y="1570"/>
                    </a:lnTo>
                    <a:cubicBezTo>
                      <a:pt x="1102" y="1528"/>
                      <a:pt x="1074" y="1500"/>
                      <a:pt x="1046" y="1458"/>
                    </a:cubicBezTo>
                    <a:cubicBezTo>
                      <a:pt x="990" y="1389"/>
                      <a:pt x="962" y="1333"/>
                      <a:pt x="907" y="1263"/>
                    </a:cubicBezTo>
                    <a:cubicBezTo>
                      <a:pt x="851" y="1193"/>
                      <a:pt x="795" y="1137"/>
                      <a:pt x="753" y="1068"/>
                    </a:cubicBezTo>
                    <a:cubicBezTo>
                      <a:pt x="697" y="998"/>
                      <a:pt x="642" y="956"/>
                      <a:pt x="572" y="900"/>
                    </a:cubicBezTo>
                    <a:cubicBezTo>
                      <a:pt x="446" y="789"/>
                      <a:pt x="335" y="691"/>
                      <a:pt x="209" y="607"/>
                    </a:cubicBezTo>
                    <a:cubicBezTo>
                      <a:pt x="153" y="566"/>
                      <a:pt x="126" y="552"/>
                      <a:pt x="70" y="510"/>
                    </a:cubicBezTo>
                    <a:cubicBezTo>
                      <a:pt x="28" y="705"/>
                      <a:pt x="0" y="956"/>
                      <a:pt x="0" y="1193"/>
                    </a:cubicBezTo>
                    <a:cubicBezTo>
                      <a:pt x="0" y="1444"/>
                      <a:pt x="28" y="1681"/>
                      <a:pt x="153" y="1946"/>
                    </a:cubicBezTo>
                    <a:cubicBezTo>
                      <a:pt x="363" y="2351"/>
                      <a:pt x="795" y="2783"/>
                      <a:pt x="990" y="3272"/>
                    </a:cubicBezTo>
                    <a:cubicBezTo>
                      <a:pt x="1102" y="3509"/>
                      <a:pt x="1116" y="3774"/>
                      <a:pt x="1102" y="3983"/>
                    </a:cubicBezTo>
                    <a:cubicBezTo>
                      <a:pt x="1074" y="4095"/>
                      <a:pt x="1060" y="4178"/>
                      <a:pt x="1046" y="4234"/>
                    </a:cubicBezTo>
                    <a:cubicBezTo>
                      <a:pt x="1032" y="4276"/>
                      <a:pt x="1004" y="4318"/>
                      <a:pt x="1004" y="4318"/>
                    </a:cubicBezTo>
                    <a:cubicBezTo>
                      <a:pt x="1004" y="4318"/>
                      <a:pt x="1046" y="4318"/>
                      <a:pt x="1116" y="4304"/>
                    </a:cubicBezTo>
                    <a:cubicBezTo>
                      <a:pt x="1186" y="4276"/>
                      <a:pt x="1269" y="4262"/>
                      <a:pt x="1395" y="4206"/>
                    </a:cubicBezTo>
                    <a:cubicBezTo>
                      <a:pt x="1493" y="4164"/>
                      <a:pt x="1632" y="4095"/>
                      <a:pt x="1771" y="3969"/>
                    </a:cubicBezTo>
                    <a:cubicBezTo>
                      <a:pt x="1911" y="3844"/>
                      <a:pt x="2050" y="3690"/>
                      <a:pt x="2162" y="3495"/>
                    </a:cubicBezTo>
                    <a:cubicBezTo>
                      <a:pt x="2385" y="3118"/>
                      <a:pt x="2511" y="2630"/>
                      <a:pt x="2525" y="2156"/>
                    </a:cubicBezTo>
                    <a:cubicBezTo>
                      <a:pt x="2525" y="1933"/>
                      <a:pt x="2511" y="1681"/>
                      <a:pt x="2455" y="1472"/>
                    </a:cubicBezTo>
                    <a:cubicBezTo>
                      <a:pt x="2399" y="1319"/>
                      <a:pt x="2329" y="1124"/>
                      <a:pt x="2246" y="956"/>
                    </a:cubicBezTo>
                    <a:cubicBezTo>
                      <a:pt x="1981" y="426"/>
                      <a:pt x="1562" y="175"/>
                      <a:pt x="1200" y="63"/>
                    </a:cubicBezTo>
                    <a:cubicBezTo>
                      <a:pt x="1051" y="18"/>
                      <a:pt x="909" y="0"/>
                      <a:pt x="781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6" name="Google Shape;1006;p8"/>
            <p:cNvSpPr/>
            <p:nvPr/>
          </p:nvSpPr>
          <p:spPr>
            <a:xfrm>
              <a:off x="898708" y="2546062"/>
              <a:ext cx="31456" cy="28078"/>
            </a:xfrm>
            <a:custGeom>
              <a:avLst/>
              <a:gdLst/>
              <a:ahLst/>
              <a:cxnLst/>
              <a:rect l="l" t="t" r="r" b="b"/>
              <a:pathLst>
                <a:path w="726" h="648" extrusionOk="0">
                  <a:moveTo>
                    <a:pt x="355" y="1"/>
                  </a:moveTo>
                  <a:cubicBezTo>
                    <a:pt x="255" y="1"/>
                    <a:pt x="161" y="48"/>
                    <a:pt x="112" y="138"/>
                  </a:cubicBezTo>
                  <a:cubicBezTo>
                    <a:pt x="0" y="292"/>
                    <a:pt x="42" y="487"/>
                    <a:pt x="182" y="585"/>
                  </a:cubicBezTo>
                  <a:cubicBezTo>
                    <a:pt x="241" y="626"/>
                    <a:pt x="311" y="648"/>
                    <a:pt x="380" y="648"/>
                  </a:cubicBezTo>
                  <a:cubicBezTo>
                    <a:pt x="472" y="648"/>
                    <a:pt x="564" y="609"/>
                    <a:pt x="628" y="529"/>
                  </a:cubicBezTo>
                  <a:cubicBezTo>
                    <a:pt x="726" y="403"/>
                    <a:pt x="698" y="180"/>
                    <a:pt x="558" y="69"/>
                  </a:cubicBezTo>
                  <a:cubicBezTo>
                    <a:pt x="496" y="23"/>
                    <a:pt x="424" y="1"/>
                    <a:pt x="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930123" y="2575007"/>
              <a:ext cx="27253" cy="23528"/>
            </a:xfrm>
            <a:custGeom>
              <a:avLst/>
              <a:gdLst/>
              <a:ahLst/>
              <a:cxnLst/>
              <a:rect l="l" t="t" r="r" b="b"/>
              <a:pathLst>
                <a:path w="629" h="543" extrusionOk="0">
                  <a:moveTo>
                    <a:pt x="308" y="0"/>
                  </a:moveTo>
                  <a:cubicBezTo>
                    <a:pt x="238" y="0"/>
                    <a:pt x="168" y="14"/>
                    <a:pt x="112" y="70"/>
                  </a:cubicBezTo>
                  <a:cubicBezTo>
                    <a:pt x="15" y="168"/>
                    <a:pt x="1" y="349"/>
                    <a:pt x="98" y="447"/>
                  </a:cubicBezTo>
                  <a:cubicBezTo>
                    <a:pt x="146" y="511"/>
                    <a:pt x="226" y="542"/>
                    <a:pt x="309" y="542"/>
                  </a:cubicBezTo>
                  <a:cubicBezTo>
                    <a:pt x="371" y="542"/>
                    <a:pt x="435" y="525"/>
                    <a:pt x="489" y="489"/>
                  </a:cubicBezTo>
                  <a:cubicBezTo>
                    <a:pt x="587" y="419"/>
                    <a:pt x="628" y="224"/>
                    <a:pt x="503" y="98"/>
                  </a:cubicBezTo>
                  <a:cubicBezTo>
                    <a:pt x="447" y="28"/>
                    <a:pt x="377" y="0"/>
                    <a:pt x="3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951269" y="2606466"/>
              <a:ext cx="23007" cy="20062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59" y="0"/>
                  </a:moveTo>
                  <a:cubicBezTo>
                    <a:pt x="222" y="0"/>
                    <a:pt x="186" y="10"/>
                    <a:pt x="154" y="28"/>
                  </a:cubicBezTo>
                  <a:cubicBezTo>
                    <a:pt x="43" y="84"/>
                    <a:pt x="1" y="237"/>
                    <a:pt x="71" y="335"/>
                  </a:cubicBezTo>
                  <a:cubicBezTo>
                    <a:pt x="102" y="418"/>
                    <a:pt x="187" y="462"/>
                    <a:pt x="280" y="462"/>
                  </a:cubicBezTo>
                  <a:cubicBezTo>
                    <a:pt x="312" y="462"/>
                    <a:pt x="345" y="457"/>
                    <a:pt x="378" y="446"/>
                  </a:cubicBezTo>
                  <a:cubicBezTo>
                    <a:pt x="489" y="404"/>
                    <a:pt x="531" y="251"/>
                    <a:pt x="461" y="125"/>
                  </a:cubicBezTo>
                  <a:cubicBezTo>
                    <a:pt x="414" y="41"/>
                    <a:pt x="335" y="0"/>
                    <a:pt x="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965179" y="2637924"/>
              <a:ext cx="18198" cy="16379"/>
            </a:xfrm>
            <a:custGeom>
              <a:avLst/>
              <a:gdLst/>
              <a:ahLst/>
              <a:cxnLst/>
              <a:rect l="l" t="t" r="r" b="b"/>
              <a:pathLst>
                <a:path w="420" h="378" extrusionOk="0">
                  <a:moveTo>
                    <a:pt x="222" y="1"/>
                  </a:moveTo>
                  <a:cubicBezTo>
                    <a:pt x="203" y="1"/>
                    <a:pt x="185" y="5"/>
                    <a:pt x="168" y="13"/>
                  </a:cubicBezTo>
                  <a:cubicBezTo>
                    <a:pt x="57" y="41"/>
                    <a:pt x="1" y="153"/>
                    <a:pt x="43" y="236"/>
                  </a:cubicBezTo>
                  <a:cubicBezTo>
                    <a:pt x="55" y="313"/>
                    <a:pt x="150" y="378"/>
                    <a:pt x="240" y="378"/>
                  </a:cubicBezTo>
                  <a:cubicBezTo>
                    <a:pt x="249" y="378"/>
                    <a:pt x="257" y="377"/>
                    <a:pt x="266" y="376"/>
                  </a:cubicBezTo>
                  <a:cubicBezTo>
                    <a:pt x="349" y="362"/>
                    <a:pt x="419" y="250"/>
                    <a:pt x="391" y="153"/>
                  </a:cubicBezTo>
                  <a:cubicBezTo>
                    <a:pt x="380" y="63"/>
                    <a:pt x="298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971245" y="2668083"/>
              <a:ext cx="13345" cy="12739"/>
            </a:xfrm>
            <a:custGeom>
              <a:avLst/>
              <a:gdLst/>
              <a:ahLst/>
              <a:cxnLst/>
              <a:rect l="l" t="t" r="r" b="b"/>
              <a:pathLst>
                <a:path w="308" h="294" extrusionOk="0">
                  <a:moveTo>
                    <a:pt x="140" y="1"/>
                  </a:moveTo>
                  <a:cubicBezTo>
                    <a:pt x="56" y="1"/>
                    <a:pt x="0" y="56"/>
                    <a:pt x="0" y="154"/>
                  </a:cubicBezTo>
                  <a:cubicBezTo>
                    <a:pt x="0" y="224"/>
                    <a:pt x="70" y="293"/>
                    <a:pt x="154" y="293"/>
                  </a:cubicBezTo>
                  <a:cubicBezTo>
                    <a:pt x="251" y="293"/>
                    <a:pt x="307" y="224"/>
                    <a:pt x="307" y="140"/>
                  </a:cubicBezTo>
                  <a:cubicBezTo>
                    <a:pt x="307" y="42"/>
                    <a:pt x="23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1261348" y="2405756"/>
              <a:ext cx="65901" cy="64128"/>
            </a:xfrm>
            <a:custGeom>
              <a:avLst/>
              <a:gdLst/>
              <a:ahLst/>
              <a:cxnLst/>
              <a:rect l="l" t="t" r="r" b="b"/>
              <a:pathLst>
                <a:path w="1521" h="1480" extrusionOk="0">
                  <a:moveTo>
                    <a:pt x="768" y="1"/>
                  </a:moveTo>
                  <a:cubicBezTo>
                    <a:pt x="558" y="1"/>
                    <a:pt x="349" y="85"/>
                    <a:pt x="210" y="224"/>
                  </a:cubicBezTo>
                  <a:cubicBezTo>
                    <a:pt x="70" y="364"/>
                    <a:pt x="1" y="559"/>
                    <a:pt x="28" y="768"/>
                  </a:cubicBezTo>
                  <a:cubicBezTo>
                    <a:pt x="28" y="963"/>
                    <a:pt x="112" y="1131"/>
                    <a:pt x="252" y="1270"/>
                  </a:cubicBezTo>
                  <a:cubicBezTo>
                    <a:pt x="391" y="1396"/>
                    <a:pt x="558" y="1479"/>
                    <a:pt x="754" y="1479"/>
                  </a:cubicBezTo>
                  <a:cubicBezTo>
                    <a:pt x="949" y="1479"/>
                    <a:pt x="1116" y="1410"/>
                    <a:pt x="1256" y="1270"/>
                  </a:cubicBezTo>
                  <a:cubicBezTo>
                    <a:pt x="1395" y="1145"/>
                    <a:pt x="1493" y="963"/>
                    <a:pt x="1507" y="768"/>
                  </a:cubicBezTo>
                  <a:cubicBezTo>
                    <a:pt x="1521" y="559"/>
                    <a:pt x="1451" y="364"/>
                    <a:pt x="1312" y="224"/>
                  </a:cubicBezTo>
                  <a:cubicBezTo>
                    <a:pt x="1172" y="85"/>
                    <a:pt x="977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1174296" y="2418755"/>
              <a:ext cx="56889" cy="55462"/>
            </a:xfrm>
            <a:custGeom>
              <a:avLst/>
              <a:gdLst/>
              <a:ahLst/>
              <a:cxnLst/>
              <a:rect l="l" t="t" r="r" b="b"/>
              <a:pathLst>
                <a:path w="1313" h="1280" extrusionOk="0">
                  <a:moveTo>
                    <a:pt x="632" y="0"/>
                  </a:moveTo>
                  <a:cubicBezTo>
                    <a:pt x="599" y="0"/>
                    <a:pt x="566" y="3"/>
                    <a:pt x="531" y="8"/>
                  </a:cubicBezTo>
                  <a:cubicBezTo>
                    <a:pt x="336" y="50"/>
                    <a:pt x="196" y="175"/>
                    <a:pt x="113" y="315"/>
                  </a:cubicBezTo>
                  <a:cubicBezTo>
                    <a:pt x="29" y="454"/>
                    <a:pt x="1" y="621"/>
                    <a:pt x="43" y="803"/>
                  </a:cubicBezTo>
                  <a:cubicBezTo>
                    <a:pt x="99" y="956"/>
                    <a:pt x="196" y="1096"/>
                    <a:pt x="336" y="1179"/>
                  </a:cubicBezTo>
                  <a:cubicBezTo>
                    <a:pt x="438" y="1241"/>
                    <a:pt x="555" y="1280"/>
                    <a:pt x="670" y="1280"/>
                  </a:cubicBezTo>
                  <a:cubicBezTo>
                    <a:pt x="713" y="1280"/>
                    <a:pt x="755" y="1274"/>
                    <a:pt x="796" y="1263"/>
                  </a:cubicBezTo>
                  <a:cubicBezTo>
                    <a:pt x="949" y="1235"/>
                    <a:pt x="1089" y="1152"/>
                    <a:pt x="1173" y="1012"/>
                  </a:cubicBezTo>
                  <a:cubicBezTo>
                    <a:pt x="1270" y="873"/>
                    <a:pt x="1312" y="705"/>
                    <a:pt x="1298" y="538"/>
                  </a:cubicBezTo>
                  <a:cubicBezTo>
                    <a:pt x="1284" y="356"/>
                    <a:pt x="1173" y="203"/>
                    <a:pt x="1033" y="119"/>
                  </a:cubicBezTo>
                  <a:cubicBezTo>
                    <a:pt x="918" y="50"/>
                    <a:pt x="785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1101196" y="2450517"/>
              <a:ext cx="48397" cy="46103"/>
            </a:xfrm>
            <a:custGeom>
              <a:avLst/>
              <a:gdLst/>
              <a:ahLst/>
              <a:cxnLst/>
              <a:rect l="l" t="t" r="r" b="b"/>
              <a:pathLst>
                <a:path w="1117" h="1064" extrusionOk="0">
                  <a:moveTo>
                    <a:pt x="544" y="0"/>
                  </a:moveTo>
                  <a:cubicBezTo>
                    <a:pt x="474" y="0"/>
                    <a:pt x="391" y="14"/>
                    <a:pt x="321" y="70"/>
                  </a:cubicBezTo>
                  <a:cubicBezTo>
                    <a:pt x="181" y="140"/>
                    <a:pt x="70" y="279"/>
                    <a:pt x="42" y="391"/>
                  </a:cubicBezTo>
                  <a:cubicBezTo>
                    <a:pt x="0" y="530"/>
                    <a:pt x="28" y="670"/>
                    <a:pt x="112" y="795"/>
                  </a:cubicBezTo>
                  <a:cubicBezTo>
                    <a:pt x="181" y="921"/>
                    <a:pt x="307" y="1004"/>
                    <a:pt x="447" y="1046"/>
                  </a:cubicBezTo>
                  <a:cubicBezTo>
                    <a:pt x="490" y="1057"/>
                    <a:pt x="537" y="1064"/>
                    <a:pt x="586" y="1064"/>
                  </a:cubicBezTo>
                  <a:cubicBezTo>
                    <a:pt x="664" y="1064"/>
                    <a:pt x="746" y="1047"/>
                    <a:pt x="823" y="1004"/>
                  </a:cubicBezTo>
                  <a:cubicBezTo>
                    <a:pt x="879" y="976"/>
                    <a:pt x="921" y="935"/>
                    <a:pt x="977" y="879"/>
                  </a:cubicBezTo>
                  <a:cubicBezTo>
                    <a:pt x="1018" y="837"/>
                    <a:pt x="1046" y="781"/>
                    <a:pt x="1074" y="711"/>
                  </a:cubicBezTo>
                  <a:cubicBezTo>
                    <a:pt x="1116" y="586"/>
                    <a:pt x="1116" y="432"/>
                    <a:pt x="1046" y="307"/>
                  </a:cubicBezTo>
                  <a:cubicBezTo>
                    <a:pt x="991" y="167"/>
                    <a:pt x="893" y="70"/>
                    <a:pt x="753" y="28"/>
                  </a:cubicBezTo>
                  <a:cubicBezTo>
                    <a:pt x="684" y="14"/>
                    <a:pt x="614" y="0"/>
                    <a:pt x="5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1047985" y="2497054"/>
              <a:ext cx="37522" cy="38217"/>
            </a:xfrm>
            <a:custGeom>
              <a:avLst/>
              <a:gdLst/>
              <a:ahLst/>
              <a:cxnLst/>
              <a:rect l="l" t="t" r="r" b="b"/>
              <a:pathLst>
                <a:path w="866" h="882" extrusionOk="0">
                  <a:moveTo>
                    <a:pt x="461" y="0"/>
                  </a:moveTo>
                  <a:cubicBezTo>
                    <a:pt x="363" y="0"/>
                    <a:pt x="238" y="56"/>
                    <a:pt x="140" y="140"/>
                  </a:cubicBezTo>
                  <a:cubicBezTo>
                    <a:pt x="43" y="223"/>
                    <a:pt x="1" y="349"/>
                    <a:pt x="15" y="474"/>
                  </a:cubicBezTo>
                  <a:cubicBezTo>
                    <a:pt x="15" y="600"/>
                    <a:pt x="70" y="698"/>
                    <a:pt x="168" y="767"/>
                  </a:cubicBezTo>
                  <a:cubicBezTo>
                    <a:pt x="241" y="840"/>
                    <a:pt x="335" y="882"/>
                    <a:pt x="423" y="882"/>
                  </a:cubicBezTo>
                  <a:cubicBezTo>
                    <a:pt x="436" y="882"/>
                    <a:pt x="449" y="881"/>
                    <a:pt x="461" y="879"/>
                  </a:cubicBezTo>
                  <a:cubicBezTo>
                    <a:pt x="573" y="879"/>
                    <a:pt x="670" y="823"/>
                    <a:pt x="740" y="753"/>
                  </a:cubicBezTo>
                  <a:cubicBezTo>
                    <a:pt x="810" y="670"/>
                    <a:pt x="865" y="572"/>
                    <a:pt x="865" y="460"/>
                  </a:cubicBezTo>
                  <a:cubicBezTo>
                    <a:pt x="865" y="349"/>
                    <a:pt x="838" y="223"/>
                    <a:pt x="768" y="140"/>
                  </a:cubicBezTo>
                  <a:cubicBezTo>
                    <a:pt x="670" y="56"/>
                    <a:pt x="573" y="0"/>
                    <a:pt x="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1012323" y="2554728"/>
              <a:ext cx="31499" cy="28728"/>
            </a:xfrm>
            <a:custGeom>
              <a:avLst/>
              <a:gdLst/>
              <a:ahLst/>
              <a:cxnLst/>
              <a:rect l="l" t="t" r="r" b="b"/>
              <a:pathLst>
                <a:path w="727" h="663" extrusionOk="0">
                  <a:moveTo>
                    <a:pt x="381" y="0"/>
                  </a:moveTo>
                  <a:cubicBezTo>
                    <a:pt x="351" y="0"/>
                    <a:pt x="322" y="4"/>
                    <a:pt x="294" y="8"/>
                  </a:cubicBezTo>
                  <a:cubicBezTo>
                    <a:pt x="210" y="36"/>
                    <a:pt x="140" y="106"/>
                    <a:pt x="84" y="190"/>
                  </a:cubicBezTo>
                  <a:cubicBezTo>
                    <a:pt x="1" y="357"/>
                    <a:pt x="70" y="566"/>
                    <a:pt x="238" y="636"/>
                  </a:cubicBezTo>
                  <a:cubicBezTo>
                    <a:pt x="289" y="654"/>
                    <a:pt x="341" y="663"/>
                    <a:pt x="390" y="663"/>
                  </a:cubicBezTo>
                  <a:cubicBezTo>
                    <a:pt x="527" y="663"/>
                    <a:pt x="647" y="595"/>
                    <a:pt x="698" y="482"/>
                  </a:cubicBezTo>
                  <a:cubicBezTo>
                    <a:pt x="726" y="413"/>
                    <a:pt x="726" y="329"/>
                    <a:pt x="712" y="245"/>
                  </a:cubicBezTo>
                  <a:cubicBezTo>
                    <a:pt x="698" y="148"/>
                    <a:pt x="642" y="78"/>
                    <a:pt x="559" y="50"/>
                  </a:cubicBezTo>
                  <a:cubicBezTo>
                    <a:pt x="503" y="13"/>
                    <a:pt x="441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452679" y="3796361"/>
              <a:ext cx="467950" cy="955985"/>
            </a:xfrm>
            <a:custGeom>
              <a:avLst/>
              <a:gdLst/>
              <a:ahLst/>
              <a:cxnLst/>
              <a:rect l="l" t="t" r="r" b="b"/>
              <a:pathLst>
                <a:path w="10671" h="21800" extrusionOk="0">
                  <a:moveTo>
                    <a:pt x="6462" y="1"/>
                  </a:moveTo>
                  <a:cubicBezTo>
                    <a:pt x="5793" y="1"/>
                    <a:pt x="5124" y="122"/>
                    <a:pt x="4506" y="360"/>
                  </a:cubicBezTo>
                  <a:cubicBezTo>
                    <a:pt x="3948" y="569"/>
                    <a:pt x="3390" y="876"/>
                    <a:pt x="2874" y="1295"/>
                  </a:cubicBezTo>
                  <a:cubicBezTo>
                    <a:pt x="2539" y="1574"/>
                    <a:pt x="2204" y="1881"/>
                    <a:pt x="1925" y="2243"/>
                  </a:cubicBezTo>
                  <a:cubicBezTo>
                    <a:pt x="1646" y="2620"/>
                    <a:pt x="1409" y="3038"/>
                    <a:pt x="1228" y="3457"/>
                  </a:cubicBezTo>
                  <a:cubicBezTo>
                    <a:pt x="851" y="4308"/>
                    <a:pt x="530" y="5214"/>
                    <a:pt x="321" y="6177"/>
                  </a:cubicBezTo>
                  <a:cubicBezTo>
                    <a:pt x="112" y="7125"/>
                    <a:pt x="0" y="8130"/>
                    <a:pt x="0" y="9120"/>
                  </a:cubicBezTo>
                  <a:cubicBezTo>
                    <a:pt x="0" y="10110"/>
                    <a:pt x="98" y="11101"/>
                    <a:pt x="293" y="12063"/>
                  </a:cubicBezTo>
                  <a:cubicBezTo>
                    <a:pt x="502" y="13026"/>
                    <a:pt x="795" y="13946"/>
                    <a:pt x="1186" y="14797"/>
                  </a:cubicBezTo>
                  <a:cubicBezTo>
                    <a:pt x="1925" y="16513"/>
                    <a:pt x="2999" y="17936"/>
                    <a:pt x="4045" y="18982"/>
                  </a:cubicBezTo>
                  <a:cubicBezTo>
                    <a:pt x="4561" y="19512"/>
                    <a:pt x="5091" y="19944"/>
                    <a:pt x="5580" y="20307"/>
                  </a:cubicBezTo>
                  <a:lnTo>
                    <a:pt x="5942" y="20572"/>
                  </a:lnTo>
                  <a:cubicBezTo>
                    <a:pt x="6068" y="20655"/>
                    <a:pt x="6166" y="20725"/>
                    <a:pt x="6277" y="20795"/>
                  </a:cubicBezTo>
                  <a:cubicBezTo>
                    <a:pt x="6500" y="20934"/>
                    <a:pt x="6696" y="21060"/>
                    <a:pt x="6877" y="21172"/>
                  </a:cubicBezTo>
                  <a:cubicBezTo>
                    <a:pt x="7072" y="21269"/>
                    <a:pt x="7254" y="21353"/>
                    <a:pt x="7393" y="21451"/>
                  </a:cubicBezTo>
                  <a:cubicBezTo>
                    <a:pt x="7526" y="21523"/>
                    <a:pt x="7638" y="21575"/>
                    <a:pt x="7730" y="21615"/>
                  </a:cubicBezTo>
                  <a:lnTo>
                    <a:pt x="7730" y="21615"/>
                  </a:lnTo>
                  <a:cubicBezTo>
                    <a:pt x="6898" y="21173"/>
                    <a:pt x="6104" y="20641"/>
                    <a:pt x="5384" y="20056"/>
                  </a:cubicBezTo>
                  <a:cubicBezTo>
                    <a:pt x="4561" y="19372"/>
                    <a:pt x="3850" y="18591"/>
                    <a:pt x="3292" y="17726"/>
                  </a:cubicBezTo>
                  <a:cubicBezTo>
                    <a:pt x="3153" y="17503"/>
                    <a:pt x="3027" y="17294"/>
                    <a:pt x="2929" y="17085"/>
                  </a:cubicBezTo>
                  <a:cubicBezTo>
                    <a:pt x="2874" y="16987"/>
                    <a:pt x="2818" y="16875"/>
                    <a:pt x="2762" y="16750"/>
                  </a:cubicBezTo>
                  <a:cubicBezTo>
                    <a:pt x="2720" y="16652"/>
                    <a:pt x="2678" y="16527"/>
                    <a:pt x="2623" y="16429"/>
                  </a:cubicBezTo>
                  <a:cubicBezTo>
                    <a:pt x="2581" y="16317"/>
                    <a:pt x="2539" y="16220"/>
                    <a:pt x="2483" y="16094"/>
                  </a:cubicBezTo>
                  <a:cubicBezTo>
                    <a:pt x="2441" y="15983"/>
                    <a:pt x="2399" y="15871"/>
                    <a:pt x="2344" y="15760"/>
                  </a:cubicBezTo>
                  <a:cubicBezTo>
                    <a:pt x="2302" y="15634"/>
                    <a:pt x="2246" y="15536"/>
                    <a:pt x="2204" y="15411"/>
                  </a:cubicBezTo>
                  <a:cubicBezTo>
                    <a:pt x="2162" y="15285"/>
                    <a:pt x="2106" y="15174"/>
                    <a:pt x="2051" y="15062"/>
                  </a:cubicBezTo>
                  <a:cubicBezTo>
                    <a:pt x="2013" y="14995"/>
                    <a:pt x="1961" y="14929"/>
                    <a:pt x="1946" y="14929"/>
                  </a:cubicBezTo>
                  <a:cubicBezTo>
                    <a:pt x="1939" y="14929"/>
                    <a:pt x="1940" y="14943"/>
                    <a:pt x="1953" y="14978"/>
                  </a:cubicBezTo>
                  <a:cubicBezTo>
                    <a:pt x="1995" y="15216"/>
                    <a:pt x="1981" y="15383"/>
                    <a:pt x="1967" y="15536"/>
                  </a:cubicBezTo>
                  <a:cubicBezTo>
                    <a:pt x="1967" y="15564"/>
                    <a:pt x="1953" y="15620"/>
                    <a:pt x="1925" y="15634"/>
                  </a:cubicBezTo>
                  <a:cubicBezTo>
                    <a:pt x="1855" y="15425"/>
                    <a:pt x="1786" y="15243"/>
                    <a:pt x="1702" y="15034"/>
                  </a:cubicBezTo>
                  <a:cubicBezTo>
                    <a:pt x="1465" y="14351"/>
                    <a:pt x="1270" y="13653"/>
                    <a:pt x="1130" y="12956"/>
                  </a:cubicBezTo>
                  <a:cubicBezTo>
                    <a:pt x="935" y="11993"/>
                    <a:pt x="767" y="11003"/>
                    <a:pt x="712" y="9985"/>
                  </a:cubicBezTo>
                  <a:lnTo>
                    <a:pt x="712" y="9427"/>
                  </a:lnTo>
                  <a:cubicBezTo>
                    <a:pt x="712" y="9259"/>
                    <a:pt x="726" y="9078"/>
                    <a:pt x="726" y="8925"/>
                  </a:cubicBezTo>
                  <a:cubicBezTo>
                    <a:pt x="726" y="8820"/>
                    <a:pt x="698" y="8738"/>
                    <a:pt x="675" y="8738"/>
                  </a:cubicBezTo>
                  <a:cubicBezTo>
                    <a:pt x="660" y="8738"/>
                    <a:pt x="647" y="8768"/>
                    <a:pt x="642" y="8841"/>
                  </a:cubicBezTo>
                  <a:cubicBezTo>
                    <a:pt x="628" y="9008"/>
                    <a:pt x="600" y="9190"/>
                    <a:pt x="586" y="9343"/>
                  </a:cubicBezTo>
                  <a:cubicBezTo>
                    <a:pt x="572" y="9497"/>
                    <a:pt x="572" y="9678"/>
                    <a:pt x="558" y="9831"/>
                  </a:cubicBezTo>
                  <a:cubicBezTo>
                    <a:pt x="530" y="9985"/>
                    <a:pt x="530" y="10152"/>
                    <a:pt x="516" y="10306"/>
                  </a:cubicBezTo>
                  <a:cubicBezTo>
                    <a:pt x="502" y="10459"/>
                    <a:pt x="488" y="10599"/>
                    <a:pt x="488" y="10752"/>
                  </a:cubicBezTo>
                  <a:cubicBezTo>
                    <a:pt x="488" y="10864"/>
                    <a:pt x="461" y="10961"/>
                    <a:pt x="461" y="11059"/>
                  </a:cubicBezTo>
                  <a:cubicBezTo>
                    <a:pt x="377" y="10152"/>
                    <a:pt x="433" y="9218"/>
                    <a:pt x="586" y="8381"/>
                  </a:cubicBezTo>
                  <a:cubicBezTo>
                    <a:pt x="740" y="7544"/>
                    <a:pt x="1005" y="6777"/>
                    <a:pt x="1270" y="6121"/>
                  </a:cubicBezTo>
                  <a:cubicBezTo>
                    <a:pt x="1339" y="5940"/>
                    <a:pt x="1409" y="5689"/>
                    <a:pt x="1367" y="5591"/>
                  </a:cubicBezTo>
                  <a:cubicBezTo>
                    <a:pt x="1337" y="5517"/>
                    <a:pt x="1296" y="5482"/>
                    <a:pt x="1249" y="5482"/>
                  </a:cubicBezTo>
                  <a:cubicBezTo>
                    <a:pt x="1144" y="5482"/>
                    <a:pt x="1004" y="5648"/>
                    <a:pt x="851" y="5926"/>
                  </a:cubicBezTo>
                  <a:cubicBezTo>
                    <a:pt x="921" y="5717"/>
                    <a:pt x="977" y="5521"/>
                    <a:pt x="1060" y="5312"/>
                  </a:cubicBezTo>
                  <a:cubicBezTo>
                    <a:pt x="1130" y="5103"/>
                    <a:pt x="1200" y="4894"/>
                    <a:pt x="1284" y="4684"/>
                  </a:cubicBezTo>
                  <a:cubicBezTo>
                    <a:pt x="1353" y="4517"/>
                    <a:pt x="1507" y="4112"/>
                    <a:pt x="1646" y="3806"/>
                  </a:cubicBezTo>
                  <a:cubicBezTo>
                    <a:pt x="1770" y="3509"/>
                    <a:pt x="1872" y="3278"/>
                    <a:pt x="1806" y="3278"/>
                  </a:cubicBezTo>
                  <a:cubicBezTo>
                    <a:pt x="1797" y="3278"/>
                    <a:pt x="1786" y="3282"/>
                    <a:pt x="1772" y="3289"/>
                  </a:cubicBezTo>
                  <a:cubicBezTo>
                    <a:pt x="1744" y="3317"/>
                    <a:pt x="1688" y="3359"/>
                    <a:pt x="1632" y="3429"/>
                  </a:cubicBezTo>
                  <a:cubicBezTo>
                    <a:pt x="1576" y="3499"/>
                    <a:pt x="1493" y="3610"/>
                    <a:pt x="1423" y="3708"/>
                  </a:cubicBezTo>
                  <a:cubicBezTo>
                    <a:pt x="1353" y="3820"/>
                    <a:pt x="1284" y="3945"/>
                    <a:pt x="1214" y="4043"/>
                  </a:cubicBezTo>
                  <a:cubicBezTo>
                    <a:pt x="1158" y="4154"/>
                    <a:pt x="1116" y="4252"/>
                    <a:pt x="1074" y="4336"/>
                  </a:cubicBezTo>
                  <a:cubicBezTo>
                    <a:pt x="1130" y="4196"/>
                    <a:pt x="1186" y="4057"/>
                    <a:pt x="1228" y="3945"/>
                  </a:cubicBezTo>
                  <a:cubicBezTo>
                    <a:pt x="1284" y="3806"/>
                    <a:pt x="1353" y="3680"/>
                    <a:pt x="1409" y="3541"/>
                  </a:cubicBezTo>
                  <a:cubicBezTo>
                    <a:pt x="1576" y="3122"/>
                    <a:pt x="1814" y="2718"/>
                    <a:pt x="2093" y="2355"/>
                  </a:cubicBezTo>
                  <a:cubicBezTo>
                    <a:pt x="2344" y="1992"/>
                    <a:pt x="2664" y="1671"/>
                    <a:pt x="2999" y="1392"/>
                  </a:cubicBezTo>
                  <a:cubicBezTo>
                    <a:pt x="3306" y="1127"/>
                    <a:pt x="3641" y="918"/>
                    <a:pt x="3976" y="751"/>
                  </a:cubicBezTo>
                  <a:cubicBezTo>
                    <a:pt x="4673" y="402"/>
                    <a:pt x="5412" y="193"/>
                    <a:pt x="6221" y="137"/>
                  </a:cubicBezTo>
                  <a:cubicBezTo>
                    <a:pt x="6292" y="135"/>
                    <a:pt x="6363" y="134"/>
                    <a:pt x="6434" y="134"/>
                  </a:cubicBezTo>
                  <a:cubicBezTo>
                    <a:pt x="6813" y="134"/>
                    <a:pt x="7199" y="166"/>
                    <a:pt x="7574" y="249"/>
                  </a:cubicBezTo>
                  <a:cubicBezTo>
                    <a:pt x="8035" y="332"/>
                    <a:pt x="8453" y="486"/>
                    <a:pt x="8872" y="681"/>
                  </a:cubicBezTo>
                  <a:cubicBezTo>
                    <a:pt x="9248" y="848"/>
                    <a:pt x="9597" y="1155"/>
                    <a:pt x="9848" y="1532"/>
                  </a:cubicBezTo>
                  <a:cubicBezTo>
                    <a:pt x="10113" y="1964"/>
                    <a:pt x="10197" y="2494"/>
                    <a:pt x="10127" y="2997"/>
                  </a:cubicBezTo>
                  <a:cubicBezTo>
                    <a:pt x="10113" y="3066"/>
                    <a:pt x="10085" y="3136"/>
                    <a:pt x="10085" y="3192"/>
                  </a:cubicBezTo>
                  <a:cubicBezTo>
                    <a:pt x="10071" y="3262"/>
                    <a:pt x="10057" y="3331"/>
                    <a:pt x="10015" y="3401"/>
                  </a:cubicBezTo>
                  <a:cubicBezTo>
                    <a:pt x="9974" y="3541"/>
                    <a:pt x="9918" y="3680"/>
                    <a:pt x="9834" y="3778"/>
                  </a:cubicBezTo>
                  <a:cubicBezTo>
                    <a:pt x="9653" y="4015"/>
                    <a:pt x="9374" y="4126"/>
                    <a:pt x="9109" y="4154"/>
                  </a:cubicBezTo>
                  <a:cubicBezTo>
                    <a:pt x="8955" y="4154"/>
                    <a:pt x="8816" y="4126"/>
                    <a:pt x="8690" y="4098"/>
                  </a:cubicBezTo>
                  <a:cubicBezTo>
                    <a:pt x="8551" y="4043"/>
                    <a:pt x="8481" y="3945"/>
                    <a:pt x="8411" y="3833"/>
                  </a:cubicBezTo>
                  <a:cubicBezTo>
                    <a:pt x="8397" y="3778"/>
                    <a:pt x="8369" y="3736"/>
                    <a:pt x="8369" y="3680"/>
                  </a:cubicBezTo>
                  <a:cubicBezTo>
                    <a:pt x="8369" y="3666"/>
                    <a:pt x="8342" y="3624"/>
                    <a:pt x="8342" y="3610"/>
                  </a:cubicBezTo>
                  <a:cubicBezTo>
                    <a:pt x="8342" y="3596"/>
                    <a:pt x="8342" y="3568"/>
                    <a:pt x="8328" y="3554"/>
                  </a:cubicBezTo>
                  <a:cubicBezTo>
                    <a:pt x="8316" y="3497"/>
                    <a:pt x="8305" y="3450"/>
                    <a:pt x="8270" y="3450"/>
                  </a:cubicBezTo>
                  <a:cubicBezTo>
                    <a:pt x="8263" y="3450"/>
                    <a:pt x="8254" y="3452"/>
                    <a:pt x="8244" y="3457"/>
                  </a:cubicBezTo>
                  <a:cubicBezTo>
                    <a:pt x="8238" y="3444"/>
                    <a:pt x="8229" y="3437"/>
                    <a:pt x="8218" y="3437"/>
                  </a:cubicBezTo>
                  <a:cubicBezTo>
                    <a:pt x="8205" y="3437"/>
                    <a:pt x="8189" y="3448"/>
                    <a:pt x="8174" y="3471"/>
                  </a:cubicBezTo>
                  <a:cubicBezTo>
                    <a:pt x="8132" y="3499"/>
                    <a:pt x="8090" y="3568"/>
                    <a:pt x="8063" y="3680"/>
                  </a:cubicBezTo>
                  <a:cubicBezTo>
                    <a:pt x="8021" y="3820"/>
                    <a:pt x="7993" y="4057"/>
                    <a:pt x="8160" y="4322"/>
                  </a:cubicBezTo>
                  <a:cubicBezTo>
                    <a:pt x="8174" y="4336"/>
                    <a:pt x="8174" y="4364"/>
                    <a:pt x="8188" y="4377"/>
                  </a:cubicBezTo>
                  <a:cubicBezTo>
                    <a:pt x="8202" y="4391"/>
                    <a:pt x="8202" y="4405"/>
                    <a:pt x="8230" y="4433"/>
                  </a:cubicBezTo>
                  <a:cubicBezTo>
                    <a:pt x="8258" y="4461"/>
                    <a:pt x="8300" y="4517"/>
                    <a:pt x="8342" y="4545"/>
                  </a:cubicBezTo>
                  <a:cubicBezTo>
                    <a:pt x="8397" y="4601"/>
                    <a:pt x="8397" y="4587"/>
                    <a:pt x="8411" y="4601"/>
                  </a:cubicBezTo>
                  <a:lnTo>
                    <a:pt x="8439" y="4615"/>
                  </a:lnTo>
                  <a:lnTo>
                    <a:pt x="8453" y="4615"/>
                  </a:lnTo>
                  <a:cubicBezTo>
                    <a:pt x="8467" y="4642"/>
                    <a:pt x="8509" y="4656"/>
                    <a:pt x="8523" y="4656"/>
                  </a:cubicBezTo>
                  <a:cubicBezTo>
                    <a:pt x="8620" y="4712"/>
                    <a:pt x="8746" y="4754"/>
                    <a:pt x="8886" y="4796"/>
                  </a:cubicBezTo>
                  <a:cubicBezTo>
                    <a:pt x="8972" y="4865"/>
                    <a:pt x="9080" y="4891"/>
                    <a:pt x="9199" y="4891"/>
                  </a:cubicBezTo>
                  <a:cubicBezTo>
                    <a:pt x="9273" y="4891"/>
                    <a:pt x="9350" y="4882"/>
                    <a:pt x="9430" y="4866"/>
                  </a:cubicBezTo>
                  <a:cubicBezTo>
                    <a:pt x="9625" y="4838"/>
                    <a:pt x="9834" y="4740"/>
                    <a:pt x="10001" y="4629"/>
                  </a:cubicBezTo>
                  <a:cubicBezTo>
                    <a:pt x="10183" y="4503"/>
                    <a:pt x="10322" y="4350"/>
                    <a:pt x="10420" y="4168"/>
                  </a:cubicBezTo>
                  <a:cubicBezTo>
                    <a:pt x="10462" y="4140"/>
                    <a:pt x="10476" y="4085"/>
                    <a:pt x="10490" y="4043"/>
                  </a:cubicBezTo>
                  <a:cubicBezTo>
                    <a:pt x="10518" y="4029"/>
                    <a:pt x="10518" y="4001"/>
                    <a:pt x="10531" y="3973"/>
                  </a:cubicBezTo>
                  <a:lnTo>
                    <a:pt x="10545" y="3931"/>
                  </a:lnTo>
                  <a:cubicBezTo>
                    <a:pt x="10559" y="3861"/>
                    <a:pt x="10601" y="3792"/>
                    <a:pt x="10615" y="3736"/>
                  </a:cubicBezTo>
                  <a:cubicBezTo>
                    <a:pt x="10629" y="3666"/>
                    <a:pt x="10657" y="3610"/>
                    <a:pt x="10657" y="3541"/>
                  </a:cubicBezTo>
                  <a:cubicBezTo>
                    <a:pt x="10671" y="3485"/>
                    <a:pt x="10671" y="3415"/>
                    <a:pt x="10671" y="3373"/>
                  </a:cubicBezTo>
                  <a:cubicBezTo>
                    <a:pt x="10671" y="3262"/>
                    <a:pt x="10671" y="3150"/>
                    <a:pt x="10657" y="3094"/>
                  </a:cubicBezTo>
                  <a:cubicBezTo>
                    <a:pt x="10619" y="2941"/>
                    <a:pt x="10568" y="2869"/>
                    <a:pt x="10507" y="2869"/>
                  </a:cubicBezTo>
                  <a:cubicBezTo>
                    <a:pt x="10501" y="2869"/>
                    <a:pt x="10495" y="2870"/>
                    <a:pt x="10490" y="2871"/>
                  </a:cubicBezTo>
                  <a:cubicBezTo>
                    <a:pt x="10476" y="2871"/>
                    <a:pt x="10462" y="2899"/>
                    <a:pt x="10434" y="2913"/>
                  </a:cubicBezTo>
                  <a:cubicBezTo>
                    <a:pt x="10420" y="2913"/>
                    <a:pt x="10406" y="2927"/>
                    <a:pt x="10392" y="2955"/>
                  </a:cubicBezTo>
                  <a:cubicBezTo>
                    <a:pt x="10366" y="2968"/>
                    <a:pt x="10352" y="2981"/>
                    <a:pt x="10350" y="2994"/>
                  </a:cubicBezTo>
                  <a:lnTo>
                    <a:pt x="10350" y="2994"/>
                  </a:lnTo>
                  <a:cubicBezTo>
                    <a:pt x="10364" y="2758"/>
                    <a:pt x="10336" y="2508"/>
                    <a:pt x="10280" y="2271"/>
                  </a:cubicBezTo>
                  <a:lnTo>
                    <a:pt x="10183" y="1895"/>
                  </a:lnTo>
                  <a:cubicBezTo>
                    <a:pt x="10155" y="1853"/>
                    <a:pt x="10127" y="1783"/>
                    <a:pt x="10113" y="1727"/>
                  </a:cubicBezTo>
                  <a:cubicBezTo>
                    <a:pt x="10085" y="1671"/>
                    <a:pt x="10043" y="1616"/>
                    <a:pt x="10015" y="1546"/>
                  </a:cubicBezTo>
                  <a:cubicBezTo>
                    <a:pt x="9987" y="1462"/>
                    <a:pt x="9932" y="1406"/>
                    <a:pt x="9876" y="1337"/>
                  </a:cubicBezTo>
                  <a:cubicBezTo>
                    <a:pt x="9736" y="1155"/>
                    <a:pt x="9569" y="974"/>
                    <a:pt x="9374" y="835"/>
                  </a:cubicBezTo>
                  <a:cubicBezTo>
                    <a:pt x="9304" y="779"/>
                    <a:pt x="9234" y="737"/>
                    <a:pt x="9151" y="681"/>
                  </a:cubicBezTo>
                  <a:cubicBezTo>
                    <a:pt x="9081" y="639"/>
                    <a:pt x="8997" y="597"/>
                    <a:pt x="8927" y="556"/>
                  </a:cubicBezTo>
                  <a:cubicBezTo>
                    <a:pt x="8858" y="528"/>
                    <a:pt x="8760" y="486"/>
                    <a:pt x="8690" y="458"/>
                  </a:cubicBezTo>
                  <a:cubicBezTo>
                    <a:pt x="8620" y="416"/>
                    <a:pt x="8537" y="402"/>
                    <a:pt x="8467" y="360"/>
                  </a:cubicBezTo>
                  <a:cubicBezTo>
                    <a:pt x="8174" y="263"/>
                    <a:pt x="7881" y="179"/>
                    <a:pt x="7616" y="123"/>
                  </a:cubicBezTo>
                  <a:cubicBezTo>
                    <a:pt x="7238" y="41"/>
                    <a:pt x="6850" y="1"/>
                    <a:pt x="6462" y="1"/>
                  </a:cubicBezTo>
                  <a:close/>
                  <a:moveTo>
                    <a:pt x="7730" y="21615"/>
                  </a:moveTo>
                  <a:cubicBezTo>
                    <a:pt x="7849" y="21678"/>
                    <a:pt x="7969" y="21740"/>
                    <a:pt x="8090" y="21799"/>
                  </a:cubicBezTo>
                  <a:lnTo>
                    <a:pt x="7770" y="21632"/>
                  </a:lnTo>
                  <a:cubicBezTo>
                    <a:pt x="7757" y="21626"/>
                    <a:pt x="7743" y="21621"/>
                    <a:pt x="7730" y="216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243457" y="3886655"/>
              <a:ext cx="426422" cy="740274"/>
            </a:xfrm>
            <a:custGeom>
              <a:avLst/>
              <a:gdLst/>
              <a:ahLst/>
              <a:cxnLst/>
              <a:rect l="l" t="t" r="r" b="b"/>
              <a:pathLst>
                <a:path w="9724" h="16881" extrusionOk="0">
                  <a:moveTo>
                    <a:pt x="3125" y="5234"/>
                  </a:moveTo>
                  <a:cubicBezTo>
                    <a:pt x="3128" y="5234"/>
                    <a:pt x="3129" y="5235"/>
                    <a:pt x="3131" y="5236"/>
                  </a:cubicBezTo>
                  <a:lnTo>
                    <a:pt x="3131" y="5236"/>
                  </a:lnTo>
                  <a:cubicBezTo>
                    <a:pt x="3128" y="5235"/>
                    <a:pt x="3127" y="5235"/>
                    <a:pt x="3125" y="5235"/>
                  </a:cubicBezTo>
                  <a:lnTo>
                    <a:pt x="3125" y="5235"/>
                  </a:lnTo>
                  <a:lnTo>
                    <a:pt x="3125" y="5236"/>
                  </a:lnTo>
                  <a:lnTo>
                    <a:pt x="3125" y="5236"/>
                  </a:lnTo>
                  <a:cubicBezTo>
                    <a:pt x="3123" y="5235"/>
                    <a:pt x="3121" y="5235"/>
                    <a:pt x="3123" y="5235"/>
                  </a:cubicBezTo>
                  <a:cubicBezTo>
                    <a:pt x="3123" y="5235"/>
                    <a:pt x="3124" y="5235"/>
                    <a:pt x="3125" y="5235"/>
                  </a:cubicBezTo>
                  <a:lnTo>
                    <a:pt x="3125" y="5235"/>
                  </a:lnTo>
                  <a:lnTo>
                    <a:pt x="3125" y="5234"/>
                  </a:lnTo>
                  <a:close/>
                  <a:moveTo>
                    <a:pt x="3111" y="5262"/>
                  </a:moveTo>
                  <a:cubicBezTo>
                    <a:pt x="3111" y="5262"/>
                    <a:pt x="3111" y="5290"/>
                    <a:pt x="3125" y="5290"/>
                  </a:cubicBezTo>
                  <a:lnTo>
                    <a:pt x="3111" y="5262"/>
                  </a:lnTo>
                  <a:close/>
                  <a:moveTo>
                    <a:pt x="3410" y="0"/>
                  </a:moveTo>
                  <a:cubicBezTo>
                    <a:pt x="3343" y="0"/>
                    <a:pt x="3276" y="1"/>
                    <a:pt x="3209" y="3"/>
                  </a:cubicBezTo>
                  <a:cubicBezTo>
                    <a:pt x="3167" y="3"/>
                    <a:pt x="3097" y="3"/>
                    <a:pt x="3028" y="17"/>
                  </a:cubicBezTo>
                  <a:lnTo>
                    <a:pt x="2818" y="73"/>
                  </a:lnTo>
                  <a:cubicBezTo>
                    <a:pt x="2679" y="101"/>
                    <a:pt x="2553" y="156"/>
                    <a:pt x="2512" y="212"/>
                  </a:cubicBezTo>
                  <a:cubicBezTo>
                    <a:pt x="2414" y="352"/>
                    <a:pt x="2442" y="421"/>
                    <a:pt x="2567" y="449"/>
                  </a:cubicBezTo>
                  <a:cubicBezTo>
                    <a:pt x="2637" y="463"/>
                    <a:pt x="2721" y="491"/>
                    <a:pt x="2832" y="505"/>
                  </a:cubicBezTo>
                  <a:cubicBezTo>
                    <a:pt x="2888" y="505"/>
                    <a:pt x="2930" y="519"/>
                    <a:pt x="3000" y="519"/>
                  </a:cubicBezTo>
                  <a:cubicBezTo>
                    <a:pt x="3056" y="519"/>
                    <a:pt x="3125" y="519"/>
                    <a:pt x="3195" y="533"/>
                  </a:cubicBezTo>
                  <a:cubicBezTo>
                    <a:pt x="2693" y="603"/>
                    <a:pt x="2191" y="742"/>
                    <a:pt x="1717" y="1021"/>
                  </a:cubicBezTo>
                  <a:cubicBezTo>
                    <a:pt x="1521" y="1133"/>
                    <a:pt x="1089" y="1426"/>
                    <a:pt x="796" y="1761"/>
                  </a:cubicBezTo>
                  <a:cubicBezTo>
                    <a:pt x="726" y="1844"/>
                    <a:pt x="656" y="1914"/>
                    <a:pt x="601" y="1984"/>
                  </a:cubicBezTo>
                  <a:cubicBezTo>
                    <a:pt x="545" y="2053"/>
                    <a:pt x="517" y="2123"/>
                    <a:pt x="475" y="2179"/>
                  </a:cubicBezTo>
                  <a:cubicBezTo>
                    <a:pt x="429" y="2260"/>
                    <a:pt x="411" y="2312"/>
                    <a:pt x="454" y="2312"/>
                  </a:cubicBezTo>
                  <a:cubicBezTo>
                    <a:pt x="463" y="2312"/>
                    <a:pt x="474" y="2309"/>
                    <a:pt x="489" y="2305"/>
                  </a:cubicBezTo>
                  <a:cubicBezTo>
                    <a:pt x="587" y="2263"/>
                    <a:pt x="768" y="2095"/>
                    <a:pt x="1019" y="1914"/>
                  </a:cubicBezTo>
                  <a:cubicBezTo>
                    <a:pt x="1047" y="1900"/>
                    <a:pt x="1075" y="1886"/>
                    <a:pt x="1103" y="1844"/>
                  </a:cubicBezTo>
                  <a:lnTo>
                    <a:pt x="1186" y="1788"/>
                  </a:lnTo>
                  <a:cubicBezTo>
                    <a:pt x="1256" y="1761"/>
                    <a:pt x="1312" y="1705"/>
                    <a:pt x="1368" y="1677"/>
                  </a:cubicBezTo>
                  <a:cubicBezTo>
                    <a:pt x="1424" y="1635"/>
                    <a:pt x="1493" y="1607"/>
                    <a:pt x="1521" y="1565"/>
                  </a:cubicBezTo>
                  <a:cubicBezTo>
                    <a:pt x="1577" y="1537"/>
                    <a:pt x="1633" y="1495"/>
                    <a:pt x="1661" y="1482"/>
                  </a:cubicBezTo>
                  <a:lnTo>
                    <a:pt x="1661" y="1482"/>
                  </a:lnTo>
                  <a:lnTo>
                    <a:pt x="1465" y="1621"/>
                  </a:lnTo>
                  <a:cubicBezTo>
                    <a:pt x="1438" y="1635"/>
                    <a:pt x="1396" y="1677"/>
                    <a:pt x="1382" y="1691"/>
                  </a:cubicBezTo>
                  <a:lnTo>
                    <a:pt x="1298" y="1774"/>
                  </a:lnTo>
                  <a:cubicBezTo>
                    <a:pt x="1242" y="1830"/>
                    <a:pt x="1173" y="1886"/>
                    <a:pt x="1117" y="1928"/>
                  </a:cubicBezTo>
                  <a:cubicBezTo>
                    <a:pt x="1075" y="1984"/>
                    <a:pt x="1019" y="2053"/>
                    <a:pt x="963" y="2109"/>
                  </a:cubicBezTo>
                  <a:cubicBezTo>
                    <a:pt x="629" y="2486"/>
                    <a:pt x="391" y="2932"/>
                    <a:pt x="238" y="3379"/>
                  </a:cubicBezTo>
                  <a:cubicBezTo>
                    <a:pt x="71" y="3839"/>
                    <a:pt x="1" y="4299"/>
                    <a:pt x="29" y="4773"/>
                  </a:cubicBezTo>
                  <a:cubicBezTo>
                    <a:pt x="29" y="4885"/>
                    <a:pt x="29" y="4983"/>
                    <a:pt x="43" y="5108"/>
                  </a:cubicBezTo>
                  <a:lnTo>
                    <a:pt x="98" y="5415"/>
                  </a:lnTo>
                  <a:cubicBezTo>
                    <a:pt x="112" y="5527"/>
                    <a:pt x="140" y="5624"/>
                    <a:pt x="168" y="5722"/>
                  </a:cubicBezTo>
                  <a:cubicBezTo>
                    <a:pt x="196" y="5820"/>
                    <a:pt x="238" y="5903"/>
                    <a:pt x="266" y="6001"/>
                  </a:cubicBezTo>
                  <a:cubicBezTo>
                    <a:pt x="419" y="6378"/>
                    <a:pt x="684" y="6712"/>
                    <a:pt x="1005" y="6991"/>
                  </a:cubicBezTo>
                  <a:cubicBezTo>
                    <a:pt x="1312" y="7270"/>
                    <a:pt x="1703" y="7466"/>
                    <a:pt x="2093" y="7563"/>
                  </a:cubicBezTo>
                  <a:cubicBezTo>
                    <a:pt x="2219" y="7605"/>
                    <a:pt x="2344" y="7619"/>
                    <a:pt x="2470" y="7633"/>
                  </a:cubicBezTo>
                  <a:cubicBezTo>
                    <a:pt x="2512" y="7633"/>
                    <a:pt x="2581" y="7647"/>
                    <a:pt x="2651" y="7647"/>
                  </a:cubicBezTo>
                  <a:lnTo>
                    <a:pt x="3028" y="7647"/>
                  </a:lnTo>
                  <a:cubicBezTo>
                    <a:pt x="3097" y="7647"/>
                    <a:pt x="3139" y="7633"/>
                    <a:pt x="3209" y="7633"/>
                  </a:cubicBezTo>
                  <a:cubicBezTo>
                    <a:pt x="3279" y="7633"/>
                    <a:pt x="3335" y="7619"/>
                    <a:pt x="3390" y="7605"/>
                  </a:cubicBezTo>
                  <a:cubicBezTo>
                    <a:pt x="3446" y="7577"/>
                    <a:pt x="3516" y="7577"/>
                    <a:pt x="3558" y="7549"/>
                  </a:cubicBezTo>
                  <a:cubicBezTo>
                    <a:pt x="4032" y="7410"/>
                    <a:pt x="4436" y="7061"/>
                    <a:pt x="4660" y="6601"/>
                  </a:cubicBezTo>
                  <a:cubicBezTo>
                    <a:pt x="4771" y="6419"/>
                    <a:pt x="4841" y="6182"/>
                    <a:pt x="4855" y="5945"/>
                  </a:cubicBezTo>
                  <a:cubicBezTo>
                    <a:pt x="4869" y="5694"/>
                    <a:pt x="4855" y="5457"/>
                    <a:pt x="4785" y="5234"/>
                  </a:cubicBezTo>
                  <a:cubicBezTo>
                    <a:pt x="4743" y="5094"/>
                    <a:pt x="4702" y="4969"/>
                    <a:pt x="4604" y="4857"/>
                  </a:cubicBezTo>
                  <a:cubicBezTo>
                    <a:pt x="4534" y="4746"/>
                    <a:pt x="4436" y="4634"/>
                    <a:pt x="4325" y="4550"/>
                  </a:cubicBezTo>
                  <a:cubicBezTo>
                    <a:pt x="4227" y="4467"/>
                    <a:pt x="4102" y="4397"/>
                    <a:pt x="3962" y="4341"/>
                  </a:cubicBezTo>
                  <a:cubicBezTo>
                    <a:pt x="3892" y="4299"/>
                    <a:pt x="3823" y="4285"/>
                    <a:pt x="3753" y="4271"/>
                  </a:cubicBezTo>
                  <a:cubicBezTo>
                    <a:pt x="3683" y="4257"/>
                    <a:pt x="3614" y="4229"/>
                    <a:pt x="3544" y="4229"/>
                  </a:cubicBezTo>
                  <a:cubicBezTo>
                    <a:pt x="3508" y="4226"/>
                    <a:pt x="3471" y="4224"/>
                    <a:pt x="3435" y="4224"/>
                  </a:cubicBezTo>
                  <a:cubicBezTo>
                    <a:pt x="3317" y="4224"/>
                    <a:pt x="3197" y="4243"/>
                    <a:pt x="3070" y="4285"/>
                  </a:cubicBezTo>
                  <a:cubicBezTo>
                    <a:pt x="2916" y="4341"/>
                    <a:pt x="2763" y="4425"/>
                    <a:pt x="2651" y="4564"/>
                  </a:cubicBezTo>
                  <a:cubicBezTo>
                    <a:pt x="2539" y="4690"/>
                    <a:pt x="2470" y="4857"/>
                    <a:pt x="2428" y="5024"/>
                  </a:cubicBezTo>
                  <a:cubicBezTo>
                    <a:pt x="2400" y="5178"/>
                    <a:pt x="2414" y="5345"/>
                    <a:pt x="2470" y="5471"/>
                  </a:cubicBezTo>
                  <a:cubicBezTo>
                    <a:pt x="2539" y="5624"/>
                    <a:pt x="2651" y="5736"/>
                    <a:pt x="2763" y="5764"/>
                  </a:cubicBezTo>
                  <a:cubicBezTo>
                    <a:pt x="2808" y="5790"/>
                    <a:pt x="2856" y="5801"/>
                    <a:pt x="2902" y="5801"/>
                  </a:cubicBezTo>
                  <a:cubicBezTo>
                    <a:pt x="2955" y="5801"/>
                    <a:pt x="3004" y="5786"/>
                    <a:pt x="3042" y="5764"/>
                  </a:cubicBezTo>
                  <a:cubicBezTo>
                    <a:pt x="3111" y="5736"/>
                    <a:pt x="3139" y="5694"/>
                    <a:pt x="3167" y="5652"/>
                  </a:cubicBezTo>
                  <a:cubicBezTo>
                    <a:pt x="3181" y="5596"/>
                    <a:pt x="3181" y="5555"/>
                    <a:pt x="3167" y="5513"/>
                  </a:cubicBezTo>
                  <a:cubicBezTo>
                    <a:pt x="3167" y="5457"/>
                    <a:pt x="3125" y="5415"/>
                    <a:pt x="3111" y="5387"/>
                  </a:cubicBezTo>
                  <a:lnTo>
                    <a:pt x="3111" y="5262"/>
                  </a:lnTo>
                  <a:lnTo>
                    <a:pt x="3125" y="5248"/>
                  </a:lnTo>
                  <a:lnTo>
                    <a:pt x="3125" y="5236"/>
                  </a:lnTo>
                  <a:lnTo>
                    <a:pt x="3125" y="5236"/>
                  </a:lnTo>
                  <a:cubicBezTo>
                    <a:pt x="3129" y="5237"/>
                    <a:pt x="3133" y="5238"/>
                    <a:pt x="3135" y="5238"/>
                  </a:cubicBezTo>
                  <a:cubicBezTo>
                    <a:pt x="3136" y="5238"/>
                    <a:pt x="3135" y="5237"/>
                    <a:pt x="3131" y="5236"/>
                  </a:cubicBezTo>
                  <a:lnTo>
                    <a:pt x="3131" y="5236"/>
                  </a:lnTo>
                  <a:cubicBezTo>
                    <a:pt x="3140" y="5237"/>
                    <a:pt x="3160" y="5241"/>
                    <a:pt x="3195" y="5248"/>
                  </a:cubicBezTo>
                  <a:lnTo>
                    <a:pt x="3195" y="5234"/>
                  </a:lnTo>
                  <a:lnTo>
                    <a:pt x="3195" y="5220"/>
                  </a:lnTo>
                  <a:cubicBezTo>
                    <a:pt x="3195" y="5192"/>
                    <a:pt x="3223" y="5164"/>
                    <a:pt x="3223" y="5150"/>
                  </a:cubicBezTo>
                  <a:cubicBezTo>
                    <a:pt x="3237" y="5094"/>
                    <a:pt x="3265" y="5052"/>
                    <a:pt x="3307" y="5011"/>
                  </a:cubicBezTo>
                  <a:lnTo>
                    <a:pt x="3335" y="4969"/>
                  </a:lnTo>
                  <a:cubicBezTo>
                    <a:pt x="3335" y="4969"/>
                    <a:pt x="3362" y="4955"/>
                    <a:pt x="3376" y="4955"/>
                  </a:cubicBezTo>
                  <a:cubicBezTo>
                    <a:pt x="3390" y="4955"/>
                    <a:pt x="3390" y="4927"/>
                    <a:pt x="3404" y="4927"/>
                  </a:cubicBezTo>
                  <a:cubicBezTo>
                    <a:pt x="3460" y="4913"/>
                    <a:pt x="3502" y="4885"/>
                    <a:pt x="3530" y="4871"/>
                  </a:cubicBezTo>
                  <a:cubicBezTo>
                    <a:pt x="3600" y="4815"/>
                    <a:pt x="3669" y="4759"/>
                    <a:pt x="3655" y="4690"/>
                  </a:cubicBezTo>
                  <a:cubicBezTo>
                    <a:pt x="3655" y="4676"/>
                    <a:pt x="3655" y="4648"/>
                    <a:pt x="3641" y="4634"/>
                  </a:cubicBezTo>
                  <a:cubicBezTo>
                    <a:pt x="3641" y="4620"/>
                    <a:pt x="3641" y="4606"/>
                    <a:pt x="3614" y="4564"/>
                  </a:cubicBezTo>
                  <a:cubicBezTo>
                    <a:pt x="3600" y="4550"/>
                    <a:pt x="3600" y="4536"/>
                    <a:pt x="3572" y="4522"/>
                  </a:cubicBezTo>
                  <a:cubicBezTo>
                    <a:pt x="3655" y="4522"/>
                    <a:pt x="3753" y="4536"/>
                    <a:pt x="3865" y="4550"/>
                  </a:cubicBezTo>
                  <a:cubicBezTo>
                    <a:pt x="3962" y="4564"/>
                    <a:pt x="4060" y="4620"/>
                    <a:pt x="4144" y="4676"/>
                  </a:cubicBezTo>
                  <a:cubicBezTo>
                    <a:pt x="4311" y="4773"/>
                    <a:pt x="4478" y="4955"/>
                    <a:pt x="4562" y="5164"/>
                  </a:cubicBezTo>
                  <a:cubicBezTo>
                    <a:pt x="4576" y="5192"/>
                    <a:pt x="4590" y="5234"/>
                    <a:pt x="4590" y="5262"/>
                  </a:cubicBezTo>
                  <a:cubicBezTo>
                    <a:pt x="4618" y="5303"/>
                    <a:pt x="4618" y="5331"/>
                    <a:pt x="4632" y="5373"/>
                  </a:cubicBezTo>
                  <a:cubicBezTo>
                    <a:pt x="4688" y="5582"/>
                    <a:pt x="4688" y="5806"/>
                    <a:pt x="4646" y="6029"/>
                  </a:cubicBezTo>
                  <a:cubicBezTo>
                    <a:pt x="4618" y="6196"/>
                    <a:pt x="4562" y="6350"/>
                    <a:pt x="4492" y="6503"/>
                  </a:cubicBezTo>
                  <a:lnTo>
                    <a:pt x="4478" y="6559"/>
                  </a:lnTo>
                  <a:lnTo>
                    <a:pt x="4436" y="6615"/>
                  </a:lnTo>
                  <a:cubicBezTo>
                    <a:pt x="4423" y="6643"/>
                    <a:pt x="4409" y="6684"/>
                    <a:pt x="4367" y="6712"/>
                  </a:cubicBezTo>
                  <a:cubicBezTo>
                    <a:pt x="4311" y="6782"/>
                    <a:pt x="4283" y="6838"/>
                    <a:pt x="4227" y="6894"/>
                  </a:cubicBezTo>
                  <a:cubicBezTo>
                    <a:pt x="4130" y="7005"/>
                    <a:pt x="4004" y="7103"/>
                    <a:pt x="3892" y="7187"/>
                  </a:cubicBezTo>
                  <a:cubicBezTo>
                    <a:pt x="3781" y="7256"/>
                    <a:pt x="3655" y="7326"/>
                    <a:pt x="3530" y="7354"/>
                  </a:cubicBezTo>
                  <a:lnTo>
                    <a:pt x="3446" y="7396"/>
                  </a:lnTo>
                  <a:cubicBezTo>
                    <a:pt x="3404" y="7410"/>
                    <a:pt x="3376" y="7410"/>
                    <a:pt x="3362" y="7410"/>
                  </a:cubicBezTo>
                  <a:lnTo>
                    <a:pt x="3265" y="7424"/>
                  </a:lnTo>
                  <a:lnTo>
                    <a:pt x="3167" y="7452"/>
                  </a:lnTo>
                  <a:cubicBezTo>
                    <a:pt x="3097" y="7452"/>
                    <a:pt x="3042" y="7466"/>
                    <a:pt x="2972" y="7466"/>
                  </a:cubicBezTo>
                  <a:lnTo>
                    <a:pt x="2777" y="7466"/>
                  </a:lnTo>
                  <a:cubicBezTo>
                    <a:pt x="2526" y="7466"/>
                    <a:pt x="2260" y="7424"/>
                    <a:pt x="2009" y="7340"/>
                  </a:cubicBezTo>
                  <a:cubicBezTo>
                    <a:pt x="1772" y="7256"/>
                    <a:pt x="1521" y="7145"/>
                    <a:pt x="1312" y="7005"/>
                  </a:cubicBezTo>
                  <a:cubicBezTo>
                    <a:pt x="1103" y="6866"/>
                    <a:pt x="921" y="6684"/>
                    <a:pt x="740" y="6489"/>
                  </a:cubicBezTo>
                  <a:cubicBezTo>
                    <a:pt x="712" y="6433"/>
                    <a:pt x="656" y="6364"/>
                    <a:pt x="615" y="6308"/>
                  </a:cubicBezTo>
                  <a:cubicBezTo>
                    <a:pt x="587" y="6238"/>
                    <a:pt x="545" y="6196"/>
                    <a:pt x="503" y="6126"/>
                  </a:cubicBezTo>
                  <a:lnTo>
                    <a:pt x="391" y="5917"/>
                  </a:lnTo>
                  <a:cubicBezTo>
                    <a:pt x="363" y="5847"/>
                    <a:pt x="336" y="5778"/>
                    <a:pt x="308" y="5680"/>
                  </a:cubicBezTo>
                  <a:cubicBezTo>
                    <a:pt x="294" y="5652"/>
                    <a:pt x="294" y="5610"/>
                    <a:pt x="266" y="5582"/>
                  </a:cubicBezTo>
                  <a:lnTo>
                    <a:pt x="238" y="5457"/>
                  </a:lnTo>
                  <a:cubicBezTo>
                    <a:pt x="224" y="5387"/>
                    <a:pt x="196" y="5303"/>
                    <a:pt x="196" y="5220"/>
                  </a:cubicBezTo>
                  <a:cubicBezTo>
                    <a:pt x="182" y="5122"/>
                    <a:pt x="182" y="5052"/>
                    <a:pt x="168" y="4969"/>
                  </a:cubicBezTo>
                  <a:cubicBezTo>
                    <a:pt x="168" y="4885"/>
                    <a:pt x="168" y="4815"/>
                    <a:pt x="154" y="4732"/>
                  </a:cubicBezTo>
                  <a:cubicBezTo>
                    <a:pt x="154" y="4285"/>
                    <a:pt x="224" y="3839"/>
                    <a:pt x="377" y="3406"/>
                  </a:cubicBezTo>
                  <a:cubicBezTo>
                    <a:pt x="531" y="2960"/>
                    <a:pt x="782" y="2542"/>
                    <a:pt x="1089" y="2193"/>
                  </a:cubicBezTo>
                  <a:cubicBezTo>
                    <a:pt x="1410" y="1830"/>
                    <a:pt x="1786" y="1537"/>
                    <a:pt x="2247" y="1314"/>
                  </a:cubicBezTo>
                  <a:cubicBezTo>
                    <a:pt x="2679" y="1077"/>
                    <a:pt x="3167" y="965"/>
                    <a:pt x="3683" y="910"/>
                  </a:cubicBezTo>
                  <a:cubicBezTo>
                    <a:pt x="3927" y="883"/>
                    <a:pt x="4171" y="869"/>
                    <a:pt x="4416" y="869"/>
                  </a:cubicBezTo>
                  <a:cubicBezTo>
                    <a:pt x="4690" y="869"/>
                    <a:pt x="4966" y="887"/>
                    <a:pt x="5246" y="924"/>
                  </a:cubicBezTo>
                  <a:lnTo>
                    <a:pt x="5427" y="965"/>
                  </a:lnTo>
                  <a:lnTo>
                    <a:pt x="5622" y="993"/>
                  </a:lnTo>
                  <a:cubicBezTo>
                    <a:pt x="5748" y="1007"/>
                    <a:pt x="5873" y="1063"/>
                    <a:pt x="6013" y="1077"/>
                  </a:cubicBezTo>
                  <a:cubicBezTo>
                    <a:pt x="6250" y="1147"/>
                    <a:pt x="6501" y="1244"/>
                    <a:pt x="6738" y="1342"/>
                  </a:cubicBezTo>
                  <a:cubicBezTo>
                    <a:pt x="6864" y="1398"/>
                    <a:pt x="6961" y="1468"/>
                    <a:pt x="7087" y="1523"/>
                  </a:cubicBezTo>
                  <a:cubicBezTo>
                    <a:pt x="7143" y="1551"/>
                    <a:pt x="7198" y="1593"/>
                    <a:pt x="7268" y="1621"/>
                  </a:cubicBezTo>
                  <a:lnTo>
                    <a:pt x="7421" y="1733"/>
                  </a:lnTo>
                  <a:cubicBezTo>
                    <a:pt x="7631" y="1872"/>
                    <a:pt x="7840" y="2039"/>
                    <a:pt x="8007" y="2193"/>
                  </a:cubicBezTo>
                  <a:cubicBezTo>
                    <a:pt x="8189" y="2374"/>
                    <a:pt x="8356" y="2570"/>
                    <a:pt x="8496" y="2779"/>
                  </a:cubicBezTo>
                  <a:lnTo>
                    <a:pt x="8607" y="2932"/>
                  </a:lnTo>
                  <a:lnTo>
                    <a:pt x="8663" y="3016"/>
                  </a:lnTo>
                  <a:lnTo>
                    <a:pt x="8691" y="3100"/>
                  </a:lnTo>
                  <a:cubicBezTo>
                    <a:pt x="8733" y="3155"/>
                    <a:pt x="8747" y="3211"/>
                    <a:pt x="8775" y="3281"/>
                  </a:cubicBezTo>
                  <a:lnTo>
                    <a:pt x="8844" y="3448"/>
                  </a:lnTo>
                  <a:cubicBezTo>
                    <a:pt x="9026" y="3923"/>
                    <a:pt x="9095" y="4411"/>
                    <a:pt x="9081" y="4913"/>
                  </a:cubicBezTo>
                  <a:cubicBezTo>
                    <a:pt x="9040" y="5401"/>
                    <a:pt x="8942" y="5889"/>
                    <a:pt x="8761" y="6364"/>
                  </a:cubicBezTo>
                  <a:cubicBezTo>
                    <a:pt x="8412" y="7284"/>
                    <a:pt x="7910" y="8149"/>
                    <a:pt x="7491" y="8986"/>
                  </a:cubicBezTo>
                  <a:cubicBezTo>
                    <a:pt x="7282" y="9404"/>
                    <a:pt x="7087" y="9837"/>
                    <a:pt x="6933" y="10255"/>
                  </a:cubicBezTo>
                  <a:cubicBezTo>
                    <a:pt x="6780" y="10688"/>
                    <a:pt x="6682" y="11106"/>
                    <a:pt x="6640" y="11525"/>
                  </a:cubicBezTo>
                  <a:cubicBezTo>
                    <a:pt x="6585" y="11943"/>
                    <a:pt x="6585" y="12348"/>
                    <a:pt x="6599" y="12724"/>
                  </a:cubicBezTo>
                  <a:cubicBezTo>
                    <a:pt x="6612" y="13115"/>
                    <a:pt x="6668" y="13463"/>
                    <a:pt x="6738" y="13812"/>
                  </a:cubicBezTo>
                  <a:cubicBezTo>
                    <a:pt x="6877" y="14468"/>
                    <a:pt x="7059" y="15026"/>
                    <a:pt x="7226" y="15486"/>
                  </a:cubicBezTo>
                  <a:cubicBezTo>
                    <a:pt x="7408" y="15932"/>
                    <a:pt x="7547" y="16281"/>
                    <a:pt x="7645" y="16518"/>
                  </a:cubicBezTo>
                  <a:cubicBezTo>
                    <a:pt x="7662" y="16553"/>
                    <a:pt x="7677" y="16585"/>
                    <a:pt x="7691" y="16615"/>
                  </a:cubicBezTo>
                  <a:lnTo>
                    <a:pt x="7691" y="16615"/>
                  </a:lnTo>
                  <a:cubicBezTo>
                    <a:pt x="7286" y="15597"/>
                    <a:pt x="6922" y="14554"/>
                    <a:pt x="6794" y="13463"/>
                  </a:cubicBezTo>
                  <a:cubicBezTo>
                    <a:pt x="6780" y="13324"/>
                    <a:pt x="6752" y="13170"/>
                    <a:pt x="6752" y="13031"/>
                  </a:cubicBezTo>
                  <a:cubicBezTo>
                    <a:pt x="6738" y="12892"/>
                    <a:pt x="6738" y="12724"/>
                    <a:pt x="6738" y="12585"/>
                  </a:cubicBezTo>
                  <a:cubicBezTo>
                    <a:pt x="6738" y="12292"/>
                    <a:pt x="6752" y="11999"/>
                    <a:pt x="6808" y="11720"/>
                  </a:cubicBezTo>
                  <a:cubicBezTo>
                    <a:pt x="6891" y="11148"/>
                    <a:pt x="7087" y="10590"/>
                    <a:pt x="7352" y="10102"/>
                  </a:cubicBezTo>
                  <a:cubicBezTo>
                    <a:pt x="7617" y="9586"/>
                    <a:pt x="7924" y="9167"/>
                    <a:pt x="8258" y="8749"/>
                  </a:cubicBezTo>
                  <a:cubicBezTo>
                    <a:pt x="8593" y="8330"/>
                    <a:pt x="8914" y="7884"/>
                    <a:pt x="9193" y="7312"/>
                  </a:cubicBezTo>
                  <a:cubicBezTo>
                    <a:pt x="9237" y="7213"/>
                    <a:pt x="9255" y="7105"/>
                    <a:pt x="9226" y="7105"/>
                  </a:cubicBezTo>
                  <a:cubicBezTo>
                    <a:pt x="9219" y="7105"/>
                    <a:pt x="9208" y="7113"/>
                    <a:pt x="9193" y="7131"/>
                  </a:cubicBezTo>
                  <a:cubicBezTo>
                    <a:pt x="9109" y="7256"/>
                    <a:pt x="9026" y="7340"/>
                    <a:pt x="8942" y="7396"/>
                  </a:cubicBezTo>
                  <a:cubicBezTo>
                    <a:pt x="8844" y="7466"/>
                    <a:pt x="8775" y="7493"/>
                    <a:pt x="8705" y="7549"/>
                  </a:cubicBezTo>
                  <a:cubicBezTo>
                    <a:pt x="8677" y="7563"/>
                    <a:pt x="8621" y="7591"/>
                    <a:pt x="8593" y="7605"/>
                  </a:cubicBezTo>
                  <a:cubicBezTo>
                    <a:pt x="8663" y="7493"/>
                    <a:pt x="8733" y="7410"/>
                    <a:pt x="8775" y="7312"/>
                  </a:cubicBezTo>
                  <a:cubicBezTo>
                    <a:pt x="8844" y="7200"/>
                    <a:pt x="8900" y="7103"/>
                    <a:pt x="8970" y="6991"/>
                  </a:cubicBezTo>
                  <a:cubicBezTo>
                    <a:pt x="9374" y="6280"/>
                    <a:pt x="9681" y="5443"/>
                    <a:pt x="9723" y="4536"/>
                  </a:cubicBezTo>
                  <a:lnTo>
                    <a:pt x="9723" y="4313"/>
                  </a:lnTo>
                  <a:cubicBezTo>
                    <a:pt x="9723" y="4243"/>
                    <a:pt x="9709" y="4146"/>
                    <a:pt x="9709" y="4076"/>
                  </a:cubicBezTo>
                  <a:cubicBezTo>
                    <a:pt x="9709" y="4048"/>
                    <a:pt x="9709" y="3992"/>
                    <a:pt x="9681" y="3964"/>
                  </a:cubicBezTo>
                  <a:lnTo>
                    <a:pt x="9667" y="3783"/>
                  </a:lnTo>
                  <a:cubicBezTo>
                    <a:pt x="9653" y="3713"/>
                    <a:pt x="9653" y="3630"/>
                    <a:pt x="9611" y="3560"/>
                  </a:cubicBezTo>
                  <a:cubicBezTo>
                    <a:pt x="9542" y="3239"/>
                    <a:pt x="9430" y="2932"/>
                    <a:pt x="9263" y="2653"/>
                  </a:cubicBezTo>
                  <a:cubicBezTo>
                    <a:pt x="9109" y="2360"/>
                    <a:pt x="8914" y="2095"/>
                    <a:pt x="8705" y="1844"/>
                  </a:cubicBezTo>
                  <a:cubicBezTo>
                    <a:pt x="8482" y="1607"/>
                    <a:pt x="8231" y="1398"/>
                    <a:pt x="7979" y="1203"/>
                  </a:cubicBezTo>
                  <a:cubicBezTo>
                    <a:pt x="7575" y="910"/>
                    <a:pt x="7156" y="686"/>
                    <a:pt x="6808" y="547"/>
                  </a:cubicBezTo>
                  <a:cubicBezTo>
                    <a:pt x="6725" y="508"/>
                    <a:pt x="6652" y="491"/>
                    <a:pt x="6609" y="491"/>
                  </a:cubicBezTo>
                  <a:cubicBezTo>
                    <a:pt x="6543" y="491"/>
                    <a:pt x="6542" y="530"/>
                    <a:pt x="6668" y="589"/>
                  </a:cubicBezTo>
                  <a:cubicBezTo>
                    <a:pt x="7449" y="938"/>
                    <a:pt x="8063" y="1482"/>
                    <a:pt x="8426" y="2081"/>
                  </a:cubicBezTo>
                  <a:cubicBezTo>
                    <a:pt x="8496" y="2179"/>
                    <a:pt x="8551" y="2291"/>
                    <a:pt x="8607" y="2388"/>
                  </a:cubicBezTo>
                  <a:cubicBezTo>
                    <a:pt x="7979" y="1537"/>
                    <a:pt x="7073" y="910"/>
                    <a:pt x="6110" y="519"/>
                  </a:cubicBezTo>
                  <a:cubicBezTo>
                    <a:pt x="5216" y="169"/>
                    <a:pt x="4286" y="0"/>
                    <a:pt x="3410" y="0"/>
                  </a:cubicBezTo>
                  <a:close/>
                  <a:moveTo>
                    <a:pt x="7691" y="16615"/>
                  </a:moveTo>
                  <a:lnTo>
                    <a:pt x="7691" y="16615"/>
                  </a:lnTo>
                  <a:cubicBezTo>
                    <a:pt x="7727" y="16704"/>
                    <a:pt x="7762" y="16792"/>
                    <a:pt x="7798" y="16881"/>
                  </a:cubicBezTo>
                  <a:cubicBezTo>
                    <a:pt x="7798" y="16881"/>
                    <a:pt x="7768" y="16781"/>
                    <a:pt x="7691" y="16615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211050" y="4217091"/>
              <a:ext cx="430061" cy="716638"/>
            </a:xfrm>
            <a:custGeom>
              <a:avLst/>
              <a:gdLst/>
              <a:ahLst/>
              <a:cxnLst/>
              <a:rect l="l" t="t" r="r" b="b"/>
              <a:pathLst>
                <a:path w="9807" h="16342" extrusionOk="0">
                  <a:moveTo>
                    <a:pt x="461" y="0"/>
                  </a:moveTo>
                  <a:lnTo>
                    <a:pt x="461" y="0"/>
                  </a:lnTo>
                  <a:cubicBezTo>
                    <a:pt x="1437" y="628"/>
                    <a:pt x="2442" y="1256"/>
                    <a:pt x="3390" y="1897"/>
                  </a:cubicBezTo>
                  <a:cubicBezTo>
                    <a:pt x="3641" y="2051"/>
                    <a:pt x="3864" y="2232"/>
                    <a:pt x="4115" y="2399"/>
                  </a:cubicBezTo>
                  <a:cubicBezTo>
                    <a:pt x="4227" y="2497"/>
                    <a:pt x="4339" y="2581"/>
                    <a:pt x="4464" y="2664"/>
                  </a:cubicBezTo>
                  <a:cubicBezTo>
                    <a:pt x="4562" y="2748"/>
                    <a:pt x="4687" y="2846"/>
                    <a:pt x="4785" y="2943"/>
                  </a:cubicBezTo>
                  <a:lnTo>
                    <a:pt x="4966" y="3083"/>
                  </a:lnTo>
                  <a:lnTo>
                    <a:pt x="5120" y="3222"/>
                  </a:lnTo>
                  <a:cubicBezTo>
                    <a:pt x="5231" y="3334"/>
                    <a:pt x="5329" y="3418"/>
                    <a:pt x="5441" y="3515"/>
                  </a:cubicBezTo>
                  <a:cubicBezTo>
                    <a:pt x="5622" y="3725"/>
                    <a:pt x="5817" y="3920"/>
                    <a:pt x="5998" y="4143"/>
                  </a:cubicBezTo>
                  <a:cubicBezTo>
                    <a:pt x="6026" y="4199"/>
                    <a:pt x="6082" y="4255"/>
                    <a:pt x="6110" y="4324"/>
                  </a:cubicBezTo>
                  <a:cubicBezTo>
                    <a:pt x="6152" y="4380"/>
                    <a:pt x="6180" y="4450"/>
                    <a:pt x="6222" y="4492"/>
                  </a:cubicBezTo>
                  <a:cubicBezTo>
                    <a:pt x="6291" y="4617"/>
                    <a:pt x="6347" y="4729"/>
                    <a:pt x="6389" y="4840"/>
                  </a:cubicBezTo>
                  <a:cubicBezTo>
                    <a:pt x="6445" y="4966"/>
                    <a:pt x="6487" y="5091"/>
                    <a:pt x="6528" y="5217"/>
                  </a:cubicBezTo>
                  <a:cubicBezTo>
                    <a:pt x="6584" y="5329"/>
                    <a:pt x="6598" y="5454"/>
                    <a:pt x="6654" y="5580"/>
                  </a:cubicBezTo>
                  <a:cubicBezTo>
                    <a:pt x="6724" y="5817"/>
                    <a:pt x="6794" y="6082"/>
                    <a:pt x="6863" y="6333"/>
                  </a:cubicBezTo>
                  <a:cubicBezTo>
                    <a:pt x="6905" y="6445"/>
                    <a:pt x="6947" y="6584"/>
                    <a:pt x="6989" y="6710"/>
                  </a:cubicBezTo>
                  <a:cubicBezTo>
                    <a:pt x="7045" y="6835"/>
                    <a:pt x="7086" y="6961"/>
                    <a:pt x="7142" y="7100"/>
                  </a:cubicBezTo>
                  <a:cubicBezTo>
                    <a:pt x="7179" y="7165"/>
                    <a:pt x="7246" y="7217"/>
                    <a:pt x="7288" y="7217"/>
                  </a:cubicBezTo>
                  <a:cubicBezTo>
                    <a:pt x="7309" y="7217"/>
                    <a:pt x="7324" y="7203"/>
                    <a:pt x="7324" y="7170"/>
                  </a:cubicBezTo>
                  <a:cubicBezTo>
                    <a:pt x="7324" y="7002"/>
                    <a:pt x="7338" y="6891"/>
                    <a:pt x="7365" y="6765"/>
                  </a:cubicBezTo>
                  <a:cubicBezTo>
                    <a:pt x="7407" y="6640"/>
                    <a:pt x="7435" y="6556"/>
                    <a:pt x="7491" y="6445"/>
                  </a:cubicBezTo>
                  <a:cubicBezTo>
                    <a:pt x="7533" y="6403"/>
                    <a:pt x="7547" y="6333"/>
                    <a:pt x="7603" y="6291"/>
                  </a:cubicBezTo>
                  <a:cubicBezTo>
                    <a:pt x="7630" y="6417"/>
                    <a:pt x="7644" y="6514"/>
                    <a:pt x="7686" y="6640"/>
                  </a:cubicBezTo>
                  <a:cubicBezTo>
                    <a:pt x="7714" y="6765"/>
                    <a:pt x="7742" y="6863"/>
                    <a:pt x="7770" y="6988"/>
                  </a:cubicBezTo>
                  <a:cubicBezTo>
                    <a:pt x="7812" y="7072"/>
                    <a:pt x="7826" y="7184"/>
                    <a:pt x="7854" y="7267"/>
                  </a:cubicBezTo>
                  <a:cubicBezTo>
                    <a:pt x="7895" y="7351"/>
                    <a:pt x="7909" y="7463"/>
                    <a:pt x="7951" y="7560"/>
                  </a:cubicBezTo>
                  <a:lnTo>
                    <a:pt x="8035" y="7867"/>
                  </a:lnTo>
                  <a:lnTo>
                    <a:pt x="8063" y="8007"/>
                  </a:lnTo>
                  <a:lnTo>
                    <a:pt x="8091" y="8076"/>
                  </a:lnTo>
                  <a:lnTo>
                    <a:pt x="8105" y="8146"/>
                  </a:lnTo>
                  <a:cubicBezTo>
                    <a:pt x="8188" y="8495"/>
                    <a:pt x="8244" y="8858"/>
                    <a:pt x="8258" y="9206"/>
                  </a:cubicBezTo>
                  <a:cubicBezTo>
                    <a:pt x="8272" y="9443"/>
                    <a:pt x="8272" y="9681"/>
                    <a:pt x="8258" y="9918"/>
                  </a:cubicBezTo>
                  <a:cubicBezTo>
                    <a:pt x="8258" y="10141"/>
                    <a:pt x="8244" y="10392"/>
                    <a:pt x="8202" y="10615"/>
                  </a:cubicBezTo>
                  <a:cubicBezTo>
                    <a:pt x="8174" y="10838"/>
                    <a:pt x="8133" y="11089"/>
                    <a:pt x="8091" y="11313"/>
                  </a:cubicBezTo>
                  <a:cubicBezTo>
                    <a:pt x="8035" y="11536"/>
                    <a:pt x="7965" y="11773"/>
                    <a:pt x="7882" y="11982"/>
                  </a:cubicBezTo>
                  <a:cubicBezTo>
                    <a:pt x="7714" y="12303"/>
                    <a:pt x="7547" y="12582"/>
                    <a:pt x="7393" y="12833"/>
                  </a:cubicBezTo>
                  <a:cubicBezTo>
                    <a:pt x="7322" y="12925"/>
                    <a:pt x="7340" y="13039"/>
                    <a:pt x="7404" y="13039"/>
                  </a:cubicBezTo>
                  <a:cubicBezTo>
                    <a:pt x="7428" y="13039"/>
                    <a:pt x="7457" y="13024"/>
                    <a:pt x="7491" y="12986"/>
                  </a:cubicBezTo>
                  <a:cubicBezTo>
                    <a:pt x="7951" y="12498"/>
                    <a:pt x="8370" y="12010"/>
                    <a:pt x="8732" y="11466"/>
                  </a:cubicBezTo>
                  <a:cubicBezTo>
                    <a:pt x="8760" y="11424"/>
                    <a:pt x="8802" y="11382"/>
                    <a:pt x="8830" y="11327"/>
                  </a:cubicBezTo>
                  <a:cubicBezTo>
                    <a:pt x="8872" y="11285"/>
                    <a:pt x="8900" y="11243"/>
                    <a:pt x="8942" y="11187"/>
                  </a:cubicBezTo>
                  <a:lnTo>
                    <a:pt x="8942" y="11187"/>
                  </a:lnTo>
                  <a:cubicBezTo>
                    <a:pt x="8830" y="11661"/>
                    <a:pt x="8621" y="12122"/>
                    <a:pt x="8342" y="12498"/>
                  </a:cubicBezTo>
                  <a:cubicBezTo>
                    <a:pt x="8091" y="12889"/>
                    <a:pt x="7756" y="13210"/>
                    <a:pt x="7407" y="13461"/>
                  </a:cubicBezTo>
                  <a:cubicBezTo>
                    <a:pt x="7059" y="13698"/>
                    <a:pt x="6668" y="13893"/>
                    <a:pt x="6319" y="14005"/>
                  </a:cubicBezTo>
                  <a:cubicBezTo>
                    <a:pt x="6152" y="14046"/>
                    <a:pt x="5957" y="14102"/>
                    <a:pt x="5789" y="14116"/>
                  </a:cubicBezTo>
                  <a:cubicBezTo>
                    <a:pt x="5692" y="14144"/>
                    <a:pt x="5608" y="14158"/>
                    <a:pt x="5524" y="14158"/>
                  </a:cubicBezTo>
                  <a:cubicBezTo>
                    <a:pt x="5482" y="14158"/>
                    <a:pt x="5441" y="14158"/>
                    <a:pt x="5399" y="14172"/>
                  </a:cubicBezTo>
                  <a:lnTo>
                    <a:pt x="5301" y="14172"/>
                  </a:lnTo>
                  <a:cubicBezTo>
                    <a:pt x="5259" y="14172"/>
                    <a:pt x="5231" y="14172"/>
                    <a:pt x="5189" y="14186"/>
                  </a:cubicBezTo>
                  <a:cubicBezTo>
                    <a:pt x="5162" y="14214"/>
                    <a:pt x="5120" y="14228"/>
                    <a:pt x="5092" y="14228"/>
                  </a:cubicBezTo>
                  <a:cubicBezTo>
                    <a:pt x="5022" y="14256"/>
                    <a:pt x="4966" y="14312"/>
                    <a:pt x="4966" y="14381"/>
                  </a:cubicBezTo>
                  <a:cubicBezTo>
                    <a:pt x="4952" y="14493"/>
                    <a:pt x="4952" y="14577"/>
                    <a:pt x="4966" y="14660"/>
                  </a:cubicBezTo>
                  <a:cubicBezTo>
                    <a:pt x="4980" y="14744"/>
                    <a:pt x="5022" y="14814"/>
                    <a:pt x="5064" y="14883"/>
                  </a:cubicBezTo>
                  <a:cubicBezTo>
                    <a:pt x="5120" y="14953"/>
                    <a:pt x="5189" y="15009"/>
                    <a:pt x="5301" y="15051"/>
                  </a:cubicBezTo>
                  <a:lnTo>
                    <a:pt x="5454" y="15093"/>
                  </a:lnTo>
                  <a:cubicBezTo>
                    <a:pt x="5510" y="15121"/>
                    <a:pt x="5552" y="15121"/>
                    <a:pt x="5622" y="15134"/>
                  </a:cubicBezTo>
                  <a:cubicBezTo>
                    <a:pt x="5231" y="15232"/>
                    <a:pt x="4813" y="15274"/>
                    <a:pt x="4394" y="15288"/>
                  </a:cubicBezTo>
                  <a:cubicBezTo>
                    <a:pt x="4371" y="15290"/>
                    <a:pt x="4344" y="15291"/>
                    <a:pt x="4314" y="15291"/>
                  </a:cubicBezTo>
                  <a:cubicBezTo>
                    <a:pt x="4110" y="15291"/>
                    <a:pt x="3767" y="15251"/>
                    <a:pt x="3488" y="15190"/>
                  </a:cubicBezTo>
                  <a:cubicBezTo>
                    <a:pt x="3390" y="15162"/>
                    <a:pt x="3320" y="15148"/>
                    <a:pt x="3251" y="15134"/>
                  </a:cubicBezTo>
                  <a:cubicBezTo>
                    <a:pt x="3223" y="15134"/>
                    <a:pt x="3181" y="15134"/>
                    <a:pt x="3153" y="15121"/>
                  </a:cubicBezTo>
                  <a:cubicBezTo>
                    <a:pt x="3111" y="15121"/>
                    <a:pt x="3097" y="15121"/>
                    <a:pt x="3069" y="15093"/>
                  </a:cubicBezTo>
                  <a:cubicBezTo>
                    <a:pt x="2958" y="15093"/>
                    <a:pt x="2902" y="15134"/>
                    <a:pt x="2930" y="15218"/>
                  </a:cubicBezTo>
                  <a:cubicBezTo>
                    <a:pt x="2944" y="15274"/>
                    <a:pt x="2972" y="15344"/>
                    <a:pt x="3069" y="15427"/>
                  </a:cubicBezTo>
                  <a:cubicBezTo>
                    <a:pt x="3139" y="15497"/>
                    <a:pt x="3237" y="15609"/>
                    <a:pt x="3362" y="15692"/>
                  </a:cubicBezTo>
                  <a:cubicBezTo>
                    <a:pt x="3488" y="15762"/>
                    <a:pt x="3627" y="15846"/>
                    <a:pt x="3739" y="15902"/>
                  </a:cubicBezTo>
                  <a:cubicBezTo>
                    <a:pt x="3878" y="15957"/>
                    <a:pt x="4004" y="15971"/>
                    <a:pt x="4087" y="15985"/>
                  </a:cubicBezTo>
                  <a:cubicBezTo>
                    <a:pt x="4004" y="15985"/>
                    <a:pt x="3934" y="15971"/>
                    <a:pt x="3850" y="15971"/>
                  </a:cubicBezTo>
                  <a:cubicBezTo>
                    <a:pt x="3767" y="15971"/>
                    <a:pt x="3697" y="15957"/>
                    <a:pt x="3599" y="15930"/>
                  </a:cubicBezTo>
                  <a:cubicBezTo>
                    <a:pt x="3446" y="15902"/>
                    <a:pt x="3292" y="15888"/>
                    <a:pt x="3139" y="15832"/>
                  </a:cubicBezTo>
                  <a:cubicBezTo>
                    <a:pt x="2135" y="15553"/>
                    <a:pt x="1284" y="14925"/>
                    <a:pt x="768" y="14116"/>
                  </a:cubicBezTo>
                  <a:cubicBezTo>
                    <a:pt x="726" y="14074"/>
                    <a:pt x="698" y="14033"/>
                    <a:pt x="670" y="13977"/>
                  </a:cubicBezTo>
                  <a:cubicBezTo>
                    <a:pt x="642" y="13935"/>
                    <a:pt x="628" y="13879"/>
                    <a:pt x="586" y="13837"/>
                  </a:cubicBezTo>
                  <a:cubicBezTo>
                    <a:pt x="558" y="13795"/>
                    <a:pt x="531" y="13740"/>
                    <a:pt x="503" y="13698"/>
                  </a:cubicBezTo>
                  <a:cubicBezTo>
                    <a:pt x="489" y="13656"/>
                    <a:pt x="447" y="13600"/>
                    <a:pt x="433" y="13544"/>
                  </a:cubicBezTo>
                  <a:cubicBezTo>
                    <a:pt x="349" y="13335"/>
                    <a:pt x="280" y="13126"/>
                    <a:pt x="238" y="12917"/>
                  </a:cubicBezTo>
                  <a:cubicBezTo>
                    <a:pt x="168" y="12484"/>
                    <a:pt x="210" y="12024"/>
                    <a:pt x="321" y="11605"/>
                  </a:cubicBezTo>
                  <a:cubicBezTo>
                    <a:pt x="447" y="11187"/>
                    <a:pt x="656" y="10796"/>
                    <a:pt x="977" y="10462"/>
                  </a:cubicBezTo>
                  <a:cubicBezTo>
                    <a:pt x="1061" y="10378"/>
                    <a:pt x="1144" y="10266"/>
                    <a:pt x="1256" y="10197"/>
                  </a:cubicBezTo>
                  <a:cubicBezTo>
                    <a:pt x="1298" y="10169"/>
                    <a:pt x="1354" y="10113"/>
                    <a:pt x="1409" y="10071"/>
                  </a:cubicBezTo>
                  <a:lnTo>
                    <a:pt x="1563" y="9974"/>
                  </a:lnTo>
                  <a:cubicBezTo>
                    <a:pt x="1619" y="9932"/>
                    <a:pt x="1674" y="9904"/>
                    <a:pt x="1744" y="9890"/>
                  </a:cubicBezTo>
                  <a:cubicBezTo>
                    <a:pt x="1786" y="9848"/>
                    <a:pt x="1842" y="9834"/>
                    <a:pt x="1912" y="9792"/>
                  </a:cubicBezTo>
                  <a:cubicBezTo>
                    <a:pt x="1967" y="9778"/>
                    <a:pt x="2037" y="9750"/>
                    <a:pt x="2093" y="9722"/>
                  </a:cubicBezTo>
                  <a:lnTo>
                    <a:pt x="2274" y="9681"/>
                  </a:lnTo>
                  <a:cubicBezTo>
                    <a:pt x="2433" y="9646"/>
                    <a:pt x="2592" y="9629"/>
                    <a:pt x="2749" y="9629"/>
                  </a:cubicBezTo>
                  <a:cubicBezTo>
                    <a:pt x="3103" y="9629"/>
                    <a:pt x="3448" y="9716"/>
                    <a:pt x="3767" y="9890"/>
                  </a:cubicBezTo>
                  <a:cubicBezTo>
                    <a:pt x="4157" y="10113"/>
                    <a:pt x="4534" y="10476"/>
                    <a:pt x="4701" y="10964"/>
                  </a:cubicBezTo>
                  <a:cubicBezTo>
                    <a:pt x="4743" y="11103"/>
                    <a:pt x="4757" y="11243"/>
                    <a:pt x="4743" y="11382"/>
                  </a:cubicBezTo>
                  <a:cubicBezTo>
                    <a:pt x="4715" y="11522"/>
                    <a:pt x="4701" y="11661"/>
                    <a:pt x="4645" y="11801"/>
                  </a:cubicBezTo>
                  <a:cubicBezTo>
                    <a:pt x="4604" y="11926"/>
                    <a:pt x="4534" y="12052"/>
                    <a:pt x="4436" y="12163"/>
                  </a:cubicBezTo>
                  <a:cubicBezTo>
                    <a:pt x="4353" y="12275"/>
                    <a:pt x="4255" y="12373"/>
                    <a:pt x="4143" y="12442"/>
                  </a:cubicBezTo>
                  <a:cubicBezTo>
                    <a:pt x="4018" y="12512"/>
                    <a:pt x="3878" y="12610"/>
                    <a:pt x="3739" y="12638"/>
                  </a:cubicBezTo>
                  <a:cubicBezTo>
                    <a:pt x="3669" y="12659"/>
                    <a:pt x="3596" y="12669"/>
                    <a:pt x="3521" y="12669"/>
                  </a:cubicBezTo>
                  <a:cubicBezTo>
                    <a:pt x="3446" y="12669"/>
                    <a:pt x="3369" y="12659"/>
                    <a:pt x="3292" y="12638"/>
                  </a:cubicBezTo>
                  <a:cubicBezTo>
                    <a:pt x="3153" y="12610"/>
                    <a:pt x="3013" y="12540"/>
                    <a:pt x="2888" y="12442"/>
                  </a:cubicBezTo>
                  <a:cubicBezTo>
                    <a:pt x="2762" y="12359"/>
                    <a:pt x="2679" y="12233"/>
                    <a:pt x="2595" y="12136"/>
                  </a:cubicBezTo>
                  <a:cubicBezTo>
                    <a:pt x="2511" y="11996"/>
                    <a:pt x="2469" y="11815"/>
                    <a:pt x="2456" y="11661"/>
                  </a:cubicBezTo>
                  <a:cubicBezTo>
                    <a:pt x="2442" y="11508"/>
                    <a:pt x="2469" y="11354"/>
                    <a:pt x="2511" y="11215"/>
                  </a:cubicBezTo>
                  <a:cubicBezTo>
                    <a:pt x="2581" y="10936"/>
                    <a:pt x="2679" y="10699"/>
                    <a:pt x="2553" y="10559"/>
                  </a:cubicBezTo>
                  <a:cubicBezTo>
                    <a:pt x="2553" y="10517"/>
                    <a:pt x="2525" y="10476"/>
                    <a:pt x="2456" y="10462"/>
                  </a:cubicBezTo>
                  <a:cubicBezTo>
                    <a:pt x="2430" y="10457"/>
                    <a:pt x="2399" y="10453"/>
                    <a:pt x="2363" y="10453"/>
                  </a:cubicBezTo>
                  <a:cubicBezTo>
                    <a:pt x="2300" y="10453"/>
                    <a:pt x="2223" y="10463"/>
                    <a:pt x="2135" y="10490"/>
                  </a:cubicBezTo>
                  <a:cubicBezTo>
                    <a:pt x="1953" y="10545"/>
                    <a:pt x="1702" y="10671"/>
                    <a:pt x="1479" y="10950"/>
                  </a:cubicBezTo>
                  <a:cubicBezTo>
                    <a:pt x="1368" y="11089"/>
                    <a:pt x="1270" y="11285"/>
                    <a:pt x="1200" y="11494"/>
                  </a:cubicBezTo>
                  <a:cubicBezTo>
                    <a:pt x="1130" y="11717"/>
                    <a:pt x="1089" y="11982"/>
                    <a:pt x="1130" y="12261"/>
                  </a:cubicBezTo>
                  <a:cubicBezTo>
                    <a:pt x="1171" y="12249"/>
                    <a:pt x="1200" y="12244"/>
                    <a:pt x="1221" y="12244"/>
                  </a:cubicBezTo>
                  <a:cubicBezTo>
                    <a:pt x="1271" y="12244"/>
                    <a:pt x="1274" y="12273"/>
                    <a:pt x="1284" y="12303"/>
                  </a:cubicBezTo>
                  <a:lnTo>
                    <a:pt x="1284" y="12345"/>
                  </a:lnTo>
                  <a:lnTo>
                    <a:pt x="1312" y="12387"/>
                  </a:lnTo>
                  <a:cubicBezTo>
                    <a:pt x="1312" y="12428"/>
                    <a:pt x="1326" y="12442"/>
                    <a:pt x="1326" y="12484"/>
                  </a:cubicBezTo>
                  <a:cubicBezTo>
                    <a:pt x="1340" y="12512"/>
                    <a:pt x="1340" y="12526"/>
                    <a:pt x="1354" y="12568"/>
                  </a:cubicBezTo>
                  <a:lnTo>
                    <a:pt x="1368" y="12624"/>
                  </a:lnTo>
                  <a:lnTo>
                    <a:pt x="1368" y="12638"/>
                  </a:lnTo>
                  <a:lnTo>
                    <a:pt x="1395" y="12693"/>
                  </a:lnTo>
                  <a:lnTo>
                    <a:pt x="1395" y="12707"/>
                  </a:lnTo>
                  <a:lnTo>
                    <a:pt x="1423" y="12777"/>
                  </a:lnTo>
                  <a:lnTo>
                    <a:pt x="1423" y="12791"/>
                  </a:lnTo>
                  <a:lnTo>
                    <a:pt x="1437" y="12847"/>
                  </a:lnTo>
                  <a:lnTo>
                    <a:pt x="1493" y="12945"/>
                  </a:lnTo>
                  <a:cubicBezTo>
                    <a:pt x="1535" y="13014"/>
                    <a:pt x="1577" y="13084"/>
                    <a:pt x="1619" y="13154"/>
                  </a:cubicBezTo>
                  <a:cubicBezTo>
                    <a:pt x="1786" y="13419"/>
                    <a:pt x="2037" y="13670"/>
                    <a:pt x="2330" y="13823"/>
                  </a:cubicBezTo>
                  <a:cubicBezTo>
                    <a:pt x="2609" y="13991"/>
                    <a:pt x="2930" y="14102"/>
                    <a:pt x="3237" y="14130"/>
                  </a:cubicBezTo>
                  <a:cubicBezTo>
                    <a:pt x="3323" y="14141"/>
                    <a:pt x="3408" y="14147"/>
                    <a:pt x="3491" y="14147"/>
                  </a:cubicBezTo>
                  <a:cubicBezTo>
                    <a:pt x="3719" y="14147"/>
                    <a:pt x="3935" y="14108"/>
                    <a:pt x="4129" y="14046"/>
                  </a:cubicBezTo>
                  <a:cubicBezTo>
                    <a:pt x="4157" y="14033"/>
                    <a:pt x="4199" y="14033"/>
                    <a:pt x="4227" y="14019"/>
                  </a:cubicBezTo>
                  <a:cubicBezTo>
                    <a:pt x="4269" y="13991"/>
                    <a:pt x="4325" y="13977"/>
                    <a:pt x="4353" y="13963"/>
                  </a:cubicBezTo>
                  <a:lnTo>
                    <a:pt x="4534" y="13879"/>
                  </a:lnTo>
                  <a:lnTo>
                    <a:pt x="4562" y="13851"/>
                  </a:lnTo>
                  <a:lnTo>
                    <a:pt x="4576" y="13837"/>
                  </a:lnTo>
                  <a:cubicBezTo>
                    <a:pt x="4566" y="13837"/>
                    <a:pt x="4630" y="13811"/>
                    <a:pt x="4652" y="13803"/>
                  </a:cubicBezTo>
                  <a:lnTo>
                    <a:pt x="4652" y="13803"/>
                  </a:lnTo>
                  <a:cubicBezTo>
                    <a:pt x="4650" y="13805"/>
                    <a:pt x="4648" y="13807"/>
                    <a:pt x="4645" y="13809"/>
                  </a:cubicBezTo>
                  <a:cubicBezTo>
                    <a:pt x="4657" y="13804"/>
                    <a:pt x="4660" y="13802"/>
                    <a:pt x="4658" y="13802"/>
                  </a:cubicBezTo>
                  <a:cubicBezTo>
                    <a:pt x="4657" y="13802"/>
                    <a:pt x="4655" y="13802"/>
                    <a:pt x="4652" y="13803"/>
                  </a:cubicBezTo>
                  <a:lnTo>
                    <a:pt x="4652" y="13803"/>
                  </a:lnTo>
                  <a:cubicBezTo>
                    <a:pt x="4690" y="13766"/>
                    <a:pt x="4717" y="13752"/>
                    <a:pt x="4757" y="13712"/>
                  </a:cubicBezTo>
                  <a:cubicBezTo>
                    <a:pt x="4785" y="13684"/>
                    <a:pt x="4827" y="13670"/>
                    <a:pt x="4855" y="13628"/>
                  </a:cubicBezTo>
                  <a:cubicBezTo>
                    <a:pt x="4897" y="13600"/>
                    <a:pt x="4910" y="13558"/>
                    <a:pt x="4952" y="13544"/>
                  </a:cubicBezTo>
                  <a:cubicBezTo>
                    <a:pt x="4994" y="13475"/>
                    <a:pt x="5036" y="13419"/>
                    <a:pt x="5064" y="13363"/>
                  </a:cubicBezTo>
                  <a:cubicBezTo>
                    <a:pt x="5189" y="13140"/>
                    <a:pt x="5175" y="12972"/>
                    <a:pt x="5036" y="12875"/>
                  </a:cubicBezTo>
                  <a:cubicBezTo>
                    <a:pt x="4994" y="12861"/>
                    <a:pt x="4966" y="12847"/>
                    <a:pt x="4910" y="12847"/>
                  </a:cubicBezTo>
                  <a:cubicBezTo>
                    <a:pt x="4883" y="12833"/>
                    <a:pt x="4841" y="12805"/>
                    <a:pt x="4771" y="12805"/>
                  </a:cubicBezTo>
                  <a:lnTo>
                    <a:pt x="4645" y="12805"/>
                  </a:lnTo>
                  <a:cubicBezTo>
                    <a:pt x="4771" y="12693"/>
                    <a:pt x="4855" y="12554"/>
                    <a:pt x="4952" y="12415"/>
                  </a:cubicBezTo>
                  <a:cubicBezTo>
                    <a:pt x="5036" y="12275"/>
                    <a:pt x="5092" y="12108"/>
                    <a:pt x="5134" y="11954"/>
                  </a:cubicBezTo>
                  <a:cubicBezTo>
                    <a:pt x="5231" y="11647"/>
                    <a:pt x="5231" y="11299"/>
                    <a:pt x="5162" y="10964"/>
                  </a:cubicBezTo>
                  <a:cubicBezTo>
                    <a:pt x="5134" y="10908"/>
                    <a:pt x="5120" y="10838"/>
                    <a:pt x="5106" y="10783"/>
                  </a:cubicBezTo>
                  <a:cubicBezTo>
                    <a:pt x="5092" y="10755"/>
                    <a:pt x="5092" y="10741"/>
                    <a:pt x="5064" y="10699"/>
                  </a:cubicBezTo>
                  <a:cubicBezTo>
                    <a:pt x="5050" y="10685"/>
                    <a:pt x="5050" y="10671"/>
                    <a:pt x="5036" y="10643"/>
                  </a:cubicBezTo>
                  <a:lnTo>
                    <a:pt x="5022" y="10615"/>
                  </a:lnTo>
                  <a:lnTo>
                    <a:pt x="4994" y="10601"/>
                  </a:lnTo>
                  <a:lnTo>
                    <a:pt x="4980" y="10573"/>
                  </a:lnTo>
                  <a:lnTo>
                    <a:pt x="4980" y="10559"/>
                  </a:lnTo>
                  <a:lnTo>
                    <a:pt x="4924" y="10476"/>
                  </a:lnTo>
                  <a:lnTo>
                    <a:pt x="4883" y="10392"/>
                  </a:lnTo>
                  <a:lnTo>
                    <a:pt x="4813" y="10294"/>
                  </a:lnTo>
                  <a:cubicBezTo>
                    <a:pt x="4771" y="10252"/>
                    <a:pt x="4715" y="10183"/>
                    <a:pt x="4673" y="10127"/>
                  </a:cubicBezTo>
                  <a:cubicBezTo>
                    <a:pt x="4618" y="10071"/>
                    <a:pt x="4576" y="10029"/>
                    <a:pt x="4506" y="9974"/>
                  </a:cubicBezTo>
                  <a:lnTo>
                    <a:pt x="4394" y="9862"/>
                  </a:lnTo>
                  <a:lnTo>
                    <a:pt x="4269" y="9764"/>
                  </a:lnTo>
                  <a:cubicBezTo>
                    <a:pt x="4227" y="9722"/>
                    <a:pt x="4185" y="9695"/>
                    <a:pt x="4143" y="9681"/>
                  </a:cubicBezTo>
                  <a:cubicBezTo>
                    <a:pt x="4087" y="9639"/>
                    <a:pt x="4060" y="9625"/>
                    <a:pt x="4004" y="9583"/>
                  </a:cubicBezTo>
                  <a:cubicBezTo>
                    <a:pt x="3836" y="9485"/>
                    <a:pt x="3641" y="9416"/>
                    <a:pt x="3446" y="9360"/>
                  </a:cubicBezTo>
                  <a:cubicBezTo>
                    <a:pt x="3242" y="9307"/>
                    <a:pt x="3034" y="9283"/>
                    <a:pt x="2830" y="9283"/>
                  </a:cubicBezTo>
                  <a:cubicBezTo>
                    <a:pt x="2658" y="9283"/>
                    <a:pt x="2490" y="9300"/>
                    <a:pt x="2330" y="9332"/>
                  </a:cubicBezTo>
                  <a:cubicBezTo>
                    <a:pt x="2246" y="9346"/>
                    <a:pt x="2177" y="9360"/>
                    <a:pt x="2093" y="9402"/>
                  </a:cubicBezTo>
                  <a:cubicBezTo>
                    <a:pt x="1995" y="9416"/>
                    <a:pt x="1925" y="9443"/>
                    <a:pt x="1856" y="9485"/>
                  </a:cubicBezTo>
                  <a:lnTo>
                    <a:pt x="1646" y="9583"/>
                  </a:lnTo>
                  <a:lnTo>
                    <a:pt x="1549" y="9639"/>
                  </a:lnTo>
                  <a:lnTo>
                    <a:pt x="1437" y="9708"/>
                  </a:lnTo>
                  <a:cubicBezTo>
                    <a:pt x="1158" y="9890"/>
                    <a:pt x="935" y="10099"/>
                    <a:pt x="726" y="10350"/>
                  </a:cubicBezTo>
                  <a:cubicBezTo>
                    <a:pt x="517" y="10601"/>
                    <a:pt x="363" y="10880"/>
                    <a:pt x="238" y="11173"/>
                  </a:cubicBezTo>
                  <a:cubicBezTo>
                    <a:pt x="168" y="11313"/>
                    <a:pt x="140" y="11466"/>
                    <a:pt x="98" y="11633"/>
                  </a:cubicBezTo>
                  <a:cubicBezTo>
                    <a:pt x="70" y="11787"/>
                    <a:pt x="42" y="11940"/>
                    <a:pt x="28" y="12094"/>
                  </a:cubicBezTo>
                  <a:cubicBezTo>
                    <a:pt x="1" y="12470"/>
                    <a:pt x="14" y="12833"/>
                    <a:pt x="112" y="13210"/>
                  </a:cubicBezTo>
                  <a:cubicBezTo>
                    <a:pt x="154" y="13307"/>
                    <a:pt x="168" y="13405"/>
                    <a:pt x="210" y="13489"/>
                  </a:cubicBezTo>
                  <a:cubicBezTo>
                    <a:pt x="238" y="13586"/>
                    <a:pt x="280" y="13670"/>
                    <a:pt x="307" y="13768"/>
                  </a:cubicBezTo>
                  <a:cubicBezTo>
                    <a:pt x="349" y="13865"/>
                    <a:pt x="391" y="13949"/>
                    <a:pt x="447" y="14033"/>
                  </a:cubicBezTo>
                  <a:lnTo>
                    <a:pt x="517" y="14158"/>
                  </a:lnTo>
                  <a:lnTo>
                    <a:pt x="558" y="14228"/>
                  </a:lnTo>
                  <a:lnTo>
                    <a:pt x="586" y="14284"/>
                  </a:lnTo>
                  <a:cubicBezTo>
                    <a:pt x="1130" y="15148"/>
                    <a:pt x="2037" y="15860"/>
                    <a:pt x="3111" y="16167"/>
                  </a:cubicBezTo>
                  <a:cubicBezTo>
                    <a:pt x="3517" y="16281"/>
                    <a:pt x="3938" y="16341"/>
                    <a:pt x="4369" y="16341"/>
                  </a:cubicBezTo>
                  <a:cubicBezTo>
                    <a:pt x="4516" y="16341"/>
                    <a:pt x="4664" y="16334"/>
                    <a:pt x="4813" y="16320"/>
                  </a:cubicBezTo>
                  <a:lnTo>
                    <a:pt x="5022" y="16306"/>
                  </a:lnTo>
                  <a:lnTo>
                    <a:pt x="5231" y="16264"/>
                  </a:lnTo>
                  <a:lnTo>
                    <a:pt x="5441" y="16236"/>
                  </a:lnTo>
                  <a:lnTo>
                    <a:pt x="5650" y="16167"/>
                  </a:lnTo>
                  <a:lnTo>
                    <a:pt x="5859" y="16097"/>
                  </a:lnTo>
                  <a:cubicBezTo>
                    <a:pt x="5929" y="16055"/>
                    <a:pt x="5998" y="16041"/>
                    <a:pt x="6068" y="15999"/>
                  </a:cubicBezTo>
                  <a:lnTo>
                    <a:pt x="6277" y="15916"/>
                  </a:lnTo>
                  <a:cubicBezTo>
                    <a:pt x="6347" y="15874"/>
                    <a:pt x="6389" y="15846"/>
                    <a:pt x="6459" y="15818"/>
                  </a:cubicBezTo>
                  <a:cubicBezTo>
                    <a:pt x="7477" y="15288"/>
                    <a:pt x="8370" y="14451"/>
                    <a:pt x="8942" y="13447"/>
                  </a:cubicBezTo>
                  <a:cubicBezTo>
                    <a:pt x="9514" y="12428"/>
                    <a:pt x="9806" y="11257"/>
                    <a:pt x="9779" y="10127"/>
                  </a:cubicBezTo>
                  <a:cubicBezTo>
                    <a:pt x="9765" y="9555"/>
                    <a:pt x="9653" y="8997"/>
                    <a:pt x="9486" y="8453"/>
                  </a:cubicBezTo>
                  <a:cubicBezTo>
                    <a:pt x="9430" y="8314"/>
                    <a:pt x="9388" y="8188"/>
                    <a:pt x="9346" y="8049"/>
                  </a:cubicBezTo>
                  <a:lnTo>
                    <a:pt x="9248" y="7867"/>
                  </a:lnTo>
                  <a:lnTo>
                    <a:pt x="9165" y="7672"/>
                  </a:lnTo>
                  <a:lnTo>
                    <a:pt x="9109" y="7588"/>
                  </a:lnTo>
                  <a:lnTo>
                    <a:pt x="9067" y="7491"/>
                  </a:lnTo>
                  <a:lnTo>
                    <a:pt x="8970" y="7323"/>
                  </a:lnTo>
                  <a:cubicBezTo>
                    <a:pt x="8928" y="7198"/>
                    <a:pt x="8858" y="7100"/>
                    <a:pt x="8802" y="6975"/>
                  </a:cubicBezTo>
                  <a:cubicBezTo>
                    <a:pt x="8677" y="6751"/>
                    <a:pt x="8551" y="6514"/>
                    <a:pt x="8439" y="6305"/>
                  </a:cubicBezTo>
                  <a:cubicBezTo>
                    <a:pt x="8314" y="6082"/>
                    <a:pt x="8188" y="5873"/>
                    <a:pt x="8049" y="5663"/>
                  </a:cubicBezTo>
                  <a:cubicBezTo>
                    <a:pt x="7784" y="5245"/>
                    <a:pt x="7519" y="4826"/>
                    <a:pt x="7184" y="4464"/>
                  </a:cubicBezTo>
                  <a:cubicBezTo>
                    <a:pt x="6863" y="4073"/>
                    <a:pt x="6515" y="3766"/>
                    <a:pt x="6166" y="3473"/>
                  </a:cubicBezTo>
                  <a:cubicBezTo>
                    <a:pt x="5998" y="3334"/>
                    <a:pt x="5817" y="3194"/>
                    <a:pt x="5650" y="3069"/>
                  </a:cubicBezTo>
                  <a:lnTo>
                    <a:pt x="5120" y="2706"/>
                  </a:lnTo>
                  <a:cubicBezTo>
                    <a:pt x="4952" y="2595"/>
                    <a:pt x="4771" y="2469"/>
                    <a:pt x="4618" y="2372"/>
                  </a:cubicBezTo>
                  <a:cubicBezTo>
                    <a:pt x="4436" y="2260"/>
                    <a:pt x="4283" y="2176"/>
                    <a:pt x="4129" y="2079"/>
                  </a:cubicBezTo>
                  <a:cubicBezTo>
                    <a:pt x="3809" y="1883"/>
                    <a:pt x="3516" y="1702"/>
                    <a:pt x="3223" y="1549"/>
                  </a:cubicBezTo>
                  <a:cubicBezTo>
                    <a:pt x="2651" y="1242"/>
                    <a:pt x="2163" y="935"/>
                    <a:pt x="1758" y="712"/>
                  </a:cubicBezTo>
                  <a:cubicBezTo>
                    <a:pt x="935" y="265"/>
                    <a:pt x="461" y="0"/>
                    <a:pt x="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263673" y="3378130"/>
              <a:ext cx="505882" cy="699491"/>
            </a:xfrm>
            <a:custGeom>
              <a:avLst/>
              <a:gdLst/>
              <a:ahLst/>
              <a:cxnLst/>
              <a:rect l="l" t="t" r="r" b="b"/>
              <a:pathLst>
                <a:path w="11536" h="15951" extrusionOk="0">
                  <a:moveTo>
                    <a:pt x="5144" y="0"/>
                  </a:moveTo>
                  <a:cubicBezTo>
                    <a:pt x="4857" y="0"/>
                    <a:pt x="4570" y="18"/>
                    <a:pt x="4282" y="50"/>
                  </a:cubicBezTo>
                  <a:cubicBezTo>
                    <a:pt x="3655" y="133"/>
                    <a:pt x="3055" y="301"/>
                    <a:pt x="2497" y="580"/>
                  </a:cubicBezTo>
                  <a:cubicBezTo>
                    <a:pt x="1911" y="859"/>
                    <a:pt x="1409" y="1235"/>
                    <a:pt x="1004" y="1723"/>
                  </a:cubicBezTo>
                  <a:cubicBezTo>
                    <a:pt x="795" y="1974"/>
                    <a:pt x="628" y="2226"/>
                    <a:pt x="488" y="2518"/>
                  </a:cubicBezTo>
                  <a:cubicBezTo>
                    <a:pt x="419" y="2644"/>
                    <a:pt x="349" y="2797"/>
                    <a:pt x="293" y="2923"/>
                  </a:cubicBezTo>
                  <a:cubicBezTo>
                    <a:pt x="223" y="3062"/>
                    <a:pt x="195" y="3230"/>
                    <a:pt x="140" y="3369"/>
                  </a:cubicBezTo>
                  <a:cubicBezTo>
                    <a:pt x="70" y="3662"/>
                    <a:pt x="0" y="3969"/>
                    <a:pt x="0" y="4290"/>
                  </a:cubicBezTo>
                  <a:cubicBezTo>
                    <a:pt x="0" y="4597"/>
                    <a:pt x="28" y="4904"/>
                    <a:pt x="84" y="5197"/>
                  </a:cubicBezTo>
                  <a:cubicBezTo>
                    <a:pt x="223" y="5782"/>
                    <a:pt x="474" y="6312"/>
                    <a:pt x="767" y="6801"/>
                  </a:cubicBezTo>
                  <a:cubicBezTo>
                    <a:pt x="1060" y="7289"/>
                    <a:pt x="1381" y="7707"/>
                    <a:pt x="1702" y="8126"/>
                  </a:cubicBezTo>
                  <a:cubicBezTo>
                    <a:pt x="2371" y="8935"/>
                    <a:pt x="3027" y="9646"/>
                    <a:pt x="3543" y="10358"/>
                  </a:cubicBezTo>
                  <a:cubicBezTo>
                    <a:pt x="3794" y="10706"/>
                    <a:pt x="4031" y="11069"/>
                    <a:pt x="4185" y="11418"/>
                  </a:cubicBezTo>
                  <a:cubicBezTo>
                    <a:pt x="4352" y="11766"/>
                    <a:pt x="4478" y="12143"/>
                    <a:pt x="4561" y="12492"/>
                  </a:cubicBezTo>
                  <a:cubicBezTo>
                    <a:pt x="4659" y="12840"/>
                    <a:pt x="4701" y="13161"/>
                    <a:pt x="4743" y="13468"/>
                  </a:cubicBezTo>
                  <a:cubicBezTo>
                    <a:pt x="4771" y="13775"/>
                    <a:pt x="4798" y="14054"/>
                    <a:pt x="4812" y="14319"/>
                  </a:cubicBezTo>
                  <a:cubicBezTo>
                    <a:pt x="4826" y="14835"/>
                    <a:pt x="4812" y="15240"/>
                    <a:pt x="4798" y="15519"/>
                  </a:cubicBezTo>
                  <a:cubicBezTo>
                    <a:pt x="4771" y="15798"/>
                    <a:pt x="4771" y="15951"/>
                    <a:pt x="4771" y="15951"/>
                  </a:cubicBezTo>
                  <a:cubicBezTo>
                    <a:pt x="4826" y="15309"/>
                    <a:pt x="4868" y="14668"/>
                    <a:pt x="4840" y="14026"/>
                  </a:cubicBezTo>
                  <a:cubicBezTo>
                    <a:pt x="4826" y="13370"/>
                    <a:pt x="4743" y="12729"/>
                    <a:pt x="4561" y="12115"/>
                  </a:cubicBezTo>
                  <a:cubicBezTo>
                    <a:pt x="4394" y="11515"/>
                    <a:pt x="4129" y="10916"/>
                    <a:pt x="3780" y="10372"/>
                  </a:cubicBezTo>
                  <a:cubicBezTo>
                    <a:pt x="3431" y="9841"/>
                    <a:pt x="3069" y="9311"/>
                    <a:pt x="2706" y="8809"/>
                  </a:cubicBezTo>
                  <a:cubicBezTo>
                    <a:pt x="2330" y="8279"/>
                    <a:pt x="2037" y="7777"/>
                    <a:pt x="1772" y="7261"/>
                  </a:cubicBezTo>
                  <a:cubicBezTo>
                    <a:pt x="1521" y="6731"/>
                    <a:pt x="1283" y="6229"/>
                    <a:pt x="1060" y="5657"/>
                  </a:cubicBezTo>
                  <a:cubicBezTo>
                    <a:pt x="1021" y="5568"/>
                    <a:pt x="974" y="5485"/>
                    <a:pt x="950" y="5485"/>
                  </a:cubicBezTo>
                  <a:cubicBezTo>
                    <a:pt x="941" y="5485"/>
                    <a:pt x="935" y="5499"/>
                    <a:pt x="935" y="5531"/>
                  </a:cubicBezTo>
                  <a:cubicBezTo>
                    <a:pt x="963" y="5824"/>
                    <a:pt x="935" y="6006"/>
                    <a:pt x="921" y="6173"/>
                  </a:cubicBezTo>
                  <a:cubicBezTo>
                    <a:pt x="921" y="6229"/>
                    <a:pt x="907" y="6285"/>
                    <a:pt x="893" y="6312"/>
                  </a:cubicBezTo>
                  <a:cubicBezTo>
                    <a:pt x="795" y="6061"/>
                    <a:pt x="725" y="5824"/>
                    <a:pt x="656" y="5559"/>
                  </a:cubicBezTo>
                  <a:cubicBezTo>
                    <a:pt x="558" y="5141"/>
                    <a:pt x="516" y="4722"/>
                    <a:pt x="572" y="4318"/>
                  </a:cubicBezTo>
                  <a:cubicBezTo>
                    <a:pt x="628" y="3927"/>
                    <a:pt x="753" y="3537"/>
                    <a:pt x="935" y="3174"/>
                  </a:cubicBezTo>
                  <a:cubicBezTo>
                    <a:pt x="1186" y="2686"/>
                    <a:pt x="1534" y="2253"/>
                    <a:pt x="1953" y="1877"/>
                  </a:cubicBezTo>
                  <a:cubicBezTo>
                    <a:pt x="2371" y="1528"/>
                    <a:pt x="2874" y="1249"/>
                    <a:pt x="3418" y="1096"/>
                  </a:cubicBezTo>
                  <a:cubicBezTo>
                    <a:pt x="3836" y="970"/>
                    <a:pt x="4254" y="928"/>
                    <a:pt x="4603" y="886"/>
                  </a:cubicBezTo>
                  <a:cubicBezTo>
                    <a:pt x="4798" y="873"/>
                    <a:pt x="4910" y="789"/>
                    <a:pt x="4687" y="789"/>
                  </a:cubicBezTo>
                  <a:cubicBezTo>
                    <a:pt x="3892" y="789"/>
                    <a:pt x="3139" y="873"/>
                    <a:pt x="2469" y="1082"/>
                  </a:cubicBezTo>
                  <a:cubicBezTo>
                    <a:pt x="2357" y="1124"/>
                    <a:pt x="2246" y="1151"/>
                    <a:pt x="2120" y="1207"/>
                  </a:cubicBezTo>
                  <a:cubicBezTo>
                    <a:pt x="2595" y="928"/>
                    <a:pt x="3125" y="747"/>
                    <a:pt x="3655" y="663"/>
                  </a:cubicBezTo>
                  <a:cubicBezTo>
                    <a:pt x="3908" y="623"/>
                    <a:pt x="4164" y="606"/>
                    <a:pt x="4416" y="606"/>
                  </a:cubicBezTo>
                  <a:cubicBezTo>
                    <a:pt x="4691" y="606"/>
                    <a:pt x="4962" y="627"/>
                    <a:pt x="5217" y="663"/>
                  </a:cubicBezTo>
                  <a:cubicBezTo>
                    <a:pt x="6221" y="803"/>
                    <a:pt x="7100" y="1207"/>
                    <a:pt x="7770" y="1640"/>
                  </a:cubicBezTo>
                  <a:cubicBezTo>
                    <a:pt x="7942" y="1746"/>
                    <a:pt x="8201" y="1864"/>
                    <a:pt x="8335" y="1864"/>
                  </a:cubicBezTo>
                  <a:cubicBezTo>
                    <a:pt x="8342" y="1864"/>
                    <a:pt x="8349" y="1864"/>
                    <a:pt x="8355" y="1863"/>
                  </a:cubicBezTo>
                  <a:cubicBezTo>
                    <a:pt x="8509" y="1835"/>
                    <a:pt x="8565" y="1765"/>
                    <a:pt x="8509" y="1626"/>
                  </a:cubicBezTo>
                  <a:cubicBezTo>
                    <a:pt x="8453" y="1500"/>
                    <a:pt x="8327" y="1319"/>
                    <a:pt x="8118" y="1165"/>
                  </a:cubicBezTo>
                  <a:lnTo>
                    <a:pt x="8118" y="1165"/>
                  </a:lnTo>
                  <a:cubicBezTo>
                    <a:pt x="8579" y="1417"/>
                    <a:pt x="8997" y="1695"/>
                    <a:pt x="9415" y="2016"/>
                  </a:cubicBezTo>
                  <a:cubicBezTo>
                    <a:pt x="9443" y="2058"/>
                    <a:pt x="9499" y="2114"/>
                    <a:pt x="9569" y="2156"/>
                  </a:cubicBezTo>
                  <a:cubicBezTo>
                    <a:pt x="9639" y="2212"/>
                    <a:pt x="9694" y="2281"/>
                    <a:pt x="9778" y="2351"/>
                  </a:cubicBezTo>
                  <a:cubicBezTo>
                    <a:pt x="9918" y="2491"/>
                    <a:pt x="10071" y="2672"/>
                    <a:pt x="10197" y="2839"/>
                  </a:cubicBezTo>
                  <a:cubicBezTo>
                    <a:pt x="10322" y="2993"/>
                    <a:pt x="10420" y="3160"/>
                    <a:pt x="10489" y="3244"/>
                  </a:cubicBezTo>
                  <a:cubicBezTo>
                    <a:pt x="10531" y="3293"/>
                    <a:pt x="10567" y="3328"/>
                    <a:pt x="10590" y="3328"/>
                  </a:cubicBezTo>
                  <a:cubicBezTo>
                    <a:pt x="10606" y="3328"/>
                    <a:pt x="10615" y="3312"/>
                    <a:pt x="10615" y="3272"/>
                  </a:cubicBezTo>
                  <a:cubicBezTo>
                    <a:pt x="10615" y="3188"/>
                    <a:pt x="10559" y="2923"/>
                    <a:pt x="10420" y="2644"/>
                  </a:cubicBezTo>
                  <a:cubicBezTo>
                    <a:pt x="10290" y="2385"/>
                    <a:pt x="10101" y="2115"/>
                    <a:pt x="9952" y="1966"/>
                  </a:cubicBezTo>
                  <a:lnTo>
                    <a:pt x="9952" y="1966"/>
                  </a:lnTo>
                  <a:cubicBezTo>
                    <a:pt x="10203" y="2208"/>
                    <a:pt x="10429" y="2475"/>
                    <a:pt x="10629" y="2742"/>
                  </a:cubicBezTo>
                  <a:cubicBezTo>
                    <a:pt x="10964" y="3202"/>
                    <a:pt x="11173" y="3732"/>
                    <a:pt x="11285" y="4290"/>
                  </a:cubicBezTo>
                  <a:cubicBezTo>
                    <a:pt x="11326" y="4569"/>
                    <a:pt x="11354" y="4834"/>
                    <a:pt x="11326" y="5113"/>
                  </a:cubicBezTo>
                  <a:cubicBezTo>
                    <a:pt x="11312" y="5364"/>
                    <a:pt x="11285" y="5643"/>
                    <a:pt x="11229" y="5894"/>
                  </a:cubicBezTo>
                  <a:cubicBezTo>
                    <a:pt x="11215" y="6020"/>
                    <a:pt x="11159" y="6131"/>
                    <a:pt x="11145" y="6257"/>
                  </a:cubicBezTo>
                  <a:cubicBezTo>
                    <a:pt x="11103" y="6382"/>
                    <a:pt x="11075" y="6480"/>
                    <a:pt x="11020" y="6605"/>
                  </a:cubicBezTo>
                  <a:cubicBezTo>
                    <a:pt x="10964" y="6717"/>
                    <a:pt x="10936" y="6829"/>
                    <a:pt x="10880" y="6940"/>
                  </a:cubicBezTo>
                  <a:cubicBezTo>
                    <a:pt x="10838" y="6996"/>
                    <a:pt x="10824" y="7038"/>
                    <a:pt x="10796" y="7094"/>
                  </a:cubicBezTo>
                  <a:cubicBezTo>
                    <a:pt x="10755" y="7149"/>
                    <a:pt x="10727" y="7205"/>
                    <a:pt x="10699" y="7247"/>
                  </a:cubicBezTo>
                  <a:cubicBezTo>
                    <a:pt x="10448" y="7652"/>
                    <a:pt x="10099" y="8000"/>
                    <a:pt x="9680" y="8251"/>
                  </a:cubicBezTo>
                  <a:cubicBezTo>
                    <a:pt x="9262" y="8488"/>
                    <a:pt x="8788" y="8642"/>
                    <a:pt x="8300" y="8684"/>
                  </a:cubicBezTo>
                  <a:cubicBezTo>
                    <a:pt x="8207" y="8684"/>
                    <a:pt x="8114" y="8690"/>
                    <a:pt x="8021" y="8690"/>
                  </a:cubicBezTo>
                  <a:cubicBezTo>
                    <a:pt x="7974" y="8690"/>
                    <a:pt x="7928" y="8688"/>
                    <a:pt x="7881" y="8684"/>
                  </a:cubicBezTo>
                  <a:cubicBezTo>
                    <a:pt x="7811" y="8684"/>
                    <a:pt x="7742" y="8684"/>
                    <a:pt x="7672" y="8670"/>
                  </a:cubicBezTo>
                  <a:lnTo>
                    <a:pt x="7463" y="8628"/>
                  </a:lnTo>
                  <a:cubicBezTo>
                    <a:pt x="7184" y="8558"/>
                    <a:pt x="6919" y="8475"/>
                    <a:pt x="6682" y="8335"/>
                  </a:cubicBezTo>
                  <a:cubicBezTo>
                    <a:pt x="6193" y="8056"/>
                    <a:pt x="5803" y="7582"/>
                    <a:pt x="5649" y="7038"/>
                  </a:cubicBezTo>
                  <a:cubicBezTo>
                    <a:pt x="5580" y="6801"/>
                    <a:pt x="5538" y="6536"/>
                    <a:pt x="5566" y="6257"/>
                  </a:cubicBezTo>
                  <a:cubicBezTo>
                    <a:pt x="5580" y="5992"/>
                    <a:pt x="5649" y="5713"/>
                    <a:pt x="5775" y="5462"/>
                  </a:cubicBezTo>
                  <a:cubicBezTo>
                    <a:pt x="5845" y="5322"/>
                    <a:pt x="5942" y="5197"/>
                    <a:pt x="6054" y="5085"/>
                  </a:cubicBezTo>
                  <a:cubicBezTo>
                    <a:pt x="6165" y="4987"/>
                    <a:pt x="6291" y="4904"/>
                    <a:pt x="6430" y="4834"/>
                  </a:cubicBezTo>
                  <a:cubicBezTo>
                    <a:pt x="6570" y="4764"/>
                    <a:pt x="6723" y="4722"/>
                    <a:pt x="6863" y="4694"/>
                  </a:cubicBezTo>
                  <a:cubicBezTo>
                    <a:pt x="6947" y="4680"/>
                    <a:pt x="7027" y="4674"/>
                    <a:pt x="7103" y="4674"/>
                  </a:cubicBezTo>
                  <a:cubicBezTo>
                    <a:pt x="7180" y="4674"/>
                    <a:pt x="7253" y="4680"/>
                    <a:pt x="7323" y="4694"/>
                  </a:cubicBezTo>
                  <a:cubicBezTo>
                    <a:pt x="7477" y="4708"/>
                    <a:pt x="7658" y="4778"/>
                    <a:pt x="7797" y="4862"/>
                  </a:cubicBezTo>
                  <a:cubicBezTo>
                    <a:pt x="7937" y="4946"/>
                    <a:pt x="8076" y="5071"/>
                    <a:pt x="8160" y="5224"/>
                  </a:cubicBezTo>
                  <a:cubicBezTo>
                    <a:pt x="8355" y="5545"/>
                    <a:pt x="8355" y="5908"/>
                    <a:pt x="8230" y="6201"/>
                  </a:cubicBezTo>
                  <a:cubicBezTo>
                    <a:pt x="8160" y="6382"/>
                    <a:pt x="8035" y="6508"/>
                    <a:pt x="7909" y="6605"/>
                  </a:cubicBezTo>
                  <a:cubicBezTo>
                    <a:pt x="7797" y="6689"/>
                    <a:pt x="7658" y="6745"/>
                    <a:pt x="7532" y="6787"/>
                  </a:cubicBezTo>
                  <a:cubicBezTo>
                    <a:pt x="7407" y="6815"/>
                    <a:pt x="7309" y="6829"/>
                    <a:pt x="7239" y="6856"/>
                  </a:cubicBezTo>
                  <a:cubicBezTo>
                    <a:pt x="7170" y="6870"/>
                    <a:pt x="7114" y="6898"/>
                    <a:pt x="7114" y="6954"/>
                  </a:cubicBezTo>
                  <a:cubicBezTo>
                    <a:pt x="7100" y="6968"/>
                    <a:pt x="7100" y="7010"/>
                    <a:pt x="7114" y="7038"/>
                  </a:cubicBezTo>
                  <a:lnTo>
                    <a:pt x="7184" y="7108"/>
                  </a:lnTo>
                  <a:cubicBezTo>
                    <a:pt x="7212" y="7135"/>
                    <a:pt x="7253" y="7163"/>
                    <a:pt x="7309" y="7177"/>
                  </a:cubicBezTo>
                  <a:cubicBezTo>
                    <a:pt x="7404" y="7236"/>
                    <a:pt x="7568" y="7295"/>
                    <a:pt x="7785" y="7295"/>
                  </a:cubicBezTo>
                  <a:cubicBezTo>
                    <a:pt x="7824" y="7295"/>
                    <a:pt x="7866" y="7293"/>
                    <a:pt x="7909" y="7289"/>
                  </a:cubicBezTo>
                  <a:cubicBezTo>
                    <a:pt x="8048" y="7275"/>
                    <a:pt x="8216" y="7233"/>
                    <a:pt x="8369" y="7163"/>
                  </a:cubicBezTo>
                  <a:cubicBezTo>
                    <a:pt x="8523" y="7094"/>
                    <a:pt x="8676" y="6968"/>
                    <a:pt x="8816" y="6815"/>
                  </a:cubicBezTo>
                  <a:cubicBezTo>
                    <a:pt x="8844" y="6801"/>
                    <a:pt x="8885" y="6717"/>
                    <a:pt x="8941" y="6647"/>
                  </a:cubicBezTo>
                  <a:lnTo>
                    <a:pt x="8983" y="6591"/>
                  </a:lnTo>
                  <a:lnTo>
                    <a:pt x="8997" y="6577"/>
                  </a:lnTo>
                  <a:lnTo>
                    <a:pt x="9011" y="6536"/>
                  </a:lnTo>
                  <a:lnTo>
                    <a:pt x="9011" y="6522"/>
                  </a:lnTo>
                  <a:lnTo>
                    <a:pt x="9025" y="6508"/>
                  </a:lnTo>
                  <a:cubicBezTo>
                    <a:pt x="9081" y="6396"/>
                    <a:pt x="9123" y="6285"/>
                    <a:pt x="9150" y="6159"/>
                  </a:cubicBezTo>
                  <a:cubicBezTo>
                    <a:pt x="9206" y="5908"/>
                    <a:pt x="9206" y="5629"/>
                    <a:pt x="9150" y="5392"/>
                  </a:cubicBezTo>
                  <a:cubicBezTo>
                    <a:pt x="9095" y="5127"/>
                    <a:pt x="8997" y="4904"/>
                    <a:pt x="8844" y="4694"/>
                  </a:cubicBezTo>
                  <a:cubicBezTo>
                    <a:pt x="8676" y="4499"/>
                    <a:pt x="8509" y="4318"/>
                    <a:pt x="8314" y="4220"/>
                  </a:cubicBezTo>
                  <a:cubicBezTo>
                    <a:pt x="8230" y="4164"/>
                    <a:pt x="8118" y="4109"/>
                    <a:pt x="8035" y="4095"/>
                  </a:cubicBezTo>
                  <a:cubicBezTo>
                    <a:pt x="7951" y="4081"/>
                    <a:pt x="7881" y="4039"/>
                    <a:pt x="7797" y="4039"/>
                  </a:cubicBezTo>
                  <a:cubicBezTo>
                    <a:pt x="7728" y="4025"/>
                    <a:pt x="7630" y="4025"/>
                    <a:pt x="7588" y="4025"/>
                  </a:cubicBezTo>
                  <a:cubicBezTo>
                    <a:pt x="7518" y="4025"/>
                    <a:pt x="7463" y="4025"/>
                    <a:pt x="7407" y="4039"/>
                  </a:cubicBezTo>
                  <a:cubicBezTo>
                    <a:pt x="7309" y="4067"/>
                    <a:pt x="7212" y="4095"/>
                    <a:pt x="7184" y="4109"/>
                  </a:cubicBezTo>
                  <a:cubicBezTo>
                    <a:pt x="7128" y="4150"/>
                    <a:pt x="7114" y="4178"/>
                    <a:pt x="7128" y="4234"/>
                  </a:cubicBezTo>
                  <a:lnTo>
                    <a:pt x="7184" y="4290"/>
                  </a:lnTo>
                  <a:cubicBezTo>
                    <a:pt x="7198" y="4304"/>
                    <a:pt x="7212" y="4346"/>
                    <a:pt x="7239" y="4360"/>
                  </a:cubicBezTo>
                  <a:cubicBezTo>
                    <a:pt x="7253" y="4374"/>
                    <a:pt x="7281" y="4388"/>
                    <a:pt x="7323" y="4415"/>
                  </a:cubicBezTo>
                  <a:cubicBezTo>
                    <a:pt x="7170" y="4415"/>
                    <a:pt x="7002" y="4415"/>
                    <a:pt x="6849" y="4443"/>
                  </a:cubicBezTo>
                  <a:cubicBezTo>
                    <a:pt x="6695" y="4485"/>
                    <a:pt x="6542" y="4527"/>
                    <a:pt x="6403" y="4625"/>
                  </a:cubicBezTo>
                  <a:cubicBezTo>
                    <a:pt x="6096" y="4778"/>
                    <a:pt x="5859" y="5001"/>
                    <a:pt x="5677" y="5294"/>
                  </a:cubicBezTo>
                  <a:cubicBezTo>
                    <a:pt x="5649" y="5350"/>
                    <a:pt x="5635" y="5406"/>
                    <a:pt x="5594" y="5462"/>
                  </a:cubicBezTo>
                  <a:cubicBezTo>
                    <a:pt x="5566" y="5503"/>
                    <a:pt x="5538" y="5559"/>
                    <a:pt x="5524" y="5601"/>
                  </a:cubicBezTo>
                  <a:cubicBezTo>
                    <a:pt x="5426" y="5880"/>
                    <a:pt x="5370" y="6173"/>
                    <a:pt x="5370" y="6466"/>
                  </a:cubicBezTo>
                  <a:cubicBezTo>
                    <a:pt x="5370" y="6689"/>
                    <a:pt x="5398" y="6898"/>
                    <a:pt x="5454" y="7108"/>
                  </a:cubicBezTo>
                  <a:cubicBezTo>
                    <a:pt x="5510" y="7317"/>
                    <a:pt x="5607" y="7512"/>
                    <a:pt x="5719" y="7693"/>
                  </a:cubicBezTo>
                  <a:cubicBezTo>
                    <a:pt x="5928" y="8042"/>
                    <a:pt x="6221" y="8321"/>
                    <a:pt x="6542" y="8488"/>
                  </a:cubicBezTo>
                  <a:cubicBezTo>
                    <a:pt x="6612" y="8530"/>
                    <a:pt x="6695" y="8572"/>
                    <a:pt x="6765" y="8614"/>
                  </a:cubicBezTo>
                  <a:lnTo>
                    <a:pt x="6988" y="8698"/>
                  </a:lnTo>
                  <a:cubicBezTo>
                    <a:pt x="7058" y="8740"/>
                    <a:pt x="7142" y="8753"/>
                    <a:pt x="7239" y="8767"/>
                  </a:cubicBezTo>
                  <a:lnTo>
                    <a:pt x="7351" y="8809"/>
                  </a:lnTo>
                  <a:cubicBezTo>
                    <a:pt x="7393" y="8823"/>
                    <a:pt x="7449" y="8823"/>
                    <a:pt x="7477" y="8823"/>
                  </a:cubicBezTo>
                  <a:cubicBezTo>
                    <a:pt x="7665" y="8863"/>
                    <a:pt x="7854" y="8880"/>
                    <a:pt x="8040" y="8880"/>
                  </a:cubicBezTo>
                  <a:cubicBezTo>
                    <a:pt x="8184" y="8880"/>
                    <a:pt x="8327" y="8869"/>
                    <a:pt x="8467" y="8851"/>
                  </a:cubicBezTo>
                  <a:cubicBezTo>
                    <a:pt x="8648" y="8837"/>
                    <a:pt x="8802" y="8809"/>
                    <a:pt x="8955" y="8753"/>
                  </a:cubicBezTo>
                  <a:lnTo>
                    <a:pt x="9206" y="8670"/>
                  </a:lnTo>
                  <a:cubicBezTo>
                    <a:pt x="9290" y="8642"/>
                    <a:pt x="9360" y="8600"/>
                    <a:pt x="9429" y="8558"/>
                  </a:cubicBezTo>
                  <a:cubicBezTo>
                    <a:pt x="9471" y="8544"/>
                    <a:pt x="9499" y="8530"/>
                    <a:pt x="9555" y="8502"/>
                  </a:cubicBezTo>
                  <a:lnTo>
                    <a:pt x="9653" y="8447"/>
                  </a:lnTo>
                  <a:cubicBezTo>
                    <a:pt x="9722" y="8405"/>
                    <a:pt x="9792" y="8349"/>
                    <a:pt x="9862" y="8321"/>
                  </a:cubicBezTo>
                  <a:lnTo>
                    <a:pt x="10071" y="8182"/>
                  </a:lnTo>
                  <a:lnTo>
                    <a:pt x="10266" y="8028"/>
                  </a:lnTo>
                  <a:cubicBezTo>
                    <a:pt x="10545" y="7763"/>
                    <a:pt x="10796" y="7456"/>
                    <a:pt x="10978" y="7094"/>
                  </a:cubicBezTo>
                  <a:cubicBezTo>
                    <a:pt x="11033" y="7010"/>
                    <a:pt x="11075" y="6926"/>
                    <a:pt x="11103" y="6815"/>
                  </a:cubicBezTo>
                  <a:cubicBezTo>
                    <a:pt x="11145" y="6731"/>
                    <a:pt x="11187" y="6647"/>
                    <a:pt x="11215" y="6536"/>
                  </a:cubicBezTo>
                  <a:cubicBezTo>
                    <a:pt x="11243" y="6452"/>
                    <a:pt x="11285" y="6354"/>
                    <a:pt x="11312" y="6257"/>
                  </a:cubicBezTo>
                  <a:cubicBezTo>
                    <a:pt x="11354" y="6159"/>
                    <a:pt x="11368" y="6061"/>
                    <a:pt x="11396" y="5964"/>
                  </a:cubicBezTo>
                  <a:cubicBezTo>
                    <a:pt x="11466" y="5699"/>
                    <a:pt x="11508" y="5420"/>
                    <a:pt x="11522" y="5141"/>
                  </a:cubicBezTo>
                  <a:cubicBezTo>
                    <a:pt x="11536" y="4862"/>
                    <a:pt x="11522" y="4569"/>
                    <a:pt x="11466" y="4290"/>
                  </a:cubicBezTo>
                  <a:cubicBezTo>
                    <a:pt x="11382" y="3718"/>
                    <a:pt x="11145" y="3160"/>
                    <a:pt x="10810" y="2672"/>
                  </a:cubicBezTo>
                  <a:cubicBezTo>
                    <a:pt x="10476" y="2184"/>
                    <a:pt x="10043" y="1751"/>
                    <a:pt x="9555" y="1403"/>
                  </a:cubicBezTo>
                  <a:cubicBezTo>
                    <a:pt x="9067" y="1026"/>
                    <a:pt x="8523" y="747"/>
                    <a:pt x="7951" y="524"/>
                  </a:cubicBezTo>
                  <a:cubicBezTo>
                    <a:pt x="7379" y="301"/>
                    <a:pt x="6779" y="161"/>
                    <a:pt x="6151" y="77"/>
                  </a:cubicBezTo>
                  <a:cubicBezTo>
                    <a:pt x="5819" y="25"/>
                    <a:pt x="5482" y="0"/>
                    <a:pt x="5144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289064" y="3415230"/>
              <a:ext cx="273727" cy="492376"/>
            </a:xfrm>
            <a:custGeom>
              <a:avLst/>
              <a:gdLst/>
              <a:ahLst/>
              <a:cxnLst/>
              <a:rect l="l" t="t" r="r" b="b"/>
              <a:pathLst>
                <a:path w="6242" h="11228" extrusionOk="0">
                  <a:moveTo>
                    <a:pt x="5956" y="0"/>
                  </a:moveTo>
                  <a:cubicBezTo>
                    <a:pt x="5857" y="0"/>
                    <a:pt x="5759" y="60"/>
                    <a:pt x="5670" y="138"/>
                  </a:cubicBezTo>
                  <a:cubicBezTo>
                    <a:pt x="5545" y="222"/>
                    <a:pt x="5433" y="347"/>
                    <a:pt x="5349" y="389"/>
                  </a:cubicBezTo>
                  <a:cubicBezTo>
                    <a:pt x="5321" y="417"/>
                    <a:pt x="5293" y="431"/>
                    <a:pt x="5280" y="459"/>
                  </a:cubicBezTo>
                  <a:lnTo>
                    <a:pt x="5252" y="459"/>
                  </a:lnTo>
                  <a:cubicBezTo>
                    <a:pt x="5015" y="515"/>
                    <a:pt x="4805" y="571"/>
                    <a:pt x="4582" y="626"/>
                  </a:cubicBezTo>
                  <a:cubicBezTo>
                    <a:pt x="4024" y="780"/>
                    <a:pt x="3466" y="989"/>
                    <a:pt x="2992" y="1338"/>
                  </a:cubicBezTo>
                  <a:cubicBezTo>
                    <a:pt x="2922" y="1366"/>
                    <a:pt x="2880" y="1421"/>
                    <a:pt x="2825" y="1477"/>
                  </a:cubicBezTo>
                  <a:lnTo>
                    <a:pt x="2643" y="1617"/>
                  </a:lnTo>
                  <a:lnTo>
                    <a:pt x="2490" y="1770"/>
                  </a:lnTo>
                  <a:lnTo>
                    <a:pt x="2336" y="1924"/>
                  </a:lnTo>
                  <a:cubicBezTo>
                    <a:pt x="2155" y="2161"/>
                    <a:pt x="1988" y="2398"/>
                    <a:pt x="1862" y="2677"/>
                  </a:cubicBezTo>
                  <a:cubicBezTo>
                    <a:pt x="1834" y="2760"/>
                    <a:pt x="1778" y="2872"/>
                    <a:pt x="1737" y="2970"/>
                  </a:cubicBezTo>
                  <a:lnTo>
                    <a:pt x="1695" y="3137"/>
                  </a:lnTo>
                  <a:lnTo>
                    <a:pt x="1639" y="3290"/>
                  </a:lnTo>
                  <a:cubicBezTo>
                    <a:pt x="1625" y="3360"/>
                    <a:pt x="1597" y="3430"/>
                    <a:pt x="1583" y="3514"/>
                  </a:cubicBezTo>
                  <a:cubicBezTo>
                    <a:pt x="1583" y="3556"/>
                    <a:pt x="1569" y="3583"/>
                    <a:pt x="1555" y="3625"/>
                  </a:cubicBezTo>
                  <a:cubicBezTo>
                    <a:pt x="1555" y="3653"/>
                    <a:pt x="1527" y="3695"/>
                    <a:pt x="1527" y="3737"/>
                  </a:cubicBezTo>
                  <a:cubicBezTo>
                    <a:pt x="1513" y="3807"/>
                    <a:pt x="1513" y="3904"/>
                    <a:pt x="1499" y="3974"/>
                  </a:cubicBezTo>
                  <a:cubicBezTo>
                    <a:pt x="1486" y="4058"/>
                    <a:pt x="1486" y="4127"/>
                    <a:pt x="1486" y="4211"/>
                  </a:cubicBezTo>
                  <a:cubicBezTo>
                    <a:pt x="1486" y="4267"/>
                    <a:pt x="1458" y="4337"/>
                    <a:pt x="1458" y="4392"/>
                  </a:cubicBezTo>
                  <a:lnTo>
                    <a:pt x="1458" y="4574"/>
                  </a:lnTo>
                  <a:cubicBezTo>
                    <a:pt x="1458" y="4783"/>
                    <a:pt x="1458" y="4992"/>
                    <a:pt x="1486" y="5201"/>
                  </a:cubicBezTo>
                  <a:cubicBezTo>
                    <a:pt x="1499" y="5369"/>
                    <a:pt x="1513" y="5522"/>
                    <a:pt x="1527" y="5690"/>
                  </a:cubicBezTo>
                  <a:cubicBezTo>
                    <a:pt x="1499" y="5620"/>
                    <a:pt x="1458" y="5578"/>
                    <a:pt x="1416" y="5522"/>
                  </a:cubicBezTo>
                  <a:cubicBezTo>
                    <a:pt x="1318" y="5411"/>
                    <a:pt x="1234" y="5327"/>
                    <a:pt x="1137" y="5257"/>
                  </a:cubicBezTo>
                  <a:cubicBezTo>
                    <a:pt x="1039" y="5187"/>
                    <a:pt x="942" y="5118"/>
                    <a:pt x="816" y="5034"/>
                  </a:cubicBezTo>
                  <a:cubicBezTo>
                    <a:pt x="732" y="4964"/>
                    <a:pt x="663" y="4895"/>
                    <a:pt x="607" y="4825"/>
                  </a:cubicBezTo>
                  <a:lnTo>
                    <a:pt x="453" y="4560"/>
                  </a:lnTo>
                  <a:cubicBezTo>
                    <a:pt x="342" y="4365"/>
                    <a:pt x="314" y="4141"/>
                    <a:pt x="272" y="3918"/>
                  </a:cubicBezTo>
                  <a:cubicBezTo>
                    <a:pt x="261" y="3863"/>
                    <a:pt x="241" y="3826"/>
                    <a:pt x="206" y="3826"/>
                  </a:cubicBezTo>
                  <a:cubicBezTo>
                    <a:pt x="197" y="3826"/>
                    <a:pt x="186" y="3829"/>
                    <a:pt x="174" y="3834"/>
                  </a:cubicBezTo>
                  <a:cubicBezTo>
                    <a:pt x="119" y="3848"/>
                    <a:pt x="91" y="3904"/>
                    <a:pt x="91" y="3946"/>
                  </a:cubicBezTo>
                  <a:cubicBezTo>
                    <a:pt x="63" y="4086"/>
                    <a:pt x="91" y="4225"/>
                    <a:pt x="91" y="4351"/>
                  </a:cubicBezTo>
                  <a:cubicBezTo>
                    <a:pt x="105" y="4476"/>
                    <a:pt x="133" y="4602"/>
                    <a:pt x="174" y="4713"/>
                  </a:cubicBezTo>
                  <a:cubicBezTo>
                    <a:pt x="202" y="4839"/>
                    <a:pt x="258" y="4950"/>
                    <a:pt x="314" y="5048"/>
                  </a:cubicBezTo>
                  <a:cubicBezTo>
                    <a:pt x="370" y="5160"/>
                    <a:pt x="439" y="5257"/>
                    <a:pt x="509" y="5341"/>
                  </a:cubicBezTo>
                  <a:cubicBezTo>
                    <a:pt x="621" y="5480"/>
                    <a:pt x="732" y="5620"/>
                    <a:pt x="858" y="5759"/>
                  </a:cubicBezTo>
                  <a:cubicBezTo>
                    <a:pt x="969" y="5899"/>
                    <a:pt x="1081" y="6024"/>
                    <a:pt x="1179" y="6164"/>
                  </a:cubicBezTo>
                  <a:lnTo>
                    <a:pt x="663" y="5801"/>
                  </a:lnTo>
                  <a:cubicBezTo>
                    <a:pt x="481" y="5662"/>
                    <a:pt x="328" y="5522"/>
                    <a:pt x="188" y="5313"/>
                  </a:cubicBezTo>
                  <a:cubicBezTo>
                    <a:pt x="183" y="5239"/>
                    <a:pt x="151" y="5209"/>
                    <a:pt x="117" y="5209"/>
                  </a:cubicBezTo>
                  <a:cubicBezTo>
                    <a:pt x="62" y="5209"/>
                    <a:pt x="0" y="5288"/>
                    <a:pt x="35" y="5383"/>
                  </a:cubicBezTo>
                  <a:cubicBezTo>
                    <a:pt x="35" y="5397"/>
                    <a:pt x="49" y="5397"/>
                    <a:pt x="49" y="5411"/>
                  </a:cubicBezTo>
                  <a:cubicBezTo>
                    <a:pt x="188" y="5815"/>
                    <a:pt x="384" y="6024"/>
                    <a:pt x="579" y="6220"/>
                  </a:cubicBezTo>
                  <a:cubicBezTo>
                    <a:pt x="677" y="6303"/>
                    <a:pt x="802" y="6387"/>
                    <a:pt x="900" y="6485"/>
                  </a:cubicBezTo>
                  <a:cubicBezTo>
                    <a:pt x="1025" y="6568"/>
                    <a:pt x="1151" y="6652"/>
                    <a:pt x="1290" y="6778"/>
                  </a:cubicBezTo>
                  <a:cubicBezTo>
                    <a:pt x="1374" y="6847"/>
                    <a:pt x="1458" y="6931"/>
                    <a:pt x="1555" y="7001"/>
                  </a:cubicBezTo>
                  <a:cubicBezTo>
                    <a:pt x="1639" y="7085"/>
                    <a:pt x="1723" y="7154"/>
                    <a:pt x="1792" y="7252"/>
                  </a:cubicBezTo>
                  <a:cubicBezTo>
                    <a:pt x="1932" y="7419"/>
                    <a:pt x="2071" y="7615"/>
                    <a:pt x="2183" y="7824"/>
                  </a:cubicBezTo>
                  <a:cubicBezTo>
                    <a:pt x="2197" y="7852"/>
                    <a:pt x="2197" y="7880"/>
                    <a:pt x="2211" y="7907"/>
                  </a:cubicBezTo>
                  <a:cubicBezTo>
                    <a:pt x="2225" y="7977"/>
                    <a:pt x="2267" y="8047"/>
                    <a:pt x="2281" y="8117"/>
                  </a:cubicBezTo>
                  <a:cubicBezTo>
                    <a:pt x="2504" y="8730"/>
                    <a:pt x="2769" y="9274"/>
                    <a:pt x="3020" y="9735"/>
                  </a:cubicBezTo>
                  <a:cubicBezTo>
                    <a:pt x="3257" y="10195"/>
                    <a:pt x="3466" y="10572"/>
                    <a:pt x="3620" y="10823"/>
                  </a:cubicBezTo>
                  <a:cubicBezTo>
                    <a:pt x="3787" y="11088"/>
                    <a:pt x="3885" y="11227"/>
                    <a:pt x="3885" y="11227"/>
                  </a:cubicBezTo>
                  <a:cubicBezTo>
                    <a:pt x="3648" y="10837"/>
                    <a:pt x="3480" y="10404"/>
                    <a:pt x="3341" y="9986"/>
                  </a:cubicBezTo>
                  <a:cubicBezTo>
                    <a:pt x="3383" y="9944"/>
                    <a:pt x="3396" y="9902"/>
                    <a:pt x="3383" y="9846"/>
                  </a:cubicBezTo>
                  <a:cubicBezTo>
                    <a:pt x="3313" y="9637"/>
                    <a:pt x="3271" y="9428"/>
                    <a:pt x="3257" y="9233"/>
                  </a:cubicBezTo>
                  <a:cubicBezTo>
                    <a:pt x="3257" y="9219"/>
                    <a:pt x="3271" y="9205"/>
                    <a:pt x="3257" y="9177"/>
                  </a:cubicBezTo>
                  <a:cubicBezTo>
                    <a:pt x="3257" y="9163"/>
                    <a:pt x="3257" y="9149"/>
                    <a:pt x="3243" y="9107"/>
                  </a:cubicBezTo>
                  <a:cubicBezTo>
                    <a:pt x="3243" y="8954"/>
                    <a:pt x="3257" y="8800"/>
                    <a:pt x="3327" y="8647"/>
                  </a:cubicBezTo>
                  <a:cubicBezTo>
                    <a:pt x="3383" y="8479"/>
                    <a:pt x="3466" y="8340"/>
                    <a:pt x="3606" y="8186"/>
                  </a:cubicBezTo>
                  <a:cubicBezTo>
                    <a:pt x="3745" y="8033"/>
                    <a:pt x="3787" y="7907"/>
                    <a:pt x="3787" y="7712"/>
                  </a:cubicBezTo>
                  <a:cubicBezTo>
                    <a:pt x="3815" y="7266"/>
                    <a:pt x="3466" y="6833"/>
                    <a:pt x="3341" y="6429"/>
                  </a:cubicBezTo>
                  <a:cubicBezTo>
                    <a:pt x="3335" y="6401"/>
                    <a:pt x="3311" y="6389"/>
                    <a:pt x="3287" y="6389"/>
                  </a:cubicBezTo>
                  <a:cubicBezTo>
                    <a:pt x="3250" y="6389"/>
                    <a:pt x="3212" y="6415"/>
                    <a:pt x="3229" y="6457"/>
                  </a:cubicBezTo>
                  <a:cubicBezTo>
                    <a:pt x="3243" y="6554"/>
                    <a:pt x="3257" y="6638"/>
                    <a:pt x="3257" y="6736"/>
                  </a:cubicBezTo>
                  <a:cubicBezTo>
                    <a:pt x="3271" y="6833"/>
                    <a:pt x="3271" y="6931"/>
                    <a:pt x="3271" y="7015"/>
                  </a:cubicBezTo>
                  <a:cubicBezTo>
                    <a:pt x="3257" y="7043"/>
                    <a:pt x="3257" y="7071"/>
                    <a:pt x="3257" y="7085"/>
                  </a:cubicBezTo>
                  <a:cubicBezTo>
                    <a:pt x="3257" y="7112"/>
                    <a:pt x="3257" y="7126"/>
                    <a:pt x="3271" y="7140"/>
                  </a:cubicBezTo>
                  <a:cubicBezTo>
                    <a:pt x="3271" y="7252"/>
                    <a:pt x="3257" y="7336"/>
                    <a:pt x="3229" y="7433"/>
                  </a:cubicBezTo>
                  <a:cubicBezTo>
                    <a:pt x="3104" y="7670"/>
                    <a:pt x="2964" y="7907"/>
                    <a:pt x="2880" y="8159"/>
                  </a:cubicBezTo>
                  <a:cubicBezTo>
                    <a:pt x="2839" y="8228"/>
                    <a:pt x="2783" y="8298"/>
                    <a:pt x="2755" y="8382"/>
                  </a:cubicBezTo>
                  <a:cubicBezTo>
                    <a:pt x="2741" y="8438"/>
                    <a:pt x="2713" y="8479"/>
                    <a:pt x="2713" y="8549"/>
                  </a:cubicBezTo>
                  <a:cubicBezTo>
                    <a:pt x="2574" y="8256"/>
                    <a:pt x="2462" y="7949"/>
                    <a:pt x="2364" y="7629"/>
                  </a:cubicBezTo>
                  <a:cubicBezTo>
                    <a:pt x="2225" y="7154"/>
                    <a:pt x="2113" y="6666"/>
                    <a:pt x="2002" y="6206"/>
                  </a:cubicBezTo>
                  <a:cubicBezTo>
                    <a:pt x="1904" y="5718"/>
                    <a:pt x="1806" y="5243"/>
                    <a:pt x="1778" y="4755"/>
                  </a:cubicBezTo>
                  <a:cubicBezTo>
                    <a:pt x="1792" y="4602"/>
                    <a:pt x="1806" y="4462"/>
                    <a:pt x="1834" y="4323"/>
                  </a:cubicBezTo>
                  <a:cubicBezTo>
                    <a:pt x="1904" y="3737"/>
                    <a:pt x="2281" y="3556"/>
                    <a:pt x="2643" y="3304"/>
                  </a:cubicBezTo>
                  <a:cubicBezTo>
                    <a:pt x="2880" y="3151"/>
                    <a:pt x="3034" y="2970"/>
                    <a:pt x="3159" y="2788"/>
                  </a:cubicBezTo>
                  <a:cubicBezTo>
                    <a:pt x="3229" y="2691"/>
                    <a:pt x="3299" y="2593"/>
                    <a:pt x="3369" y="2523"/>
                  </a:cubicBezTo>
                  <a:cubicBezTo>
                    <a:pt x="3383" y="2509"/>
                    <a:pt x="3396" y="2481"/>
                    <a:pt x="3410" y="2454"/>
                  </a:cubicBezTo>
                  <a:cubicBezTo>
                    <a:pt x="3438" y="2440"/>
                    <a:pt x="3452" y="2398"/>
                    <a:pt x="3466" y="2384"/>
                  </a:cubicBezTo>
                  <a:cubicBezTo>
                    <a:pt x="3508" y="2342"/>
                    <a:pt x="3550" y="2314"/>
                    <a:pt x="3592" y="2272"/>
                  </a:cubicBezTo>
                  <a:cubicBezTo>
                    <a:pt x="3641" y="2247"/>
                    <a:pt x="3569" y="2156"/>
                    <a:pt x="3524" y="2156"/>
                  </a:cubicBezTo>
                  <a:cubicBezTo>
                    <a:pt x="3518" y="2156"/>
                    <a:pt x="3513" y="2158"/>
                    <a:pt x="3508" y="2161"/>
                  </a:cubicBezTo>
                  <a:cubicBezTo>
                    <a:pt x="3173" y="2314"/>
                    <a:pt x="2922" y="2384"/>
                    <a:pt x="2532" y="2481"/>
                  </a:cubicBezTo>
                  <a:cubicBezTo>
                    <a:pt x="2476" y="2509"/>
                    <a:pt x="2392" y="2523"/>
                    <a:pt x="2322" y="2551"/>
                  </a:cubicBezTo>
                  <a:lnTo>
                    <a:pt x="2211" y="2607"/>
                  </a:lnTo>
                  <a:cubicBezTo>
                    <a:pt x="2183" y="2621"/>
                    <a:pt x="2155" y="2649"/>
                    <a:pt x="2127" y="2677"/>
                  </a:cubicBezTo>
                  <a:lnTo>
                    <a:pt x="2085" y="2719"/>
                  </a:lnTo>
                  <a:lnTo>
                    <a:pt x="2141" y="2593"/>
                  </a:lnTo>
                  <a:cubicBezTo>
                    <a:pt x="2155" y="2551"/>
                    <a:pt x="2197" y="2509"/>
                    <a:pt x="2211" y="2468"/>
                  </a:cubicBezTo>
                  <a:cubicBezTo>
                    <a:pt x="2267" y="2398"/>
                    <a:pt x="2295" y="2314"/>
                    <a:pt x="2350" y="2244"/>
                  </a:cubicBezTo>
                  <a:lnTo>
                    <a:pt x="2490" y="2063"/>
                  </a:lnTo>
                  <a:cubicBezTo>
                    <a:pt x="2504" y="2035"/>
                    <a:pt x="2546" y="2021"/>
                    <a:pt x="2560" y="1979"/>
                  </a:cubicBezTo>
                  <a:lnTo>
                    <a:pt x="2643" y="1910"/>
                  </a:lnTo>
                  <a:lnTo>
                    <a:pt x="2811" y="1756"/>
                  </a:lnTo>
                  <a:cubicBezTo>
                    <a:pt x="2852" y="1700"/>
                    <a:pt x="2922" y="1672"/>
                    <a:pt x="2978" y="1617"/>
                  </a:cubicBezTo>
                  <a:cubicBezTo>
                    <a:pt x="3090" y="1533"/>
                    <a:pt x="3201" y="1435"/>
                    <a:pt x="3313" y="1352"/>
                  </a:cubicBezTo>
                  <a:cubicBezTo>
                    <a:pt x="3383" y="1324"/>
                    <a:pt x="3466" y="1282"/>
                    <a:pt x="3536" y="1254"/>
                  </a:cubicBezTo>
                  <a:lnTo>
                    <a:pt x="3787" y="1156"/>
                  </a:lnTo>
                  <a:lnTo>
                    <a:pt x="4024" y="1087"/>
                  </a:lnTo>
                  <a:cubicBezTo>
                    <a:pt x="4108" y="1073"/>
                    <a:pt x="4178" y="1045"/>
                    <a:pt x="4275" y="1045"/>
                  </a:cubicBezTo>
                  <a:cubicBezTo>
                    <a:pt x="4596" y="975"/>
                    <a:pt x="4931" y="933"/>
                    <a:pt x="5280" y="877"/>
                  </a:cubicBezTo>
                  <a:cubicBezTo>
                    <a:pt x="5363" y="863"/>
                    <a:pt x="5461" y="849"/>
                    <a:pt x="5531" y="836"/>
                  </a:cubicBezTo>
                  <a:cubicBezTo>
                    <a:pt x="5559" y="808"/>
                    <a:pt x="5614" y="794"/>
                    <a:pt x="5642" y="780"/>
                  </a:cubicBezTo>
                  <a:cubicBezTo>
                    <a:pt x="5684" y="766"/>
                    <a:pt x="5740" y="738"/>
                    <a:pt x="5768" y="724"/>
                  </a:cubicBezTo>
                  <a:cubicBezTo>
                    <a:pt x="5921" y="640"/>
                    <a:pt x="6089" y="529"/>
                    <a:pt x="6186" y="417"/>
                  </a:cubicBezTo>
                  <a:cubicBezTo>
                    <a:pt x="6200" y="389"/>
                    <a:pt x="6200" y="361"/>
                    <a:pt x="6186" y="347"/>
                  </a:cubicBezTo>
                  <a:cubicBezTo>
                    <a:pt x="6242" y="222"/>
                    <a:pt x="6172" y="68"/>
                    <a:pt x="6033" y="13"/>
                  </a:cubicBezTo>
                  <a:cubicBezTo>
                    <a:pt x="6007" y="4"/>
                    <a:pt x="5982" y="0"/>
                    <a:pt x="5956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370718" y="3524031"/>
              <a:ext cx="55079" cy="42230"/>
            </a:xfrm>
            <a:custGeom>
              <a:avLst/>
              <a:gdLst/>
              <a:ahLst/>
              <a:cxnLst/>
              <a:rect l="l" t="t" r="r" b="b"/>
              <a:pathLst>
                <a:path w="1256" h="963" extrusionOk="0">
                  <a:moveTo>
                    <a:pt x="1256" y="0"/>
                  </a:moveTo>
                  <a:cubicBezTo>
                    <a:pt x="1158" y="28"/>
                    <a:pt x="1032" y="42"/>
                    <a:pt x="907" y="56"/>
                  </a:cubicBezTo>
                  <a:cubicBezTo>
                    <a:pt x="781" y="70"/>
                    <a:pt x="670" y="112"/>
                    <a:pt x="544" y="140"/>
                  </a:cubicBezTo>
                  <a:cubicBezTo>
                    <a:pt x="433" y="182"/>
                    <a:pt x="363" y="238"/>
                    <a:pt x="293" y="279"/>
                  </a:cubicBezTo>
                  <a:lnTo>
                    <a:pt x="195" y="391"/>
                  </a:lnTo>
                  <a:cubicBezTo>
                    <a:pt x="154" y="419"/>
                    <a:pt x="126" y="475"/>
                    <a:pt x="112" y="517"/>
                  </a:cubicBezTo>
                  <a:cubicBezTo>
                    <a:pt x="112" y="558"/>
                    <a:pt x="84" y="600"/>
                    <a:pt x="70" y="656"/>
                  </a:cubicBezTo>
                  <a:cubicBezTo>
                    <a:pt x="56" y="684"/>
                    <a:pt x="42" y="740"/>
                    <a:pt x="42" y="796"/>
                  </a:cubicBezTo>
                  <a:lnTo>
                    <a:pt x="0" y="963"/>
                  </a:lnTo>
                  <a:cubicBezTo>
                    <a:pt x="112" y="865"/>
                    <a:pt x="251" y="768"/>
                    <a:pt x="391" y="726"/>
                  </a:cubicBezTo>
                  <a:cubicBezTo>
                    <a:pt x="460" y="670"/>
                    <a:pt x="530" y="628"/>
                    <a:pt x="600" y="600"/>
                  </a:cubicBezTo>
                  <a:cubicBezTo>
                    <a:pt x="670" y="558"/>
                    <a:pt x="753" y="531"/>
                    <a:pt x="823" y="475"/>
                  </a:cubicBezTo>
                  <a:cubicBezTo>
                    <a:pt x="879" y="447"/>
                    <a:pt x="907" y="405"/>
                    <a:pt x="949" y="377"/>
                  </a:cubicBezTo>
                  <a:lnTo>
                    <a:pt x="1046" y="265"/>
                  </a:lnTo>
                  <a:lnTo>
                    <a:pt x="1158" y="168"/>
                  </a:lnTo>
                  <a:lnTo>
                    <a:pt x="1256" y="56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5A4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685098" y="3297484"/>
              <a:ext cx="425764" cy="260221"/>
            </a:xfrm>
            <a:custGeom>
              <a:avLst/>
              <a:gdLst/>
              <a:ahLst/>
              <a:cxnLst/>
              <a:rect l="l" t="t" r="r" b="b"/>
              <a:pathLst>
                <a:path w="9709" h="5934" extrusionOk="0">
                  <a:moveTo>
                    <a:pt x="1" y="3548"/>
                  </a:moveTo>
                  <a:cubicBezTo>
                    <a:pt x="1" y="3548"/>
                    <a:pt x="66" y="3585"/>
                    <a:pt x="187" y="3637"/>
                  </a:cubicBezTo>
                  <a:lnTo>
                    <a:pt x="187" y="3637"/>
                  </a:lnTo>
                  <a:cubicBezTo>
                    <a:pt x="127" y="3605"/>
                    <a:pt x="65" y="3575"/>
                    <a:pt x="1" y="3548"/>
                  </a:cubicBezTo>
                  <a:close/>
                  <a:moveTo>
                    <a:pt x="9332" y="0"/>
                  </a:moveTo>
                  <a:cubicBezTo>
                    <a:pt x="9317" y="0"/>
                    <a:pt x="9303" y="2"/>
                    <a:pt x="9290" y="5"/>
                  </a:cubicBezTo>
                  <a:cubicBezTo>
                    <a:pt x="9095" y="75"/>
                    <a:pt x="9207" y="466"/>
                    <a:pt x="9151" y="619"/>
                  </a:cubicBezTo>
                  <a:cubicBezTo>
                    <a:pt x="9151" y="661"/>
                    <a:pt x="9137" y="675"/>
                    <a:pt x="9151" y="703"/>
                  </a:cubicBezTo>
                  <a:lnTo>
                    <a:pt x="9137" y="731"/>
                  </a:lnTo>
                  <a:cubicBezTo>
                    <a:pt x="9025" y="870"/>
                    <a:pt x="8900" y="1010"/>
                    <a:pt x="8760" y="1121"/>
                  </a:cubicBezTo>
                  <a:cubicBezTo>
                    <a:pt x="8133" y="1777"/>
                    <a:pt x="7421" y="2419"/>
                    <a:pt x="6668" y="2935"/>
                  </a:cubicBezTo>
                  <a:cubicBezTo>
                    <a:pt x="6598" y="2990"/>
                    <a:pt x="6529" y="3018"/>
                    <a:pt x="6459" y="3074"/>
                  </a:cubicBezTo>
                  <a:cubicBezTo>
                    <a:pt x="6389" y="3130"/>
                    <a:pt x="6319" y="3158"/>
                    <a:pt x="6250" y="3214"/>
                  </a:cubicBezTo>
                  <a:cubicBezTo>
                    <a:pt x="6068" y="3339"/>
                    <a:pt x="5859" y="3465"/>
                    <a:pt x="5622" y="3576"/>
                  </a:cubicBezTo>
                  <a:cubicBezTo>
                    <a:pt x="5538" y="3618"/>
                    <a:pt x="5455" y="3674"/>
                    <a:pt x="5385" y="3702"/>
                  </a:cubicBezTo>
                  <a:cubicBezTo>
                    <a:pt x="5315" y="3744"/>
                    <a:pt x="5245" y="3772"/>
                    <a:pt x="5162" y="3813"/>
                  </a:cubicBezTo>
                  <a:lnTo>
                    <a:pt x="5050" y="3855"/>
                  </a:lnTo>
                  <a:cubicBezTo>
                    <a:pt x="5022" y="3883"/>
                    <a:pt x="4980" y="3897"/>
                    <a:pt x="4925" y="3911"/>
                  </a:cubicBezTo>
                  <a:cubicBezTo>
                    <a:pt x="4883" y="3925"/>
                    <a:pt x="4813" y="3967"/>
                    <a:pt x="4757" y="3981"/>
                  </a:cubicBezTo>
                  <a:cubicBezTo>
                    <a:pt x="4701" y="3995"/>
                    <a:pt x="4632" y="4023"/>
                    <a:pt x="4576" y="4037"/>
                  </a:cubicBezTo>
                  <a:cubicBezTo>
                    <a:pt x="4618" y="3995"/>
                    <a:pt x="4674" y="3953"/>
                    <a:pt x="4687" y="3897"/>
                  </a:cubicBezTo>
                  <a:cubicBezTo>
                    <a:pt x="4813" y="3688"/>
                    <a:pt x="4813" y="3493"/>
                    <a:pt x="4827" y="3256"/>
                  </a:cubicBezTo>
                  <a:cubicBezTo>
                    <a:pt x="4855" y="2907"/>
                    <a:pt x="4980" y="2656"/>
                    <a:pt x="5134" y="2446"/>
                  </a:cubicBezTo>
                  <a:cubicBezTo>
                    <a:pt x="5183" y="2385"/>
                    <a:pt x="5092" y="2302"/>
                    <a:pt x="5040" y="2302"/>
                  </a:cubicBezTo>
                  <a:cubicBezTo>
                    <a:pt x="5033" y="2302"/>
                    <a:pt x="5027" y="2304"/>
                    <a:pt x="5022" y="2307"/>
                  </a:cubicBezTo>
                  <a:cubicBezTo>
                    <a:pt x="4771" y="2446"/>
                    <a:pt x="4632" y="2670"/>
                    <a:pt x="4534" y="3004"/>
                  </a:cubicBezTo>
                  <a:cubicBezTo>
                    <a:pt x="4506" y="3074"/>
                    <a:pt x="4478" y="3130"/>
                    <a:pt x="4464" y="3200"/>
                  </a:cubicBezTo>
                  <a:cubicBezTo>
                    <a:pt x="4436" y="3256"/>
                    <a:pt x="4408" y="3325"/>
                    <a:pt x="4367" y="3367"/>
                  </a:cubicBezTo>
                  <a:cubicBezTo>
                    <a:pt x="4339" y="3423"/>
                    <a:pt x="4325" y="3493"/>
                    <a:pt x="4283" y="3548"/>
                  </a:cubicBezTo>
                  <a:lnTo>
                    <a:pt x="4185" y="3702"/>
                  </a:lnTo>
                  <a:cubicBezTo>
                    <a:pt x="4213" y="3618"/>
                    <a:pt x="4227" y="3534"/>
                    <a:pt x="4269" y="3437"/>
                  </a:cubicBezTo>
                  <a:cubicBezTo>
                    <a:pt x="4283" y="3353"/>
                    <a:pt x="4297" y="3269"/>
                    <a:pt x="4339" y="3186"/>
                  </a:cubicBezTo>
                  <a:cubicBezTo>
                    <a:pt x="4353" y="3088"/>
                    <a:pt x="4367" y="3004"/>
                    <a:pt x="4395" y="2935"/>
                  </a:cubicBezTo>
                  <a:cubicBezTo>
                    <a:pt x="4408" y="2851"/>
                    <a:pt x="4422" y="2781"/>
                    <a:pt x="4464" y="2698"/>
                  </a:cubicBezTo>
                  <a:cubicBezTo>
                    <a:pt x="4476" y="2627"/>
                    <a:pt x="4388" y="2487"/>
                    <a:pt x="4336" y="2487"/>
                  </a:cubicBezTo>
                  <a:cubicBezTo>
                    <a:pt x="4326" y="2487"/>
                    <a:pt x="4317" y="2491"/>
                    <a:pt x="4311" y="2502"/>
                  </a:cubicBezTo>
                  <a:cubicBezTo>
                    <a:pt x="4143" y="2684"/>
                    <a:pt x="4060" y="2851"/>
                    <a:pt x="4004" y="3046"/>
                  </a:cubicBezTo>
                  <a:cubicBezTo>
                    <a:pt x="3934" y="3256"/>
                    <a:pt x="3864" y="3465"/>
                    <a:pt x="3725" y="3702"/>
                  </a:cubicBezTo>
                  <a:cubicBezTo>
                    <a:pt x="3516" y="4023"/>
                    <a:pt x="3223" y="4260"/>
                    <a:pt x="2860" y="4302"/>
                  </a:cubicBezTo>
                  <a:lnTo>
                    <a:pt x="2609" y="4302"/>
                  </a:lnTo>
                  <a:cubicBezTo>
                    <a:pt x="2107" y="4260"/>
                    <a:pt x="1661" y="4162"/>
                    <a:pt x="1270" y="4037"/>
                  </a:cubicBezTo>
                  <a:cubicBezTo>
                    <a:pt x="1172" y="4023"/>
                    <a:pt x="1075" y="3981"/>
                    <a:pt x="991" y="3953"/>
                  </a:cubicBezTo>
                  <a:cubicBezTo>
                    <a:pt x="907" y="3911"/>
                    <a:pt x="824" y="3897"/>
                    <a:pt x="754" y="3869"/>
                  </a:cubicBezTo>
                  <a:cubicBezTo>
                    <a:pt x="587" y="3800"/>
                    <a:pt x="447" y="3758"/>
                    <a:pt x="349" y="3702"/>
                  </a:cubicBezTo>
                  <a:cubicBezTo>
                    <a:pt x="288" y="3679"/>
                    <a:pt x="233" y="3657"/>
                    <a:pt x="187" y="3637"/>
                  </a:cubicBezTo>
                  <a:lnTo>
                    <a:pt x="187" y="3637"/>
                  </a:lnTo>
                  <a:cubicBezTo>
                    <a:pt x="444" y="3772"/>
                    <a:pt x="676" y="3948"/>
                    <a:pt x="935" y="4106"/>
                  </a:cubicBezTo>
                  <a:cubicBezTo>
                    <a:pt x="935" y="4162"/>
                    <a:pt x="935" y="4190"/>
                    <a:pt x="977" y="4232"/>
                  </a:cubicBezTo>
                  <a:cubicBezTo>
                    <a:pt x="1047" y="4288"/>
                    <a:pt x="1131" y="4330"/>
                    <a:pt x="1200" y="4385"/>
                  </a:cubicBezTo>
                  <a:lnTo>
                    <a:pt x="1410" y="4539"/>
                  </a:lnTo>
                  <a:cubicBezTo>
                    <a:pt x="1410" y="4567"/>
                    <a:pt x="1423" y="4581"/>
                    <a:pt x="1451" y="4581"/>
                  </a:cubicBezTo>
                  <a:cubicBezTo>
                    <a:pt x="1465" y="4595"/>
                    <a:pt x="1479" y="4595"/>
                    <a:pt x="1493" y="4609"/>
                  </a:cubicBezTo>
                  <a:cubicBezTo>
                    <a:pt x="1605" y="4720"/>
                    <a:pt x="1689" y="4818"/>
                    <a:pt x="1772" y="4957"/>
                  </a:cubicBezTo>
                  <a:cubicBezTo>
                    <a:pt x="1870" y="5097"/>
                    <a:pt x="1940" y="5264"/>
                    <a:pt x="1981" y="5431"/>
                  </a:cubicBezTo>
                  <a:cubicBezTo>
                    <a:pt x="2037" y="5641"/>
                    <a:pt x="2149" y="5710"/>
                    <a:pt x="2330" y="5822"/>
                  </a:cubicBezTo>
                  <a:cubicBezTo>
                    <a:pt x="2442" y="5892"/>
                    <a:pt x="2567" y="5906"/>
                    <a:pt x="2693" y="5920"/>
                  </a:cubicBezTo>
                  <a:cubicBezTo>
                    <a:pt x="2763" y="5920"/>
                    <a:pt x="2846" y="5934"/>
                    <a:pt x="2888" y="5934"/>
                  </a:cubicBezTo>
                  <a:cubicBezTo>
                    <a:pt x="2958" y="5934"/>
                    <a:pt x="3028" y="5934"/>
                    <a:pt x="3097" y="5920"/>
                  </a:cubicBezTo>
                  <a:cubicBezTo>
                    <a:pt x="3167" y="5920"/>
                    <a:pt x="3237" y="5906"/>
                    <a:pt x="3307" y="5906"/>
                  </a:cubicBezTo>
                  <a:cubicBezTo>
                    <a:pt x="3376" y="5892"/>
                    <a:pt x="3446" y="5864"/>
                    <a:pt x="3502" y="5864"/>
                  </a:cubicBezTo>
                  <a:cubicBezTo>
                    <a:pt x="3572" y="5850"/>
                    <a:pt x="3627" y="5850"/>
                    <a:pt x="3697" y="5836"/>
                  </a:cubicBezTo>
                  <a:cubicBezTo>
                    <a:pt x="3767" y="5822"/>
                    <a:pt x="3809" y="5822"/>
                    <a:pt x="3864" y="5794"/>
                  </a:cubicBezTo>
                  <a:cubicBezTo>
                    <a:pt x="3934" y="5780"/>
                    <a:pt x="3920" y="5683"/>
                    <a:pt x="3851" y="5683"/>
                  </a:cubicBezTo>
                  <a:lnTo>
                    <a:pt x="3530" y="5683"/>
                  </a:lnTo>
                  <a:cubicBezTo>
                    <a:pt x="3432" y="5655"/>
                    <a:pt x="3320" y="5655"/>
                    <a:pt x="3223" y="5627"/>
                  </a:cubicBezTo>
                  <a:cubicBezTo>
                    <a:pt x="3209" y="5613"/>
                    <a:pt x="3181" y="5585"/>
                    <a:pt x="3153" y="5585"/>
                  </a:cubicBezTo>
                  <a:lnTo>
                    <a:pt x="3097" y="5585"/>
                  </a:lnTo>
                  <a:cubicBezTo>
                    <a:pt x="3000" y="5557"/>
                    <a:pt x="2902" y="5515"/>
                    <a:pt x="2818" y="5445"/>
                  </a:cubicBezTo>
                  <a:cubicBezTo>
                    <a:pt x="2651" y="5264"/>
                    <a:pt x="2511" y="5027"/>
                    <a:pt x="2344" y="4846"/>
                  </a:cubicBezTo>
                  <a:cubicBezTo>
                    <a:pt x="2316" y="4776"/>
                    <a:pt x="2274" y="4706"/>
                    <a:pt x="2233" y="4636"/>
                  </a:cubicBezTo>
                  <a:cubicBezTo>
                    <a:pt x="2191" y="4581"/>
                    <a:pt x="2163" y="4539"/>
                    <a:pt x="2121" y="4511"/>
                  </a:cubicBezTo>
                  <a:lnTo>
                    <a:pt x="2121" y="4511"/>
                  </a:lnTo>
                  <a:cubicBezTo>
                    <a:pt x="2260" y="4525"/>
                    <a:pt x="2400" y="4539"/>
                    <a:pt x="2525" y="4567"/>
                  </a:cubicBezTo>
                  <a:cubicBezTo>
                    <a:pt x="2665" y="4567"/>
                    <a:pt x="2804" y="4581"/>
                    <a:pt x="2944" y="4595"/>
                  </a:cubicBezTo>
                  <a:cubicBezTo>
                    <a:pt x="3053" y="4606"/>
                    <a:pt x="3163" y="4611"/>
                    <a:pt x="3272" y="4611"/>
                  </a:cubicBezTo>
                  <a:cubicBezTo>
                    <a:pt x="3580" y="4611"/>
                    <a:pt x="3887" y="4569"/>
                    <a:pt x="4185" y="4497"/>
                  </a:cubicBezTo>
                  <a:cubicBezTo>
                    <a:pt x="4576" y="4385"/>
                    <a:pt x="4966" y="4232"/>
                    <a:pt x="5329" y="4037"/>
                  </a:cubicBezTo>
                  <a:cubicBezTo>
                    <a:pt x="5455" y="4009"/>
                    <a:pt x="5580" y="3967"/>
                    <a:pt x="5692" y="3911"/>
                  </a:cubicBezTo>
                  <a:cubicBezTo>
                    <a:pt x="5878" y="3845"/>
                    <a:pt x="6030" y="3823"/>
                    <a:pt x="6181" y="3823"/>
                  </a:cubicBezTo>
                  <a:cubicBezTo>
                    <a:pt x="6222" y="3823"/>
                    <a:pt x="6263" y="3824"/>
                    <a:pt x="6305" y="3827"/>
                  </a:cubicBezTo>
                  <a:cubicBezTo>
                    <a:pt x="6515" y="3841"/>
                    <a:pt x="6710" y="3883"/>
                    <a:pt x="6947" y="3883"/>
                  </a:cubicBezTo>
                  <a:cubicBezTo>
                    <a:pt x="7087" y="3883"/>
                    <a:pt x="7226" y="3841"/>
                    <a:pt x="7366" y="3786"/>
                  </a:cubicBezTo>
                  <a:cubicBezTo>
                    <a:pt x="7505" y="3744"/>
                    <a:pt x="7631" y="3674"/>
                    <a:pt x="7756" y="3576"/>
                  </a:cubicBezTo>
                  <a:cubicBezTo>
                    <a:pt x="7993" y="3409"/>
                    <a:pt x="8203" y="3200"/>
                    <a:pt x="8384" y="3004"/>
                  </a:cubicBezTo>
                  <a:cubicBezTo>
                    <a:pt x="8430" y="2970"/>
                    <a:pt x="8371" y="2897"/>
                    <a:pt x="8309" y="2897"/>
                  </a:cubicBezTo>
                  <a:cubicBezTo>
                    <a:pt x="8297" y="2897"/>
                    <a:pt x="8284" y="2900"/>
                    <a:pt x="8272" y="2907"/>
                  </a:cubicBezTo>
                  <a:cubicBezTo>
                    <a:pt x="8105" y="3004"/>
                    <a:pt x="7924" y="3060"/>
                    <a:pt x="7770" y="3088"/>
                  </a:cubicBezTo>
                  <a:cubicBezTo>
                    <a:pt x="7686" y="3109"/>
                    <a:pt x="7599" y="3120"/>
                    <a:pt x="7509" y="3120"/>
                  </a:cubicBezTo>
                  <a:cubicBezTo>
                    <a:pt x="7418" y="3120"/>
                    <a:pt x="7324" y="3109"/>
                    <a:pt x="7226" y="3088"/>
                  </a:cubicBezTo>
                  <a:cubicBezTo>
                    <a:pt x="7136" y="3077"/>
                    <a:pt x="7000" y="3056"/>
                    <a:pt x="6900" y="3056"/>
                  </a:cubicBezTo>
                  <a:cubicBezTo>
                    <a:pt x="6876" y="3056"/>
                    <a:pt x="6854" y="3058"/>
                    <a:pt x="6836" y="3060"/>
                  </a:cubicBezTo>
                  <a:cubicBezTo>
                    <a:pt x="6815" y="3060"/>
                    <a:pt x="6802" y="3060"/>
                    <a:pt x="6792" y="3066"/>
                  </a:cubicBezTo>
                  <a:lnTo>
                    <a:pt x="6792" y="3066"/>
                  </a:lnTo>
                  <a:lnTo>
                    <a:pt x="7142" y="2809"/>
                  </a:lnTo>
                  <a:cubicBezTo>
                    <a:pt x="7352" y="2656"/>
                    <a:pt x="7561" y="2530"/>
                    <a:pt x="7756" y="2363"/>
                  </a:cubicBezTo>
                  <a:cubicBezTo>
                    <a:pt x="7840" y="2293"/>
                    <a:pt x="7924" y="2209"/>
                    <a:pt x="8021" y="2098"/>
                  </a:cubicBezTo>
                  <a:cubicBezTo>
                    <a:pt x="8481" y="1763"/>
                    <a:pt x="8970" y="1456"/>
                    <a:pt x="9388" y="1052"/>
                  </a:cubicBezTo>
                  <a:cubicBezTo>
                    <a:pt x="9597" y="856"/>
                    <a:pt x="9709" y="536"/>
                    <a:pt x="9653" y="215"/>
                  </a:cubicBezTo>
                  <a:cubicBezTo>
                    <a:pt x="9653" y="201"/>
                    <a:pt x="9639" y="173"/>
                    <a:pt x="9597" y="173"/>
                  </a:cubicBezTo>
                  <a:cubicBezTo>
                    <a:pt x="9561" y="76"/>
                    <a:pt x="9430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958520" y="3437552"/>
              <a:ext cx="67971" cy="18681"/>
            </a:xfrm>
            <a:custGeom>
              <a:avLst/>
              <a:gdLst/>
              <a:ahLst/>
              <a:cxnLst/>
              <a:rect l="l" t="t" r="r" b="b"/>
              <a:pathLst>
                <a:path w="1550" h="426" extrusionOk="0">
                  <a:moveTo>
                    <a:pt x="704" y="1"/>
                  </a:moveTo>
                  <a:cubicBezTo>
                    <a:pt x="573" y="1"/>
                    <a:pt x="442" y="19"/>
                    <a:pt x="336" y="62"/>
                  </a:cubicBezTo>
                  <a:cubicBezTo>
                    <a:pt x="266" y="89"/>
                    <a:pt x="196" y="145"/>
                    <a:pt x="126" y="201"/>
                  </a:cubicBezTo>
                  <a:cubicBezTo>
                    <a:pt x="98" y="229"/>
                    <a:pt x="43" y="257"/>
                    <a:pt x="1" y="285"/>
                  </a:cubicBezTo>
                  <a:cubicBezTo>
                    <a:pt x="263" y="324"/>
                    <a:pt x="526" y="425"/>
                    <a:pt x="859" y="425"/>
                  </a:cubicBezTo>
                  <a:cubicBezTo>
                    <a:pt x="879" y="425"/>
                    <a:pt x="900" y="425"/>
                    <a:pt x="921" y="424"/>
                  </a:cubicBezTo>
                  <a:cubicBezTo>
                    <a:pt x="1145" y="368"/>
                    <a:pt x="1354" y="285"/>
                    <a:pt x="1521" y="159"/>
                  </a:cubicBezTo>
                  <a:cubicBezTo>
                    <a:pt x="1535" y="145"/>
                    <a:pt x="1535" y="131"/>
                    <a:pt x="1549" y="117"/>
                  </a:cubicBezTo>
                  <a:cubicBezTo>
                    <a:pt x="1437" y="117"/>
                    <a:pt x="1312" y="89"/>
                    <a:pt x="1186" y="75"/>
                  </a:cubicBezTo>
                  <a:cubicBezTo>
                    <a:pt x="1075" y="48"/>
                    <a:pt x="949" y="20"/>
                    <a:pt x="824" y="6"/>
                  </a:cubicBezTo>
                  <a:cubicBezTo>
                    <a:pt x="784" y="2"/>
                    <a:pt x="744" y="1"/>
                    <a:pt x="7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270997" y="4245684"/>
              <a:ext cx="190890" cy="405723"/>
            </a:xfrm>
            <a:custGeom>
              <a:avLst/>
              <a:gdLst/>
              <a:ahLst/>
              <a:cxnLst/>
              <a:rect l="l" t="t" r="r" b="b"/>
              <a:pathLst>
                <a:path w="4353" h="9252" extrusionOk="0">
                  <a:moveTo>
                    <a:pt x="707" y="0"/>
                  </a:moveTo>
                  <a:cubicBezTo>
                    <a:pt x="504" y="0"/>
                    <a:pt x="323" y="49"/>
                    <a:pt x="182" y="143"/>
                  </a:cubicBezTo>
                  <a:cubicBezTo>
                    <a:pt x="238" y="171"/>
                    <a:pt x="307" y="185"/>
                    <a:pt x="363" y="213"/>
                  </a:cubicBezTo>
                  <a:cubicBezTo>
                    <a:pt x="614" y="325"/>
                    <a:pt x="879" y="464"/>
                    <a:pt x="1144" y="632"/>
                  </a:cubicBezTo>
                  <a:cubicBezTo>
                    <a:pt x="1214" y="687"/>
                    <a:pt x="1270" y="715"/>
                    <a:pt x="1340" y="771"/>
                  </a:cubicBezTo>
                  <a:lnTo>
                    <a:pt x="1423" y="841"/>
                  </a:lnTo>
                  <a:lnTo>
                    <a:pt x="1507" y="924"/>
                  </a:lnTo>
                  <a:cubicBezTo>
                    <a:pt x="1563" y="980"/>
                    <a:pt x="1632" y="1036"/>
                    <a:pt x="1688" y="1106"/>
                  </a:cubicBezTo>
                  <a:cubicBezTo>
                    <a:pt x="1730" y="1162"/>
                    <a:pt x="1786" y="1231"/>
                    <a:pt x="1856" y="1273"/>
                  </a:cubicBezTo>
                  <a:cubicBezTo>
                    <a:pt x="1911" y="1329"/>
                    <a:pt x="1967" y="1399"/>
                    <a:pt x="2009" y="1468"/>
                  </a:cubicBezTo>
                  <a:cubicBezTo>
                    <a:pt x="2065" y="1538"/>
                    <a:pt x="2121" y="1594"/>
                    <a:pt x="2176" y="1664"/>
                  </a:cubicBezTo>
                  <a:cubicBezTo>
                    <a:pt x="2218" y="1733"/>
                    <a:pt x="2274" y="1803"/>
                    <a:pt x="2316" y="1859"/>
                  </a:cubicBezTo>
                  <a:lnTo>
                    <a:pt x="2316" y="1873"/>
                  </a:lnTo>
                  <a:lnTo>
                    <a:pt x="2330" y="1887"/>
                  </a:lnTo>
                  <a:lnTo>
                    <a:pt x="2358" y="1943"/>
                  </a:lnTo>
                  <a:lnTo>
                    <a:pt x="2428" y="2040"/>
                  </a:lnTo>
                  <a:cubicBezTo>
                    <a:pt x="2609" y="2305"/>
                    <a:pt x="2748" y="2584"/>
                    <a:pt x="2888" y="2849"/>
                  </a:cubicBezTo>
                  <a:cubicBezTo>
                    <a:pt x="3013" y="3114"/>
                    <a:pt x="3125" y="3393"/>
                    <a:pt x="3237" y="3658"/>
                  </a:cubicBezTo>
                  <a:cubicBezTo>
                    <a:pt x="3334" y="3909"/>
                    <a:pt x="3404" y="4174"/>
                    <a:pt x="3502" y="4439"/>
                  </a:cubicBezTo>
                  <a:cubicBezTo>
                    <a:pt x="3571" y="4677"/>
                    <a:pt x="3641" y="4928"/>
                    <a:pt x="3683" y="5151"/>
                  </a:cubicBezTo>
                  <a:cubicBezTo>
                    <a:pt x="3711" y="5262"/>
                    <a:pt x="3739" y="5360"/>
                    <a:pt x="3753" y="5486"/>
                  </a:cubicBezTo>
                  <a:cubicBezTo>
                    <a:pt x="3781" y="5583"/>
                    <a:pt x="3795" y="5695"/>
                    <a:pt x="3795" y="5779"/>
                  </a:cubicBezTo>
                  <a:cubicBezTo>
                    <a:pt x="3808" y="5974"/>
                    <a:pt x="3822" y="6127"/>
                    <a:pt x="3822" y="6267"/>
                  </a:cubicBezTo>
                  <a:lnTo>
                    <a:pt x="3822" y="6685"/>
                  </a:lnTo>
                  <a:cubicBezTo>
                    <a:pt x="3822" y="6685"/>
                    <a:pt x="3808" y="6532"/>
                    <a:pt x="3781" y="6267"/>
                  </a:cubicBezTo>
                  <a:cubicBezTo>
                    <a:pt x="3753" y="6141"/>
                    <a:pt x="3725" y="5974"/>
                    <a:pt x="3683" y="5793"/>
                  </a:cubicBezTo>
                  <a:cubicBezTo>
                    <a:pt x="3669" y="5709"/>
                    <a:pt x="3655" y="5625"/>
                    <a:pt x="3613" y="5514"/>
                  </a:cubicBezTo>
                  <a:cubicBezTo>
                    <a:pt x="3599" y="5416"/>
                    <a:pt x="3543" y="5304"/>
                    <a:pt x="3516" y="5207"/>
                  </a:cubicBezTo>
                  <a:cubicBezTo>
                    <a:pt x="3474" y="5095"/>
                    <a:pt x="3446" y="4997"/>
                    <a:pt x="3390" y="4872"/>
                  </a:cubicBezTo>
                  <a:cubicBezTo>
                    <a:pt x="3362" y="4746"/>
                    <a:pt x="3306" y="4649"/>
                    <a:pt x="3251" y="4523"/>
                  </a:cubicBezTo>
                  <a:lnTo>
                    <a:pt x="3097" y="4161"/>
                  </a:lnTo>
                  <a:cubicBezTo>
                    <a:pt x="3041" y="4035"/>
                    <a:pt x="2986" y="3909"/>
                    <a:pt x="2916" y="3784"/>
                  </a:cubicBezTo>
                  <a:cubicBezTo>
                    <a:pt x="2804" y="3547"/>
                    <a:pt x="2665" y="3282"/>
                    <a:pt x="2497" y="3045"/>
                  </a:cubicBezTo>
                  <a:cubicBezTo>
                    <a:pt x="2344" y="2794"/>
                    <a:pt x="2190" y="2556"/>
                    <a:pt x="1995" y="2347"/>
                  </a:cubicBezTo>
                  <a:cubicBezTo>
                    <a:pt x="1995" y="2347"/>
                    <a:pt x="1967" y="2305"/>
                    <a:pt x="1925" y="2264"/>
                  </a:cubicBezTo>
                  <a:lnTo>
                    <a:pt x="1870" y="2208"/>
                  </a:lnTo>
                  <a:lnTo>
                    <a:pt x="1856" y="2194"/>
                  </a:lnTo>
                  <a:lnTo>
                    <a:pt x="1716" y="2054"/>
                  </a:lnTo>
                  <a:cubicBezTo>
                    <a:pt x="1660" y="1998"/>
                    <a:pt x="1619" y="1957"/>
                    <a:pt x="1563" y="1915"/>
                  </a:cubicBezTo>
                  <a:cubicBezTo>
                    <a:pt x="1507" y="1859"/>
                    <a:pt x="1451" y="1817"/>
                    <a:pt x="1395" y="1789"/>
                  </a:cubicBezTo>
                  <a:cubicBezTo>
                    <a:pt x="1354" y="1747"/>
                    <a:pt x="1298" y="1706"/>
                    <a:pt x="1228" y="1664"/>
                  </a:cubicBezTo>
                  <a:cubicBezTo>
                    <a:pt x="1172" y="1622"/>
                    <a:pt x="1102" y="1594"/>
                    <a:pt x="1047" y="1566"/>
                  </a:cubicBezTo>
                  <a:lnTo>
                    <a:pt x="963" y="1510"/>
                  </a:lnTo>
                  <a:lnTo>
                    <a:pt x="879" y="1454"/>
                  </a:lnTo>
                  <a:cubicBezTo>
                    <a:pt x="823" y="1427"/>
                    <a:pt x="754" y="1385"/>
                    <a:pt x="698" y="1371"/>
                  </a:cubicBezTo>
                  <a:cubicBezTo>
                    <a:pt x="475" y="1245"/>
                    <a:pt x="252" y="1148"/>
                    <a:pt x="28" y="1036"/>
                  </a:cubicBezTo>
                  <a:lnTo>
                    <a:pt x="1" y="1022"/>
                  </a:lnTo>
                  <a:lnTo>
                    <a:pt x="1" y="1022"/>
                  </a:lnTo>
                  <a:cubicBezTo>
                    <a:pt x="42" y="1120"/>
                    <a:pt x="98" y="1231"/>
                    <a:pt x="140" y="1357"/>
                  </a:cubicBezTo>
                  <a:cubicBezTo>
                    <a:pt x="196" y="1454"/>
                    <a:pt x="266" y="1566"/>
                    <a:pt x="335" y="1650"/>
                  </a:cubicBezTo>
                  <a:lnTo>
                    <a:pt x="349" y="1664"/>
                  </a:lnTo>
                  <a:cubicBezTo>
                    <a:pt x="377" y="1720"/>
                    <a:pt x="377" y="1775"/>
                    <a:pt x="391" y="1817"/>
                  </a:cubicBezTo>
                  <a:lnTo>
                    <a:pt x="447" y="1985"/>
                  </a:lnTo>
                  <a:cubicBezTo>
                    <a:pt x="461" y="2026"/>
                    <a:pt x="489" y="2082"/>
                    <a:pt x="531" y="2124"/>
                  </a:cubicBezTo>
                  <a:cubicBezTo>
                    <a:pt x="558" y="2166"/>
                    <a:pt x="600" y="2222"/>
                    <a:pt x="628" y="2264"/>
                  </a:cubicBezTo>
                  <a:cubicBezTo>
                    <a:pt x="823" y="2501"/>
                    <a:pt x="1005" y="2780"/>
                    <a:pt x="1228" y="2989"/>
                  </a:cubicBezTo>
                  <a:cubicBezTo>
                    <a:pt x="1312" y="3073"/>
                    <a:pt x="1395" y="3128"/>
                    <a:pt x="1493" y="3184"/>
                  </a:cubicBezTo>
                  <a:cubicBezTo>
                    <a:pt x="1577" y="3240"/>
                    <a:pt x="1674" y="3268"/>
                    <a:pt x="1786" y="3282"/>
                  </a:cubicBezTo>
                  <a:cubicBezTo>
                    <a:pt x="1842" y="3519"/>
                    <a:pt x="1953" y="3798"/>
                    <a:pt x="2121" y="3965"/>
                  </a:cubicBezTo>
                  <a:cubicBezTo>
                    <a:pt x="2190" y="4035"/>
                    <a:pt x="2232" y="4091"/>
                    <a:pt x="2302" y="4147"/>
                  </a:cubicBezTo>
                  <a:cubicBezTo>
                    <a:pt x="2372" y="4174"/>
                    <a:pt x="2442" y="4216"/>
                    <a:pt x="2539" y="4244"/>
                  </a:cubicBezTo>
                  <a:cubicBezTo>
                    <a:pt x="2637" y="4635"/>
                    <a:pt x="2748" y="4997"/>
                    <a:pt x="3055" y="5290"/>
                  </a:cubicBezTo>
                  <a:lnTo>
                    <a:pt x="3195" y="5430"/>
                  </a:lnTo>
                  <a:cubicBezTo>
                    <a:pt x="3264" y="5611"/>
                    <a:pt x="3320" y="5765"/>
                    <a:pt x="3376" y="5932"/>
                  </a:cubicBezTo>
                  <a:cubicBezTo>
                    <a:pt x="3530" y="6448"/>
                    <a:pt x="3613" y="6978"/>
                    <a:pt x="3683" y="7536"/>
                  </a:cubicBezTo>
                  <a:cubicBezTo>
                    <a:pt x="3753" y="8080"/>
                    <a:pt x="3795" y="8638"/>
                    <a:pt x="3822" y="9196"/>
                  </a:cubicBezTo>
                  <a:cubicBezTo>
                    <a:pt x="3822" y="9210"/>
                    <a:pt x="3836" y="9238"/>
                    <a:pt x="3836" y="9252"/>
                  </a:cubicBezTo>
                  <a:cubicBezTo>
                    <a:pt x="3962" y="8889"/>
                    <a:pt x="4004" y="8471"/>
                    <a:pt x="4032" y="8080"/>
                  </a:cubicBezTo>
                  <a:cubicBezTo>
                    <a:pt x="4087" y="7606"/>
                    <a:pt x="4157" y="7118"/>
                    <a:pt x="4171" y="6643"/>
                  </a:cubicBezTo>
                  <a:lnTo>
                    <a:pt x="4171" y="5988"/>
                  </a:lnTo>
                  <a:cubicBezTo>
                    <a:pt x="4255" y="5876"/>
                    <a:pt x="4297" y="5709"/>
                    <a:pt x="4311" y="5527"/>
                  </a:cubicBezTo>
                  <a:cubicBezTo>
                    <a:pt x="4325" y="5360"/>
                    <a:pt x="4352" y="5165"/>
                    <a:pt x="4352" y="5025"/>
                  </a:cubicBezTo>
                  <a:cubicBezTo>
                    <a:pt x="4352" y="4886"/>
                    <a:pt x="4352" y="4760"/>
                    <a:pt x="4311" y="4663"/>
                  </a:cubicBezTo>
                  <a:cubicBezTo>
                    <a:pt x="4297" y="4551"/>
                    <a:pt x="4241" y="4453"/>
                    <a:pt x="4213" y="4356"/>
                  </a:cubicBezTo>
                  <a:cubicBezTo>
                    <a:pt x="4227" y="4286"/>
                    <a:pt x="4227" y="4174"/>
                    <a:pt x="4227" y="4105"/>
                  </a:cubicBezTo>
                  <a:lnTo>
                    <a:pt x="4227" y="4007"/>
                  </a:lnTo>
                  <a:lnTo>
                    <a:pt x="4227" y="3895"/>
                  </a:lnTo>
                  <a:lnTo>
                    <a:pt x="4171" y="3630"/>
                  </a:lnTo>
                  <a:cubicBezTo>
                    <a:pt x="4157" y="3547"/>
                    <a:pt x="4115" y="3463"/>
                    <a:pt x="4087" y="3365"/>
                  </a:cubicBezTo>
                  <a:cubicBezTo>
                    <a:pt x="4074" y="3324"/>
                    <a:pt x="4032" y="3268"/>
                    <a:pt x="4018" y="3212"/>
                  </a:cubicBezTo>
                  <a:lnTo>
                    <a:pt x="4018" y="3198"/>
                  </a:lnTo>
                  <a:cubicBezTo>
                    <a:pt x="4032" y="3114"/>
                    <a:pt x="4032" y="3003"/>
                    <a:pt x="4032" y="2919"/>
                  </a:cubicBezTo>
                  <a:cubicBezTo>
                    <a:pt x="4032" y="2808"/>
                    <a:pt x="4018" y="2724"/>
                    <a:pt x="3976" y="2612"/>
                  </a:cubicBezTo>
                  <a:cubicBezTo>
                    <a:pt x="3962" y="2542"/>
                    <a:pt x="3934" y="2473"/>
                    <a:pt x="3892" y="2417"/>
                  </a:cubicBezTo>
                  <a:cubicBezTo>
                    <a:pt x="3864" y="2347"/>
                    <a:pt x="3822" y="2291"/>
                    <a:pt x="3767" y="2222"/>
                  </a:cubicBezTo>
                  <a:cubicBezTo>
                    <a:pt x="3683" y="2096"/>
                    <a:pt x="3585" y="1998"/>
                    <a:pt x="3460" y="1915"/>
                  </a:cubicBezTo>
                  <a:cubicBezTo>
                    <a:pt x="3460" y="1817"/>
                    <a:pt x="3460" y="1733"/>
                    <a:pt x="3418" y="1650"/>
                  </a:cubicBezTo>
                  <a:cubicBezTo>
                    <a:pt x="3460" y="1524"/>
                    <a:pt x="3432" y="1468"/>
                    <a:pt x="3390" y="1399"/>
                  </a:cubicBezTo>
                  <a:cubicBezTo>
                    <a:pt x="3362" y="1357"/>
                    <a:pt x="3320" y="1273"/>
                    <a:pt x="3264" y="1231"/>
                  </a:cubicBezTo>
                  <a:cubicBezTo>
                    <a:pt x="3223" y="1176"/>
                    <a:pt x="3181" y="1106"/>
                    <a:pt x="3125" y="1050"/>
                  </a:cubicBezTo>
                  <a:lnTo>
                    <a:pt x="2972" y="897"/>
                  </a:lnTo>
                  <a:cubicBezTo>
                    <a:pt x="2874" y="799"/>
                    <a:pt x="2720" y="701"/>
                    <a:pt x="2623" y="618"/>
                  </a:cubicBezTo>
                  <a:cubicBezTo>
                    <a:pt x="2497" y="534"/>
                    <a:pt x="2372" y="464"/>
                    <a:pt x="2260" y="408"/>
                  </a:cubicBezTo>
                  <a:cubicBezTo>
                    <a:pt x="2093" y="325"/>
                    <a:pt x="1939" y="269"/>
                    <a:pt x="1800" y="227"/>
                  </a:cubicBezTo>
                  <a:cubicBezTo>
                    <a:pt x="1660" y="199"/>
                    <a:pt x="1549" y="185"/>
                    <a:pt x="1409" y="171"/>
                  </a:cubicBezTo>
                  <a:cubicBezTo>
                    <a:pt x="1164" y="56"/>
                    <a:pt x="923" y="0"/>
                    <a:pt x="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5" name="Google Shape;1025;p8"/>
          <p:cNvGrpSpPr/>
          <p:nvPr/>
        </p:nvGrpSpPr>
        <p:grpSpPr>
          <a:xfrm rot="-5400000" flipH="1">
            <a:off x="4013900" y="-1889401"/>
            <a:ext cx="1116200" cy="4524329"/>
            <a:chOff x="211050" y="409400"/>
            <a:chExt cx="1116200" cy="4524329"/>
          </a:xfrm>
        </p:grpSpPr>
        <p:sp>
          <p:nvSpPr>
            <p:cNvPr id="1026" name="Google Shape;1026;p8"/>
            <p:cNvSpPr/>
            <p:nvPr/>
          </p:nvSpPr>
          <p:spPr>
            <a:xfrm>
              <a:off x="446589" y="2866930"/>
              <a:ext cx="469020" cy="545741"/>
            </a:xfrm>
            <a:custGeom>
              <a:avLst/>
              <a:gdLst/>
              <a:ahLst/>
              <a:cxnLst/>
              <a:rect l="l" t="t" r="r" b="b"/>
              <a:pathLst>
                <a:path w="10825" h="12595" extrusionOk="0">
                  <a:moveTo>
                    <a:pt x="4827" y="1"/>
                  </a:moveTo>
                  <a:cubicBezTo>
                    <a:pt x="4796" y="12"/>
                    <a:pt x="4765" y="24"/>
                    <a:pt x="4734" y="36"/>
                  </a:cubicBezTo>
                  <a:lnTo>
                    <a:pt x="4734" y="36"/>
                  </a:lnTo>
                  <a:cubicBezTo>
                    <a:pt x="4796" y="21"/>
                    <a:pt x="4827" y="1"/>
                    <a:pt x="4827" y="1"/>
                  </a:cubicBezTo>
                  <a:close/>
                  <a:moveTo>
                    <a:pt x="4734" y="36"/>
                  </a:moveTo>
                  <a:cubicBezTo>
                    <a:pt x="4724" y="38"/>
                    <a:pt x="4713" y="41"/>
                    <a:pt x="4701" y="43"/>
                  </a:cubicBezTo>
                  <a:cubicBezTo>
                    <a:pt x="4632" y="70"/>
                    <a:pt x="4506" y="112"/>
                    <a:pt x="4367" y="168"/>
                  </a:cubicBezTo>
                  <a:cubicBezTo>
                    <a:pt x="4074" y="280"/>
                    <a:pt x="3655" y="461"/>
                    <a:pt x="3181" y="796"/>
                  </a:cubicBezTo>
                  <a:cubicBezTo>
                    <a:pt x="2944" y="949"/>
                    <a:pt x="2679" y="1144"/>
                    <a:pt x="2414" y="1382"/>
                  </a:cubicBezTo>
                  <a:cubicBezTo>
                    <a:pt x="2163" y="1605"/>
                    <a:pt x="1898" y="1884"/>
                    <a:pt x="1633" y="2205"/>
                  </a:cubicBezTo>
                  <a:cubicBezTo>
                    <a:pt x="1131" y="2832"/>
                    <a:pt x="656" y="3655"/>
                    <a:pt x="377" y="4604"/>
                  </a:cubicBezTo>
                  <a:cubicBezTo>
                    <a:pt x="85" y="5566"/>
                    <a:pt x="1" y="6682"/>
                    <a:pt x="210" y="7812"/>
                  </a:cubicBezTo>
                  <a:cubicBezTo>
                    <a:pt x="238" y="7951"/>
                    <a:pt x="252" y="8091"/>
                    <a:pt x="294" y="8230"/>
                  </a:cubicBezTo>
                  <a:lnTo>
                    <a:pt x="350" y="8440"/>
                  </a:lnTo>
                  <a:cubicBezTo>
                    <a:pt x="363" y="8509"/>
                    <a:pt x="391" y="8579"/>
                    <a:pt x="419" y="8649"/>
                  </a:cubicBezTo>
                  <a:cubicBezTo>
                    <a:pt x="503" y="8928"/>
                    <a:pt x="601" y="9235"/>
                    <a:pt x="740" y="9486"/>
                  </a:cubicBezTo>
                  <a:cubicBezTo>
                    <a:pt x="880" y="9765"/>
                    <a:pt x="1047" y="10030"/>
                    <a:pt x="1228" y="10281"/>
                  </a:cubicBezTo>
                  <a:cubicBezTo>
                    <a:pt x="1424" y="10518"/>
                    <a:pt x="1633" y="10769"/>
                    <a:pt x="1856" y="10992"/>
                  </a:cubicBezTo>
                  <a:cubicBezTo>
                    <a:pt x="2763" y="11885"/>
                    <a:pt x="4046" y="12471"/>
                    <a:pt x="5385" y="12582"/>
                  </a:cubicBezTo>
                  <a:cubicBezTo>
                    <a:pt x="5508" y="12590"/>
                    <a:pt x="5632" y="12594"/>
                    <a:pt x="5758" y="12594"/>
                  </a:cubicBezTo>
                  <a:cubicBezTo>
                    <a:pt x="6301" y="12594"/>
                    <a:pt x="6861" y="12520"/>
                    <a:pt x="7394" y="12373"/>
                  </a:cubicBezTo>
                  <a:lnTo>
                    <a:pt x="7631" y="12303"/>
                  </a:lnTo>
                  <a:lnTo>
                    <a:pt x="7882" y="12206"/>
                  </a:lnTo>
                  <a:cubicBezTo>
                    <a:pt x="7965" y="12178"/>
                    <a:pt x="8035" y="12164"/>
                    <a:pt x="8119" y="12108"/>
                  </a:cubicBezTo>
                  <a:lnTo>
                    <a:pt x="8342" y="11983"/>
                  </a:lnTo>
                  <a:cubicBezTo>
                    <a:pt x="8663" y="11829"/>
                    <a:pt x="8942" y="11620"/>
                    <a:pt x="9207" y="11397"/>
                  </a:cubicBezTo>
                  <a:cubicBezTo>
                    <a:pt x="10225" y="10462"/>
                    <a:pt x="10825" y="9067"/>
                    <a:pt x="10741" y="7714"/>
                  </a:cubicBezTo>
                  <a:cubicBezTo>
                    <a:pt x="10713" y="7533"/>
                    <a:pt x="10713" y="7379"/>
                    <a:pt x="10685" y="7212"/>
                  </a:cubicBezTo>
                  <a:lnTo>
                    <a:pt x="10630" y="6961"/>
                  </a:lnTo>
                  <a:cubicBezTo>
                    <a:pt x="10630" y="6933"/>
                    <a:pt x="10616" y="6877"/>
                    <a:pt x="10602" y="6835"/>
                  </a:cubicBezTo>
                  <a:lnTo>
                    <a:pt x="10560" y="6724"/>
                  </a:lnTo>
                  <a:lnTo>
                    <a:pt x="10490" y="6473"/>
                  </a:lnTo>
                  <a:cubicBezTo>
                    <a:pt x="10462" y="6389"/>
                    <a:pt x="10420" y="6319"/>
                    <a:pt x="10406" y="6236"/>
                  </a:cubicBezTo>
                  <a:lnTo>
                    <a:pt x="10351" y="6110"/>
                  </a:lnTo>
                  <a:cubicBezTo>
                    <a:pt x="10337" y="6068"/>
                    <a:pt x="10323" y="6040"/>
                    <a:pt x="10295" y="5985"/>
                  </a:cubicBezTo>
                  <a:lnTo>
                    <a:pt x="10183" y="5761"/>
                  </a:lnTo>
                  <a:cubicBezTo>
                    <a:pt x="9835" y="5190"/>
                    <a:pt x="9346" y="4701"/>
                    <a:pt x="8761" y="4381"/>
                  </a:cubicBezTo>
                  <a:cubicBezTo>
                    <a:pt x="8230" y="4096"/>
                    <a:pt x="7639" y="3931"/>
                    <a:pt x="7055" y="3931"/>
                  </a:cubicBezTo>
                  <a:cubicBezTo>
                    <a:pt x="7010" y="3931"/>
                    <a:pt x="6965" y="3932"/>
                    <a:pt x="6919" y="3934"/>
                  </a:cubicBezTo>
                  <a:cubicBezTo>
                    <a:pt x="6836" y="3934"/>
                    <a:pt x="6766" y="3948"/>
                    <a:pt x="6696" y="3948"/>
                  </a:cubicBezTo>
                  <a:cubicBezTo>
                    <a:pt x="6626" y="3948"/>
                    <a:pt x="6529" y="3948"/>
                    <a:pt x="6459" y="3962"/>
                  </a:cubicBezTo>
                  <a:cubicBezTo>
                    <a:pt x="6306" y="4004"/>
                    <a:pt x="6152" y="4018"/>
                    <a:pt x="6013" y="4074"/>
                  </a:cubicBezTo>
                  <a:cubicBezTo>
                    <a:pt x="5943" y="4088"/>
                    <a:pt x="5873" y="4102"/>
                    <a:pt x="5789" y="4143"/>
                  </a:cubicBezTo>
                  <a:cubicBezTo>
                    <a:pt x="5720" y="4171"/>
                    <a:pt x="5650" y="4185"/>
                    <a:pt x="5580" y="4227"/>
                  </a:cubicBezTo>
                  <a:lnTo>
                    <a:pt x="5371" y="4325"/>
                  </a:lnTo>
                  <a:cubicBezTo>
                    <a:pt x="5301" y="4367"/>
                    <a:pt x="5232" y="4394"/>
                    <a:pt x="5176" y="4450"/>
                  </a:cubicBezTo>
                  <a:cubicBezTo>
                    <a:pt x="4785" y="4701"/>
                    <a:pt x="4464" y="5022"/>
                    <a:pt x="4227" y="5399"/>
                  </a:cubicBezTo>
                  <a:cubicBezTo>
                    <a:pt x="3990" y="5761"/>
                    <a:pt x="3851" y="6180"/>
                    <a:pt x="3795" y="6598"/>
                  </a:cubicBezTo>
                  <a:cubicBezTo>
                    <a:pt x="3739" y="6961"/>
                    <a:pt x="3767" y="7324"/>
                    <a:pt x="3837" y="7672"/>
                  </a:cubicBezTo>
                  <a:cubicBezTo>
                    <a:pt x="3851" y="7770"/>
                    <a:pt x="3879" y="7854"/>
                    <a:pt x="3906" y="7937"/>
                  </a:cubicBezTo>
                  <a:cubicBezTo>
                    <a:pt x="3920" y="8021"/>
                    <a:pt x="3976" y="8119"/>
                    <a:pt x="4004" y="8202"/>
                  </a:cubicBezTo>
                  <a:cubicBezTo>
                    <a:pt x="4046" y="8286"/>
                    <a:pt x="4088" y="8370"/>
                    <a:pt x="4130" y="8440"/>
                  </a:cubicBezTo>
                  <a:cubicBezTo>
                    <a:pt x="4185" y="8509"/>
                    <a:pt x="4227" y="8607"/>
                    <a:pt x="4283" y="8677"/>
                  </a:cubicBezTo>
                  <a:cubicBezTo>
                    <a:pt x="4506" y="8970"/>
                    <a:pt x="4813" y="9207"/>
                    <a:pt x="5134" y="9374"/>
                  </a:cubicBezTo>
                  <a:cubicBezTo>
                    <a:pt x="5469" y="9528"/>
                    <a:pt x="5859" y="9611"/>
                    <a:pt x="6222" y="9611"/>
                  </a:cubicBezTo>
                  <a:lnTo>
                    <a:pt x="6361" y="9611"/>
                  </a:lnTo>
                  <a:cubicBezTo>
                    <a:pt x="6417" y="9611"/>
                    <a:pt x="6459" y="9597"/>
                    <a:pt x="6515" y="9597"/>
                  </a:cubicBezTo>
                  <a:cubicBezTo>
                    <a:pt x="6571" y="9597"/>
                    <a:pt x="6626" y="9583"/>
                    <a:pt x="6668" y="9555"/>
                  </a:cubicBezTo>
                  <a:cubicBezTo>
                    <a:pt x="6724" y="9542"/>
                    <a:pt x="6780" y="9542"/>
                    <a:pt x="6836" y="9528"/>
                  </a:cubicBezTo>
                  <a:cubicBezTo>
                    <a:pt x="7017" y="9472"/>
                    <a:pt x="7254" y="9388"/>
                    <a:pt x="7435" y="9263"/>
                  </a:cubicBezTo>
                  <a:cubicBezTo>
                    <a:pt x="7826" y="9025"/>
                    <a:pt x="8133" y="8621"/>
                    <a:pt x="8272" y="8147"/>
                  </a:cubicBezTo>
                  <a:cubicBezTo>
                    <a:pt x="8384" y="7840"/>
                    <a:pt x="8398" y="7505"/>
                    <a:pt x="8328" y="7170"/>
                  </a:cubicBezTo>
                  <a:cubicBezTo>
                    <a:pt x="8328" y="7114"/>
                    <a:pt x="8300" y="7073"/>
                    <a:pt x="8300" y="7003"/>
                  </a:cubicBezTo>
                  <a:cubicBezTo>
                    <a:pt x="8272" y="6947"/>
                    <a:pt x="8258" y="6877"/>
                    <a:pt x="8244" y="6822"/>
                  </a:cubicBezTo>
                  <a:cubicBezTo>
                    <a:pt x="8175" y="6654"/>
                    <a:pt x="8091" y="6487"/>
                    <a:pt x="7965" y="6347"/>
                  </a:cubicBezTo>
                  <a:cubicBezTo>
                    <a:pt x="7840" y="6208"/>
                    <a:pt x="7700" y="6096"/>
                    <a:pt x="7561" y="5999"/>
                  </a:cubicBezTo>
                  <a:cubicBezTo>
                    <a:pt x="7408" y="5901"/>
                    <a:pt x="7254" y="5831"/>
                    <a:pt x="7073" y="5789"/>
                  </a:cubicBezTo>
                  <a:cubicBezTo>
                    <a:pt x="6944" y="5768"/>
                    <a:pt x="6808" y="5738"/>
                    <a:pt x="6675" y="5738"/>
                  </a:cubicBezTo>
                  <a:cubicBezTo>
                    <a:pt x="6635" y="5738"/>
                    <a:pt x="6596" y="5741"/>
                    <a:pt x="6557" y="5747"/>
                  </a:cubicBezTo>
                  <a:cubicBezTo>
                    <a:pt x="6585" y="5720"/>
                    <a:pt x="6626" y="5706"/>
                    <a:pt x="6640" y="5692"/>
                  </a:cubicBezTo>
                  <a:lnTo>
                    <a:pt x="6710" y="5622"/>
                  </a:lnTo>
                  <a:cubicBezTo>
                    <a:pt x="6738" y="5608"/>
                    <a:pt x="6766" y="5580"/>
                    <a:pt x="6780" y="5552"/>
                  </a:cubicBezTo>
                  <a:cubicBezTo>
                    <a:pt x="6808" y="5469"/>
                    <a:pt x="6710" y="5371"/>
                    <a:pt x="6459" y="5343"/>
                  </a:cubicBezTo>
                  <a:lnTo>
                    <a:pt x="6250" y="5343"/>
                  </a:lnTo>
                  <a:cubicBezTo>
                    <a:pt x="6180" y="5343"/>
                    <a:pt x="6096" y="5357"/>
                    <a:pt x="6013" y="5371"/>
                  </a:cubicBezTo>
                  <a:cubicBezTo>
                    <a:pt x="5817" y="5413"/>
                    <a:pt x="5622" y="5496"/>
                    <a:pt x="5413" y="5636"/>
                  </a:cubicBezTo>
                  <a:cubicBezTo>
                    <a:pt x="5232" y="5775"/>
                    <a:pt x="5036" y="5957"/>
                    <a:pt x="4897" y="6180"/>
                  </a:cubicBezTo>
                  <a:cubicBezTo>
                    <a:pt x="4757" y="6403"/>
                    <a:pt x="4646" y="6668"/>
                    <a:pt x="4618" y="6947"/>
                  </a:cubicBezTo>
                  <a:cubicBezTo>
                    <a:pt x="4576" y="7226"/>
                    <a:pt x="4604" y="7505"/>
                    <a:pt x="4688" y="7770"/>
                  </a:cubicBezTo>
                  <a:lnTo>
                    <a:pt x="4715" y="7868"/>
                  </a:lnTo>
                  <a:lnTo>
                    <a:pt x="4715" y="7882"/>
                  </a:lnTo>
                  <a:lnTo>
                    <a:pt x="4743" y="7937"/>
                  </a:lnTo>
                  <a:lnTo>
                    <a:pt x="4743" y="7951"/>
                  </a:lnTo>
                  <a:lnTo>
                    <a:pt x="4757" y="7979"/>
                  </a:lnTo>
                  <a:lnTo>
                    <a:pt x="4785" y="8049"/>
                  </a:lnTo>
                  <a:cubicBezTo>
                    <a:pt x="4813" y="8077"/>
                    <a:pt x="4827" y="8133"/>
                    <a:pt x="4855" y="8161"/>
                  </a:cubicBezTo>
                  <a:cubicBezTo>
                    <a:pt x="4883" y="8188"/>
                    <a:pt x="4883" y="8202"/>
                    <a:pt x="4897" y="8216"/>
                  </a:cubicBezTo>
                  <a:lnTo>
                    <a:pt x="4925" y="8272"/>
                  </a:lnTo>
                  <a:cubicBezTo>
                    <a:pt x="4953" y="8300"/>
                    <a:pt x="4967" y="8328"/>
                    <a:pt x="4994" y="8356"/>
                  </a:cubicBezTo>
                  <a:cubicBezTo>
                    <a:pt x="4980" y="8398"/>
                    <a:pt x="5036" y="8467"/>
                    <a:pt x="5078" y="8495"/>
                  </a:cubicBezTo>
                  <a:cubicBezTo>
                    <a:pt x="5245" y="8663"/>
                    <a:pt x="5399" y="8760"/>
                    <a:pt x="5580" y="8830"/>
                  </a:cubicBezTo>
                  <a:cubicBezTo>
                    <a:pt x="5734" y="8900"/>
                    <a:pt x="5887" y="8942"/>
                    <a:pt x="6027" y="8956"/>
                  </a:cubicBezTo>
                  <a:cubicBezTo>
                    <a:pt x="6056" y="8957"/>
                    <a:pt x="6084" y="8958"/>
                    <a:pt x="6112" y="8958"/>
                  </a:cubicBezTo>
                  <a:cubicBezTo>
                    <a:pt x="6348" y="8958"/>
                    <a:pt x="6528" y="8907"/>
                    <a:pt x="6640" y="8844"/>
                  </a:cubicBezTo>
                  <a:cubicBezTo>
                    <a:pt x="6738" y="8816"/>
                    <a:pt x="6808" y="8760"/>
                    <a:pt x="6850" y="8719"/>
                  </a:cubicBezTo>
                  <a:cubicBezTo>
                    <a:pt x="6877" y="8691"/>
                    <a:pt x="6877" y="8663"/>
                    <a:pt x="6864" y="8635"/>
                  </a:cubicBezTo>
                  <a:cubicBezTo>
                    <a:pt x="6864" y="8579"/>
                    <a:pt x="6822" y="8551"/>
                    <a:pt x="6738" y="8523"/>
                  </a:cubicBezTo>
                  <a:cubicBezTo>
                    <a:pt x="6668" y="8481"/>
                    <a:pt x="6571" y="8454"/>
                    <a:pt x="6431" y="8412"/>
                  </a:cubicBezTo>
                  <a:cubicBezTo>
                    <a:pt x="6306" y="8370"/>
                    <a:pt x="6166" y="8300"/>
                    <a:pt x="6027" y="8216"/>
                  </a:cubicBezTo>
                  <a:cubicBezTo>
                    <a:pt x="5887" y="8133"/>
                    <a:pt x="5748" y="7993"/>
                    <a:pt x="5664" y="7812"/>
                  </a:cubicBezTo>
                  <a:cubicBezTo>
                    <a:pt x="5497" y="7519"/>
                    <a:pt x="5483" y="7101"/>
                    <a:pt x="5636" y="6766"/>
                  </a:cubicBezTo>
                  <a:cubicBezTo>
                    <a:pt x="5734" y="6598"/>
                    <a:pt x="5845" y="6459"/>
                    <a:pt x="6013" y="6347"/>
                  </a:cubicBezTo>
                  <a:cubicBezTo>
                    <a:pt x="6166" y="6250"/>
                    <a:pt x="6333" y="6180"/>
                    <a:pt x="6515" y="6138"/>
                  </a:cubicBezTo>
                  <a:cubicBezTo>
                    <a:pt x="6593" y="6128"/>
                    <a:pt x="6669" y="6123"/>
                    <a:pt x="6746" y="6123"/>
                  </a:cubicBezTo>
                  <a:cubicBezTo>
                    <a:pt x="6998" y="6123"/>
                    <a:pt x="7242" y="6180"/>
                    <a:pt x="7477" y="6319"/>
                  </a:cubicBezTo>
                  <a:cubicBezTo>
                    <a:pt x="7770" y="6487"/>
                    <a:pt x="7979" y="6780"/>
                    <a:pt x="8105" y="7087"/>
                  </a:cubicBezTo>
                  <a:cubicBezTo>
                    <a:pt x="8189" y="7379"/>
                    <a:pt x="8203" y="7672"/>
                    <a:pt x="8133" y="7979"/>
                  </a:cubicBezTo>
                  <a:cubicBezTo>
                    <a:pt x="8077" y="8258"/>
                    <a:pt x="7965" y="8537"/>
                    <a:pt x="7784" y="8746"/>
                  </a:cubicBezTo>
                  <a:cubicBezTo>
                    <a:pt x="7589" y="8984"/>
                    <a:pt x="7352" y="9179"/>
                    <a:pt x="7073" y="9276"/>
                  </a:cubicBezTo>
                  <a:cubicBezTo>
                    <a:pt x="6794" y="9402"/>
                    <a:pt x="6501" y="9458"/>
                    <a:pt x="6180" y="9458"/>
                  </a:cubicBezTo>
                  <a:cubicBezTo>
                    <a:pt x="5566" y="9458"/>
                    <a:pt x="4967" y="9193"/>
                    <a:pt x="4548" y="8746"/>
                  </a:cubicBezTo>
                  <a:cubicBezTo>
                    <a:pt x="4367" y="8551"/>
                    <a:pt x="4227" y="8328"/>
                    <a:pt x="4130" y="8077"/>
                  </a:cubicBezTo>
                  <a:cubicBezTo>
                    <a:pt x="4074" y="7951"/>
                    <a:pt x="4032" y="7840"/>
                    <a:pt x="4004" y="7714"/>
                  </a:cubicBezTo>
                  <a:cubicBezTo>
                    <a:pt x="3990" y="7645"/>
                    <a:pt x="3990" y="7589"/>
                    <a:pt x="3962" y="7519"/>
                  </a:cubicBezTo>
                  <a:lnTo>
                    <a:pt x="3948" y="7421"/>
                  </a:lnTo>
                  <a:cubicBezTo>
                    <a:pt x="3948" y="7379"/>
                    <a:pt x="3948" y="7352"/>
                    <a:pt x="3934" y="7310"/>
                  </a:cubicBezTo>
                  <a:lnTo>
                    <a:pt x="3920" y="7114"/>
                  </a:lnTo>
                  <a:lnTo>
                    <a:pt x="3920" y="6933"/>
                  </a:lnTo>
                  <a:cubicBezTo>
                    <a:pt x="3920" y="6863"/>
                    <a:pt x="3920" y="6808"/>
                    <a:pt x="3934" y="6738"/>
                  </a:cubicBezTo>
                  <a:cubicBezTo>
                    <a:pt x="3948" y="6668"/>
                    <a:pt x="3948" y="6612"/>
                    <a:pt x="3948" y="6543"/>
                  </a:cubicBezTo>
                  <a:cubicBezTo>
                    <a:pt x="4004" y="6278"/>
                    <a:pt x="4074" y="6040"/>
                    <a:pt x="4199" y="5789"/>
                  </a:cubicBezTo>
                  <a:cubicBezTo>
                    <a:pt x="4311" y="5566"/>
                    <a:pt x="4450" y="5343"/>
                    <a:pt x="4632" y="5148"/>
                  </a:cubicBezTo>
                  <a:cubicBezTo>
                    <a:pt x="4660" y="5092"/>
                    <a:pt x="4715" y="5064"/>
                    <a:pt x="4771" y="5008"/>
                  </a:cubicBezTo>
                  <a:lnTo>
                    <a:pt x="4841" y="4938"/>
                  </a:lnTo>
                  <a:cubicBezTo>
                    <a:pt x="4855" y="4925"/>
                    <a:pt x="4897" y="4911"/>
                    <a:pt x="4911" y="4869"/>
                  </a:cubicBezTo>
                  <a:cubicBezTo>
                    <a:pt x="4967" y="4841"/>
                    <a:pt x="5008" y="4785"/>
                    <a:pt x="5064" y="4743"/>
                  </a:cubicBezTo>
                  <a:cubicBezTo>
                    <a:pt x="5120" y="4715"/>
                    <a:pt x="5176" y="4673"/>
                    <a:pt x="5245" y="4646"/>
                  </a:cubicBezTo>
                  <a:cubicBezTo>
                    <a:pt x="5301" y="4604"/>
                    <a:pt x="5357" y="4576"/>
                    <a:pt x="5427" y="4534"/>
                  </a:cubicBezTo>
                  <a:cubicBezTo>
                    <a:pt x="5511" y="4506"/>
                    <a:pt x="5552" y="4464"/>
                    <a:pt x="5622" y="4450"/>
                  </a:cubicBezTo>
                  <a:cubicBezTo>
                    <a:pt x="5692" y="4422"/>
                    <a:pt x="5762" y="4394"/>
                    <a:pt x="5831" y="4367"/>
                  </a:cubicBezTo>
                  <a:lnTo>
                    <a:pt x="6041" y="4311"/>
                  </a:lnTo>
                  <a:cubicBezTo>
                    <a:pt x="6180" y="4255"/>
                    <a:pt x="6320" y="4241"/>
                    <a:pt x="6473" y="4227"/>
                  </a:cubicBezTo>
                  <a:cubicBezTo>
                    <a:pt x="6543" y="4213"/>
                    <a:pt x="6612" y="4213"/>
                    <a:pt x="6710" y="4213"/>
                  </a:cubicBezTo>
                  <a:cubicBezTo>
                    <a:pt x="6780" y="4213"/>
                    <a:pt x="6850" y="4185"/>
                    <a:pt x="6933" y="4185"/>
                  </a:cubicBezTo>
                  <a:cubicBezTo>
                    <a:pt x="7519" y="4185"/>
                    <a:pt x="8133" y="4325"/>
                    <a:pt x="8677" y="4646"/>
                  </a:cubicBezTo>
                  <a:cubicBezTo>
                    <a:pt x="8995" y="4831"/>
                    <a:pt x="9288" y="5054"/>
                    <a:pt x="9544" y="5315"/>
                  </a:cubicBezTo>
                  <a:lnTo>
                    <a:pt x="9544" y="5315"/>
                  </a:lnTo>
                  <a:cubicBezTo>
                    <a:pt x="9379" y="5152"/>
                    <a:pt x="9085" y="4943"/>
                    <a:pt x="8802" y="4841"/>
                  </a:cubicBezTo>
                  <a:cubicBezTo>
                    <a:pt x="8733" y="4799"/>
                    <a:pt x="8635" y="4785"/>
                    <a:pt x="8565" y="4771"/>
                  </a:cubicBezTo>
                  <a:lnTo>
                    <a:pt x="8356" y="4715"/>
                  </a:lnTo>
                  <a:cubicBezTo>
                    <a:pt x="8244" y="4701"/>
                    <a:pt x="8133" y="4701"/>
                    <a:pt x="8105" y="4701"/>
                  </a:cubicBezTo>
                  <a:cubicBezTo>
                    <a:pt x="8007" y="4715"/>
                    <a:pt x="8049" y="4771"/>
                    <a:pt x="8147" y="4841"/>
                  </a:cubicBezTo>
                  <a:cubicBezTo>
                    <a:pt x="8203" y="4869"/>
                    <a:pt x="8272" y="4911"/>
                    <a:pt x="8342" y="4952"/>
                  </a:cubicBezTo>
                  <a:cubicBezTo>
                    <a:pt x="8412" y="5008"/>
                    <a:pt x="8496" y="5064"/>
                    <a:pt x="8607" y="5120"/>
                  </a:cubicBezTo>
                  <a:cubicBezTo>
                    <a:pt x="8774" y="5231"/>
                    <a:pt x="8970" y="5371"/>
                    <a:pt x="9123" y="5510"/>
                  </a:cubicBezTo>
                  <a:cubicBezTo>
                    <a:pt x="9291" y="5650"/>
                    <a:pt x="9388" y="5817"/>
                    <a:pt x="9458" y="5887"/>
                  </a:cubicBezTo>
                  <a:cubicBezTo>
                    <a:pt x="9500" y="5929"/>
                    <a:pt x="9528" y="5985"/>
                    <a:pt x="9570" y="6054"/>
                  </a:cubicBezTo>
                  <a:lnTo>
                    <a:pt x="9611" y="6138"/>
                  </a:lnTo>
                  <a:lnTo>
                    <a:pt x="9667" y="6236"/>
                  </a:lnTo>
                  <a:cubicBezTo>
                    <a:pt x="9709" y="6278"/>
                    <a:pt x="9737" y="6347"/>
                    <a:pt x="9779" y="6403"/>
                  </a:cubicBezTo>
                  <a:cubicBezTo>
                    <a:pt x="9807" y="6459"/>
                    <a:pt x="9835" y="6529"/>
                    <a:pt x="9862" y="6584"/>
                  </a:cubicBezTo>
                  <a:cubicBezTo>
                    <a:pt x="9918" y="6696"/>
                    <a:pt x="9960" y="6822"/>
                    <a:pt x="10002" y="6947"/>
                  </a:cubicBezTo>
                  <a:cubicBezTo>
                    <a:pt x="10058" y="7073"/>
                    <a:pt x="10072" y="7212"/>
                    <a:pt x="10114" y="7324"/>
                  </a:cubicBezTo>
                  <a:cubicBezTo>
                    <a:pt x="10002" y="7073"/>
                    <a:pt x="9849" y="6905"/>
                    <a:pt x="9723" y="6835"/>
                  </a:cubicBezTo>
                  <a:cubicBezTo>
                    <a:pt x="9683" y="6813"/>
                    <a:pt x="9647" y="6802"/>
                    <a:pt x="9615" y="6802"/>
                  </a:cubicBezTo>
                  <a:cubicBezTo>
                    <a:pt x="9546" y="6802"/>
                    <a:pt x="9492" y="6852"/>
                    <a:pt x="9444" y="6947"/>
                  </a:cubicBezTo>
                  <a:cubicBezTo>
                    <a:pt x="9416" y="7003"/>
                    <a:pt x="9430" y="7101"/>
                    <a:pt x="9444" y="7212"/>
                  </a:cubicBezTo>
                  <a:cubicBezTo>
                    <a:pt x="9458" y="7310"/>
                    <a:pt x="9486" y="7435"/>
                    <a:pt x="9528" y="7533"/>
                  </a:cubicBezTo>
                  <a:cubicBezTo>
                    <a:pt x="9653" y="7910"/>
                    <a:pt x="9723" y="8342"/>
                    <a:pt x="9695" y="8788"/>
                  </a:cubicBezTo>
                  <a:cubicBezTo>
                    <a:pt x="9667" y="9249"/>
                    <a:pt x="9556" y="9737"/>
                    <a:pt x="9305" y="10211"/>
                  </a:cubicBezTo>
                  <a:cubicBezTo>
                    <a:pt x="9067" y="10671"/>
                    <a:pt x="8719" y="11090"/>
                    <a:pt x="8258" y="11439"/>
                  </a:cubicBezTo>
                  <a:cubicBezTo>
                    <a:pt x="8203" y="11494"/>
                    <a:pt x="8133" y="11536"/>
                    <a:pt x="8091" y="11564"/>
                  </a:cubicBezTo>
                  <a:lnTo>
                    <a:pt x="7910" y="11690"/>
                  </a:lnTo>
                  <a:cubicBezTo>
                    <a:pt x="7784" y="11759"/>
                    <a:pt x="7645" y="11815"/>
                    <a:pt x="7533" y="11885"/>
                  </a:cubicBezTo>
                  <a:cubicBezTo>
                    <a:pt x="7268" y="11996"/>
                    <a:pt x="6975" y="12094"/>
                    <a:pt x="6696" y="12136"/>
                  </a:cubicBezTo>
                  <a:cubicBezTo>
                    <a:pt x="6766" y="12122"/>
                    <a:pt x="6808" y="12094"/>
                    <a:pt x="6864" y="12052"/>
                  </a:cubicBezTo>
                  <a:cubicBezTo>
                    <a:pt x="6919" y="12024"/>
                    <a:pt x="6989" y="11996"/>
                    <a:pt x="7045" y="11969"/>
                  </a:cubicBezTo>
                  <a:cubicBezTo>
                    <a:pt x="7129" y="11927"/>
                    <a:pt x="7212" y="11885"/>
                    <a:pt x="7282" y="11843"/>
                  </a:cubicBezTo>
                  <a:cubicBezTo>
                    <a:pt x="7366" y="11787"/>
                    <a:pt x="7463" y="11759"/>
                    <a:pt x="7533" y="11704"/>
                  </a:cubicBezTo>
                  <a:cubicBezTo>
                    <a:pt x="7617" y="11648"/>
                    <a:pt x="7687" y="11606"/>
                    <a:pt x="7770" y="11550"/>
                  </a:cubicBezTo>
                  <a:cubicBezTo>
                    <a:pt x="7854" y="11494"/>
                    <a:pt x="7924" y="11425"/>
                    <a:pt x="7993" y="11369"/>
                  </a:cubicBezTo>
                  <a:cubicBezTo>
                    <a:pt x="8035" y="11341"/>
                    <a:pt x="8091" y="11327"/>
                    <a:pt x="8119" y="11285"/>
                  </a:cubicBezTo>
                  <a:lnTo>
                    <a:pt x="8230" y="11187"/>
                  </a:lnTo>
                  <a:lnTo>
                    <a:pt x="8328" y="11076"/>
                  </a:lnTo>
                  <a:lnTo>
                    <a:pt x="8384" y="11020"/>
                  </a:lnTo>
                  <a:lnTo>
                    <a:pt x="8440" y="10978"/>
                  </a:lnTo>
                  <a:lnTo>
                    <a:pt x="8649" y="10769"/>
                  </a:lnTo>
                  <a:cubicBezTo>
                    <a:pt x="8719" y="10671"/>
                    <a:pt x="8761" y="10602"/>
                    <a:pt x="8830" y="10532"/>
                  </a:cubicBezTo>
                  <a:cubicBezTo>
                    <a:pt x="8872" y="10504"/>
                    <a:pt x="8886" y="10462"/>
                    <a:pt x="8886" y="10434"/>
                  </a:cubicBezTo>
                  <a:cubicBezTo>
                    <a:pt x="8886" y="10420"/>
                    <a:pt x="8886" y="10392"/>
                    <a:pt x="8872" y="10392"/>
                  </a:cubicBezTo>
                  <a:cubicBezTo>
                    <a:pt x="8858" y="10392"/>
                    <a:pt x="8830" y="10420"/>
                    <a:pt x="8802" y="10434"/>
                  </a:cubicBezTo>
                  <a:cubicBezTo>
                    <a:pt x="8761" y="10448"/>
                    <a:pt x="8733" y="10490"/>
                    <a:pt x="8691" y="10518"/>
                  </a:cubicBezTo>
                  <a:cubicBezTo>
                    <a:pt x="8663" y="10560"/>
                    <a:pt x="8621" y="10588"/>
                    <a:pt x="8607" y="10630"/>
                  </a:cubicBezTo>
                  <a:lnTo>
                    <a:pt x="8551" y="10671"/>
                  </a:lnTo>
                  <a:lnTo>
                    <a:pt x="8509" y="10727"/>
                  </a:lnTo>
                  <a:cubicBezTo>
                    <a:pt x="8440" y="10797"/>
                    <a:pt x="8342" y="10853"/>
                    <a:pt x="8272" y="10922"/>
                  </a:cubicBezTo>
                  <a:cubicBezTo>
                    <a:pt x="8189" y="10978"/>
                    <a:pt x="8105" y="11048"/>
                    <a:pt x="8021" y="11090"/>
                  </a:cubicBezTo>
                  <a:cubicBezTo>
                    <a:pt x="7924" y="11146"/>
                    <a:pt x="7826" y="11201"/>
                    <a:pt x="7742" y="11271"/>
                  </a:cubicBezTo>
                  <a:cubicBezTo>
                    <a:pt x="7673" y="11299"/>
                    <a:pt x="7603" y="11327"/>
                    <a:pt x="7533" y="11355"/>
                  </a:cubicBezTo>
                  <a:lnTo>
                    <a:pt x="7324" y="11439"/>
                  </a:lnTo>
                  <a:lnTo>
                    <a:pt x="7115" y="11508"/>
                  </a:lnTo>
                  <a:lnTo>
                    <a:pt x="6877" y="11578"/>
                  </a:lnTo>
                  <a:cubicBezTo>
                    <a:pt x="6585" y="11648"/>
                    <a:pt x="6292" y="11704"/>
                    <a:pt x="5971" y="11717"/>
                  </a:cubicBezTo>
                  <a:cubicBezTo>
                    <a:pt x="5830" y="11731"/>
                    <a:pt x="5689" y="11737"/>
                    <a:pt x="5547" y="11737"/>
                  </a:cubicBezTo>
                  <a:cubicBezTo>
                    <a:pt x="5086" y="11737"/>
                    <a:pt x="4623" y="11671"/>
                    <a:pt x="4185" y="11564"/>
                  </a:cubicBezTo>
                  <a:cubicBezTo>
                    <a:pt x="3321" y="11355"/>
                    <a:pt x="2512" y="10908"/>
                    <a:pt x="1842" y="10253"/>
                  </a:cubicBezTo>
                  <a:cubicBezTo>
                    <a:pt x="1633" y="10072"/>
                    <a:pt x="1438" y="9862"/>
                    <a:pt x="1284" y="9653"/>
                  </a:cubicBezTo>
                  <a:cubicBezTo>
                    <a:pt x="1326" y="9653"/>
                    <a:pt x="1368" y="9667"/>
                    <a:pt x="1424" y="9681"/>
                  </a:cubicBezTo>
                  <a:cubicBezTo>
                    <a:pt x="1507" y="9723"/>
                    <a:pt x="1605" y="9765"/>
                    <a:pt x="1703" y="9820"/>
                  </a:cubicBezTo>
                  <a:cubicBezTo>
                    <a:pt x="1814" y="9876"/>
                    <a:pt x="1912" y="9946"/>
                    <a:pt x="2037" y="10030"/>
                  </a:cubicBezTo>
                  <a:cubicBezTo>
                    <a:pt x="2056" y="10043"/>
                    <a:pt x="2068" y="10049"/>
                    <a:pt x="2076" y="10049"/>
                  </a:cubicBezTo>
                  <a:cubicBezTo>
                    <a:pt x="2109" y="10049"/>
                    <a:pt x="2052" y="9942"/>
                    <a:pt x="1995" y="9862"/>
                  </a:cubicBezTo>
                  <a:cubicBezTo>
                    <a:pt x="1605" y="9346"/>
                    <a:pt x="1270" y="8886"/>
                    <a:pt x="1005" y="8342"/>
                  </a:cubicBezTo>
                  <a:cubicBezTo>
                    <a:pt x="866" y="8063"/>
                    <a:pt x="740" y="7784"/>
                    <a:pt x="656" y="7491"/>
                  </a:cubicBezTo>
                  <a:cubicBezTo>
                    <a:pt x="601" y="7352"/>
                    <a:pt x="573" y="7184"/>
                    <a:pt x="531" y="7031"/>
                  </a:cubicBezTo>
                  <a:cubicBezTo>
                    <a:pt x="503" y="6877"/>
                    <a:pt x="489" y="6724"/>
                    <a:pt x="461" y="6543"/>
                  </a:cubicBezTo>
                  <a:cubicBezTo>
                    <a:pt x="350" y="5217"/>
                    <a:pt x="698" y="3795"/>
                    <a:pt x="1493" y="2609"/>
                  </a:cubicBezTo>
                  <a:cubicBezTo>
                    <a:pt x="1689" y="2302"/>
                    <a:pt x="1912" y="2023"/>
                    <a:pt x="2163" y="1772"/>
                  </a:cubicBezTo>
                  <a:cubicBezTo>
                    <a:pt x="2400" y="1507"/>
                    <a:pt x="2665" y="1256"/>
                    <a:pt x="2944" y="1033"/>
                  </a:cubicBezTo>
                  <a:cubicBezTo>
                    <a:pt x="3223" y="810"/>
                    <a:pt x="3530" y="614"/>
                    <a:pt x="3851" y="447"/>
                  </a:cubicBezTo>
                  <a:cubicBezTo>
                    <a:pt x="4129" y="283"/>
                    <a:pt x="4430" y="153"/>
                    <a:pt x="4734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760914" y="2274245"/>
              <a:ext cx="324566" cy="254477"/>
            </a:xfrm>
            <a:custGeom>
              <a:avLst/>
              <a:gdLst/>
              <a:ahLst/>
              <a:cxnLst/>
              <a:rect l="l" t="t" r="r" b="b"/>
              <a:pathLst>
                <a:path w="7491" h="5873" extrusionOk="0">
                  <a:moveTo>
                    <a:pt x="4828" y="1"/>
                  </a:moveTo>
                  <a:cubicBezTo>
                    <a:pt x="4578" y="1"/>
                    <a:pt x="4332" y="46"/>
                    <a:pt x="4101" y="107"/>
                  </a:cubicBezTo>
                  <a:cubicBezTo>
                    <a:pt x="3794" y="204"/>
                    <a:pt x="3515" y="386"/>
                    <a:pt x="3264" y="595"/>
                  </a:cubicBezTo>
                  <a:cubicBezTo>
                    <a:pt x="3055" y="790"/>
                    <a:pt x="2887" y="999"/>
                    <a:pt x="2762" y="1237"/>
                  </a:cubicBezTo>
                  <a:lnTo>
                    <a:pt x="2678" y="1432"/>
                  </a:lnTo>
                  <a:cubicBezTo>
                    <a:pt x="2636" y="1502"/>
                    <a:pt x="2622" y="1571"/>
                    <a:pt x="2608" y="1627"/>
                  </a:cubicBezTo>
                  <a:cubicBezTo>
                    <a:pt x="2595" y="1697"/>
                    <a:pt x="2567" y="1767"/>
                    <a:pt x="2567" y="1836"/>
                  </a:cubicBezTo>
                  <a:cubicBezTo>
                    <a:pt x="2567" y="1906"/>
                    <a:pt x="2553" y="1976"/>
                    <a:pt x="2553" y="2046"/>
                  </a:cubicBezTo>
                  <a:cubicBezTo>
                    <a:pt x="2553" y="2324"/>
                    <a:pt x="2608" y="2603"/>
                    <a:pt x="2706" y="2855"/>
                  </a:cubicBezTo>
                  <a:cubicBezTo>
                    <a:pt x="2832" y="3120"/>
                    <a:pt x="3013" y="3343"/>
                    <a:pt x="3236" y="3524"/>
                  </a:cubicBezTo>
                  <a:cubicBezTo>
                    <a:pt x="3292" y="3580"/>
                    <a:pt x="3362" y="3608"/>
                    <a:pt x="3404" y="3664"/>
                  </a:cubicBezTo>
                  <a:lnTo>
                    <a:pt x="3613" y="3761"/>
                  </a:lnTo>
                  <a:cubicBezTo>
                    <a:pt x="3752" y="3831"/>
                    <a:pt x="3934" y="3887"/>
                    <a:pt x="4087" y="3901"/>
                  </a:cubicBezTo>
                  <a:cubicBezTo>
                    <a:pt x="4157" y="3912"/>
                    <a:pt x="4229" y="3918"/>
                    <a:pt x="4300" y="3918"/>
                  </a:cubicBezTo>
                  <a:cubicBezTo>
                    <a:pt x="4581" y="3918"/>
                    <a:pt x="4863" y="3831"/>
                    <a:pt x="5119" y="3664"/>
                  </a:cubicBezTo>
                  <a:cubicBezTo>
                    <a:pt x="5328" y="3524"/>
                    <a:pt x="5496" y="3329"/>
                    <a:pt x="5621" y="3120"/>
                  </a:cubicBezTo>
                  <a:cubicBezTo>
                    <a:pt x="5635" y="3092"/>
                    <a:pt x="5663" y="3050"/>
                    <a:pt x="5677" y="2994"/>
                  </a:cubicBezTo>
                  <a:cubicBezTo>
                    <a:pt x="5691" y="2966"/>
                    <a:pt x="5705" y="2910"/>
                    <a:pt x="5733" y="2882"/>
                  </a:cubicBezTo>
                  <a:cubicBezTo>
                    <a:pt x="5761" y="2757"/>
                    <a:pt x="5803" y="2617"/>
                    <a:pt x="5803" y="2478"/>
                  </a:cubicBezTo>
                  <a:cubicBezTo>
                    <a:pt x="5803" y="2338"/>
                    <a:pt x="5789" y="2199"/>
                    <a:pt x="5733" y="2073"/>
                  </a:cubicBezTo>
                  <a:cubicBezTo>
                    <a:pt x="5635" y="1808"/>
                    <a:pt x="5482" y="1585"/>
                    <a:pt x="5259" y="1432"/>
                  </a:cubicBezTo>
                  <a:cubicBezTo>
                    <a:pt x="5287" y="1432"/>
                    <a:pt x="5315" y="1446"/>
                    <a:pt x="5328" y="1446"/>
                  </a:cubicBezTo>
                  <a:cubicBezTo>
                    <a:pt x="5356" y="1446"/>
                    <a:pt x="5384" y="1446"/>
                    <a:pt x="5398" y="1432"/>
                  </a:cubicBezTo>
                  <a:lnTo>
                    <a:pt x="5468" y="1432"/>
                  </a:lnTo>
                  <a:cubicBezTo>
                    <a:pt x="5538" y="1390"/>
                    <a:pt x="5524" y="1292"/>
                    <a:pt x="5384" y="1153"/>
                  </a:cubicBezTo>
                  <a:cubicBezTo>
                    <a:pt x="5342" y="1111"/>
                    <a:pt x="5315" y="1083"/>
                    <a:pt x="5259" y="1041"/>
                  </a:cubicBezTo>
                  <a:lnTo>
                    <a:pt x="5105" y="944"/>
                  </a:lnTo>
                  <a:cubicBezTo>
                    <a:pt x="4980" y="874"/>
                    <a:pt x="4826" y="818"/>
                    <a:pt x="4631" y="804"/>
                  </a:cubicBezTo>
                  <a:cubicBezTo>
                    <a:pt x="4588" y="797"/>
                    <a:pt x="4542" y="793"/>
                    <a:pt x="4494" y="793"/>
                  </a:cubicBezTo>
                  <a:cubicBezTo>
                    <a:pt x="4356" y="793"/>
                    <a:pt x="4204" y="822"/>
                    <a:pt x="4059" y="874"/>
                  </a:cubicBezTo>
                  <a:cubicBezTo>
                    <a:pt x="3864" y="944"/>
                    <a:pt x="3669" y="1041"/>
                    <a:pt x="3515" y="1181"/>
                  </a:cubicBezTo>
                  <a:cubicBezTo>
                    <a:pt x="3362" y="1320"/>
                    <a:pt x="3236" y="1502"/>
                    <a:pt x="3152" y="1683"/>
                  </a:cubicBezTo>
                  <a:lnTo>
                    <a:pt x="3111" y="1753"/>
                  </a:lnTo>
                  <a:lnTo>
                    <a:pt x="3097" y="1794"/>
                  </a:lnTo>
                  <a:lnTo>
                    <a:pt x="3097" y="1808"/>
                  </a:lnTo>
                  <a:lnTo>
                    <a:pt x="3097" y="1822"/>
                  </a:lnTo>
                  <a:lnTo>
                    <a:pt x="3083" y="1878"/>
                  </a:lnTo>
                  <a:cubicBezTo>
                    <a:pt x="3083" y="1920"/>
                    <a:pt x="3069" y="1948"/>
                    <a:pt x="3069" y="1990"/>
                  </a:cubicBezTo>
                  <a:lnTo>
                    <a:pt x="3069" y="2046"/>
                  </a:lnTo>
                  <a:lnTo>
                    <a:pt x="3069" y="2073"/>
                  </a:lnTo>
                  <a:lnTo>
                    <a:pt x="3069" y="2157"/>
                  </a:lnTo>
                  <a:lnTo>
                    <a:pt x="3069" y="2324"/>
                  </a:lnTo>
                  <a:cubicBezTo>
                    <a:pt x="3083" y="2478"/>
                    <a:pt x="3139" y="2631"/>
                    <a:pt x="3180" y="2729"/>
                  </a:cubicBezTo>
                  <a:cubicBezTo>
                    <a:pt x="3236" y="2855"/>
                    <a:pt x="3320" y="2938"/>
                    <a:pt x="3390" y="3036"/>
                  </a:cubicBezTo>
                  <a:cubicBezTo>
                    <a:pt x="3557" y="3189"/>
                    <a:pt x="3696" y="3245"/>
                    <a:pt x="3794" y="3273"/>
                  </a:cubicBezTo>
                  <a:cubicBezTo>
                    <a:pt x="3840" y="3296"/>
                    <a:pt x="3878" y="3306"/>
                    <a:pt x="3909" y="3306"/>
                  </a:cubicBezTo>
                  <a:cubicBezTo>
                    <a:pt x="3935" y="3306"/>
                    <a:pt x="3957" y="3299"/>
                    <a:pt x="3975" y="3287"/>
                  </a:cubicBezTo>
                  <a:cubicBezTo>
                    <a:pt x="4003" y="3287"/>
                    <a:pt x="4017" y="3273"/>
                    <a:pt x="4017" y="3245"/>
                  </a:cubicBezTo>
                  <a:cubicBezTo>
                    <a:pt x="4073" y="3175"/>
                    <a:pt x="3989" y="3064"/>
                    <a:pt x="3878" y="2910"/>
                  </a:cubicBezTo>
                  <a:cubicBezTo>
                    <a:pt x="3836" y="2827"/>
                    <a:pt x="3780" y="2715"/>
                    <a:pt x="3738" y="2590"/>
                  </a:cubicBezTo>
                  <a:cubicBezTo>
                    <a:pt x="3710" y="2478"/>
                    <a:pt x="3696" y="2338"/>
                    <a:pt x="3724" y="2171"/>
                  </a:cubicBezTo>
                  <a:cubicBezTo>
                    <a:pt x="3780" y="1934"/>
                    <a:pt x="3975" y="1669"/>
                    <a:pt x="4227" y="1543"/>
                  </a:cubicBezTo>
                  <a:cubicBezTo>
                    <a:pt x="4347" y="1507"/>
                    <a:pt x="4468" y="1471"/>
                    <a:pt x="4589" y="1471"/>
                  </a:cubicBezTo>
                  <a:cubicBezTo>
                    <a:pt x="4608" y="1471"/>
                    <a:pt x="4626" y="1472"/>
                    <a:pt x="4645" y="1474"/>
                  </a:cubicBezTo>
                  <a:cubicBezTo>
                    <a:pt x="4784" y="1502"/>
                    <a:pt x="4924" y="1529"/>
                    <a:pt x="5036" y="1599"/>
                  </a:cubicBezTo>
                  <a:cubicBezTo>
                    <a:pt x="5245" y="1725"/>
                    <a:pt x="5412" y="1934"/>
                    <a:pt x="5510" y="2157"/>
                  </a:cubicBezTo>
                  <a:cubicBezTo>
                    <a:pt x="5593" y="2408"/>
                    <a:pt x="5593" y="2659"/>
                    <a:pt x="5482" y="2910"/>
                  </a:cubicBezTo>
                  <a:cubicBezTo>
                    <a:pt x="5398" y="3120"/>
                    <a:pt x="5259" y="3315"/>
                    <a:pt x="5091" y="3454"/>
                  </a:cubicBezTo>
                  <a:cubicBezTo>
                    <a:pt x="4910" y="3594"/>
                    <a:pt x="4715" y="3678"/>
                    <a:pt x="4505" y="3733"/>
                  </a:cubicBezTo>
                  <a:cubicBezTo>
                    <a:pt x="4424" y="3754"/>
                    <a:pt x="4342" y="3763"/>
                    <a:pt x="4260" y="3763"/>
                  </a:cubicBezTo>
                  <a:cubicBezTo>
                    <a:pt x="4119" y="3763"/>
                    <a:pt x="3977" y="3736"/>
                    <a:pt x="3836" y="3691"/>
                  </a:cubicBezTo>
                  <a:cubicBezTo>
                    <a:pt x="3599" y="3622"/>
                    <a:pt x="3418" y="3524"/>
                    <a:pt x="3236" y="3371"/>
                  </a:cubicBezTo>
                  <a:cubicBezTo>
                    <a:pt x="2887" y="3064"/>
                    <a:pt x="2664" y="2617"/>
                    <a:pt x="2622" y="2157"/>
                  </a:cubicBezTo>
                  <a:cubicBezTo>
                    <a:pt x="2608" y="1767"/>
                    <a:pt x="2748" y="1362"/>
                    <a:pt x="2957" y="1027"/>
                  </a:cubicBezTo>
                  <a:cubicBezTo>
                    <a:pt x="3055" y="860"/>
                    <a:pt x="3208" y="720"/>
                    <a:pt x="3334" y="595"/>
                  </a:cubicBezTo>
                  <a:cubicBezTo>
                    <a:pt x="3501" y="469"/>
                    <a:pt x="3655" y="372"/>
                    <a:pt x="3836" y="274"/>
                  </a:cubicBezTo>
                  <a:cubicBezTo>
                    <a:pt x="4003" y="204"/>
                    <a:pt x="4199" y="135"/>
                    <a:pt x="4408" y="121"/>
                  </a:cubicBezTo>
                  <a:cubicBezTo>
                    <a:pt x="4521" y="113"/>
                    <a:pt x="4638" y="105"/>
                    <a:pt x="4757" y="105"/>
                  </a:cubicBezTo>
                  <a:cubicBezTo>
                    <a:pt x="4845" y="105"/>
                    <a:pt x="4933" y="109"/>
                    <a:pt x="5022" y="121"/>
                  </a:cubicBezTo>
                  <a:cubicBezTo>
                    <a:pt x="5231" y="162"/>
                    <a:pt x="5454" y="204"/>
                    <a:pt x="5649" y="316"/>
                  </a:cubicBezTo>
                  <a:cubicBezTo>
                    <a:pt x="5747" y="344"/>
                    <a:pt x="5831" y="414"/>
                    <a:pt x="5942" y="469"/>
                  </a:cubicBezTo>
                  <a:cubicBezTo>
                    <a:pt x="5998" y="511"/>
                    <a:pt x="6026" y="539"/>
                    <a:pt x="6082" y="553"/>
                  </a:cubicBezTo>
                  <a:cubicBezTo>
                    <a:pt x="6137" y="595"/>
                    <a:pt x="6165" y="623"/>
                    <a:pt x="6221" y="665"/>
                  </a:cubicBezTo>
                  <a:cubicBezTo>
                    <a:pt x="6570" y="944"/>
                    <a:pt x="6849" y="1320"/>
                    <a:pt x="7016" y="1767"/>
                  </a:cubicBezTo>
                  <a:cubicBezTo>
                    <a:pt x="7128" y="2018"/>
                    <a:pt x="7198" y="2324"/>
                    <a:pt x="7198" y="2617"/>
                  </a:cubicBezTo>
                  <a:cubicBezTo>
                    <a:pt x="7184" y="2436"/>
                    <a:pt x="7114" y="2157"/>
                    <a:pt x="6988" y="1934"/>
                  </a:cubicBezTo>
                  <a:lnTo>
                    <a:pt x="6877" y="1780"/>
                  </a:lnTo>
                  <a:cubicBezTo>
                    <a:pt x="6849" y="1725"/>
                    <a:pt x="6807" y="1697"/>
                    <a:pt x="6793" y="1655"/>
                  </a:cubicBezTo>
                  <a:lnTo>
                    <a:pt x="6654" y="1515"/>
                  </a:lnTo>
                  <a:cubicBezTo>
                    <a:pt x="6639" y="1510"/>
                    <a:pt x="6629" y="1507"/>
                    <a:pt x="6621" y="1507"/>
                  </a:cubicBezTo>
                  <a:cubicBezTo>
                    <a:pt x="6590" y="1507"/>
                    <a:pt x="6603" y="1549"/>
                    <a:pt x="6626" y="1627"/>
                  </a:cubicBezTo>
                  <a:cubicBezTo>
                    <a:pt x="6640" y="1669"/>
                    <a:pt x="6654" y="1725"/>
                    <a:pt x="6695" y="1780"/>
                  </a:cubicBezTo>
                  <a:cubicBezTo>
                    <a:pt x="6709" y="1850"/>
                    <a:pt x="6737" y="1920"/>
                    <a:pt x="6765" y="1990"/>
                  </a:cubicBezTo>
                  <a:cubicBezTo>
                    <a:pt x="6807" y="2143"/>
                    <a:pt x="6849" y="2324"/>
                    <a:pt x="6863" y="2478"/>
                  </a:cubicBezTo>
                  <a:cubicBezTo>
                    <a:pt x="6877" y="2631"/>
                    <a:pt x="6877" y="2771"/>
                    <a:pt x="6877" y="2855"/>
                  </a:cubicBezTo>
                  <a:cubicBezTo>
                    <a:pt x="6877" y="2910"/>
                    <a:pt x="6863" y="2966"/>
                    <a:pt x="6863" y="3022"/>
                  </a:cubicBezTo>
                  <a:lnTo>
                    <a:pt x="6863" y="3092"/>
                  </a:lnTo>
                  <a:lnTo>
                    <a:pt x="6849" y="3161"/>
                  </a:lnTo>
                  <a:cubicBezTo>
                    <a:pt x="6835" y="3203"/>
                    <a:pt x="6835" y="3259"/>
                    <a:pt x="6835" y="3301"/>
                  </a:cubicBezTo>
                  <a:cubicBezTo>
                    <a:pt x="6807" y="3343"/>
                    <a:pt x="6793" y="3399"/>
                    <a:pt x="6793" y="3440"/>
                  </a:cubicBezTo>
                  <a:cubicBezTo>
                    <a:pt x="6779" y="3538"/>
                    <a:pt x="6723" y="3622"/>
                    <a:pt x="6709" y="3719"/>
                  </a:cubicBezTo>
                  <a:cubicBezTo>
                    <a:pt x="6668" y="3817"/>
                    <a:pt x="6626" y="3901"/>
                    <a:pt x="6584" y="3998"/>
                  </a:cubicBezTo>
                  <a:cubicBezTo>
                    <a:pt x="6640" y="3789"/>
                    <a:pt x="6640" y="3608"/>
                    <a:pt x="6598" y="3524"/>
                  </a:cubicBezTo>
                  <a:cubicBezTo>
                    <a:pt x="6580" y="3454"/>
                    <a:pt x="6546" y="3422"/>
                    <a:pt x="6492" y="3422"/>
                  </a:cubicBezTo>
                  <a:cubicBezTo>
                    <a:pt x="6460" y="3422"/>
                    <a:pt x="6421" y="3434"/>
                    <a:pt x="6375" y="3454"/>
                  </a:cubicBezTo>
                  <a:cubicBezTo>
                    <a:pt x="6347" y="3468"/>
                    <a:pt x="6291" y="3538"/>
                    <a:pt x="6249" y="3608"/>
                  </a:cubicBezTo>
                  <a:cubicBezTo>
                    <a:pt x="6207" y="3678"/>
                    <a:pt x="6165" y="3761"/>
                    <a:pt x="6151" y="3831"/>
                  </a:cubicBezTo>
                  <a:cubicBezTo>
                    <a:pt x="6040" y="4110"/>
                    <a:pt x="5872" y="4389"/>
                    <a:pt x="5649" y="4640"/>
                  </a:cubicBezTo>
                  <a:cubicBezTo>
                    <a:pt x="5412" y="4905"/>
                    <a:pt x="5105" y="5128"/>
                    <a:pt x="4743" y="5268"/>
                  </a:cubicBezTo>
                  <a:cubicBezTo>
                    <a:pt x="4414" y="5401"/>
                    <a:pt x="4054" y="5482"/>
                    <a:pt x="3690" y="5482"/>
                  </a:cubicBezTo>
                  <a:cubicBezTo>
                    <a:pt x="3636" y="5482"/>
                    <a:pt x="3583" y="5480"/>
                    <a:pt x="3529" y="5477"/>
                  </a:cubicBezTo>
                  <a:cubicBezTo>
                    <a:pt x="3431" y="5477"/>
                    <a:pt x="3320" y="5463"/>
                    <a:pt x="3222" y="5435"/>
                  </a:cubicBezTo>
                  <a:cubicBezTo>
                    <a:pt x="3111" y="5421"/>
                    <a:pt x="3013" y="5393"/>
                    <a:pt x="2901" y="5365"/>
                  </a:cubicBezTo>
                  <a:cubicBezTo>
                    <a:pt x="2692" y="5296"/>
                    <a:pt x="2483" y="5226"/>
                    <a:pt x="2302" y="5114"/>
                  </a:cubicBezTo>
                  <a:lnTo>
                    <a:pt x="2302" y="5114"/>
                  </a:lnTo>
                  <a:cubicBezTo>
                    <a:pt x="2343" y="5128"/>
                    <a:pt x="2385" y="5142"/>
                    <a:pt x="2441" y="5142"/>
                  </a:cubicBezTo>
                  <a:cubicBezTo>
                    <a:pt x="2483" y="5156"/>
                    <a:pt x="2525" y="5184"/>
                    <a:pt x="2581" y="5184"/>
                  </a:cubicBezTo>
                  <a:cubicBezTo>
                    <a:pt x="2901" y="5264"/>
                    <a:pt x="3230" y="5312"/>
                    <a:pt x="3568" y="5312"/>
                  </a:cubicBezTo>
                  <a:cubicBezTo>
                    <a:pt x="3820" y="5312"/>
                    <a:pt x="4076" y="5285"/>
                    <a:pt x="4338" y="5226"/>
                  </a:cubicBezTo>
                  <a:cubicBezTo>
                    <a:pt x="4422" y="5212"/>
                    <a:pt x="4436" y="5184"/>
                    <a:pt x="4408" y="5184"/>
                  </a:cubicBezTo>
                  <a:cubicBezTo>
                    <a:pt x="4394" y="5184"/>
                    <a:pt x="4366" y="5156"/>
                    <a:pt x="4352" y="5156"/>
                  </a:cubicBezTo>
                  <a:lnTo>
                    <a:pt x="4254" y="5156"/>
                  </a:lnTo>
                  <a:cubicBezTo>
                    <a:pt x="4213" y="5156"/>
                    <a:pt x="4185" y="5156"/>
                    <a:pt x="4143" y="5184"/>
                  </a:cubicBezTo>
                  <a:lnTo>
                    <a:pt x="3808" y="5184"/>
                  </a:lnTo>
                  <a:cubicBezTo>
                    <a:pt x="3738" y="5184"/>
                    <a:pt x="3655" y="5156"/>
                    <a:pt x="3571" y="5156"/>
                  </a:cubicBezTo>
                  <a:cubicBezTo>
                    <a:pt x="3487" y="5142"/>
                    <a:pt x="3418" y="5128"/>
                    <a:pt x="3320" y="5128"/>
                  </a:cubicBezTo>
                  <a:cubicBezTo>
                    <a:pt x="3278" y="5128"/>
                    <a:pt x="3222" y="5086"/>
                    <a:pt x="3166" y="5072"/>
                  </a:cubicBezTo>
                  <a:lnTo>
                    <a:pt x="3013" y="5017"/>
                  </a:lnTo>
                  <a:lnTo>
                    <a:pt x="2692" y="4877"/>
                  </a:lnTo>
                  <a:lnTo>
                    <a:pt x="2385" y="4724"/>
                  </a:lnTo>
                  <a:cubicBezTo>
                    <a:pt x="2274" y="4668"/>
                    <a:pt x="2190" y="4598"/>
                    <a:pt x="2092" y="4528"/>
                  </a:cubicBezTo>
                  <a:cubicBezTo>
                    <a:pt x="1716" y="4277"/>
                    <a:pt x="1395" y="3943"/>
                    <a:pt x="1130" y="3580"/>
                  </a:cubicBezTo>
                  <a:cubicBezTo>
                    <a:pt x="1074" y="3510"/>
                    <a:pt x="1018" y="3440"/>
                    <a:pt x="990" y="3371"/>
                  </a:cubicBezTo>
                  <a:cubicBezTo>
                    <a:pt x="949" y="3301"/>
                    <a:pt x="893" y="3231"/>
                    <a:pt x="851" y="3161"/>
                  </a:cubicBezTo>
                  <a:lnTo>
                    <a:pt x="725" y="2924"/>
                  </a:lnTo>
                  <a:cubicBezTo>
                    <a:pt x="711" y="2896"/>
                    <a:pt x="698" y="2855"/>
                    <a:pt x="670" y="2813"/>
                  </a:cubicBezTo>
                  <a:lnTo>
                    <a:pt x="614" y="2687"/>
                  </a:lnTo>
                  <a:cubicBezTo>
                    <a:pt x="544" y="2534"/>
                    <a:pt x="516" y="2352"/>
                    <a:pt x="460" y="2199"/>
                  </a:cubicBezTo>
                  <a:lnTo>
                    <a:pt x="405" y="1934"/>
                  </a:lnTo>
                  <a:lnTo>
                    <a:pt x="391" y="1808"/>
                  </a:lnTo>
                  <a:cubicBezTo>
                    <a:pt x="391" y="1780"/>
                    <a:pt x="391" y="1725"/>
                    <a:pt x="377" y="1697"/>
                  </a:cubicBezTo>
                  <a:cubicBezTo>
                    <a:pt x="377" y="1641"/>
                    <a:pt x="363" y="1585"/>
                    <a:pt x="363" y="1529"/>
                  </a:cubicBezTo>
                  <a:cubicBezTo>
                    <a:pt x="363" y="1488"/>
                    <a:pt x="335" y="1432"/>
                    <a:pt x="335" y="1376"/>
                  </a:cubicBezTo>
                  <a:lnTo>
                    <a:pt x="335" y="1069"/>
                  </a:lnTo>
                  <a:cubicBezTo>
                    <a:pt x="363" y="1083"/>
                    <a:pt x="391" y="1111"/>
                    <a:pt x="405" y="1153"/>
                  </a:cubicBezTo>
                  <a:cubicBezTo>
                    <a:pt x="474" y="1292"/>
                    <a:pt x="530" y="1418"/>
                    <a:pt x="600" y="1641"/>
                  </a:cubicBezTo>
                  <a:cubicBezTo>
                    <a:pt x="604" y="1663"/>
                    <a:pt x="610" y="1672"/>
                    <a:pt x="618" y="1672"/>
                  </a:cubicBezTo>
                  <a:cubicBezTo>
                    <a:pt x="638" y="1672"/>
                    <a:pt x="666" y="1598"/>
                    <a:pt x="656" y="1515"/>
                  </a:cubicBezTo>
                  <a:cubicBezTo>
                    <a:pt x="656" y="1348"/>
                    <a:pt x="656" y="1181"/>
                    <a:pt x="670" y="1013"/>
                  </a:cubicBezTo>
                  <a:cubicBezTo>
                    <a:pt x="614" y="971"/>
                    <a:pt x="586" y="930"/>
                    <a:pt x="544" y="874"/>
                  </a:cubicBezTo>
                  <a:cubicBezTo>
                    <a:pt x="405" y="665"/>
                    <a:pt x="293" y="455"/>
                    <a:pt x="223" y="260"/>
                  </a:cubicBezTo>
                  <a:cubicBezTo>
                    <a:pt x="195" y="302"/>
                    <a:pt x="195" y="330"/>
                    <a:pt x="181" y="372"/>
                  </a:cubicBezTo>
                  <a:lnTo>
                    <a:pt x="126" y="525"/>
                  </a:lnTo>
                  <a:cubicBezTo>
                    <a:pt x="112" y="581"/>
                    <a:pt x="112" y="623"/>
                    <a:pt x="98" y="693"/>
                  </a:cubicBezTo>
                  <a:cubicBezTo>
                    <a:pt x="84" y="748"/>
                    <a:pt x="84" y="818"/>
                    <a:pt x="70" y="874"/>
                  </a:cubicBezTo>
                  <a:lnTo>
                    <a:pt x="42" y="958"/>
                  </a:lnTo>
                  <a:cubicBezTo>
                    <a:pt x="42" y="999"/>
                    <a:pt x="42" y="1013"/>
                    <a:pt x="28" y="1041"/>
                  </a:cubicBezTo>
                  <a:cubicBezTo>
                    <a:pt x="14" y="1167"/>
                    <a:pt x="0" y="1278"/>
                    <a:pt x="0" y="1390"/>
                  </a:cubicBezTo>
                  <a:lnTo>
                    <a:pt x="0" y="1739"/>
                  </a:lnTo>
                  <a:cubicBezTo>
                    <a:pt x="0" y="1864"/>
                    <a:pt x="14" y="1990"/>
                    <a:pt x="14" y="2115"/>
                  </a:cubicBezTo>
                  <a:cubicBezTo>
                    <a:pt x="112" y="3064"/>
                    <a:pt x="558" y="4026"/>
                    <a:pt x="1283" y="4724"/>
                  </a:cubicBezTo>
                  <a:cubicBezTo>
                    <a:pt x="1646" y="5072"/>
                    <a:pt x="2092" y="5365"/>
                    <a:pt x="2553" y="5561"/>
                  </a:cubicBezTo>
                  <a:cubicBezTo>
                    <a:pt x="2979" y="5749"/>
                    <a:pt x="3450" y="5858"/>
                    <a:pt x="3916" y="5858"/>
                  </a:cubicBezTo>
                  <a:cubicBezTo>
                    <a:pt x="3968" y="5858"/>
                    <a:pt x="4021" y="5856"/>
                    <a:pt x="4073" y="5853"/>
                  </a:cubicBezTo>
                  <a:cubicBezTo>
                    <a:pt x="4186" y="5866"/>
                    <a:pt x="4299" y="5872"/>
                    <a:pt x="4410" y="5872"/>
                  </a:cubicBezTo>
                  <a:cubicBezTo>
                    <a:pt x="5403" y="5872"/>
                    <a:pt x="6283" y="5379"/>
                    <a:pt x="6835" y="4626"/>
                  </a:cubicBezTo>
                  <a:cubicBezTo>
                    <a:pt x="6905" y="4514"/>
                    <a:pt x="6988" y="4417"/>
                    <a:pt x="7044" y="4305"/>
                  </a:cubicBezTo>
                  <a:lnTo>
                    <a:pt x="7128" y="4138"/>
                  </a:lnTo>
                  <a:cubicBezTo>
                    <a:pt x="7156" y="4082"/>
                    <a:pt x="7184" y="4012"/>
                    <a:pt x="7212" y="3956"/>
                  </a:cubicBezTo>
                  <a:lnTo>
                    <a:pt x="7281" y="3789"/>
                  </a:lnTo>
                  <a:cubicBezTo>
                    <a:pt x="7295" y="3733"/>
                    <a:pt x="7323" y="3664"/>
                    <a:pt x="7337" y="3594"/>
                  </a:cubicBezTo>
                  <a:cubicBezTo>
                    <a:pt x="7393" y="3468"/>
                    <a:pt x="7407" y="3343"/>
                    <a:pt x="7421" y="3217"/>
                  </a:cubicBezTo>
                  <a:cubicBezTo>
                    <a:pt x="7490" y="2715"/>
                    <a:pt x="7435" y="2199"/>
                    <a:pt x="7253" y="1739"/>
                  </a:cubicBezTo>
                  <a:cubicBezTo>
                    <a:pt x="7072" y="1278"/>
                    <a:pt x="6765" y="888"/>
                    <a:pt x="6389" y="581"/>
                  </a:cubicBezTo>
                  <a:cubicBezTo>
                    <a:pt x="6347" y="539"/>
                    <a:pt x="6291" y="511"/>
                    <a:pt x="6249" y="469"/>
                  </a:cubicBezTo>
                  <a:cubicBezTo>
                    <a:pt x="6207" y="427"/>
                    <a:pt x="6165" y="400"/>
                    <a:pt x="6110" y="358"/>
                  </a:cubicBezTo>
                  <a:cubicBezTo>
                    <a:pt x="6012" y="316"/>
                    <a:pt x="5900" y="246"/>
                    <a:pt x="5803" y="204"/>
                  </a:cubicBezTo>
                  <a:cubicBezTo>
                    <a:pt x="5747" y="190"/>
                    <a:pt x="5691" y="149"/>
                    <a:pt x="5635" y="135"/>
                  </a:cubicBezTo>
                  <a:cubicBezTo>
                    <a:pt x="5593" y="121"/>
                    <a:pt x="5538" y="107"/>
                    <a:pt x="5468" y="79"/>
                  </a:cubicBezTo>
                  <a:cubicBezTo>
                    <a:pt x="5412" y="65"/>
                    <a:pt x="5356" y="51"/>
                    <a:pt x="5287" y="51"/>
                  </a:cubicBezTo>
                  <a:cubicBezTo>
                    <a:pt x="5245" y="37"/>
                    <a:pt x="5189" y="23"/>
                    <a:pt x="5119" y="23"/>
                  </a:cubicBezTo>
                  <a:cubicBezTo>
                    <a:pt x="5022" y="7"/>
                    <a:pt x="4924" y="1"/>
                    <a:pt x="4828" y="1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550541" y="1865415"/>
              <a:ext cx="378379" cy="208591"/>
            </a:xfrm>
            <a:custGeom>
              <a:avLst/>
              <a:gdLst/>
              <a:ahLst/>
              <a:cxnLst/>
              <a:rect l="l" t="t" r="r" b="b"/>
              <a:pathLst>
                <a:path w="8733" h="4814" extrusionOk="0">
                  <a:moveTo>
                    <a:pt x="1" y="1"/>
                  </a:moveTo>
                  <a:cubicBezTo>
                    <a:pt x="1" y="1"/>
                    <a:pt x="85" y="154"/>
                    <a:pt x="266" y="433"/>
                  </a:cubicBezTo>
                  <a:cubicBezTo>
                    <a:pt x="350" y="573"/>
                    <a:pt x="447" y="726"/>
                    <a:pt x="573" y="921"/>
                  </a:cubicBezTo>
                  <a:cubicBezTo>
                    <a:pt x="629" y="1005"/>
                    <a:pt x="712" y="1117"/>
                    <a:pt x="782" y="1214"/>
                  </a:cubicBezTo>
                  <a:cubicBezTo>
                    <a:pt x="852" y="1326"/>
                    <a:pt x="922" y="1424"/>
                    <a:pt x="1005" y="1535"/>
                  </a:cubicBezTo>
                  <a:cubicBezTo>
                    <a:pt x="1340" y="1968"/>
                    <a:pt x="1772" y="2470"/>
                    <a:pt x="2289" y="2944"/>
                  </a:cubicBezTo>
                  <a:cubicBezTo>
                    <a:pt x="2400" y="3070"/>
                    <a:pt x="2540" y="3167"/>
                    <a:pt x="2679" y="3293"/>
                  </a:cubicBezTo>
                  <a:cubicBezTo>
                    <a:pt x="2819" y="3418"/>
                    <a:pt x="2958" y="3516"/>
                    <a:pt x="3125" y="3627"/>
                  </a:cubicBezTo>
                  <a:lnTo>
                    <a:pt x="3223" y="3711"/>
                  </a:lnTo>
                  <a:lnTo>
                    <a:pt x="3349" y="3781"/>
                  </a:lnTo>
                  <a:cubicBezTo>
                    <a:pt x="3432" y="3837"/>
                    <a:pt x="3502" y="3892"/>
                    <a:pt x="3586" y="3920"/>
                  </a:cubicBezTo>
                  <a:cubicBezTo>
                    <a:pt x="3656" y="3976"/>
                    <a:pt x="3753" y="4004"/>
                    <a:pt x="3837" y="4060"/>
                  </a:cubicBezTo>
                  <a:lnTo>
                    <a:pt x="4074" y="4185"/>
                  </a:lnTo>
                  <a:cubicBezTo>
                    <a:pt x="4255" y="4255"/>
                    <a:pt x="4423" y="4339"/>
                    <a:pt x="4590" y="4409"/>
                  </a:cubicBezTo>
                  <a:cubicBezTo>
                    <a:pt x="4674" y="4450"/>
                    <a:pt x="4757" y="4464"/>
                    <a:pt x="4841" y="4492"/>
                  </a:cubicBezTo>
                  <a:cubicBezTo>
                    <a:pt x="4939" y="4534"/>
                    <a:pt x="5022" y="4562"/>
                    <a:pt x="5106" y="4590"/>
                  </a:cubicBezTo>
                  <a:cubicBezTo>
                    <a:pt x="5455" y="4674"/>
                    <a:pt x="5818" y="4743"/>
                    <a:pt x="6166" y="4771"/>
                  </a:cubicBezTo>
                  <a:cubicBezTo>
                    <a:pt x="6264" y="4771"/>
                    <a:pt x="6348" y="4799"/>
                    <a:pt x="6431" y="4799"/>
                  </a:cubicBezTo>
                  <a:cubicBezTo>
                    <a:pt x="6473" y="4799"/>
                    <a:pt x="6515" y="4799"/>
                    <a:pt x="6557" y="4813"/>
                  </a:cubicBezTo>
                  <a:lnTo>
                    <a:pt x="6682" y="4813"/>
                  </a:lnTo>
                  <a:cubicBezTo>
                    <a:pt x="6850" y="4813"/>
                    <a:pt x="7003" y="4771"/>
                    <a:pt x="7185" y="4743"/>
                  </a:cubicBezTo>
                  <a:cubicBezTo>
                    <a:pt x="7422" y="4674"/>
                    <a:pt x="7631" y="4562"/>
                    <a:pt x="7826" y="4450"/>
                  </a:cubicBezTo>
                  <a:cubicBezTo>
                    <a:pt x="7910" y="4395"/>
                    <a:pt x="7980" y="4325"/>
                    <a:pt x="8049" y="4269"/>
                  </a:cubicBezTo>
                  <a:lnTo>
                    <a:pt x="8161" y="4171"/>
                  </a:lnTo>
                  <a:lnTo>
                    <a:pt x="8259" y="4060"/>
                  </a:lnTo>
                  <a:cubicBezTo>
                    <a:pt x="8384" y="3906"/>
                    <a:pt x="8496" y="3725"/>
                    <a:pt x="8565" y="3558"/>
                  </a:cubicBezTo>
                  <a:cubicBezTo>
                    <a:pt x="8649" y="3362"/>
                    <a:pt x="8705" y="3125"/>
                    <a:pt x="8719" y="2874"/>
                  </a:cubicBezTo>
                  <a:cubicBezTo>
                    <a:pt x="8733" y="2791"/>
                    <a:pt x="8719" y="2707"/>
                    <a:pt x="8719" y="2609"/>
                  </a:cubicBezTo>
                  <a:cubicBezTo>
                    <a:pt x="8719" y="2581"/>
                    <a:pt x="8705" y="2539"/>
                    <a:pt x="8705" y="2526"/>
                  </a:cubicBezTo>
                  <a:cubicBezTo>
                    <a:pt x="8649" y="2330"/>
                    <a:pt x="8538" y="2177"/>
                    <a:pt x="8398" y="2051"/>
                  </a:cubicBezTo>
                  <a:lnTo>
                    <a:pt x="8496" y="2051"/>
                  </a:lnTo>
                  <a:cubicBezTo>
                    <a:pt x="8538" y="2037"/>
                    <a:pt x="8468" y="1898"/>
                    <a:pt x="8286" y="1814"/>
                  </a:cubicBezTo>
                  <a:cubicBezTo>
                    <a:pt x="8189" y="1758"/>
                    <a:pt x="8091" y="1730"/>
                    <a:pt x="7966" y="1730"/>
                  </a:cubicBezTo>
                  <a:cubicBezTo>
                    <a:pt x="7910" y="1730"/>
                    <a:pt x="7826" y="1730"/>
                    <a:pt x="7756" y="1744"/>
                  </a:cubicBezTo>
                  <a:cubicBezTo>
                    <a:pt x="7732" y="1742"/>
                    <a:pt x="7711" y="1741"/>
                    <a:pt x="7691" y="1741"/>
                  </a:cubicBezTo>
                  <a:cubicBezTo>
                    <a:pt x="7594" y="1741"/>
                    <a:pt x="7540" y="1768"/>
                    <a:pt x="7505" y="1814"/>
                  </a:cubicBezTo>
                  <a:cubicBezTo>
                    <a:pt x="7408" y="1884"/>
                    <a:pt x="7366" y="1968"/>
                    <a:pt x="7338" y="2023"/>
                  </a:cubicBezTo>
                  <a:cubicBezTo>
                    <a:pt x="7324" y="2065"/>
                    <a:pt x="7324" y="2093"/>
                    <a:pt x="7324" y="2107"/>
                  </a:cubicBezTo>
                  <a:lnTo>
                    <a:pt x="7324" y="2177"/>
                  </a:lnTo>
                  <a:cubicBezTo>
                    <a:pt x="7324" y="2220"/>
                    <a:pt x="7333" y="2255"/>
                    <a:pt x="7350" y="2255"/>
                  </a:cubicBezTo>
                  <a:cubicBezTo>
                    <a:pt x="7354" y="2255"/>
                    <a:pt x="7360" y="2253"/>
                    <a:pt x="7366" y="2247"/>
                  </a:cubicBezTo>
                  <a:cubicBezTo>
                    <a:pt x="7371" y="2252"/>
                    <a:pt x="7376" y="2254"/>
                    <a:pt x="7380" y="2254"/>
                  </a:cubicBezTo>
                  <a:cubicBezTo>
                    <a:pt x="7400" y="2254"/>
                    <a:pt x="7418" y="2208"/>
                    <a:pt x="7463" y="2163"/>
                  </a:cubicBezTo>
                  <a:cubicBezTo>
                    <a:pt x="7491" y="2107"/>
                    <a:pt x="7561" y="2023"/>
                    <a:pt x="7673" y="1982"/>
                  </a:cubicBezTo>
                  <a:cubicBezTo>
                    <a:pt x="7722" y="1965"/>
                    <a:pt x="7785" y="1958"/>
                    <a:pt x="7852" y="1958"/>
                  </a:cubicBezTo>
                  <a:cubicBezTo>
                    <a:pt x="7899" y="1958"/>
                    <a:pt x="7947" y="1962"/>
                    <a:pt x="7994" y="1968"/>
                  </a:cubicBezTo>
                  <a:cubicBezTo>
                    <a:pt x="8091" y="1982"/>
                    <a:pt x="8189" y="2037"/>
                    <a:pt x="8286" y="2093"/>
                  </a:cubicBezTo>
                  <a:cubicBezTo>
                    <a:pt x="8440" y="2191"/>
                    <a:pt x="8565" y="2358"/>
                    <a:pt x="8621" y="2539"/>
                  </a:cubicBezTo>
                  <a:cubicBezTo>
                    <a:pt x="8649" y="2721"/>
                    <a:pt x="8635" y="2874"/>
                    <a:pt x="8621" y="3028"/>
                  </a:cubicBezTo>
                  <a:cubicBezTo>
                    <a:pt x="8565" y="3362"/>
                    <a:pt x="8426" y="3697"/>
                    <a:pt x="8217" y="3976"/>
                  </a:cubicBezTo>
                  <a:cubicBezTo>
                    <a:pt x="8035" y="4199"/>
                    <a:pt x="7798" y="4395"/>
                    <a:pt x="7547" y="4534"/>
                  </a:cubicBezTo>
                  <a:cubicBezTo>
                    <a:pt x="7477" y="4562"/>
                    <a:pt x="7408" y="4590"/>
                    <a:pt x="7352" y="4618"/>
                  </a:cubicBezTo>
                  <a:cubicBezTo>
                    <a:pt x="7282" y="4632"/>
                    <a:pt x="7212" y="4674"/>
                    <a:pt x="7143" y="4688"/>
                  </a:cubicBezTo>
                  <a:cubicBezTo>
                    <a:pt x="6989" y="4729"/>
                    <a:pt x="6836" y="4757"/>
                    <a:pt x="6654" y="4757"/>
                  </a:cubicBezTo>
                  <a:lnTo>
                    <a:pt x="6543" y="4757"/>
                  </a:lnTo>
                  <a:cubicBezTo>
                    <a:pt x="6501" y="4757"/>
                    <a:pt x="6445" y="4757"/>
                    <a:pt x="6417" y="4743"/>
                  </a:cubicBezTo>
                  <a:cubicBezTo>
                    <a:pt x="6334" y="4743"/>
                    <a:pt x="6250" y="4729"/>
                    <a:pt x="6152" y="4729"/>
                  </a:cubicBezTo>
                  <a:cubicBezTo>
                    <a:pt x="6097" y="4729"/>
                    <a:pt x="6055" y="4729"/>
                    <a:pt x="5999" y="4701"/>
                  </a:cubicBezTo>
                  <a:cubicBezTo>
                    <a:pt x="5943" y="4688"/>
                    <a:pt x="5901" y="4688"/>
                    <a:pt x="5845" y="4674"/>
                  </a:cubicBezTo>
                  <a:cubicBezTo>
                    <a:pt x="5873" y="4674"/>
                    <a:pt x="5915" y="4674"/>
                    <a:pt x="5957" y="4688"/>
                  </a:cubicBezTo>
                  <a:lnTo>
                    <a:pt x="6097" y="4688"/>
                  </a:lnTo>
                  <a:cubicBezTo>
                    <a:pt x="6208" y="4674"/>
                    <a:pt x="6278" y="4674"/>
                    <a:pt x="6306" y="4660"/>
                  </a:cubicBezTo>
                  <a:cubicBezTo>
                    <a:pt x="6362" y="4632"/>
                    <a:pt x="6264" y="4618"/>
                    <a:pt x="6124" y="4604"/>
                  </a:cubicBezTo>
                  <a:cubicBezTo>
                    <a:pt x="6055" y="4604"/>
                    <a:pt x="5985" y="4590"/>
                    <a:pt x="5915" y="4562"/>
                  </a:cubicBezTo>
                  <a:cubicBezTo>
                    <a:pt x="5845" y="4548"/>
                    <a:pt x="5790" y="4548"/>
                    <a:pt x="5748" y="4548"/>
                  </a:cubicBezTo>
                  <a:cubicBezTo>
                    <a:pt x="5664" y="4534"/>
                    <a:pt x="5580" y="4534"/>
                    <a:pt x="5511" y="4520"/>
                  </a:cubicBezTo>
                  <a:cubicBezTo>
                    <a:pt x="5427" y="4492"/>
                    <a:pt x="5357" y="4478"/>
                    <a:pt x="5260" y="4464"/>
                  </a:cubicBezTo>
                  <a:cubicBezTo>
                    <a:pt x="5441" y="4464"/>
                    <a:pt x="5525" y="4423"/>
                    <a:pt x="5469" y="4339"/>
                  </a:cubicBezTo>
                  <a:cubicBezTo>
                    <a:pt x="5455" y="4311"/>
                    <a:pt x="5357" y="4283"/>
                    <a:pt x="5288" y="4269"/>
                  </a:cubicBezTo>
                  <a:cubicBezTo>
                    <a:pt x="5218" y="4269"/>
                    <a:pt x="5148" y="4269"/>
                    <a:pt x="5078" y="4255"/>
                  </a:cubicBezTo>
                  <a:cubicBezTo>
                    <a:pt x="5009" y="4241"/>
                    <a:pt x="4939" y="4241"/>
                    <a:pt x="4869" y="4213"/>
                  </a:cubicBezTo>
                  <a:cubicBezTo>
                    <a:pt x="4799" y="4199"/>
                    <a:pt x="4702" y="4185"/>
                    <a:pt x="4632" y="4185"/>
                  </a:cubicBezTo>
                  <a:cubicBezTo>
                    <a:pt x="4562" y="4171"/>
                    <a:pt x="4478" y="4144"/>
                    <a:pt x="4409" y="4116"/>
                  </a:cubicBezTo>
                  <a:cubicBezTo>
                    <a:pt x="4339" y="4102"/>
                    <a:pt x="4255" y="4060"/>
                    <a:pt x="4172" y="4046"/>
                  </a:cubicBezTo>
                  <a:cubicBezTo>
                    <a:pt x="4102" y="4004"/>
                    <a:pt x="4004" y="3976"/>
                    <a:pt x="3934" y="3962"/>
                  </a:cubicBezTo>
                  <a:cubicBezTo>
                    <a:pt x="3865" y="3920"/>
                    <a:pt x="3781" y="3892"/>
                    <a:pt x="3711" y="3851"/>
                  </a:cubicBezTo>
                  <a:cubicBezTo>
                    <a:pt x="3653" y="3827"/>
                    <a:pt x="3585" y="3785"/>
                    <a:pt x="3524" y="3747"/>
                  </a:cubicBezTo>
                  <a:lnTo>
                    <a:pt x="3524" y="3747"/>
                  </a:lnTo>
                  <a:cubicBezTo>
                    <a:pt x="3545" y="3755"/>
                    <a:pt x="3568" y="3758"/>
                    <a:pt x="3586" y="3767"/>
                  </a:cubicBezTo>
                  <a:lnTo>
                    <a:pt x="3753" y="3823"/>
                  </a:lnTo>
                  <a:cubicBezTo>
                    <a:pt x="3795" y="3837"/>
                    <a:pt x="3851" y="3851"/>
                    <a:pt x="3921" y="3865"/>
                  </a:cubicBezTo>
                  <a:cubicBezTo>
                    <a:pt x="3976" y="3892"/>
                    <a:pt x="4046" y="3906"/>
                    <a:pt x="4102" y="3934"/>
                  </a:cubicBezTo>
                  <a:cubicBezTo>
                    <a:pt x="4144" y="3962"/>
                    <a:pt x="4213" y="3990"/>
                    <a:pt x="4269" y="4004"/>
                  </a:cubicBezTo>
                  <a:cubicBezTo>
                    <a:pt x="4286" y="4011"/>
                    <a:pt x="4298" y="4013"/>
                    <a:pt x="4305" y="4013"/>
                  </a:cubicBezTo>
                  <a:cubicBezTo>
                    <a:pt x="4329" y="4013"/>
                    <a:pt x="4308" y="3987"/>
                    <a:pt x="4255" y="3976"/>
                  </a:cubicBezTo>
                  <a:cubicBezTo>
                    <a:pt x="4144" y="3920"/>
                    <a:pt x="4032" y="3865"/>
                    <a:pt x="3893" y="3795"/>
                  </a:cubicBezTo>
                  <a:cubicBezTo>
                    <a:pt x="3795" y="3767"/>
                    <a:pt x="3711" y="3711"/>
                    <a:pt x="3642" y="3655"/>
                  </a:cubicBezTo>
                  <a:cubicBezTo>
                    <a:pt x="3558" y="3614"/>
                    <a:pt x="3488" y="3558"/>
                    <a:pt x="3404" y="3516"/>
                  </a:cubicBezTo>
                  <a:cubicBezTo>
                    <a:pt x="3237" y="3418"/>
                    <a:pt x="3084" y="3307"/>
                    <a:pt x="2930" y="3223"/>
                  </a:cubicBezTo>
                  <a:cubicBezTo>
                    <a:pt x="2819" y="3153"/>
                    <a:pt x="2707" y="3070"/>
                    <a:pt x="2595" y="3000"/>
                  </a:cubicBezTo>
                  <a:cubicBezTo>
                    <a:pt x="2498" y="2930"/>
                    <a:pt x="2386" y="2846"/>
                    <a:pt x="2261" y="2749"/>
                  </a:cubicBezTo>
                  <a:cubicBezTo>
                    <a:pt x="2191" y="2707"/>
                    <a:pt x="2121" y="2665"/>
                    <a:pt x="2079" y="2609"/>
                  </a:cubicBezTo>
                  <a:lnTo>
                    <a:pt x="2107" y="2609"/>
                  </a:lnTo>
                  <a:cubicBezTo>
                    <a:pt x="2163" y="2637"/>
                    <a:pt x="2219" y="2637"/>
                    <a:pt x="2302" y="2679"/>
                  </a:cubicBezTo>
                  <a:cubicBezTo>
                    <a:pt x="2309" y="2685"/>
                    <a:pt x="2313" y="2688"/>
                    <a:pt x="2316" y="2688"/>
                  </a:cubicBezTo>
                  <a:cubicBezTo>
                    <a:pt x="2323" y="2688"/>
                    <a:pt x="2310" y="2659"/>
                    <a:pt x="2289" y="2637"/>
                  </a:cubicBezTo>
                  <a:cubicBezTo>
                    <a:pt x="2219" y="2567"/>
                    <a:pt x="2121" y="2512"/>
                    <a:pt x="2051" y="2442"/>
                  </a:cubicBezTo>
                  <a:cubicBezTo>
                    <a:pt x="1982" y="2386"/>
                    <a:pt x="1912" y="2316"/>
                    <a:pt x="1842" y="2260"/>
                  </a:cubicBezTo>
                  <a:cubicBezTo>
                    <a:pt x="1703" y="2163"/>
                    <a:pt x="1563" y="2037"/>
                    <a:pt x="1424" y="1898"/>
                  </a:cubicBezTo>
                  <a:cubicBezTo>
                    <a:pt x="894" y="1354"/>
                    <a:pt x="419" y="684"/>
                    <a:pt x="1" y="1"/>
                  </a:cubicBezTo>
                  <a:close/>
                </a:path>
              </a:pathLst>
            </a:custGeom>
            <a:solidFill>
              <a:srgbClr val="5A4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450229" y="409400"/>
              <a:ext cx="462998" cy="944551"/>
            </a:xfrm>
            <a:custGeom>
              <a:avLst/>
              <a:gdLst/>
              <a:ahLst/>
              <a:cxnLst/>
              <a:rect l="l" t="t" r="r" b="b"/>
              <a:pathLst>
                <a:path w="10686" h="21799" extrusionOk="0">
                  <a:moveTo>
                    <a:pt x="8105" y="1"/>
                  </a:moveTo>
                  <a:lnTo>
                    <a:pt x="7784" y="154"/>
                  </a:lnTo>
                  <a:cubicBezTo>
                    <a:pt x="7686" y="210"/>
                    <a:pt x="7561" y="266"/>
                    <a:pt x="7407" y="349"/>
                  </a:cubicBezTo>
                  <a:cubicBezTo>
                    <a:pt x="7268" y="433"/>
                    <a:pt x="7086" y="531"/>
                    <a:pt x="6905" y="628"/>
                  </a:cubicBezTo>
                  <a:cubicBezTo>
                    <a:pt x="6710" y="740"/>
                    <a:pt x="6515" y="879"/>
                    <a:pt x="6291" y="991"/>
                  </a:cubicBezTo>
                  <a:cubicBezTo>
                    <a:pt x="6194" y="1061"/>
                    <a:pt x="6068" y="1158"/>
                    <a:pt x="5957" y="1228"/>
                  </a:cubicBezTo>
                  <a:cubicBezTo>
                    <a:pt x="5845" y="1312"/>
                    <a:pt x="5719" y="1382"/>
                    <a:pt x="5594" y="1479"/>
                  </a:cubicBezTo>
                  <a:cubicBezTo>
                    <a:pt x="5106" y="1856"/>
                    <a:pt x="4576" y="2288"/>
                    <a:pt x="4060" y="2804"/>
                  </a:cubicBezTo>
                  <a:cubicBezTo>
                    <a:pt x="3013" y="3850"/>
                    <a:pt x="1953" y="5287"/>
                    <a:pt x="1200" y="6989"/>
                  </a:cubicBezTo>
                  <a:cubicBezTo>
                    <a:pt x="823" y="7854"/>
                    <a:pt x="517" y="8774"/>
                    <a:pt x="307" y="9737"/>
                  </a:cubicBezTo>
                  <a:cubicBezTo>
                    <a:pt x="98" y="10685"/>
                    <a:pt x="1" y="11690"/>
                    <a:pt x="14" y="12680"/>
                  </a:cubicBezTo>
                  <a:cubicBezTo>
                    <a:pt x="14" y="13670"/>
                    <a:pt x="140" y="14661"/>
                    <a:pt x="349" y="15623"/>
                  </a:cubicBezTo>
                  <a:cubicBezTo>
                    <a:pt x="558" y="16586"/>
                    <a:pt x="865" y="17506"/>
                    <a:pt x="1256" y="18343"/>
                  </a:cubicBezTo>
                  <a:cubicBezTo>
                    <a:pt x="1451" y="18775"/>
                    <a:pt x="1674" y="19180"/>
                    <a:pt x="1953" y="19543"/>
                  </a:cubicBezTo>
                  <a:cubicBezTo>
                    <a:pt x="2232" y="19919"/>
                    <a:pt x="2539" y="20226"/>
                    <a:pt x="2888" y="20505"/>
                  </a:cubicBezTo>
                  <a:cubicBezTo>
                    <a:pt x="3404" y="20924"/>
                    <a:pt x="3976" y="21244"/>
                    <a:pt x="4534" y="21426"/>
                  </a:cubicBezTo>
                  <a:cubicBezTo>
                    <a:pt x="5155" y="21674"/>
                    <a:pt x="5827" y="21798"/>
                    <a:pt x="6496" y="21798"/>
                  </a:cubicBezTo>
                  <a:cubicBezTo>
                    <a:pt x="6879" y="21798"/>
                    <a:pt x="7260" y="21758"/>
                    <a:pt x="7630" y="21677"/>
                  </a:cubicBezTo>
                  <a:cubicBezTo>
                    <a:pt x="7895" y="21621"/>
                    <a:pt x="8188" y="21537"/>
                    <a:pt x="8495" y="21426"/>
                  </a:cubicBezTo>
                  <a:cubicBezTo>
                    <a:pt x="8565" y="21398"/>
                    <a:pt x="8649" y="21384"/>
                    <a:pt x="8718" y="21342"/>
                  </a:cubicBezTo>
                  <a:cubicBezTo>
                    <a:pt x="8788" y="21314"/>
                    <a:pt x="8872" y="21272"/>
                    <a:pt x="8942" y="21244"/>
                  </a:cubicBezTo>
                  <a:cubicBezTo>
                    <a:pt x="9011" y="21202"/>
                    <a:pt x="9095" y="21147"/>
                    <a:pt x="9165" y="21119"/>
                  </a:cubicBezTo>
                  <a:cubicBezTo>
                    <a:pt x="9234" y="21063"/>
                    <a:pt x="9332" y="21035"/>
                    <a:pt x="9402" y="20965"/>
                  </a:cubicBezTo>
                  <a:cubicBezTo>
                    <a:pt x="9583" y="20826"/>
                    <a:pt x="9765" y="20645"/>
                    <a:pt x="9904" y="20449"/>
                  </a:cubicBezTo>
                  <a:cubicBezTo>
                    <a:pt x="9960" y="20380"/>
                    <a:pt x="10002" y="20310"/>
                    <a:pt x="10044" y="20240"/>
                  </a:cubicBezTo>
                  <a:cubicBezTo>
                    <a:pt x="10071" y="20198"/>
                    <a:pt x="10113" y="20142"/>
                    <a:pt x="10127" y="20073"/>
                  </a:cubicBezTo>
                  <a:cubicBezTo>
                    <a:pt x="10169" y="20017"/>
                    <a:pt x="10183" y="19947"/>
                    <a:pt x="10197" y="19891"/>
                  </a:cubicBezTo>
                  <a:cubicBezTo>
                    <a:pt x="10239" y="19780"/>
                    <a:pt x="10281" y="19654"/>
                    <a:pt x="10309" y="19529"/>
                  </a:cubicBezTo>
                  <a:cubicBezTo>
                    <a:pt x="10350" y="19292"/>
                    <a:pt x="10392" y="19040"/>
                    <a:pt x="10378" y="18803"/>
                  </a:cubicBezTo>
                  <a:lnTo>
                    <a:pt x="10378" y="18803"/>
                  </a:lnTo>
                  <a:cubicBezTo>
                    <a:pt x="10392" y="18817"/>
                    <a:pt x="10406" y="18845"/>
                    <a:pt x="10406" y="18845"/>
                  </a:cubicBezTo>
                  <a:cubicBezTo>
                    <a:pt x="10420" y="18873"/>
                    <a:pt x="10448" y="18887"/>
                    <a:pt x="10462" y="18887"/>
                  </a:cubicBezTo>
                  <a:cubicBezTo>
                    <a:pt x="10476" y="18901"/>
                    <a:pt x="10490" y="18915"/>
                    <a:pt x="10518" y="18915"/>
                  </a:cubicBezTo>
                  <a:cubicBezTo>
                    <a:pt x="10528" y="18919"/>
                    <a:pt x="10537" y="18921"/>
                    <a:pt x="10546" y="18921"/>
                  </a:cubicBezTo>
                  <a:cubicBezTo>
                    <a:pt x="10599" y="18921"/>
                    <a:pt x="10635" y="18849"/>
                    <a:pt x="10671" y="18706"/>
                  </a:cubicBezTo>
                  <a:cubicBezTo>
                    <a:pt x="10685" y="18636"/>
                    <a:pt x="10685" y="18538"/>
                    <a:pt x="10685" y="18427"/>
                  </a:cubicBezTo>
                  <a:cubicBezTo>
                    <a:pt x="10685" y="18385"/>
                    <a:pt x="10671" y="18329"/>
                    <a:pt x="10671" y="18259"/>
                  </a:cubicBezTo>
                  <a:cubicBezTo>
                    <a:pt x="10657" y="18204"/>
                    <a:pt x="10657" y="18134"/>
                    <a:pt x="10629" y="18064"/>
                  </a:cubicBezTo>
                  <a:cubicBezTo>
                    <a:pt x="10615" y="17994"/>
                    <a:pt x="10601" y="17939"/>
                    <a:pt x="10560" y="17869"/>
                  </a:cubicBezTo>
                  <a:lnTo>
                    <a:pt x="10546" y="17827"/>
                  </a:lnTo>
                  <a:cubicBezTo>
                    <a:pt x="10546" y="17799"/>
                    <a:pt x="10532" y="17785"/>
                    <a:pt x="10518" y="17757"/>
                  </a:cubicBezTo>
                  <a:cubicBezTo>
                    <a:pt x="10490" y="17701"/>
                    <a:pt x="10476" y="17660"/>
                    <a:pt x="10448" y="17632"/>
                  </a:cubicBezTo>
                  <a:cubicBezTo>
                    <a:pt x="10336" y="17450"/>
                    <a:pt x="10197" y="17297"/>
                    <a:pt x="10030" y="17171"/>
                  </a:cubicBezTo>
                  <a:cubicBezTo>
                    <a:pt x="9848" y="17060"/>
                    <a:pt x="9653" y="16990"/>
                    <a:pt x="9444" y="16934"/>
                  </a:cubicBezTo>
                  <a:cubicBezTo>
                    <a:pt x="9290" y="16948"/>
                    <a:pt x="9095" y="16948"/>
                    <a:pt x="8914" y="17004"/>
                  </a:cubicBezTo>
                  <a:cubicBezTo>
                    <a:pt x="8760" y="17046"/>
                    <a:pt x="8649" y="17088"/>
                    <a:pt x="8537" y="17143"/>
                  </a:cubicBezTo>
                  <a:cubicBezTo>
                    <a:pt x="8523" y="17157"/>
                    <a:pt x="8481" y="17185"/>
                    <a:pt x="8467" y="17185"/>
                  </a:cubicBezTo>
                  <a:lnTo>
                    <a:pt x="8453" y="17185"/>
                  </a:lnTo>
                  <a:lnTo>
                    <a:pt x="8439" y="17199"/>
                  </a:lnTo>
                  <a:cubicBezTo>
                    <a:pt x="8425" y="17213"/>
                    <a:pt x="8425" y="17213"/>
                    <a:pt x="8370" y="17255"/>
                  </a:cubicBezTo>
                  <a:cubicBezTo>
                    <a:pt x="8314" y="17283"/>
                    <a:pt x="8286" y="17325"/>
                    <a:pt x="8244" y="17367"/>
                  </a:cubicBezTo>
                  <a:cubicBezTo>
                    <a:pt x="8230" y="17395"/>
                    <a:pt x="8216" y="17408"/>
                    <a:pt x="8216" y="17422"/>
                  </a:cubicBezTo>
                  <a:cubicBezTo>
                    <a:pt x="8188" y="17436"/>
                    <a:pt x="8188" y="17464"/>
                    <a:pt x="8174" y="17478"/>
                  </a:cubicBezTo>
                  <a:cubicBezTo>
                    <a:pt x="8021" y="17743"/>
                    <a:pt x="8035" y="17980"/>
                    <a:pt x="8091" y="18120"/>
                  </a:cubicBezTo>
                  <a:cubicBezTo>
                    <a:pt x="8119" y="18245"/>
                    <a:pt x="8174" y="18301"/>
                    <a:pt x="8188" y="18329"/>
                  </a:cubicBezTo>
                  <a:cubicBezTo>
                    <a:pt x="8211" y="18352"/>
                    <a:pt x="8226" y="18362"/>
                    <a:pt x="8237" y="18362"/>
                  </a:cubicBezTo>
                  <a:cubicBezTo>
                    <a:pt x="8246" y="18362"/>
                    <a:pt x="8252" y="18356"/>
                    <a:pt x="8258" y="18343"/>
                  </a:cubicBezTo>
                  <a:cubicBezTo>
                    <a:pt x="8300" y="18343"/>
                    <a:pt x="8328" y="18315"/>
                    <a:pt x="8356" y="18245"/>
                  </a:cubicBezTo>
                  <a:cubicBezTo>
                    <a:pt x="8356" y="18231"/>
                    <a:pt x="8356" y="18204"/>
                    <a:pt x="8370" y="18190"/>
                  </a:cubicBezTo>
                  <a:cubicBezTo>
                    <a:pt x="8370" y="18176"/>
                    <a:pt x="8384" y="18162"/>
                    <a:pt x="8384" y="18120"/>
                  </a:cubicBezTo>
                  <a:lnTo>
                    <a:pt x="8439" y="17966"/>
                  </a:lnTo>
                  <a:cubicBezTo>
                    <a:pt x="8495" y="17855"/>
                    <a:pt x="8579" y="17757"/>
                    <a:pt x="8718" y="17701"/>
                  </a:cubicBezTo>
                  <a:cubicBezTo>
                    <a:pt x="8844" y="17673"/>
                    <a:pt x="8983" y="17646"/>
                    <a:pt x="9137" y="17646"/>
                  </a:cubicBezTo>
                  <a:cubicBezTo>
                    <a:pt x="9402" y="17660"/>
                    <a:pt x="9681" y="17785"/>
                    <a:pt x="9848" y="18008"/>
                  </a:cubicBezTo>
                  <a:cubicBezTo>
                    <a:pt x="9932" y="18120"/>
                    <a:pt x="9988" y="18273"/>
                    <a:pt x="10044" y="18399"/>
                  </a:cubicBezTo>
                  <a:cubicBezTo>
                    <a:pt x="10057" y="18469"/>
                    <a:pt x="10099" y="18538"/>
                    <a:pt x="10113" y="18608"/>
                  </a:cubicBezTo>
                  <a:cubicBezTo>
                    <a:pt x="10127" y="18678"/>
                    <a:pt x="10141" y="18748"/>
                    <a:pt x="10141" y="18803"/>
                  </a:cubicBezTo>
                  <a:cubicBezTo>
                    <a:pt x="10239" y="19305"/>
                    <a:pt x="10127" y="19822"/>
                    <a:pt x="9862" y="20268"/>
                  </a:cubicBezTo>
                  <a:cubicBezTo>
                    <a:pt x="9625" y="20645"/>
                    <a:pt x="9262" y="20937"/>
                    <a:pt x="8886" y="21119"/>
                  </a:cubicBezTo>
                  <a:cubicBezTo>
                    <a:pt x="8467" y="21314"/>
                    <a:pt x="8035" y="21454"/>
                    <a:pt x="7603" y="21551"/>
                  </a:cubicBezTo>
                  <a:cubicBezTo>
                    <a:pt x="7201" y="21624"/>
                    <a:pt x="6809" y="21665"/>
                    <a:pt x="6410" y="21665"/>
                  </a:cubicBezTo>
                  <a:cubicBezTo>
                    <a:pt x="6352" y="21665"/>
                    <a:pt x="6294" y="21665"/>
                    <a:pt x="6236" y="21663"/>
                  </a:cubicBezTo>
                  <a:cubicBezTo>
                    <a:pt x="5454" y="21621"/>
                    <a:pt x="4687" y="21398"/>
                    <a:pt x="3990" y="21049"/>
                  </a:cubicBezTo>
                  <a:cubicBezTo>
                    <a:pt x="3655" y="20868"/>
                    <a:pt x="3334" y="20645"/>
                    <a:pt x="3013" y="20407"/>
                  </a:cubicBezTo>
                  <a:cubicBezTo>
                    <a:pt x="2679" y="20128"/>
                    <a:pt x="2386" y="19808"/>
                    <a:pt x="2107" y="19445"/>
                  </a:cubicBezTo>
                  <a:cubicBezTo>
                    <a:pt x="1842" y="19082"/>
                    <a:pt x="1619" y="18678"/>
                    <a:pt x="1423" y="18259"/>
                  </a:cubicBezTo>
                  <a:cubicBezTo>
                    <a:pt x="1381" y="18120"/>
                    <a:pt x="1312" y="17994"/>
                    <a:pt x="1256" y="17855"/>
                  </a:cubicBezTo>
                  <a:cubicBezTo>
                    <a:pt x="1210" y="17740"/>
                    <a:pt x="1164" y="17625"/>
                    <a:pt x="1126" y="17518"/>
                  </a:cubicBezTo>
                  <a:lnTo>
                    <a:pt x="1126" y="17518"/>
                  </a:lnTo>
                  <a:cubicBezTo>
                    <a:pt x="1156" y="17593"/>
                    <a:pt x="1199" y="17671"/>
                    <a:pt x="1242" y="17757"/>
                  </a:cubicBezTo>
                  <a:cubicBezTo>
                    <a:pt x="1284" y="17855"/>
                    <a:pt x="1381" y="17980"/>
                    <a:pt x="1451" y="18078"/>
                  </a:cubicBezTo>
                  <a:cubicBezTo>
                    <a:pt x="1521" y="18190"/>
                    <a:pt x="1591" y="18287"/>
                    <a:pt x="1660" y="18357"/>
                  </a:cubicBezTo>
                  <a:lnTo>
                    <a:pt x="1800" y="18496"/>
                  </a:lnTo>
                  <a:cubicBezTo>
                    <a:pt x="1813" y="18505"/>
                    <a:pt x="1823" y="18509"/>
                    <a:pt x="1831" y="18509"/>
                  </a:cubicBezTo>
                  <a:cubicBezTo>
                    <a:pt x="1888" y="18509"/>
                    <a:pt x="1797" y="18289"/>
                    <a:pt x="1674" y="17994"/>
                  </a:cubicBezTo>
                  <a:cubicBezTo>
                    <a:pt x="1535" y="17660"/>
                    <a:pt x="1381" y="17269"/>
                    <a:pt x="1312" y="17102"/>
                  </a:cubicBezTo>
                  <a:cubicBezTo>
                    <a:pt x="1242" y="16892"/>
                    <a:pt x="1172" y="16683"/>
                    <a:pt x="1075" y="16474"/>
                  </a:cubicBezTo>
                  <a:cubicBezTo>
                    <a:pt x="1005" y="16265"/>
                    <a:pt x="935" y="16083"/>
                    <a:pt x="865" y="15874"/>
                  </a:cubicBezTo>
                  <a:lnTo>
                    <a:pt x="865" y="15874"/>
                  </a:lnTo>
                  <a:cubicBezTo>
                    <a:pt x="1027" y="16141"/>
                    <a:pt x="1164" y="16310"/>
                    <a:pt x="1269" y="16310"/>
                  </a:cubicBezTo>
                  <a:cubicBezTo>
                    <a:pt x="1318" y="16310"/>
                    <a:pt x="1360" y="16274"/>
                    <a:pt x="1395" y="16195"/>
                  </a:cubicBezTo>
                  <a:cubicBezTo>
                    <a:pt x="1423" y="16111"/>
                    <a:pt x="1354" y="15832"/>
                    <a:pt x="1284" y="15679"/>
                  </a:cubicBezTo>
                  <a:cubicBezTo>
                    <a:pt x="1033" y="15037"/>
                    <a:pt x="768" y="14270"/>
                    <a:pt x="614" y="13405"/>
                  </a:cubicBezTo>
                  <a:cubicBezTo>
                    <a:pt x="447" y="12568"/>
                    <a:pt x="377" y="11648"/>
                    <a:pt x="489" y="10741"/>
                  </a:cubicBezTo>
                  <a:lnTo>
                    <a:pt x="489" y="10741"/>
                  </a:lnTo>
                  <a:cubicBezTo>
                    <a:pt x="489" y="10853"/>
                    <a:pt x="503" y="10950"/>
                    <a:pt x="503" y="11034"/>
                  </a:cubicBezTo>
                  <a:cubicBezTo>
                    <a:pt x="503" y="11173"/>
                    <a:pt x="545" y="11341"/>
                    <a:pt x="545" y="11494"/>
                  </a:cubicBezTo>
                  <a:cubicBezTo>
                    <a:pt x="558" y="11648"/>
                    <a:pt x="558" y="11801"/>
                    <a:pt x="572" y="11969"/>
                  </a:cubicBezTo>
                  <a:cubicBezTo>
                    <a:pt x="586" y="12122"/>
                    <a:pt x="614" y="12275"/>
                    <a:pt x="614" y="12457"/>
                  </a:cubicBezTo>
                  <a:cubicBezTo>
                    <a:pt x="628" y="12610"/>
                    <a:pt x="642" y="12778"/>
                    <a:pt x="656" y="12959"/>
                  </a:cubicBezTo>
                  <a:cubicBezTo>
                    <a:pt x="667" y="13032"/>
                    <a:pt x="683" y="13062"/>
                    <a:pt x="699" y="13062"/>
                  </a:cubicBezTo>
                  <a:cubicBezTo>
                    <a:pt x="727" y="13062"/>
                    <a:pt x="754" y="12980"/>
                    <a:pt x="754" y="12875"/>
                  </a:cubicBezTo>
                  <a:cubicBezTo>
                    <a:pt x="754" y="12708"/>
                    <a:pt x="726" y="12554"/>
                    <a:pt x="726" y="12359"/>
                  </a:cubicBezTo>
                  <a:lnTo>
                    <a:pt x="726" y="11801"/>
                  </a:lnTo>
                  <a:cubicBezTo>
                    <a:pt x="782" y="10797"/>
                    <a:pt x="963" y="9779"/>
                    <a:pt x="1144" y="8844"/>
                  </a:cubicBezTo>
                  <a:cubicBezTo>
                    <a:pt x="1284" y="8133"/>
                    <a:pt x="1493" y="7449"/>
                    <a:pt x="1730" y="6766"/>
                  </a:cubicBezTo>
                  <a:cubicBezTo>
                    <a:pt x="1814" y="6556"/>
                    <a:pt x="1884" y="6361"/>
                    <a:pt x="1953" y="6152"/>
                  </a:cubicBezTo>
                  <a:cubicBezTo>
                    <a:pt x="1967" y="6194"/>
                    <a:pt x="1967" y="6222"/>
                    <a:pt x="1981" y="6264"/>
                  </a:cubicBezTo>
                  <a:cubicBezTo>
                    <a:pt x="2009" y="6417"/>
                    <a:pt x="2023" y="6556"/>
                    <a:pt x="1967" y="6821"/>
                  </a:cubicBezTo>
                  <a:cubicBezTo>
                    <a:pt x="1963" y="6846"/>
                    <a:pt x="1967" y="6856"/>
                    <a:pt x="1977" y="6856"/>
                  </a:cubicBezTo>
                  <a:cubicBezTo>
                    <a:pt x="1999" y="6856"/>
                    <a:pt x="2049" y="6797"/>
                    <a:pt x="2079" y="6738"/>
                  </a:cubicBezTo>
                  <a:cubicBezTo>
                    <a:pt x="2121" y="6612"/>
                    <a:pt x="2176" y="6487"/>
                    <a:pt x="2232" y="6389"/>
                  </a:cubicBezTo>
                  <a:cubicBezTo>
                    <a:pt x="2288" y="6264"/>
                    <a:pt x="2330" y="6152"/>
                    <a:pt x="2372" y="6040"/>
                  </a:cubicBezTo>
                  <a:cubicBezTo>
                    <a:pt x="2428" y="5929"/>
                    <a:pt x="2455" y="5803"/>
                    <a:pt x="2511" y="5706"/>
                  </a:cubicBezTo>
                  <a:cubicBezTo>
                    <a:pt x="2567" y="5594"/>
                    <a:pt x="2595" y="5482"/>
                    <a:pt x="2651" y="5371"/>
                  </a:cubicBezTo>
                  <a:cubicBezTo>
                    <a:pt x="2707" y="5273"/>
                    <a:pt x="2734" y="5148"/>
                    <a:pt x="2790" y="5036"/>
                  </a:cubicBezTo>
                  <a:cubicBezTo>
                    <a:pt x="2846" y="4938"/>
                    <a:pt x="2888" y="4827"/>
                    <a:pt x="2944" y="4715"/>
                  </a:cubicBezTo>
                  <a:cubicBezTo>
                    <a:pt x="3055" y="4478"/>
                    <a:pt x="3167" y="4269"/>
                    <a:pt x="3306" y="4060"/>
                  </a:cubicBezTo>
                  <a:cubicBezTo>
                    <a:pt x="3864" y="3209"/>
                    <a:pt x="4590" y="2428"/>
                    <a:pt x="5399" y="1744"/>
                  </a:cubicBezTo>
                  <a:cubicBezTo>
                    <a:pt x="6222" y="1061"/>
                    <a:pt x="7142" y="475"/>
                    <a:pt x="8105" y="1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394634" y="2345352"/>
              <a:ext cx="458752" cy="575422"/>
            </a:xfrm>
            <a:custGeom>
              <a:avLst/>
              <a:gdLst/>
              <a:ahLst/>
              <a:cxnLst/>
              <a:rect l="l" t="t" r="r" b="b"/>
              <a:pathLst>
                <a:path w="10588" h="13280" extrusionOk="0">
                  <a:moveTo>
                    <a:pt x="1423" y="9583"/>
                  </a:moveTo>
                  <a:lnTo>
                    <a:pt x="1423" y="9589"/>
                  </a:lnTo>
                  <a:lnTo>
                    <a:pt x="1423" y="9589"/>
                  </a:lnTo>
                  <a:cubicBezTo>
                    <a:pt x="1417" y="9592"/>
                    <a:pt x="1410" y="9596"/>
                    <a:pt x="1409" y="9596"/>
                  </a:cubicBezTo>
                  <a:cubicBezTo>
                    <a:pt x="1407" y="9596"/>
                    <a:pt x="1411" y="9593"/>
                    <a:pt x="1423" y="9583"/>
                  </a:cubicBezTo>
                  <a:close/>
                  <a:moveTo>
                    <a:pt x="1423" y="9611"/>
                  </a:moveTo>
                  <a:lnTo>
                    <a:pt x="1423" y="9611"/>
                  </a:lnTo>
                  <a:cubicBezTo>
                    <a:pt x="1423" y="9611"/>
                    <a:pt x="1431" y="9618"/>
                    <a:pt x="1429" y="9622"/>
                  </a:cubicBezTo>
                  <a:lnTo>
                    <a:pt x="1429" y="9622"/>
                  </a:lnTo>
                  <a:cubicBezTo>
                    <a:pt x="1423" y="9618"/>
                    <a:pt x="1423" y="9611"/>
                    <a:pt x="1423" y="9611"/>
                  </a:cubicBezTo>
                  <a:close/>
                  <a:moveTo>
                    <a:pt x="1089" y="9149"/>
                  </a:moveTo>
                  <a:cubicBezTo>
                    <a:pt x="1038" y="9149"/>
                    <a:pt x="986" y="9154"/>
                    <a:pt x="935" y="9164"/>
                  </a:cubicBezTo>
                  <a:cubicBezTo>
                    <a:pt x="879" y="9192"/>
                    <a:pt x="823" y="9206"/>
                    <a:pt x="795" y="9234"/>
                  </a:cubicBezTo>
                  <a:cubicBezTo>
                    <a:pt x="740" y="9276"/>
                    <a:pt x="698" y="9290"/>
                    <a:pt x="670" y="9332"/>
                  </a:cubicBezTo>
                  <a:cubicBezTo>
                    <a:pt x="628" y="9360"/>
                    <a:pt x="586" y="9401"/>
                    <a:pt x="544" y="9415"/>
                  </a:cubicBezTo>
                  <a:lnTo>
                    <a:pt x="447" y="9513"/>
                  </a:lnTo>
                  <a:cubicBezTo>
                    <a:pt x="196" y="9778"/>
                    <a:pt x="56" y="10127"/>
                    <a:pt x="42" y="10461"/>
                  </a:cubicBezTo>
                  <a:cubicBezTo>
                    <a:pt x="0" y="10768"/>
                    <a:pt x="98" y="11075"/>
                    <a:pt x="223" y="11312"/>
                  </a:cubicBezTo>
                  <a:cubicBezTo>
                    <a:pt x="516" y="11870"/>
                    <a:pt x="963" y="12331"/>
                    <a:pt x="1493" y="12651"/>
                  </a:cubicBezTo>
                  <a:cubicBezTo>
                    <a:pt x="1740" y="12806"/>
                    <a:pt x="2004" y="12935"/>
                    <a:pt x="2279" y="13033"/>
                  </a:cubicBezTo>
                  <a:lnTo>
                    <a:pt x="2279" y="13033"/>
                  </a:lnTo>
                  <a:cubicBezTo>
                    <a:pt x="1723" y="12826"/>
                    <a:pt x="1201" y="12493"/>
                    <a:pt x="809" y="12052"/>
                  </a:cubicBezTo>
                  <a:cubicBezTo>
                    <a:pt x="767" y="12010"/>
                    <a:pt x="740" y="11982"/>
                    <a:pt x="726" y="11940"/>
                  </a:cubicBezTo>
                  <a:cubicBezTo>
                    <a:pt x="684" y="11912"/>
                    <a:pt x="670" y="11870"/>
                    <a:pt x="628" y="11842"/>
                  </a:cubicBezTo>
                  <a:cubicBezTo>
                    <a:pt x="600" y="11801"/>
                    <a:pt x="586" y="11773"/>
                    <a:pt x="544" y="11717"/>
                  </a:cubicBezTo>
                  <a:cubicBezTo>
                    <a:pt x="516" y="11675"/>
                    <a:pt x="474" y="11633"/>
                    <a:pt x="461" y="11591"/>
                  </a:cubicBezTo>
                  <a:cubicBezTo>
                    <a:pt x="405" y="11508"/>
                    <a:pt x="349" y="11424"/>
                    <a:pt x="279" y="11312"/>
                  </a:cubicBezTo>
                  <a:cubicBezTo>
                    <a:pt x="265" y="11257"/>
                    <a:pt x="237" y="11229"/>
                    <a:pt x="209" y="11173"/>
                  </a:cubicBezTo>
                  <a:lnTo>
                    <a:pt x="168" y="11019"/>
                  </a:lnTo>
                  <a:cubicBezTo>
                    <a:pt x="126" y="10880"/>
                    <a:pt x="112" y="10740"/>
                    <a:pt x="112" y="10601"/>
                  </a:cubicBezTo>
                  <a:cubicBezTo>
                    <a:pt x="112" y="10545"/>
                    <a:pt x="112" y="10489"/>
                    <a:pt x="126" y="10448"/>
                  </a:cubicBezTo>
                  <a:cubicBezTo>
                    <a:pt x="140" y="10280"/>
                    <a:pt x="196" y="10141"/>
                    <a:pt x="265" y="10029"/>
                  </a:cubicBezTo>
                  <a:cubicBezTo>
                    <a:pt x="335" y="9904"/>
                    <a:pt x="419" y="9778"/>
                    <a:pt x="530" y="9694"/>
                  </a:cubicBezTo>
                  <a:lnTo>
                    <a:pt x="530" y="9722"/>
                  </a:lnTo>
                  <a:cubicBezTo>
                    <a:pt x="530" y="9750"/>
                    <a:pt x="530" y="9764"/>
                    <a:pt x="544" y="9778"/>
                  </a:cubicBezTo>
                  <a:cubicBezTo>
                    <a:pt x="544" y="9792"/>
                    <a:pt x="544" y="9820"/>
                    <a:pt x="558" y="9820"/>
                  </a:cubicBezTo>
                  <a:cubicBezTo>
                    <a:pt x="578" y="9844"/>
                    <a:pt x="603" y="9854"/>
                    <a:pt x="633" y="9854"/>
                  </a:cubicBezTo>
                  <a:cubicBezTo>
                    <a:pt x="706" y="9854"/>
                    <a:pt x="810" y="9792"/>
                    <a:pt x="949" y="9722"/>
                  </a:cubicBezTo>
                  <a:cubicBezTo>
                    <a:pt x="963" y="9708"/>
                    <a:pt x="1005" y="9708"/>
                    <a:pt x="1018" y="9694"/>
                  </a:cubicBezTo>
                  <a:lnTo>
                    <a:pt x="1032" y="9680"/>
                  </a:lnTo>
                  <a:lnTo>
                    <a:pt x="1102" y="9680"/>
                  </a:lnTo>
                  <a:cubicBezTo>
                    <a:pt x="1127" y="9661"/>
                    <a:pt x="1150" y="9654"/>
                    <a:pt x="1169" y="9654"/>
                  </a:cubicBezTo>
                  <a:cubicBezTo>
                    <a:pt x="1193" y="9654"/>
                    <a:pt x="1212" y="9665"/>
                    <a:pt x="1228" y="9680"/>
                  </a:cubicBezTo>
                  <a:cubicBezTo>
                    <a:pt x="1242" y="9680"/>
                    <a:pt x="1242" y="9680"/>
                    <a:pt x="1242" y="9694"/>
                  </a:cubicBezTo>
                  <a:cubicBezTo>
                    <a:pt x="1242" y="9694"/>
                    <a:pt x="1270" y="9694"/>
                    <a:pt x="1270" y="9708"/>
                  </a:cubicBezTo>
                  <a:cubicBezTo>
                    <a:pt x="1359" y="9643"/>
                    <a:pt x="1403" y="9610"/>
                    <a:pt x="1423" y="9595"/>
                  </a:cubicBezTo>
                  <a:lnTo>
                    <a:pt x="1423" y="9595"/>
                  </a:lnTo>
                  <a:lnTo>
                    <a:pt x="1423" y="9611"/>
                  </a:lnTo>
                  <a:lnTo>
                    <a:pt x="1423" y="9625"/>
                  </a:lnTo>
                  <a:cubicBezTo>
                    <a:pt x="1426" y="9625"/>
                    <a:pt x="1428" y="9624"/>
                    <a:pt x="1429" y="9622"/>
                  </a:cubicBezTo>
                  <a:lnTo>
                    <a:pt x="1429" y="9622"/>
                  </a:lnTo>
                  <a:cubicBezTo>
                    <a:pt x="1431" y="9624"/>
                    <a:pt x="1433" y="9625"/>
                    <a:pt x="1437" y="9625"/>
                  </a:cubicBezTo>
                  <a:cubicBezTo>
                    <a:pt x="1437" y="9639"/>
                    <a:pt x="1451" y="9639"/>
                    <a:pt x="1451" y="9652"/>
                  </a:cubicBezTo>
                  <a:cubicBezTo>
                    <a:pt x="1465" y="9680"/>
                    <a:pt x="1465" y="9680"/>
                    <a:pt x="1493" y="9680"/>
                  </a:cubicBezTo>
                  <a:lnTo>
                    <a:pt x="1535" y="9680"/>
                  </a:lnTo>
                  <a:cubicBezTo>
                    <a:pt x="1576" y="9652"/>
                    <a:pt x="1618" y="9611"/>
                    <a:pt x="1618" y="9555"/>
                  </a:cubicBezTo>
                  <a:cubicBezTo>
                    <a:pt x="1590" y="9485"/>
                    <a:pt x="1562" y="9401"/>
                    <a:pt x="1493" y="9304"/>
                  </a:cubicBezTo>
                  <a:cubicBezTo>
                    <a:pt x="1398" y="9198"/>
                    <a:pt x="1248" y="9149"/>
                    <a:pt x="1089" y="9149"/>
                  </a:cubicBezTo>
                  <a:close/>
                  <a:moveTo>
                    <a:pt x="2279" y="13033"/>
                  </a:moveTo>
                  <a:cubicBezTo>
                    <a:pt x="2356" y="13062"/>
                    <a:pt x="2433" y="13088"/>
                    <a:pt x="2511" y="13112"/>
                  </a:cubicBezTo>
                  <a:cubicBezTo>
                    <a:pt x="2544" y="13120"/>
                    <a:pt x="2578" y="13129"/>
                    <a:pt x="2612" y="13136"/>
                  </a:cubicBezTo>
                  <a:lnTo>
                    <a:pt x="2612" y="13136"/>
                  </a:lnTo>
                  <a:cubicBezTo>
                    <a:pt x="2500" y="13107"/>
                    <a:pt x="2388" y="13073"/>
                    <a:pt x="2279" y="13033"/>
                  </a:cubicBezTo>
                  <a:close/>
                  <a:moveTo>
                    <a:pt x="9164" y="0"/>
                  </a:moveTo>
                  <a:lnTo>
                    <a:pt x="9262" y="209"/>
                  </a:lnTo>
                  <a:cubicBezTo>
                    <a:pt x="9304" y="279"/>
                    <a:pt x="9346" y="363"/>
                    <a:pt x="9388" y="474"/>
                  </a:cubicBezTo>
                  <a:cubicBezTo>
                    <a:pt x="9443" y="572"/>
                    <a:pt x="9485" y="697"/>
                    <a:pt x="9541" y="837"/>
                  </a:cubicBezTo>
                  <a:cubicBezTo>
                    <a:pt x="9764" y="1381"/>
                    <a:pt x="10029" y="2176"/>
                    <a:pt x="10169" y="3194"/>
                  </a:cubicBezTo>
                  <a:cubicBezTo>
                    <a:pt x="10308" y="4185"/>
                    <a:pt x="10294" y="5384"/>
                    <a:pt x="10001" y="6612"/>
                  </a:cubicBezTo>
                  <a:cubicBezTo>
                    <a:pt x="9862" y="7211"/>
                    <a:pt x="9653" y="7839"/>
                    <a:pt x="9374" y="8439"/>
                  </a:cubicBezTo>
                  <a:cubicBezTo>
                    <a:pt x="9095" y="9025"/>
                    <a:pt x="8746" y="9625"/>
                    <a:pt x="8342" y="10141"/>
                  </a:cubicBezTo>
                  <a:cubicBezTo>
                    <a:pt x="7937" y="10685"/>
                    <a:pt x="7491" y="11173"/>
                    <a:pt x="6975" y="11605"/>
                  </a:cubicBezTo>
                  <a:cubicBezTo>
                    <a:pt x="6472" y="12052"/>
                    <a:pt x="5956" y="12414"/>
                    <a:pt x="5398" y="12721"/>
                  </a:cubicBezTo>
                  <a:cubicBezTo>
                    <a:pt x="5259" y="12819"/>
                    <a:pt x="5119" y="12861"/>
                    <a:pt x="4994" y="12930"/>
                  </a:cubicBezTo>
                  <a:cubicBezTo>
                    <a:pt x="4924" y="12972"/>
                    <a:pt x="4854" y="12986"/>
                    <a:pt x="4785" y="13028"/>
                  </a:cubicBezTo>
                  <a:cubicBezTo>
                    <a:pt x="4715" y="13042"/>
                    <a:pt x="4645" y="13070"/>
                    <a:pt x="4575" y="13098"/>
                  </a:cubicBezTo>
                  <a:cubicBezTo>
                    <a:pt x="4296" y="13168"/>
                    <a:pt x="4003" y="13237"/>
                    <a:pt x="3725" y="13237"/>
                  </a:cubicBezTo>
                  <a:cubicBezTo>
                    <a:pt x="3672" y="13239"/>
                    <a:pt x="3620" y="13240"/>
                    <a:pt x="3568" y="13240"/>
                  </a:cubicBezTo>
                  <a:cubicBezTo>
                    <a:pt x="3239" y="13240"/>
                    <a:pt x="2914" y="13205"/>
                    <a:pt x="2612" y="13136"/>
                  </a:cubicBezTo>
                  <a:lnTo>
                    <a:pt x="2612" y="13136"/>
                  </a:lnTo>
                  <a:cubicBezTo>
                    <a:pt x="2726" y="13166"/>
                    <a:pt x="2841" y="13191"/>
                    <a:pt x="2957" y="13209"/>
                  </a:cubicBezTo>
                  <a:cubicBezTo>
                    <a:pt x="3027" y="13237"/>
                    <a:pt x="3083" y="13237"/>
                    <a:pt x="3139" y="13251"/>
                  </a:cubicBezTo>
                  <a:cubicBezTo>
                    <a:pt x="3222" y="13265"/>
                    <a:pt x="3278" y="13265"/>
                    <a:pt x="3334" y="13265"/>
                  </a:cubicBezTo>
                  <a:cubicBezTo>
                    <a:pt x="3404" y="13265"/>
                    <a:pt x="3473" y="13265"/>
                    <a:pt x="3543" y="13279"/>
                  </a:cubicBezTo>
                  <a:lnTo>
                    <a:pt x="3752" y="13279"/>
                  </a:lnTo>
                  <a:cubicBezTo>
                    <a:pt x="4059" y="13279"/>
                    <a:pt x="4324" y="13209"/>
                    <a:pt x="4631" y="13140"/>
                  </a:cubicBezTo>
                  <a:cubicBezTo>
                    <a:pt x="4701" y="13126"/>
                    <a:pt x="4771" y="13098"/>
                    <a:pt x="4840" y="13070"/>
                  </a:cubicBezTo>
                  <a:cubicBezTo>
                    <a:pt x="4910" y="13042"/>
                    <a:pt x="4980" y="13028"/>
                    <a:pt x="5050" y="12986"/>
                  </a:cubicBezTo>
                  <a:cubicBezTo>
                    <a:pt x="5189" y="12916"/>
                    <a:pt x="5329" y="12861"/>
                    <a:pt x="5468" y="12777"/>
                  </a:cubicBezTo>
                  <a:cubicBezTo>
                    <a:pt x="5552" y="12721"/>
                    <a:pt x="5635" y="12679"/>
                    <a:pt x="5733" y="12637"/>
                  </a:cubicBezTo>
                  <a:lnTo>
                    <a:pt x="5954" y="12502"/>
                  </a:lnTo>
                  <a:lnTo>
                    <a:pt x="5954" y="12502"/>
                  </a:lnTo>
                  <a:cubicBezTo>
                    <a:pt x="5912" y="12533"/>
                    <a:pt x="5873" y="12578"/>
                    <a:pt x="5817" y="12624"/>
                  </a:cubicBezTo>
                  <a:cubicBezTo>
                    <a:pt x="5747" y="12679"/>
                    <a:pt x="5677" y="12721"/>
                    <a:pt x="5608" y="12791"/>
                  </a:cubicBezTo>
                  <a:cubicBezTo>
                    <a:pt x="5538" y="12847"/>
                    <a:pt x="5468" y="12916"/>
                    <a:pt x="5426" y="12958"/>
                  </a:cubicBezTo>
                  <a:lnTo>
                    <a:pt x="5329" y="13056"/>
                  </a:lnTo>
                  <a:cubicBezTo>
                    <a:pt x="5312" y="13081"/>
                    <a:pt x="5318" y="13092"/>
                    <a:pt x="5339" y="13092"/>
                  </a:cubicBezTo>
                  <a:cubicBezTo>
                    <a:pt x="5391" y="13092"/>
                    <a:pt x="5534" y="13028"/>
                    <a:pt x="5691" y="12930"/>
                  </a:cubicBezTo>
                  <a:cubicBezTo>
                    <a:pt x="5914" y="12819"/>
                    <a:pt x="6179" y="12637"/>
                    <a:pt x="6291" y="12568"/>
                  </a:cubicBezTo>
                  <a:cubicBezTo>
                    <a:pt x="6431" y="12484"/>
                    <a:pt x="6542" y="12372"/>
                    <a:pt x="6668" y="12289"/>
                  </a:cubicBezTo>
                  <a:cubicBezTo>
                    <a:pt x="6793" y="12191"/>
                    <a:pt x="6891" y="12080"/>
                    <a:pt x="7016" y="11996"/>
                  </a:cubicBezTo>
                  <a:lnTo>
                    <a:pt x="7016" y="11996"/>
                  </a:lnTo>
                  <a:cubicBezTo>
                    <a:pt x="6821" y="12261"/>
                    <a:pt x="6737" y="12428"/>
                    <a:pt x="6947" y="12428"/>
                  </a:cubicBezTo>
                  <a:cubicBezTo>
                    <a:pt x="7016" y="12428"/>
                    <a:pt x="7198" y="12289"/>
                    <a:pt x="7281" y="12191"/>
                  </a:cubicBezTo>
                  <a:cubicBezTo>
                    <a:pt x="7644" y="11787"/>
                    <a:pt x="8007" y="11298"/>
                    <a:pt x="8342" y="10768"/>
                  </a:cubicBezTo>
                  <a:cubicBezTo>
                    <a:pt x="8690" y="10252"/>
                    <a:pt x="9011" y="9694"/>
                    <a:pt x="9290" y="9122"/>
                  </a:cubicBezTo>
                  <a:lnTo>
                    <a:pt x="9290" y="9122"/>
                  </a:lnTo>
                  <a:cubicBezTo>
                    <a:pt x="9262" y="9192"/>
                    <a:pt x="9248" y="9262"/>
                    <a:pt x="9220" y="9332"/>
                  </a:cubicBezTo>
                  <a:cubicBezTo>
                    <a:pt x="9067" y="9708"/>
                    <a:pt x="8886" y="10141"/>
                    <a:pt x="8593" y="10559"/>
                  </a:cubicBezTo>
                  <a:cubicBezTo>
                    <a:pt x="8548" y="10616"/>
                    <a:pt x="8544" y="10642"/>
                    <a:pt x="8561" y="10642"/>
                  </a:cubicBezTo>
                  <a:cubicBezTo>
                    <a:pt x="8581" y="10642"/>
                    <a:pt x="8631" y="10606"/>
                    <a:pt x="8676" y="10545"/>
                  </a:cubicBezTo>
                  <a:cubicBezTo>
                    <a:pt x="8746" y="10461"/>
                    <a:pt x="8816" y="10350"/>
                    <a:pt x="8899" y="10252"/>
                  </a:cubicBezTo>
                  <a:cubicBezTo>
                    <a:pt x="8969" y="10141"/>
                    <a:pt x="9053" y="10029"/>
                    <a:pt x="9123" y="9904"/>
                  </a:cubicBezTo>
                  <a:cubicBezTo>
                    <a:pt x="9527" y="9276"/>
                    <a:pt x="9862" y="8578"/>
                    <a:pt x="10057" y="7895"/>
                  </a:cubicBezTo>
                  <a:cubicBezTo>
                    <a:pt x="10197" y="7393"/>
                    <a:pt x="10294" y="6863"/>
                    <a:pt x="10350" y="6361"/>
                  </a:cubicBezTo>
                  <a:cubicBezTo>
                    <a:pt x="10364" y="6207"/>
                    <a:pt x="10364" y="6054"/>
                    <a:pt x="10364" y="5914"/>
                  </a:cubicBezTo>
                  <a:cubicBezTo>
                    <a:pt x="10378" y="5928"/>
                    <a:pt x="10406" y="5942"/>
                    <a:pt x="10406" y="5984"/>
                  </a:cubicBezTo>
                  <a:cubicBezTo>
                    <a:pt x="10434" y="6082"/>
                    <a:pt x="10490" y="6165"/>
                    <a:pt x="10490" y="6361"/>
                  </a:cubicBezTo>
                  <a:cubicBezTo>
                    <a:pt x="10490" y="6381"/>
                    <a:pt x="10494" y="6389"/>
                    <a:pt x="10501" y="6389"/>
                  </a:cubicBezTo>
                  <a:cubicBezTo>
                    <a:pt x="10517" y="6389"/>
                    <a:pt x="10545" y="6337"/>
                    <a:pt x="10545" y="6277"/>
                  </a:cubicBezTo>
                  <a:cubicBezTo>
                    <a:pt x="10559" y="6165"/>
                    <a:pt x="10573" y="6082"/>
                    <a:pt x="10573" y="5998"/>
                  </a:cubicBezTo>
                  <a:cubicBezTo>
                    <a:pt x="10587" y="5914"/>
                    <a:pt x="10587" y="5803"/>
                    <a:pt x="10587" y="5719"/>
                  </a:cubicBezTo>
                  <a:lnTo>
                    <a:pt x="10587" y="5454"/>
                  </a:lnTo>
                  <a:cubicBezTo>
                    <a:pt x="10587" y="5370"/>
                    <a:pt x="10573" y="5287"/>
                    <a:pt x="10573" y="5189"/>
                  </a:cubicBezTo>
                  <a:cubicBezTo>
                    <a:pt x="10559" y="5022"/>
                    <a:pt x="10545" y="4840"/>
                    <a:pt x="10517" y="4687"/>
                  </a:cubicBezTo>
                  <a:cubicBezTo>
                    <a:pt x="10504" y="4519"/>
                    <a:pt x="10462" y="4338"/>
                    <a:pt x="10448" y="4171"/>
                  </a:cubicBezTo>
                  <a:cubicBezTo>
                    <a:pt x="10294" y="2734"/>
                    <a:pt x="9876" y="1283"/>
                    <a:pt x="9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429083" y="1692827"/>
              <a:ext cx="595926" cy="489976"/>
            </a:xfrm>
            <a:custGeom>
              <a:avLst/>
              <a:gdLst/>
              <a:ahLst/>
              <a:cxnLst/>
              <a:rect l="l" t="t" r="r" b="b"/>
              <a:pathLst>
                <a:path w="13754" h="11308" extrusionOk="0">
                  <a:moveTo>
                    <a:pt x="10239" y="10107"/>
                  </a:moveTo>
                  <a:lnTo>
                    <a:pt x="10239" y="10112"/>
                  </a:lnTo>
                  <a:lnTo>
                    <a:pt x="10239" y="10112"/>
                  </a:lnTo>
                  <a:cubicBezTo>
                    <a:pt x="10253" y="10123"/>
                    <a:pt x="10263" y="10131"/>
                    <a:pt x="10264" y="10131"/>
                  </a:cubicBezTo>
                  <a:cubicBezTo>
                    <a:pt x="10265" y="10131"/>
                    <a:pt x="10258" y="10124"/>
                    <a:pt x="10239" y="10107"/>
                  </a:cubicBezTo>
                  <a:close/>
                  <a:moveTo>
                    <a:pt x="5777" y="1"/>
                  </a:moveTo>
                  <a:cubicBezTo>
                    <a:pt x="5616" y="1"/>
                    <a:pt x="5458" y="10"/>
                    <a:pt x="5301" y="22"/>
                  </a:cubicBezTo>
                  <a:cubicBezTo>
                    <a:pt x="4952" y="64"/>
                    <a:pt x="4603" y="120"/>
                    <a:pt x="4241" y="190"/>
                  </a:cubicBezTo>
                  <a:cubicBezTo>
                    <a:pt x="3501" y="287"/>
                    <a:pt x="2776" y="497"/>
                    <a:pt x="2079" y="748"/>
                  </a:cubicBezTo>
                  <a:cubicBezTo>
                    <a:pt x="1353" y="985"/>
                    <a:pt x="656" y="1306"/>
                    <a:pt x="0" y="1668"/>
                  </a:cubicBezTo>
                  <a:cubicBezTo>
                    <a:pt x="0" y="1668"/>
                    <a:pt x="84" y="1626"/>
                    <a:pt x="223" y="1557"/>
                  </a:cubicBezTo>
                  <a:cubicBezTo>
                    <a:pt x="293" y="1529"/>
                    <a:pt x="377" y="1487"/>
                    <a:pt x="502" y="1445"/>
                  </a:cubicBezTo>
                  <a:cubicBezTo>
                    <a:pt x="614" y="1389"/>
                    <a:pt x="726" y="1334"/>
                    <a:pt x="865" y="1278"/>
                  </a:cubicBezTo>
                  <a:cubicBezTo>
                    <a:pt x="1144" y="1166"/>
                    <a:pt x="1493" y="1041"/>
                    <a:pt x="1897" y="901"/>
                  </a:cubicBezTo>
                  <a:cubicBezTo>
                    <a:pt x="2302" y="776"/>
                    <a:pt x="2748" y="636"/>
                    <a:pt x="3278" y="552"/>
                  </a:cubicBezTo>
                  <a:cubicBezTo>
                    <a:pt x="3719" y="455"/>
                    <a:pt x="4202" y="410"/>
                    <a:pt x="4719" y="410"/>
                  </a:cubicBezTo>
                  <a:cubicBezTo>
                    <a:pt x="4791" y="410"/>
                    <a:pt x="4864" y="411"/>
                    <a:pt x="4938" y="413"/>
                  </a:cubicBezTo>
                  <a:cubicBezTo>
                    <a:pt x="5524" y="427"/>
                    <a:pt x="6138" y="497"/>
                    <a:pt x="6765" y="678"/>
                  </a:cubicBezTo>
                  <a:cubicBezTo>
                    <a:pt x="7393" y="831"/>
                    <a:pt x="8007" y="1110"/>
                    <a:pt x="8593" y="1445"/>
                  </a:cubicBezTo>
                  <a:cubicBezTo>
                    <a:pt x="9192" y="1766"/>
                    <a:pt x="9750" y="2170"/>
                    <a:pt x="10280" y="2603"/>
                  </a:cubicBezTo>
                  <a:cubicBezTo>
                    <a:pt x="10824" y="3049"/>
                    <a:pt x="11327" y="3537"/>
                    <a:pt x="11801" y="4026"/>
                  </a:cubicBezTo>
                  <a:cubicBezTo>
                    <a:pt x="11926" y="4137"/>
                    <a:pt x="12024" y="4263"/>
                    <a:pt x="12150" y="4388"/>
                  </a:cubicBezTo>
                  <a:cubicBezTo>
                    <a:pt x="12275" y="4514"/>
                    <a:pt x="12373" y="4625"/>
                    <a:pt x="12484" y="4765"/>
                  </a:cubicBezTo>
                  <a:cubicBezTo>
                    <a:pt x="12540" y="4835"/>
                    <a:pt x="12582" y="4890"/>
                    <a:pt x="12652" y="4960"/>
                  </a:cubicBezTo>
                  <a:cubicBezTo>
                    <a:pt x="12707" y="5030"/>
                    <a:pt x="12763" y="5086"/>
                    <a:pt x="12819" y="5155"/>
                  </a:cubicBezTo>
                  <a:cubicBezTo>
                    <a:pt x="12861" y="5225"/>
                    <a:pt x="12917" y="5281"/>
                    <a:pt x="12959" y="5351"/>
                  </a:cubicBezTo>
                  <a:cubicBezTo>
                    <a:pt x="12986" y="5421"/>
                    <a:pt x="13042" y="5490"/>
                    <a:pt x="13070" y="5560"/>
                  </a:cubicBezTo>
                  <a:cubicBezTo>
                    <a:pt x="13168" y="5672"/>
                    <a:pt x="13238" y="5839"/>
                    <a:pt x="13307" y="5978"/>
                  </a:cubicBezTo>
                  <a:cubicBezTo>
                    <a:pt x="13335" y="6048"/>
                    <a:pt x="13377" y="6118"/>
                    <a:pt x="13391" y="6188"/>
                  </a:cubicBezTo>
                  <a:cubicBezTo>
                    <a:pt x="13419" y="6257"/>
                    <a:pt x="13447" y="6327"/>
                    <a:pt x="13475" y="6397"/>
                  </a:cubicBezTo>
                  <a:cubicBezTo>
                    <a:pt x="13517" y="6536"/>
                    <a:pt x="13558" y="6690"/>
                    <a:pt x="13600" y="6829"/>
                  </a:cubicBezTo>
                  <a:cubicBezTo>
                    <a:pt x="13614" y="6899"/>
                    <a:pt x="13614" y="6969"/>
                    <a:pt x="13628" y="7053"/>
                  </a:cubicBezTo>
                  <a:cubicBezTo>
                    <a:pt x="13656" y="7122"/>
                    <a:pt x="13670" y="7192"/>
                    <a:pt x="13670" y="7262"/>
                  </a:cubicBezTo>
                  <a:cubicBezTo>
                    <a:pt x="13670" y="7373"/>
                    <a:pt x="13684" y="7485"/>
                    <a:pt x="13684" y="7597"/>
                  </a:cubicBezTo>
                  <a:lnTo>
                    <a:pt x="13684" y="7903"/>
                  </a:lnTo>
                  <a:lnTo>
                    <a:pt x="13684" y="8001"/>
                  </a:lnTo>
                  <a:lnTo>
                    <a:pt x="13670" y="8071"/>
                  </a:lnTo>
                  <a:cubicBezTo>
                    <a:pt x="13670" y="8113"/>
                    <a:pt x="13656" y="8168"/>
                    <a:pt x="13656" y="8224"/>
                  </a:cubicBezTo>
                  <a:cubicBezTo>
                    <a:pt x="13656" y="8280"/>
                    <a:pt x="13628" y="8322"/>
                    <a:pt x="13628" y="8378"/>
                  </a:cubicBezTo>
                  <a:cubicBezTo>
                    <a:pt x="13614" y="8433"/>
                    <a:pt x="13614" y="8489"/>
                    <a:pt x="13600" y="8517"/>
                  </a:cubicBezTo>
                  <a:lnTo>
                    <a:pt x="13544" y="8782"/>
                  </a:lnTo>
                  <a:lnTo>
                    <a:pt x="13461" y="9019"/>
                  </a:lnTo>
                  <a:lnTo>
                    <a:pt x="13419" y="9145"/>
                  </a:lnTo>
                  <a:lnTo>
                    <a:pt x="13377" y="9270"/>
                  </a:lnTo>
                  <a:lnTo>
                    <a:pt x="13265" y="9507"/>
                  </a:lnTo>
                  <a:lnTo>
                    <a:pt x="13140" y="9745"/>
                  </a:lnTo>
                  <a:lnTo>
                    <a:pt x="13070" y="9856"/>
                  </a:lnTo>
                  <a:cubicBezTo>
                    <a:pt x="13056" y="9898"/>
                    <a:pt x="13028" y="9926"/>
                    <a:pt x="13000" y="9968"/>
                  </a:cubicBezTo>
                  <a:lnTo>
                    <a:pt x="12847" y="10191"/>
                  </a:lnTo>
                  <a:cubicBezTo>
                    <a:pt x="12791" y="10261"/>
                    <a:pt x="12749" y="10330"/>
                    <a:pt x="12680" y="10400"/>
                  </a:cubicBezTo>
                  <a:cubicBezTo>
                    <a:pt x="12568" y="10540"/>
                    <a:pt x="12415" y="10679"/>
                    <a:pt x="12261" y="10833"/>
                  </a:cubicBezTo>
                  <a:cubicBezTo>
                    <a:pt x="12094" y="10972"/>
                    <a:pt x="11912" y="11084"/>
                    <a:pt x="11703" y="11153"/>
                  </a:cubicBezTo>
                  <a:cubicBezTo>
                    <a:pt x="11564" y="11181"/>
                    <a:pt x="11424" y="11223"/>
                    <a:pt x="11257" y="11223"/>
                  </a:cubicBezTo>
                  <a:lnTo>
                    <a:pt x="11103" y="11223"/>
                  </a:lnTo>
                  <a:cubicBezTo>
                    <a:pt x="10950" y="11209"/>
                    <a:pt x="10797" y="11167"/>
                    <a:pt x="10671" y="11112"/>
                  </a:cubicBezTo>
                  <a:cubicBezTo>
                    <a:pt x="10532" y="11042"/>
                    <a:pt x="10406" y="10972"/>
                    <a:pt x="10308" y="10888"/>
                  </a:cubicBezTo>
                  <a:lnTo>
                    <a:pt x="10350" y="10888"/>
                  </a:lnTo>
                  <a:cubicBezTo>
                    <a:pt x="10378" y="10888"/>
                    <a:pt x="10392" y="10874"/>
                    <a:pt x="10392" y="10874"/>
                  </a:cubicBezTo>
                  <a:cubicBezTo>
                    <a:pt x="10406" y="10874"/>
                    <a:pt x="10420" y="10847"/>
                    <a:pt x="10420" y="10847"/>
                  </a:cubicBezTo>
                  <a:cubicBezTo>
                    <a:pt x="10490" y="10777"/>
                    <a:pt x="10392" y="10637"/>
                    <a:pt x="10280" y="10470"/>
                  </a:cubicBezTo>
                  <a:lnTo>
                    <a:pt x="10266" y="10456"/>
                  </a:lnTo>
                  <a:lnTo>
                    <a:pt x="10266" y="10428"/>
                  </a:lnTo>
                  <a:lnTo>
                    <a:pt x="10266" y="10414"/>
                  </a:lnTo>
                  <a:cubicBezTo>
                    <a:pt x="10266" y="10400"/>
                    <a:pt x="10266" y="10400"/>
                    <a:pt x="10253" y="10386"/>
                  </a:cubicBezTo>
                  <a:lnTo>
                    <a:pt x="10253" y="10316"/>
                  </a:lnTo>
                  <a:cubicBezTo>
                    <a:pt x="10197" y="10233"/>
                    <a:pt x="10211" y="10191"/>
                    <a:pt x="10211" y="10135"/>
                  </a:cubicBezTo>
                  <a:cubicBezTo>
                    <a:pt x="10211" y="10135"/>
                    <a:pt x="10211" y="10121"/>
                    <a:pt x="10239" y="10121"/>
                  </a:cubicBezTo>
                  <a:lnTo>
                    <a:pt x="10239" y="10112"/>
                  </a:lnTo>
                  <a:lnTo>
                    <a:pt x="10239" y="10112"/>
                  </a:lnTo>
                  <a:cubicBezTo>
                    <a:pt x="10188" y="10071"/>
                    <a:pt x="10082" y="9981"/>
                    <a:pt x="10096" y="9981"/>
                  </a:cubicBezTo>
                  <a:cubicBezTo>
                    <a:pt x="10097" y="9981"/>
                    <a:pt x="10098" y="9981"/>
                    <a:pt x="10099" y="9982"/>
                  </a:cubicBezTo>
                  <a:lnTo>
                    <a:pt x="10113" y="9968"/>
                  </a:lnTo>
                  <a:lnTo>
                    <a:pt x="10169" y="9912"/>
                  </a:lnTo>
                  <a:cubicBezTo>
                    <a:pt x="10169" y="9898"/>
                    <a:pt x="10183" y="9870"/>
                    <a:pt x="10183" y="9856"/>
                  </a:cubicBezTo>
                  <a:lnTo>
                    <a:pt x="10183" y="9842"/>
                  </a:lnTo>
                  <a:cubicBezTo>
                    <a:pt x="10183" y="9842"/>
                    <a:pt x="10183" y="9828"/>
                    <a:pt x="10169" y="9828"/>
                  </a:cubicBezTo>
                  <a:cubicBezTo>
                    <a:pt x="10146" y="9794"/>
                    <a:pt x="10113" y="9769"/>
                    <a:pt x="10056" y="9769"/>
                  </a:cubicBezTo>
                  <a:cubicBezTo>
                    <a:pt x="10044" y="9769"/>
                    <a:pt x="10030" y="9770"/>
                    <a:pt x="10015" y="9772"/>
                  </a:cubicBezTo>
                  <a:cubicBezTo>
                    <a:pt x="10001" y="9772"/>
                    <a:pt x="9988" y="9786"/>
                    <a:pt x="9974" y="9786"/>
                  </a:cubicBezTo>
                  <a:cubicBezTo>
                    <a:pt x="9946" y="9786"/>
                    <a:pt x="9932" y="9800"/>
                    <a:pt x="9918" y="9828"/>
                  </a:cubicBezTo>
                  <a:lnTo>
                    <a:pt x="9806" y="9926"/>
                  </a:lnTo>
                  <a:cubicBezTo>
                    <a:pt x="9695" y="10065"/>
                    <a:pt x="9653" y="10316"/>
                    <a:pt x="9722" y="10526"/>
                  </a:cubicBezTo>
                  <a:cubicBezTo>
                    <a:pt x="9764" y="10623"/>
                    <a:pt x="9834" y="10707"/>
                    <a:pt x="9904" y="10805"/>
                  </a:cubicBezTo>
                  <a:cubicBezTo>
                    <a:pt x="9974" y="10874"/>
                    <a:pt x="10057" y="10944"/>
                    <a:pt x="10127" y="10986"/>
                  </a:cubicBezTo>
                  <a:cubicBezTo>
                    <a:pt x="10405" y="11185"/>
                    <a:pt x="10759" y="11308"/>
                    <a:pt x="11092" y="11308"/>
                  </a:cubicBezTo>
                  <a:cubicBezTo>
                    <a:pt x="11110" y="11308"/>
                    <a:pt x="11128" y="11308"/>
                    <a:pt x="11145" y="11307"/>
                  </a:cubicBezTo>
                  <a:lnTo>
                    <a:pt x="11382" y="11307"/>
                  </a:lnTo>
                  <a:cubicBezTo>
                    <a:pt x="11452" y="11293"/>
                    <a:pt x="11536" y="11293"/>
                    <a:pt x="11606" y="11251"/>
                  </a:cubicBezTo>
                  <a:cubicBezTo>
                    <a:pt x="11773" y="11223"/>
                    <a:pt x="11898" y="11153"/>
                    <a:pt x="12024" y="11084"/>
                  </a:cubicBezTo>
                  <a:cubicBezTo>
                    <a:pt x="12163" y="10986"/>
                    <a:pt x="12289" y="10888"/>
                    <a:pt x="12415" y="10777"/>
                  </a:cubicBezTo>
                  <a:lnTo>
                    <a:pt x="12582" y="10609"/>
                  </a:lnTo>
                  <a:cubicBezTo>
                    <a:pt x="12638" y="10554"/>
                    <a:pt x="12694" y="10484"/>
                    <a:pt x="12749" y="10414"/>
                  </a:cubicBezTo>
                  <a:cubicBezTo>
                    <a:pt x="12791" y="10344"/>
                    <a:pt x="12847" y="10289"/>
                    <a:pt x="12903" y="10219"/>
                  </a:cubicBezTo>
                  <a:lnTo>
                    <a:pt x="13042" y="10038"/>
                  </a:lnTo>
                  <a:cubicBezTo>
                    <a:pt x="13126" y="9912"/>
                    <a:pt x="13196" y="9759"/>
                    <a:pt x="13279" y="9619"/>
                  </a:cubicBezTo>
                  <a:cubicBezTo>
                    <a:pt x="13530" y="9131"/>
                    <a:pt x="13684" y="8601"/>
                    <a:pt x="13740" y="8057"/>
                  </a:cubicBezTo>
                  <a:cubicBezTo>
                    <a:pt x="13754" y="7987"/>
                    <a:pt x="13754" y="7917"/>
                    <a:pt x="13754" y="7848"/>
                  </a:cubicBezTo>
                  <a:lnTo>
                    <a:pt x="13754" y="7638"/>
                  </a:lnTo>
                  <a:lnTo>
                    <a:pt x="13754" y="7429"/>
                  </a:lnTo>
                  <a:cubicBezTo>
                    <a:pt x="13754" y="7359"/>
                    <a:pt x="13740" y="7290"/>
                    <a:pt x="13740" y="7220"/>
                  </a:cubicBezTo>
                  <a:cubicBezTo>
                    <a:pt x="13740" y="7150"/>
                    <a:pt x="13726" y="7080"/>
                    <a:pt x="13698" y="6997"/>
                  </a:cubicBezTo>
                  <a:cubicBezTo>
                    <a:pt x="13684" y="6927"/>
                    <a:pt x="13684" y="6843"/>
                    <a:pt x="13670" y="6774"/>
                  </a:cubicBezTo>
                  <a:cubicBezTo>
                    <a:pt x="13628" y="6620"/>
                    <a:pt x="13600" y="6481"/>
                    <a:pt x="13544" y="6313"/>
                  </a:cubicBezTo>
                  <a:cubicBezTo>
                    <a:pt x="13517" y="6243"/>
                    <a:pt x="13489" y="6174"/>
                    <a:pt x="13461" y="6090"/>
                  </a:cubicBezTo>
                  <a:cubicBezTo>
                    <a:pt x="13419" y="6020"/>
                    <a:pt x="13405" y="5937"/>
                    <a:pt x="13377" y="5867"/>
                  </a:cubicBezTo>
                  <a:cubicBezTo>
                    <a:pt x="13307" y="5727"/>
                    <a:pt x="13238" y="5574"/>
                    <a:pt x="13140" y="5448"/>
                  </a:cubicBezTo>
                  <a:lnTo>
                    <a:pt x="12986" y="5183"/>
                  </a:lnTo>
                  <a:cubicBezTo>
                    <a:pt x="12917" y="5100"/>
                    <a:pt x="12861" y="5030"/>
                    <a:pt x="12791" y="4946"/>
                  </a:cubicBezTo>
                  <a:lnTo>
                    <a:pt x="12791" y="4946"/>
                  </a:lnTo>
                  <a:cubicBezTo>
                    <a:pt x="12833" y="4988"/>
                    <a:pt x="12889" y="5044"/>
                    <a:pt x="12959" y="5114"/>
                  </a:cubicBezTo>
                  <a:lnTo>
                    <a:pt x="13056" y="5225"/>
                  </a:lnTo>
                  <a:cubicBezTo>
                    <a:pt x="13098" y="5253"/>
                    <a:pt x="13126" y="5295"/>
                    <a:pt x="13140" y="5323"/>
                  </a:cubicBezTo>
                  <a:cubicBezTo>
                    <a:pt x="13210" y="5393"/>
                    <a:pt x="13265" y="5462"/>
                    <a:pt x="13321" y="5504"/>
                  </a:cubicBezTo>
                  <a:lnTo>
                    <a:pt x="13419" y="5602"/>
                  </a:lnTo>
                  <a:cubicBezTo>
                    <a:pt x="13430" y="5608"/>
                    <a:pt x="13439" y="5611"/>
                    <a:pt x="13446" y="5611"/>
                  </a:cubicBezTo>
                  <a:cubicBezTo>
                    <a:pt x="13499" y="5611"/>
                    <a:pt x="13427" y="5435"/>
                    <a:pt x="13279" y="5225"/>
                  </a:cubicBezTo>
                  <a:cubicBezTo>
                    <a:pt x="13251" y="5169"/>
                    <a:pt x="13210" y="5100"/>
                    <a:pt x="13182" y="5044"/>
                  </a:cubicBezTo>
                  <a:cubicBezTo>
                    <a:pt x="13126" y="5002"/>
                    <a:pt x="13098" y="4946"/>
                    <a:pt x="13056" y="4890"/>
                  </a:cubicBezTo>
                  <a:cubicBezTo>
                    <a:pt x="12973" y="4793"/>
                    <a:pt x="12903" y="4695"/>
                    <a:pt x="12861" y="4653"/>
                  </a:cubicBezTo>
                  <a:cubicBezTo>
                    <a:pt x="12763" y="4528"/>
                    <a:pt x="12638" y="4402"/>
                    <a:pt x="12540" y="4305"/>
                  </a:cubicBezTo>
                  <a:cubicBezTo>
                    <a:pt x="12415" y="4193"/>
                    <a:pt x="12303" y="4068"/>
                    <a:pt x="12205" y="3970"/>
                  </a:cubicBezTo>
                  <a:lnTo>
                    <a:pt x="12205" y="3970"/>
                  </a:lnTo>
                  <a:cubicBezTo>
                    <a:pt x="12362" y="4064"/>
                    <a:pt x="12493" y="4127"/>
                    <a:pt x="12572" y="4127"/>
                  </a:cubicBezTo>
                  <a:cubicBezTo>
                    <a:pt x="12633" y="4127"/>
                    <a:pt x="12664" y="4089"/>
                    <a:pt x="12652" y="3998"/>
                  </a:cubicBezTo>
                  <a:cubicBezTo>
                    <a:pt x="12652" y="3928"/>
                    <a:pt x="12498" y="3761"/>
                    <a:pt x="12401" y="3691"/>
                  </a:cubicBezTo>
                  <a:cubicBezTo>
                    <a:pt x="11536" y="3007"/>
                    <a:pt x="10448" y="2254"/>
                    <a:pt x="9304" y="1585"/>
                  </a:cubicBezTo>
                  <a:lnTo>
                    <a:pt x="9304" y="1585"/>
                  </a:lnTo>
                  <a:cubicBezTo>
                    <a:pt x="9374" y="1613"/>
                    <a:pt x="9444" y="1626"/>
                    <a:pt x="9513" y="1668"/>
                  </a:cubicBezTo>
                  <a:cubicBezTo>
                    <a:pt x="9904" y="1836"/>
                    <a:pt x="10336" y="2073"/>
                    <a:pt x="10741" y="2366"/>
                  </a:cubicBezTo>
                  <a:cubicBezTo>
                    <a:pt x="10778" y="2390"/>
                    <a:pt x="10800" y="2400"/>
                    <a:pt x="10811" y="2400"/>
                  </a:cubicBezTo>
                  <a:cubicBezTo>
                    <a:pt x="10837" y="2400"/>
                    <a:pt x="10796" y="2341"/>
                    <a:pt x="10727" y="2282"/>
                  </a:cubicBezTo>
                  <a:cubicBezTo>
                    <a:pt x="10629" y="2212"/>
                    <a:pt x="10532" y="2115"/>
                    <a:pt x="10420" y="2031"/>
                  </a:cubicBezTo>
                  <a:cubicBezTo>
                    <a:pt x="10322" y="1947"/>
                    <a:pt x="10197" y="1878"/>
                    <a:pt x="10071" y="1794"/>
                  </a:cubicBezTo>
                  <a:cubicBezTo>
                    <a:pt x="9471" y="1334"/>
                    <a:pt x="8788" y="929"/>
                    <a:pt x="8091" y="692"/>
                  </a:cubicBezTo>
                  <a:cubicBezTo>
                    <a:pt x="7588" y="497"/>
                    <a:pt x="7044" y="371"/>
                    <a:pt x="6514" y="301"/>
                  </a:cubicBezTo>
                  <a:cubicBezTo>
                    <a:pt x="6361" y="287"/>
                    <a:pt x="6207" y="273"/>
                    <a:pt x="6054" y="273"/>
                  </a:cubicBezTo>
                  <a:cubicBezTo>
                    <a:pt x="6068" y="260"/>
                    <a:pt x="6082" y="232"/>
                    <a:pt x="6124" y="218"/>
                  </a:cubicBezTo>
                  <a:cubicBezTo>
                    <a:pt x="6221" y="190"/>
                    <a:pt x="6333" y="148"/>
                    <a:pt x="6514" y="134"/>
                  </a:cubicBezTo>
                  <a:cubicBezTo>
                    <a:pt x="6584" y="134"/>
                    <a:pt x="6514" y="78"/>
                    <a:pt x="6431" y="64"/>
                  </a:cubicBezTo>
                  <a:cubicBezTo>
                    <a:pt x="6202" y="17"/>
                    <a:pt x="5986" y="1"/>
                    <a:pt x="5777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267717" y="2756348"/>
              <a:ext cx="509488" cy="382907"/>
            </a:xfrm>
            <a:custGeom>
              <a:avLst/>
              <a:gdLst/>
              <a:ahLst/>
              <a:cxnLst/>
              <a:rect l="l" t="t" r="r" b="b"/>
              <a:pathLst>
                <a:path w="11759" h="8837" extrusionOk="0">
                  <a:moveTo>
                    <a:pt x="2134" y="5468"/>
                  </a:moveTo>
                  <a:cubicBezTo>
                    <a:pt x="2134" y="5482"/>
                    <a:pt x="2131" y="5492"/>
                    <a:pt x="2127" y="5499"/>
                  </a:cubicBezTo>
                  <a:lnTo>
                    <a:pt x="2127" y="5499"/>
                  </a:lnTo>
                  <a:cubicBezTo>
                    <a:pt x="2134" y="5492"/>
                    <a:pt x="2134" y="5482"/>
                    <a:pt x="2134" y="5468"/>
                  </a:cubicBezTo>
                  <a:close/>
                  <a:moveTo>
                    <a:pt x="11759" y="0"/>
                  </a:moveTo>
                  <a:lnTo>
                    <a:pt x="11577" y="167"/>
                  </a:lnTo>
                  <a:cubicBezTo>
                    <a:pt x="11536" y="223"/>
                    <a:pt x="11466" y="307"/>
                    <a:pt x="11368" y="391"/>
                  </a:cubicBezTo>
                  <a:cubicBezTo>
                    <a:pt x="11284" y="488"/>
                    <a:pt x="11201" y="586"/>
                    <a:pt x="11089" y="711"/>
                  </a:cubicBezTo>
                  <a:cubicBezTo>
                    <a:pt x="10699" y="1186"/>
                    <a:pt x="10155" y="1883"/>
                    <a:pt x="9583" y="2762"/>
                  </a:cubicBezTo>
                  <a:cubicBezTo>
                    <a:pt x="9290" y="3208"/>
                    <a:pt x="8969" y="3669"/>
                    <a:pt x="8634" y="4185"/>
                  </a:cubicBezTo>
                  <a:cubicBezTo>
                    <a:pt x="8299" y="4673"/>
                    <a:pt x="7937" y="5189"/>
                    <a:pt x="7518" y="5677"/>
                  </a:cubicBezTo>
                  <a:cubicBezTo>
                    <a:pt x="7100" y="6193"/>
                    <a:pt x="6654" y="6681"/>
                    <a:pt x="6123" y="7100"/>
                  </a:cubicBezTo>
                  <a:cubicBezTo>
                    <a:pt x="5858" y="7309"/>
                    <a:pt x="5579" y="7477"/>
                    <a:pt x="5273" y="7616"/>
                  </a:cubicBezTo>
                  <a:cubicBezTo>
                    <a:pt x="4952" y="7755"/>
                    <a:pt x="4645" y="7881"/>
                    <a:pt x="4310" y="7965"/>
                  </a:cubicBezTo>
                  <a:cubicBezTo>
                    <a:pt x="3975" y="8048"/>
                    <a:pt x="3655" y="8118"/>
                    <a:pt x="3320" y="8174"/>
                  </a:cubicBezTo>
                  <a:cubicBezTo>
                    <a:pt x="3097" y="8211"/>
                    <a:pt x="2867" y="8224"/>
                    <a:pt x="2640" y="8224"/>
                  </a:cubicBezTo>
                  <a:cubicBezTo>
                    <a:pt x="2526" y="8224"/>
                    <a:pt x="2413" y="8220"/>
                    <a:pt x="2302" y="8216"/>
                  </a:cubicBezTo>
                  <a:cubicBezTo>
                    <a:pt x="1981" y="8188"/>
                    <a:pt x="1646" y="8146"/>
                    <a:pt x="1353" y="8034"/>
                  </a:cubicBezTo>
                  <a:cubicBezTo>
                    <a:pt x="1046" y="7937"/>
                    <a:pt x="767" y="7769"/>
                    <a:pt x="558" y="7560"/>
                  </a:cubicBezTo>
                  <a:cubicBezTo>
                    <a:pt x="349" y="7351"/>
                    <a:pt x="209" y="7072"/>
                    <a:pt x="140" y="6793"/>
                  </a:cubicBezTo>
                  <a:cubicBezTo>
                    <a:pt x="70" y="6514"/>
                    <a:pt x="98" y="6221"/>
                    <a:pt x="126" y="5928"/>
                  </a:cubicBezTo>
                  <a:lnTo>
                    <a:pt x="181" y="5607"/>
                  </a:lnTo>
                  <a:cubicBezTo>
                    <a:pt x="195" y="5510"/>
                    <a:pt x="237" y="5398"/>
                    <a:pt x="265" y="5301"/>
                  </a:cubicBezTo>
                  <a:cubicBezTo>
                    <a:pt x="321" y="5091"/>
                    <a:pt x="405" y="4910"/>
                    <a:pt x="516" y="4757"/>
                  </a:cubicBezTo>
                  <a:cubicBezTo>
                    <a:pt x="614" y="4617"/>
                    <a:pt x="739" y="4519"/>
                    <a:pt x="865" y="4408"/>
                  </a:cubicBezTo>
                  <a:cubicBezTo>
                    <a:pt x="1004" y="4296"/>
                    <a:pt x="1144" y="4240"/>
                    <a:pt x="1297" y="4185"/>
                  </a:cubicBezTo>
                  <a:cubicBezTo>
                    <a:pt x="1451" y="4129"/>
                    <a:pt x="1632" y="4101"/>
                    <a:pt x="1785" y="4101"/>
                  </a:cubicBezTo>
                  <a:cubicBezTo>
                    <a:pt x="1953" y="4101"/>
                    <a:pt x="2120" y="4115"/>
                    <a:pt x="2274" y="4157"/>
                  </a:cubicBezTo>
                  <a:cubicBezTo>
                    <a:pt x="2427" y="4213"/>
                    <a:pt x="2608" y="4296"/>
                    <a:pt x="2748" y="4464"/>
                  </a:cubicBezTo>
                  <a:cubicBezTo>
                    <a:pt x="2818" y="4533"/>
                    <a:pt x="2859" y="4617"/>
                    <a:pt x="2915" y="4701"/>
                  </a:cubicBezTo>
                  <a:cubicBezTo>
                    <a:pt x="2971" y="4784"/>
                    <a:pt x="2999" y="4896"/>
                    <a:pt x="3027" y="4994"/>
                  </a:cubicBezTo>
                  <a:cubicBezTo>
                    <a:pt x="3041" y="5133"/>
                    <a:pt x="3041" y="5273"/>
                    <a:pt x="2999" y="5412"/>
                  </a:cubicBezTo>
                  <a:cubicBezTo>
                    <a:pt x="2985" y="5468"/>
                    <a:pt x="2985" y="5524"/>
                    <a:pt x="2957" y="5552"/>
                  </a:cubicBezTo>
                  <a:cubicBezTo>
                    <a:pt x="2929" y="5621"/>
                    <a:pt x="2887" y="5677"/>
                    <a:pt x="2846" y="5733"/>
                  </a:cubicBezTo>
                  <a:cubicBezTo>
                    <a:pt x="2790" y="5789"/>
                    <a:pt x="2748" y="5831"/>
                    <a:pt x="2692" y="5872"/>
                  </a:cubicBezTo>
                  <a:cubicBezTo>
                    <a:pt x="2567" y="5942"/>
                    <a:pt x="2441" y="5970"/>
                    <a:pt x="2329" y="5970"/>
                  </a:cubicBezTo>
                  <a:cubicBezTo>
                    <a:pt x="2343" y="5970"/>
                    <a:pt x="2343" y="5956"/>
                    <a:pt x="2357" y="5942"/>
                  </a:cubicBezTo>
                  <a:cubicBezTo>
                    <a:pt x="2371" y="5928"/>
                    <a:pt x="2371" y="5900"/>
                    <a:pt x="2371" y="5900"/>
                  </a:cubicBezTo>
                  <a:cubicBezTo>
                    <a:pt x="2371" y="5886"/>
                    <a:pt x="2399" y="5886"/>
                    <a:pt x="2399" y="5872"/>
                  </a:cubicBezTo>
                  <a:cubicBezTo>
                    <a:pt x="2399" y="5817"/>
                    <a:pt x="2357" y="5789"/>
                    <a:pt x="2302" y="5747"/>
                  </a:cubicBezTo>
                  <a:cubicBezTo>
                    <a:pt x="2288" y="5733"/>
                    <a:pt x="2260" y="5719"/>
                    <a:pt x="2232" y="5691"/>
                  </a:cubicBezTo>
                  <a:cubicBezTo>
                    <a:pt x="2218" y="5691"/>
                    <a:pt x="2204" y="5677"/>
                    <a:pt x="2204" y="5677"/>
                  </a:cubicBezTo>
                  <a:lnTo>
                    <a:pt x="2190" y="5663"/>
                  </a:lnTo>
                  <a:lnTo>
                    <a:pt x="2190" y="5649"/>
                  </a:lnTo>
                  <a:cubicBezTo>
                    <a:pt x="2162" y="5621"/>
                    <a:pt x="2148" y="5593"/>
                    <a:pt x="2148" y="5580"/>
                  </a:cubicBezTo>
                  <a:lnTo>
                    <a:pt x="2148" y="5552"/>
                  </a:lnTo>
                  <a:lnTo>
                    <a:pt x="2148" y="5538"/>
                  </a:lnTo>
                  <a:lnTo>
                    <a:pt x="2148" y="5527"/>
                  </a:lnTo>
                  <a:lnTo>
                    <a:pt x="2148" y="5527"/>
                  </a:lnTo>
                  <a:cubicBezTo>
                    <a:pt x="2153" y="5527"/>
                    <a:pt x="2158" y="5525"/>
                    <a:pt x="2154" y="5525"/>
                  </a:cubicBezTo>
                  <a:cubicBezTo>
                    <a:pt x="2153" y="5525"/>
                    <a:pt x="2151" y="5525"/>
                    <a:pt x="2148" y="5525"/>
                  </a:cubicBezTo>
                  <a:lnTo>
                    <a:pt x="2148" y="5525"/>
                  </a:lnTo>
                  <a:lnTo>
                    <a:pt x="2148" y="5524"/>
                  </a:lnTo>
                  <a:cubicBezTo>
                    <a:pt x="2147" y="5524"/>
                    <a:pt x="2145" y="5525"/>
                    <a:pt x="2145" y="5526"/>
                  </a:cubicBezTo>
                  <a:lnTo>
                    <a:pt x="2145" y="5526"/>
                  </a:lnTo>
                  <a:cubicBezTo>
                    <a:pt x="2134" y="5527"/>
                    <a:pt x="2114" y="5531"/>
                    <a:pt x="2078" y="5538"/>
                  </a:cubicBezTo>
                  <a:lnTo>
                    <a:pt x="2078" y="5510"/>
                  </a:lnTo>
                  <a:cubicBezTo>
                    <a:pt x="2099" y="5510"/>
                    <a:pt x="2112" y="5508"/>
                    <a:pt x="2120" y="5504"/>
                  </a:cubicBezTo>
                  <a:lnTo>
                    <a:pt x="2120" y="5504"/>
                  </a:lnTo>
                  <a:lnTo>
                    <a:pt x="2120" y="5510"/>
                  </a:lnTo>
                  <a:cubicBezTo>
                    <a:pt x="2120" y="5510"/>
                    <a:pt x="2124" y="5506"/>
                    <a:pt x="2127" y="5499"/>
                  </a:cubicBezTo>
                  <a:lnTo>
                    <a:pt x="2127" y="5499"/>
                  </a:lnTo>
                  <a:cubicBezTo>
                    <a:pt x="2125" y="5501"/>
                    <a:pt x="2123" y="5503"/>
                    <a:pt x="2120" y="5504"/>
                  </a:cubicBezTo>
                  <a:lnTo>
                    <a:pt x="2120" y="5504"/>
                  </a:lnTo>
                  <a:lnTo>
                    <a:pt x="2120" y="5496"/>
                  </a:lnTo>
                  <a:cubicBezTo>
                    <a:pt x="2120" y="5496"/>
                    <a:pt x="2120" y="5468"/>
                    <a:pt x="2134" y="5468"/>
                  </a:cubicBezTo>
                  <a:cubicBezTo>
                    <a:pt x="2134" y="5440"/>
                    <a:pt x="2148" y="5398"/>
                    <a:pt x="2148" y="5384"/>
                  </a:cubicBezTo>
                  <a:cubicBezTo>
                    <a:pt x="2162" y="5356"/>
                    <a:pt x="2162" y="5328"/>
                    <a:pt x="2162" y="5301"/>
                  </a:cubicBezTo>
                  <a:cubicBezTo>
                    <a:pt x="2162" y="5287"/>
                    <a:pt x="2148" y="5259"/>
                    <a:pt x="2148" y="5245"/>
                  </a:cubicBezTo>
                  <a:cubicBezTo>
                    <a:pt x="2134" y="5231"/>
                    <a:pt x="2120" y="5231"/>
                    <a:pt x="2106" y="5217"/>
                  </a:cubicBezTo>
                  <a:cubicBezTo>
                    <a:pt x="2078" y="5189"/>
                    <a:pt x="2050" y="5189"/>
                    <a:pt x="2023" y="5189"/>
                  </a:cubicBezTo>
                  <a:lnTo>
                    <a:pt x="1981" y="5189"/>
                  </a:lnTo>
                  <a:cubicBezTo>
                    <a:pt x="1967" y="5189"/>
                    <a:pt x="1939" y="5189"/>
                    <a:pt x="1925" y="5217"/>
                  </a:cubicBezTo>
                  <a:cubicBezTo>
                    <a:pt x="1855" y="5231"/>
                    <a:pt x="1771" y="5287"/>
                    <a:pt x="1716" y="5384"/>
                  </a:cubicBezTo>
                  <a:cubicBezTo>
                    <a:pt x="1632" y="5566"/>
                    <a:pt x="1660" y="5803"/>
                    <a:pt x="1799" y="5984"/>
                  </a:cubicBezTo>
                  <a:lnTo>
                    <a:pt x="1855" y="6026"/>
                  </a:lnTo>
                  <a:cubicBezTo>
                    <a:pt x="1869" y="6054"/>
                    <a:pt x="1911" y="6068"/>
                    <a:pt x="1925" y="6082"/>
                  </a:cubicBezTo>
                  <a:cubicBezTo>
                    <a:pt x="1967" y="6124"/>
                    <a:pt x="2023" y="6137"/>
                    <a:pt x="2064" y="6151"/>
                  </a:cubicBezTo>
                  <a:cubicBezTo>
                    <a:pt x="2138" y="6183"/>
                    <a:pt x="2219" y="6198"/>
                    <a:pt x="2290" y="6198"/>
                  </a:cubicBezTo>
                  <a:cubicBezTo>
                    <a:pt x="2314" y="6198"/>
                    <a:pt x="2336" y="6197"/>
                    <a:pt x="2357" y="6193"/>
                  </a:cubicBezTo>
                  <a:cubicBezTo>
                    <a:pt x="2553" y="6193"/>
                    <a:pt x="2720" y="6096"/>
                    <a:pt x="2873" y="5998"/>
                  </a:cubicBezTo>
                  <a:cubicBezTo>
                    <a:pt x="3013" y="5872"/>
                    <a:pt x="3111" y="5733"/>
                    <a:pt x="3152" y="5552"/>
                  </a:cubicBezTo>
                  <a:cubicBezTo>
                    <a:pt x="3250" y="5259"/>
                    <a:pt x="3194" y="4924"/>
                    <a:pt x="3055" y="4673"/>
                  </a:cubicBezTo>
                  <a:cubicBezTo>
                    <a:pt x="2915" y="4394"/>
                    <a:pt x="2636" y="4157"/>
                    <a:pt x="2343" y="4087"/>
                  </a:cubicBezTo>
                  <a:cubicBezTo>
                    <a:pt x="2190" y="4045"/>
                    <a:pt x="2037" y="4017"/>
                    <a:pt x="1869" y="4017"/>
                  </a:cubicBezTo>
                  <a:cubicBezTo>
                    <a:pt x="1716" y="4017"/>
                    <a:pt x="1562" y="4045"/>
                    <a:pt x="1409" y="4087"/>
                  </a:cubicBezTo>
                  <a:cubicBezTo>
                    <a:pt x="1144" y="4157"/>
                    <a:pt x="893" y="4296"/>
                    <a:pt x="711" y="4478"/>
                  </a:cubicBezTo>
                  <a:cubicBezTo>
                    <a:pt x="516" y="4645"/>
                    <a:pt x="349" y="4882"/>
                    <a:pt x="265" y="5133"/>
                  </a:cubicBezTo>
                  <a:cubicBezTo>
                    <a:pt x="237" y="5189"/>
                    <a:pt x="237" y="5259"/>
                    <a:pt x="195" y="5328"/>
                  </a:cubicBezTo>
                  <a:cubicBezTo>
                    <a:pt x="181" y="5398"/>
                    <a:pt x="167" y="5454"/>
                    <a:pt x="140" y="5524"/>
                  </a:cubicBezTo>
                  <a:lnTo>
                    <a:pt x="98" y="5733"/>
                  </a:lnTo>
                  <a:cubicBezTo>
                    <a:pt x="84" y="5803"/>
                    <a:pt x="56" y="5872"/>
                    <a:pt x="56" y="5942"/>
                  </a:cubicBezTo>
                  <a:cubicBezTo>
                    <a:pt x="28" y="6235"/>
                    <a:pt x="0" y="6528"/>
                    <a:pt x="70" y="6849"/>
                  </a:cubicBezTo>
                  <a:cubicBezTo>
                    <a:pt x="126" y="7142"/>
                    <a:pt x="279" y="7435"/>
                    <a:pt x="516" y="7672"/>
                  </a:cubicBezTo>
                  <a:lnTo>
                    <a:pt x="614" y="7769"/>
                  </a:lnTo>
                  <a:cubicBezTo>
                    <a:pt x="656" y="7811"/>
                    <a:pt x="697" y="7839"/>
                    <a:pt x="739" y="7853"/>
                  </a:cubicBezTo>
                  <a:cubicBezTo>
                    <a:pt x="802" y="7905"/>
                    <a:pt x="864" y="7942"/>
                    <a:pt x="932" y="7980"/>
                  </a:cubicBezTo>
                  <a:lnTo>
                    <a:pt x="932" y="7980"/>
                  </a:lnTo>
                  <a:cubicBezTo>
                    <a:pt x="892" y="7961"/>
                    <a:pt x="846" y="7943"/>
                    <a:pt x="795" y="7909"/>
                  </a:cubicBezTo>
                  <a:cubicBezTo>
                    <a:pt x="753" y="7895"/>
                    <a:pt x="697" y="7881"/>
                    <a:pt x="670" y="7839"/>
                  </a:cubicBezTo>
                  <a:lnTo>
                    <a:pt x="600" y="7811"/>
                  </a:lnTo>
                  <a:cubicBezTo>
                    <a:pt x="586" y="7783"/>
                    <a:pt x="558" y="7783"/>
                    <a:pt x="544" y="7769"/>
                  </a:cubicBezTo>
                  <a:cubicBezTo>
                    <a:pt x="391" y="7686"/>
                    <a:pt x="251" y="7560"/>
                    <a:pt x="195" y="7546"/>
                  </a:cubicBezTo>
                  <a:cubicBezTo>
                    <a:pt x="186" y="7544"/>
                    <a:pt x="178" y="7543"/>
                    <a:pt x="172" y="7543"/>
                  </a:cubicBezTo>
                  <a:cubicBezTo>
                    <a:pt x="141" y="7543"/>
                    <a:pt x="149" y="7572"/>
                    <a:pt x="195" y="7630"/>
                  </a:cubicBezTo>
                  <a:cubicBezTo>
                    <a:pt x="209" y="7672"/>
                    <a:pt x="251" y="7700"/>
                    <a:pt x="279" y="7755"/>
                  </a:cubicBezTo>
                  <a:cubicBezTo>
                    <a:pt x="321" y="7811"/>
                    <a:pt x="377" y="7839"/>
                    <a:pt x="418" y="7895"/>
                  </a:cubicBezTo>
                  <a:cubicBezTo>
                    <a:pt x="628" y="8090"/>
                    <a:pt x="949" y="8244"/>
                    <a:pt x="1074" y="8299"/>
                  </a:cubicBezTo>
                  <a:cubicBezTo>
                    <a:pt x="1395" y="8439"/>
                    <a:pt x="1730" y="8481"/>
                    <a:pt x="2050" y="8509"/>
                  </a:cubicBezTo>
                  <a:cubicBezTo>
                    <a:pt x="1869" y="8523"/>
                    <a:pt x="1744" y="8537"/>
                    <a:pt x="1660" y="8592"/>
                  </a:cubicBezTo>
                  <a:cubicBezTo>
                    <a:pt x="1590" y="8620"/>
                    <a:pt x="1576" y="8676"/>
                    <a:pt x="1646" y="8746"/>
                  </a:cubicBezTo>
                  <a:cubicBezTo>
                    <a:pt x="1692" y="8791"/>
                    <a:pt x="1858" y="8837"/>
                    <a:pt x="1993" y="8837"/>
                  </a:cubicBezTo>
                  <a:cubicBezTo>
                    <a:pt x="2024" y="8837"/>
                    <a:pt x="2053" y="8835"/>
                    <a:pt x="2078" y="8830"/>
                  </a:cubicBezTo>
                  <a:cubicBezTo>
                    <a:pt x="2218" y="8830"/>
                    <a:pt x="2371" y="8816"/>
                    <a:pt x="2539" y="8802"/>
                  </a:cubicBezTo>
                  <a:cubicBezTo>
                    <a:pt x="2692" y="8788"/>
                    <a:pt x="2832" y="8760"/>
                    <a:pt x="2985" y="8732"/>
                  </a:cubicBezTo>
                  <a:cubicBezTo>
                    <a:pt x="3278" y="8676"/>
                    <a:pt x="3599" y="8592"/>
                    <a:pt x="3906" y="8481"/>
                  </a:cubicBezTo>
                  <a:cubicBezTo>
                    <a:pt x="4226" y="8383"/>
                    <a:pt x="4519" y="8258"/>
                    <a:pt x="4812" y="8118"/>
                  </a:cubicBezTo>
                  <a:cubicBezTo>
                    <a:pt x="5119" y="7979"/>
                    <a:pt x="5412" y="7825"/>
                    <a:pt x="5705" y="7672"/>
                  </a:cubicBezTo>
                  <a:lnTo>
                    <a:pt x="5705" y="7672"/>
                  </a:lnTo>
                  <a:cubicBezTo>
                    <a:pt x="5649" y="7714"/>
                    <a:pt x="5607" y="7755"/>
                    <a:pt x="5538" y="7811"/>
                  </a:cubicBezTo>
                  <a:cubicBezTo>
                    <a:pt x="5203" y="8062"/>
                    <a:pt x="4770" y="8313"/>
                    <a:pt x="4254" y="8467"/>
                  </a:cubicBezTo>
                  <a:cubicBezTo>
                    <a:pt x="4161" y="8504"/>
                    <a:pt x="4174" y="8523"/>
                    <a:pt x="4225" y="8523"/>
                  </a:cubicBezTo>
                  <a:cubicBezTo>
                    <a:pt x="4251" y="8523"/>
                    <a:pt x="4287" y="8518"/>
                    <a:pt x="4324" y="8509"/>
                  </a:cubicBezTo>
                  <a:cubicBezTo>
                    <a:pt x="4450" y="8467"/>
                    <a:pt x="4575" y="8439"/>
                    <a:pt x="4701" y="8383"/>
                  </a:cubicBezTo>
                  <a:cubicBezTo>
                    <a:pt x="4812" y="8327"/>
                    <a:pt x="4952" y="8299"/>
                    <a:pt x="5091" y="8230"/>
                  </a:cubicBezTo>
                  <a:cubicBezTo>
                    <a:pt x="5468" y="8090"/>
                    <a:pt x="5817" y="7895"/>
                    <a:pt x="6137" y="7672"/>
                  </a:cubicBezTo>
                  <a:cubicBezTo>
                    <a:pt x="6179" y="7630"/>
                    <a:pt x="6235" y="7616"/>
                    <a:pt x="6263" y="7588"/>
                  </a:cubicBezTo>
                  <a:lnTo>
                    <a:pt x="6388" y="7477"/>
                  </a:lnTo>
                  <a:cubicBezTo>
                    <a:pt x="6472" y="7407"/>
                    <a:pt x="6528" y="7351"/>
                    <a:pt x="6598" y="7281"/>
                  </a:cubicBezTo>
                  <a:cubicBezTo>
                    <a:pt x="6737" y="7142"/>
                    <a:pt x="6877" y="7016"/>
                    <a:pt x="6974" y="6877"/>
                  </a:cubicBezTo>
                  <a:lnTo>
                    <a:pt x="7239" y="6570"/>
                  </a:lnTo>
                  <a:cubicBezTo>
                    <a:pt x="7323" y="6458"/>
                    <a:pt x="7393" y="6361"/>
                    <a:pt x="7490" y="6249"/>
                  </a:cubicBezTo>
                  <a:lnTo>
                    <a:pt x="7602" y="6096"/>
                  </a:lnTo>
                  <a:lnTo>
                    <a:pt x="7714" y="5942"/>
                  </a:lnTo>
                  <a:cubicBezTo>
                    <a:pt x="7783" y="5831"/>
                    <a:pt x="7853" y="5733"/>
                    <a:pt x="7937" y="5607"/>
                  </a:cubicBezTo>
                  <a:cubicBezTo>
                    <a:pt x="8020" y="5468"/>
                    <a:pt x="8090" y="5328"/>
                    <a:pt x="8188" y="5203"/>
                  </a:cubicBezTo>
                  <a:lnTo>
                    <a:pt x="8188" y="5301"/>
                  </a:lnTo>
                  <a:cubicBezTo>
                    <a:pt x="8160" y="5398"/>
                    <a:pt x="8160" y="5524"/>
                    <a:pt x="8076" y="5691"/>
                  </a:cubicBezTo>
                  <a:cubicBezTo>
                    <a:pt x="8066" y="5716"/>
                    <a:pt x="8071" y="5727"/>
                    <a:pt x="8082" y="5727"/>
                  </a:cubicBezTo>
                  <a:cubicBezTo>
                    <a:pt x="8102" y="5727"/>
                    <a:pt x="8142" y="5694"/>
                    <a:pt x="8160" y="5649"/>
                  </a:cubicBezTo>
                  <a:cubicBezTo>
                    <a:pt x="8634" y="4994"/>
                    <a:pt x="8829" y="4394"/>
                    <a:pt x="9178" y="3724"/>
                  </a:cubicBezTo>
                  <a:cubicBezTo>
                    <a:pt x="9527" y="3083"/>
                    <a:pt x="9904" y="2441"/>
                    <a:pt x="10322" y="1785"/>
                  </a:cubicBezTo>
                  <a:cubicBezTo>
                    <a:pt x="10740" y="1158"/>
                    <a:pt x="11215" y="558"/>
                    <a:pt x="11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247134" y="538743"/>
              <a:ext cx="420710" cy="729201"/>
            </a:xfrm>
            <a:custGeom>
              <a:avLst/>
              <a:gdLst/>
              <a:ahLst/>
              <a:cxnLst/>
              <a:rect l="l" t="t" r="r" b="b"/>
              <a:pathLst>
                <a:path w="9710" h="16829" extrusionOk="0">
                  <a:moveTo>
                    <a:pt x="3111" y="11508"/>
                  </a:moveTo>
                  <a:lnTo>
                    <a:pt x="3097" y="11550"/>
                  </a:lnTo>
                  <a:cubicBezTo>
                    <a:pt x="3111" y="11550"/>
                    <a:pt x="3111" y="11550"/>
                    <a:pt x="3111" y="11508"/>
                  </a:cubicBezTo>
                  <a:close/>
                  <a:moveTo>
                    <a:pt x="7784" y="1"/>
                  </a:moveTo>
                  <a:lnTo>
                    <a:pt x="7631" y="363"/>
                  </a:lnTo>
                  <a:cubicBezTo>
                    <a:pt x="7533" y="614"/>
                    <a:pt x="7394" y="949"/>
                    <a:pt x="7212" y="1395"/>
                  </a:cubicBezTo>
                  <a:cubicBezTo>
                    <a:pt x="7045" y="1856"/>
                    <a:pt x="6863" y="2414"/>
                    <a:pt x="6724" y="3069"/>
                  </a:cubicBezTo>
                  <a:cubicBezTo>
                    <a:pt x="6654" y="3404"/>
                    <a:pt x="6598" y="3767"/>
                    <a:pt x="6585" y="4157"/>
                  </a:cubicBezTo>
                  <a:cubicBezTo>
                    <a:pt x="6571" y="4534"/>
                    <a:pt x="6571" y="4938"/>
                    <a:pt x="6626" y="5357"/>
                  </a:cubicBezTo>
                  <a:cubicBezTo>
                    <a:pt x="6668" y="5775"/>
                    <a:pt x="6780" y="6208"/>
                    <a:pt x="6919" y="6626"/>
                  </a:cubicBezTo>
                  <a:cubicBezTo>
                    <a:pt x="7059" y="7059"/>
                    <a:pt x="7254" y="7477"/>
                    <a:pt x="7477" y="7896"/>
                  </a:cubicBezTo>
                  <a:cubicBezTo>
                    <a:pt x="7896" y="8760"/>
                    <a:pt x="8412" y="9597"/>
                    <a:pt x="8747" y="10518"/>
                  </a:cubicBezTo>
                  <a:cubicBezTo>
                    <a:pt x="8928" y="10964"/>
                    <a:pt x="9039" y="11452"/>
                    <a:pt x="9067" y="11969"/>
                  </a:cubicBezTo>
                  <a:cubicBezTo>
                    <a:pt x="9081" y="12457"/>
                    <a:pt x="9026" y="12959"/>
                    <a:pt x="8830" y="13433"/>
                  </a:cubicBezTo>
                  <a:lnTo>
                    <a:pt x="8761" y="13601"/>
                  </a:lnTo>
                  <a:cubicBezTo>
                    <a:pt x="8747" y="13656"/>
                    <a:pt x="8719" y="13712"/>
                    <a:pt x="8677" y="13782"/>
                  </a:cubicBezTo>
                  <a:lnTo>
                    <a:pt x="8649" y="13866"/>
                  </a:lnTo>
                  <a:lnTo>
                    <a:pt x="8593" y="13949"/>
                  </a:lnTo>
                  <a:lnTo>
                    <a:pt x="8482" y="14103"/>
                  </a:lnTo>
                  <a:cubicBezTo>
                    <a:pt x="8342" y="14312"/>
                    <a:pt x="8189" y="14507"/>
                    <a:pt x="7993" y="14688"/>
                  </a:cubicBezTo>
                  <a:cubicBezTo>
                    <a:pt x="7812" y="14856"/>
                    <a:pt x="7617" y="15037"/>
                    <a:pt x="7407" y="15149"/>
                  </a:cubicBezTo>
                  <a:lnTo>
                    <a:pt x="7254" y="15260"/>
                  </a:lnTo>
                  <a:cubicBezTo>
                    <a:pt x="7198" y="15288"/>
                    <a:pt x="7142" y="15330"/>
                    <a:pt x="7073" y="15358"/>
                  </a:cubicBezTo>
                  <a:cubicBezTo>
                    <a:pt x="6947" y="15414"/>
                    <a:pt x="6850" y="15484"/>
                    <a:pt x="6724" y="15539"/>
                  </a:cubicBezTo>
                  <a:cubicBezTo>
                    <a:pt x="6501" y="15637"/>
                    <a:pt x="6236" y="15735"/>
                    <a:pt x="5999" y="15804"/>
                  </a:cubicBezTo>
                  <a:cubicBezTo>
                    <a:pt x="5873" y="15832"/>
                    <a:pt x="5748" y="15874"/>
                    <a:pt x="5608" y="15888"/>
                  </a:cubicBezTo>
                  <a:lnTo>
                    <a:pt x="5413" y="15916"/>
                  </a:lnTo>
                  <a:lnTo>
                    <a:pt x="5232" y="15958"/>
                  </a:lnTo>
                  <a:cubicBezTo>
                    <a:pt x="4952" y="15995"/>
                    <a:pt x="4676" y="16012"/>
                    <a:pt x="4402" y="16012"/>
                  </a:cubicBezTo>
                  <a:cubicBezTo>
                    <a:pt x="4157" y="16012"/>
                    <a:pt x="3913" y="15998"/>
                    <a:pt x="3669" y="15972"/>
                  </a:cubicBezTo>
                  <a:cubicBezTo>
                    <a:pt x="3153" y="15916"/>
                    <a:pt x="2679" y="15804"/>
                    <a:pt x="2233" y="15567"/>
                  </a:cubicBezTo>
                  <a:cubicBezTo>
                    <a:pt x="1786" y="15344"/>
                    <a:pt x="1396" y="15051"/>
                    <a:pt x="1075" y="14688"/>
                  </a:cubicBezTo>
                  <a:cubicBezTo>
                    <a:pt x="768" y="14312"/>
                    <a:pt x="517" y="13893"/>
                    <a:pt x="363" y="13475"/>
                  </a:cubicBezTo>
                  <a:cubicBezTo>
                    <a:pt x="210" y="13043"/>
                    <a:pt x="140" y="12596"/>
                    <a:pt x="140" y="12150"/>
                  </a:cubicBezTo>
                  <a:cubicBezTo>
                    <a:pt x="140" y="12066"/>
                    <a:pt x="140" y="11982"/>
                    <a:pt x="154" y="11913"/>
                  </a:cubicBezTo>
                  <a:cubicBezTo>
                    <a:pt x="154" y="11829"/>
                    <a:pt x="168" y="11759"/>
                    <a:pt x="182" y="11662"/>
                  </a:cubicBezTo>
                  <a:cubicBezTo>
                    <a:pt x="210" y="11578"/>
                    <a:pt x="210" y="11508"/>
                    <a:pt x="224" y="11425"/>
                  </a:cubicBezTo>
                  <a:lnTo>
                    <a:pt x="238" y="11229"/>
                  </a:lnTo>
                  <a:cubicBezTo>
                    <a:pt x="238" y="11201"/>
                    <a:pt x="252" y="11159"/>
                    <a:pt x="280" y="11132"/>
                  </a:cubicBezTo>
                  <a:cubicBezTo>
                    <a:pt x="308" y="11062"/>
                    <a:pt x="322" y="10992"/>
                    <a:pt x="363" y="10894"/>
                  </a:cubicBezTo>
                  <a:lnTo>
                    <a:pt x="461" y="10685"/>
                  </a:lnTo>
                  <a:cubicBezTo>
                    <a:pt x="503" y="10616"/>
                    <a:pt x="531" y="10574"/>
                    <a:pt x="587" y="10504"/>
                  </a:cubicBezTo>
                  <a:cubicBezTo>
                    <a:pt x="628" y="10434"/>
                    <a:pt x="670" y="10378"/>
                    <a:pt x="712" y="10323"/>
                  </a:cubicBezTo>
                  <a:cubicBezTo>
                    <a:pt x="880" y="10127"/>
                    <a:pt x="1061" y="9946"/>
                    <a:pt x="1284" y="9806"/>
                  </a:cubicBezTo>
                  <a:cubicBezTo>
                    <a:pt x="1493" y="9667"/>
                    <a:pt x="1744" y="9541"/>
                    <a:pt x="1981" y="9472"/>
                  </a:cubicBezTo>
                  <a:cubicBezTo>
                    <a:pt x="2233" y="9402"/>
                    <a:pt x="2484" y="9346"/>
                    <a:pt x="2749" y="9346"/>
                  </a:cubicBezTo>
                  <a:lnTo>
                    <a:pt x="2944" y="9346"/>
                  </a:lnTo>
                  <a:cubicBezTo>
                    <a:pt x="3014" y="9346"/>
                    <a:pt x="3069" y="9360"/>
                    <a:pt x="3139" y="9360"/>
                  </a:cubicBezTo>
                  <a:lnTo>
                    <a:pt x="3237" y="9388"/>
                  </a:lnTo>
                  <a:lnTo>
                    <a:pt x="3321" y="9402"/>
                  </a:lnTo>
                  <a:cubicBezTo>
                    <a:pt x="3362" y="9402"/>
                    <a:pt x="3390" y="9416"/>
                    <a:pt x="3404" y="9416"/>
                  </a:cubicBezTo>
                  <a:lnTo>
                    <a:pt x="3502" y="9458"/>
                  </a:lnTo>
                  <a:cubicBezTo>
                    <a:pt x="3627" y="9486"/>
                    <a:pt x="3739" y="9555"/>
                    <a:pt x="3865" y="9625"/>
                  </a:cubicBezTo>
                  <a:cubicBezTo>
                    <a:pt x="3990" y="9709"/>
                    <a:pt x="4102" y="9806"/>
                    <a:pt x="4199" y="9918"/>
                  </a:cubicBezTo>
                  <a:cubicBezTo>
                    <a:pt x="4241" y="9974"/>
                    <a:pt x="4297" y="10044"/>
                    <a:pt x="4339" y="10099"/>
                  </a:cubicBezTo>
                  <a:cubicBezTo>
                    <a:pt x="4353" y="10127"/>
                    <a:pt x="4367" y="10169"/>
                    <a:pt x="4409" y="10197"/>
                  </a:cubicBezTo>
                  <a:lnTo>
                    <a:pt x="4436" y="10253"/>
                  </a:lnTo>
                  <a:lnTo>
                    <a:pt x="4450" y="10309"/>
                  </a:lnTo>
                  <a:cubicBezTo>
                    <a:pt x="4534" y="10448"/>
                    <a:pt x="4576" y="10602"/>
                    <a:pt x="4618" y="10769"/>
                  </a:cubicBezTo>
                  <a:cubicBezTo>
                    <a:pt x="4646" y="10978"/>
                    <a:pt x="4646" y="11215"/>
                    <a:pt x="4604" y="11438"/>
                  </a:cubicBezTo>
                  <a:cubicBezTo>
                    <a:pt x="4576" y="11466"/>
                    <a:pt x="4576" y="11508"/>
                    <a:pt x="4562" y="11550"/>
                  </a:cubicBezTo>
                  <a:cubicBezTo>
                    <a:pt x="4548" y="11578"/>
                    <a:pt x="4534" y="11620"/>
                    <a:pt x="4534" y="11648"/>
                  </a:cubicBezTo>
                  <a:cubicBezTo>
                    <a:pt x="4436" y="11857"/>
                    <a:pt x="4283" y="12024"/>
                    <a:pt x="4102" y="12136"/>
                  </a:cubicBezTo>
                  <a:cubicBezTo>
                    <a:pt x="4018" y="12192"/>
                    <a:pt x="3920" y="12247"/>
                    <a:pt x="3837" y="12261"/>
                  </a:cubicBezTo>
                  <a:cubicBezTo>
                    <a:pt x="3725" y="12289"/>
                    <a:pt x="3641" y="12289"/>
                    <a:pt x="3530" y="12289"/>
                  </a:cubicBezTo>
                  <a:lnTo>
                    <a:pt x="3586" y="12234"/>
                  </a:lnTo>
                  <a:cubicBezTo>
                    <a:pt x="3600" y="12220"/>
                    <a:pt x="3600" y="12192"/>
                    <a:pt x="3600" y="12164"/>
                  </a:cubicBezTo>
                  <a:cubicBezTo>
                    <a:pt x="3613" y="12150"/>
                    <a:pt x="3613" y="12136"/>
                    <a:pt x="3613" y="12122"/>
                  </a:cubicBezTo>
                  <a:cubicBezTo>
                    <a:pt x="3613" y="12024"/>
                    <a:pt x="3572" y="11982"/>
                    <a:pt x="3502" y="11941"/>
                  </a:cubicBezTo>
                  <a:cubicBezTo>
                    <a:pt x="3460" y="11927"/>
                    <a:pt x="3404" y="11885"/>
                    <a:pt x="3376" y="11871"/>
                  </a:cubicBezTo>
                  <a:cubicBezTo>
                    <a:pt x="3362" y="11871"/>
                    <a:pt x="3362" y="11857"/>
                    <a:pt x="3334" y="11857"/>
                  </a:cubicBezTo>
                  <a:cubicBezTo>
                    <a:pt x="3321" y="11857"/>
                    <a:pt x="3321" y="11843"/>
                    <a:pt x="3307" y="11843"/>
                  </a:cubicBezTo>
                  <a:lnTo>
                    <a:pt x="3265" y="11801"/>
                  </a:lnTo>
                  <a:cubicBezTo>
                    <a:pt x="3237" y="11773"/>
                    <a:pt x="3195" y="11717"/>
                    <a:pt x="3181" y="11662"/>
                  </a:cubicBezTo>
                  <a:cubicBezTo>
                    <a:pt x="3167" y="11648"/>
                    <a:pt x="3167" y="11606"/>
                    <a:pt x="3167" y="11592"/>
                  </a:cubicBezTo>
                  <a:lnTo>
                    <a:pt x="3167" y="11578"/>
                  </a:lnTo>
                  <a:lnTo>
                    <a:pt x="3167" y="11564"/>
                  </a:lnTo>
                  <a:cubicBezTo>
                    <a:pt x="3132" y="11571"/>
                    <a:pt x="3112" y="11575"/>
                    <a:pt x="3101" y="11578"/>
                  </a:cubicBezTo>
                  <a:lnTo>
                    <a:pt x="3101" y="11578"/>
                  </a:lnTo>
                  <a:cubicBezTo>
                    <a:pt x="3100" y="11578"/>
                    <a:pt x="3099" y="11578"/>
                    <a:pt x="3097" y="11578"/>
                  </a:cubicBezTo>
                  <a:lnTo>
                    <a:pt x="3097" y="11564"/>
                  </a:lnTo>
                  <a:lnTo>
                    <a:pt x="3097" y="11550"/>
                  </a:lnTo>
                  <a:cubicBezTo>
                    <a:pt x="3083" y="11508"/>
                    <a:pt x="3097" y="11480"/>
                    <a:pt x="3097" y="11438"/>
                  </a:cubicBezTo>
                  <a:cubicBezTo>
                    <a:pt x="3111" y="11411"/>
                    <a:pt x="3153" y="11355"/>
                    <a:pt x="3153" y="11313"/>
                  </a:cubicBezTo>
                  <a:cubicBezTo>
                    <a:pt x="3167" y="11285"/>
                    <a:pt x="3167" y="11229"/>
                    <a:pt x="3153" y="11173"/>
                  </a:cubicBezTo>
                  <a:cubicBezTo>
                    <a:pt x="3139" y="11132"/>
                    <a:pt x="3097" y="11090"/>
                    <a:pt x="3028" y="11062"/>
                  </a:cubicBezTo>
                  <a:cubicBezTo>
                    <a:pt x="2993" y="11041"/>
                    <a:pt x="2951" y="11030"/>
                    <a:pt x="2904" y="11030"/>
                  </a:cubicBezTo>
                  <a:cubicBezTo>
                    <a:pt x="2857" y="11030"/>
                    <a:pt x="2804" y="11041"/>
                    <a:pt x="2749" y="11062"/>
                  </a:cubicBezTo>
                  <a:cubicBezTo>
                    <a:pt x="2651" y="11090"/>
                    <a:pt x="2525" y="11201"/>
                    <a:pt x="2456" y="11355"/>
                  </a:cubicBezTo>
                  <a:cubicBezTo>
                    <a:pt x="2400" y="11494"/>
                    <a:pt x="2386" y="11648"/>
                    <a:pt x="2414" y="11801"/>
                  </a:cubicBezTo>
                  <a:cubicBezTo>
                    <a:pt x="2456" y="11969"/>
                    <a:pt x="2525" y="12136"/>
                    <a:pt x="2651" y="12261"/>
                  </a:cubicBezTo>
                  <a:cubicBezTo>
                    <a:pt x="2763" y="12387"/>
                    <a:pt x="2902" y="12485"/>
                    <a:pt x="3069" y="12540"/>
                  </a:cubicBezTo>
                  <a:cubicBezTo>
                    <a:pt x="3223" y="12596"/>
                    <a:pt x="3390" y="12596"/>
                    <a:pt x="3530" y="12596"/>
                  </a:cubicBezTo>
                  <a:cubicBezTo>
                    <a:pt x="3600" y="12596"/>
                    <a:pt x="3669" y="12568"/>
                    <a:pt x="3739" y="12554"/>
                  </a:cubicBezTo>
                  <a:cubicBezTo>
                    <a:pt x="3809" y="12540"/>
                    <a:pt x="3878" y="12526"/>
                    <a:pt x="3948" y="12485"/>
                  </a:cubicBezTo>
                  <a:cubicBezTo>
                    <a:pt x="4074" y="12429"/>
                    <a:pt x="4199" y="12359"/>
                    <a:pt x="4325" y="12275"/>
                  </a:cubicBezTo>
                  <a:cubicBezTo>
                    <a:pt x="4422" y="12192"/>
                    <a:pt x="4506" y="12080"/>
                    <a:pt x="4604" y="11969"/>
                  </a:cubicBezTo>
                  <a:cubicBezTo>
                    <a:pt x="4674" y="11843"/>
                    <a:pt x="4715" y="11717"/>
                    <a:pt x="4771" y="11592"/>
                  </a:cubicBezTo>
                  <a:cubicBezTo>
                    <a:pt x="4841" y="11369"/>
                    <a:pt x="4855" y="11104"/>
                    <a:pt x="4841" y="10881"/>
                  </a:cubicBezTo>
                  <a:cubicBezTo>
                    <a:pt x="4827" y="10643"/>
                    <a:pt x="4743" y="10406"/>
                    <a:pt x="4646" y="10225"/>
                  </a:cubicBezTo>
                  <a:cubicBezTo>
                    <a:pt x="4422" y="9779"/>
                    <a:pt x="4018" y="9430"/>
                    <a:pt x="3558" y="9276"/>
                  </a:cubicBezTo>
                  <a:cubicBezTo>
                    <a:pt x="3502" y="9262"/>
                    <a:pt x="3432" y="9249"/>
                    <a:pt x="3376" y="9221"/>
                  </a:cubicBezTo>
                  <a:cubicBezTo>
                    <a:pt x="3321" y="9207"/>
                    <a:pt x="3251" y="9207"/>
                    <a:pt x="3209" y="9193"/>
                  </a:cubicBezTo>
                  <a:cubicBezTo>
                    <a:pt x="3139" y="9193"/>
                    <a:pt x="3083" y="9179"/>
                    <a:pt x="3014" y="9179"/>
                  </a:cubicBezTo>
                  <a:lnTo>
                    <a:pt x="2651" y="9179"/>
                  </a:lnTo>
                  <a:cubicBezTo>
                    <a:pt x="2581" y="9179"/>
                    <a:pt x="2525" y="9179"/>
                    <a:pt x="2456" y="9193"/>
                  </a:cubicBezTo>
                  <a:cubicBezTo>
                    <a:pt x="2330" y="9207"/>
                    <a:pt x="2205" y="9221"/>
                    <a:pt x="2093" y="9262"/>
                  </a:cubicBezTo>
                  <a:cubicBezTo>
                    <a:pt x="1689" y="9360"/>
                    <a:pt x="1298" y="9555"/>
                    <a:pt x="991" y="9834"/>
                  </a:cubicBezTo>
                  <a:cubicBezTo>
                    <a:pt x="670" y="10113"/>
                    <a:pt x="433" y="10448"/>
                    <a:pt x="252" y="10825"/>
                  </a:cubicBezTo>
                  <a:cubicBezTo>
                    <a:pt x="224" y="10922"/>
                    <a:pt x="182" y="11020"/>
                    <a:pt x="154" y="11104"/>
                  </a:cubicBezTo>
                  <a:cubicBezTo>
                    <a:pt x="140" y="11215"/>
                    <a:pt x="98" y="11299"/>
                    <a:pt x="84" y="11411"/>
                  </a:cubicBezTo>
                  <a:lnTo>
                    <a:pt x="29" y="11717"/>
                  </a:lnTo>
                  <a:cubicBezTo>
                    <a:pt x="15" y="11829"/>
                    <a:pt x="15" y="11927"/>
                    <a:pt x="15" y="12052"/>
                  </a:cubicBezTo>
                  <a:cubicBezTo>
                    <a:pt x="1" y="12499"/>
                    <a:pt x="71" y="12973"/>
                    <a:pt x="224" y="13447"/>
                  </a:cubicBezTo>
                  <a:cubicBezTo>
                    <a:pt x="377" y="13893"/>
                    <a:pt x="628" y="14340"/>
                    <a:pt x="949" y="14716"/>
                  </a:cubicBezTo>
                  <a:cubicBezTo>
                    <a:pt x="1005" y="14772"/>
                    <a:pt x="1061" y="14842"/>
                    <a:pt x="1117" y="14898"/>
                  </a:cubicBezTo>
                  <a:cubicBezTo>
                    <a:pt x="1159" y="14940"/>
                    <a:pt x="1228" y="14995"/>
                    <a:pt x="1284" y="15051"/>
                  </a:cubicBezTo>
                  <a:lnTo>
                    <a:pt x="1368" y="15135"/>
                  </a:lnTo>
                  <a:cubicBezTo>
                    <a:pt x="1410" y="15177"/>
                    <a:pt x="1424" y="15191"/>
                    <a:pt x="1465" y="15205"/>
                  </a:cubicBezTo>
                  <a:lnTo>
                    <a:pt x="1610" y="15316"/>
                  </a:lnTo>
                  <a:lnTo>
                    <a:pt x="1610" y="15316"/>
                  </a:lnTo>
                  <a:cubicBezTo>
                    <a:pt x="1581" y="15297"/>
                    <a:pt x="1544" y="15279"/>
                    <a:pt x="1507" y="15260"/>
                  </a:cubicBezTo>
                  <a:lnTo>
                    <a:pt x="1354" y="15149"/>
                  </a:lnTo>
                  <a:cubicBezTo>
                    <a:pt x="1298" y="15121"/>
                    <a:pt x="1228" y="15065"/>
                    <a:pt x="1186" y="15037"/>
                  </a:cubicBezTo>
                  <a:lnTo>
                    <a:pt x="1089" y="14981"/>
                  </a:lnTo>
                  <a:cubicBezTo>
                    <a:pt x="1061" y="14967"/>
                    <a:pt x="1047" y="14926"/>
                    <a:pt x="1005" y="14912"/>
                  </a:cubicBezTo>
                  <a:cubicBezTo>
                    <a:pt x="768" y="14730"/>
                    <a:pt x="573" y="14563"/>
                    <a:pt x="489" y="14521"/>
                  </a:cubicBezTo>
                  <a:cubicBezTo>
                    <a:pt x="477" y="14516"/>
                    <a:pt x="467" y="14514"/>
                    <a:pt x="459" y="14514"/>
                  </a:cubicBezTo>
                  <a:cubicBezTo>
                    <a:pt x="421" y="14514"/>
                    <a:pt x="427" y="14566"/>
                    <a:pt x="461" y="14647"/>
                  </a:cubicBezTo>
                  <a:cubicBezTo>
                    <a:pt x="503" y="14702"/>
                    <a:pt x="531" y="14772"/>
                    <a:pt x="587" y="14842"/>
                  </a:cubicBezTo>
                  <a:cubicBezTo>
                    <a:pt x="642" y="14912"/>
                    <a:pt x="712" y="14995"/>
                    <a:pt x="782" y="15065"/>
                  </a:cubicBezTo>
                  <a:cubicBezTo>
                    <a:pt x="1075" y="15386"/>
                    <a:pt x="1493" y="15693"/>
                    <a:pt x="1703" y="15804"/>
                  </a:cubicBezTo>
                  <a:cubicBezTo>
                    <a:pt x="2177" y="16083"/>
                    <a:pt x="2679" y="16237"/>
                    <a:pt x="3181" y="16293"/>
                  </a:cubicBezTo>
                  <a:cubicBezTo>
                    <a:pt x="3111" y="16293"/>
                    <a:pt x="3069" y="16307"/>
                    <a:pt x="3000" y="16307"/>
                  </a:cubicBezTo>
                  <a:cubicBezTo>
                    <a:pt x="2944" y="16307"/>
                    <a:pt x="2874" y="16307"/>
                    <a:pt x="2818" y="16320"/>
                  </a:cubicBezTo>
                  <a:cubicBezTo>
                    <a:pt x="2721" y="16334"/>
                    <a:pt x="2623" y="16362"/>
                    <a:pt x="2553" y="16376"/>
                  </a:cubicBezTo>
                  <a:cubicBezTo>
                    <a:pt x="2442" y="16404"/>
                    <a:pt x="2400" y="16502"/>
                    <a:pt x="2512" y="16613"/>
                  </a:cubicBezTo>
                  <a:cubicBezTo>
                    <a:pt x="2539" y="16669"/>
                    <a:pt x="2665" y="16725"/>
                    <a:pt x="2804" y="16753"/>
                  </a:cubicBezTo>
                  <a:lnTo>
                    <a:pt x="3014" y="16809"/>
                  </a:lnTo>
                  <a:cubicBezTo>
                    <a:pt x="3083" y="16809"/>
                    <a:pt x="3153" y="16823"/>
                    <a:pt x="3209" y="16823"/>
                  </a:cubicBezTo>
                  <a:cubicBezTo>
                    <a:pt x="3296" y="16827"/>
                    <a:pt x="3383" y="16829"/>
                    <a:pt x="3472" y="16829"/>
                  </a:cubicBezTo>
                  <a:cubicBezTo>
                    <a:pt x="4319" y="16829"/>
                    <a:pt x="5225" y="16648"/>
                    <a:pt x="6096" y="16307"/>
                  </a:cubicBezTo>
                  <a:cubicBezTo>
                    <a:pt x="7059" y="15916"/>
                    <a:pt x="7965" y="15288"/>
                    <a:pt x="8593" y="14437"/>
                  </a:cubicBezTo>
                  <a:lnTo>
                    <a:pt x="8593" y="14437"/>
                  </a:lnTo>
                  <a:cubicBezTo>
                    <a:pt x="8537" y="14549"/>
                    <a:pt x="8482" y="14647"/>
                    <a:pt x="8412" y="14758"/>
                  </a:cubicBezTo>
                  <a:cubicBezTo>
                    <a:pt x="8049" y="15330"/>
                    <a:pt x="7435" y="15874"/>
                    <a:pt x="6654" y="16237"/>
                  </a:cubicBezTo>
                  <a:cubicBezTo>
                    <a:pt x="6515" y="16298"/>
                    <a:pt x="6522" y="16331"/>
                    <a:pt x="6598" y="16331"/>
                  </a:cubicBezTo>
                  <a:cubicBezTo>
                    <a:pt x="6644" y="16331"/>
                    <a:pt x="6715" y="16319"/>
                    <a:pt x="6794" y="16293"/>
                  </a:cubicBezTo>
                  <a:cubicBezTo>
                    <a:pt x="7156" y="16153"/>
                    <a:pt x="7575" y="15916"/>
                    <a:pt x="7965" y="15623"/>
                  </a:cubicBezTo>
                  <a:cubicBezTo>
                    <a:pt x="8230" y="15428"/>
                    <a:pt x="8468" y="15219"/>
                    <a:pt x="8691" y="14981"/>
                  </a:cubicBezTo>
                  <a:cubicBezTo>
                    <a:pt x="8900" y="14730"/>
                    <a:pt x="9109" y="14451"/>
                    <a:pt x="9249" y="14172"/>
                  </a:cubicBezTo>
                  <a:cubicBezTo>
                    <a:pt x="9416" y="13879"/>
                    <a:pt x="9514" y="13587"/>
                    <a:pt x="9597" y="13266"/>
                  </a:cubicBezTo>
                  <a:cubicBezTo>
                    <a:pt x="9625" y="13196"/>
                    <a:pt x="9639" y="13112"/>
                    <a:pt x="9653" y="13043"/>
                  </a:cubicBezTo>
                  <a:lnTo>
                    <a:pt x="9667" y="12917"/>
                  </a:lnTo>
                  <a:cubicBezTo>
                    <a:pt x="9667" y="12889"/>
                    <a:pt x="9667" y="12833"/>
                    <a:pt x="9695" y="12805"/>
                  </a:cubicBezTo>
                  <a:cubicBezTo>
                    <a:pt x="9695" y="12736"/>
                    <a:pt x="9709" y="12638"/>
                    <a:pt x="9709" y="12568"/>
                  </a:cubicBezTo>
                  <a:lnTo>
                    <a:pt x="9709" y="12345"/>
                  </a:lnTo>
                  <a:cubicBezTo>
                    <a:pt x="9667" y="11438"/>
                    <a:pt x="9360" y="10602"/>
                    <a:pt x="8956" y="9890"/>
                  </a:cubicBezTo>
                  <a:cubicBezTo>
                    <a:pt x="8886" y="9779"/>
                    <a:pt x="8830" y="9681"/>
                    <a:pt x="8761" y="9569"/>
                  </a:cubicBezTo>
                  <a:cubicBezTo>
                    <a:pt x="8691" y="9472"/>
                    <a:pt x="8621" y="9360"/>
                    <a:pt x="8579" y="9276"/>
                  </a:cubicBezTo>
                  <a:cubicBezTo>
                    <a:pt x="8607" y="9276"/>
                    <a:pt x="8649" y="9290"/>
                    <a:pt x="8691" y="9332"/>
                  </a:cubicBezTo>
                  <a:cubicBezTo>
                    <a:pt x="8761" y="9388"/>
                    <a:pt x="8830" y="9416"/>
                    <a:pt x="8928" y="9486"/>
                  </a:cubicBezTo>
                  <a:cubicBezTo>
                    <a:pt x="8998" y="9555"/>
                    <a:pt x="9081" y="9625"/>
                    <a:pt x="9179" y="9751"/>
                  </a:cubicBezTo>
                  <a:cubicBezTo>
                    <a:pt x="9194" y="9768"/>
                    <a:pt x="9205" y="9776"/>
                    <a:pt x="9212" y="9776"/>
                  </a:cubicBezTo>
                  <a:cubicBezTo>
                    <a:pt x="9241" y="9776"/>
                    <a:pt x="9223" y="9668"/>
                    <a:pt x="9179" y="9569"/>
                  </a:cubicBezTo>
                  <a:cubicBezTo>
                    <a:pt x="8900" y="8997"/>
                    <a:pt x="8551" y="8565"/>
                    <a:pt x="8244" y="8133"/>
                  </a:cubicBezTo>
                  <a:cubicBezTo>
                    <a:pt x="7910" y="7714"/>
                    <a:pt x="7603" y="7296"/>
                    <a:pt x="7338" y="6780"/>
                  </a:cubicBezTo>
                  <a:cubicBezTo>
                    <a:pt x="7073" y="6277"/>
                    <a:pt x="6905" y="5733"/>
                    <a:pt x="6794" y="5162"/>
                  </a:cubicBezTo>
                  <a:cubicBezTo>
                    <a:pt x="6738" y="4883"/>
                    <a:pt x="6724" y="4590"/>
                    <a:pt x="6724" y="4297"/>
                  </a:cubicBezTo>
                  <a:cubicBezTo>
                    <a:pt x="6724" y="4157"/>
                    <a:pt x="6724" y="3990"/>
                    <a:pt x="6738" y="3850"/>
                  </a:cubicBezTo>
                  <a:cubicBezTo>
                    <a:pt x="6766" y="3711"/>
                    <a:pt x="6766" y="3558"/>
                    <a:pt x="6780" y="3418"/>
                  </a:cubicBezTo>
                  <a:cubicBezTo>
                    <a:pt x="6919" y="2232"/>
                    <a:pt x="7352" y="1103"/>
                    <a:pt x="7784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265290" y="1077264"/>
              <a:ext cx="500433" cy="691763"/>
            </a:xfrm>
            <a:custGeom>
              <a:avLst/>
              <a:gdLst/>
              <a:ahLst/>
              <a:cxnLst/>
              <a:rect l="l" t="t" r="r" b="b"/>
              <a:pathLst>
                <a:path w="11550" h="15965" extrusionOk="0">
                  <a:moveTo>
                    <a:pt x="4785" y="1"/>
                  </a:moveTo>
                  <a:cubicBezTo>
                    <a:pt x="4785" y="1"/>
                    <a:pt x="4785" y="168"/>
                    <a:pt x="4813" y="447"/>
                  </a:cubicBezTo>
                  <a:cubicBezTo>
                    <a:pt x="4826" y="726"/>
                    <a:pt x="4840" y="1117"/>
                    <a:pt x="4826" y="1647"/>
                  </a:cubicBezTo>
                  <a:cubicBezTo>
                    <a:pt x="4813" y="1912"/>
                    <a:pt x="4813" y="2191"/>
                    <a:pt x="4757" y="2498"/>
                  </a:cubicBezTo>
                  <a:cubicBezTo>
                    <a:pt x="4715" y="2818"/>
                    <a:pt x="4673" y="3125"/>
                    <a:pt x="4575" y="3474"/>
                  </a:cubicBezTo>
                  <a:cubicBezTo>
                    <a:pt x="4492" y="3823"/>
                    <a:pt x="4366" y="4171"/>
                    <a:pt x="4199" y="4534"/>
                  </a:cubicBezTo>
                  <a:cubicBezTo>
                    <a:pt x="4017" y="4911"/>
                    <a:pt x="3808" y="5259"/>
                    <a:pt x="3557" y="5608"/>
                  </a:cubicBezTo>
                  <a:cubicBezTo>
                    <a:pt x="3027" y="6320"/>
                    <a:pt x="2371" y="7031"/>
                    <a:pt x="1716" y="7840"/>
                  </a:cubicBezTo>
                  <a:cubicBezTo>
                    <a:pt x="1395" y="8231"/>
                    <a:pt x="1060" y="8677"/>
                    <a:pt x="781" y="9165"/>
                  </a:cubicBezTo>
                  <a:cubicBezTo>
                    <a:pt x="488" y="9625"/>
                    <a:pt x="237" y="10169"/>
                    <a:pt x="98" y="10769"/>
                  </a:cubicBezTo>
                  <a:cubicBezTo>
                    <a:pt x="28" y="11062"/>
                    <a:pt x="0" y="11355"/>
                    <a:pt x="14" y="11676"/>
                  </a:cubicBezTo>
                  <a:cubicBezTo>
                    <a:pt x="14" y="11983"/>
                    <a:pt x="56" y="12276"/>
                    <a:pt x="154" y="12596"/>
                  </a:cubicBezTo>
                  <a:cubicBezTo>
                    <a:pt x="196" y="12750"/>
                    <a:pt x="237" y="12889"/>
                    <a:pt x="307" y="13029"/>
                  </a:cubicBezTo>
                  <a:cubicBezTo>
                    <a:pt x="363" y="13168"/>
                    <a:pt x="433" y="13308"/>
                    <a:pt x="502" y="13447"/>
                  </a:cubicBezTo>
                  <a:cubicBezTo>
                    <a:pt x="642" y="13726"/>
                    <a:pt x="809" y="13991"/>
                    <a:pt x="1018" y="14228"/>
                  </a:cubicBezTo>
                  <a:cubicBezTo>
                    <a:pt x="1423" y="14717"/>
                    <a:pt x="1939" y="15107"/>
                    <a:pt x="2511" y="15386"/>
                  </a:cubicBezTo>
                  <a:cubicBezTo>
                    <a:pt x="3083" y="15665"/>
                    <a:pt x="3683" y="15832"/>
                    <a:pt x="4296" y="15902"/>
                  </a:cubicBezTo>
                  <a:cubicBezTo>
                    <a:pt x="4575" y="15946"/>
                    <a:pt x="4853" y="15964"/>
                    <a:pt x="5130" y="15964"/>
                  </a:cubicBezTo>
                  <a:cubicBezTo>
                    <a:pt x="5478" y="15964"/>
                    <a:pt x="5824" y="15935"/>
                    <a:pt x="6166" y="15888"/>
                  </a:cubicBezTo>
                  <a:cubicBezTo>
                    <a:pt x="6779" y="15805"/>
                    <a:pt x="7393" y="15665"/>
                    <a:pt x="7965" y="15428"/>
                  </a:cubicBezTo>
                  <a:cubicBezTo>
                    <a:pt x="8537" y="15205"/>
                    <a:pt x="9081" y="14926"/>
                    <a:pt x="9569" y="14563"/>
                  </a:cubicBezTo>
                  <a:cubicBezTo>
                    <a:pt x="10057" y="14201"/>
                    <a:pt x="10490" y="13782"/>
                    <a:pt x="10824" y="13294"/>
                  </a:cubicBezTo>
                  <a:cubicBezTo>
                    <a:pt x="11145" y="12806"/>
                    <a:pt x="11382" y="12248"/>
                    <a:pt x="11480" y="11662"/>
                  </a:cubicBezTo>
                  <a:cubicBezTo>
                    <a:pt x="11536" y="11383"/>
                    <a:pt x="11550" y="11090"/>
                    <a:pt x="11536" y="10811"/>
                  </a:cubicBezTo>
                  <a:cubicBezTo>
                    <a:pt x="11522" y="10532"/>
                    <a:pt x="11480" y="10253"/>
                    <a:pt x="11410" y="10002"/>
                  </a:cubicBezTo>
                  <a:cubicBezTo>
                    <a:pt x="11396" y="9890"/>
                    <a:pt x="11354" y="9807"/>
                    <a:pt x="11327" y="9695"/>
                  </a:cubicBezTo>
                  <a:cubicBezTo>
                    <a:pt x="11299" y="9597"/>
                    <a:pt x="11257" y="9514"/>
                    <a:pt x="11229" y="9416"/>
                  </a:cubicBezTo>
                  <a:cubicBezTo>
                    <a:pt x="11187" y="9332"/>
                    <a:pt x="11159" y="9235"/>
                    <a:pt x="11117" y="9137"/>
                  </a:cubicBezTo>
                  <a:cubicBezTo>
                    <a:pt x="11089" y="9053"/>
                    <a:pt x="11034" y="8970"/>
                    <a:pt x="10992" y="8858"/>
                  </a:cubicBezTo>
                  <a:cubicBezTo>
                    <a:pt x="10810" y="8509"/>
                    <a:pt x="10559" y="8203"/>
                    <a:pt x="10280" y="7938"/>
                  </a:cubicBezTo>
                  <a:lnTo>
                    <a:pt x="10085" y="7784"/>
                  </a:lnTo>
                  <a:lnTo>
                    <a:pt x="9876" y="7645"/>
                  </a:lnTo>
                  <a:cubicBezTo>
                    <a:pt x="9806" y="7589"/>
                    <a:pt x="9736" y="7561"/>
                    <a:pt x="9667" y="7519"/>
                  </a:cubicBezTo>
                  <a:lnTo>
                    <a:pt x="9569" y="7449"/>
                  </a:lnTo>
                  <a:cubicBezTo>
                    <a:pt x="9527" y="7435"/>
                    <a:pt x="9499" y="7421"/>
                    <a:pt x="9443" y="7394"/>
                  </a:cubicBezTo>
                  <a:cubicBezTo>
                    <a:pt x="9374" y="7366"/>
                    <a:pt x="9290" y="7324"/>
                    <a:pt x="9220" y="7296"/>
                  </a:cubicBezTo>
                  <a:lnTo>
                    <a:pt x="8969" y="7212"/>
                  </a:lnTo>
                  <a:cubicBezTo>
                    <a:pt x="8816" y="7170"/>
                    <a:pt x="8648" y="7115"/>
                    <a:pt x="8481" y="7101"/>
                  </a:cubicBezTo>
                  <a:cubicBezTo>
                    <a:pt x="8357" y="7090"/>
                    <a:pt x="8228" y="7083"/>
                    <a:pt x="8099" y="7083"/>
                  </a:cubicBezTo>
                  <a:cubicBezTo>
                    <a:pt x="7894" y="7083"/>
                    <a:pt x="7687" y="7100"/>
                    <a:pt x="7491" y="7143"/>
                  </a:cubicBezTo>
                  <a:cubicBezTo>
                    <a:pt x="7463" y="7143"/>
                    <a:pt x="7407" y="7156"/>
                    <a:pt x="7365" y="7156"/>
                  </a:cubicBezTo>
                  <a:lnTo>
                    <a:pt x="7254" y="7184"/>
                  </a:lnTo>
                  <a:cubicBezTo>
                    <a:pt x="7156" y="7198"/>
                    <a:pt x="7086" y="7226"/>
                    <a:pt x="7002" y="7254"/>
                  </a:cubicBezTo>
                  <a:lnTo>
                    <a:pt x="6779" y="7338"/>
                  </a:lnTo>
                  <a:cubicBezTo>
                    <a:pt x="6710" y="7380"/>
                    <a:pt x="6626" y="7408"/>
                    <a:pt x="6556" y="7463"/>
                  </a:cubicBezTo>
                  <a:cubicBezTo>
                    <a:pt x="6235" y="7645"/>
                    <a:pt x="5942" y="7924"/>
                    <a:pt x="5733" y="8272"/>
                  </a:cubicBezTo>
                  <a:cubicBezTo>
                    <a:pt x="5622" y="8440"/>
                    <a:pt x="5538" y="8635"/>
                    <a:pt x="5468" y="8844"/>
                  </a:cubicBezTo>
                  <a:cubicBezTo>
                    <a:pt x="5412" y="9053"/>
                    <a:pt x="5384" y="9263"/>
                    <a:pt x="5384" y="9486"/>
                  </a:cubicBezTo>
                  <a:cubicBezTo>
                    <a:pt x="5384" y="9779"/>
                    <a:pt x="5440" y="10086"/>
                    <a:pt x="5538" y="10365"/>
                  </a:cubicBezTo>
                  <a:cubicBezTo>
                    <a:pt x="5552" y="10406"/>
                    <a:pt x="5580" y="10462"/>
                    <a:pt x="5608" y="10504"/>
                  </a:cubicBezTo>
                  <a:cubicBezTo>
                    <a:pt x="5622" y="10546"/>
                    <a:pt x="5663" y="10602"/>
                    <a:pt x="5691" y="10658"/>
                  </a:cubicBezTo>
                  <a:cubicBezTo>
                    <a:pt x="5873" y="10937"/>
                    <a:pt x="6110" y="11188"/>
                    <a:pt x="6417" y="11341"/>
                  </a:cubicBezTo>
                  <a:cubicBezTo>
                    <a:pt x="6556" y="11411"/>
                    <a:pt x="6710" y="11453"/>
                    <a:pt x="6863" y="11508"/>
                  </a:cubicBezTo>
                  <a:cubicBezTo>
                    <a:pt x="6978" y="11540"/>
                    <a:pt x="7101" y="11556"/>
                    <a:pt x="7220" y="11556"/>
                  </a:cubicBezTo>
                  <a:cubicBezTo>
                    <a:pt x="7260" y="11556"/>
                    <a:pt x="7299" y="11554"/>
                    <a:pt x="7337" y="11550"/>
                  </a:cubicBezTo>
                  <a:lnTo>
                    <a:pt x="7337" y="11550"/>
                  </a:lnTo>
                  <a:cubicBezTo>
                    <a:pt x="7295" y="11564"/>
                    <a:pt x="7281" y="11578"/>
                    <a:pt x="7254" y="11592"/>
                  </a:cubicBezTo>
                  <a:cubicBezTo>
                    <a:pt x="7212" y="11620"/>
                    <a:pt x="7198" y="11648"/>
                    <a:pt x="7198" y="11662"/>
                  </a:cubicBezTo>
                  <a:cubicBezTo>
                    <a:pt x="7156" y="11690"/>
                    <a:pt x="7142" y="11704"/>
                    <a:pt x="7142" y="11718"/>
                  </a:cubicBezTo>
                  <a:cubicBezTo>
                    <a:pt x="7128" y="11760"/>
                    <a:pt x="7142" y="11801"/>
                    <a:pt x="7198" y="11843"/>
                  </a:cubicBezTo>
                  <a:cubicBezTo>
                    <a:pt x="7254" y="11871"/>
                    <a:pt x="7323" y="11913"/>
                    <a:pt x="7421" y="11913"/>
                  </a:cubicBezTo>
                  <a:cubicBezTo>
                    <a:pt x="7477" y="11913"/>
                    <a:pt x="7546" y="11927"/>
                    <a:pt x="7602" y="11927"/>
                  </a:cubicBezTo>
                  <a:cubicBezTo>
                    <a:pt x="7672" y="11927"/>
                    <a:pt x="7742" y="11913"/>
                    <a:pt x="7811" y="11913"/>
                  </a:cubicBezTo>
                  <a:cubicBezTo>
                    <a:pt x="7881" y="11899"/>
                    <a:pt x="7965" y="11871"/>
                    <a:pt x="8049" y="11857"/>
                  </a:cubicBezTo>
                  <a:cubicBezTo>
                    <a:pt x="8132" y="11829"/>
                    <a:pt x="8244" y="11787"/>
                    <a:pt x="8328" y="11732"/>
                  </a:cubicBezTo>
                  <a:cubicBezTo>
                    <a:pt x="8523" y="11634"/>
                    <a:pt x="8718" y="11481"/>
                    <a:pt x="8858" y="11271"/>
                  </a:cubicBezTo>
                  <a:cubicBezTo>
                    <a:pt x="9011" y="11076"/>
                    <a:pt x="9109" y="10825"/>
                    <a:pt x="9164" y="10574"/>
                  </a:cubicBezTo>
                  <a:cubicBezTo>
                    <a:pt x="9220" y="10309"/>
                    <a:pt x="9220" y="10044"/>
                    <a:pt x="9164" y="9807"/>
                  </a:cubicBezTo>
                  <a:cubicBezTo>
                    <a:pt x="9137" y="9681"/>
                    <a:pt x="9095" y="9556"/>
                    <a:pt x="9039" y="9458"/>
                  </a:cubicBezTo>
                  <a:lnTo>
                    <a:pt x="9025" y="9430"/>
                  </a:lnTo>
                  <a:lnTo>
                    <a:pt x="9025" y="9416"/>
                  </a:lnTo>
                  <a:lnTo>
                    <a:pt x="9011" y="9388"/>
                  </a:lnTo>
                  <a:lnTo>
                    <a:pt x="8997" y="9360"/>
                  </a:lnTo>
                  <a:lnTo>
                    <a:pt x="8955" y="9318"/>
                  </a:lnTo>
                  <a:cubicBezTo>
                    <a:pt x="8913" y="9263"/>
                    <a:pt x="8872" y="9179"/>
                    <a:pt x="8830" y="9137"/>
                  </a:cubicBezTo>
                  <a:cubicBezTo>
                    <a:pt x="8690" y="8984"/>
                    <a:pt x="8537" y="8858"/>
                    <a:pt x="8383" y="8788"/>
                  </a:cubicBezTo>
                  <a:cubicBezTo>
                    <a:pt x="8216" y="8719"/>
                    <a:pt x="8063" y="8677"/>
                    <a:pt x="7923" y="8677"/>
                  </a:cubicBezTo>
                  <a:cubicBezTo>
                    <a:pt x="7865" y="8668"/>
                    <a:pt x="7810" y="8664"/>
                    <a:pt x="7760" y="8664"/>
                  </a:cubicBezTo>
                  <a:cubicBezTo>
                    <a:pt x="7570" y="8664"/>
                    <a:pt x="7434" y="8719"/>
                    <a:pt x="7323" y="8774"/>
                  </a:cubicBezTo>
                  <a:cubicBezTo>
                    <a:pt x="7267" y="8788"/>
                    <a:pt x="7226" y="8830"/>
                    <a:pt x="7198" y="8844"/>
                  </a:cubicBezTo>
                  <a:cubicBezTo>
                    <a:pt x="7156" y="8858"/>
                    <a:pt x="7142" y="8900"/>
                    <a:pt x="7128" y="8914"/>
                  </a:cubicBezTo>
                  <a:cubicBezTo>
                    <a:pt x="7086" y="8956"/>
                    <a:pt x="7086" y="8984"/>
                    <a:pt x="7128" y="8998"/>
                  </a:cubicBezTo>
                  <a:cubicBezTo>
                    <a:pt x="7128" y="9053"/>
                    <a:pt x="7170" y="9095"/>
                    <a:pt x="7254" y="9109"/>
                  </a:cubicBezTo>
                  <a:cubicBezTo>
                    <a:pt x="7323" y="9123"/>
                    <a:pt x="7421" y="9137"/>
                    <a:pt x="7546" y="9179"/>
                  </a:cubicBezTo>
                  <a:cubicBezTo>
                    <a:pt x="7672" y="9207"/>
                    <a:pt x="7811" y="9263"/>
                    <a:pt x="7923" y="9346"/>
                  </a:cubicBezTo>
                  <a:cubicBezTo>
                    <a:pt x="8049" y="9444"/>
                    <a:pt x="8174" y="9584"/>
                    <a:pt x="8244" y="9751"/>
                  </a:cubicBezTo>
                  <a:cubicBezTo>
                    <a:pt x="8369" y="10044"/>
                    <a:pt x="8369" y="10434"/>
                    <a:pt x="8174" y="10727"/>
                  </a:cubicBezTo>
                  <a:cubicBezTo>
                    <a:pt x="8090" y="10881"/>
                    <a:pt x="7965" y="11006"/>
                    <a:pt x="7811" y="11090"/>
                  </a:cubicBezTo>
                  <a:cubicBezTo>
                    <a:pt x="7644" y="11188"/>
                    <a:pt x="7491" y="11229"/>
                    <a:pt x="7337" y="11271"/>
                  </a:cubicBezTo>
                  <a:cubicBezTo>
                    <a:pt x="7241" y="11279"/>
                    <a:pt x="7149" y="11287"/>
                    <a:pt x="7061" y="11287"/>
                  </a:cubicBezTo>
                  <a:cubicBezTo>
                    <a:pt x="6997" y="11287"/>
                    <a:pt x="6936" y="11283"/>
                    <a:pt x="6877" y="11271"/>
                  </a:cubicBezTo>
                  <a:cubicBezTo>
                    <a:pt x="6723" y="11257"/>
                    <a:pt x="6584" y="11202"/>
                    <a:pt x="6444" y="11132"/>
                  </a:cubicBezTo>
                  <a:cubicBezTo>
                    <a:pt x="6305" y="11062"/>
                    <a:pt x="6179" y="10978"/>
                    <a:pt x="6068" y="10867"/>
                  </a:cubicBezTo>
                  <a:cubicBezTo>
                    <a:pt x="5942" y="10769"/>
                    <a:pt x="5859" y="10644"/>
                    <a:pt x="5789" y="10504"/>
                  </a:cubicBezTo>
                  <a:cubicBezTo>
                    <a:pt x="5663" y="10239"/>
                    <a:pt x="5594" y="9974"/>
                    <a:pt x="5580" y="9695"/>
                  </a:cubicBezTo>
                  <a:cubicBezTo>
                    <a:pt x="5552" y="9444"/>
                    <a:pt x="5594" y="9165"/>
                    <a:pt x="5663" y="8914"/>
                  </a:cubicBezTo>
                  <a:cubicBezTo>
                    <a:pt x="5817" y="8370"/>
                    <a:pt x="6207" y="7910"/>
                    <a:pt x="6696" y="7631"/>
                  </a:cubicBezTo>
                  <a:cubicBezTo>
                    <a:pt x="6933" y="7491"/>
                    <a:pt x="7212" y="7394"/>
                    <a:pt x="7477" y="7324"/>
                  </a:cubicBezTo>
                  <a:lnTo>
                    <a:pt x="7686" y="7296"/>
                  </a:lnTo>
                  <a:cubicBezTo>
                    <a:pt x="7756" y="7282"/>
                    <a:pt x="7825" y="7282"/>
                    <a:pt x="7895" y="7282"/>
                  </a:cubicBezTo>
                  <a:cubicBezTo>
                    <a:pt x="7942" y="7273"/>
                    <a:pt x="7988" y="7270"/>
                    <a:pt x="8035" y="7270"/>
                  </a:cubicBezTo>
                  <a:cubicBezTo>
                    <a:pt x="8128" y="7270"/>
                    <a:pt x="8221" y="7282"/>
                    <a:pt x="8314" y="7282"/>
                  </a:cubicBezTo>
                  <a:cubicBezTo>
                    <a:pt x="8802" y="7310"/>
                    <a:pt x="9276" y="7463"/>
                    <a:pt x="9695" y="7714"/>
                  </a:cubicBezTo>
                  <a:cubicBezTo>
                    <a:pt x="10113" y="7952"/>
                    <a:pt x="10462" y="8300"/>
                    <a:pt x="10713" y="8705"/>
                  </a:cubicBezTo>
                  <a:cubicBezTo>
                    <a:pt x="10755" y="8761"/>
                    <a:pt x="10783" y="8816"/>
                    <a:pt x="10810" y="8858"/>
                  </a:cubicBezTo>
                  <a:cubicBezTo>
                    <a:pt x="10838" y="8914"/>
                    <a:pt x="10852" y="8970"/>
                    <a:pt x="10894" y="9026"/>
                  </a:cubicBezTo>
                  <a:cubicBezTo>
                    <a:pt x="10950" y="9123"/>
                    <a:pt x="10992" y="9249"/>
                    <a:pt x="11034" y="9346"/>
                  </a:cubicBezTo>
                  <a:cubicBezTo>
                    <a:pt x="11089" y="9458"/>
                    <a:pt x="11117" y="9584"/>
                    <a:pt x="11159" y="9695"/>
                  </a:cubicBezTo>
                  <a:cubicBezTo>
                    <a:pt x="11187" y="9821"/>
                    <a:pt x="11229" y="9946"/>
                    <a:pt x="11243" y="10072"/>
                  </a:cubicBezTo>
                  <a:cubicBezTo>
                    <a:pt x="11313" y="10323"/>
                    <a:pt x="11340" y="10588"/>
                    <a:pt x="11340" y="10853"/>
                  </a:cubicBezTo>
                  <a:cubicBezTo>
                    <a:pt x="11368" y="11118"/>
                    <a:pt x="11340" y="11397"/>
                    <a:pt x="11299" y="11676"/>
                  </a:cubicBezTo>
                  <a:cubicBezTo>
                    <a:pt x="11187" y="12206"/>
                    <a:pt x="10978" y="12750"/>
                    <a:pt x="10643" y="13224"/>
                  </a:cubicBezTo>
                  <a:cubicBezTo>
                    <a:pt x="10434" y="13517"/>
                    <a:pt x="10197" y="13782"/>
                    <a:pt x="9932" y="14019"/>
                  </a:cubicBezTo>
                  <a:cubicBezTo>
                    <a:pt x="10085" y="13880"/>
                    <a:pt x="10294" y="13587"/>
                    <a:pt x="10434" y="13308"/>
                  </a:cubicBezTo>
                  <a:cubicBezTo>
                    <a:pt x="10573" y="13029"/>
                    <a:pt x="10643" y="12750"/>
                    <a:pt x="10629" y="12680"/>
                  </a:cubicBezTo>
                  <a:cubicBezTo>
                    <a:pt x="10629" y="12646"/>
                    <a:pt x="10620" y="12631"/>
                    <a:pt x="10604" y="12631"/>
                  </a:cubicBezTo>
                  <a:cubicBezTo>
                    <a:pt x="10581" y="12631"/>
                    <a:pt x="10545" y="12664"/>
                    <a:pt x="10504" y="12722"/>
                  </a:cubicBezTo>
                  <a:cubicBezTo>
                    <a:pt x="10434" y="12806"/>
                    <a:pt x="10336" y="12959"/>
                    <a:pt x="10211" y="13113"/>
                  </a:cubicBezTo>
                  <a:cubicBezTo>
                    <a:pt x="10085" y="13280"/>
                    <a:pt x="9932" y="13447"/>
                    <a:pt x="9792" y="13601"/>
                  </a:cubicBezTo>
                  <a:cubicBezTo>
                    <a:pt x="9722" y="13670"/>
                    <a:pt x="9653" y="13740"/>
                    <a:pt x="9583" y="13796"/>
                  </a:cubicBezTo>
                  <a:cubicBezTo>
                    <a:pt x="9513" y="13852"/>
                    <a:pt x="9457" y="13908"/>
                    <a:pt x="9429" y="13935"/>
                  </a:cubicBezTo>
                  <a:cubicBezTo>
                    <a:pt x="9011" y="14270"/>
                    <a:pt x="8593" y="14563"/>
                    <a:pt x="8132" y="14786"/>
                  </a:cubicBezTo>
                  <a:cubicBezTo>
                    <a:pt x="8342" y="14619"/>
                    <a:pt x="8481" y="14466"/>
                    <a:pt x="8523" y="14340"/>
                  </a:cubicBezTo>
                  <a:cubicBezTo>
                    <a:pt x="8579" y="14214"/>
                    <a:pt x="8523" y="14131"/>
                    <a:pt x="8369" y="14089"/>
                  </a:cubicBezTo>
                  <a:cubicBezTo>
                    <a:pt x="8364" y="14088"/>
                    <a:pt x="8357" y="14088"/>
                    <a:pt x="8351" y="14088"/>
                  </a:cubicBezTo>
                  <a:cubicBezTo>
                    <a:pt x="8218" y="14088"/>
                    <a:pt x="7956" y="14220"/>
                    <a:pt x="7784" y="14326"/>
                  </a:cubicBezTo>
                  <a:cubicBezTo>
                    <a:pt x="7114" y="14758"/>
                    <a:pt x="6235" y="15163"/>
                    <a:pt x="5231" y="15302"/>
                  </a:cubicBezTo>
                  <a:cubicBezTo>
                    <a:pt x="4961" y="15339"/>
                    <a:pt x="4692" y="15360"/>
                    <a:pt x="4420" y="15360"/>
                  </a:cubicBezTo>
                  <a:cubicBezTo>
                    <a:pt x="4172" y="15360"/>
                    <a:pt x="3922" y="15342"/>
                    <a:pt x="3669" y="15302"/>
                  </a:cubicBezTo>
                  <a:cubicBezTo>
                    <a:pt x="3153" y="15205"/>
                    <a:pt x="2609" y="15051"/>
                    <a:pt x="2134" y="14758"/>
                  </a:cubicBezTo>
                  <a:lnTo>
                    <a:pt x="2134" y="14758"/>
                  </a:lnTo>
                  <a:cubicBezTo>
                    <a:pt x="2260" y="14814"/>
                    <a:pt x="2371" y="14828"/>
                    <a:pt x="2483" y="14884"/>
                  </a:cubicBezTo>
                  <a:cubicBezTo>
                    <a:pt x="3153" y="15093"/>
                    <a:pt x="3906" y="15177"/>
                    <a:pt x="4701" y="15177"/>
                  </a:cubicBezTo>
                  <a:cubicBezTo>
                    <a:pt x="4924" y="15177"/>
                    <a:pt x="4813" y="15093"/>
                    <a:pt x="4617" y="15065"/>
                  </a:cubicBezTo>
                  <a:cubicBezTo>
                    <a:pt x="4269" y="15051"/>
                    <a:pt x="3850" y="14982"/>
                    <a:pt x="3432" y="14856"/>
                  </a:cubicBezTo>
                  <a:cubicBezTo>
                    <a:pt x="2888" y="14689"/>
                    <a:pt x="2385" y="14424"/>
                    <a:pt x="1967" y="14075"/>
                  </a:cubicBezTo>
                  <a:cubicBezTo>
                    <a:pt x="1549" y="13726"/>
                    <a:pt x="1214" y="13294"/>
                    <a:pt x="949" y="12792"/>
                  </a:cubicBezTo>
                  <a:cubicBezTo>
                    <a:pt x="767" y="12443"/>
                    <a:pt x="642" y="12038"/>
                    <a:pt x="586" y="11634"/>
                  </a:cubicBezTo>
                  <a:cubicBezTo>
                    <a:pt x="530" y="11229"/>
                    <a:pt x="586" y="10811"/>
                    <a:pt x="670" y="10393"/>
                  </a:cubicBezTo>
                  <a:cubicBezTo>
                    <a:pt x="740" y="10141"/>
                    <a:pt x="809" y="9890"/>
                    <a:pt x="907" y="9653"/>
                  </a:cubicBezTo>
                  <a:cubicBezTo>
                    <a:pt x="921" y="9681"/>
                    <a:pt x="935" y="9737"/>
                    <a:pt x="935" y="9793"/>
                  </a:cubicBezTo>
                  <a:cubicBezTo>
                    <a:pt x="949" y="9960"/>
                    <a:pt x="977" y="10155"/>
                    <a:pt x="949" y="10434"/>
                  </a:cubicBezTo>
                  <a:cubicBezTo>
                    <a:pt x="949" y="10462"/>
                    <a:pt x="954" y="10474"/>
                    <a:pt x="964" y="10474"/>
                  </a:cubicBezTo>
                  <a:cubicBezTo>
                    <a:pt x="987" y="10474"/>
                    <a:pt x="1034" y="10399"/>
                    <a:pt x="1074" y="10309"/>
                  </a:cubicBezTo>
                  <a:cubicBezTo>
                    <a:pt x="1284" y="9751"/>
                    <a:pt x="1535" y="9235"/>
                    <a:pt x="1786" y="8705"/>
                  </a:cubicBezTo>
                  <a:cubicBezTo>
                    <a:pt x="2051" y="8189"/>
                    <a:pt x="2344" y="7673"/>
                    <a:pt x="2720" y="7156"/>
                  </a:cubicBezTo>
                  <a:cubicBezTo>
                    <a:pt x="3083" y="6654"/>
                    <a:pt x="3459" y="6124"/>
                    <a:pt x="3794" y="5580"/>
                  </a:cubicBezTo>
                  <a:cubicBezTo>
                    <a:pt x="4143" y="5050"/>
                    <a:pt x="4408" y="4450"/>
                    <a:pt x="4575" y="3837"/>
                  </a:cubicBezTo>
                  <a:cubicBezTo>
                    <a:pt x="4757" y="3237"/>
                    <a:pt x="4840" y="2581"/>
                    <a:pt x="4854" y="1940"/>
                  </a:cubicBezTo>
                  <a:cubicBezTo>
                    <a:pt x="4882" y="1298"/>
                    <a:pt x="4840" y="656"/>
                    <a:pt x="4785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238685" y="1636973"/>
              <a:ext cx="556672" cy="1068344"/>
            </a:xfrm>
            <a:custGeom>
              <a:avLst/>
              <a:gdLst/>
              <a:ahLst/>
              <a:cxnLst/>
              <a:rect l="l" t="t" r="r" b="b"/>
              <a:pathLst>
                <a:path w="12848" h="24656" extrusionOk="0">
                  <a:moveTo>
                    <a:pt x="503" y="0"/>
                  </a:moveTo>
                  <a:cubicBezTo>
                    <a:pt x="503" y="0"/>
                    <a:pt x="1144" y="516"/>
                    <a:pt x="2260" y="1381"/>
                  </a:cubicBezTo>
                  <a:cubicBezTo>
                    <a:pt x="2818" y="1814"/>
                    <a:pt x="3502" y="2358"/>
                    <a:pt x="4255" y="2985"/>
                  </a:cubicBezTo>
                  <a:cubicBezTo>
                    <a:pt x="4994" y="3627"/>
                    <a:pt x="5817" y="4366"/>
                    <a:pt x="6682" y="5217"/>
                  </a:cubicBezTo>
                  <a:cubicBezTo>
                    <a:pt x="7100" y="5649"/>
                    <a:pt x="7519" y="6110"/>
                    <a:pt x="7937" y="6612"/>
                  </a:cubicBezTo>
                  <a:cubicBezTo>
                    <a:pt x="8356" y="7100"/>
                    <a:pt x="8746" y="7644"/>
                    <a:pt x="9137" y="8202"/>
                  </a:cubicBezTo>
                  <a:cubicBezTo>
                    <a:pt x="9513" y="8774"/>
                    <a:pt x="9890" y="9374"/>
                    <a:pt x="10197" y="10015"/>
                  </a:cubicBezTo>
                  <a:cubicBezTo>
                    <a:pt x="10518" y="10657"/>
                    <a:pt x="10811" y="11327"/>
                    <a:pt x="11034" y="12038"/>
                  </a:cubicBezTo>
                  <a:cubicBezTo>
                    <a:pt x="11257" y="12735"/>
                    <a:pt x="11452" y="13489"/>
                    <a:pt x="11578" y="14228"/>
                  </a:cubicBezTo>
                  <a:cubicBezTo>
                    <a:pt x="11717" y="14981"/>
                    <a:pt x="11773" y="15748"/>
                    <a:pt x="11773" y="16529"/>
                  </a:cubicBezTo>
                  <a:cubicBezTo>
                    <a:pt x="11745" y="17297"/>
                    <a:pt x="11648" y="18092"/>
                    <a:pt x="11452" y="18817"/>
                  </a:cubicBezTo>
                  <a:cubicBezTo>
                    <a:pt x="11243" y="19570"/>
                    <a:pt x="10922" y="20282"/>
                    <a:pt x="10504" y="20909"/>
                  </a:cubicBezTo>
                  <a:cubicBezTo>
                    <a:pt x="10071" y="21537"/>
                    <a:pt x="9527" y="22095"/>
                    <a:pt x="8886" y="22485"/>
                  </a:cubicBezTo>
                  <a:cubicBezTo>
                    <a:pt x="8244" y="22862"/>
                    <a:pt x="7505" y="23085"/>
                    <a:pt x="6780" y="23141"/>
                  </a:cubicBezTo>
                  <a:cubicBezTo>
                    <a:pt x="6649" y="23141"/>
                    <a:pt x="6532" y="23147"/>
                    <a:pt x="6410" y="23147"/>
                  </a:cubicBezTo>
                  <a:cubicBezTo>
                    <a:pt x="6349" y="23147"/>
                    <a:pt x="6287" y="23146"/>
                    <a:pt x="6222" y="23141"/>
                  </a:cubicBezTo>
                  <a:cubicBezTo>
                    <a:pt x="6138" y="23141"/>
                    <a:pt x="6026" y="23141"/>
                    <a:pt x="5943" y="23127"/>
                  </a:cubicBezTo>
                  <a:lnTo>
                    <a:pt x="5803" y="23113"/>
                  </a:lnTo>
                  <a:lnTo>
                    <a:pt x="5664" y="23085"/>
                  </a:lnTo>
                  <a:cubicBezTo>
                    <a:pt x="5301" y="23043"/>
                    <a:pt x="4952" y="22932"/>
                    <a:pt x="4617" y="22778"/>
                  </a:cubicBezTo>
                  <a:cubicBezTo>
                    <a:pt x="3962" y="22485"/>
                    <a:pt x="3348" y="22067"/>
                    <a:pt x="2818" y="21551"/>
                  </a:cubicBezTo>
                  <a:cubicBezTo>
                    <a:pt x="1772" y="20547"/>
                    <a:pt x="1047" y="19277"/>
                    <a:pt x="628" y="17994"/>
                  </a:cubicBezTo>
                  <a:cubicBezTo>
                    <a:pt x="475" y="17506"/>
                    <a:pt x="349" y="17018"/>
                    <a:pt x="279" y="16557"/>
                  </a:cubicBezTo>
                  <a:cubicBezTo>
                    <a:pt x="210" y="16083"/>
                    <a:pt x="196" y="15609"/>
                    <a:pt x="238" y="15176"/>
                  </a:cubicBezTo>
                  <a:cubicBezTo>
                    <a:pt x="266" y="14981"/>
                    <a:pt x="307" y="14786"/>
                    <a:pt x="363" y="14604"/>
                  </a:cubicBezTo>
                  <a:cubicBezTo>
                    <a:pt x="419" y="14409"/>
                    <a:pt x="489" y="14228"/>
                    <a:pt x="558" y="14060"/>
                  </a:cubicBezTo>
                  <a:cubicBezTo>
                    <a:pt x="712" y="13712"/>
                    <a:pt x="921" y="13391"/>
                    <a:pt x="1200" y="13140"/>
                  </a:cubicBezTo>
                  <a:cubicBezTo>
                    <a:pt x="1479" y="12889"/>
                    <a:pt x="1800" y="12693"/>
                    <a:pt x="2163" y="12610"/>
                  </a:cubicBezTo>
                  <a:cubicBezTo>
                    <a:pt x="2330" y="12554"/>
                    <a:pt x="2525" y="12540"/>
                    <a:pt x="2720" y="12540"/>
                  </a:cubicBezTo>
                  <a:lnTo>
                    <a:pt x="2860" y="12540"/>
                  </a:lnTo>
                  <a:cubicBezTo>
                    <a:pt x="2916" y="12540"/>
                    <a:pt x="2944" y="12554"/>
                    <a:pt x="2999" y="12554"/>
                  </a:cubicBezTo>
                  <a:cubicBezTo>
                    <a:pt x="3055" y="12554"/>
                    <a:pt x="3083" y="12554"/>
                    <a:pt x="3139" y="12582"/>
                  </a:cubicBezTo>
                  <a:lnTo>
                    <a:pt x="3278" y="12610"/>
                  </a:lnTo>
                  <a:cubicBezTo>
                    <a:pt x="3641" y="12693"/>
                    <a:pt x="4032" y="12945"/>
                    <a:pt x="4380" y="13251"/>
                  </a:cubicBezTo>
                  <a:cubicBezTo>
                    <a:pt x="4729" y="13572"/>
                    <a:pt x="5022" y="13991"/>
                    <a:pt x="5231" y="14465"/>
                  </a:cubicBezTo>
                  <a:cubicBezTo>
                    <a:pt x="5371" y="14772"/>
                    <a:pt x="5468" y="15107"/>
                    <a:pt x="5538" y="15441"/>
                  </a:cubicBezTo>
                  <a:cubicBezTo>
                    <a:pt x="5566" y="15553"/>
                    <a:pt x="5594" y="15678"/>
                    <a:pt x="5594" y="15804"/>
                  </a:cubicBezTo>
                  <a:cubicBezTo>
                    <a:pt x="5636" y="16153"/>
                    <a:pt x="5566" y="16501"/>
                    <a:pt x="5440" y="16780"/>
                  </a:cubicBezTo>
                  <a:cubicBezTo>
                    <a:pt x="5301" y="17059"/>
                    <a:pt x="5092" y="17255"/>
                    <a:pt x="4869" y="17324"/>
                  </a:cubicBezTo>
                  <a:cubicBezTo>
                    <a:pt x="4883" y="17283"/>
                    <a:pt x="4883" y="17269"/>
                    <a:pt x="4896" y="17255"/>
                  </a:cubicBezTo>
                  <a:cubicBezTo>
                    <a:pt x="4896" y="17213"/>
                    <a:pt x="4896" y="17185"/>
                    <a:pt x="4883" y="17143"/>
                  </a:cubicBezTo>
                  <a:cubicBezTo>
                    <a:pt x="4883" y="17115"/>
                    <a:pt x="4883" y="17087"/>
                    <a:pt x="4869" y="17059"/>
                  </a:cubicBezTo>
                  <a:cubicBezTo>
                    <a:pt x="4841" y="17004"/>
                    <a:pt x="4813" y="16976"/>
                    <a:pt x="4771" y="16948"/>
                  </a:cubicBezTo>
                  <a:cubicBezTo>
                    <a:pt x="4743" y="16920"/>
                    <a:pt x="4701" y="16906"/>
                    <a:pt x="4687" y="16864"/>
                  </a:cubicBezTo>
                  <a:cubicBezTo>
                    <a:pt x="4673" y="16850"/>
                    <a:pt x="4659" y="16850"/>
                    <a:pt x="4659" y="16836"/>
                  </a:cubicBezTo>
                  <a:cubicBezTo>
                    <a:pt x="4631" y="16808"/>
                    <a:pt x="4617" y="16808"/>
                    <a:pt x="4617" y="16794"/>
                  </a:cubicBezTo>
                  <a:lnTo>
                    <a:pt x="4590" y="16766"/>
                  </a:lnTo>
                  <a:lnTo>
                    <a:pt x="4562" y="16739"/>
                  </a:lnTo>
                  <a:cubicBezTo>
                    <a:pt x="4562" y="16739"/>
                    <a:pt x="4562" y="16725"/>
                    <a:pt x="4548" y="16725"/>
                  </a:cubicBezTo>
                  <a:lnTo>
                    <a:pt x="4548" y="16711"/>
                  </a:lnTo>
                  <a:lnTo>
                    <a:pt x="4548" y="16697"/>
                  </a:lnTo>
                  <a:cubicBezTo>
                    <a:pt x="4548" y="16669"/>
                    <a:pt x="4534" y="16669"/>
                    <a:pt x="4534" y="16641"/>
                  </a:cubicBezTo>
                  <a:cubicBezTo>
                    <a:pt x="4492" y="16599"/>
                    <a:pt x="4450" y="16529"/>
                    <a:pt x="4380" y="16460"/>
                  </a:cubicBezTo>
                  <a:cubicBezTo>
                    <a:pt x="4325" y="16376"/>
                    <a:pt x="4255" y="16292"/>
                    <a:pt x="4213" y="16181"/>
                  </a:cubicBezTo>
                  <a:cubicBezTo>
                    <a:pt x="4199" y="16167"/>
                    <a:pt x="4199" y="16139"/>
                    <a:pt x="4185" y="16111"/>
                  </a:cubicBezTo>
                  <a:cubicBezTo>
                    <a:pt x="4185" y="16097"/>
                    <a:pt x="4171" y="16069"/>
                    <a:pt x="4143" y="16041"/>
                  </a:cubicBezTo>
                  <a:cubicBezTo>
                    <a:pt x="4143" y="16027"/>
                    <a:pt x="4129" y="15999"/>
                    <a:pt x="4129" y="15971"/>
                  </a:cubicBezTo>
                  <a:cubicBezTo>
                    <a:pt x="4129" y="15957"/>
                    <a:pt x="4129" y="15957"/>
                    <a:pt x="4115" y="15944"/>
                  </a:cubicBezTo>
                  <a:lnTo>
                    <a:pt x="4115" y="15944"/>
                  </a:lnTo>
                  <a:cubicBezTo>
                    <a:pt x="4120" y="15948"/>
                    <a:pt x="4123" y="15950"/>
                    <a:pt x="4125" y="15950"/>
                  </a:cubicBezTo>
                  <a:cubicBezTo>
                    <a:pt x="4128" y="15950"/>
                    <a:pt x="4125" y="15944"/>
                    <a:pt x="4115" y="15944"/>
                  </a:cubicBezTo>
                  <a:cubicBezTo>
                    <a:pt x="4115" y="15930"/>
                    <a:pt x="4101" y="15930"/>
                    <a:pt x="4101" y="15916"/>
                  </a:cubicBezTo>
                  <a:lnTo>
                    <a:pt x="4060" y="15916"/>
                  </a:lnTo>
                  <a:cubicBezTo>
                    <a:pt x="4046" y="15916"/>
                    <a:pt x="4032" y="15916"/>
                    <a:pt x="4032" y="15888"/>
                  </a:cubicBezTo>
                  <a:cubicBezTo>
                    <a:pt x="3920" y="15860"/>
                    <a:pt x="3836" y="15818"/>
                    <a:pt x="3781" y="15776"/>
                  </a:cubicBezTo>
                  <a:cubicBezTo>
                    <a:pt x="3753" y="15748"/>
                    <a:pt x="3725" y="15734"/>
                    <a:pt x="3711" y="15720"/>
                  </a:cubicBezTo>
                  <a:lnTo>
                    <a:pt x="3697" y="15692"/>
                  </a:lnTo>
                  <a:cubicBezTo>
                    <a:pt x="3697" y="15692"/>
                    <a:pt x="3697" y="15679"/>
                    <a:pt x="3683" y="15678"/>
                  </a:cubicBezTo>
                  <a:lnTo>
                    <a:pt x="3683" y="15678"/>
                  </a:lnTo>
                  <a:cubicBezTo>
                    <a:pt x="3685" y="15627"/>
                    <a:pt x="3693" y="15575"/>
                    <a:pt x="3655" y="15511"/>
                  </a:cubicBezTo>
                  <a:cubicBezTo>
                    <a:pt x="3641" y="15441"/>
                    <a:pt x="3585" y="15386"/>
                    <a:pt x="3502" y="15372"/>
                  </a:cubicBezTo>
                  <a:cubicBezTo>
                    <a:pt x="3446" y="15372"/>
                    <a:pt x="3404" y="15372"/>
                    <a:pt x="3348" y="15386"/>
                  </a:cubicBezTo>
                  <a:cubicBezTo>
                    <a:pt x="3292" y="15413"/>
                    <a:pt x="3223" y="15455"/>
                    <a:pt x="3167" y="15525"/>
                  </a:cubicBezTo>
                  <a:cubicBezTo>
                    <a:pt x="3125" y="15595"/>
                    <a:pt x="3069" y="15678"/>
                    <a:pt x="3055" y="15790"/>
                  </a:cubicBezTo>
                  <a:cubicBezTo>
                    <a:pt x="3013" y="15888"/>
                    <a:pt x="3013" y="16013"/>
                    <a:pt x="3013" y="16139"/>
                  </a:cubicBezTo>
                  <a:cubicBezTo>
                    <a:pt x="3027" y="16487"/>
                    <a:pt x="3167" y="16878"/>
                    <a:pt x="3432" y="17213"/>
                  </a:cubicBezTo>
                  <a:cubicBezTo>
                    <a:pt x="3557" y="17366"/>
                    <a:pt x="3711" y="17534"/>
                    <a:pt x="3892" y="17631"/>
                  </a:cubicBezTo>
                  <a:cubicBezTo>
                    <a:pt x="4060" y="17743"/>
                    <a:pt x="4269" y="17813"/>
                    <a:pt x="4464" y="17827"/>
                  </a:cubicBezTo>
                  <a:cubicBezTo>
                    <a:pt x="4645" y="17827"/>
                    <a:pt x="4813" y="17813"/>
                    <a:pt x="4966" y="17743"/>
                  </a:cubicBezTo>
                  <a:cubicBezTo>
                    <a:pt x="5175" y="17673"/>
                    <a:pt x="5357" y="17534"/>
                    <a:pt x="5468" y="17366"/>
                  </a:cubicBezTo>
                  <a:cubicBezTo>
                    <a:pt x="5608" y="17213"/>
                    <a:pt x="5705" y="17018"/>
                    <a:pt x="5775" y="16836"/>
                  </a:cubicBezTo>
                  <a:cubicBezTo>
                    <a:pt x="5845" y="16641"/>
                    <a:pt x="5873" y="16432"/>
                    <a:pt x="5873" y="16222"/>
                  </a:cubicBezTo>
                  <a:cubicBezTo>
                    <a:pt x="5887" y="16013"/>
                    <a:pt x="5859" y="15804"/>
                    <a:pt x="5817" y="15609"/>
                  </a:cubicBezTo>
                  <a:cubicBezTo>
                    <a:pt x="5775" y="15246"/>
                    <a:pt x="5664" y="14897"/>
                    <a:pt x="5538" y="14563"/>
                  </a:cubicBezTo>
                  <a:cubicBezTo>
                    <a:pt x="5399" y="14228"/>
                    <a:pt x="5245" y="13921"/>
                    <a:pt x="5036" y="13656"/>
                  </a:cubicBezTo>
                  <a:cubicBezTo>
                    <a:pt x="4813" y="13363"/>
                    <a:pt x="4562" y="13084"/>
                    <a:pt x="4269" y="12861"/>
                  </a:cubicBezTo>
                  <a:cubicBezTo>
                    <a:pt x="3976" y="12624"/>
                    <a:pt x="3641" y="12470"/>
                    <a:pt x="3278" y="12387"/>
                  </a:cubicBezTo>
                  <a:cubicBezTo>
                    <a:pt x="3223" y="12373"/>
                    <a:pt x="3195" y="12373"/>
                    <a:pt x="3139" y="12345"/>
                  </a:cubicBezTo>
                  <a:lnTo>
                    <a:pt x="2999" y="12331"/>
                  </a:lnTo>
                  <a:cubicBezTo>
                    <a:pt x="2916" y="12317"/>
                    <a:pt x="2818" y="12317"/>
                    <a:pt x="2720" y="12317"/>
                  </a:cubicBezTo>
                  <a:cubicBezTo>
                    <a:pt x="2539" y="12317"/>
                    <a:pt x="2358" y="12331"/>
                    <a:pt x="2176" y="12387"/>
                  </a:cubicBezTo>
                  <a:cubicBezTo>
                    <a:pt x="1828" y="12470"/>
                    <a:pt x="1493" y="12624"/>
                    <a:pt x="1214" y="12861"/>
                  </a:cubicBezTo>
                  <a:cubicBezTo>
                    <a:pt x="726" y="13237"/>
                    <a:pt x="405" y="13795"/>
                    <a:pt x="224" y="14395"/>
                  </a:cubicBezTo>
                  <a:cubicBezTo>
                    <a:pt x="28" y="14981"/>
                    <a:pt x="0" y="15609"/>
                    <a:pt x="56" y="16222"/>
                  </a:cubicBezTo>
                  <a:cubicBezTo>
                    <a:pt x="56" y="16292"/>
                    <a:pt x="70" y="16376"/>
                    <a:pt x="70" y="16446"/>
                  </a:cubicBezTo>
                  <a:cubicBezTo>
                    <a:pt x="70" y="16515"/>
                    <a:pt x="84" y="16599"/>
                    <a:pt x="98" y="16669"/>
                  </a:cubicBezTo>
                  <a:cubicBezTo>
                    <a:pt x="126" y="16739"/>
                    <a:pt x="126" y="16836"/>
                    <a:pt x="140" y="16906"/>
                  </a:cubicBezTo>
                  <a:cubicBezTo>
                    <a:pt x="154" y="16976"/>
                    <a:pt x="168" y="17059"/>
                    <a:pt x="196" y="17129"/>
                  </a:cubicBezTo>
                  <a:cubicBezTo>
                    <a:pt x="266" y="17436"/>
                    <a:pt x="335" y="17757"/>
                    <a:pt x="433" y="18064"/>
                  </a:cubicBezTo>
                  <a:cubicBezTo>
                    <a:pt x="851" y="19375"/>
                    <a:pt x="1591" y="20686"/>
                    <a:pt x="2651" y="21746"/>
                  </a:cubicBezTo>
                  <a:cubicBezTo>
                    <a:pt x="2985" y="22081"/>
                    <a:pt x="3362" y="22374"/>
                    <a:pt x="3753" y="22639"/>
                  </a:cubicBezTo>
                  <a:cubicBezTo>
                    <a:pt x="3502" y="22485"/>
                    <a:pt x="3097" y="22276"/>
                    <a:pt x="2734" y="22039"/>
                  </a:cubicBezTo>
                  <a:cubicBezTo>
                    <a:pt x="2372" y="21816"/>
                    <a:pt x="2037" y="21593"/>
                    <a:pt x="1911" y="21551"/>
                  </a:cubicBezTo>
                  <a:cubicBezTo>
                    <a:pt x="1895" y="21547"/>
                    <a:pt x="1882" y="21545"/>
                    <a:pt x="1871" y="21545"/>
                  </a:cubicBezTo>
                  <a:cubicBezTo>
                    <a:pt x="1806" y="21545"/>
                    <a:pt x="1828" y="21615"/>
                    <a:pt x="1911" y="21746"/>
                  </a:cubicBezTo>
                  <a:cubicBezTo>
                    <a:pt x="2023" y="21900"/>
                    <a:pt x="2218" y="22109"/>
                    <a:pt x="2441" y="22318"/>
                  </a:cubicBezTo>
                  <a:cubicBezTo>
                    <a:pt x="2665" y="22527"/>
                    <a:pt x="2944" y="22764"/>
                    <a:pt x="3209" y="22932"/>
                  </a:cubicBezTo>
                  <a:cubicBezTo>
                    <a:pt x="3348" y="23015"/>
                    <a:pt x="3474" y="23113"/>
                    <a:pt x="3571" y="23155"/>
                  </a:cubicBezTo>
                  <a:cubicBezTo>
                    <a:pt x="3683" y="23225"/>
                    <a:pt x="3781" y="23280"/>
                    <a:pt x="3850" y="23322"/>
                  </a:cubicBezTo>
                  <a:cubicBezTo>
                    <a:pt x="4538" y="23686"/>
                    <a:pt x="5317" y="23881"/>
                    <a:pt x="6073" y="23881"/>
                  </a:cubicBezTo>
                  <a:cubicBezTo>
                    <a:pt x="6100" y="23881"/>
                    <a:pt x="6126" y="23881"/>
                    <a:pt x="6152" y="23880"/>
                  </a:cubicBezTo>
                  <a:lnTo>
                    <a:pt x="6152" y="23880"/>
                  </a:lnTo>
                  <a:cubicBezTo>
                    <a:pt x="5747" y="23964"/>
                    <a:pt x="5427" y="23992"/>
                    <a:pt x="5231" y="24089"/>
                  </a:cubicBezTo>
                  <a:cubicBezTo>
                    <a:pt x="5036" y="24159"/>
                    <a:pt x="4980" y="24271"/>
                    <a:pt x="5175" y="24466"/>
                  </a:cubicBezTo>
                  <a:cubicBezTo>
                    <a:pt x="5217" y="24508"/>
                    <a:pt x="5287" y="24536"/>
                    <a:pt x="5371" y="24550"/>
                  </a:cubicBezTo>
                  <a:cubicBezTo>
                    <a:pt x="5454" y="24592"/>
                    <a:pt x="5566" y="24606"/>
                    <a:pt x="5664" y="24620"/>
                  </a:cubicBezTo>
                  <a:cubicBezTo>
                    <a:pt x="5805" y="24646"/>
                    <a:pt x="5958" y="24656"/>
                    <a:pt x="6100" y="24656"/>
                  </a:cubicBezTo>
                  <a:cubicBezTo>
                    <a:pt x="6183" y="24656"/>
                    <a:pt x="6262" y="24653"/>
                    <a:pt x="6333" y="24647"/>
                  </a:cubicBezTo>
                  <a:cubicBezTo>
                    <a:pt x="6696" y="24592"/>
                    <a:pt x="7058" y="24522"/>
                    <a:pt x="7421" y="24410"/>
                  </a:cubicBezTo>
                  <a:cubicBezTo>
                    <a:pt x="7616" y="24368"/>
                    <a:pt x="7798" y="24299"/>
                    <a:pt x="7979" y="24229"/>
                  </a:cubicBezTo>
                  <a:cubicBezTo>
                    <a:pt x="8077" y="24187"/>
                    <a:pt x="8160" y="24131"/>
                    <a:pt x="8244" y="24103"/>
                  </a:cubicBezTo>
                  <a:lnTo>
                    <a:pt x="8384" y="24034"/>
                  </a:lnTo>
                  <a:lnTo>
                    <a:pt x="8523" y="23964"/>
                  </a:lnTo>
                  <a:cubicBezTo>
                    <a:pt x="8872" y="23783"/>
                    <a:pt x="9207" y="23559"/>
                    <a:pt x="9513" y="23294"/>
                  </a:cubicBezTo>
                  <a:cubicBezTo>
                    <a:pt x="9834" y="23057"/>
                    <a:pt x="10113" y="22764"/>
                    <a:pt x="10350" y="22458"/>
                  </a:cubicBezTo>
                  <a:lnTo>
                    <a:pt x="10727" y="21997"/>
                  </a:lnTo>
                  <a:cubicBezTo>
                    <a:pt x="10825" y="21816"/>
                    <a:pt x="10950" y="21662"/>
                    <a:pt x="11034" y="21481"/>
                  </a:cubicBezTo>
                  <a:cubicBezTo>
                    <a:pt x="11229" y="21132"/>
                    <a:pt x="11397" y="20784"/>
                    <a:pt x="11536" y="20421"/>
                  </a:cubicBezTo>
                  <a:cubicBezTo>
                    <a:pt x="11606" y="20254"/>
                    <a:pt x="11675" y="20058"/>
                    <a:pt x="11731" y="19863"/>
                  </a:cubicBezTo>
                  <a:cubicBezTo>
                    <a:pt x="11787" y="19668"/>
                    <a:pt x="11843" y="19500"/>
                    <a:pt x="11885" y="19305"/>
                  </a:cubicBezTo>
                  <a:cubicBezTo>
                    <a:pt x="11941" y="19110"/>
                    <a:pt x="11982" y="18929"/>
                    <a:pt x="12010" y="18733"/>
                  </a:cubicBezTo>
                  <a:cubicBezTo>
                    <a:pt x="12024" y="18650"/>
                    <a:pt x="12052" y="18538"/>
                    <a:pt x="12066" y="18454"/>
                  </a:cubicBezTo>
                  <a:cubicBezTo>
                    <a:pt x="12080" y="18371"/>
                    <a:pt x="12094" y="18259"/>
                    <a:pt x="12122" y="18161"/>
                  </a:cubicBezTo>
                  <a:cubicBezTo>
                    <a:pt x="12136" y="18329"/>
                    <a:pt x="12122" y="18510"/>
                    <a:pt x="12122" y="18677"/>
                  </a:cubicBezTo>
                  <a:cubicBezTo>
                    <a:pt x="12094" y="19180"/>
                    <a:pt x="12010" y="19724"/>
                    <a:pt x="11857" y="20268"/>
                  </a:cubicBezTo>
                  <a:cubicBezTo>
                    <a:pt x="11675" y="20826"/>
                    <a:pt x="11438" y="21383"/>
                    <a:pt x="11048" y="21927"/>
                  </a:cubicBezTo>
                  <a:cubicBezTo>
                    <a:pt x="10954" y="22058"/>
                    <a:pt x="10944" y="22117"/>
                    <a:pt x="10980" y="22117"/>
                  </a:cubicBezTo>
                  <a:cubicBezTo>
                    <a:pt x="11025" y="22117"/>
                    <a:pt x="11141" y="22026"/>
                    <a:pt x="11257" y="21872"/>
                  </a:cubicBezTo>
                  <a:cubicBezTo>
                    <a:pt x="11606" y="21397"/>
                    <a:pt x="11954" y="20770"/>
                    <a:pt x="12219" y="20086"/>
                  </a:cubicBezTo>
                  <a:cubicBezTo>
                    <a:pt x="12401" y="19654"/>
                    <a:pt x="12540" y="19180"/>
                    <a:pt x="12624" y="18733"/>
                  </a:cubicBezTo>
                  <a:cubicBezTo>
                    <a:pt x="12722" y="18273"/>
                    <a:pt x="12777" y="17813"/>
                    <a:pt x="12819" y="17352"/>
                  </a:cubicBezTo>
                  <a:cubicBezTo>
                    <a:pt x="12847" y="16906"/>
                    <a:pt x="12833" y="16432"/>
                    <a:pt x="12819" y="15999"/>
                  </a:cubicBezTo>
                  <a:cubicBezTo>
                    <a:pt x="12791" y="15762"/>
                    <a:pt x="12777" y="15539"/>
                    <a:pt x="12750" y="15330"/>
                  </a:cubicBezTo>
                  <a:cubicBezTo>
                    <a:pt x="12722" y="15232"/>
                    <a:pt x="12708" y="15107"/>
                    <a:pt x="12694" y="14995"/>
                  </a:cubicBezTo>
                  <a:cubicBezTo>
                    <a:pt x="12680" y="14897"/>
                    <a:pt x="12652" y="14786"/>
                    <a:pt x="12624" y="14688"/>
                  </a:cubicBezTo>
                  <a:cubicBezTo>
                    <a:pt x="12485" y="14060"/>
                    <a:pt x="12331" y="13447"/>
                    <a:pt x="12122" y="12861"/>
                  </a:cubicBezTo>
                  <a:cubicBezTo>
                    <a:pt x="12066" y="12721"/>
                    <a:pt x="12010" y="12554"/>
                    <a:pt x="11954" y="12415"/>
                  </a:cubicBezTo>
                  <a:cubicBezTo>
                    <a:pt x="11899" y="12275"/>
                    <a:pt x="11843" y="12122"/>
                    <a:pt x="11787" y="11982"/>
                  </a:cubicBezTo>
                  <a:cubicBezTo>
                    <a:pt x="11662" y="11703"/>
                    <a:pt x="11536" y="11424"/>
                    <a:pt x="11383" y="11145"/>
                  </a:cubicBezTo>
                  <a:cubicBezTo>
                    <a:pt x="11327" y="11061"/>
                    <a:pt x="11299" y="10978"/>
                    <a:pt x="11257" y="10908"/>
                  </a:cubicBezTo>
                  <a:cubicBezTo>
                    <a:pt x="11229" y="10810"/>
                    <a:pt x="11173" y="10755"/>
                    <a:pt x="11118" y="10657"/>
                  </a:cubicBezTo>
                  <a:cubicBezTo>
                    <a:pt x="11034" y="10504"/>
                    <a:pt x="10950" y="10350"/>
                    <a:pt x="10839" y="10211"/>
                  </a:cubicBezTo>
                  <a:lnTo>
                    <a:pt x="10839" y="10211"/>
                  </a:lnTo>
                  <a:cubicBezTo>
                    <a:pt x="10894" y="10225"/>
                    <a:pt x="10950" y="10239"/>
                    <a:pt x="11020" y="10280"/>
                  </a:cubicBezTo>
                  <a:cubicBezTo>
                    <a:pt x="11118" y="10350"/>
                    <a:pt x="11229" y="10420"/>
                    <a:pt x="11355" y="10517"/>
                  </a:cubicBezTo>
                  <a:cubicBezTo>
                    <a:pt x="11466" y="10629"/>
                    <a:pt x="11592" y="10741"/>
                    <a:pt x="11717" y="10936"/>
                  </a:cubicBezTo>
                  <a:cubicBezTo>
                    <a:pt x="11739" y="10968"/>
                    <a:pt x="11756" y="10981"/>
                    <a:pt x="11767" y="10981"/>
                  </a:cubicBezTo>
                  <a:cubicBezTo>
                    <a:pt x="11805" y="10981"/>
                    <a:pt x="11782" y="10822"/>
                    <a:pt x="11717" y="10671"/>
                  </a:cubicBezTo>
                  <a:cubicBezTo>
                    <a:pt x="11327" y="9806"/>
                    <a:pt x="10825" y="9109"/>
                    <a:pt x="10281" y="8481"/>
                  </a:cubicBezTo>
                  <a:cubicBezTo>
                    <a:pt x="9751" y="7853"/>
                    <a:pt x="9165" y="7295"/>
                    <a:pt x="8579" y="6668"/>
                  </a:cubicBezTo>
                  <a:cubicBezTo>
                    <a:pt x="7393" y="5426"/>
                    <a:pt x="6082" y="4282"/>
                    <a:pt x="4729" y="3181"/>
                  </a:cubicBezTo>
                  <a:cubicBezTo>
                    <a:pt x="3348" y="2079"/>
                    <a:pt x="1911" y="1032"/>
                    <a:pt x="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292026" y="1249549"/>
              <a:ext cx="271230" cy="486249"/>
            </a:xfrm>
            <a:custGeom>
              <a:avLst/>
              <a:gdLst/>
              <a:ahLst/>
              <a:cxnLst/>
              <a:rect l="l" t="t" r="r" b="b"/>
              <a:pathLst>
                <a:path w="6260" h="11222" extrusionOk="0">
                  <a:moveTo>
                    <a:pt x="3930" y="0"/>
                  </a:moveTo>
                  <a:cubicBezTo>
                    <a:pt x="3930" y="1"/>
                    <a:pt x="3833" y="140"/>
                    <a:pt x="3665" y="405"/>
                  </a:cubicBezTo>
                  <a:cubicBezTo>
                    <a:pt x="3512" y="670"/>
                    <a:pt x="3275" y="1032"/>
                    <a:pt x="3052" y="1479"/>
                  </a:cubicBezTo>
                  <a:cubicBezTo>
                    <a:pt x="2815" y="1939"/>
                    <a:pt x="2564" y="2497"/>
                    <a:pt x="2326" y="3111"/>
                  </a:cubicBezTo>
                  <a:cubicBezTo>
                    <a:pt x="2298" y="3180"/>
                    <a:pt x="2271" y="3250"/>
                    <a:pt x="2257" y="3320"/>
                  </a:cubicBezTo>
                  <a:cubicBezTo>
                    <a:pt x="2229" y="3348"/>
                    <a:pt x="2229" y="3362"/>
                    <a:pt x="2215" y="3404"/>
                  </a:cubicBezTo>
                  <a:cubicBezTo>
                    <a:pt x="2117" y="3613"/>
                    <a:pt x="1992" y="3808"/>
                    <a:pt x="1838" y="3976"/>
                  </a:cubicBezTo>
                  <a:cubicBezTo>
                    <a:pt x="1768" y="4059"/>
                    <a:pt x="1671" y="4157"/>
                    <a:pt x="1587" y="4227"/>
                  </a:cubicBezTo>
                  <a:cubicBezTo>
                    <a:pt x="1503" y="4310"/>
                    <a:pt x="1420" y="4380"/>
                    <a:pt x="1322" y="4450"/>
                  </a:cubicBezTo>
                  <a:cubicBezTo>
                    <a:pt x="1183" y="4575"/>
                    <a:pt x="1071" y="4659"/>
                    <a:pt x="945" y="4743"/>
                  </a:cubicBezTo>
                  <a:cubicBezTo>
                    <a:pt x="820" y="4826"/>
                    <a:pt x="722" y="4924"/>
                    <a:pt x="611" y="5008"/>
                  </a:cubicBezTo>
                  <a:cubicBezTo>
                    <a:pt x="401" y="5175"/>
                    <a:pt x="206" y="5412"/>
                    <a:pt x="95" y="5803"/>
                  </a:cubicBezTo>
                  <a:cubicBezTo>
                    <a:pt x="95" y="5831"/>
                    <a:pt x="67" y="5831"/>
                    <a:pt x="67" y="5845"/>
                  </a:cubicBezTo>
                  <a:cubicBezTo>
                    <a:pt x="1" y="5901"/>
                    <a:pt x="69" y="5971"/>
                    <a:pt x="141" y="5971"/>
                  </a:cubicBezTo>
                  <a:cubicBezTo>
                    <a:pt x="176" y="5971"/>
                    <a:pt x="212" y="5955"/>
                    <a:pt x="234" y="5914"/>
                  </a:cubicBezTo>
                  <a:cubicBezTo>
                    <a:pt x="374" y="5719"/>
                    <a:pt x="527" y="5566"/>
                    <a:pt x="708" y="5426"/>
                  </a:cubicBezTo>
                  <a:cubicBezTo>
                    <a:pt x="876" y="5287"/>
                    <a:pt x="1057" y="5175"/>
                    <a:pt x="1224" y="5064"/>
                  </a:cubicBezTo>
                  <a:lnTo>
                    <a:pt x="1224" y="5064"/>
                  </a:lnTo>
                  <a:cubicBezTo>
                    <a:pt x="1127" y="5203"/>
                    <a:pt x="1015" y="5329"/>
                    <a:pt x="890" y="5468"/>
                  </a:cubicBezTo>
                  <a:cubicBezTo>
                    <a:pt x="778" y="5608"/>
                    <a:pt x="667" y="5747"/>
                    <a:pt x="541" y="5886"/>
                  </a:cubicBezTo>
                  <a:cubicBezTo>
                    <a:pt x="471" y="5970"/>
                    <a:pt x="401" y="6068"/>
                    <a:pt x="360" y="6179"/>
                  </a:cubicBezTo>
                  <a:cubicBezTo>
                    <a:pt x="304" y="6277"/>
                    <a:pt x="248" y="6389"/>
                    <a:pt x="220" y="6514"/>
                  </a:cubicBezTo>
                  <a:cubicBezTo>
                    <a:pt x="178" y="6626"/>
                    <a:pt x="150" y="6751"/>
                    <a:pt x="123" y="6877"/>
                  </a:cubicBezTo>
                  <a:cubicBezTo>
                    <a:pt x="109" y="7002"/>
                    <a:pt x="109" y="7142"/>
                    <a:pt x="123" y="7281"/>
                  </a:cubicBezTo>
                  <a:cubicBezTo>
                    <a:pt x="123" y="7351"/>
                    <a:pt x="178" y="7393"/>
                    <a:pt x="220" y="7393"/>
                  </a:cubicBezTo>
                  <a:cubicBezTo>
                    <a:pt x="229" y="7399"/>
                    <a:pt x="238" y="7402"/>
                    <a:pt x="247" y="7402"/>
                  </a:cubicBezTo>
                  <a:cubicBezTo>
                    <a:pt x="279" y="7402"/>
                    <a:pt x="307" y="7364"/>
                    <a:pt x="318" y="7309"/>
                  </a:cubicBezTo>
                  <a:cubicBezTo>
                    <a:pt x="360" y="7072"/>
                    <a:pt x="388" y="6863"/>
                    <a:pt x="499" y="6668"/>
                  </a:cubicBezTo>
                  <a:lnTo>
                    <a:pt x="653" y="6403"/>
                  </a:lnTo>
                  <a:cubicBezTo>
                    <a:pt x="722" y="6319"/>
                    <a:pt x="792" y="6249"/>
                    <a:pt x="862" y="6193"/>
                  </a:cubicBezTo>
                  <a:cubicBezTo>
                    <a:pt x="959" y="6110"/>
                    <a:pt x="1071" y="6040"/>
                    <a:pt x="1169" y="5970"/>
                  </a:cubicBezTo>
                  <a:cubicBezTo>
                    <a:pt x="1280" y="5900"/>
                    <a:pt x="1364" y="5817"/>
                    <a:pt x="1448" y="5705"/>
                  </a:cubicBezTo>
                  <a:cubicBezTo>
                    <a:pt x="1503" y="5649"/>
                    <a:pt x="1545" y="5580"/>
                    <a:pt x="1573" y="5538"/>
                  </a:cubicBezTo>
                  <a:lnTo>
                    <a:pt x="1573" y="5538"/>
                  </a:lnTo>
                  <a:cubicBezTo>
                    <a:pt x="1559" y="5691"/>
                    <a:pt x="1545" y="5845"/>
                    <a:pt x="1517" y="6026"/>
                  </a:cubicBezTo>
                  <a:cubicBezTo>
                    <a:pt x="1503" y="6235"/>
                    <a:pt x="1489" y="6444"/>
                    <a:pt x="1503" y="6654"/>
                  </a:cubicBezTo>
                  <a:lnTo>
                    <a:pt x="1503" y="6835"/>
                  </a:lnTo>
                  <a:cubicBezTo>
                    <a:pt x="1503" y="6891"/>
                    <a:pt x="1517" y="6961"/>
                    <a:pt x="1517" y="7016"/>
                  </a:cubicBezTo>
                  <a:cubicBezTo>
                    <a:pt x="1517" y="7100"/>
                    <a:pt x="1545" y="7170"/>
                    <a:pt x="1545" y="7253"/>
                  </a:cubicBezTo>
                  <a:cubicBezTo>
                    <a:pt x="1559" y="7351"/>
                    <a:pt x="1559" y="7421"/>
                    <a:pt x="1573" y="7491"/>
                  </a:cubicBezTo>
                  <a:cubicBezTo>
                    <a:pt x="1573" y="7518"/>
                    <a:pt x="1587" y="7560"/>
                    <a:pt x="1587" y="7602"/>
                  </a:cubicBezTo>
                  <a:cubicBezTo>
                    <a:pt x="1587" y="7644"/>
                    <a:pt x="1615" y="7672"/>
                    <a:pt x="1629" y="7714"/>
                  </a:cubicBezTo>
                  <a:cubicBezTo>
                    <a:pt x="1643" y="7784"/>
                    <a:pt x="1657" y="7853"/>
                    <a:pt x="1685" y="7937"/>
                  </a:cubicBezTo>
                  <a:lnTo>
                    <a:pt x="1727" y="8090"/>
                  </a:lnTo>
                  <a:lnTo>
                    <a:pt x="1782" y="8258"/>
                  </a:lnTo>
                  <a:cubicBezTo>
                    <a:pt x="1824" y="8355"/>
                    <a:pt x="1866" y="8439"/>
                    <a:pt x="1908" y="8551"/>
                  </a:cubicBezTo>
                  <a:cubicBezTo>
                    <a:pt x="2033" y="8816"/>
                    <a:pt x="2201" y="9053"/>
                    <a:pt x="2382" y="9304"/>
                  </a:cubicBezTo>
                  <a:lnTo>
                    <a:pt x="2536" y="9457"/>
                  </a:lnTo>
                  <a:lnTo>
                    <a:pt x="2689" y="9611"/>
                  </a:lnTo>
                  <a:lnTo>
                    <a:pt x="2870" y="9750"/>
                  </a:lnTo>
                  <a:cubicBezTo>
                    <a:pt x="2912" y="9806"/>
                    <a:pt x="2968" y="9862"/>
                    <a:pt x="3038" y="9890"/>
                  </a:cubicBezTo>
                  <a:cubicBezTo>
                    <a:pt x="3526" y="10238"/>
                    <a:pt x="4070" y="10448"/>
                    <a:pt x="4628" y="10601"/>
                  </a:cubicBezTo>
                  <a:cubicBezTo>
                    <a:pt x="4851" y="10657"/>
                    <a:pt x="5074" y="10727"/>
                    <a:pt x="5283" y="10755"/>
                  </a:cubicBezTo>
                  <a:lnTo>
                    <a:pt x="5325" y="10755"/>
                  </a:lnTo>
                  <a:cubicBezTo>
                    <a:pt x="5339" y="10782"/>
                    <a:pt x="5353" y="10810"/>
                    <a:pt x="5395" y="10824"/>
                  </a:cubicBezTo>
                  <a:cubicBezTo>
                    <a:pt x="5479" y="10880"/>
                    <a:pt x="5590" y="11006"/>
                    <a:pt x="5702" y="11089"/>
                  </a:cubicBezTo>
                  <a:cubicBezTo>
                    <a:pt x="5808" y="11160"/>
                    <a:pt x="5915" y="11221"/>
                    <a:pt x="6021" y="11221"/>
                  </a:cubicBezTo>
                  <a:cubicBezTo>
                    <a:pt x="6040" y="11221"/>
                    <a:pt x="6059" y="11219"/>
                    <a:pt x="6079" y="11215"/>
                  </a:cubicBezTo>
                  <a:cubicBezTo>
                    <a:pt x="6218" y="11173"/>
                    <a:pt x="6260" y="11020"/>
                    <a:pt x="6232" y="10880"/>
                  </a:cubicBezTo>
                  <a:cubicBezTo>
                    <a:pt x="6246" y="10866"/>
                    <a:pt x="6246" y="10824"/>
                    <a:pt x="6232" y="10810"/>
                  </a:cubicBezTo>
                  <a:cubicBezTo>
                    <a:pt x="6106" y="10671"/>
                    <a:pt x="5967" y="10573"/>
                    <a:pt x="5814" y="10503"/>
                  </a:cubicBezTo>
                  <a:cubicBezTo>
                    <a:pt x="5772" y="10476"/>
                    <a:pt x="5730" y="10462"/>
                    <a:pt x="5688" y="10448"/>
                  </a:cubicBezTo>
                  <a:cubicBezTo>
                    <a:pt x="5660" y="10434"/>
                    <a:pt x="5604" y="10406"/>
                    <a:pt x="5562" y="10392"/>
                  </a:cubicBezTo>
                  <a:cubicBezTo>
                    <a:pt x="5479" y="10364"/>
                    <a:pt x="5395" y="10336"/>
                    <a:pt x="5325" y="10336"/>
                  </a:cubicBezTo>
                  <a:cubicBezTo>
                    <a:pt x="4991" y="10294"/>
                    <a:pt x="4642" y="10252"/>
                    <a:pt x="4307" y="10183"/>
                  </a:cubicBezTo>
                  <a:cubicBezTo>
                    <a:pt x="4223" y="10169"/>
                    <a:pt x="4154" y="10155"/>
                    <a:pt x="4070" y="10127"/>
                  </a:cubicBezTo>
                  <a:lnTo>
                    <a:pt x="3819" y="10057"/>
                  </a:lnTo>
                  <a:lnTo>
                    <a:pt x="3582" y="9973"/>
                  </a:lnTo>
                  <a:cubicBezTo>
                    <a:pt x="3484" y="9946"/>
                    <a:pt x="3414" y="9918"/>
                    <a:pt x="3345" y="9876"/>
                  </a:cubicBezTo>
                  <a:cubicBezTo>
                    <a:pt x="3233" y="9778"/>
                    <a:pt x="3108" y="9694"/>
                    <a:pt x="3024" y="9611"/>
                  </a:cubicBezTo>
                  <a:cubicBezTo>
                    <a:pt x="2968" y="9555"/>
                    <a:pt x="2898" y="9499"/>
                    <a:pt x="2842" y="9471"/>
                  </a:cubicBezTo>
                  <a:lnTo>
                    <a:pt x="2689" y="9318"/>
                  </a:lnTo>
                  <a:lnTo>
                    <a:pt x="2605" y="9248"/>
                  </a:lnTo>
                  <a:cubicBezTo>
                    <a:pt x="2564" y="9220"/>
                    <a:pt x="2550" y="9192"/>
                    <a:pt x="2536" y="9164"/>
                  </a:cubicBezTo>
                  <a:lnTo>
                    <a:pt x="2396" y="8983"/>
                  </a:lnTo>
                  <a:cubicBezTo>
                    <a:pt x="2340" y="8913"/>
                    <a:pt x="2285" y="8830"/>
                    <a:pt x="2257" y="8760"/>
                  </a:cubicBezTo>
                  <a:cubicBezTo>
                    <a:pt x="2229" y="8718"/>
                    <a:pt x="2201" y="8690"/>
                    <a:pt x="2187" y="8634"/>
                  </a:cubicBezTo>
                  <a:lnTo>
                    <a:pt x="2131" y="8509"/>
                  </a:lnTo>
                  <a:lnTo>
                    <a:pt x="2159" y="8551"/>
                  </a:lnTo>
                  <a:cubicBezTo>
                    <a:pt x="2187" y="8565"/>
                    <a:pt x="2215" y="8579"/>
                    <a:pt x="2257" y="8620"/>
                  </a:cubicBezTo>
                  <a:lnTo>
                    <a:pt x="2354" y="8662"/>
                  </a:lnTo>
                  <a:cubicBezTo>
                    <a:pt x="2424" y="8704"/>
                    <a:pt x="2508" y="8718"/>
                    <a:pt x="2564" y="8732"/>
                  </a:cubicBezTo>
                  <a:cubicBezTo>
                    <a:pt x="2968" y="8844"/>
                    <a:pt x="3233" y="8913"/>
                    <a:pt x="3540" y="9067"/>
                  </a:cubicBezTo>
                  <a:cubicBezTo>
                    <a:pt x="3548" y="9073"/>
                    <a:pt x="3558" y="9076"/>
                    <a:pt x="3567" y="9076"/>
                  </a:cubicBezTo>
                  <a:cubicBezTo>
                    <a:pt x="3618" y="9076"/>
                    <a:pt x="3671" y="8989"/>
                    <a:pt x="3624" y="8941"/>
                  </a:cubicBezTo>
                  <a:cubicBezTo>
                    <a:pt x="3596" y="8913"/>
                    <a:pt x="3540" y="8871"/>
                    <a:pt x="3512" y="8844"/>
                  </a:cubicBezTo>
                  <a:cubicBezTo>
                    <a:pt x="3484" y="8830"/>
                    <a:pt x="3470" y="8802"/>
                    <a:pt x="3456" y="8774"/>
                  </a:cubicBezTo>
                  <a:cubicBezTo>
                    <a:pt x="3442" y="8760"/>
                    <a:pt x="3414" y="8732"/>
                    <a:pt x="3400" y="8704"/>
                  </a:cubicBezTo>
                  <a:cubicBezTo>
                    <a:pt x="3317" y="8620"/>
                    <a:pt x="3261" y="8523"/>
                    <a:pt x="3191" y="8439"/>
                  </a:cubicBezTo>
                  <a:cubicBezTo>
                    <a:pt x="3066" y="8244"/>
                    <a:pt x="2898" y="8076"/>
                    <a:pt x="2689" y="7923"/>
                  </a:cubicBezTo>
                  <a:cubicBezTo>
                    <a:pt x="2326" y="7672"/>
                    <a:pt x="1950" y="7477"/>
                    <a:pt x="1866" y="6905"/>
                  </a:cubicBezTo>
                  <a:cubicBezTo>
                    <a:pt x="1852" y="6765"/>
                    <a:pt x="1838" y="6612"/>
                    <a:pt x="1810" y="6472"/>
                  </a:cubicBezTo>
                  <a:cubicBezTo>
                    <a:pt x="1852" y="5984"/>
                    <a:pt x="1936" y="5496"/>
                    <a:pt x="2047" y="5022"/>
                  </a:cubicBezTo>
                  <a:cubicBezTo>
                    <a:pt x="2145" y="4533"/>
                    <a:pt x="2285" y="4059"/>
                    <a:pt x="2410" y="3599"/>
                  </a:cubicBezTo>
                  <a:cubicBezTo>
                    <a:pt x="2494" y="3278"/>
                    <a:pt x="2619" y="2971"/>
                    <a:pt x="2759" y="2664"/>
                  </a:cubicBezTo>
                  <a:cubicBezTo>
                    <a:pt x="2759" y="2720"/>
                    <a:pt x="2773" y="2790"/>
                    <a:pt x="2787" y="2846"/>
                  </a:cubicBezTo>
                  <a:cubicBezTo>
                    <a:pt x="2829" y="2929"/>
                    <a:pt x="2856" y="2999"/>
                    <a:pt x="2912" y="3069"/>
                  </a:cubicBezTo>
                  <a:cubicBezTo>
                    <a:pt x="2996" y="3320"/>
                    <a:pt x="3135" y="3557"/>
                    <a:pt x="3261" y="3780"/>
                  </a:cubicBezTo>
                  <a:cubicBezTo>
                    <a:pt x="3275" y="3892"/>
                    <a:pt x="3303" y="3976"/>
                    <a:pt x="3317" y="4087"/>
                  </a:cubicBezTo>
                  <a:cubicBezTo>
                    <a:pt x="3317" y="4101"/>
                    <a:pt x="3317" y="4115"/>
                    <a:pt x="3303" y="4129"/>
                  </a:cubicBezTo>
                  <a:cubicBezTo>
                    <a:pt x="3303" y="4171"/>
                    <a:pt x="3303" y="4185"/>
                    <a:pt x="3317" y="4199"/>
                  </a:cubicBezTo>
                  <a:cubicBezTo>
                    <a:pt x="3317" y="4310"/>
                    <a:pt x="3317" y="4394"/>
                    <a:pt x="3303" y="4478"/>
                  </a:cubicBezTo>
                  <a:cubicBezTo>
                    <a:pt x="3275" y="4575"/>
                    <a:pt x="3261" y="4673"/>
                    <a:pt x="3261" y="4757"/>
                  </a:cubicBezTo>
                  <a:cubicBezTo>
                    <a:pt x="3252" y="4801"/>
                    <a:pt x="3299" y="4828"/>
                    <a:pt x="3338" y="4828"/>
                  </a:cubicBezTo>
                  <a:cubicBezTo>
                    <a:pt x="3361" y="4828"/>
                    <a:pt x="3381" y="4819"/>
                    <a:pt x="3386" y="4798"/>
                  </a:cubicBezTo>
                  <a:cubicBezTo>
                    <a:pt x="3512" y="4394"/>
                    <a:pt x="3861" y="3962"/>
                    <a:pt x="3819" y="3501"/>
                  </a:cubicBezTo>
                  <a:cubicBezTo>
                    <a:pt x="3805" y="3320"/>
                    <a:pt x="3791" y="3194"/>
                    <a:pt x="3652" y="3041"/>
                  </a:cubicBezTo>
                  <a:cubicBezTo>
                    <a:pt x="3512" y="2901"/>
                    <a:pt x="3414" y="2734"/>
                    <a:pt x="3373" y="2581"/>
                  </a:cubicBezTo>
                  <a:cubicBezTo>
                    <a:pt x="3317" y="2427"/>
                    <a:pt x="3275" y="2274"/>
                    <a:pt x="3275" y="2106"/>
                  </a:cubicBezTo>
                  <a:cubicBezTo>
                    <a:pt x="3275" y="2092"/>
                    <a:pt x="3275" y="2079"/>
                    <a:pt x="3303" y="2037"/>
                  </a:cubicBezTo>
                  <a:lnTo>
                    <a:pt x="3303" y="1995"/>
                  </a:lnTo>
                  <a:cubicBezTo>
                    <a:pt x="3317" y="1800"/>
                    <a:pt x="3345" y="1590"/>
                    <a:pt x="3414" y="1381"/>
                  </a:cubicBezTo>
                  <a:cubicBezTo>
                    <a:pt x="3442" y="1325"/>
                    <a:pt x="3414" y="1269"/>
                    <a:pt x="3386" y="1242"/>
                  </a:cubicBezTo>
                  <a:cubicBezTo>
                    <a:pt x="3540" y="809"/>
                    <a:pt x="3679" y="363"/>
                    <a:pt x="3930" y="0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372275" y="1584369"/>
              <a:ext cx="54419" cy="41770"/>
            </a:xfrm>
            <a:custGeom>
              <a:avLst/>
              <a:gdLst/>
              <a:ahLst/>
              <a:cxnLst/>
              <a:rect l="l" t="t" r="r" b="b"/>
              <a:pathLst>
                <a:path w="1256" h="964" extrusionOk="0">
                  <a:moveTo>
                    <a:pt x="0" y="1"/>
                  </a:moveTo>
                  <a:lnTo>
                    <a:pt x="42" y="182"/>
                  </a:lnTo>
                  <a:cubicBezTo>
                    <a:pt x="42" y="210"/>
                    <a:pt x="56" y="266"/>
                    <a:pt x="70" y="322"/>
                  </a:cubicBezTo>
                  <a:cubicBezTo>
                    <a:pt x="70" y="363"/>
                    <a:pt x="84" y="405"/>
                    <a:pt x="112" y="461"/>
                  </a:cubicBezTo>
                  <a:cubicBezTo>
                    <a:pt x="140" y="503"/>
                    <a:pt x="154" y="545"/>
                    <a:pt x="195" y="573"/>
                  </a:cubicBezTo>
                  <a:lnTo>
                    <a:pt x="293" y="684"/>
                  </a:lnTo>
                  <a:cubicBezTo>
                    <a:pt x="363" y="740"/>
                    <a:pt x="460" y="782"/>
                    <a:pt x="544" y="824"/>
                  </a:cubicBezTo>
                  <a:cubicBezTo>
                    <a:pt x="656" y="852"/>
                    <a:pt x="781" y="893"/>
                    <a:pt x="907" y="907"/>
                  </a:cubicBezTo>
                  <a:cubicBezTo>
                    <a:pt x="1032" y="921"/>
                    <a:pt x="1158" y="949"/>
                    <a:pt x="1256" y="963"/>
                  </a:cubicBezTo>
                  <a:lnTo>
                    <a:pt x="1256" y="907"/>
                  </a:lnTo>
                  <a:lnTo>
                    <a:pt x="1158" y="810"/>
                  </a:lnTo>
                  <a:lnTo>
                    <a:pt x="1046" y="698"/>
                  </a:lnTo>
                  <a:lnTo>
                    <a:pt x="949" y="587"/>
                  </a:lnTo>
                  <a:cubicBezTo>
                    <a:pt x="893" y="559"/>
                    <a:pt x="851" y="517"/>
                    <a:pt x="823" y="489"/>
                  </a:cubicBezTo>
                  <a:cubicBezTo>
                    <a:pt x="753" y="447"/>
                    <a:pt x="670" y="405"/>
                    <a:pt x="600" y="363"/>
                  </a:cubicBezTo>
                  <a:cubicBezTo>
                    <a:pt x="530" y="308"/>
                    <a:pt x="460" y="280"/>
                    <a:pt x="391" y="238"/>
                  </a:cubicBezTo>
                  <a:cubicBezTo>
                    <a:pt x="251" y="182"/>
                    <a:pt x="112" y="112"/>
                    <a:pt x="0" y="1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414567" y="1772340"/>
              <a:ext cx="326386" cy="742200"/>
            </a:xfrm>
            <a:custGeom>
              <a:avLst/>
              <a:gdLst/>
              <a:ahLst/>
              <a:cxnLst/>
              <a:rect l="l" t="t" r="r" b="b"/>
              <a:pathLst>
                <a:path w="7533" h="17129" extrusionOk="0">
                  <a:moveTo>
                    <a:pt x="1" y="1"/>
                  </a:moveTo>
                  <a:cubicBezTo>
                    <a:pt x="63" y="67"/>
                    <a:pt x="126" y="132"/>
                    <a:pt x="189" y="197"/>
                  </a:cubicBezTo>
                  <a:lnTo>
                    <a:pt x="189" y="197"/>
                  </a:lnTo>
                  <a:cubicBezTo>
                    <a:pt x="172" y="177"/>
                    <a:pt x="155" y="158"/>
                    <a:pt x="140" y="140"/>
                  </a:cubicBezTo>
                  <a:lnTo>
                    <a:pt x="1" y="1"/>
                  </a:lnTo>
                  <a:close/>
                  <a:moveTo>
                    <a:pt x="189" y="197"/>
                  </a:moveTo>
                  <a:cubicBezTo>
                    <a:pt x="270" y="289"/>
                    <a:pt x="377" y="407"/>
                    <a:pt x="503" y="545"/>
                  </a:cubicBezTo>
                  <a:cubicBezTo>
                    <a:pt x="824" y="893"/>
                    <a:pt x="1242" y="1423"/>
                    <a:pt x="1716" y="2051"/>
                  </a:cubicBezTo>
                  <a:cubicBezTo>
                    <a:pt x="2177" y="2693"/>
                    <a:pt x="2707" y="3460"/>
                    <a:pt x="3223" y="4297"/>
                  </a:cubicBezTo>
                  <a:cubicBezTo>
                    <a:pt x="3278" y="4381"/>
                    <a:pt x="3348" y="4492"/>
                    <a:pt x="3404" y="4576"/>
                  </a:cubicBezTo>
                  <a:cubicBezTo>
                    <a:pt x="3418" y="4604"/>
                    <a:pt x="3460" y="4660"/>
                    <a:pt x="3474" y="4701"/>
                  </a:cubicBezTo>
                  <a:cubicBezTo>
                    <a:pt x="3809" y="5343"/>
                    <a:pt x="3920" y="5985"/>
                    <a:pt x="3920" y="6598"/>
                  </a:cubicBezTo>
                  <a:cubicBezTo>
                    <a:pt x="3920" y="7045"/>
                    <a:pt x="3850" y="7380"/>
                    <a:pt x="3822" y="7714"/>
                  </a:cubicBezTo>
                  <a:cubicBezTo>
                    <a:pt x="3781" y="8035"/>
                    <a:pt x="3781" y="8370"/>
                    <a:pt x="3892" y="8858"/>
                  </a:cubicBezTo>
                  <a:cubicBezTo>
                    <a:pt x="3892" y="8886"/>
                    <a:pt x="3892" y="8900"/>
                    <a:pt x="3906" y="8914"/>
                  </a:cubicBezTo>
                  <a:cubicBezTo>
                    <a:pt x="3914" y="9019"/>
                    <a:pt x="3978" y="9072"/>
                    <a:pt x="4040" y="9072"/>
                  </a:cubicBezTo>
                  <a:cubicBezTo>
                    <a:pt x="4093" y="9072"/>
                    <a:pt x="4144" y="9033"/>
                    <a:pt x="4157" y="8956"/>
                  </a:cubicBezTo>
                  <a:cubicBezTo>
                    <a:pt x="4185" y="8398"/>
                    <a:pt x="4339" y="7937"/>
                    <a:pt x="4422" y="7393"/>
                  </a:cubicBezTo>
                  <a:cubicBezTo>
                    <a:pt x="4478" y="7854"/>
                    <a:pt x="4464" y="8286"/>
                    <a:pt x="4422" y="8747"/>
                  </a:cubicBezTo>
                  <a:cubicBezTo>
                    <a:pt x="4380" y="9318"/>
                    <a:pt x="4422" y="9876"/>
                    <a:pt x="4590" y="10448"/>
                  </a:cubicBezTo>
                  <a:cubicBezTo>
                    <a:pt x="4605" y="10525"/>
                    <a:pt x="4667" y="10577"/>
                    <a:pt x="4715" y="10577"/>
                  </a:cubicBezTo>
                  <a:cubicBezTo>
                    <a:pt x="4754" y="10577"/>
                    <a:pt x="4783" y="10543"/>
                    <a:pt x="4771" y="10462"/>
                  </a:cubicBezTo>
                  <a:cubicBezTo>
                    <a:pt x="4729" y="9932"/>
                    <a:pt x="4729" y="9416"/>
                    <a:pt x="4883" y="8970"/>
                  </a:cubicBezTo>
                  <a:cubicBezTo>
                    <a:pt x="4938" y="8816"/>
                    <a:pt x="4980" y="8691"/>
                    <a:pt x="5036" y="8551"/>
                  </a:cubicBezTo>
                  <a:cubicBezTo>
                    <a:pt x="5078" y="8412"/>
                    <a:pt x="5106" y="8258"/>
                    <a:pt x="5106" y="8063"/>
                  </a:cubicBezTo>
                  <a:cubicBezTo>
                    <a:pt x="5106" y="7951"/>
                    <a:pt x="5092" y="7854"/>
                    <a:pt x="5078" y="7742"/>
                  </a:cubicBezTo>
                  <a:lnTo>
                    <a:pt x="5078" y="7742"/>
                  </a:lnTo>
                  <a:cubicBezTo>
                    <a:pt x="5175" y="7979"/>
                    <a:pt x="5273" y="8203"/>
                    <a:pt x="5371" y="8426"/>
                  </a:cubicBezTo>
                  <a:cubicBezTo>
                    <a:pt x="5496" y="8719"/>
                    <a:pt x="5622" y="9039"/>
                    <a:pt x="5719" y="9332"/>
                  </a:cubicBezTo>
                  <a:cubicBezTo>
                    <a:pt x="5775" y="9514"/>
                    <a:pt x="5845" y="9695"/>
                    <a:pt x="5901" y="9862"/>
                  </a:cubicBezTo>
                  <a:cubicBezTo>
                    <a:pt x="6040" y="10323"/>
                    <a:pt x="6152" y="10797"/>
                    <a:pt x="6250" y="11257"/>
                  </a:cubicBezTo>
                  <a:cubicBezTo>
                    <a:pt x="6291" y="11578"/>
                    <a:pt x="6347" y="11913"/>
                    <a:pt x="6361" y="12234"/>
                  </a:cubicBezTo>
                  <a:cubicBezTo>
                    <a:pt x="6403" y="12680"/>
                    <a:pt x="6375" y="13140"/>
                    <a:pt x="6305" y="13587"/>
                  </a:cubicBezTo>
                  <a:cubicBezTo>
                    <a:pt x="6222" y="14047"/>
                    <a:pt x="6082" y="14479"/>
                    <a:pt x="5845" y="14884"/>
                  </a:cubicBezTo>
                  <a:cubicBezTo>
                    <a:pt x="5594" y="15274"/>
                    <a:pt x="5287" y="15609"/>
                    <a:pt x="4897" y="15888"/>
                  </a:cubicBezTo>
                  <a:cubicBezTo>
                    <a:pt x="4534" y="16153"/>
                    <a:pt x="4101" y="16349"/>
                    <a:pt x="3683" y="16488"/>
                  </a:cubicBezTo>
                  <a:cubicBezTo>
                    <a:pt x="3502" y="16530"/>
                    <a:pt x="3334" y="16586"/>
                    <a:pt x="3153" y="16627"/>
                  </a:cubicBezTo>
                  <a:lnTo>
                    <a:pt x="2888" y="16669"/>
                  </a:lnTo>
                  <a:cubicBezTo>
                    <a:pt x="2804" y="16697"/>
                    <a:pt x="2721" y="16697"/>
                    <a:pt x="2637" y="16711"/>
                  </a:cubicBezTo>
                  <a:lnTo>
                    <a:pt x="2581" y="16711"/>
                  </a:lnTo>
                  <a:cubicBezTo>
                    <a:pt x="2539" y="16697"/>
                    <a:pt x="2511" y="16669"/>
                    <a:pt x="2455" y="16669"/>
                  </a:cubicBezTo>
                  <a:cubicBezTo>
                    <a:pt x="2316" y="16655"/>
                    <a:pt x="2121" y="16572"/>
                    <a:pt x="1939" y="16502"/>
                  </a:cubicBezTo>
                  <a:cubicBezTo>
                    <a:pt x="1842" y="16460"/>
                    <a:pt x="1744" y="16432"/>
                    <a:pt x="1660" y="16418"/>
                  </a:cubicBezTo>
                  <a:cubicBezTo>
                    <a:pt x="1612" y="16404"/>
                    <a:pt x="1566" y="16397"/>
                    <a:pt x="1523" y="16397"/>
                  </a:cubicBezTo>
                  <a:cubicBezTo>
                    <a:pt x="1479" y="16397"/>
                    <a:pt x="1437" y="16404"/>
                    <a:pt x="1395" y="16418"/>
                  </a:cubicBezTo>
                  <a:cubicBezTo>
                    <a:pt x="1200" y="16460"/>
                    <a:pt x="1116" y="16641"/>
                    <a:pt x="1200" y="16767"/>
                  </a:cubicBezTo>
                  <a:cubicBezTo>
                    <a:pt x="1186" y="16781"/>
                    <a:pt x="1186" y="16809"/>
                    <a:pt x="1214" y="16837"/>
                  </a:cubicBezTo>
                  <a:cubicBezTo>
                    <a:pt x="1506" y="17014"/>
                    <a:pt x="1939" y="17129"/>
                    <a:pt x="2377" y="17129"/>
                  </a:cubicBezTo>
                  <a:cubicBezTo>
                    <a:pt x="2525" y="17129"/>
                    <a:pt x="2674" y="17116"/>
                    <a:pt x="2818" y="17088"/>
                  </a:cubicBezTo>
                  <a:cubicBezTo>
                    <a:pt x="3404" y="16990"/>
                    <a:pt x="3976" y="16795"/>
                    <a:pt x="4492" y="16502"/>
                  </a:cubicBezTo>
                  <a:cubicBezTo>
                    <a:pt x="4618" y="16418"/>
                    <a:pt x="4757" y="16349"/>
                    <a:pt x="4869" y="16251"/>
                  </a:cubicBezTo>
                  <a:cubicBezTo>
                    <a:pt x="4910" y="16209"/>
                    <a:pt x="4980" y="16167"/>
                    <a:pt x="5036" y="16111"/>
                  </a:cubicBezTo>
                  <a:lnTo>
                    <a:pt x="5217" y="15958"/>
                  </a:lnTo>
                  <a:cubicBezTo>
                    <a:pt x="5427" y="15749"/>
                    <a:pt x="5636" y="15526"/>
                    <a:pt x="5789" y="15274"/>
                  </a:cubicBezTo>
                  <a:cubicBezTo>
                    <a:pt x="5845" y="15233"/>
                    <a:pt x="5873" y="15177"/>
                    <a:pt x="5915" y="15121"/>
                  </a:cubicBezTo>
                  <a:lnTo>
                    <a:pt x="6012" y="14968"/>
                  </a:lnTo>
                  <a:cubicBezTo>
                    <a:pt x="6054" y="14912"/>
                    <a:pt x="6082" y="14856"/>
                    <a:pt x="6096" y="14814"/>
                  </a:cubicBezTo>
                  <a:cubicBezTo>
                    <a:pt x="6124" y="14772"/>
                    <a:pt x="6138" y="14758"/>
                    <a:pt x="6152" y="14717"/>
                  </a:cubicBezTo>
                  <a:cubicBezTo>
                    <a:pt x="6166" y="14689"/>
                    <a:pt x="6166" y="14675"/>
                    <a:pt x="6194" y="14633"/>
                  </a:cubicBezTo>
                  <a:lnTo>
                    <a:pt x="6277" y="14465"/>
                  </a:lnTo>
                  <a:cubicBezTo>
                    <a:pt x="6291" y="14410"/>
                    <a:pt x="6305" y="14340"/>
                    <a:pt x="6347" y="14270"/>
                  </a:cubicBezTo>
                  <a:cubicBezTo>
                    <a:pt x="6403" y="14145"/>
                    <a:pt x="6417" y="14019"/>
                    <a:pt x="6445" y="13907"/>
                  </a:cubicBezTo>
                  <a:cubicBezTo>
                    <a:pt x="6501" y="13656"/>
                    <a:pt x="6542" y="13391"/>
                    <a:pt x="6542" y="13154"/>
                  </a:cubicBezTo>
                  <a:cubicBezTo>
                    <a:pt x="6556" y="12833"/>
                    <a:pt x="6556" y="12541"/>
                    <a:pt x="6542" y="12248"/>
                  </a:cubicBezTo>
                  <a:lnTo>
                    <a:pt x="6542" y="12248"/>
                  </a:lnTo>
                  <a:cubicBezTo>
                    <a:pt x="6556" y="12276"/>
                    <a:pt x="6556" y="12303"/>
                    <a:pt x="6570" y="12331"/>
                  </a:cubicBezTo>
                  <a:cubicBezTo>
                    <a:pt x="6612" y="12443"/>
                    <a:pt x="6640" y="12541"/>
                    <a:pt x="6696" y="12652"/>
                  </a:cubicBezTo>
                  <a:cubicBezTo>
                    <a:pt x="6752" y="12750"/>
                    <a:pt x="6794" y="12875"/>
                    <a:pt x="6835" y="12945"/>
                  </a:cubicBezTo>
                  <a:cubicBezTo>
                    <a:pt x="6961" y="13238"/>
                    <a:pt x="7045" y="13531"/>
                    <a:pt x="7059" y="13880"/>
                  </a:cubicBezTo>
                  <a:cubicBezTo>
                    <a:pt x="7072" y="14214"/>
                    <a:pt x="7031" y="14605"/>
                    <a:pt x="6849" y="15051"/>
                  </a:cubicBezTo>
                  <a:cubicBezTo>
                    <a:pt x="6807" y="15145"/>
                    <a:pt x="6832" y="15207"/>
                    <a:pt x="6879" y="15207"/>
                  </a:cubicBezTo>
                  <a:cubicBezTo>
                    <a:pt x="6910" y="15207"/>
                    <a:pt x="6951" y="15181"/>
                    <a:pt x="6989" y="15121"/>
                  </a:cubicBezTo>
                  <a:cubicBezTo>
                    <a:pt x="7268" y="14549"/>
                    <a:pt x="7477" y="13866"/>
                    <a:pt x="7519" y="13224"/>
                  </a:cubicBezTo>
                  <a:cubicBezTo>
                    <a:pt x="7533" y="12889"/>
                    <a:pt x="7519" y="12596"/>
                    <a:pt x="7477" y="12303"/>
                  </a:cubicBezTo>
                  <a:cubicBezTo>
                    <a:pt x="7449" y="12164"/>
                    <a:pt x="7435" y="12024"/>
                    <a:pt x="7379" y="11885"/>
                  </a:cubicBezTo>
                  <a:cubicBezTo>
                    <a:pt x="7324" y="11759"/>
                    <a:pt x="7296" y="11634"/>
                    <a:pt x="7226" y="11508"/>
                  </a:cubicBezTo>
                  <a:cubicBezTo>
                    <a:pt x="7170" y="11425"/>
                    <a:pt x="7128" y="11341"/>
                    <a:pt x="7086" y="11257"/>
                  </a:cubicBezTo>
                  <a:cubicBezTo>
                    <a:pt x="7031" y="11160"/>
                    <a:pt x="6975" y="11090"/>
                    <a:pt x="6947" y="11020"/>
                  </a:cubicBezTo>
                  <a:cubicBezTo>
                    <a:pt x="6849" y="10881"/>
                    <a:pt x="6752" y="10741"/>
                    <a:pt x="6668" y="10602"/>
                  </a:cubicBezTo>
                  <a:cubicBezTo>
                    <a:pt x="6473" y="10323"/>
                    <a:pt x="6319" y="10030"/>
                    <a:pt x="6138" y="9597"/>
                  </a:cubicBezTo>
                  <a:cubicBezTo>
                    <a:pt x="6054" y="9374"/>
                    <a:pt x="5971" y="9137"/>
                    <a:pt x="5859" y="8928"/>
                  </a:cubicBezTo>
                  <a:cubicBezTo>
                    <a:pt x="5357" y="7449"/>
                    <a:pt x="4673" y="6027"/>
                    <a:pt x="3836" y="4715"/>
                  </a:cubicBezTo>
                  <a:cubicBezTo>
                    <a:pt x="3557" y="4283"/>
                    <a:pt x="3278" y="3837"/>
                    <a:pt x="2999" y="3390"/>
                  </a:cubicBezTo>
                  <a:lnTo>
                    <a:pt x="2999" y="3390"/>
                  </a:lnTo>
                  <a:cubicBezTo>
                    <a:pt x="3069" y="3446"/>
                    <a:pt x="3139" y="3488"/>
                    <a:pt x="3209" y="3530"/>
                  </a:cubicBezTo>
                  <a:cubicBezTo>
                    <a:pt x="3320" y="3586"/>
                    <a:pt x="3418" y="3613"/>
                    <a:pt x="3502" y="3655"/>
                  </a:cubicBezTo>
                  <a:cubicBezTo>
                    <a:pt x="3822" y="3823"/>
                    <a:pt x="4171" y="3962"/>
                    <a:pt x="4478" y="4116"/>
                  </a:cubicBezTo>
                  <a:cubicBezTo>
                    <a:pt x="4604" y="4213"/>
                    <a:pt x="4729" y="4325"/>
                    <a:pt x="4827" y="4450"/>
                  </a:cubicBezTo>
                  <a:cubicBezTo>
                    <a:pt x="4855" y="4464"/>
                    <a:pt x="4869" y="4506"/>
                    <a:pt x="4883" y="4520"/>
                  </a:cubicBezTo>
                  <a:cubicBezTo>
                    <a:pt x="4924" y="4576"/>
                    <a:pt x="4952" y="4590"/>
                    <a:pt x="4966" y="4604"/>
                  </a:cubicBezTo>
                  <a:cubicBezTo>
                    <a:pt x="5175" y="4855"/>
                    <a:pt x="5371" y="5134"/>
                    <a:pt x="5552" y="5427"/>
                  </a:cubicBezTo>
                  <a:cubicBezTo>
                    <a:pt x="5568" y="5465"/>
                    <a:pt x="5595" y="5481"/>
                    <a:pt x="5618" y="5481"/>
                  </a:cubicBezTo>
                  <a:cubicBezTo>
                    <a:pt x="5655" y="5481"/>
                    <a:pt x="5684" y="5439"/>
                    <a:pt x="5650" y="5371"/>
                  </a:cubicBezTo>
                  <a:cubicBezTo>
                    <a:pt x="5482" y="5036"/>
                    <a:pt x="5315" y="4646"/>
                    <a:pt x="5106" y="4255"/>
                  </a:cubicBezTo>
                  <a:cubicBezTo>
                    <a:pt x="4924" y="3878"/>
                    <a:pt x="4687" y="3502"/>
                    <a:pt x="4408" y="3265"/>
                  </a:cubicBezTo>
                  <a:cubicBezTo>
                    <a:pt x="4185" y="3055"/>
                    <a:pt x="4018" y="2944"/>
                    <a:pt x="3767" y="2916"/>
                  </a:cubicBezTo>
                  <a:cubicBezTo>
                    <a:pt x="3320" y="2860"/>
                    <a:pt x="2916" y="2651"/>
                    <a:pt x="2525" y="2358"/>
                  </a:cubicBezTo>
                  <a:lnTo>
                    <a:pt x="2455" y="2288"/>
                  </a:lnTo>
                  <a:cubicBezTo>
                    <a:pt x="2428" y="2260"/>
                    <a:pt x="2414" y="2260"/>
                    <a:pt x="2386" y="2233"/>
                  </a:cubicBezTo>
                  <a:cubicBezTo>
                    <a:pt x="2163" y="2037"/>
                    <a:pt x="1939" y="1814"/>
                    <a:pt x="1674" y="1577"/>
                  </a:cubicBezTo>
                  <a:cubicBezTo>
                    <a:pt x="1619" y="1507"/>
                    <a:pt x="1549" y="1507"/>
                    <a:pt x="1507" y="1507"/>
                  </a:cubicBezTo>
                  <a:cubicBezTo>
                    <a:pt x="1081" y="1069"/>
                    <a:pt x="623" y="642"/>
                    <a:pt x="189" y="197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690198" y="2248030"/>
              <a:ext cx="41724" cy="117901"/>
            </a:xfrm>
            <a:custGeom>
              <a:avLst/>
              <a:gdLst/>
              <a:ahLst/>
              <a:cxnLst/>
              <a:rect l="l" t="t" r="r" b="b"/>
              <a:pathLst>
                <a:path w="963" h="2721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98"/>
                    <a:pt x="42" y="210"/>
                    <a:pt x="56" y="293"/>
                  </a:cubicBezTo>
                  <a:cubicBezTo>
                    <a:pt x="70" y="377"/>
                    <a:pt x="70" y="447"/>
                    <a:pt x="98" y="530"/>
                  </a:cubicBezTo>
                  <a:cubicBezTo>
                    <a:pt x="112" y="628"/>
                    <a:pt x="126" y="698"/>
                    <a:pt x="126" y="781"/>
                  </a:cubicBezTo>
                  <a:cubicBezTo>
                    <a:pt x="154" y="921"/>
                    <a:pt x="195" y="1060"/>
                    <a:pt x="251" y="1200"/>
                  </a:cubicBezTo>
                  <a:cubicBezTo>
                    <a:pt x="279" y="1270"/>
                    <a:pt x="307" y="1339"/>
                    <a:pt x="335" y="1409"/>
                  </a:cubicBezTo>
                  <a:cubicBezTo>
                    <a:pt x="349" y="1465"/>
                    <a:pt x="391" y="1535"/>
                    <a:pt x="419" y="1604"/>
                  </a:cubicBezTo>
                  <a:cubicBezTo>
                    <a:pt x="474" y="1688"/>
                    <a:pt x="530" y="1772"/>
                    <a:pt x="558" y="1855"/>
                  </a:cubicBezTo>
                  <a:cubicBezTo>
                    <a:pt x="600" y="1953"/>
                    <a:pt x="656" y="2037"/>
                    <a:pt x="684" y="2120"/>
                  </a:cubicBezTo>
                  <a:cubicBezTo>
                    <a:pt x="711" y="2204"/>
                    <a:pt x="753" y="2302"/>
                    <a:pt x="781" y="2399"/>
                  </a:cubicBezTo>
                  <a:cubicBezTo>
                    <a:pt x="823" y="2511"/>
                    <a:pt x="851" y="2609"/>
                    <a:pt x="879" y="2720"/>
                  </a:cubicBezTo>
                  <a:cubicBezTo>
                    <a:pt x="879" y="2678"/>
                    <a:pt x="893" y="2623"/>
                    <a:pt x="907" y="2595"/>
                  </a:cubicBezTo>
                  <a:cubicBezTo>
                    <a:pt x="963" y="2107"/>
                    <a:pt x="921" y="1674"/>
                    <a:pt x="809" y="1256"/>
                  </a:cubicBezTo>
                  <a:cubicBezTo>
                    <a:pt x="767" y="1158"/>
                    <a:pt x="753" y="1088"/>
                    <a:pt x="711" y="1019"/>
                  </a:cubicBezTo>
                  <a:cubicBezTo>
                    <a:pt x="684" y="949"/>
                    <a:pt x="642" y="879"/>
                    <a:pt x="614" y="837"/>
                  </a:cubicBezTo>
                  <a:cubicBezTo>
                    <a:pt x="586" y="767"/>
                    <a:pt x="544" y="712"/>
                    <a:pt x="502" y="656"/>
                  </a:cubicBezTo>
                  <a:cubicBezTo>
                    <a:pt x="474" y="628"/>
                    <a:pt x="433" y="572"/>
                    <a:pt x="405" y="516"/>
                  </a:cubicBezTo>
                  <a:cubicBezTo>
                    <a:pt x="265" y="321"/>
                    <a:pt x="126" y="168"/>
                    <a:pt x="0" y="0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682311" y="1592255"/>
              <a:ext cx="420710" cy="257164"/>
            </a:xfrm>
            <a:custGeom>
              <a:avLst/>
              <a:gdLst/>
              <a:ahLst/>
              <a:cxnLst/>
              <a:rect l="l" t="t" r="r" b="b"/>
              <a:pathLst>
                <a:path w="9710" h="5935" extrusionOk="0">
                  <a:moveTo>
                    <a:pt x="93" y="2342"/>
                  </a:moveTo>
                  <a:cubicBezTo>
                    <a:pt x="31" y="2370"/>
                    <a:pt x="1" y="2385"/>
                    <a:pt x="1" y="2385"/>
                  </a:cubicBezTo>
                  <a:cubicBezTo>
                    <a:pt x="32" y="2372"/>
                    <a:pt x="62" y="2357"/>
                    <a:pt x="93" y="2342"/>
                  </a:cubicBezTo>
                  <a:close/>
                  <a:moveTo>
                    <a:pt x="2888" y="0"/>
                  </a:moveTo>
                  <a:cubicBezTo>
                    <a:pt x="2818" y="0"/>
                    <a:pt x="2749" y="0"/>
                    <a:pt x="2693" y="14"/>
                  </a:cubicBezTo>
                  <a:cubicBezTo>
                    <a:pt x="2581" y="28"/>
                    <a:pt x="2442" y="70"/>
                    <a:pt x="2330" y="112"/>
                  </a:cubicBezTo>
                  <a:cubicBezTo>
                    <a:pt x="2163" y="223"/>
                    <a:pt x="2051" y="307"/>
                    <a:pt x="1981" y="502"/>
                  </a:cubicBezTo>
                  <a:cubicBezTo>
                    <a:pt x="1926" y="697"/>
                    <a:pt x="1856" y="851"/>
                    <a:pt x="1772" y="976"/>
                  </a:cubicBezTo>
                  <a:cubicBezTo>
                    <a:pt x="1689" y="1116"/>
                    <a:pt x="1605" y="1214"/>
                    <a:pt x="1493" y="1325"/>
                  </a:cubicBezTo>
                  <a:cubicBezTo>
                    <a:pt x="1479" y="1339"/>
                    <a:pt x="1465" y="1339"/>
                    <a:pt x="1437" y="1353"/>
                  </a:cubicBezTo>
                  <a:lnTo>
                    <a:pt x="1410" y="1395"/>
                  </a:lnTo>
                  <a:lnTo>
                    <a:pt x="1200" y="1548"/>
                  </a:lnTo>
                  <a:cubicBezTo>
                    <a:pt x="1131" y="1604"/>
                    <a:pt x="1061" y="1646"/>
                    <a:pt x="977" y="1702"/>
                  </a:cubicBezTo>
                  <a:cubicBezTo>
                    <a:pt x="935" y="1716"/>
                    <a:pt x="921" y="1772"/>
                    <a:pt x="935" y="1827"/>
                  </a:cubicBezTo>
                  <a:cubicBezTo>
                    <a:pt x="658" y="1979"/>
                    <a:pt x="381" y="2198"/>
                    <a:pt x="93" y="2342"/>
                  </a:cubicBezTo>
                  <a:lnTo>
                    <a:pt x="93" y="2342"/>
                  </a:lnTo>
                  <a:cubicBezTo>
                    <a:pt x="150" y="2316"/>
                    <a:pt x="235" y="2279"/>
                    <a:pt x="349" y="2232"/>
                  </a:cubicBezTo>
                  <a:cubicBezTo>
                    <a:pt x="447" y="2176"/>
                    <a:pt x="587" y="2134"/>
                    <a:pt x="740" y="2064"/>
                  </a:cubicBezTo>
                  <a:cubicBezTo>
                    <a:pt x="810" y="2037"/>
                    <a:pt x="907" y="2023"/>
                    <a:pt x="991" y="1981"/>
                  </a:cubicBezTo>
                  <a:cubicBezTo>
                    <a:pt x="1075" y="1953"/>
                    <a:pt x="1159" y="1911"/>
                    <a:pt x="1270" y="1897"/>
                  </a:cubicBezTo>
                  <a:cubicBezTo>
                    <a:pt x="1647" y="1772"/>
                    <a:pt x="2121" y="1674"/>
                    <a:pt x="2609" y="1632"/>
                  </a:cubicBezTo>
                  <a:lnTo>
                    <a:pt x="2860" y="1632"/>
                  </a:lnTo>
                  <a:cubicBezTo>
                    <a:pt x="3223" y="1674"/>
                    <a:pt x="3516" y="1911"/>
                    <a:pt x="3725" y="2232"/>
                  </a:cubicBezTo>
                  <a:cubicBezTo>
                    <a:pt x="3878" y="2469"/>
                    <a:pt x="3934" y="2678"/>
                    <a:pt x="4004" y="2887"/>
                  </a:cubicBezTo>
                  <a:cubicBezTo>
                    <a:pt x="4074" y="3083"/>
                    <a:pt x="4144" y="3250"/>
                    <a:pt x="4297" y="3417"/>
                  </a:cubicBezTo>
                  <a:lnTo>
                    <a:pt x="4325" y="3431"/>
                  </a:lnTo>
                  <a:cubicBezTo>
                    <a:pt x="4331" y="3442"/>
                    <a:pt x="4340" y="3447"/>
                    <a:pt x="4350" y="3447"/>
                  </a:cubicBezTo>
                  <a:cubicBezTo>
                    <a:pt x="4402" y="3447"/>
                    <a:pt x="4488" y="3307"/>
                    <a:pt x="4464" y="3236"/>
                  </a:cubicBezTo>
                  <a:cubicBezTo>
                    <a:pt x="4422" y="3166"/>
                    <a:pt x="4409" y="3083"/>
                    <a:pt x="4395" y="2999"/>
                  </a:cubicBezTo>
                  <a:cubicBezTo>
                    <a:pt x="4367" y="2901"/>
                    <a:pt x="4353" y="2832"/>
                    <a:pt x="4339" y="2748"/>
                  </a:cubicBezTo>
                  <a:cubicBezTo>
                    <a:pt x="4325" y="2664"/>
                    <a:pt x="4297" y="2581"/>
                    <a:pt x="4269" y="2483"/>
                  </a:cubicBezTo>
                  <a:cubicBezTo>
                    <a:pt x="4255" y="2399"/>
                    <a:pt x="4213" y="2316"/>
                    <a:pt x="4171" y="2232"/>
                  </a:cubicBezTo>
                  <a:lnTo>
                    <a:pt x="4171" y="2232"/>
                  </a:lnTo>
                  <a:lnTo>
                    <a:pt x="4283" y="2385"/>
                  </a:lnTo>
                  <a:cubicBezTo>
                    <a:pt x="4311" y="2441"/>
                    <a:pt x="4353" y="2483"/>
                    <a:pt x="4367" y="2553"/>
                  </a:cubicBezTo>
                  <a:cubicBezTo>
                    <a:pt x="4409" y="2608"/>
                    <a:pt x="4422" y="2678"/>
                    <a:pt x="4450" y="2734"/>
                  </a:cubicBezTo>
                  <a:cubicBezTo>
                    <a:pt x="4478" y="2804"/>
                    <a:pt x="4506" y="2860"/>
                    <a:pt x="4520" y="2929"/>
                  </a:cubicBezTo>
                  <a:cubicBezTo>
                    <a:pt x="4646" y="3236"/>
                    <a:pt x="4771" y="3487"/>
                    <a:pt x="5022" y="3627"/>
                  </a:cubicBezTo>
                  <a:cubicBezTo>
                    <a:pt x="5026" y="3629"/>
                    <a:pt x="5031" y="3631"/>
                    <a:pt x="5037" y="3631"/>
                  </a:cubicBezTo>
                  <a:cubicBezTo>
                    <a:pt x="5087" y="3631"/>
                    <a:pt x="5184" y="3525"/>
                    <a:pt x="5134" y="3487"/>
                  </a:cubicBezTo>
                  <a:cubicBezTo>
                    <a:pt x="4966" y="3278"/>
                    <a:pt x="4841" y="3041"/>
                    <a:pt x="4827" y="2678"/>
                  </a:cubicBezTo>
                  <a:cubicBezTo>
                    <a:pt x="4799" y="2441"/>
                    <a:pt x="4799" y="2246"/>
                    <a:pt x="4688" y="2037"/>
                  </a:cubicBezTo>
                  <a:cubicBezTo>
                    <a:pt x="4646" y="1981"/>
                    <a:pt x="4618" y="1925"/>
                    <a:pt x="4576" y="1897"/>
                  </a:cubicBezTo>
                  <a:lnTo>
                    <a:pt x="4576" y="1897"/>
                  </a:lnTo>
                  <a:cubicBezTo>
                    <a:pt x="4632" y="1911"/>
                    <a:pt x="4701" y="1925"/>
                    <a:pt x="4757" y="1953"/>
                  </a:cubicBezTo>
                  <a:cubicBezTo>
                    <a:pt x="4799" y="1967"/>
                    <a:pt x="4869" y="1995"/>
                    <a:pt x="4925" y="2023"/>
                  </a:cubicBezTo>
                  <a:cubicBezTo>
                    <a:pt x="4966" y="2037"/>
                    <a:pt x="4994" y="2050"/>
                    <a:pt x="5050" y="2064"/>
                  </a:cubicBezTo>
                  <a:lnTo>
                    <a:pt x="5148" y="2120"/>
                  </a:lnTo>
                  <a:cubicBezTo>
                    <a:pt x="5218" y="2162"/>
                    <a:pt x="5315" y="2190"/>
                    <a:pt x="5385" y="2232"/>
                  </a:cubicBezTo>
                  <a:cubicBezTo>
                    <a:pt x="5469" y="2274"/>
                    <a:pt x="5552" y="2316"/>
                    <a:pt x="5622" y="2343"/>
                  </a:cubicBezTo>
                  <a:cubicBezTo>
                    <a:pt x="5859" y="2469"/>
                    <a:pt x="6054" y="2594"/>
                    <a:pt x="6250" y="2720"/>
                  </a:cubicBezTo>
                  <a:cubicBezTo>
                    <a:pt x="6319" y="2762"/>
                    <a:pt x="6389" y="2804"/>
                    <a:pt x="6459" y="2860"/>
                  </a:cubicBezTo>
                  <a:cubicBezTo>
                    <a:pt x="6529" y="2901"/>
                    <a:pt x="6598" y="2943"/>
                    <a:pt x="6668" y="2999"/>
                  </a:cubicBezTo>
                  <a:cubicBezTo>
                    <a:pt x="7421" y="3515"/>
                    <a:pt x="8133" y="4157"/>
                    <a:pt x="8761" y="4812"/>
                  </a:cubicBezTo>
                  <a:cubicBezTo>
                    <a:pt x="8886" y="4924"/>
                    <a:pt x="9012" y="5063"/>
                    <a:pt x="9123" y="5203"/>
                  </a:cubicBezTo>
                  <a:lnTo>
                    <a:pt x="9151" y="5231"/>
                  </a:lnTo>
                  <a:lnTo>
                    <a:pt x="9151" y="5314"/>
                  </a:lnTo>
                  <a:cubicBezTo>
                    <a:pt x="9193" y="5468"/>
                    <a:pt x="9095" y="5858"/>
                    <a:pt x="9291" y="5928"/>
                  </a:cubicBezTo>
                  <a:cubicBezTo>
                    <a:pt x="9305" y="5932"/>
                    <a:pt x="9321" y="5934"/>
                    <a:pt x="9337" y="5934"/>
                  </a:cubicBezTo>
                  <a:cubicBezTo>
                    <a:pt x="9431" y="5934"/>
                    <a:pt x="9550" y="5868"/>
                    <a:pt x="9597" y="5761"/>
                  </a:cubicBezTo>
                  <a:cubicBezTo>
                    <a:pt x="9611" y="5747"/>
                    <a:pt x="9653" y="5733"/>
                    <a:pt x="9653" y="5719"/>
                  </a:cubicBezTo>
                  <a:cubicBezTo>
                    <a:pt x="9709" y="5398"/>
                    <a:pt x="9597" y="5091"/>
                    <a:pt x="9388" y="4882"/>
                  </a:cubicBezTo>
                  <a:cubicBezTo>
                    <a:pt x="8984" y="4478"/>
                    <a:pt x="8482" y="4185"/>
                    <a:pt x="8007" y="3836"/>
                  </a:cubicBezTo>
                  <a:lnTo>
                    <a:pt x="7756" y="3571"/>
                  </a:lnTo>
                  <a:cubicBezTo>
                    <a:pt x="7561" y="3390"/>
                    <a:pt x="7352" y="3250"/>
                    <a:pt x="7142" y="3111"/>
                  </a:cubicBezTo>
                  <a:lnTo>
                    <a:pt x="6780" y="2860"/>
                  </a:lnTo>
                  <a:cubicBezTo>
                    <a:pt x="6794" y="2860"/>
                    <a:pt x="6808" y="2860"/>
                    <a:pt x="6822" y="2873"/>
                  </a:cubicBezTo>
                  <a:cubicBezTo>
                    <a:pt x="6842" y="2876"/>
                    <a:pt x="6865" y="2877"/>
                    <a:pt x="6890" y="2877"/>
                  </a:cubicBezTo>
                  <a:cubicBezTo>
                    <a:pt x="7002" y="2877"/>
                    <a:pt x="7146" y="2854"/>
                    <a:pt x="7226" y="2832"/>
                  </a:cubicBezTo>
                  <a:cubicBezTo>
                    <a:pt x="7331" y="2825"/>
                    <a:pt x="7428" y="2821"/>
                    <a:pt x="7519" y="2821"/>
                  </a:cubicBezTo>
                  <a:cubicBezTo>
                    <a:pt x="7610" y="2821"/>
                    <a:pt x="7693" y="2825"/>
                    <a:pt x="7770" y="2832"/>
                  </a:cubicBezTo>
                  <a:cubicBezTo>
                    <a:pt x="7951" y="2873"/>
                    <a:pt x="8105" y="2929"/>
                    <a:pt x="8272" y="3027"/>
                  </a:cubicBezTo>
                  <a:cubicBezTo>
                    <a:pt x="8282" y="3034"/>
                    <a:pt x="8293" y="3037"/>
                    <a:pt x="8305" y="3037"/>
                  </a:cubicBezTo>
                  <a:cubicBezTo>
                    <a:pt x="8361" y="3037"/>
                    <a:pt x="8430" y="2964"/>
                    <a:pt x="8384" y="2929"/>
                  </a:cubicBezTo>
                  <a:cubicBezTo>
                    <a:pt x="8189" y="2748"/>
                    <a:pt x="7979" y="2525"/>
                    <a:pt x="7756" y="2343"/>
                  </a:cubicBezTo>
                  <a:cubicBezTo>
                    <a:pt x="7631" y="2260"/>
                    <a:pt x="7505" y="2190"/>
                    <a:pt x="7366" y="2134"/>
                  </a:cubicBezTo>
                  <a:cubicBezTo>
                    <a:pt x="7226" y="2092"/>
                    <a:pt x="7087" y="2050"/>
                    <a:pt x="6947" y="2050"/>
                  </a:cubicBezTo>
                  <a:cubicBezTo>
                    <a:pt x="6710" y="2050"/>
                    <a:pt x="6515" y="2092"/>
                    <a:pt x="6306" y="2106"/>
                  </a:cubicBezTo>
                  <a:cubicBezTo>
                    <a:pt x="6264" y="2109"/>
                    <a:pt x="6221" y="2111"/>
                    <a:pt x="6178" y="2111"/>
                  </a:cubicBezTo>
                  <a:cubicBezTo>
                    <a:pt x="6020" y="2111"/>
                    <a:pt x="5856" y="2088"/>
                    <a:pt x="5692" y="2023"/>
                  </a:cubicBezTo>
                  <a:cubicBezTo>
                    <a:pt x="5580" y="1967"/>
                    <a:pt x="5469" y="1925"/>
                    <a:pt x="5329" y="1897"/>
                  </a:cubicBezTo>
                  <a:cubicBezTo>
                    <a:pt x="4966" y="1702"/>
                    <a:pt x="4576" y="1548"/>
                    <a:pt x="4185" y="1437"/>
                  </a:cubicBezTo>
                  <a:cubicBezTo>
                    <a:pt x="3887" y="1365"/>
                    <a:pt x="3580" y="1323"/>
                    <a:pt x="3272" y="1323"/>
                  </a:cubicBezTo>
                  <a:cubicBezTo>
                    <a:pt x="3163" y="1323"/>
                    <a:pt x="3053" y="1328"/>
                    <a:pt x="2944" y="1339"/>
                  </a:cubicBezTo>
                  <a:cubicBezTo>
                    <a:pt x="2804" y="1353"/>
                    <a:pt x="2665" y="1367"/>
                    <a:pt x="2525" y="1367"/>
                  </a:cubicBezTo>
                  <a:cubicBezTo>
                    <a:pt x="2386" y="1395"/>
                    <a:pt x="2247" y="1409"/>
                    <a:pt x="2121" y="1423"/>
                  </a:cubicBezTo>
                  <a:cubicBezTo>
                    <a:pt x="2163" y="1395"/>
                    <a:pt x="2191" y="1353"/>
                    <a:pt x="2233" y="1297"/>
                  </a:cubicBezTo>
                  <a:cubicBezTo>
                    <a:pt x="2260" y="1228"/>
                    <a:pt x="2302" y="1158"/>
                    <a:pt x="2344" y="1088"/>
                  </a:cubicBezTo>
                  <a:cubicBezTo>
                    <a:pt x="2512" y="907"/>
                    <a:pt x="2637" y="670"/>
                    <a:pt x="2818" y="488"/>
                  </a:cubicBezTo>
                  <a:cubicBezTo>
                    <a:pt x="2902" y="432"/>
                    <a:pt x="2986" y="377"/>
                    <a:pt x="3097" y="349"/>
                  </a:cubicBezTo>
                  <a:lnTo>
                    <a:pt x="3153" y="349"/>
                  </a:lnTo>
                  <a:cubicBezTo>
                    <a:pt x="3181" y="349"/>
                    <a:pt x="3209" y="321"/>
                    <a:pt x="3223" y="307"/>
                  </a:cubicBezTo>
                  <a:cubicBezTo>
                    <a:pt x="3321" y="279"/>
                    <a:pt x="3432" y="279"/>
                    <a:pt x="3530" y="251"/>
                  </a:cubicBezTo>
                  <a:lnTo>
                    <a:pt x="3851" y="251"/>
                  </a:lnTo>
                  <a:cubicBezTo>
                    <a:pt x="3920" y="251"/>
                    <a:pt x="3934" y="153"/>
                    <a:pt x="3865" y="140"/>
                  </a:cubicBezTo>
                  <a:cubicBezTo>
                    <a:pt x="3809" y="112"/>
                    <a:pt x="3739" y="112"/>
                    <a:pt x="3697" y="98"/>
                  </a:cubicBezTo>
                  <a:cubicBezTo>
                    <a:pt x="3627" y="84"/>
                    <a:pt x="3572" y="84"/>
                    <a:pt x="3502" y="70"/>
                  </a:cubicBezTo>
                  <a:cubicBezTo>
                    <a:pt x="3432" y="42"/>
                    <a:pt x="3362" y="42"/>
                    <a:pt x="3307" y="28"/>
                  </a:cubicBezTo>
                  <a:cubicBezTo>
                    <a:pt x="3237" y="14"/>
                    <a:pt x="3167" y="14"/>
                    <a:pt x="3097" y="14"/>
                  </a:cubicBezTo>
                  <a:cubicBezTo>
                    <a:pt x="3028" y="14"/>
                    <a:pt x="2958" y="0"/>
                    <a:pt x="2888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953089" y="1693000"/>
              <a:ext cx="67721" cy="18805"/>
            </a:xfrm>
            <a:custGeom>
              <a:avLst/>
              <a:gdLst/>
              <a:ahLst/>
              <a:cxnLst/>
              <a:rect l="l" t="t" r="r" b="b"/>
              <a:pathLst>
                <a:path w="1563" h="434" extrusionOk="0">
                  <a:moveTo>
                    <a:pt x="836" y="1"/>
                  </a:moveTo>
                  <a:cubicBezTo>
                    <a:pt x="508" y="1"/>
                    <a:pt x="255" y="119"/>
                    <a:pt x="1" y="144"/>
                  </a:cubicBezTo>
                  <a:cubicBezTo>
                    <a:pt x="43" y="172"/>
                    <a:pt x="98" y="200"/>
                    <a:pt x="126" y="228"/>
                  </a:cubicBezTo>
                  <a:cubicBezTo>
                    <a:pt x="196" y="269"/>
                    <a:pt x="266" y="311"/>
                    <a:pt x="336" y="367"/>
                  </a:cubicBezTo>
                  <a:cubicBezTo>
                    <a:pt x="438" y="408"/>
                    <a:pt x="547" y="434"/>
                    <a:pt x="675" y="434"/>
                  </a:cubicBezTo>
                  <a:cubicBezTo>
                    <a:pt x="722" y="434"/>
                    <a:pt x="771" y="430"/>
                    <a:pt x="824" y="423"/>
                  </a:cubicBezTo>
                  <a:cubicBezTo>
                    <a:pt x="949" y="381"/>
                    <a:pt x="1075" y="367"/>
                    <a:pt x="1186" y="353"/>
                  </a:cubicBezTo>
                  <a:cubicBezTo>
                    <a:pt x="1312" y="339"/>
                    <a:pt x="1437" y="325"/>
                    <a:pt x="1563" y="325"/>
                  </a:cubicBezTo>
                  <a:cubicBezTo>
                    <a:pt x="1535" y="297"/>
                    <a:pt x="1535" y="283"/>
                    <a:pt x="1521" y="269"/>
                  </a:cubicBezTo>
                  <a:cubicBezTo>
                    <a:pt x="1354" y="144"/>
                    <a:pt x="1158" y="60"/>
                    <a:pt x="935" y="4"/>
                  </a:cubicBezTo>
                  <a:cubicBezTo>
                    <a:pt x="901" y="2"/>
                    <a:pt x="868" y="1"/>
                    <a:pt x="836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277380" y="512745"/>
              <a:ext cx="187998" cy="401019"/>
            </a:xfrm>
            <a:custGeom>
              <a:avLst/>
              <a:gdLst/>
              <a:ahLst/>
              <a:cxnLst/>
              <a:rect l="l" t="t" r="r" b="b"/>
              <a:pathLst>
                <a:path w="4339" h="9255" extrusionOk="0">
                  <a:moveTo>
                    <a:pt x="3836" y="1"/>
                  </a:moveTo>
                  <a:cubicBezTo>
                    <a:pt x="3808" y="29"/>
                    <a:pt x="3808" y="43"/>
                    <a:pt x="3808" y="57"/>
                  </a:cubicBezTo>
                  <a:cubicBezTo>
                    <a:pt x="3766" y="615"/>
                    <a:pt x="3724" y="1159"/>
                    <a:pt x="3669" y="1716"/>
                  </a:cubicBezTo>
                  <a:cubicBezTo>
                    <a:pt x="3599" y="2260"/>
                    <a:pt x="3515" y="2791"/>
                    <a:pt x="3362" y="3321"/>
                  </a:cubicBezTo>
                  <a:cubicBezTo>
                    <a:pt x="3306" y="3488"/>
                    <a:pt x="3236" y="3669"/>
                    <a:pt x="3180" y="3823"/>
                  </a:cubicBezTo>
                  <a:cubicBezTo>
                    <a:pt x="3139" y="3879"/>
                    <a:pt x="3083" y="3920"/>
                    <a:pt x="3041" y="3962"/>
                  </a:cubicBezTo>
                  <a:cubicBezTo>
                    <a:pt x="2748" y="4269"/>
                    <a:pt x="2623" y="4618"/>
                    <a:pt x="2525" y="5008"/>
                  </a:cubicBezTo>
                  <a:cubicBezTo>
                    <a:pt x="2441" y="5036"/>
                    <a:pt x="2371" y="5064"/>
                    <a:pt x="2302" y="5120"/>
                  </a:cubicBezTo>
                  <a:cubicBezTo>
                    <a:pt x="2232" y="5148"/>
                    <a:pt x="2162" y="5218"/>
                    <a:pt x="2106" y="5287"/>
                  </a:cubicBezTo>
                  <a:cubicBezTo>
                    <a:pt x="1953" y="5469"/>
                    <a:pt x="1841" y="5734"/>
                    <a:pt x="1772" y="5971"/>
                  </a:cubicBezTo>
                  <a:cubicBezTo>
                    <a:pt x="1674" y="6013"/>
                    <a:pt x="1576" y="6027"/>
                    <a:pt x="1479" y="6082"/>
                  </a:cubicBezTo>
                  <a:cubicBezTo>
                    <a:pt x="1395" y="6124"/>
                    <a:pt x="1297" y="6180"/>
                    <a:pt x="1214" y="6264"/>
                  </a:cubicBezTo>
                  <a:cubicBezTo>
                    <a:pt x="991" y="6473"/>
                    <a:pt x="809" y="6752"/>
                    <a:pt x="628" y="7003"/>
                  </a:cubicBezTo>
                  <a:cubicBezTo>
                    <a:pt x="586" y="7059"/>
                    <a:pt x="558" y="7101"/>
                    <a:pt x="516" y="7143"/>
                  </a:cubicBezTo>
                  <a:cubicBezTo>
                    <a:pt x="488" y="7198"/>
                    <a:pt x="461" y="7240"/>
                    <a:pt x="433" y="7282"/>
                  </a:cubicBezTo>
                  <a:cubicBezTo>
                    <a:pt x="419" y="7338"/>
                    <a:pt x="377" y="7380"/>
                    <a:pt x="377" y="7435"/>
                  </a:cubicBezTo>
                  <a:cubicBezTo>
                    <a:pt x="363" y="7491"/>
                    <a:pt x="349" y="7547"/>
                    <a:pt x="349" y="7589"/>
                  </a:cubicBezTo>
                  <a:lnTo>
                    <a:pt x="321" y="7617"/>
                  </a:lnTo>
                  <a:cubicBezTo>
                    <a:pt x="251" y="7700"/>
                    <a:pt x="182" y="7798"/>
                    <a:pt x="140" y="7910"/>
                  </a:cubicBezTo>
                  <a:cubicBezTo>
                    <a:pt x="84" y="8007"/>
                    <a:pt x="28" y="8119"/>
                    <a:pt x="0" y="8244"/>
                  </a:cubicBezTo>
                  <a:lnTo>
                    <a:pt x="14" y="8217"/>
                  </a:lnTo>
                  <a:cubicBezTo>
                    <a:pt x="237" y="8119"/>
                    <a:pt x="461" y="8007"/>
                    <a:pt x="698" y="7896"/>
                  </a:cubicBezTo>
                  <a:cubicBezTo>
                    <a:pt x="739" y="7854"/>
                    <a:pt x="795" y="7826"/>
                    <a:pt x="865" y="7798"/>
                  </a:cubicBezTo>
                  <a:lnTo>
                    <a:pt x="949" y="7756"/>
                  </a:lnTo>
                  <a:lnTo>
                    <a:pt x="1046" y="7700"/>
                  </a:lnTo>
                  <a:cubicBezTo>
                    <a:pt x="1088" y="7659"/>
                    <a:pt x="1158" y="7631"/>
                    <a:pt x="1214" y="7589"/>
                  </a:cubicBezTo>
                  <a:cubicBezTo>
                    <a:pt x="1270" y="7561"/>
                    <a:pt x="1325" y="7505"/>
                    <a:pt x="1395" y="7477"/>
                  </a:cubicBezTo>
                  <a:cubicBezTo>
                    <a:pt x="1437" y="7435"/>
                    <a:pt x="1493" y="7380"/>
                    <a:pt x="1548" y="7352"/>
                  </a:cubicBezTo>
                  <a:cubicBezTo>
                    <a:pt x="1604" y="7296"/>
                    <a:pt x="1646" y="7268"/>
                    <a:pt x="1702" y="7212"/>
                  </a:cubicBezTo>
                  <a:lnTo>
                    <a:pt x="1841" y="7073"/>
                  </a:lnTo>
                  <a:lnTo>
                    <a:pt x="1855" y="7059"/>
                  </a:lnTo>
                  <a:lnTo>
                    <a:pt x="1911" y="7003"/>
                  </a:lnTo>
                  <a:cubicBezTo>
                    <a:pt x="1953" y="6961"/>
                    <a:pt x="1981" y="6905"/>
                    <a:pt x="1981" y="6905"/>
                  </a:cubicBezTo>
                  <a:cubicBezTo>
                    <a:pt x="2176" y="6682"/>
                    <a:pt x="2330" y="6459"/>
                    <a:pt x="2483" y="6208"/>
                  </a:cubicBezTo>
                  <a:cubicBezTo>
                    <a:pt x="2650" y="5971"/>
                    <a:pt x="2790" y="5706"/>
                    <a:pt x="2902" y="5469"/>
                  </a:cubicBezTo>
                  <a:cubicBezTo>
                    <a:pt x="2971" y="5343"/>
                    <a:pt x="3027" y="5218"/>
                    <a:pt x="3083" y="5092"/>
                  </a:cubicBezTo>
                  <a:lnTo>
                    <a:pt x="3236" y="4729"/>
                  </a:lnTo>
                  <a:cubicBezTo>
                    <a:pt x="3292" y="4618"/>
                    <a:pt x="3348" y="4506"/>
                    <a:pt x="3376" y="4381"/>
                  </a:cubicBezTo>
                  <a:cubicBezTo>
                    <a:pt x="3432" y="4283"/>
                    <a:pt x="3459" y="4158"/>
                    <a:pt x="3501" y="4046"/>
                  </a:cubicBezTo>
                  <a:lnTo>
                    <a:pt x="3599" y="3739"/>
                  </a:lnTo>
                  <a:cubicBezTo>
                    <a:pt x="3641" y="3627"/>
                    <a:pt x="3655" y="3544"/>
                    <a:pt x="3669" y="3460"/>
                  </a:cubicBezTo>
                  <a:cubicBezTo>
                    <a:pt x="3711" y="3279"/>
                    <a:pt x="3738" y="3125"/>
                    <a:pt x="3766" y="2986"/>
                  </a:cubicBezTo>
                  <a:cubicBezTo>
                    <a:pt x="3794" y="2721"/>
                    <a:pt x="3808" y="2567"/>
                    <a:pt x="3808" y="2567"/>
                  </a:cubicBezTo>
                  <a:lnTo>
                    <a:pt x="3808" y="2986"/>
                  </a:lnTo>
                  <a:cubicBezTo>
                    <a:pt x="3794" y="3125"/>
                    <a:pt x="3794" y="3279"/>
                    <a:pt x="3780" y="3474"/>
                  </a:cubicBezTo>
                  <a:cubicBezTo>
                    <a:pt x="3766" y="3572"/>
                    <a:pt x="3766" y="3669"/>
                    <a:pt x="3738" y="3767"/>
                  </a:cubicBezTo>
                  <a:cubicBezTo>
                    <a:pt x="3724" y="3879"/>
                    <a:pt x="3711" y="3976"/>
                    <a:pt x="3669" y="4102"/>
                  </a:cubicBezTo>
                  <a:cubicBezTo>
                    <a:pt x="3627" y="4339"/>
                    <a:pt x="3557" y="4576"/>
                    <a:pt x="3487" y="4813"/>
                  </a:cubicBezTo>
                  <a:cubicBezTo>
                    <a:pt x="3390" y="5064"/>
                    <a:pt x="3320" y="5329"/>
                    <a:pt x="3222" y="5608"/>
                  </a:cubicBezTo>
                  <a:cubicBezTo>
                    <a:pt x="3111" y="5859"/>
                    <a:pt x="3013" y="6138"/>
                    <a:pt x="2874" y="6403"/>
                  </a:cubicBezTo>
                  <a:cubicBezTo>
                    <a:pt x="2748" y="6668"/>
                    <a:pt x="2595" y="6947"/>
                    <a:pt x="2413" y="7212"/>
                  </a:cubicBezTo>
                  <a:lnTo>
                    <a:pt x="2344" y="7310"/>
                  </a:lnTo>
                  <a:lnTo>
                    <a:pt x="2316" y="7366"/>
                  </a:lnTo>
                  <a:lnTo>
                    <a:pt x="2302" y="7380"/>
                  </a:lnTo>
                  <a:lnTo>
                    <a:pt x="2302" y="7394"/>
                  </a:lnTo>
                  <a:cubicBezTo>
                    <a:pt x="2246" y="7463"/>
                    <a:pt x="2204" y="7533"/>
                    <a:pt x="2162" y="7589"/>
                  </a:cubicBezTo>
                  <a:cubicBezTo>
                    <a:pt x="2106" y="7659"/>
                    <a:pt x="2051" y="7728"/>
                    <a:pt x="1995" y="7784"/>
                  </a:cubicBezTo>
                  <a:cubicBezTo>
                    <a:pt x="1953" y="7854"/>
                    <a:pt x="1897" y="7910"/>
                    <a:pt x="1841" y="7979"/>
                  </a:cubicBezTo>
                  <a:cubicBezTo>
                    <a:pt x="1786" y="8021"/>
                    <a:pt x="1744" y="8091"/>
                    <a:pt x="1674" y="8147"/>
                  </a:cubicBezTo>
                  <a:cubicBezTo>
                    <a:pt x="1618" y="8203"/>
                    <a:pt x="1548" y="8258"/>
                    <a:pt x="1493" y="8328"/>
                  </a:cubicBezTo>
                  <a:lnTo>
                    <a:pt x="1409" y="8412"/>
                  </a:lnTo>
                  <a:lnTo>
                    <a:pt x="1325" y="8482"/>
                  </a:lnTo>
                  <a:cubicBezTo>
                    <a:pt x="1256" y="8537"/>
                    <a:pt x="1200" y="8579"/>
                    <a:pt x="1130" y="8621"/>
                  </a:cubicBezTo>
                  <a:cubicBezTo>
                    <a:pt x="865" y="8788"/>
                    <a:pt x="600" y="8928"/>
                    <a:pt x="349" y="9040"/>
                  </a:cubicBezTo>
                  <a:cubicBezTo>
                    <a:pt x="293" y="9053"/>
                    <a:pt x="223" y="9095"/>
                    <a:pt x="168" y="9109"/>
                  </a:cubicBezTo>
                  <a:cubicBezTo>
                    <a:pt x="312" y="9205"/>
                    <a:pt x="496" y="9254"/>
                    <a:pt x="702" y="9254"/>
                  </a:cubicBezTo>
                  <a:cubicBezTo>
                    <a:pt x="916" y="9254"/>
                    <a:pt x="1154" y="9202"/>
                    <a:pt x="1395" y="9095"/>
                  </a:cubicBezTo>
                  <a:cubicBezTo>
                    <a:pt x="1507" y="9081"/>
                    <a:pt x="1646" y="9053"/>
                    <a:pt x="1786" y="9026"/>
                  </a:cubicBezTo>
                  <a:cubicBezTo>
                    <a:pt x="1925" y="8984"/>
                    <a:pt x="2065" y="8928"/>
                    <a:pt x="2246" y="8844"/>
                  </a:cubicBezTo>
                  <a:cubicBezTo>
                    <a:pt x="2371" y="8788"/>
                    <a:pt x="2483" y="8733"/>
                    <a:pt x="2609" y="8635"/>
                  </a:cubicBezTo>
                  <a:cubicBezTo>
                    <a:pt x="2734" y="8551"/>
                    <a:pt x="2860" y="8468"/>
                    <a:pt x="2957" y="8356"/>
                  </a:cubicBezTo>
                  <a:lnTo>
                    <a:pt x="3111" y="8203"/>
                  </a:lnTo>
                  <a:cubicBezTo>
                    <a:pt x="3167" y="8147"/>
                    <a:pt x="3222" y="8077"/>
                    <a:pt x="3250" y="8035"/>
                  </a:cubicBezTo>
                  <a:cubicBezTo>
                    <a:pt x="3292" y="7979"/>
                    <a:pt x="3348" y="7910"/>
                    <a:pt x="3376" y="7854"/>
                  </a:cubicBezTo>
                  <a:cubicBezTo>
                    <a:pt x="3348" y="7756"/>
                    <a:pt x="3376" y="7700"/>
                    <a:pt x="3418" y="7631"/>
                  </a:cubicBezTo>
                  <a:cubicBezTo>
                    <a:pt x="3446" y="7519"/>
                    <a:pt x="3446" y="7435"/>
                    <a:pt x="3446" y="7366"/>
                  </a:cubicBezTo>
                  <a:cubicBezTo>
                    <a:pt x="3557" y="7282"/>
                    <a:pt x="3669" y="7170"/>
                    <a:pt x="3766" y="7059"/>
                  </a:cubicBezTo>
                  <a:cubicBezTo>
                    <a:pt x="3808" y="7003"/>
                    <a:pt x="3850" y="6933"/>
                    <a:pt x="3878" y="6864"/>
                  </a:cubicBezTo>
                  <a:cubicBezTo>
                    <a:pt x="3920" y="6794"/>
                    <a:pt x="3934" y="6724"/>
                    <a:pt x="3976" y="6668"/>
                  </a:cubicBezTo>
                  <a:cubicBezTo>
                    <a:pt x="4003" y="6571"/>
                    <a:pt x="4017" y="6459"/>
                    <a:pt x="4017" y="6361"/>
                  </a:cubicBezTo>
                  <a:cubicBezTo>
                    <a:pt x="4017" y="6250"/>
                    <a:pt x="4017" y="6166"/>
                    <a:pt x="4003" y="6082"/>
                  </a:cubicBezTo>
                  <a:lnTo>
                    <a:pt x="4003" y="6055"/>
                  </a:lnTo>
                  <a:cubicBezTo>
                    <a:pt x="4017" y="6013"/>
                    <a:pt x="4059" y="5957"/>
                    <a:pt x="4073" y="5901"/>
                  </a:cubicBezTo>
                  <a:cubicBezTo>
                    <a:pt x="4115" y="5817"/>
                    <a:pt x="4129" y="5734"/>
                    <a:pt x="4157" y="5636"/>
                  </a:cubicBezTo>
                  <a:cubicBezTo>
                    <a:pt x="4185" y="5552"/>
                    <a:pt x="4213" y="5469"/>
                    <a:pt x="4213" y="5385"/>
                  </a:cubicBezTo>
                  <a:lnTo>
                    <a:pt x="4213" y="5273"/>
                  </a:lnTo>
                  <a:lnTo>
                    <a:pt x="4213" y="5176"/>
                  </a:lnTo>
                  <a:cubicBezTo>
                    <a:pt x="4213" y="5106"/>
                    <a:pt x="4213" y="5008"/>
                    <a:pt x="4199" y="4925"/>
                  </a:cubicBezTo>
                  <a:cubicBezTo>
                    <a:pt x="4255" y="4841"/>
                    <a:pt x="4282" y="4729"/>
                    <a:pt x="4296" y="4618"/>
                  </a:cubicBezTo>
                  <a:cubicBezTo>
                    <a:pt x="4324" y="4506"/>
                    <a:pt x="4338" y="4367"/>
                    <a:pt x="4338" y="4241"/>
                  </a:cubicBezTo>
                  <a:cubicBezTo>
                    <a:pt x="4338" y="4102"/>
                    <a:pt x="4324" y="3920"/>
                    <a:pt x="4296" y="3739"/>
                  </a:cubicBezTo>
                  <a:cubicBezTo>
                    <a:pt x="4282" y="3572"/>
                    <a:pt x="4227" y="3390"/>
                    <a:pt x="4157" y="3293"/>
                  </a:cubicBezTo>
                  <a:cubicBezTo>
                    <a:pt x="4185" y="3056"/>
                    <a:pt x="4185" y="2832"/>
                    <a:pt x="4157" y="2623"/>
                  </a:cubicBezTo>
                  <a:cubicBezTo>
                    <a:pt x="4143" y="2135"/>
                    <a:pt x="4073" y="1661"/>
                    <a:pt x="4017" y="1172"/>
                  </a:cubicBezTo>
                  <a:cubicBezTo>
                    <a:pt x="3990" y="796"/>
                    <a:pt x="3948" y="377"/>
                    <a:pt x="3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302353" y="1764843"/>
              <a:ext cx="128163" cy="345947"/>
            </a:xfrm>
            <a:custGeom>
              <a:avLst/>
              <a:gdLst/>
              <a:ahLst/>
              <a:cxnLst/>
              <a:rect l="l" t="t" r="r" b="b"/>
              <a:pathLst>
                <a:path w="2958" h="7984" extrusionOk="0">
                  <a:moveTo>
                    <a:pt x="875" y="0"/>
                  </a:moveTo>
                  <a:cubicBezTo>
                    <a:pt x="848" y="0"/>
                    <a:pt x="821" y="2"/>
                    <a:pt x="796" y="5"/>
                  </a:cubicBezTo>
                  <a:lnTo>
                    <a:pt x="810" y="19"/>
                  </a:lnTo>
                  <a:cubicBezTo>
                    <a:pt x="977" y="172"/>
                    <a:pt x="1144" y="382"/>
                    <a:pt x="1256" y="591"/>
                  </a:cubicBezTo>
                  <a:cubicBezTo>
                    <a:pt x="1326" y="703"/>
                    <a:pt x="1382" y="828"/>
                    <a:pt x="1437" y="926"/>
                  </a:cubicBezTo>
                  <a:cubicBezTo>
                    <a:pt x="1479" y="1051"/>
                    <a:pt x="1535" y="1149"/>
                    <a:pt x="1577" y="1274"/>
                  </a:cubicBezTo>
                  <a:cubicBezTo>
                    <a:pt x="1619" y="1400"/>
                    <a:pt x="1660" y="1498"/>
                    <a:pt x="1716" y="1623"/>
                  </a:cubicBezTo>
                  <a:cubicBezTo>
                    <a:pt x="1730" y="1679"/>
                    <a:pt x="1744" y="1749"/>
                    <a:pt x="1786" y="1804"/>
                  </a:cubicBezTo>
                  <a:cubicBezTo>
                    <a:pt x="1786" y="1804"/>
                    <a:pt x="1800" y="1846"/>
                    <a:pt x="1814" y="1888"/>
                  </a:cubicBezTo>
                  <a:cubicBezTo>
                    <a:pt x="1828" y="1944"/>
                    <a:pt x="1856" y="1972"/>
                    <a:pt x="1856" y="1972"/>
                  </a:cubicBezTo>
                  <a:cubicBezTo>
                    <a:pt x="1939" y="2209"/>
                    <a:pt x="2009" y="2460"/>
                    <a:pt x="2065" y="2711"/>
                  </a:cubicBezTo>
                  <a:cubicBezTo>
                    <a:pt x="2121" y="2948"/>
                    <a:pt x="2149" y="3213"/>
                    <a:pt x="2163" y="3436"/>
                  </a:cubicBezTo>
                  <a:cubicBezTo>
                    <a:pt x="2177" y="3674"/>
                    <a:pt x="2177" y="3911"/>
                    <a:pt x="2163" y="4120"/>
                  </a:cubicBezTo>
                  <a:cubicBezTo>
                    <a:pt x="2149" y="4329"/>
                    <a:pt x="2135" y="4538"/>
                    <a:pt x="2121" y="4720"/>
                  </a:cubicBezTo>
                  <a:cubicBezTo>
                    <a:pt x="2093" y="4817"/>
                    <a:pt x="2093" y="4901"/>
                    <a:pt x="2079" y="4985"/>
                  </a:cubicBezTo>
                  <a:cubicBezTo>
                    <a:pt x="2065" y="5068"/>
                    <a:pt x="2065" y="5138"/>
                    <a:pt x="2037" y="5208"/>
                  </a:cubicBezTo>
                  <a:cubicBezTo>
                    <a:pt x="2023" y="5347"/>
                    <a:pt x="2009" y="5501"/>
                    <a:pt x="1995" y="5599"/>
                  </a:cubicBezTo>
                  <a:cubicBezTo>
                    <a:pt x="1981" y="5696"/>
                    <a:pt x="1981" y="5794"/>
                    <a:pt x="1953" y="5836"/>
                  </a:cubicBezTo>
                  <a:cubicBezTo>
                    <a:pt x="1953" y="5891"/>
                    <a:pt x="1939" y="5933"/>
                    <a:pt x="1939" y="5933"/>
                  </a:cubicBezTo>
                  <a:lnTo>
                    <a:pt x="1939" y="5836"/>
                  </a:lnTo>
                  <a:lnTo>
                    <a:pt x="1939" y="5599"/>
                  </a:lnTo>
                  <a:lnTo>
                    <a:pt x="1939" y="5208"/>
                  </a:lnTo>
                  <a:lnTo>
                    <a:pt x="1939" y="4971"/>
                  </a:lnTo>
                  <a:lnTo>
                    <a:pt x="1939" y="4706"/>
                  </a:lnTo>
                  <a:cubicBezTo>
                    <a:pt x="1939" y="4538"/>
                    <a:pt x="1926" y="4329"/>
                    <a:pt x="1926" y="4120"/>
                  </a:cubicBezTo>
                  <a:cubicBezTo>
                    <a:pt x="1912" y="3911"/>
                    <a:pt x="1870" y="3701"/>
                    <a:pt x="1842" y="3478"/>
                  </a:cubicBezTo>
                  <a:cubicBezTo>
                    <a:pt x="1800" y="3241"/>
                    <a:pt x="1730" y="3032"/>
                    <a:pt x="1647" y="2809"/>
                  </a:cubicBezTo>
                  <a:cubicBezTo>
                    <a:pt x="1577" y="2600"/>
                    <a:pt x="1465" y="2376"/>
                    <a:pt x="1368" y="2167"/>
                  </a:cubicBezTo>
                  <a:lnTo>
                    <a:pt x="1326" y="2083"/>
                  </a:lnTo>
                  <a:lnTo>
                    <a:pt x="1312" y="2042"/>
                  </a:lnTo>
                  <a:lnTo>
                    <a:pt x="1298" y="2028"/>
                  </a:lnTo>
                  <a:lnTo>
                    <a:pt x="1298" y="2014"/>
                  </a:lnTo>
                  <a:cubicBezTo>
                    <a:pt x="1256" y="1958"/>
                    <a:pt x="1242" y="1902"/>
                    <a:pt x="1214" y="1846"/>
                  </a:cubicBezTo>
                  <a:cubicBezTo>
                    <a:pt x="1144" y="1749"/>
                    <a:pt x="1075" y="1665"/>
                    <a:pt x="1005" y="1553"/>
                  </a:cubicBezTo>
                  <a:cubicBezTo>
                    <a:pt x="935" y="1456"/>
                    <a:pt x="865" y="1358"/>
                    <a:pt x="796" y="1274"/>
                  </a:cubicBezTo>
                  <a:lnTo>
                    <a:pt x="586" y="1009"/>
                  </a:lnTo>
                  <a:cubicBezTo>
                    <a:pt x="447" y="856"/>
                    <a:pt x="321" y="703"/>
                    <a:pt x="196" y="563"/>
                  </a:cubicBezTo>
                  <a:cubicBezTo>
                    <a:pt x="168" y="521"/>
                    <a:pt x="140" y="493"/>
                    <a:pt x="112" y="465"/>
                  </a:cubicBezTo>
                  <a:lnTo>
                    <a:pt x="112" y="465"/>
                  </a:lnTo>
                  <a:cubicBezTo>
                    <a:pt x="1" y="786"/>
                    <a:pt x="42" y="1051"/>
                    <a:pt x="126" y="1316"/>
                  </a:cubicBezTo>
                  <a:cubicBezTo>
                    <a:pt x="126" y="1344"/>
                    <a:pt x="112" y="1400"/>
                    <a:pt x="112" y="1428"/>
                  </a:cubicBezTo>
                  <a:cubicBezTo>
                    <a:pt x="112" y="1470"/>
                    <a:pt x="98" y="1512"/>
                    <a:pt x="98" y="1553"/>
                  </a:cubicBezTo>
                  <a:lnTo>
                    <a:pt x="98" y="1818"/>
                  </a:lnTo>
                  <a:cubicBezTo>
                    <a:pt x="112" y="1958"/>
                    <a:pt x="126" y="2111"/>
                    <a:pt x="168" y="2251"/>
                  </a:cubicBezTo>
                  <a:cubicBezTo>
                    <a:pt x="182" y="2321"/>
                    <a:pt x="210" y="2390"/>
                    <a:pt x="238" y="2460"/>
                  </a:cubicBezTo>
                  <a:cubicBezTo>
                    <a:pt x="266" y="2600"/>
                    <a:pt x="307" y="2655"/>
                    <a:pt x="349" y="2725"/>
                  </a:cubicBezTo>
                  <a:cubicBezTo>
                    <a:pt x="391" y="2781"/>
                    <a:pt x="461" y="2795"/>
                    <a:pt x="517" y="2809"/>
                  </a:cubicBezTo>
                  <a:cubicBezTo>
                    <a:pt x="461" y="2962"/>
                    <a:pt x="475" y="3157"/>
                    <a:pt x="559" y="3297"/>
                  </a:cubicBezTo>
                  <a:cubicBezTo>
                    <a:pt x="628" y="3423"/>
                    <a:pt x="740" y="3492"/>
                    <a:pt x="865" y="3576"/>
                  </a:cubicBezTo>
                  <a:cubicBezTo>
                    <a:pt x="865" y="3576"/>
                    <a:pt x="865" y="3590"/>
                    <a:pt x="879" y="3590"/>
                  </a:cubicBezTo>
                  <a:cubicBezTo>
                    <a:pt x="879" y="3632"/>
                    <a:pt x="879" y="3660"/>
                    <a:pt x="893" y="3701"/>
                  </a:cubicBezTo>
                  <a:cubicBezTo>
                    <a:pt x="907" y="3799"/>
                    <a:pt x="963" y="3925"/>
                    <a:pt x="991" y="4036"/>
                  </a:cubicBezTo>
                  <a:cubicBezTo>
                    <a:pt x="991" y="4050"/>
                    <a:pt x="1019" y="4064"/>
                    <a:pt x="1033" y="4078"/>
                  </a:cubicBezTo>
                  <a:cubicBezTo>
                    <a:pt x="1047" y="4106"/>
                    <a:pt x="1047" y="4120"/>
                    <a:pt x="1075" y="4134"/>
                  </a:cubicBezTo>
                  <a:cubicBezTo>
                    <a:pt x="1103" y="4190"/>
                    <a:pt x="1144" y="4245"/>
                    <a:pt x="1172" y="4273"/>
                  </a:cubicBezTo>
                  <a:cubicBezTo>
                    <a:pt x="1130" y="4413"/>
                    <a:pt x="1158" y="4566"/>
                    <a:pt x="1228" y="4748"/>
                  </a:cubicBezTo>
                  <a:cubicBezTo>
                    <a:pt x="1298" y="4943"/>
                    <a:pt x="1382" y="5250"/>
                    <a:pt x="1563" y="5403"/>
                  </a:cubicBezTo>
                  <a:cubicBezTo>
                    <a:pt x="1577" y="5585"/>
                    <a:pt x="1577" y="5738"/>
                    <a:pt x="1591" y="5919"/>
                  </a:cubicBezTo>
                  <a:cubicBezTo>
                    <a:pt x="1605" y="6282"/>
                    <a:pt x="1633" y="6659"/>
                    <a:pt x="1577" y="7035"/>
                  </a:cubicBezTo>
                  <a:cubicBezTo>
                    <a:pt x="1535" y="7342"/>
                    <a:pt x="1437" y="7663"/>
                    <a:pt x="1382" y="7984"/>
                  </a:cubicBezTo>
                  <a:cubicBezTo>
                    <a:pt x="1395" y="7984"/>
                    <a:pt x="1423" y="7970"/>
                    <a:pt x="1437" y="7956"/>
                  </a:cubicBezTo>
                  <a:cubicBezTo>
                    <a:pt x="1577" y="7761"/>
                    <a:pt x="1674" y="7551"/>
                    <a:pt x="1786" y="7342"/>
                  </a:cubicBezTo>
                  <a:cubicBezTo>
                    <a:pt x="1870" y="7133"/>
                    <a:pt x="1953" y="6910"/>
                    <a:pt x="2023" y="6686"/>
                  </a:cubicBezTo>
                  <a:cubicBezTo>
                    <a:pt x="2163" y="6226"/>
                    <a:pt x="2274" y="5780"/>
                    <a:pt x="2358" y="5320"/>
                  </a:cubicBezTo>
                  <a:cubicBezTo>
                    <a:pt x="2372" y="5250"/>
                    <a:pt x="2400" y="5166"/>
                    <a:pt x="2414" y="5096"/>
                  </a:cubicBezTo>
                  <a:cubicBezTo>
                    <a:pt x="2428" y="5027"/>
                    <a:pt x="2442" y="4943"/>
                    <a:pt x="2470" y="4873"/>
                  </a:cubicBezTo>
                  <a:cubicBezTo>
                    <a:pt x="2497" y="4817"/>
                    <a:pt x="2539" y="4762"/>
                    <a:pt x="2567" y="4734"/>
                  </a:cubicBezTo>
                  <a:cubicBezTo>
                    <a:pt x="2790" y="4399"/>
                    <a:pt x="2776" y="4036"/>
                    <a:pt x="2693" y="3646"/>
                  </a:cubicBezTo>
                  <a:cubicBezTo>
                    <a:pt x="2818" y="3520"/>
                    <a:pt x="2902" y="3381"/>
                    <a:pt x="2916" y="3199"/>
                  </a:cubicBezTo>
                  <a:cubicBezTo>
                    <a:pt x="2958" y="2948"/>
                    <a:pt x="2860" y="2641"/>
                    <a:pt x="2721" y="2404"/>
                  </a:cubicBezTo>
                  <a:cubicBezTo>
                    <a:pt x="2776" y="2307"/>
                    <a:pt x="2818" y="2195"/>
                    <a:pt x="2832" y="2083"/>
                  </a:cubicBezTo>
                  <a:cubicBezTo>
                    <a:pt x="2846" y="1958"/>
                    <a:pt x="2832" y="1832"/>
                    <a:pt x="2818" y="1693"/>
                  </a:cubicBezTo>
                  <a:cubicBezTo>
                    <a:pt x="2721" y="1316"/>
                    <a:pt x="2483" y="926"/>
                    <a:pt x="2218" y="633"/>
                  </a:cubicBezTo>
                  <a:cubicBezTo>
                    <a:pt x="2121" y="507"/>
                    <a:pt x="2009" y="424"/>
                    <a:pt x="1884" y="354"/>
                  </a:cubicBezTo>
                  <a:cubicBezTo>
                    <a:pt x="1772" y="284"/>
                    <a:pt x="1660" y="242"/>
                    <a:pt x="1535" y="228"/>
                  </a:cubicBezTo>
                  <a:cubicBezTo>
                    <a:pt x="1535" y="228"/>
                    <a:pt x="1521" y="214"/>
                    <a:pt x="1507" y="214"/>
                  </a:cubicBezTo>
                  <a:cubicBezTo>
                    <a:pt x="1322" y="91"/>
                    <a:pt x="1082" y="0"/>
                    <a:pt x="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765257" y="1378315"/>
              <a:ext cx="234532" cy="116341"/>
            </a:xfrm>
            <a:custGeom>
              <a:avLst/>
              <a:gdLst/>
              <a:ahLst/>
              <a:cxnLst/>
              <a:rect l="l" t="t" r="r" b="b"/>
              <a:pathLst>
                <a:path w="5413" h="2685" extrusionOk="0">
                  <a:moveTo>
                    <a:pt x="1927" y="0"/>
                  </a:moveTo>
                  <a:cubicBezTo>
                    <a:pt x="1905" y="0"/>
                    <a:pt x="1881" y="2"/>
                    <a:pt x="1856" y="6"/>
                  </a:cubicBezTo>
                  <a:cubicBezTo>
                    <a:pt x="1772" y="6"/>
                    <a:pt x="1675" y="34"/>
                    <a:pt x="1577" y="90"/>
                  </a:cubicBezTo>
                  <a:cubicBezTo>
                    <a:pt x="1493" y="146"/>
                    <a:pt x="1410" y="215"/>
                    <a:pt x="1340" y="285"/>
                  </a:cubicBezTo>
                  <a:cubicBezTo>
                    <a:pt x="1245" y="249"/>
                    <a:pt x="1154" y="228"/>
                    <a:pt x="1061" y="228"/>
                  </a:cubicBezTo>
                  <a:cubicBezTo>
                    <a:pt x="976" y="228"/>
                    <a:pt x="889" y="245"/>
                    <a:pt x="796" y="285"/>
                  </a:cubicBezTo>
                  <a:cubicBezTo>
                    <a:pt x="531" y="383"/>
                    <a:pt x="349" y="634"/>
                    <a:pt x="182" y="843"/>
                  </a:cubicBezTo>
                  <a:cubicBezTo>
                    <a:pt x="71" y="1011"/>
                    <a:pt x="29" y="1206"/>
                    <a:pt x="71" y="1401"/>
                  </a:cubicBezTo>
                  <a:lnTo>
                    <a:pt x="71" y="1415"/>
                  </a:lnTo>
                  <a:cubicBezTo>
                    <a:pt x="15" y="1568"/>
                    <a:pt x="1" y="1778"/>
                    <a:pt x="43" y="1973"/>
                  </a:cubicBezTo>
                  <a:lnTo>
                    <a:pt x="71" y="1959"/>
                  </a:lnTo>
                  <a:cubicBezTo>
                    <a:pt x="168" y="1847"/>
                    <a:pt x="294" y="1750"/>
                    <a:pt x="433" y="1638"/>
                  </a:cubicBezTo>
                  <a:cubicBezTo>
                    <a:pt x="503" y="1582"/>
                    <a:pt x="573" y="1555"/>
                    <a:pt x="642" y="1499"/>
                  </a:cubicBezTo>
                  <a:cubicBezTo>
                    <a:pt x="712" y="1471"/>
                    <a:pt x="782" y="1415"/>
                    <a:pt x="866" y="1373"/>
                  </a:cubicBezTo>
                  <a:cubicBezTo>
                    <a:pt x="935" y="1331"/>
                    <a:pt x="1005" y="1290"/>
                    <a:pt x="1089" y="1234"/>
                  </a:cubicBezTo>
                  <a:cubicBezTo>
                    <a:pt x="1131" y="1220"/>
                    <a:pt x="1158" y="1192"/>
                    <a:pt x="1200" y="1164"/>
                  </a:cubicBezTo>
                  <a:cubicBezTo>
                    <a:pt x="1200" y="1164"/>
                    <a:pt x="1228" y="1150"/>
                    <a:pt x="1256" y="1136"/>
                  </a:cubicBezTo>
                  <a:cubicBezTo>
                    <a:pt x="1284" y="1122"/>
                    <a:pt x="1298" y="1108"/>
                    <a:pt x="1298" y="1108"/>
                  </a:cubicBezTo>
                  <a:cubicBezTo>
                    <a:pt x="1368" y="1052"/>
                    <a:pt x="1465" y="1011"/>
                    <a:pt x="1535" y="969"/>
                  </a:cubicBezTo>
                  <a:cubicBezTo>
                    <a:pt x="1605" y="913"/>
                    <a:pt x="1689" y="871"/>
                    <a:pt x="1772" y="843"/>
                  </a:cubicBezTo>
                  <a:cubicBezTo>
                    <a:pt x="1926" y="759"/>
                    <a:pt x="2107" y="704"/>
                    <a:pt x="2260" y="662"/>
                  </a:cubicBezTo>
                  <a:cubicBezTo>
                    <a:pt x="2344" y="648"/>
                    <a:pt x="2414" y="634"/>
                    <a:pt x="2512" y="620"/>
                  </a:cubicBezTo>
                  <a:cubicBezTo>
                    <a:pt x="2539" y="620"/>
                    <a:pt x="2595" y="592"/>
                    <a:pt x="2623" y="592"/>
                  </a:cubicBezTo>
                  <a:lnTo>
                    <a:pt x="2749" y="592"/>
                  </a:lnTo>
                  <a:cubicBezTo>
                    <a:pt x="2818" y="592"/>
                    <a:pt x="2902" y="578"/>
                    <a:pt x="2972" y="578"/>
                  </a:cubicBezTo>
                  <a:lnTo>
                    <a:pt x="4060" y="578"/>
                  </a:lnTo>
                  <a:cubicBezTo>
                    <a:pt x="4060" y="578"/>
                    <a:pt x="3976" y="592"/>
                    <a:pt x="3809" y="606"/>
                  </a:cubicBezTo>
                  <a:cubicBezTo>
                    <a:pt x="3781" y="606"/>
                    <a:pt x="3739" y="606"/>
                    <a:pt x="3697" y="634"/>
                  </a:cubicBezTo>
                  <a:cubicBezTo>
                    <a:pt x="3641" y="648"/>
                    <a:pt x="3600" y="648"/>
                    <a:pt x="3558" y="662"/>
                  </a:cubicBezTo>
                  <a:cubicBezTo>
                    <a:pt x="3502" y="662"/>
                    <a:pt x="3446" y="676"/>
                    <a:pt x="3390" y="676"/>
                  </a:cubicBezTo>
                  <a:cubicBezTo>
                    <a:pt x="3348" y="704"/>
                    <a:pt x="3279" y="704"/>
                    <a:pt x="3223" y="718"/>
                  </a:cubicBezTo>
                  <a:cubicBezTo>
                    <a:pt x="3153" y="732"/>
                    <a:pt x="3097" y="732"/>
                    <a:pt x="3028" y="746"/>
                  </a:cubicBezTo>
                  <a:lnTo>
                    <a:pt x="2818" y="801"/>
                  </a:lnTo>
                  <a:cubicBezTo>
                    <a:pt x="2790" y="801"/>
                    <a:pt x="2749" y="815"/>
                    <a:pt x="2721" y="843"/>
                  </a:cubicBezTo>
                  <a:cubicBezTo>
                    <a:pt x="2679" y="857"/>
                    <a:pt x="2651" y="871"/>
                    <a:pt x="2609" y="871"/>
                  </a:cubicBezTo>
                  <a:cubicBezTo>
                    <a:pt x="2539" y="913"/>
                    <a:pt x="2470" y="927"/>
                    <a:pt x="2400" y="955"/>
                  </a:cubicBezTo>
                  <a:lnTo>
                    <a:pt x="2191" y="1066"/>
                  </a:lnTo>
                  <a:cubicBezTo>
                    <a:pt x="2163" y="1080"/>
                    <a:pt x="2121" y="1094"/>
                    <a:pt x="2093" y="1136"/>
                  </a:cubicBezTo>
                  <a:lnTo>
                    <a:pt x="1981" y="1206"/>
                  </a:lnTo>
                  <a:cubicBezTo>
                    <a:pt x="1912" y="1262"/>
                    <a:pt x="1856" y="1290"/>
                    <a:pt x="1786" y="1345"/>
                  </a:cubicBezTo>
                  <a:cubicBezTo>
                    <a:pt x="1744" y="1401"/>
                    <a:pt x="1675" y="1443"/>
                    <a:pt x="1619" y="1513"/>
                  </a:cubicBezTo>
                  <a:lnTo>
                    <a:pt x="1563" y="1555"/>
                  </a:lnTo>
                  <a:lnTo>
                    <a:pt x="1549" y="1568"/>
                  </a:lnTo>
                  <a:lnTo>
                    <a:pt x="1535" y="1582"/>
                  </a:lnTo>
                  <a:cubicBezTo>
                    <a:pt x="1493" y="1624"/>
                    <a:pt x="1479" y="1652"/>
                    <a:pt x="1437" y="1680"/>
                  </a:cubicBezTo>
                  <a:cubicBezTo>
                    <a:pt x="1396" y="1750"/>
                    <a:pt x="1340" y="1792"/>
                    <a:pt x="1284" y="1861"/>
                  </a:cubicBezTo>
                  <a:cubicBezTo>
                    <a:pt x="1228" y="1931"/>
                    <a:pt x="1186" y="1987"/>
                    <a:pt x="1131" y="2057"/>
                  </a:cubicBezTo>
                  <a:cubicBezTo>
                    <a:pt x="1075" y="2112"/>
                    <a:pt x="1019" y="2182"/>
                    <a:pt x="977" y="2238"/>
                  </a:cubicBezTo>
                  <a:cubicBezTo>
                    <a:pt x="866" y="2336"/>
                    <a:pt x="768" y="2447"/>
                    <a:pt x="656" y="2531"/>
                  </a:cubicBezTo>
                  <a:cubicBezTo>
                    <a:pt x="642" y="2545"/>
                    <a:pt x="601" y="2559"/>
                    <a:pt x="587" y="2587"/>
                  </a:cubicBezTo>
                  <a:cubicBezTo>
                    <a:pt x="726" y="2656"/>
                    <a:pt x="866" y="2684"/>
                    <a:pt x="991" y="2684"/>
                  </a:cubicBezTo>
                  <a:cubicBezTo>
                    <a:pt x="1047" y="2684"/>
                    <a:pt x="1117" y="2684"/>
                    <a:pt x="1158" y="2670"/>
                  </a:cubicBezTo>
                  <a:cubicBezTo>
                    <a:pt x="1214" y="2670"/>
                    <a:pt x="1270" y="2656"/>
                    <a:pt x="1326" y="2643"/>
                  </a:cubicBezTo>
                  <a:cubicBezTo>
                    <a:pt x="1396" y="2656"/>
                    <a:pt x="1465" y="2656"/>
                    <a:pt x="1535" y="2656"/>
                  </a:cubicBezTo>
                  <a:lnTo>
                    <a:pt x="1744" y="2656"/>
                  </a:lnTo>
                  <a:cubicBezTo>
                    <a:pt x="1786" y="2656"/>
                    <a:pt x="1842" y="2643"/>
                    <a:pt x="1898" y="2615"/>
                  </a:cubicBezTo>
                  <a:lnTo>
                    <a:pt x="2051" y="2573"/>
                  </a:lnTo>
                  <a:cubicBezTo>
                    <a:pt x="2107" y="2545"/>
                    <a:pt x="2135" y="2517"/>
                    <a:pt x="2191" y="2475"/>
                  </a:cubicBezTo>
                  <a:cubicBezTo>
                    <a:pt x="2197" y="2528"/>
                    <a:pt x="2207" y="2547"/>
                    <a:pt x="2219" y="2547"/>
                  </a:cubicBezTo>
                  <a:cubicBezTo>
                    <a:pt x="2231" y="2547"/>
                    <a:pt x="2246" y="2525"/>
                    <a:pt x="2260" y="2503"/>
                  </a:cubicBezTo>
                  <a:cubicBezTo>
                    <a:pt x="2274" y="2461"/>
                    <a:pt x="2274" y="2391"/>
                    <a:pt x="2260" y="2336"/>
                  </a:cubicBezTo>
                  <a:lnTo>
                    <a:pt x="2260" y="2336"/>
                  </a:lnTo>
                  <a:cubicBezTo>
                    <a:pt x="2302" y="2350"/>
                    <a:pt x="2344" y="2357"/>
                    <a:pt x="2383" y="2357"/>
                  </a:cubicBezTo>
                  <a:cubicBezTo>
                    <a:pt x="2460" y="2357"/>
                    <a:pt x="2525" y="2326"/>
                    <a:pt x="2553" y="2252"/>
                  </a:cubicBezTo>
                  <a:cubicBezTo>
                    <a:pt x="2609" y="2182"/>
                    <a:pt x="2623" y="2085"/>
                    <a:pt x="2651" y="1959"/>
                  </a:cubicBezTo>
                  <a:lnTo>
                    <a:pt x="2651" y="1945"/>
                  </a:lnTo>
                  <a:cubicBezTo>
                    <a:pt x="2665" y="1945"/>
                    <a:pt x="2679" y="1917"/>
                    <a:pt x="2693" y="1917"/>
                  </a:cubicBezTo>
                  <a:cubicBezTo>
                    <a:pt x="2763" y="1889"/>
                    <a:pt x="2818" y="1847"/>
                    <a:pt x="2874" y="1806"/>
                  </a:cubicBezTo>
                  <a:lnTo>
                    <a:pt x="2902" y="1764"/>
                  </a:lnTo>
                  <a:lnTo>
                    <a:pt x="2944" y="1736"/>
                  </a:lnTo>
                  <a:cubicBezTo>
                    <a:pt x="2958" y="1694"/>
                    <a:pt x="3000" y="1666"/>
                    <a:pt x="3014" y="1624"/>
                  </a:cubicBezTo>
                  <a:cubicBezTo>
                    <a:pt x="3030" y="1628"/>
                    <a:pt x="3044" y="1630"/>
                    <a:pt x="3057" y="1630"/>
                  </a:cubicBezTo>
                  <a:cubicBezTo>
                    <a:pt x="3088" y="1630"/>
                    <a:pt x="3114" y="1620"/>
                    <a:pt x="3153" y="1610"/>
                  </a:cubicBezTo>
                  <a:cubicBezTo>
                    <a:pt x="3209" y="1582"/>
                    <a:pt x="3237" y="1568"/>
                    <a:pt x="3293" y="1513"/>
                  </a:cubicBezTo>
                  <a:cubicBezTo>
                    <a:pt x="3390" y="1415"/>
                    <a:pt x="3572" y="1331"/>
                    <a:pt x="3655" y="1122"/>
                  </a:cubicBezTo>
                  <a:cubicBezTo>
                    <a:pt x="3767" y="1094"/>
                    <a:pt x="3865" y="1080"/>
                    <a:pt x="3976" y="1052"/>
                  </a:cubicBezTo>
                  <a:cubicBezTo>
                    <a:pt x="4018" y="1024"/>
                    <a:pt x="4088" y="1024"/>
                    <a:pt x="4143" y="1011"/>
                  </a:cubicBezTo>
                  <a:cubicBezTo>
                    <a:pt x="4213" y="997"/>
                    <a:pt x="4269" y="983"/>
                    <a:pt x="4339" y="983"/>
                  </a:cubicBezTo>
                  <a:cubicBezTo>
                    <a:pt x="4409" y="983"/>
                    <a:pt x="4464" y="969"/>
                    <a:pt x="4534" y="969"/>
                  </a:cubicBezTo>
                  <a:lnTo>
                    <a:pt x="4743" y="969"/>
                  </a:lnTo>
                  <a:cubicBezTo>
                    <a:pt x="4785" y="969"/>
                    <a:pt x="4841" y="983"/>
                    <a:pt x="4897" y="983"/>
                  </a:cubicBezTo>
                  <a:cubicBezTo>
                    <a:pt x="4953" y="983"/>
                    <a:pt x="5022" y="997"/>
                    <a:pt x="5064" y="997"/>
                  </a:cubicBezTo>
                  <a:cubicBezTo>
                    <a:pt x="5176" y="1011"/>
                    <a:pt x="5301" y="1038"/>
                    <a:pt x="5413" y="1038"/>
                  </a:cubicBezTo>
                  <a:cubicBezTo>
                    <a:pt x="5413" y="1011"/>
                    <a:pt x="5413" y="997"/>
                    <a:pt x="5399" y="997"/>
                  </a:cubicBezTo>
                  <a:cubicBezTo>
                    <a:pt x="5329" y="941"/>
                    <a:pt x="5259" y="913"/>
                    <a:pt x="5204" y="857"/>
                  </a:cubicBezTo>
                  <a:cubicBezTo>
                    <a:pt x="5176" y="843"/>
                    <a:pt x="5134" y="801"/>
                    <a:pt x="5106" y="787"/>
                  </a:cubicBezTo>
                  <a:lnTo>
                    <a:pt x="4994" y="732"/>
                  </a:lnTo>
                  <a:lnTo>
                    <a:pt x="4771" y="634"/>
                  </a:lnTo>
                  <a:cubicBezTo>
                    <a:pt x="4701" y="592"/>
                    <a:pt x="4618" y="578"/>
                    <a:pt x="4534" y="550"/>
                  </a:cubicBezTo>
                  <a:lnTo>
                    <a:pt x="4409" y="508"/>
                  </a:lnTo>
                  <a:cubicBezTo>
                    <a:pt x="4367" y="494"/>
                    <a:pt x="4325" y="494"/>
                    <a:pt x="4283" y="480"/>
                  </a:cubicBezTo>
                  <a:lnTo>
                    <a:pt x="4046" y="411"/>
                  </a:lnTo>
                  <a:lnTo>
                    <a:pt x="3795" y="355"/>
                  </a:lnTo>
                  <a:lnTo>
                    <a:pt x="3669" y="313"/>
                  </a:lnTo>
                  <a:lnTo>
                    <a:pt x="3558" y="299"/>
                  </a:lnTo>
                  <a:lnTo>
                    <a:pt x="3376" y="271"/>
                  </a:lnTo>
                  <a:cubicBezTo>
                    <a:pt x="3348" y="271"/>
                    <a:pt x="3321" y="243"/>
                    <a:pt x="3293" y="243"/>
                  </a:cubicBezTo>
                  <a:lnTo>
                    <a:pt x="3209" y="243"/>
                  </a:lnTo>
                  <a:cubicBezTo>
                    <a:pt x="3167" y="215"/>
                    <a:pt x="3111" y="174"/>
                    <a:pt x="3083" y="160"/>
                  </a:cubicBezTo>
                  <a:cubicBezTo>
                    <a:pt x="3014" y="104"/>
                    <a:pt x="2944" y="90"/>
                    <a:pt x="2874" y="62"/>
                  </a:cubicBezTo>
                  <a:cubicBezTo>
                    <a:pt x="2804" y="34"/>
                    <a:pt x="2735" y="34"/>
                    <a:pt x="2665" y="34"/>
                  </a:cubicBezTo>
                  <a:cubicBezTo>
                    <a:pt x="2595" y="34"/>
                    <a:pt x="2525" y="62"/>
                    <a:pt x="2456" y="76"/>
                  </a:cubicBezTo>
                  <a:cubicBezTo>
                    <a:pt x="2386" y="90"/>
                    <a:pt x="2316" y="118"/>
                    <a:pt x="2260" y="160"/>
                  </a:cubicBezTo>
                  <a:cubicBezTo>
                    <a:pt x="2154" y="65"/>
                    <a:pt x="2057" y="0"/>
                    <a:pt x="1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534248" y="2599186"/>
              <a:ext cx="273223" cy="217603"/>
            </a:xfrm>
            <a:custGeom>
              <a:avLst/>
              <a:gdLst/>
              <a:ahLst/>
              <a:cxnLst/>
              <a:rect l="l" t="t" r="r" b="b"/>
              <a:pathLst>
                <a:path w="6306" h="5022" extrusionOk="0">
                  <a:moveTo>
                    <a:pt x="5133" y="0"/>
                  </a:moveTo>
                  <a:lnTo>
                    <a:pt x="5133" y="0"/>
                  </a:lnTo>
                  <a:cubicBezTo>
                    <a:pt x="4980" y="28"/>
                    <a:pt x="4841" y="84"/>
                    <a:pt x="4715" y="168"/>
                  </a:cubicBezTo>
                  <a:cubicBezTo>
                    <a:pt x="4659" y="210"/>
                    <a:pt x="4617" y="265"/>
                    <a:pt x="4562" y="307"/>
                  </a:cubicBezTo>
                  <a:cubicBezTo>
                    <a:pt x="4506" y="363"/>
                    <a:pt x="4450" y="419"/>
                    <a:pt x="4422" y="489"/>
                  </a:cubicBezTo>
                  <a:cubicBezTo>
                    <a:pt x="4338" y="517"/>
                    <a:pt x="4269" y="572"/>
                    <a:pt x="4213" y="614"/>
                  </a:cubicBezTo>
                  <a:lnTo>
                    <a:pt x="4004" y="768"/>
                  </a:lnTo>
                  <a:lnTo>
                    <a:pt x="3850" y="921"/>
                  </a:lnTo>
                  <a:lnTo>
                    <a:pt x="3683" y="1074"/>
                  </a:lnTo>
                  <a:cubicBezTo>
                    <a:pt x="3641" y="1130"/>
                    <a:pt x="3613" y="1200"/>
                    <a:pt x="3585" y="1256"/>
                  </a:cubicBezTo>
                  <a:cubicBezTo>
                    <a:pt x="3571" y="1381"/>
                    <a:pt x="3557" y="1451"/>
                    <a:pt x="3557" y="1521"/>
                  </a:cubicBezTo>
                  <a:cubicBezTo>
                    <a:pt x="3557" y="1563"/>
                    <a:pt x="3571" y="1632"/>
                    <a:pt x="3585" y="1688"/>
                  </a:cubicBezTo>
                  <a:cubicBezTo>
                    <a:pt x="3515" y="1702"/>
                    <a:pt x="3432" y="1758"/>
                    <a:pt x="3376" y="1800"/>
                  </a:cubicBezTo>
                  <a:cubicBezTo>
                    <a:pt x="3348" y="1814"/>
                    <a:pt x="3320" y="1842"/>
                    <a:pt x="3306" y="1883"/>
                  </a:cubicBezTo>
                  <a:cubicBezTo>
                    <a:pt x="3292" y="1897"/>
                    <a:pt x="3292" y="1911"/>
                    <a:pt x="3278" y="1939"/>
                  </a:cubicBezTo>
                  <a:cubicBezTo>
                    <a:pt x="3250" y="1953"/>
                    <a:pt x="3250" y="1967"/>
                    <a:pt x="3250" y="1981"/>
                  </a:cubicBezTo>
                  <a:cubicBezTo>
                    <a:pt x="3209" y="2093"/>
                    <a:pt x="3222" y="2232"/>
                    <a:pt x="3236" y="2358"/>
                  </a:cubicBezTo>
                  <a:lnTo>
                    <a:pt x="3236" y="2372"/>
                  </a:lnTo>
                  <a:cubicBezTo>
                    <a:pt x="3222" y="2386"/>
                    <a:pt x="3181" y="2400"/>
                    <a:pt x="3167" y="2427"/>
                  </a:cubicBezTo>
                  <a:cubicBezTo>
                    <a:pt x="3097" y="2497"/>
                    <a:pt x="3027" y="2581"/>
                    <a:pt x="2971" y="2665"/>
                  </a:cubicBezTo>
                  <a:cubicBezTo>
                    <a:pt x="2957" y="2679"/>
                    <a:pt x="2957" y="2706"/>
                    <a:pt x="2944" y="2720"/>
                  </a:cubicBezTo>
                  <a:cubicBezTo>
                    <a:pt x="2930" y="2734"/>
                    <a:pt x="2930" y="2748"/>
                    <a:pt x="2902" y="2776"/>
                  </a:cubicBezTo>
                  <a:lnTo>
                    <a:pt x="2860" y="2930"/>
                  </a:lnTo>
                  <a:cubicBezTo>
                    <a:pt x="2790" y="2944"/>
                    <a:pt x="2734" y="2985"/>
                    <a:pt x="2678" y="3027"/>
                  </a:cubicBezTo>
                  <a:cubicBezTo>
                    <a:pt x="2623" y="3069"/>
                    <a:pt x="2581" y="3139"/>
                    <a:pt x="2525" y="3209"/>
                  </a:cubicBezTo>
                  <a:cubicBezTo>
                    <a:pt x="2483" y="3237"/>
                    <a:pt x="2469" y="3292"/>
                    <a:pt x="2441" y="3348"/>
                  </a:cubicBezTo>
                  <a:cubicBezTo>
                    <a:pt x="2400" y="3404"/>
                    <a:pt x="2372" y="3432"/>
                    <a:pt x="2330" y="3488"/>
                  </a:cubicBezTo>
                  <a:cubicBezTo>
                    <a:pt x="2260" y="3585"/>
                    <a:pt x="2190" y="3711"/>
                    <a:pt x="2176" y="3822"/>
                  </a:cubicBezTo>
                  <a:cubicBezTo>
                    <a:pt x="2037" y="3906"/>
                    <a:pt x="1911" y="3990"/>
                    <a:pt x="1772" y="4073"/>
                  </a:cubicBezTo>
                  <a:cubicBezTo>
                    <a:pt x="1702" y="4129"/>
                    <a:pt x="1618" y="4171"/>
                    <a:pt x="1549" y="4213"/>
                  </a:cubicBezTo>
                  <a:cubicBezTo>
                    <a:pt x="1479" y="4269"/>
                    <a:pt x="1395" y="4324"/>
                    <a:pt x="1325" y="4352"/>
                  </a:cubicBezTo>
                  <a:lnTo>
                    <a:pt x="1074" y="4492"/>
                  </a:lnTo>
                  <a:lnTo>
                    <a:pt x="949" y="4562"/>
                  </a:lnTo>
                  <a:lnTo>
                    <a:pt x="837" y="4617"/>
                  </a:lnTo>
                  <a:cubicBezTo>
                    <a:pt x="698" y="4673"/>
                    <a:pt x="558" y="4743"/>
                    <a:pt x="419" y="4799"/>
                  </a:cubicBezTo>
                  <a:cubicBezTo>
                    <a:pt x="279" y="4841"/>
                    <a:pt x="140" y="4910"/>
                    <a:pt x="0" y="5008"/>
                  </a:cubicBezTo>
                  <a:cubicBezTo>
                    <a:pt x="14" y="5022"/>
                    <a:pt x="28" y="5022"/>
                    <a:pt x="42" y="5022"/>
                  </a:cubicBezTo>
                  <a:cubicBezTo>
                    <a:pt x="154" y="5022"/>
                    <a:pt x="251" y="5008"/>
                    <a:pt x="377" y="5008"/>
                  </a:cubicBezTo>
                  <a:lnTo>
                    <a:pt x="530" y="4980"/>
                  </a:lnTo>
                  <a:lnTo>
                    <a:pt x="698" y="4966"/>
                  </a:lnTo>
                  <a:lnTo>
                    <a:pt x="1019" y="4910"/>
                  </a:lnTo>
                  <a:cubicBezTo>
                    <a:pt x="1130" y="4896"/>
                    <a:pt x="1228" y="4868"/>
                    <a:pt x="1353" y="4841"/>
                  </a:cubicBezTo>
                  <a:cubicBezTo>
                    <a:pt x="1563" y="4813"/>
                    <a:pt x="1786" y="4743"/>
                    <a:pt x="1995" y="4687"/>
                  </a:cubicBezTo>
                  <a:lnTo>
                    <a:pt x="2316" y="4590"/>
                  </a:lnTo>
                  <a:cubicBezTo>
                    <a:pt x="2413" y="4548"/>
                    <a:pt x="2525" y="4534"/>
                    <a:pt x="2623" y="4478"/>
                  </a:cubicBezTo>
                  <a:cubicBezTo>
                    <a:pt x="2762" y="4422"/>
                    <a:pt x="2930" y="4380"/>
                    <a:pt x="3069" y="4338"/>
                  </a:cubicBezTo>
                  <a:cubicBezTo>
                    <a:pt x="3111" y="4338"/>
                    <a:pt x="3181" y="4352"/>
                    <a:pt x="3236" y="4352"/>
                  </a:cubicBezTo>
                  <a:cubicBezTo>
                    <a:pt x="3432" y="4352"/>
                    <a:pt x="3627" y="4324"/>
                    <a:pt x="3766" y="4241"/>
                  </a:cubicBezTo>
                  <a:cubicBezTo>
                    <a:pt x="3920" y="4143"/>
                    <a:pt x="4073" y="4032"/>
                    <a:pt x="4199" y="3892"/>
                  </a:cubicBezTo>
                  <a:cubicBezTo>
                    <a:pt x="4283" y="3906"/>
                    <a:pt x="4366" y="3906"/>
                    <a:pt x="4436" y="3906"/>
                  </a:cubicBezTo>
                  <a:cubicBezTo>
                    <a:pt x="4534" y="3892"/>
                    <a:pt x="4617" y="3864"/>
                    <a:pt x="4701" y="3822"/>
                  </a:cubicBezTo>
                  <a:cubicBezTo>
                    <a:pt x="4813" y="3767"/>
                    <a:pt x="4910" y="3655"/>
                    <a:pt x="4994" y="3557"/>
                  </a:cubicBezTo>
                  <a:cubicBezTo>
                    <a:pt x="5050" y="3502"/>
                    <a:pt x="5092" y="3432"/>
                    <a:pt x="5120" y="3376"/>
                  </a:cubicBezTo>
                  <a:cubicBezTo>
                    <a:pt x="5161" y="3306"/>
                    <a:pt x="5189" y="3264"/>
                    <a:pt x="5203" y="3195"/>
                  </a:cubicBezTo>
                  <a:cubicBezTo>
                    <a:pt x="5315" y="3167"/>
                    <a:pt x="5440" y="3139"/>
                    <a:pt x="5524" y="3069"/>
                  </a:cubicBezTo>
                  <a:cubicBezTo>
                    <a:pt x="5622" y="2999"/>
                    <a:pt x="5719" y="2930"/>
                    <a:pt x="5817" y="2804"/>
                  </a:cubicBezTo>
                  <a:cubicBezTo>
                    <a:pt x="6068" y="2511"/>
                    <a:pt x="6207" y="2107"/>
                    <a:pt x="6277" y="1744"/>
                  </a:cubicBezTo>
                  <a:cubicBezTo>
                    <a:pt x="6291" y="1674"/>
                    <a:pt x="6291" y="1605"/>
                    <a:pt x="6305" y="1535"/>
                  </a:cubicBezTo>
                  <a:cubicBezTo>
                    <a:pt x="6305" y="1465"/>
                    <a:pt x="6305" y="1409"/>
                    <a:pt x="6291" y="1339"/>
                  </a:cubicBezTo>
                  <a:cubicBezTo>
                    <a:pt x="6277" y="1214"/>
                    <a:pt x="6235" y="1116"/>
                    <a:pt x="6180" y="1005"/>
                  </a:cubicBezTo>
                  <a:lnTo>
                    <a:pt x="6180" y="977"/>
                  </a:lnTo>
                  <a:cubicBezTo>
                    <a:pt x="6180" y="865"/>
                    <a:pt x="6152" y="754"/>
                    <a:pt x="6110" y="628"/>
                  </a:cubicBezTo>
                  <a:cubicBezTo>
                    <a:pt x="6082" y="517"/>
                    <a:pt x="6026" y="419"/>
                    <a:pt x="5956" y="335"/>
                  </a:cubicBezTo>
                  <a:lnTo>
                    <a:pt x="5956" y="349"/>
                  </a:lnTo>
                  <a:cubicBezTo>
                    <a:pt x="5942" y="447"/>
                    <a:pt x="5901" y="558"/>
                    <a:pt x="5873" y="656"/>
                  </a:cubicBezTo>
                  <a:lnTo>
                    <a:pt x="5817" y="823"/>
                  </a:lnTo>
                  <a:cubicBezTo>
                    <a:pt x="5803" y="865"/>
                    <a:pt x="5761" y="921"/>
                    <a:pt x="5747" y="977"/>
                  </a:cubicBezTo>
                  <a:cubicBezTo>
                    <a:pt x="5691" y="1074"/>
                    <a:pt x="5664" y="1186"/>
                    <a:pt x="5594" y="1284"/>
                  </a:cubicBezTo>
                  <a:cubicBezTo>
                    <a:pt x="5538" y="1395"/>
                    <a:pt x="5468" y="1493"/>
                    <a:pt x="5412" y="1605"/>
                  </a:cubicBezTo>
                  <a:cubicBezTo>
                    <a:pt x="5357" y="1702"/>
                    <a:pt x="5301" y="1814"/>
                    <a:pt x="5231" y="1897"/>
                  </a:cubicBezTo>
                  <a:cubicBezTo>
                    <a:pt x="5189" y="1953"/>
                    <a:pt x="5147" y="2009"/>
                    <a:pt x="5133" y="2051"/>
                  </a:cubicBezTo>
                  <a:cubicBezTo>
                    <a:pt x="5133" y="2051"/>
                    <a:pt x="5120" y="2093"/>
                    <a:pt x="5078" y="2149"/>
                  </a:cubicBezTo>
                  <a:cubicBezTo>
                    <a:pt x="5050" y="2176"/>
                    <a:pt x="5036" y="2218"/>
                    <a:pt x="5036" y="2218"/>
                  </a:cubicBezTo>
                  <a:lnTo>
                    <a:pt x="4827" y="2525"/>
                  </a:lnTo>
                  <a:cubicBezTo>
                    <a:pt x="4757" y="2637"/>
                    <a:pt x="4659" y="2720"/>
                    <a:pt x="4576" y="2804"/>
                  </a:cubicBezTo>
                  <a:cubicBezTo>
                    <a:pt x="4548" y="2860"/>
                    <a:pt x="4492" y="2888"/>
                    <a:pt x="4450" y="2944"/>
                  </a:cubicBezTo>
                  <a:cubicBezTo>
                    <a:pt x="4408" y="2985"/>
                    <a:pt x="4366" y="3027"/>
                    <a:pt x="4310" y="3069"/>
                  </a:cubicBezTo>
                  <a:cubicBezTo>
                    <a:pt x="4227" y="3153"/>
                    <a:pt x="4143" y="3237"/>
                    <a:pt x="4059" y="3292"/>
                  </a:cubicBezTo>
                  <a:cubicBezTo>
                    <a:pt x="3962" y="3362"/>
                    <a:pt x="3864" y="3432"/>
                    <a:pt x="3780" y="3502"/>
                  </a:cubicBezTo>
                  <a:lnTo>
                    <a:pt x="3711" y="3557"/>
                  </a:lnTo>
                  <a:cubicBezTo>
                    <a:pt x="3683" y="3571"/>
                    <a:pt x="3655" y="3585"/>
                    <a:pt x="3641" y="3585"/>
                  </a:cubicBezTo>
                  <a:cubicBezTo>
                    <a:pt x="3585" y="3627"/>
                    <a:pt x="3543" y="3641"/>
                    <a:pt x="3501" y="3683"/>
                  </a:cubicBezTo>
                  <a:cubicBezTo>
                    <a:pt x="3404" y="3725"/>
                    <a:pt x="3320" y="3781"/>
                    <a:pt x="3236" y="3822"/>
                  </a:cubicBezTo>
                  <a:cubicBezTo>
                    <a:pt x="3153" y="3850"/>
                    <a:pt x="3055" y="3906"/>
                    <a:pt x="2971" y="3934"/>
                  </a:cubicBezTo>
                  <a:cubicBezTo>
                    <a:pt x="2944" y="3962"/>
                    <a:pt x="2888" y="3976"/>
                    <a:pt x="2846" y="3990"/>
                  </a:cubicBezTo>
                  <a:cubicBezTo>
                    <a:pt x="2818" y="4004"/>
                    <a:pt x="2762" y="4032"/>
                    <a:pt x="2734" y="4046"/>
                  </a:cubicBezTo>
                  <a:cubicBezTo>
                    <a:pt x="2665" y="4073"/>
                    <a:pt x="2595" y="4115"/>
                    <a:pt x="2525" y="4129"/>
                  </a:cubicBezTo>
                  <a:cubicBezTo>
                    <a:pt x="2400" y="4199"/>
                    <a:pt x="2274" y="4241"/>
                    <a:pt x="2190" y="4283"/>
                  </a:cubicBezTo>
                  <a:cubicBezTo>
                    <a:pt x="2107" y="4324"/>
                    <a:pt x="2009" y="4352"/>
                    <a:pt x="1981" y="4394"/>
                  </a:cubicBezTo>
                  <a:cubicBezTo>
                    <a:pt x="1967" y="4408"/>
                    <a:pt x="1925" y="4408"/>
                    <a:pt x="1925" y="4408"/>
                  </a:cubicBezTo>
                  <a:lnTo>
                    <a:pt x="1911" y="4408"/>
                  </a:lnTo>
                  <a:lnTo>
                    <a:pt x="1925" y="4394"/>
                  </a:lnTo>
                  <a:cubicBezTo>
                    <a:pt x="1939" y="4394"/>
                    <a:pt x="1967" y="4380"/>
                    <a:pt x="1981" y="4352"/>
                  </a:cubicBezTo>
                  <a:cubicBezTo>
                    <a:pt x="2037" y="4324"/>
                    <a:pt x="2107" y="4283"/>
                    <a:pt x="2190" y="4241"/>
                  </a:cubicBezTo>
                  <a:cubicBezTo>
                    <a:pt x="2274" y="4185"/>
                    <a:pt x="2386" y="4115"/>
                    <a:pt x="2511" y="4046"/>
                  </a:cubicBezTo>
                  <a:cubicBezTo>
                    <a:pt x="2581" y="4004"/>
                    <a:pt x="2623" y="3976"/>
                    <a:pt x="2692" y="3920"/>
                  </a:cubicBezTo>
                  <a:cubicBezTo>
                    <a:pt x="2762" y="3892"/>
                    <a:pt x="2832" y="3836"/>
                    <a:pt x="2902" y="3781"/>
                  </a:cubicBezTo>
                  <a:cubicBezTo>
                    <a:pt x="2971" y="3725"/>
                    <a:pt x="3055" y="3697"/>
                    <a:pt x="3139" y="3641"/>
                  </a:cubicBezTo>
                  <a:cubicBezTo>
                    <a:pt x="3209" y="3585"/>
                    <a:pt x="3292" y="3515"/>
                    <a:pt x="3362" y="3474"/>
                  </a:cubicBezTo>
                  <a:cubicBezTo>
                    <a:pt x="3515" y="3362"/>
                    <a:pt x="3669" y="3209"/>
                    <a:pt x="3808" y="3055"/>
                  </a:cubicBezTo>
                  <a:cubicBezTo>
                    <a:pt x="3878" y="2985"/>
                    <a:pt x="3948" y="2888"/>
                    <a:pt x="4018" y="2804"/>
                  </a:cubicBezTo>
                  <a:cubicBezTo>
                    <a:pt x="4059" y="2776"/>
                    <a:pt x="4087" y="2720"/>
                    <a:pt x="4129" y="2679"/>
                  </a:cubicBezTo>
                  <a:cubicBezTo>
                    <a:pt x="4157" y="2651"/>
                    <a:pt x="4199" y="2595"/>
                    <a:pt x="4213" y="2539"/>
                  </a:cubicBezTo>
                  <a:cubicBezTo>
                    <a:pt x="4283" y="2455"/>
                    <a:pt x="4338" y="2358"/>
                    <a:pt x="4380" y="2260"/>
                  </a:cubicBezTo>
                  <a:cubicBezTo>
                    <a:pt x="4436" y="2162"/>
                    <a:pt x="4492" y="2051"/>
                    <a:pt x="4534" y="1953"/>
                  </a:cubicBezTo>
                  <a:lnTo>
                    <a:pt x="4562" y="1883"/>
                  </a:lnTo>
                  <a:lnTo>
                    <a:pt x="4576" y="1842"/>
                  </a:lnTo>
                  <a:lnTo>
                    <a:pt x="4576" y="1828"/>
                  </a:lnTo>
                  <a:lnTo>
                    <a:pt x="4576" y="1814"/>
                  </a:lnTo>
                  <a:lnTo>
                    <a:pt x="4631" y="1660"/>
                  </a:lnTo>
                  <a:lnTo>
                    <a:pt x="4687" y="1493"/>
                  </a:lnTo>
                  <a:lnTo>
                    <a:pt x="4715" y="1409"/>
                  </a:lnTo>
                  <a:lnTo>
                    <a:pt x="4729" y="1326"/>
                  </a:lnTo>
                  <a:cubicBezTo>
                    <a:pt x="4771" y="1214"/>
                    <a:pt x="4785" y="1116"/>
                    <a:pt x="4827" y="1005"/>
                  </a:cubicBezTo>
                  <a:cubicBezTo>
                    <a:pt x="4854" y="907"/>
                    <a:pt x="4882" y="795"/>
                    <a:pt x="4910" y="698"/>
                  </a:cubicBezTo>
                  <a:cubicBezTo>
                    <a:pt x="4980" y="503"/>
                    <a:pt x="5036" y="307"/>
                    <a:pt x="5078" y="126"/>
                  </a:cubicBezTo>
                  <a:cubicBezTo>
                    <a:pt x="5106" y="84"/>
                    <a:pt x="5120" y="28"/>
                    <a:pt x="5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1199688" y="2564651"/>
              <a:ext cx="55676" cy="53556"/>
            </a:xfrm>
            <a:custGeom>
              <a:avLst/>
              <a:gdLst/>
              <a:ahLst/>
              <a:cxnLst/>
              <a:rect l="l" t="t" r="r" b="b"/>
              <a:pathLst>
                <a:path w="1285" h="1236" extrusionOk="0">
                  <a:moveTo>
                    <a:pt x="602" y="0"/>
                  </a:moveTo>
                  <a:cubicBezTo>
                    <a:pt x="507" y="0"/>
                    <a:pt x="416" y="22"/>
                    <a:pt x="336" y="58"/>
                  </a:cubicBezTo>
                  <a:cubicBezTo>
                    <a:pt x="168" y="128"/>
                    <a:pt x="71" y="267"/>
                    <a:pt x="29" y="435"/>
                  </a:cubicBezTo>
                  <a:cubicBezTo>
                    <a:pt x="1" y="602"/>
                    <a:pt x="29" y="756"/>
                    <a:pt x="84" y="895"/>
                  </a:cubicBezTo>
                  <a:cubicBezTo>
                    <a:pt x="154" y="1035"/>
                    <a:pt x="238" y="1146"/>
                    <a:pt x="363" y="1202"/>
                  </a:cubicBezTo>
                  <a:cubicBezTo>
                    <a:pt x="433" y="1225"/>
                    <a:pt x="510" y="1235"/>
                    <a:pt x="589" y="1235"/>
                  </a:cubicBezTo>
                  <a:cubicBezTo>
                    <a:pt x="654" y="1235"/>
                    <a:pt x="719" y="1228"/>
                    <a:pt x="782" y="1216"/>
                  </a:cubicBezTo>
                  <a:cubicBezTo>
                    <a:pt x="921" y="1160"/>
                    <a:pt x="1061" y="1076"/>
                    <a:pt x="1159" y="937"/>
                  </a:cubicBezTo>
                  <a:cubicBezTo>
                    <a:pt x="1256" y="797"/>
                    <a:pt x="1284" y="616"/>
                    <a:pt x="1242" y="463"/>
                  </a:cubicBezTo>
                  <a:cubicBezTo>
                    <a:pt x="1186" y="309"/>
                    <a:pt x="1061" y="156"/>
                    <a:pt x="866" y="58"/>
                  </a:cubicBezTo>
                  <a:cubicBezTo>
                    <a:pt x="779" y="18"/>
                    <a:pt x="689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1127758" y="2557241"/>
              <a:ext cx="48397" cy="45626"/>
            </a:xfrm>
            <a:custGeom>
              <a:avLst/>
              <a:gdLst/>
              <a:ahLst/>
              <a:cxnLst/>
              <a:rect l="l" t="t" r="r" b="b"/>
              <a:pathLst>
                <a:path w="1117" h="1053" extrusionOk="0">
                  <a:moveTo>
                    <a:pt x="585" y="0"/>
                  </a:moveTo>
                  <a:cubicBezTo>
                    <a:pt x="559" y="0"/>
                    <a:pt x="532" y="2"/>
                    <a:pt x="503" y="6"/>
                  </a:cubicBezTo>
                  <a:cubicBezTo>
                    <a:pt x="419" y="6"/>
                    <a:pt x="350" y="34"/>
                    <a:pt x="280" y="76"/>
                  </a:cubicBezTo>
                  <a:cubicBezTo>
                    <a:pt x="210" y="104"/>
                    <a:pt x="154" y="159"/>
                    <a:pt x="112" y="229"/>
                  </a:cubicBezTo>
                  <a:cubicBezTo>
                    <a:pt x="15" y="355"/>
                    <a:pt x="1" y="494"/>
                    <a:pt x="43" y="634"/>
                  </a:cubicBezTo>
                  <a:cubicBezTo>
                    <a:pt x="71" y="773"/>
                    <a:pt x="182" y="885"/>
                    <a:pt x="280" y="954"/>
                  </a:cubicBezTo>
                  <a:cubicBezTo>
                    <a:pt x="336" y="982"/>
                    <a:pt x="391" y="1024"/>
                    <a:pt x="461" y="1038"/>
                  </a:cubicBezTo>
                  <a:cubicBezTo>
                    <a:pt x="503" y="1052"/>
                    <a:pt x="573" y="1052"/>
                    <a:pt x="629" y="1052"/>
                  </a:cubicBezTo>
                  <a:cubicBezTo>
                    <a:pt x="698" y="1052"/>
                    <a:pt x="754" y="1038"/>
                    <a:pt x="810" y="996"/>
                  </a:cubicBezTo>
                  <a:cubicBezTo>
                    <a:pt x="852" y="968"/>
                    <a:pt x="908" y="927"/>
                    <a:pt x="949" y="885"/>
                  </a:cubicBezTo>
                  <a:cubicBezTo>
                    <a:pt x="1033" y="787"/>
                    <a:pt x="1103" y="648"/>
                    <a:pt x="1103" y="508"/>
                  </a:cubicBezTo>
                  <a:cubicBezTo>
                    <a:pt x="1117" y="369"/>
                    <a:pt x="1047" y="229"/>
                    <a:pt x="949" y="132"/>
                  </a:cubicBezTo>
                  <a:cubicBezTo>
                    <a:pt x="894" y="76"/>
                    <a:pt x="824" y="48"/>
                    <a:pt x="754" y="20"/>
                  </a:cubicBezTo>
                  <a:cubicBezTo>
                    <a:pt x="705" y="10"/>
                    <a:pt x="649" y="0"/>
                    <a:pt x="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1067917" y="2582460"/>
              <a:ext cx="40555" cy="38737"/>
            </a:xfrm>
            <a:custGeom>
              <a:avLst/>
              <a:gdLst/>
              <a:ahLst/>
              <a:cxnLst/>
              <a:rect l="l" t="t" r="r" b="b"/>
              <a:pathLst>
                <a:path w="936" h="894" extrusionOk="0">
                  <a:moveTo>
                    <a:pt x="471" y="0"/>
                  </a:moveTo>
                  <a:cubicBezTo>
                    <a:pt x="390" y="0"/>
                    <a:pt x="313" y="22"/>
                    <a:pt x="252" y="66"/>
                  </a:cubicBezTo>
                  <a:cubicBezTo>
                    <a:pt x="127" y="135"/>
                    <a:pt x="57" y="261"/>
                    <a:pt x="29" y="372"/>
                  </a:cubicBezTo>
                  <a:cubicBezTo>
                    <a:pt x="1" y="484"/>
                    <a:pt x="29" y="610"/>
                    <a:pt x="113" y="693"/>
                  </a:cubicBezTo>
                  <a:cubicBezTo>
                    <a:pt x="168" y="805"/>
                    <a:pt x="280" y="861"/>
                    <a:pt x="392" y="889"/>
                  </a:cubicBezTo>
                  <a:cubicBezTo>
                    <a:pt x="415" y="892"/>
                    <a:pt x="438" y="894"/>
                    <a:pt x="463" y="894"/>
                  </a:cubicBezTo>
                  <a:cubicBezTo>
                    <a:pt x="541" y="894"/>
                    <a:pt x="624" y="875"/>
                    <a:pt x="698" y="833"/>
                  </a:cubicBezTo>
                  <a:cubicBezTo>
                    <a:pt x="796" y="791"/>
                    <a:pt x="866" y="693"/>
                    <a:pt x="894" y="582"/>
                  </a:cubicBezTo>
                  <a:cubicBezTo>
                    <a:pt x="936" y="470"/>
                    <a:pt x="936" y="345"/>
                    <a:pt x="880" y="247"/>
                  </a:cubicBezTo>
                  <a:cubicBezTo>
                    <a:pt x="824" y="135"/>
                    <a:pt x="740" y="52"/>
                    <a:pt x="615" y="24"/>
                  </a:cubicBezTo>
                  <a:cubicBezTo>
                    <a:pt x="568" y="8"/>
                    <a:pt x="519" y="0"/>
                    <a:pt x="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1025626" y="2627481"/>
              <a:ext cx="32669" cy="31371"/>
            </a:xfrm>
            <a:custGeom>
              <a:avLst/>
              <a:gdLst/>
              <a:ahLst/>
              <a:cxnLst/>
              <a:rect l="l" t="t" r="r" b="b"/>
              <a:pathLst>
                <a:path w="754" h="724" extrusionOk="0">
                  <a:moveTo>
                    <a:pt x="387" y="0"/>
                  </a:moveTo>
                  <a:cubicBezTo>
                    <a:pt x="375" y="0"/>
                    <a:pt x="362" y="1"/>
                    <a:pt x="349" y="3"/>
                  </a:cubicBezTo>
                  <a:cubicBezTo>
                    <a:pt x="266" y="31"/>
                    <a:pt x="168" y="73"/>
                    <a:pt x="98" y="170"/>
                  </a:cubicBezTo>
                  <a:cubicBezTo>
                    <a:pt x="28" y="254"/>
                    <a:pt x="1" y="352"/>
                    <a:pt x="28" y="463"/>
                  </a:cubicBezTo>
                  <a:cubicBezTo>
                    <a:pt x="42" y="547"/>
                    <a:pt x="98" y="631"/>
                    <a:pt x="182" y="686"/>
                  </a:cubicBezTo>
                  <a:cubicBezTo>
                    <a:pt x="250" y="711"/>
                    <a:pt x="320" y="723"/>
                    <a:pt x="386" y="723"/>
                  </a:cubicBezTo>
                  <a:cubicBezTo>
                    <a:pt x="509" y="723"/>
                    <a:pt x="620" y="680"/>
                    <a:pt x="684" y="589"/>
                  </a:cubicBezTo>
                  <a:cubicBezTo>
                    <a:pt x="740" y="519"/>
                    <a:pt x="754" y="421"/>
                    <a:pt x="740" y="338"/>
                  </a:cubicBezTo>
                  <a:cubicBezTo>
                    <a:pt x="726" y="254"/>
                    <a:pt x="684" y="170"/>
                    <a:pt x="614" y="101"/>
                  </a:cubicBezTo>
                  <a:cubicBezTo>
                    <a:pt x="554" y="40"/>
                    <a:pt x="472" y="0"/>
                    <a:pt x="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0" name="Google Shape;1050;p8"/>
            <p:cNvGrpSpPr/>
            <p:nvPr/>
          </p:nvGrpSpPr>
          <p:grpSpPr>
            <a:xfrm>
              <a:off x="750602" y="2674149"/>
              <a:ext cx="472684" cy="418878"/>
              <a:chOff x="750602" y="2674149"/>
              <a:chExt cx="472684" cy="418878"/>
            </a:xfrm>
          </p:grpSpPr>
          <p:sp>
            <p:nvSpPr>
              <p:cNvPr id="1051" name="Google Shape;1051;p8"/>
              <p:cNvSpPr/>
              <p:nvPr/>
            </p:nvSpPr>
            <p:spPr>
              <a:xfrm>
                <a:off x="1021986" y="2889289"/>
                <a:ext cx="200086" cy="87093"/>
              </a:xfrm>
              <a:custGeom>
                <a:avLst/>
                <a:gdLst/>
                <a:ahLst/>
                <a:cxnLst/>
                <a:rect l="l" t="t" r="r" b="b"/>
                <a:pathLst>
                  <a:path w="4618" h="2010" extrusionOk="0">
                    <a:moveTo>
                      <a:pt x="1" y="1"/>
                    </a:moveTo>
                    <a:lnTo>
                      <a:pt x="4618" y="2009"/>
                    </a:lnTo>
                    <a:cubicBezTo>
                      <a:pt x="3321" y="628"/>
                      <a:pt x="1898" y="15"/>
                      <a:pt x="1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1021986" y="2846867"/>
                <a:ext cx="201300" cy="129513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2989" extrusionOk="0">
                    <a:moveTo>
                      <a:pt x="1496" y="1"/>
                    </a:moveTo>
                    <a:cubicBezTo>
                      <a:pt x="1154" y="1"/>
                      <a:pt x="867" y="91"/>
                      <a:pt x="643" y="213"/>
                    </a:cubicBezTo>
                    <a:cubicBezTo>
                      <a:pt x="322" y="380"/>
                      <a:pt x="126" y="645"/>
                      <a:pt x="1" y="798"/>
                    </a:cubicBezTo>
                    <a:cubicBezTo>
                      <a:pt x="71" y="784"/>
                      <a:pt x="140" y="771"/>
                      <a:pt x="224" y="757"/>
                    </a:cubicBezTo>
                    <a:cubicBezTo>
                      <a:pt x="280" y="729"/>
                      <a:pt x="336" y="729"/>
                      <a:pt x="364" y="715"/>
                    </a:cubicBezTo>
                    <a:cubicBezTo>
                      <a:pt x="419" y="715"/>
                      <a:pt x="475" y="701"/>
                      <a:pt x="531" y="701"/>
                    </a:cubicBezTo>
                    <a:cubicBezTo>
                      <a:pt x="629" y="673"/>
                      <a:pt x="740" y="673"/>
                      <a:pt x="838" y="659"/>
                    </a:cubicBezTo>
                    <a:cubicBezTo>
                      <a:pt x="1047" y="659"/>
                      <a:pt x="1256" y="659"/>
                      <a:pt x="1465" y="701"/>
                    </a:cubicBezTo>
                    <a:cubicBezTo>
                      <a:pt x="1521" y="701"/>
                      <a:pt x="1577" y="715"/>
                      <a:pt x="1619" y="715"/>
                    </a:cubicBezTo>
                    <a:cubicBezTo>
                      <a:pt x="1675" y="729"/>
                      <a:pt x="1731" y="729"/>
                      <a:pt x="1786" y="757"/>
                    </a:cubicBezTo>
                    <a:cubicBezTo>
                      <a:pt x="1828" y="771"/>
                      <a:pt x="1884" y="771"/>
                      <a:pt x="1926" y="784"/>
                    </a:cubicBezTo>
                    <a:cubicBezTo>
                      <a:pt x="1968" y="798"/>
                      <a:pt x="2009" y="812"/>
                      <a:pt x="2065" y="840"/>
                    </a:cubicBezTo>
                    <a:cubicBezTo>
                      <a:pt x="2149" y="868"/>
                      <a:pt x="2247" y="910"/>
                      <a:pt x="2344" y="938"/>
                    </a:cubicBezTo>
                    <a:cubicBezTo>
                      <a:pt x="2428" y="980"/>
                      <a:pt x="2512" y="1036"/>
                      <a:pt x="2581" y="1063"/>
                    </a:cubicBezTo>
                    <a:cubicBezTo>
                      <a:pt x="2623" y="1077"/>
                      <a:pt x="2651" y="1105"/>
                      <a:pt x="2707" y="1133"/>
                    </a:cubicBezTo>
                    <a:cubicBezTo>
                      <a:pt x="2735" y="1147"/>
                      <a:pt x="2777" y="1189"/>
                      <a:pt x="2805" y="1203"/>
                    </a:cubicBezTo>
                    <a:cubicBezTo>
                      <a:pt x="2874" y="1259"/>
                      <a:pt x="2944" y="1287"/>
                      <a:pt x="3000" y="1342"/>
                    </a:cubicBezTo>
                    <a:cubicBezTo>
                      <a:pt x="3125" y="1454"/>
                      <a:pt x="3223" y="1538"/>
                      <a:pt x="3293" y="1621"/>
                    </a:cubicBezTo>
                    <a:cubicBezTo>
                      <a:pt x="3390" y="1705"/>
                      <a:pt x="3460" y="1803"/>
                      <a:pt x="3488" y="1859"/>
                    </a:cubicBezTo>
                    <a:cubicBezTo>
                      <a:pt x="3544" y="1928"/>
                      <a:pt x="3572" y="2012"/>
                      <a:pt x="3600" y="2040"/>
                    </a:cubicBezTo>
                    <a:lnTo>
                      <a:pt x="3628" y="2110"/>
                    </a:lnTo>
                    <a:cubicBezTo>
                      <a:pt x="3628" y="2110"/>
                      <a:pt x="3614" y="2096"/>
                      <a:pt x="3572" y="2068"/>
                    </a:cubicBezTo>
                    <a:cubicBezTo>
                      <a:pt x="3544" y="2054"/>
                      <a:pt x="3474" y="2026"/>
                      <a:pt x="3404" y="1970"/>
                    </a:cubicBezTo>
                    <a:cubicBezTo>
                      <a:pt x="3335" y="1914"/>
                      <a:pt x="3251" y="1886"/>
                      <a:pt x="3139" y="1817"/>
                    </a:cubicBezTo>
                    <a:cubicBezTo>
                      <a:pt x="3084" y="1775"/>
                      <a:pt x="3042" y="1761"/>
                      <a:pt x="2986" y="1719"/>
                    </a:cubicBezTo>
                    <a:cubicBezTo>
                      <a:pt x="2930" y="1691"/>
                      <a:pt x="2860" y="1677"/>
                      <a:pt x="2805" y="1635"/>
                    </a:cubicBezTo>
                    <a:cubicBezTo>
                      <a:pt x="2665" y="1580"/>
                      <a:pt x="2553" y="1510"/>
                      <a:pt x="2386" y="1482"/>
                    </a:cubicBezTo>
                    <a:cubicBezTo>
                      <a:pt x="2316" y="1468"/>
                      <a:pt x="2233" y="1426"/>
                      <a:pt x="2163" y="1412"/>
                    </a:cubicBezTo>
                    <a:cubicBezTo>
                      <a:pt x="2135" y="1398"/>
                      <a:pt x="2079" y="1398"/>
                      <a:pt x="2037" y="1384"/>
                    </a:cubicBezTo>
                    <a:cubicBezTo>
                      <a:pt x="2009" y="1356"/>
                      <a:pt x="1954" y="1356"/>
                      <a:pt x="1926" y="1342"/>
                    </a:cubicBezTo>
                    <a:cubicBezTo>
                      <a:pt x="1884" y="1342"/>
                      <a:pt x="1828" y="1328"/>
                      <a:pt x="1800" y="1328"/>
                    </a:cubicBezTo>
                    <a:cubicBezTo>
                      <a:pt x="1758" y="1328"/>
                      <a:pt x="1717" y="1315"/>
                      <a:pt x="1675" y="1315"/>
                    </a:cubicBezTo>
                    <a:cubicBezTo>
                      <a:pt x="1591" y="1287"/>
                      <a:pt x="1507" y="1287"/>
                      <a:pt x="1410" y="1273"/>
                    </a:cubicBezTo>
                    <a:cubicBezTo>
                      <a:pt x="1368" y="1266"/>
                      <a:pt x="1326" y="1266"/>
                      <a:pt x="1284" y="1266"/>
                    </a:cubicBezTo>
                    <a:cubicBezTo>
                      <a:pt x="1242" y="1266"/>
                      <a:pt x="1200" y="1266"/>
                      <a:pt x="1159" y="1259"/>
                    </a:cubicBezTo>
                    <a:lnTo>
                      <a:pt x="880" y="1259"/>
                    </a:lnTo>
                    <a:cubicBezTo>
                      <a:pt x="698" y="1259"/>
                      <a:pt x="531" y="1287"/>
                      <a:pt x="350" y="1315"/>
                    </a:cubicBezTo>
                    <a:cubicBezTo>
                      <a:pt x="280" y="1328"/>
                      <a:pt x="224" y="1328"/>
                      <a:pt x="154" y="1342"/>
                    </a:cubicBezTo>
                    <a:cubicBezTo>
                      <a:pt x="224" y="1426"/>
                      <a:pt x="294" y="1510"/>
                      <a:pt x="391" y="1621"/>
                    </a:cubicBezTo>
                    <a:cubicBezTo>
                      <a:pt x="475" y="1733"/>
                      <a:pt x="559" y="1817"/>
                      <a:pt x="684" y="1900"/>
                    </a:cubicBezTo>
                    <a:cubicBezTo>
                      <a:pt x="894" y="2082"/>
                      <a:pt x="1159" y="2235"/>
                      <a:pt x="1465" y="2319"/>
                    </a:cubicBezTo>
                    <a:cubicBezTo>
                      <a:pt x="1731" y="2389"/>
                      <a:pt x="2023" y="2403"/>
                      <a:pt x="2358" y="2458"/>
                    </a:cubicBezTo>
                    <a:cubicBezTo>
                      <a:pt x="2693" y="2500"/>
                      <a:pt x="3056" y="2542"/>
                      <a:pt x="3390" y="2640"/>
                    </a:cubicBezTo>
                    <a:cubicBezTo>
                      <a:pt x="3739" y="2709"/>
                      <a:pt x="4046" y="2793"/>
                      <a:pt x="4269" y="2863"/>
                    </a:cubicBezTo>
                    <a:cubicBezTo>
                      <a:pt x="4506" y="2933"/>
                      <a:pt x="4646" y="2988"/>
                      <a:pt x="4646" y="2988"/>
                    </a:cubicBezTo>
                    <a:cubicBezTo>
                      <a:pt x="4646" y="2988"/>
                      <a:pt x="4604" y="2849"/>
                      <a:pt x="4520" y="2598"/>
                    </a:cubicBezTo>
                    <a:cubicBezTo>
                      <a:pt x="4437" y="2375"/>
                      <a:pt x="4297" y="2040"/>
                      <a:pt x="4088" y="1691"/>
                    </a:cubicBezTo>
                    <a:cubicBezTo>
                      <a:pt x="3879" y="1342"/>
                      <a:pt x="3572" y="980"/>
                      <a:pt x="3209" y="687"/>
                    </a:cubicBezTo>
                    <a:cubicBezTo>
                      <a:pt x="2846" y="380"/>
                      <a:pt x="2428" y="157"/>
                      <a:pt x="2037" y="73"/>
                    </a:cubicBezTo>
                    <a:cubicBezTo>
                      <a:pt x="1844" y="23"/>
                      <a:pt x="1663" y="1"/>
                      <a:pt x="1496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1006907" y="2674149"/>
                <a:ext cx="78596" cy="17709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4087" extrusionOk="0">
                    <a:moveTo>
                      <a:pt x="1576" y="0"/>
                    </a:moveTo>
                    <a:lnTo>
                      <a:pt x="0" y="4087"/>
                    </a:lnTo>
                    <a:cubicBezTo>
                      <a:pt x="1367" y="2901"/>
                      <a:pt x="1813" y="1813"/>
                      <a:pt x="157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999627" y="2674149"/>
                <a:ext cx="113691" cy="187402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4325" extrusionOk="0">
                    <a:moveTo>
                      <a:pt x="1772" y="0"/>
                    </a:moveTo>
                    <a:cubicBezTo>
                      <a:pt x="1772" y="0"/>
                      <a:pt x="1716" y="112"/>
                      <a:pt x="1633" y="321"/>
                    </a:cubicBezTo>
                    <a:cubicBezTo>
                      <a:pt x="1577" y="432"/>
                      <a:pt x="1535" y="530"/>
                      <a:pt x="1479" y="670"/>
                    </a:cubicBezTo>
                    <a:cubicBezTo>
                      <a:pt x="1410" y="795"/>
                      <a:pt x="1340" y="935"/>
                      <a:pt x="1270" y="1060"/>
                    </a:cubicBezTo>
                    <a:cubicBezTo>
                      <a:pt x="1117" y="1325"/>
                      <a:pt x="921" y="1576"/>
                      <a:pt x="740" y="1772"/>
                    </a:cubicBezTo>
                    <a:cubicBezTo>
                      <a:pt x="517" y="1967"/>
                      <a:pt x="363" y="2120"/>
                      <a:pt x="238" y="2302"/>
                    </a:cubicBezTo>
                    <a:cubicBezTo>
                      <a:pt x="71" y="2553"/>
                      <a:pt x="1" y="2873"/>
                      <a:pt x="1" y="3166"/>
                    </a:cubicBezTo>
                    <a:lnTo>
                      <a:pt x="1" y="3390"/>
                    </a:lnTo>
                    <a:cubicBezTo>
                      <a:pt x="1" y="3459"/>
                      <a:pt x="1" y="3529"/>
                      <a:pt x="15" y="3599"/>
                    </a:cubicBezTo>
                    <a:cubicBezTo>
                      <a:pt x="29" y="3738"/>
                      <a:pt x="43" y="3850"/>
                      <a:pt x="71" y="3948"/>
                    </a:cubicBezTo>
                    <a:cubicBezTo>
                      <a:pt x="98" y="3906"/>
                      <a:pt x="140" y="3850"/>
                      <a:pt x="168" y="3780"/>
                    </a:cubicBezTo>
                    <a:cubicBezTo>
                      <a:pt x="224" y="3710"/>
                      <a:pt x="252" y="3641"/>
                      <a:pt x="308" y="3571"/>
                    </a:cubicBezTo>
                    <a:cubicBezTo>
                      <a:pt x="363" y="3501"/>
                      <a:pt x="391" y="3431"/>
                      <a:pt x="447" y="3362"/>
                    </a:cubicBezTo>
                    <a:lnTo>
                      <a:pt x="587" y="3152"/>
                    </a:lnTo>
                    <a:cubicBezTo>
                      <a:pt x="628" y="3083"/>
                      <a:pt x="670" y="3013"/>
                      <a:pt x="726" y="2957"/>
                    </a:cubicBezTo>
                    <a:lnTo>
                      <a:pt x="782" y="2860"/>
                    </a:lnTo>
                    <a:cubicBezTo>
                      <a:pt x="796" y="2818"/>
                      <a:pt x="810" y="2790"/>
                      <a:pt x="852" y="2762"/>
                    </a:cubicBezTo>
                    <a:cubicBezTo>
                      <a:pt x="866" y="2734"/>
                      <a:pt x="880" y="2692"/>
                      <a:pt x="907" y="2678"/>
                    </a:cubicBezTo>
                    <a:cubicBezTo>
                      <a:pt x="921" y="2650"/>
                      <a:pt x="935" y="2608"/>
                      <a:pt x="977" y="2594"/>
                    </a:cubicBezTo>
                    <a:cubicBezTo>
                      <a:pt x="1005" y="2539"/>
                      <a:pt x="1047" y="2469"/>
                      <a:pt x="1089" y="2413"/>
                    </a:cubicBezTo>
                    <a:cubicBezTo>
                      <a:pt x="1131" y="2357"/>
                      <a:pt x="1159" y="2302"/>
                      <a:pt x="1200" y="2246"/>
                    </a:cubicBezTo>
                    <a:cubicBezTo>
                      <a:pt x="1214" y="2204"/>
                      <a:pt x="1228" y="2190"/>
                      <a:pt x="1256" y="2162"/>
                    </a:cubicBezTo>
                    <a:cubicBezTo>
                      <a:pt x="1270" y="2120"/>
                      <a:pt x="1284" y="2106"/>
                      <a:pt x="1298" y="2064"/>
                    </a:cubicBezTo>
                    <a:lnTo>
                      <a:pt x="1410" y="1911"/>
                    </a:lnTo>
                    <a:cubicBezTo>
                      <a:pt x="1438" y="1855"/>
                      <a:pt x="1479" y="1813"/>
                      <a:pt x="1493" y="1758"/>
                    </a:cubicBezTo>
                    <a:cubicBezTo>
                      <a:pt x="1535" y="1702"/>
                      <a:pt x="1549" y="1674"/>
                      <a:pt x="1577" y="1618"/>
                    </a:cubicBezTo>
                    <a:cubicBezTo>
                      <a:pt x="1619" y="1562"/>
                      <a:pt x="1633" y="1534"/>
                      <a:pt x="1647" y="1493"/>
                    </a:cubicBezTo>
                    <a:cubicBezTo>
                      <a:pt x="1675" y="1465"/>
                      <a:pt x="1689" y="1423"/>
                      <a:pt x="1716" y="1395"/>
                    </a:cubicBezTo>
                    <a:cubicBezTo>
                      <a:pt x="1758" y="1325"/>
                      <a:pt x="1786" y="1269"/>
                      <a:pt x="1814" y="1228"/>
                    </a:cubicBezTo>
                    <a:cubicBezTo>
                      <a:pt x="1828" y="1200"/>
                      <a:pt x="1842" y="1186"/>
                      <a:pt x="1842" y="1186"/>
                    </a:cubicBezTo>
                    <a:lnTo>
                      <a:pt x="1842" y="1255"/>
                    </a:lnTo>
                    <a:cubicBezTo>
                      <a:pt x="1842" y="1283"/>
                      <a:pt x="1842" y="1353"/>
                      <a:pt x="1828" y="1423"/>
                    </a:cubicBezTo>
                    <a:cubicBezTo>
                      <a:pt x="1828" y="1465"/>
                      <a:pt x="1828" y="1507"/>
                      <a:pt x="1814" y="1548"/>
                    </a:cubicBezTo>
                    <a:cubicBezTo>
                      <a:pt x="1814" y="1604"/>
                      <a:pt x="1786" y="1632"/>
                      <a:pt x="1786" y="1688"/>
                    </a:cubicBezTo>
                    <a:cubicBezTo>
                      <a:pt x="1772" y="1744"/>
                      <a:pt x="1772" y="1785"/>
                      <a:pt x="1758" y="1841"/>
                    </a:cubicBezTo>
                    <a:cubicBezTo>
                      <a:pt x="1744" y="1897"/>
                      <a:pt x="1716" y="1967"/>
                      <a:pt x="1716" y="2009"/>
                    </a:cubicBezTo>
                    <a:cubicBezTo>
                      <a:pt x="1703" y="2078"/>
                      <a:pt x="1689" y="2134"/>
                      <a:pt x="1675" y="2204"/>
                    </a:cubicBezTo>
                    <a:cubicBezTo>
                      <a:pt x="1647" y="2246"/>
                      <a:pt x="1647" y="2274"/>
                      <a:pt x="1633" y="2316"/>
                    </a:cubicBezTo>
                    <a:cubicBezTo>
                      <a:pt x="1619" y="2343"/>
                      <a:pt x="1619" y="2385"/>
                      <a:pt x="1605" y="2413"/>
                    </a:cubicBezTo>
                    <a:cubicBezTo>
                      <a:pt x="1577" y="2483"/>
                      <a:pt x="1549" y="2553"/>
                      <a:pt x="1535" y="2622"/>
                    </a:cubicBezTo>
                    <a:lnTo>
                      <a:pt x="1479" y="2734"/>
                    </a:lnTo>
                    <a:lnTo>
                      <a:pt x="1424" y="2832"/>
                    </a:lnTo>
                    <a:lnTo>
                      <a:pt x="1368" y="2943"/>
                    </a:lnTo>
                    <a:lnTo>
                      <a:pt x="1326" y="3041"/>
                    </a:lnTo>
                    <a:cubicBezTo>
                      <a:pt x="1284" y="3111"/>
                      <a:pt x="1228" y="3180"/>
                      <a:pt x="1200" y="3278"/>
                    </a:cubicBezTo>
                    <a:cubicBezTo>
                      <a:pt x="1159" y="3348"/>
                      <a:pt x="1117" y="3417"/>
                      <a:pt x="1075" y="3501"/>
                    </a:cubicBezTo>
                    <a:cubicBezTo>
                      <a:pt x="1019" y="3571"/>
                      <a:pt x="991" y="3641"/>
                      <a:pt x="935" y="3710"/>
                    </a:cubicBezTo>
                    <a:cubicBezTo>
                      <a:pt x="852" y="3850"/>
                      <a:pt x="740" y="3989"/>
                      <a:pt x="656" y="4129"/>
                    </a:cubicBezTo>
                    <a:lnTo>
                      <a:pt x="559" y="4282"/>
                    </a:lnTo>
                    <a:cubicBezTo>
                      <a:pt x="656" y="4296"/>
                      <a:pt x="782" y="4324"/>
                      <a:pt x="907" y="4324"/>
                    </a:cubicBezTo>
                    <a:cubicBezTo>
                      <a:pt x="1047" y="4324"/>
                      <a:pt x="1186" y="4296"/>
                      <a:pt x="1326" y="4268"/>
                    </a:cubicBezTo>
                    <a:cubicBezTo>
                      <a:pt x="1619" y="4185"/>
                      <a:pt x="1954" y="3989"/>
                      <a:pt x="2205" y="3585"/>
                    </a:cubicBezTo>
                    <a:cubicBezTo>
                      <a:pt x="2414" y="3278"/>
                      <a:pt x="2581" y="2818"/>
                      <a:pt x="2595" y="2371"/>
                    </a:cubicBezTo>
                    <a:cubicBezTo>
                      <a:pt x="2623" y="1911"/>
                      <a:pt x="2525" y="1479"/>
                      <a:pt x="2400" y="1116"/>
                    </a:cubicBezTo>
                    <a:cubicBezTo>
                      <a:pt x="2344" y="935"/>
                      <a:pt x="2260" y="781"/>
                      <a:pt x="2191" y="642"/>
                    </a:cubicBezTo>
                    <a:cubicBezTo>
                      <a:pt x="2121" y="502"/>
                      <a:pt x="2051" y="391"/>
                      <a:pt x="1981" y="293"/>
                    </a:cubicBezTo>
                    <a:cubicBezTo>
                      <a:pt x="1842" y="98"/>
                      <a:pt x="1772" y="0"/>
                      <a:pt x="1772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863047" y="2704351"/>
                <a:ext cx="110052" cy="12817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958" extrusionOk="0">
                    <a:moveTo>
                      <a:pt x="0" y="0"/>
                    </a:moveTo>
                    <a:lnTo>
                      <a:pt x="2358" y="2958"/>
                    </a:lnTo>
                    <a:cubicBezTo>
                      <a:pt x="2539" y="1563"/>
                      <a:pt x="1144" y="558"/>
                      <a:pt x="0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864260" y="2703528"/>
                <a:ext cx="141464" cy="128387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963" extrusionOk="0">
                    <a:moveTo>
                      <a:pt x="657" y="0"/>
                    </a:moveTo>
                    <a:cubicBezTo>
                      <a:pt x="537" y="0"/>
                      <a:pt x="429" y="7"/>
                      <a:pt x="335" y="19"/>
                    </a:cubicBezTo>
                    <a:cubicBezTo>
                      <a:pt x="126" y="33"/>
                      <a:pt x="0" y="47"/>
                      <a:pt x="0" y="47"/>
                    </a:cubicBezTo>
                    <a:cubicBezTo>
                      <a:pt x="0" y="47"/>
                      <a:pt x="56" y="159"/>
                      <a:pt x="154" y="326"/>
                    </a:cubicBezTo>
                    <a:cubicBezTo>
                      <a:pt x="237" y="508"/>
                      <a:pt x="377" y="745"/>
                      <a:pt x="502" y="1010"/>
                    </a:cubicBezTo>
                    <a:cubicBezTo>
                      <a:pt x="628" y="1275"/>
                      <a:pt x="754" y="1526"/>
                      <a:pt x="837" y="1777"/>
                    </a:cubicBezTo>
                    <a:cubicBezTo>
                      <a:pt x="907" y="1972"/>
                      <a:pt x="963" y="2154"/>
                      <a:pt x="1033" y="2279"/>
                    </a:cubicBezTo>
                    <a:cubicBezTo>
                      <a:pt x="1046" y="2293"/>
                      <a:pt x="1060" y="2321"/>
                      <a:pt x="1074" y="2349"/>
                    </a:cubicBezTo>
                    <a:lnTo>
                      <a:pt x="1130" y="2405"/>
                    </a:lnTo>
                    <a:cubicBezTo>
                      <a:pt x="1172" y="2433"/>
                      <a:pt x="1200" y="2460"/>
                      <a:pt x="1256" y="2488"/>
                    </a:cubicBezTo>
                    <a:cubicBezTo>
                      <a:pt x="1311" y="2502"/>
                      <a:pt x="1339" y="2544"/>
                      <a:pt x="1395" y="2558"/>
                    </a:cubicBezTo>
                    <a:cubicBezTo>
                      <a:pt x="1451" y="2572"/>
                      <a:pt x="1493" y="2614"/>
                      <a:pt x="1549" y="2628"/>
                    </a:cubicBezTo>
                    <a:cubicBezTo>
                      <a:pt x="1772" y="2726"/>
                      <a:pt x="2009" y="2865"/>
                      <a:pt x="2162" y="2963"/>
                    </a:cubicBezTo>
                    <a:lnTo>
                      <a:pt x="2107" y="2795"/>
                    </a:lnTo>
                    <a:cubicBezTo>
                      <a:pt x="2093" y="2767"/>
                      <a:pt x="2093" y="2726"/>
                      <a:pt x="2079" y="2712"/>
                    </a:cubicBezTo>
                    <a:cubicBezTo>
                      <a:pt x="2051" y="2684"/>
                      <a:pt x="2037" y="2642"/>
                      <a:pt x="2037" y="2628"/>
                    </a:cubicBezTo>
                    <a:lnTo>
                      <a:pt x="2009" y="2544"/>
                    </a:lnTo>
                    <a:lnTo>
                      <a:pt x="1953" y="2447"/>
                    </a:lnTo>
                    <a:cubicBezTo>
                      <a:pt x="1911" y="2405"/>
                      <a:pt x="1897" y="2335"/>
                      <a:pt x="1869" y="2279"/>
                    </a:cubicBezTo>
                    <a:cubicBezTo>
                      <a:pt x="1828" y="2223"/>
                      <a:pt x="1814" y="2168"/>
                      <a:pt x="1772" y="2126"/>
                    </a:cubicBezTo>
                    <a:lnTo>
                      <a:pt x="1730" y="2056"/>
                    </a:lnTo>
                    <a:cubicBezTo>
                      <a:pt x="1702" y="2014"/>
                      <a:pt x="1688" y="2000"/>
                      <a:pt x="1674" y="1972"/>
                    </a:cubicBezTo>
                    <a:cubicBezTo>
                      <a:pt x="1660" y="1944"/>
                      <a:pt x="1632" y="1916"/>
                      <a:pt x="1618" y="1903"/>
                    </a:cubicBezTo>
                    <a:cubicBezTo>
                      <a:pt x="1604" y="1875"/>
                      <a:pt x="1590" y="1847"/>
                      <a:pt x="1563" y="1833"/>
                    </a:cubicBezTo>
                    <a:lnTo>
                      <a:pt x="1465" y="1665"/>
                    </a:lnTo>
                    <a:cubicBezTo>
                      <a:pt x="1423" y="1624"/>
                      <a:pt x="1395" y="1568"/>
                      <a:pt x="1381" y="1512"/>
                    </a:cubicBezTo>
                    <a:cubicBezTo>
                      <a:pt x="1339" y="1456"/>
                      <a:pt x="1311" y="1414"/>
                      <a:pt x="1284" y="1373"/>
                    </a:cubicBezTo>
                    <a:cubicBezTo>
                      <a:pt x="1256" y="1317"/>
                      <a:pt x="1228" y="1275"/>
                      <a:pt x="1200" y="1233"/>
                    </a:cubicBezTo>
                    <a:cubicBezTo>
                      <a:pt x="1144" y="1149"/>
                      <a:pt x="1102" y="1038"/>
                      <a:pt x="1046" y="968"/>
                    </a:cubicBezTo>
                    <a:cubicBezTo>
                      <a:pt x="1005" y="884"/>
                      <a:pt x="949" y="815"/>
                      <a:pt x="935" y="759"/>
                    </a:cubicBezTo>
                    <a:cubicBezTo>
                      <a:pt x="907" y="717"/>
                      <a:pt x="879" y="661"/>
                      <a:pt x="865" y="619"/>
                    </a:cubicBezTo>
                    <a:cubicBezTo>
                      <a:pt x="851" y="591"/>
                      <a:pt x="851" y="577"/>
                      <a:pt x="851" y="577"/>
                    </a:cubicBezTo>
                    <a:lnTo>
                      <a:pt x="851" y="577"/>
                    </a:lnTo>
                    <a:cubicBezTo>
                      <a:pt x="851" y="577"/>
                      <a:pt x="865" y="591"/>
                      <a:pt x="907" y="605"/>
                    </a:cubicBezTo>
                    <a:cubicBezTo>
                      <a:pt x="935" y="619"/>
                      <a:pt x="977" y="661"/>
                      <a:pt x="1033" y="689"/>
                    </a:cubicBezTo>
                    <a:cubicBezTo>
                      <a:pt x="1074" y="731"/>
                      <a:pt x="1144" y="787"/>
                      <a:pt x="1214" y="829"/>
                    </a:cubicBezTo>
                    <a:cubicBezTo>
                      <a:pt x="1256" y="870"/>
                      <a:pt x="1284" y="884"/>
                      <a:pt x="1339" y="926"/>
                    </a:cubicBezTo>
                    <a:cubicBezTo>
                      <a:pt x="1367" y="954"/>
                      <a:pt x="1423" y="996"/>
                      <a:pt x="1465" y="1024"/>
                    </a:cubicBezTo>
                    <a:cubicBezTo>
                      <a:pt x="1493" y="1066"/>
                      <a:pt x="1549" y="1094"/>
                      <a:pt x="1604" y="1135"/>
                    </a:cubicBezTo>
                    <a:cubicBezTo>
                      <a:pt x="1660" y="1163"/>
                      <a:pt x="1688" y="1219"/>
                      <a:pt x="1744" y="1247"/>
                    </a:cubicBezTo>
                    <a:lnTo>
                      <a:pt x="1883" y="1386"/>
                    </a:lnTo>
                    <a:lnTo>
                      <a:pt x="1953" y="1456"/>
                    </a:lnTo>
                    <a:lnTo>
                      <a:pt x="2023" y="1526"/>
                    </a:lnTo>
                    <a:cubicBezTo>
                      <a:pt x="2037" y="1554"/>
                      <a:pt x="2079" y="1582"/>
                      <a:pt x="2093" y="1624"/>
                    </a:cubicBezTo>
                    <a:cubicBezTo>
                      <a:pt x="2107" y="1651"/>
                      <a:pt x="2148" y="1665"/>
                      <a:pt x="2162" y="1707"/>
                    </a:cubicBezTo>
                    <a:cubicBezTo>
                      <a:pt x="2218" y="1763"/>
                      <a:pt x="2246" y="1833"/>
                      <a:pt x="2302" y="1875"/>
                    </a:cubicBezTo>
                    <a:cubicBezTo>
                      <a:pt x="2316" y="1916"/>
                      <a:pt x="2330" y="1944"/>
                      <a:pt x="2372" y="1972"/>
                    </a:cubicBezTo>
                    <a:lnTo>
                      <a:pt x="2427" y="2070"/>
                    </a:lnTo>
                    <a:cubicBezTo>
                      <a:pt x="2455" y="2140"/>
                      <a:pt x="2511" y="2209"/>
                      <a:pt x="2525" y="2279"/>
                    </a:cubicBezTo>
                    <a:cubicBezTo>
                      <a:pt x="2567" y="2349"/>
                      <a:pt x="2595" y="2433"/>
                      <a:pt x="2609" y="2502"/>
                    </a:cubicBezTo>
                    <a:cubicBezTo>
                      <a:pt x="2637" y="2600"/>
                      <a:pt x="2664" y="2670"/>
                      <a:pt x="2678" y="2753"/>
                    </a:cubicBezTo>
                    <a:cubicBezTo>
                      <a:pt x="2706" y="2809"/>
                      <a:pt x="2706" y="2879"/>
                      <a:pt x="2720" y="2921"/>
                    </a:cubicBezTo>
                    <a:cubicBezTo>
                      <a:pt x="2776" y="2893"/>
                      <a:pt x="2804" y="2851"/>
                      <a:pt x="2860" y="2823"/>
                    </a:cubicBezTo>
                    <a:cubicBezTo>
                      <a:pt x="2916" y="2781"/>
                      <a:pt x="2943" y="2739"/>
                      <a:pt x="2999" y="2684"/>
                    </a:cubicBezTo>
                    <a:cubicBezTo>
                      <a:pt x="3027" y="2628"/>
                      <a:pt x="3083" y="2558"/>
                      <a:pt x="3125" y="2502"/>
                    </a:cubicBezTo>
                    <a:lnTo>
                      <a:pt x="3167" y="2405"/>
                    </a:lnTo>
                    <a:cubicBezTo>
                      <a:pt x="3195" y="2363"/>
                      <a:pt x="3208" y="2335"/>
                      <a:pt x="3208" y="2279"/>
                    </a:cubicBezTo>
                    <a:lnTo>
                      <a:pt x="3264" y="2014"/>
                    </a:lnTo>
                    <a:lnTo>
                      <a:pt x="3264" y="1721"/>
                    </a:lnTo>
                    <a:cubicBezTo>
                      <a:pt x="3236" y="1624"/>
                      <a:pt x="3222" y="1512"/>
                      <a:pt x="3195" y="1414"/>
                    </a:cubicBezTo>
                    <a:cubicBezTo>
                      <a:pt x="3167" y="1359"/>
                      <a:pt x="3153" y="1303"/>
                      <a:pt x="3125" y="1247"/>
                    </a:cubicBezTo>
                    <a:cubicBezTo>
                      <a:pt x="3097" y="1205"/>
                      <a:pt x="3069" y="1149"/>
                      <a:pt x="3027" y="1107"/>
                    </a:cubicBezTo>
                    <a:cubicBezTo>
                      <a:pt x="2846" y="801"/>
                      <a:pt x="2511" y="522"/>
                      <a:pt x="2176" y="340"/>
                    </a:cubicBezTo>
                    <a:cubicBezTo>
                      <a:pt x="1828" y="173"/>
                      <a:pt x="1465" y="89"/>
                      <a:pt x="1144" y="33"/>
                    </a:cubicBezTo>
                    <a:cubicBezTo>
                      <a:pt x="967" y="10"/>
                      <a:pt x="804" y="0"/>
                      <a:pt x="657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753635" y="2847604"/>
                <a:ext cx="196490" cy="22835"/>
              </a:xfrm>
              <a:custGeom>
                <a:avLst/>
                <a:gdLst/>
                <a:ahLst/>
                <a:cxnLst/>
                <a:rect l="l" t="t" r="r" b="b"/>
                <a:pathLst>
                  <a:path w="4535" h="527" extrusionOk="0">
                    <a:moveTo>
                      <a:pt x="4534" y="0"/>
                    </a:moveTo>
                    <a:lnTo>
                      <a:pt x="1" y="182"/>
                    </a:lnTo>
                    <a:cubicBezTo>
                      <a:pt x="693" y="399"/>
                      <a:pt x="1460" y="526"/>
                      <a:pt x="2211" y="526"/>
                    </a:cubicBezTo>
                    <a:cubicBezTo>
                      <a:pt x="3048" y="526"/>
                      <a:pt x="3865" y="368"/>
                      <a:pt x="453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750602" y="2816145"/>
                <a:ext cx="203726" cy="102519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2366" extrusionOk="0">
                    <a:moveTo>
                      <a:pt x="3065" y="1"/>
                    </a:moveTo>
                    <a:cubicBezTo>
                      <a:pt x="3003" y="1"/>
                      <a:pt x="2940" y="5"/>
                      <a:pt x="2874" y="15"/>
                    </a:cubicBezTo>
                    <a:cubicBezTo>
                      <a:pt x="2651" y="43"/>
                      <a:pt x="2372" y="140"/>
                      <a:pt x="2079" y="238"/>
                    </a:cubicBezTo>
                    <a:cubicBezTo>
                      <a:pt x="1786" y="350"/>
                      <a:pt x="1452" y="447"/>
                      <a:pt x="1159" y="559"/>
                    </a:cubicBezTo>
                    <a:cubicBezTo>
                      <a:pt x="838" y="657"/>
                      <a:pt x="559" y="726"/>
                      <a:pt x="350" y="782"/>
                    </a:cubicBezTo>
                    <a:lnTo>
                      <a:pt x="1" y="866"/>
                    </a:lnTo>
                    <a:cubicBezTo>
                      <a:pt x="1" y="866"/>
                      <a:pt x="85" y="977"/>
                      <a:pt x="266" y="1131"/>
                    </a:cubicBezTo>
                    <a:cubicBezTo>
                      <a:pt x="419" y="1284"/>
                      <a:pt x="671" y="1493"/>
                      <a:pt x="977" y="1689"/>
                    </a:cubicBezTo>
                    <a:cubicBezTo>
                      <a:pt x="1298" y="1884"/>
                      <a:pt x="1661" y="2065"/>
                      <a:pt x="2037" y="2191"/>
                    </a:cubicBezTo>
                    <a:cubicBezTo>
                      <a:pt x="2391" y="2305"/>
                      <a:pt x="2714" y="2365"/>
                      <a:pt x="3000" y="2365"/>
                    </a:cubicBezTo>
                    <a:cubicBezTo>
                      <a:pt x="3097" y="2365"/>
                      <a:pt x="3190" y="2359"/>
                      <a:pt x="3279" y="2344"/>
                    </a:cubicBezTo>
                    <a:cubicBezTo>
                      <a:pt x="3823" y="2275"/>
                      <a:pt x="4213" y="1982"/>
                      <a:pt x="4423" y="1689"/>
                    </a:cubicBezTo>
                    <a:cubicBezTo>
                      <a:pt x="4632" y="1396"/>
                      <a:pt x="4674" y="1075"/>
                      <a:pt x="4702" y="880"/>
                    </a:cubicBezTo>
                    <a:lnTo>
                      <a:pt x="4702" y="880"/>
                    </a:lnTo>
                    <a:cubicBezTo>
                      <a:pt x="4646" y="936"/>
                      <a:pt x="4590" y="977"/>
                      <a:pt x="4534" y="1019"/>
                    </a:cubicBezTo>
                    <a:cubicBezTo>
                      <a:pt x="4465" y="1089"/>
                      <a:pt x="4395" y="1145"/>
                      <a:pt x="4311" y="1201"/>
                    </a:cubicBezTo>
                    <a:cubicBezTo>
                      <a:pt x="4227" y="1256"/>
                      <a:pt x="4158" y="1298"/>
                      <a:pt x="4060" y="1340"/>
                    </a:cubicBezTo>
                    <a:cubicBezTo>
                      <a:pt x="4032" y="1354"/>
                      <a:pt x="3976" y="1396"/>
                      <a:pt x="3948" y="1410"/>
                    </a:cubicBezTo>
                    <a:lnTo>
                      <a:pt x="3809" y="1466"/>
                    </a:lnTo>
                    <a:lnTo>
                      <a:pt x="3669" y="1507"/>
                    </a:lnTo>
                    <a:cubicBezTo>
                      <a:pt x="3614" y="1535"/>
                      <a:pt x="3572" y="1549"/>
                      <a:pt x="3530" y="1549"/>
                    </a:cubicBezTo>
                    <a:cubicBezTo>
                      <a:pt x="3474" y="1563"/>
                      <a:pt x="3432" y="1563"/>
                      <a:pt x="3390" y="1577"/>
                    </a:cubicBezTo>
                    <a:cubicBezTo>
                      <a:pt x="3335" y="1605"/>
                      <a:pt x="3293" y="1605"/>
                      <a:pt x="3251" y="1605"/>
                    </a:cubicBezTo>
                    <a:cubicBezTo>
                      <a:pt x="3195" y="1605"/>
                      <a:pt x="3153" y="1619"/>
                      <a:pt x="3112" y="1619"/>
                    </a:cubicBezTo>
                    <a:cubicBezTo>
                      <a:pt x="3056" y="1619"/>
                      <a:pt x="3014" y="1633"/>
                      <a:pt x="2972" y="1633"/>
                    </a:cubicBezTo>
                    <a:cubicBezTo>
                      <a:pt x="2874" y="1633"/>
                      <a:pt x="2791" y="1647"/>
                      <a:pt x="2707" y="1647"/>
                    </a:cubicBezTo>
                    <a:cubicBezTo>
                      <a:pt x="2623" y="1647"/>
                      <a:pt x="2526" y="1647"/>
                      <a:pt x="2456" y="1633"/>
                    </a:cubicBezTo>
                    <a:cubicBezTo>
                      <a:pt x="2372" y="1633"/>
                      <a:pt x="2302" y="1619"/>
                      <a:pt x="2233" y="1605"/>
                    </a:cubicBezTo>
                    <a:lnTo>
                      <a:pt x="2024" y="1549"/>
                    </a:lnTo>
                    <a:cubicBezTo>
                      <a:pt x="1884" y="1507"/>
                      <a:pt x="1786" y="1480"/>
                      <a:pt x="1675" y="1424"/>
                    </a:cubicBezTo>
                    <a:cubicBezTo>
                      <a:pt x="1577" y="1368"/>
                      <a:pt x="1480" y="1340"/>
                      <a:pt x="1410" y="1298"/>
                    </a:cubicBezTo>
                    <a:cubicBezTo>
                      <a:pt x="1340" y="1270"/>
                      <a:pt x="1298" y="1228"/>
                      <a:pt x="1256" y="1201"/>
                    </a:cubicBezTo>
                    <a:cubicBezTo>
                      <a:pt x="1228" y="1187"/>
                      <a:pt x="1201" y="1159"/>
                      <a:pt x="1201" y="1159"/>
                    </a:cubicBezTo>
                    <a:lnTo>
                      <a:pt x="1270" y="1159"/>
                    </a:lnTo>
                    <a:cubicBezTo>
                      <a:pt x="1312" y="1159"/>
                      <a:pt x="1382" y="1159"/>
                      <a:pt x="1452" y="1187"/>
                    </a:cubicBezTo>
                    <a:cubicBezTo>
                      <a:pt x="1521" y="1187"/>
                      <a:pt x="1619" y="1201"/>
                      <a:pt x="1717" y="1201"/>
                    </a:cubicBezTo>
                    <a:lnTo>
                      <a:pt x="2037" y="1201"/>
                    </a:lnTo>
                    <a:cubicBezTo>
                      <a:pt x="2163" y="1201"/>
                      <a:pt x="2302" y="1187"/>
                      <a:pt x="2442" y="1159"/>
                    </a:cubicBezTo>
                    <a:cubicBezTo>
                      <a:pt x="2512" y="1159"/>
                      <a:pt x="2581" y="1145"/>
                      <a:pt x="2651" y="1131"/>
                    </a:cubicBezTo>
                    <a:cubicBezTo>
                      <a:pt x="2693" y="1131"/>
                      <a:pt x="2721" y="1117"/>
                      <a:pt x="2763" y="1117"/>
                    </a:cubicBezTo>
                    <a:cubicBezTo>
                      <a:pt x="2791" y="1117"/>
                      <a:pt x="2833" y="1089"/>
                      <a:pt x="2860" y="1089"/>
                    </a:cubicBezTo>
                    <a:cubicBezTo>
                      <a:pt x="2902" y="1089"/>
                      <a:pt x="2930" y="1075"/>
                      <a:pt x="2972" y="1075"/>
                    </a:cubicBezTo>
                    <a:cubicBezTo>
                      <a:pt x="3000" y="1061"/>
                      <a:pt x="3042" y="1061"/>
                      <a:pt x="3070" y="1047"/>
                    </a:cubicBezTo>
                    <a:cubicBezTo>
                      <a:pt x="3112" y="1019"/>
                      <a:pt x="3139" y="1019"/>
                      <a:pt x="3181" y="1005"/>
                    </a:cubicBezTo>
                    <a:cubicBezTo>
                      <a:pt x="3209" y="991"/>
                      <a:pt x="3251" y="991"/>
                      <a:pt x="3279" y="977"/>
                    </a:cubicBezTo>
                    <a:cubicBezTo>
                      <a:pt x="3349" y="949"/>
                      <a:pt x="3432" y="922"/>
                      <a:pt x="3502" y="880"/>
                    </a:cubicBezTo>
                    <a:lnTo>
                      <a:pt x="3711" y="782"/>
                    </a:lnTo>
                    <a:cubicBezTo>
                      <a:pt x="3781" y="740"/>
                      <a:pt x="3851" y="712"/>
                      <a:pt x="3921" y="657"/>
                    </a:cubicBezTo>
                    <a:cubicBezTo>
                      <a:pt x="3990" y="629"/>
                      <a:pt x="4046" y="573"/>
                      <a:pt x="4116" y="531"/>
                    </a:cubicBezTo>
                    <a:cubicBezTo>
                      <a:pt x="4172" y="503"/>
                      <a:pt x="4200" y="461"/>
                      <a:pt x="4241" y="433"/>
                    </a:cubicBezTo>
                    <a:cubicBezTo>
                      <a:pt x="4158" y="378"/>
                      <a:pt x="4060" y="322"/>
                      <a:pt x="3962" y="280"/>
                    </a:cubicBezTo>
                    <a:cubicBezTo>
                      <a:pt x="3851" y="224"/>
                      <a:pt x="3753" y="168"/>
                      <a:pt x="3628" y="113"/>
                    </a:cubicBezTo>
                    <a:cubicBezTo>
                      <a:pt x="3457" y="48"/>
                      <a:pt x="3269" y="1"/>
                      <a:pt x="306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802599" y="2889289"/>
                <a:ext cx="167461" cy="147539"/>
              </a:xfrm>
              <a:custGeom>
                <a:avLst/>
                <a:gdLst/>
                <a:ahLst/>
                <a:cxnLst/>
                <a:rect l="l" t="t" r="r" b="b"/>
                <a:pathLst>
                  <a:path w="3865" h="3405" extrusionOk="0">
                    <a:moveTo>
                      <a:pt x="3585" y="1"/>
                    </a:moveTo>
                    <a:lnTo>
                      <a:pt x="1" y="3404"/>
                    </a:lnTo>
                    <a:cubicBezTo>
                      <a:pt x="1842" y="3376"/>
                      <a:pt x="3864" y="2093"/>
                      <a:pt x="35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803813" y="2886862"/>
                <a:ext cx="194627" cy="164437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3795" extrusionOk="0">
                    <a:moveTo>
                      <a:pt x="3725" y="1"/>
                    </a:moveTo>
                    <a:cubicBezTo>
                      <a:pt x="3767" y="71"/>
                      <a:pt x="3781" y="154"/>
                      <a:pt x="3822" y="238"/>
                    </a:cubicBezTo>
                    <a:cubicBezTo>
                      <a:pt x="3836" y="294"/>
                      <a:pt x="3850" y="350"/>
                      <a:pt x="3850" y="405"/>
                    </a:cubicBezTo>
                    <a:cubicBezTo>
                      <a:pt x="3864" y="447"/>
                      <a:pt x="3864" y="503"/>
                      <a:pt x="3892" y="573"/>
                    </a:cubicBezTo>
                    <a:cubicBezTo>
                      <a:pt x="3906" y="698"/>
                      <a:pt x="3906" y="796"/>
                      <a:pt x="3906" y="922"/>
                    </a:cubicBezTo>
                    <a:cubicBezTo>
                      <a:pt x="3892" y="1173"/>
                      <a:pt x="3850" y="1410"/>
                      <a:pt x="3753" y="1633"/>
                    </a:cubicBezTo>
                    <a:cubicBezTo>
                      <a:pt x="3725" y="1689"/>
                      <a:pt x="3697" y="1745"/>
                      <a:pt x="3669" y="1814"/>
                    </a:cubicBezTo>
                    <a:cubicBezTo>
                      <a:pt x="3641" y="1870"/>
                      <a:pt x="3627" y="1926"/>
                      <a:pt x="3585" y="1968"/>
                    </a:cubicBezTo>
                    <a:cubicBezTo>
                      <a:pt x="3557" y="2024"/>
                      <a:pt x="3515" y="2079"/>
                      <a:pt x="3502" y="2121"/>
                    </a:cubicBezTo>
                    <a:cubicBezTo>
                      <a:pt x="3474" y="2177"/>
                      <a:pt x="3432" y="2219"/>
                      <a:pt x="3404" y="2261"/>
                    </a:cubicBezTo>
                    <a:cubicBezTo>
                      <a:pt x="3320" y="2358"/>
                      <a:pt x="3250" y="2442"/>
                      <a:pt x="3167" y="2512"/>
                    </a:cubicBezTo>
                    <a:cubicBezTo>
                      <a:pt x="3139" y="2540"/>
                      <a:pt x="3097" y="2581"/>
                      <a:pt x="3055" y="2609"/>
                    </a:cubicBezTo>
                    <a:cubicBezTo>
                      <a:pt x="3013" y="2651"/>
                      <a:pt x="2958" y="2679"/>
                      <a:pt x="2930" y="2707"/>
                    </a:cubicBezTo>
                    <a:cubicBezTo>
                      <a:pt x="2888" y="2735"/>
                      <a:pt x="2846" y="2749"/>
                      <a:pt x="2804" y="2791"/>
                    </a:cubicBezTo>
                    <a:cubicBezTo>
                      <a:pt x="2776" y="2805"/>
                      <a:pt x="2720" y="2846"/>
                      <a:pt x="2679" y="2860"/>
                    </a:cubicBezTo>
                    <a:cubicBezTo>
                      <a:pt x="2595" y="2916"/>
                      <a:pt x="2525" y="2944"/>
                      <a:pt x="2441" y="2986"/>
                    </a:cubicBezTo>
                    <a:cubicBezTo>
                      <a:pt x="2288" y="3056"/>
                      <a:pt x="2149" y="3098"/>
                      <a:pt x="2009" y="3125"/>
                    </a:cubicBezTo>
                    <a:cubicBezTo>
                      <a:pt x="1939" y="3139"/>
                      <a:pt x="1884" y="3139"/>
                      <a:pt x="1814" y="3153"/>
                    </a:cubicBezTo>
                    <a:cubicBezTo>
                      <a:pt x="1758" y="3167"/>
                      <a:pt x="1702" y="3167"/>
                      <a:pt x="1660" y="3167"/>
                    </a:cubicBezTo>
                    <a:lnTo>
                      <a:pt x="1381" y="3167"/>
                    </a:lnTo>
                    <a:cubicBezTo>
                      <a:pt x="1381" y="3167"/>
                      <a:pt x="1395" y="3153"/>
                      <a:pt x="1451" y="3139"/>
                    </a:cubicBezTo>
                    <a:cubicBezTo>
                      <a:pt x="1493" y="3125"/>
                      <a:pt x="1549" y="3084"/>
                      <a:pt x="1632" y="3056"/>
                    </a:cubicBezTo>
                    <a:cubicBezTo>
                      <a:pt x="1730" y="3014"/>
                      <a:pt x="1814" y="2958"/>
                      <a:pt x="1911" y="2888"/>
                    </a:cubicBezTo>
                    <a:cubicBezTo>
                      <a:pt x="1967" y="2860"/>
                      <a:pt x="2023" y="2833"/>
                      <a:pt x="2093" y="2791"/>
                    </a:cubicBezTo>
                    <a:cubicBezTo>
                      <a:pt x="2149" y="2749"/>
                      <a:pt x="2218" y="2707"/>
                      <a:pt x="2260" y="2665"/>
                    </a:cubicBezTo>
                    <a:cubicBezTo>
                      <a:pt x="2386" y="2581"/>
                      <a:pt x="2511" y="2470"/>
                      <a:pt x="2637" y="2358"/>
                    </a:cubicBezTo>
                    <a:cubicBezTo>
                      <a:pt x="2679" y="2289"/>
                      <a:pt x="2748" y="2233"/>
                      <a:pt x="2804" y="2163"/>
                    </a:cubicBezTo>
                    <a:cubicBezTo>
                      <a:pt x="2818" y="2121"/>
                      <a:pt x="2860" y="2093"/>
                      <a:pt x="2888" y="2051"/>
                    </a:cubicBezTo>
                    <a:cubicBezTo>
                      <a:pt x="2916" y="2024"/>
                      <a:pt x="2944" y="1982"/>
                      <a:pt x="2958" y="1954"/>
                    </a:cubicBezTo>
                    <a:cubicBezTo>
                      <a:pt x="2985" y="1912"/>
                      <a:pt x="3013" y="1884"/>
                      <a:pt x="3027" y="1828"/>
                    </a:cubicBezTo>
                    <a:cubicBezTo>
                      <a:pt x="3055" y="1800"/>
                      <a:pt x="3069" y="1745"/>
                      <a:pt x="3097" y="1703"/>
                    </a:cubicBezTo>
                    <a:cubicBezTo>
                      <a:pt x="3125" y="1675"/>
                      <a:pt x="3139" y="1619"/>
                      <a:pt x="3153" y="1591"/>
                    </a:cubicBezTo>
                    <a:cubicBezTo>
                      <a:pt x="3167" y="1549"/>
                      <a:pt x="3195" y="1493"/>
                      <a:pt x="3209" y="1466"/>
                    </a:cubicBezTo>
                    <a:cubicBezTo>
                      <a:pt x="3237" y="1382"/>
                      <a:pt x="3264" y="1284"/>
                      <a:pt x="3278" y="1201"/>
                    </a:cubicBezTo>
                    <a:cubicBezTo>
                      <a:pt x="3278" y="1145"/>
                      <a:pt x="3292" y="1117"/>
                      <a:pt x="3292" y="1061"/>
                    </a:cubicBezTo>
                    <a:lnTo>
                      <a:pt x="3306" y="922"/>
                    </a:lnTo>
                    <a:cubicBezTo>
                      <a:pt x="3334" y="754"/>
                      <a:pt x="3306" y="573"/>
                      <a:pt x="3278" y="405"/>
                    </a:cubicBezTo>
                    <a:cubicBezTo>
                      <a:pt x="3264" y="336"/>
                      <a:pt x="3237" y="280"/>
                      <a:pt x="3223" y="224"/>
                    </a:cubicBezTo>
                    <a:cubicBezTo>
                      <a:pt x="3097" y="350"/>
                      <a:pt x="2916" y="503"/>
                      <a:pt x="2679" y="698"/>
                    </a:cubicBezTo>
                    <a:cubicBezTo>
                      <a:pt x="2595" y="782"/>
                      <a:pt x="2511" y="852"/>
                      <a:pt x="2428" y="936"/>
                    </a:cubicBezTo>
                    <a:cubicBezTo>
                      <a:pt x="2330" y="1033"/>
                      <a:pt x="2260" y="1117"/>
                      <a:pt x="2190" y="1214"/>
                    </a:cubicBezTo>
                    <a:cubicBezTo>
                      <a:pt x="2149" y="1312"/>
                      <a:pt x="2093" y="1410"/>
                      <a:pt x="2023" y="1521"/>
                    </a:cubicBezTo>
                    <a:cubicBezTo>
                      <a:pt x="1953" y="1633"/>
                      <a:pt x="1884" y="1758"/>
                      <a:pt x="1800" y="1884"/>
                    </a:cubicBezTo>
                    <a:cubicBezTo>
                      <a:pt x="1618" y="2149"/>
                      <a:pt x="1381" y="2428"/>
                      <a:pt x="1116" y="2665"/>
                    </a:cubicBezTo>
                    <a:cubicBezTo>
                      <a:pt x="851" y="2916"/>
                      <a:pt x="572" y="3098"/>
                      <a:pt x="363" y="3237"/>
                    </a:cubicBezTo>
                    <a:cubicBezTo>
                      <a:pt x="265" y="3307"/>
                      <a:pt x="168" y="3363"/>
                      <a:pt x="98" y="3404"/>
                    </a:cubicBezTo>
                    <a:lnTo>
                      <a:pt x="0" y="3446"/>
                    </a:lnTo>
                    <a:lnTo>
                      <a:pt x="98" y="3502"/>
                    </a:lnTo>
                    <a:cubicBezTo>
                      <a:pt x="168" y="3544"/>
                      <a:pt x="265" y="3572"/>
                      <a:pt x="405" y="3628"/>
                    </a:cubicBezTo>
                    <a:cubicBezTo>
                      <a:pt x="656" y="3711"/>
                      <a:pt x="1019" y="3795"/>
                      <a:pt x="1479" y="3795"/>
                    </a:cubicBezTo>
                    <a:cubicBezTo>
                      <a:pt x="1925" y="3795"/>
                      <a:pt x="2455" y="3725"/>
                      <a:pt x="2944" y="3502"/>
                    </a:cubicBezTo>
                    <a:cubicBezTo>
                      <a:pt x="3195" y="3404"/>
                      <a:pt x="3432" y="3265"/>
                      <a:pt x="3641" y="3084"/>
                    </a:cubicBezTo>
                    <a:cubicBezTo>
                      <a:pt x="3836" y="2902"/>
                      <a:pt x="4004" y="2707"/>
                      <a:pt x="4143" y="2484"/>
                    </a:cubicBezTo>
                    <a:cubicBezTo>
                      <a:pt x="4352" y="2149"/>
                      <a:pt x="4464" y="1814"/>
                      <a:pt x="4478" y="1507"/>
                    </a:cubicBezTo>
                    <a:cubicBezTo>
                      <a:pt x="4492" y="1201"/>
                      <a:pt x="4450" y="922"/>
                      <a:pt x="4352" y="712"/>
                    </a:cubicBezTo>
                    <a:cubicBezTo>
                      <a:pt x="4185" y="294"/>
                      <a:pt x="3906" y="113"/>
                      <a:pt x="372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1006907" y="2911647"/>
                <a:ext cx="90078" cy="181379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4186" extrusionOk="0">
                    <a:moveTo>
                      <a:pt x="0" y="1"/>
                    </a:moveTo>
                    <a:lnTo>
                      <a:pt x="781" y="4185"/>
                    </a:lnTo>
                    <a:cubicBezTo>
                      <a:pt x="2079" y="3139"/>
                      <a:pt x="1046" y="866"/>
                      <a:pt x="0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997244" y="2902288"/>
                <a:ext cx="109402" cy="187099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4318" extrusionOk="0">
                    <a:moveTo>
                      <a:pt x="781" y="0"/>
                    </a:moveTo>
                    <a:cubicBezTo>
                      <a:pt x="597" y="0"/>
                      <a:pt x="442" y="36"/>
                      <a:pt x="335" y="77"/>
                    </a:cubicBezTo>
                    <a:cubicBezTo>
                      <a:pt x="405" y="119"/>
                      <a:pt x="474" y="133"/>
                      <a:pt x="516" y="175"/>
                    </a:cubicBezTo>
                    <a:cubicBezTo>
                      <a:pt x="614" y="217"/>
                      <a:pt x="697" y="273"/>
                      <a:pt x="767" y="328"/>
                    </a:cubicBezTo>
                    <a:cubicBezTo>
                      <a:pt x="837" y="384"/>
                      <a:pt x="921" y="440"/>
                      <a:pt x="990" y="524"/>
                    </a:cubicBezTo>
                    <a:cubicBezTo>
                      <a:pt x="1130" y="663"/>
                      <a:pt x="1269" y="803"/>
                      <a:pt x="1381" y="956"/>
                    </a:cubicBezTo>
                    <a:cubicBezTo>
                      <a:pt x="1409" y="984"/>
                      <a:pt x="1423" y="1040"/>
                      <a:pt x="1465" y="1082"/>
                    </a:cubicBezTo>
                    <a:cubicBezTo>
                      <a:pt x="1479" y="1110"/>
                      <a:pt x="1520" y="1165"/>
                      <a:pt x="1534" y="1193"/>
                    </a:cubicBezTo>
                    <a:cubicBezTo>
                      <a:pt x="1548" y="1235"/>
                      <a:pt x="1590" y="1277"/>
                      <a:pt x="1604" y="1319"/>
                    </a:cubicBezTo>
                    <a:cubicBezTo>
                      <a:pt x="1618" y="1347"/>
                      <a:pt x="1632" y="1402"/>
                      <a:pt x="1660" y="1444"/>
                    </a:cubicBezTo>
                    <a:cubicBezTo>
                      <a:pt x="1688" y="1528"/>
                      <a:pt x="1730" y="1612"/>
                      <a:pt x="1744" y="1695"/>
                    </a:cubicBezTo>
                    <a:cubicBezTo>
                      <a:pt x="1771" y="1793"/>
                      <a:pt x="1799" y="1877"/>
                      <a:pt x="1813" y="1960"/>
                    </a:cubicBezTo>
                    <a:cubicBezTo>
                      <a:pt x="1827" y="2044"/>
                      <a:pt x="1841" y="2114"/>
                      <a:pt x="1841" y="2212"/>
                    </a:cubicBezTo>
                    <a:lnTo>
                      <a:pt x="1841" y="2435"/>
                    </a:lnTo>
                    <a:cubicBezTo>
                      <a:pt x="1841" y="2504"/>
                      <a:pt x="1827" y="2574"/>
                      <a:pt x="1827" y="2644"/>
                    </a:cubicBezTo>
                    <a:cubicBezTo>
                      <a:pt x="1813" y="2714"/>
                      <a:pt x="1813" y="2769"/>
                      <a:pt x="1799" y="2839"/>
                    </a:cubicBezTo>
                    <a:cubicBezTo>
                      <a:pt x="1758" y="2951"/>
                      <a:pt x="1730" y="3048"/>
                      <a:pt x="1688" y="3118"/>
                    </a:cubicBezTo>
                    <a:cubicBezTo>
                      <a:pt x="1660" y="3188"/>
                      <a:pt x="1618" y="3230"/>
                      <a:pt x="1604" y="3286"/>
                    </a:cubicBezTo>
                    <a:cubicBezTo>
                      <a:pt x="1590" y="3327"/>
                      <a:pt x="1562" y="3341"/>
                      <a:pt x="1562" y="3341"/>
                    </a:cubicBezTo>
                    <a:lnTo>
                      <a:pt x="1562" y="3272"/>
                    </a:lnTo>
                    <a:lnTo>
                      <a:pt x="1562" y="3104"/>
                    </a:lnTo>
                    <a:lnTo>
                      <a:pt x="1562" y="2979"/>
                    </a:lnTo>
                    <a:cubicBezTo>
                      <a:pt x="1562" y="2923"/>
                      <a:pt x="1562" y="2895"/>
                      <a:pt x="1548" y="2825"/>
                    </a:cubicBezTo>
                    <a:cubicBezTo>
                      <a:pt x="1548" y="2769"/>
                      <a:pt x="1534" y="2714"/>
                      <a:pt x="1520" y="2644"/>
                    </a:cubicBezTo>
                    <a:cubicBezTo>
                      <a:pt x="1493" y="2588"/>
                      <a:pt x="1493" y="2518"/>
                      <a:pt x="1479" y="2477"/>
                    </a:cubicBezTo>
                    <a:cubicBezTo>
                      <a:pt x="1451" y="2351"/>
                      <a:pt x="1409" y="2212"/>
                      <a:pt x="1353" y="2086"/>
                    </a:cubicBezTo>
                    <a:cubicBezTo>
                      <a:pt x="1325" y="2016"/>
                      <a:pt x="1311" y="1946"/>
                      <a:pt x="1269" y="1877"/>
                    </a:cubicBezTo>
                    <a:lnTo>
                      <a:pt x="1214" y="1779"/>
                    </a:lnTo>
                    <a:lnTo>
                      <a:pt x="1172" y="1668"/>
                    </a:lnTo>
                    <a:lnTo>
                      <a:pt x="1116" y="1570"/>
                    </a:lnTo>
                    <a:cubicBezTo>
                      <a:pt x="1102" y="1528"/>
                      <a:pt x="1074" y="1500"/>
                      <a:pt x="1046" y="1458"/>
                    </a:cubicBezTo>
                    <a:cubicBezTo>
                      <a:pt x="990" y="1389"/>
                      <a:pt x="962" y="1333"/>
                      <a:pt x="907" y="1263"/>
                    </a:cubicBezTo>
                    <a:cubicBezTo>
                      <a:pt x="851" y="1193"/>
                      <a:pt x="795" y="1137"/>
                      <a:pt x="753" y="1068"/>
                    </a:cubicBezTo>
                    <a:cubicBezTo>
                      <a:pt x="697" y="998"/>
                      <a:pt x="642" y="956"/>
                      <a:pt x="572" y="900"/>
                    </a:cubicBezTo>
                    <a:cubicBezTo>
                      <a:pt x="446" y="789"/>
                      <a:pt x="335" y="691"/>
                      <a:pt x="209" y="607"/>
                    </a:cubicBezTo>
                    <a:cubicBezTo>
                      <a:pt x="153" y="566"/>
                      <a:pt x="126" y="552"/>
                      <a:pt x="70" y="510"/>
                    </a:cubicBezTo>
                    <a:cubicBezTo>
                      <a:pt x="28" y="705"/>
                      <a:pt x="0" y="956"/>
                      <a:pt x="0" y="1193"/>
                    </a:cubicBezTo>
                    <a:cubicBezTo>
                      <a:pt x="0" y="1444"/>
                      <a:pt x="28" y="1681"/>
                      <a:pt x="153" y="1946"/>
                    </a:cubicBezTo>
                    <a:cubicBezTo>
                      <a:pt x="363" y="2351"/>
                      <a:pt x="795" y="2783"/>
                      <a:pt x="990" y="3272"/>
                    </a:cubicBezTo>
                    <a:cubicBezTo>
                      <a:pt x="1102" y="3509"/>
                      <a:pt x="1116" y="3774"/>
                      <a:pt x="1102" y="3983"/>
                    </a:cubicBezTo>
                    <a:cubicBezTo>
                      <a:pt x="1074" y="4095"/>
                      <a:pt x="1060" y="4178"/>
                      <a:pt x="1046" y="4234"/>
                    </a:cubicBezTo>
                    <a:cubicBezTo>
                      <a:pt x="1032" y="4276"/>
                      <a:pt x="1004" y="4318"/>
                      <a:pt x="1004" y="4318"/>
                    </a:cubicBezTo>
                    <a:cubicBezTo>
                      <a:pt x="1004" y="4318"/>
                      <a:pt x="1046" y="4318"/>
                      <a:pt x="1116" y="4304"/>
                    </a:cubicBezTo>
                    <a:cubicBezTo>
                      <a:pt x="1186" y="4276"/>
                      <a:pt x="1269" y="4262"/>
                      <a:pt x="1395" y="4206"/>
                    </a:cubicBezTo>
                    <a:cubicBezTo>
                      <a:pt x="1493" y="4164"/>
                      <a:pt x="1632" y="4095"/>
                      <a:pt x="1771" y="3969"/>
                    </a:cubicBezTo>
                    <a:cubicBezTo>
                      <a:pt x="1911" y="3844"/>
                      <a:pt x="2050" y="3690"/>
                      <a:pt x="2162" y="3495"/>
                    </a:cubicBezTo>
                    <a:cubicBezTo>
                      <a:pt x="2385" y="3118"/>
                      <a:pt x="2511" y="2630"/>
                      <a:pt x="2525" y="2156"/>
                    </a:cubicBezTo>
                    <a:cubicBezTo>
                      <a:pt x="2525" y="1933"/>
                      <a:pt x="2511" y="1681"/>
                      <a:pt x="2455" y="1472"/>
                    </a:cubicBezTo>
                    <a:cubicBezTo>
                      <a:pt x="2399" y="1319"/>
                      <a:pt x="2329" y="1124"/>
                      <a:pt x="2246" y="956"/>
                    </a:cubicBezTo>
                    <a:cubicBezTo>
                      <a:pt x="1981" y="426"/>
                      <a:pt x="1562" y="175"/>
                      <a:pt x="1200" y="63"/>
                    </a:cubicBezTo>
                    <a:cubicBezTo>
                      <a:pt x="1051" y="18"/>
                      <a:pt x="909" y="0"/>
                      <a:pt x="781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8"/>
            <p:cNvSpPr/>
            <p:nvPr/>
          </p:nvSpPr>
          <p:spPr>
            <a:xfrm>
              <a:off x="898708" y="2546062"/>
              <a:ext cx="31456" cy="28078"/>
            </a:xfrm>
            <a:custGeom>
              <a:avLst/>
              <a:gdLst/>
              <a:ahLst/>
              <a:cxnLst/>
              <a:rect l="l" t="t" r="r" b="b"/>
              <a:pathLst>
                <a:path w="726" h="648" extrusionOk="0">
                  <a:moveTo>
                    <a:pt x="355" y="1"/>
                  </a:moveTo>
                  <a:cubicBezTo>
                    <a:pt x="255" y="1"/>
                    <a:pt x="161" y="48"/>
                    <a:pt x="112" y="138"/>
                  </a:cubicBezTo>
                  <a:cubicBezTo>
                    <a:pt x="0" y="292"/>
                    <a:pt x="42" y="487"/>
                    <a:pt x="182" y="585"/>
                  </a:cubicBezTo>
                  <a:cubicBezTo>
                    <a:pt x="241" y="626"/>
                    <a:pt x="311" y="648"/>
                    <a:pt x="380" y="648"/>
                  </a:cubicBezTo>
                  <a:cubicBezTo>
                    <a:pt x="472" y="648"/>
                    <a:pt x="564" y="609"/>
                    <a:pt x="628" y="529"/>
                  </a:cubicBezTo>
                  <a:cubicBezTo>
                    <a:pt x="726" y="403"/>
                    <a:pt x="698" y="180"/>
                    <a:pt x="558" y="69"/>
                  </a:cubicBezTo>
                  <a:cubicBezTo>
                    <a:pt x="496" y="23"/>
                    <a:pt x="424" y="1"/>
                    <a:pt x="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930123" y="2575007"/>
              <a:ext cx="27253" cy="23528"/>
            </a:xfrm>
            <a:custGeom>
              <a:avLst/>
              <a:gdLst/>
              <a:ahLst/>
              <a:cxnLst/>
              <a:rect l="l" t="t" r="r" b="b"/>
              <a:pathLst>
                <a:path w="629" h="543" extrusionOk="0">
                  <a:moveTo>
                    <a:pt x="308" y="0"/>
                  </a:moveTo>
                  <a:cubicBezTo>
                    <a:pt x="238" y="0"/>
                    <a:pt x="168" y="14"/>
                    <a:pt x="112" y="70"/>
                  </a:cubicBezTo>
                  <a:cubicBezTo>
                    <a:pt x="15" y="168"/>
                    <a:pt x="1" y="349"/>
                    <a:pt x="98" y="447"/>
                  </a:cubicBezTo>
                  <a:cubicBezTo>
                    <a:pt x="146" y="511"/>
                    <a:pt x="226" y="542"/>
                    <a:pt x="309" y="542"/>
                  </a:cubicBezTo>
                  <a:cubicBezTo>
                    <a:pt x="371" y="542"/>
                    <a:pt x="435" y="525"/>
                    <a:pt x="489" y="489"/>
                  </a:cubicBezTo>
                  <a:cubicBezTo>
                    <a:pt x="587" y="419"/>
                    <a:pt x="628" y="224"/>
                    <a:pt x="503" y="98"/>
                  </a:cubicBezTo>
                  <a:cubicBezTo>
                    <a:pt x="447" y="28"/>
                    <a:pt x="377" y="0"/>
                    <a:pt x="3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951269" y="2606466"/>
              <a:ext cx="23007" cy="20062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59" y="0"/>
                  </a:moveTo>
                  <a:cubicBezTo>
                    <a:pt x="222" y="0"/>
                    <a:pt x="186" y="10"/>
                    <a:pt x="154" y="28"/>
                  </a:cubicBezTo>
                  <a:cubicBezTo>
                    <a:pt x="43" y="84"/>
                    <a:pt x="1" y="237"/>
                    <a:pt x="71" y="335"/>
                  </a:cubicBezTo>
                  <a:cubicBezTo>
                    <a:pt x="102" y="418"/>
                    <a:pt x="187" y="462"/>
                    <a:pt x="280" y="462"/>
                  </a:cubicBezTo>
                  <a:cubicBezTo>
                    <a:pt x="312" y="462"/>
                    <a:pt x="345" y="457"/>
                    <a:pt x="378" y="446"/>
                  </a:cubicBezTo>
                  <a:cubicBezTo>
                    <a:pt x="489" y="404"/>
                    <a:pt x="531" y="251"/>
                    <a:pt x="461" y="125"/>
                  </a:cubicBezTo>
                  <a:cubicBezTo>
                    <a:pt x="414" y="41"/>
                    <a:pt x="335" y="0"/>
                    <a:pt x="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965179" y="2637924"/>
              <a:ext cx="18198" cy="16379"/>
            </a:xfrm>
            <a:custGeom>
              <a:avLst/>
              <a:gdLst/>
              <a:ahLst/>
              <a:cxnLst/>
              <a:rect l="l" t="t" r="r" b="b"/>
              <a:pathLst>
                <a:path w="420" h="378" extrusionOk="0">
                  <a:moveTo>
                    <a:pt x="222" y="1"/>
                  </a:moveTo>
                  <a:cubicBezTo>
                    <a:pt x="203" y="1"/>
                    <a:pt x="185" y="5"/>
                    <a:pt x="168" y="13"/>
                  </a:cubicBezTo>
                  <a:cubicBezTo>
                    <a:pt x="57" y="41"/>
                    <a:pt x="1" y="153"/>
                    <a:pt x="43" y="236"/>
                  </a:cubicBezTo>
                  <a:cubicBezTo>
                    <a:pt x="55" y="313"/>
                    <a:pt x="150" y="378"/>
                    <a:pt x="240" y="378"/>
                  </a:cubicBezTo>
                  <a:cubicBezTo>
                    <a:pt x="249" y="378"/>
                    <a:pt x="257" y="377"/>
                    <a:pt x="266" y="376"/>
                  </a:cubicBezTo>
                  <a:cubicBezTo>
                    <a:pt x="349" y="362"/>
                    <a:pt x="419" y="250"/>
                    <a:pt x="391" y="153"/>
                  </a:cubicBezTo>
                  <a:cubicBezTo>
                    <a:pt x="380" y="63"/>
                    <a:pt x="298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971245" y="2668083"/>
              <a:ext cx="13345" cy="12739"/>
            </a:xfrm>
            <a:custGeom>
              <a:avLst/>
              <a:gdLst/>
              <a:ahLst/>
              <a:cxnLst/>
              <a:rect l="l" t="t" r="r" b="b"/>
              <a:pathLst>
                <a:path w="308" h="294" extrusionOk="0">
                  <a:moveTo>
                    <a:pt x="140" y="1"/>
                  </a:moveTo>
                  <a:cubicBezTo>
                    <a:pt x="56" y="1"/>
                    <a:pt x="0" y="56"/>
                    <a:pt x="0" y="154"/>
                  </a:cubicBezTo>
                  <a:cubicBezTo>
                    <a:pt x="0" y="224"/>
                    <a:pt x="70" y="293"/>
                    <a:pt x="154" y="293"/>
                  </a:cubicBezTo>
                  <a:cubicBezTo>
                    <a:pt x="251" y="293"/>
                    <a:pt x="307" y="224"/>
                    <a:pt x="307" y="140"/>
                  </a:cubicBezTo>
                  <a:cubicBezTo>
                    <a:pt x="307" y="42"/>
                    <a:pt x="23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1261348" y="2405756"/>
              <a:ext cx="65901" cy="64128"/>
            </a:xfrm>
            <a:custGeom>
              <a:avLst/>
              <a:gdLst/>
              <a:ahLst/>
              <a:cxnLst/>
              <a:rect l="l" t="t" r="r" b="b"/>
              <a:pathLst>
                <a:path w="1521" h="1480" extrusionOk="0">
                  <a:moveTo>
                    <a:pt x="768" y="1"/>
                  </a:moveTo>
                  <a:cubicBezTo>
                    <a:pt x="558" y="1"/>
                    <a:pt x="349" y="85"/>
                    <a:pt x="210" y="224"/>
                  </a:cubicBezTo>
                  <a:cubicBezTo>
                    <a:pt x="70" y="364"/>
                    <a:pt x="1" y="559"/>
                    <a:pt x="28" y="768"/>
                  </a:cubicBezTo>
                  <a:cubicBezTo>
                    <a:pt x="28" y="963"/>
                    <a:pt x="112" y="1131"/>
                    <a:pt x="252" y="1270"/>
                  </a:cubicBezTo>
                  <a:cubicBezTo>
                    <a:pt x="391" y="1396"/>
                    <a:pt x="558" y="1479"/>
                    <a:pt x="754" y="1479"/>
                  </a:cubicBezTo>
                  <a:cubicBezTo>
                    <a:pt x="949" y="1479"/>
                    <a:pt x="1116" y="1410"/>
                    <a:pt x="1256" y="1270"/>
                  </a:cubicBezTo>
                  <a:cubicBezTo>
                    <a:pt x="1395" y="1145"/>
                    <a:pt x="1493" y="963"/>
                    <a:pt x="1507" y="768"/>
                  </a:cubicBezTo>
                  <a:cubicBezTo>
                    <a:pt x="1521" y="559"/>
                    <a:pt x="1451" y="364"/>
                    <a:pt x="1312" y="224"/>
                  </a:cubicBezTo>
                  <a:cubicBezTo>
                    <a:pt x="1172" y="85"/>
                    <a:pt x="977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1174296" y="2418755"/>
              <a:ext cx="56889" cy="55462"/>
            </a:xfrm>
            <a:custGeom>
              <a:avLst/>
              <a:gdLst/>
              <a:ahLst/>
              <a:cxnLst/>
              <a:rect l="l" t="t" r="r" b="b"/>
              <a:pathLst>
                <a:path w="1313" h="1280" extrusionOk="0">
                  <a:moveTo>
                    <a:pt x="632" y="0"/>
                  </a:moveTo>
                  <a:cubicBezTo>
                    <a:pt x="599" y="0"/>
                    <a:pt x="566" y="3"/>
                    <a:pt x="531" y="8"/>
                  </a:cubicBezTo>
                  <a:cubicBezTo>
                    <a:pt x="336" y="50"/>
                    <a:pt x="196" y="175"/>
                    <a:pt x="113" y="315"/>
                  </a:cubicBezTo>
                  <a:cubicBezTo>
                    <a:pt x="29" y="454"/>
                    <a:pt x="1" y="621"/>
                    <a:pt x="43" y="803"/>
                  </a:cubicBezTo>
                  <a:cubicBezTo>
                    <a:pt x="99" y="956"/>
                    <a:pt x="196" y="1096"/>
                    <a:pt x="336" y="1179"/>
                  </a:cubicBezTo>
                  <a:cubicBezTo>
                    <a:pt x="438" y="1241"/>
                    <a:pt x="555" y="1280"/>
                    <a:pt x="670" y="1280"/>
                  </a:cubicBezTo>
                  <a:cubicBezTo>
                    <a:pt x="713" y="1280"/>
                    <a:pt x="755" y="1274"/>
                    <a:pt x="796" y="1263"/>
                  </a:cubicBezTo>
                  <a:cubicBezTo>
                    <a:pt x="949" y="1235"/>
                    <a:pt x="1089" y="1152"/>
                    <a:pt x="1173" y="1012"/>
                  </a:cubicBezTo>
                  <a:cubicBezTo>
                    <a:pt x="1270" y="873"/>
                    <a:pt x="1312" y="705"/>
                    <a:pt x="1298" y="538"/>
                  </a:cubicBezTo>
                  <a:cubicBezTo>
                    <a:pt x="1284" y="356"/>
                    <a:pt x="1173" y="203"/>
                    <a:pt x="1033" y="119"/>
                  </a:cubicBezTo>
                  <a:cubicBezTo>
                    <a:pt x="918" y="50"/>
                    <a:pt x="785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1101196" y="2450517"/>
              <a:ext cx="48397" cy="46103"/>
            </a:xfrm>
            <a:custGeom>
              <a:avLst/>
              <a:gdLst/>
              <a:ahLst/>
              <a:cxnLst/>
              <a:rect l="l" t="t" r="r" b="b"/>
              <a:pathLst>
                <a:path w="1117" h="1064" extrusionOk="0">
                  <a:moveTo>
                    <a:pt x="544" y="0"/>
                  </a:moveTo>
                  <a:cubicBezTo>
                    <a:pt x="474" y="0"/>
                    <a:pt x="391" y="14"/>
                    <a:pt x="321" y="70"/>
                  </a:cubicBezTo>
                  <a:cubicBezTo>
                    <a:pt x="181" y="140"/>
                    <a:pt x="70" y="279"/>
                    <a:pt x="42" y="391"/>
                  </a:cubicBezTo>
                  <a:cubicBezTo>
                    <a:pt x="0" y="530"/>
                    <a:pt x="28" y="670"/>
                    <a:pt x="112" y="795"/>
                  </a:cubicBezTo>
                  <a:cubicBezTo>
                    <a:pt x="181" y="921"/>
                    <a:pt x="307" y="1004"/>
                    <a:pt x="447" y="1046"/>
                  </a:cubicBezTo>
                  <a:cubicBezTo>
                    <a:pt x="490" y="1057"/>
                    <a:pt x="537" y="1064"/>
                    <a:pt x="586" y="1064"/>
                  </a:cubicBezTo>
                  <a:cubicBezTo>
                    <a:pt x="664" y="1064"/>
                    <a:pt x="746" y="1047"/>
                    <a:pt x="823" y="1004"/>
                  </a:cubicBezTo>
                  <a:cubicBezTo>
                    <a:pt x="879" y="976"/>
                    <a:pt x="921" y="935"/>
                    <a:pt x="977" y="879"/>
                  </a:cubicBezTo>
                  <a:cubicBezTo>
                    <a:pt x="1018" y="837"/>
                    <a:pt x="1046" y="781"/>
                    <a:pt x="1074" y="711"/>
                  </a:cubicBezTo>
                  <a:cubicBezTo>
                    <a:pt x="1116" y="586"/>
                    <a:pt x="1116" y="432"/>
                    <a:pt x="1046" y="307"/>
                  </a:cubicBezTo>
                  <a:cubicBezTo>
                    <a:pt x="991" y="167"/>
                    <a:pt x="893" y="70"/>
                    <a:pt x="753" y="28"/>
                  </a:cubicBezTo>
                  <a:cubicBezTo>
                    <a:pt x="684" y="14"/>
                    <a:pt x="614" y="0"/>
                    <a:pt x="5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1047985" y="2497054"/>
              <a:ext cx="37522" cy="38217"/>
            </a:xfrm>
            <a:custGeom>
              <a:avLst/>
              <a:gdLst/>
              <a:ahLst/>
              <a:cxnLst/>
              <a:rect l="l" t="t" r="r" b="b"/>
              <a:pathLst>
                <a:path w="866" h="882" extrusionOk="0">
                  <a:moveTo>
                    <a:pt x="461" y="0"/>
                  </a:moveTo>
                  <a:cubicBezTo>
                    <a:pt x="363" y="0"/>
                    <a:pt x="238" y="56"/>
                    <a:pt x="140" y="140"/>
                  </a:cubicBezTo>
                  <a:cubicBezTo>
                    <a:pt x="43" y="223"/>
                    <a:pt x="1" y="349"/>
                    <a:pt x="15" y="474"/>
                  </a:cubicBezTo>
                  <a:cubicBezTo>
                    <a:pt x="15" y="600"/>
                    <a:pt x="70" y="698"/>
                    <a:pt x="168" y="767"/>
                  </a:cubicBezTo>
                  <a:cubicBezTo>
                    <a:pt x="241" y="840"/>
                    <a:pt x="335" y="882"/>
                    <a:pt x="423" y="882"/>
                  </a:cubicBezTo>
                  <a:cubicBezTo>
                    <a:pt x="436" y="882"/>
                    <a:pt x="449" y="881"/>
                    <a:pt x="461" y="879"/>
                  </a:cubicBezTo>
                  <a:cubicBezTo>
                    <a:pt x="573" y="879"/>
                    <a:pt x="670" y="823"/>
                    <a:pt x="740" y="753"/>
                  </a:cubicBezTo>
                  <a:cubicBezTo>
                    <a:pt x="810" y="670"/>
                    <a:pt x="865" y="572"/>
                    <a:pt x="865" y="460"/>
                  </a:cubicBezTo>
                  <a:cubicBezTo>
                    <a:pt x="865" y="349"/>
                    <a:pt x="838" y="223"/>
                    <a:pt x="768" y="140"/>
                  </a:cubicBezTo>
                  <a:cubicBezTo>
                    <a:pt x="670" y="56"/>
                    <a:pt x="573" y="0"/>
                    <a:pt x="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1012323" y="2554728"/>
              <a:ext cx="31499" cy="28728"/>
            </a:xfrm>
            <a:custGeom>
              <a:avLst/>
              <a:gdLst/>
              <a:ahLst/>
              <a:cxnLst/>
              <a:rect l="l" t="t" r="r" b="b"/>
              <a:pathLst>
                <a:path w="727" h="663" extrusionOk="0">
                  <a:moveTo>
                    <a:pt x="381" y="0"/>
                  </a:moveTo>
                  <a:cubicBezTo>
                    <a:pt x="351" y="0"/>
                    <a:pt x="322" y="4"/>
                    <a:pt x="294" y="8"/>
                  </a:cubicBezTo>
                  <a:cubicBezTo>
                    <a:pt x="210" y="36"/>
                    <a:pt x="140" y="106"/>
                    <a:pt x="84" y="190"/>
                  </a:cubicBezTo>
                  <a:cubicBezTo>
                    <a:pt x="1" y="357"/>
                    <a:pt x="70" y="566"/>
                    <a:pt x="238" y="636"/>
                  </a:cubicBezTo>
                  <a:cubicBezTo>
                    <a:pt x="289" y="654"/>
                    <a:pt x="341" y="663"/>
                    <a:pt x="390" y="663"/>
                  </a:cubicBezTo>
                  <a:cubicBezTo>
                    <a:pt x="527" y="663"/>
                    <a:pt x="647" y="595"/>
                    <a:pt x="698" y="482"/>
                  </a:cubicBezTo>
                  <a:cubicBezTo>
                    <a:pt x="726" y="413"/>
                    <a:pt x="726" y="329"/>
                    <a:pt x="712" y="245"/>
                  </a:cubicBezTo>
                  <a:cubicBezTo>
                    <a:pt x="698" y="148"/>
                    <a:pt x="642" y="78"/>
                    <a:pt x="559" y="50"/>
                  </a:cubicBezTo>
                  <a:cubicBezTo>
                    <a:pt x="503" y="13"/>
                    <a:pt x="441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452679" y="3796361"/>
              <a:ext cx="467950" cy="955985"/>
            </a:xfrm>
            <a:custGeom>
              <a:avLst/>
              <a:gdLst/>
              <a:ahLst/>
              <a:cxnLst/>
              <a:rect l="l" t="t" r="r" b="b"/>
              <a:pathLst>
                <a:path w="10671" h="21800" extrusionOk="0">
                  <a:moveTo>
                    <a:pt x="6462" y="1"/>
                  </a:moveTo>
                  <a:cubicBezTo>
                    <a:pt x="5793" y="1"/>
                    <a:pt x="5124" y="122"/>
                    <a:pt x="4506" y="360"/>
                  </a:cubicBezTo>
                  <a:cubicBezTo>
                    <a:pt x="3948" y="569"/>
                    <a:pt x="3390" y="876"/>
                    <a:pt x="2874" y="1295"/>
                  </a:cubicBezTo>
                  <a:cubicBezTo>
                    <a:pt x="2539" y="1574"/>
                    <a:pt x="2204" y="1881"/>
                    <a:pt x="1925" y="2243"/>
                  </a:cubicBezTo>
                  <a:cubicBezTo>
                    <a:pt x="1646" y="2620"/>
                    <a:pt x="1409" y="3038"/>
                    <a:pt x="1228" y="3457"/>
                  </a:cubicBezTo>
                  <a:cubicBezTo>
                    <a:pt x="851" y="4308"/>
                    <a:pt x="530" y="5214"/>
                    <a:pt x="321" y="6177"/>
                  </a:cubicBezTo>
                  <a:cubicBezTo>
                    <a:pt x="112" y="7125"/>
                    <a:pt x="0" y="8130"/>
                    <a:pt x="0" y="9120"/>
                  </a:cubicBezTo>
                  <a:cubicBezTo>
                    <a:pt x="0" y="10110"/>
                    <a:pt x="98" y="11101"/>
                    <a:pt x="293" y="12063"/>
                  </a:cubicBezTo>
                  <a:cubicBezTo>
                    <a:pt x="502" y="13026"/>
                    <a:pt x="795" y="13946"/>
                    <a:pt x="1186" y="14797"/>
                  </a:cubicBezTo>
                  <a:cubicBezTo>
                    <a:pt x="1925" y="16513"/>
                    <a:pt x="2999" y="17936"/>
                    <a:pt x="4045" y="18982"/>
                  </a:cubicBezTo>
                  <a:cubicBezTo>
                    <a:pt x="4561" y="19512"/>
                    <a:pt x="5091" y="19944"/>
                    <a:pt x="5580" y="20307"/>
                  </a:cubicBezTo>
                  <a:lnTo>
                    <a:pt x="5942" y="20572"/>
                  </a:lnTo>
                  <a:cubicBezTo>
                    <a:pt x="6068" y="20655"/>
                    <a:pt x="6166" y="20725"/>
                    <a:pt x="6277" y="20795"/>
                  </a:cubicBezTo>
                  <a:cubicBezTo>
                    <a:pt x="6500" y="20934"/>
                    <a:pt x="6696" y="21060"/>
                    <a:pt x="6877" y="21172"/>
                  </a:cubicBezTo>
                  <a:cubicBezTo>
                    <a:pt x="7072" y="21269"/>
                    <a:pt x="7254" y="21353"/>
                    <a:pt x="7393" y="21451"/>
                  </a:cubicBezTo>
                  <a:cubicBezTo>
                    <a:pt x="7526" y="21523"/>
                    <a:pt x="7638" y="21575"/>
                    <a:pt x="7730" y="21615"/>
                  </a:cubicBezTo>
                  <a:lnTo>
                    <a:pt x="7730" y="21615"/>
                  </a:lnTo>
                  <a:cubicBezTo>
                    <a:pt x="6898" y="21173"/>
                    <a:pt x="6104" y="20641"/>
                    <a:pt x="5384" y="20056"/>
                  </a:cubicBezTo>
                  <a:cubicBezTo>
                    <a:pt x="4561" y="19372"/>
                    <a:pt x="3850" y="18591"/>
                    <a:pt x="3292" y="17726"/>
                  </a:cubicBezTo>
                  <a:cubicBezTo>
                    <a:pt x="3153" y="17503"/>
                    <a:pt x="3027" y="17294"/>
                    <a:pt x="2929" y="17085"/>
                  </a:cubicBezTo>
                  <a:cubicBezTo>
                    <a:pt x="2874" y="16987"/>
                    <a:pt x="2818" y="16875"/>
                    <a:pt x="2762" y="16750"/>
                  </a:cubicBezTo>
                  <a:cubicBezTo>
                    <a:pt x="2720" y="16652"/>
                    <a:pt x="2678" y="16527"/>
                    <a:pt x="2623" y="16429"/>
                  </a:cubicBezTo>
                  <a:cubicBezTo>
                    <a:pt x="2581" y="16317"/>
                    <a:pt x="2539" y="16220"/>
                    <a:pt x="2483" y="16094"/>
                  </a:cubicBezTo>
                  <a:cubicBezTo>
                    <a:pt x="2441" y="15983"/>
                    <a:pt x="2399" y="15871"/>
                    <a:pt x="2344" y="15760"/>
                  </a:cubicBezTo>
                  <a:cubicBezTo>
                    <a:pt x="2302" y="15634"/>
                    <a:pt x="2246" y="15536"/>
                    <a:pt x="2204" y="15411"/>
                  </a:cubicBezTo>
                  <a:cubicBezTo>
                    <a:pt x="2162" y="15285"/>
                    <a:pt x="2106" y="15174"/>
                    <a:pt x="2051" y="15062"/>
                  </a:cubicBezTo>
                  <a:cubicBezTo>
                    <a:pt x="2013" y="14995"/>
                    <a:pt x="1961" y="14929"/>
                    <a:pt x="1946" y="14929"/>
                  </a:cubicBezTo>
                  <a:cubicBezTo>
                    <a:pt x="1939" y="14929"/>
                    <a:pt x="1940" y="14943"/>
                    <a:pt x="1953" y="14978"/>
                  </a:cubicBezTo>
                  <a:cubicBezTo>
                    <a:pt x="1995" y="15216"/>
                    <a:pt x="1981" y="15383"/>
                    <a:pt x="1967" y="15536"/>
                  </a:cubicBezTo>
                  <a:cubicBezTo>
                    <a:pt x="1967" y="15564"/>
                    <a:pt x="1953" y="15620"/>
                    <a:pt x="1925" y="15634"/>
                  </a:cubicBezTo>
                  <a:cubicBezTo>
                    <a:pt x="1855" y="15425"/>
                    <a:pt x="1786" y="15243"/>
                    <a:pt x="1702" y="15034"/>
                  </a:cubicBezTo>
                  <a:cubicBezTo>
                    <a:pt x="1465" y="14351"/>
                    <a:pt x="1270" y="13653"/>
                    <a:pt x="1130" y="12956"/>
                  </a:cubicBezTo>
                  <a:cubicBezTo>
                    <a:pt x="935" y="11993"/>
                    <a:pt x="767" y="11003"/>
                    <a:pt x="712" y="9985"/>
                  </a:cubicBezTo>
                  <a:lnTo>
                    <a:pt x="712" y="9427"/>
                  </a:lnTo>
                  <a:cubicBezTo>
                    <a:pt x="712" y="9259"/>
                    <a:pt x="726" y="9078"/>
                    <a:pt x="726" y="8925"/>
                  </a:cubicBezTo>
                  <a:cubicBezTo>
                    <a:pt x="726" y="8820"/>
                    <a:pt x="698" y="8738"/>
                    <a:pt x="675" y="8738"/>
                  </a:cubicBezTo>
                  <a:cubicBezTo>
                    <a:pt x="660" y="8738"/>
                    <a:pt x="647" y="8768"/>
                    <a:pt x="642" y="8841"/>
                  </a:cubicBezTo>
                  <a:cubicBezTo>
                    <a:pt x="628" y="9008"/>
                    <a:pt x="600" y="9190"/>
                    <a:pt x="586" y="9343"/>
                  </a:cubicBezTo>
                  <a:cubicBezTo>
                    <a:pt x="572" y="9497"/>
                    <a:pt x="572" y="9678"/>
                    <a:pt x="558" y="9831"/>
                  </a:cubicBezTo>
                  <a:cubicBezTo>
                    <a:pt x="530" y="9985"/>
                    <a:pt x="530" y="10152"/>
                    <a:pt x="516" y="10306"/>
                  </a:cubicBezTo>
                  <a:cubicBezTo>
                    <a:pt x="502" y="10459"/>
                    <a:pt x="488" y="10599"/>
                    <a:pt x="488" y="10752"/>
                  </a:cubicBezTo>
                  <a:cubicBezTo>
                    <a:pt x="488" y="10864"/>
                    <a:pt x="461" y="10961"/>
                    <a:pt x="461" y="11059"/>
                  </a:cubicBezTo>
                  <a:cubicBezTo>
                    <a:pt x="377" y="10152"/>
                    <a:pt x="433" y="9218"/>
                    <a:pt x="586" y="8381"/>
                  </a:cubicBezTo>
                  <a:cubicBezTo>
                    <a:pt x="740" y="7544"/>
                    <a:pt x="1005" y="6777"/>
                    <a:pt x="1270" y="6121"/>
                  </a:cubicBezTo>
                  <a:cubicBezTo>
                    <a:pt x="1339" y="5940"/>
                    <a:pt x="1409" y="5689"/>
                    <a:pt x="1367" y="5591"/>
                  </a:cubicBezTo>
                  <a:cubicBezTo>
                    <a:pt x="1337" y="5517"/>
                    <a:pt x="1296" y="5482"/>
                    <a:pt x="1249" y="5482"/>
                  </a:cubicBezTo>
                  <a:cubicBezTo>
                    <a:pt x="1144" y="5482"/>
                    <a:pt x="1004" y="5648"/>
                    <a:pt x="851" y="5926"/>
                  </a:cubicBezTo>
                  <a:cubicBezTo>
                    <a:pt x="921" y="5717"/>
                    <a:pt x="977" y="5521"/>
                    <a:pt x="1060" y="5312"/>
                  </a:cubicBezTo>
                  <a:cubicBezTo>
                    <a:pt x="1130" y="5103"/>
                    <a:pt x="1200" y="4894"/>
                    <a:pt x="1284" y="4684"/>
                  </a:cubicBezTo>
                  <a:cubicBezTo>
                    <a:pt x="1353" y="4517"/>
                    <a:pt x="1507" y="4112"/>
                    <a:pt x="1646" y="3806"/>
                  </a:cubicBezTo>
                  <a:cubicBezTo>
                    <a:pt x="1770" y="3509"/>
                    <a:pt x="1872" y="3278"/>
                    <a:pt x="1806" y="3278"/>
                  </a:cubicBezTo>
                  <a:cubicBezTo>
                    <a:pt x="1797" y="3278"/>
                    <a:pt x="1786" y="3282"/>
                    <a:pt x="1772" y="3289"/>
                  </a:cubicBezTo>
                  <a:cubicBezTo>
                    <a:pt x="1744" y="3317"/>
                    <a:pt x="1688" y="3359"/>
                    <a:pt x="1632" y="3429"/>
                  </a:cubicBezTo>
                  <a:cubicBezTo>
                    <a:pt x="1576" y="3499"/>
                    <a:pt x="1493" y="3610"/>
                    <a:pt x="1423" y="3708"/>
                  </a:cubicBezTo>
                  <a:cubicBezTo>
                    <a:pt x="1353" y="3820"/>
                    <a:pt x="1284" y="3945"/>
                    <a:pt x="1214" y="4043"/>
                  </a:cubicBezTo>
                  <a:cubicBezTo>
                    <a:pt x="1158" y="4154"/>
                    <a:pt x="1116" y="4252"/>
                    <a:pt x="1074" y="4336"/>
                  </a:cubicBezTo>
                  <a:cubicBezTo>
                    <a:pt x="1130" y="4196"/>
                    <a:pt x="1186" y="4057"/>
                    <a:pt x="1228" y="3945"/>
                  </a:cubicBezTo>
                  <a:cubicBezTo>
                    <a:pt x="1284" y="3806"/>
                    <a:pt x="1353" y="3680"/>
                    <a:pt x="1409" y="3541"/>
                  </a:cubicBezTo>
                  <a:cubicBezTo>
                    <a:pt x="1576" y="3122"/>
                    <a:pt x="1814" y="2718"/>
                    <a:pt x="2093" y="2355"/>
                  </a:cubicBezTo>
                  <a:cubicBezTo>
                    <a:pt x="2344" y="1992"/>
                    <a:pt x="2664" y="1671"/>
                    <a:pt x="2999" y="1392"/>
                  </a:cubicBezTo>
                  <a:cubicBezTo>
                    <a:pt x="3306" y="1127"/>
                    <a:pt x="3641" y="918"/>
                    <a:pt x="3976" y="751"/>
                  </a:cubicBezTo>
                  <a:cubicBezTo>
                    <a:pt x="4673" y="402"/>
                    <a:pt x="5412" y="193"/>
                    <a:pt x="6221" y="137"/>
                  </a:cubicBezTo>
                  <a:cubicBezTo>
                    <a:pt x="6292" y="135"/>
                    <a:pt x="6363" y="134"/>
                    <a:pt x="6434" y="134"/>
                  </a:cubicBezTo>
                  <a:cubicBezTo>
                    <a:pt x="6813" y="134"/>
                    <a:pt x="7199" y="166"/>
                    <a:pt x="7574" y="249"/>
                  </a:cubicBezTo>
                  <a:cubicBezTo>
                    <a:pt x="8035" y="332"/>
                    <a:pt x="8453" y="486"/>
                    <a:pt x="8872" y="681"/>
                  </a:cubicBezTo>
                  <a:cubicBezTo>
                    <a:pt x="9248" y="848"/>
                    <a:pt x="9597" y="1155"/>
                    <a:pt x="9848" y="1532"/>
                  </a:cubicBezTo>
                  <a:cubicBezTo>
                    <a:pt x="10113" y="1964"/>
                    <a:pt x="10197" y="2494"/>
                    <a:pt x="10127" y="2997"/>
                  </a:cubicBezTo>
                  <a:cubicBezTo>
                    <a:pt x="10113" y="3066"/>
                    <a:pt x="10085" y="3136"/>
                    <a:pt x="10085" y="3192"/>
                  </a:cubicBezTo>
                  <a:cubicBezTo>
                    <a:pt x="10071" y="3262"/>
                    <a:pt x="10057" y="3331"/>
                    <a:pt x="10015" y="3401"/>
                  </a:cubicBezTo>
                  <a:cubicBezTo>
                    <a:pt x="9974" y="3541"/>
                    <a:pt x="9918" y="3680"/>
                    <a:pt x="9834" y="3778"/>
                  </a:cubicBezTo>
                  <a:cubicBezTo>
                    <a:pt x="9653" y="4015"/>
                    <a:pt x="9374" y="4126"/>
                    <a:pt x="9109" y="4154"/>
                  </a:cubicBezTo>
                  <a:cubicBezTo>
                    <a:pt x="8955" y="4154"/>
                    <a:pt x="8816" y="4126"/>
                    <a:pt x="8690" y="4098"/>
                  </a:cubicBezTo>
                  <a:cubicBezTo>
                    <a:pt x="8551" y="4043"/>
                    <a:pt x="8481" y="3945"/>
                    <a:pt x="8411" y="3833"/>
                  </a:cubicBezTo>
                  <a:cubicBezTo>
                    <a:pt x="8397" y="3778"/>
                    <a:pt x="8369" y="3736"/>
                    <a:pt x="8369" y="3680"/>
                  </a:cubicBezTo>
                  <a:cubicBezTo>
                    <a:pt x="8369" y="3666"/>
                    <a:pt x="8342" y="3624"/>
                    <a:pt x="8342" y="3610"/>
                  </a:cubicBezTo>
                  <a:cubicBezTo>
                    <a:pt x="8342" y="3596"/>
                    <a:pt x="8342" y="3568"/>
                    <a:pt x="8328" y="3554"/>
                  </a:cubicBezTo>
                  <a:cubicBezTo>
                    <a:pt x="8316" y="3497"/>
                    <a:pt x="8305" y="3450"/>
                    <a:pt x="8270" y="3450"/>
                  </a:cubicBezTo>
                  <a:cubicBezTo>
                    <a:pt x="8263" y="3450"/>
                    <a:pt x="8254" y="3452"/>
                    <a:pt x="8244" y="3457"/>
                  </a:cubicBezTo>
                  <a:cubicBezTo>
                    <a:pt x="8238" y="3444"/>
                    <a:pt x="8229" y="3437"/>
                    <a:pt x="8218" y="3437"/>
                  </a:cubicBezTo>
                  <a:cubicBezTo>
                    <a:pt x="8205" y="3437"/>
                    <a:pt x="8189" y="3448"/>
                    <a:pt x="8174" y="3471"/>
                  </a:cubicBezTo>
                  <a:cubicBezTo>
                    <a:pt x="8132" y="3499"/>
                    <a:pt x="8090" y="3568"/>
                    <a:pt x="8063" y="3680"/>
                  </a:cubicBezTo>
                  <a:cubicBezTo>
                    <a:pt x="8021" y="3820"/>
                    <a:pt x="7993" y="4057"/>
                    <a:pt x="8160" y="4322"/>
                  </a:cubicBezTo>
                  <a:cubicBezTo>
                    <a:pt x="8174" y="4336"/>
                    <a:pt x="8174" y="4364"/>
                    <a:pt x="8188" y="4377"/>
                  </a:cubicBezTo>
                  <a:cubicBezTo>
                    <a:pt x="8202" y="4391"/>
                    <a:pt x="8202" y="4405"/>
                    <a:pt x="8230" y="4433"/>
                  </a:cubicBezTo>
                  <a:cubicBezTo>
                    <a:pt x="8258" y="4461"/>
                    <a:pt x="8300" y="4517"/>
                    <a:pt x="8342" y="4545"/>
                  </a:cubicBezTo>
                  <a:cubicBezTo>
                    <a:pt x="8397" y="4601"/>
                    <a:pt x="8397" y="4587"/>
                    <a:pt x="8411" y="4601"/>
                  </a:cubicBezTo>
                  <a:lnTo>
                    <a:pt x="8439" y="4615"/>
                  </a:lnTo>
                  <a:lnTo>
                    <a:pt x="8453" y="4615"/>
                  </a:lnTo>
                  <a:cubicBezTo>
                    <a:pt x="8467" y="4642"/>
                    <a:pt x="8509" y="4656"/>
                    <a:pt x="8523" y="4656"/>
                  </a:cubicBezTo>
                  <a:cubicBezTo>
                    <a:pt x="8620" y="4712"/>
                    <a:pt x="8746" y="4754"/>
                    <a:pt x="8886" y="4796"/>
                  </a:cubicBezTo>
                  <a:cubicBezTo>
                    <a:pt x="8972" y="4865"/>
                    <a:pt x="9080" y="4891"/>
                    <a:pt x="9199" y="4891"/>
                  </a:cubicBezTo>
                  <a:cubicBezTo>
                    <a:pt x="9273" y="4891"/>
                    <a:pt x="9350" y="4882"/>
                    <a:pt x="9430" y="4866"/>
                  </a:cubicBezTo>
                  <a:cubicBezTo>
                    <a:pt x="9625" y="4838"/>
                    <a:pt x="9834" y="4740"/>
                    <a:pt x="10001" y="4629"/>
                  </a:cubicBezTo>
                  <a:cubicBezTo>
                    <a:pt x="10183" y="4503"/>
                    <a:pt x="10322" y="4350"/>
                    <a:pt x="10420" y="4168"/>
                  </a:cubicBezTo>
                  <a:cubicBezTo>
                    <a:pt x="10462" y="4140"/>
                    <a:pt x="10476" y="4085"/>
                    <a:pt x="10490" y="4043"/>
                  </a:cubicBezTo>
                  <a:cubicBezTo>
                    <a:pt x="10518" y="4029"/>
                    <a:pt x="10518" y="4001"/>
                    <a:pt x="10531" y="3973"/>
                  </a:cubicBezTo>
                  <a:lnTo>
                    <a:pt x="10545" y="3931"/>
                  </a:lnTo>
                  <a:cubicBezTo>
                    <a:pt x="10559" y="3861"/>
                    <a:pt x="10601" y="3792"/>
                    <a:pt x="10615" y="3736"/>
                  </a:cubicBezTo>
                  <a:cubicBezTo>
                    <a:pt x="10629" y="3666"/>
                    <a:pt x="10657" y="3610"/>
                    <a:pt x="10657" y="3541"/>
                  </a:cubicBezTo>
                  <a:cubicBezTo>
                    <a:pt x="10671" y="3485"/>
                    <a:pt x="10671" y="3415"/>
                    <a:pt x="10671" y="3373"/>
                  </a:cubicBezTo>
                  <a:cubicBezTo>
                    <a:pt x="10671" y="3262"/>
                    <a:pt x="10671" y="3150"/>
                    <a:pt x="10657" y="3094"/>
                  </a:cubicBezTo>
                  <a:cubicBezTo>
                    <a:pt x="10619" y="2941"/>
                    <a:pt x="10568" y="2869"/>
                    <a:pt x="10507" y="2869"/>
                  </a:cubicBezTo>
                  <a:cubicBezTo>
                    <a:pt x="10501" y="2869"/>
                    <a:pt x="10495" y="2870"/>
                    <a:pt x="10490" y="2871"/>
                  </a:cubicBezTo>
                  <a:cubicBezTo>
                    <a:pt x="10476" y="2871"/>
                    <a:pt x="10462" y="2899"/>
                    <a:pt x="10434" y="2913"/>
                  </a:cubicBezTo>
                  <a:cubicBezTo>
                    <a:pt x="10420" y="2913"/>
                    <a:pt x="10406" y="2927"/>
                    <a:pt x="10392" y="2955"/>
                  </a:cubicBezTo>
                  <a:cubicBezTo>
                    <a:pt x="10366" y="2968"/>
                    <a:pt x="10352" y="2981"/>
                    <a:pt x="10350" y="2994"/>
                  </a:cubicBezTo>
                  <a:lnTo>
                    <a:pt x="10350" y="2994"/>
                  </a:lnTo>
                  <a:cubicBezTo>
                    <a:pt x="10364" y="2758"/>
                    <a:pt x="10336" y="2508"/>
                    <a:pt x="10280" y="2271"/>
                  </a:cubicBezTo>
                  <a:lnTo>
                    <a:pt x="10183" y="1895"/>
                  </a:lnTo>
                  <a:cubicBezTo>
                    <a:pt x="10155" y="1853"/>
                    <a:pt x="10127" y="1783"/>
                    <a:pt x="10113" y="1727"/>
                  </a:cubicBezTo>
                  <a:cubicBezTo>
                    <a:pt x="10085" y="1671"/>
                    <a:pt x="10043" y="1616"/>
                    <a:pt x="10015" y="1546"/>
                  </a:cubicBezTo>
                  <a:cubicBezTo>
                    <a:pt x="9987" y="1462"/>
                    <a:pt x="9932" y="1406"/>
                    <a:pt x="9876" y="1337"/>
                  </a:cubicBezTo>
                  <a:cubicBezTo>
                    <a:pt x="9736" y="1155"/>
                    <a:pt x="9569" y="974"/>
                    <a:pt x="9374" y="835"/>
                  </a:cubicBezTo>
                  <a:cubicBezTo>
                    <a:pt x="9304" y="779"/>
                    <a:pt x="9234" y="737"/>
                    <a:pt x="9151" y="681"/>
                  </a:cubicBezTo>
                  <a:cubicBezTo>
                    <a:pt x="9081" y="639"/>
                    <a:pt x="8997" y="597"/>
                    <a:pt x="8927" y="556"/>
                  </a:cubicBezTo>
                  <a:cubicBezTo>
                    <a:pt x="8858" y="528"/>
                    <a:pt x="8760" y="486"/>
                    <a:pt x="8690" y="458"/>
                  </a:cubicBezTo>
                  <a:cubicBezTo>
                    <a:pt x="8620" y="416"/>
                    <a:pt x="8537" y="402"/>
                    <a:pt x="8467" y="360"/>
                  </a:cubicBezTo>
                  <a:cubicBezTo>
                    <a:pt x="8174" y="263"/>
                    <a:pt x="7881" y="179"/>
                    <a:pt x="7616" y="123"/>
                  </a:cubicBezTo>
                  <a:cubicBezTo>
                    <a:pt x="7238" y="41"/>
                    <a:pt x="6850" y="1"/>
                    <a:pt x="6462" y="1"/>
                  </a:cubicBezTo>
                  <a:close/>
                  <a:moveTo>
                    <a:pt x="7730" y="21615"/>
                  </a:moveTo>
                  <a:cubicBezTo>
                    <a:pt x="7849" y="21678"/>
                    <a:pt x="7969" y="21740"/>
                    <a:pt x="8090" y="21799"/>
                  </a:cubicBezTo>
                  <a:lnTo>
                    <a:pt x="7770" y="21632"/>
                  </a:lnTo>
                  <a:cubicBezTo>
                    <a:pt x="7757" y="21626"/>
                    <a:pt x="7743" y="21621"/>
                    <a:pt x="7730" y="216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243457" y="3886655"/>
              <a:ext cx="426422" cy="740274"/>
            </a:xfrm>
            <a:custGeom>
              <a:avLst/>
              <a:gdLst/>
              <a:ahLst/>
              <a:cxnLst/>
              <a:rect l="l" t="t" r="r" b="b"/>
              <a:pathLst>
                <a:path w="9724" h="16881" extrusionOk="0">
                  <a:moveTo>
                    <a:pt x="3125" y="5234"/>
                  </a:moveTo>
                  <a:cubicBezTo>
                    <a:pt x="3128" y="5234"/>
                    <a:pt x="3129" y="5235"/>
                    <a:pt x="3131" y="5236"/>
                  </a:cubicBezTo>
                  <a:lnTo>
                    <a:pt x="3131" y="5236"/>
                  </a:lnTo>
                  <a:cubicBezTo>
                    <a:pt x="3128" y="5235"/>
                    <a:pt x="3127" y="5235"/>
                    <a:pt x="3125" y="5235"/>
                  </a:cubicBezTo>
                  <a:lnTo>
                    <a:pt x="3125" y="5235"/>
                  </a:lnTo>
                  <a:lnTo>
                    <a:pt x="3125" y="5236"/>
                  </a:lnTo>
                  <a:lnTo>
                    <a:pt x="3125" y="5236"/>
                  </a:lnTo>
                  <a:cubicBezTo>
                    <a:pt x="3123" y="5235"/>
                    <a:pt x="3121" y="5235"/>
                    <a:pt x="3123" y="5235"/>
                  </a:cubicBezTo>
                  <a:cubicBezTo>
                    <a:pt x="3123" y="5235"/>
                    <a:pt x="3124" y="5235"/>
                    <a:pt x="3125" y="5235"/>
                  </a:cubicBezTo>
                  <a:lnTo>
                    <a:pt x="3125" y="5235"/>
                  </a:lnTo>
                  <a:lnTo>
                    <a:pt x="3125" y="5234"/>
                  </a:lnTo>
                  <a:close/>
                  <a:moveTo>
                    <a:pt x="3111" y="5262"/>
                  </a:moveTo>
                  <a:cubicBezTo>
                    <a:pt x="3111" y="5262"/>
                    <a:pt x="3111" y="5290"/>
                    <a:pt x="3125" y="5290"/>
                  </a:cubicBezTo>
                  <a:lnTo>
                    <a:pt x="3111" y="5262"/>
                  </a:lnTo>
                  <a:close/>
                  <a:moveTo>
                    <a:pt x="3410" y="0"/>
                  </a:moveTo>
                  <a:cubicBezTo>
                    <a:pt x="3343" y="0"/>
                    <a:pt x="3276" y="1"/>
                    <a:pt x="3209" y="3"/>
                  </a:cubicBezTo>
                  <a:cubicBezTo>
                    <a:pt x="3167" y="3"/>
                    <a:pt x="3097" y="3"/>
                    <a:pt x="3028" y="17"/>
                  </a:cubicBezTo>
                  <a:lnTo>
                    <a:pt x="2818" y="73"/>
                  </a:lnTo>
                  <a:cubicBezTo>
                    <a:pt x="2679" y="101"/>
                    <a:pt x="2553" y="156"/>
                    <a:pt x="2512" y="212"/>
                  </a:cubicBezTo>
                  <a:cubicBezTo>
                    <a:pt x="2414" y="352"/>
                    <a:pt x="2442" y="421"/>
                    <a:pt x="2567" y="449"/>
                  </a:cubicBezTo>
                  <a:cubicBezTo>
                    <a:pt x="2637" y="463"/>
                    <a:pt x="2721" y="491"/>
                    <a:pt x="2832" y="505"/>
                  </a:cubicBezTo>
                  <a:cubicBezTo>
                    <a:pt x="2888" y="505"/>
                    <a:pt x="2930" y="519"/>
                    <a:pt x="3000" y="519"/>
                  </a:cubicBezTo>
                  <a:cubicBezTo>
                    <a:pt x="3056" y="519"/>
                    <a:pt x="3125" y="519"/>
                    <a:pt x="3195" y="533"/>
                  </a:cubicBezTo>
                  <a:cubicBezTo>
                    <a:pt x="2693" y="603"/>
                    <a:pt x="2191" y="742"/>
                    <a:pt x="1717" y="1021"/>
                  </a:cubicBezTo>
                  <a:cubicBezTo>
                    <a:pt x="1521" y="1133"/>
                    <a:pt x="1089" y="1426"/>
                    <a:pt x="796" y="1761"/>
                  </a:cubicBezTo>
                  <a:cubicBezTo>
                    <a:pt x="726" y="1844"/>
                    <a:pt x="656" y="1914"/>
                    <a:pt x="601" y="1984"/>
                  </a:cubicBezTo>
                  <a:cubicBezTo>
                    <a:pt x="545" y="2053"/>
                    <a:pt x="517" y="2123"/>
                    <a:pt x="475" y="2179"/>
                  </a:cubicBezTo>
                  <a:cubicBezTo>
                    <a:pt x="429" y="2260"/>
                    <a:pt x="411" y="2312"/>
                    <a:pt x="454" y="2312"/>
                  </a:cubicBezTo>
                  <a:cubicBezTo>
                    <a:pt x="463" y="2312"/>
                    <a:pt x="474" y="2309"/>
                    <a:pt x="489" y="2305"/>
                  </a:cubicBezTo>
                  <a:cubicBezTo>
                    <a:pt x="587" y="2263"/>
                    <a:pt x="768" y="2095"/>
                    <a:pt x="1019" y="1914"/>
                  </a:cubicBezTo>
                  <a:cubicBezTo>
                    <a:pt x="1047" y="1900"/>
                    <a:pt x="1075" y="1886"/>
                    <a:pt x="1103" y="1844"/>
                  </a:cubicBezTo>
                  <a:lnTo>
                    <a:pt x="1186" y="1788"/>
                  </a:lnTo>
                  <a:cubicBezTo>
                    <a:pt x="1256" y="1761"/>
                    <a:pt x="1312" y="1705"/>
                    <a:pt x="1368" y="1677"/>
                  </a:cubicBezTo>
                  <a:cubicBezTo>
                    <a:pt x="1424" y="1635"/>
                    <a:pt x="1493" y="1607"/>
                    <a:pt x="1521" y="1565"/>
                  </a:cubicBezTo>
                  <a:cubicBezTo>
                    <a:pt x="1577" y="1537"/>
                    <a:pt x="1633" y="1495"/>
                    <a:pt x="1661" y="1482"/>
                  </a:cubicBezTo>
                  <a:lnTo>
                    <a:pt x="1661" y="1482"/>
                  </a:lnTo>
                  <a:lnTo>
                    <a:pt x="1465" y="1621"/>
                  </a:lnTo>
                  <a:cubicBezTo>
                    <a:pt x="1438" y="1635"/>
                    <a:pt x="1396" y="1677"/>
                    <a:pt x="1382" y="1691"/>
                  </a:cubicBezTo>
                  <a:lnTo>
                    <a:pt x="1298" y="1774"/>
                  </a:lnTo>
                  <a:cubicBezTo>
                    <a:pt x="1242" y="1830"/>
                    <a:pt x="1173" y="1886"/>
                    <a:pt x="1117" y="1928"/>
                  </a:cubicBezTo>
                  <a:cubicBezTo>
                    <a:pt x="1075" y="1984"/>
                    <a:pt x="1019" y="2053"/>
                    <a:pt x="963" y="2109"/>
                  </a:cubicBezTo>
                  <a:cubicBezTo>
                    <a:pt x="629" y="2486"/>
                    <a:pt x="391" y="2932"/>
                    <a:pt x="238" y="3379"/>
                  </a:cubicBezTo>
                  <a:cubicBezTo>
                    <a:pt x="71" y="3839"/>
                    <a:pt x="1" y="4299"/>
                    <a:pt x="29" y="4773"/>
                  </a:cubicBezTo>
                  <a:cubicBezTo>
                    <a:pt x="29" y="4885"/>
                    <a:pt x="29" y="4983"/>
                    <a:pt x="43" y="5108"/>
                  </a:cubicBezTo>
                  <a:lnTo>
                    <a:pt x="98" y="5415"/>
                  </a:lnTo>
                  <a:cubicBezTo>
                    <a:pt x="112" y="5527"/>
                    <a:pt x="140" y="5624"/>
                    <a:pt x="168" y="5722"/>
                  </a:cubicBezTo>
                  <a:cubicBezTo>
                    <a:pt x="196" y="5820"/>
                    <a:pt x="238" y="5903"/>
                    <a:pt x="266" y="6001"/>
                  </a:cubicBezTo>
                  <a:cubicBezTo>
                    <a:pt x="419" y="6378"/>
                    <a:pt x="684" y="6712"/>
                    <a:pt x="1005" y="6991"/>
                  </a:cubicBezTo>
                  <a:cubicBezTo>
                    <a:pt x="1312" y="7270"/>
                    <a:pt x="1703" y="7466"/>
                    <a:pt x="2093" y="7563"/>
                  </a:cubicBezTo>
                  <a:cubicBezTo>
                    <a:pt x="2219" y="7605"/>
                    <a:pt x="2344" y="7619"/>
                    <a:pt x="2470" y="7633"/>
                  </a:cubicBezTo>
                  <a:cubicBezTo>
                    <a:pt x="2512" y="7633"/>
                    <a:pt x="2581" y="7647"/>
                    <a:pt x="2651" y="7647"/>
                  </a:cubicBezTo>
                  <a:lnTo>
                    <a:pt x="3028" y="7647"/>
                  </a:lnTo>
                  <a:cubicBezTo>
                    <a:pt x="3097" y="7647"/>
                    <a:pt x="3139" y="7633"/>
                    <a:pt x="3209" y="7633"/>
                  </a:cubicBezTo>
                  <a:cubicBezTo>
                    <a:pt x="3279" y="7633"/>
                    <a:pt x="3335" y="7619"/>
                    <a:pt x="3390" y="7605"/>
                  </a:cubicBezTo>
                  <a:cubicBezTo>
                    <a:pt x="3446" y="7577"/>
                    <a:pt x="3516" y="7577"/>
                    <a:pt x="3558" y="7549"/>
                  </a:cubicBezTo>
                  <a:cubicBezTo>
                    <a:pt x="4032" y="7410"/>
                    <a:pt x="4436" y="7061"/>
                    <a:pt x="4660" y="6601"/>
                  </a:cubicBezTo>
                  <a:cubicBezTo>
                    <a:pt x="4771" y="6419"/>
                    <a:pt x="4841" y="6182"/>
                    <a:pt x="4855" y="5945"/>
                  </a:cubicBezTo>
                  <a:cubicBezTo>
                    <a:pt x="4869" y="5694"/>
                    <a:pt x="4855" y="5457"/>
                    <a:pt x="4785" y="5234"/>
                  </a:cubicBezTo>
                  <a:cubicBezTo>
                    <a:pt x="4743" y="5094"/>
                    <a:pt x="4702" y="4969"/>
                    <a:pt x="4604" y="4857"/>
                  </a:cubicBezTo>
                  <a:cubicBezTo>
                    <a:pt x="4534" y="4746"/>
                    <a:pt x="4436" y="4634"/>
                    <a:pt x="4325" y="4550"/>
                  </a:cubicBezTo>
                  <a:cubicBezTo>
                    <a:pt x="4227" y="4467"/>
                    <a:pt x="4102" y="4397"/>
                    <a:pt x="3962" y="4341"/>
                  </a:cubicBezTo>
                  <a:cubicBezTo>
                    <a:pt x="3892" y="4299"/>
                    <a:pt x="3823" y="4285"/>
                    <a:pt x="3753" y="4271"/>
                  </a:cubicBezTo>
                  <a:cubicBezTo>
                    <a:pt x="3683" y="4257"/>
                    <a:pt x="3614" y="4229"/>
                    <a:pt x="3544" y="4229"/>
                  </a:cubicBezTo>
                  <a:cubicBezTo>
                    <a:pt x="3508" y="4226"/>
                    <a:pt x="3471" y="4224"/>
                    <a:pt x="3435" y="4224"/>
                  </a:cubicBezTo>
                  <a:cubicBezTo>
                    <a:pt x="3317" y="4224"/>
                    <a:pt x="3197" y="4243"/>
                    <a:pt x="3070" y="4285"/>
                  </a:cubicBezTo>
                  <a:cubicBezTo>
                    <a:pt x="2916" y="4341"/>
                    <a:pt x="2763" y="4425"/>
                    <a:pt x="2651" y="4564"/>
                  </a:cubicBezTo>
                  <a:cubicBezTo>
                    <a:pt x="2539" y="4690"/>
                    <a:pt x="2470" y="4857"/>
                    <a:pt x="2428" y="5024"/>
                  </a:cubicBezTo>
                  <a:cubicBezTo>
                    <a:pt x="2400" y="5178"/>
                    <a:pt x="2414" y="5345"/>
                    <a:pt x="2470" y="5471"/>
                  </a:cubicBezTo>
                  <a:cubicBezTo>
                    <a:pt x="2539" y="5624"/>
                    <a:pt x="2651" y="5736"/>
                    <a:pt x="2763" y="5764"/>
                  </a:cubicBezTo>
                  <a:cubicBezTo>
                    <a:pt x="2808" y="5790"/>
                    <a:pt x="2856" y="5801"/>
                    <a:pt x="2902" y="5801"/>
                  </a:cubicBezTo>
                  <a:cubicBezTo>
                    <a:pt x="2955" y="5801"/>
                    <a:pt x="3004" y="5786"/>
                    <a:pt x="3042" y="5764"/>
                  </a:cubicBezTo>
                  <a:cubicBezTo>
                    <a:pt x="3111" y="5736"/>
                    <a:pt x="3139" y="5694"/>
                    <a:pt x="3167" y="5652"/>
                  </a:cubicBezTo>
                  <a:cubicBezTo>
                    <a:pt x="3181" y="5596"/>
                    <a:pt x="3181" y="5555"/>
                    <a:pt x="3167" y="5513"/>
                  </a:cubicBezTo>
                  <a:cubicBezTo>
                    <a:pt x="3167" y="5457"/>
                    <a:pt x="3125" y="5415"/>
                    <a:pt x="3111" y="5387"/>
                  </a:cubicBezTo>
                  <a:lnTo>
                    <a:pt x="3111" y="5262"/>
                  </a:lnTo>
                  <a:lnTo>
                    <a:pt x="3125" y="5248"/>
                  </a:lnTo>
                  <a:lnTo>
                    <a:pt x="3125" y="5236"/>
                  </a:lnTo>
                  <a:lnTo>
                    <a:pt x="3125" y="5236"/>
                  </a:lnTo>
                  <a:cubicBezTo>
                    <a:pt x="3129" y="5237"/>
                    <a:pt x="3133" y="5238"/>
                    <a:pt x="3135" y="5238"/>
                  </a:cubicBezTo>
                  <a:cubicBezTo>
                    <a:pt x="3136" y="5238"/>
                    <a:pt x="3135" y="5237"/>
                    <a:pt x="3131" y="5236"/>
                  </a:cubicBezTo>
                  <a:lnTo>
                    <a:pt x="3131" y="5236"/>
                  </a:lnTo>
                  <a:cubicBezTo>
                    <a:pt x="3140" y="5237"/>
                    <a:pt x="3160" y="5241"/>
                    <a:pt x="3195" y="5248"/>
                  </a:cubicBezTo>
                  <a:lnTo>
                    <a:pt x="3195" y="5234"/>
                  </a:lnTo>
                  <a:lnTo>
                    <a:pt x="3195" y="5220"/>
                  </a:lnTo>
                  <a:cubicBezTo>
                    <a:pt x="3195" y="5192"/>
                    <a:pt x="3223" y="5164"/>
                    <a:pt x="3223" y="5150"/>
                  </a:cubicBezTo>
                  <a:cubicBezTo>
                    <a:pt x="3237" y="5094"/>
                    <a:pt x="3265" y="5052"/>
                    <a:pt x="3307" y="5011"/>
                  </a:cubicBezTo>
                  <a:lnTo>
                    <a:pt x="3335" y="4969"/>
                  </a:lnTo>
                  <a:cubicBezTo>
                    <a:pt x="3335" y="4969"/>
                    <a:pt x="3362" y="4955"/>
                    <a:pt x="3376" y="4955"/>
                  </a:cubicBezTo>
                  <a:cubicBezTo>
                    <a:pt x="3390" y="4955"/>
                    <a:pt x="3390" y="4927"/>
                    <a:pt x="3404" y="4927"/>
                  </a:cubicBezTo>
                  <a:cubicBezTo>
                    <a:pt x="3460" y="4913"/>
                    <a:pt x="3502" y="4885"/>
                    <a:pt x="3530" y="4871"/>
                  </a:cubicBezTo>
                  <a:cubicBezTo>
                    <a:pt x="3600" y="4815"/>
                    <a:pt x="3669" y="4759"/>
                    <a:pt x="3655" y="4690"/>
                  </a:cubicBezTo>
                  <a:cubicBezTo>
                    <a:pt x="3655" y="4676"/>
                    <a:pt x="3655" y="4648"/>
                    <a:pt x="3641" y="4634"/>
                  </a:cubicBezTo>
                  <a:cubicBezTo>
                    <a:pt x="3641" y="4620"/>
                    <a:pt x="3641" y="4606"/>
                    <a:pt x="3614" y="4564"/>
                  </a:cubicBezTo>
                  <a:cubicBezTo>
                    <a:pt x="3600" y="4550"/>
                    <a:pt x="3600" y="4536"/>
                    <a:pt x="3572" y="4522"/>
                  </a:cubicBezTo>
                  <a:cubicBezTo>
                    <a:pt x="3655" y="4522"/>
                    <a:pt x="3753" y="4536"/>
                    <a:pt x="3865" y="4550"/>
                  </a:cubicBezTo>
                  <a:cubicBezTo>
                    <a:pt x="3962" y="4564"/>
                    <a:pt x="4060" y="4620"/>
                    <a:pt x="4144" y="4676"/>
                  </a:cubicBezTo>
                  <a:cubicBezTo>
                    <a:pt x="4311" y="4773"/>
                    <a:pt x="4478" y="4955"/>
                    <a:pt x="4562" y="5164"/>
                  </a:cubicBezTo>
                  <a:cubicBezTo>
                    <a:pt x="4576" y="5192"/>
                    <a:pt x="4590" y="5234"/>
                    <a:pt x="4590" y="5262"/>
                  </a:cubicBezTo>
                  <a:cubicBezTo>
                    <a:pt x="4618" y="5303"/>
                    <a:pt x="4618" y="5331"/>
                    <a:pt x="4632" y="5373"/>
                  </a:cubicBezTo>
                  <a:cubicBezTo>
                    <a:pt x="4688" y="5582"/>
                    <a:pt x="4688" y="5806"/>
                    <a:pt x="4646" y="6029"/>
                  </a:cubicBezTo>
                  <a:cubicBezTo>
                    <a:pt x="4618" y="6196"/>
                    <a:pt x="4562" y="6350"/>
                    <a:pt x="4492" y="6503"/>
                  </a:cubicBezTo>
                  <a:lnTo>
                    <a:pt x="4478" y="6559"/>
                  </a:lnTo>
                  <a:lnTo>
                    <a:pt x="4436" y="6615"/>
                  </a:lnTo>
                  <a:cubicBezTo>
                    <a:pt x="4423" y="6643"/>
                    <a:pt x="4409" y="6684"/>
                    <a:pt x="4367" y="6712"/>
                  </a:cubicBezTo>
                  <a:cubicBezTo>
                    <a:pt x="4311" y="6782"/>
                    <a:pt x="4283" y="6838"/>
                    <a:pt x="4227" y="6894"/>
                  </a:cubicBezTo>
                  <a:cubicBezTo>
                    <a:pt x="4130" y="7005"/>
                    <a:pt x="4004" y="7103"/>
                    <a:pt x="3892" y="7187"/>
                  </a:cubicBezTo>
                  <a:cubicBezTo>
                    <a:pt x="3781" y="7256"/>
                    <a:pt x="3655" y="7326"/>
                    <a:pt x="3530" y="7354"/>
                  </a:cubicBezTo>
                  <a:lnTo>
                    <a:pt x="3446" y="7396"/>
                  </a:lnTo>
                  <a:cubicBezTo>
                    <a:pt x="3404" y="7410"/>
                    <a:pt x="3376" y="7410"/>
                    <a:pt x="3362" y="7410"/>
                  </a:cubicBezTo>
                  <a:lnTo>
                    <a:pt x="3265" y="7424"/>
                  </a:lnTo>
                  <a:lnTo>
                    <a:pt x="3167" y="7452"/>
                  </a:lnTo>
                  <a:cubicBezTo>
                    <a:pt x="3097" y="7452"/>
                    <a:pt x="3042" y="7466"/>
                    <a:pt x="2972" y="7466"/>
                  </a:cubicBezTo>
                  <a:lnTo>
                    <a:pt x="2777" y="7466"/>
                  </a:lnTo>
                  <a:cubicBezTo>
                    <a:pt x="2526" y="7466"/>
                    <a:pt x="2260" y="7424"/>
                    <a:pt x="2009" y="7340"/>
                  </a:cubicBezTo>
                  <a:cubicBezTo>
                    <a:pt x="1772" y="7256"/>
                    <a:pt x="1521" y="7145"/>
                    <a:pt x="1312" y="7005"/>
                  </a:cubicBezTo>
                  <a:cubicBezTo>
                    <a:pt x="1103" y="6866"/>
                    <a:pt x="921" y="6684"/>
                    <a:pt x="740" y="6489"/>
                  </a:cubicBezTo>
                  <a:cubicBezTo>
                    <a:pt x="712" y="6433"/>
                    <a:pt x="656" y="6364"/>
                    <a:pt x="615" y="6308"/>
                  </a:cubicBezTo>
                  <a:cubicBezTo>
                    <a:pt x="587" y="6238"/>
                    <a:pt x="545" y="6196"/>
                    <a:pt x="503" y="6126"/>
                  </a:cubicBezTo>
                  <a:lnTo>
                    <a:pt x="391" y="5917"/>
                  </a:lnTo>
                  <a:cubicBezTo>
                    <a:pt x="363" y="5847"/>
                    <a:pt x="336" y="5778"/>
                    <a:pt x="308" y="5680"/>
                  </a:cubicBezTo>
                  <a:cubicBezTo>
                    <a:pt x="294" y="5652"/>
                    <a:pt x="294" y="5610"/>
                    <a:pt x="266" y="5582"/>
                  </a:cubicBezTo>
                  <a:lnTo>
                    <a:pt x="238" y="5457"/>
                  </a:lnTo>
                  <a:cubicBezTo>
                    <a:pt x="224" y="5387"/>
                    <a:pt x="196" y="5303"/>
                    <a:pt x="196" y="5220"/>
                  </a:cubicBezTo>
                  <a:cubicBezTo>
                    <a:pt x="182" y="5122"/>
                    <a:pt x="182" y="5052"/>
                    <a:pt x="168" y="4969"/>
                  </a:cubicBezTo>
                  <a:cubicBezTo>
                    <a:pt x="168" y="4885"/>
                    <a:pt x="168" y="4815"/>
                    <a:pt x="154" y="4732"/>
                  </a:cubicBezTo>
                  <a:cubicBezTo>
                    <a:pt x="154" y="4285"/>
                    <a:pt x="224" y="3839"/>
                    <a:pt x="377" y="3406"/>
                  </a:cubicBezTo>
                  <a:cubicBezTo>
                    <a:pt x="531" y="2960"/>
                    <a:pt x="782" y="2542"/>
                    <a:pt x="1089" y="2193"/>
                  </a:cubicBezTo>
                  <a:cubicBezTo>
                    <a:pt x="1410" y="1830"/>
                    <a:pt x="1786" y="1537"/>
                    <a:pt x="2247" y="1314"/>
                  </a:cubicBezTo>
                  <a:cubicBezTo>
                    <a:pt x="2679" y="1077"/>
                    <a:pt x="3167" y="965"/>
                    <a:pt x="3683" y="910"/>
                  </a:cubicBezTo>
                  <a:cubicBezTo>
                    <a:pt x="3927" y="883"/>
                    <a:pt x="4171" y="869"/>
                    <a:pt x="4416" y="869"/>
                  </a:cubicBezTo>
                  <a:cubicBezTo>
                    <a:pt x="4690" y="869"/>
                    <a:pt x="4966" y="887"/>
                    <a:pt x="5246" y="924"/>
                  </a:cubicBezTo>
                  <a:lnTo>
                    <a:pt x="5427" y="965"/>
                  </a:lnTo>
                  <a:lnTo>
                    <a:pt x="5622" y="993"/>
                  </a:lnTo>
                  <a:cubicBezTo>
                    <a:pt x="5748" y="1007"/>
                    <a:pt x="5873" y="1063"/>
                    <a:pt x="6013" y="1077"/>
                  </a:cubicBezTo>
                  <a:cubicBezTo>
                    <a:pt x="6250" y="1147"/>
                    <a:pt x="6501" y="1244"/>
                    <a:pt x="6738" y="1342"/>
                  </a:cubicBezTo>
                  <a:cubicBezTo>
                    <a:pt x="6864" y="1398"/>
                    <a:pt x="6961" y="1468"/>
                    <a:pt x="7087" y="1523"/>
                  </a:cubicBezTo>
                  <a:cubicBezTo>
                    <a:pt x="7143" y="1551"/>
                    <a:pt x="7198" y="1593"/>
                    <a:pt x="7268" y="1621"/>
                  </a:cubicBezTo>
                  <a:lnTo>
                    <a:pt x="7421" y="1733"/>
                  </a:lnTo>
                  <a:cubicBezTo>
                    <a:pt x="7631" y="1872"/>
                    <a:pt x="7840" y="2039"/>
                    <a:pt x="8007" y="2193"/>
                  </a:cubicBezTo>
                  <a:cubicBezTo>
                    <a:pt x="8189" y="2374"/>
                    <a:pt x="8356" y="2570"/>
                    <a:pt x="8496" y="2779"/>
                  </a:cubicBezTo>
                  <a:lnTo>
                    <a:pt x="8607" y="2932"/>
                  </a:lnTo>
                  <a:lnTo>
                    <a:pt x="8663" y="3016"/>
                  </a:lnTo>
                  <a:lnTo>
                    <a:pt x="8691" y="3100"/>
                  </a:lnTo>
                  <a:cubicBezTo>
                    <a:pt x="8733" y="3155"/>
                    <a:pt x="8747" y="3211"/>
                    <a:pt x="8775" y="3281"/>
                  </a:cubicBezTo>
                  <a:lnTo>
                    <a:pt x="8844" y="3448"/>
                  </a:lnTo>
                  <a:cubicBezTo>
                    <a:pt x="9026" y="3923"/>
                    <a:pt x="9095" y="4411"/>
                    <a:pt x="9081" y="4913"/>
                  </a:cubicBezTo>
                  <a:cubicBezTo>
                    <a:pt x="9040" y="5401"/>
                    <a:pt x="8942" y="5889"/>
                    <a:pt x="8761" y="6364"/>
                  </a:cubicBezTo>
                  <a:cubicBezTo>
                    <a:pt x="8412" y="7284"/>
                    <a:pt x="7910" y="8149"/>
                    <a:pt x="7491" y="8986"/>
                  </a:cubicBezTo>
                  <a:cubicBezTo>
                    <a:pt x="7282" y="9404"/>
                    <a:pt x="7087" y="9837"/>
                    <a:pt x="6933" y="10255"/>
                  </a:cubicBezTo>
                  <a:cubicBezTo>
                    <a:pt x="6780" y="10688"/>
                    <a:pt x="6682" y="11106"/>
                    <a:pt x="6640" y="11525"/>
                  </a:cubicBezTo>
                  <a:cubicBezTo>
                    <a:pt x="6585" y="11943"/>
                    <a:pt x="6585" y="12348"/>
                    <a:pt x="6599" y="12724"/>
                  </a:cubicBezTo>
                  <a:cubicBezTo>
                    <a:pt x="6612" y="13115"/>
                    <a:pt x="6668" y="13463"/>
                    <a:pt x="6738" y="13812"/>
                  </a:cubicBezTo>
                  <a:cubicBezTo>
                    <a:pt x="6877" y="14468"/>
                    <a:pt x="7059" y="15026"/>
                    <a:pt x="7226" y="15486"/>
                  </a:cubicBezTo>
                  <a:cubicBezTo>
                    <a:pt x="7408" y="15932"/>
                    <a:pt x="7547" y="16281"/>
                    <a:pt x="7645" y="16518"/>
                  </a:cubicBezTo>
                  <a:cubicBezTo>
                    <a:pt x="7662" y="16553"/>
                    <a:pt x="7677" y="16585"/>
                    <a:pt x="7691" y="16615"/>
                  </a:cubicBezTo>
                  <a:lnTo>
                    <a:pt x="7691" y="16615"/>
                  </a:lnTo>
                  <a:cubicBezTo>
                    <a:pt x="7286" y="15597"/>
                    <a:pt x="6922" y="14554"/>
                    <a:pt x="6794" y="13463"/>
                  </a:cubicBezTo>
                  <a:cubicBezTo>
                    <a:pt x="6780" y="13324"/>
                    <a:pt x="6752" y="13170"/>
                    <a:pt x="6752" y="13031"/>
                  </a:cubicBezTo>
                  <a:cubicBezTo>
                    <a:pt x="6738" y="12892"/>
                    <a:pt x="6738" y="12724"/>
                    <a:pt x="6738" y="12585"/>
                  </a:cubicBezTo>
                  <a:cubicBezTo>
                    <a:pt x="6738" y="12292"/>
                    <a:pt x="6752" y="11999"/>
                    <a:pt x="6808" y="11720"/>
                  </a:cubicBezTo>
                  <a:cubicBezTo>
                    <a:pt x="6891" y="11148"/>
                    <a:pt x="7087" y="10590"/>
                    <a:pt x="7352" y="10102"/>
                  </a:cubicBezTo>
                  <a:cubicBezTo>
                    <a:pt x="7617" y="9586"/>
                    <a:pt x="7924" y="9167"/>
                    <a:pt x="8258" y="8749"/>
                  </a:cubicBezTo>
                  <a:cubicBezTo>
                    <a:pt x="8593" y="8330"/>
                    <a:pt x="8914" y="7884"/>
                    <a:pt x="9193" y="7312"/>
                  </a:cubicBezTo>
                  <a:cubicBezTo>
                    <a:pt x="9237" y="7213"/>
                    <a:pt x="9255" y="7105"/>
                    <a:pt x="9226" y="7105"/>
                  </a:cubicBezTo>
                  <a:cubicBezTo>
                    <a:pt x="9219" y="7105"/>
                    <a:pt x="9208" y="7113"/>
                    <a:pt x="9193" y="7131"/>
                  </a:cubicBezTo>
                  <a:cubicBezTo>
                    <a:pt x="9109" y="7256"/>
                    <a:pt x="9026" y="7340"/>
                    <a:pt x="8942" y="7396"/>
                  </a:cubicBezTo>
                  <a:cubicBezTo>
                    <a:pt x="8844" y="7466"/>
                    <a:pt x="8775" y="7493"/>
                    <a:pt x="8705" y="7549"/>
                  </a:cubicBezTo>
                  <a:cubicBezTo>
                    <a:pt x="8677" y="7563"/>
                    <a:pt x="8621" y="7591"/>
                    <a:pt x="8593" y="7605"/>
                  </a:cubicBezTo>
                  <a:cubicBezTo>
                    <a:pt x="8663" y="7493"/>
                    <a:pt x="8733" y="7410"/>
                    <a:pt x="8775" y="7312"/>
                  </a:cubicBezTo>
                  <a:cubicBezTo>
                    <a:pt x="8844" y="7200"/>
                    <a:pt x="8900" y="7103"/>
                    <a:pt x="8970" y="6991"/>
                  </a:cubicBezTo>
                  <a:cubicBezTo>
                    <a:pt x="9374" y="6280"/>
                    <a:pt x="9681" y="5443"/>
                    <a:pt x="9723" y="4536"/>
                  </a:cubicBezTo>
                  <a:lnTo>
                    <a:pt x="9723" y="4313"/>
                  </a:lnTo>
                  <a:cubicBezTo>
                    <a:pt x="9723" y="4243"/>
                    <a:pt x="9709" y="4146"/>
                    <a:pt x="9709" y="4076"/>
                  </a:cubicBezTo>
                  <a:cubicBezTo>
                    <a:pt x="9709" y="4048"/>
                    <a:pt x="9709" y="3992"/>
                    <a:pt x="9681" y="3964"/>
                  </a:cubicBezTo>
                  <a:lnTo>
                    <a:pt x="9667" y="3783"/>
                  </a:lnTo>
                  <a:cubicBezTo>
                    <a:pt x="9653" y="3713"/>
                    <a:pt x="9653" y="3630"/>
                    <a:pt x="9611" y="3560"/>
                  </a:cubicBezTo>
                  <a:cubicBezTo>
                    <a:pt x="9542" y="3239"/>
                    <a:pt x="9430" y="2932"/>
                    <a:pt x="9263" y="2653"/>
                  </a:cubicBezTo>
                  <a:cubicBezTo>
                    <a:pt x="9109" y="2360"/>
                    <a:pt x="8914" y="2095"/>
                    <a:pt x="8705" y="1844"/>
                  </a:cubicBezTo>
                  <a:cubicBezTo>
                    <a:pt x="8482" y="1607"/>
                    <a:pt x="8231" y="1398"/>
                    <a:pt x="7979" y="1203"/>
                  </a:cubicBezTo>
                  <a:cubicBezTo>
                    <a:pt x="7575" y="910"/>
                    <a:pt x="7156" y="686"/>
                    <a:pt x="6808" y="547"/>
                  </a:cubicBezTo>
                  <a:cubicBezTo>
                    <a:pt x="6725" y="508"/>
                    <a:pt x="6652" y="491"/>
                    <a:pt x="6609" y="491"/>
                  </a:cubicBezTo>
                  <a:cubicBezTo>
                    <a:pt x="6543" y="491"/>
                    <a:pt x="6542" y="530"/>
                    <a:pt x="6668" y="589"/>
                  </a:cubicBezTo>
                  <a:cubicBezTo>
                    <a:pt x="7449" y="938"/>
                    <a:pt x="8063" y="1482"/>
                    <a:pt x="8426" y="2081"/>
                  </a:cubicBezTo>
                  <a:cubicBezTo>
                    <a:pt x="8496" y="2179"/>
                    <a:pt x="8551" y="2291"/>
                    <a:pt x="8607" y="2388"/>
                  </a:cubicBezTo>
                  <a:cubicBezTo>
                    <a:pt x="7979" y="1537"/>
                    <a:pt x="7073" y="910"/>
                    <a:pt x="6110" y="519"/>
                  </a:cubicBezTo>
                  <a:cubicBezTo>
                    <a:pt x="5216" y="169"/>
                    <a:pt x="4286" y="0"/>
                    <a:pt x="3410" y="0"/>
                  </a:cubicBezTo>
                  <a:close/>
                  <a:moveTo>
                    <a:pt x="7691" y="16615"/>
                  </a:moveTo>
                  <a:lnTo>
                    <a:pt x="7691" y="16615"/>
                  </a:lnTo>
                  <a:cubicBezTo>
                    <a:pt x="7727" y="16704"/>
                    <a:pt x="7762" y="16792"/>
                    <a:pt x="7798" y="16881"/>
                  </a:cubicBezTo>
                  <a:cubicBezTo>
                    <a:pt x="7798" y="16881"/>
                    <a:pt x="7768" y="16781"/>
                    <a:pt x="7691" y="16615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211050" y="4217091"/>
              <a:ext cx="430061" cy="716638"/>
            </a:xfrm>
            <a:custGeom>
              <a:avLst/>
              <a:gdLst/>
              <a:ahLst/>
              <a:cxnLst/>
              <a:rect l="l" t="t" r="r" b="b"/>
              <a:pathLst>
                <a:path w="9807" h="16342" extrusionOk="0">
                  <a:moveTo>
                    <a:pt x="461" y="0"/>
                  </a:moveTo>
                  <a:lnTo>
                    <a:pt x="461" y="0"/>
                  </a:lnTo>
                  <a:cubicBezTo>
                    <a:pt x="1437" y="628"/>
                    <a:pt x="2442" y="1256"/>
                    <a:pt x="3390" y="1897"/>
                  </a:cubicBezTo>
                  <a:cubicBezTo>
                    <a:pt x="3641" y="2051"/>
                    <a:pt x="3864" y="2232"/>
                    <a:pt x="4115" y="2399"/>
                  </a:cubicBezTo>
                  <a:cubicBezTo>
                    <a:pt x="4227" y="2497"/>
                    <a:pt x="4339" y="2581"/>
                    <a:pt x="4464" y="2664"/>
                  </a:cubicBezTo>
                  <a:cubicBezTo>
                    <a:pt x="4562" y="2748"/>
                    <a:pt x="4687" y="2846"/>
                    <a:pt x="4785" y="2943"/>
                  </a:cubicBezTo>
                  <a:lnTo>
                    <a:pt x="4966" y="3083"/>
                  </a:lnTo>
                  <a:lnTo>
                    <a:pt x="5120" y="3222"/>
                  </a:lnTo>
                  <a:cubicBezTo>
                    <a:pt x="5231" y="3334"/>
                    <a:pt x="5329" y="3418"/>
                    <a:pt x="5441" y="3515"/>
                  </a:cubicBezTo>
                  <a:cubicBezTo>
                    <a:pt x="5622" y="3725"/>
                    <a:pt x="5817" y="3920"/>
                    <a:pt x="5998" y="4143"/>
                  </a:cubicBezTo>
                  <a:cubicBezTo>
                    <a:pt x="6026" y="4199"/>
                    <a:pt x="6082" y="4255"/>
                    <a:pt x="6110" y="4324"/>
                  </a:cubicBezTo>
                  <a:cubicBezTo>
                    <a:pt x="6152" y="4380"/>
                    <a:pt x="6180" y="4450"/>
                    <a:pt x="6222" y="4492"/>
                  </a:cubicBezTo>
                  <a:cubicBezTo>
                    <a:pt x="6291" y="4617"/>
                    <a:pt x="6347" y="4729"/>
                    <a:pt x="6389" y="4840"/>
                  </a:cubicBezTo>
                  <a:cubicBezTo>
                    <a:pt x="6445" y="4966"/>
                    <a:pt x="6487" y="5091"/>
                    <a:pt x="6528" y="5217"/>
                  </a:cubicBezTo>
                  <a:cubicBezTo>
                    <a:pt x="6584" y="5329"/>
                    <a:pt x="6598" y="5454"/>
                    <a:pt x="6654" y="5580"/>
                  </a:cubicBezTo>
                  <a:cubicBezTo>
                    <a:pt x="6724" y="5817"/>
                    <a:pt x="6794" y="6082"/>
                    <a:pt x="6863" y="6333"/>
                  </a:cubicBezTo>
                  <a:cubicBezTo>
                    <a:pt x="6905" y="6445"/>
                    <a:pt x="6947" y="6584"/>
                    <a:pt x="6989" y="6710"/>
                  </a:cubicBezTo>
                  <a:cubicBezTo>
                    <a:pt x="7045" y="6835"/>
                    <a:pt x="7086" y="6961"/>
                    <a:pt x="7142" y="7100"/>
                  </a:cubicBezTo>
                  <a:cubicBezTo>
                    <a:pt x="7179" y="7165"/>
                    <a:pt x="7246" y="7217"/>
                    <a:pt x="7288" y="7217"/>
                  </a:cubicBezTo>
                  <a:cubicBezTo>
                    <a:pt x="7309" y="7217"/>
                    <a:pt x="7324" y="7203"/>
                    <a:pt x="7324" y="7170"/>
                  </a:cubicBezTo>
                  <a:cubicBezTo>
                    <a:pt x="7324" y="7002"/>
                    <a:pt x="7338" y="6891"/>
                    <a:pt x="7365" y="6765"/>
                  </a:cubicBezTo>
                  <a:cubicBezTo>
                    <a:pt x="7407" y="6640"/>
                    <a:pt x="7435" y="6556"/>
                    <a:pt x="7491" y="6445"/>
                  </a:cubicBezTo>
                  <a:cubicBezTo>
                    <a:pt x="7533" y="6403"/>
                    <a:pt x="7547" y="6333"/>
                    <a:pt x="7603" y="6291"/>
                  </a:cubicBezTo>
                  <a:cubicBezTo>
                    <a:pt x="7630" y="6417"/>
                    <a:pt x="7644" y="6514"/>
                    <a:pt x="7686" y="6640"/>
                  </a:cubicBezTo>
                  <a:cubicBezTo>
                    <a:pt x="7714" y="6765"/>
                    <a:pt x="7742" y="6863"/>
                    <a:pt x="7770" y="6988"/>
                  </a:cubicBezTo>
                  <a:cubicBezTo>
                    <a:pt x="7812" y="7072"/>
                    <a:pt x="7826" y="7184"/>
                    <a:pt x="7854" y="7267"/>
                  </a:cubicBezTo>
                  <a:cubicBezTo>
                    <a:pt x="7895" y="7351"/>
                    <a:pt x="7909" y="7463"/>
                    <a:pt x="7951" y="7560"/>
                  </a:cubicBezTo>
                  <a:lnTo>
                    <a:pt x="8035" y="7867"/>
                  </a:lnTo>
                  <a:lnTo>
                    <a:pt x="8063" y="8007"/>
                  </a:lnTo>
                  <a:lnTo>
                    <a:pt x="8091" y="8076"/>
                  </a:lnTo>
                  <a:lnTo>
                    <a:pt x="8105" y="8146"/>
                  </a:lnTo>
                  <a:cubicBezTo>
                    <a:pt x="8188" y="8495"/>
                    <a:pt x="8244" y="8858"/>
                    <a:pt x="8258" y="9206"/>
                  </a:cubicBezTo>
                  <a:cubicBezTo>
                    <a:pt x="8272" y="9443"/>
                    <a:pt x="8272" y="9681"/>
                    <a:pt x="8258" y="9918"/>
                  </a:cubicBezTo>
                  <a:cubicBezTo>
                    <a:pt x="8258" y="10141"/>
                    <a:pt x="8244" y="10392"/>
                    <a:pt x="8202" y="10615"/>
                  </a:cubicBezTo>
                  <a:cubicBezTo>
                    <a:pt x="8174" y="10838"/>
                    <a:pt x="8133" y="11089"/>
                    <a:pt x="8091" y="11313"/>
                  </a:cubicBezTo>
                  <a:cubicBezTo>
                    <a:pt x="8035" y="11536"/>
                    <a:pt x="7965" y="11773"/>
                    <a:pt x="7882" y="11982"/>
                  </a:cubicBezTo>
                  <a:cubicBezTo>
                    <a:pt x="7714" y="12303"/>
                    <a:pt x="7547" y="12582"/>
                    <a:pt x="7393" y="12833"/>
                  </a:cubicBezTo>
                  <a:cubicBezTo>
                    <a:pt x="7322" y="12925"/>
                    <a:pt x="7340" y="13039"/>
                    <a:pt x="7404" y="13039"/>
                  </a:cubicBezTo>
                  <a:cubicBezTo>
                    <a:pt x="7428" y="13039"/>
                    <a:pt x="7457" y="13024"/>
                    <a:pt x="7491" y="12986"/>
                  </a:cubicBezTo>
                  <a:cubicBezTo>
                    <a:pt x="7951" y="12498"/>
                    <a:pt x="8370" y="12010"/>
                    <a:pt x="8732" y="11466"/>
                  </a:cubicBezTo>
                  <a:cubicBezTo>
                    <a:pt x="8760" y="11424"/>
                    <a:pt x="8802" y="11382"/>
                    <a:pt x="8830" y="11327"/>
                  </a:cubicBezTo>
                  <a:cubicBezTo>
                    <a:pt x="8872" y="11285"/>
                    <a:pt x="8900" y="11243"/>
                    <a:pt x="8942" y="11187"/>
                  </a:cubicBezTo>
                  <a:lnTo>
                    <a:pt x="8942" y="11187"/>
                  </a:lnTo>
                  <a:cubicBezTo>
                    <a:pt x="8830" y="11661"/>
                    <a:pt x="8621" y="12122"/>
                    <a:pt x="8342" y="12498"/>
                  </a:cubicBezTo>
                  <a:cubicBezTo>
                    <a:pt x="8091" y="12889"/>
                    <a:pt x="7756" y="13210"/>
                    <a:pt x="7407" y="13461"/>
                  </a:cubicBezTo>
                  <a:cubicBezTo>
                    <a:pt x="7059" y="13698"/>
                    <a:pt x="6668" y="13893"/>
                    <a:pt x="6319" y="14005"/>
                  </a:cubicBezTo>
                  <a:cubicBezTo>
                    <a:pt x="6152" y="14046"/>
                    <a:pt x="5957" y="14102"/>
                    <a:pt x="5789" y="14116"/>
                  </a:cubicBezTo>
                  <a:cubicBezTo>
                    <a:pt x="5692" y="14144"/>
                    <a:pt x="5608" y="14158"/>
                    <a:pt x="5524" y="14158"/>
                  </a:cubicBezTo>
                  <a:cubicBezTo>
                    <a:pt x="5482" y="14158"/>
                    <a:pt x="5441" y="14158"/>
                    <a:pt x="5399" y="14172"/>
                  </a:cubicBezTo>
                  <a:lnTo>
                    <a:pt x="5301" y="14172"/>
                  </a:lnTo>
                  <a:cubicBezTo>
                    <a:pt x="5259" y="14172"/>
                    <a:pt x="5231" y="14172"/>
                    <a:pt x="5189" y="14186"/>
                  </a:cubicBezTo>
                  <a:cubicBezTo>
                    <a:pt x="5162" y="14214"/>
                    <a:pt x="5120" y="14228"/>
                    <a:pt x="5092" y="14228"/>
                  </a:cubicBezTo>
                  <a:cubicBezTo>
                    <a:pt x="5022" y="14256"/>
                    <a:pt x="4966" y="14312"/>
                    <a:pt x="4966" y="14381"/>
                  </a:cubicBezTo>
                  <a:cubicBezTo>
                    <a:pt x="4952" y="14493"/>
                    <a:pt x="4952" y="14577"/>
                    <a:pt x="4966" y="14660"/>
                  </a:cubicBezTo>
                  <a:cubicBezTo>
                    <a:pt x="4980" y="14744"/>
                    <a:pt x="5022" y="14814"/>
                    <a:pt x="5064" y="14883"/>
                  </a:cubicBezTo>
                  <a:cubicBezTo>
                    <a:pt x="5120" y="14953"/>
                    <a:pt x="5189" y="15009"/>
                    <a:pt x="5301" y="15051"/>
                  </a:cubicBezTo>
                  <a:lnTo>
                    <a:pt x="5454" y="15093"/>
                  </a:lnTo>
                  <a:cubicBezTo>
                    <a:pt x="5510" y="15121"/>
                    <a:pt x="5552" y="15121"/>
                    <a:pt x="5622" y="15134"/>
                  </a:cubicBezTo>
                  <a:cubicBezTo>
                    <a:pt x="5231" y="15232"/>
                    <a:pt x="4813" y="15274"/>
                    <a:pt x="4394" y="15288"/>
                  </a:cubicBezTo>
                  <a:cubicBezTo>
                    <a:pt x="4371" y="15290"/>
                    <a:pt x="4344" y="15291"/>
                    <a:pt x="4314" y="15291"/>
                  </a:cubicBezTo>
                  <a:cubicBezTo>
                    <a:pt x="4110" y="15291"/>
                    <a:pt x="3767" y="15251"/>
                    <a:pt x="3488" y="15190"/>
                  </a:cubicBezTo>
                  <a:cubicBezTo>
                    <a:pt x="3390" y="15162"/>
                    <a:pt x="3320" y="15148"/>
                    <a:pt x="3251" y="15134"/>
                  </a:cubicBezTo>
                  <a:cubicBezTo>
                    <a:pt x="3223" y="15134"/>
                    <a:pt x="3181" y="15134"/>
                    <a:pt x="3153" y="15121"/>
                  </a:cubicBezTo>
                  <a:cubicBezTo>
                    <a:pt x="3111" y="15121"/>
                    <a:pt x="3097" y="15121"/>
                    <a:pt x="3069" y="15093"/>
                  </a:cubicBezTo>
                  <a:cubicBezTo>
                    <a:pt x="2958" y="15093"/>
                    <a:pt x="2902" y="15134"/>
                    <a:pt x="2930" y="15218"/>
                  </a:cubicBezTo>
                  <a:cubicBezTo>
                    <a:pt x="2944" y="15274"/>
                    <a:pt x="2972" y="15344"/>
                    <a:pt x="3069" y="15427"/>
                  </a:cubicBezTo>
                  <a:cubicBezTo>
                    <a:pt x="3139" y="15497"/>
                    <a:pt x="3237" y="15609"/>
                    <a:pt x="3362" y="15692"/>
                  </a:cubicBezTo>
                  <a:cubicBezTo>
                    <a:pt x="3488" y="15762"/>
                    <a:pt x="3627" y="15846"/>
                    <a:pt x="3739" y="15902"/>
                  </a:cubicBezTo>
                  <a:cubicBezTo>
                    <a:pt x="3878" y="15957"/>
                    <a:pt x="4004" y="15971"/>
                    <a:pt x="4087" y="15985"/>
                  </a:cubicBezTo>
                  <a:cubicBezTo>
                    <a:pt x="4004" y="15985"/>
                    <a:pt x="3934" y="15971"/>
                    <a:pt x="3850" y="15971"/>
                  </a:cubicBezTo>
                  <a:cubicBezTo>
                    <a:pt x="3767" y="15971"/>
                    <a:pt x="3697" y="15957"/>
                    <a:pt x="3599" y="15930"/>
                  </a:cubicBezTo>
                  <a:cubicBezTo>
                    <a:pt x="3446" y="15902"/>
                    <a:pt x="3292" y="15888"/>
                    <a:pt x="3139" y="15832"/>
                  </a:cubicBezTo>
                  <a:cubicBezTo>
                    <a:pt x="2135" y="15553"/>
                    <a:pt x="1284" y="14925"/>
                    <a:pt x="768" y="14116"/>
                  </a:cubicBezTo>
                  <a:cubicBezTo>
                    <a:pt x="726" y="14074"/>
                    <a:pt x="698" y="14033"/>
                    <a:pt x="670" y="13977"/>
                  </a:cubicBezTo>
                  <a:cubicBezTo>
                    <a:pt x="642" y="13935"/>
                    <a:pt x="628" y="13879"/>
                    <a:pt x="586" y="13837"/>
                  </a:cubicBezTo>
                  <a:cubicBezTo>
                    <a:pt x="558" y="13795"/>
                    <a:pt x="531" y="13740"/>
                    <a:pt x="503" y="13698"/>
                  </a:cubicBezTo>
                  <a:cubicBezTo>
                    <a:pt x="489" y="13656"/>
                    <a:pt x="447" y="13600"/>
                    <a:pt x="433" y="13544"/>
                  </a:cubicBezTo>
                  <a:cubicBezTo>
                    <a:pt x="349" y="13335"/>
                    <a:pt x="280" y="13126"/>
                    <a:pt x="238" y="12917"/>
                  </a:cubicBezTo>
                  <a:cubicBezTo>
                    <a:pt x="168" y="12484"/>
                    <a:pt x="210" y="12024"/>
                    <a:pt x="321" y="11605"/>
                  </a:cubicBezTo>
                  <a:cubicBezTo>
                    <a:pt x="447" y="11187"/>
                    <a:pt x="656" y="10796"/>
                    <a:pt x="977" y="10462"/>
                  </a:cubicBezTo>
                  <a:cubicBezTo>
                    <a:pt x="1061" y="10378"/>
                    <a:pt x="1144" y="10266"/>
                    <a:pt x="1256" y="10197"/>
                  </a:cubicBezTo>
                  <a:cubicBezTo>
                    <a:pt x="1298" y="10169"/>
                    <a:pt x="1354" y="10113"/>
                    <a:pt x="1409" y="10071"/>
                  </a:cubicBezTo>
                  <a:lnTo>
                    <a:pt x="1563" y="9974"/>
                  </a:lnTo>
                  <a:cubicBezTo>
                    <a:pt x="1619" y="9932"/>
                    <a:pt x="1674" y="9904"/>
                    <a:pt x="1744" y="9890"/>
                  </a:cubicBezTo>
                  <a:cubicBezTo>
                    <a:pt x="1786" y="9848"/>
                    <a:pt x="1842" y="9834"/>
                    <a:pt x="1912" y="9792"/>
                  </a:cubicBezTo>
                  <a:cubicBezTo>
                    <a:pt x="1967" y="9778"/>
                    <a:pt x="2037" y="9750"/>
                    <a:pt x="2093" y="9722"/>
                  </a:cubicBezTo>
                  <a:lnTo>
                    <a:pt x="2274" y="9681"/>
                  </a:lnTo>
                  <a:cubicBezTo>
                    <a:pt x="2433" y="9646"/>
                    <a:pt x="2592" y="9629"/>
                    <a:pt x="2749" y="9629"/>
                  </a:cubicBezTo>
                  <a:cubicBezTo>
                    <a:pt x="3103" y="9629"/>
                    <a:pt x="3448" y="9716"/>
                    <a:pt x="3767" y="9890"/>
                  </a:cubicBezTo>
                  <a:cubicBezTo>
                    <a:pt x="4157" y="10113"/>
                    <a:pt x="4534" y="10476"/>
                    <a:pt x="4701" y="10964"/>
                  </a:cubicBezTo>
                  <a:cubicBezTo>
                    <a:pt x="4743" y="11103"/>
                    <a:pt x="4757" y="11243"/>
                    <a:pt x="4743" y="11382"/>
                  </a:cubicBezTo>
                  <a:cubicBezTo>
                    <a:pt x="4715" y="11522"/>
                    <a:pt x="4701" y="11661"/>
                    <a:pt x="4645" y="11801"/>
                  </a:cubicBezTo>
                  <a:cubicBezTo>
                    <a:pt x="4604" y="11926"/>
                    <a:pt x="4534" y="12052"/>
                    <a:pt x="4436" y="12163"/>
                  </a:cubicBezTo>
                  <a:cubicBezTo>
                    <a:pt x="4353" y="12275"/>
                    <a:pt x="4255" y="12373"/>
                    <a:pt x="4143" y="12442"/>
                  </a:cubicBezTo>
                  <a:cubicBezTo>
                    <a:pt x="4018" y="12512"/>
                    <a:pt x="3878" y="12610"/>
                    <a:pt x="3739" y="12638"/>
                  </a:cubicBezTo>
                  <a:cubicBezTo>
                    <a:pt x="3669" y="12659"/>
                    <a:pt x="3596" y="12669"/>
                    <a:pt x="3521" y="12669"/>
                  </a:cubicBezTo>
                  <a:cubicBezTo>
                    <a:pt x="3446" y="12669"/>
                    <a:pt x="3369" y="12659"/>
                    <a:pt x="3292" y="12638"/>
                  </a:cubicBezTo>
                  <a:cubicBezTo>
                    <a:pt x="3153" y="12610"/>
                    <a:pt x="3013" y="12540"/>
                    <a:pt x="2888" y="12442"/>
                  </a:cubicBezTo>
                  <a:cubicBezTo>
                    <a:pt x="2762" y="12359"/>
                    <a:pt x="2679" y="12233"/>
                    <a:pt x="2595" y="12136"/>
                  </a:cubicBezTo>
                  <a:cubicBezTo>
                    <a:pt x="2511" y="11996"/>
                    <a:pt x="2469" y="11815"/>
                    <a:pt x="2456" y="11661"/>
                  </a:cubicBezTo>
                  <a:cubicBezTo>
                    <a:pt x="2442" y="11508"/>
                    <a:pt x="2469" y="11354"/>
                    <a:pt x="2511" y="11215"/>
                  </a:cubicBezTo>
                  <a:cubicBezTo>
                    <a:pt x="2581" y="10936"/>
                    <a:pt x="2679" y="10699"/>
                    <a:pt x="2553" y="10559"/>
                  </a:cubicBezTo>
                  <a:cubicBezTo>
                    <a:pt x="2553" y="10517"/>
                    <a:pt x="2525" y="10476"/>
                    <a:pt x="2456" y="10462"/>
                  </a:cubicBezTo>
                  <a:cubicBezTo>
                    <a:pt x="2430" y="10457"/>
                    <a:pt x="2399" y="10453"/>
                    <a:pt x="2363" y="10453"/>
                  </a:cubicBezTo>
                  <a:cubicBezTo>
                    <a:pt x="2300" y="10453"/>
                    <a:pt x="2223" y="10463"/>
                    <a:pt x="2135" y="10490"/>
                  </a:cubicBezTo>
                  <a:cubicBezTo>
                    <a:pt x="1953" y="10545"/>
                    <a:pt x="1702" y="10671"/>
                    <a:pt x="1479" y="10950"/>
                  </a:cubicBezTo>
                  <a:cubicBezTo>
                    <a:pt x="1368" y="11089"/>
                    <a:pt x="1270" y="11285"/>
                    <a:pt x="1200" y="11494"/>
                  </a:cubicBezTo>
                  <a:cubicBezTo>
                    <a:pt x="1130" y="11717"/>
                    <a:pt x="1089" y="11982"/>
                    <a:pt x="1130" y="12261"/>
                  </a:cubicBezTo>
                  <a:cubicBezTo>
                    <a:pt x="1171" y="12249"/>
                    <a:pt x="1200" y="12244"/>
                    <a:pt x="1221" y="12244"/>
                  </a:cubicBezTo>
                  <a:cubicBezTo>
                    <a:pt x="1271" y="12244"/>
                    <a:pt x="1274" y="12273"/>
                    <a:pt x="1284" y="12303"/>
                  </a:cubicBezTo>
                  <a:lnTo>
                    <a:pt x="1284" y="12345"/>
                  </a:lnTo>
                  <a:lnTo>
                    <a:pt x="1312" y="12387"/>
                  </a:lnTo>
                  <a:cubicBezTo>
                    <a:pt x="1312" y="12428"/>
                    <a:pt x="1326" y="12442"/>
                    <a:pt x="1326" y="12484"/>
                  </a:cubicBezTo>
                  <a:cubicBezTo>
                    <a:pt x="1340" y="12512"/>
                    <a:pt x="1340" y="12526"/>
                    <a:pt x="1354" y="12568"/>
                  </a:cubicBezTo>
                  <a:lnTo>
                    <a:pt x="1368" y="12624"/>
                  </a:lnTo>
                  <a:lnTo>
                    <a:pt x="1368" y="12638"/>
                  </a:lnTo>
                  <a:lnTo>
                    <a:pt x="1395" y="12693"/>
                  </a:lnTo>
                  <a:lnTo>
                    <a:pt x="1395" y="12707"/>
                  </a:lnTo>
                  <a:lnTo>
                    <a:pt x="1423" y="12777"/>
                  </a:lnTo>
                  <a:lnTo>
                    <a:pt x="1423" y="12791"/>
                  </a:lnTo>
                  <a:lnTo>
                    <a:pt x="1437" y="12847"/>
                  </a:lnTo>
                  <a:lnTo>
                    <a:pt x="1493" y="12945"/>
                  </a:lnTo>
                  <a:cubicBezTo>
                    <a:pt x="1535" y="13014"/>
                    <a:pt x="1577" y="13084"/>
                    <a:pt x="1619" y="13154"/>
                  </a:cubicBezTo>
                  <a:cubicBezTo>
                    <a:pt x="1786" y="13419"/>
                    <a:pt x="2037" y="13670"/>
                    <a:pt x="2330" y="13823"/>
                  </a:cubicBezTo>
                  <a:cubicBezTo>
                    <a:pt x="2609" y="13991"/>
                    <a:pt x="2930" y="14102"/>
                    <a:pt x="3237" y="14130"/>
                  </a:cubicBezTo>
                  <a:cubicBezTo>
                    <a:pt x="3323" y="14141"/>
                    <a:pt x="3408" y="14147"/>
                    <a:pt x="3491" y="14147"/>
                  </a:cubicBezTo>
                  <a:cubicBezTo>
                    <a:pt x="3719" y="14147"/>
                    <a:pt x="3935" y="14108"/>
                    <a:pt x="4129" y="14046"/>
                  </a:cubicBezTo>
                  <a:cubicBezTo>
                    <a:pt x="4157" y="14033"/>
                    <a:pt x="4199" y="14033"/>
                    <a:pt x="4227" y="14019"/>
                  </a:cubicBezTo>
                  <a:cubicBezTo>
                    <a:pt x="4269" y="13991"/>
                    <a:pt x="4325" y="13977"/>
                    <a:pt x="4353" y="13963"/>
                  </a:cubicBezTo>
                  <a:lnTo>
                    <a:pt x="4534" y="13879"/>
                  </a:lnTo>
                  <a:lnTo>
                    <a:pt x="4562" y="13851"/>
                  </a:lnTo>
                  <a:lnTo>
                    <a:pt x="4576" y="13837"/>
                  </a:lnTo>
                  <a:cubicBezTo>
                    <a:pt x="4566" y="13837"/>
                    <a:pt x="4630" y="13811"/>
                    <a:pt x="4652" y="13803"/>
                  </a:cubicBezTo>
                  <a:lnTo>
                    <a:pt x="4652" y="13803"/>
                  </a:lnTo>
                  <a:cubicBezTo>
                    <a:pt x="4650" y="13805"/>
                    <a:pt x="4648" y="13807"/>
                    <a:pt x="4645" y="13809"/>
                  </a:cubicBezTo>
                  <a:cubicBezTo>
                    <a:pt x="4657" y="13804"/>
                    <a:pt x="4660" y="13802"/>
                    <a:pt x="4658" y="13802"/>
                  </a:cubicBezTo>
                  <a:cubicBezTo>
                    <a:pt x="4657" y="13802"/>
                    <a:pt x="4655" y="13802"/>
                    <a:pt x="4652" y="13803"/>
                  </a:cubicBezTo>
                  <a:lnTo>
                    <a:pt x="4652" y="13803"/>
                  </a:lnTo>
                  <a:cubicBezTo>
                    <a:pt x="4690" y="13766"/>
                    <a:pt x="4717" y="13752"/>
                    <a:pt x="4757" y="13712"/>
                  </a:cubicBezTo>
                  <a:cubicBezTo>
                    <a:pt x="4785" y="13684"/>
                    <a:pt x="4827" y="13670"/>
                    <a:pt x="4855" y="13628"/>
                  </a:cubicBezTo>
                  <a:cubicBezTo>
                    <a:pt x="4897" y="13600"/>
                    <a:pt x="4910" y="13558"/>
                    <a:pt x="4952" y="13544"/>
                  </a:cubicBezTo>
                  <a:cubicBezTo>
                    <a:pt x="4994" y="13475"/>
                    <a:pt x="5036" y="13419"/>
                    <a:pt x="5064" y="13363"/>
                  </a:cubicBezTo>
                  <a:cubicBezTo>
                    <a:pt x="5189" y="13140"/>
                    <a:pt x="5175" y="12972"/>
                    <a:pt x="5036" y="12875"/>
                  </a:cubicBezTo>
                  <a:cubicBezTo>
                    <a:pt x="4994" y="12861"/>
                    <a:pt x="4966" y="12847"/>
                    <a:pt x="4910" y="12847"/>
                  </a:cubicBezTo>
                  <a:cubicBezTo>
                    <a:pt x="4883" y="12833"/>
                    <a:pt x="4841" y="12805"/>
                    <a:pt x="4771" y="12805"/>
                  </a:cubicBezTo>
                  <a:lnTo>
                    <a:pt x="4645" y="12805"/>
                  </a:lnTo>
                  <a:cubicBezTo>
                    <a:pt x="4771" y="12693"/>
                    <a:pt x="4855" y="12554"/>
                    <a:pt x="4952" y="12415"/>
                  </a:cubicBezTo>
                  <a:cubicBezTo>
                    <a:pt x="5036" y="12275"/>
                    <a:pt x="5092" y="12108"/>
                    <a:pt x="5134" y="11954"/>
                  </a:cubicBezTo>
                  <a:cubicBezTo>
                    <a:pt x="5231" y="11647"/>
                    <a:pt x="5231" y="11299"/>
                    <a:pt x="5162" y="10964"/>
                  </a:cubicBezTo>
                  <a:cubicBezTo>
                    <a:pt x="5134" y="10908"/>
                    <a:pt x="5120" y="10838"/>
                    <a:pt x="5106" y="10783"/>
                  </a:cubicBezTo>
                  <a:cubicBezTo>
                    <a:pt x="5092" y="10755"/>
                    <a:pt x="5092" y="10741"/>
                    <a:pt x="5064" y="10699"/>
                  </a:cubicBezTo>
                  <a:cubicBezTo>
                    <a:pt x="5050" y="10685"/>
                    <a:pt x="5050" y="10671"/>
                    <a:pt x="5036" y="10643"/>
                  </a:cubicBezTo>
                  <a:lnTo>
                    <a:pt x="5022" y="10615"/>
                  </a:lnTo>
                  <a:lnTo>
                    <a:pt x="4994" y="10601"/>
                  </a:lnTo>
                  <a:lnTo>
                    <a:pt x="4980" y="10573"/>
                  </a:lnTo>
                  <a:lnTo>
                    <a:pt x="4980" y="10559"/>
                  </a:lnTo>
                  <a:lnTo>
                    <a:pt x="4924" y="10476"/>
                  </a:lnTo>
                  <a:lnTo>
                    <a:pt x="4883" y="10392"/>
                  </a:lnTo>
                  <a:lnTo>
                    <a:pt x="4813" y="10294"/>
                  </a:lnTo>
                  <a:cubicBezTo>
                    <a:pt x="4771" y="10252"/>
                    <a:pt x="4715" y="10183"/>
                    <a:pt x="4673" y="10127"/>
                  </a:cubicBezTo>
                  <a:cubicBezTo>
                    <a:pt x="4618" y="10071"/>
                    <a:pt x="4576" y="10029"/>
                    <a:pt x="4506" y="9974"/>
                  </a:cubicBezTo>
                  <a:lnTo>
                    <a:pt x="4394" y="9862"/>
                  </a:lnTo>
                  <a:lnTo>
                    <a:pt x="4269" y="9764"/>
                  </a:lnTo>
                  <a:cubicBezTo>
                    <a:pt x="4227" y="9722"/>
                    <a:pt x="4185" y="9695"/>
                    <a:pt x="4143" y="9681"/>
                  </a:cubicBezTo>
                  <a:cubicBezTo>
                    <a:pt x="4087" y="9639"/>
                    <a:pt x="4060" y="9625"/>
                    <a:pt x="4004" y="9583"/>
                  </a:cubicBezTo>
                  <a:cubicBezTo>
                    <a:pt x="3836" y="9485"/>
                    <a:pt x="3641" y="9416"/>
                    <a:pt x="3446" y="9360"/>
                  </a:cubicBezTo>
                  <a:cubicBezTo>
                    <a:pt x="3242" y="9307"/>
                    <a:pt x="3034" y="9283"/>
                    <a:pt x="2830" y="9283"/>
                  </a:cubicBezTo>
                  <a:cubicBezTo>
                    <a:pt x="2658" y="9283"/>
                    <a:pt x="2490" y="9300"/>
                    <a:pt x="2330" y="9332"/>
                  </a:cubicBezTo>
                  <a:cubicBezTo>
                    <a:pt x="2246" y="9346"/>
                    <a:pt x="2177" y="9360"/>
                    <a:pt x="2093" y="9402"/>
                  </a:cubicBezTo>
                  <a:cubicBezTo>
                    <a:pt x="1995" y="9416"/>
                    <a:pt x="1925" y="9443"/>
                    <a:pt x="1856" y="9485"/>
                  </a:cubicBezTo>
                  <a:lnTo>
                    <a:pt x="1646" y="9583"/>
                  </a:lnTo>
                  <a:lnTo>
                    <a:pt x="1549" y="9639"/>
                  </a:lnTo>
                  <a:lnTo>
                    <a:pt x="1437" y="9708"/>
                  </a:lnTo>
                  <a:cubicBezTo>
                    <a:pt x="1158" y="9890"/>
                    <a:pt x="935" y="10099"/>
                    <a:pt x="726" y="10350"/>
                  </a:cubicBezTo>
                  <a:cubicBezTo>
                    <a:pt x="517" y="10601"/>
                    <a:pt x="363" y="10880"/>
                    <a:pt x="238" y="11173"/>
                  </a:cubicBezTo>
                  <a:cubicBezTo>
                    <a:pt x="168" y="11313"/>
                    <a:pt x="140" y="11466"/>
                    <a:pt x="98" y="11633"/>
                  </a:cubicBezTo>
                  <a:cubicBezTo>
                    <a:pt x="70" y="11787"/>
                    <a:pt x="42" y="11940"/>
                    <a:pt x="28" y="12094"/>
                  </a:cubicBezTo>
                  <a:cubicBezTo>
                    <a:pt x="1" y="12470"/>
                    <a:pt x="14" y="12833"/>
                    <a:pt x="112" y="13210"/>
                  </a:cubicBezTo>
                  <a:cubicBezTo>
                    <a:pt x="154" y="13307"/>
                    <a:pt x="168" y="13405"/>
                    <a:pt x="210" y="13489"/>
                  </a:cubicBezTo>
                  <a:cubicBezTo>
                    <a:pt x="238" y="13586"/>
                    <a:pt x="280" y="13670"/>
                    <a:pt x="307" y="13768"/>
                  </a:cubicBezTo>
                  <a:cubicBezTo>
                    <a:pt x="349" y="13865"/>
                    <a:pt x="391" y="13949"/>
                    <a:pt x="447" y="14033"/>
                  </a:cubicBezTo>
                  <a:lnTo>
                    <a:pt x="517" y="14158"/>
                  </a:lnTo>
                  <a:lnTo>
                    <a:pt x="558" y="14228"/>
                  </a:lnTo>
                  <a:lnTo>
                    <a:pt x="586" y="14284"/>
                  </a:lnTo>
                  <a:cubicBezTo>
                    <a:pt x="1130" y="15148"/>
                    <a:pt x="2037" y="15860"/>
                    <a:pt x="3111" y="16167"/>
                  </a:cubicBezTo>
                  <a:cubicBezTo>
                    <a:pt x="3517" y="16281"/>
                    <a:pt x="3938" y="16341"/>
                    <a:pt x="4369" y="16341"/>
                  </a:cubicBezTo>
                  <a:cubicBezTo>
                    <a:pt x="4516" y="16341"/>
                    <a:pt x="4664" y="16334"/>
                    <a:pt x="4813" y="16320"/>
                  </a:cubicBezTo>
                  <a:lnTo>
                    <a:pt x="5022" y="16306"/>
                  </a:lnTo>
                  <a:lnTo>
                    <a:pt x="5231" y="16264"/>
                  </a:lnTo>
                  <a:lnTo>
                    <a:pt x="5441" y="16236"/>
                  </a:lnTo>
                  <a:lnTo>
                    <a:pt x="5650" y="16167"/>
                  </a:lnTo>
                  <a:lnTo>
                    <a:pt x="5859" y="16097"/>
                  </a:lnTo>
                  <a:cubicBezTo>
                    <a:pt x="5929" y="16055"/>
                    <a:pt x="5998" y="16041"/>
                    <a:pt x="6068" y="15999"/>
                  </a:cubicBezTo>
                  <a:lnTo>
                    <a:pt x="6277" y="15916"/>
                  </a:lnTo>
                  <a:cubicBezTo>
                    <a:pt x="6347" y="15874"/>
                    <a:pt x="6389" y="15846"/>
                    <a:pt x="6459" y="15818"/>
                  </a:cubicBezTo>
                  <a:cubicBezTo>
                    <a:pt x="7477" y="15288"/>
                    <a:pt x="8370" y="14451"/>
                    <a:pt x="8942" y="13447"/>
                  </a:cubicBezTo>
                  <a:cubicBezTo>
                    <a:pt x="9514" y="12428"/>
                    <a:pt x="9806" y="11257"/>
                    <a:pt x="9779" y="10127"/>
                  </a:cubicBezTo>
                  <a:cubicBezTo>
                    <a:pt x="9765" y="9555"/>
                    <a:pt x="9653" y="8997"/>
                    <a:pt x="9486" y="8453"/>
                  </a:cubicBezTo>
                  <a:cubicBezTo>
                    <a:pt x="9430" y="8314"/>
                    <a:pt x="9388" y="8188"/>
                    <a:pt x="9346" y="8049"/>
                  </a:cubicBezTo>
                  <a:lnTo>
                    <a:pt x="9248" y="7867"/>
                  </a:lnTo>
                  <a:lnTo>
                    <a:pt x="9165" y="7672"/>
                  </a:lnTo>
                  <a:lnTo>
                    <a:pt x="9109" y="7588"/>
                  </a:lnTo>
                  <a:lnTo>
                    <a:pt x="9067" y="7491"/>
                  </a:lnTo>
                  <a:lnTo>
                    <a:pt x="8970" y="7323"/>
                  </a:lnTo>
                  <a:cubicBezTo>
                    <a:pt x="8928" y="7198"/>
                    <a:pt x="8858" y="7100"/>
                    <a:pt x="8802" y="6975"/>
                  </a:cubicBezTo>
                  <a:cubicBezTo>
                    <a:pt x="8677" y="6751"/>
                    <a:pt x="8551" y="6514"/>
                    <a:pt x="8439" y="6305"/>
                  </a:cubicBezTo>
                  <a:cubicBezTo>
                    <a:pt x="8314" y="6082"/>
                    <a:pt x="8188" y="5873"/>
                    <a:pt x="8049" y="5663"/>
                  </a:cubicBezTo>
                  <a:cubicBezTo>
                    <a:pt x="7784" y="5245"/>
                    <a:pt x="7519" y="4826"/>
                    <a:pt x="7184" y="4464"/>
                  </a:cubicBezTo>
                  <a:cubicBezTo>
                    <a:pt x="6863" y="4073"/>
                    <a:pt x="6515" y="3766"/>
                    <a:pt x="6166" y="3473"/>
                  </a:cubicBezTo>
                  <a:cubicBezTo>
                    <a:pt x="5998" y="3334"/>
                    <a:pt x="5817" y="3194"/>
                    <a:pt x="5650" y="3069"/>
                  </a:cubicBezTo>
                  <a:lnTo>
                    <a:pt x="5120" y="2706"/>
                  </a:lnTo>
                  <a:cubicBezTo>
                    <a:pt x="4952" y="2595"/>
                    <a:pt x="4771" y="2469"/>
                    <a:pt x="4618" y="2372"/>
                  </a:cubicBezTo>
                  <a:cubicBezTo>
                    <a:pt x="4436" y="2260"/>
                    <a:pt x="4283" y="2176"/>
                    <a:pt x="4129" y="2079"/>
                  </a:cubicBezTo>
                  <a:cubicBezTo>
                    <a:pt x="3809" y="1883"/>
                    <a:pt x="3516" y="1702"/>
                    <a:pt x="3223" y="1549"/>
                  </a:cubicBezTo>
                  <a:cubicBezTo>
                    <a:pt x="2651" y="1242"/>
                    <a:pt x="2163" y="935"/>
                    <a:pt x="1758" y="712"/>
                  </a:cubicBezTo>
                  <a:cubicBezTo>
                    <a:pt x="935" y="265"/>
                    <a:pt x="461" y="0"/>
                    <a:pt x="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263673" y="3378130"/>
              <a:ext cx="505882" cy="699491"/>
            </a:xfrm>
            <a:custGeom>
              <a:avLst/>
              <a:gdLst/>
              <a:ahLst/>
              <a:cxnLst/>
              <a:rect l="l" t="t" r="r" b="b"/>
              <a:pathLst>
                <a:path w="11536" h="15951" extrusionOk="0">
                  <a:moveTo>
                    <a:pt x="5144" y="0"/>
                  </a:moveTo>
                  <a:cubicBezTo>
                    <a:pt x="4857" y="0"/>
                    <a:pt x="4570" y="18"/>
                    <a:pt x="4282" y="50"/>
                  </a:cubicBezTo>
                  <a:cubicBezTo>
                    <a:pt x="3655" y="133"/>
                    <a:pt x="3055" y="301"/>
                    <a:pt x="2497" y="580"/>
                  </a:cubicBezTo>
                  <a:cubicBezTo>
                    <a:pt x="1911" y="859"/>
                    <a:pt x="1409" y="1235"/>
                    <a:pt x="1004" y="1723"/>
                  </a:cubicBezTo>
                  <a:cubicBezTo>
                    <a:pt x="795" y="1974"/>
                    <a:pt x="628" y="2226"/>
                    <a:pt x="488" y="2518"/>
                  </a:cubicBezTo>
                  <a:cubicBezTo>
                    <a:pt x="419" y="2644"/>
                    <a:pt x="349" y="2797"/>
                    <a:pt x="293" y="2923"/>
                  </a:cubicBezTo>
                  <a:cubicBezTo>
                    <a:pt x="223" y="3062"/>
                    <a:pt x="195" y="3230"/>
                    <a:pt x="140" y="3369"/>
                  </a:cubicBezTo>
                  <a:cubicBezTo>
                    <a:pt x="70" y="3662"/>
                    <a:pt x="0" y="3969"/>
                    <a:pt x="0" y="4290"/>
                  </a:cubicBezTo>
                  <a:cubicBezTo>
                    <a:pt x="0" y="4597"/>
                    <a:pt x="28" y="4904"/>
                    <a:pt x="84" y="5197"/>
                  </a:cubicBezTo>
                  <a:cubicBezTo>
                    <a:pt x="223" y="5782"/>
                    <a:pt x="474" y="6312"/>
                    <a:pt x="767" y="6801"/>
                  </a:cubicBezTo>
                  <a:cubicBezTo>
                    <a:pt x="1060" y="7289"/>
                    <a:pt x="1381" y="7707"/>
                    <a:pt x="1702" y="8126"/>
                  </a:cubicBezTo>
                  <a:cubicBezTo>
                    <a:pt x="2371" y="8935"/>
                    <a:pt x="3027" y="9646"/>
                    <a:pt x="3543" y="10358"/>
                  </a:cubicBezTo>
                  <a:cubicBezTo>
                    <a:pt x="3794" y="10706"/>
                    <a:pt x="4031" y="11069"/>
                    <a:pt x="4185" y="11418"/>
                  </a:cubicBezTo>
                  <a:cubicBezTo>
                    <a:pt x="4352" y="11766"/>
                    <a:pt x="4478" y="12143"/>
                    <a:pt x="4561" y="12492"/>
                  </a:cubicBezTo>
                  <a:cubicBezTo>
                    <a:pt x="4659" y="12840"/>
                    <a:pt x="4701" y="13161"/>
                    <a:pt x="4743" y="13468"/>
                  </a:cubicBezTo>
                  <a:cubicBezTo>
                    <a:pt x="4771" y="13775"/>
                    <a:pt x="4798" y="14054"/>
                    <a:pt x="4812" y="14319"/>
                  </a:cubicBezTo>
                  <a:cubicBezTo>
                    <a:pt x="4826" y="14835"/>
                    <a:pt x="4812" y="15240"/>
                    <a:pt x="4798" y="15519"/>
                  </a:cubicBezTo>
                  <a:cubicBezTo>
                    <a:pt x="4771" y="15798"/>
                    <a:pt x="4771" y="15951"/>
                    <a:pt x="4771" y="15951"/>
                  </a:cubicBezTo>
                  <a:cubicBezTo>
                    <a:pt x="4826" y="15309"/>
                    <a:pt x="4868" y="14668"/>
                    <a:pt x="4840" y="14026"/>
                  </a:cubicBezTo>
                  <a:cubicBezTo>
                    <a:pt x="4826" y="13370"/>
                    <a:pt x="4743" y="12729"/>
                    <a:pt x="4561" y="12115"/>
                  </a:cubicBezTo>
                  <a:cubicBezTo>
                    <a:pt x="4394" y="11515"/>
                    <a:pt x="4129" y="10916"/>
                    <a:pt x="3780" y="10372"/>
                  </a:cubicBezTo>
                  <a:cubicBezTo>
                    <a:pt x="3431" y="9841"/>
                    <a:pt x="3069" y="9311"/>
                    <a:pt x="2706" y="8809"/>
                  </a:cubicBezTo>
                  <a:cubicBezTo>
                    <a:pt x="2330" y="8279"/>
                    <a:pt x="2037" y="7777"/>
                    <a:pt x="1772" y="7261"/>
                  </a:cubicBezTo>
                  <a:cubicBezTo>
                    <a:pt x="1521" y="6731"/>
                    <a:pt x="1283" y="6229"/>
                    <a:pt x="1060" y="5657"/>
                  </a:cubicBezTo>
                  <a:cubicBezTo>
                    <a:pt x="1021" y="5568"/>
                    <a:pt x="974" y="5485"/>
                    <a:pt x="950" y="5485"/>
                  </a:cubicBezTo>
                  <a:cubicBezTo>
                    <a:pt x="941" y="5485"/>
                    <a:pt x="935" y="5499"/>
                    <a:pt x="935" y="5531"/>
                  </a:cubicBezTo>
                  <a:cubicBezTo>
                    <a:pt x="963" y="5824"/>
                    <a:pt x="935" y="6006"/>
                    <a:pt x="921" y="6173"/>
                  </a:cubicBezTo>
                  <a:cubicBezTo>
                    <a:pt x="921" y="6229"/>
                    <a:pt x="907" y="6285"/>
                    <a:pt x="893" y="6312"/>
                  </a:cubicBezTo>
                  <a:cubicBezTo>
                    <a:pt x="795" y="6061"/>
                    <a:pt x="725" y="5824"/>
                    <a:pt x="656" y="5559"/>
                  </a:cubicBezTo>
                  <a:cubicBezTo>
                    <a:pt x="558" y="5141"/>
                    <a:pt x="516" y="4722"/>
                    <a:pt x="572" y="4318"/>
                  </a:cubicBezTo>
                  <a:cubicBezTo>
                    <a:pt x="628" y="3927"/>
                    <a:pt x="753" y="3537"/>
                    <a:pt x="935" y="3174"/>
                  </a:cubicBezTo>
                  <a:cubicBezTo>
                    <a:pt x="1186" y="2686"/>
                    <a:pt x="1534" y="2253"/>
                    <a:pt x="1953" y="1877"/>
                  </a:cubicBezTo>
                  <a:cubicBezTo>
                    <a:pt x="2371" y="1528"/>
                    <a:pt x="2874" y="1249"/>
                    <a:pt x="3418" y="1096"/>
                  </a:cubicBezTo>
                  <a:cubicBezTo>
                    <a:pt x="3836" y="970"/>
                    <a:pt x="4254" y="928"/>
                    <a:pt x="4603" y="886"/>
                  </a:cubicBezTo>
                  <a:cubicBezTo>
                    <a:pt x="4798" y="873"/>
                    <a:pt x="4910" y="789"/>
                    <a:pt x="4687" y="789"/>
                  </a:cubicBezTo>
                  <a:cubicBezTo>
                    <a:pt x="3892" y="789"/>
                    <a:pt x="3139" y="873"/>
                    <a:pt x="2469" y="1082"/>
                  </a:cubicBezTo>
                  <a:cubicBezTo>
                    <a:pt x="2357" y="1124"/>
                    <a:pt x="2246" y="1151"/>
                    <a:pt x="2120" y="1207"/>
                  </a:cubicBezTo>
                  <a:cubicBezTo>
                    <a:pt x="2595" y="928"/>
                    <a:pt x="3125" y="747"/>
                    <a:pt x="3655" y="663"/>
                  </a:cubicBezTo>
                  <a:cubicBezTo>
                    <a:pt x="3908" y="623"/>
                    <a:pt x="4164" y="606"/>
                    <a:pt x="4416" y="606"/>
                  </a:cubicBezTo>
                  <a:cubicBezTo>
                    <a:pt x="4691" y="606"/>
                    <a:pt x="4962" y="627"/>
                    <a:pt x="5217" y="663"/>
                  </a:cubicBezTo>
                  <a:cubicBezTo>
                    <a:pt x="6221" y="803"/>
                    <a:pt x="7100" y="1207"/>
                    <a:pt x="7770" y="1640"/>
                  </a:cubicBezTo>
                  <a:cubicBezTo>
                    <a:pt x="7942" y="1746"/>
                    <a:pt x="8201" y="1864"/>
                    <a:pt x="8335" y="1864"/>
                  </a:cubicBezTo>
                  <a:cubicBezTo>
                    <a:pt x="8342" y="1864"/>
                    <a:pt x="8349" y="1864"/>
                    <a:pt x="8355" y="1863"/>
                  </a:cubicBezTo>
                  <a:cubicBezTo>
                    <a:pt x="8509" y="1835"/>
                    <a:pt x="8565" y="1765"/>
                    <a:pt x="8509" y="1626"/>
                  </a:cubicBezTo>
                  <a:cubicBezTo>
                    <a:pt x="8453" y="1500"/>
                    <a:pt x="8327" y="1319"/>
                    <a:pt x="8118" y="1165"/>
                  </a:cubicBezTo>
                  <a:lnTo>
                    <a:pt x="8118" y="1165"/>
                  </a:lnTo>
                  <a:cubicBezTo>
                    <a:pt x="8579" y="1417"/>
                    <a:pt x="8997" y="1695"/>
                    <a:pt x="9415" y="2016"/>
                  </a:cubicBezTo>
                  <a:cubicBezTo>
                    <a:pt x="9443" y="2058"/>
                    <a:pt x="9499" y="2114"/>
                    <a:pt x="9569" y="2156"/>
                  </a:cubicBezTo>
                  <a:cubicBezTo>
                    <a:pt x="9639" y="2212"/>
                    <a:pt x="9694" y="2281"/>
                    <a:pt x="9778" y="2351"/>
                  </a:cubicBezTo>
                  <a:cubicBezTo>
                    <a:pt x="9918" y="2491"/>
                    <a:pt x="10071" y="2672"/>
                    <a:pt x="10197" y="2839"/>
                  </a:cubicBezTo>
                  <a:cubicBezTo>
                    <a:pt x="10322" y="2993"/>
                    <a:pt x="10420" y="3160"/>
                    <a:pt x="10489" y="3244"/>
                  </a:cubicBezTo>
                  <a:cubicBezTo>
                    <a:pt x="10531" y="3293"/>
                    <a:pt x="10567" y="3328"/>
                    <a:pt x="10590" y="3328"/>
                  </a:cubicBezTo>
                  <a:cubicBezTo>
                    <a:pt x="10606" y="3328"/>
                    <a:pt x="10615" y="3312"/>
                    <a:pt x="10615" y="3272"/>
                  </a:cubicBezTo>
                  <a:cubicBezTo>
                    <a:pt x="10615" y="3188"/>
                    <a:pt x="10559" y="2923"/>
                    <a:pt x="10420" y="2644"/>
                  </a:cubicBezTo>
                  <a:cubicBezTo>
                    <a:pt x="10290" y="2385"/>
                    <a:pt x="10101" y="2115"/>
                    <a:pt x="9952" y="1966"/>
                  </a:cubicBezTo>
                  <a:lnTo>
                    <a:pt x="9952" y="1966"/>
                  </a:lnTo>
                  <a:cubicBezTo>
                    <a:pt x="10203" y="2208"/>
                    <a:pt x="10429" y="2475"/>
                    <a:pt x="10629" y="2742"/>
                  </a:cubicBezTo>
                  <a:cubicBezTo>
                    <a:pt x="10964" y="3202"/>
                    <a:pt x="11173" y="3732"/>
                    <a:pt x="11285" y="4290"/>
                  </a:cubicBezTo>
                  <a:cubicBezTo>
                    <a:pt x="11326" y="4569"/>
                    <a:pt x="11354" y="4834"/>
                    <a:pt x="11326" y="5113"/>
                  </a:cubicBezTo>
                  <a:cubicBezTo>
                    <a:pt x="11312" y="5364"/>
                    <a:pt x="11285" y="5643"/>
                    <a:pt x="11229" y="5894"/>
                  </a:cubicBezTo>
                  <a:cubicBezTo>
                    <a:pt x="11215" y="6020"/>
                    <a:pt x="11159" y="6131"/>
                    <a:pt x="11145" y="6257"/>
                  </a:cubicBezTo>
                  <a:cubicBezTo>
                    <a:pt x="11103" y="6382"/>
                    <a:pt x="11075" y="6480"/>
                    <a:pt x="11020" y="6605"/>
                  </a:cubicBezTo>
                  <a:cubicBezTo>
                    <a:pt x="10964" y="6717"/>
                    <a:pt x="10936" y="6829"/>
                    <a:pt x="10880" y="6940"/>
                  </a:cubicBezTo>
                  <a:cubicBezTo>
                    <a:pt x="10838" y="6996"/>
                    <a:pt x="10824" y="7038"/>
                    <a:pt x="10796" y="7094"/>
                  </a:cubicBezTo>
                  <a:cubicBezTo>
                    <a:pt x="10755" y="7149"/>
                    <a:pt x="10727" y="7205"/>
                    <a:pt x="10699" y="7247"/>
                  </a:cubicBezTo>
                  <a:cubicBezTo>
                    <a:pt x="10448" y="7652"/>
                    <a:pt x="10099" y="8000"/>
                    <a:pt x="9680" y="8251"/>
                  </a:cubicBezTo>
                  <a:cubicBezTo>
                    <a:pt x="9262" y="8488"/>
                    <a:pt x="8788" y="8642"/>
                    <a:pt x="8300" y="8684"/>
                  </a:cubicBezTo>
                  <a:cubicBezTo>
                    <a:pt x="8207" y="8684"/>
                    <a:pt x="8114" y="8690"/>
                    <a:pt x="8021" y="8690"/>
                  </a:cubicBezTo>
                  <a:cubicBezTo>
                    <a:pt x="7974" y="8690"/>
                    <a:pt x="7928" y="8688"/>
                    <a:pt x="7881" y="8684"/>
                  </a:cubicBezTo>
                  <a:cubicBezTo>
                    <a:pt x="7811" y="8684"/>
                    <a:pt x="7742" y="8684"/>
                    <a:pt x="7672" y="8670"/>
                  </a:cubicBezTo>
                  <a:lnTo>
                    <a:pt x="7463" y="8628"/>
                  </a:lnTo>
                  <a:cubicBezTo>
                    <a:pt x="7184" y="8558"/>
                    <a:pt x="6919" y="8475"/>
                    <a:pt x="6682" y="8335"/>
                  </a:cubicBezTo>
                  <a:cubicBezTo>
                    <a:pt x="6193" y="8056"/>
                    <a:pt x="5803" y="7582"/>
                    <a:pt x="5649" y="7038"/>
                  </a:cubicBezTo>
                  <a:cubicBezTo>
                    <a:pt x="5580" y="6801"/>
                    <a:pt x="5538" y="6536"/>
                    <a:pt x="5566" y="6257"/>
                  </a:cubicBezTo>
                  <a:cubicBezTo>
                    <a:pt x="5580" y="5992"/>
                    <a:pt x="5649" y="5713"/>
                    <a:pt x="5775" y="5462"/>
                  </a:cubicBezTo>
                  <a:cubicBezTo>
                    <a:pt x="5845" y="5322"/>
                    <a:pt x="5942" y="5197"/>
                    <a:pt x="6054" y="5085"/>
                  </a:cubicBezTo>
                  <a:cubicBezTo>
                    <a:pt x="6165" y="4987"/>
                    <a:pt x="6291" y="4904"/>
                    <a:pt x="6430" y="4834"/>
                  </a:cubicBezTo>
                  <a:cubicBezTo>
                    <a:pt x="6570" y="4764"/>
                    <a:pt x="6723" y="4722"/>
                    <a:pt x="6863" y="4694"/>
                  </a:cubicBezTo>
                  <a:cubicBezTo>
                    <a:pt x="6947" y="4680"/>
                    <a:pt x="7027" y="4674"/>
                    <a:pt x="7103" y="4674"/>
                  </a:cubicBezTo>
                  <a:cubicBezTo>
                    <a:pt x="7180" y="4674"/>
                    <a:pt x="7253" y="4680"/>
                    <a:pt x="7323" y="4694"/>
                  </a:cubicBezTo>
                  <a:cubicBezTo>
                    <a:pt x="7477" y="4708"/>
                    <a:pt x="7658" y="4778"/>
                    <a:pt x="7797" y="4862"/>
                  </a:cubicBezTo>
                  <a:cubicBezTo>
                    <a:pt x="7937" y="4946"/>
                    <a:pt x="8076" y="5071"/>
                    <a:pt x="8160" y="5224"/>
                  </a:cubicBezTo>
                  <a:cubicBezTo>
                    <a:pt x="8355" y="5545"/>
                    <a:pt x="8355" y="5908"/>
                    <a:pt x="8230" y="6201"/>
                  </a:cubicBezTo>
                  <a:cubicBezTo>
                    <a:pt x="8160" y="6382"/>
                    <a:pt x="8035" y="6508"/>
                    <a:pt x="7909" y="6605"/>
                  </a:cubicBezTo>
                  <a:cubicBezTo>
                    <a:pt x="7797" y="6689"/>
                    <a:pt x="7658" y="6745"/>
                    <a:pt x="7532" y="6787"/>
                  </a:cubicBezTo>
                  <a:cubicBezTo>
                    <a:pt x="7407" y="6815"/>
                    <a:pt x="7309" y="6829"/>
                    <a:pt x="7239" y="6856"/>
                  </a:cubicBezTo>
                  <a:cubicBezTo>
                    <a:pt x="7170" y="6870"/>
                    <a:pt x="7114" y="6898"/>
                    <a:pt x="7114" y="6954"/>
                  </a:cubicBezTo>
                  <a:cubicBezTo>
                    <a:pt x="7100" y="6968"/>
                    <a:pt x="7100" y="7010"/>
                    <a:pt x="7114" y="7038"/>
                  </a:cubicBezTo>
                  <a:lnTo>
                    <a:pt x="7184" y="7108"/>
                  </a:lnTo>
                  <a:cubicBezTo>
                    <a:pt x="7212" y="7135"/>
                    <a:pt x="7253" y="7163"/>
                    <a:pt x="7309" y="7177"/>
                  </a:cubicBezTo>
                  <a:cubicBezTo>
                    <a:pt x="7404" y="7236"/>
                    <a:pt x="7568" y="7295"/>
                    <a:pt x="7785" y="7295"/>
                  </a:cubicBezTo>
                  <a:cubicBezTo>
                    <a:pt x="7824" y="7295"/>
                    <a:pt x="7866" y="7293"/>
                    <a:pt x="7909" y="7289"/>
                  </a:cubicBezTo>
                  <a:cubicBezTo>
                    <a:pt x="8048" y="7275"/>
                    <a:pt x="8216" y="7233"/>
                    <a:pt x="8369" y="7163"/>
                  </a:cubicBezTo>
                  <a:cubicBezTo>
                    <a:pt x="8523" y="7094"/>
                    <a:pt x="8676" y="6968"/>
                    <a:pt x="8816" y="6815"/>
                  </a:cubicBezTo>
                  <a:cubicBezTo>
                    <a:pt x="8844" y="6801"/>
                    <a:pt x="8885" y="6717"/>
                    <a:pt x="8941" y="6647"/>
                  </a:cubicBezTo>
                  <a:lnTo>
                    <a:pt x="8983" y="6591"/>
                  </a:lnTo>
                  <a:lnTo>
                    <a:pt x="8997" y="6577"/>
                  </a:lnTo>
                  <a:lnTo>
                    <a:pt x="9011" y="6536"/>
                  </a:lnTo>
                  <a:lnTo>
                    <a:pt x="9011" y="6522"/>
                  </a:lnTo>
                  <a:lnTo>
                    <a:pt x="9025" y="6508"/>
                  </a:lnTo>
                  <a:cubicBezTo>
                    <a:pt x="9081" y="6396"/>
                    <a:pt x="9123" y="6285"/>
                    <a:pt x="9150" y="6159"/>
                  </a:cubicBezTo>
                  <a:cubicBezTo>
                    <a:pt x="9206" y="5908"/>
                    <a:pt x="9206" y="5629"/>
                    <a:pt x="9150" y="5392"/>
                  </a:cubicBezTo>
                  <a:cubicBezTo>
                    <a:pt x="9095" y="5127"/>
                    <a:pt x="8997" y="4904"/>
                    <a:pt x="8844" y="4694"/>
                  </a:cubicBezTo>
                  <a:cubicBezTo>
                    <a:pt x="8676" y="4499"/>
                    <a:pt x="8509" y="4318"/>
                    <a:pt x="8314" y="4220"/>
                  </a:cubicBezTo>
                  <a:cubicBezTo>
                    <a:pt x="8230" y="4164"/>
                    <a:pt x="8118" y="4109"/>
                    <a:pt x="8035" y="4095"/>
                  </a:cubicBezTo>
                  <a:cubicBezTo>
                    <a:pt x="7951" y="4081"/>
                    <a:pt x="7881" y="4039"/>
                    <a:pt x="7797" y="4039"/>
                  </a:cubicBezTo>
                  <a:cubicBezTo>
                    <a:pt x="7728" y="4025"/>
                    <a:pt x="7630" y="4025"/>
                    <a:pt x="7588" y="4025"/>
                  </a:cubicBezTo>
                  <a:cubicBezTo>
                    <a:pt x="7518" y="4025"/>
                    <a:pt x="7463" y="4025"/>
                    <a:pt x="7407" y="4039"/>
                  </a:cubicBezTo>
                  <a:cubicBezTo>
                    <a:pt x="7309" y="4067"/>
                    <a:pt x="7212" y="4095"/>
                    <a:pt x="7184" y="4109"/>
                  </a:cubicBezTo>
                  <a:cubicBezTo>
                    <a:pt x="7128" y="4150"/>
                    <a:pt x="7114" y="4178"/>
                    <a:pt x="7128" y="4234"/>
                  </a:cubicBezTo>
                  <a:lnTo>
                    <a:pt x="7184" y="4290"/>
                  </a:lnTo>
                  <a:cubicBezTo>
                    <a:pt x="7198" y="4304"/>
                    <a:pt x="7212" y="4346"/>
                    <a:pt x="7239" y="4360"/>
                  </a:cubicBezTo>
                  <a:cubicBezTo>
                    <a:pt x="7253" y="4374"/>
                    <a:pt x="7281" y="4388"/>
                    <a:pt x="7323" y="4415"/>
                  </a:cubicBezTo>
                  <a:cubicBezTo>
                    <a:pt x="7170" y="4415"/>
                    <a:pt x="7002" y="4415"/>
                    <a:pt x="6849" y="4443"/>
                  </a:cubicBezTo>
                  <a:cubicBezTo>
                    <a:pt x="6695" y="4485"/>
                    <a:pt x="6542" y="4527"/>
                    <a:pt x="6403" y="4625"/>
                  </a:cubicBezTo>
                  <a:cubicBezTo>
                    <a:pt x="6096" y="4778"/>
                    <a:pt x="5859" y="5001"/>
                    <a:pt x="5677" y="5294"/>
                  </a:cubicBezTo>
                  <a:cubicBezTo>
                    <a:pt x="5649" y="5350"/>
                    <a:pt x="5635" y="5406"/>
                    <a:pt x="5594" y="5462"/>
                  </a:cubicBezTo>
                  <a:cubicBezTo>
                    <a:pt x="5566" y="5503"/>
                    <a:pt x="5538" y="5559"/>
                    <a:pt x="5524" y="5601"/>
                  </a:cubicBezTo>
                  <a:cubicBezTo>
                    <a:pt x="5426" y="5880"/>
                    <a:pt x="5370" y="6173"/>
                    <a:pt x="5370" y="6466"/>
                  </a:cubicBezTo>
                  <a:cubicBezTo>
                    <a:pt x="5370" y="6689"/>
                    <a:pt x="5398" y="6898"/>
                    <a:pt x="5454" y="7108"/>
                  </a:cubicBezTo>
                  <a:cubicBezTo>
                    <a:pt x="5510" y="7317"/>
                    <a:pt x="5607" y="7512"/>
                    <a:pt x="5719" y="7693"/>
                  </a:cubicBezTo>
                  <a:cubicBezTo>
                    <a:pt x="5928" y="8042"/>
                    <a:pt x="6221" y="8321"/>
                    <a:pt x="6542" y="8488"/>
                  </a:cubicBezTo>
                  <a:cubicBezTo>
                    <a:pt x="6612" y="8530"/>
                    <a:pt x="6695" y="8572"/>
                    <a:pt x="6765" y="8614"/>
                  </a:cubicBezTo>
                  <a:lnTo>
                    <a:pt x="6988" y="8698"/>
                  </a:lnTo>
                  <a:cubicBezTo>
                    <a:pt x="7058" y="8740"/>
                    <a:pt x="7142" y="8753"/>
                    <a:pt x="7239" y="8767"/>
                  </a:cubicBezTo>
                  <a:lnTo>
                    <a:pt x="7351" y="8809"/>
                  </a:lnTo>
                  <a:cubicBezTo>
                    <a:pt x="7393" y="8823"/>
                    <a:pt x="7449" y="8823"/>
                    <a:pt x="7477" y="8823"/>
                  </a:cubicBezTo>
                  <a:cubicBezTo>
                    <a:pt x="7665" y="8863"/>
                    <a:pt x="7854" y="8880"/>
                    <a:pt x="8040" y="8880"/>
                  </a:cubicBezTo>
                  <a:cubicBezTo>
                    <a:pt x="8184" y="8880"/>
                    <a:pt x="8327" y="8869"/>
                    <a:pt x="8467" y="8851"/>
                  </a:cubicBezTo>
                  <a:cubicBezTo>
                    <a:pt x="8648" y="8837"/>
                    <a:pt x="8802" y="8809"/>
                    <a:pt x="8955" y="8753"/>
                  </a:cubicBezTo>
                  <a:lnTo>
                    <a:pt x="9206" y="8670"/>
                  </a:lnTo>
                  <a:cubicBezTo>
                    <a:pt x="9290" y="8642"/>
                    <a:pt x="9360" y="8600"/>
                    <a:pt x="9429" y="8558"/>
                  </a:cubicBezTo>
                  <a:cubicBezTo>
                    <a:pt x="9471" y="8544"/>
                    <a:pt x="9499" y="8530"/>
                    <a:pt x="9555" y="8502"/>
                  </a:cubicBezTo>
                  <a:lnTo>
                    <a:pt x="9653" y="8447"/>
                  </a:lnTo>
                  <a:cubicBezTo>
                    <a:pt x="9722" y="8405"/>
                    <a:pt x="9792" y="8349"/>
                    <a:pt x="9862" y="8321"/>
                  </a:cubicBezTo>
                  <a:lnTo>
                    <a:pt x="10071" y="8182"/>
                  </a:lnTo>
                  <a:lnTo>
                    <a:pt x="10266" y="8028"/>
                  </a:lnTo>
                  <a:cubicBezTo>
                    <a:pt x="10545" y="7763"/>
                    <a:pt x="10796" y="7456"/>
                    <a:pt x="10978" y="7094"/>
                  </a:cubicBezTo>
                  <a:cubicBezTo>
                    <a:pt x="11033" y="7010"/>
                    <a:pt x="11075" y="6926"/>
                    <a:pt x="11103" y="6815"/>
                  </a:cubicBezTo>
                  <a:cubicBezTo>
                    <a:pt x="11145" y="6731"/>
                    <a:pt x="11187" y="6647"/>
                    <a:pt x="11215" y="6536"/>
                  </a:cubicBezTo>
                  <a:cubicBezTo>
                    <a:pt x="11243" y="6452"/>
                    <a:pt x="11285" y="6354"/>
                    <a:pt x="11312" y="6257"/>
                  </a:cubicBezTo>
                  <a:cubicBezTo>
                    <a:pt x="11354" y="6159"/>
                    <a:pt x="11368" y="6061"/>
                    <a:pt x="11396" y="5964"/>
                  </a:cubicBezTo>
                  <a:cubicBezTo>
                    <a:pt x="11466" y="5699"/>
                    <a:pt x="11508" y="5420"/>
                    <a:pt x="11522" y="5141"/>
                  </a:cubicBezTo>
                  <a:cubicBezTo>
                    <a:pt x="11536" y="4862"/>
                    <a:pt x="11522" y="4569"/>
                    <a:pt x="11466" y="4290"/>
                  </a:cubicBezTo>
                  <a:cubicBezTo>
                    <a:pt x="11382" y="3718"/>
                    <a:pt x="11145" y="3160"/>
                    <a:pt x="10810" y="2672"/>
                  </a:cubicBezTo>
                  <a:cubicBezTo>
                    <a:pt x="10476" y="2184"/>
                    <a:pt x="10043" y="1751"/>
                    <a:pt x="9555" y="1403"/>
                  </a:cubicBezTo>
                  <a:cubicBezTo>
                    <a:pt x="9067" y="1026"/>
                    <a:pt x="8523" y="747"/>
                    <a:pt x="7951" y="524"/>
                  </a:cubicBezTo>
                  <a:cubicBezTo>
                    <a:pt x="7379" y="301"/>
                    <a:pt x="6779" y="161"/>
                    <a:pt x="6151" y="77"/>
                  </a:cubicBezTo>
                  <a:cubicBezTo>
                    <a:pt x="5819" y="25"/>
                    <a:pt x="5482" y="0"/>
                    <a:pt x="5144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289064" y="3415230"/>
              <a:ext cx="273727" cy="492376"/>
            </a:xfrm>
            <a:custGeom>
              <a:avLst/>
              <a:gdLst/>
              <a:ahLst/>
              <a:cxnLst/>
              <a:rect l="l" t="t" r="r" b="b"/>
              <a:pathLst>
                <a:path w="6242" h="11228" extrusionOk="0">
                  <a:moveTo>
                    <a:pt x="5956" y="0"/>
                  </a:moveTo>
                  <a:cubicBezTo>
                    <a:pt x="5857" y="0"/>
                    <a:pt x="5759" y="60"/>
                    <a:pt x="5670" y="138"/>
                  </a:cubicBezTo>
                  <a:cubicBezTo>
                    <a:pt x="5545" y="222"/>
                    <a:pt x="5433" y="347"/>
                    <a:pt x="5349" y="389"/>
                  </a:cubicBezTo>
                  <a:cubicBezTo>
                    <a:pt x="5321" y="417"/>
                    <a:pt x="5293" y="431"/>
                    <a:pt x="5280" y="459"/>
                  </a:cubicBezTo>
                  <a:lnTo>
                    <a:pt x="5252" y="459"/>
                  </a:lnTo>
                  <a:cubicBezTo>
                    <a:pt x="5015" y="515"/>
                    <a:pt x="4805" y="571"/>
                    <a:pt x="4582" y="626"/>
                  </a:cubicBezTo>
                  <a:cubicBezTo>
                    <a:pt x="4024" y="780"/>
                    <a:pt x="3466" y="989"/>
                    <a:pt x="2992" y="1338"/>
                  </a:cubicBezTo>
                  <a:cubicBezTo>
                    <a:pt x="2922" y="1366"/>
                    <a:pt x="2880" y="1421"/>
                    <a:pt x="2825" y="1477"/>
                  </a:cubicBezTo>
                  <a:lnTo>
                    <a:pt x="2643" y="1617"/>
                  </a:lnTo>
                  <a:lnTo>
                    <a:pt x="2490" y="1770"/>
                  </a:lnTo>
                  <a:lnTo>
                    <a:pt x="2336" y="1924"/>
                  </a:lnTo>
                  <a:cubicBezTo>
                    <a:pt x="2155" y="2161"/>
                    <a:pt x="1988" y="2398"/>
                    <a:pt x="1862" y="2677"/>
                  </a:cubicBezTo>
                  <a:cubicBezTo>
                    <a:pt x="1834" y="2760"/>
                    <a:pt x="1778" y="2872"/>
                    <a:pt x="1737" y="2970"/>
                  </a:cubicBezTo>
                  <a:lnTo>
                    <a:pt x="1695" y="3137"/>
                  </a:lnTo>
                  <a:lnTo>
                    <a:pt x="1639" y="3290"/>
                  </a:lnTo>
                  <a:cubicBezTo>
                    <a:pt x="1625" y="3360"/>
                    <a:pt x="1597" y="3430"/>
                    <a:pt x="1583" y="3514"/>
                  </a:cubicBezTo>
                  <a:cubicBezTo>
                    <a:pt x="1583" y="3556"/>
                    <a:pt x="1569" y="3583"/>
                    <a:pt x="1555" y="3625"/>
                  </a:cubicBezTo>
                  <a:cubicBezTo>
                    <a:pt x="1555" y="3653"/>
                    <a:pt x="1527" y="3695"/>
                    <a:pt x="1527" y="3737"/>
                  </a:cubicBezTo>
                  <a:cubicBezTo>
                    <a:pt x="1513" y="3807"/>
                    <a:pt x="1513" y="3904"/>
                    <a:pt x="1499" y="3974"/>
                  </a:cubicBezTo>
                  <a:cubicBezTo>
                    <a:pt x="1486" y="4058"/>
                    <a:pt x="1486" y="4127"/>
                    <a:pt x="1486" y="4211"/>
                  </a:cubicBezTo>
                  <a:cubicBezTo>
                    <a:pt x="1486" y="4267"/>
                    <a:pt x="1458" y="4337"/>
                    <a:pt x="1458" y="4392"/>
                  </a:cubicBezTo>
                  <a:lnTo>
                    <a:pt x="1458" y="4574"/>
                  </a:lnTo>
                  <a:cubicBezTo>
                    <a:pt x="1458" y="4783"/>
                    <a:pt x="1458" y="4992"/>
                    <a:pt x="1486" y="5201"/>
                  </a:cubicBezTo>
                  <a:cubicBezTo>
                    <a:pt x="1499" y="5369"/>
                    <a:pt x="1513" y="5522"/>
                    <a:pt x="1527" y="5690"/>
                  </a:cubicBezTo>
                  <a:cubicBezTo>
                    <a:pt x="1499" y="5620"/>
                    <a:pt x="1458" y="5578"/>
                    <a:pt x="1416" y="5522"/>
                  </a:cubicBezTo>
                  <a:cubicBezTo>
                    <a:pt x="1318" y="5411"/>
                    <a:pt x="1234" y="5327"/>
                    <a:pt x="1137" y="5257"/>
                  </a:cubicBezTo>
                  <a:cubicBezTo>
                    <a:pt x="1039" y="5187"/>
                    <a:pt x="942" y="5118"/>
                    <a:pt x="816" y="5034"/>
                  </a:cubicBezTo>
                  <a:cubicBezTo>
                    <a:pt x="732" y="4964"/>
                    <a:pt x="663" y="4895"/>
                    <a:pt x="607" y="4825"/>
                  </a:cubicBezTo>
                  <a:lnTo>
                    <a:pt x="453" y="4560"/>
                  </a:lnTo>
                  <a:cubicBezTo>
                    <a:pt x="342" y="4365"/>
                    <a:pt x="314" y="4141"/>
                    <a:pt x="272" y="3918"/>
                  </a:cubicBezTo>
                  <a:cubicBezTo>
                    <a:pt x="261" y="3863"/>
                    <a:pt x="241" y="3826"/>
                    <a:pt x="206" y="3826"/>
                  </a:cubicBezTo>
                  <a:cubicBezTo>
                    <a:pt x="197" y="3826"/>
                    <a:pt x="186" y="3829"/>
                    <a:pt x="174" y="3834"/>
                  </a:cubicBezTo>
                  <a:cubicBezTo>
                    <a:pt x="119" y="3848"/>
                    <a:pt x="91" y="3904"/>
                    <a:pt x="91" y="3946"/>
                  </a:cubicBezTo>
                  <a:cubicBezTo>
                    <a:pt x="63" y="4086"/>
                    <a:pt x="91" y="4225"/>
                    <a:pt x="91" y="4351"/>
                  </a:cubicBezTo>
                  <a:cubicBezTo>
                    <a:pt x="105" y="4476"/>
                    <a:pt x="133" y="4602"/>
                    <a:pt x="174" y="4713"/>
                  </a:cubicBezTo>
                  <a:cubicBezTo>
                    <a:pt x="202" y="4839"/>
                    <a:pt x="258" y="4950"/>
                    <a:pt x="314" y="5048"/>
                  </a:cubicBezTo>
                  <a:cubicBezTo>
                    <a:pt x="370" y="5160"/>
                    <a:pt x="439" y="5257"/>
                    <a:pt x="509" y="5341"/>
                  </a:cubicBezTo>
                  <a:cubicBezTo>
                    <a:pt x="621" y="5480"/>
                    <a:pt x="732" y="5620"/>
                    <a:pt x="858" y="5759"/>
                  </a:cubicBezTo>
                  <a:cubicBezTo>
                    <a:pt x="969" y="5899"/>
                    <a:pt x="1081" y="6024"/>
                    <a:pt x="1179" y="6164"/>
                  </a:cubicBezTo>
                  <a:lnTo>
                    <a:pt x="663" y="5801"/>
                  </a:lnTo>
                  <a:cubicBezTo>
                    <a:pt x="481" y="5662"/>
                    <a:pt x="328" y="5522"/>
                    <a:pt x="188" y="5313"/>
                  </a:cubicBezTo>
                  <a:cubicBezTo>
                    <a:pt x="183" y="5239"/>
                    <a:pt x="151" y="5209"/>
                    <a:pt x="117" y="5209"/>
                  </a:cubicBezTo>
                  <a:cubicBezTo>
                    <a:pt x="62" y="5209"/>
                    <a:pt x="0" y="5288"/>
                    <a:pt x="35" y="5383"/>
                  </a:cubicBezTo>
                  <a:cubicBezTo>
                    <a:pt x="35" y="5397"/>
                    <a:pt x="49" y="5397"/>
                    <a:pt x="49" y="5411"/>
                  </a:cubicBezTo>
                  <a:cubicBezTo>
                    <a:pt x="188" y="5815"/>
                    <a:pt x="384" y="6024"/>
                    <a:pt x="579" y="6220"/>
                  </a:cubicBezTo>
                  <a:cubicBezTo>
                    <a:pt x="677" y="6303"/>
                    <a:pt x="802" y="6387"/>
                    <a:pt x="900" y="6485"/>
                  </a:cubicBezTo>
                  <a:cubicBezTo>
                    <a:pt x="1025" y="6568"/>
                    <a:pt x="1151" y="6652"/>
                    <a:pt x="1290" y="6778"/>
                  </a:cubicBezTo>
                  <a:cubicBezTo>
                    <a:pt x="1374" y="6847"/>
                    <a:pt x="1458" y="6931"/>
                    <a:pt x="1555" y="7001"/>
                  </a:cubicBezTo>
                  <a:cubicBezTo>
                    <a:pt x="1639" y="7085"/>
                    <a:pt x="1723" y="7154"/>
                    <a:pt x="1792" y="7252"/>
                  </a:cubicBezTo>
                  <a:cubicBezTo>
                    <a:pt x="1932" y="7419"/>
                    <a:pt x="2071" y="7615"/>
                    <a:pt x="2183" y="7824"/>
                  </a:cubicBezTo>
                  <a:cubicBezTo>
                    <a:pt x="2197" y="7852"/>
                    <a:pt x="2197" y="7880"/>
                    <a:pt x="2211" y="7907"/>
                  </a:cubicBezTo>
                  <a:cubicBezTo>
                    <a:pt x="2225" y="7977"/>
                    <a:pt x="2267" y="8047"/>
                    <a:pt x="2281" y="8117"/>
                  </a:cubicBezTo>
                  <a:cubicBezTo>
                    <a:pt x="2504" y="8730"/>
                    <a:pt x="2769" y="9274"/>
                    <a:pt x="3020" y="9735"/>
                  </a:cubicBezTo>
                  <a:cubicBezTo>
                    <a:pt x="3257" y="10195"/>
                    <a:pt x="3466" y="10572"/>
                    <a:pt x="3620" y="10823"/>
                  </a:cubicBezTo>
                  <a:cubicBezTo>
                    <a:pt x="3787" y="11088"/>
                    <a:pt x="3885" y="11227"/>
                    <a:pt x="3885" y="11227"/>
                  </a:cubicBezTo>
                  <a:cubicBezTo>
                    <a:pt x="3648" y="10837"/>
                    <a:pt x="3480" y="10404"/>
                    <a:pt x="3341" y="9986"/>
                  </a:cubicBezTo>
                  <a:cubicBezTo>
                    <a:pt x="3383" y="9944"/>
                    <a:pt x="3396" y="9902"/>
                    <a:pt x="3383" y="9846"/>
                  </a:cubicBezTo>
                  <a:cubicBezTo>
                    <a:pt x="3313" y="9637"/>
                    <a:pt x="3271" y="9428"/>
                    <a:pt x="3257" y="9233"/>
                  </a:cubicBezTo>
                  <a:cubicBezTo>
                    <a:pt x="3257" y="9219"/>
                    <a:pt x="3271" y="9205"/>
                    <a:pt x="3257" y="9177"/>
                  </a:cubicBezTo>
                  <a:cubicBezTo>
                    <a:pt x="3257" y="9163"/>
                    <a:pt x="3257" y="9149"/>
                    <a:pt x="3243" y="9107"/>
                  </a:cubicBezTo>
                  <a:cubicBezTo>
                    <a:pt x="3243" y="8954"/>
                    <a:pt x="3257" y="8800"/>
                    <a:pt x="3327" y="8647"/>
                  </a:cubicBezTo>
                  <a:cubicBezTo>
                    <a:pt x="3383" y="8479"/>
                    <a:pt x="3466" y="8340"/>
                    <a:pt x="3606" y="8186"/>
                  </a:cubicBezTo>
                  <a:cubicBezTo>
                    <a:pt x="3745" y="8033"/>
                    <a:pt x="3787" y="7907"/>
                    <a:pt x="3787" y="7712"/>
                  </a:cubicBezTo>
                  <a:cubicBezTo>
                    <a:pt x="3815" y="7266"/>
                    <a:pt x="3466" y="6833"/>
                    <a:pt x="3341" y="6429"/>
                  </a:cubicBezTo>
                  <a:cubicBezTo>
                    <a:pt x="3335" y="6401"/>
                    <a:pt x="3311" y="6389"/>
                    <a:pt x="3287" y="6389"/>
                  </a:cubicBezTo>
                  <a:cubicBezTo>
                    <a:pt x="3250" y="6389"/>
                    <a:pt x="3212" y="6415"/>
                    <a:pt x="3229" y="6457"/>
                  </a:cubicBezTo>
                  <a:cubicBezTo>
                    <a:pt x="3243" y="6554"/>
                    <a:pt x="3257" y="6638"/>
                    <a:pt x="3257" y="6736"/>
                  </a:cubicBezTo>
                  <a:cubicBezTo>
                    <a:pt x="3271" y="6833"/>
                    <a:pt x="3271" y="6931"/>
                    <a:pt x="3271" y="7015"/>
                  </a:cubicBezTo>
                  <a:cubicBezTo>
                    <a:pt x="3257" y="7043"/>
                    <a:pt x="3257" y="7071"/>
                    <a:pt x="3257" y="7085"/>
                  </a:cubicBezTo>
                  <a:cubicBezTo>
                    <a:pt x="3257" y="7112"/>
                    <a:pt x="3257" y="7126"/>
                    <a:pt x="3271" y="7140"/>
                  </a:cubicBezTo>
                  <a:cubicBezTo>
                    <a:pt x="3271" y="7252"/>
                    <a:pt x="3257" y="7336"/>
                    <a:pt x="3229" y="7433"/>
                  </a:cubicBezTo>
                  <a:cubicBezTo>
                    <a:pt x="3104" y="7670"/>
                    <a:pt x="2964" y="7907"/>
                    <a:pt x="2880" y="8159"/>
                  </a:cubicBezTo>
                  <a:cubicBezTo>
                    <a:pt x="2839" y="8228"/>
                    <a:pt x="2783" y="8298"/>
                    <a:pt x="2755" y="8382"/>
                  </a:cubicBezTo>
                  <a:cubicBezTo>
                    <a:pt x="2741" y="8438"/>
                    <a:pt x="2713" y="8479"/>
                    <a:pt x="2713" y="8549"/>
                  </a:cubicBezTo>
                  <a:cubicBezTo>
                    <a:pt x="2574" y="8256"/>
                    <a:pt x="2462" y="7949"/>
                    <a:pt x="2364" y="7629"/>
                  </a:cubicBezTo>
                  <a:cubicBezTo>
                    <a:pt x="2225" y="7154"/>
                    <a:pt x="2113" y="6666"/>
                    <a:pt x="2002" y="6206"/>
                  </a:cubicBezTo>
                  <a:cubicBezTo>
                    <a:pt x="1904" y="5718"/>
                    <a:pt x="1806" y="5243"/>
                    <a:pt x="1778" y="4755"/>
                  </a:cubicBezTo>
                  <a:cubicBezTo>
                    <a:pt x="1792" y="4602"/>
                    <a:pt x="1806" y="4462"/>
                    <a:pt x="1834" y="4323"/>
                  </a:cubicBezTo>
                  <a:cubicBezTo>
                    <a:pt x="1904" y="3737"/>
                    <a:pt x="2281" y="3556"/>
                    <a:pt x="2643" y="3304"/>
                  </a:cubicBezTo>
                  <a:cubicBezTo>
                    <a:pt x="2880" y="3151"/>
                    <a:pt x="3034" y="2970"/>
                    <a:pt x="3159" y="2788"/>
                  </a:cubicBezTo>
                  <a:cubicBezTo>
                    <a:pt x="3229" y="2691"/>
                    <a:pt x="3299" y="2593"/>
                    <a:pt x="3369" y="2523"/>
                  </a:cubicBezTo>
                  <a:cubicBezTo>
                    <a:pt x="3383" y="2509"/>
                    <a:pt x="3396" y="2481"/>
                    <a:pt x="3410" y="2454"/>
                  </a:cubicBezTo>
                  <a:cubicBezTo>
                    <a:pt x="3438" y="2440"/>
                    <a:pt x="3452" y="2398"/>
                    <a:pt x="3466" y="2384"/>
                  </a:cubicBezTo>
                  <a:cubicBezTo>
                    <a:pt x="3508" y="2342"/>
                    <a:pt x="3550" y="2314"/>
                    <a:pt x="3592" y="2272"/>
                  </a:cubicBezTo>
                  <a:cubicBezTo>
                    <a:pt x="3641" y="2247"/>
                    <a:pt x="3569" y="2156"/>
                    <a:pt x="3524" y="2156"/>
                  </a:cubicBezTo>
                  <a:cubicBezTo>
                    <a:pt x="3518" y="2156"/>
                    <a:pt x="3513" y="2158"/>
                    <a:pt x="3508" y="2161"/>
                  </a:cubicBezTo>
                  <a:cubicBezTo>
                    <a:pt x="3173" y="2314"/>
                    <a:pt x="2922" y="2384"/>
                    <a:pt x="2532" y="2481"/>
                  </a:cubicBezTo>
                  <a:cubicBezTo>
                    <a:pt x="2476" y="2509"/>
                    <a:pt x="2392" y="2523"/>
                    <a:pt x="2322" y="2551"/>
                  </a:cubicBezTo>
                  <a:lnTo>
                    <a:pt x="2211" y="2607"/>
                  </a:lnTo>
                  <a:cubicBezTo>
                    <a:pt x="2183" y="2621"/>
                    <a:pt x="2155" y="2649"/>
                    <a:pt x="2127" y="2677"/>
                  </a:cubicBezTo>
                  <a:lnTo>
                    <a:pt x="2085" y="2719"/>
                  </a:lnTo>
                  <a:lnTo>
                    <a:pt x="2141" y="2593"/>
                  </a:lnTo>
                  <a:cubicBezTo>
                    <a:pt x="2155" y="2551"/>
                    <a:pt x="2197" y="2509"/>
                    <a:pt x="2211" y="2468"/>
                  </a:cubicBezTo>
                  <a:cubicBezTo>
                    <a:pt x="2267" y="2398"/>
                    <a:pt x="2295" y="2314"/>
                    <a:pt x="2350" y="2244"/>
                  </a:cubicBezTo>
                  <a:lnTo>
                    <a:pt x="2490" y="2063"/>
                  </a:lnTo>
                  <a:cubicBezTo>
                    <a:pt x="2504" y="2035"/>
                    <a:pt x="2546" y="2021"/>
                    <a:pt x="2560" y="1979"/>
                  </a:cubicBezTo>
                  <a:lnTo>
                    <a:pt x="2643" y="1910"/>
                  </a:lnTo>
                  <a:lnTo>
                    <a:pt x="2811" y="1756"/>
                  </a:lnTo>
                  <a:cubicBezTo>
                    <a:pt x="2852" y="1700"/>
                    <a:pt x="2922" y="1672"/>
                    <a:pt x="2978" y="1617"/>
                  </a:cubicBezTo>
                  <a:cubicBezTo>
                    <a:pt x="3090" y="1533"/>
                    <a:pt x="3201" y="1435"/>
                    <a:pt x="3313" y="1352"/>
                  </a:cubicBezTo>
                  <a:cubicBezTo>
                    <a:pt x="3383" y="1324"/>
                    <a:pt x="3466" y="1282"/>
                    <a:pt x="3536" y="1254"/>
                  </a:cubicBezTo>
                  <a:lnTo>
                    <a:pt x="3787" y="1156"/>
                  </a:lnTo>
                  <a:lnTo>
                    <a:pt x="4024" y="1087"/>
                  </a:lnTo>
                  <a:cubicBezTo>
                    <a:pt x="4108" y="1073"/>
                    <a:pt x="4178" y="1045"/>
                    <a:pt x="4275" y="1045"/>
                  </a:cubicBezTo>
                  <a:cubicBezTo>
                    <a:pt x="4596" y="975"/>
                    <a:pt x="4931" y="933"/>
                    <a:pt x="5280" y="877"/>
                  </a:cubicBezTo>
                  <a:cubicBezTo>
                    <a:pt x="5363" y="863"/>
                    <a:pt x="5461" y="849"/>
                    <a:pt x="5531" y="836"/>
                  </a:cubicBezTo>
                  <a:cubicBezTo>
                    <a:pt x="5559" y="808"/>
                    <a:pt x="5614" y="794"/>
                    <a:pt x="5642" y="780"/>
                  </a:cubicBezTo>
                  <a:cubicBezTo>
                    <a:pt x="5684" y="766"/>
                    <a:pt x="5740" y="738"/>
                    <a:pt x="5768" y="724"/>
                  </a:cubicBezTo>
                  <a:cubicBezTo>
                    <a:pt x="5921" y="640"/>
                    <a:pt x="6089" y="529"/>
                    <a:pt x="6186" y="417"/>
                  </a:cubicBezTo>
                  <a:cubicBezTo>
                    <a:pt x="6200" y="389"/>
                    <a:pt x="6200" y="361"/>
                    <a:pt x="6186" y="347"/>
                  </a:cubicBezTo>
                  <a:cubicBezTo>
                    <a:pt x="6242" y="222"/>
                    <a:pt x="6172" y="68"/>
                    <a:pt x="6033" y="13"/>
                  </a:cubicBezTo>
                  <a:cubicBezTo>
                    <a:pt x="6007" y="4"/>
                    <a:pt x="5982" y="0"/>
                    <a:pt x="5956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370718" y="3524031"/>
              <a:ext cx="55079" cy="42230"/>
            </a:xfrm>
            <a:custGeom>
              <a:avLst/>
              <a:gdLst/>
              <a:ahLst/>
              <a:cxnLst/>
              <a:rect l="l" t="t" r="r" b="b"/>
              <a:pathLst>
                <a:path w="1256" h="963" extrusionOk="0">
                  <a:moveTo>
                    <a:pt x="1256" y="0"/>
                  </a:moveTo>
                  <a:cubicBezTo>
                    <a:pt x="1158" y="28"/>
                    <a:pt x="1032" y="42"/>
                    <a:pt x="907" y="56"/>
                  </a:cubicBezTo>
                  <a:cubicBezTo>
                    <a:pt x="781" y="70"/>
                    <a:pt x="670" y="112"/>
                    <a:pt x="544" y="140"/>
                  </a:cubicBezTo>
                  <a:cubicBezTo>
                    <a:pt x="433" y="182"/>
                    <a:pt x="363" y="238"/>
                    <a:pt x="293" y="279"/>
                  </a:cubicBezTo>
                  <a:lnTo>
                    <a:pt x="195" y="391"/>
                  </a:lnTo>
                  <a:cubicBezTo>
                    <a:pt x="154" y="419"/>
                    <a:pt x="126" y="475"/>
                    <a:pt x="112" y="517"/>
                  </a:cubicBezTo>
                  <a:cubicBezTo>
                    <a:pt x="112" y="558"/>
                    <a:pt x="84" y="600"/>
                    <a:pt x="70" y="656"/>
                  </a:cubicBezTo>
                  <a:cubicBezTo>
                    <a:pt x="56" y="684"/>
                    <a:pt x="42" y="740"/>
                    <a:pt x="42" y="796"/>
                  </a:cubicBezTo>
                  <a:lnTo>
                    <a:pt x="0" y="963"/>
                  </a:lnTo>
                  <a:cubicBezTo>
                    <a:pt x="112" y="865"/>
                    <a:pt x="251" y="768"/>
                    <a:pt x="391" y="726"/>
                  </a:cubicBezTo>
                  <a:cubicBezTo>
                    <a:pt x="460" y="670"/>
                    <a:pt x="530" y="628"/>
                    <a:pt x="600" y="600"/>
                  </a:cubicBezTo>
                  <a:cubicBezTo>
                    <a:pt x="670" y="558"/>
                    <a:pt x="753" y="531"/>
                    <a:pt x="823" y="475"/>
                  </a:cubicBezTo>
                  <a:cubicBezTo>
                    <a:pt x="879" y="447"/>
                    <a:pt x="907" y="405"/>
                    <a:pt x="949" y="377"/>
                  </a:cubicBezTo>
                  <a:lnTo>
                    <a:pt x="1046" y="265"/>
                  </a:lnTo>
                  <a:lnTo>
                    <a:pt x="1158" y="168"/>
                  </a:lnTo>
                  <a:lnTo>
                    <a:pt x="1256" y="56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5A4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685098" y="3297484"/>
              <a:ext cx="425764" cy="260221"/>
            </a:xfrm>
            <a:custGeom>
              <a:avLst/>
              <a:gdLst/>
              <a:ahLst/>
              <a:cxnLst/>
              <a:rect l="l" t="t" r="r" b="b"/>
              <a:pathLst>
                <a:path w="9709" h="5934" extrusionOk="0">
                  <a:moveTo>
                    <a:pt x="1" y="3548"/>
                  </a:moveTo>
                  <a:cubicBezTo>
                    <a:pt x="1" y="3548"/>
                    <a:pt x="66" y="3585"/>
                    <a:pt x="187" y="3637"/>
                  </a:cubicBezTo>
                  <a:lnTo>
                    <a:pt x="187" y="3637"/>
                  </a:lnTo>
                  <a:cubicBezTo>
                    <a:pt x="127" y="3605"/>
                    <a:pt x="65" y="3575"/>
                    <a:pt x="1" y="3548"/>
                  </a:cubicBezTo>
                  <a:close/>
                  <a:moveTo>
                    <a:pt x="9332" y="0"/>
                  </a:moveTo>
                  <a:cubicBezTo>
                    <a:pt x="9317" y="0"/>
                    <a:pt x="9303" y="2"/>
                    <a:pt x="9290" y="5"/>
                  </a:cubicBezTo>
                  <a:cubicBezTo>
                    <a:pt x="9095" y="75"/>
                    <a:pt x="9207" y="466"/>
                    <a:pt x="9151" y="619"/>
                  </a:cubicBezTo>
                  <a:cubicBezTo>
                    <a:pt x="9151" y="661"/>
                    <a:pt x="9137" y="675"/>
                    <a:pt x="9151" y="703"/>
                  </a:cubicBezTo>
                  <a:lnTo>
                    <a:pt x="9137" y="731"/>
                  </a:lnTo>
                  <a:cubicBezTo>
                    <a:pt x="9025" y="870"/>
                    <a:pt x="8900" y="1010"/>
                    <a:pt x="8760" y="1121"/>
                  </a:cubicBezTo>
                  <a:cubicBezTo>
                    <a:pt x="8133" y="1777"/>
                    <a:pt x="7421" y="2419"/>
                    <a:pt x="6668" y="2935"/>
                  </a:cubicBezTo>
                  <a:cubicBezTo>
                    <a:pt x="6598" y="2990"/>
                    <a:pt x="6529" y="3018"/>
                    <a:pt x="6459" y="3074"/>
                  </a:cubicBezTo>
                  <a:cubicBezTo>
                    <a:pt x="6389" y="3130"/>
                    <a:pt x="6319" y="3158"/>
                    <a:pt x="6250" y="3214"/>
                  </a:cubicBezTo>
                  <a:cubicBezTo>
                    <a:pt x="6068" y="3339"/>
                    <a:pt x="5859" y="3465"/>
                    <a:pt x="5622" y="3576"/>
                  </a:cubicBezTo>
                  <a:cubicBezTo>
                    <a:pt x="5538" y="3618"/>
                    <a:pt x="5455" y="3674"/>
                    <a:pt x="5385" y="3702"/>
                  </a:cubicBezTo>
                  <a:cubicBezTo>
                    <a:pt x="5315" y="3744"/>
                    <a:pt x="5245" y="3772"/>
                    <a:pt x="5162" y="3813"/>
                  </a:cubicBezTo>
                  <a:lnTo>
                    <a:pt x="5050" y="3855"/>
                  </a:lnTo>
                  <a:cubicBezTo>
                    <a:pt x="5022" y="3883"/>
                    <a:pt x="4980" y="3897"/>
                    <a:pt x="4925" y="3911"/>
                  </a:cubicBezTo>
                  <a:cubicBezTo>
                    <a:pt x="4883" y="3925"/>
                    <a:pt x="4813" y="3967"/>
                    <a:pt x="4757" y="3981"/>
                  </a:cubicBezTo>
                  <a:cubicBezTo>
                    <a:pt x="4701" y="3995"/>
                    <a:pt x="4632" y="4023"/>
                    <a:pt x="4576" y="4037"/>
                  </a:cubicBezTo>
                  <a:cubicBezTo>
                    <a:pt x="4618" y="3995"/>
                    <a:pt x="4674" y="3953"/>
                    <a:pt x="4687" y="3897"/>
                  </a:cubicBezTo>
                  <a:cubicBezTo>
                    <a:pt x="4813" y="3688"/>
                    <a:pt x="4813" y="3493"/>
                    <a:pt x="4827" y="3256"/>
                  </a:cubicBezTo>
                  <a:cubicBezTo>
                    <a:pt x="4855" y="2907"/>
                    <a:pt x="4980" y="2656"/>
                    <a:pt x="5134" y="2446"/>
                  </a:cubicBezTo>
                  <a:cubicBezTo>
                    <a:pt x="5183" y="2385"/>
                    <a:pt x="5092" y="2302"/>
                    <a:pt x="5040" y="2302"/>
                  </a:cubicBezTo>
                  <a:cubicBezTo>
                    <a:pt x="5033" y="2302"/>
                    <a:pt x="5027" y="2304"/>
                    <a:pt x="5022" y="2307"/>
                  </a:cubicBezTo>
                  <a:cubicBezTo>
                    <a:pt x="4771" y="2446"/>
                    <a:pt x="4632" y="2670"/>
                    <a:pt x="4534" y="3004"/>
                  </a:cubicBezTo>
                  <a:cubicBezTo>
                    <a:pt x="4506" y="3074"/>
                    <a:pt x="4478" y="3130"/>
                    <a:pt x="4464" y="3200"/>
                  </a:cubicBezTo>
                  <a:cubicBezTo>
                    <a:pt x="4436" y="3256"/>
                    <a:pt x="4408" y="3325"/>
                    <a:pt x="4367" y="3367"/>
                  </a:cubicBezTo>
                  <a:cubicBezTo>
                    <a:pt x="4339" y="3423"/>
                    <a:pt x="4325" y="3493"/>
                    <a:pt x="4283" y="3548"/>
                  </a:cubicBezTo>
                  <a:lnTo>
                    <a:pt x="4185" y="3702"/>
                  </a:lnTo>
                  <a:cubicBezTo>
                    <a:pt x="4213" y="3618"/>
                    <a:pt x="4227" y="3534"/>
                    <a:pt x="4269" y="3437"/>
                  </a:cubicBezTo>
                  <a:cubicBezTo>
                    <a:pt x="4283" y="3353"/>
                    <a:pt x="4297" y="3269"/>
                    <a:pt x="4339" y="3186"/>
                  </a:cubicBezTo>
                  <a:cubicBezTo>
                    <a:pt x="4353" y="3088"/>
                    <a:pt x="4367" y="3004"/>
                    <a:pt x="4395" y="2935"/>
                  </a:cubicBezTo>
                  <a:cubicBezTo>
                    <a:pt x="4408" y="2851"/>
                    <a:pt x="4422" y="2781"/>
                    <a:pt x="4464" y="2698"/>
                  </a:cubicBezTo>
                  <a:cubicBezTo>
                    <a:pt x="4476" y="2627"/>
                    <a:pt x="4388" y="2487"/>
                    <a:pt x="4336" y="2487"/>
                  </a:cubicBezTo>
                  <a:cubicBezTo>
                    <a:pt x="4326" y="2487"/>
                    <a:pt x="4317" y="2491"/>
                    <a:pt x="4311" y="2502"/>
                  </a:cubicBezTo>
                  <a:cubicBezTo>
                    <a:pt x="4143" y="2684"/>
                    <a:pt x="4060" y="2851"/>
                    <a:pt x="4004" y="3046"/>
                  </a:cubicBezTo>
                  <a:cubicBezTo>
                    <a:pt x="3934" y="3256"/>
                    <a:pt x="3864" y="3465"/>
                    <a:pt x="3725" y="3702"/>
                  </a:cubicBezTo>
                  <a:cubicBezTo>
                    <a:pt x="3516" y="4023"/>
                    <a:pt x="3223" y="4260"/>
                    <a:pt x="2860" y="4302"/>
                  </a:cubicBezTo>
                  <a:lnTo>
                    <a:pt x="2609" y="4302"/>
                  </a:lnTo>
                  <a:cubicBezTo>
                    <a:pt x="2107" y="4260"/>
                    <a:pt x="1661" y="4162"/>
                    <a:pt x="1270" y="4037"/>
                  </a:cubicBezTo>
                  <a:cubicBezTo>
                    <a:pt x="1172" y="4023"/>
                    <a:pt x="1075" y="3981"/>
                    <a:pt x="991" y="3953"/>
                  </a:cubicBezTo>
                  <a:cubicBezTo>
                    <a:pt x="907" y="3911"/>
                    <a:pt x="824" y="3897"/>
                    <a:pt x="754" y="3869"/>
                  </a:cubicBezTo>
                  <a:cubicBezTo>
                    <a:pt x="587" y="3800"/>
                    <a:pt x="447" y="3758"/>
                    <a:pt x="349" y="3702"/>
                  </a:cubicBezTo>
                  <a:cubicBezTo>
                    <a:pt x="288" y="3679"/>
                    <a:pt x="233" y="3657"/>
                    <a:pt x="187" y="3637"/>
                  </a:cubicBezTo>
                  <a:lnTo>
                    <a:pt x="187" y="3637"/>
                  </a:lnTo>
                  <a:cubicBezTo>
                    <a:pt x="444" y="3772"/>
                    <a:pt x="676" y="3948"/>
                    <a:pt x="935" y="4106"/>
                  </a:cubicBezTo>
                  <a:cubicBezTo>
                    <a:pt x="935" y="4162"/>
                    <a:pt x="935" y="4190"/>
                    <a:pt x="977" y="4232"/>
                  </a:cubicBezTo>
                  <a:cubicBezTo>
                    <a:pt x="1047" y="4288"/>
                    <a:pt x="1131" y="4330"/>
                    <a:pt x="1200" y="4385"/>
                  </a:cubicBezTo>
                  <a:lnTo>
                    <a:pt x="1410" y="4539"/>
                  </a:lnTo>
                  <a:cubicBezTo>
                    <a:pt x="1410" y="4567"/>
                    <a:pt x="1423" y="4581"/>
                    <a:pt x="1451" y="4581"/>
                  </a:cubicBezTo>
                  <a:cubicBezTo>
                    <a:pt x="1465" y="4595"/>
                    <a:pt x="1479" y="4595"/>
                    <a:pt x="1493" y="4609"/>
                  </a:cubicBezTo>
                  <a:cubicBezTo>
                    <a:pt x="1605" y="4720"/>
                    <a:pt x="1689" y="4818"/>
                    <a:pt x="1772" y="4957"/>
                  </a:cubicBezTo>
                  <a:cubicBezTo>
                    <a:pt x="1870" y="5097"/>
                    <a:pt x="1940" y="5264"/>
                    <a:pt x="1981" y="5431"/>
                  </a:cubicBezTo>
                  <a:cubicBezTo>
                    <a:pt x="2037" y="5641"/>
                    <a:pt x="2149" y="5710"/>
                    <a:pt x="2330" y="5822"/>
                  </a:cubicBezTo>
                  <a:cubicBezTo>
                    <a:pt x="2442" y="5892"/>
                    <a:pt x="2567" y="5906"/>
                    <a:pt x="2693" y="5920"/>
                  </a:cubicBezTo>
                  <a:cubicBezTo>
                    <a:pt x="2763" y="5920"/>
                    <a:pt x="2846" y="5934"/>
                    <a:pt x="2888" y="5934"/>
                  </a:cubicBezTo>
                  <a:cubicBezTo>
                    <a:pt x="2958" y="5934"/>
                    <a:pt x="3028" y="5934"/>
                    <a:pt x="3097" y="5920"/>
                  </a:cubicBezTo>
                  <a:cubicBezTo>
                    <a:pt x="3167" y="5920"/>
                    <a:pt x="3237" y="5906"/>
                    <a:pt x="3307" y="5906"/>
                  </a:cubicBezTo>
                  <a:cubicBezTo>
                    <a:pt x="3376" y="5892"/>
                    <a:pt x="3446" y="5864"/>
                    <a:pt x="3502" y="5864"/>
                  </a:cubicBezTo>
                  <a:cubicBezTo>
                    <a:pt x="3572" y="5850"/>
                    <a:pt x="3627" y="5850"/>
                    <a:pt x="3697" y="5836"/>
                  </a:cubicBezTo>
                  <a:cubicBezTo>
                    <a:pt x="3767" y="5822"/>
                    <a:pt x="3809" y="5822"/>
                    <a:pt x="3864" y="5794"/>
                  </a:cubicBezTo>
                  <a:cubicBezTo>
                    <a:pt x="3934" y="5780"/>
                    <a:pt x="3920" y="5683"/>
                    <a:pt x="3851" y="5683"/>
                  </a:cubicBezTo>
                  <a:lnTo>
                    <a:pt x="3530" y="5683"/>
                  </a:lnTo>
                  <a:cubicBezTo>
                    <a:pt x="3432" y="5655"/>
                    <a:pt x="3320" y="5655"/>
                    <a:pt x="3223" y="5627"/>
                  </a:cubicBezTo>
                  <a:cubicBezTo>
                    <a:pt x="3209" y="5613"/>
                    <a:pt x="3181" y="5585"/>
                    <a:pt x="3153" y="5585"/>
                  </a:cubicBezTo>
                  <a:lnTo>
                    <a:pt x="3097" y="5585"/>
                  </a:lnTo>
                  <a:cubicBezTo>
                    <a:pt x="3000" y="5557"/>
                    <a:pt x="2902" y="5515"/>
                    <a:pt x="2818" y="5445"/>
                  </a:cubicBezTo>
                  <a:cubicBezTo>
                    <a:pt x="2651" y="5264"/>
                    <a:pt x="2511" y="5027"/>
                    <a:pt x="2344" y="4846"/>
                  </a:cubicBezTo>
                  <a:cubicBezTo>
                    <a:pt x="2316" y="4776"/>
                    <a:pt x="2274" y="4706"/>
                    <a:pt x="2233" y="4636"/>
                  </a:cubicBezTo>
                  <a:cubicBezTo>
                    <a:pt x="2191" y="4581"/>
                    <a:pt x="2163" y="4539"/>
                    <a:pt x="2121" y="4511"/>
                  </a:cubicBezTo>
                  <a:lnTo>
                    <a:pt x="2121" y="4511"/>
                  </a:lnTo>
                  <a:cubicBezTo>
                    <a:pt x="2260" y="4525"/>
                    <a:pt x="2400" y="4539"/>
                    <a:pt x="2525" y="4567"/>
                  </a:cubicBezTo>
                  <a:cubicBezTo>
                    <a:pt x="2665" y="4567"/>
                    <a:pt x="2804" y="4581"/>
                    <a:pt x="2944" y="4595"/>
                  </a:cubicBezTo>
                  <a:cubicBezTo>
                    <a:pt x="3053" y="4606"/>
                    <a:pt x="3163" y="4611"/>
                    <a:pt x="3272" y="4611"/>
                  </a:cubicBezTo>
                  <a:cubicBezTo>
                    <a:pt x="3580" y="4611"/>
                    <a:pt x="3887" y="4569"/>
                    <a:pt x="4185" y="4497"/>
                  </a:cubicBezTo>
                  <a:cubicBezTo>
                    <a:pt x="4576" y="4385"/>
                    <a:pt x="4966" y="4232"/>
                    <a:pt x="5329" y="4037"/>
                  </a:cubicBezTo>
                  <a:cubicBezTo>
                    <a:pt x="5455" y="4009"/>
                    <a:pt x="5580" y="3967"/>
                    <a:pt x="5692" y="3911"/>
                  </a:cubicBezTo>
                  <a:cubicBezTo>
                    <a:pt x="5878" y="3845"/>
                    <a:pt x="6030" y="3823"/>
                    <a:pt x="6181" y="3823"/>
                  </a:cubicBezTo>
                  <a:cubicBezTo>
                    <a:pt x="6222" y="3823"/>
                    <a:pt x="6263" y="3824"/>
                    <a:pt x="6305" y="3827"/>
                  </a:cubicBezTo>
                  <a:cubicBezTo>
                    <a:pt x="6515" y="3841"/>
                    <a:pt x="6710" y="3883"/>
                    <a:pt x="6947" y="3883"/>
                  </a:cubicBezTo>
                  <a:cubicBezTo>
                    <a:pt x="7087" y="3883"/>
                    <a:pt x="7226" y="3841"/>
                    <a:pt x="7366" y="3786"/>
                  </a:cubicBezTo>
                  <a:cubicBezTo>
                    <a:pt x="7505" y="3744"/>
                    <a:pt x="7631" y="3674"/>
                    <a:pt x="7756" y="3576"/>
                  </a:cubicBezTo>
                  <a:cubicBezTo>
                    <a:pt x="7993" y="3409"/>
                    <a:pt x="8203" y="3200"/>
                    <a:pt x="8384" y="3004"/>
                  </a:cubicBezTo>
                  <a:cubicBezTo>
                    <a:pt x="8430" y="2970"/>
                    <a:pt x="8371" y="2897"/>
                    <a:pt x="8309" y="2897"/>
                  </a:cubicBezTo>
                  <a:cubicBezTo>
                    <a:pt x="8297" y="2897"/>
                    <a:pt x="8284" y="2900"/>
                    <a:pt x="8272" y="2907"/>
                  </a:cubicBezTo>
                  <a:cubicBezTo>
                    <a:pt x="8105" y="3004"/>
                    <a:pt x="7924" y="3060"/>
                    <a:pt x="7770" y="3088"/>
                  </a:cubicBezTo>
                  <a:cubicBezTo>
                    <a:pt x="7686" y="3109"/>
                    <a:pt x="7599" y="3120"/>
                    <a:pt x="7509" y="3120"/>
                  </a:cubicBezTo>
                  <a:cubicBezTo>
                    <a:pt x="7418" y="3120"/>
                    <a:pt x="7324" y="3109"/>
                    <a:pt x="7226" y="3088"/>
                  </a:cubicBezTo>
                  <a:cubicBezTo>
                    <a:pt x="7136" y="3077"/>
                    <a:pt x="7000" y="3056"/>
                    <a:pt x="6900" y="3056"/>
                  </a:cubicBezTo>
                  <a:cubicBezTo>
                    <a:pt x="6876" y="3056"/>
                    <a:pt x="6854" y="3058"/>
                    <a:pt x="6836" y="3060"/>
                  </a:cubicBezTo>
                  <a:cubicBezTo>
                    <a:pt x="6815" y="3060"/>
                    <a:pt x="6802" y="3060"/>
                    <a:pt x="6792" y="3066"/>
                  </a:cubicBezTo>
                  <a:lnTo>
                    <a:pt x="6792" y="3066"/>
                  </a:lnTo>
                  <a:lnTo>
                    <a:pt x="7142" y="2809"/>
                  </a:lnTo>
                  <a:cubicBezTo>
                    <a:pt x="7352" y="2656"/>
                    <a:pt x="7561" y="2530"/>
                    <a:pt x="7756" y="2363"/>
                  </a:cubicBezTo>
                  <a:cubicBezTo>
                    <a:pt x="7840" y="2293"/>
                    <a:pt x="7924" y="2209"/>
                    <a:pt x="8021" y="2098"/>
                  </a:cubicBezTo>
                  <a:cubicBezTo>
                    <a:pt x="8481" y="1763"/>
                    <a:pt x="8970" y="1456"/>
                    <a:pt x="9388" y="1052"/>
                  </a:cubicBezTo>
                  <a:cubicBezTo>
                    <a:pt x="9597" y="856"/>
                    <a:pt x="9709" y="536"/>
                    <a:pt x="9653" y="215"/>
                  </a:cubicBezTo>
                  <a:cubicBezTo>
                    <a:pt x="9653" y="201"/>
                    <a:pt x="9639" y="173"/>
                    <a:pt x="9597" y="173"/>
                  </a:cubicBezTo>
                  <a:cubicBezTo>
                    <a:pt x="9561" y="76"/>
                    <a:pt x="9430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958520" y="3437552"/>
              <a:ext cx="67971" cy="18681"/>
            </a:xfrm>
            <a:custGeom>
              <a:avLst/>
              <a:gdLst/>
              <a:ahLst/>
              <a:cxnLst/>
              <a:rect l="l" t="t" r="r" b="b"/>
              <a:pathLst>
                <a:path w="1550" h="426" extrusionOk="0">
                  <a:moveTo>
                    <a:pt x="704" y="1"/>
                  </a:moveTo>
                  <a:cubicBezTo>
                    <a:pt x="573" y="1"/>
                    <a:pt x="442" y="19"/>
                    <a:pt x="336" y="62"/>
                  </a:cubicBezTo>
                  <a:cubicBezTo>
                    <a:pt x="266" y="89"/>
                    <a:pt x="196" y="145"/>
                    <a:pt x="126" y="201"/>
                  </a:cubicBezTo>
                  <a:cubicBezTo>
                    <a:pt x="98" y="229"/>
                    <a:pt x="43" y="257"/>
                    <a:pt x="1" y="285"/>
                  </a:cubicBezTo>
                  <a:cubicBezTo>
                    <a:pt x="263" y="324"/>
                    <a:pt x="526" y="425"/>
                    <a:pt x="859" y="425"/>
                  </a:cubicBezTo>
                  <a:cubicBezTo>
                    <a:pt x="879" y="425"/>
                    <a:pt x="900" y="425"/>
                    <a:pt x="921" y="424"/>
                  </a:cubicBezTo>
                  <a:cubicBezTo>
                    <a:pt x="1145" y="368"/>
                    <a:pt x="1354" y="285"/>
                    <a:pt x="1521" y="159"/>
                  </a:cubicBezTo>
                  <a:cubicBezTo>
                    <a:pt x="1535" y="145"/>
                    <a:pt x="1535" y="131"/>
                    <a:pt x="1549" y="117"/>
                  </a:cubicBezTo>
                  <a:cubicBezTo>
                    <a:pt x="1437" y="117"/>
                    <a:pt x="1312" y="89"/>
                    <a:pt x="1186" y="75"/>
                  </a:cubicBezTo>
                  <a:cubicBezTo>
                    <a:pt x="1075" y="48"/>
                    <a:pt x="949" y="20"/>
                    <a:pt x="824" y="6"/>
                  </a:cubicBezTo>
                  <a:cubicBezTo>
                    <a:pt x="784" y="2"/>
                    <a:pt x="744" y="1"/>
                    <a:pt x="7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270997" y="4245684"/>
              <a:ext cx="190890" cy="405723"/>
            </a:xfrm>
            <a:custGeom>
              <a:avLst/>
              <a:gdLst/>
              <a:ahLst/>
              <a:cxnLst/>
              <a:rect l="l" t="t" r="r" b="b"/>
              <a:pathLst>
                <a:path w="4353" h="9252" extrusionOk="0">
                  <a:moveTo>
                    <a:pt x="707" y="0"/>
                  </a:moveTo>
                  <a:cubicBezTo>
                    <a:pt x="504" y="0"/>
                    <a:pt x="323" y="49"/>
                    <a:pt x="182" y="143"/>
                  </a:cubicBezTo>
                  <a:cubicBezTo>
                    <a:pt x="238" y="171"/>
                    <a:pt x="307" y="185"/>
                    <a:pt x="363" y="213"/>
                  </a:cubicBezTo>
                  <a:cubicBezTo>
                    <a:pt x="614" y="325"/>
                    <a:pt x="879" y="464"/>
                    <a:pt x="1144" y="632"/>
                  </a:cubicBezTo>
                  <a:cubicBezTo>
                    <a:pt x="1214" y="687"/>
                    <a:pt x="1270" y="715"/>
                    <a:pt x="1340" y="771"/>
                  </a:cubicBezTo>
                  <a:lnTo>
                    <a:pt x="1423" y="841"/>
                  </a:lnTo>
                  <a:lnTo>
                    <a:pt x="1507" y="924"/>
                  </a:lnTo>
                  <a:cubicBezTo>
                    <a:pt x="1563" y="980"/>
                    <a:pt x="1632" y="1036"/>
                    <a:pt x="1688" y="1106"/>
                  </a:cubicBezTo>
                  <a:cubicBezTo>
                    <a:pt x="1730" y="1162"/>
                    <a:pt x="1786" y="1231"/>
                    <a:pt x="1856" y="1273"/>
                  </a:cubicBezTo>
                  <a:cubicBezTo>
                    <a:pt x="1911" y="1329"/>
                    <a:pt x="1967" y="1399"/>
                    <a:pt x="2009" y="1468"/>
                  </a:cubicBezTo>
                  <a:cubicBezTo>
                    <a:pt x="2065" y="1538"/>
                    <a:pt x="2121" y="1594"/>
                    <a:pt x="2176" y="1664"/>
                  </a:cubicBezTo>
                  <a:cubicBezTo>
                    <a:pt x="2218" y="1733"/>
                    <a:pt x="2274" y="1803"/>
                    <a:pt x="2316" y="1859"/>
                  </a:cubicBezTo>
                  <a:lnTo>
                    <a:pt x="2316" y="1873"/>
                  </a:lnTo>
                  <a:lnTo>
                    <a:pt x="2330" y="1887"/>
                  </a:lnTo>
                  <a:lnTo>
                    <a:pt x="2358" y="1943"/>
                  </a:lnTo>
                  <a:lnTo>
                    <a:pt x="2428" y="2040"/>
                  </a:lnTo>
                  <a:cubicBezTo>
                    <a:pt x="2609" y="2305"/>
                    <a:pt x="2748" y="2584"/>
                    <a:pt x="2888" y="2849"/>
                  </a:cubicBezTo>
                  <a:cubicBezTo>
                    <a:pt x="3013" y="3114"/>
                    <a:pt x="3125" y="3393"/>
                    <a:pt x="3237" y="3658"/>
                  </a:cubicBezTo>
                  <a:cubicBezTo>
                    <a:pt x="3334" y="3909"/>
                    <a:pt x="3404" y="4174"/>
                    <a:pt x="3502" y="4439"/>
                  </a:cubicBezTo>
                  <a:cubicBezTo>
                    <a:pt x="3571" y="4677"/>
                    <a:pt x="3641" y="4928"/>
                    <a:pt x="3683" y="5151"/>
                  </a:cubicBezTo>
                  <a:cubicBezTo>
                    <a:pt x="3711" y="5262"/>
                    <a:pt x="3739" y="5360"/>
                    <a:pt x="3753" y="5486"/>
                  </a:cubicBezTo>
                  <a:cubicBezTo>
                    <a:pt x="3781" y="5583"/>
                    <a:pt x="3795" y="5695"/>
                    <a:pt x="3795" y="5779"/>
                  </a:cubicBezTo>
                  <a:cubicBezTo>
                    <a:pt x="3808" y="5974"/>
                    <a:pt x="3822" y="6127"/>
                    <a:pt x="3822" y="6267"/>
                  </a:cubicBezTo>
                  <a:lnTo>
                    <a:pt x="3822" y="6685"/>
                  </a:lnTo>
                  <a:cubicBezTo>
                    <a:pt x="3822" y="6685"/>
                    <a:pt x="3808" y="6532"/>
                    <a:pt x="3781" y="6267"/>
                  </a:cubicBezTo>
                  <a:cubicBezTo>
                    <a:pt x="3753" y="6141"/>
                    <a:pt x="3725" y="5974"/>
                    <a:pt x="3683" y="5793"/>
                  </a:cubicBezTo>
                  <a:cubicBezTo>
                    <a:pt x="3669" y="5709"/>
                    <a:pt x="3655" y="5625"/>
                    <a:pt x="3613" y="5514"/>
                  </a:cubicBezTo>
                  <a:cubicBezTo>
                    <a:pt x="3599" y="5416"/>
                    <a:pt x="3543" y="5304"/>
                    <a:pt x="3516" y="5207"/>
                  </a:cubicBezTo>
                  <a:cubicBezTo>
                    <a:pt x="3474" y="5095"/>
                    <a:pt x="3446" y="4997"/>
                    <a:pt x="3390" y="4872"/>
                  </a:cubicBezTo>
                  <a:cubicBezTo>
                    <a:pt x="3362" y="4746"/>
                    <a:pt x="3306" y="4649"/>
                    <a:pt x="3251" y="4523"/>
                  </a:cubicBezTo>
                  <a:lnTo>
                    <a:pt x="3097" y="4161"/>
                  </a:lnTo>
                  <a:cubicBezTo>
                    <a:pt x="3041" y="4035"/>
                    <a:pt x="2986" y="3909"/>
                    <a:pt x="2916" y="3784"/>
                  </a:cubicBezTo>
                  <a:cubicBezTo>
                    <a:pt x="2804" y="3547"/>
                    <a:pt x="2665" y="3282"/>
                    <a:pt x="2497" y="3045"/>
                  </a:cubicBezTo>
                  <a:cubicBezTo>
                    <a:pt x="2344" y="2794"/>
                    <a:pt x="2190" y="2556"/>
                    <a:pt x="1995" y="2347"/>
                  </a:cubicBezTo>
                  <a:cubicBezTo>
                    <a:pt x="1995" y="2347"/>
                    <a:pt x="1967" y="2305"/>
                    <a:pt x="1925" y="2264"/>
                  </a:cubicBezTo>
                  <a:lnTo>
                    <a:pt x="1870" y="2208"/>
                  </a:lnTo>
                  <a:lnTo>
                    <a:pt x="1856" y="2194"/>
                  </a:lnTo>
                  <a:lnTo>
                    <a:pt x="1716" y="2054"/>
                  </a:lnTo>
                  <a:cubicBezTo>
                    <a:pt x="1660" y="1998"/>
                    <a:pt x="1619" y="1957"/>
                    <a:pt x="1563" y="1915"/>
                  </a:cubicBezTo>
                  <a:cubicBezTo>
                    <a:pt x="1507" y="1859"/>
                    <a:pt x="1451" y="1817"/>
                    <a:pt x="1395" y="1789"/>
                  </a:cubicBezTo>
                  <a:cubicBezTo>
                    <a:pt x="1354" y="1747"/>
                    <a:pt x="1298" y="1706"/>
                    <a:pt x="1228" y="1664"/>
                  </a:cubicBezTo>
                  <a:cubicBezTo>
                    <a:pt x="1172" y="1622"/>
                    <a:pt x="1102" y="1594"/>
                    <a:pt x="1047" y="1566"/>
                  </a:cubicBezTo>
                  <a:lnTo>
                    <a:pt x="963" y="1510"/>
                  </a:lnTo>
                  <a:lnTo>
                    <a:pt x="879" y="1454"/>
                  </a:lnTo>
                  <a:cubicBezTo>
                    <a:pt x="823" y="1427"/>
                    <a:pt x="754" y="1385"/>
                    <a:pt x="698" y="1371"/>
                  </a:cubicBezTo>
                  <a:cubicBezTo>
                    <a:pt x="475" y="1245"/>
                    <a:pt x="252" y="1148"/>
                    <a:pt x="28" y="1036"/>
                  </a:cubicBezTo>
                  <a:lnTo>
                    <a:pt x="1" y="1022"/>
                  </a:lnTo>
                  <a:lnTo>
                    <a:pt x="1" y="1022"/>
                  </a:lnTo>
                  <a:cubicBezTo>
                    <a:pt x="42" y="1120"/>
                    <a:pt x="98" y="1231"/>
                    <a:pt x="140" y="1357"/>
                  </a:cubicBezTo>
                  <a:cubicBezTo>
                    <a:pt x="196" y="1454"/>
                    <a:pt x="266" y="1566"/>
                    <a:pt x="335" y="1650"/>
                  </a:cubicBezTo>
                  <a:lnTo>
                    <a:pt x="349" y="1664"/>
                  </a:lnTo>
                  <a:cubicBezTo>
                    <a:pt x="377" y="1720"/>
                    <a:pt x="377" y="1775"/>
                    <a:pt x="391" y="1817"/>
                  </a:cubicBezTo>
                  <a:lnTo>
                    <a:pt x="447" y="1985"/>
                  </a:lnTo>
                  <a:cubicBezTo>
                    <a:pt x="461" y="2026"/>
                    <a:pt x="489" y="2082"/>
                    <a:pt x="531" y="2124"/>
                  </a:cubicBezTo>
                  <a:cubicBezTo>
                    <a:pt x="558" y="2166"/>
                    <a:pt x="600" y="2222"/>
                    <a:pt x="628" y="2264"/>
                  </a:cubicBezTo>
                  <a:cubicBezTo>
                    <a:pt x="823" y="2501"/>
                    <a:pt x="1005" y="2780"/>
                    <a:pt x="1228" y="2989"/>
                  </a:cubicBezTo>
                  <a:cubicBezTo>
                    <a:pt x="1312" y="3073"/>
                    <a:pt x="1395" y="3128"/>
                    <a:pt x="1493" y="3184"/>
                  </a:cubicBezTo>
                  <a:cubicBezTo>
                    <a:pt x="1577" y="3240"/>
                    <a:pt x="1674" y="3268"/>
                    <a:pt x="1786" y="3282"/>
                  </a:cubicBezTo>
                  <a:cubicBezTo>
                    <a:pt x="1842" y="3519"/>
                    <a:pt x="1953" y="3798"/>
                    <a:pt x="2121" y="3965"/>
                  </a:cubicBezTo>
                  <a:cubicBezTo>
                    <a:pt x="2190" y="4035"/>
                    <a:pt x="2232" y="4091"/>
                    <a:pt x="2302" y="4147"/>
                  </a:cubicBezTo>
                  <a:cubicBezTo>
                    <a:pt x="2372" y="4174"/>
                    <a:pt x="2442" y="4216"/>
                    <a:pt x="2539" y="4244"/>
                  </a:cubicBezTo>
                  <a:cubicBezTo>
                    <a:pt x="2637" y="4635"/>
                    <a:pt x="2748" y="4997"/>
                    <a:pt x="3055" y="5290"/>
                  </a:cubicBezTo>
                  <a:lnTo>
                    <a:pt x="3195" y="5430"/>
                  </a:lnTo>
                  <a:cubicBezTo>
                    <a:pt x="3264" y="5611"/>
                    <a:pt x="3320" y="5765"/>
                    <a:pt x="3376" y="5932"/>
                  </a:cubicBezTo>
                  <a:cubicBezTo>
                    <a:pt x="3530" y="6448"/>
                    <a:pt x="3613" y="6978"/>
                    <a:pt x="3683" y="7536"/>
                  </a:cubicBezTo>
                  <a:cubicBezTo>
                    <a:pt x="3753" y="8080"/>
                    <a:pt x="3795" y="8638"/>
                    <a:pt x="3822" y="9196"/>
                  </a:cubicBezTo>
                  <a:cubicBezTo>
                    <a:pt x="3822" y="9210"/>
                    <a:pt x="3836" y="9238"/>
                    <a:pt x="3836" y="9252"/>
                  </a:cubicBezTo>
                  <a:cubicBezTo>
                    <a:pt x="3962" y="8889"/>
                    <a:pt x="4004" y="8471"/>
                    <a:pt x="4032" y="8080"/>
                  </a:cubicBezTo>
                  <a:cubicBezTo>
                    <a:pt x="4087" y="7606"/>
                    <a:pt x="4157" y="7118"/>
                    <a:pt x="4171" y="6643"/>
                  </a:cubicBezTo>
                  <a:lnTo>
                    <a:pt x="4171" y="5988"/>
                  </a:lnTo>
                  <a:cubicBezTo>
                    <a:pt x="4255" y="5876"/>
                    <a:pt x="4297" y="5709"/>
                    <a:pt x="4311" y="5527"/>
                  </a:cubicBezTo>
                  <a:cubicBezTo>
                    <a:pt x="4325" y="5360"/>
                    <a:pt x="4352" y="5165"/>
                    <a:pt x="4352" y="5025"/>
                  </a:cubicBezTo>
                  <a:cubicBezTo>
                    <a:pt x="4352" y="4886"/>
                    <a:pt x="4352" y="4760"/>
                    <a:pt x="4311" y="4663"/>
                  </a:cubicBezTo>
                  <a:cubicBezTo>
                    <a:pt x="4297" y="4551"/>
                    <a:pt x="4241" y="4453"/>
                    <a:pt x="4213" y="4356"/>
                  </a:cubicBezTo>
                  <a:cubicBezTo>
                    <a:pt x="4227" y="4286"/>
                    <a:pt x="4227" y="4174"/>
                    <a:pt x="4227" y="4105"/>
                  </a:cubicBezTo>
                  <a:lnTo>
                    <a:pt x="4227" y="4007"/>
                  </a:lnTo>
                  <a:lnTo>
                    <a:pt x="4227" y="3895"/>
                  </a:lnTo>
                  <a:lnTo>
                    <a:pt x="4171" y="3630"/>
                  </a:lnTo>
                  <a:cubicBezTo>
                    <a:pt x="4157" y="3547"/>
                    <a:pt x="4115" y="3463"/>
                    <a:pt x="4087" y="3365"/>
                  </a:cubicBezTo>
                  <a:cubicBezTo>
                    <a:pt x="4074" y="3324"/>
                    <a:pt x="4032" y="3268"/>
                    <a:pt x="4018" y="3212"/>
                  </a:cubicBezTo>
                  <a:lnTo>
                    <a:pt x="4018" y="3198"/>
                  </a:lnTo>
                  <a:cubicBezTo>
                    <a:pt x="4032" y="3114"/>
                    <a:pt x="4032" y="3003"/>
                    <a:pt x="4032" y="2919"/>
                  </a:cubicBezTo>
                  <a:cubicBezTo>
                    <a:pt x="4032" y="2808"/>
                    <a:pt x="4018" y="2724"/>
                    <a:pt x="3976" y="2612"/>
                  </a:cubicBezTo>
                  <a:cubicBezTo>
                    <a:pt x="3962" y="2542"/>
                    <a:pt x="3934" y="2473"/>
                    <a:pt x="3892" y="2417"/>
                  </a:cubicBezTo>
                  <a:cubicBezTo>
                    <a:pt x="3864" y="2347"/>
                    <a:pt x="3822" y="2291"/>
                    <a:pt x="3767" y="2222"/>
                  </a:cubicBezTo>
                  <a:cubicBezTo>
                    <a:pt x="3683" y="2096"/>
                    <a:pt x="3585" y="1998"/>
                    <a:pt x="3460" y="1915"/>
                  </a:cubicBezTo>
                  <a:cubicBezTo>
                    <a:pt x="3460" y="1817"/>
                    <a:pt x="3460" y="1733"/>
                    <a:pt x="3418" y="1650"/>
                  </a:cubicBezTo>
                  <a:cubicBezTo>
                    <a:pt x="3460" y="1524"/>
                    <a:pt x="3432" y="1468"/>
                    <a:pt x="3390" y="1399"/>
                  </a:cubicBezTo>
                  <a:cubicBezTo>
                    <a:pt x="3362" y="1357"/>
                    <a:pt x="3320" y="1273"/>
                    <a:pt x="3264" y="1231"/>
                  </a:cubicBezTo>
                  <a:cubicBezTo>
                    <a:pt x="3223" y="1176"/>
                    <a:pt x="3181" y="1106"/>
                    <a:pt x="3125" y="1050"/>
                  </a:cubicBezTo>
                  <a:lnTo>
                    <a:pt x="2972" y="897"/>
                  </a:lnTo>
                  <a:cubicBezTo>
                    <a:pt x="2874" y="799"/>
                    <a:pt x="2720" y="701"/>
                    <a:pt x="2623" y="618"/>
                  </a:cubicBezTo>
                  <a:cubicBezTo>
                    <a:pt x="2497" y="534"/>
                    <a:pt x="2372" y="464"/>
                    <a:pt x="2260" y="408"/>
                  </a:cubicBezTo>
                  <a:cubicBezTo>
                    <a:pt x="2093" y="325"/>
                    <a:pt x="1939" y="269"/>
                    <a:pt x="1800" y="227"/>
                  </a:cubicBezTo>
                  <a:cubicBezTo>
                    <a:pt x="1660" y="199"/>
                    <a:pt x="1549" y="185"/>
                    <a:pt x="1409" y="171"/>
                  </a:cubicBezTo>
                  <a:cubicBezTo>
                    <a:pt x="1164" y="56"/>
                    <a:pt x="923" y="0"/>
                    <a:pt x="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3" name="Google Shape;1083;p9"/>
          <p:cNvPicPr preferRelativeResize="0"/>
          <p:nvPr/>
        </p:nvPicPr>
        <p:blipFill rotWithShape="1">
          <a:blip r:embed="rId2">
            <a:alphaModFix amt="40000"/>
          </a:blip>
          <a:srcRect l="-70" t="7798" r="69" b="7798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Google Shape;1084;p9"/>
          <p:cNvSpPr txBox="1">
            <a:spLocks noGrp="1"/>
          </p:cNvSpPr>
          <p:nvPr>
            <p:ph type="title"/>
          </p:nvPr>
        </p:nvSpPr>
        <p:spPr>
          <a:xfrm>
            <a:off x="1915500" y="1352850"/>
            <a:ext cx="53130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85" name="Google Shape;1085;p9"/>
          <p:cNvSpPr txBox="1">
            <a:spLocks noGrp="1"/>
          </p:cNvSpPr>
          <p:nvPr>
            <p:ph type="subTitle" idx="1"/>
          </p:nvPr>
        </p:nvSpPr>
        <p:spPr>
          <a:xfrm>
            <a:off x="2466000" y="2408263"/>
            <a:ext cx="4212000" cy="13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086" name="Google Shape;1086;p9"/>
          <p:cNvGrpSpPr/>
          <p:nvPr/>
        </p:nvGrpSpPr>
        <p:grpSpPr>
          <a:xfrm>
            <a:off x="7759035" y="197250"/>
            <a:ext cx="1217655" cy="4770433"/>
            <a:chOff x="7759035" y="197250"/>
            <a:chExt cx="1217655" cy="4770433"/>
          </a:xfrm>
        </p:grpSpPr>
        <p:grpSp>
          <p:nvGrpSpPr>
            <p:cNvPr id="1087" name="Google Shape;1087;p9"/>
            <p:cNvGrpSpPr/>
            <p:nvPr/>
          </p:nvGrpSpPr>
          <p:grpSpPr>
            <a:xfrm flipH="1">
              <a:off x="7759035" y="197250"/>
              <a:ext cx="1217655" cy="4770433"/>
              <a:chOff x="180978" y="197250"/>
              <a:chExt cx="1217655" cy="4770433"/>
            </a:xfrm>
          </p:grpSpPr>
          <p:sp>
            <p:nvSpPr>
              <p:cNvPr id="1088" name="Google Shape;1088;p9"/>
              <p:cNvSpPr/>
              <p:nvPr/>
            </p:nvSpPr>
            <p:spPr>
              <a:xfrm>
                <a:off x="523502" y="384008"/>
                <a:ext cx="622530" cy="626205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4452" extrusionOk="0">
                    <a:moveTo>
                      <a:pt x="8230" y="7198"/>
                    </a:moveTo>
                    <a:cubicBezTo>
                      <a:pt x="8216" y="7198"/>
                      <a:pt x="8216" y="7212"/>
                      <a:pt x="8203" y="7212"/>
                    </a:cubicBezTo>
                    <a:lnTo>
                      <a:pt x="8216" y="7212"/>
                    </a:lnTo>
                    <a:lnTo>
                      <a:pt x="8230" y="7198"/>
                    </a:lnTo>
                    <a:close/>
                    <a:moveTo>
                      <a:pt x="7929" y="0"/>
                    </a:moveTo>
                    <a:cubicBezTo>
                      <a:pt x="6604" y="0"/>
                      <a:pt x="5336" y="348"/>
                      <a:pt x="4269" y="977"/>
                    </a:cubicBezTo>
                    <a:cubicBezTo>
                      <a:pt x="3934" y="1172"/>
                      <a:pt x="3641" y="1396"/>
                      <a:pt x="3390" y="1633"/>
                    </a:cubicBezTo>
                    <a:cubicBezTo>
                      <a:pt x="3390" y="1591"/>
                      <a:pt x="3404" y="1521"/>
                      <a:pt x="3432" y="1451"/>
                    </a:cubicBezTo>
                    <a:cubicBezTo>
                      <a:pt x="3460" y="1396"/>
                      <a:pt x="3488" y="1326"/>
                      <a:pt x="3530" y="1270"/>
                    </a:cubicBezTo>
                    <a:cubicBezTo>
                      <a:pt x="3558" y="1200"/>
                      <a:pt x="3586" y="1145"/>
                      <a:pt x="3641" y="1075"/>
                    </a:cubicBezTo>
                    <a:cubicBezTo>
                      <a:pt x="3739" y="935"/>
                      <a:pt x="3878" y="824"/>
                      <a:pt x="4046" y="656"/>
                    </a:cubicBezTo>
                    <a:cubicBezTo>
                      <a:pt x="4104" y="616"/>
                      <a:pt x="4101" y="597"/>
                      <a:pt x="4064" y="597"/>
                    </a:cubicBezTo>
                    <a:cubicBezTo>
                      <a:pt x="4013" y="597"/>
                      <a:pt x="3894" y="633"/>
                      <a:pt x="3781" y="698"/>
                    </a:cubicBezTo>
                    <a:cubicBezTo>
                      <a:pt x="2888" y="1200"/>
                      <a:pt x="2260" y="1898"/>
                      <a:pt x="1814" y="2609"/>
                    </a:cubicBezTo>
                    <a:cubicBezTo>
                      <a:pt x="1591" y="2986"/>
                      <a:pt x="1396" y="3348"/>
                      <a:pt x="1214" y="3725"/>
                    </a:cubicBezTo>
                    <a:cubicBezTo>
                      <a:pt x="1117" y="3906"/>
                      <a:pt x="1047" y="4116"/>
                      <a:pt x="963" y="4311"/>
                    </a:cubicBezTo>
                    <a:cubicBezTo>
                      <a:pt x="893" y="4520"/>
                      <a:pt x="810" y="4701"/>
                      <a:pt x="740" y="4911"/>
                    </a:cubicBezTo>
                    <a:cubicBezTo>
                      <a:pt x="140" y="6543"/>
                      <a:pt x="1" y="8328"/>
                      <a:pt x="363" y="10030"/>
                    </a:cubicBezTo>
                    <a:cubicBezTo>
                      <a:pt x="461" y="10448"/>
                      <a:pt x="573" y="10867"/>
                      <a:pt x="740" y="11257"/>
                    </a:cubicBezTo>
                    <a:cubicBezTo>
                      <a:pt x="893" y="11662"/>
                      <a:pt x="1089" y="12066"/>
                      <a:pt x="1298" y="12429"/>
                    </a:cubicBezTo>
                    <a:cubicBezTo>
                      <a:pt x="1493" y="12820"/>
                      <a:pt x="1744" y="13182"/>
                      <a:pt x="2009" y="13517"/>
                    </a:cubicBezTo>
                    <a:cubicBezTo>
                      <a:pt x="2260" y="13838"/>
                      <a:pt x="2567" y="14159"/>
                      <a:pt x="2874" y="14452"/>
                    </a:cubicBezTo>
                    <a:lnTo>
                      <a:pt x="2776" y="14354"/>
                    </a:lnTo>
                    <a:cubicBezTo>
                      <a:pt x="2707" y="14284"/>
                      <a:pt x="2595" y="14173"/>
                      <a:pt x="2484" y="14033"/>
                    </a:cubicBezTo>
                    <a:cubicBezTo>
                      <a:pt x="2232" y="13754"/>
                      <a:pt x="1884" y="13336"/>
                      <a:pt x="1535" y="12750"/>
                    </a:cubicBezTo>
                    <a:cubicBezTo>
                      <a:pt x="1368" y="12443"/>
                      <a:pt x="1186" y="12122"/>
                      <a:pt x="1033" y="11732"/>
                    </a:cubicBezTo>
                    <a:cubicBezTo>
                      <a:pt x="852" y="11355"/>
                      <a:pt x="712" y="10936"/>
                      <a:pt x="614" y="10462"/>
                    </a:cubicBezTo>
                    <a:cubicBezTo>
                      <a:pt x="391" y="9514"/>
                      <a:pt x="294" y="8440"/>
                      <a:pt x="489" y="7268"/>
                    </a:cubicBezTo>
                    <a:cubicBezTo>
                      <a:pt x="573" y="6696"/>
                      <a:pt x="726" y="6096"/>
                      <a:pt x="977" y="5510"/>
                    </a:cubicBezTo>
                    <a:cubicBezTo>
                      <a:pt x="1214" y="4911"/>
                      <a:pt x="1521" y="4339"/>
                      <a:pt x="1912" y="3795"/>
                    </a:cubicBezTo>
                    <a:cubicBezTo>
                      <a:pt x="2023" y="3655"/>
                      <a:pt x="2135" y="3516"/>
                      <a:pt x="2232" y="3404"/>
                    </a:cubicBezTo>
                    <a:cubicBezTo>
                      <a:pt x="2288" y="3348"/>
                      <a:pt x="2344" y="3279"/>
                      <a:pt x="2386" y="3209"/>
                    </a:cubicBezTo>
                    <a:cubicBezTo>
                      <a:pt x="2442" y="3139"/>
                      <a:pt x="2511" y="3083"/>
                      <a:pt x="2567" y="3014"/>
                    </a:cubicBezTo>
                    <a:cubicBezTo>
                      <a:pt x="2790" y="2777"/>
                      <a:pt x="3042" y="2525"/>
                      <a:pt x="3320" y="2316"/>
                    </a:cubicBezTo>
                    <a:cubicBezTo>
                      <a:pt x="3572" y="2107"/>
                      <a:pt x="3878" y="1912"/>
                      <a:pt x="4185" y="1744"/>
                    </a:cubicBezTo>
                    <a:cubicBezTo>
                      <a:pt x="4506" y="1563"/>
                      <a:pt x="4827" y="1424"/>
                      <a:pt x="5162" y="1312"/>
                    </a:cubicBezTo>
                    <a:cubicBezTo>
                      <a:pt x="5836" y="1071"/>
                      <a:pt x="6561" y="949"/>
                      <a:pt x="7293" y="949"/>
                    </a:cubicBezTo>
                    <a:cubicBezTo>
                      <a:pt x="8046" y="949"/>
                      <a:pt x="8806" y="1078"/>
                      <a:pt x="9528" y="1340"/>
                    </a:cubicBezTo>
                    <a:cubicBezTo>
                      <a:pt x="10239" y="1605"/>
                      <a:pt x="10895" y="1981"/>
                      <a:pt x="11480" y="2498"/>
                    </a:cubicBezTo>
                    <a:cubicBezTo>
                      <a:pt x="12052" y="2986"/>
                      <a:pt x="12499" y="3586"/>
                      <a:pt x="12819" y="4283"/>
                    </a:cubicBezTo>
                    <a:cubicBezTo>
                      <a:pt x="13126" y="4966"/>
                      <a:pt x="13266" y="5734"/>
                      <a:pt x="13252" y="6487"/>
                    </a:cubicBezTo>
                    <a:cubicBezTo>
                      <a:pt x="13238" y="7240"/>
                      <a:pt x="13043" y="7979"/>
                      <a:pt x="12694" y="8649"/>
                    </a:cubicBezTo>
                    <a:cubicBezTo>
                      <a:pt x="12527" y="8984"/>
                      <a:pt x="12331" y="9291"/>
                      <a:pt x="12080" y="9570"/>
                    </a:cubicBezTo>
                    <a:cubicBezTo>
                      <a:pt x="12010" y="9639"/>
                      <a:pt x="11941" y="9709"/>
                      <a:pt x="11899" y="9779"/>
                    </a:cubicBezTo>
                    <a:cubicBezTo>
                      <a:pt x="11843" y="9848"/>
                      <a:pt x="11773" y="9904"/>
                      <a:pt x="11704" y="9974"/>
                    </a:cubicBezTo>
                    <a:lnTo>
                      <a:pt x="11592" y="10058"/>
                    </a:lnTo>
                    <a:cubicBezTo>
                      <a:pt x="11564" y="10100"/>
                      <a:pt x="11522" y="10114"/>
                      <a:pt x="11494" y="10141"/>
                    </a:cubicBezTo>
                    <a:lnTo>
                      <a:pt x="11285" y="10323"/>
                    </a:lnTo>
                    <a:cubicBezTo>
                      <a:pt x="10685" y="10727"/>
                      <a:pt x="10016" y="10978"/>
                      <a:pt x="9318" y="11034"/>
                    </a:cubicBezTo>
                    <a:cubicBezTo>
                      <a:pt x="9217" y="11042"/>
                      <a:pt x="9115" y="11046"/>
                      <a:pt x="9013" y="11046"/>
                    </a:cubicBezTo>
                    <a:cubicBezTo>
                      <a:pt x="8419" y="11046"/>
                      <a:pt x="7834" y="10910"/>
                      <a:pt x="7310" y="10671"/>
                    </a:cubicBezTo>
                    <a:lnTo>
                      <a:pt x="7198" y="10616"/>
                    </a:lnTo>
                    <a:lnTo>
                      <a:pt x="7101" y="10560"/>
                    </a:lnTo>
                    <a:lnTo>
                      <a:pt x="6989" y="10518"/>
                    </a:lnTo>
                    <a:cubicBezTo>
                      <a:pt x="6961" y="10490"/>
                      <a:pt x="6919" y="10462"/>
                      <a:pt x="6891" y="10448"/>
                    </a:cubicBezTo>
                    <a:cubicBezTo>
                      <a:pt x="6752" y="10337"/>
                      <a:pt x="6612" y="10267"/>
                      <a:pt x="6487" y="10141"/>
                    </a:cubicBezTo>
                    <a:cubicBezTo>
                      <a:pt x="6417" y="10100"/>
                      <a:pt x="6361" y="10044"/>
                      <a:pt x="6292" y="9988"/>
                    </a:cubicBezTo>
                    <a:cubicBezTo>
                      <a:pt x="6222" y="9932"/>
                      <a:pt x="6180" y="9862"/>
                      <a:pt x="6124" y="9821"/>
                    </a:cubicBezTo>
                    <a:cubicBezTo>
                      <a:pt x="6054" y="9765"/>
                      <a:pt x="6013" y="9709"/>
                      <a:pt x="5971" y="9639"/>
                    </a:cubicBezTo>
                    <a:cubicBezTo>
                      <a:pt x="5915" y="9570"/>
                      <a:pt x="5859" y="9514"/>
                      <a:pt x="5831" y="9444"/>
                    </a:cubicBezTo>
                    <a:cubicBezTo>
                      <a:pt x="5552" y="9067"/>
                      <a:pt x="5385" y="8607"/>
                      <a:pt x="5315" y="8161"/>
                    </a:cubicBezTo>
                    <a:cubicBezTo>
                      <a:pt x="5245" y="7700"/>
                      <a:pt x="5287" y="7254"/>
                      <a:pt x="5413" y="6836"/>
                    </a:cubicBezTo>
                    <a:cubicBezTo>
                      <a:pt x="5524" y="6473"/>
                      <a:pt x="5706" y="6124"/>
                      <a:pt x="5929" y="5817"/>
                    </a:cubicBezTo>
                    <a:lnTo>
                      <a:pt x="6124" y="5608"/>
                    </a:lnTo>
                    <a:cubicBezTo>
                      <a:pt x="6180" y="5538"/>
                      <a:pt x="6250" y="5497"/>
                      <a:pt x="6319" y="5427"/>
                    </a:cubicBezTo>
                    <a:cubicBezTo>
                      <a:pt x="6403" y="5357"/>
                      <a:pt x="6473" y="5301"/>
                      <a:pt x="6543" y="5245"/>
                    </a:cubicBezTo>
                    <a:lnTo>
                      <a:pt x="6668" y="5176"/>
                    </a:lnTo>
                    <a:cubicBezTo>
                      <a:pt x="6696" y="5162"/>
                      <a:pt x="6752" y="5120"/>
                      <a:pt x="6780" y="5106"/>
                    </a:cubicBezTo>
                    <a:cubicBezTo>
                      <a:pt x="7115" y="4939"/>
                      <a:pt x="7477" y="4827"/>
                      <a:pt x="7840" y="4813"/>
                    </a:cubicBezTo>
                    <a:cubicBezTo>
                      <a:pt x="7872" y="4812"/>
                      <a:pt x="7905" y="4811"/>
                      <a:pt x="7937" y="4811"/>
                    </a:cubicBezTo>
                    <a:cubicBezTo>
                      <a:pt x="8291" y="4811"/>
                      <a:pt x="8622" y="4882"/>
                      <a:pt x="8942" y="5022"/>
                    </a:cubicBezTo>
                    <a:lnTo>
                      <a:pt x="9012" y="5050"/>
                    </a:lnTo>
                    <a:lnTo>
                      <a:pt x="9081" y="5092"/>
                    </a:lnTo>
                    <a:cubicBezTo>
                      <a:pt x="9137" y="5106"/>
                      <a:pt x="9179" y="5148"/>
                      <a:pt x="9221" y="5162"/>
                    </a:cubicBezTo>
                    <a:cubicBezTo>
                      <a:pt x="9263" y="5190"/>
                      <a:pt x="9290" y="5218"/>
                      <a:pt x="9346" y="5245"/>
                    </a:cubicBezTo>
                    <a:cubicBezTo>
                      <a:pt x="9388" y="5259"/>
                      <a:pt x="9430" y="5301"/>
                      <a:pt x="9472" y="5329"/>
                    </a:cubicBezTo>
                    <a:cubicBezTo>
                      <a:pt x="9639" y="5469"/>
                      <a:pt x="9807" y="5608"/>
                      <a:pt x="9918" y="5803"/>
                    </a:cubicBezTo>
                    <a:cubicBezTo>
                      <a:pt x="10169" y="6166"/>
                      <a:pt x="10295" y="6654"/>
                      <a:pt x="10225" y="7129"/>
                    </a:cubicBezTo>
                    <a:cubicBezTo>
                      <a:pt x="10183" y="7449"/>
                      <a:pt x="10044" y="7756"/>
                      <a:pt x="9848" y="8007"/>
                    </a:cubicBezTo>
                    <a:cubicBezTo>
                      <a:pt x="9821" y="8035"/>
                      <a:pt x="9779" y="8077"/>
                      <a:pt x="9751" y="8119"/>
                    </a:cubicBezTo>
                    <a:cubicBezTo>
                      <a:pt x="9723" y="8161"/>
                      <a:pt x="9709" y="8175"/>
                      <a:pt x="9695" y="8189"/>
                    </a:cubicBezTo>
                    <a:lnTo>
                      <a:pt x="9625" y="8244"/>
                    </a:lnTo>
                    <a:cubicBezTo>
                      <a:pt x="9500" y="8356"/>
                      <a:pt x="9360" y="8440"/>
                      <a:pt x="9221" y="8495"/>
                    </a:cubicBezTo>
                    <a:cubicBezTo>
                      <a:pt x="9081" y="8537"/>
                      <a:pt x="8928" y="8579"/>
                      <a:pt x="8774" y="8579"/>
                    </a:cubicBezTo>
                    <a:cubicBezTo>
                      <a:pt x="8741" y="8582"/>
                      <a:pt x="8708" y="8584"/>
                      <a:pt x="8673" y="8584"/>
                    </a:cubicBezTo>
                    <a:cubicBezTo>
                      <a:pt x="8562" y="8584"/>
                      <a:pt x="8445" y="8566"/>
                      <a:pt x="8328" y="8523"/>
                    </a:cubicBezTo>
                    <a:cubicBezTo>
                      <a:pt x="8203" y="8468"/>
                      <a:pt x="8049" y="8426"/>
                      <a:pt x="7951" y="8328"/>
                    </a:cubicBezTo>
                    <a:cubicBezTo>
                      <a:pt x="7979" y="8328"/>
                      <a:pt x="8021" y="8328"/>
                      <a:pt x="8035" y="8314"/>
                    </a:cubicBezTo>
                    <a:cubicBezTo>
                      <a:pt x="8077" y="8314"/>
                      <a:pt x="8105" y="8286"/>
                      <a:pt x="8119" y="8258"/>
                    </a:cubicBezTo>
                    <a:cubicBezTo>
                      <a:pt x="8161" y="8244"/>
                      <a:pt x="8175" y="8230"/>
                      <a:pt x="8203" y="8216"/>
                    </a:cubicBezTo>
                    <a:cubicBezTo>
                      <a:pt x="8272" y="8119"/>
                      <a:pt x="8230" y="8007"/>
                      <a:pt x="8203" y="7896"/>
                    </a:cubicBezTo>
                    <a:cubicBezTo>
                      <a:pt x="8175" y="7868"/>
                      <a:pt x="8175" y="7840"/>
                      <a:pt x="8161" y="7812"/>
                    </a:cubicBezTo>
                    <a:cubicBezTo>
                      <a:pt x="8147" y="7770"/>
                      <a:pt x="8147" y="7756"/>
                      <a:pt x="8133" y="7728"/>
                    </a:cubicBezTo>
                    <a:cubicBezTo>
                      <a:pt x="8105" y="7672"/>
                      <a:pt x="8105" y="7617"/>
                      <a:pt x="8105" y="7589"/>
                    </a:cubicBezTo>
                    <a:cubicBezTo>
                      <a:pt x="8105" y="7491"/>
                      <a:pt x="8133" y="7421"/>
                      <a:pt x="8147" y="7352"/>
                    </a:cubicBezTo>
                    <a:cubicBezTo>
                      <a:pt x="8147" y="7324"/>
                      <a:pt x="8161" y="7282"/>
                      <a:pt x="8175" y="7254"/>
                    </a:cubicBezTo>
                    <a:lnTo>
                      <a:pt x="8175" y="7240"/>
                    </a:lnTo>
                    <a:lnTo>
                      <a:pt x="8161" y="7254"/>
                    </a:lnTo>
                    <a:lnTo>
                      <a:pt x="8161" y="7254"/>
                    </a:lnTo>
                    <a:lnTo>
                      <a:pt x="8175" y="7212"/>
                    </a:lnTo>
                    <a:cubicBezTo>
                      <a:pt x="8175" y="7196"/>
                      <a:pt x="8175" y="7189"/>
                      <a:pt x="8172" y="7189"/>
                    </a:cubicBezTo>
                    <a:cubicBezTo>
                      <a:pt x="8170" y="7189"/>
                      <a:pt x="8166" y="7192"/>
                      <a:pt x="8161" y="7198"/>
                    </a:cubicBezTo>
                    <a:cubicBezTo>
                      <a:pt x="8161" y="7184"/>
                      <a:pt x="8175" y="7170"/>
                      <a:pt x="8203" y="7142"/>
                    </a:cubicBezTo>
                    <a:cubicBezTo>
                      <a:pt x="8230" y="7115"/>
                      <a:pt x="8286" y="7073"/>
                      <a:pt x="8342" y="7045"/>
                    </a:cubicBezTo>
                    <a:lnTo>
                      <a:pt x="8440" y="6989"/>
                    </a:lnTo>
                    <a:cubicBezTo>
                      <a:pt x="8454" y="6975"/>
                      <a:pt x="8495" y="6961"/>
                      <a:pt x="8509" y="6919"/>
                    </a:cubicBezTo>
                    <a:cubicBezTo>
                      <a:pt x="8565" y="6863"/>
                      <a:pt x="8593" y="6822"/>
                      <a:pt x="8621" y="6752"/>
                    </a:cubicBezTo>
                    <a:cubicBezTo>
                      <a:pt x="8635" y="6710"/>
                      <a:pt x="8635" y="6654"/>
                      <a:pt x="8621" y="6626"/>
                    </a:cubicBezTo>
                    <a:cubicBezTo>
                      <a:pt x="8621" y="6571"/>
                      <a:pt x="8593" y="6543"/>
                      <a:pt x="8565" y="6487"/>
                    </a:cubicBezTo>
                    <a:cubicBezTo>
                      <a:pt x="8495" y="6375"/>
                      <a:pt x="8384" y="6292"/>
                      <a:pt x="8216" y="6236"/>
                    </a:cubicBezTo>
                    <a:cubicBezTo>
                      <a:pt x="8145" y="6219"/>
                      <a:pt x="8066" y="6209"/>
                      <a:pt x="7984" y="6209"/>
                    </a:cubicBezTo>
                    <a:cubicBezTo>
                      <a:pt x="7859" y="6209"/>
                      <a:pt x="7724" y="6233"/>
                      <a:pt x="7589" y="6292"/>
                    </a:cubicBezTo>
                    <a:cubicBezTo>
                      <a:pt x="7393" y="6375"/>
                      <a:pt x="7226" y="6557"/>
                      <a:pt x="7101" y="6766"/>
                    </a:cubicBezTo>
                    <a:cubicBezTo>
                      <a:pt x="6975" y="6975"/>
                      <a:pt x="6919" y="7240"/>
                      <a:pt x="6919" y="7491"/>
                    </a:cubicBezTo>
                    <a:cubicBezTo>
                      <a:pt x="6947" y="7742"/>
                      <a:pt x="7017" y="8007"/>
                      <a:pt x="7156" y="8216"/>
                    </a:cubicBezTo>
                    <a:cubicBezTo>
                      <a:pt x="7296" y="8426"/>
                      <a:pt x="7477" y="8579"/>
                      <a:pt x="7672" y="8705"/>
                    </a:cubicBezTo>
                    <a:cubicBezTo>
                      <a:pt x="7951" y="8865"/>
                      <a:pt x="8287" y="8952"/>
                      <a:pt x="8611" y="8952"/>
                    </a:cubicBezTo>
                    <a:cubicBezTo>
                      <a:pt x="8709" y="8952"/>
                      <a:pt x="8806" y="8944"/>
                      <a:pt x="8900" y="8928"/>
                    </a:cubicBezTo>
                    <a:cubicBezTo>
                      <a:pt x="9318" y="8872"/>
                      <a:pt x="9681" y="8649"/>
                      <a:pt x="9946" y="8328"/>
                    </a:cubicBezTo>
                    <a:cubicBezTo>
                      <a:pt x="10183" y="8077"/>
                      <a:pt x="10378" y="7742"/>
                      <a:pt x="10448" y="7394"/>
                    </a:cubicBezTo>
                    <a:cubicBezTo>
                      <a:pt x="10532" y="7045"/>
                      <a:pt x="10532" y="6682"/>
                      <a:pt x="10448" y="6361"/>
                    </a:cubicBezTo>
                    <a:cubicBezTo>
                      <a:pt x="10365" y="5999"/>
                      <a:pt x="10183" y="5664"/>
                      <a:pt x="9918" y="5399"/>
                    </a:cubicBezTo>
                    <a:cubicBezTo>
                      <a:pt x="9667" y="5148"/>
                      <a:pt x="9346" y="4939"/>
                      <a:pt x="9012" y="4799"/>
                    </a:cubicBezTo>
                    <a:cubicBezTo>
                      <a:pt x="8689" y="4665"/>
                      <a:pt x="8337" y="4598"/>
                      <a:pt x="7986" y="4598"/>
                    </a:cubicBezTo>
                    <a:cubicBezTo>
                      <a:pt x="7608" y="4598"/>
                      <a:pt x="7231" y="4675"/>
                      <a:pt x="6891" y="4827"/>
                    </a:cubicBezTo>
                    <a:cubicBezTo>
                      <a:pt x="6598" y="4966"/>
                      <a:pt x="6347" y="5148"/>
                      <a:pt x="6124" y="5357"/>
                    </a:cubicBezTo>
                    <a:cubicBezTo>
                      <a:pt x="5999" y="5455"/>
                      <a:pt x="5915" y="5580"/>
                      <a:pt x="5803" y="5706"/>
                    </a:cubicBezTo>
                    <a:cubicBezTo>
                      <a:pt x="5761" y="5775"/>
                      <a:pt x="5720" y="5817"/>
                      <a:pt x="5664" y="5887"/>
                    </a:cubicBezTo>
                    <a:lnTo>
                      <a:pt x="5594" y="5985"/>
                    </a:lnTo>
                    <a:lnTo>
                      <a:pt x="5552" y="6082"/>
                    </a:lnTo>
                    <a:lnTo>
                      <a:pt x="5441" y="6292"/>
                    </a:lnTo>
                    <a:lnTo>
                      <a:pt x="5357" y="6501"/>
                    </a:lnTo>
                    <a:cubicBezTo>
                      <a:pt x="5343" y="6571"/>
                      <a:pt x="5301" y="6640"/>
                      <a:pt x="5287" y="6710"/>
                    </a:cubicBezTo>
                    <a:cubicBezTo>
                      <a:pt x="5245" y="6794"/>
                      <a:pt x="5231" y="6863"/>
                      <a:pt x="5218" y="6933"/>
                    </a:cubicBezTo>
                    <a:cubicBezTo>
                      <a:pt x="5148" y="7240"/>
                      <a:pt x="5134" y="7533"/>
                      <a:pt x="5134" y="7840"/>
                    </a:cubicBezTo>
                    <a:cubicBezTo>
                      <a:pt x="5134" y="8147"/>
                      <a:pt x="5176" y="8454"/>
                      <a:pt x="5273" y="8747"/>
                    </a:cubicBezTo>
                    <a:cubicBezTo>
                      <a:pt x="5287" y="8844"/>
                      <a:pt x="5315" y="8914"/>
                      <a:pt x="5343" y="8984"/>
                    </a:cubicBezTo>
                    <a:lnTo>
                      <a:pt x="5371" y="9081"/>
                    </a:lnTo>
                    <a:lnTo>
                      <a:pt x="5427" y="9193"/>
                    </a:lnTo>
                    <a:lnTo>
                      <a:pt x="5524" y="9402"/>
                    </a:lnTo>
                    <a:cubicBezTo>
                      <a:pt x="5566" y="9472"/>
                      <a:pt x="5622" y="9542"/>
                      <a:pt x="5650" y="9611"/>
                    </a:cubicBezTo>
                    <a:lnTo>
                      <a:pt x="5803" y="9821"/>
                    </a:lnTo>
                    <a:cubicBezTo>
                      <a:pt x="5859" y="9890"/>
                      <a:pt x="5901" y="9960"/>
                      <a:pt x="5971" y="10002"/>
                    </a:cubicBezTo>
                    <a:cubicBezTo>
                      <a:pt x="6013" y="10072"/>
                      <a:pt x="6082" y="10127"/>
                      <a:pt x="6138" y="10197"/>
                    </a:cubicBezTo>
                    <a:cubicBezTo>
                      <a:pt x="6194" y="10253"/>
                      <a:pt x="6264" y="10323"/>
                      <a:pt x="6333" y="10379"/>
                    </a:cubicBezTo>
                    <a:cubicBezTo>
                      <a:pt x="6459" y="10490"/>
                      <a:pt x="6612" y="10588"/>
                      <a:pt x="6752" y="10685"/>
                    </a:cubicBezTo>
                    <a:cubicBezTo>
                      <a:pt x="6780" y="10727"/>
                      <a:pt x="6822" y="10741"/>
                      <a:pt x="6849" y="10755"/>
                    </a:cubicBezTo>
                    <a:lnTo>
                      <a:pt x="6975" y="10825"/>
                    </a:lnTo>
                    <a:lnTo>
                      <a:pt x="7101" y="10895"/>
                    </a:lnTo>
                    <a:cubicBezTo>
                      <a:pt x="7128" y="10909"/>
                      <a:pt x="7184" y="10936"/>
                      <a:pt x="7226" y="10950"/>
                    </a:cubicBezTo>
                    <a:cubicBezTo>
                      <a:pt x="7770" y="11211"/>
                      <a:pt x="8375" y="11371"/>
                      <a:pt x="9005" y="11371"/>
                    </a:cubicBezTo>
                    <a:cubicBezTo>
                      <a:pt x="9118" y="11371"/>
                      <a:pt x="9232" y="11366"/>
                      <a:pt x="9346" y="11355"/>
                    </a:cubicBezTo>
                    <a:cubicBezTo>
                      <a:pt x="9757" y="11318"/>
                      <a:pt x="10167" y="11236"/>
                      <a:pt x="10568" y="11080"/>
                    </a:cubicBezTo>
                    <a:lnTo>
                      <a:pt x="10568" y="11080"/>
                    </a:lnTo>
                    <a:cubicBezTo>
                      <a:pt x="10312" y="11194"/>
                      <a:pt x="9973" y="11374"/>
                      <a:pt x="9625" y="11467"/>
                    </a:cubicBezTo>
                    <a:lnTo>
                      <a:pt x="9472" y="11522"/>
                    </a:lnTo>
                    <a:cubicBezTo>
                      <a:pt x="9416" y="11522"/>
                      <a:pt x="9360" y="11536"/>
                      <a:pt x="9318" y="11564"/>
                    </a:cubicBezTo>
                    <a:cubicBezTo>
                      <a:pt x="9207" y="11578"/>
                      <a:pt x="9123" y="11606"/>
                      <a:pt x="9039" y="11634"/>
                    </a:cubicBezTo>
                    <a:cubicBezTo>
                      <a:pt x="8872" y="11662"/>
                      <a:pt x="8733" y="11704"/>
                      <a:pt x="8691" y="11732"/>
                    </a:cubicBezTo>
                    <a:cubicBezTo>
                      <a:pt x="8565" y="11773"/>
                      <a:pt x="8635" y="11815"/>
                      <a:pt x="8830" y="11857"/>
                    </a:cubicBezTo>
                    <a:cubicBezTo>
                      <a:pt x="8914" y="11871"/>
                      <a:pt x="9039" y="11885"/>
                      <a:pt x="9179" y="11885"/>
                    </a:cubicBezTo>
                    <a:cubicBezTo>
                      <a:pt x="9290" y="11885"/>
                      <a:pt x="9472" y="11885"/>
                      <a:pt x="9625" y="11871"/>
                    </a:cubicBezTo>
                    <a:cubicBezTo>
                      <a:pt x="9960" y="11843"/>
                      <a:pt x="10323" y="11745"/>
                      <a:pt x="10616" y="11634"/>
                    </a:cubicBezTo>
                    <a:cubicBezTo>
                      <a:pt x="10936" y="11522"/>
                      <a:pt x="11174" y="11369"/>
                      <a:pt x="11341" y="11299"/>
                    </a:cubicBezTo>
                    <a:cubicBezTo>
                      <a:pt x="11425" y="11229"/>
                      <a:pt x="11508" y="11174"/>
                      <a:pt x="11592" y="11118"/>
                    </a:cubicBezTo>
                    <a:lnTo>
                      <a:pt x="11718" y="11034"/>
                    </a:lnTo>
                    <a:lnTo>
                      <a:pt x="11843" y="10936"/>
                    </a:lnTo>
                    <a:cubicBezTo>
                      <a:pt x="11927" y="10867"/>
                      <a:pt x="12010" y="10811"/>
                      <a:pt x="12080" y="10741"/>
                    </a:cubicBezTo>
                    <a:lnTo>
                      <a:pt x="12289" y="10532"/>
                    </a:lnTo>
                    <a:cubicBezTo>
                      <a:pt x="12429" y="10392"/>
                      <a:pt x="12554" y="10239"/>
                      <a:pt x="12680" y="10072"/>
                    </a:cubicBezTo>
                    <a:cubicBezTo>
                      <a:pt x="12778" y="9918"/>
                      <a:pt x="12889" y="9751"/>
                      <a:pt x="12987" y="9583"/>
                    </a:cubicBezTo>
                    <a:lnTo>
                      <a:pt x="12987" y="9583"/>
                    </a:lnTo>
                    <a:cubicBezTo>
                      <a:pt x="12847" y="9960"/>
                      <a:pt x="12708" y="10267"/>
                      <a:pt x="12694" y="10462"/>
                    </a:cubicBezTo>
                    <a:cubicBezTo>
                      <a:pt x="12683" y="10615"/>
                      <a:pt x="12732" y="10708"/>
                      <a:pt x="12874" y="10708"/>
                    </a:cubicBezTo>
                    <a:cubicBezTo>
                      <a:pt x="12913" y="10708"/>
                      <a:pt x="12960" y="10701"/>
                      <a:pt x="13015" y="10685"/>
                    </a:cubicBezTo>
                    <a:cubicBezTo>
                      <a:pt x="13057" y="10671"/>
                      <a:pt x="13112" y="10630"/>
                      <a:pt x="13182" y="10588"/>
                    </a:cubicBezTo>
                    <a:cubicBezTo>
                      <a:pt x="13252" y="10532"/>
                      <a:pt x="13322" y="10462"/>
                      <a:pt x="13391" y="10379"/>
                    </a:cubicBezTo>
                    <a:cubicBezTo>
                      <a:pt x="13461" y="10309"/>
                      <a:pt x="13517" y="10197"/>
                      <a:pt x="13587" y="10114"/>
                    </a:cubicBezTo>
                    <a:cubicBezTo>
                      <a:pt x="13656" y="10002"/>
                      <a:pt x="13712" y="9918"/>
                      <a:pt x="13740" y="9835"/>
                    </a:cubicBezTo>
                    <a:cubicBezTo>
                      <a:pt x="14061" y="9151"/>
                      <a:pt x="14256" y="8398"/>
                      <a:pt x="14312" y="7617"/>
                    </a:cubicBezTo>
                    <a:cubicBezTo>
                      <a:pt x="14368" y="6836"/>
                      <a:pt x="14284" y="6027"/>
                      <a:pt x="14061" y="5259"/>
                    </a:cubicBezTo>
                    <a:cubicBezTo>
                      <a:pt x="13824" y="4492"/>
                      <a:pt x="13447" y="3781"/>
                      <a:pt x="12931" y="3153"/>
                    </a:cubicBezTo>
                    <a:cubicBezTo>
                      <a:pt x="12680" y="2846"/>
                      <a:pt x="12401" y="2567"/>
                      <a:pt x="12094" y="2302"/>
                    </a:cubicBezTo>
                    <a:cubicBezTo>
                      <a:pt x="11801" y="2037"/>
                      <a:pt x="11494" y="1814"/>
                      <a:pt x="11160" y="1605"/>
                    </a:cubicBezTo>
                    <a:lnTo>
                      <a:pt x="11160" y="1605"/>
                    </a:lnTo>
                    <a:cubicBezTo>
                      <a:pt x="11243" y="1633"/>
                      <a:pt x="11313" y="1675"/>
                      <a:pt x="11397" y="1702"/>
                    </a:cubicBezTo>
                    <a:cubicBezTo>
                      <a:pt x="11494" y="1744"/>
                      <a:pt x="11578" y="1772"/>
                      <a:pt x="11648" y="1828"/>
                    </a:cubicBezTo>
                    <a:cubicBezTo>
                      <a:pt x="11745" y="1884"/>
                      <a:pt x="11871" y="1954"/>
                      <a:pt x="11983" y="2023"/>
                    </a:cubicBezTo>
                    <a:cubicBezTo>
                      <a:pt x="12080" y="2093"/>
                      <a:pt x="12206" y="2163"/>
                      <a:pt x="12317" y="2246"/>
                    </a:cubicBezTo>
                    <a:cubicBezTo>
                      <a:pt x="12541" y="2400"/>
                      <a:pt x="12750" y="2595"/>
                      <a:pt x="12959" y="2804"/>
                    </a:cubicBezTo>
                    <a:cubicBezTo>
                      <a:pt x="13168" y="3014"/>
                      <a:pt x="13363" y="3265"/>
                      <a:pt x="13531" y="3516"/>
                    </a:cubicBezTo>
                    <a:cubicBezTo>
                      <a:pt x="13712" y="3781"/>
                      <a:pt x="13866" y="4060"/>
                      <a:pt x="13977" y="4381"/>
                    </a:cubicBezTo>
                    <a:cubicBezTo>
                      <a:pt x="14048" y="4502"/>
                      <a:pt x="14082" y="4557"/>
                      <a:pt x="14106" y="4557"/>
                    </a:cubicBezTo>
                    <a:cubicBezTo>
                      <a:pt x="14115" y="4557"/>
                      <a:pt x="14123" y="4549"/>
                      <a:pt x="14131" y="4534"/>
                    </a:cubicBezTo>
                    <a:cubicBezTo>
                      <a:pt x="14145" y="4478"/>
                      <a:pt x="14131" y="4339"/>
                      <a:pt x="14075" y="4185"/>
                    </a:cubicBezTo>
                    <a:cubicBezTo>
                      <a:pt x="13949" y="3906"/>
                      <a:pt x="13810" y="3586"/>
                      <a:pt x="13629" y="3293"/>
                    </a:cubicBezTo>
                    <a:cubicBezTo>
                      <a:pt x="13461" y="3000"/>
                      <a:pt x="13238" y="2679"/>
                      <a:pt x="12987" y="2400"/>
                    </a:cubicBezTo>
                    <a:cubicBezTo>
                      <a:pt x="12833" y="2219"/>
                      <a:pt x="12666" y="2037"/>
                      <a:pt x="12485" y="1870"/>
                    </a:cubicBezTo>
                    <a:lnTo>
                      <a:pt x="12206" y="1619"/>
                    </a:lnTo>
                    <a:cubicBezTo>
                      <a:pt x="12122" y="1549"/>
                      <a:pt x="12010" y="1465"/>
                      <a:pt x="11927" y="1396"/>
                    </a:cubicBezTo>
                    <a:cubicBezTo>
                      <a:pt x="11550" y="1103"/>
                      <a:pt x="11146" y="852"/>
                      <a:pt x="10713" y="642"/>
                    </a:cubicBezTo>
                    <a:cubicBezTo>
                      <a:pt x="9834" y="238"/>
                      <a:pt x="8914" y="15"/>
                      <a:pt x="8007" y="1"/>
                    </a:cubicBezTo>
                    <a:cubicBezTo>
                      <a:pt x="7981" y="0"/>
                      <a:pt x="7955" y="0"/>
                      <a:pt x="7929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9"/>
              <p:cNvSpPr/>
              <p:nvPr/>
            </p:nvSpPr>
            <p:spPr>
              <a:xfrm>
                <a:off x="416517" y="2866930"/>
                <a:ext cx="469020" cy="545741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12595" extrusionOk="0">
                    <a:moveTo>
                      <a:pt x="4827" y="1"/>
                    </a:moveTo>
                    <a:cubicBezTo>
                      <a:pt x="4796" y="12"/>
                      <a:pt x="4765" y="24"/>
                      <a:pt x="4734" y="36"/>
                    </a:cubicBezTo>
                    <a:lnTo>
                      <a:pt x="4734" y="36"/>
                    </a:lnTo>
                    <a:cubicBezTo>
                      <a:pt x="4796" y="21"/>
                      <a:pt x="4827" y="1"/>
                      <a:pt x="4827" y="1"/>
                    </a:cubicBezTo>
                    <a:close/>
                    <a:moveTo>
                      <a:pt x="4734" y="36"/>
                    </a:moveTo>
                    <a:cubicBezTo>
                      <a:pt x="4724" y="38"/>
                      <a:pt x="4713" y="41"/>
                      <a:pt x="4701" y="43"/>
                    </a:cubicBezTo>
                    <a:cubicBezTo>
                      <a:pt x="4632" y="70"/>
                      <a:pt x="4506" y="112"/>
                      <a:pt x="4367" y="168"/>
                    </a:cubicBezTo>
                    <a:cubicBezTo>
                      <a:pt x="4074" y="280"/>
                      <a:pt x="3655" y="461"/>
                      <a:pt x="3181" y="796"/>
                    </a:cubicBezTo>
                    <a:cubicBezTo>
                      <a:pt x="2944" y="949"/>
                      <a:pt x="2679" y="1144"/>
                      <a:pt x="2414" y="1382"/>
                    </a:cubicBezTo>
                    <a:cubicBezTo>
                      <a:pt x="2163" y="1605"/>
                      <a:pt x="1898" y="1884"/>
                      <a:pt x="1633" y="2205"/>
                    </a:cubicBezTo>
                    <a:cubicBezTo>
                      <a:pt x="1131" y="2832"/>
                      <a:pt x="656" y="3655"/>
                      <a:pt x="377" y="4604"/>
                    </a:cubicBezTo>
                    <a:cubicBezTo>
                      <a:pt x="85" y="5566"/>
                      <a:pt x="1" y="6682"/>
                      <a:pt x="210" y="7812"/>
                    </a:cubicBezTo>
                    <a:cubicBezTo>
                      <a:pt x="238" y="7951"/>
                      <a:pt x="252" y="8091"/>
                      <a:pt x="294" y="8230"/>
                    </a:cubicBezTo>
                    <a:lnTo>
                      <a:pt x="350" y="8440"/>
                    </a:lnTo>
                    <a:cubicBezTo>
                      <a:pt x="363" y="8509"/>
                      <a:pt x="391" y="8579"/>
                      <a:pt x="419" y="8649"/>
                    </a:cubicBezTo>
                    <a:cubicBezTo>
                      <a:pt x="503" y="8928"/>
                      <a:pt x="601" y="9235"/>
                      <a:pt x="740" y="9486"/>
                    </a:cubicBezTo>
                    <a:cubicBezTo>
                      <a:pt x="880" y="9765"/>
                      <a:pt x="1047" y="10030"/>
                      <a:pt x="1228" y="10281"/>
                    </a:cubicBezTo>
                    <a:cubicBezTo>
                      <a:pt x="1424" y="10518"/>
                      <a:pt x="1633" y="10769"/>
                      <a:pt x="1856" y="10992"/>
                    </a:cubicBezTo>
                    <a:cubicBezTo>
                      <a:pt x="2763" y="11885"/>
                      <a:pt x="4046" y="12471"/>
                      <a:pt x="5385" y="12582"/>
                    </a:cubicBezTo>
                    <a:cubicBezTo>
                      <a:pt x="5508" y="12590"/>
                      <a:pt x="5632" y="12594"/>
                      <a:pt x="5758" y="12594"/>
                    </a:cubicBezTo>
                    <a:cubicBezTo>
                      <a:pt x="6301" y="12594"/>
                      <a:pt x="6861" y="12520"/>
                      <a:pt x="7394" y="12373"/>
                    </a:cubicBezTo>
                    <a:lnTo>
                      <a:pt x="7631" y="12303"/>
                    </a:lnTo>
                    <a:lnTo>
                      <a:pt x="7882" y="12206"/>
                    </a:lnTo>
                    <a:cubicBezTo>
                      <a:pt x="7965" y="12178"/>
                      <a:pt x="8035" y="12164"/>
                      <a:pt x="8119" y="12108"/>
                    </a:cubicBezTo>
                    <a:lnTo>
                      <a:pt x="8342" y="11983"/>
                    </a:lnTo>
                    <a:cubicBezTo>
                      <a:pt x="8663" y="11829"/>
                      <a:pt x="8942" y="11620"/>
                      <a:pt x="9207" y="11397"/>
                    </a:cubicBezTo>
                    <a:cubicBezTo>
                      <a:pt x="10225" y="10462"/>
                      <a:pt x="10825" y="9067"/>
                      <a:pt x="10741" y="7714"/>
                    </a:cubicBezTo>
                    <a:cubicBezTo>
                      <a:pt x="10713" y="7533"/>
                      <a:pt x="10713" y="7379"/>
                      <a:pt x="10685" y="7212"/>
                    </a:cubicBezTo>
                    <a:lnTo>
                      <a:pt x="10630" y="6961"/>
                    </a:lnTo>
                    <a:cubicBezTo>
                      <a:pt x="10630" y="6933"/>
                      <a:pt x="10616" y="6877"/>
                      <a:pt x="10602" y="6835"/>
                    </a:cubicBezTo>
                    <a:lnTo>
                      <a:pt x="10560" y="6724"/>
                    </a:lnTo>
                    <a:lnTo>
                      <a:pt x="10490" y="6473"/>
                    </a:lnTo>
                    <a:cubicBezTo>
                      <a:pt x="10462" y="6389"/>
                      <a:pt x="10420" y="6319"/>
                      <a:pt x="10406" y="6236"/>
                    </a:cubicBezTo>
                    <a:lnTo>
                      <a:pt x="10351" y="6110"/>
                    </a:lnTo>
                    <a:cubicBezTo>
                      <a:pt x="10337" y="6068"/>
                      <a:pt x="10323" y="6040"/>
                      <a:pt x="10295" y="5985"/>
                    </a:cubicBezTo>
                    <a:lnTo>
                      <a:pt x="10183" y="5761"/>
                    </a:lnTo>
                    <a:cubicBezTo>
                      <a:pt x="9835" y="5190"/>
                      <a:pt x="9346" y="4701"/>
                      <a:pt x="8761" y="4381"/>
                    </a:cubicBezTo>
                    <a:cubicBezTo>
                      <a:pt x="8230" y="4096"/>
                      <a:pt x="7639" y="3931"/>
                      <a:pt x="7055" y="3931"/>
                    </a:cubicBezTo>
                    <a:cubicBezTo>
                      <a:pt x="7010" y="3931"/>
                      <a:pt x="6965" y="3932"/>
                      <a:pt x="6919" y="3934"/>
                    </a:cubicBezTo>
                    <a:cubicBezTo>
                      <a:pt x="6836" y="3934"/>
                      <a:pt x="6766" y="3948"/>
                      <a:pt x="6696" y="3948"/>
                    </a:cubicBezTo>
                    <a:cubicBezTo>
                      <a:pt x="6626" y="3948"/>
                      <a:pt x="6529" y="3948"/>
                      <a:pt x="6459" y="3962"/>
                    </a:cubicBezTo>
                    <a:cubicBezTo>
                      <a:pt x="6306" y="4004"/>
                      <a:pt x="6152" y="4018"/>
                      <a:pt x="6013" y="4074"/>
                    </a:cubicBezTo>
                    <a:cubicBezTo>
                      <a:pt x="5943" y="4088"/>
                      <a:pt x="5873" y="4102"/>
                      <a:pt x="5789" y="4143"/>
                    </a:cubicBezTo>
                    <a:cubicBezTo>
                      <a:pt x="5720" y="4171"/>
                      <a:pt x="5650" y="4185"/>
                      <a:pt x="5580" y="4227"/>
                    </a:cubicBezTo>
                    <a:lnTo>
                      <a:pt x="5371" y="4325"/>
                    </a:lnTo>
                    <a:cubicBezTo>
                      <a:pt x="5301" y="4367"/>
                      <a:pt x="5232" y="4394"/>
                      <a:pt x="5176" y="4450"/>
                    </a:cubicBezTo>
                    <a:cubicBezTo>
                      <a:pt x="4785" y="4701"/>
                      <a:pt x="4464" y="5022"/>
                      <a:pt x="4227" y="5399"/>
                    </a:cubicBezTo>
                    <a:cubicBezTo>
                      <a:pt x="3990" y="5761"/>
                      <a:pt x="3851" y="6180"/>
                      <a:pt x="3795" y="6598"/>
                    </a:cubicBezTo>
                    <a:cubicBezTo>
                      <a:pt x="3739" y="6961"/>
                      <a:pt x="3767" y="7324"/>
                      <a:pt x="3837" y="7672"/>
                    </a:cubicBezTo>
                    <a:cubicBezTo>
                      <a:pt x="3851" y="7770"/>
                      <a:pt x="3879" y="7854"/>
                      <a:pt x="3906" y="7937"/>
                    </a:cubicBezTo>
                    <a:cubicBezTo>
                      <a:pt x="3920" y="8021"/>
                      <a:pt x="3976" y="8119"/>
                      <a:pt x="4004" y="8202"/>
                    </a:cubicBezTo>
                    <a:cubicBezTo>
                      <a:pt x="4046" y="8286"/>
                      <a:pt x="4088" y="8370"/>
                      <a:pt x="4130" y="8440"/>
                    </a:cubicBezTo>
                    <a:cubicBezTo>
                      <a:pt x="4185" y="8509"/>
                      <a:pt x="4227" y="8607"/>
                      <a:pt x="4283" y="8677"/>
                    </a:cubicBezTo>
                    <a:cubicBezTo>
                      <a:pt x="4506" y="8970"/>
                      <a:pt x="4813" y="9207"/>
                      <a:pt x="5134" y="9374"/>
                    </a:cubicBezTo>
                    <a:cubicBezTo>
                      <a:pt x="5469" y="9528"/>
                      <a:pt x="5859" y="9611"/>
                      <a:pt x="6222" y="9611"/>
                    </a:cubicBezTo>
                    <a:lnTo>
                      <a:pt x="6361" y="9611"/>
                    </a:lnTo>
                    <a:cubicBezTo>
                      <a:pt x="6417" y="9611"/>
                      <a:pt x="6459" y="9597"/>
                      <a:pt x="6515" y="9597"/>
                    </a:cubicBezTo>
                    <a:cubicBezTo>
                      <a:pt x="6571" y="9597"/>
                      <a:pt x="6626" y="9583"/>
                      <a:pt x="6668" y="9555"/>
                    </a:cubicBezTo>
                    <a:cubicBezTo>
                      <a:pt x="6724" y="9542"/>
                      <a:pt x="6780" y="9542"/>
                      <a:pt x="6836" y="9528"/>
                    </a:cubicBezTo>
                    <a:cubicBezTo>
                      <a:pt x="7017" y="9472"/>
                      <a:pt x="7254" y="9388"/>
                      <a:pt x="7435" y="9263"/>
                    </a:cubicBezTo>
                    <a:cubicBezTo>
                      <a:pt x="7826" y="9025"/>
                      <a:pt x="8133" y="8621"/>
                      <a:pt x="8272" y="8147"/>
                    </a:cubicBezTo>
                    <a:cubicBezTo>
                      <a:pt x="8384" y="7840"/>
                      <a:pt x="8398" y="7505"/>
                      <a:pt x="8328" y="7170"/>
                    </a:cubicBezTo>
                    <a:cubicBezTo>
                      <a:pt x="8328" y="7114"/>
                      <a:pt x="8300" y="7073"/>
                      <a:pt x="8300" y="7003"/>
                    </a:cubicBezTo>
                    <a:cubicBezTo>
                      <a:pt x="8272" y="6947"/>
                      <a:pt x="8258" y="6877"/>
                      <a:pt x="8244" y="6822"/>
                    </a:cubicBezTo>
                    <a:cubicBezTo>
                      <a:pt x="8175" y="6654"/>
                      <a:pt x="8091" y="6487"/>
                      <a:pt x="7965" y="6347"/>
                    </a:cubicBezTo>
                    <a:cubicBezTo>
                      <a:pt x="7840" y="6208"/>
                      <a:pt x="7700" y="6096"/>
                      <a:pt x="7561" y="5999"/>
                    </a:cubicBezTo>
                    <a:cubicBezTo>
                      <a:pt x="7408" y="5901"/>
                      <a:pt x="7254" y="5831"/>
                      <a:pt x="7073" y="5789"/>
                    </a:cubicBezTo>
                    <a:cubicBezTo>
                      <a:pt x="6944" y="5768"/>
                      <a:pt x="6808" y="5738"/>
                      <a:pt x="6675" y="5738"/>
                    </a:cubicBezTo>
                    <a:cubicBezTo>
                      <a:pt x="6635" y="5738"/>
                      <a:pt x="6596" y="5741"/>
                      <a:pt x="6557" y="5747"/>
                    </a:cubicBezTo>
                    <a:cubicBezTo>
                      <a:pt x="6585" y="5720"/>
                      <a:pt x="6626" y="5706"/>
                      <a:pt x="6640" y="5692"/>
                    </a:cubicBezTo>
                    <a:lnTo>
                      <a:pt x="6710" y="5622"/>
                    </a:lnTo>
                    <a:cubicBezTo>
                      <a:pt x="6738" y="5608"/>
                      <a:pt x="6766" y="5580"/>
                      <a:pt x="6780" y="5552"/>
                    </a:cubicBezTo>
                    <a:cubicBezTo>
                      <a:pt x="6808" y="5469"/>
                      <a:pt x="6710" y="5371"/>
                      <a:pt x="6459" y="5343"/>
                    </a:cubicBezTo>
                    <a:lnTo>
                      <a:pt x="6250" y="5343"/>
                    </a:lnTo>
                    <a:cubicBezTo>
                      <a:pt x="6180" y="5343"/>
                      <a:pt x="6096" y="5357"/>
                      <a:pt x="6013" y="5371"/>
                    </a:cubicBezTo>
                    <a:cubicBezTo>
                      <a:pt x="5817" y="5413"/>
                      <a:pt x="5622" y="5496"/>
                      <a:pt x="5413" y="5636"/>
                    </a:cubicBezTo>
                    <a:cubicBezTo>
                      <a:pt x="5232" y="5775"/>
                      <a:pt x="5036" y="5957"/>
                      <a:pt x="4897" y="6180"/>
                    </a:cubicBezTo>
                    <a:cubicBezTo>
                      <a:pt x="4757" y="6403"/>
                      <a:pt x="4646" y="6668"/>
                      <a:pt x="4618" y="6947"/>
                    </a:cubicBezTo>
                    <a:cubicBezTo>
                      <a:pt x="4576" y="7226"/>
                      <a:pt x="4604" y="7505"/>
                      <a:pt x="4688" y="7770"/>
                    </a:cubicBezTo>
                    <a:lnTo>
                      <a:pt x="4715" y="7868"/>
                    </a:lnTo>
                    <a:lnTo>
                      <a:pt x="4715" y="7882"/>
                    </a:lnTo>
                    <a:lnTo>
                      <a:pt x="4743" y="7937"/>
                    </a:lnTo>
                    <a:lnTo>
                      <a:pt x="4743" y="7951"/>
                    </a:lnTo>
                    <a:lnTo>
                      <a:pt x="4757" y="7979"/>
                    </a:lnTo>
                    <a:lnTo>
                      <a:pt x="4785" y="8049"/>
                    </a:lnTo>
                    <a:cubicBezTo>
                      <a:pt x="4813" y="8077"/>
                      <a:pt x="4827" y="8133"/>
                      <a:pt x="4855" y="8161"/>
                    </a:cubicBezTo>
                    <a:cubicBezTo>
                      <a:pt x="4883" y="8188"/>
                      <a:pt x="4883" y="8202"/>
                      <a:pt x="4897" y="8216"/>
                    </a:cubicBezTo>
                    <a:lnTo>
                      <a:pt x="4925" y="8272"/>
                    </a:lnTo>
                    <a:cubicBezTo>
                      <a:pt x="4953" y="8300"/>
                      <a:pt x="4967" y="8328"/>
                      <a:pt x="4994" y="8356"/>
                    </a:cubicBezTo>
                    <a:cubicBezTo>
                      <a:pt x="4980" y="8398"/>
                      <a:pt x="5036" y="8467"/>
                      <a:pt x="5078" y="8495"/>
                    </a:cubicBezTo>
                    <a:cubicBezTo>
                      <a:pt x="5245" y="8663"/>
                      <a:pt x="5399" y="8760"/>
                      <a:pt x="5580" y="8830"/>
                    </a:cubicBezTo>
                    <a:cubicBezTo>
                      <a:pt x="5734" y="8900"/>
                      <a:pt x="5887" y="8942"/>
                      <a:pt x="6027" y="8956"/>
                    </a:cubicBezTo>
                    <a:cubicBezTo>
                      <a:pt x="6056" y="8957"/>
                      <a:pt x="6084" y="8958"/>
                      <a:pt x="6112" y="8958"/>
                    </a:cubicBezTo>
                    <a:cubicBezTo>
                      <a:pt x="6348" y="8958"/>
                      <a:pt x="6528" y="8907"/>
                      <a:pt x="6640" y="8844"/>
                    </a:cubicBezTo>
                    <a:cubicBezTo>
                      <a:pt x="6738" y="8816"/>
                      <a:pt x="6808" y="8760"/>
                      <a:pt x="6850" y="8719"/>
                    </a:cubicBezTo>
                    <a:cubicBezTo>
                      <a:pt x="6877" y="8691"/>
                      <a:pt x="6877" y="8663"/>
                      <a:pt x="6864" y="8635"/>
                    </a:cubicBezTo>
                    <a:cubicBezTo>
                      <a:pt x="6864" y="8579"/>
                      <a:pt x="6822" y="8551"/>
                      <a:pt x="6738" y="8523"/>
                    </a:cubicBezTo>
                    <a:cubicBezTo>
                      <a:pt x="6668" y="8481"/>
                      <a:pt x="6571" y="8454"/>
                      <a:pt x="6431" y="8412"/>
                    </a:cubicBezTo>
                    <a:cubicBezTo>
                      <a:pt x="6306" y="8370"/>
                      <a:pt x="6166" y="8300"/>
                      <a:pt x="6027" y="8216"/>
                    </a:cubicBezTo>
                    <a:cubicBezTo>
                      <a:pt x="5887" y="8133"/>
                      <a:pt x="5748" y="7993"/>
                      <a:pt x="5664" y="7812"/>
                    </a:cubicBezTo>
                    <a:cubicBezTo>
                      <a:pt x="5497" y="7519"/>
                      <a:pt x="5483" y="7101"/>
                      <a:pt x="5636" y="6766"/>
                    </a:cubicBezTo>
                    <a:cubicBezTo>
                      <a:pt x="5734" y="6598"/>
                      <a:pt x="5845" y="6459"/>
                      <a:pt x="6013" y="6347"/>
                    </a:cubicBezTo>
                    <a:cubicBezTo>
                      <a:pt x="6166" y="6250"/>
                      <a:pt x="6333" y="6180"/>
                      <a:pt x="6515" y="6138"/>
                    </a:cubicBezTo>
                    <a:cubicBezTo>
                      <a:pt x="6593" y="6128"/>
                      <a:pt x="6669" y="6123"/>
                      <a:pt x="6746" y="6123"/>
                    </a:cubicBezTo>
                    <a:cubicBezTo>
                      <a:pt x="6998" y="6123"/>
                      <a:pt x="7242" y="6180"/>
                      <a:pt x="7477" y="6319"/>
                    </a:cubicBezTo>
                    <a:cubicBezTo>
                      <a:pt x="7770" y="6487"/>
                      <a:pt x="7979" y="6780"/>
                      <a:pt x="8105" y="7087"/>
                    </a:cubicBezTo>
                    <a:cubicBezTo>
                      <a:pt x="8189" y="7379"/>
                      <a:pt x="8203" y="7672"/>
                      <a:pt x="8133" y="7979"/>
                    </a:cubicBezTo>
                    <a:cubicBezTo>
                      <a:pt x="8077" y="8258"/>
                      <a:pt x="7965" y="8537"/>
                      <a:pt x="7784" y="8746"/>
                    </a:cubicBezTo>
                    <a:cubicBezTo>
                      <a:pt x="7589" y="8984"/>
                      <a:pt x="7352" y="9179"/>
                      <a:pt x="7073" y="9276"/>
                    </a:cubicBezTo>
                    <a:cubicBezTo>
                      <a:pt x="6794" y="9402"/>
                      <a:pt x="6501" y="9458"/>
                      <a:pt x="6180" y="9458"/>
                    </a:cubicBezTo>
                    <a:cubicBezTo>
                      <a:pt x="5566" y="9458"/>
                      <a:pt x="4967" y="9193"/>
                      <a:pt x="4548" y="8746"/>
                    </a:cubicBezTo>
                    <a:cubicBezTo>
                      <a:pt x="4367" y="8551"/>
                      <a:pt x="4227" y="8328"/>
                      <a:pt x="4130" y="8077"/>
                    </a:cubicBezTo>
                    <a:cubicBezTo>
                      <a:pt x="4074" y="7951"/>
                      <a:pt x="4032" y="7840"/>
                      <a:pt x="4004" y="7714"/>
                    </a:cubicBezTo>
                    <a:cubicBezTo>
                      <a:pt x="3990" y="7645"/>
                      <a:pt x="3990" y="7589"/>
                      <a:pt x="3962" y="7519"/>
                    </a:cubicBezTo>
                    <a:lnTo>
                      <a:pt x="3948" y="7421"/>
                    </a:lnTo>
                    <a:cubicBezTo>
                      <a:pt x="3948" y="7379"/>
                      <a:pt x="3948" y="7352"/>
                      <a:pt x="3934" y="7310"/>
                    </a:cubicBezTo>
                    <a:lnTo>
                      <a:pt x="3920" y="7114"/>
                    </a:lnTo>
                    <a:lnTo>
                      <a:pt x="3920" y="6933"/>
                    </a:lnTo>
                    <a:cubicBezTo>
                      <a:pt x="3920" y="6863"/>
                      <a:pt x="3920" y="6808"/>
                      <a:pt x="3934" y="6738"/>
                    </a:cubicBezTo>
                    <a:cubicBezTo>
                      <a:pt x="3948" y="6668"/>
                      <a:pt x="3948" y="6612"/>
                      <a:pt x="3948" y="6543"/>
                    </a:cubicBezTo>
                    <a:cubicBezTo>
                      <a:pt x="4004" y="6278"/>
                      <a:pt x="4074" y="6040"/>
                      <a:pt x="4199" y="5789"/>
                    </a:cubicBezTo>
                    <a:cubicBezTo>
                      <a:pt x="4311" y="5566"/>
                      <a:pt x="4450" y="5343"/>
                      <a:pt x="4632" y="5148"/>
                    </a:cubicBezTo>
                    <a:cubicBezTo>
                      <a:pt x="4660" y="5092"/>
                      <a:pt x="4715" y="5064"/>
                      <a:pt x="4771" y="5008"/>
                    </a:cubicBezTo>
                    <a:lnTo>
                      <a:pt x="4841" y="4938"/>
                    </a:lnTo>
                    <a:cubicBezTo>
                      <a:pt x="4855" y="4925"/>
                      <a:pt x="4897" y="4911"/>
                      <a:pt x="4911" y="4869"/>
                    </a:cubicBezTo>
                    <a:cubicBezTo>
                      <a:pt x="4967" y="4841"/>
                      <a:pt x="5008" y="4785"/>
                      <a:pt x="5064" y="4743"/>
                    </a:cubicBezTo>
                    <a:cubicBezTo>
                      <a:pt x="5120" y="4715"/>
                      <a:pt x="5176" y="4673"/>
                      <a:pt x="5245" y="4646"/>
                    </a:cubicBezTo>
                    <a:cubicBezTo>
                      <a:pt x="5301" y="4604"/>
                      <a:pt x="5357" y="4576"/>
                      <a:pt x="5427" y="4534"/>
                    </a:cubicBezTo>
                    <a:cubicBezTo>
                      <a:pt x="5511" y="4506"/>
                      <a:pt x="5552" y="4464"/>
                      <a:pt x="5622" y="4450"/>
                    </a:cubicBezTo>
                    <a:cubicBezTo>
                      <a:pt x="5692" y="4422"/>
                      <a:pt x="5762" y="4394"/>
                      <a:pt x="5831" y="4367"/>
                    </a:cubicBezTo>
                    <a:lnTo>
                      <a:pt x="6041" y="4311"/>
                    </a:lnTo>
                    <a:cubicBezTo>
                      <a:pt x="6180" y="4255"/>
                      <a:pt x="6320" y="4241"/>
                      <a:pt x="6473" y="4227"/>
                    </a:cubicBezTo>
                    <a:cubicBezTo>
                      <a:pt x="6543" y="4213"/>
                      <a:pt x="6612" y="4213"/>
                      <a:pt x="6710" y="4213"/>
                    </a:cubicBezTo>
                    <a:cubicBezTo>
                      <a:pt x="6780" y="4213"/>
                      <a:pt x="6850" y="4185"/>
                      <a:pt x="6933" y="4185"/>
                    </a:cubicBezTo>
                    <a:cubicBezTo>
                      <a:pt x="7519" y="4185"/>
                      <a:pt x="8133" y="4325"/>
                      <a:pt x="8677" y="4646"/>
                    </a:cubicBezTo>
                    <a:cubicBezTo>
                      <a:pt x="8995" y="4831"/>
                      <a:pt x="9288" y="5054"/>
                      <a:pt x="9544" y="5315"/>
                    </a:cubicBezTo>
                    <a:lnTo>
                      <a:pt x="9544" y="5315"/>
                    </a:lnTo>
                    <a:cubicBezTo>
                      <a:pt x="9379" y="5152"/>
                      <a:pt x="9085" y="4943"/>
                      <a:pt x="8802" y="4841"/>
                    </a:cubicBezTo>
                    <a:cubicBezTo>
                      <a:pt x="8733" y="4799"/>
                      <a:pt x="8635" y="4785"/>
                      <a:pt x="8565" y="4771"/>
                    </a:cubicBezTo>
                    <a:lnTo>
                      <a:pt x="8356" y="4715"/>
                    </a:lnTo>
                    <a:cubicBezTo>
                      <a:pt x="8244" y="4701"/>
                      <a:pt x="8133" y="4701"/>
                      <a:pt x="8105" y="4701"/>
                    </a:cubicBezTo>
                    <a:cubicBezTo>
                      <a:pt x="8007" y="4715"/>
                      <a:pt x="8049" y="4771"/>
                      <a:pt x="8147" y="4841"/>
                    </a:cubicBezTo>
                    <a:cubicBezTo>
                      <a:pt x="8203" y="4869"/>
                      <a:pt x="8272" y="4911"/>
                      <a:pt x="8342" y="4952"/>
                    </a:cubicBezTo>
                    <a:cubicBezTo>
                      <a:pt x="8412" y="5008"/>
                      <a:pt x="8496" y="5064"/>
                      <a:pt x="8607" y="5120"/>
                    </a:cubicBezTo>
                    <a:cubicBezTo>
                      <a:pt x="8774" y="5231"/>
                      <a:pt x="8970" y="5371"/>
                      <a:pt x="9123" y="5510"/>
                    </a:cubicBezTo>
                    <a:cubicBezTo>
                      <a:pt x="9291" y="5650"/>
                      <a:pt x="9388" y="5817"/>
                      <a:pt x="9458" y="5887"/>
                    </a:cubicBezTo>
                    <a:cubicBezTo>
                      <a:pt x="9500" y="5929"/>
                      <a:pt x="9528" y="5985"/>
                      <a:pt x="9570" y="6054"/>
                    </a:cubicBezTo>
                    <a:lnTo>
                      <a:pt x="9611" y="6138"/>
                    </a:lnTo>
                    <a:lnTo>
                      <a:pt x="9667" y="6236"/>
                    </a:lnTo>
                    <a:cubicBezTo>
                      <a:pt x="9709" y="6278"/>
                      <a:pt x="9737" y="6347"/>
                      <a:pt x="9779" y="6403"/>
                    </a:cubicBezTo>
                    <a:cubicBezTo>
                      <a:pt x="9807" y="6459"/>
                      <a:pt x="9835" y="6529"/>
                      <a:pt x="9862" y="6584"/>
                    </a:cubicBezTo>
                    <a:cubicBezTo>
                      <a:pt x="9918" y="6696"/>
                      <a:pt x="9960" y="6822"/>
                      <a:pt x="10002" y="6947"/>
                    </a:cubicBezTo>
                    <a:cubicBezTo>
                      <a:pt x="10058" y="7073"/>
                      <a:pt x="10072" y="7212"/>
                      <a:pt x="10114" y="7324"/>
                    </a:cubicBezTo>
                    <a:cubicBezTo>
                      <a:pt x="10002" y="7073"/>
                      <a:pt x="9849" y="6905"/>
                      <a:pt x="9723" y="6835"/>
                    </a:cubicBezTo>
                    <a:cubicBezTo>
                      <a:pt x="9683" y="6813"/>
                      <a:pt x="9647" y="6802"/>
                      <a:pt x="9615" y="6802"/>
                    </a:cubicBezTo>
                    <a:cubicBezTo>
                      <a:pt x="9546" y="6802"/>
                      <a:pt x="9492" y="6852"/>
                      <a:pt x="9444" y="6947"/>
                    </a:cubicBezTo>
                    <a:cubicBezTo>
                      <a:pt x="9416" y="7003"/>
                      <a:pt x="9430" y="7101"/>
                      <a:pt x="9444" y="7212"/>
                    </a:cubicBezTo>
                    <a:cubicBezTo>
                      <a:pt x="9458" y="7310"/>
                      <a:pt x="9486" y="7435"/>
                      <a:pt x="9528" y="7533"/>
                    </a:cubicBezTo>
                    <a:cubicBezTo>
                      <a:pt x="9653" y="7910"/>
                      <a:pt x="9723" y="8342"/>
                      <a:pt x="9695" y="8788"/>
                    </a:cubicBezTo>
                    <a:cubicBezTo>
                      <a:pt x="9667" y="9249"/>
                      <a:pt x="9556" y="9737"/>
                      <a:pt x="9305" y="10211"/>
                    </a:cubicBezTo>
                    <a:cubicBezTo>
                      <a:pt x="9067" y="10671"/>
                      <a:pt x="8719" y="11090"/>
                      <a:pt x="8258" y="11439"/>
                    </a:cubicBezTo>
                    <a:cubicBezTo>
                      <a:pt x="8203" y="11494"/>
                      <a:pt x="8133" y="11536"/>
                      <a:pt x="8091" y="11564"/>
                    </a:cubicBezTo>
                    <a:lnTo>
                      <a:pt x="7910" y="11690"/>
                    </a:lnTo>
                    <a:cubicBezTo>
                      <a:pt x="7784" y="11759"/>
                      <a:pt x="7645" y="11815"/>
                      <a:pt x="7533" y="11885"/>
                    </a:cubicBezTo>
                    <a:cubicBezTo>
                      <a:pt x="7268" y="11996"/>
                      <a:pt x="6975" y="12094"/>
                      <a:pt x="6696" y="12136"/>
                    </a:cubicBezTo>
                    <a:cubicBezTo>
                      <a:pt x="6766" y="12122"/>
                      <a:pt x="6808" y="12094"/>
                      <a:pt x="6864" y="12052"/>
                    </a:cubicBezTo>
                    <a:cubicBezTo>
                      <a:pt x="6919" y="12024"/>
                      <a:pt x="6989" y="11996"/>
                      <a:pt x="7045" y="11969"/>
                    </a:cubicBezTo>
                    <a:cubicBezTo>
                      <a:pt x="7129" y="11927"/>
                      <a:pt x="7212" y="11885"/>
                      <a:pt x="7282" y="11843"/>
                    </a:cubicBezTo>
                    <a:cubicBezTo>
                      <a:pt x="7366" y="11787"/>
                      <a:pt x="7463" y="11759"/>
                      <a:pt x="7533" y="11704"/>
                    </a:cubicBezTo>
                    <a:cubicBezTo>
                      <a:pt x="7617" y="11648"/>
                      <a:pt x="7687" y="11606"/>
                      <a:pt x="7770" y="11550"/>
                    </a:cubicBezTo>
                    <a:cubicBezTo>
                      <a:pt x="7854" y="11494"/>
                      <a:pt x="7924" y="11425"/>
                      <a:pt x="7993" y="11369"/>
                    </a:cubicBezTo>
                    <a:cubicBezTo>
                      <a:pt x="8035" y="11341"/>
                      <a:pt x="8091" y="11327"/>
                      <a:pt x="8119" y="11285"/>
                    </a:cubicBezTo>
                    <a:lnTo>
                      <a:pt x="8230" y="11187"/>
                    </a:lnTo>
                    <a:lnTo>
                      <a:pt x="8328" y="11076"/>
                    </a:lnTo>
                    <a:lnTo>
                      <a:pt x="8384" y="11020"/>
                    </a:lnTo>
                    <a:lnTo>
                      <a:pt x="8440" y="10978"/>
                    </a:lnTo>
                    <a:lnTo>
                      <a:pt x="8649" y="10769"/>
                    </a:lnTo>
                    <a:cubicBezTo>
                      <a:pt x="8719" y="10671"/>
                      <a:pt x="8761" y="10602"/>
                      <a:pt x="8830" y="10532"/>
                    </a:cubicBezTo>
                    <a:cubicBezTo>
                      <a:pt x="8872" y="10504"/>
                      <a:pt x="8886" y="10462"/>
                      <a:pt x="8886" y="10434"/>
                    </a:cubicBezTo>
                    <a:cubicBezTo>
                      <a:pt x="8886" y="10420"/>
                      <a:pt x="8886" y="10392"/>
                      <a:pt x="8872" y="10392"/>
                    </a:cubicBezTo>
                    <a:cubicBezTo>
                      <a:pt x="8858" y="10392"/>
                      <a:pt x="8830" y="10420"/>
                      <a:pt x="8802" y="10434"/>
                    </a:cubicBezTo>
                    <a:cubicBezTo>
                      <a:pt x="8761" y="10448"/>
                      <a:pt x="8733" y="10490"/>
                      <a:pt x="8691" y="10518"/>
                    </a:cubicBezTo>
                    <a:cubicBezTo>
                      <a:pt x="8663" y="10560"/>
                      <a:pt x="8621" y="10588"/>
                      <a:pt x="8607" y="10630"/>
                    </a:cubicBezTo>
                    <a:lnTo>
                      <a:pt x="8551" y="10671"/>
                    </a:lnTo>
                    <a:lnTo>
                      <a:pt x="8509" y="10727"/>
                    </a:lnTo>
                    <a:cubicBezTo>
                      <a:pt x="8440" y="10797"/>
                      <a:pt x="8342" y="10853"/>
                      <a:pt x="8272" y="10922"/>
                    </a:cubicBezTo>
                    <a:cubicBezTo>
                      <a:pt x="8189" y="10978"/>
                      <a:pt x="8105" y="11048"/>
                      <a:pt x="8021" y="11090"/>
                    </a:cubicBezTo>
                    <a:cubicBezTo>
                      <a:pt x="7924" y="11146"/>
                      <a:pt x="7826" y="11201"/>
                      <a:pt x="7742" y="11271"/>
                    </a:cubicBezTo>
                    <a:cubicBezTo>
                      <a:pt x="7673" y="11299"/>
                      <a:pt x="7603" y="11327"/>
                      <a:pt x="7533" y="11355"/>
                    </a:cubicBezTo>
                    <a:lnTo>
                      <a:pt x="7324" y="11439"/>
                    </a:lnTo>
                    <a:lnTo>
                      <a:pt x="7115" y="11508"/>
                    </a:lnTo>
                    <a:lnTo>
                      <a:pt x="6877" y="11578"/>
                    </a:lnTo>
                    <a:cubicBezTo>
                      <a:pt x="6585" y="11648"/>
                      <a:pt x="6292" y="11704"/>
                      <a:pt x="5971" y="11717"/>
                    </a:cubicBezTo>
                    <a:cubicBezTo>
                      <a:pt x="5830" y="11731"/>
                      <a:pt x="5689" y="11737"/>
                      <a:pt x="5547" y="11737"/>
                    </a:cubicBezTo>
                    <a:cubicBezTo>
                      <a:pt x="5086" y="11737"/>
                      <a:pt x="4623" y="11671"/>
                      <a:pt x="4185" y="11564"/>
                    </a:cubicBezTo>
                    <a:cubicBezTo>
                      <a:pt x="3321" y="11355"/>
                      <a:pt x="2512" y="10908"/>
                      <a:pt x="1842" y="10253"/>
                    </a:cubicBezTo>
                    <a:cubicBezTo>
                      <a:pt x="1633" y="10072"/>
                      <a:pt x="1438" y="9862"/>
                      <a:pt x="1284" y="9653"/>
                    </a:cubicBezTo>
                    <a:cubicBezTo>
                      <a:pt x="1326" y="9653"/>
                      <a:pt x="1368" y="9667"/>
                      <a:pt x="1424" y="9681"/>
                    </a:cubicBezTo>
                    <a:cubicBezTo>
                      <a:pt x="1507" y="9723"/>
                      <a:pt x="1605" y="9765"/>
                      <a:pt x="1703" y="9820"/>
                    </a:cubicBezTo>
                    <a:cubicBezTo>
                      <a:pt x="1814" y="9876"/>
                      <a:pt x="1912" y="9946"/>
                      <a:pt x="2037" y="10030"/>
                    </a:cubicBezTo>
                    <a:cubicBezTo>
                      <a:pt x="2056" y="10043"/>
                      <a:pt x="2068" y="10049"/>
                      <a:pt x="2076" y="10049"/>
                    </a:cubicBezTo>
                    <a:cubicBezTo>
                      <a:pt x="2109" y="10049"/>
                      <a:pt x="2052" y="9942"/>
                      <a:pt x="1995" y="9862"/>
                    </a:cubicBezTo>
                    <a:cubicBezTo>
                      <a:pt x="1605" y="9346"/>
                      <a:pt x="1270" y="8886"/>
                      <a:pt x="1005" y="8342"/>
                    </a:cubicBezTo>
                    <a:cubicBezTo>
                      <a:pt x="866" y="8063"/>
                      <a:pt x="740" y="7784"/>
                      <a:pt x="656" y="7491"/>
                    </a:cubicBezTo>
                    <a:cubicBezTo>
                      <a:pt x="601" y="7352"/>
                      <a:pt x="573" y="7184"/>
                      <a:pt x="531" y="7031"/>
                    </a:cubicBezTo>
                    <a:cubicBezTo>
                      <a:pt x="503" y="6877"/>
                      <a:pt x="489" y="6724"/>
                      <a:pt x="461" y="6543"/>
                    </a:cubicBezTo>
                    <a:cubicBezTo>
                      <a:pt x="350" y="5217"/>
                      <a:pt x="698" y="3795"/>
                      <a:pt x="1493" y="2609"/>
                    </a:cubicBezTo>
                    <a:cubicBezTo>
                      <a:pt x="1689" y="2302"/>
                      <a:pt x="1912" y="2023"/>
                      <a:pt x="2163" y="1772"/>
                    </a:cubicBezTo>
                    <a:cubicBezTo>
                      <a:pt x="2400" y="1507"/>
                      <a:pt x="2665" y="1256"/>
                      <a:pt x="2944" y="1033"/>
                    </a:cubicBezTo>
                    <a:cubicBezTo>
                      <a:pt x="3223" y="810"/>
                      <a:pt x="3530" y="614"/>
                      <a:pt x="3851" y="447"/>
                    </a:cubicBezTo>
                    <a:cubicBezTo>
                      <a:pt x="4129" y="283"/>
                      <a:pt x="4430" y="153"/>
                      <a:pt x="4734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9"/>
              <p:cNvSpPr/>
              <p:nvPr/>
            </p:nvSpPr>
            <p:spPr>
              <a:xfrm>
                <a:off x="730842" y="2274245"/>
                <a:ext cx="324566" cy="254477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5873" extrusionOk="0">
                    <a:moveTo>
                      <a:pt x="4828" y="1"/>
                    </a:moveTo>
                    <a:cubicBezTo>
                      <a:pt x="4578" y="1"/>
                      <a:pt x="4332" y="46"/>
                      <a:pt x="4101" y="107"/>
                    </a:cubicBezTo>
                    <a:cubicBezTo>
                      <a:pt x="3794" y="204"/>
                      <a:pt x="3515" y="386"/>
                      <a:pt x="3264" y="595"/>
                    </a:cubicBezTo>
                    <a:cubicBezTo>
                      <a:pt x="3055" y="790"/>
                      <a:pt x="2887" y="999"/>
                      <a:pt x="2762" y="1237"/>
                    </a:cubicBezTo>
                    <a:lnTo>
                      <a:pt x="2678" y="1432"/>
                    </a:lnTo>
                    <a:cubicBezTo>
                      <a:pt x="2636" y="1502"/>
                      <a:pt x="2622" y="1571"/>
                      <a:pt x="2608" y="1627"/>
                    </a:cubicBezTo>
                    <a:cubicBezTo>
                      <a:pt x="2595" y="1697"/>
                      <a:pt x="2567" y="1767"/>
                      <a:pt x="2567" y="1836"/>
                    </a:cubicBezTo>
                    <a:cubicBezTo>
                      <a:pt x="2567" y="1906"/>
                      <a:pt x="2553" y="1976"/>
                      <a:pt x="2553" y="2046"/>
                    </a:cubicBezTo>
                    <a:cubicBezTo>
                      <a:pt x="2553" y="2324"/>
                      <a:pt x="2608" y="2603"/>
                      <a:pt x="2706" y="2855"/>
                    </a:cubicBezTo>
                    <a:cubicBezTo>
                      <a:pt x="2832" y="3120"/>
                      <a:pt x="3013" y="3343"/>
                      <a:pt x="3236" y="3524"/>
                    </a:cubicBezTo>
                    <a:cubicBezTo>
                      <a:pt x="3292" y="3580"/>
                      <a:pt x="3362" y="3608"/>
                      <a:pt x="3404" y="3664"/>
                    </a:cubicBezTo>
                    <a:lnTo>
                      <a:pt x="3613" y="3761"/>
                    </a:lnTo>
                    <a:cubicBezTo>
                      <a:pt x="3752" y="3831"/>
                      <a:pt x="3934" y="3887"/>
                      <a:pt x="4087" y="3901"/>
                    </a:cubicBezTo>
                    <a:cubicBezTo>
                      <a:pt x="4157" y="3912"/>
                      <a:pt x="4229" y="3918"/>
                      <a:pt x="4300" y="3918"/>
                    </a:cubicBezTo>
                    <a:cubicBezTo>
                      <a:pt x="4581" y="3918"/>
                      <a:pt x="4863" y="3831"/>
                      <a:pt x="5119" y="3664"/>
                    </a:cubicBezTo>
                    <a:cubicBezTo>
                      <a:pt x="5328" y="3524"/>
                      <a:pt x="5496" y="3329"/>
                      <a:pt x="5621" y="3120"/>
                    </a:cubicBezTo>
                    <a:cubicBezTo>
                      <a:pt x="5635" y="3092"/>
                      <a:pt x="5663" y="3050"/>
                      <a:pt x="5677" y="2994"/>
                    </a:cubicBezTo>
                    <a:cubicBezTo>
                      <a:pt x="5691" y="2966"/>
                      <a:pt x="5705" y="2910"/>
                      <a:pt x="5733" y="2882"/>
                    </a:cubicBezTo>
                    <a:cubicBezTo>
                      <a:pt x="5761" y="2757"/>
                      <a:pt x="5803" y="2617"/>
                      <a:pt x="5803" y="2478"/>
                    </a:cubicBezTo>
                    <a:cubicBezTo>
                      <a:pt x="5803" y="2338"/>
                      <a:pt x="5789" y="2199"/>
                      <a:pt x="5733" y="2073"/>
                    </a:cubicBezTo>
                    <a:cubicBezTo>
                      <a:pt x="5635" y="1808"/>
                      <a:pt x="5482" y="1585"/>
                      <a:pt x="5259" y="1432"/>
                    </a:cubicBezTo>
                    <a:cubicBezTo>
                      <a:pt x="5287" y="1432"/>
                      <a:pt x="5315" y="1446"/>
                      <a:pt x="5328" y="1446"/>
                    </a:cubicBezTo>
                    <a:cubicBezTo>
                      <a:pt x="5356" y="1446"/>
                      <a:pt x="5384" y="1446"/>
                      <a:pt x="5398" y="1432"/>
                    </a:cubicBezTo>
                    <a:lnTo>
                      <a:pt x="5468" y="1432"/>
                    </a:lnTo>
                    <a:cubicBezTo>
                      <a:pt x="5538" y="1390"/>
                      <a:pt x="5524" y="1292"/>
                      <a:pt x="5384" y="1153"/>
                    </a:cubicBezTo>
                    <a:cubicBezTo>
                      <a:pt x="5342" y="1111"/>
                      <a:pt x="5315" y="1083"/>
                      <a:pt x="5259" y="1041"/>
                    </a:cubicBezTo>
                    <a:lnTo>
                      <a:pt x="5105" y="944"/>
                    </a:lnTo>
                    <a:cubicBezTo>
                      <a:pt x="4980" y="874"/>
                      <a:pt x="4826" y="818"/>
                      <a:pt x="4631" y="804"/>
                    </a:cubicBezTo>
                    <a:cubicBezTo>
                      <a:pt x="4588" y="797"/>
                      <a:pt x="4542" y="793"/>
                      <a:pt x="4494" y="793"/>
                    </a:cubicBezTo>
                    <a:cubicBezTo>
                      <a:pt x="4356" y="793"/>
                      <a:pt x="4204" y="822"/>
                      <a:pt x="4059" y="874"/>
                    </a:cubicBezTo>
                    <a:cubicBezTo>
                      <a:pt x="3864" y="944"/>
                      <a:pt x="3669" y="1041"/>
                      <a:pt x="3515" y="1181"/>
                    </a:cubicBezTo>
                    <a:cubicBezTo>
                      <a:pt x="3362" y="1320"/>
                      <a:pt x="3236" y="1502"/>
                      <a:pt x="3152" y="1683"/>
                    </a:cubicBezTo>
                    <a:lnTo>
                      <a:pt x="3111" y="1753"/>
                    </a:lnTo>
                    <a:lnTo>
                      <a:pt x="3097" y="1794"/>
                    </a:lnTo>
                    <a:lnTo>
                      <a:pt x="3097" y="1808"/>
                    </a:lnTo>
                    <a:lnTo>
                      <a:pt x="3097" y="1822"/>
                    </a:lnTo>
                    <a:lnTo>
                      <a:pt x="3083" y="1878"/>
                    </a:lnTo>
                    <a:cubicBezTo>
                      <a:pt x="3083" y="1920"/>
                      <a:pt x="3069" y="1948"/>
                      <a:pt x="3069" y="1990"/>
                    </a:cubicBezTo>
                    <a:lnTo>
                      <a:pt x="3069" y="2046"/>
                    </a:lnTo>
                    <a:lnTo>
                      <a:pt x="3069" y="2073"/>
                    </a:lnTo>
                    <a:lnTo>
                      <a:pt x="3069" y="2157"/>
                    </a:lnTo>
                    <a:lnTo>
                      <a:pt x="3069" y="2324"/>
                    </a:lnTo>
                    <a:cubicBezTo>
                      <a:pt x="3083" y="2478"/>
                      <a:pt x="3139" y="2631"/>
                      <a:pt x="3180" y="2729"/>
                    </a:cubicBezTo>
                    <a:cubicBezTo>
                      <a:pt x="3236" y="2855"/>
                      <a:pt x="3320" y="2938"/>
                      <a:pt x="3390" y="3036"/>
                    </a:cubicBezTo>
                    <a:cubicBezTo>
                      <a:pt x="3557" y="3189"/>
                      <a:pt x="3696" y="3245"/>
                      <a:pt x="3794" y="3273"/>
                    </a:cubicBezTo>
                    <a:cubicBezTo>
                      <a:pt x="3840" y="3296"/>
                      <a:pt x="3878" y="3306"/>
                      <a:pt x="3909" y="3306"/>
                    </a:cubicBezTo>
                    <a:cubicBezTo>
                      <a:pt x="3935" y="3306"/>
                      <a:pt x="3957" y="3299"/>
                      <a:pt x="3975" y="3287"/>
                    </a:cubicBezTo>
                    <a:cubicBezTo>
                      <a:pt x="4003" y="3287"/>
                      <a:pt x="4017" y="3273"/>
                      <a:pt x="4017" y="3245"/>
                    </a:cubicBezTo>
                    <a:cubicBezTo>
                      <a:pt x="4073" y="3175"/>
                      <a:pt x="3989" y="3064"/>
                      <a:pt x="3878" y="2910"/>
                    </a:cubicBezTo>
                    <a:cubicBezTo>
                      <a:pt x="3836" y="2827"/>
                      <a:pt x="3780" y="2715"/>
                      <a:pt x="3738" y="2590"/>
                    </a:cubicBezTo>
                    <a:cubicBezTo>
                      <a:pt x="3710" y="2478"/>
                      <a:pt x="3696" y="2338"/>
                      <a:pt x="3724" y="2171"/>
                    </a:cubicBezTo>
                    <a:cubicBezTo>
                      <a:pt x="3780" y="1934"/>
                      <a:pt x="3975" y="1669"/>
                      <a:pt x="4227" y="1543"/>
                    </a:cubicBezTo>
                    <a:cubicBezTo>
                      <a:pt x="4347" y="1507"/>
                      <a:pt x="4468" y="1471"/>
                      <a:pt x="4589" y="1471"/>
                    </a:cubicBezTo>
                    <a:cubicBezTo>
                      <a:pt x="4608" y="1471"/>
                      <a:pt x="4626" y="1472"/>
                      <a:pt x="4645" y="1474"/>
                    </a:cubicBezTo>
                    <a:cubicBezTo>
                      <a:pt x="4784" y="1502"/>
                      <a:pt x="4924" y="1529"/>
                      <a:pt x="5036" y="1599"/>
                    </a:cubicBezTo>
                    <a:cubicBezTo>
                      <a:pt x="5245" y="1725"/>
                      <a:pt x="5412" y="1934"/>
                      <a:pt x="5510" y="2157"/>
                    </a:cubicBezTo>
                    <a:cubicBezTo>
                      <a:pt x="5593" y="2408"/>
                      <a:pt x="5593" y="2659"/>
                      <a:pt x="5482" y="2910"/>
                    </a:cubicBezTo>
                    <a:cubicBezTo>
                      <a:pt x="5398" y="3120"/>
                      <a:pt x="5259" y="3315"/>
                      <a:pt x="5091" y="3454"/>
                    </a:cubicBezTo>
                    <a:cubicBezTo>
                      <a:pt x="4910" y="3594"/>
                      <a:pt x="4715" y="3678"/>
                      <a:pt x="4505" y="3733"/>
                    </a:cubicBezTo>
                    <a:cubicBezTo>
                      <a:pt x="4424" y="3754"/>
                      <a:pt x="4342" y="3763"/>
                      <a:pt x="4260" y="3763"/>
                    </a:cubicBezTo>
                    <a:cubicBezTo>
                      <a:pt x="4119" y="3763"/>
                      <a:pt x="3977" y="3736"/>
                      <a:pt x="3836" y="3691"/>
                    </a:cubicBezTo>
                    <a:cubicBezTo>
                      <a:pt x="3599" y="3622"/>
                      <a:pt x="3418" y="3524"/>
                      <a:pt x="3236" y="3371"/>
                    </a:cubicBezTo>
                    <a:cubicBezTo>
                      <a:pt x="2887" y="3064"/>
                      <a:pt x="2664" y="2617"/>
                      <a:pt x="2622" y="2157"/>
                    </a:cubicBezTo>
                    <a:cubicBezTo>
                      <a:pt x="2608" y="1767"/>
                      <a:pt x="2748" y="1362"/>
                      <a:pt x="2957" y="1027"/>
                    </a:cubicBezTo>
                    <a:cubicBezTo>
                      <a:pt x="3055" y="860"/>
                      <a:pt x="3208" y="720"/>
                      <a:pt x="3334" y="595"/>
                    </a:cubicBezTo>
                    <a:cubicBezTo>
                      <a:pt x="3501" y="469"/>
                      <a:pt x="3655" y="372"/>
                      <a:pt x="3836" y="274"/>
                    </a:cubicBezTo>
                    <a:cubicBezTo>
                      <a:pt x="4003" y="204"/>
                      <a:pt x="4199" y="135"/>
                      <a:pt x="4408" y="121"/>
                    </a:cubicBezTo>
                    <a:cubicBezTo>
                      <a:pt x="4521" y="113"/>
                      <a:pt x="4638" y="105"/>
                      <a:pt x="4757" y="105"/>
                    </a:cubicBezTo>
                    <a:cubicBezTo>
                      <a:pt x="4845" y="105"/>
                      <a:pt x="4933" y="109"/>
                      <a:pt x="5022" y="121"/>
                    </a:cubicBezTo>
                    <a:cubicBezTo>
                      <a:pt x="5231" y="162"/>
                      <a:pt x="5454" y="204"/>
                      <a:pt x="5649" y="316"/>
                    </a:cubicBezTo>
                    <a:cubicBezTo>
                      <a:pt x="5747" y="344"/>
                      <a:pt x="5831" y="414"/>
                      <a:pt x="5942" y="469"/>
                    </a:cubicBezTo>
                    <a:cubicBezTo>
                      <a:pt x="5998" y="511"/>
                      <a:pt x="6026" y="539"/>
                      <a:pt x="6082" y="553"/>
                    </a:cubicBezTo>
                    <a:cubicBezTo>
                      <a:pt x="6137" y="595"/>
                      <a:pt x="6165" y="623"/>
                      <a:pt x="6221" y="665"/>
                    </a:cubicBezTo>
                    <a:cubicBezTo>
                      <a:pt x="6570" y="944"/>
                      <a:pt x="6849" y="1320"/>
                      <a:pt x="7016" y="1767"/>
                    </a:cubicBezTo>
                    <a:cubicBezTo>
                      <a:pt x="7128" y="2018"/>
                      <a:pt x="7198" y="2324"/>
                      <a:pt x="7198" y="2617"/>
                    </a:cubicBezTo>
                    <a:cubicBezTo>
                      <a:pt x="7184" y="2436"/>
                      <a:pt x="7114" y="2157"/>
                      <a:pt x="6988" y="1934"/>
                    </a:cubicBezTo>
                    <a:lnTo>
                      <a:pt x="6877" y="1780"/>
                    </a:lnTo>
                    <a:cubicBezTo>
                      <a:pt x="6849" y="1725"/>
                      <a:pt x="6807" y="1697"/>
                      <a:pt x="6793" y="1655"/>
                    </a:cubicBezTo>
                    <a:lnTo>
                      <a:pt x="6654" y="1515"/>
                    </a:lnTo>
                    <a:cubicBezTo>
                      <a:pt x="6639" y="1510"/>
                      <a:pt x="6629" y="1507"/>
                      <a:pt x="6621" y="1507"/>
                    </a:cubicBezTo>
                    <a:cubicBezTo>
                      <a:pt x="6590" y="1507"/>
                      <a:pt x="6603" y="1549"/>
                      <a:pt x="6626" y="1627"/>
                    </a:cubicBezTo>
                    <a:cubicBezTo>
                      <a:pt x="6640" y="1669"/>
                      <a:pt x="6654" y="1725"/>
                      <a:pt x="6695" y="1780"/>
                    </a:cubicBezTo>
                    <a:cubicBezTo>
                      <a:pt x="6709" y="1850"/>
                      <a:pt x="6737" y="1920"/>
                      <a:pt x="6765" y="1990"/>
                    </a:cubicBezTo>
                    <a:cubicBezTo>
                      <a:pt x="6807" y="2143"/>
                      <a:pt x="6849" y="2324"/>
                      <a:pt x="6863" y="2478"/>
                    </a:cubicBezTo>
                    <a:cubicBezTo>
                      <a:pt x="6877" y="2631"/>
                      <a:pt x="6877" y="2771"/>
                      <a:pt x="6877" y="2855"/>
                    </a:cubicBezTo>
                    <a:cubicBezTo>
                      <a:pt x="6877" y="2910"/>
                      <a:pt x="6863" y="2966"/>
                      <a:pt x="6863" y="3022"/>
                    </a:cubicBezTo>
                    <a:lnTo>
                      <a:pt x="6863" y="3092"/>
                    </a:lnTo>
                    <a:lnTo>
                      <a:pt x="6849" y="3161"/>
                    </a:lnTo>
                    <a:cubicBezTo>
                      <a:pt x="6835" y="3203"/>
                      <a:pt x="6835" y="3259"/>
                      <a:pt x="6835" y="3301"/>
                    </a:cubicBezTo>
                    <a:cubicBezTo>
                      <a:pt x="6807" y="3343"/>
                      <a:pt x="6793" y="3399"/>
                      <a:pt x="6793" y="3440"/>
                    </a:cubicBezTo>
                    <a:cubicBezTo>
                      <a:pt x="6779" y="3538"/>
                      <a:pt x="6723" y="3622"/>
                      <a:pt x="6709" y="3719"/>
                    </a:cubicBezTo>
                    <a:cubicBezTo>
                      <a:pt x="6668" y="3817"/>
                      <a:pt x="6626" y="3901"/>
                      <a:pt x="6584" y="3998"/>
                    </a:cubicBezTo>
                    <a:cubicBezTo>
                      <a:pt x="6640" y="3789"/>
                      <a:pt x="6640" y="3608"/>
                      <a:pt x="6598" y="3524"/>
                    </a:cubicBezTo>
                    <a:cubicBezTo>
                      <a:pt x="6580" y="3454"/>
                      <a:pt x="6546" y="3422"/>
                      <a:pt x="6492" y="3422"/>
                    </a:cubicBezTo>
                    <a:cubicBezTo>
                      <a:pt x="6460" y="3422"/>
                      <a:pt x="6421" y="3434"/>
                      <a:pt x="6375" y="3454"/>
                    </a:cubicBezTo>
                    <a:cubicBezTo>
                      <a:pt x="6347" y="3468"/>
                      <a:pt x="6291" y="3538"/>
                      <a:pt x="6249" y="3608"/>
                    </a:cubicBezTo>
                    <a:cubicBezTo>
                      <a:pt x="6207" y="3678"/>
                      <a:pt x="6165" y="3761"/>
                      <a:pt x="6151" y="3831"/>
                    </a:cubicBezTo>
                    <a:cubicBezTo>
                      <a:pt x="6040" y="4110"/>
                      <a:pt x="5872" y="4389"/>
                      <a:pt x="5649" y="4640"/>
                    </a:cubicBezTo>
                    <a:cubicBezTo>
                      <a:pt x="5412" y="4905"/>
                      <a:pt x="5105" y="5128"/>
                      <a:pt x="4743" y="5268"/>
                    </a:cubicBezTo>
                    <a:cubicBezTo>
                      <a:pt x="4414" y="5401"/>
                      <a:pt x="4054" y="5482"/>
                      <a:pt x="3690" y="5482"/>
                    </a:cubicBezTo>
                    <a:cubicBezTo>
                      <a:pt x="3636" y="5482"/>
                      <a:pt x="3583" y="5480"/>
                      <a:pt x="3529" y="5477"/>
                    </a:cubicBezTo>
                    <a:cubicBezTo>
                      <a:pt x="3431" y="5477"/>
                      <a:pt x="3320" y="5463"/>
                      <a:pt x="3222" y="5435"/>
                    </a:cubicBezTo>
                    <a:cubicBezTo>
                      <a:pt x="3111" y="5421"/>
                      <a:pt x="3013" y="5393"/>
                      <a:pt x="2901" y="5365"/>
                    </a:cubicBezTo>
                    <a:cubicBezTo>
                      <a:pt x="2692" y="5296"/>
                      <a:pt x="2483" y="5226"/>
                      <a:pt x="2302" y="5114"/>
                    </a:cubicBezTo>
                    <a:lnTo>
                      <a:pt x="2302" y="5114"/>
                    </a:lnTo>
                    <a:cubicBezTo>
                      <a:pt x="2343" y="5128"/>
                      <a:pt x="2385" y="5142"/>
                      <a:pt x="2441" y="5142"/>
                    </a:cubicBezTo>
                    <a:cubicBezTo>
                      <a:pt x="2483" y="5156"/>
                      <a:pt x="2525" y="5184"/>
                      <a:pt x="2581" y="5184"/>
                    </a:cubicBezTo>
                    <a:cubicBezTo>
                      <a:pt x="2901" y="5264"/>
                      <a:pt x="3230" y="5312"/>
                      <a:pt x="3568" y="5312"/>
                    </a:cubicBezTo>
                    <a:cubicBezTo>
                      <a:pt x="3820" y="5312"/>
                      <a:pt x="4076" y="5285"/>
                      <a:pt x="4338" y="5226"/>
                    </a:cubicBezTo>
                    <a:cubicBezTo>
                      <a:pt x="4422" y="5212"/>
                      <a:pt x="4436" y="5184"/>
                      <a:pt x="4408" y="5184"/>
                    </a:cubicBezTo>
                    <a:cubicBezTo>
                      <a:pt x="4394" y="5184"/>
                      <a:pt x="4366" y="5156"/>
                      <a:pt x="4352" y="5156"/>
                    </a:cubicBezTo>
                    <a:lnTo>
                      <a:pt x="4254" y="5156"/>
                    </a:lnTo>
                    <a:cubicBezTo>
                      <a:pt x="4213" y="5156"/>
                      <a:pt x="4185" y="5156"/>
                      <a:pt x="4143" y="5184"/>
                    </a:cubicBezTo>
                    <a:lnTo>
                      <a:pt x="3808" y="5184"/>
                    </a:lnTo>
                    <a:cubicBezTo>
                      <a:pt x="3738" y="5184"/>
                      <a:pt x="3655" y="5156"/>
                      <a:pt x="3571" y="5156"/>
                    </a:cubicBezTo>
                    <a:cubicBezTo>
                      <a:pt x="3487" y="5142"/>
                      <a:pt x="3418" y="5128"/>
                      <a:pt x="3320" y="5128"/>
                    </a:cubicBezTo>
                    <a:cubicBezTo>
                      <a:pt x="3278" y="5128"/>
                      <a:pt x="3222" y="5086"/>
                      <a:pt x="3166" y="5072"/>
                    </a:cubicBezTo>
                    <a:lnTo>
                      <a:pt x="3013" y="5017"/>
                    </a:lnTo>
                    <a:lnTo>
                      <a:pt x="2692" y="4877"/>
                    </a:lnTo>
                    <a:lnTo>
                      <a:pt x="2385" y="4724"/>
                    </a:lnTo>
                    <a:cubicBezTo>
                      <a:pt x="2274" y="4668"/>
                      <a:pt x="2190" y="4598"/>
                      <a:pt x="2092" y="4528"/>
                    </a:cubicBezTo>
                    <a:cubicBezTo>
                      <a:pt x="1716" y="4277"/>
                      <a:pt x="1395" y="3943"/>
                      <a:pt x="1130" y="3580"/>
                    </a:cubicBezTo>
                    <a:cubicBezTo>
                      <a:pt x="1074" y="3510"/>
                      <a:pt x="1018" y="3440"/>
                      <a:pt x="990" y="3371"/>
                    </a:cubicBezTo>
                    <a:cubicBezTo>
                      <a:pt x="949" y="3301"/>
                      <a:pt x="893" y="3231"/>
                      <a:pt x="851" y="3161"/>
                    </a:cubicBezTo>
                    <a:lnTo>
                      <a:pt x="725" y="2924"/>
                    </a:lnTo>
                    <a:cubicBezTo>
                      <a:pt x="711" y="2896"/>
                      <a:pt x="698" y="2855"/>
                      <a:pt x="670" y="2813"/>
                    </a:cubicBezTo>
                    <a:lnTo>
                      <a:pt x="614" y="2687"/>
                    </a:lnTo>
                    <a:cubicBezTo>
                      <a:pt x="544" y="2534"/>
                      <a:pt x="516" y="2352"/>
                      <a:pt x="460" y="2199"/>
                    </a:cubicBezTo>
                    <a:lnTo>
                      <a:pt x="405" y="1934"/>
                    </a:lnTo>
                    <a:lnTo>
                      <a:pt x="391" y="1808"/>
                    </a:lnTo>
                    <a:cubicBezTo>
                      <a:pt x="391" y="1780"/>
                      <a:pt x="391" y="1725"/>
                      <a:pt x="377" y="1697"/>
                    </a:cubicBezTo>
                    <a:cubicBezTo>
                      <a:pt x="377" y="1641"/>
                      <a:pt x="363" y="1585"/>
                      <a:pt x="363" y="1529"/>
                    </a:cubicBezTo>
                    <a:cubicBezTo>
                      <a:pt x="363" y="1488"/>
                      <a:pt x="335" y="1432"/>
                      <a:pt x="335" y="1376"/>
                    </a:cubicBezTo>
                    <a:lnTo>
                      <a:pt x="335" y="1069"/>
                    </a:lnTo>
                    <a:cubicBezTo>
                      <a:pt x="363" y="1083"/>
                      <a:pt x="391" y="1111"/>
                      <a:pt x="405" y="1153"/>
                    </a:cubicBezTo>
                    <a:cubicBezTo>
                      <a:pt x="474" y="1292"/>
                      <a:pt x="530" y="1418"/>
                      <a:pt x="600" y="1641"/>
                    </a:cubicBezTo>
                    <a:cubicBezTo>
                      <a:pt x="604" y="1663"/>
                      <a:pt x="610" y="1672"/>
                      <a:pt x="618" y="1672"/>
                    </a:cubicBezTo>
                    <a:cubicBezTo>
                      <a:pt x="638" y="1672"/>
                      <a:pt x="666" y="1598"/>
                      <a:pt x="656" y="1515"/>
                    </a:cubicBezTo>
                    <a:cubicBezTo>
                      <a:pt x="656" y="1348"/>
                      <a:pt x="656" y="1181"/>
                      <a:pt x="670" y="1013"/>
                    </a:cubicBezTo>
                    <a:cubicBezTo>
                      <a:pt x="614" y="971"/>
                      <a:pt x="586" y="930"/>
                      <a:pt x="544" y="874"/>
                    </a:cubicBezTo>
                    <a:cubicBezTo>
                      <a:pt x="405" y="665"/>
                      <a:pt x="293" y="455"/>
                      <a:pt x="223" y="260"/>
                    </a:cubicBezTo>
                    <a:cubicBezTo>
                      <a:pt x="195" y="302"/>
                      <a:pt x="195" y="330"/>
                      <a:pt x="181" y="372"/>
                    </a:cubicBezTo>
                    <a:lnTo>
                      <a:pt x="126" y="525"/>
                    </a:lnTo>
                    <a:cubicBezTo>
                      <a:pt x="112" y="581"/>
                      <a:pt x="112" y="623"/>
                      <a:pt x="98" y="693"/>
                    </a:cubicBezTo>
                    <a:cubicBezTo>
                      <a:pt x="84" y="748"/>
                      <a:pt x="84" y="818"/>
                      <a:pt x="70" y="874"/>
                    </a:cubicBezTo>
                    <a:lnTo>
                      <a:pt x="42" y="958"/>
                    </a:lnTo>
                    <a:cubicBezTo>
                      <a:pt x="42" y="999"/>
                      <a:pt x="42" y="1013"/>
                      <a:pt x="28" y="1041"/>
                    </a:cubicBezTo>
                    <a:cubicBezTo>
                      <a:pt x="14" y="1167"/>
                      <a:pt x="0" y="1278"/>
                      <a:pt x="0" y="1390"/>
                    </a:cubicBezTo>
                    <a:lnTo>
                      <a:pt x="0" y="1739"/>
                    </a:lnTo>
                    <a:cubicBezTo>
                      <a:pt x="0" y="1864"/>
                      <a:pt x="14" y="1990"/>
                      <a:pt x="14" y="2115"/>
                    </a:cubicBezTo>
                    <a:cubicBezTo>
                      <a:pt x="112" y="3064"/>
                      <a:pt x="558" y="4026"/>
                      <a:pt x="1283" y="4724"/>
                    </a:cubicBezTo>
                    <a:cubicBezTo>
                      <a:pt x="1646" y="5072"/>
                      <a:pt x="2092" y="5365"/>
                      <a:pt x="2553" y="5561"/>
                    </a:cubicBezTo>
                    <a:cubicBezTo>
                      <a:pt x="2979" y="5749"/>
                      <a:pt x="3450" y="5858"/>
                      <a:pt x="3916" y="5858"/>
                    </a:cubicBezTo>
                    <a:cubicBezTo>
                      <a:pt x="3968" y="5858"/>
                      <a:pt x="4021" y="5856"/>
                      <a:pt x="4073" y="5853"/>
                    </a:cubicBezTo>
                    <a:cubicBezTo>
                      <a:pt x="4186" y="5866"/>
                      <a:pt x="4299" y="5872"/>
                      <a:pt x="4410" y="5872"/>
                    </a:cubicBezTo>
                    <a:cubicBezTo>
                      <a:pt x="5403" y="5872"/>
                      <a:pt x="6283" y="5379"/>
                      <a:pt x="6835" y="4626"/>
                    </a:cubicBezTo>
                    <a:cubicBezTo>
                      <a:pt x="6905" y="4514"/>
                      <a:pt x="6988" y="4417"/>
                      <a:pt x="7044" y="4305"/>
                    </a:cubicBezTo>
                    <a:lnTo>
                      <a:pt x="7128" y="4138"/>
                    </a:lnTo>
                    <a:cubicBezTo>
                      <a:pt x="7156" y="4082"/>
                      <a:pt x="7184" y="4012"/>
                      <a:pt x="7212" y="3956"/>
                    </a:cubicBezTo>
                    <a:lnTo>
                      <a:pt x="7281" y="3789"/>
                    </a:lnTo>
                    <a:cubicBezTo>
                      <a:pt x="7295" y="3733"/>
                      <a:pt x="7323" y="3664"/>
                      <a:pt x="7337" y="3594"/>
                    </a:cubicBezTo>
                    <a:cubicBezTo>
                      <a:pt x="7393" y="3468"/>
                      <a:pt x="7407" y="3343"/>
                      <a:pt x="7421" y="3217"/>
                    </a:cubicBezTo>
                    <a:cubicBezTo>
                      <a:pt x="7490" y="2715"/>
                      <a:pt x="7435" y="2199"/>
                      <a:pt x="7253" y="1739"/>
                    </a:cubicBezTo>
                    <a:cubicBezTo>
                      <a:pt x="7072" y="1278"/>
                      <a:pt x="6765" y="888"/>
                      <a:pt x="6389" y="581"/>
                    </a:cubicBezTo>
                    <a:cubicBezTo>
                      <a:pt x="6347" y="539"/>
                      <a:pt x="6291" y="511"/>
                      <a:pt x="6249" y="469"/>
                    </a:cubicBezTo>
                    <a:cubicBezTo>
                      <a:pt x="6207" y="427"/>
                      <a:pt x="6165" y="400"/>
                      <a:pt x="6110" y="358"/>
                    </a:cubicBezTo>
                    <a:cubicBezTo>
                      <a:pt x="6012" y="316"/>
                      <a:pt x="5900" y="246"/>
                      <a:pt x="5803" y="204"/>
                    </a:cubicBezTo>
                    <a:cubicBezTo>
                      <a:pt x="5747" y="190"/>
                      <a:pt x="5691" y="149"/>
                      <a:pt x="5635" y="135"/>
                    </a:cubicBezTo>
                    <a:cubicBezTo>
                      <a:pt x="5593" y="121"/>
                      <a:pt x="5538" y="107"/>
                      <a:pt x="5468" y="79"/>
                    </a:cubicBezTo>
                    <a:cubicBezTo>
                      <a:pt x="5412" y="65"/>
                      <a:pt x="5356" y="51"/>
                      <a:pt x="5287" y="51"/>
                    </a:cubicBezTo>
                    <a:cubicBezTo>
                      <a:pt x="5245" y="37"/>
                      <a:pt x="5189" y="23"/>
                      <a:pt x="5119" y="23"/>
                    </a:cubicBezTo>
                    <a:cubicBezTo>
                      <a:pt x="5022" y="7"/>
                      <a:pt x="4924" y="1"/>
                      <a:pt x="4828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9"/>
              <p:cNvSpPr/>
              <p:nvPr/>
            </p:nvSpPr>
            <p:spPr>
              <a:xfrm>
                <a:off x="520469" y="1865415"/>
                <a:ext cx="378379" cy="208591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4814" extrusionOk="0">
                    <a:moveTo>
                      <a:pt x="1" y="1"/>
                    </a:moveTo>
                    <a:cubicBezTo>
                      <a:pt x="1" y="1"/>
                      <a:pt x="85" y="154"/>
                      <a:pt x="266" y="433"/>
                    </a:cubicBezTo>
                    <a:cubicBezTo>
                      <a:pt x="350" y="573"/>
                      <a:pt x="447" y="726"/>
                      <a:pt x="573" y="921"/>
                    </a:cubicBezTo>
                    <a:cubicBezTo>
                      <a:pt x="629" y="1005"/>
                      <a:pt x="712" y="1117"/>
                      <a:pt x="782" y="1214"/>
                    </a:cubicBezTo>
                    <a:cubicBezTo>
                      <a:pt x="852" y="1326"/>
                      <a:pt x="922" y="1424"/>
                      <a:pt x="1005" y="1535"/>
                    </a:cubicBezTo>
                    <a:cubicBezTo>
                      <a:pt x="1340" y="1968"/>
                      <a:pt x="1772" y="2470"/>
                      <a:pt x="2289" y="2944"/>
                    </a:cubicBezTo>
                    <a:cubicBezTo>
                      <a:pt x="2400" y="3070"/>
                      <a:pt x="2540" y="3167"/>
                      <a:pt x="2679" y="3293"/>
                    </a:cubicBezTo>
                    <a:cubicBezTo>
                      <a:pt x="2819" y="3418"/>
                      <a:pt x="2958" y="3516"/>
                      <a:pt x="3125" y="3627"/>
                    </a:cubicBezTo>
                    <a:lnTo>
                      <a:pt x="3223" y="3711"/>
                    </a:lnTo>
                    <a:lnTo>
                      <a:pt x="3349" y="3781"/>
                    </a:lnTo>
                    <a:cubicBezTo>
                      <a:pt x="3432" y="3837"/>
                      <a:pt x="3502" y="3892"/>
                      <a:pt x="3586" y="3920"/>
                    </a:cubicBezTo>
                    <a:cubicBezTo>
                      <a:pt x="3656" y="3976"/>
                      <a:pt x="3753" y="4004"/>
                      <a:pt x="3837" y="4060"/>
                    </a:cubicBezTo>
                    <a:lnTo>
                      <a:pt x="4074" y="4185"/>
                    </a:lnTo>
                    <a:cubicBezTo>
                      <a:pt x="4255" y="4255"/>
                      <a:pt x="4423" y="4339"/>
                      <a:pt x="4590" y="4409"/>
                    </a:cubicBezTo>
                    <a:cubicBezTo>
                      <a:pt x="4674" y="4450"/>
                      <a:pt x="4757" y="4464"/>
                      <a:pt x="4841" y="4492"/>
                    </a:cubicBezTo>
                    <a:cubicBezTo>
                      <a:pt x="4939" y="4534"/>
                      <a:pt x="5022" y="4562"/>
                      <a:pt x="5106" y="4590"/>
                    </a:cubicBezTo>
                    <a:cubicBezTo>
                      <a:pt x="5455" y="4674"/>
                      <a:pt x="5818" y="4743"/>
                      <a:pt x="6166" y="4771"/>
                    </a:cubicBezTo>
                    <a:cubicBezTo>
                      <a:pt x="6264" y="4771"/>
                      <a:pt x="6348" y="4799"/>
                      <a:pt x="6431" y="4799"/>
                    </a:cubicBezTo>
                    <a:cubicBezTo>
                      <a:pt x="6473" y="4799"/>
                      <a:pt x="6515" y="4799"/>
                      <a:pt x="6557" y="4813"/>
                    </a:cubicBezTo>
                    <a:lnTo>
                      <a:pt x="6682" y="4813"/>
                    </a:lnTo>
                    <a:cubicBezTo>
                      <a:pt x="6850" y="4813"/>
                      <a:pt x="7003" y="4771"/>
                      <a:pt x="7185" y="4743"/>
                    </a:cubicBezTo>
                    <a:cubicBezTo>
                      <a:pt x="7422" y="4674"/>
                      <a:pt x="7631" y="4562"/>
                      <a:pt x="7826" y="4450"/>
                    </a:cubicBezTo>
                    <a:cubicBezTo>
                      <a:pt x="7910" y="4395"/>
                      <a:pt x="7980" y="4325"/>
                      <a:pt x="8049" y="4269"/>
                    </a:cubicBezTo>
                    <a:lnTo>
                      <a:pt x="8161" y="4171"/>
                    </a:lnTo>
                    <a:lnTo>
                      <a:pt x="8259" y="4060"/>
                    </a:lnTo>
                    <a:cubicBezTo>
                      <a:pt x="8384" y="3906"/>
                      <a:pt x="8496" y="3725"/>
                      <a:pt x="8565" y="3558"/>
                    </a:cubicBezTo>
                    <a:cubicBezTo>
                      <a:pt x="8649" y="3362"/>
                      <a:pt x="8705" y="3125"/>
                      <a:pt x="8719" y="2874"/>
                    </a:cubicBezTo>
                    <a:cubicBezTo>
                      <a:pt x="8733" y="2791"/>
                      <a:pt x="8719" y="2707"/>
                      <a:pt x="8719" y="2609"/>
                    </a:cubicBezTo>
                    <a:cubicBezTo>
                      <a:pt x="8719" y="2581"/>
                      <a:pt x="8705" y="2539"/>
                      <a:pt x="8705" y="2526"/>
                    </a:cubicBezTo>
                    <a:cubicBezTo>
                      <a:pt x="8649" y="2330"/>
                      <a:pt x="8538" y="2177"/>
                      <a:pt x="8398" y="2051"/>
                    </a:cubicBezTo>
                    <a:lnTo>
                      <a:pt x="8496" y="2051"/>
                    </a:lnTo>
                    <a:cubicBezTo>
                      <a:pt x="8538" y="2037"/>
                      <a:pt x="8468" y="1898"/>
                      <a:pt x="8286" y="1814"/>
                    </a:cubicBezTo>
                    <a:cubicBezTo>
                      <a:pt x="8189" y="1758"/>
                      <a:pt x="8091" y="1730"/>
                      <a:pt x="7966" y="1730"/>
                    </a:cubicBezTo>
                    <a:cubicBezTo>
                      <a:pt x="7910" y="1730"/>
                      <a:pt x="7826" y="1730"/>
                      <a:pt x="7756" y="1744"/>
                    </a:cubicBezTo>
                    <a:cubicBezTo>
                      <a:pt x="7732" y="1742"/>
                      <a:pt x="7711" y="1741"/>
                      <a:pt x="7691" y="1741"/>
                    </a:cubicBezTo>
                    <a:cubicBezTo>
                      <a:pt x="7594" y="1741"/>
                      <a:pt x="7540" y="1768"/>
                      <a:pt x="7505" y="1814"/>
                    </a:cubicBezTo>
                    <a:cubicBezTo>
                      <a:pt x="7408" y="1884"/>
                      <a:pt x="7366" y="1968"/>
                      <a:pt x="7338" y="2023"/>
                    </a:cubicBezTo>
                    <a:cubicBezTo>
                      <a:pt x="7324" y="2065"/>
                      <a:pt x="7324" y="2093"/>
                      <a:pt x="7324" y="2107"/>
                    </a:cubicBezTo>
                    <a:lnTo>
                      <a:pt x="7324" y="2177"/>
                    </a:lnTo>
                    <a:cubicBezTo>
                      <a:pt x="7324" y="2220"/>
                      <a:pt x="7333" y="2255"/>
                      <a:pt x="7350" y="2255"/>
                    </a:cubicBezTo>
                    <a:cubicBezTo>
                      <a:pt x="7354" y="2255"/>
                      <a:pt x="7360" y="2253"/>
                      <a:pt x="7366" y="2247"/>
                    </a:cubicBezTo>
                    <a:cubicBezTo>
                      <a:pt x="7371" y="2252"/>
                      <a:pt x="7376" y="2254"/>
                      <a:pt x="7380" y="2254"/>
                    </a:cubicBezTo>
                    <a:cubicBezTo>
                      <a:pt x="7400" y="2254"/>
                      <a:pt x="7418" y="2208"/>
                      <a:pt x="7463" y="2163"/>
                    </a:cubicBezTo>
                    <a:cubicBezTo>
                      <a:pt x="7491" y="2107"/>
                      <a:pt x="7561" y="2023"/>
                      <a:pt x="7673" y="1982"/>
                    </a:cubicBezTo>
                    <a:cubicBezTo>
                      <a:pt x="7722" y="1965"/>
                      <a:pt x="7785" y="1958"/>
                      <a:pt x="7852" y="1958"/>
                    </a:cubicBezTo>
                    <a:cubicBezTo>
                      <a:pt x="7899" y="1958"/>
                      <a:pt x="7947" y="1962"/>
                      <a:pt x="7994" y="1968"/>
                    </a:cubicBezTo>
                    <a:cubicBezTo>
                      <a:pt x="8091" y="1982"/>
                      <a:pt x="8189" y="2037"/>
                      <a:pt x="8286" y="2093"/>
                    </a:cubicBezTo>
                    <a:cubicBezTo>
                      <a:pt x="8440" y="2191"/>
                      <a:pt x="8565" y="2358"/>
                      <a:pt x="8621" y="2539"/>
                    </a:cubicBezTo>
                    <a:cubicBezTo>
                      <a:pt x="8649" y="2721"/>
                      <a:pt x="8635" y="2874"/>
                      <a:pt x="8621" y="3028"/>
                    </a:cubicBezTo>
                    <a:cubicBezTo>
                      <a:pt x="8565" y="3362"/>
                      <a:pt x="8426" y="3697"/>
                      <a:pt x="8217" y="3976"/>
                    </a:cubicBezTo>
                    <a:cubicBezTo>
                      <a:pt x="8035" y="4199"/>
                      <a:pt x="7798" y="4395"/>
                      <a:pt x="7547" y="4534"/>
                    </a:cubicBezTo>
                    <a:cubicBezTo>
                      <a:pt x="7477" y="4562"/>
                      <a:pt x="7408" y="4590"/>
                      <a:pt x="7352" y="4618"/>
                    </a:cubicBezTo>
                    <a:cubicBezTo>
                      <a:pt x="7282" y="4632"/>
                      <a:pt x="7212" y="4674"/>
                      <a:pt x="7143" y="4688"/>
                    </a:cubicBezTo>
                    <a:cubicBezTo>
                      <a:pt x="6989" y="4729"/>
                      <a:pt x="6836" y="4757"/>
                      <a:pt x="6654" y="4757"/>
                    </a:cubicBezTo>
                    <a:lnTo>
                      <a:pt x="6543" y="4757"/>
                    </a:lnTo>
                    <a:cubicBezTo>
                      <a:pt x="6501" y="4757"/>
                      <a:pt x="6445" y="4757"/>
                      <a:pt x="6417" y="4743"/>
                    </a:cubicBezTo>
                    <a:cubicBezTo>
                      <a:pt x="6334" y="4743"/>
                      <a:pt x="6250" y="4729"/>
                      <a:pt x="6152" y="4729"/>
                    </a:cubicBezTo>
                    <a:cubicBezTo>
                      <a:pt x="6097" y="4729"/>
                      <a:pt x="6055" y="4729"/>
                      <a:pt x="5999" y="4701"/>
                    </a:cubicBezTo>
                    <a:cubicBezTo>
                      <a:pt x="5943" y="4688"/>
                      <a:pt x="5901" y="4688"/>
                      <a:pt x="5845" y="4674"/>
                    </a:cubicBezTo>
                    <a:cubicBezTo>
                      <a:pt x="5873" y="4674"/>
                      <a:pt x="5915" y="4674"/>
                      <a:pt x="5957" y="4688"/>
                    </a:cubicBezTo>
                    <a:lnTo>
                      <a:pt x="6097" y="4688"/>
                    </a:lnTo>
                    <a:cubicBezTo>
                      <a:pt x="6208" y="4674"/>
                      <a:pt x="6278" y="4674"/>
                      <a:pt x="6306" y="4660"/>
                    </a:cubicBezTo>
                    <a:cubicBezTo>
                      <a:pt x="6362" y="4632"/>
                      <a:pt x="6264" y="4618"/>
                      <a:pt x="6124" y="4604"/>
                    </a:cubicBezTo>
                    <a:cubicBezTo>
                      <a:pt x="6055" y="4604"/>
                      <a:pt x="5985" y="4590"/>
                      <a:pt x="5915" y="4562"/>
                    </a:cubicBezTo>
                    <a:cubicBezTo>
                      <a:pt x="5845" y="4548"/>
                      <a:pt x="5790" y="4548"/>
                      <a:pt x="5748" y="4548"/>
                    </a:cubicBezTo>
                    <a:cubicBezTo>
                      <a:pt x="5664" y="4534"/>
                      <a:pt x="5580" y="4534"/>
                      <a:pt x="5511" y="4520"/>
                    </a:cubicBezTo>
                    <a:cubicBezTo>
                      <a:pt x="5427" y="4492"/>
                      <a:pt x="5357" y="4478"/>
                      <a:pt x="5260" y="4464"/>
                    </a:cubicBezTo>
                    <a:cubicBezTo>
                      <a:pt x="5441" y="4464"/>
                      <a:pt x="5525" y="4423"/>
                      <a:pt x="5469" y="4339"/>
                    </a:cubicBezTo>
                    <a:cubicBezTo>
                      <a:pt x="5455" y="4311"/>
                      <a:pt x="5357" y="4283"/>
                      <a:pt x="5288" y="4269"/>
                    </a:cubicBezTo>
                    <a:cubicBezTo>
                      <a:pt x="5218" y="4269"/>
                      <a:pt x="5148" y="4269"/>
                      <a:pt x="5078" y="4255"/>
                    </a:cubicBezTo>
                    <a:cubicBezTo>
                      <a:pt x="5009" y="4241"/>
                      <a:pt x="4939" y="4241"/>
                      <a:pt x="4869" y="4213"/>
                    </a:cubicBezTo>
                    <a:cubicBezTo>
                      <a:pt x="4799" y="4199"/>
                      <a:pt x="4702" y="4185"/>
                      <a:pt x="4632" y="4185"/>
                    </a:cubicBezTo>
                    <a:cubicBezTo>
                      <a:pt x="4562" y="4171"/>
                      <a:pt x="4478" y="4144"/>
                      <a:pt x="4409" y="4116"/>
                    </a:cubicBezTo>
                    <a:cubicBezTo>
                      <a:pt x="4339" y="4102"/>
                      <a:pt x="4255" y="4060"/>
                      <a:pt x="4172" y="4046"/>
                    </a:cubicBezTo>
                    <a:cubicBezTo>
                      <a:pt x="4102" y="4004"/>
                      <a:pt x="4004" y="3976"/>
                      <a:pt x="3934" y="3962"/>
                    </a:cubicBezTo>
                    <a:cubicBezTo>
                      <a:pt x="3865" y="3920"/>
                      <a:pt x="3781" y="3892"/>
                      <a:pt x="3711" y="3851"/>
                    </a:cubicBezTo>
                    <a:cubicBezTo>
                      <a:pt x="3653" y="3827"/>
                      <a:pt x="3585" y="3785"/>
                      <a:pt x="3524" y="3747"/>
                    </a:cubicBezTo>
                    <a:lnTo>
                      <a:pt x="3524" y="3747"/>
                    </a:lnTo>
                    <a:cubicBezTo>
                      <a:pt x="3545" y="3755"/>
                      <a:pt x="3568" y="3758"/>
                      <a:pt x="3586" y="3767"/>
                    </a:cubicBezTo>
                    <a:lnTo>
                      <a:pt x="3753" y="3823"/>
                    </a:lnTo>
                    <a:cubicBezTo>
                      <a:pt x="3795" y="3837"/>
                      <a:pt x="3851" y="3851"/>
                      <a:pt x="3921" y="3865"/>
                    </a:cubicBezTo>
                    <a:cubicBezTo>
                      <a:pt x="3976" y="3892"/>
                      <a:pt x="4046" y="3906"/>
                      <a:pt x="4102" y="3934"/>
                    </a:cubicBezTo>
                    <a:cubicBezTo>
                      <a:pt x="4144" y="3962"/>
                      <a:pt x="4213" y="3990"/>
                      <a:pt x="4269" y="4004"/>
                    </a:cubicBezTo>
                    <a:cubicBezTo>
                      <a:pt x="4286" y="4011"/>
                      <a:pt x="4298" y="4013"/>
                      <a:pt x="4305" y="4013"/>
                    </a:cubicBezTo>
                    <a:cubicBezTo>
                      <a:pt x="4329" y="4013"/>
                      <a:pt x="4308" y="3987"/>
                      <a:pt x="4255" y="3976"/>
                    </a:cubicBezTo>
                    <a:cubicBezTo>
                      <a:pt x="4144" y="3920"/>
                      <a:pt x="4032" y="3865"/>
                      <a:pt x="3893" y="3795"/>
                    </a:cubicBezTo>
                    <a:cubicBezTo>
                      <a:pt x="3795" y="3767"/>
                      <a:pt x="3711" y="3711"/>
                      <a:pt x="3642" y="3655"/>
                    </a:cubicBezTo>
                    <a:cubicBezTo>
                      <a:pt x="3558" y="3614"/>
                      <a:pt x="3488" y="3558"/>
                      <a:pt x="3404" y="3516"/>
                    </a:cubicBezTo>
                    <a:cubicBezTo>
                      <a:pt x="3237" y="3418"/>
                      <a:pt x="3084" y="3307"/>
                      <a:pt x="2930" y="3223"/>
                    </a:cubicBezTo>
                    <a:cubicBezTo>
                      <a:pt x="2819" y="3153"/>
                      <a:pt x="2707" y="3070"/>
                      <a:pt x="2595" y="3000"/>
                    </a:cubicBezTo>
                    <a:cubicBezTo>
                      <a:pt x="2498" y="2930"/>
                      <a:pt x="2386" y="2846"/>
                      <a:pt x="2261" y="2749"/>
                    </a:cubicBezTo>
                    <a:cubicBezTo>
                      <a:pt x="2191" y="2707"/>
                      <a:pt x="2121" y="2665"/>
                      <a:pt x="2079" y="2609"/>
                    </a:cubicBezTo>
                    <a:lnTo>
                      <a:pt x="2107" y="2609"/>
                    </a:lnTo>
                    <a:cubicBezTo>
                      <a:pt x="2163" y="2637"/>
                      <a:pt x="2219" y="2637"/>
                      <a:pt x="2302" y="2679"/>
                    </a:cubicBezTo>
                    <a:cubicBezTo>
                      <a:pt x="2309" y="2685"/>
                      <a:pt x="2313" y="2688"/>
                      <a:pt x="2316" y="2688"/>
                    </a:cubicBezTo>
                    <a:cubicBezTo>
                      <a:pt x="2323" y="2688"/>
                      <a:pt x="2310" y="2659"/>
                      <a:pt x="2289" y="2637"/>
                    </a:cubicBezTo>
                    <a:cubicBezTo>
                      <a:pt x="2219" y="2567"/>
                      <a:pt x="2121" y="2512"/>
                      <a:pt x="2051" y="2442"/>
                    </a:cubicBezTo>
                    <a:cubicBezTo>
                      <a:pt x="1982" y="2386"/>
                      <a:pt x="1912" y="2316"/>
                      <a:pt x="1842" y="2260"/>
                    </a:cubicBezTo>
                    <a:cubicBezTo>
                      <a:pt x="1703" y="2163"/>
                      <a:pt x="1563" y="2037"/>
                      <a:pt x="1424" y="1898"/>
                    </a:cubicBezTo>
                    <a:cubicBezTo>
                      <a:pt x="894" y="1354"/>
                      <a:pt x="419" y="684"/>
                      <a:pt x="1" y="1"/>
                    </a:cubicBez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9"/>
              <p:cNvSpPr/>
              <p:nvPr/>
            </p:nvSpPr>
            <p:spPr>
              <a:xfrm>
                <a:off x="590622" y="347739"/>
                <a:ext cx="797399" cy="711435"/>
              </a:xfrm>
              <a:custGeom>
                <a:avLst/>
                <a:gdLst/>
                <a:ahLst/>
                <a:cxnLst/>
                <a:rect l="l" t="t" r="r" b="b"/>
                <a:pathLst>
                  <a:path w="18404" h="16419" extrusionOk="0">
                    <a:moveTo>
                      <a:pt x="8551" y="1"/>
                    </a:moveTo>
                    <a:lnTo>
                      <a:pt x="8132" y="43"/>
                    </a:lnTo>
                    <a:cubicBezTo>
                      <a:pt x="7993" y="71"/>
                      <a:pt x="7853" y="98"/>
                      <a:pt x="7728" y="140"/>
                    </a:cubicBezTo>
                    <a:cubicBezTo>
                      <a:pt x="7588" y="168"/>
                      <a:pt x="7463" y="182"/>
                      <a:pt x="7337" y="238"/>
                    </a:cubicBezTo>
                    <a:cubicBezTo>
                      <a:pt x="7100" y="322"/>
                      <a:pt x="6835" y="391"/>
                      <a:pt x="6598" y="503"/>
                    </a:cubicBezTo>
                    <a:cubicBezTo>
                      <a:pt x="6472" y="559"/>
                      <a:pt x="6347" y="587"/>
                      <a:pt x="6221" y="642"/>
                    </a:cubicBezTo>
                    <a:cubicBezTo>
                      <a:pt x="6110" y="698"/>
                      <a:pt x="5984" y="740"/>
                      <a:pt x="5844" y="782"/>
                    </a:cubicBezTo>
                    <a:cubicBezTo>
                      <a:pt x="5719" y="838"/>
                      <a:pt x="5593" y="880"/>
                      <a:pt x="5454" y="935"/>
                    </a:cubicBezTo>
                    <a:cubicBezTo>
                      <a:pt x="5342" y="991"/>
                      <a:pt x="5203" y="1047"/>
                      <a:pt x="5077" y="1089"/>
                    </a:cubicBezTo>
                    <a:cubicBezTo>
                      <a:pt x="4826" y="1214"/>
                      <a:pt x="4575" y="1326"/>
                      <a:pt x="4324" y="1438"/>
                    </a:cubicBezTo>
                    <a:cubicBezTo>
                      <a:pt x="4199" y="1493"/>
                      <a:pt x="4087" y="1563"/>
                      <a:pt x="3961" y="1619"/>
                    </a:cubicBezTo>
                    <a:cubicBezTo>
                      <a:pt x="3836" y="1689"/>
                      <a:pt x="3710" y="1744"/>
                      <a:pt x="3599" y="1814"/>
                    </a:cubicBezTo>
                    <a:cubicBezTo>
                      <a:pt x="3348" y="1926"/>
                      <a:pt x="3111" y="2065"/>
                      <a:pt x="2859" y="2191"/>
                    </a:cubicBezTo>
                    <a:cubicBezTo>
                      <a:pt x="1883" y="2735"/>
                      <a:pt x="921" y="3321"/>
                      <a:pt x="0" y="3934"/>
                    </a:cubicBezTo>
                    <a:cubicBezTo>
                      <a:pt x="0" y="3934"/>
                      <a:pt x="112" y="3865"/>
                      <a:pt x="321" y="3739"/>
                    </a:cubicBezTo>
                    <a:cubicBezTo>
                      <a:pt x="418" y="3669"/>
                      <a:pt x="544" y="3600"/>
                      <a:pt x="697" y="3516"/>
                    </a:cubicBezTo>
                    <a:cubicBezTo>
                      <a:pt x="851" y="3432"/>
                      <a:pt x="1032" y="3335"/>
                      <a:pt x="1227" y="3223"/>
                    </a:cubicBezTo>
                    <a:cubicBezTo>
                      <a:pt x="2009" y="2763"/>
                      <a:pt x="3125" y="2135"/>
                      <a:pt x="4533" y="1563"/>
                    </a:cubicBezTo>
                    <a:cubicBezTo>
                      <a:pt x="5245" y="1284"/>
                      <a:pt x="6040" y="1019"/>
                      <a:pt x="6891" y="866"/>
                    </a:cubicBezTo>
                    <a:cubicBezTo>
                      <a:pt x="7392" y="767"/>
                      <a:pt x="7918" y="712"/>
                      <a:pt x="8457" y="712"/>
                    </a:cubicBezTo>
                    <a:cubicBezTo>
                      <a:pt x="8832" y="712"/>
                      <a:pt x="9213" y="739"/>
                      <a:pt x="9597" y="796"/>
                    </a:cubicBezTo>
                    <a:cubicBezTo>
                      <a:pt x="9820" y="852"/>
                      <a:pt x="10057" y="880"/>
                      <a:pt x="10294" y="949"/>
                    </a:cubicBezTo>
                    <a:lnTo>
                      <a:pt x="10461" y="1005"/>
                    </a:lnTo>
                    <a:lnTo>
                      <a:pt x="10545" y="1019"/>
                    </a:lnTo>
                    <a:lnTo>
                      <a:pt x="10643" y="1061"/>
                    </a:lnTo>
                    <a:cubicBezTo>
                      <a:pt x="10740" y="1089"/>
                      <a:pt x="10866" y="1145"/>
                      <a:pt x="10964" y="1186"/>
                    </a:cubicBezTo>
                    <a:cubicBezTo>
                      <a:pt x="11089" y="1214"/>
                      <a:pt x="11201" y="1270"/>
                      <a:pt x="11298" y="1326"/>
                    </a:cubicBezTo>
                    <a:lnTo>
                      <a:pt x="11480" y="1396"/>
                    </a:lnTo>
                    <a:cubicBezTo>
                      <a:pt x="11522" y="1410"/>
                      <a:pt x="11577" y="1438"/>
                      <a:pt x="11633" y="1479"/>
                    </a:cubicBezTo>
                    <a:cubicBezTo>
                      <a:pt x="11731" y="1535"/>
                      <a:pt x="11842" y="1577"/>
                      <a:pt x="11968" y="1647"/>
                    </a:cubicBezTo>
                    <a:cubicBezTo>
                      <a:pt x="12066" y="1717"/>
                      <a:pt x="12177" y="1772"/>
                      <a:pt x="12275" y="1842"/>
                    </a:cubicBezTo>
                    <a:lnTo>
                      <a:pt x="12428" y="1954"/>
                    </a:lnTo>
                    <a:lnTo>
                      <a:pt x="12596" y="2051"/>
                    </a:lnTo>
                    <a:lnTo>
                      <a:pt x="12902" y="2261"/>
                    </a:lnTo>
                    <a:lnTo>
                      <a:pt x="13209" y="2484"/>
                    </a:lnTo>
                    <a:lnTo>
                      <a:pt x="13349" y="2609"/>
                    </a:lnTo>
                    <a:cubicBezTo>
                      <a:pt x="13391" y="2651"/>
                      <a:pt x="13433" y="2693"/>
                      <a:pt x="13488" y="2735"/>
                    </a:cubicBezTo>
                    <a:lnTo>
                      <a:pt x="13767" y="2972"/>
                    </a:lnTo>
                    <a:cubicBezTo>
                      <a:pt x="13851" y="3070"/>
                      <a:pt x="13949" y="3153"/>
                      <a:pt x="14046" y="3237"/>
                    </a:cubicBezTo>
                    <a:cubicBezTo>
                      <a:pt x="14130" y="3321"/>
                      <a:pt x="14228" y="3418"/>
                      <a:pt x="14325" y="3502"/>
                    </a:cubicBezTo>
                    <a:lnTo>
                      <a:pt x="14576" y="3781"/>
                    </a:lnTo>
                    <a:cubicBezTo>
                      <a:pt x="15274" y="4534"/>
                      <a:pt x="15901" y="5329"/>
                      <a:pt x="16487" y="6152"/>
                    </a:cubicBezTo>
                    <a:lnTo>
                      <a:pt x="16906" y="6780"/>
                    </a:lnTo>
                    <a:lnTo>
                      <a:pt x="17115" y="7087"/>
                    </a:lnTo>
                    <a:lnTo>
                      <a:pt x="17199" y="7254"/>
                    </a:lnTo>
                    <a:cubicBezTo>
                      <a:pt x="17227" y="7296"/>
                      <a:pt x="17254" y="7352"/>
                      <a:pt x="17282" y="7408"/>
                    </a:cubicBezTo>
                    <a:cubicBezTo>
                      <a:pt x="17506" y="7826"/>
                      <a:pt x="17701" y="8258"/>
                      <a:pt x="17826" y="8719"/>
                    </a:cubicBezTo>
                    <a:cubicBezTo>
                      <a:pt x="18091" y="9597"/>
                      <a:pt x="18133" y="10532"/>
                      <a:pt x="18008" y="11383"/>
                    </a:cubicBezTo>
                    <a:cubicBezTo>
                      <a:pt x="17966" y="11704"/>
                      <a:pt x="17910" y="12011"/>
                      <a:pt x="17826" y="12304"/>
                    </a:cubicBezTo>
                    <a:cubicBezTo>
                      <a:pt x="17743" y="12610"/>
                      <a:pt x="17631" y="12903"/>
                      <a:pt x="17506" y="13168"/>
                    </a:cubicBezTo>
                    <a:cubicBezTo>
                      <a:pt x="17408" y="13392"/>
                      <a:pt x="17282" y="13615"/>
                      <a:pt x="17143" y="13838"/>
                    </a:cubicBezTo>
                    <a:cubicBezTo>
                      <a:pt x="17003" y="14047"/>
                      <a:pt x="16864" y="14284"/>
                      <a:pt x="16710" y="14466"/>
                    </a:cubicBezTo>
                    <a:cubicBezTo>
                      <a:pt x="16390" y="14870"/>
                      <a:pt x="16027" y="15261"/>
                      <a:pt x="15609" y="15567"/>
                    </a:cubicBezTo>
                    <a:cubicBezTo>
                      <a:pt x="15553" y="15609"/>
                      <a:pt x="15497" y="15651"/>
                      <a:pt x="15455" y="15693"/>
                    </a:cubicBezTo>
                    <a:cubicBezTo>
                      <a:pt x="15399" y="15721"/>
                      <a:pt x="15330" y="15777"/>
                      <a:pt x="15274" y="15819"/>
                    </a:cubicBezTo>
                    <a:cubicBezTo>
                      <a:pt x="15218" y="15846"/>
                      <a:pt x="15148" y="15902"/>
                      <a:pt x="15078" y="15930"/>
                    </a:cubicBezTo>
                    <a:cubicBezTo>
                      <a:pt x="15009" y="15972"/>
                      <a:pt x="14967" y="16028"/>
                      <a:pt x="14897" y="16042"/>
                    </a:cubicBezTo>
                    <a:cubicBezTo>
                      <a:pt x="14632" y="16181"/>
                      <a:pt x="14311" y="16265"/>
                      <a:pt x="13990" y="16279"/>
                    </a:cubicBezTo>
                    <a:lnTo>
                      <a:pt x="13656" y="16279"/>
                    </a:lnTo>
                    <a:cubicBezTo>
                      <a:pt x="13600" y="16279"/>
                      <a:pt x="13558" y="16279"/>
                      <a:pt x="13502" y="16265"/>
                    </a:cubicBezTo>
                    <a:lnTo>
                      <a:pt x="13335" y="16237"/>
                    </a:lnTo>
                    <a:cubicBezTo>
                      <a:pt x="13265" y="16209"/>
                      <a:pt x="13195" y="16195"/>
                      <a:pt x="13112" y="16181"/>
                    </a:cubicBezTo>
                    <a:cubicBezTo>
                      <a:pt x="12902" y="16111"/>
                      <a:pt x="12679" y="16000"/>
                      <a:pt x="12498" y="15888"/>
                    </a:cubicBezTo>
                    <a:lnTo>
                      <a:pt x="12428" y="15833"/>
                    </a:lnTo>
                    <a:lnTo>
                      <a:pt x="12358" y="15777"/>
                    </a:lnTo>
                    <a:cubicBezTo>
                      <a:pt x="12331" y="15749"/>
                      <a:pt x="12275" y="15707"/>
                      <a:pt x="12247" y="15679"/>
                    </a:cubicBezTo>
                    <a:cubicBezTo>
                      <a:pt x="12205" y="15637"/>
                      <a:pt x="12177" y="15609"/>
                      <a:pt x="12135" y="15554"/>
                    </a:cubicBezTo>
                    <a:lnTo>
                      <a:pt x="12080" y="15498"/>
                    </a:lnTo>
                    <a:lnTo>
                      <a:pt x="12038" y="15428"/>
                    </a:lnTo>
                    <a:cubicBezTo>
                      <a:pt x="12052" y="15428"/>
                      <a:pt x="12080" y="15442"/>
                      <a:pt x="12107" y="15442"/>
                    </a:cubicBezTo>
                    <a:cubicBezTo>
                      <a:pt x="12135" y="15442"/>
                      <a:pt x="12149" y="15442"/>
                      <a:pt x="12177" y="15428"/>
                    </a:cubicBezTo>
                    <a:cubicBezTo>
                      <a:pt x="12191" y="15428"/>
                      <a:pt x="12219" y="15428"/>
                      <a:pt x="12219" y="15414"/>
                    </a:cubicBezTo>
                    <a:cubicBezTo>
                      <a:pt x="12289" y="15372"/>
                      <a:pt x="12289" y="15289"/>
                      <a:pt x="12261" y="15177"/>
                    </a:cubicBezTo>
                    <a:cubicBezTo>
                      <a:pt x="12247" y="15135"/>
                      <a:pt x="12219" y="15079"/>
                      <a:pt x="12191" y="15010"/>
                    </a:cubicBezTo>
                    <a:cubicBezTo>
                      <a:pt x="12177" y="14982"/>
                      <a:pt x="12149" y="14940"/>
                      <a:pt x="12149" y="14912"/>
                    </a:cubicBezTo>
                    <a:cubicBezTo>
                      <a:pt x="12149" y="14884"/>
                      <a:pt x="12135" y="14870"/>
                      <a:pt x="12135" y="14856"/>
                    </a:cubicBezTo>
                    <a:lnTo>
                      <a:pt x="12135" y="14814"/>
                    </a:lnTo>
                    <a:cubicBezTo>
                      <a:pt x="12107" y="14703"/>
                      <a:pt x="12135" y="14521"/>
                      <a:pt x="12233" y="14396"/>
                    </a:cubicBezTo>
                    <a:cubicBezTo>
                      <a:pt x="12233" y="14382"/>
                      <a:pt x="12247" y="14382"/>
                      <a:pt x="12247" y="14368"/>
                    </a:cubicBezTo>
                    <a:lnTo>
                      <a:pt x="12247" y="14354"/>
                    </a:lnTo>
                    <a:cubicBezTo>
                      <a:pt x="12243" y="14349"/>
                      <a:pt x="12240" y="14345"/>
                      <a:pt x="12238" y="14341"/>
                    </a:cubicBezTo>
                    <a:lnTo>
                      <a:pt x="12238" y="14341"/>
                    </a:lnTo>
                    <a:cubicBezTo>
                      <a:pt x="12254" y="14357"/>
                      <a:pt x="12261" y="14363"/>
                      <a:pt x="12262" y="14363"/>
                    </a:cubicBezTo>
                    <a:cubicBezTo>
                      <a:pt x="12264" y="14363"/>
                      <a:pt x="12237" y="14332"/>
                      <a:pt x="12234" y="14332"/>
                    </a:cubicBezTo>
                    <a:lnTo>
                      <a:pt x="12234" y="14332"/>
                    </a:lnTo>
                    <a:cubicBezTo>
                      <a:pt x="12233" y="14332"/>
                      <a:pt x="12234" y="14334"/>
                      <a:pt x="12238" y="14341"/>
                    </a:cubicBezTo>
                    <a:lnTo>
                      <a:pt x="12238" y="14341"/>
                    </a:lnTo>
                    <a:cubicBezTo>
                      <a:pt x="12212" y="14315"/>
                      <a:pt x="12161" y="14261"/>
                      <a:pt x="12066" y="14159"/>
                    </a:cubicBezTo>
                    <a:lnTo>
                      <a:pt x="12080" y="14159"/>
                    </a:lnTo>
                    <a:cubicBezTo>
                      <a:pt x="12107" y="14145"/>
                      <a:pt x="12121" y="14145"/>
                      <a:pt x="12135" y="14117"/>
                    </a:cubicBezTo>
                    <a:lnTo>
                      <a:pt x="12121" y="14117"/>
                    </a:lnTo>
                    <a:cubicBezTo>
                      <a:pt x="12135" y="14117"/>
                      <a:pt x="12135" y="14103"/>
                      <a:pt x="12135" y="14103"/>
                    </a:cubicBezTo>
                    <a:cubicBezTo>
                      <a:pt x="12177" y="14089"/>
                      <a:pt x="12205" y="14075"/>
                      <a:pt x="12233" y="14019"/>
                    </a:cubicBezTo>
                    <a:cubicBezTo>
                      <a:pt x="12247" y="14005"/>
                      <a:pt x="12247" y="13977"/>
                      <a:pt x="12247" y="13949"/>
                    </a:cubicBezTo>
                    <a:lnTo>
                      <a:pt x="12247" y="13908"/>
                    </a:lnTo>
                    <a:cubicBezTo>
                      <a:pt x="12247" y="13894"/>
                      <a:pt x="12247" y="13894"/>
                      <a:pt x="12233" y="13880"/>
                    </a:cubicBezTo>
                    <a:cubicBezTo>
                      <a:pt x="12205" y="13824"/>
                      <a:pt x="12121" y="13754"/>
                      <a:pt x="12024" y="13754"/>
                    </a:cubicBezTo>
                    <a:cubicBezTo>
                      <a:pt x="11912" y="13754"/>
                      <a:pt x="11773" y="13824"/>
                      <a:pt x="11647" y="13936"/>
                    </a:cubicBezTo>
                    <a:cubicBezTo>
                      <a:pt x="11438" y="14103"/>
                      <a:pt x="11298" y="14438"/>
                      <a:pt x="11340" y="14772"/>
                    </a:cubicBezTo>
                    <a:cubicBezTo>
                      <a:pt x="11354" y="14926"/>
                      <a:pt x="11410" y="15079"/>
                      <a:pt x="11494" y="15219"/>
                    </a:cubicBezTo>
                    <a:cubicBezTo>
                      <a:pt x="11577" y="15344"/>
                      <a:pt x="11675" y="15470"/>
                      <a:pt x="11773" y="15567"/>
                    </a:cubicBezTo>
                    <a:cubicBezTo>
                      <a:pt x="11856" y="15679"/>
                      <a:pt x="11968" y="15763"/>
                      <a:pt x="12066" y="15846"/>
                    </a:cubicBezTo>
                    <a:cubicBezTo>
                      <a:pt x="12177" y="15916"/>
                      <a:pt x="12275" y="16000"/>
                      <a:pt x="12400" y="16056"/>
                    </a:cubicBezTo>
                    <a:cubicBezTo>
                      <a:pt x="12624" y="16181"/>
                      <a:pt x="12875" y="16279"/>
                      <a:pt x="13126" y="16335"/>
                    </a:cubicBezTo>
                    <a:lnTo>
                      <a:pt x="13223" y="16349"/>
                    </a:lnTo>
                    <a:lnTo>
                      <a:pt x="13307" y="16377"/>
                    </a:lnTo>
                    <a:cubicBezTo>
                      <a:pt x="13363" y="16390"/>
                      <a:pt x="13433" y="16390"/>
                      <a:pt x="13474" y="16404"/>
                    </a:cubicBezTo>
                    <a:cubicBezTo>
                      <a:pt x="13600" y="16404"/>
                      <a:pt x="13712" y="16418"/>
                      <a:pt x="13823" y="16418"/>
                    </a:cubicBezTo>
                    <a:cubicBezTo>
                      <a:pt x="14060" y="16418"/>
                      <a:pt x="14283" y="16390"/>
                      <a:pt x="14493" y="16335"/>
                    </a:cubicBezTo>
                    <a:cubicBezTo>
                      <a:pt x="14548" y="16321"/>
                      <a:pt x="14604" y="16307"/>
                      <a:pt x="14674" y="16279"/>
                    </a:cubicBezTo>
                    <a:lnTo>
                      <a:pt x="14758" y="16251"/>
                    </a:lnTo>
                    <a:lnTo>
                      <a:pt x="14841" y="16209"/>
                    </a:lnTo>
                    <a:lnTo>
                      <a:pt x="14995" y="16139"/>
                    </a:lnTo>
                    <a:lnTo>
                      <a:pt x="15162" y="16056"/>
                    </a:lnTo>
                    <a:cubicBezTo>
                      <a:pt x="15371" y="15930"/>
                      <a:pt x="15539" y="15791"/>
                      <a:pt x="15734" y="15637"/>
                    </a:cubicBezTo>
                    <a:cubicBezTo>
                      <a:pt x="16097" y="15344"/>
                      <a:pt x="16431" y="15010"/>
                      <a:pt x="16724" y="14633"/>
                    </a:cubicBezTo>
                    <a:cubicBezTo>
                      <a:pt x="17227" y="14005"/>
                      <a:pt x="17631" y="13280"/>
                      <a:pt x="17882" y="12541"/>
                    </a:cubicBezTo>
                    <a:cubicBezTo>
                      <a:pt x="17994" y="12164"/>
                      <a:pt x="18105" y="11773"/>
                      <a:pt x="18161" y="11355"/>
                    </a:cubicBezTo>
                    <a:cubicBezTo>
                      <a:pt x="18273" y="10476"/>
                      <a:pt x="18245" y="9542"/>
                      <a:pt x="17980" y="8607"/>
                    </a:cubicBezTo>
                    <a:cubicBezTo>
                      <a:pt x="17896" y="8328"/>
                      <a:pt x="17784" y="8035"/>
                      <a:pt x="17659" y="7756"/>
                    </a:cubicBezTo>
                    <a:lnTo>
                      <a:pt x="17659" y="7756"/>
                    </a:lnTo>
                    <a:cubicBezTo>
                      <a:pt x="17701" y="7840"/>
                      <a:pt x="17757" y="7952"/>
                      <a:pt x="17826" y="8049"/>
                    </a:cubicBezTo>
                    <a:cubicBezTo>
                      <a:pt x="17882" y="8175"/>
                      <a:pt x="17966" y="8300"/>
                      <a:pt x="18008" y="8426"/>
                    </a:cubicBezTo>
                    <a:cubicBezTo>
                      <a:pt x="18050" y="8468"/>
                      <a:pt x="18091" y="8537"/>
                      <a:pt x="18105" y="8593"/>
                    </a:cubicBezTo>
                    <a:cubicBezTo>
                      <a:pt x="18133" y="8649"/>
                      <a:pt x="18161" y="8691"/>
                      <a:pt x="18189" y="8747"/>
                    </a:cubicBezTo>
                    <a:cubicBezTo>
                      <a:pt x="18245" y="8844"/>
                      <a:pt x="18273" y="8914"/>
                      <a:pt x="18315" y="8942"/>
                    </a:cubicBezTo>
                    <a:cubicBezTo>
                      <a:pt x="18327" y="8954"/>
                      <a:pt x="18337" y="8960"/>
                      <a:pt x="18346" y="8960"/>
                    </a:cubicBezTo>
                    <a:cubicBezTo>
                      <a:pt x="18404" y="8960"/>
                      <a:pt x="18368" y="8683"/>
                      <a:pt x="18259" y="8342"/>
                    </a:cubicBezTo>
                    <a:cubicBezTo>
                      <a:pt x="18147" y="7966"/>
                      <a:pt x="17938" y="7533"/>
                      <a:pt x="17854" y="7338"/>
                    </a:cubicBezTo>
                    <a:cubicBezTo>
                      <a:pt x="17757" y="7115"/>
                      <a:pt x="17617" y="6905"/>
                      <a:pt x="17478" y="6710"/>
                    </a:cubicBezTo>
                    <a:cubicBezTo>
                      <a:pt x="17338" y="6515"/>
                      <a:pt x="17199" y="6334"/>
                      <a:pt x="17059" y="6152"/>
                    </a:cubicBezTo>
                    <a:lnTo>
                      <a:pt x="17059" y="6152"/>
                    </a:lnTo>
                    <a:cubicBezTo>
                      <a:pt x="17278" y="6354"/>
                      <a:pt x="17461" y="6475"/>
                      <a:pt x="17575" y="6475"/>
                    </a:cubicBezTo>
                    <a:cubicBezTo>
                      <a:pt x="17650" y="6475"/>
                      <a:pt x="17695" y="6422"/>
                      <a:pt x="17701" y="6306"/>
                    </a:cubicBezTo>
                    <a:cubicBezTo>
                      <a:pt x="17701" y="6208"/>
                      <a:pt x="17519" y="5929"/>
                      <a:pt x="17380" y="5790"/>
                    </a:cubicBezTo>
                    <a:cubicBezTo>
                      <a:pt x="16292" y="4618"/>
                      <a:pt x="14869" y="3223"/>
                      <a:pt x="13265" y="2093"/>
                    </a:cubicBezTo>
                    <a:lnTo>
                      <a:pt x="13265" y="2093"/>
                    </a:lnTo>
                    <a:cubicBezTo>
                      <a:pt x="13377" y="2149"/>
                      <a:pt x="13460" y="2177"/>
                      <a:pt x="13572" y="2233"/>
                    </a:cubicBezTo>
                    <a:cubicBezTo>
                      <a:pt x="14130" y="2526"/>
                      <a:pt x="14702" y="2944"/>
                      <a:pt x="15260" y="3488"/>
                    </a:cubicBezTo>
                    <a:cubicBezTo>
                      <a:pt x="15307" y="3536"/>
                      <a:pt x="15339" y="3555"/>
                      <a:pt x="15355" y="3555"/>
                    </a:cubicBezTo>
                    <a:cubicBezTo>
                      <a:pt x="15393" y="3555"/>
                      <a:pt x="15356" y="3459"/>
                      <a:pt x="15260" y="3362"/>
                    </a:cubicBezTo>
                    <a:lnTo>
                      <a:pt x="14855" y="2958"/>
                    </a:lnTo>
                    <a:cubicBezTo>
                      <a:pt x="14786" y="2888"/>
                      <a:pt x="14716" y="2818"/>
                      <a:pt x="14632" y="2749"/>
                    </a:cubicBezTo>
                    <a:cubicBezTo>
                      <a:pt x="14562" y="2679"/>
                      <a:pt x="14479" y="2609"/>
                      <a:pt x="14381" y="2539"/>
                    </a:cubicBezTo>
                    <a:cubicBezTo>
                      <a:pt x="14283" y="2442"/>
                      <a:pt x="14172" y="2358"/>
                      <a:pt x="14074" y="2261"/>
                    </a:cubicBezTo>
                    <a:cubicBezTo>
                      <a:pt x="13963" y="2177"/>
                      <a:pt x="13865" y="2079"/>
                      <a:pt x="13739" y="1982"/>
                    </a:cubicBezTo>
                    <a:cubicBezTo>
                      <a:pt x="13516" y="1814"/>
                      <a:pt x="13293" y="1633"/>
                      <a:pt x="13042" y="1479"/>
                    </a:cubicBezTo>
                    <a:lnTo>
                      <a:pt x="12875" y="1354"/>
                    </a:lnTo>
                    <a:cubicBezTo>
                      <a:pt x="12819" y="1326"/>
                      <a:pt x="12749" y="1284"/>
                      <a:pt x="12679" y="1256"/>
                    </a:cubicBezTo>
                    <a:lnTo>
                      <a:pt x="12317" y="1047"/>
                    </a:lnTo>
                    <a:cubicBezTo>
                      <a:pt x="12191" y="977"/>
                      <a:pt x="12052" y="921"/>
                      <a:pt x="11926" y="866"/>
                    </a:cubicBezTo>
                    <a:cubicBezTo>
                      <a:pt x="11856" y="838"/>
                      <a:pt x="11801" y="824"/>
                      <a:pt x="11731" y="782"/>
                    </a:cubicBezTo>
                    <a:cubicBezTo>
                      <a:pt x="11661" y="768"/>
                      <a:pt x="11591" y="726"/>
                      <a:pt x="11549" y="712"/>
                    </a:cubicBezTo>
                    <a:cubicBezTo>
                      <a:pt x="10782" y="433"/>
                      <a:pt x="9959" y="308"/>
                      <a:pt x="9178" y="308"/>
                    </a:cubicBezTo>
                    <a:cubicBezTo>
                      <a:pt x="9053" y="308"/>
                      <a:pt x="8927" y="322"/>
                      <a:pt x="8829" y="322"/>
                    </a:cubicBezTo>
                    <a:cubicBezTo>
                      <a:pt x="8704" y="350"/>
                      <a:pt x="8592" y="350"/>
                      <a:pt x="8481" y="364"/>
                    </a:cubicBezTo>
                    <a:cubicBezTo>
                      <a:pt x="8495" y="322"/>
                      <a:pt x="8523" y="308"/>
                      <a:pt x="8564" y="280"/>
                    </a:cubicBezTo>
                    <a:cubicBezTo>
                      <a:pt x="8704" y="210"/>
                      <a:pt x="8843" y="112"/>
                      <a:pt x="9136" y="71"/>
                    </a:cubicBezTo>
                    <a:cubicBezTo>
                      <a:pt x="9192" y="71"/>
                      <a:pt x="9192" y="57"/>
                      <a:pt x="9150" y="29"/>
                    </a:cubicBezTo>
                    <a:cubicBezTo>
                      <a:pt x="9122" y="15"/>
                      <a:pt x="9053" y="1"/>
                      <a:pt x="8997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9"/>
              <p:cNvSpPr/>
              <p:nvPr/>
            </p:nvSpPr>
            <p:spPr>
              <a:xfrm>
                <a:off x="364562" y="2345352"/>
                <a:ext cx="458752" cy="575422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3280" extrusionOk="0">
                    <a:moveTo>
                      <a:pt x="1423" y="9583"/>
                    </a:moveTo>
                    <a:lnTo>
                      <a:pt x="1423" y="9589"/>
                    </a:lnTo>
                    <a:lnTo>
                      <a:pt x="1423" y="9589"/>
                    </a:lnTo>
                    <a:cubicBezTo>
                      <a:pt x="1417" y="9592"/>
                      <a:pt x="1410" y="9596"/>
                      <a:pt x="1409" y="9596"/>
                    </a:cubicBezTo>
                    <a:cubicBezTo>
                      <a:pt x="1407" y="9596"/>
                      <a:pt x="1411" y="9593"/>
                      <a:pt x="1423" y="9583"/>
                    </a:cubicBezTo>
                    <a:close/>
                    <a:moveTo>
                      <a:pt x="1423" y="9611"/>
                    </a:moveTo>
                    <a:lnTo>
                      <a:pt x="1423" y="9611"/>
                    </a:lnTo>
                    <a:cubicBezTo>
                      <a:pt x="1423" y="9611"/>
                      <a:pt x="1431" y="9618"/>
                      <a:pt x="1429" y="9622"/>
                    </a:cubicBezTo>
                    <a:lnTo>
                      <a:pt x="1429" y="9622"/>
                    </a:lnTo>
                    <a:cubicBezTo>
                      <a:pt x="1423" y="9618"/>
                      <a:pt x="1423" y="9611"/>
                      <a:pt x="1423" y="9611"/>
                    </a:cubicBezTo>
                    <a:close/>
                    <a:moveTo>
                      <a:pt x="1089" y="9149"/>
                    </a:moveTo>
                    <a:cubicBezTo>
                      <a:pt x="1038" y="9149"/>
                      <a:pt x="986" y="9154"/>
                      <a:pt x="935" y="9164"/>
                    </a:cubicBezTo>
                    <a:cubicBezTo>
                      <a:pt x="879" y="9192"/>
                      <a:pt x="823" y="9206"/>
                      <a:pt x="795" y="9234"/>
                    </a:cubicBezTo>
                    <a:cubicBezTo>
                      <a:pt x="740" y="9276"/>
                      <a:pt x="698" y="9290"/>
                      <a:pt x="670" y="9332"/>
                    </a:cubicBezTo>
                    <a:cubicBezTo>
                      <a:pt x="628" y="9360"/>
                      <a:pt x="586" y="9401"/>
                      <a:pt x="544" y="9415"/>
                    </a:cubicBezTo>
                    <a:lnTo>
                      <a:pt x="447" y="9513"/>
                    </a:lnTo>
                    <a:cubicBezTo>
                      <a:pt x="196" y="9778"/>
                      <a:pt x="56" y="10127"/>
                      <a:pt x="42" y="10461"/>
                    </a:cubicBezTo>
                    <a:cubicBezTo>
                      <a:pt x="0" y="10768"/>
                      <a:pt x="98" y="11075"/>
                      <a:pt x="223" y="11312"/>
                    </a:cubicBezTo>
                    <a:cubicBezTo>
                      <a:pt x="516" y="11870"/>
                      <a:pt x="963" y="12331"/>
                      <a:pt x="1493" y="12651"/>
                    </a:cubicBezTo>
                    <a:cubicBezTo>
                      <a:pt x="1740" y="12806"/>
                      <a:pt x="2004" y="12935"/>
                      <a:pt x="2279" y="13033"/>
                    </a:cubicBezTo>
                    <a:lnTo>
                      <a:pt x="2279" y="13033"/>
                    </a:lnTo>
                    <a:cubicBezTo>
                      <a:pt x="1723" y="12826"/>
                      <a:pt x="1201" y="12493"/>
                      <a:pt x="809" y="12052"/>
                    </a:cubicBezTo>
                    <a:cubicBezTo>
                      <a:pt x="767" y="12010"/>
                      <a:pt x="740" y="11982"/>
                      <a:pt x="726" y="11940"/>
                    </a:cubicBezTo>
                    <a:cubicBezTo>
                      <a:pt x="684" y="11912"/>
                      <a:pt x="670" y="11870"/>
                      <a:pt x="628" y="11842"/>
                    </a:cubicBezTo>
                    <a:cubicBezTo>
                      <a:pt x="600" y="11801"/>
                      <a:pt x="586" y="11773"/>
                      <a:pt x="544" y="11717"/>
                    </a:cubicBezTo>
                    <a:cubicBezTo>
                      <a:pt x="516" y="11675"/>
                      <a:pt x="474" y="11633"/>
                      <a:pt x="461" y="11591"/>
                    </a:cubicBezTo>
                    <a:cubicBezTo>
                      <a:pt x="405" y="11508"/>
                      <a:pt x="349" y="11424"/>
                      <a:pt x="279" y="11312"/>
                    </a:cubicBezTo>
                    <a:cubicBezTo>
                      <a:pt x="265" y="11257"/>
                      <a:pt x="237" y="11229"/>
                      <a:pt x="209" y="11173"/>
                    </a:cubicBezTo>
                    <a:lnTo>
                      <a:pt x="168" y="11019"/>
                    </a:lnTo>
                    <a:cubicBezTo>
                      <a:pt x="126" y="10880"/>
                      <a:pt x="112" y="10740"/>
                      <a:pt x="112" y="10601"/>
                    </a:cubicBezTo>
                    <a:cubicBezTo>
                      <a:pt x="112" y="10545"/>
                      <a:pt x="112" y="10489"/>
                      <a:pt x="126" y="10448"/>
                    </a:cubicBezTo>
                    <a:cubicBezTo>
                      <a:pt x="140" y="10280"/>
                      <a:pt x="196" y="10141"/>
                      <a:pt x="265" y="10029"/>
                    </a:cubicBezTo>
                    <a:cubicBezTo>
                      <a:pt x="335" y="9904"/>
                      <a:pt x="419" y="9778"/>
                      <a:pt x="530" y="9694"/>
                    </a:cubicBezTo>
                    <a:lnTo>
                      <a:pt x="530" y="9722"/>
                    </a:lnTo>
                    <a:cubicBezTo>
                      <a:pt x="530" y="9750"/>
                      <a:pt x="530" y="9764"/>
                      <a:pt x="544" y="9778"/>
                    </a:cubicBezTo>
                    <a:cubicBezTo>
                      <a:pt x="544" y="9792"/>
                      <a:pt x="544" y="9820"/>
                      <a:pt x="558" y="9820"/>
                    </a:cubicBezTo>
                    <a:cubicBezTo>
                      <a:pt x="578" y="9844"/>
                      <a:pt x="603" y="9854"/>
                      <a:pt x="633" y="9854"/>
                    </a:cubicBezTo>
                    <a:cubicBezTo>
                      <a:pt x="706" y="9854"/>
                      <a:pt x="810" y="9792"/>
                      <a:pt x="949" y="9722"/>
                    </a:cubicBezTo>
                    <a:cubicBezTo>
                      <a:pt x="963" y="9708"/>
                      <a:pt x="1005" y="9708"/>
                      <a:pt x="1018" y="9694"/>
                    </a:cubicBezTo>
                    <a:lnTo>
                      <a:pt x="1032" y="9680"/>
                    </a:lnTo>
                    <a:lnTo>
                      <a:pt x="1102" y="9680"/>
                    </a:lnTo>
                    <a:cubicBezTo>
                      <a:pt x="1127" y="9661"/>
                      <a:pt x="1150" y="9654"/>
                      <a:pt x="1169" y="9654"/>
                    </a:cubicBezTo>
                    <a:cubicBezTo>
                      <a:pt x="1193" y="9654"/>
                      <a:pt x="1212" y="9665"/>
                      <a:pt x="1228" y="9680"/>
                    </a:cubicBezTo>
                    <a:cubicBezTo>
                      <a:pt x="1242" y="9680"/>
                      <a:pt x="1242" y="9680"/>
                      <a:pt x="1242" y="9694"/>
                    </a:cubicBezTo>
                    <a:cubicBezTo>
                      <a:pt x="1242" y="9694"/>
                      <a:pt x="1270" y="9694"/>
                      <a:pt x="1270" y="9708"/>
                    </a:cubicBezTo>
                    <a:cubicBezTo>
                      <a:pt x="1359" y="9643"/>
                      <a:pt x="1403" y="9610"/>
                      <a:pt x="1423" y="9595"/>
                    </a:cubicBezTo>
                    <a:lnTo>
                      <a:pt x="1423" y="9595"/>
                    </a:lnTo>
                    <a:lnTo>
                      <a:pt x="1423" y="9611"/>
                    </a:lnTo>
                    <a:lnTo>
                      <a:pt x="1423" y="9625"/>
                    </a:lnTo>
                    <a:cubicBezTo>
                      <a:pt x="1426" y="9625"/>
                      <a:pt x="1428" y="9624"/>
                      <a:pt x="1429" y="9622"/>
                    </a:cubicBezTo>
                    <a:lnTo>
                      <a:pt x="1429" y="9622"/>
                    </a:lnTo>
                    <a:cubicBezTo>
                      <a:pt x="1431" y="9624"/>
                      <a:pt x="1433" y="9625"/>
                      <a:pt x="1437" y="9625"/>
                    </a:cubicBezTo>
                    <a:cubicBezTo>
                      <a:pt x="1437" y="9639"/>
                      <a:pt x="1451" y="9639"/>
                      <a:pt x="1451" y="9652"/>
                    </a:cubicBezTo>
                    <a:cubicBezTo>
                      <a:pt x="1465" y="9680"/>
                      <a:pt x="1465" y="9680"/>
                      <a:pt x="1493" y="9680"/>
                    </a:cubicBezTo>
                    <a:lnTo>
                      <a:pt x="1535" y="9680"/>
                    </a:lnTo>
                    <a:cubicBezTo>
                      <a:pt x="1576" y="9652"/>
                      <a:pt x="1618" y="9611"/>
                      <a:pt x="1618" y="9555"/>
                    </a:cubicBezTo>
                    <a:cubicBezTo>
                      <a:pt x="1590" y="9485"/>
                      <a:pt x="1562" y="9401"/>
                      <a:pt x="1493" y="9304"/>
                    </a:cubicBezTo>
                    <a:cubicBezTo>
                      <a:pt x="1398" y="9198"/>
                      <a:pt x="1248" y="9149"/>
                      <a:pt x="1089" y="9149"/>
                    </a:cubicBezTo>
                    <a:close/>
                    <a:moveTo>
                      <a:pt x="2279" y="13033"/>
                    </a:moveTo>
                    <a:cubicBezTo>
                      <a:pt x="2356" y="13062"/>
                      <a:pt x="2433" y="13088"/>
                      <a:pt x="2511" y="13112"/>
                    </a:cubicBezTo>
                    <a:cubicBezTo>
                      <a:pt x="2544" y="13120"/>
                      <a:pt x="2578" y="13129"/>
                      <a:pt x="2612" y="13136"/>
                    </a:cubicBezTo>
                    <a:lnTo>
                      <a:pt x="2612" y="13136"/>
                    </a:lnTo>
                    <a:cubicBezTo>
                      <a:pt x="2500" y="13107"/>
                      <a:pt x="2388" y="13073"/>
                      <a:pt x="2279" y="13033"/>
                    </a:cubicBezTo>
                    <a:close/>
                    <a:moveTo>
                      <a:pt x="9164" y="0"/>
                    </a:moveTo>
                    <a:lnTo>
                      <a:pt x="9262" y="209"/>
                    </a:lnTo>
                    <a:cubicBezTo>
                      <a:pt x="9304" y="279"/>
                      <a:pt x="9346" y="363"/>
                      <a:pt x="9388" y="474"/>
                    </a:cubicBezTo>
                    <a:cubicBezTo>
                      <a:pt x="9443" y="572"/>
                      <a:pt x="9485" y="697"/>
                      <a:pt x="9541" y="837"/>
                    </a:cubicBezTo>
                    <a:cubicBezTo>
                      <a:pt x="9764" y="1381"/>
                      <a:pt x="10029" y="2176"/>
                      <a:pt x="10169" y="3194"/>
                    </a:cubicBezTo>
                    <a:cubicBezTo>
                      <a:pt x="10308" y="4185"/>
                      <a:pt x="10294" y="5384"/>
                      <a:pt x="10001" y="6612"/>
                    </a:cubicBezTo>
                    <a:cubicBezTo>
                      <a:pt x="9862" y="7211"/>
                      <a:pt x="9653" y="7839"/>
                      <a:pt x="9374" y="8439"/>
                    </a:cubicBezTo>
                    <a:cubicBezTo>
                      <a:pt x="9095" y="9025"/>
                      <a:pt x="8746" y="9625"/>
                      <a:pt x="8342" y="10141"/>
                    </a:cubicBezTo>
                    <a:cubicBezTo>
                      <a:pt x="7937" y="10685"/>
                      <a:pt x="7491" y="11173"/>
                      <a:pt x="6975" y="11605"/>
                    </a:cubicBezTo>
                    <a:cubicBezTo>
                      <a:pt x="6472" y="12052"/>
                      <a:pt x="5956" y="12414"/>
                      <a:pt x="5398" y="12721"/>
                    </a:cubicBezTo>
                    <a:cubicBezTo>
                      <a:pt x="5259" y="12819"/>
                      <a:pt x="5119" y="12861"/>
                      <a:pt x="4994" y="12930"/>
                    </a:cubicBezTo>
                    <a:cubicBezTo>
                      <a:pt x="4924" y="12972"/>
                      <a:pt x="4854" y="12986"/>
                      <a:pt x="4785" y="13028"/>
                    </a:cubicBezTo>
                    <a:cubicBezTo>
                      <a:pt x="4715" y="13042"/>
                      <a:pt x="4645" y="13070"/>
                      <a:pt x="4575" y="13098"/>
                    </a:cubicBezTo>
                    <a:cubicBezTo>
                      <a:pt x="4296" y="13168"/>
                      <a:pt x="4003" y="13237"/>
                      <a:pt x="3725" y="13237"/>
                    </a:cubicBezTo>
                    <a:cubicBezTo>
                      <a:pt x="3672" y="13239"/>
                      <a:pt x="3620" y="13240"/>
                      <a:pt x="3568" y="13240"/>
                    </a:cubicBezTo>
                    <a:cubicBezTo>
                      <a:pt x="3239" y="13240"/>
                      <a:pt x="2914" y="13205"/>
                      <a:pt x="2612" y="13136"/>
                    </a:cubicBezTo>
                    <a:lnTo>
                      <a:pt x="2612" y="13136"/>
                    </a:lnTo>
                    <a:cubicBezTo>
                      <a:pt x="2726" y="13166"/>
                      <a:pt x="2841" y="13191"/>
                      <a:pt x="2957" y="13209"/>
                    </a:cubicBezTo>
                    <a:cubicBezTo>
                      <a:pt x="3027" y="13237"/>
                      <a:pt x="3083" y="13237"/>
                      <a:pt x="3139" y="13251"/>
                    </a:cubicBezTo>
                    <a:cubicBezTo>
                      <a:pt x="3222" y="13265"/>
                      <a:pt x="3278" y="13265"/>
                      <a:pt x="3334" y="13265"/>
                    </a:cubicBezTo>
                    <a:cubicBezTo>
                      <a:pt x="3404" y="13265"/>
                      <a:pt x="3473" y="13265"/>
                      <a:pt x="3543" y="13279"/>
                    </a:cubicBezTo>
                    <a:lnTo>
                      <a:pt x="3752" y="13279"/>
                    </a:lnTo>
                    <a:cubicBezTo>
                      <a:pt x="4059" y="13279"/>
                      <a:pt x="4324" y="13209"/>
                      <a:pt x="4631" y="13140"/>
                    </a:cubicBezTo>
                    <a:cubicBezTo>
                      <a:pt x="4701" y="13126"/>
                      <a:pt x="4771" y="13098"/>
                      <a:pt x="4840" y="13070"/>
                    </a:cubicBezTo>
                    <a:cubicBezTo>
                      <a:pt x="4910" y="13042"/>
                      <a:pt x="4980" y="13028"/>
                      <a:pt x="5050" y="12986"/>
                    </a:cubicBezTo>
                    <a:cubicBezTo>
                      <a:pt x="5189" y="12916"/>
                      <a:pt x="5329" y="12861"/>
                      <a:pt x="5468" y="12777"/>
                    </a:cubicBezTo>
                    <a:cubicBezTo>
                      <a:pt x="5552" y="12721"/>
                      <a:pt x="5635" y="12679"/>
                      <a:pt x="5733" y="12637"/>
                    </a:cubicBezTo>
                    <a:lnTo>
                      <a:pt x="5954" y="12502"/>
                    </a:lnTo>
                    <a:lnTo>
                      <a:pt x="5954" y="12502"/>
                    </a:lnTo>
                    <a:cubicBezTo>
                      <a:pt x="5912" y="12533"/>
                      <a:pt x="5873" y="12578"/>
                      <a:pt x="5817" y="12624"/>
                    </a:cubicBezTo>
                    <a:cubicBezTo>
                      <a:pt x="5747" y="12679"/>
                      <a:pt x="5677" y="12721"/>
                      <a:pt x="5608" y="12791"/>
                    </a:cubicBezTo>
                    <a:cubicBezTo>
                      <a:pt x="5538" y="12847"/>
                      <a:pt x="5468" y="12916"/>
                      <a:pt x="5426" y="12958"/>
                    </a:cubicBezTo>
                    <a:lnTo>
                      <a:pt x="5329" y="13056"/>
                    </a:lnTo>
                    <a:cubicBezTo>
                      <a:pt x="5312" y="13081"/>
                      <a:pt x="5318" y="13092"/>
                      <a:pt x="5339" y="13092"/>
                    </a:cubicBezTo>
                    <a:cubicBezTo>
                      <a:pt x="5391" y="13092"/>
                      <a:pt x="5534" y="13028"/>
                      <a:pt x="5691" y="12930"/>
                    </a:cubicBezTo>
                    <a:cubicBezTo>
                      <a:pt x="5914" y="12819"/>
                      <a:pt x="6179" y="12637"/>
                      <a:pt x="6291" y="12568"/>
                    </a:cubicBezTo>
                    <a:cubicBezTo>
                      <a:pt x="6431" y="12484"/>
                      <a:pt x="6542" y="12372"/>
                      <a:pt x="6668" y="12289"/>
                    </a:cubicBezTo>
                    <a:cubicBezTo>
                      <a:pt x="6793" y="12191"/>
                      <a:pt x="6891" y="12080"/>
                      <a:pt x="7016" y="11996"/>
                    </a:cubicBezTo>
                    <a:lnTo>
                      <a:pt x="7016" y="11996"/>
                    </a:lnTo>
                    <a:cubicBezTo>
                      <a:pt x="6821" y="12261"/>
                      <a:pt x="6737" y="12428"/>
                      <a:pt x="6947" y="12428"/>
                    </a:cubicBezTo>
                    <a:cubicBezTo>
                      <a:pt x="7016" y="12428"/>
                      <a:pt x="7198" y="12289"/>
                      <a:pt x="7281" y="12191"/>
                    </a:cubicBezTo>
                    <a:cubicBezTo>
                      <a:pt x="7644" y="11787"/>
                      <a:pt x="8007" y="11298"/>
                      <a:pt x="8342" y="10768"/>
                    </a:cubicBezTo>
                    <a:cubicBezTo>
                      <a:pt x="8690" y="10252"/>
                      <a:pt x="9011" y="9694"/>
                      <a:pt x="9290" y="9122"/>
                    </a:cubicBezTo>
                    <a:lnTo>
                      <a:pt x="9290" y="9122"/>
                    </a:lnTo>
                    <a:cubicBezTo>
                      <a:pt x="9262" y="9192"/>
                      <a:pt x="9248" y="9262"/>
                      <a:pt x="9220" y="9332"/>
                    </a:cubicBezTo>
                    <a:cubicBezTo>
                      <a:pt x="9067" y="9708"/>
                      <a:pt x="8886" y="10141"/>
                      <a:pt x="8593" y="10559"/>
                    </a:cubicBezTo>
                    <a:cubicBezTo>
                      <a:pt x="8548" y="10616"/>
                      <a:pt x="8544" y="10642"/>
                      <a:pt x="8561" y="10642"/>
                    </a:cubicBezTo>
                    <a:cubicBezTo>
                      <a:pt x="8581" y="10642"/>
                      <a:pt x="8631" y="10606"/>
                      <a:pt x="8676" y="10545"/>
                    </a:cubicBezTo>
                    <a:cubicBezTo>
                      <a:pt x="8746" y="10461"/>
                      <a:pt x="8816" y="10350"/>
                      <a:pt x="8899" y="10252"/>
                    </a:cubicBezTo>
                    <a:cubicBezTo>
                      <a:pt x="8969" y="10141"/>
                      <a:pt x="9053" y="10029"/>
                      <a:pt x="9123" y="9904"/>
                    </a:cubicBezTo>
                    <a:cubicBezTo>
                      <a:pt x="9527" y="9276"/>
                      <a:pt x="9862" y="8578"/>
                      <a:pt x="10057" y="7895"/>
                    </a:cubicBezTo>
                    <a:cubicBezTo>
                      <a:pt x="10197" y="7393"/>
                      <a:pt x="10294" y="6863"/>
                      <a:pt x="10350" y="6361"/>
                    </a:cubicBezTo>
                    <a:cubicBezTo>
                      <a:pt x="10364" y="6207"/>
                      <a:pt x="10364" y="6054"/>
                      <a:pt x="10364" y="5914"/>
                    </a:cubicBezTo>
                    <a:cubicBezTo>
                      <a:pt x="10378" y="5928"/>
                      <a:pt x="10406" y="5942"/>
                      <a:pt x="10406" y="5984"/>
                    </a:cubicBezTo>
                    <a:cubicBezTo>
                      <a:pt x="10434" y="6082"/>
                      <a:pt x="10490" y="6165"/>
                      <a:pt x="10490" y="6361"/>
                    </a:cubicBezTo>
                    <a:cubicBezTo>
                      <a:pt x="10490" y="6381"/>
                      <a:pt x="10494" y="6389"/>
                      <a:pt x="10501" y="6389"/>
                    </a:cubicBezTo>
                    <a:cubicBezTo>
                      <a:pt x="10517" y="6389"/>
                      <a:pt x="10545" y="6337"/>
                      <a:pt x="10545" y="6277"/>
                    </a:cubicBezTo>
                    <a:cubicBezTo>
                      <a:pt x="10559" y="6165"/>
                      <a:pt x="10573" y="6082"/>
                      <a:pt x="10573" y="5998"/>
                    </a:cubicBezTo>
                    <a:cubicBezTo>
                      <a:pt x="10587" y="5914"/>
                      <a:pt x="10587" y="5803"/>
                      <a:pt x="10587" y="5719"/>
                    </a:cubicBezTo>
                    <a:lnTo>
                      <a:pt x="10587" y="5454"/>
                    </a:lnTo>
                    <a:cubicBezTo>
                      <a:pt x="10587" y="5370"/>
                      <a:pt x="10573" y="5287"/>
                      <a:pt x="10573" y="5189"/>
                    </a:cubicBezTo>
                    <a:cubicBezTo>
                      <a:pt x="10559" y="5022"/>
                      <a:pt x="10545" y="4840"/>
                      <a:pt x="10517" y="4687"/>
                    </a:cubicBezTo>
                    <a:cubicBezTo>
                      <a:pt x="10504" y="4519"/>
                      <a:pt x="10462" y="4338"/>
                      <a:pt x="10448" y="4171"/>
                    </a:cubicBezTo>
                    <a:cubicBezTo>
                      <a:pt x="10294" y="2734"/>
                      <a:pt x="9876" y="1283"/>
                      <a:pt x="9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9"/>
              <p:cNvSpPr/>
              <p:nvPr/>
            </p:nvSpPr>
            <p:spPr>
              <a:xfrm>
                <a:off x="399011" y="1692827"/>
                <a:ext cx="595926" cy="489976"/>
              </a:xfrm>
              <a:custGeom>
                <a:avLst/>
                <a:gdLst/>
                <a:ahLst/>
                <a:cxnLst/>
                <a:rect l="l" t="t" r="r" b="b"/>
                <a:pathLst>
                  <a:path w="13754" h="11308" extrusionOk="0">
                    <a:moveTo>
                      <a:pt x="10239" y="10107"/>
                    </a:move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253" y="10123"/>
                      <a:pt x="10263" y="10131"/>
                      <a:pt x="10264" y="10131"/>
                    </a:cubicBezTo>
                    <a:cubicBezTo>
                      <a:pt x="10265" y="10131"/>
                      <a:pt x="10258" y="10124"/>
                      <a:pt x="10239" y="10107"/>
                    </a:cubicBezTo>
                    <a:close/>
                    <a:moveTo>
                      <a:pt x="5777" y="1"/>
                    </a:moveTo>
                    <a:cubicBezTo>
                      <a:pt x="5616" y="1"/>
                      <a:pt x="5458" y="10"/>
                      <a:pt x="5301" y="22"/>
                    </a:cubicBezTo>
                    <a:cubicBezTo>
                      <a:pt x="4952" y="64"/>
                      <a:pt x="4603" y="120"/>
                      <a:pt x="4241" y="190"/>
                    </a:cubicBezTo>
                    <a:cubicBezTo>
                      <a:pt x="3501" y="287"/>
                      <a:pt x="2776" y="497"/>
                      <a:pt x="2079" y="748"/>
                    </a:cubicBezTo>
                    <a:cubicBezTo>
                      <a:pt x="1353" y="985"/>
                      <a:pt x="656" y="1306"/>
                      <a:pt x="0" y="1668"/>
                    </a:cubicBezTo>
                    <a:cubicBezTo>
                      <a:pt x="0" y="1668"/>
                      <a:pt x="84" y="1626"/>
                      <a:pt x="223" y="1557"/>
                    </a:cubicBezTo>
                    <a:cubicBezTo>
                      <a:pt x="293" y="1529"/>
                      <a:pt x="377" y="1487"/>
                      <a:pt x="502" y="1445"/>
                    </a:cubicBezTo>
                    <a:cubicBezTo>
                      <a:pt x="614" y="1389"/>
                      <a:pt x="726" y="1334"/>
                      <a:pt x="865" y="1278"/>
                    </a:cubicBezTo>
                    <a:cubicBezTo>
                      <a:pt x="1144" y="1166"/>
                      <a:pt x="1493" y="1041"/>
                      <a:pt x="1897" y="901"/>
                    </a:cubicBezTo>
                    <a:cubicBezTo>
                      <a:pt x="2302" y="776"/>
                      <a:pt x="2748" y="636"/>
                      <a:pt x="3278" y="552"/>
                    </a:cubicBezTo>
                    <a:cubicBezTo>
                      <a:pt x="3719" y="455"/>
                      <a:pt x="4202" y="410"/>
                      <a:pt x="4719" y="410"/>
                    </a:cubicBezTo>
                    <a:cubicBezTo>
                      <a:pt x="4791" y="410"/>
                      <a:pt x="4864" y="411"/>
                      <a:pt x="4938" y="413"/>
                    </a:cubicBezTo>
                    <a:cubicBezTo>
                      <a:pt x="5524" y="427"/>
                      <a:pt x="6138" y="497"/>
                      <a:pt x="6765" y="678"/>
                    </a:cubicBezTo>
                    <a:cubicBezTo>
                      <a:pt x="7393" y="831"/>
                      <a:pt x="8007" y="1110"/>
                      <a:pt x="8593" y="1445"/>
                    </a:cubicBezTo>
                    <a:cubicBezTo>
                      <a:pt x="9192" y="1766"/>
                      <a:pt x="9750" y="2170"/>
                      <a:pt x="10280" y="2603"/>
                    </a:cubicBezTo>
                    <a:cubicBezTo>
                      <a:pt x="10824" y="3049"/>
                      <a:pt x="11327" y="3537"/>
                      <a:pt x="11801" y="4026"/>
                    </a:cubicBezTo>
                    <a:cubicBezTo>
                      <a:pt x="11926" y="4137"/>
                      <a:pt x="12024" y="4263"/>
                      <a:pt x="12150" y="4388"/>
                    </a:cubicBezTo>
                    <a:cubicBezTo>
                      <a:pt x="12275" y="4514"/>
                      <a:pt x="12373" y="4625"/>
                      <a:pt x="12484" y="4765"/>
                    </a:cubicBezTo>
                    <a:cubicBezTo>
                      <a:pt x="12540" y="4835"/>
                      <a:pt x="12582" y="4890"/>
                      <a:pt x="12652" y="4960"/>
                    </a:cubicBezTo>
                    <a:cubicBezTo>
                      <a:pt x="12707" y="5030"/>
                      <a:pt x="12763" y="5086"/>
                      <a:pt x="12819" y="5155"/>
                    </a:cubicBezTo>
                    <a:cubicBezTo>
                      <a:pt x="12861" y="5225"/>
                      <a:pt x="12917" y="5281"/>
                      <a:pt x="12959" y="5351"/>
                    </a:cubicBezTo>
                    <a:cubicBezTo>
                      <a:pt x="12986" y="5421"/>
                      <a:pt x="13042" y="5490"/>
                      <a:pt x="13070" y="5560"/>
                    </a:cubicBezTo>
                    <a:cubicBezTo>
                      <a:pt x="13168" y="5672"/>
                      <a:pt x="13238" y="5839"/>
                      <a:pt x="13307" y="5978"/>
                    </a:cubicBezTo>
                    <a:cubicBezTo>
                      <a:pt x="13335" y="6048"/>
                      <a:pt x="13377" y="6118"/>
                      <a:pt x="13391" y="6188"/>
                    </a:cubicBezTo>
                    <a:cubicBezTo>
                      <a:pt x="13419" y="6257"/>
                      <a:pt x="13447" y="6327"/>
                      <a:pt x="13475" y="6397"/>
                    </a:cubicBezTo>
                    <a:cubicBezTo>
                      <a:pt x="13517" y="6536"/>
                      <a:pt x="13558" y="6690"/>
                      <a:pt x="13600" y="6829"/>
                    </a:cubicBezTo>
                    <a:cubicBezTo>
                      <a:pt x="13614" y="6899"/>
                      <a:pt x="13614" y="6969"/>
                      <a:pt x="13628" y="7053"/>
                    </a:cubicBezTo>
                    <a:cubicBezTo>
                      <a:pt x="13656" y="7122"/>
                      <a:pt x="13670" y="7192"/>
                      <a:pt x="13670" y="7262"/>
                    </a:cubicBezTo>
                    <a:cubicBezTo>
                      <a:pt x="13670" y="7373"/>
                      <a:pt x="13684" y="7485"/>
                      <a:pt x="13684" y="7597"/>
                    </a:cubicBezTo>
                    <a:lnTo>
                      <a:pt x="13684" y="7903"/>
                    </a:lnTo>
                    <a:lnTo>
                      <a:pt x="13684" y="8001"/>
                    </a:lnTo>
                    <a:lnTo>
                      <a:pt x="13670" y="8071"/>
                    </a:lnTo>
                    <a:cubicBezTo>
                      <a:pt x="13670" y="8113"/>
                      <a:pt x="13656" y="8168"/>
                      <a:pt x="13656" y="8224"/>
                    </a:cubicBezTo>
                    <a:cubicBezTo>
                      <a:pt x="13656" y="8280"/>
                      <a:pt x="13628" y="8322"/>
                      <a:pt x="13628" y="8378"/>
                    </a:cubicBezTo>
                    <a:cubicBezTo>
                      <a:pt x="13614" y="8433"/>
                      <a:pt x="13614" y="8489"/>
                      <a:pt x="13600" y="8517"/>
                    </a:cubicBezTo>
                    <a:lnTo>
                      <a:pt x="13544" y="8782"/>
                    </a:lnTo>
                    <a:lnTo>
                      <a:pt x="13461" y="9019"/>
                    </a:lnTo>
                    <a:lnTo>
                      <a:pt x="13419" y="9145"/>
                    </a:lnTo>
                    <a:lnTo>
                      <a:pt x="13377" y="9270"/>
                    </a:lnTo>
                    <a:lnTo>
                      <a:pt x="13265" y="9507"/>
                    </a:lnTo>
                    <a:lnTo>
                      <a:pt x="13140" y="9745"/>
                    </a:lnTo>
                    <a:lnTo>
                      <a:pt x="13070" y="9856"/>
                    </a:lnTo>
                    <a:cubicBezTo>
                      <a:pt x="13056" y="9898"/>
                      <a:pt x="13028" y="9926"/>
                      <a:pt x="13000" y="9968"/>
                    </a:cubicBezTo>
                    <a:lnTo>
                      <a:pt x="12847" y="10191"/>
                    </a:lnTo>
                    <a:cubicBezTo>
                      <a:pt x="12791" y="10261"/>
                      <a:pt x="12749" y="10330"/>
                      <a:pt x="12680" y="10400"/>
                    </a:cubicBezTo>
                    <a:cubicBezTo>
                      <a:pt x="12568" y="10540"/>
                      <a:pt x="12415" y="10679"/>
                      <a:pt x="12261" y="10833"/>
                    </a:cubicBezTo>
                    <a:cubicBezTo>
                      <a:pt x="12094" y="10972"/>
                      <a:pt x="11912" y="11084"/>
                      <a:pt x="11703" y="11153"/>
                    </a:cubicBezTo>
                    <a:cubicBezTo>
                      <a:pt x="11564" y="11181"/>
                      <a:pt x="11424" y="11223"/>
                      <a:pt x="11257" y="11223"/>
                    </a:cubicBezTo>
                    <a:lnTo>
                      <a:pt x="11103" y="11223"/>
                    </a:lnTo>
                    <a:cubicBezTo>
                      <a:pt x="10950" y="11209"/>
                      <a:pt x="10797" y="11167"/>
                      <a:pt x="10671" y="11112"/>
                    </a:cubicBezTo>
                    <a:cubicBezTo>
                      <a:pt x="10532" y="11042"/>
                      <a:pt x="10406" y="10972"/>
                      <a:pt x="10308" y="10888"/>
                    </a:cubicBezTo>
                    <a:lnTo>
                      <a:pt x="10350" y="10888"/>
                    </a:lnTo>
                    <a:cubicBezTo>
                      <a:pt x="10378" y="10888"/>
                      <a:pt x="10392" y="10874"/>
                      <a:pt x="10392" y="10874"/>
                    </a:cubicBezTo>
                    <a:cubicBezTo>
                      <a:pt x="10406" y="10874"/>
                      <a:pt x="10420" y="10847"/>
                      <a:pt x="10420" y="10847"/>
                    </a:cubicBezTo>
                    <a:cubicBezTo>
                      <a:pt x="10490" y="10777"/>
                      <a:pt x="10392" y="10637"/>
                      <a:pt x="10280" y="10470"/>
                    </a:cubicBezTo>
                    <a:lnTo>
                      <a:pt x="10266" y="10456"/>
                    </a:lnTo>
                    <a:lnTo>
                      <a:pt x="10266" y="10428"/>
                    </a:lnTo>
                    <a:lnTo>
                      <a:pt x="10266" y="10414"/>
                    </a:lnTo>
                    <a:cubicBezTo>
                      <a:pt x="10266" y="10400"/>
                      <a:pt x="10266" y="10400"/>
                      <a:pt x="10253" y="10386"/>
                    </a:cubicBezTo>
                    <a:lnTo>
                      <a:pt x="10253" y="10316"/>
                    </a:lnTo>
                    <a:cubicBezTo>
                      <a:pt x="10197" y="10233"/>
                      <a:pt x="10211" y="10191"/>
                      <a:pt x="10211" y="10135"/>
                    </a:cubicBezTo>
                    <a:cubicBezTo>
                      <a:pt x="10211" y="10135"/>
                      <a:pt x="10211" y="10121"/>
                      <a:pt x="10239" y="10121"/>
                    </a:cubicBez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188" y="10071"/>
                      <a:pt x="10082" y="9981"/>
                      <a:pt x="10096" y="9981"/>
                    </a:cubicBezTo>
                    <a:cubicBezTo>
                      <a:pt x="10097" y="9981"/>
                      <a:pt x="10098" y="9981"/>
                      <a:pt x="10099" y="9982"/>
                    </a:cubicBezTo>
                    <a:lnTo>
                      <a:pt x="10113" y="9968"/>
                    </a:lnTo>
                    <a:lnTo>
                      <a:pt x="10169" y="9912"/>
                    </a:lnTo>
                    <a:cubicBezTo>
                      <a:pt x="10169" y="9898"/>
                      <a:pt x="10183" y="9870"/>
                      <a:pt x="10183" y="9856"/>
                    </a:cubicBezTo>
                    <a:lnTo>
                      <a:pt x="10183" y="9842"/>
                    </a:lnTo>
                    <a:cubicBezTo>
                      <a:pt x="10183" y="9842"/>
                      <a:pt x="10183" y="9828"/>
                      <a:pt x="10169" y="9828"/>
                    </a:cubicBezTo>
                    <a:cubicBezTo>
                      <a:pt x="10146" y="9794"/>
                      <a:pt x="10113" y="9769"/>
                      <a:pt x="10056" y="9769"/>
                    </a:cubicBezTo>
                    <a:cubicBezTo>
                      <a:pt x="10044" y="9769"/>
                      <a:pt x="10030" y="9770"/>
                      <a:pt x="10015" y="9772"/>
                    </a:cubicBezTo>
                    <a:cubicBezTo>
                      <a:pt x="10001" y="9772"/>
                      <a:pt x="9988" y="9786"/>
                      <a:pt x="9974" y="9786"/>
                    </a:cubicBezTo>
                    <a:cubicBezTo>
                      <a:pt x="9946" y="9786"/>
                      <a:pt x="9932" y="9800"/>
                      <a:pt x="9918" y="9828"/>
                    </a:cubicBezTo>
                    <a:lnTo>
                      <a:pt x="9806" y="9926"/>
                    </a:lnTo>
                    <a:cubicBezTo>
                      <a:pt x="9695" y="10065"/>
                      <a:pt x="9653" y="10316"/>
                      <a:pt x="9722" y="10526"/>
                    </a:cubicBezTo>
                    <a:cubicBezTo>
                      <a:pt x="9764" y="10623"/>
                      <a:pt x="9834" y="10707"/>
                      <a:pt x="9904" y="10805"/>
                    </a:cubicBezTo>
                    <a:cubicBezTo>
                      <a:pt x="9974" y="10874"/>
                      <a:pt x="10057" y="10944"/>
                      <a:pt x="10127" y="10986"/>
                    </a:cubicBezTo>
                    <a:cubicBezTo>
                      <a:pt x="10405" y="11185"/>
                      <a:pt x="10759" y="11308"/>
                      <a:pt x="11092" y="11308"/>
                    </a:cubicBezTo>
                    <a:cubicBezTo>
                      <a:pt x="11110" y="11308"/>
                      <a:pt x="11128" y="11308"/>
                      <a:pt x="11145" y="11307"/>
                    </a:cubicBezTo>
                    <a:lnTo>
                      <a:pt x="11382" y="11307"/>
                    </a:lnTo>
                    <a:cubicBezTo>
                      <a:pt x="11452" y="11293"/>
                      <a:pt x="11536" y="11293"/>
                      <a:pt x="11606" y="11251"/>
                    </a:cubicBezTo>
                    <a:cubicBezTo>
                      <a:pt x="11773" y="11223"/>
                      <a:pt x="11898" y="11153"/>
                      <a:pt x="12024" y="11084"/>
                    </a:cubicBezTo>
                    <a:cubicBezTo>
                      <a:pt x="12163" y="10986"/>
                      <a:pt x="12289" y="10888"/>
                      <a:pt x="12415" y="10777"/>
                    </a:cubicBezTo>
                    <a:lnTo>
                      <a:pt x="12582" y="10609"/>
                    </a:lnTo>
                    <a:cubicBezTo>
                      <a:pt x="12638" y="10554"/>
                      <a:pt x="12694" y="10484"/>
                      <a:pt x="12749" y="10414"/>
                    </a:cubicBezTo>
                    <a:cubicBezTo>
                      <a:pt x="12791" y="10344"/>
                      <a:pt x="12847" y="10289"/>
                      <a:pt x="12903" y="10219"/>
                    </a:cubicBezTo>
                    <a:lnTo>
                      <a:pt x="13042" y="10038"/>
                    </a:lnTo>
                    <a:cubicBezTo>
                      <a:pt x="13126" y="9912"/>
                      <a:pt x="13196" y="9759"/>
                      <a:pt x="13279" y="9619"/>
                    </a:cubicBezTo>
                    <a:cubicBezTo>
                      <a:pt x="13530" y="9131"/>
                      <a:pt x="13684" y="8601"/>
                      <a:pt x="13740" y="8057"/>
                    </a:cubicBezTo>
                    <a:cubicBezTo>
                      <a:pt x="13754" y="7987"/>
                      <a:pt x="13754" y="7917"/>
                      <a:pt x="13754" y="7848"/>
                    </a:cubicBezTo>
                    <a:lnTo>
                      <a:pt x="13754" y="7638"/>
                    </a:lnTo>
                    <a:lnTo>
                      <a:pt x="13754" y="7429"/>
                    </a:lnTo>
                    <a:cubicBezTo>
                      <a:pt x="13754" y="7359"/>
                      <a:pt x="13740" y="7290"/>
                      <a:pt x="13740" y="7220"/>
                    </a:cubicBezTo>
                    <a:cubicBezTo>
                      <a:pt x="13740" y="7150"/>
                      <a:pt x="13726" y="7080"/>
                      <a:pt x="13698" y="6997"/>
                    </a:cubicBezTo>
                    <a:cubicBezTo>
                      <a:pt x="13684" y="6927"/>
                      <a:pt x="13684" y="6843"/>
                      <a:pt x="13670" y="6774"/>
                    </a:cubicBezTo>
                    <a:cubicBezTo>
                      <a:pt x="13628" y="6620"/>
                      <a:pt x="13600" y="6481"/>
                      <a:pt x="13544" y="6313"/>
                    </a:cubicBezTo>
                    <a:cubicBezTo>
                      <a:pt x="13517" y="6243"/>
                      <a:pt x="13489" y="6174"/>
                      <a:pt x="13461" y="6090"/>
                    </a:cubicBezTo>
                    <a:cubicBezTo>
                      <a:pt x="13419" y="6020"/>
                      <a:pt x="13405" y="5937"/>
                      <a:pt x="13377" y="5867"/>
                    </a:cubicBezTo>
                    <a:cubicBezTo>
                      <a:pt x="13307" y="5727"/>
                      <a:pt x="13238" y="5574"/>
                      <a:pt x="13140" y="5448"/>
                    </a:cubicBezTo>
                    <a:lnTo>
                      <a:pt x="12986" y="5183"/>
                    </a:lnTo>
                    <a:cubicBezTo>
                      <a:pt x="12917" y="5100"/>
                      <a:pt x="12861" y="5030"/>
                      <a:pt x="12791" y="4946"/>
                    </a:cubicBezTo>
                    <a:lnTo>
                      <a:pt x="12791" y="4946"/>
                    </a:lnTo>
                    <a:cubicBezTo>
                      <a:pt x="12833" y="4988"/>
                      <a:pt x="12889" y="5044"/>
                      <a:pt x="12959" y="5114"/>
                    </a:cubicBezTo>
                    <a:lnTo>
                      <a:pt x="13056" y="5225"/>
                    </a:lnTo>
                    <a:cubicBezTo>
                      <a:pt x="13098" y="5253"/>
                      <a:pt x="13126" y="5295"/>
                      <a:pt x="13140" y="5323"/>
                    </a:cubicBezTo>
                    <a:cubicBezTo>
                      <a:pt x="13210" y="5393"/>
                      <a:pt x="13265" y="5462"/>
                      <a:pt x="13321" y="5504"/>
                    </a:cubicBezTo>
                    <a:lnTo>
                      <a:pt x="13419" y="5602"/>
                    </a:lnTo>
                    <a:cubicBezTo>
                      <a:pt x="13430" y="5608"/>
                      <a:pt x="13439" y="5611"/>
                      <a:pt x="13446" y="5611"/>
                    </a:cubicBezTo>
                    <a:cubicBezTo>
                      <a:pt x="13499" y="5611"/>
                      <a:pt x="13427" y="5435"/>
                      <a:pt x="13279" y="5225"/>
                    </a:cubicBezTo>
                    <a:cubicBezTo>
                      <a:pt x="13251" y="5169"/>
                      <a:pt x="13210" y="5100"/>
                      <a:pt x="13182" y="5044"/>
                    </a:cubicBezTo>
                    <a:cubicBezTo>
                      <a:pt x="13126" y="5002"/>
                      <a:pt x="13098" y="4946"/>
                      <a:pt x="13056" y="4890"/>
                    </a:cubicBezTo>
                    <a:cubicBezTo>
                      <a:pt x="12973" y="4793"/>
                      <a:pt x="12903" y="4695"/>
                      <a:pt x="12861" y="4653"/>
                    </a:cubicBezTo>
                    <a:cubicBezTo>
                      <a:pt x="12763" y="4528"/>
                      <a:pt x="12638" y="4402"/>
                      <a:pt x="12540" y="4305"/>
                    </a:cubicBezTo>
                    <a:cubicBezTo>
                      <a:pt x="12415" y="4193"/>
                      <a:pt x="12303" y="4068"/>
                      <a:pt x="12205" y="3970"/>
                    </a:cubicBezTo>
                    <a:lnTo>
                      <a:pt x="12205" y="3970"/>
                    </a:lnTo>
                    <a:cubicBezTo>
                      <a:pt x="12362" y="4064"/>
                      <a:pt x="12493" y="4127"/>
                      <a:pt x="12572" y="4127"/>
                    </a:cubicBezTo>
                    <a:cubicBezTo>
                      <a:pt x="12633" y="4127"/>
                      <a:pt x="12664" y="4089"/>
                      <a:pt x="12652" y="3998"/>
                    </a:cubicBezTo>
                    <a:cubicBezTo>
                      <a:pt x="12652" y="3928"/>
                      <a:pt x="12498" y="3761"/>
                      <a:pt x="12401" y="3691"/>
                    </a:cubicBezTo>
                    <a:cubicBezTo>
                      <a:pt x="11536" y="3007"/>
                      <a:pt x="10448" y="2254"/>
                      <a:pt x="9304" y="1585"/>
                    </a:cubicBezTo>
                    <a:lnTo>
                      <a:pt x="9304" y="1585"/>
                    </a:lnTo>
                    <a:cubicBezTo>
                      <a:pt x="9374" y="1613"/>
                      <a:pt x="9444" y="1626"/>
                      <a:pt x="9513" y="1668"/>
                    </a:cubicBezTo>
                    <a:cubicBezTo>
                      <a:pt x="9904" y="1836"/>
                      <a:pt x="10336" y="2073"/>
                      <a:pt x="10741" y="2366"/>
                    </a:cubicBezTo>
                    <a:cubicBezTo>
                      <a:pt x="10778" y="2390"/>
                      <a:pt x="10800" y="2400"/>
                      <a:pt x="10811" y="2400"/>
                    </a:cubicBezTo>
                    <a:cubicBezTo>
                      <a:pt x="10837" y="2400"/>
                      <a:pt x="10796" y="2341"/>
                      <a:pt x="10727" y="2282"/>
                    </a:cubicBezTo>
                    <a:cubicBezTo>
                      <a:pt x="10629" y="2212"/>
                      <a:pt x="10532" y="2115"/>
                      <a:pt x="10420" y="2031"/>
                    </a:cubicBezTo>
                    <a:cubicBezTo>
                      <a:pt x="10322" y="1947"/>
                      <a:pt x="10197" y="1878"/>
                      <a:pt x="10071" y="1794"/>
                    </a:cubicBezTo>
                    <a:cubicBezTo>
                      <a:pt x="9471" y="1334"/>
                      <a:pt x="8788" y="929"/>
                      <a:pt x="8091" y="692"/>
                    </a:cubicBezTo>
                    <a:cubicBezTo>
                      <a:pt x="7588" y="497"/>
                      <a:pt x="7044" y="371"/>
                      <a:pt x="6514" y="301"/>
                    </a:cubicBezTo>
                    <a:cubicBezTo>
                      <a:pt x="6361" y="287"/>
                      <a:pt x="6207" y="273"/>
                      <a:pt x="6054" y="273"/>
                    </a:cubicBezTo>
                    <a:cubicBezTo>
                      <a:pt x="6068" y="260"/>
                      <a:pt x="6082" y="232"/>
                      <a:pt x="6124" y="218"/>
                    </a:cubicBezTo>
                    <a:cubicBezTo>
                      <a:pt x="6221" y="190"/>
                      <a:pt x="6333" y="148"/>
                      <a:pt x="6514" y="134"/>
                    </a:cubicBezTo>
                    <a:cubicBezTo>
                      <a:pt x="6584" y="134"/>
                      <a:pt x="6514" y="78"/>
                      <a:pt x="6431" y="64"/>
                    </a:cubicBezTo>
                    <a:cubicBezTo>
                      <a:pt x="6202" y="17"/>
                      <a:pt x="5986" y="1"/>
                      <a:pt x="5777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9"/>
              <p:cNvSpPr/>
              <p:nvPr/>
            </p:nvSpPr>
            <p:spPr>
              <a:xfrm>
                <a:off x="237645" y="2756348"/>
                <a:ext cx="509488" cy="382907"/>
              </a:xfrm>
              <a:custGeom>
                <a:avLst/>
                <a:gdLst/>
                <a:ahLst/>
                <a:cxnLst/>
                <a:rect l="l" t="t" r="r" b="b"/>
                <a:pathLst>
                  <a:path w="11759" h="8837" extrusionOk="0">
                    <a:moveTo>
                      <a:pt x="2134" y="5468"/>
                    </a:moveTo>
                    <a:cubicBezTo>
                      <a:pt x="2134" y="5482"/>
                      <a:pt x="2131" y="5492"/>
                      <a:pt x="2127" y="5499"/>
                    </a:cubicBezTo>
                    <a:lnTo>
                      <a:pt x="2127" y="5499"/>
                    </a:lnTo>
                    <a:cubicBezTo>
                      <a:pt x="2134" y="5492"/>
                      <a:pt x="2134" y="5482"/>
                      <a:pt x="2134" y="5468"/>
                    </a:cubicBezTo>
                    <a:close/>
                    <a:moveTo>
                      <a:pt x="11759" y="0"/>
                    </a:moveTo>
                    <a:lnTo>
                      <a:pt x="11577" y="167"/>
                    </a:lnTo>
                    <a:cubicBezTo>
                      <a:pt x="11536" y="223"/>
                      <a:pt x="11466" y="307"/>
                      <a:pt x="11368" y="391"/>
                    </a:cubicBezTo>
                    <a:cubicBezTo>
                      <a:pt x="11284" y="488"/>
                      <a:pt x="11201" y="586"/>
                      <a:pt x="11089" y="711"/>
                    </a:cubicBezTo>
                    <a:cubicBezTo>
                      <a:pt x="10699" y="1186"/>
                      <a:pt x="10155" y="1883"/>
                      <a:pt x="9583" y="2762"/>
                    </a:cubicBezTo>
                    <a:cubicBezTo>
                      <a:pt x="9290" y="3208"/>
                      <a:pt x="8969" y="3669"/>
                      <a:pt x="8634" y="4185"/>
                    </a:cubicBezTo>
                    <a:cubicBezTo>
                      <a:pt x="8299" y="4673"/>
                      <a:pt x="7937" y="5189"/>
                      <a:pt x="7518" y="5677"/>
                    </a:cubicBezTo>
                    <a:cubicBezTo>
                      <a:pt x="7100" y="6193"/>
                      <a:pt x="6654" y="6681"/>
                      <a:pt x="6123" y="7100"/>
                    </a:cubicBezTo>
                    <a:cubicBezTo>
                      <a:pt x="5858" y="7309"/>
                      <a:pt x="5579" y="7477"/>
                      <a:pt x="5273" y="7616"/>
                    </a:cubicBezTo>
                    <a:cubicBezTo>
                      <a:pt x="4952" y="7755"/>
                      <a:pt x="4645" y="7881"/>
                      <a:pt x="4310" y="7965"/>
                    </a:cubicBezTo>
                    <a:cubicBezTo>
                      <a:pt x="3975" y="8048"/>
                      <a:pt x="3655" y="8118"/>
                      <a:pt x="3320" y="8174"/>
                    </a:cubicBezTo>
                    <a:cubicBezTo>
                      <a:pt x="3097" y="8211"/>
                      <a:pt x="2867" y="8224"/>
                      <a:pt x="2640" y="8224"/>
                    </a:cubicBezTo>
                    <a:cubicBezTo>
                      <a:pt x="2526" y="8224"/>
                      <a:pt x="2413" y="8220"/>
                      <a:pt x="2302" y="8216"/>
                    </a:cubicBezTo>
                    <a:cubicBezTo>
                      <a:pt x="1981" y="8188"/>
                      <a:pt x="1646" y="8146"/>
                      <a:pt x="1353" y="8034"/>
                    </a:cubicBezTo>
                    <a:cubicBezTo>
                      <a:pt x="1046" y="7937"/>
                      <a:pt x="767" y="7769"/>
                      <a:pt x="558" y="7560"/>
                    </a:cubicBezTo>
                    <a:cubicBezTo>
                      <a:pt x="349" y="7351"/>
                      <a:pt x="209" y="7072"/>
                      <a:pt x="140" y="6793"/>
                    </a:cubicBezTo>
                    <a:cubicBezTo>
                      <a:pt x="70" y="6514"/>
                      <a:pt x="98" y="6221"/>
                      <a:pt x="126" y="5928"/>
                    </a:cubicBezTo>
                    <a:lnTo>
                      <a:pt x="181" y="5607"/>
                    </a:lnTo>
                    <a:cubicBezTo>
                      <a:pt x="195" y="5510"/>
                      <a:pt x="237" y="5398"/>
                      <a:pt x="265" y="5301"/>
                    </a:cubicBezTo>
                    <a:cubicBezTo>
                      <a:pt x="321" y="5091"/>
                      <a:pt x="405" y="4910"/>
                      <a:pt x="516" y="4757"/>
                    </a:cubicBezTo>
                    <a:cubicBezTo>
                      <a:pt x="614" y="4617"/>
                      <a:pt x="739" y="4519"/>
                      <a:pt x="865" y="4408"/>
                    </a:cubicBezTo>
                    <a:cubicBezTo>
                      <a:pt x="1004" y="4296"/>
                      <a:pt x="1144" y="4240"/>
                      <a:pt x="1297" y="4185"/>
                    </a:cubicBezTo>
                    <a:cubicBezTo>
                      <a:pt x="1451" y="4129"/>
                      <a:pt x="1632" y="4101"/>
                      <a:pt x="1785" y="4101"/>
                    </a:cubicBezTo>
                    <a:cubicBezTo>
                      <a:pt x="1953" y="4101"/>
                      <a:pt x="2120" y="4115"/>
                      <a:pt x="2274" y="4157"/>
                    </a:cubicBezTo>
                    <a:cubicBezTo>
                      <a:pt x="2427" y="4213"/>
                      <a:pt x="2608" y="4296"/>
                      <a:pt x="2748" y="4464"/>
                    </a:cubicBezTo>
                    <a:cubicBezTo>
                      <a:pt x="2818" y="4533"/>
                      <a:pt x="2859" y="4617"/>
                      <a:pt x="2915" y="4701"/>
                    </a:cubicBezTo>
                    <a:cubicBezTo>
                      <a:pt x="2971" y="4784"/>
                      <a:pt x="2999" y="4896"/>
                      <a:pt x="3027" y="4994"/>
                    </a:cubicBezTo>
                    <a:cubicBezTo>
                      <a:pt x="3041" y="5133"/>
                      <a:pt x="3041" y="5273"/>
                      <a:pt x="2999" y="5412"/>
                    </a:cubicBezTo>
                    <a:cubicBezTo>
                      <a:pt x="2985" y="5468"/>
                      <a:pt x="2985" y="5524"/>
                      <a:pt x="2957" y="5552"/>
                    </a:cubicBezTo>
                    <a:cubicBezTo>
                      <a:pt x="2929" y="5621"/>
                      <a:pt x="2887" y="5677"/>
                      <a:pt x="2846" y="5733"/>
                    </a:cubicBezTo>
                    <a:cubicBezTo>
                      <a:pt x="2790" y="5789"/>
                      <a:pt x="2748" y="5831"/>
                      <a:pt x="2692" y="5872"/>
                    </a:cubicBezTo>
                    <a:cubicBezTo>
                      <a:pt x="2567" y="5942"/>
                      <a:pt x="2441" y="5970"/>
                      <a:pt x="2329" y="5970"/>
                    </a:cubicBezTo>
                    <a:cubicBezTo>
                      <a:pt x="2343" y="5970"/>
                      <a:pt x="2343" y="5956"/>
                      <a:pt x="2357" y="5942"/>
                    </a:cubicBezTo>
                    <a:cubicBezTo>
                      <a:pt x="2371" y="5928"/>
                      <a:pt x="2371" y="5900"/>
                      <a:pt x="2371" y="5900"/>
                    </a:cubicBezTo>
                    <a:cubicBezTo>
                      <a:pt x="2371" y="5886"/>
                      <a:pt x="2399" y="5886"/>
                      <a:pt x="2399" y="5872"/>
                    </a:cubicBezTo>
                    <a:cubicBezTo>
                      <a:pt x="2399" y="5817"/>
                      <a:pt x="2357" y="5789"/>
                      <a:pt x="2302" y="5747"/>
                    </a:cubicBezTo>
                    <a:cubicBezTo>
                      <a:pt x="2288" y="5733"/>
                      <a:pt x="2260" y="5719"/>
                      <a:pt x="2232" y="5691"/>
                    </a:cubicBezTo>
                    <a:cubicBezTo>
                      <a:pt x="2218" y="5691"/>
                      <a:pt x="2204" y="5677"/>
                      <a:pt x="2204" y="5677"/>
                    </a:cubicBezTo>
                    <a:lnTo>
                      <a:pt x="2190" y="5663"/>
                    </a:lnTo>
                    <a:lnTo>
                      <a:pt x="2190" y="5649"/>
                    </a:lnTo>
                    <a:cubicBezTo>
                      <a:pt x="2162" y="5621"/>
                      <a:pt x="2148" y="5593"/>
                      <a:pt x="2148" y="5580"/>
                    </a:cubicBezTo>
                    <a:lnTo>
                      <a:pt x="2148" y="5552"/>
                    </a:lnTo>
                    <a:lnTo>
                      <a:pt x="2148" y="5538"/>
                    </a:lnTo>
                    <a:lnTo>
                      <a:pt x="2148" y="5527"/>
                    </a:lnTo>
                    <a:lnTo>
                      <a:pt x="2148" y="5527"/>
                    </a:lnTo>
                    <a:cubicBezTo>
                      <a:pt x="2153" y="5527"/>
                      <a:pt x="2158" y="5525"/>
                      <a:pt x="2154" y="5525"/>
                    </a:cubicBezTo>
                    <a:cubicBezTo>
                      <a:pt x="2153" y="5525"/>
                      <a:pt x="2151" y="5525"/>
                      <a:pt x="2148" y="5525"/>
                    </a:cubicBezTo>
                    <a:lnTo>
                      <a:pt x="2148" y="5525"/>
                    </a:lnTo>
                    <a:lnTo>
                      <a:pt x="2148" y="5524"/>
                    </a:lnTo>
                    <a:cubicBezTo>
                      <a:pt x="2147" y="5524"/>
                      <a:pt x="2145" y="5525"/>
                      <a:pt x="2145" y="5526"/>
                    </a:cubicBezTo>
                    <a:lnTo>
                      <a:pt x="2145" y="5526"/>
                    </a:lnTo>
                    <a:cubicBezTo>
                      <a:pt x="2134" y="5527"/>
                      <a:pt x="2114" y="5531"/>
                      <a:pt x="2078" y="5538"/>
                    </a:cubicBezTo>
                    <a:lnTo>
                      <a:pt x="2078" y="5510"/>
                    </a:lnTo>
                    <a:cubicBezTo>
                      <a:pt x="2099" y="5510"/>
                      <a:pt x="2112" y="5508"/>
                      <a:pt x="2120" y="5504"/>
                    </a:cubicBezTo>
                    <a:lnTo>
                      <a:pt x="2120" y="5504"/>
                    </a:lnTo>
                    <a:lnTo>
                      <a:pt x="2120" y="5510"/>
                    </a:lnTo>
                    <a:cubicBezTo>
                      <a:pt x="2120" y="5510"/>
                      <a:pt x="2124" y="5506"/>
                      <a:pt x="2127" y="5499"/>
                    </a:cubicBezTo>
                    <a:lnTo>
                      <a:pt x="2127" y="5499"/>
                    </a:lnTo>
                    <a:cubicBezTo>
                      <a:pt x="2125" y="5501"/>
                      <a:pt x="2123" y="5503"/>
                      <a:pt x="2120" y="5504"/>
                    </a:cubicBezTo>
                    <a:lnTo>
                      <a:pt x="2120" y="5504"/>
                    </a:lnTo>
                    <a:lnTo>
                      <a:pt x="2120" y="5496"/>
                    </a:lnTo>
                    <a:cubicBezTo>
                      <a:pt x="2120" y="5496"/>
                      <a:pt x="2120" y="5468"/>
                      <a:pt x="2134" y="5468"/>
                    </a:cubicBezTo>
                    <a:cubicBezTo>
                      <a:pt x="2134" y="5440"/>
                      <a:pt x="2148" y="5398"/>
                      <a:pt x="2148" y="5384"/>
                    </a:cubicBezTo>
                    <a:cubicBezTo>
                      <a:pt x="2162" y="5356"/>
                      <a:pt x="2162" y="5328"/>
                      <a:pt x="2162" y="5301"/>
                    </a:cubicBezTo>
                    <a:cubicBezTo>
                      <a:pt x="2162" y="5287"/>
                      <a:pt x="2148" y="5259"/>
                      <a:pt x="2148" y="5245"/>
                    </a:cubicBezTo>
                    <a:cubicBezTo>
                      <a:pt x="2134" y="5231"/>
                      <a:pt x="2120" y="5231"/>
                      <a:pt x="2106" y="5217"/>
                    </a:cubicBezTo>
                    <a:cubicBezTo>
                      <a:pt x="2078" y="5189"/>
                      <a:pt x="2050" y="5189"/>
                      <a:pt x="2023" y="5189"/>
                    </a:cubicBezTo>
                    <a:lnTo>
                      <a:pt x="1981" y="5189"/>
                    </a:lnTo>
                    <a:cubicBezTo>
                      <a:pt x="1967" y="5189"/>
                      <a:pt x="1939" y="5189"/>
                      <a:pt x="1925" y="5217"/>
                    </a:cubicBezTo>
                    <a:cubicBezTo>
                      <a:pt x="1855" y="5231"/>
                      <a:pt x="1771" y="5287"/>
                      <a:pt x="1716" y="5384"/>
                    </a:cubicBezTo>
                    <a:cubicBezTo>
                      <a:pt x="1632" y="5566"/>
                      <a:pt x="1660" y="5803"/>
                      <a:pt x="1799" y="5984"/>
                    </a:cubicBezTo>
                    <a:lnTo>
                      <a:pt x="1855" y="6026"/>
                    </a:lnTo>
                    <a:cubicBezTo>
                      <a:pt x="1869" y="6054"/>
                      <a:pt x="1911" y="6068"/>
                      <a:pt x="1925" y="6082"/>
                    </a:cubicBezTo>
                    <a:cubicBezTo>
                      <a:pt x="1967" y="6124"/>
                      <a:pt x="2023" y="6137"/>
                      <a:pt x="2064" y="6151"/>
                    </a:cubicBezTo>
                    <a:cubicBezTo>
                      <a:pt x="2138" y="6183"/>
                      <a:pt x="2219" y="6198"/>
                      <a:pt x="2290" y="6198"/>
                    </a:cubicBezTo>
                    <a:cubicBezTo>
                      <a:pt x="2314" y="6198"/>
                      <a:pt x="2336" y="6197"/>
                      <a:pt x="2357" y="6193"/>
                    </a:cubicBezTo>
                    <a:cubicBezTo>
                      <a:pt x="2553" y="6193"/>
                      <a:pt x="2720" y="6096"/>
                      <a:pt x="2873" y="5998"/>
                    </a:cubicBezTo>
                    <a:cubicBezTo>
                      <a:pt x="3013" y="5872"/>
                      <a:pt x="3111" y="5733"/>
                      <a:pt x="3152" y="5552"/>
                    </a:cubicBezTo>
                    <a:cubicBezTo>
                      <a:pt x="3250" y="5259"/>
                      <a:pt x="3194" y="4924"/>
                      <a:pt x="3055" y="4673"/>
                    </a:cubicBezTo>
                    <a:cubicBezTo>
                      <a:pt x="2915" y="4394"/>
                      <a:pt x="2636" y="4157"/>
                      <a:pt x="2343" y="4087"/>
                    </a:cubicBezTo>
                    <a:cubicBezTo>
                      <a:pt x="2190" y="4045"/>
                      <a:pt x="2037" y="4017"/>
                      <a:pt x="1869" y="4017"/>
                    </a:cubicBezTo>
                    <a:cubicBezTo>
                      <a:pt x="1716" y="4017"/>
                      <a:pt x="1562" y="4045"/>
                      <a:pt x="1409" y="4087"/>
                    </a:cubicBezTo>
                    <a:cubicBezTo>
                      <a:pt x="1144" y="4157"/>
                      <a:pt x="893" y="4296"/>
                      <a:pt x="711" y="4478"/>
                    </a:cubicBezTo>
                    <a:cubicBezTo>
                      <a:pt x="516" y="4645"/>
                      <a:pt x="349" y="4882"/>
                      <a:pt x="265" y="5133"/>
                    </a:cubicBezTo>
                    <a:cubicBezTo>
                      <a:pt x="237" y="5189"/>
                      <a:pt x="237" y="5259"/>
                      <a:pt x="195" y="5328"/>
                    </a:cubicBezTo>
                    <a:cubicBezTo>
                      <a:pt x="181" y="5398"/>
                      <a:pt x="167" y="5454"/>
                      <a:pt x="140" y="5524"/>
                    </a:cubicBezTo>
                    <a:lnTo>
                      <a:pt x="98" y="5733"/>
                    </a:lnTo>
                    <a:cubicBezTo>
                      <a:pt x="84" y="5803"/>
                      <a:pt x="56" y="5872"/>
                      <a:pt x="56" y="5942"/>
                    </a:cubicBezTo>
                    <a:cubicBezTo>
                      <a:pt x="28" y="6235"/>
                      <a:pt x="0" y="6528"/>
                      <a:pt x="70" y="6849"/>
                    </a:cubicBezTo>
                    <a:cubicBezTo>
                      <a:pt x="126" y="7142"/>
                      <a:pt x="279" y="7435"/>
                      <a:pt x="516" y="7672"/>
                    </a:cubicBezTo>
                    <a:lnTo>
                      <a:pt x="614" y="7769"/>
                    </a:lnTo>
                    <a:cubicBezTo>
                      <a:pt x="656" y="7811"/>
                      <a:pt x="697" y="7839"/>
                      <a:pt x="739" y="7853"/>
                    </a:cubicBezTo>
                    <a:cubicBezTo>
                      <a:pt x="802" y="7905"/>
                      <a:pt x="864" y="7942"/>
                      <a:pt x="932" y="7980"/>
                    </a:cubicBezTo>
                    <a:lnTo>
                      <a:pt x="932" y="7980"/>
                    </a:lnTo>
                    <a:cubicBezTo>
                      <a:pt x="892" y="7961"/>
                      <a:pt x="846" y="7943"/>
                      <a:pt x="795" y="7909"/>
                    </a:cubicBezTo>
                    <a:cubicBezTo>
                      <a:pt x="753" y="7895"/>
                      <a:pt x="697" y="7881"/>
                      <a:pt x="670" y="7839"/>
                    </a:cubicBezTo>
                    <a:lnTo>
                      <a:pt x="600" y="7811"/>
                    </a:lnTo>
                    <a:cubicBezTo>
                      <a:pt x="586" y="7783"/>
                      <a:pt x="558" y="7783"/>
                      <a:pt x="544" y="7769"/>
                    </a:cubicBezTo>
                    <a:cubicBezTo>
                      <a:pt x="391" y="7686"/>
                      <a:pt x="251" y="7560"/>
                      <a:pt x="195" y="7546"/>
                    </a:cubicBezTo>
                    <a:cubicBezTo>
                      <a:pt x="186" y="7544"/>
                      <a:pt x="178" y="7543"/>
                      <a:pt x="172" y="7543"/>
                    </a:cubicBezTo>
                    <a:cubicBezTo>
                      <a:pt x="141" y="7543"/>
                      <a:pt x="149" y="7572"/>
                      <a:pt x="195" y="7630"/>
                    </a:cubicBezTo>
                    <a:cubicBezTo>
                      <a:pt x="209" y="7672"/>
                      <a:pt x="251" y="7700"/>
                      <a:pt x="279" y="7755"/>
                    </a:cubicBezTo>
                    <a:cubicBezTo>
                      <a:pt x="321" y="7811"/>
                      <a:pt x="377" y="7839"/>
                      <a:pt x="418" y="7895"/>
                    </a:cubicBezTo>
                    <a:cubicBezTo>
                      <a:pt x="628" y="8090"/>
                      <a:pt x="949" y="8244"/>
                      <a:pt x="1074" y="8299"/>
                    </a:cubicBezTo>
                    <a:cubicBezTo>
                      <a:pt x="1395" y="8439"/>
                      <a:pt x="1730" y="8481"/>
                      <a:pt x="2050" y="8509"/>
                    </a:cubicBezTo>
                    <a:cubicBezTo>
                      <a:pt x="1869" y="8523"/>
                      <a:pt x="1744" y="8537"/>
                      <a:pt x="1660" y="8592"/>
                    </a:cubicBezTo>
                    <a:cubicBezTo>
                      <a:pt x="1590" y="8620"/>
                      <a:pt x="1576" y="8676"/>
                      <a:pt x="1646" y="8746"/>
                    </a:cubicBezTo>
                    <a:cubicBezTo>
                      <a:pt x="1692" y="8791"/>
                      <a:pt x="1858" y="8837"/>
                      <a:pt x="1993" y="8837"/>
                    </a:cubicBezTo>
                    <a:cubicBezTo>
                      <a:pt x="2024" y="8837"/>
                      <a:pt x="2053" y="8835"/>
                      <a:pt x="2078" y="8830"/>
                    </a:cubicBezTo>
                    <a:cubicBezTo>
                      <a:pt x="2218" y="8830"/>
                      <a:pt x="2371" y="8816"/>
                      <a:pt x="2539" y="8802"/>
                    </a:cubicBezTo>
                    <a:cubicBezTo>
                      <a:pt x="2692" y="8788"/>
                      <a:pt x="2832" y="8760"/>
                      <a:pt x="2985" y="8732"/>
                    </a:cubicBezTo>
                    <a:cubicBezTo>
                      <a:pt x="3278" y="8676"/>
                      <a:pt x="3599" y="8592"/>
                      <a:pt x="3906" y="8481"/>
                    </a:cubicBezTo>
                    <a:cubicBezTo>
                      <a:pt x="4226" y="8383"/>
                      <a:pt x="4519" y="8258"/>
                      <a:pt x="4812" y="8118"/>
                    </a:cubicBezTo>
                    <a:cubicBezTo>
                      <a:pt x="5119" y="7979"/>
                      <a:pt x="5412" y="7825"/>
                      <a:pt x="5705" y="7672"/>
                    </a:cubicBezTo>
                    <a:lnTo>
                      <a:pt x="5705" y="7672"/>
                    </a:lnTo>
                    <a:cubicBezTo>
                      <a:pt x="5649" y="7714"/>
                      <a:pt x="5607" y="7755"/>
                      <a:pt x="5538" y="7811"/>
                    </a:cubicBezTo>
                    <a:cubicBezTo>
                      <a:pt x="5203" y="8062"/>
                      <a:pt x="4770" y="8313"/>
                      <a:pt x="4254" y="8467"/>
                    </a:cubicBezTo>
                    <a:cubicBezTo>
                      <a:pt x="4161" y="8504"/>
                      <a:pt x="4174" y="8523"/>
                      <a:pt x="4225" y="8523"/>
                    </a:cubicBezTo>
                    <a:cubicBezTo>
                      <a:pt x="4251" y="8523"/>
                      <a:pt x="4287" y="8518"/>
                      <a:pt x="4324" y="8509"/>
                    </a:cubicBezTo>
                    <a:cubicBezTo>
                      <a:pt x="4450" y="8467"/>
                      <a:pt x="4575" y="8439"/>
                      <a:pt x="4701" y="8383"/>
                    </a:cubicBezTo>
                    <a:cubicBezTo>
                      <a:pt x="4812" y="8327"/>
                      <a:pt x="4952" y="8299"/>
                      <a:pt x="5091" y="8230"/>
                    </a:cubicBezTo>
                    <a:cubicBezTo>
                      <a:pt x="5468" y="8090"/>
                      <a:pt x="5817" y="7895"/>
                      <a:pt x="6137" y="7672"/>
                    </a:cubicBezTo>
                    <a:cubicBezTo>
                      <a:pt x="6179" y="7630"/>
                      <a:pt x="6235" y="7616"/>
                      <a:pt x="6263" y="7588"/>
                    </a:cubicBezTo>
                    <a:lnTo>
                      <a:pt x="6388" y="7477"/>
                    </a:lnTo>
                    <a:cubicBezTo>
                      <a:pt x="6472" y="7407"/>
                      <a:pt x="6528" y="7351"/>
                      <a:pt x="6598" y="7281"/>
                    </a:cubicBezTo>
                    <a:cubicBezTo>
                      <a:pt x="6737" y="7142"/>
                      <a:pt x="6877" y="7016"/>
                      <a:pt x="6974" y="6877"/>
                    </a:cubicBezTo>
                    <a:lnTo>
                      <a:pt x="7239" y="6570"/>
                    </a:lnTo>
                    <a:cubicBezTo>
                      <a:pt x="7323" y="6458"/>
                      <a:pt x="7393" y="6361"/>
                      <a:pt x="7490" y="6249"/>
                    </a:cubicBezTo>
                    <a:lnTo>
                      <a:pt x="7602" y="6096"/>
                    </a:lnTo>
                    <a:lnTo>
                      <a:pt x="7714" y="5942"/>
                    </a:lnTo>
                    <a:cubicBezTo>
                      <a:pt x="7783" y="5831"/>
                      <a:pt x="7853" y="5733"/>
                      <a:pt x="7937" y="5607"/>
                    </a:cubicBezTo>
                    <a:cubicBezTo>
                      <a:pt x="8020" y="5468"/>
                      <a:pt x="8090" y="5328"/>
                      <a:pt x="8188" y="5203"/>
                    </a:cubicBezTo>
                    <a:lnTo>
                      <a:pt x="8188" y="5301"/>
                    </a:lnTo>
                    <a:cubicBezTo>
                      <a:pt x="8160" y="5398"/>
                      <a:pt x="8160" y="5524"/>
                      <a:pt x="8076" y="5691"/>
                    </a:cubicBezTo>
                    <a:cubicBezTo>
                      <a:pt x="8066" y="5716"/>
                      <a:pt x="8071" y="5727"/>
                      <a:pt x="8082" y="5727"/>
                    </a:cubicBezTo>
                    <a:cubicBezTo>
                      <a:pt x="8102" y="5727"/>
                      <a:pt x="8142" y="5694"/>
                      <a:pt x="8160" y="5649"/>
                    </a:cubicBezTo>
                    <a:cubicBezTo>
                      <a:pt x="8634" y="4994"/>
                      <a:pt x="8829" y="4394"/>
                      <a:pt x="9178" y="3724"/>
                    </a:cubicBezTo>
                    <a:cubicBezTo>
                      <a:pt x="9527" y="3083"/>
                      <a:pt x="9904" y="2441"/>
                      <a:pt x="10322" y="1785"/>
                    </a:cubicBezTo>
                    <a:cubicBezTo>
                      <a:pt x="10740" y="1158"/>
                      <a:pt x="11215" y="558"/>
                      <a:pt x="11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9"/>
              <p:cNvSpPr/>
              <p:nvPr/>
            </p:nvSpPr>
            <p:spPr>
              <a:xfrm>
                <a:off x="217062" y="538743"/>
                <a:ext cx="420710" cy="729201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16829" extrusionOk="0">
                    <a:moveTo>
                      <a:pt x="3111" y="11508"/>
                    </a:moveTo>
                    <a:lnTo>
                      <a:pt x="3097" y="11550"/>
                    </a:lnTo>
                    <a:cubicBezTo>
                      <a:pt x="3111" y="11550"/>
                      <a:pt x="3111" y="11550"/>
                      <a:pt x="3111" y="11508"/>
                    </a:cubicBezTo>
                    <a:close/>
                    <a:moveTo>
                      <a:pt x="7784" y="1"/>
                    </a:moveTo>
                    <a:lnTo>
                      <a:pt x="7631" y="363"/>
                    </a:lnTo>
                    <a:cubicBezTo>
                      <a:pt x="7533" y="614"/>
                      <a:pt x="7394" y="949"/>
                      <a:pt x="7212" y="1395"/>
                    </a:cubicBezTo>
                    <a:cubicBezTo>
                      <a:pt x="7045" y="1856"/>
                      <a:pt x="6863" y="2414"/>
                      <a:pt x="6724" y="3069"/>
                    </a:cubicBezTo>
                    <a:cubicBezTo>
                      <a:pt x="6654" y="3404"/>
                      <a:pt x="6598" y="3767"/>
                      <a:pt x="6585" y="4157"/>
                    </a:cubicBezTo>
                    <a:cubicBezTo>
                      <a:pt x="6571" y="4534"/>
                      <a:pt x="6571" y="4938"/>
                      <a:pt x="6626" y="5357"/>
                    </a:cubicBezTo>
                    <a:cubicBezTo>
                      <a:pt x="6668" y="5775"/>
                      <a:pt x="6780" y="6208"/>
                      <a:pt x="6919" y="6626"/>
                    </a:cubicBezTo>
                    <a:cubicBezTo>
                      <a:pt x="7059" y="7059"/>
                      <a:pt x="7254" y="7477"/>
                      <a:pt x="7477" y="7896"/>
                    </a:cubicBezTo>
                    <a:cubicBezTo>
                      <a:pt x="7896" y="8760"/>
                      <a:pt x="8412" y="9597"/>
                      <a:pt x="8747" y="10518"/>
                    </a:cubicBezTo>
                    <a:cubicBezTo>
                      <a:pt x="8928" y="10964"/>
                      <a:pt x="9039" y="11452"/>
                      <a:pt x="9067" y="11969"/>
                    </a:cubicBezTo>
                    <a:cubicBezTo>
                      <a:pt x="9081" y="12457"/>
                      <a:pt x="9026" y="12959"/>
                      <a:pt x="8830" y="13433"/>
                    </a:cubicBezTo>
                    <a:lnTo>
                      <a:pt x="8761" y="13601"/>
                    </a:lnTo>
                    <a:cubicBezTo>
                      <a:pt x="8747" y="13656"/>
                      <a:pt x="8719" y="13712"/>
                      <a:pt x="8677" y="13782"/>
                    </a:cubicBezTo>
                    <a:lnTo>
                      <a:pt x="8649" y="13866"/>
                    </a:lnTo>
                    <a:lnTo>
                      <a:pt x="8593" y="13949"/>
                    </a:lnTo>
                    <a:lnTo>
                      <a:pt x="8482" y="14103"/>
                    </a:lnTo>
                    <a:cubicBezTo>
                      <a:pt x="8342" y="14312"/>
                      <a:pt x="8189" y="14507"/>
                      <a:pt x="7993" y="14688"/>
                    </a:cubicBezTo>
                    <a:cubicBezTo>
                      <a:pt x="7812" y="14856"/>
                      <a:pt x="7617" y="15037"/>
                      <a:pt x="7407" y="15149"/>
                    </a:cubicBezTo>
                    <a:lnTo>
                      <a:pt x="7254" y="15260"/>
                    </a:lnTo>
                    <a:cubicBezTo>
                      <a:pt x="7198" y="15288"/>
                      <a:pt x="7142" y="15330"/>
                      <a:pt x="7073" y="15358"/>
                    </a:cubicBezTo>
                    <a:cubicBezTo>
                      <a:pt x="6947" y="15414"/>
                      <a:pt x="6850" y="15484"/>
                      <a:pt x="6724" y="15539"/>
                    </a:cubicBezTo>
                    <a:cubicBezTo>
                      <a:pt x="6501" y="15637"/>
                      <a:pt x="6236" y="15735"/>
                      <a:pt x="5999" y="15804"/>
                    </a:cubicBezTo>
                    <a:cubicBezTo>
                      <a:pt x="5873" y="15832"/>
                      <a:pt x="5748" y="15874"/>
                      <a:pt x="5608" y="15888"/>
                    </a:cubicBezTo>
                    <a:lnTo>
                      <a:pt x="5413" y="15916"/>
                    </a:lnTo>
                    <a:lnTo>
                      <a:pt x="5232" y="15958"/>
                    </a:lnTo>
                    <a:cubicBezTo>
                      <a:pt x="4952" y="15995"/>
                      <a:pt x="4676" y="16012"/>
                      <a:pt x="4402" y="16012"/>
                    </a:cubicBezTo>
                    <a:cubicBezTo>
                      <a:pt x="4157" y="16012"/>
                      <a:pt x="3913" y="15998"/>
                      <a:pt x="3669" y="15972"/>
                    </a:cubicBezTo>
                    <a:cubicBezTo>
                      <a:pt x="3153" y="15916"/>
                      <a:pt x="2679" y="15804"/>
                      <a:pt x="2233" y="15567"/>
                    </a:cubicBezTo>
                    <a:cubicBezTo>
                      <a:pt x="1786" y="15344"/>
                      <a:pt x="1396" y="15051"/>
                      <a:pt x="1075" y="14688"/>
                    </a:cubicBezTo>
                    <a:cubicBezTo>
                      <a:pt x="768" y="14312"/>
                      <a:pt x="517" y="13893"/>
                      <a:pt x="363" y="13475"/>
                    </a:cubicBezTo>
                    <a:cubicBezTo>
                      <a:pt x="210" y="13043"/>
                      <a:pt x="140" y="12596"/>
                      <a:pt x="140" y="12150"/>
                    </a:cubicBezTo>
                    <a:cubicBezTo>
                      <a:pt x="140" y="12066"/>
                      <a:pt x="140" y="11982"/>
                      <a:pt x="154" y="11913"/>
                    </a:cubicBezTo>
                    <a:cubicBezTo>
                      <a:pt x="154" y="11829"/>
                      <a:pt x="168" y="11759"/>
                      <a:pt x="182" y="11662"/>
                    </a:cubicBezTo>
                    <a:cubicBezTo>
                      <a:pt x="210" y="11578"/>
                      <a:pt x="210" y="11508"/>
                      <a:pt x="224" y="11425"/>
                    </a:cubicBezTo>
                    <a:lnTo>
                      <a:pt x="238" y="11229"/>
                    </a:lnTo>
                    <a:cubicBezTo>
                      <a:pt x="238" y="11201"/>
                      <a:pt x="252" y="11159"/>
                      <a:pt x="280" y="11132"/>
                    </a:cubicBezTo>
                    <a:cubicBezTo>
                      <a:pt x="308" y="11062"/>
                      <a:pt x="322" y="10992"/>
                      <a:pt x="363" y="10894"/>
                    </a:cubicBezTo>
                    <a:lnTo>
                      <a:pt x="461" y="10685"/>
                    </a:lnTo>
                    <a:cubicBezTo>
                      <a:pt x="503" y="10616"/>
                      <a:pt x="531" y="10574"/>
                      <a:pt x="587" y="10504"/>
                    </a:cubicBezTo>
                    <a:cubicBezTo>
                      <a:pt x="628" y="10434"/>
                      <a:pt x="670" y="10378"/>
                      <a:pt x="712" y="10323"/>
                    </a:cubicBezTo>
                    <a:cubicBezTo>
                      <a:pt x="880" y="10127"/>
                      <a:pt x="1061" y="9946"/>
                      <a:pt x="1284" y="9806"/>
                    </a:cubicBezTo>
                    <a:cubicBezTo>
                      <a:pt x="1493" y="9667"/>
                      <a:pt x="1744" y="9541"/>
                      <a:pt x="1981" y="9472"/>
                    </a:cubicBezTo>
                    <a:cubicBezTo>
                      <a:pt x="2233" y="9402"/>
                      <a:pt x="2484" y="9346"/>
                      <a:pt x="2749" y="9346"/>
                    </a:cubicBezTo>
                    <a:lnTo>
                      <a:pt x="2944" y="9346"/>
                    </a:lnTo>
                    <a:cubicBezTo>
                      <a:pt x="3014" y="9346"/>
                      <a:pt x="3069" y="9360"/>
                      <a:pt x="3139" y="9360"/>
                    </a:cubicBezTo>
                    <a:lnTo>
                      <a:pt x="3237" y="9388"/>
                    </a:lnTo>
                    <a:lnTo>
                      <a:pt x="3321" y="9402"/>
                    </a:lnTo>
                    <a:cubicBezTo>
                      <a:pt x="3362" y="9402"/>
                      <a:pt x="3390" y="9416"/>
                      <a:pt x="3404" y="9416"/>
                    </a:cubicBezTo>
                    <a:lnTo>
                      <a:pt x="3502" y="9458"/>
                    </a:lnTo>
                    <a:cubicBezTo>
                      <a:pt x="3627" y="9486"/>
                      <a:pt x="3739" y="9555"/>
                      <a:pt x="3865" y="9625"/>
                    </a:cubicBezTo>
                    <a:cubicBezTo>
                      <a:pt x="3990" y="9709"/>
                      <a:pt x="4102" y="9806"/>
                      <a:pt x="4199" y="9918"/>
                    </a:cubicBezTo>
                    <a:cubicBezTo>
                      <a:pt x="4241" y="9974"/>
                      <a:pt x="4297" y="10044"/>
                      <a:pt x="4339" y="10099"/>
                    </a:cubicBezTo>
                    <a:cubicBezTo>
                      <a:pt x="4353" y="10127"/>
                      <a:pt x="4367" y="10169"/>
                      <a:pt x="4409" y="10197"/>
                    </a:cubicBezTo>
                    <a:lnTo>
                      <a:pt x="4436" y="10253"/>
                    </a:lnTo>
                    <a:lnTo>
                      <a:pt x="4450" y="10309"/>
                    </a:lnTo>
                    <a:cubicBezTo>
                      <a:pt x="4534" y="10448"/>
                      <a:pt x="4576" y="10602"/>
                      <a:pt x="4618" y="10769"/>
                    </a:cubicBezTo>
                    <a:cubicBezTo>
                      <a:pt x="4646" y="10978"/>
                      <a:pt x="4646" y="11215"/>
                      <a:pt x="4604" y="11438"/>
                    </a:cubicBezTo>
                    <a:cubicBezTo>
                      <a:pt x="4576" y="11466"/>
                      <a:pt x="4576" y="11508"/>
                      <a:pt x="4562" y="11550"/>
                    </a:cubicBezTo>
                    <a:cubicBezTo>
                      <a:pt x="4548" y="11578"/>
                      <a:pt x="4534" y="11620"/>
                      <a:pt x="4534" y="11648"/>
                    </a:cubicBezTo>
                    <a:cubicBezTo>
                      <a:pt x="4436" y="11857"/>
                      <a:pt x="4283" y="12024"/>
                      <a:pt x="4102" y="12136"/>
                    </a:cubicBezTo>
                    <a:cubicBezTo>
                      <a:pt x="4018" y="12192"/>
                      <a:pt x="3920" y="12247"/>
                      <a:pt x="3837" y="12261"/>
                    </a:cubicBezTo>
                    <a:cubicBezTo>
                      <a:pt x="3725" y="12289"/>
                      <a:pt x="3641" y="12289"/>
                      <a:pt x="3530" y="12289"/>
                    </a:cubicBezTo>
                    <a:lnTo>
                      <a:pt x="3586" y="12234"/>
                    </a:lnTo>
                    <a:cubicBezTo>
                      <a:pt x="3600" y="12220"/>
                      <a:pt x="3600" y="12192"/>
                      <a:pt x="3600" y="12164"/>
                    </a:cubicBezTo>
                    <a:cubicBezTo>
                      <a:pt x="3613" y="12150"/>
                      <a:pt x="3613" y="12136"/>
                      <a:pt x="3613" y="12122"/>
                    </a:cubicBezTo>
                    <a:cubicBezTo>
                      <a:pt x="3613" y="12024"/>
                      <a:pt x="3572" y="11982"/>
                      <a:pt x="3502" y="11941"/>
                    </a:cubicBezTo>
                    <a:cubicBezTo>
                      <a:pt x="3460" y="11927"/>
                      <a:pt x="3404" y="11885"/>
                      <a:pt x="3376" y="11871"/>
                    </a:cubicBezTo>
                    <a:cubicBezTo>
                      <a:pt x="3362" y="11871"/>
                      <a:pt x="3362" y="11857"/>
                      <a:pt x="3334" y="11857"/>
                    </a:cubicBezTo>
                    <a:cubicBezTo>
                      <a:pt x="3321" y="11857"/>
                      <a:pt x="3321" y="11843"/>
                      <a:pt x="3307" y="11843"/>
                    </a:cubicBezTo>
                    <a:lnTo>
                      <a:pt x="3265" y="11801"/>
                    </a:lnTo>
                    <a:cubicBezTo>
                      <a:pt x="3237" y="11773"/>
                      <a:pt x="3195" y="11717"/>
                      <a:pt x="3181" y="11662"/>
                    </a:cubicBezTo>
                    <a:cubicBezTo>
                      <a:pt x="3167" y="11648"/>
                      <a:pt x="3167" y="11606"/>
                      <a:pt x="3167" y="11592"/>
                    </a:cubicBezTo>
                    <a:lnTo>
                      <a:pt x="3167" y="11578"/>
                    </a:lnTo>
                    <a:lnTo>
                      <a:pt x="3167" y="11564"/>
                    </a:lnTo>
                    <a:cubicBezTo>
                      <a:pt x="3132" y="11571"/>
                      <a:pt x="3112" y="11575"/>
                      <a:pt x="3101" y="11578"/>
                    </a:cubicBezTo>
                    <a:lnTo>
                      <a:pt x="3101" y="11578"/>
                    </a:lnTo>
                    <a:cubicBezTo>
                      <a:pt x="3100" y="11578"/>
                      <a:pt x="3099" y="11578"/>
                      <a:pt x="3097" y="11578"/>
                    </a:cubicBezTo>
                    <a:lnTo>
                      <a:pt x="3097" y="11564"/>
                    </a:lnTo>
                    <a:lnTo>
                      <a:pt x="3097" y="11550"/>
                    </a:lnTo>
                    <a:cubicBezTo>
                      <a:pt x="3083" y="11508"/>
                      <a:pt x="3097" y="11480"/>
                      <a:pt x="3097" y="11438"/>
                    </a:cubicBezTo>
                    <a:cubicBezTo>
                      <a:pt x="3111" y="11411"/>
                      <a:pt x="3153" y="11355"/>
                      <a:pt x="3153" y="11313"/>
                    </a:cubicBezTo>
                    <a:cubicBezTo>
                      <a:pt x="3167" y="11285"/>
                      <a:pt x="3167" y="11229"/>
                      <a:pt x="3153" y="11173"/>
                    </a:cubicBezTo>
                    <a:cubicBezTo>
                      <a:pt x="3139" y="11132"/>
                      <a:pt x="3097" y="11090"/>
                      <a:pt x="3028" y="11062"/>
                    </a:cubicBezTo>
                    <a:cubicBezTo>
                      <a:pt x="2993" y="11041"/>
                      <a:pt x="2951" y="11030"/>
                      <a:pt x="2904" y="11030"/>
                    </a:cubicBezTo>
                    <a:cubicBezTo>
                      <a:pt x="2857" y="11030"/>
                      <a:pt x="2804" y="11041"/>
                      <a:pt x="2749" y="11062"/>
                    </a:cubicBezTo>
                    <a:cubicBezTo>
                      <a:pt x="2651" y="11090"/>
                      <a:pt x="2525" y="11201"/>
                      <a:pt x="2456" y="11355"/>
                    </a:cubicBezTo>
                    <a:cubicBezTo>
                      <a:pt x="2400" y="11494"/>
                      <a:pt x="2386" y="11648"/>
                      <a:pt x="2414" y="11801"/>
                    </a:cubicBezTo>
                    <a:cubicBezTo>
                      <a:pt x="2456" y="11969"/>
                      <a:pt x="2525" y="12136"/>
                      <a:pt x="2651" y="12261"/>
                    </a:cubicBezTo>
                    <a:cubicBezTo>
                      <a:pt x="2763" y="12387"/>
                      <a:pt x="2902" y="12485"/>
                      <a:pt x="3069" y="12540"/>
                    </a:cubicBezTo>
                    <a:cubicBezTo>
                      <a:pt x="3223" y="12596"/>
                      <a:pt x="3390" y="12596"/>
                      <a:pt x="3530" y="12596"/>
                    </a:cubicBezTo>
                    <a:cubicBezTo>
                      <a:pt x="3600" y="12596"/>
                      <a:pt x="3669" y="12568"/>
                      <a:pt x="3739" y="12554"/>
                    </a:cubicBezTo>
                    <a:cubicBezTo>
                      <a:pt x="3809" y="12540"/>
                      <a:pt x="3878" y="12526"/>
                      <a:pt x="3948" y="12485"/>
                    </a:cubicBezTo>
                    <a:cubicBezTo>
                      <a:pt x="4074" y="12429"/>
                      <a:pt x="4199" y="12359"/>
                      <a:pt x="4325" y="12275"/>
                    </a:cubicBezTo>
                    <a:cubicBezTo>
                      <a:pt x="4422" y="12192"/>
                      <a:pt x="4506" y="12080"/>
                      <a:pt x="4604" y="11969"/>
                    </a:cubicBezTo>
                    <a:cubicBezTo>
                      <a:pt x="4674" y="11843"/>
                      <a:pt x="4715" y="11717"/>
                      <a:pt x="4771" y="11592"/>
                    </a:cubicBezTo>
                    <a:cubicBezTo>
                      <a:pt x="4841" y="11369"/>
                      <a:pt x="4855" y="11104"/>
                      <a:pt x="4841" y="10881"/>
                    </a:cubicBezTo>
                    <a:cubicBezTo>
                      <a:pt x="4827" y="10643"/>
                      <a:pt x="4743" y="10406"/>
                      <a:pt x="4646" y="10225"/>
                    </a:cubicBezTo>
                    <a:cubicBezTo>
                      <a:pt x="4422" y="9779"/>
                      <a:pt x="4018" y="9430"/>
                      <a:pt x="3558" y="9276"/>
                    </a:cubicBezTo>
                    <a:cubicBezTo>
                      <a:pt x="3502" y="9262"/>
                      <a:pt x="3432" y="9249"/>
                      <a:pt x="3376" y="9221"/>
                    </a:cubicBezTo>
                    <a:cubicBezTo>
                      <a:pt x="3321" y="9207"/>
                      <a:pt x="3251" y="9207"/>
                      <a:pt x="3209" y="9193"/>
                    </a:cubicBezTo>
                    <a:cubicBezTo>
                      <a:pt x="3139" y="9193"/>
                      <a:pt x="3083" y="9179"/>
                      <a:pt x="3014" y="9179"/>
                    </a:cubicBezTo>
                    <a:lnTo>
                      <a:pt x="2651" y="9179"/>
                    </a:lnTo>
                    <a:cubicBezTo>
                      <a:pt x="2581" y="9179"/>
                      <a:pt x="2525" y="9179"/>
                      <a:pt x="2456" y="9193"/>
                    </a:cubicBezTo>
                    <a:cubicBezTo>
                      <a:pt x="2330" y="9207"/>
                      <a:pt x="2205" y="9221"/>
                      <a:pt x="2093" y="9262"/>
                    </a:cubicBezTo>
                    <a:cubicBezTo>
                      <a:pt x="1689" y="9360"/>
                      <a:pt x="1298" y="9555"/>
                      <a:pt x="991" y="9834"/>
                    </a:cubicBezTo>
                    <a:cubicBezTo>
                      <a:pt x="670" y="10113"/>
                      <a:pt x="433" y="10448"/>
                      <a:pt x="252" y="10825"/>
                    </a:cubicBezTo>
                    <a:cubicBezTo>
                      <a:pt x="224" y="10922"/>
                      <a:pt x="182" y="11020"/>
                      <a:pt x="154" y="11104"/>
                    </a:cubicBezTo>
                    <a:cubicBezTo>
                      <a:pt x="140" y="11215"/>
                      <a:pt x="98" y="11299"/>
                      <a:pt x="84" y="11411"/>
                    </a:cubicBezTo>
                    <a:lnTo>
                      <a:pt x="29" y="11717"/>
                    </a:lnTo>
                    <a:cubicBezTo>
                      <a:pt x="15" y="11829"/>
                      <a:pt x="15" y="11927"/>
                      <a:pt x="15" y="12052"/>
                    </a:cubicBezTo>
                    <a:cubicBezTo>
                      <a:pt x="1" y="12499"/>
                      <a:pt x="71" y="12973"/>
                      <a:pt x="224" y="13447"/>
                    </a:cubicBezTo>
                    <a:cubicBezTo>
                      <a:pt x="377" y="13893"/>
                      <a:pt x="628" y="14340"/>
                      <a:pt x="949" y="14716"/>
                    </a:cubicBezTo>
                    <a:cubicBezTo>
                      <a:pt x="1005" y="14772"/>
                      <a:pt x="1061" y="14842"/>
                      <a:pt x="1117" y="14898"/>
                    </a:cubicBezTo>
                    <a:cubicBezTo>
                      <a:pt x="1159" y="14940"/>
                      <a:pt x="1228" y="14995"/>
                      <a:pt x="1284" y="15051"/>
                    </a:cubicBezTo>
                    <a:lnTo>
                      <a:pt x="1368" y="15135"/>
                    </a:lnTo>
                    <a:cubicBezTo>
                      <a:pt x="1410" y="15177"/>
                      <a:pt x="1424" y="15191"/>
                      <a:pt x="1465" y="15205"/>
                    </a:cubicBezTo>
                    <a:lnTo>
                      <a:pt x="1610" y="15316"/>
                    </a:lnTo>
                    <a:lnTo>
                      <a:pt x="1610" y="15316"/>
                    </a:lnTo>
                    <a:cubicBezTo>
                      <a:pt x="1581" y="15297"/>
                      <a:pt x="1544" y="15279"/>
                      <a:pt x="1507" y="15260"/>
                    </a:cubicBezTo>
                    <a:lnTo>
                      <a:pt x="1354" y="15149"/>
                    </a:lnTo>
                    <a:cubicBezTo>
                      <a:pt x="1298" y="15121"/>
                      <a:pt x="1228" y="15065"/>
                      <a:pt x="1186" y="15037"/>
                    </a:cubicBezTo>
                    <a:lnTo>
                      <a:pt x="1089" y="14981"/>
                    </a:lnTo>
                    <a:cubicBezTo>
                      <a:pt x="1061" y="14967"/>
                      <a:pt x="1047" y="14926"/>
                      <a:pt x="1005" y="14912"/>
                    </a:cubicBezTo>
                    <a:cubicBezTo>
                      <a:pt x="768" y="14730"/>
                      <a:pt x="573" y="14563"/>
                      <a:pt x="489" y="14521"/>
                    </a:cubicBezTo>
                    <a:cubicBezTo>
                      <a:pt x="477" y="14516"/>
                      <a:pt x="467" y="14514"/>
                      <a:pt x="459" y="14514"/>
                    </a:cubicBezTo>
                    <a:cubicBezTo>
                      <a:pt x="421" y="14514"/>
                      <a:pt x="427" y="14566"/>
                      <a:pt x="461" y="14647"/>
                    </a:cubicBezTo>
                    <a:cubicBezTo>
                      <a:pt x="503" y="14702"/>
                      <a:pt x="531" y="14772"/>
                      <a:pt x="587" y="14842"/>
                    </a:cubicBezTo>
                    <a:cubicBezTo>
                      <a:pt x="642" y="14912"/>
                      <a:pt x="712" y="14995"/>
                      <a:pt x="782" y="15065"/>
                    </a:cubicBezTo>
                    <a:cubicBezTo>
                      <a:pt x="1075" y="15386"/>
                      <a:pt x="1493" y="15693"/>
                      <a:pt x="1703" y="15804"/>
                    </a:cubicBezTo>
                    <a:cubicBezTo>
                      <a:pt x="2177" y="16083"/>
                      <a:pt x="2679" y="16237"/>
                      <a:pt x="3181" y="16293"/>
                    </a:cubicBezTo>
                    <a:cubicBezTo>
                      <a:pt x="3111" y="16293"/>
                      <a:pt x="3069" y="16307"/>
                      <a:pt x="3000" y="16307"/>
                    </a:cubicBezTo>
                    <a:cubicBezTo>
                      <a:pt x="2944" y="16307"/>
                      <a:pt x="2874" y="16307"/>
                      <a:pt x="2818" y="16320"/>
                    </a:cubicBezTo>
                    <a:cubicBezTo>
                      <a:pt x="2721" y="16334"/>
                      <a:pt x="2623" y="16362"/>
                      <a:pt x="2553" y="16376"/>
                    </a:cubicBezTo>
                    <a:cubicBezTo>
                      <a:pt x="2442" y="16404"/>
                      <a:pt x="2400" y="16502"/>
                      <a:pt x="2512" y="16613"/>
                    </a:cubicBezTo>
                    <a:cubicBezTo>
                      <a:pt x="2539" y="16669"/>
                      <a:pt x="2665" y="16725"/>
                      <a:pt x="2804" y="16753"/>
                    </a:cubicBezTo>
                    <a:lnTo>
                      <a:pt x="3014" y="16809"/>
                    </a:lnTo>
                    <a:cubicBezTo>
                      <a:pt x="3083" y="16809"/>
                      <a:pt x="3153" y="16823"/>
                      <a:pt x="3209" y="16823"/>
                    </a:cubicBezTo>
                    <a:cubicBezTo>
                      <a:pt x="3296" y="16827"/>
                      <a:pt x="3383" y="16829"/>
                      <a:pt x="3472" y="16829"/>
                    </a:cubicBezTo>
                    <a:cubicBezTo>
                      <a:pt x="4319" y="16829"/>
                      <a:pt x="5225" y="16648"/>
                      <a:pt x="6096" y="16307"/>
                    </a:cubicBezTo>
                    <a:cubicBezTo>
                      <a:pt x="7059" y="15916"/>
                      <a:pt x="7965" y="15288"/>
                      <a:pt x="8593" y="14437"/>
                    </a:cubicBezTo>
                    <a:lnTo>
                      <a:pt x="8593" y="14437"/>
                    </a:lnTo>
                    <a:cubicBezTo>
                      <a:pt x="8537" y="14549"/>
                      <a:pt x="8482" y="14647"/>
                      <a:pt x="8412" y="14758"/>
                    </a:cubicBezTo>
                    <a:cubicBezTo>
                      <a:pt x="8049" y="15330"/>
                      <a:pt x="7435" y="15874"/>
                      <a:pt x="6654" y="16237"/>
                    </a:cubicBezTo>
                    <a:cubicBezTo>
                      <a:pt x="6515" y="16298"/>
                      <a:pt x="6522" y="16331"/>
                      <a:pt x="6598" y="16331"/>
                    </a:cubicBezTo>
                    <a:cubicBezTo>
                      <a:pt x="6644" y="16331"/>
                      <a:pt x="6715" y="16319"/>
                      <a:pt x="6794" y="16293"/>
                    </a:cubicBezTo>
                    <a:cubicBezTo>
                      <a:pt x="7156" y="16153"/>
                      <a:pt x="7575" y="15916"/>
                      <a:pt x="7965" y="15623"/>
                    </a:cubicBezTo>
                    <a:cubicBezTo>
                      <a:pt x="8230" y="15428"/>
                      <a:pt x="8468" y="15219"/>
                      <a:pt x="8691" y="14981"/>
                    </a:cubicBezTo>
                    <a:cubicBezTo>
                      <a:pt x="8900" y="14730"/>
                      <a:pt x="9109" y="14451"/>
                      <a:pt x="9249" y="14172"/>
                    </a:cubicBezTo>
                    <a:cubicBezTo>
                      <a:pt x="9416" y="13879"/>
                      <a:pt x="9514" y="13587"/>
                      <a:pt x="9597" y="13266"/>
                    </a:cubicBezTo>
                    <a:cubicBezTo>
                      <a:pt x="9625" y="13196"/>
                      <a:pt x="9639" y="13112"/>
                      <a:pt x="9653" y="13043"/>
                    </a:cubicBezTo>
                    <a:lnTo>
                      <a:pt x="9667" y="12917"/>
                    </a:lnTo>
                    <a:cubicBezTo>
                      <a:pt x="9667" y="12889"/>
                      <a:pt x="9667" y="12833"/>
                      <a:pt x="9695" y="12805"/>
                    </a:cubicBezTo>
                    <a:cubicBezTo>
                      <a:pt x="9695" y="12736"/>
                      <a:pt x="9709" y="12638"/>
                      <a:pt x="9709" y="12568"/>
                    </a:cubicBezTo>
                    <a:lnTo>
                      <a:pt x="9709" y="12345"/>
                    </a:lnTo>
                    <a:cubicBezTo>
                      <a:pt x="9667" y="11438"/>
                      <a:pt x="9360" y="10602"/>
                      <a:pt x="8956" y="9890"/>
                    </a:cubicBezTo>
                    <a:cubicBezTo>
                      <a:pt x="8886" y="9779"/>
                      <a:pt x="8830" y="9681"/>
                      <a:pt x="8761" y="9569"/>
                    </a:cubicBezTo>
                    <a:cubicBezTo>
                      <a:pt x="8691" y="9472"/>
                      <a:pt x="8621" y="9360"/>
                      <a:pt x="8579" y="9276"/>
                    </a:cubicBezTo>
                    <a:cubicBezTo>
                      <a:pt x="8607" y="9276"/>
                      <a:pt x="8649" y="9290"/>
                      <a:pt x="8691" y="9332"/>
                    </a:cubicBezTo>
                    <a:cubicBezTo>
                      <a:pt x="8761" y="9388"/>
                      <a:pt x="8830" y="9416"/>
                      <a:pt x="8928" y="9486"/>
                    </a:cubicBezTo>
                    <a:cubicBezTo>
                      <a:pt x="8998" y="9555"/>
                      <a:pt x="9081" y="9625"/>
                      <a:pt x="9179" y="9751"/>
                    </a:cubicBezTo>
                    <a:cubicBezTo>
                      <a:pt x="9194" y="9768"/>
                      <a:pt x="9205" y="9776"/>
                      <a:pt x="9212" y="9776"/>
                    </a:cubicBezTo>
                    <a:cubicBezTo>
                      <a:pt x="9241" y="9776"/>
                      <a:pt x="9223" y="9668"/>
                      <a:pt x="9179" y="9569"/>
                    </a:cubicBezTo>
                    <a:cubicBezTo>
                      <a:pt x="8900" y="8997"/>
                      <a:pt x="8551" y="8565"/>
                      <a:pt x="8244" y="8133"/>
                    </a:cubicBezTo>
                    <a:cubicBezTo>
                      <a:pt x="7910" y="7714"/>
                      <a:pt x="7603" y="7296"/>
                      <a:pt x="7338" y="6780"/>
                    </a:cubicBezTo>
                    <a:cubicBezTo>
                      <a:pt x="7073" y="6277"/>
                      <a:pt x="6905" y="5733"/>
                      <a:pt x="6794" y="5162"/>
                    </a:cubicBezTo>
                    <a:cubicBezTo>
                      <a:pt x="6738" y="4883"/>
                      <a:pt x="6724" y="4590"/>
                      <a:pt x="6724" y="4297"/>
                    </a:cubicBezTo>
                    <a:cubicBezTo>
                      <a:pt x="6724" y="4157"/>
                      <a:pt x="6724" y="3990"/>
                      <a:pt x="6738" y="3850"/>
                    </a:cubicBezTo>
                    <a:cubicBezTo>
                      <a:pt x="6766" y="3711"/>
                      <a:pt x="6766" y="3558"/>
                      <a:pt x="6780" y="3418"/>
                    </a:cubicBezTo>
                    <a:cubicBezTo>
                      <a:pt x="6919" y="2232"/>
                      <a:pt x="7352" y="1103"/>
                      <a:pt x="7784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9"/>
              <p:cNvSpPr/>
              <p:nvPr/>
            </p:nvSpPr>
            <p:spPr>
              <a:xfrm>
                <a:off x="185041" y="236508"/>
                <a:ext cx="429722" cy="707839"/>
              </a:xfrm>
              <a:custGeom>
                <a:avLst/>
                <a:gdLst/>
                <a:ahLst/>
                <a:cxnLst/>
                <a:rect l="l" t="t" r="r" b="b"/>
                <a:pathLst>
                  <a:path w="9918" h="16336" extrusionOk="0">
                    <a:moveTo>
                      <a:pt x="4506" y="0"/>
                    </a:moveTo>
                    <a:cubicBezTo>
                      <a:pt x="4070" y="0"/>
                      <a:pt x="3638" y="55"/>
                      <a:pt x="3223" y="183"/>
                    </a:cubicBezTo>
                    <a:cubicBezTo>
                      <a:pt x="2149" y="490"/>
                      <a:pt x="1242" y="1201"/>
                      <a:pt x="698" y="2066"/>
                    </a:cubicBezTo>
                    <a:lnTo>
                      <a:pt x="656" y="2108"/>
                    </a:lnTo>
                    <a:lnTo>
                      <a:pt x="531" y="2163"/>
                    </a:lnTo>
                    <a:lnTo>
                      <a:pt x="461" y="2289"/>
                    </a:lnTo>
                    <a:cubicBezTo>
                      <a:pt x="405" y="2373"/>
                      <a:pt x="363" y="2442"/>
                      <a:pt x="321" y="2554"/>
                    </a:cubicBezTo>
                    <a:cubicBezTo>
                      <a:pt x="279" y="2638"/>
                      <a:pt x="252" y="2721"/>
                      <a:pt x="210" y="2833"/>
                    </a:cubicBezTo>
                    <a:cubicBezTo>
                      <a:pt x="182" y="2917"/>
                      <a:pt x="154" y="3014"/>
                      <a:pt x="126" y="3112"/>
                    </a:cubicBezTo>
                    <a:cubicBezTo>
                      <a:pt x="42" y="3475"/>
                      <a:pt x="0" y="3851"/>
                      <a:pt x="42" y="4228"/>
                    </a:cubicBezTo>
                    <a:cubicBezTo>
                      <a:pt x="42" y="4381"/>
                      <a:pt x="70" y="4535"/>
                      <a:pt x="112" y="4688"/>
                    </a:cubicBezTo>
                    <a:cubicBezTo>
                      <a:pt x="140" y="4855"/>
                      <a:pt x="196" y="5009"/>
                      <a:pt x="252" y="5148"/>
                    </a:cubicBezTo>
                    <a:cubicBezTo>
                      <a:pt x="363" y="5441"/>
                      <a:pt x="531" y="5720"/>
                      <a:pt x="740" y="5971"/>
                    </a:cubicBezTo>
                    <a:cubicBezTo>
                      <a:pt x="949" y="6208"/>
                      <a:pt x="1172" y="6432"/>
                      <a:pt x="1451" y="6613"/>
                    </a:cubicBezTo>
                    <a:lnTo>
                      <a:pt x="1549" y="6683"/>
                    </a:lnTo>
                    <a:lnTo>
                      <a:pt x="1660" y="6738"/>
                    </a:lnTo>
                    <a:lnTo>
                      <a:pt x="1870" y="6836"/>
                    </a:lnTo>
                    <a:cubicBezTo>
                      <a:pt x="1939" y="6878"/>
                      <a:pt x="2023" y="6906"/>
                      <a:pt x="2093" y="6920"/>
                    </a:cubicBezTo>
                    <a:cubicBezTo>
                      <a:pt x="2176" y="6948"/>
                      <a:pt x="2246" y="6976"/>
                      <a:pt x="2344" y="6990"/>
                    </a:cubicBezTo>
                    <a:cubicBezTo>
                      <a:pt x="2491" y="7022"/>
                      <a:pt x="2655" y="7039"/>
                      <a:pt x="2828" y="7039"/>
                    </a:cubicBezTo>
                    <a:cubicBezTo>
                      <a:pt x="3032" y="7039"/>
                      <a:pt x="3248" y="7015"/>
                      <a:pt x="3460" y="6962"/>
                    </a:cubicBezTo>
                    <a:cubicBezTo>
                      <a:pt x="3641" y="6906"/>
                      <a:pt x="3836" y="6836"/>
                      <a:pt x="4018" y="6738"/>
                    </a:cubicBezTo>
                    <a:cubicBezTo>
                      <a:pt x="4060" y="6711"/>
                      <a:pt x="4101" y="6683"/>
                      <a:pt x="4157" y="6641"/>
                    </a:cubicBezTo>
                    <a:cubicBezTo>
                      <a:pt x="4199" y="6613"/>
                      <a:pt x="4241" y="6599"/>
                      <a:pt x="4269" y="6557"/>
                    </a:cubicBezTo>
                    <a:lnTo>
                      <a:pt x="4394" y="6460"/>
                    </a:lnTo>
                    <a:lnTo>
                      <a:pt x="4520" y="6348"/>
                    </a:lnTo>
                    <a:lnTo>
                      <a:pt x="4673" y="6194"/>
                    </a:lnTo>
                    <a:cubicBezTo>
                      <a:pt x="4729" y="6139"/>
                      <a:pt x="4757" y="6083"/>
                      <a:pt x="4813" y="6013"/>
                    </a:cubicBezTo>
                    <a:lnTo>
                      <a:pt x="4883" y="5929"/>
                    </a:lnTo>
                    <a:lnTo>
                      <a:pt x="4938" y="5846"/>
                    </a:lnTo>
                    <a:lnTo>
                      <a:pt x="4994" y="5762"/>
                    </a:lnTo>
                    <a:lnTo>
                      <a:pt x="4994" y="5734"/>
                    </a:lnTo>
                    <a:lnTo>
                      <a:pt x="5008" y="5720"/>
                    </a:lnTo>
                    <a:lnTo>
                      <a:pt x="5022" y="5706"/>
                    </a:lnTo>
                    <a:lnTo>
                      <a:pt x="5036" y="5664"/>
                    </a:lnTo>
                    <a:cubicBezTo>
                      <a:pt x="5064" y="5650"/>
                      <a:pt x="5064" y="5637"/>
                      <a:pt x="5078" y="5623"/>
                    </a:cubicBezTo>
                    <a:cubicBezTo>
                      <a:pt x="5092" y="5595"/>
                      <a:pt x="5092" y="5567"/>
                      <a:pt x="5106" y="5525"/>
                    </a:cubicBezTo>
                    <a:cubicBezTo>
                      <a:pt x="5134" y="5483"/>
                      <a:pt x="5148" y="5413"/>
                      <a:pt x="5161" y="5358"/>
                    </a:cubicBezTo>
                    <a:cubicBezTo>
                      <a:pt x="5245" y="5023"/>
                      <a:pt x="5231" y="4688"/>
                      <a:pt x="5148" y="4367"/>
                    </a:cubicBezTo>
                    <a:cubicBezTo>
                      <a:pt x="5092" y="4200"/>
                      <a:pt x="5036" y="4046"/>
                      <a:pt x="4952" y="3907"/>
                    </a:cubicBezTo>
                    <a:cubicBezTo>
                      <a:pt x="4869" y="3767"/>
                      <a:pt x="4785" y="3628"/>
                      <a:pt x="4659" y="3502"/>
                    </a:cubicBezTo>
                    <a:lnTo>
                      <a:pt x="4785" y="3502"/>
                    </a:lnTo>
                    <a:cubicBezTo>
                      <a:pt x="4827" y="3502"/>
                      <a:pt x="4869" y="3488"/>
                      <a:pt x="4924" y="3475"/>
                    </a:cubicBezTo>
                    <a:cubicBezTo>
                      <a:pt x="4966" y="3475"/>
                      <a:pt x="5008" y="3461"/>
                      <a:pt x="5036" y="3433"/>
                    </a:cubicBezTo>
                    <a:cubicBezTo>
                      <a:pt x="5175" y="3363"/>
                      <a:pt x="5203" y="3196"/>
                      <a:pt x="5078" y="2944"/>
                    </a:cubicBezTo>
                    <a:cubicBezTo>
                      <a:pt x="5036" y="2903"/>
                      <a:pt x="5008" y="2833"/>
                      <a:pt x="4952" y="2777"/>
                    </a:cubicBezTo>
                    <a:cubicBezTo>
                      <a:pt x="4938" y="2735"/>
                      <a:pt x="4896" y="2707"/>
                      <a:pt x="4869" y="2693"/>
                    </a:cubicBezTo>
                    <a:cubicBezTo>
                      <a:pt x="4827" y="2652"/>
                      <a:pt x="4799" y="2638"/>
                      <a:pt x="4757" y="2596"/>
                    </a:cubicBezTo>
                    <a:cubicBezTo>
                      <a:pt x="4729" y="2568"/>
                      <a:pt x="4687" y="2554"/>
                      <a:pt x="4659" y="2512"/>
                    </a:cubicBezTo>
                    <a:lnTo>
                      <a:pt x="4659" y="2512"/>
                    </a:lnTo>
                    <a:cubicBezTo>
                      <a:pt x="4667" y="2514"/>
                      <a:pt x="4672" y="2515"/>
                      <a:pt x="4673" y="2515"/>
                    </a:cubicBezTo>
                    <a:cubicBezTo>
                      <a:pt x="4682" y="2515"/>
                      <a:pt x="4590" y="2484"/>
                      <a:pt x="4590" y="2484"/>
                    </a:cubicBezTo>
                    <a:lnTo>
                      <a:pt x="4576" y="2456"/>
                    </a:lnTo>
                    <a:lnTo>
                      <a:pt x="4534" y="2442"/>
                    </a:lnTo>
                    <a:lnTo>
                      <a:pt x="4366" y="2359"/>
                    </a:lnTo>
                    <a:cubicBezTo>
                      <a:pt x="4325" y="2345"/>
                      <a:pt x="4269" y="2317"/>
                      <a:pt x="4241" y="2303"/>
                    </a:cubicBezTo>
                    <a:cubicBezTo>
                      <a:pt x="4199" y="2289"/>
                      <a:pt x="4171" y="2289"/>
                      <a:pt x="4129" y="2275"/>
                    </a:cubicBezTo>
                    <a:cubicBezTo>
                      <a:pt x="3939" y="2201"/>
                      <a:pt x="3709" y="2167"/>
                      <a:pt x="3475" y="2167"/>
                    </a:cubicBezTo>
                    <a:cubicBezTo>
                      <a:pt x="3400" y="2167"/>
                      <a:pt x="3325" y="2171"/>
                      <a:pt x="3251" y="2177"/>
                    </a:cubicBezTo>
                    <a:cubicBezTo>
                      <a:pt x="2930" y="2219"/>
                      <a:pt x="2623" y="2317"/>
                      <a:pt x="2344" y="2498"/>
                    </a:cubicBezTo>
                    <a:cubicBezTo>
                      <a:pt x="2065" y="2665"/>
                      <a:pt x="1814" y="2903"/>
                      <a:pt x="1619" y="3154"/>
                    </a:cubicBezTo>
                    <a:cubicBezTo>
                      <a:pt x="1591" y="3223"/>
                      <a:pt x="1535" y="3293"/>
                      <a:pt x="1507" y="3363"/>
                    </a:cubicBezTo>
                    <a:lnTo>
                      <a:pt x="1451" y="3475"/>
                    </a:lnTo>
                    <a:lnTo>
                      <a:pt x="1437" y="3530"/>
                    </a:lnTo>
                    <a:lnTo>
                      <a:pt x="1437" y="3544"/>
                    </a:lnTo>
                    <a:lnTo>
                      <a:pt x="1395" y="3614"/>
                    </a:lnTo>
                    <a:lnTo>
                      <a:pt x="1395" y="3628"/>
                    </a:lnTo>
                    <a:lnTo>
                      <a:pt x="1381" y="3684"/>
                    </a:lnTo>
                    <a:lnTo>
                      <a:pt x="1381" y="3698"/>
                    </a:lnTo>
                    <a:lnTo>
                      <a:pt x="1367" y="3753"/>
                    </a:lnTo>
                    <a:cubicBezTo>
                      <a:pt x="1340" y="3781"/>
                      <a:pt x="1340" y="3809"/>
                      <a:pt x="1326" y="3837"/>
                    </a:cubicBezTo>
                    <a:cubicBezTo>
                      <a:pt x="1312" y="3879"/>
                      <a:pt x="1312" y="3893"/>
                      <a:pt x="1312" y="3921"/>
                    </a:cubicBezTo>
                    <a:lnTo>
                      <a:pt x="1298" y="3977"/>
                    </a:lnTo>
                    <a:lnTo>
                      <a:pt x="1298" y="4019"/>
                    </a:lnTo>
                    <a:cubicBezTo>
                      <a:pt x="1289" y="4012"/>
                      <a:pt x="1281" y="4010"/>
                      <a:pt x="1276" y="4010"/>
                    </a:cubicBezTo>
                    <a:cubicBezTo>
                      <a:pt x="1255" y="4010"/>
                      <a:pt x="1253" y="4045"/>
                      <a:pt x="1242" y="4088"/>
                    </a:cubicBezTo>
                    <a:cubicBezTo>
                      <a:pt x="1200" y="4367"/>
                      <a:pt x="1242" y="4646"/>
                      <a:pt x="1312" y="4855"/>
                    </a:cubicBezTo>
                    <a:cubicBezTo>
                      <a:pt x="1381" y="5079"/>
                      <a:pt x="1479" y="5246"/>
                      <a:pt x="1591" y="5385"/>
                    </a:cubicBezTo>
                    <a:cubicBezTo>
                      <a:pt x="1814" y="5664"/>
                      <a:pt x="2065" y="5804"/>
                      <a:pt x="2246" y="5846"/>
                    </a:cubicBezTo>
                    <a:cubicBezTo>
                      <a:pt x="2328" y="5878"/>
                      <a:pt x="2400" y="5892"/>
                      <a:pt x="2460" y="5892"/>
                    </a:cubicBezTo>
                    <a:cubicBezTo>
                      <a:pt x="2502" y="5892"/>
                      <a:pt x="2538" y="5885"/>
                      <a:pt x="2567" y="5874"/>
                    </a:cubicBezTo>
                    <a:cubicBezTo>
                      <a:pt x="2637" y="5860"/>
                      <a:pt x="2665" y="5832"/>
                      <a:pt x="2665" y="5776"/>
                    </a:cubicBezTo>
                    <a:cubicBezTo>
                      <a:pt x="2790" y="5637"/>
                      <a:pt x="2679" y="5413"/>
                      <a:pt x="2623" y="5134"/>
                    </a:cubicBezTo>
                    <a:cubicBezTo>
                      <a:pt x="2581" y="4995"/>
                      <a:pt x="2567" y="4828"/>
                      <a:pt x="2567" y="4674"/>
                    </a:cubicBezTo>
                    <a:cubicBezTo>
                      <a:pt x="2581" y="4521"/>
                      <a:pt x="2623" y="4339"/>
                      <a:pt x="2707" y="4200"/>
                    </a:cubicBezTo>
                    <a:cubicBezTo>
                      <a:pt x="2776" y="4088"/>
                      <a:pt x="2874" y="3977"/>
                      <a:pt x="2999" y="3893"/>
                    </a:cubicBezTo>
                    <a:cubicBezTo>
                      <a:pt x="3125" y="3809"/>
                      <a:pt x="3264" y="3740"/>
                      <a:pt x="3404" y="3698"/>
                    </a:cubicBezTo>
                    <a:cubicBezTo>
                      <a:pt x="3474" y="3684"/>
                      <a:pt x="3547" y="3677"/>
                      <a:pt x="3622" y="3677"/>
                    </a:cubicBezTo>
                    <a:cubicBezTo>
                      <a:pt x="3697" y="3677"/>
                      <a:pt x="3774" y="3684"/>
                      <a:pt x="3850" y="3698"/>
                    </a:cubicBezTo>
                    <a:cubicBezTo>
                      <a:pt x="3990" y="3740"/>
                      <a:pt x="4129" y="3809"/>
                      <a:pt x="4255" y="3893"/>
                    </a:cubicBezTo>
                    <a:cubicBezTo>
                      <a:pt x="4352" y="3963"/>
                      <a:pt x="4464" y="4060"/>
                      <a:pt x="4548" y="4172"/>
                    </a:cubicBezTo>
                    <a:cubicBezTo>
                      <a:pt x="4631" y="4270"/>
                      <a:pt x="4715" y="4395"/>
                      <a:pt x="4757" y="4535"/>
                    </a:cubicBezTo>
                    <a:cubicBezTo>
                      <a:pt x="4813" y="4660"/>
                      <a:pt x="4841" y="4800"/>
                      <a:pt x="4841" y="4953"/>
                    </a:cubicBezTo>
                    <a:cubicBezTo>
                      <a:pt x="4869" y="5093"/>
                      <a:pt x="4841" y="5232"/>
                      <a:pt x="4813" y="5372"/>
                    </a:cubicBezTo>
                    <a:cubicBezTo>
                      <a:pt x="4631" y="5860"/>
                      <a:pt x="4269" y="6222"/>
                      <a:pt x="3864" y="6460"/>
                    </a:cubicBezTo>
                    <a:cubicBezTo>
                      <a:pt x="3559" y="6627"/>
                      <a:pt x="3199" y="6718"/>
                      <a:pt x="2837" y="6718"/>
                    </a:cubicBezTo>
                    <a:cubicBezTo>
                      <a:pt x="2686" y="6718"/>
                      <a:pt x="2534" y="6702"/>
                      <a:pt x="2386" y="6669"/>
                    </a:cubicBezTo>
                    <a:lnTo>
                      <a:pt x="2190" y="6613"/>
                    </a:lnTo>
                    <a:cubicBezTo>
                      <a:pt x="2149" y="6599"/>
                      <a:pt x="2079" y="6557"/>
                      <a:pt x="2023" y="6543"/>
                    </a:cubicBezTo>
                    <a:cubicBezTo>
                      <a:pt x="1967" y="6529"/>
                      <a:pt x="1898" y="6487"/>
                      <a:pt x="1842" y="6460"/>
                    </a:cubicBezTo>
                    <a:cubicBezTo>
                      <a:pt x="1800" y="6418"/>
                      <a:pt x="1730" y="6404"/>
                      <a:pt x="1674" y="6362"/>
                    </a:cubicBezTo>
                    <a:lnTo>
                      <a:pt x="1521" y="6264"/>
                    </a:lnTo>
                    <a:cubicBezTo>
                      <a:pt x="1465" y="6222"/>
                      <a:pt x="1409" y="6194"/>
                      <a:pt x="1354" y="6139"/>
                    </a:cubicBezTo>
                    <a:cubicBezTo>
                      <a:pt x="1256" y="6069"/>
                      <a:pt x="1172" y="5971"/>
                      <a:pt x="1075" y="5874"/>
                    </a:cubicBezTo>
                    <a:cubicBezTo>
                      <a:pt x="768" y="5553"/>
                      <a:pt x="558" y="5148"/>
                      <a:pt x="433" y="4730"/>
                    </a:cubicBezTo>
                    <a:cubicBezTo>
                      <a:pt x="307" y="4311"/>
                      <a:pt x="279" y="3851"/>
                      <a:pt x="349" y="3419"/>
                    </a:cubicBezTo>
                    <a:cubicBezTo>
                      <a:pt x="377" y="3209"/>
                      <a:pt x="447" y="2986"/>
                      <a:pt x="544" y="2791"/>
                    </a:cubicBezTo>
                    <a:cubicBezTo>
                      <a:pt x="558" y="2735"/>
                      <a:pt x="586" y="2693"/>
                      <a:pt x="614" y="2638"/>
                    </a:cubicBezTo>
                    <a:cubicBezTo>
                      <a:pt x="628" y="2582"/>
                      <a:pt x="656" y="2526"/>
                      <a:pt x="698" y="2498"/>
                    </a:cubicBezTo>
                    <a:cubicBezTo>
                      <a:pt x="726" y="2442"/>
                      <a:pt x="754" y="2387"/>
                      <a:pt x="782" y="2359"/>
                    </a:cubicBezTo>
                    <a:cubicBezTo>
                      <a:pt x="823" y="2303"/>
                      <a:pt x="837" y="2247"/>
                      <a:pt x="865" y="2219"/>
                    </a:cubicBezTo>
                    <a:cubicBezTo>
                      <a:pt x="1395" y="1410"/>
                      <a:pt x="2246" y="768"/>
                      <a:pt x="3237" y="503"/>
                    </a:cubicBezTo>
                    <a:cubicBezTo>
                      <a:pt x="3404" y="462"/>
                      <a:pt x="3557" y="434"/>
                      <a:pt x="3711" y="406"/>
                    </a:cubicBezTo>
                    <a:cubicBezTo>
                      <a:pt x="3795" y="392"/>
                      <a:pt x="3864" y="392"/>
                      <a:pt x="3962" y="364"/>
                    </a:cubicBezTo>
                    <a:cubicBezTo>
                      <a:pt x="4046" y="364"/>
                      <a:pt x="4115" y="350"/>
                      <a:pt x="4199" y="350"/>
                    </a:cubicBezTo>
                    <a:cubicBezTo>
                      <a:pt x="4101" y="350"/>
                      <a:pt x="3976" y="392"/>
                      <a:pt x="3850" y="434"/>
                    </a:cubicBezTo>
                    <a:cubicBezTo>
                      <a:pt x="3711" y="490"/>
                      <a:pt x="3585" y="559"/>
                      <a:pt x="3474" y="643"/>
                    </a:cubicBezTo>
                    <a:cubicBezTo>
                      <a:pt x="3348" y="741"/>
                      <a:pt x="3237" y="824"/>
                      <a:pt x="3167" y="908"/>
                    </a:cubicBezTo>
                    <a:cubicBezTo>
                      <a:pt x="3097" y="992"/>
                      <a:pt x="3055" y="1061"/>
                      <a:pt x="3027" y="1117"/>
                    </a:cubicBezTo>
                    <a:cubicBezTo>
                      <a:pt x="3013" y="1201"/>
                      <a:pt x="3069" y="1243"/>
                      <a:pt x="3167" y="1243"/>
                    </a:cubicBezTo>
                    <a:cubicBezTo>
                      <a:pt x="3195" y="1243"/>
                      <a:pt x="3223" y="1243"/>
                      <a:pt x="3264" y="1229"/>
                    </a:cubicBezTo>
                    <a:cubicBezTo>
                      <a:pt x="3292" y="1229"/>
                      <a:pt x="3334" y="1229"/>
                      <a:pt x="3362" y="1201"/>
                    </a:cubicBezTo>
                    <a:cubicBezTo>
                      <a:pt x="3432" y="1187"/>
                      <a:pt x="3516" y="1173"/>
                      <a:pt x="3585" y="1159"/>
                    </a:cubicBezTo>
                    <a:cubicBezTo>
                      <a:pt x="3920" y="1089"/>
                      <a:pt x="4325" y="1047"/>
                      <a:pt x="4492" y="1047"/>
                    </a:cubicBezTo>
                    <a:cubicBezTo>
                      <a:pt x="4910" y="1061"/>
                      <a:pt x="5329" y="1103"/>
                      <a:pt x="5733" y="1201"/>
                    </a:cubicBezTo>
                    <a:cubicBezTo>
                      <a:pt x="5664" y="1201"/>
                      <a:pt x="5608" y="1229"/>
                      <a:pt x="5566" y="1243"/>
                    </a:cubicBezTo>
                    <a:lnTo>
                      <a:pt x="5399" y="1299"/>
                    </a:lnTo>
                    <a:cubicBezTo>
                      <a:pt x="5315" y="1340"/>
                      <a:pt x="5231" y="1396"/>
                      <a:pt x="5175" y="1452"/>
                    </a:cubicBezTo>
                    <a:cubicBezTo>
                      <a:pt x="5120" y="1522"/>
                      <a:pt x="5092" y="1591"/>
                      <a:pt x="5078" y="1675"/>
                    </a:cubicBezTo>
                    <a:cubicBezTo>
                      <a:pt x="5050" y="1759"/>
                      <a:pt x="5050" y="1856"/>
                      <a:pt x="5078" y="1954"/>
                    </a:cubicBezTo>
                    <a:cubicBezTo>
                      <a:pt x="5092" y="2024"/>
                      <a:pt x="5120" y="2080"/>
                      <a:pt x="5189" y="2108"/>
                    </a:cubicBezTo>
                    <a:cubicBezTo>
                      <a:pt x="5231" y="2135"/>
                      <a:pt x="5259" y="2149"/>
                      <a:pt x="5301" y="2149"/>
                    </a:cubicBezTo>
                    <a:cubicBezTo>
                      <a:pt x="5329" y="2163"/>
                      <a:pt x="5371" y="2163"/>
                      <a:pt x="5399" y="2163"/>
                    </a:cubicBezTo>
                    <a:lnTo>
                      <a:pt x="5510" y="2163"/>
                    </a:lnTo>
                    <a:cubicBezTo>
                      <a:pt x="5538" y="2163"/>
                      <a:pt x="5594" y="2163"/>
                      <a:pt x="5636" y="2177"/>
                    </a:cubicBezTo>
                    <a:cubicBezTo>
                      <a:pt x="5719" y="2177"/>
                      <a:pt x="5803" y="2205"/>
                      <a:pt x="5887" y="2219"/>
                    </a:cubicBezTo>
                    <a:cubicBezTo>
                      <a:pt x="6068" y="2247"/>
                      <a:pt x="6236" y="2289"/>
                      <a:pt x="6431" y="2345"/>
                    </a:cubicBezTo>
                    <a:cubicBezTo>
                      <a:pt x="6793" y="2456"/>
                      <a:pt x="7170" y="2638"/>
                      <a:pt x="7519" y="2875"/>
                    </a:cubicBezTo>
                    <a:cubicBezTo>
                      <a:pt x="7868" y="3126"/>
                      <a:pt x="8188" y="3461"/>
                      <a:pt x="8453" y="3837"/>
                    </a:cubicBezTo>
                    <a:cubicBezTo>
                      <a:pt x="8718" y="4228"/>
                      <a:pt x="8928" y="4674"/>
                      <a:pt x="9053" y="5148"/>
                    </a:cubicBezTo>
                    <a:cubicBezTo>
                      <a:pt x="9011" y="5093"/>
                      <a:pt x="8983" y="5065"/>
                      <a:pt x="8942" y="5009"/>
                    </a:cubicBezTo>
                    <a:cubicBezTo>
                      <a:pt x="8914" y="4953"/>
                      <a:pt x="8872" y="4925"/>
                      <a:pt x="8844" y="4869"/>
                    </a:cubicBezTo>
                    <a:cubicBezTo>
                      <a:pt x="8467" y="4339"/>
                      <a:pt x="8049" y="3837"/>
                      <a:pt x="7602" y="3349"/>
                    </a:cubicBezTo>
                    <a:cubicBezTo>
                      <a:pt x="7570" y="3313"/>
                      <a:pt x="7541" y="3298"/>
                      <a:pt x="7518" y="3298"/>
                    </a:cubicBezTo>
                    <a:cubicBezTo>
                      <a:pt x="7452" y="3298"/>
                      <a:pt x="7432" y="3420"/>
                      <a:pt x="7505" y="3502"/>
                    </a:cubicBezTo>
                    <a:cubicBezTo>
                      <a:pt x="7658" y="3740"/>
                      <a:pt x="7826" y="4032"/>
                      <a:pt x="7979" y="4367"/>
                    </a:cubicBezTo>
                    <a:cubicBezTo>
                      <a:pt x="8077" y="4576"/>
                      <a:pt x="8146" y="4800"/>
                      <a:pt x="8202" y="5023"/>
                    </a:cubicBezTo>
                    <a:cubicBezTo>
                      <a:pt x="8244" y="5246"/>
                      <a:pt x="8300" y="5483"/>
                      <a:pt x="8314" y="5720"/>
                    </a:cubicBezTo>
                    <a:cubicBezTo>
                      <a:pt x="8356" y="5943"/>
                      <a:pt x="8370" y="6194"/>
                      <a:pt x="8370" y="6418"/>
                    </a:cubicBezTo>
                    <a:lnTo>
                      <a:pt x="8370" y="7129"/>
                    </a:lnTo>
                    <a:cubicBezTo>
                      <a:pt x="8356" y="7478"/>
                      <a:pt x="8300" y="7854"/>
                      <a:pt x="8216" y="8203"/>
                    </a:cubicBezTo>
                    <a:lnTo>
                      <a:pt x="8202" y="8273"/>
                    </a:lnTo>
                    <a:lnTo>
                      <a:pt x="8174" y="8343"/>
                    </a:lnTo>
                    <a:lnTo>
                      <a:pt x="8146" y="8482"/>
                    </a:lnTo>
                    <a:lnTo>
                      <a:pt x="8063" y="8775"/>
                    </a:lnTo>
                    <a:cubicBezTo>
                      <a:pt x="8021" y="8873"/>
                      <a:pt x="8007" y="8970"/>
                      <a:pt x="7965" y="9068"/>
                    </a:cubicBezTo>
                    <a:cubicBezTo>
                      <a:pt x="7937" y="9152"/>
                      <a:pt x="7923" y="9263"/>
                      <a:pt x="7881" y="9347"/>
                    </a:cubicBezTo>
                    <a:cubicBezTo>
                      <a:pt x="7854" y="9472"/>
                      <a:pt x="7812" y="9598"/>
                      <a:pt x="7798" y="9696"/>
                    </a:cubicBezTo>
                    <a:cubicBezTo>
                      <a:pt x="7756" y="9821"/>
                      <a:pt x="7742" y="9919"/>
                      <a:pt x="7714" y="10044"/>
                    </a:cubicBezTo>
                    <a:lnTo>
                      <a:pt x="7602" y="9891"/>
                    </a:lnTo>
                    <a:cubicBezTo>
                      <a:pt x="7575" y="9779"/>
                      <a:pt x="7519" y="9682"/>
                      <a:pt x="7477" y="9570"/>
                    </a:cubicBezTo>
                    <a:cubicBezTo>
                      <a:pt x="7449" y="9458"/>
                      <a:pt x="7435" y="9333"/>
                      <a:pt x="7435" y="9179"/>
                    </a:cubicBezTo>
                    <a:cubicBezTo>
                      <a:pt x="7435" y="9135"/>
                      <a:pt x="7419" y="9117"/>
                      <a:pt x="7396" y="9117"/>
                    </a:cubicBezTo>
                    <a:cubicBezTo>
                      <a:pt x="7355" y="9117"/>
                      <a:pt x="7290" y="9177"/>
                      <a:pt x="7254" y="9249"/>
                    </a:cubicBezTo>
                    <a:cubicBezTo>
                      <a:pt x="7198" y="9389"/>
                      <a:pt x="7128" y="9500"/>
                      <a:pt x="7100" y="9626"/>
                    </a:cubicBezTo>
                    <a:cubicBezTo>
                      <a:pt x="7045" y="9751"/>
                      <a:pt x="7017" y="9891"/>
                      <a:pt x="6975" y="10016"/>
                    </a:cubicBezTo>
                    <a:cubicBezTo>
                      <a:pt x="6891" y="10254"/>
                      <a:pt x="6835" y="10519"/>
                      <a:pt x="6766" y="10756"/>
                    </a:cubicBezTo>
                    <a:cubicBezTo>
                      <a:pt x="6724" y="10881"/>
                      <a:pt x="6696" y="11007"/>
                      <a:pt x="6640" y="11132"/>
                    </a:cubicBezTo>
                    <a:cubicBezTo>
                      <a:pt x="6584" y="11244"/>
                      <a:pt x="6556" y="11369"/>
                      <a:pt x="6501" y="11495"/>
                    </a:cubicBezTo>
                    <a:cubicBezTo>
                      <a:pt x="6459" y="11620"/>
                      <a:pt x="6375" y="11732"/>
                      <a:pt x="6333" y="11844"/>
                    </a:cubicBezTo>
                    <a:cubicBezTo>
                      <a:pt x="6291" y="11899"/>
                      <a:pt x="6263" y="11969"/>
                      <a:pt x="6222" y="12011"/>
                    </a:cubicBezTo>
                    <a:cubicBezTo>
                      <a:pt x="6194" y="12067"/>
                      <a:pt x="6138" y="12123"/>
                      <a:pt x="6110" y="12192"/>
                    </a:cubicBezTo>
                    <a:cubicBezTo>
                      <a:pt x="5943" y="12416"/>
                      <a:pt x="5733" y="12611"/>
                      <a:pt x="5538" y="12820"/>
                    </a:cubicBezTo>
                    <a:cubicBezTo>
                      <a:pt x="5440" y="12918"/>
                      <a:pt x="5329" y="13015"/>
                      <a:pt x="5231" y="13113"/>
                    </a:cubicBezTo>
                    <a:lnTo>
                      <a:pt x="5078" y="13252"/>
                    </a:lnTo>
                    <a:lnTo>
                      <a:pt x="4896" y="13392"/>
                    </a:lnTo>
                    <a:cubicBezTo>
                      <a:pt x="4799" y="13476"/>
                      <a:pt x="4673" y="13573"/>
                      <a:pt x="4562" y="13671"/>
                    </a:cubicBezTo>
                    <a:cubicBezTo>
                      <a:pt x="4450" y="13755"/>
                      <a:pt x="4339" y="13852"/>
                      <a:pt x="4213" y="13936"/>
                    </a:cubicBezTo>
                    <a:cubicBezTo>
                      <a:pt x="3990" y="14103"/>
                      <a:pt x="3753" y="14285"/>
                      <a:pt x="3502" y="14438"/>
                    </a:cubicBezTo>
                    <a:cubicBezTo>
                      <a:pt x="2539" y="15108"/>
                      <a:pt x="1549" y="15707"/>
                      <a:pt x="572" y="16335"/>
                    </a:cubicBezTo>
                    <a:cubicBezTo>
                      <a:pt x="572" y="16335"/>
                      <a:pt x="1047" y="16084"/>
                      <a:pt x="1870" y="15624"/>
                    </a:cubicBezTo>
                    <a:cubicBezTo>
                      <a:pt x="2274" y="15401"/>
                      <a:pt x="2776" y="15122"/>
                      <a:pt x="3334" y="14787"/>
                    </a:cubicBezTo>
                    <a:cubicBezTo>
                      <a:pt x="3613" y="14633"/>
                      <a:pt x="3920" y="14452"/>
                      <a:pt x="4241" y="14271"/>
                    </a:cubicBezTo>
                    <a:cubicBezTo>
                      <a:pt x="4394" y="14159"/>
                      <a:pt x="4548" y="14075"/>
                      <a:pt x="4729" y="13964"/>
                    </a:cubicBezTo>
                    <a:cubicBezTo>
                      <a:pt x="4883" y="13866"/>
                      <a:pt x="5064" y="13755"/>
                      <a:pt x="5231" y="13643"/>
                    </a:cubicBezTo>
                    <a:cubicBezTo>
                      <a:pt x="5413" y="13531"/>
                      <a:pt x="5580" y="13392"/>
                      <a:pt x="5761" y="13266"/>
                    </a:cubicBezTo>
                    <a:cubicBezTo>
                      <a:pt x="5929" y="13155"/>
                      <a:pt x="6110" y="13015"/>
                      <a:pt x="6277" y="12876"/>
                    </a:cubicBezTo>
                    <a:cubicBezTo>
                      <a:pt x="6626" y="12569"/>
                      <a:pt x="6975" y="12262"/>
                      <a:pt x="7296" y="11872"/>
                    </a:cubicBezTo>
                    <a:cubicBezTo>
                      <a:pt x="7602" y="11509"/>
                      <a:pt x="7881" y="11090"/>
                      <a:pt x="8160" y="10672"/>
                    </a:cubicBezTo>
                    <a:cubicBezTo>
                      <a:pt x="8286" y="10463"/>
                      <a:pt x="8425" y="10240"/>
                      <a:pt x="8551" y="10030"/>
                    </a:cubicBezTo>
                    <a:cubicBezTo>
                      <a:pt x="8663" y="9807"/>
                      <a:pt x="8788" y="9598"/>
                      <a:pt x="8914" y="9361"/>
                    </a:cubicBezTo>
                    <a:cubicBezTo>
                      <a:pt x="8969" y="9263"/>
                      <a:pt x="9039" y="9138"/>
                      <a:pt x="9081" y="9012"/>
                    </a:cubicBezTo>
                    <a:lnTo>
                      <a:pt x="9179" y="8845"/>
                    </a:lnTo>
                    <a:lnTo>
                      <a:pt x="9221" y="8761"/>
                    </a:lnTo>
                    <a:lnTo>
                      <a:pt x="9276" y="8663"/>
                    </a:lnTo>
                    <a:lnTo>
                      <a:pt x="9360" y="8482"/>
                    </a:lnTo>
                    <a:lnTo>
                      <a:pt x="9458" y="8287"/>
                    </a:lnTo>
                    <a:cubicBezTo>
                      <a:pt x="9500" y="8161"/>
                      <a:pt x="9541" y="8022"/>
                      <a:pt x="9597" y="7882"/>
                    </a:cubicBezTo>
                    <a:cubicBezTo>
                      <a:pt x="9765" y="7338"/>
                      <a:pt x="9876" y="6780"/>
                      <a:pt x="9890" y="6208"/>
                    </a:cubicBezTo>
                    <a:cubicBezTo>
                      <a:pt x="9918" y="5065"/>
                      <a:pt x="9639" y="3893"/>
                      <a:pt x="9053" y="2903"/>
                    </a:cubicBezTo>
                    <a:cubicBezTo>
                      <a:pt x="8481" y="1884"/>
                      <a:pt x="7589" y="1061"/>
                      <a:pt x="6570" y="531"/>
                    </a:cubicBezTo>
                    <a:cubicBezTo>
                      <a:pt x="6501" y="490"/>
                      <a:pt x="6459" y="462"/>
                      <a:pt x="6389" y="420"/>
                    </a:cubicBezTo>
                    <a:lnTo>
                      <a:pt x="6180" y="336"/>
                    </a:lnTo>
                    <a:cubicBezTo>
                      <a:pt x="6110" y="294"/>
                      <a:pt x="6040" y="280"/>
                      <a:pt x="5971" y="252"/>
                    </a:cubicBezTo>
                    <a:lnTo>
                      <a:pt x="5761" y="183"/>
                    </a:lnTo>
                    <a:lnTo>
                      <a:pt x="5538" y="113"/>
                    </a:lnTo>
                    <a:lnTo>
                      <a:pt x="5329" y="71"/>
                    </a:lnTo>
                    <a:lnTo>
                      <a:pt x="5120" y="43"/>
                    </a:lnTo>
                    <a:lnTo>
                      <a:pt x="4910" y="15"/>
                    </a:lnTo>
                    <a:cubicBezTo>
                      <a:pt x="4775" y="5"/>
                      <a:pt x="4640" y="0"/>
                      <a:pt x="4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9"/>
              <p:cNvSpPr/>
              <p:nvPr/>
            </p:nvSpPr>
            <p:spPr>
              <a:xfrm>
                <a:off x="235218" y="1077264"/>
                <a:ext cx="500433" cy="691763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5965" extrusionOk="0">
                    <a:moveTo>
                      <a:pt x="4785" y="1"/>
                    </a:moveTo>
                    <a:cubicBezTo>
                      <a:pt x="4785" y="1"/>
                      <a:pt x="4785" y="168"/>
                      <a:pt x="4813" y="447"/>
                    </a:cubicBezTo>
                    <a:cubicBezTo>
                      <a:pt x="4826" y="726"/>
                      <a:pt x="4840" y="1117"/>
                      <a:pt x="4826" y="1647"/>
                    </a:cubicBezTo>
                    <a:cubicBezTo>
                      <a:pt x="4813" y="1912"/>
                      <a:pt x="4813" y="2191"/>
                      <a:pt x="4757" y="2498"/>
                    </a:cubicBezTo>
                    <a:cubicBezTo>
                      <a:pt x="4715" y="2818"/>
                      <a:pt x="4673" y="3125"/>
                      <a:pt x="4575" y="3474"/>
                    </a:cubicBezTo>
                    <a:cubicBezTo>
                      <a:pt x="4492" y="3823"/>
                      <a:pt x="4366" y="4171"/>
                      <a:pt x="4199" y="4534"/>
                    </a:cubicBezTo>
                    <a:cubicBezTo>
                      <a:pt x="4017" y="4911"/>
                      <a:pt x="3808" y="5259"/>
                      <a:pt x="3557" y="5608"/>
                    </a:cubicBezTo>
                    <a:cubicBezTo>
                      <a:pt x="3027" y="6320"/>
                      <a:pt x="2371" y="7031"/>
                      <a:pt x="1716" y="7840"/>
                    </a:cubicBezTo>
                    <a:cubicBezTo>
                      <a:pt x="1395" y="8231"/>
                      <a:pt x="1060" y="8677"/>
                      <a:pt x="781" y="9165"/>
                    </a:cubicBezTo>
                    <a:cubicBezTo>
                      <a:pt x="488" y="9625"/>
                      <a:pt x="237" y="10169"/>
                      <a:pt x="98" y="10769"/>
                    </a:cubicBezTo>
                    <a:cubicBezTo>
                      <a:pt x="28" y="11062"/>
                      <a:pt x="0" y="11355"/>
                      <a:pt x="14" y="11676"/>
                    </a:cubicBezTo>
                    <a:cubicBezTo>
                      <a:pt x="14" y="11983"/>
                      <a:pt x="56" y="12276"/>
                      <a:pt x="154" y="12596"/>
                    </a:cubicBezTo>
                    <a:cubicBezTo>
                      <a:pt x="196" y="12750"/>
                      <a:pt x="237" y="12889"/>
                      <a:pt x="307" y="13029"/>
                    </a:cubicBezTo>
                    <a:cubicBezTo>
                      <a:pt x="363" y="13168"/>
                      <a:pt x="433" y="13308"/>
                      <a:pt x="502" y="13447"/>
                    </a:cubicBezTo>
                    <a:cubicBezTo>
                      <a:pt x="642" y="13726"/>
                      <a:pt x="809" y="13991"/>
                      <a:pt x="1018" y="14228"/>
                    </a:cubicBezTo>
                    <a:cubicBezTo>
                      <a:pt x="1423" y="14717"/>
                      <a:pt x="1939" y="15107"/>
                      <a:pt x="2511" y="15386"/>
                    </a:cubicBezTo>
                    <a:cubicBezTo>
                      <a:pt x="3083" y="15665"/>
                      <a:pt x="3683" y="15832"/>
                      <a:pt x="4296" y="15902"/>
                    </a:cubicBezTo>
                    <a:cubicBezTo>
                      <a:pt x="4575" y="15946"/>
                      <a:pt x="4853" y="15964"/>
                      <a:pt x="5130" y="15964"/>
                    </a:cubicBezTo>
                    <a:cubicBezTo>
                      <a:pt x="5478" y="15964"/>
                      <a:pt x="5824" y="15935"/>
                      <a:pt x="6166" y="15888"/>
                    </a:cubicBezTo>
                    <a:cubicBezTo>
                      <a:pt x="6779" y="15805"/>
                      <a:pt x="7393" y="15665"/>
                      <a:pt x="7965" y="15428"/>
                    </a:cubicBezTo>
                    <a:cubicBezTo>
                      <a:pt x="8537" y="15205"/>
                      <a:pt x="9081" y="14926"/>
                      <a:pt x="9569" y="14563"/>
                    </a:cubicBezTo>
                    <a:cubicBezTo>
                      <a:pt x="10057" y="14201"/>
                      <a:pt x="10490" y="13782"/>
                      <a:pt x="10824" y="13294"/>
                    </a:cubicBezTo>
                    <a:cubicBezTo>
                      <a:pt x="11145" y="12806"/>
                      <a:pt x="11382" y="12248"/>
                      <a:pt x="11480" y="11662"/>
                    </a:cubicBezTo>
                    <a:cubicBezTo>
                      <a:pt x="11536" y="11383"/>
                      <a:pt x="11550" y="11090"/>
                      <a:pt x="11536" y="10811"/>
                    </a:cubicBezTo>
                    <a:cubicBezTo>
                      <a:pt x="11522" y="10532"/>
                      <a:pt x="11480" y="10253"/>
                      <a:pt x="11410" y="10002"/>
                    </a:cubicBezTo>
                    <a:cubicBezTo>
                      <a:pt x="11396" y="9890"/>
                      <a:pt x="11354" y="9807"/>
                      <a:pt x="11327" y="9695"/>
                    </a:cubicBezTo>
                    <a:cubicBezTo>
                      <a:pt x="11299" y="9597"/>
                      <a:pt x="11257" y="9514"/>
                      <a:pt x="11229" y="9416"/>
                    </a:cubicBezTo>
                    <a:cubicBezTo>
                      <a:pt x="11187" y="9332"/>
                      <a:pt x="11159" y="9235"/>
                      <a:pt x="11117" y="9137"/>
                    </a:cubicBezTo>
                    <a:cubicBezTo>
                      <a:pt x="11089" y="9053"/>
                      <a:pt x="11034" y="8970"/>
                      <a:pt x="10992" y="8858"/>
                    </a:cubicBezTo>
                    <a:cubicBezTo>
                      <a:pt x="10810" y="8509"/>
                      <a:pt x="10559" y="8203"/>
                      <a:pt x="10280" y="7938"/>
                    </a:cubicBezTo>
                    <a:lnTo>
                      <a:pt x="10085" y="7784"/>
                    </a:lnTo>
                    <a:lnTo>
                      <a:pt x="9876" y="7645"/>
                    </a:lnTo>
                    <a:cubicBezTo>
                      <a:pt x="9806" y="7589"/>
                      <a:pt x="9736" y="7561"/>
                      <a:pt x="9667" y="7519"/>
                    </a:cubicBezTo>
                    <a:lnTo>
                      <a:pt x="9569" y="7449"/>
                    </a:lnTo>
                    <a:cubicBezTo>
                      <a:pt x="9527" y="7435"/>
                      <a:pt x="9499" y="7421"/>
                      <a:pt x="9443" y="7394"/>
                    </a:cubicBezTo>
                    <a:cubicBezTo>
                      <a:pt x="9374" y="7366"/>
                      <a:pt x="9290" y="7324"/>
                      <a:pt x="9220" y="7296"/>
                    </a:cubicBezTo>
                    <a:lnTo>
                      <a:pt x="8969" y="7212"/>
                    </a:lnTo>
                    <a:cubicBezTo>
                      <a:pt x="8816" y="7170"/>
                      <a:pt x="8648" y="7115"/>
                      <a:pt x="8481" y="7101"/>
                    </a:cubicBezTo>
                    <a:cubicBezTo>
                      <a:pt x="8357" y="7090"/>
                      <a:pt x="8228" y="7083"/>
                      <a:pt x="8099" y="7083"/>
                    </a:cubicBezTo>
                    <a:cubicBezTo>
                      <a:pt x="7894" y="7083"/>
                      <a:pt x="7687" y="7100"/>
                      <a:pt x="7491" y="7143"/>
                    </a:cubicBezTo>
                    <a:cubicBezTo>
                      <a:pt x="7463" y="7143"/>
                      <a:pt x="7407" y="7156"/>
                      <a:pt x="7365" y="7156"/>
                    </a:cubicBezTo>
                    <a:lnTo>
                      <a:pt x="7254" y="7184"/>
                    </a:lnTo>
                    <a:cubicBezTo>
                      <a:pt x="7156" y="7198"/>
                      <a:pt x="7086" y="7226"/>
                      <a:pt x="7002" y="7254"/>
                    </a:cubicBezTo>
                    <a:lnTo>
                      <a:pt x="6779" y="7338"/>
                    </a:lnTo>
                    <a:cubicBezTo>
                      <a:pt x="6710" y="7380"/>
                      <a:pt x="6626" y="7408"/>
                      <a:pt x="6556" y="7463"/>
                    </a:cubicBezTo>
                    <a:cubicBezTo>
                      <a:pt x="6235" y="7645"/>
                      <a:pt x="5942" y="7924"/>
                      <a:pt x="5733" y="8272"/>
                    </a:cubicBezTo>
                    <a:cubicBezTo>
                      <a:pt x="5622" y="8440"/>
                      <a:pt x="5538" y="8635"/>
                      <a:pt x="5468" y="8844"/>
                    </a:cubicBezTo>
                    <a:cubicBezTo>
                      <a:pt x="5412" y="9053"/>
                      <a:pt x="5384" y="9263"/>
                      <a:pt x="5384" y="9486"/>
                    </a:cubicBezTo>
                    <a:cubicBezTo>
                      <a:pt x="5384" y="9779"/>
                      <a:pt x="5440" y="10086"/>
                      <a:pt x="5538" y="10365"/>
                    </a:cubicBezTo>
                    <a:cubicBezTo>
                      <a:pt x="5552" y="10406"/>
                      <a:pt x="5580" y="10462"/>
                      <a:pt x="5608" y="10504"/>
                    </a:cubicBezTo>
                    <a:cubicBezTo>
                      <a:pt x="5622" y="10546"/>
                      <a:pt x="5663" y="10602"/>
                      <a:pt x="5691" y="10658"/>
                    </a:cubicBezTo>
                    <a:cubicBezTo>
                      <a:pt x="5873" y="10937"/>
                      <a:pt x="6110" y="11188"/>
                      <a:pt x="6417" y="11341"/>
                    </a:cubicBezTo>
                    <a:cubicBezTo>
                      <a:pt x="6556" y="11411"/>
                      <a:pt x="6710" y="11453"/>
                      <a:pt x="6863" y="11508"/>
                    </a:cubicBezTo>
                    <a:cubicBezTo>
                      <a:pt x="6978" y="11540"/>
                      <a:pt x="7101" y="11556"/>
                      <a:pt x="7220" y="11556"/>
                    </a:cubicBezTo>
                    <a:cubicBezTo>
                      <a:pt x="7260" y="11556"/>
                      <a:pt x="7299" y="11554"/>
                      <a:pt x="7337" y="11550"/>
                    </a:cubicBezTo>
                    <a:lnTo>
                      <a:pt x="7337" y="11550"/>
                    </a:lnTo>
                    <a:cubicBezTo>
                      <a:pt x="7295" y="11564"/>
                      <a:pt x="7281" y="11578"/>
                      <a:pt x="7254" y="11592"/>
                    </a:cubicBezTo>
                    <a:cubicBezTo>
                      <a:pt x="7212" y="11620"/>
                      <a:pt x="7198" y="11648"/>
                      <a:pt x="7198" y="11662"/>
                    </a:cubicBezTo>
                    <a:cubicBezTo>
                      <a:pt x="7156" y="11690"/>
                      <a:pt x="7142" y="11704"/>
                      <a:pt x="7142" y="11718"/>
                    </a:cubicBezTo>
                    <a:cubicBezTo>
                      <a:pt x="7128" y="11760"/>
                      <a:pt x="7142" y="11801"/>
                      <a:pt x="7198" y="11843"/>
                    </a:cubicBezTo>
                    <a:cubicBezTo>
                      <a:pt x="7254" y="11871"/>
                      <a:pt x="7323" y="11913"/>
                      <a:pt x="7421" y="11913"/>
                    </a:cubicBezTo>
                    <a:cubicBezTo>
                      <a:pt x="7477" y="11913"/>
                      <a:pt x="7546" y="11927"/>
                      <a:pt x="7602" y="11927"/>
                    </a:cubicBezTo>
                    <a:cubicBezTo>
                      <a:pt x="7672" y="11927"/>
                      <a:pt x="7742" y="11913"/>
                      <a:pt x="7811" y="11913"/>
                    </a:cubicBezTo>
                    <a:cubicBezTo>
                      <a:pt x="7881" y="11899"/>
                      <a:pt x="7965" y="11871"/>
                      <a:pt x="8049" y="11857"/>
                    </a:cubicBezTo>
                    <a:cubicBezTo>
                      <a:pt x="8132" y="11829"/>
                      <a:pt x="8244" y="11787"/>
                      <a:pt x="8328" y="11732"/>
                    </a:cubicBezTo>
                    <a:cubicBezTo>
                      <a:pt x="8523" y="11634"/>
                      <a:pt x="8718" y="11481"/>
                      <a:pt x="8858" y="11271"/>
                    </a:cubicBezTo>
                    <a:cubicBezTo>
                      <a:pt x="9011" y="11076"/>
                      <a:pt x="9109" y="10825"/>
                      <a:pt x="9164" y="10574"/>
                    </a:cubicBezTo>
                    <a:cubicBezTo>
                      <a:pt x="9220" y="10309"/>
                      <a:pt x="9220" y="10044"/>
                      <a:pt x="9164" y="9807"/>
                    </a:cubicBezTo>
                    <a:cubicBezTo>
                      <a:pt x="9137" y="9681"/>
                      <a:pt x="9095" y="9556"/>
                      <a:pt x="9039" y="9458"/>
                    </a:cubicBezTo>
                    <a:lnTo>
                      <a:pt x="9025" y="9430"/>
                    </a:lnTo>
                    <a:lnTo>
                      <a:pt x="9025" y="9416"/>
                    </a:lnTo>
                    <a:lnTo>
                      <a:pt x="9011" y="9388"/>
                    </a:lnTo>
                    <a:lnTo>
                      <a:pt x="8997" y="9360"/>
                    </a:lnTo>
                    <a:lnTo>
                      <a:pt x="8955" y="9318"/>
                    </a:lnTo>
                    <a:cubicBezTo>
                      <a:pt x="8913" y="9263"/>
                      <a:pt x="8872" y="9179"/>
                      <a:pt x="8830" y="9137"/>
                    </a:cubicBezTo>
                    <a:cubicBezTo>
                      <a:pt x="8690" y="8984"/>
                      <a:pt x="8537" y="8858"/>
                      <a:pt x="8383" y="8788"/>
                    </a:cubicBezTo>
                    <a:cubicBezTo>
                      <a:pt x="8216" y="8719"/>
                      <a:pt x="8063" y="8677"/>
                      <a:pt x="7923" y="8677"/>
                    </a:cubicBezTo>
                    <a:cubicBezTo>
                      <a:pt x="7865" y="8668"/>
                      <a:pt x="7810" y="8664"/>
                      <a:pt x="7760" y="8664"/>
                    </a:cubicBezTo>
                    <a:cubicBezTo>
                      <a:pt x="7570" y="8664"/>
                      <a:pt x="7434" y="8719"/>
                      <a:pt x="7323" y="8774"/>
                    </a:cubicBezTo>
                    <a:cubicBezTo>
                      <a:pt x="7267" y="8788"/>
                      <a:pt x="7226" y="8830"/>
                      <a:pt x="7198" y="8844"/>
                    </a:cubicBezTo>
                    <a:cubicBezTo>
                      <a:pt x="7156" y="8858"/>
                      <a:pt x="7142" y="8900"/>
                      <a:pt x="7128" y="8914"/>
                    </a:cubicBezTo>
                    <a:cubicBezTo>
                      <a:pt x="7086" y="8956"/>
                      <a:pt x="7086" y="8984"/>
                      <a:pt x="7128" y="8998"/>
                    </a:cubicBezTo>
                    <a:cubicBezTo>
                      <a:pt x="7128" y="9053"/>
                      <a:pt x="7170" y="9095"/>
                      <a:pt x="7254" y="9109"/>
                    </a:cubicBezTo>
                    <a:cubicBezTo>
                      <a:pt x="7323" y="9123"/>
                      <a:pt x="7421" y="9137"/>
                      <a:pt x="7546" y="9179"/>
                    </a:cubicBezTo>
                    <a:cubicBezTo>
                      <a:pt x="7672" y="9207"/>
                      <a:pt x="7811" y="9263"/>
                      <a:pt x="7923" y="9346"/>
                    </a:cubicBezTo>
                    <a:cubicBezTo>
                      <a:pt x="8049" y="9444"/>
                      <a:pt x="8174" y="9584"/>
                      <a:pt x="8244" y="9751"/>
                    </a:cubicBezTo>
                    <a:cubicBezTo>
                      <a:pt x="8369" y="10044"/>
                      <a:pt x="8369" y="10434"/>
                      <a:pt x="8174" y="10727"/>
                    </a:cubicBezTo>
                    <a:cubicBezTo>
                      <a:pt x="8090" y="10881"/>
                      <a:pt x="7965" y="11006"/>
                      <a:pt x="7811" y="11090"/>
                    </a:cubicBezTo>
                    <a:cubicBezTo>
                      <a:pt x="7644" y="11188"/>
                      <a:pt x="7491" y="11229"/>
                      <a:pt x="7337" y="11271"/>
                    </a:cubicBezTo>
                    <a:cubicBezTo>
                      <a:pt x="7241" y="11279"/>
                      <a:pt x="7149" y="11287"/>
                      <a:pt x="7061" y="11287"/>
                    </a:cubicBezTo>
                    <a:cubicBezTo>
                      <a:pt x="6997" y="11287"/>
                      <a:pt x="6936" y="11283"/>
                      <a:pt x="6877" y="11271"/>
                    </a:cubicBezTo>
                    <a:cubicBezTo>
                      <a:pt x="6723" y="11257"/>
                      <a:pt x="6584" y="11202"/>
                      <a:pt x="6444" y="11132"/>
                    </a:cubicBezTo>
                    <a:cubicBezTo>
                      <a:pt x="6305" y="11062"/>
                      <a:pt x="6179" y="10978"/>
                      <a:pt x="6068" y="10867"/>
                    </a:cubicBezTo>
                    <a:cubicBezTo>
                      <a:pt x="5942" y="10769"/>
                      <a:pt x="5859" y="10644"/>
                      <a:pt x="5789" y="10504"/>
                    </a:cubicBezTo>
                    <a:cubicBezTo>
                      <a:pt x="5663" y="10239"/>
                      <a:pt x="5594" y="9974"/>
                      <a:pt x="5580" y="9695"/>
                    </a:cubicBezTo>
                    <a:cubicBezTo>
                      <a:pt x="5552" y="9444"/>
                      <a:pt x="5594" y="9165"/>
                      <a:pt x="5663" y="8914"/>
                    </a:cubicBezTo>
                    <a:cubicBezTo>
                      <a:pt x="5817" y="8370"/>
                      <a:pt x="6207" y="7910"/>
                      <a:pt x="6696" y="7631"/>
                    </a:cubicBezTo>
                    <a:cubicBezTo>
                      <a:pt x="6933" y="7491"/>
                      <a:pt x="7212" y="7394"/>
                      <a:pt x="7477" y="7324"/>
                    </a:cubicBezTo>
                    <a:lnTo>
                      <a:pt x="7686" y="7296"/>
                    </a:lnTo>
                    <a:cubicBezTo>
                      <a:pt x="7756" y="7282"/>
                      <a:pt x="7825" y="7282"/>
                      <a:pt x="7895" y="7282"/>
                    </a:cubicBezTo>
                    <a:cubicBezTo>
                      <a:pt x="7942" y="7273"/>
                      <a:pt x="7988" y="7270"/>
                      <a:pt x="8035" y="7270"/>
                    </a:cubicBezTo>
                    <a:cubicBezTo>
                      <a:pt x="8128" y="7270"/>
                      <a:pt x="8221" y="7282"/>
                      <a:pt x="8314" y="7282"/>
                    </a:cubicBezTo>
                    <a:cubicBezTo>
                      <a:pt x="8802" y="7310"/>
                      <a:pt x="9276" y="7463"/>
                      <a:pt x="9695" y="7714"/>
                    </a:cubicBezTo>
                    <a:cubicBezTo>
                      <a:pt x="10113" y="7952"/>
                      <a:pt x="10462" y="8300"/>
                      <a:pt x="10713" y="8705"/>
                    </a:cubicBezTo>
                    <a:cubicBezTo>
                      <a:pt x="10755" y="8761"/>
                      <a:pt x="10783" y="8816"/>
                      <a:pt x="10810" y="8858"/>
                    </a:cubicBezTo>
                    <a:cubicBezTo>
                      <a:pt x="10838" y="8914"/>
                      <a:pt x="10852" y="8970"/>
                      <a:pt x="10894" y="9026"/>
                    </a:cubicBezTo>
                    <a:cubicBezTo>
                      <a:pt x="10950" y="9123"/>
                      <a:pt x="10992" y="9249"/>
                      <a:pt x="11034" y="9346"/>
                    </a:cubicBezTo>
                    <a:cubicBezTo>
                      <a:pt x="11089" y="9458"/>
                      <a:pt x="11117" y="9584"/>
                      <a:pt x="11159" y="9695"/>
                    </a:cubicBezTo>
                    <a:cubicBezTo>
                      <a:pt x="11187" y="9821"/>
                      <a:pt x="11229" y="9946"/>
                      <a:pt x="11243" y="10072"/>
                    </a:cubicBezTo>
                    <a:cubicBezTo>
                      <a:pt x="11313" y="10323"/>
                      <a:pt x="11340" y="10588"/>
                      <a:pt x="11340" y="10853"/>
                    </a:cubicBezTo>
                    <a:cubicBezTo>
                      <a:pt x="11368" y="11118"/>
                      <a:pt x="11340" y="11397"/>
                      <a:pt x="11299" y="11676"/>
                    </a:cubicBezTo>
                    <a:cubicBezTo>
                      <a:pt x="11187" y="12206"/>
                      <a:pt x="10978" y="12750"/>
                      <a:pt x="10643" y="13224"/>
                    </a:cubicBezTo>
                    <a:cubicBezTo>
                      <a:pt x="10434" y="13517"/>
                      <a:pt x="10197" y="13782"/>
                      <a:pt x="9932" y="14019"/>
                    </a:cubicBezTo>
                    <a:cubicBezTo>
                      <a:pt x="10085" y="13880"/>
                      <a:pt x="10294" y="13587"/>
                      <a:pt x="10434" y="13308"/>
                    </a:cubicBezTo>
                    <a:cubicBezTo>
                      <a:pt x="10573" y="13029"/>
                      <a:pt x="10643" y="12750"/>
                      <a:pt x="10629" y="12680"/>
                    </a:cubicBezTo>
                    <a:cubicBezTo>
                      <a:pt x="10629" y="12646"/>
                      <a:pt x="10620" y="12631"/>
                      <a:pt x="10604" y="12631"/>
                    </a:cubicBezTo>
                    <a:cubicBezTo>
                      <a:pt x="10581" y="12631"/>
                      <a:pt x="10545" y="12664"/>
                      <a:pt x="10504" y="12722"/>
                    </a:cubicBezTo>
                    <a:cubicBezTo>
                      <a:pt x="10434" y="12806"/>
                      <a:pt x="10336" y="12959"/>
                      <a:pt x="10211" y="13113"/>
                    </a:cubicBezTo>
                    <a:cubicBezTo>
                      <a:pt x="10085" y="13280"/>
                      <a:pt x="9932" y="13447"/>
                      <a:pt x="9792" y="13601"/>
                    </a:cubicBezTo>
                    <a:cubicBezTo>
                      <a:pt x="9722" y="13670"/>
                      <a:pt x="9653" y="13740"/>
                      <a:pt x="9583" y="13796"/>
                    </a:cubicBezTo>
                    <a:cubicBezTo>
                      <a:pt x="9513" y="13852"/>
                      <a:pt x="9457" y="13908"/>
                      <a:pt x="9429" y="13935"/>
                    </a:cubicBezTo>
                    <a:cubicBezTo>
                      <a:pt x="9011" y="14270"/>
                      <a:pt x="8593" y="14563"/>
                      <a:pt x="8132" y="14786"/>
                    </a:cubicBezTo>
                    <a:cubicBezTo>
                      <a:pt x="8342" y="14619"/>
                      <a:pt x="8481" y="14466"/>
                      <a:pt x="8523" y="14340"/>
                    </a:cubicBezTo>
                    <a:cubicBezTo>
                      <a:pt x="8579" y="14214"/>
                      <a:pt x="8523" y="14131"/>
                      <a:pt x="8369" y="14089"/>
                    </a:cubicBezTo>
                    <a:cubicBezTo>
                      <a:pt x="8364" y="14088"/>
                      <a:pt x="8357" y="14088"/>
                      <a:pt x="8351" y="14088"/>
                    </a:cubicBezTo>
                    <a:cubicBezTo>
                      <a:pt x="8218" y="14088"/>
                      <a:pt x="7956" y="14220"/>
                      <a:pt x="7784" y="14326"/>
                    </a:cubicBezTo>
                    <a:cubicBezTo>
                      <a:pt x="7114" y="14758"/>
                      <a:pt x="6235" y="15163"/>
                      <a:pt x="5231" y="15302"/>
                    </a:cubicBezTo>
                    <a:cubicBezTo>
                      <a:pt x="4961" y="15339"/>
                      <a:pt x="4692" y="15360"/>
                      <a:pt x="4420" y="15360"/>
                    </a:cubicBezTo>
                    <a:cubicBezTo>
                      <a:pt x="4172" y="15360"/>
                      <a:pt x="3922" y="15342"/>
                      <a:pt x="3669" y="15302"/>
                    </a:cubicBezTo>
                    <a:cubicBezTo>
                      <a:pt x="3153" y="15205"/>
                      <a:pt x="2609" y="15051"/>
                      <a:pt x="2134" y="14758"/>
                    </a:cubicBezTo>
                    <a:lnTo>
                      <a:pt x="2134" y="14758"/>
                    </a:lnTo>
                    <a:cubicBezTo>
                      <a:pt x="2260" y="14814"/>
                      <a:pt x="2371" y="14828"/>
                      <a:pt x="2483" y="14884"/>
                    </a:cubicBezTo>
                    <a:cubicBezTo>
                      <a:pt x="3153" y="15093"/>
                      <a:pt x="3906" y="15177"/>
                      <a:pt x="4701" y="15177"/>
                    </a:cubicBezTo>
                    <a:cubicBezTo>
                      <a:pt x="4924" y="15177"/>
                      <a:pt x="4813" y="15093"/>
                      <a:pt x="4617" y="15065"/>
                    </a:cubicBezTo>
                    <a:cubicBezTo>
                      <a:pt x="4269" y="15051"/>
                      <a:pt x="3850" y="14982"/>
                      <a:pt x="3432" y="14856"/>
                    </a:cubicBezTo>
                    <a:cubicBezTo>
                      <a:pt x="2888" y="14689"/>
                      <a:pt x="2385" y="14424"/>
                      <a:pt x="1967" y="14075"/>
                    </a:cubicBezTo>
                    <a:cubicBezTo>
                      <a:pt x="1549" y="13726"/>
                      <a:pt x="1214" y="13294"/>
                      <a:pt x="949" y="12792"/>
                    </a:cubicBezTo>
                    <a:cubicBezTo>
                      <a:pt x="767" y="12443"/>
                      <a:pt x="642" y="12038"/>
                      <a:pt x="586" y="11634"/>
                    </a:cubicBezTo>
                    <a:cubicBezTo>
                      <a:pt x="530" y="11229"/>
                      <a:pt x="586" y="10811"/>
                      <a:pt x="670" y="10393"/>
                    </a:cubicBezTo>
                    <a:cubicBezTo>
                      <a:pt x="740" y="10141"/>
                      <a:pt x="809" y="9890"/>
                      <a:pt x="907" y="9653"/>
                    </a:cubicBezTo>
                    <a:cubicBezTo>
                      <a:pt x="921" y="9681"/>
                      <a:pt x="935" y="9737"/>
                      <a:pt x="935" y="9793"/>
                    </a:cubicBezTo>
                    <a:cubicBezTo>
                      <a:pt x="949" y="9960"/>
                      <a:pt x="977" y="10155"/>
                      <a:pt x="949" y="10434"/>
                    </a:cubicBezTo>
                    <a:cubicBezTo>
                      <a:pt x="949" y="10462"/>
                      <a:pt x="954" y="10474"/>
                      <a:pt x="964" y="10474"/>
                    </a:cubicBezTo>
                    <a:cubicBezTo>
                      <a:pt x="987" y="10474"/>
                      <a:pt x="1034" y="10399"/>
                      <a:pt x="1074" y="10309"/>
                    </a:cubicBezTo>
                    <a:cubicBezTo>
                      <a:pt x="1284" y="9751"/>
                      <a:pt x="1535" y="9235"/>
                      <a:pt x="1786" y="8705"/>
                    </a:cubicBezTo>
                    <a:cubicBezTo>
                      <a:pt x="2051" y="8189"/>
                      <a:pt x="2344" y="7673"/>
                      <a:pt x="2720" y="7156"/>
                    </a:cubicBezTo>
                    <a:cubicBezTo>
                      <a:pt x="3083" y="6654"/>
                      <a:pt x="3459" y="6124"/>
                      <a:pt x="3794" y="5580"/>
                    </a:cubicBezTo>
                    <a:cubicBezTo>
                      <a:pt x="4143" y="5050"/>
                      <a:pt x="4408" y="4450"/>
                      <a:pt x="4575" y="3837"/>
                    </a:cubicBezTo>
                    <a:cubicBezTo>
                      <a:pt x="4757" y="3237"/>
                      <a:pt x="4840" y="2581"/>
                      <a:pt x="4854" y="1940"/>
                    </a:cubicBezTo>
                    <a:cubicBezTo>
                      <a:pt x="4882" y="1298"/>
                      <a:pt x="4840" y="656"/>
                      <a:pt x="47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9"/>
              <p:cNvSpPr/>
              <p:nvPr/>
            </p:nvSpPr>
            <p:spPr>
              <a:xfrm>
                <a:off x="208613" y="1636973"/>
                <a:ext cx="556672" cy="1068344"/>
              </a:xfrm>
              <a:custGeom>
                <a:avLst/>
                <a:gdLst/>
                <a:ahLst/>
                <a:cxnLst/>
                <a:rect l="l" t="t" r="r" b="b"/>
                <a:pathLst>
                  <a:path w="12848" h="24656" extrusionOk="0">
                    <a:moveTo>
                      <a:pt x="503" y="0"/>
                    </a:moveTo>
                    <a:cubicBezTo>
                      <a:pt x="503" y="0"/>
                      <a:pt x="1144" y="516"/>
                      <a:pt x="2260" y="1381"/>
                    </a:cubicBezTo>
                    <a:cubicBezTo>
                      <a:pt x="2818" y="1814"/>
                      <a:pt x="3502" y="2358"/>
                      <a:pt x="4255" y="2985"/>
                    </a:cubicBezTo>
                    <a:cubicBezTo>
                      <a:pt x="4994" y="3627"/>
                      <a:pt x="5817" y="4366"/>
                      <a:pt x="6682" y="5217"/>
                    </a:cubicBezTo>
                    <a:cubicBezTo>
                      <a:pt x="7100" y="5649"/>
                      <a:pt x="7519" y="6110"/>
                      <a:pt x="7937" y="6612"/>
                    </a:cubicBezTo>
                    <a:cubicBezTo>
                      <a:pt x="8356" y="7100"/>
                      <a:pt x="8746" y="7644"/>
                      <a:pt x="9137" y="8202"/>
                    </a:cubicBezTo>
                    <a:cubicBezTo>
                      <a:pt x="9513" y="8774"/>
                      <a:pt x="9890" y="9374"/>
                      <a:pt x="10197" y="10015"/>
                    </a:cubicBezTo>
                    <a:cubicBezTo>
                      <a:pt x="10518" y="10657"/>
                      <a:pt x="10811" y="11327"/>
                      <a:pt x="11034" y="12038"/>
                    </a:cubicBezTo>
                    <a:cubicBezTo>
                      <a:pt x="11257" y="12735"/>
                      <a:pt x="11452" y="13489"/>
                      <a:pt x="11578" y="14228"/>
                    </a:cubicBezTo>
                    <a:cubicBezTo>
                      <a:pt x="11717" y="14981"/>
                      <a:pt x="11773" y="15748"/>
                      <a:pt x="11773" y="16529"/>
                    </a:cubicBezTo>
                    <a:cubicBezTo>
                      <a:pt x="11745" y="17297"/>
                      <a:pt x="11648" y="18092"/>
                      <a:pt x="11452" y="18817"/>
                    </a:cubicBezTo>
                    <a:cubicBezTo>
                      <a:pt x="11243" y="19570"/>
                      <a:pt x="10922" y="20282"/>
                      <a:pt x="10504" y="20909"/>
                    </a:cubicBezTo>
                    <a:cubicBezTo>
                      <a:pt x="10071" y="21537"/>
                      <a:pt x="9527" y="22095"/>
                      <a:pt x="8886" y="22485"/>
                    </a:cubicBezTo>
                    <a:cubicBezTo>
                      <a:pt x="8244" y="22862"/>
                      <a:pt x="7505" y="23085"/>
                      <a:pt x="6780" y="23141"/>
                    </a:cubicBezTo>
                    <a:cubicBezTo>
                      <a:pt x="6649" y="23141"/>
                      <a:pt x="6532" y="23147"/>
                      <a:pt x="6410" y="23147"/>
                    </a:cubicBezTo>
                    <a:cubicBezTo>
                      <a:pt x="6349" y="23147"/>
                      <a:pt x="6287" y="23146"/>
                      <a:pt x="6222" y="23141"/>
                    </a:cubicBezTo>
                    <a:cubicBezTo>
                      <a:pt x="6138" y="23141"/>
                      <a:pt x="6026" y="23141"/>
                      <a:pt x="5943" y="23127"/>
                    </a:cubicBezTo>
                    <a:lnTo>
                      <a:pt x="5803" y="23113"/>
                    </a:lnTo>
                    <a:lnTo>
                      <a:pt x="5664" y="23085"/>
                    </a:lnTo>
                    <a:cubicBezTo>
                      <a:pt x="5301" y="23043"/>
                      <a:pt x="4952" y="22932"/>
                      <a:pt x="4617" y="22778"/>
                    </a:cubicBezTo>
                    <a:cubicBezTo>
                      <a:pt x="3962" y="22485"/>
                      <a:pt x="3348" y="22067"/>
                      <a:pt x="2818" y="21551"/>
                    </a:cubicBezTo>
                    <a:cubicBezTo>
                      <a:pt x="1772" y="20547"/>
                      <a:pt x="1047" y="19277"/>
                      <a:pt x="628" y="17994"/>
                    </a:cubicBezTo>
                    <a:cubicBezTo>
                      <a:pt x="475" y="17506"/>
                      <a:pt x="349" y="17018"/>
                      <a:pt x="279" y="16557"/>
                    </a:cubicBezTo>
                    <a:cubicBezTo>
                      <a:pt x="210" y="16083"/>
                      <a:pt x="196" y="15609"/>
                      <a:pt x="238" y="15176"/>
                    </a:cubicBezTo>
                    <a:cubicBezTo>
                      <a:pt x="266" y="14981"/>
                      <a:pt x="307" y="14786"/>
                      <a:pt x="363" y="14604"/>
                    </a:cubicBezTo>
                    <a:cubicBezTo>
                      <a:pt x="419" y="14409"/>
                      <a:pt x="489" y="14228"/>
                      <a:pt x="558" y="14060"/>
                    </a:cubicBezTo>
                    <a:cubicBezTo>
                      <a:pt x="712" y="13712"/>
                      <a:pt x="921" y="13391"/>
                      <a:pt x="1200" y="13140"/>
                    </a:cubicBezTo>
                    <a:cubicBezTo>
                      <a:pt x="1479" y="12889"/>
                      <a:pt x="1800" y="12693"/>
                      <a:pt x="2163" y="12610"/>
                    </a:cubicBezTo>
                    <a:cubicBezTo>
                      <a:pt x="2330" y="12554"/>
                      <a:pt x="2525" y="12540"/>
                      <a:pt x="2720" y="12540"/>
                    </a:cubicBezTo>
                    <a:lnTo>
                      <a:pt x="2860" y="12540"/>
                    </a:lnTo>
                    <a:cubicBezTo>
                      <a:pt x="2916" y="12540"/>
                      <a:pt x="2944" y="12554"/>
                      <a:pt x="2999" y="12554"/>
                    </a:cubicBezTo>
                    <a:cubicBezTo>
                      <a:pt x="3055" y="12554"/>
                      <a:pt x="3083" y="12554"/>
                      <a:pt x="3139" y="12582"/>
                    </a:cubicBezTo>
                    <a:lnTo>
                      <a:pt x="3278" y="12610"/>
                    </a:lnTo>
                    <a:cubicBezTo>
                      <a:pt x="3641" y="12693"/>
                      <a:pt x="4032" y="12945"/>
                      <a:pt x="4380" y="13251"/>
                    </a:cubicBezTo>
                    <a:cubicBezTo>
                      <a:pt x="4729" y="13572"/>
                      <a:pt x="5022" y="13991"/>
                      <a:pt x="5231" y="14465"/>
                    </a:cubicBezTo>
                    <a:cubicBezTo>
                      <a:pt x="5371" y="14772"/>
                      <a:pt x="5468" y="15107"/>
                      <a:pt x="5538" y="15441"/>
                    </a:cubicBezTo>
                    <a:cubicBezTo>
                      <a:pt x="5566" y="15553"/>
                      <a:pt x="5594" y="15678"/>
                      <a:pt x="5594" y="15804"/>
                    </a:cubicBezTo>
                    <a:cubicBezTo>
                      <a:pt x="5636" y="16153"/>
                      <a:pt x="5566" y="16501"/>
                      <a:pt x="5440" y="16780"/>
                    </a:cubicBezTo>
                    <a:cubicBezTo>
                      <a:pt x="5301" y="17059"/>
                      <a:pt x="5092" y="17255"/>
                      <a:pt x="4869" y="17324"/>
                    </a:cubicBezTo>
                    <a:cubicBezTo>
                      <a:pt x="4883" y="17283"/>
                      <a:pt x="4883" y="17269"/>
                      <a:pt x="4896" y="17255"/>
                    </a:cubicBezTo>
                    <a:cubicBezTo>
                      <a:pt x="4896" y="17213"/>
                      <a:pt x="4896" y="17185"/>
                      <a:pt x="4883" y="17143"/>
                    </a:cubicBezTo>
                    <a:cubicBezTo>
                      <a:pt x="4883" y="17115"/>
                      <a:pt x="4883" y="17087"/>
                      <a:pt x="4869" y="17059"/>
                    </a:cubicBezTo>
                    <a:cubicBezTo>
                      <a:pt x="4841" y="17004"/>
                      <a:pt x="4813" y="16976"/>
                      <a:pt x="4771" y="16948"/>
                    </a:cubicBezTo>
                    <a:cubicBezTo>
                      <a:pt x="4743" y="16920"/>
                      <a:pt x="4701" y="16906"/>
                      <a:pt x="4687" y="16864"/>
                    </a:cubicBezTo>
                    <a:cubicBezTo>
                      <a:pt x="4673" y="16850"/>
                      <a:pt x="4659" y="16850"/>
                      <a:pt x="4659" y="16836"/>
                    </a:cubicBezTo>
                    <a:cubicBezTo>
                      <a:pt x="4631" y="16808"/>
                      <a:pt x="4617" y="16808"/>
                      <a:pt x="4617" y="16794"/>
                    </a:cubicBezTo>
                    <a:lnTo>
                      <a:pt x="4590" y="16766"/>
                    </a:lnTo>
                    <a:lnTo>
                      <a:pt x="4562" y="16739"/>
                    </a:lnTo>
                    <a:cubicBezTo>
                      <a:pt x="4562" y="16739"/>
                      <a:pt x="4562" y="16725"/>
                      <a:pt x="4548" y="16725"/>
                    </a:cubicBezTo>
                    <a:lnTo>
                      <a:pt x="4548" y="16711"/>
                    </a:lnTo>
                    <a:lnTo>
                      <a:pt x="4548" y="16697"/>
                    </a:lnTo>
                    <a:cubicBezTo>
                      <a:pt x="4548" y="16669"/>
                      <a:pt x="4534" y="16669"/>
                      <a:pt x="4534" y="16641"/>
                    </a:cubicBezTo>
                    <a:cubicBezTo>
                      <a:pt x="4492" y="16599"/>
                      <a:pt x="4450" y="16529"/>
                      <a:pt x="4380" y="16460"/>
                    </a:cubicBezTo>
                    <a:cubicBezTo>
                      <a:pt x="4325" y="16376"/>
                      <a:pt x="4255" y="16292"/>
                      <a:pt x="4213" y="16181"/>
                    </a:cubicBezTo>
                    <a:cubicBezTo>
                      <a:pt x="4199" y="16167"/>
                      <a:pt x="4199" y="16139"/>
                      <a:pt x="4185" y="16111"/>
                    </a:cubicBezTo>
                    <a:cubicBezTo>
                      <a:pt x="4185" y="16097"/>
                      <a:pt x="4171" y="16069"/>
                      <a:pt x="4143" y="16041"/>
                    </a:cubicBezTo>
                    <a:cubicBezTo>
                      <a:pt x="4143" y="16027"/>
                      <a:pt x="4129" y="15999"/>
                      <a:pt x="4129" y="15971"/>
                    </a:cubicBezTo>
                    <a:cubicBezTo>
                      <a:pt x="4129" y="15957"/>
                      <a:pt x="4129" y="15957"/>
                      <a:pt x="4115" y="15944"/>
                    </a:cubicBezTo>
                    <a:lnTo>
                      <a:pt x="4115" y="15944"/>
                    </a:lnTo>
                    <a:cubicBezTo>
                      <a:pt x="4120" y="15948"/>
                      <a:pt x="4123" y="15950"/>
                      <a:pt x="4125" y="15950"/>
                    </a:cubicBezTo>
                    <a:cubicBezTo>
                      <a:pt x="4128" y="15950"/>
                      <a:pt x="4125" y="15944"/>
                      <a:pt x="4115" y="15944"/>
                    </a:cubicBezTo>
                    <a:cubicBezTo>
                      <a:pt x="4115" y="15930"/>
                      <a:pt x="4101" y="15930"/>
                      <a:pt x="4101" y="15916"/>
                    </a:cubicBezTo>
                    <a:lnTo>
                      <a:pt x="4060" y="15916"/>
                    </a:lnTo>
                    <a:cubicBezTo>
                      <a:pt x="4046" y="15916"/>
                      <a:pt x="4032" y="15916"/>
                      <a:pt x="4032" y="15888"/>
                    </a:cubicBezTo>
                    <a:cubicBezTo>
                      <a:pt x="3920" y="15860"/>
                      <a:pt x="3836" y="15818"/>
                      <a:pt x="3781" y="15776"/>
                    </a:cubicBezTo>
                    <a:cubicBezTo>
                      <a:pt x="3753" y="15748"/>
                      <a:pt x="3725" y="15734"/>
                      <a:pt x="3711" y="15720"/>
                    </a:cubicBezTo>
                    <a:lnTo>
                      <a:pt x="3697" y="15692"/>
                    </a:lnTo>
                    <a:cubicBezTo>
                      <a:pt x="3697" y="15692"/>
                      <a:pt x="3697" y="15679"/>
                      <a:pt x="3683" y="15678"/>
                    </a:cubicBezTo>
                    <a:lnTo>
                      <a:pt x="3683" y="15678"/>
                    </a:lnTo>
                    <a:cubicBezTo>
                      <a:pt x="3685" y="15627"/>
                      <a:pt x="3693" y="15575"/>
                      <a:pt x="3655" y="15511"/>
                    </a:cubicBezTo>
                    <a:cubicBezTo>
                      <a:pt x="3641" y="15441"/>
                      <a:pt x="3585" y="15386"/>
                      <a:pt x="3502" y="15372"/>
                    </a:cubicBezTo>
                    <a:cubicBezTo>
                      <a:pt x="3446" y="15372"/>
                      <a:pt x="3404" y="15372"/>
                      <a:pt x="3348" y="15386"/>
                    </a:cubicBezTo>
                    <a:cubicBezTo>
                      <a:pt x="3292" y="15413"/>
                      <a:pt x="3223" y="15455"/>
                      <a:pt x="3167" y="15525"/>
                    </a:cubicBezTo>
                    <a:cubicBezTo>
                      <a:pt x="3125" y="15595"/>
                      <a:pt x="3069" y="15678"/>
                      <a:pt x="3055" y="15790"/>
                    </a:cubicBezTo>
                    <a:cubicBezTo>
                      <a:pt x="3013" y="15888"/>
                      <a:pt x="3013" y="16013"/>
                      <a:pt x="3013" y="16139"/>
                    </a:cubicBezTo>
                    <a:cubicBezTo>
                      <a:pt x="3027" y="16487"/>
                      <a:pt x="3167" y="16878"/>
                      <a:pt x="3432" y="17213"/>
                    </a:cubicBezTo>
                    <a:cubicBezTo>
                      <a:pt x="3557" y="17366"/>
                      <a:pt x="3711" y="17534"/>
                      <a:pt x="3892" y="17631"/>
                    </a:cubicBezTo>
                    <a:cubicBezTo>
                      <a:pt x="4060" y="17743"/>
                      <a:pt x="4269" y="17813"/>
                      <a:pt x="4464" y="17827"/>
                    </a:cubicBezTo>
                    <a:cubicBezTo>
                      <a:pt x="4645" y="17827"/>
                      <a:pt x="4813" y="17813"/>
                      <a:pt x="4966" y="17743"/>
                    </a:cubicBezTo>
                    <a:cubicBezTo>
                      <a:pt x="5175" y="17673"/>
                      <a:pt x="5357" y="17534"/>
                      <a:pt x="5468" y="17366"/>
                    </a:cubicBezTo>
                    <a:cubicBezTo>
                      <a:pt x="5608" y="17213"/>
                      <a:pt x="5705" y="17018"/>
                      <a:pt x="5775" y="16836"/>
                    </a:cubicBezTo>
                    <a:cubicBezTo>
                      <a:pt x="5845" y="16641"/>
                      <a:pt x="5873" y="16432"/>
                      <a:pt x="5873" y="16222"/>
                    </a:cubicBezTo>
                    <a:cubicBezTo>
                      <a:pt x="5887" y="16013"/>
                      <a:pt x="5859" y="15804"/>
                      <a:pt x="5817" y="15609"/>
                    </a:cubicBezTo>
                    <a:cubicBezTo>
                      <a:pt x="5775" y="15246"/>
                      <a:pt x="5664" y="14897"/>
                      <a:pt x="5538" y="14563"/>
                    </a:cubicBezTo>
                    <a:cubicBezTo>
                      <a:pt x="5399" y="14228"/>
                      <a:pt x="5245" y="13921"/>
                      <a:pt x="5036" y="13656"/>
                    </a:cubicBezTo>
                    <a:cubicBezTo>
                      <a:pt x="4813" y="13363"/>
                      <a:pt x="4562" y="13084"/>
                      <a:pt x="4269" y="12861"/>
                    </a:cubicBezTo>
                    <a:cubicBezTo>
                      <a:pt x="3976" y="12624"/>
                      <a:pt x="3641" y="12470"/>
                      <a:pt x="3278" y="12387"/>
                    </a:cubicBezTo>
                    <a:cubicBezTo>
                      <a:pt x="3223" y="12373"/>
                      <a:pt x="3195" y="12373"/>
                      <a:pt x="3139" y="12345"/>
                    </a:cubicBezTo>
                    <a:lnTo>
                      <a:pt x="2999" y="12331"/>
                    </a:lnTo>
                    <a:cubicBezTo>
                      <a:pt x="2916" y="12317"/>
                      <a:pt x="2818" y="12317"/>
                      <a:pt x="2720" y="12317"/>
                    </a:cubicBezTo>
                    <a:cubicBezTo>
                      <a:pt x="2539" y="12317"/>
                      <a:pt x="2358" y="12331"/>
                      <a:pt x="2176" y="12387"/>
                    </a:cubicBezTo>
                    <a:cubicBezTo>
                      <a:pt x="1828" y="12470"/>
                      <a:pt x="1493" y="12624"/>
                      <a:pt x="1214" y="12861"/>
                    </a:cubicBezTo>
                    <a:cubicBezTo>
                      <a:pt x="726" y="13237"/>
                      <a:pt x="405" y="13795"/>
                      <a:pt x="224" y="14395"/>
                    </a:cubicBezTo>
                    <a:cubicBezTo>
                      <a:pt x="28" y="14981"/>
                      <a:pt x="0" y="15609"/>
                      <a:pt x="56" y="16222"/>
                    </a:cubicBezTo>
                    <a:cubicBezTo>
                      <a:pt x="56" y="16292"/>
                      <a:pt x="70" y="16376"/>
                      <a:pt x="70" y="16446"/>
                    </a:cubicBezTo>
                    <a:cubicBezTo>
                      <a:pt x="70" y="16515"/>
                      <a:pt x="84" y="16599"/>
                      <a:pt x="98" y="16669"/>
                    </a:cubicBezTo>
                    <a:cubicBezTo>
                      <a:pt x="126" y="16739"/>
                      <a:pt x="126" y="16836"/>
                      <a:pt x="140" y="16906"/>
                    </a:cubicBezTo>
                    <a:cubicBezTo>
                      <a:pt x="154" y="16976"/>
                      <a:pt x="168" y="17059"/>
                      <a:pt x="196" y="17129"/>
                    </a:cubicBezTo>
                    <a:cubicBezTo>
                      <a:pt x="266" y="17436"/>
                      <a:pt x="335" y="17757"/>
                      <a:pt x="433" y="18064"/>
                    </a:cubicBezTo>
                    <a:cubicBezTo>
                      <a:pt x="851" y="19375"/>
                      <a:pt x="1591" y="20686"/>
                      <a:pt x="2651" y="21746"/>
                    </a:cubicBezTo>
                    <a:cubicBezTo>
                      <a:pt x="2985" y="22081"/>
                      <a:pt x="3362" y="22374"/>
                      <a:pt x="3753" y="22639"/>
                    </a:cubicBezTo>
                    <a:cubicBezTo>
                      <a:pt x="3502" y="22485"/>
                      <a:pt x="3097" y="22276"/>
                      <a:pt x="2734" y="22039"/>
                    </a:cubicBezTo>
                    <a:cubicBezTo>
                      <a:pt x="2372" y="21816"/>
                      <a:pt x="2037" y="21593"/>
                      <a:pt x="1911" y="21551"/>
                    </a:cubicBezTo>
                    <a:cubicBezTo>
                      <a:pt x="1895" y="21547"/>
                      <a:pt x="1882" y="21545"/>
                      <a:pt x="1871" y="21545"/>
                    </a:cubicBezTo>
                    <a:cubicBezTo>
                      <a:pt x="1806" y="21545"/>
                      <a:pt x="1828" y="21615"/>
                      <a:pt x="1911" y="21746"/>
                    </a:cubicBezTo>
                    <a:cubicBezTo>
                      <a:pt x="2023" y="21900"/>
                      <a:pt x="2218" y="22109"/>
                      <a:pt x="2441" y="22318"/>
                    </a:cubicBezTo>
                    <a:cubicBezTo>
                      <a:pt x="2665" y="22527"/>
                      <a:pt x="2944" y="22764"/>
                      <a:pt x="3209" y="22932"/>
                    </a:cubicBezTo>
                    <a:cubicBezTo>
                      <a:pt x="3348" y="23015"/>
                      <a:pt x="3474" y="23113"/>
                      <a:pt x="3571" y="23155"/>
                    </a:cubicBezTo>
                    <a:cubicBezTo>
                      <a:pt x="3683" y="23225"/>
                      <a:pt x="3781" y="23280"/>
                      <a:pt x="3850" y="23322"/>
                    </a:cubicBezTo>
                    <a:cubicBezTo>
                      <a:pt x="4538" y="23686"/>
                      <a:pt x="5317" y="23881"/>
                      <a:pt x="6073" y="23881"/>
                    </a:cubicBezTo>
                    <a:cubicBezTo>
                      <a:pt x="6100" y="23881"/>
                      <a:pt x="6126" y="23881"/>
                      <a:pt x="6152" y="23880"/>
                    </a:cubicBezTo>
                    <a:lnTo>
                      <a:pt x="6152" y="23880"/>
                    </a:lnTo>
                    <a:cubicBezTo>
                      <a:pt x="5747" y="23964"/>
                      <a:pt x="5427" y="23992"/>
                      <a:pt x="5231" y="24089"/>
                    </a:cubicBezTo>
                    <a:cubicBezTo>
                      <a:pt x="5036" y="24159"/>
                      <a:pt x="4980" y="24271"/>
                      <a:pt x="5175" y="24466"/>
                    </a:cubicBezTo>
                    <a:cubicBezTo>
                      <a:pt x="5217" y="24508"/>
                      <a:pt x="5287" y="24536"/>
                      <a:pt x="5371" y="24550"/>
                    </a:cubicBezTo>
                    <a:cubicBezTo>
                      <a:pt x="5454" y="24592"/>
                      <a:pt x="5566" y="24606"/>
                      <a:pt x="5664" y="24620"/>
                    </a:cubicBezTo>
                    <a:cubicBezTo>
                      <a:pt x="5805" y="24646"/>
                      <a:pt x="5958" y="24656"/>
                      <a:pt x="6100" y="24656"/>
                    </a:cubicBezTo>
                    <a:cubicBezTo>
                      <a:pt x="6183" y="24656"/>
                      <a:pt x="6262" y="24653"/>
                      <a:pt x="6333" y="24647"/>
                    </a:cubicBezTo>
                    <a:cubicBezTo>
                      <a:pt x="6696" y="24592"/>
                      <a:pt x="7058" y="24522"/>
                      <a:pt x="7421" y="24410"/>
                    </a:cubicBezTo>
                    <a:cubicBezTo>
                      <a:pt x="7616" y="24368"/>
                      <a:pt x="7798" y="24299"/>
                      <a:pt x="7979" y="24229"/>
                    </a:cubicBezTo>
                    <a:cubicBezTo>
                      <a:pt x="8077" y="24187"/>
                      <a:pt x="8160" y="24131"/>
                      <a:pt x="8244" y="24103"/>
                    </a:cubicBezTo>
                    <a:lnTo>
                      <a:pt x="8384" y="24034"/>
                    </a:lnTo>
                    <a:lnTo>
                      <a:pt x="8523" y="23964"/>
                    </a:lnTo>
                    <a:cubicBezTo>
                      <a:pt x="8872" y="23783"/>
                      <a:pt x="9207" y="23559"/>
                      <a:pt x="9513" y="23294"/>
                    </a:cubicBezTo>
                    <a:cubicBezTo>
                      <a:pt x="9834" y="23057"/>
                      <a:pt x="10113" y="22764"/>
                      <a:pt x="10350" y="22458"/>
                    </a:cubicBezTo>
                    <a:lnTo>
                      <a:pt x="10727" y="21997"/>
                    </a:lnTo>
                    <a:cubicBezTo>
                      <a:pt x="10825" y="21816"/>
                      <a:pt x="10950" y="21662"/>
                      <a:pt x="11034" y="21481"/>
                    </a:cubicBezTo>
                    <a:cubicBezTo>
                      <a:pt x="11229" y="21132"/>
                      <a:pt x="11397" y="20784"/>
                      <a:pt x="11536" y="20421"/>
                    </a:cubicBezTo>
                    <a:cubicBezTo>
                      <a:pt x="11606" y="20254"/>
                      <a:pt x="11675" y="20058"/>
                      <a:pt x="11731" y="19863"/>
                    </a:cubicBezTo>
                    <a:cubicBezTo>
                      <a:pt x="11787" y="19668"/>
                      <a:pt x="11843" y="19500"/>
                      <a:pt x="11885" y="19305"/>
                    </a:cubicBezTo>
                    <a:cubicBezTo>
                      <a:pt x="11941" y="19110"/>
                      <a:pt x="11982" y="18929"/>
                      <a:pt x="12010" y="18733"/>
                    </a:cubicBezTo>
                    <a:cubicBezTo>
                      <a:pt x="12024" y="18650"/>
                      <a:pt x="12052" y="18538"/>
                      <a:pt x="12066" y="18454"/>
                    </a:cubicBezTo>
                    <a:cubicBezTo>
                      <a:pt x="12080" y="18371"/>
                      <a:pt x="12094" y="18259"/>
                      <a:pt x="12122" y="18161"/>
                    </a:cubicBezTo>
                    <a:cubicBezTo>
                      <a:pt x="12136" y="18329"/>
                      <a:pt x="12122" y="18510"/>
                      <a:pt x="12122" y="18677"/>
                    </a:cubicBezTo>
                    <a:cubicBezTo>
                      <a:pt x="12094" y="19180"/>
                      <a:pt x="12010" y="19724"/>
                      <a:pt x="11857" y="20268"/>
                    </a:cubicBezTo>
                    <a:cubicBezTo>
                      <a:pt x="11675" y="20826"/>
                      <a:pt x="11438" y="21383"/>
                      <a:pt x="11048" y="21927"/>
                    </a:cubicBezTo>
                    <a:cubicBezTo>
                      <a:pt x="10954" y="22058"/>
                      <a:pt x="10944" y="22117"/>
                      <a:pt x="10980" y="22117"/>
                    </a:cubicBezTo>
                    <a:cubicBezTo>
                      <a:pt x="11025" y="22117"/>
                      <a:pt x="11141" y="22026"/>
                      <a:pt x="11257" y="21872"/>
                    </a:cubicBezTo>
                    <a:cubicBezTo>
                      <a:pt x="11606" y="21397"/>
                      <a:pt x="11954" y="20770"/>
                      <a:pt x="12219" y="20086"/>
                    </a:cubicBezTo>
                    <a:cubicBezTo>
                      <a:pt x="12401" y="19654"/>
                      <a:pt x="12540" y="19180"/>
                      <a:pt x="12624" y="18733"/>
                    </a:cubicBezTo>
                    <a:cubicBezTo>
                      <a:pt x="12722" y="18273"/>
                      <a:pt x="12777" y="17813"/>
                      <a:pt x="12819" y="17352"/>
                    </a:cubicBezTo>
                    <a:cubicBezTo>
                      <a:pt x="12847" y="16906"/>
                      <a:pt x="12833" y="16432"/>
                      <a:pt x="12819" y="15999"/>
                    </a:cubicBezTo>
                    <a:cubicBezTo>
                      <a:pt x="12791" y="15762"/>
                      <a:pt x="12777" y="15539"/>
                      <a:pt x="12750" y="15330"/>
                    </a:cubicBezTo>
                    <a:cubicBezTo>
                      <a:pt x="12722" y="15232"/>
                      <a:pt x="12708" y="15107"/>
                      <a:pt x="12694" y="14995"/>
                    </a:cubicBezTo>
                    <a:cubicBezTo>
                      <a:pt x="12680" y="14897"/>
                      <a:pt x="12652" y="14786"/>
                      <a:pt x="12624" y="14688"/>
                    </a:cubicBezTo>
                    <a:cubicBezTo>
                      <a:pt x="12485" y="14060"/>
                      <a:pt x="12331" y="13447"/>
                      <a:pt x="12122" y="12861"/>
                    </a:cubicBezTo>
                    <a:cubicBezTo>
                      <a:pt x="12066" y="12721"/>
                      <a:pt x="12010" y="12554"/>
                      <a:pt x="11954" y="12415"/>
                    </a:cubicBezTo>
                    <a:cubicBezTo>
                      <a:pt x="11899" y="12275"/>
                      <a:pt x="11843" y="12122"/>
                      <a:pt x="11787" y="11982"/>
                    </a:cubicBezTo>
                    <a:cubicBezTo>
                      <a:pt x="11662" y="11703"/>
                      <a:pt x="11536" y="11424"/>
                      <a:pt x="11383" y="11145"/>
                    </a:cubicBezTo>
                    <a:cubicBezTo>
                      <a:pt x="11327" y="11061"/>
                      <a:pt x="11299" y="10978"/>
                      <a:pt x="11257" y="10908"/>
                    </a:cubicBezTo>
                    <a:cubicBezTo>
                      <a:pt x="11229" y="10810"/>
                      <a:pt x="11173" y="10755"/>
                      <a:pt x="11118" y="10657"/>
                    </a:cubicBezTo>
                    <a:cubicBezTo>
                      <a:pt x="11034" y="10504"/>
                      <a:pt x="10950" y="10350"/>
                      <a:pt x="10839" y="10211"/>
                    </a:cubicBezTo>
                    <a:lnTo>
                      <a:pt x="10839" y="10211"/>
                    </a:lnTo>
                    <a:cubicBezTo>
                      <a:pt x="10894" y="10225"/>
                      <a:pt x="10950" y="10239"/>
                      <a:pt x="11020" y="10280"/>
                    </a:cubicBezTo>
                    <a:cubicBezTo>
                      <a:pt x="11118" y="10350"/>
                      <a:pt x="11229" y="10420"/>
                      <a:pt x="11355" y="10517"/>
                    </a:cubicBezTo>
                    <a:cubicBezTo>
                      <a:pt x="11466" y="10629"/>
                      <a:pt x="11592" y="10741"/>
                      <a:pt x="11717" y="10936"/>
                    </a:cubicBezTo>
                    <a:cubicBezTo>
                      <a:pt x="11739" y="10968"/>
                      <a:pt x="11756" y="10981"/>
                      <a:pt x="11767" y="10981"/>
                    </a:cubicBezTo>
                    <a:cubicBezTo>
                      <a:pt x="11805" y="10981"/>
                      <a:pt x="11782" y="10822"/>
                      <a:pt x="11717" y="10671"/>
                    </a:cubicBezTo>
                    <a:cubicBezTo>
                      <a:pt x="11327" y="9806"/>
                      <a:pt x="10825" y="9109"/>
                      <a:pt x="10281" y="8481"/>
                    </a:cubicBezTo>
                    <a:cubicBezTo>
                      <a:pt x="9751" y="7853"/>
                      <a:pt x="9165" y="7295"/>
                      <a:pt x="8579" y="6668"/>
                    </a:cubicBezTo>
                    <a:cubicBezTo>
                      <a:pt x="7393" y="5426"/>
                      <a:pt x="6082" y="4282"/>
                      <a:pt x="4729" y="3181"/>
                    </a:cubicBezTo>
                    <a:cubicBezTo>
                      <a:pt x="3348" y="2079"/>
                      <a:pt x="1911" y="1032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9"/>
              <p:cNvSpPr/>
              <p:nvPr/>
            </p:nvSpPr>
            <p:spPr>
              <a:xfrm>
                <a:off x="657092" y="197250"/>
                <a:ext cx="592287" cy="19706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4548" extrusionOk="0">
                    <a:moveTo>
                      <a:pt x="9681" y="1"/>
                    </a:moveTo>
                    <a:cubicBezTo>
                      <a:pt x="9485" y="1"/>
                      <a:pt x="9276" y="1"/>
                      <a:pt x="9081" y="15"/>
                    </a:cubicBezTo>
                    <a:cubicBezTo>
                      <a:pt x="8704" y="56"/>
                      <a:pt x="8314" y="154"/>
                      <a:pt x="8035" y="363"/>
                    </a:cubicBezTo>
                    <a:cubicBezTo>
                      <a:pt x="7923" y="461"/>
                      <a:pt x="7826" y="545"/>
                      <a:pt x="7742" y="628"/>
                    </a:cubicBezTo>
                    <a:cubicBezTo>
                      <a:pt x="7658" y="712"/>
                      <a:pt x="7574" y="810"/>
                      <a:pt x="7477" y="879"/>
                    </a:cubicBezTo>
                    <a:cubicBezTo>
                      <a:pt x="7393" y="949"/>
                      <a:pt x="7309" y="1033"/>
                      <a:pt x="7184" y="1089"/>
                    </a:cubicBezTo>
                    <a:cubicBezTo>
                      <a:pt x="7086" y="1158"/>
                      <a:pt x="6961" y="1200"/>
                      <a:pt x="6807" y="1256"/>
                    </a:cubicBezTo>
                    <a:cubicBezTo>
                      <a:pt x="6640" y="1312"/>
                      <a:pt x="6500" y="1368"/>
                      <a:pt x="6361" y="1437"/>
                    </a:cubicBezTo>
                    <a:cubicBezTo>
                      <a:pt x="5357" y="1674"/>
                      <a:pt x="4380" y="2065"/>
                      <a:pt x="3474" y="2525"/>
                    </a:cubicBezTo>
                    <a:cubicBezTo>
                      <a:pt x="3181" y="2693"/>
                      <a:pt x="2860" y="2846"/>
                      <a:pt x="2553" y="2986"/>
                    </a:cubicBezTo>
                    <a:cubicBezTo>
                      <a:pt x="2581" y="2930"/>
                      <a:pt x="2623" y="2874"/>
                      <a:pt x="2637" y="2832"/>
                    </a:cubicBezTo>
                    <a:cubicBezTo>
                      <a:pt x="2665" y="2735"/>
                      <a:pt x="2692" y="2651"/>
                      <a:pt x="2706" y="2581"/>
                    </a:cubicBezTo>
                    <a:cubicBezTo>
                      <a:pt x="2804" y="2344"/>
                      <a:pt x="2902" y="2065"/>
                      <a:pt x="2985" y="1800"/>
                    </a:cubicBezTo>
                    <a:cubicBezTo>
                      <a:pt x="3055" y="1716"/>
                      <a:pt x="3125" y="1619"/>
                      <a:pt x="3195" y="1549"/>
                    </a:cubicBezTo>
                    <a:cubicBezTo>
                      <a:pt x="3209" y="1535"/>
                      <a:pt x="3222" y="1535"/>
                      <a:pt x="3250" y="1521"/>
                    </a:cubicBezTo>
                    <a:cubicBezTo>
                      <a:pt x="3278" y="1507"/>
                      <a:pt x="3292" y="1479"/>
                      <a:pt x="3292" y="1451"/>
                    </a:cubicBezTo>
                    <a:cubicBezTo>
                      <a:pt x="3474" y="1312"/>
                      <a:pt x="3669" y="1186"/>
                      <a:pt x="3850" y="1089"/>
                    </a:cubicBezTo>
                    <a:cubicBezTo>
                      <a:pt x="3911" y="1052"/>
                      <a:pt x="3887" y="972"/>
                      <a:pt x="3832" y="972"/>
                    </a:cubicBezTo>
                    <a:cubicBezTo>
                      <a:pt x="3825" y="972"/>
                      <a:pt x="3817" y="974"/>
                      <a:pt x="3808" y="977"/>
                    </a:cubicBezTo>
                    <a:cubicBezTo>
                      <a:pt x="3334" y="1172"/>
                      <a:pt x="2665" y="1256"/>
                      <a:pt x="2316" y="1647"/>
                    </a:cubicBezTo>
                    <a:cubicBezTo>
                      <a:pt x="2176" y="1800"/>
                      <a:pt x="2107" y="1926"/>
                      <a:pt x="2093" y="2135"/>
                    </a:cubicBezTo>
                    <a:cubicBezTo>
                      <a:pt x="2079" y="2525"/>
                      <a:pt x="1953" y="2832"/>
                      <a:pt x="1744" y="3097"/>
                    </a:cubicBezTo>
                    <a:lnTo>
                      <a:pt x="1688" y="3153"/>
                    </a:lnTo>
                    <a:cubicBezTo>
                      <a:pt x="1674" y="3167"/>
                      <a:pt x="1660" y="3195"/>
                      <a:pt x="1660" y="3209"/>
                    </a:cubicBezTo>
                    <a:cubicBezTo>
                      <a:pt x="1521" y="3362"/>
                      <a:pt x="1367" y="3502"/>
                      <a:pt x="1186" y="3641"/>
                    </a:cubicBezTo>
                    <a:cubicBezTo>
                      <a:pt x="1130" y="3683"/>
                      <a:pt x="1130" y="3725"/>
                      <a:pt x="1158" y="3781"/>
                    </a:cubicBezTo>
                    <a:cubicBezTo>
                      <a:pt x="781" y="4060"/>
                      <a:pt x="419" y="4353"/>
                      <a:pt x="0" y="4548"/>
                    </a:cubicBezTo>
                    <a:cubicBezTo>
                      <a:pt x="0" y="4548"/>
                      <a:pt x="154" y="4478"/>
                      <a:pt x="433" y="4339"/>
                    </a:cubicBezTo>
                    <a:cubicBezTo>
                      <a:pt x="712" y="4199"/>
                      <a:pt x="1102" y="4004"/>
                      <a:pt x="1577" y="3767"/>
                    </a:cubicBezTo>
                    <a:cubicBezTo>
                      <a:pt x="2037" y="3516"/>
                      <a:pt x="2581" y="3237"/>
                      <a:pt x="3181" y="2972"/>
                    </a:cubicBezTo>
                    <a:cubicBezTo>
                      <a:pt x="3250" y="2930"/>
                      <a:pt x="3320" y="2888"/>
                      <a:pt x="3362" y="2874"/>
                    </a:cubicBezTo>
                    <a:cubicBezTo>
                      <a:pt x="3404" y="2860"/>
                      <a:pt x="3418" y="2860"/>
                      <a:pt x="3460" y="2846"/>
                    </a:cubicBezTo>
                    <a:cubicBezTo>
                      <a:pt x="3678" y="2764"/>
                      <a:pt x="3899" y="2729"/>
                      <a:pt x="4118" y="2729"/>
                    </a:cubicBezTo>
                    <a:cubicBezTo>
                      <a:pt x="4349" y="2729"/>
                      <a:pt x="4577" y="2768"/>
                      <a:pt x="4799" y="2832"/>
                    </a:cubicBezTo>
                    <a:cubicBezTo>
                      <a:pt x="5133" y="2916"/>
                      <a:pt x="5357" y="3041"/>
                      <a:pt x="5594" y="3139"/>
                    </a:cubicBezTo>
                    <a:cubicBezTo>
                      <a:pt x="5719" y="3195"/>
                      <a:pt x="5831" y="3223"/>
                      <a:pt x="5970" y="3265"/>
                    </a:cubicBezTo>
                    <a:cubicBezTo>
                      <a:pt x="6082" y="3293"/>
                      <a:pt x="6221" y="3293"/>
                      <a:pt x="6403" y="3293"/>
                    </a:cubicBezTo>
                    <a:lnTo>
                      <a:pt x="6431" y="3293"/>
                    </a:lnTo>
                    <a:cubicBezTo>
                      <a:pt x="6443" y="3294"/>
                      <a:pt x="6454" y="3295"/>
                      <a:pt x="6465" y="3295"/>
                    </a:cubicBezTo>
                    <a:cubicBezTo>
                      <a:pt x="6626" y="3295"/>
                      <a:pt x="6619" y="3109"/>
                      <a:pt x="6514" y="3069"/>
                    </a:cubicBezTo>
                    <a:cubicBezTo>
                      <a:pt x="6124" y="2944"/>
                      <a:pt x="5789" y="2707"/>
                      <a:pt x="5412" y="2525"/>
                    </a:cubicBezTo>
                    <a:lnTo>
                      <a:pt x="5412" y="2525"/>
                    </a:lnTo>
                    <a:cubicBezTo>
                      <a:pt x="5719" y="2567"/>
                      <a:pt x="6040" y="2665"/>
                      <a:pt x="6347" y="2776"/>
                    </a:cubicBezTo>
                    <a:cubicBezTo>
                      <a:pt x="6612" y="2868"/>
                      <a:pt x="6859" y="2923"/>
                      <a:pt x="7111" y="2923"/>
                    </a:cubicBezTo>
                    <a:cubicBezTo>
                      <a:pt x="7244" y="2923"/>
                      <a:pt x="7379" y="2908"/>
                      <a:pt x="7519" y="2874"/>
                    </a:cubicBezTo>
                    <a:cubicBezTo>
                      <a:pt x="7602" y="2860"/>
                      <a:pt x="7644" y="2693"/>
                      <a:pt x="7519" y="2693"/>
                    </a:cubicBezTo>
                    <a:cubicBezTo>
                      <a:pt x="7156" y="2665"/>
                      <a:pt x="6807" y="2595"/>
                      <a:pt x="6486" y="2372"/>
                    </a:cubicBezTo>
                    <a:cubicBezTo>
                      <a:pt x="6263" y="2218"/>
                      <a:pt x="6124" y="2079"/>
                      <a:pt x="5845" y="2009"/>
                    </a:cubicBezTo>
                    <a:cubicBezTo>
                      <a:pt x="5775" y="1995"/>
                      <a:pt x="5705" y="1995"/>
                      <a:pt x="5636" y="1967"/>
                    </a:cubicBezTo>
                    <a:cubicBezTo>
                      <a:pt x="5789" y="1926"/>
                      <a:pt x="5956" y="1870"/>
                      <a:pt x="6096" y="1814"/>
                    </a:cubicBezTo>
                    <a:cubicBezTo>
                      <a:pt x="6194" y="1786"/>
                      <a:pt x="6291" y="1744"/>
                      <a:pt x="6389" y="1716"/>
                    </a:cubicBezTo>
                    <a:cubicBezTo>
                      <a:pt x="6486" y="1674"/>
                      <a:pt x="6598" y="1647"/>
                      <a:pt x="6682" y="1619"/>
                    </a:cubicBezTo>
                    <a:cubicBezTo>
                      <a:pt x="6807" y="1591"/>
                      <a:pt x="6919" y="1549"/>
                      <a:pt x="7030" y="1521"/>
                    </a:cubicBezTo>
                    <a:cubicBezTo>
                      <a:pt x="7184" y="1479"/>
                      <a:pt x="7337" y="1451"/>
                      <a:pt x="7505" y="1396"/>
                    </a:cubicBezTo>
                    <a:cubicBezTo>
                      <a:pt x="7658" y="1368"/>
                      <a:pt x="7812" y="1326"/>
                      <a:pt x="7951" y="1312"/>
                    </a:cubicBezTo>
                    <a:cubicBezTo>
                      <a:pt x="8174" y="1270"/>
                      <a:pt x="8383" y="1242"/>
                      <a:pt x="8593" y="1200"/>
                    </a:cubicBezTo>
                    <a:cubicBezTo>
                      <a:pt x="8953" y="1150"/>
                      <a:pt x="9307" y="1125"/>
                      <a:pt x="9666" y="1125"/>
                    </a:cubicBezTo>
                    <a:cubicBezTo>
                      <a:pt x="9906" y="1125"/>
                      <a:pt x="10147" y="1136"/>
                      <a:pt x="10392" y="1158"/>
                    </a:cubicBezTo>
                    <a:cubicBezTo>
                      <a:pt x="11006" y="1186"/>
                      <a:pt x="11592" y="1312"/>
                      <a:pt x="12150" y="1507"/>
                    </a:cubicBezTo>
                    <a:cubicBezTo>
                      <a:pt x="12387" y="1577"/>
                      <a:pt x="12596" y="1661"/>
                      <a:pt x="12805" y="1758"/>
                    </a:cubicBezTo>
                    <a:lnTo>
                      <a:pt x="12819" y="1786"/>
                    </a:lnTo>
                    <a:cubicBezTo>
                      <a:pt x="12833" y="1814"/>
                      <a:pt x="12847" y="1828"/>
                      <a:pt x="12875" y="1870"/>
                    </a:cubicBezTo>
                    <a:cubicBezTo>
                      <a:pt x="12945" y="1939"/>
                      <a:pt x="13014" y="2079"/>
                      <a:pt x="13084" y="2205"/>
                    </a:cubicBezTo>
                    <a:cubicBezTo>
                      <a:pt x="13154" y="2316"/>
                      <a:pt x="13238" y="2442"/>
                      <a:pt x="13363" y="2442"/>
                    </a:cubicBezTo>
                    <a:cubicBezTo>
                      <a:pt x="13371" y="2442"/>
                      <a:pt x="13379" y="2443"/>
                      <a:pt x="13387" y="2443"/>
                    </a:cubicBezTo>
                    <a:cubicBezTo>
                      <a:pt x="13515" y="2443"/>
                      <a:pt x="13616" y="2336"/>
                      <a:pt x="13642" y="2205"/>
                    </a:cubicBezTo>
                    <a:cubicBezTo>
                      <a:pt x="13656" y="2177"/>
                      <a:pt x="13670" y="2163"/>
                      <a:pt x="13656" y="2135"/>
                    </a:cubicBezTo>
                    <a:cubicBezTo>
                      <a:pt x="13600" y="1967"/>
                      <a:pt x="13503" y="1800"/>
                      <a:pt x="13363" y="1661"/>
                    </a:cubicBezTo>
                    <a:cubicBezTo>
                      <a:pt x="13224" y="1521"/>
                      <a:pt x="13042" y="1396"/>
                      <a:pt x="12875" y="1340"/>
                    </a:cubicBezTo>
                    <a:cubicBezTo>
                      <a:pt x="12136" y="1061"/>
                      <a:pt x="11355" y="1019"/>
                      <a:pt x="10601" y="991"/>
                    </a:cubicBezTo>
                    <a:cubicBezTo>
                      <a:pt x="10448" y="963"/>
                      <a:pt x="10267" y="963"/>
                      <a:pt x="10127" y="949"/>
                    </a:cubicBezTo>
                    <a:lnTo>
                      <a:pt x="9625" y="949"/>
                    </a:lnTo>
                    <a:lnTo>
                      <a:pt x="9137" y="977"/>
                    </a:lnTo>
                    <a:cubicBezTo>
                      <a:pt x="8941" y="991"/>
                      <a:pt x="8732" y="1019"/>
                      <a:pt x="8551" y="1033"/>
                    </a:cubicBezTo>
                    <a:cubicBezTo>
                      <a:pt x="8565" y="1019"/>
                      <a:pt x="8579" y="1019"/>
                      <a:pt x="8593" y="991"/>
                    </a:cubicBezTo>
                    <a:cubicBezTo>
                      <a:pt x="8718" y="921"/>
                      <a:pt x="8872" y="782"/>
                      <a:pt x="8983" y="698"/>
                    </a:cubicBezTo>
                    <a:cubicBezTo>
                      <a:pt x="9346" y="391"/>
                      <a:pt x="9681" y="224"/>
                      <a:pt x="10225" y="182"/>
                    </a:cubicBezTo>
                    <a:cubicBezTo>
                      <a:pt x="10308" y="182"/>
                      <a:pt x="10336" y="42"/>
                      <a:pt x="10239" y="42"/>
                    </a:cubicBezTo>
                    <a:cubicBezTo>
                      <a:pt x="10057" y="15"/>
                      <a:pt x="9876" y="15"/>
                      <a:pt x="96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9"/>
              <p:cNvSpPr/>
              <p:nvPr/>
            </p:nvSpPr>
            <p:spPr>
              <a:xfrm>
                <a:off x="691296" y="219055"/>
                <a:ext cx="46871" cy="27367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78" extrusionOk="0">
                    <a:moveTo>
                      <a:pt x="1605" y="1"/>
                    </a:moveTo>
                    <a:cubicBezTo>
                      <a:pt x="1465" y="1"/>
                      <a:pt x="1326" y="43"/>
                      <a:pt x="1186" y="71"/>
                    </a:cubicBezTo>
                    <a:cubicBezTo>
                      <a:pt x="1117" y="85"/>
                      <a:pt x="1047" y="126"/>
                      <a:pt x="977" y="140"/>
                    </a:cubicBezTo>
                    <a:cubicBezTo>
                      <a:pt x="907" y="182"/>
                      <a:pt x="852" y="196"/>
                      <a:pt x="782" y="224"/>
                    </a:cubicBezTo>
                    <a:cubicBezTo>
                      <a:pt x="670" y="280"/>
                      <a:pt x="587" y="336"/>
                      <a:pt x="517" y="405"/>
                    </a:cubicBezTo>
                    <a:cubicBezTo>
                      <a:pt x="447" y="461"/>
                      <a:pt x="377" y="531"/>
                      <a:pt x="322" y="601"/>
                    </a:cubicBezTo>
                    <a:cubicBezTo>
                      <a:pt x="210" y="740"/>
                      <a:pt x="98" y="852"/>
                      <a:pt x="1" y="977"/>
                    </a:cubicBezTo>
                    <a:cubicBezTo>
                      <a:pt x="70" y="963"/>
                      <a:pt x="112" y="963"/>
                      <a:pt x="182" y="935"/>
                    </a:cubicBezTo>
                    <a:cubicBezTo>
                      <a:pt x="294" y="935"/>
                      <a:pt x="391" y="921"/>
                      <a:pt x="503" y="908"/>
                    </a:cubicBezTo>
                    <a:cubicBezTo>
                      <a:pt x="698" y="838"/>
                      <a:pt x="866" y="754"/>
                      <a:pt x="1019" y="587"/>
                    </a:cubicBezTo>
                    <a:cubicBezTo>
                      <a:pt x="1228" y="377"/>
                      <a:pt x="1410" y="168"/>
                      <a:pt x="1675" y="15"/>
                    </a:cubicBezTo>
                    <a:cubicBezTo>
                      <a:pt x="1647" y="15"/>
                      <a:pt x="1633" y="1"/>
                      <a:pt x="1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9"/>
              <p:cNvSpPr/>
              <p:nvPr/>
            </p:nvSpPr>
            <p:spPr>
              <a:xfrm>
                <a:off x="596039" y="556899"/>
                <a:ext cx="458752" cy="471257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0876" extrusionOk="0">
                    <a:moveTo>
                      <a:pt x="1" y="0"/>
                    </a:moveTo>
                    <a:lnTo>
                      <a:pt x="1" y="140"/>
                    </a:lnTo>
                    <a:cubicBezTo>
                      <a:pt x="1" y="223"/>
                      <a:pt x="1" y="363"/>
                      <a:pt x="15" y="544"/>
                    </a:cubicBezTo>
                    <a:cubicBezTo>
                      <a:pt x="56" y="893"/>
                      <a:pt x="126" y="1381"/>
                      <a:pt x="266" y="1953"/>
                    </a:cubicBezTo>
                    <a:cubicBezTo>
                      <a:pt x="405" y="2525"/>
                      <a:pt x="628" y="3194"/>
                      <a:pt x="921" y="3864"/>
                    </a:cubicBezTo>
                    <a:cubicBezTo>
                      <a:pt x="963" y="3948"/>
                      <a:pt x="991" y="4031"/>
                      <a:pt x="1033" y="4101"/>
                    </a:cubicBezTo>
                    <a:cubicBezTo>
                      <a:pt x="1047" y="4129"/>
                      <a:pt x="1047" y="4171"/>
                      <a:pt x="1061" y="4199"/>
                    </a:cubicBezTo>
                    <a:cubicBezTo>
                      <a:pt x="1116" y="4324"/>
                      <a:pt x="1144" y="4450"/>
                      <a:pt x="1186" y="4589"/>
                    </a:cubicBezTo>
                    <a:cubicBezTo>
                      <a:pt x="1214" y="4701"/>
                      <a:pt x="1242" y="4840"/>
                      <a:pt x="1256" y="4966"/>
                    </a:cubicBezTo>
                    <a:cubicBezTo>
                      <a:pt x="1284" y="5217"/>
                      <a:pt x="1312" y="5468"/>
                      <a:pt x="1312" y="5733"/>
                    </a:cubicBezTo>
                    <a:cubicBezTo>
                      <a:pt x="1312" y="5928"/>
                      <a:pt x="1284" y="6096"/>
                      <a:pt x="1284" y="6263"/>
                    </a:cubicBezTo>
                    <a:cubicBezTo>
                      <a:pt x="1270" y="6416"/>
                      <a:pt x="1270" y="6556"/>
                      <a:pt x="1270" y="6709"/>
                    </a:cubicBezTo>
                    <a:cubicBezTo>
                      <a:pt x="1270" y="6863"/>
                      <a:pt x="1284" y="7002"/>
                      <a:pt x="1326" y="7170"/>
                    </a:cubicBezTo>
                    <a:cubicBezTo>
                      <a:pt x="1354" y="7323"/>
                      <a:pt x="1423" y="7518"/>
                      <a:pt x="1535" y="7700"/>
                    </a:cubicBezTo>
                    <a:cubicBezTo>
                      <a:pt x="1535" y="7728"/>
                      <a:pt x="1549" y="7728"/>
                      <a:pt x="1549" y="7742"/>
                    </a:cubicBezTo>
                    <a:cubicBezTo>
                      <a:pt x="1599" y="7803"/>
                      <a:pt x="1662" y="7828"/>
                      <a:pt x="1718" y="7828"/>
                    </a:cubicBezTo>
                    <a:cubicBezTo>
                      <a:pt x="1803" y="7828"/>
                      <a:pt x="1873" y="7770"/>
                      <a:pt x="1856" y="7686"/>
                    </a:cubicBezTo>
                    <a:cubicBezTo>
                      <a:pt x="1800" y="7449"/>
                      <a:pt x="1786" y="7198"/>
                      <a:pt x="1800" y="6974"/>
                    </a:cubicBezTo>
                    <a:lnTo>
                      <a:pt x="1856" y="6291"/>
                    </a:lnTo>
                    <a:cubicBezTo>
                      <a:pt x="1884" y="6486"/>
                      <a:pt x="1925" y="6668"/>
                      <a:pt x="1953" y="6849"/>
                    </a:cubicBezTo>
                    <a:cubicBezTo>
                      <a:pt x="1967" y="7044"/>
                      <a:pt x="2009" y="7239"/>
                      <a:pt x="2037" y="7435"/>
                    </a:cubicBezTo>
                    <a:cubicBezTo>
                      <a:pt x="2107" y="7937"/>
                      <a:pt x="2330" y="8383"/>
                      <a:pt x="2734" y="8788"/>
                    </a:cubicBezTo>
                    <a:cubicBezTo>
                      <a:pt x="2774" y="8817"/>
                      <a:pt x="2819" y="8831"/>
                      <a:pt x="2856" y="8831"/>
                    </a:cubicBezTo>
                    <a:cubicBezTo>
                      <a:pt x="2925" y="8831"/>
                      <a:pt x="2970" y="8785"/>
                      <a:pt x="2916" y="8704"/>
                    </a:cubicBezTo>
                    <a:cubicBezTo>
                      <a:pt x="2776" y="8495"/>
                      <a:pt x="2665" y="8286"/>
                      <a:pt x="2581" y="8090"/>
                    </a:cubicBezTo>
                    <a:cubicBezTo>
                      <a:pt x="2511" y="7881"/>
                      <a:pt x="2483" y="7672"/>
                      <a:pt x="2497" y="7463"/>
                    </a:cubicBezTo>
                    <a:cubicBezTo>
                      <a:pt x="2525" y="7170"/>
                      <a:pt x="2581" y="6960"/>
                      <a:pt x="2525" y="6668"/>
                    </a:cubicBezTo>
                    <a:cubicBezTo>
                      <a:pt x="2511" y="6570"/>
                      <a:pt x="2497" y="6500"/>
                      <a:pt x="2469" y="6416"/>
                    </a:cubicBezTo>
                    <a:lnTo>
                      <a:pt x="2469" y="6416"/>
                    </a:lnTo>
                    <a:cubicBezTo>
                      <a:pt x="2581" y="6556"/>
                      <a:pt x="2707" y="6709"/>
                      <a:pt x="2818" y="6849"/>
                    </a:cubicBezTo>
                    <a:cubicBezTo>
                      <a:pt x="2986" y="7044"/>
                      <a:pt x="3153" y="7225"/>
                      <a:pt x="3306" y="7393"/>
                    </a:cubicBezTo>
                    <a:cubicBezTo>
                      <a:pt x="3418" y="7504"/>
                      <a:pt x="3502" y="7602"/>
                      <a:pt x="3613" y="7686"/>
                    </a:cubicBezTo>
                    <a:cubicBezTo>
                      <a:pt x="3864" y="7951"/>
                      <a:pt x="4143" y="8174"/>
                      <a:pt x="4408" y="8383"/>
                    </a:cubicBezTo>
                    <a:cubicBezTo>
                      <a:pt x="4520" y="8481"/>
                      <a:pt x="4618" y="8551"/>
                      <a:pt x="4701" y="8620"/>
                    </a:cubicBezTo>
                    <a:cubicBezTo>
                      <a:pt x="4813" y="8690"/>
                      <a:pt x="4897" y="8760"/>
                      <a:pt x="5008" y="8830"/>
                    </a:cubicBezTo>
                    <a:cubicBezTo>
                      <a:pt x="5566" y="9206"/>
                      <a:pt x="6152" y="9541"/>
                      <a:pt x="6766" y="9806"/>
                    </a:cubicBezTo>
                    <a:cubicBezTo>
                      <a:pt x="7393" y="10057"/>
                      <a:pt x="8035" y="10252"/>
                      <a:pt x="8677" y="10378"/>
                    </a:cubicBezTo>
                    <a:cubicBezTo>
                      <a:pt x="8802" y="10392"/>
                      <a:pt x="8942" y="10406"/>
                      <a:pt x="9067" y="10448"/>
                    </a:cubicBezTo>
                    <a:cubicBezTo>
                      <a:pt x="9193" y="10462"/>
                      <a:pt x="9332" y="10475"/>
                      <a:pt x="9444" y="10503"/>
                    </a:cubicBezTo>
                    <a:lnTo>
                      <a:pt x="9486" y="10503"/>
                    </a:lnTo>
                    <a:cubicBezTo>
                      <a:pt x="9500" y="10517"/>
                      <a:pt x="9541" y="10545"/>
                      <a:pt x="9569" y="10545"/>
                    </a:cubicBezTo>
                    <a:cubicBezTo>
                      <a:pt x="9681" y="10587"/>
                      <a:pt x="9820" y="10685"/>
                      <a:pt x="9960" y="10782"/>
                    </a:cubicBezTo>
                    <a:cubicBezTo>
                      <a:pt x="10030" y="10824"/>
                      <a:pt x="10113" y="10852"/>
                      <a:pt x="10183" y="10866"/>
                    </a:cubicBezTo>
                    <a:cubicBezTo>
                      <a:pt x="10212" y="10872"/>
                      <a:pt x="10241" y="10875"/>
                      <a:pt x="10270" y="10875"/>
                    </a:cubicBezTo>
                    <a:cubicBezTo>
                      <a:pt x="10311" y="10875"/>
                      <a:pt x="10351" y="10868"/>
                      <a:pt x="10392" y="10852"/>
                    </a:cubicBezTo>
                    <a:cubicBezTo>
                      <a:pt x="10546" y="10782"/>
                      <a:pt x="10588" y="10615"/>
                      <a:pt x="10518" y="10503"/>
                    </a:cubicBezTo>
                    <a:cubicBezTo>
                      <a:pt x="10532" y="10475"/>
                      <a:pt x="10518" y="10448"/>
                      <a:pt x="10490" y="10434"/>
                    </a:cubicBezTo>
                    <a:cubicBezTo>
                      <a:pt x="10336" y="10308"/>
                      <a:pt x="10169" y="10238"/>
                      <a:pt x="9974" y="10169"/>
                    </a:cubicBezTo>
                    <a:cubicBezTo>
                      <a:pt x="9890" y="10127"/>
                      <a:pt x="9779" y="10113"/>
                      <a:pt x="9681" y="10085"/>
                    </a:cubicBezTo>
                    <a:cubicBezTo>
                      <a:pt x="9625" y="10057"/>
                      <a:pt x="9569" y="10057"/>
                      <a:pt x="9541" y="10057"/>
                    </a:cubicBezTo>
                    <a:cubicBezTo>
                      <a:pt x="9486" y="10057"/>
                      <a:pt x="9430" y="10043"/>
                      <a:pt x="9402" y="10043"/>
                    </a:cubicBezTo>
                    <a:cubicBezTo>
                      <a:pt x="9290" y="10043"/>
                      <a:pt x="9207" y="10029"/>
                      <a:pt x="9095" y="10029"/>
                    </a:cubicBezTo>
                    <a:lnTo>
                      <a:pt x="8802" y="10015"/>
                    </a:lnTo>
                    <a:cubicBezTo>
                      <a:pt x="8607" y="10015"/>
                      <a:pt x="8426" y="9973"/>
                      <a:pt x="8216" y="9959"/>
                    </a:cubicBezTo>
                    <a:cubicBezTo>
                      <a:pt x="8105" y="9959"/>
                      <a:pt x="8021" y="9918"/>
                      <a:pt x="7909" y="9918"/>
                    </a:cubicBezTo>
                    <a:cubicBezTo>
                      <a:pt x="7812" y="9904"/>
                      <a:pt x="7728" y="9890"/>
                      <a:pt x="7616" y="9876"/>
                    </a:cubicBezTo>
                    <a:lnTo>
                      <a:pt x="7324" y="9806"/>
                    </a:lnTo>
                    <a:lnTo>
                      <a:pt x="7184" y="9764"/>
                    </a:lnTo>
                    <a:lnTo>
                      <a:pt x="7045" y="9708"/>
                    </a:lnTo>
                    <a:cubicBezTo>
                      <a:pt x="6891" y="9639"/>
                      <a:pt x="6724" y="9569"/>
                      <a:pt x="6570" y="9485"/>
                    </a:cubicBezTo>
                    <a:cubicBezTo>
                      <a:pt x="6487" y="9457"/>
                      <a:pt x="6417" y="9415"/>
                      <a:pt x="6333" y="9387"/>
                    </a:cubicBezTo>
                    <a:cubicBezTo>
                      <a:pt x="6236" y="9346"/>
                      <a:pt x="6166" y="9318"/>
                      <a:pt x="6082" y="9262"/>
                    </a:cubicBezTo>
                    <a:lnTo>
                      <a:pt x="5845" y="9136"/>
                    </a:lnTo>
                    <a:cubicBezTo>
                      <a:pt x="5747" y="9109"/>
                      <a:pt x="5678" y="9053"/>
                      <a:pt x="5608" y="9011"/>
                    </a:cubicBezTo>
                    <a:cubicBezTo>
                      <a:pt x="5524" y="8969"/>
                      <a:pt x="5427" y="8913"/>
                      <a:pt x="5329" y="8843"/>
                    </a:cubicBezTo>
                    <a:cubicBezTo>
                      <a:pt x="5245" y="8788"/>
                      <a:pt x="5162" y="8718"/>
                      <a:pt x="5078" y="8662"/>
                    </a:cubicBezTo>
                    <a:cubicBezTo>
                      <a:pt x="5092" y="8662"/>
                      <a:pt x="5120" y="8690"/>
                      <a:pt x="5148" y="8690"/>
                    </a:cubicBezTo>
                    <a:cubicBezTo>
                      <a:pt x="5217" y="8704"/>
                      <a:pt x="5308" y="8707"/>
                      <a:pt x="5399" y="8707"/>
                    </a:cubicBezTo>
                    <a:cubicBezTo>
                      <a:pt x="5489" y="8707"/>
                      <a:pt x="5580" y="8704"/>
                      <a:pt x="5650" y="8704"/>
                    </a:cubicBezTo>
                    <a:cubicBezTo>
                      <a:pt x="5768" y="8697"/>
                      <a:pt x="5880" y="8694"/>
                      <a:pt x="5988" y="8694"/>
                    </a:cubicBezTo>
                    <a:cubicBezTo>
                      <a:pt x="6096" y="8694"/>
                      <a:pt x="6201" y="8697"/>
                      <a:pt x="6305" y="8704"/>
                    </a:cubicBezTo>
                    <a:cubicBezTo>
                      <a:pt x="6417" y="8704"/>
                      <a:pt x="6515" y="8718"/>
                      <a:pt x="6626" y="8760"/>
                    </a:cubicBezTo>
                    <a:cubicBezTo>
                      <a:pt x="6724" y="8774"/>
                      <a:pt x="6849" y="8802"/>
                      <a:pt x="6975" y="8843"/>
                    </a:cubicBezTo>
                    <a:cubicBezTo>
                      <a:pt x="6980" y="8844"/>
                      <a:pt x="6986" y="8845"/>
                      <a:pt x="6991" y="8845"/>
                    </a:cubicBezTo>
                    <a:cubicBezTo>
                      <a:pt x="7065" y="8845"/>
                      <a:pt x="7110" y="8756"/>
                      <a:pt x="7045" y="8704"/>
                    </a:cubicBezTo>
                    <a:cubicBezTo>
                      <a:pt x="6905" y="8634"/>
                      <a:pt x="6752" y="8565"/>
                      <a:pt x="6612" y="8453"/>
                    </a:cubicBezTo>
                    <a:cubicBezTo>
                      <a:pt x="6542" y="8411"/>
                      <a:pt x="6445" y="8369"/>
                      <a:pt x="6375" y="8313"/>
                    </a:cubicBezTo>
                    <a:cubicBezTo>
                      <a:pt x="6305" y="8272"/>
                      <a:pt x="6222" y="8230"/>
                      <a:pt x="6152" y="8174"/>
                    </a:cubicBezTo>
                    <a:cubicBezTo>
                      <a:pt x="6082" y="8132"/>
                      <a:pt x="5998" y="8090"/>
                      <a:pt x="5929" y="8062"/>
                    </a:cubicBezTo>
                    <a:cubicBezTo>
                      <a:pt x="5859" y="8021"/>
                      <a:pt x="5775" y="7965"/>
                      <a:pt x="5706" y="7951"/>
                    </a:cubicBezTo>
                    <a:cubicBezTo>
                      <a:pt x="5538" y="7881"/>
                      <a:pt x="5385" y="7825"/>
                      <a:pt x="5217" y="7811"/>
                    </a:cubicBezTo>
                    <a:cubicBezTo>
                      <a:pt x="5078" y="7797"/>
                      <a:pt x="4952" y="7783"/>
                      <a:pt x="4827" y="7755"/>
                    </a:cubicBezTo>
                    <a:lnTo>
                      <a:pt x="4464" y="7714"/>
                    </a:lnTo>
                    <a:cubicBezTo>
                      <a:pt x="4339" y="7672"/>
                      <a:pt x="4213" y="7644"/>
                      <a:pt x="4115" y="7588"/>
                    </a:cubicBezTo>
                    <a:cubicBezTo>
                      <a:pt x="4060" y="7546"/>
                      <a:pt x="3990" y="7518"/>
                      <a:pt x="3920" y="7477"/>
                    </a:cubicBezTo>
                    <a:cubicBezTo>
                      <a:pt x="3864" y="7449"/>
                      <a:pt x="3795" y="7393"/>
                      <a:pt x="3725" y="7337"/>
                    </a:cubicBezTo>
                    <a:cubicBezTo>
                      <a:pt x="3655" y="7295"/>
                      <a:pt x="3585" y="7239"/>
                      <a:pt x="3544" y="7170"/>
                    </a:cubicBezTo>
                    <a:lnTo>
                      <a:pt x="3348" y="6988"/>
                    </a:lnTo>
                    <a:cubicBezTo>
                      <a:pt x="2609" y="6124"/>
                      <a:pt x="2009" y="5161"/>
                      <a:pt x="1423" y="4185"/>
                    </a:cubicBezTo>
                    <a:cubicBezTo>
                      <a:pt x="1340" y="4031"/>
                      <a:pt x="1256" y="3850"/>
                      <a:pt x="1172" y="3682"/>
                    </a:cubicBezTo>
                    <a:cubicBezTo>
                      <a:pt x="1102" y="3501"/>
                      <a:pt x="1005" y="3334"/>
                      <a:pt x="963" y="3152"/>
                    </a:cubicBezTo>
                    <a:lnTo>
                      <a:pt x="963" y="3152"/>
                    </a:lnTo>
                    <a:cubicBezTo>
                      <a:pt x="1005" y="3208"/>
                      <a:pt x="1047" y="3250"/>
                      <a:pt x="1116" y="3264"/>
                    </a:cubicBezTo>
                    <a:cubicBezTo>
                      <a:pt x="1200" y="3292"/>
                      <a:pt x="1284" y="3334"/>
                      <a:pt x="1354" y="3348"/>
                    </a:cubicBezTo>
                    <a:cubicBezTo>
                      <a:pt x="1479" y="3417"/>
                      <a:pt x="1605" y="3473"/>
                      <a:pt x="1744" y="3529"/>
                    </a:cubicBezTo>
                    <a:cubicBezTo>
                      <a:pt x="1884" y="3571"/>
                      <a:pt x="2009" y="3613"/>
                      <a:pt x="2149" y="3669"/>
                    </a:cubicBezTo>
                    <a:cubicBezTo>
                      <a:pt x="2190" y="3696"/>
                      <a:pt x="2232" y="3738"/>
                      <a:pt x="2260" y="3766"/>
                    </a:cubicBezTo>
                    <a:cubicBezTo>
                      <a:pt x="2316" y="3808"/>
                      <a:pt x="2358" y="3836"/>
                      <a:pt x="2386" y="3878"/>
                    </a:cubicBezTo>
                    <a:cubicBezTo>
                      <a:pt x="2400" y="3892"/>
                      <a:pt x="2400" y="3906"/>
                      <a:pt x="2428" y="3920"/>
                    </a:cubicBezTo>
                    <a:cubicBezTo>
                      <a:pt x="2442" y="3961"/>
                      <a:pt x="2469" y="3975"/>
                      <a:pt x="2497" y="3975"/>
                    </a:cubicBezTo>
                    <a:cubicBezTo>
                      <a:pt x="2637" y="4129"/>
                      <a:pt x="2790" y="4310"/>
                      <a:pt x="2888" y="4478"/>
                    </a:cubicBezTo>
                    <a:cubicBezTo>
                      <a:pt x="2900" y="4498"/>
                      <a:pt x="2917" y="4506"/>
                      <a:pt x="2934" y="4506"/>
                    </a:cubicBezTo>
                    <a:cubicBezTo>
                      <a:pt x="2976" y="4506"/>
                      <a:pt x="3019" y="4457"/>
                      <a:pt x="3000" y="4408"/>
                    </a:cubicBezTo>
                    <a:cubicBezTo>
                      <a:pt x="2944" y="4310"/>
                      <a:pt x="2888" y="4185"/>
                      <a:pt x="2846" y="4059"/>
                    </a:cubicBezTo>
                    <a:cubicBezTo>
                      <a:pt x="2790" y="3948"/>
                      <a:pt x="2748" y="3822"/>
                      <a:pt x="2679" y="3696"/>
                    </a:cubicBezTo>
                    <a:cubicBezTo>
                      <a:pt x="2637" y="3571"/>
                      <a:pt x="2581" y="3459"/>
                      <a:pt x="2511" y="3348"/>
                    </a:cubicBezTo>
                    <a:lnTo>
                      <a:pt x="2400" y="3194"/>
                    </a:lnTo>
                    <a:cubicBezTo>
                      <a:pt x="2372" y="3139"/>
                      <a:pt x="2330" y="3083"/>
                      <a:pt x="2288" y="3055"/>
                    </a:cubicBezTo>
                    <a:cubicBezTo>
                      <a:pt x="2121" y="2915"/>
                      <a:pt x="2023" y="2846"/>
                      <a:pt x="1814" y="2804"/>
                    </a:cubicBezTo>
                    <a:cubicBezTo>
                      <a:pt x="1619" y="2790"/>
                      <a:pt x="1451" y="2720"/>
                      <a:pt x="1284" y="2636"/>
                    </a:cubicBezTo>
                    <a:cubicBezTo>
                      <a:pt x="1130" y="2553"/>
                      <a:pt x="1005" y="2441"/>
                      <a:pt x="893" y="2302"/>
                    </a:cubicBezTo>
                    <a:cubicBezTo>
                      <a:pt x="865" y="2288"/>
                      <a:pt x="865" y="2274"/>
                      <a:pt x="851" y="2246"/>
                    </a:cubicBezTo>
                    <a:lnTo>
                      <a:pt x="796" y="2204"/>
                    </a:lnTo>
                    <a:cubicBezTo>
                      <a:pt x="684" y="2023"/>
                      <a:pt x="558" y="1813"/>
                      <a:pt x="475" y="1590"/>
                    </a:cubicBezTo>
                    <a:cubicBezTo>
                      <a:pt x="447" y="1534"/>
                      <a:pt x="405" y="1507"/>
                      <a:pt x="349" y="1507"/>
                    </a:cubicBezTo>
                    <a:cubicBezTo>
                      <a:pt x="168" y="1004"/>
                      <a:pt x="15" y="50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9"/>
              <p:cNvSpPr/>
              <p:nvPr/>
            </p:nvSpPr>
            <p:spPr>
              <a:xfrm>
                <a:off x="786437" y="907449"/>
                <a:ext cx="82236" cy="23008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531" extrusionOk="0">
                    <a:moveTo>
                      <a:pt x="0" y="0"/>
                    </a:moveTo>
                    <a:lnTo>
                      <a:pt x="154" y="140"/>
                    </a:lnTo>
                    <a:cubicBezTo>
                      <a:pt x="251" y="223"/>
                      <a:pt x="349" y="293"/>
                      <a:pt x="433" y="363"/>
                    </a:cubicBezTo>
                    <a:cubicBezTo>
                      <a:pt x="530" y="419"/>
                      <a:pt x="628" y="475"/>
                      <a:pt x="740" y="488"/>
                    </a:cubicBezTo>
                    <a:cubicBezTo>
                      <a:pt x="837" y="530"/>
                      <a:pt x="963" y="530"/>
                      <a:pt x="1060" y="530"/>
                    </a:cubicBezTo>
                    <a:cubicBezTo>
                      <a:pt x="1130" y="530"/>
                      <a:pt x="1200" y="502"/>
                      <a:pt x="1270" y="502"/>
                    </a:cubicBezTo>
                    <a:cubicBezTo>
                      <a:pt x="1339" y="488"/>
                      <a:pt x="1409" y="488"/>
                      <a:pt x="1479" y="475"/>
                    </a:cubicBezTo>
                    <a:cubicBezTo>
                      <a:pt x="1618" y="433"/>
                      <a:pt x="1758" y="433"/>
                      <a:pt x="1897" y="419"/>
                    </a:cubicBezTo>
                    <a:lnTo>
                      <a:pt x="1856" y="363"/>
                    </a:lnTo>
                    <a:lnTo>
                      <a:pt x="1479" y="209"/>
                    </a:lnTo>
                    <a:cubicBezTo>
                      <a:pt x="1367" y="154"/>
                      <a:pt x="1242" y="112"/>
                      <a:pt x="1102" y="70"/>
                    </a:cubicBezTo>
                    <a:cubicBezTo>
                      <a:pt x="886" y="28"/>
                      <a:pt x="694" y="25"/>
                      <a:pt x="515" y="25"/>
                    </a:cubicBezTo>
                    <a:cubicBezTo>
                      <a:pt x="479" y="25"/>
                      <a:pt x="443" y="25"/>
                      <a:pt x="408" y="25"/>
                    </a:cubicBezTo>
                    <a:cubicBezTo>
                      <a:pt x="268" y="25"/>
                      <a:pt x="134" y="2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9"/>
              <p:cNvSpPr/>
              <p:nvPr/>
            </p:nvSpPr>
            <p:spPr>
              <a:xfrm>
                <a:off x="261954" y="1249549"/>
                <a:ext cx="271230" cy="486249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11222" extrusionOk="0">
                    <a:moveTo>
                      <a:pt x="3930" y="0"/>
                    </a:moveTo>
                    <a:cubicBezTo>
                      <a:pt x="3930" y="1"/>
                      <a:pt x="3833" y="140"/>
                      <a:pt x="3665" y="405"/>
                    </a:cubicBezTo>
                    <a:cubicBezTo>
                      <a:pt x="3512" y="670"/>
                      <a:pt x="3275" y="1032"/>
                      <a:pt x="3052" y="1479"/>
                    </a:cubicBezTo>
                    <a:cubicBezTo>
                      <a:pt x="2815" y="1939"/>
                      <a:pt x="2564" y="2497"/>
                      <a:pt x="2326" y="3111"/>
                    </a:cubicBezTo>
                    <a:cubicBezTo>
                      <a:pt x="2298" y="3180"/>
                      <a:pt x="2271" y="3250"/>
                      <a:pt x="2257" y="3320"/>
                    </a:cubicBezTo>
                    <a:cubicBezTo>
                      <a:pt x="2229" y="3348"/>
                      <a:pt x="2229" y="3362"/>
                      <a:pt x="2215" y="3404"/>
                    </a:cubicBezTo>
                    <a:cubicBezTo>
                      <a:pt x="2117" y="3613"/>
                      <a:pt x="1992" y="3808"/>
                      <a:pt x="1838" y="3976"/>
                    </a:cubicBezTo>
                    <a:cubicBezTo>
                      <a:pt x="1768" y="4059"/>
                      <a:pt x="1671" y="4157"/>
                      <a:pt x="1587" y="4227"/>
                    </a:cubicBezTo>
                    <a:cubicBezTo>
                      <a:pt x="1503" y="4310"/>
                      <a:pt x="1420" y="4380"/>
                      <a:pt x="1322" y="4450"/>
                    </a:cubicBezTo>
                    <a:cubicBezTo>
                      <a:pt x="1183" y="4575"/>
                      <a:pt x="1071" y="4659"/>
                      <a:pt x="945" y="4743"/>
                    </a:cubicBezTo>
                    <a:cubicBezTo>
                      <a:pt x="820" y="4826"/>
                      <a:pt x="722" y="4924"/>
                      <a:pt x="611" y="5008"/>
                    </a:cubicBezTo>
                    <a:cubicBezTo>
                      <a:pt x="401" y="5175"/>
                      <a:pt x="206" y="5412"/>
                      <a:pt x="95" y="5803"/>
                    </a:cubicBezTo>
                    <a:cubicBezTo>
                      <a:pt x="95" y="5831"/>
                      <a:pt x="67" y="5831"/>
                      <a:pt x="67" y="5845"/>
                    </a:cubicBezTo>
                    <a:cubicBezTo>
                      <a:pt x="1" y="5901"/>
                      <a:pt x="69" y="5971"/>
                      <a:pt x="141" y="5971"/>
                    </a:cubicBezTo>
                    <a:cubicBezTo>
                      <a:pt x="176" y="5971"/>
                      <a:pt x="212" y="5955"/>
                      <a:pt x="234" y="5914"/>
                    </a:cubicBezTo>
                    <a:cubicBezTo>
                      <a:pt x="374" y="5719"/>
                      <a:pt x="527" y="5566"/>
                      <a:pt x="708" y="5426"/>
                    </a:cubicBezTo>
                    <a:cubicBezTo>
                      <a:pt x="876" y="5287"/>
                      <a:pt x="1057" y="5175"/>
                      <a:pt x="1224" y="5064"/>
                    </a:cubicBezTo>
                    <a:lnTo>
                      <a:pt x="1224" y="5064"/>
                    </a:lnTo>
                    <a:cubicBezTo>
                      <a:pt x="1127" y="5203"/>
                      <a:pt x="1015" y="5329"/>
                      <a:pt x="890" y="5468"/>
                    </a:cubicBezTo>
                    <a:cubicBezTo>
                      <a:pt x="778" y="5608"/>
                      <a:pt x="667" y="5747"/>
                      <a:pt x="541" y="5886"/>
                    </a:cubicBezTo>
                    <a:cubicBezTo>
                      <a:pt x="471" y="5970"/>
                      <a:pt x="401" y="6068"/>
                      <a:pt x="360" y="6179"/>
                    </a:cubicBezTo>
                    <a:cubicBezTo>
                      <a:pt x="304" y="6277"/>
                      <a:pt x="248" y="6389"/>
                      <a:pt x="220" y="6514"/>
                    </a:cubicBezTo>
                    <a:cubicBezTo>
                      <a:pt x="178" y="6626"/>
                      <a:pt x="150" y="6751"/>
                      <a:pt x="123" y="6877"/>
                    </a:cubicBezTo>
                    <a:cubicBezTo>
                      <a:pt x="109" y="7002"/>
                      <a:pt x="109" y="7142"/>
                      <a:pt x="123" y="7281"/>
                    </a:cubicBezTo>
                    <a:cubicBezTo>
                      <a:pt x="123" y="7351"/>
                      <a:pt x="178" y="7393"/>
                      <a:pt x="220" y="7393"/>
                    </a:cubicBezTo>
                    <a:cubicBezTo>
                      <a:pt x="229" y="7399"/>
                      <a:pt x="238" y="7402"/>
                      <a:pt x="247" y="7402"/>
                    </a:cubicBezTo>
                    <a:cubicBezTo>
                      <a:pt x="279" y="7402"/>
                      <a:pt x="307" y="7364"/>
                      <a:pt x="318" y="7309"/>
                    </a:cubicBezTo>
                    <a:cubicBezTo>
                      <a:pt x="360" y="7072"/>
                      <a:pt x="388" y="6863"/>
                      <a:pt x="499" y="6668"/>
                    </a:cubicBezTo>
                    <a:lnTo>
                      <a:pt x="653" y="6403"/>
                    </a:lnTo>
                    <a:cubicBezTo>
                      <a:pt x="722" y="6319"/>
                      <a:pt x="792" y="6249"/>
                      <a:pt x="862" y="6193"/>
                    </a:cubicBezTo>
                    <a:cubicBezTo>
                      <a:pt x="959" y="6110"/>
                      <a:pt x="1071" y="6040"/>
                      <a:pt x="1169" y="5970"/>
                    </a:cubicBezTo>
                    <a:cubicBezTo>
                      <a:pt x="1280" y="5900"/>
                      <a:pt x="1364" y="5817"/>
                      <a:pt x="1448" y="5705"/>
                    </a:cubicBezTo>
                    <a:cubicBezTo>
                      <a:pt x="1503" y="5649"/>
                      <a:pt x="1545" y="5580"/>
                      <a:pt x="1573" y="5538"/>
                    </a:cubicBezTo>
                    <a:lnTo>
                      <a:pt x="1573" y="5538"/>
                    </a:lnTo>
                    <a:cubicBezTo>
                      <a:pt x="1559" y="5691"/>
                      <a:pt x="1545" y="5845"/>
                      <a:pt x="1517" y="6026"/>
                    </a:cubicBezTo>
                    <a:cubicBezTo>
                      <a:pt x="1503" y="6235"/>
                      <a:pt x="1489" y="6444"/>
                      <a:pt x="1503" y="6654"/>
                    </a:cubicBezTo>
                    <a:lnTo>
                      <a:pt x="1503" y="6835"/>
                    </a:lnTo>
                    <a:cubicBezTo>
                      <a:pt x="1503" y="6891"/>
                      <a:pt x="1517" y="6961"/>
                      <a:pt x="1517" y="7016"/>
                    </a:cubicBezTo>
                    <a:cubicBezTo>
                      <a:pt x="1517" y="7100"/>
                      <a:pt x="1545" y="7170"/>
                      <a:pt x="1545" y="7253"/>
                    </a:cubicBezTo>
                    <a:cubicBezTo>
                      <a:pt x="1559" y="7351"/>
                      <a:pt x="1559" y="7421"/>
                      <a:pt x="1573" y="7491"/>
                    </a:cubicBezTo>
                    <a:cubicBezTo>
                      <a:pt x="1573" y="7518"/>
                      <a:pt x="1587" y="7560"/>
                      <a:pt x="1587" y="7602"/>
                    </a:cubicBezTo>
                    <a:cubicBezTo>
                      <a:pt x="1587" y="7644"/>
                      <a:pt x="1615" y="7672"/>
                      <a:pt x="1629" y="7714"/>
                    </a:cubicBezTo>
                    <a:cubicBezTo>
                      <a:pt x="1643" y="7784"/>
                      <a:pt x="1657" y="7853"/>
                      <a:pt x="1685" y="7937"/>
                    </a:cubicBezTo>
                    <a:lnTo>
                      <a:pt x="1727" y="8090"/>
                    </a:lnTo>
                    <a:lnTo>
                      <a:pt x="1782" y="8258"/>
                    </a:lnTo>
                    <a:cubicBezTo>
                      <a:pt x="1824" y="8355"/>
                      <a:pt x="1866" y="8439"/>
                      <a:pt x="1908" y="8551"/>
                    </a:cubicBezTo>
                    <a:cubicBezTo>
                      <a:pt x="2033" y="8816"/>
                      <a:pt x="2201" y="9053"/>
                      <a:pt x="2382" y="9304"/>
                    </a:cubicBezTo>
                    <a:lnTo>
                      <a:pt x="2536" y="9457"/>
                    </a:lnTo>
                    <a:lnTo>
                      <a:pt x="2689" y="9611"/>
                    </a:lnTo>
                    <a:lnTo>
                      <a:pt x="2870" y="9750"/>
                    </a:lnTo>
                    <a:cubicBezTo>
                      <a:pt x="2912" y="9806"/>
                      <a:pt x="2968" y="9862"/>
                      <a:pt x="3038" y="9890"/>
                    </a:cubicBezTo>
                    <a:cubicBezTo>
                      <a:pt x="3526" y="10238"/>
                      <a:pt x="4070" y="10448"/>
                      <a:pt x="4628" y="10601"/>
                    </a:cubicBezTo>
                    <a:cubicBezTo>
                      <a:pt x="4851" y="10657"/>
                      <a:pt x="5074" y="10727"/>
                      <a:pt x="5283" y="10755"/>
                    </a:cubicBezTo>
                    <a:lnTo>
                      <a:pt x="5325" y="10755"/>
                    </a:lnTo>
                    <a:cubicBezTo>
                      <a:pt x="5339" y="10782"/>
                      <a:pt x="5353" y="10810"/>
                      <a:pt x="5395" y="10824"/>
                    </a:cubicBezTo>
                    <a:cubicBezTo>
                      <a:pt x="5479" y="10880"/>
                      <a:pt x="5590" y="11006"/>
                      <a:pt x="5702" y="11089"/>
                    </a:cubicBezTo>
                    <a:cubicBezTo>
                      <a:pt x="5808" y="11160"/>
                      <a:pt x="5915" y="11221"/>
                      <a:pt x="6021" y="11221"/>
                    </a:cubicBezTo>
                    <a:cubicBezTo>
                      <a:pt x="6040" y="11221"/>
                      <a:pt x="6059" y="11219"/>
                      <a:pt x="6079" y="11215"/>
                    </a:cubicBezTo>
                    <a:cubicBezTo>
                      <a:pt x="6218" y="11173"/>
                      <a:pt x="6260" y="11020"/>
                      <a:pt x="6232" y="10880"/>
                    </a:cubicBezTo>
                    <a:cubicBezTo>
                      <a:pt x="6246" y="10866"/>
                      <a:pt x="6246" y="10824"/>
                      <a:pt x="6232" y="10810"/>
                    </a:cubicBezTo>
                    <a:cubicBezTo>
                      <a:pt x="6106" y="10671"/>
                      <a:pt x="5967" y="10573"/>
                      <a:pt x="5814" y="10503"/>
                    </a:cubicBezTo>
                    <a:cubicBezTo>
                      <a:pt x="5772" y="10476"/>
                      <a:pt x="5730" y="10462"/>
                      <a:pt x="5688" y="10448"/>
                    </a:cubicBezTo>
                    <a:cubicBezTo>
                      <a:pt x="5660" y="10434"/>
                      <a:pt x="5604" y="10406"/>
                      <a:pt x="5562" y="10392"/>
                    </a:cubicBezTo>
                    <a:cubicBezTo>
                      <a:pt x="5479" y="10364"/>
                      <a:pt x="5395" y="10336"/>
                      <a:pt x="5325" y="10336"/>
                    </a:cubicBezTo>
                    <a:cubicBezTo>
                      <a:pt x="4991" y="10294"/>
                      <a:pt x="4642" y="10252"/>
                      <a:pt x="4307" y="10183"/>
                    </a:cubicBezTo>
                    <a:cubicBezTo>
                      <a:pt x="4223" y="10169"/>
                      <a:pt x="4154" y="10155"/>
                      <a:pt x="4070" y="10127"/>
                    </a:cubicBezTo>
                    <a:lnTo>
                      <a:pt x="3819" y="10057"/>
                    </a:lnTo>
                    <a:lnTo>
                      <a:pt x="3582" y="9973"/>
                    </a:lnTo>
                    <a:cubicBezTo>
                      <a:pt x="3484" y="9946"/>
                      <a:pt x="3414" y="9918"/>
                      <a:pt x="3345" y="9876"/>
                    </a:cubicBezTo>
                    <a:cubicBezTo>
                      <a:pt x="3233" y="9778"/>
                      <a:pt x="3108" y="9694"/>
                      <a:pt x="3024" y="9611"/>
                    </a:cubicBezTo>
                    <a:cubicBezTo>
                      <a:pt x="2968" y="9555"/>
                      <a:pt x="2898" y="9499"/>
                      <a:pt x="2842" y="9471"/>
                    </a:cubicBezTo>
                    <a:lnTo>
                      <a:pt x="2689" y="9318"/>
                    </a:lnTo>
                    <a:lnTo>
                      <a:pt x="2605" y="9248"/>
                    </a:lnTo>
                    <a:cubicBezTo>
                      <a:pt x="2564" y="9220"/>
                      <a:pt x="2550" y="9192"/>
                      <a:pt x="2536" y="9164"/>
                    </a:cubicBezTo>
                    <a:lnTo>
                      <a:pt x="2396" y="8983"/>
                    </a:lnTo>
                    <a:cubicBezTo>
                      <a:pt x="2340" y="8913"/>
                      <a:pt x="2285" y="8830"/>
                      <a:pt x="2257" y="8760"/>
                    </a:cubicBezTo>
                    <a:cubicBezTo>
                      <a:pt x="2229" y="8718"/>
                      <a:pt x="2201" y="8690"/>
                      <a:pt x="2187" y="8634"/>
                    </a:cubicBezTo>
                    <a:lnTo>
                      <a:pt x="2131" y="8509"/>
                    </a:lnTo>
                    <a:lnTo>
                      <a:pt x="2159" y="8551"/>
                    </a:lnTo>
                    <a:cubicBezTo>
                      <a:pt x="2187" y="8565"/>
                      <a:pt x="2215" y="8579"/>
                      <a:pt x="2257" y="8620"/>
                    </a:cubicBezTo>
                    <a:lnTo>
                      <a:pt x="2354" y="8662"/>
                    </a:lnTo>
                    <a:cubicBezTo>
                      <a:pt x="2424" y="8704"/>
                      <a:pt x="2508" y="8718"/>
                      <a:pt x="2564" y="8732"/>
                    </a:cubicBezTo>
                    <a:cubicBezTo>
                      <a:pt x="2968" y="8844"/>
                      <a:pt x="3233" y="8913"/>
                      <a:pt x="3540" y="9067"/>
                    </a:cubicBezTo>
                    <a:cubicBezTo>
                      <a:pt x="3548" y="9073"/>
                      <a:pt x="3558" y="9076"/>
                      <a:pt x="3567" y="9076"/>
                    </a:cubicBezTo>
                    <a:cubicBezTo>
                      <a:pt x="3618" y="9076"/>
                      <a:pt x="3671" y="8989"/>
                      <a:pt x="3624" y="8941"/>
                    </a:cubicBezTo>
                    <a:cubicBezTo>
                      <a:pt x="3596" y="8913"/>
                      <a:pt x="3540" y="8871"/>
                      <a:pt x="3512" y="8844"/>
                    </a:cubicBezTo>
                    <a:cubicBezTo>
                      <a:pt x="3484" y="8830"/>
                      <a:pt x="3470" y="8802"/>
                      <a:pt x="3456" y="8774"/>
                    </a:cubicBezTo>
                    <a:cubicBezTo>
                      <a:pt x="3442" y="8760"/>
                      <a:pt x="3414" y="8732"/>
                      <a:pt x="3400" y="8704"/>
                    </a:cubicBezTo>
                    <a:cubicBezTo>
                      <a:pt x="3317" y="8620"/>
                      <a:pt x="3261" y="8523"/>
                      <a:pt x="3191" y="8439"/>
                    </a:cubicBezTo>
                    <a:cubicBezTo>
                      <a:pt x="3066" y="8244"/>
                      <a:pt x="2898" y="8076"/>
                      <a:pt x="2689" y="7923"/>
                    </a:cubicBezTo>
                    <a:cubicBezTo>
                      <a:pt x="2326" y="7672"/>
                      <a:pt x="1950" y="7477"/>
                      <a:pt x="1866" y="6905"/>
                    </a:cubicBezTo>
                    <a:cubicBezTo>
                      <a:pt x="1852" y="6765"/>
                      <a:pt x="1838" y="6612"/>
                      <a:pt x="1810" y="6472"/>
                    </a:cubicBezTo>
                    <a:cubicBezTo>
                      <a:pt x="1852" y="5984"/>
                      <a:pt x="1936" y="5496"/>
                      <a:pt x="2047" y="5022"/>
                    </a:cubicBezTo>
                    <a:cubicBezTo>
                      <a:pt x="2145" y="4533"/>
                      <a:pt x="2285" y="4059"/>
                      <a:pt x="2410" y="3599"/>
                    </a:cubicBezTo>
                    <a:cubicBezTo>
                      <a:pt x="2494" y="3278"/>
                      <a:pt x="2619" y="2971"/>
                      <a:pt x="2759" y="2664"/>
                    </a:cubicBezTo>
                    <a:cubicBezTo>
                      <a:pt x="2759" y="2720"/>
                      <a:pt x="2773" y="2790"/>
                      <a:pt x="2787" y="2846"/>
                    </a:cubicBezTo>
                    <a:cubicBezTo>
                      <a:pt x="2829" y="2929"/>
                      <a:pt x="2856" y="2999"/>
                      <a:pt x="2912" y="3069"/>
                    </a:cubicBezTo>
                    <a:cubicBezTo>
                      <a:pt x="2996" y="3320"/>
                      <a:pt x="3135" y="3557"/>
                      <a:pt x="3261" y="3780"/>
                    </a:cubicBezTo>
                    <a:cubicBezTo>
                      <a:pt x="3275" y="3892"/>
                      <a:pt x="3303" y="3976"/>
                      <a:pt x="3317" y="4087"/>
                    </a:cubicBezTo>
                    <a:cubicBezTo>
                      <a:pt x="3317" y="4101"/>
                      <a:pt x="3317" y="4115"/>
                      <a:pt x="3303" y="4129"/>
                    </a:cubicBezTo>
                    <a:cubicBezTo>
                      <a:pt x="3303" y="4171"/>
                      <a:pt x="3303" y="4185"/>
                      <a:pt x="3317" y="4199"/>
                    </a:cubicBezTo>
                    <a:cubicBezTo>
                      <a:pt x="3317" y="4310"/>
                      <a:pt x="3317" y="4394"/>
                      <a:pt x="3303" y="4478"/>
                    </a:cubicBezTo>
                    <a:cubicBezTo>
                      <a:pt x="3275" y="4575"/>
                      <a:pt x="3261" y="4673"/>
                      <a:pt x="3261" y="4757"/>
                    </a:cubicBezTo>
                    <a:cubicBezTo>
                      <a:pt x="3252" y="4801"/>
                      <a:pt x="3299" y="4828"/>
                      <a:pt x="3338" y="4828"/>
                    </a:cubicBezTo>
                    <a:cubicBezTo>
                      <a:pt x="3361" y="4828"/>
                      <a:pt x="3381" y="4819"/>
                      <a:pt x="3386" y="4798"/>
                    </a:cubicBezTo>
                    <a:cubicBezTo>
                      <a:pt x="3512" y="4394"/>
                      <a:pt x="3861" y="3962"/>
                      <a:pt x="3819" y="3501"/>
                    </a:cubicBezTo>
                    <a:cubicBezTo>
                      <a:pt x="3805" y="3320"/>
                      <a:pt x="3791" y="3194"/>
                      <a:pt x="3652" y="3041"/>
                    </a:cubicBezTo>
                    <a:cubicBezTo>
                      <a:pt x="3512" y="2901"/>
                      <a:pt x="3414" y="2734"/>
                      <a:pt x="3373" y="2581"/>
                    </a:cubicBezTo>
                    <a:cubicBezTo>
                      <a:pt x="3317" y="2427"/>
                      <a:pt x="3275" y="2274"/>
                      <a:pt x="3275" y="2106"/>
                    </a:cubicBezTo>
                    <a:cubicBezTo>
                      <a:pt x="3275" y="2092"/>
                      <a:pt x="3275" y="2079"/>
                      <a:pt x="3303" y="2037"/>
                    </a:cubicBezTo>
                    <a:lnTo>
                      <a:pt x="3303" y="1995"/>
                    </a:lnTo>
                    <a:cubicBezTo>
                      <a:pt x="3317" y="1800"/>
                      <a:pt x="3345" y="1590"/>
                      <a:pt x="3414" y="1381"/>
                    </a:cubicBezTo>
                    <a:cubicBezTo>
                      <a:pt x="3442" y="1325"/>
                      <a:pt x="3414" y="1269"/>
                      <a:pt x="3386" y="1242"/>
                    </a:cubicBezTo>
                    <a:cubicBezTo>
                      <a:pt x="3540" y="809"/>
                      <a:pt x="3679" y="363"/>
                      <a:pt x="393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9"/>
              <p:cNvSpPr/>
              <p:nvPr/>
            </p:nvSpPr>
            <p:spPr>
              <a:xfrm>
                <a:off x="342203" y="1584369"/>
                <a:ext cx="54419" cy="4177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4" extrusionOk="0">
                    <a:moveTo>
                      <a:pt x="0" y="1"/>
                    </a:moveTo>
                    <a:lnTo>
                      <a:pt x="42" y="182"/>
                    </a:lnTo>
                    <a:cubicBezTo>
                      <a:pt x="42" y="210"/>
                      <a:pt x="56" y="266"/>
                      <a:pt x="70" y="322"/>
                    </a:cubicBezTo>
                    <a:cubicBezTo>
                      <a:pt x="70" y="363"/>
                      <a:pt x="84" y="405"/>
                      <a:pt x="112" y="461"/>
                    </a:cubicBezTo>
                    <a:cubicBezTo>
                      <a:pt x="140" y="503"/>
                      <a:pt x="154" y="545"/>
                      <a:pt x="195" y="573"/>
                    </a:cubicBezTo>
                    <a:lnTo>
                      <a:pt x="293" y="684"/>
                    </a:lnTo>
                    <a:cubicBezTo>
                      <a:pt x="363" y="740"/>
                      <a:pt x="460" y="782"/>
                      <a:pt x="544" y="824"/>
                    </a:cubicBezTo>
                    <a:cubicBezTo>
                      <a:pt x="656" y="852"/>
                      <a:pt x="781" y="893"/>
                      <a:pt x="907" y="907"/>
                    </a:cubicBezTo>
                    <a:cubicBezTo>
                      <a:pt x="1032" y="921"/>
                      <a:pt x="1158" y="949"/>
                      <a:pt x="1256" y="963"/>
                    </a:cubicBezTo>
                    <a:lnTo>
                      <a:pt x="1256" y="907"/>
                    </a:lnTo>
                    <a:lnTo>
                      <a:pt x="1158" y="810"/>
                    </a:lnTo>
                    <a:lnTo>
                      <a:pt x="1046" y="698"/>
                    </a:lnTo>
                    <a:lnTo>
                      <a:pt x="949" y="587"/>
                    </a:lnTo>
                    <a:cubicBezTo>
                      <a:pt x="893" y="559"/>
                      <a:pt x="851" y="517"/>
                      <a:pt x="823" y="489"/>
                    </a:cubicBezTo>
                    <a:cubicBezTo>
                      <a:pt x="753" y="447"/>
                      <a:pt x="670" y="405"/>
                      <a:pt x="600" y="363"/>
                    </a:cubicBezTo>
                    <a:cubicBezTo>
                      <a:pt x="530" y="308"/>
                      <a:pt x="460" y="280"/>
                      <a:pt x="391" y="238"/>
                    </a:cubicBezTo>
                    <a:cubicBezTo>
                      <a:pt x="251" y="182"/>
                      <a:pt x="112" y="112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9"/>
              <p:cNvSpPr/>
              <p:nvPr/>
            </p:nvSpPr>
            <p:spPr>
              <a:xfrm>
                <a:off x="384495" y="1772340"/>
                <a:ext cx="326386" cy="742200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17129" extrusionOk="0">
                    <a:moveTo>
                      <a:pt x="1" y="1"/>
                    </a:moveTo>
                    <a:cubicBezTo>
                      <a:pt x="63" y="67"/>
                      <a:pt x="126" y="132"/>
                      <a:pt x="189" y="197"/>
                    </a:cubicBezTo>
                    <a:lnTo>
                      <a:pt x="189" y="197"/>
                    </a:lnTo>
                    <a:cubicBezTo>
                      <a:pt x="172" y="177"/>
                      <a:pt x="155" y="158"/>
                      <a:pt x="140" y="140"/>
                    </a:cubicBezTo>
                    <a:lnTo>
                      <a:pt x="1" y="1"/>
                    </a:lnTo>
                    <a:close/>
                    <a:moveTo>
                      <a:pt x="189" y="197"/>
                    </a:moveTo>
                    <a:cubicBezTo>
                      <a:pt x="270" y="289"/>
                      <a:pt x="377" y="407"/>
                      <a:pt x="503" y="545"/>
                    </a:cubicBezTo>
                    <a:cubicBezTo>
                      <a:pt x="824" y="893"/>
                      <a:pt x="1242" y="1423"/>
                      <a:pt x="1716" y="2051"/>
                    </a:cubicBezTo>
                    <a:cubicBezTo>
                      <a:pt x="2177" y="2693"/>
                      <a:pt x="2707" y="3460"/>
                      <a:pt x="3223" y="4297"/>
                    </a:cubicBezTo>
                    <a:cubicBezTo>
                      <a:pt x="3278" y="4381"/>
                      <a:pt x="3348" y="4492"/>
                      <a:pt x="3404" y="4576"/>
                    </a:cubicBezTo>
                    <a:cubicBezTo>
                      <a:pt x="3418" y="4604"/>
                      <a:pt x="3460" y="4660"/>
                      <a:pt x="3474" y="4701"/>
                    </a:cubicBezTo>
                    <a:cubicBezTo>
                      <a:pt x="3809" y="5343"/>
                      <a:pt x="3920" y="5985"/>
                      <a:pt x="3920" y="6598"/>
                    </a:cubicBezTo>
                    <a:cubicBezTo>
                      <a:pt x="3920" y="7045"/>
                      <a:pt x="3850" y="7380"/>
                      <a:pt x="3822" y="7714"/>
                    </a:cubicBezTo>
                    <a:cubicBezTo>
                      <a:pt x="3781" y="8035"/>
                      <a:pt x="3781" y="8370"/>
                      <a:pt x="3892" y="8858"/>
                    </a:cubicBezTo>
                    <a:cubicBezTo>
                      <a:pt x="3892" y="8886"/>
                      <a:pt x="3892" y="8900"/>
                      <a:pt x="3906" y="8914"/>
                    </a:cubicBezTo>
                    <a:cubicBezTo>
                      <a:pt x="3914" y="9019"/>
                      <a:pt x="3978" y="9072"/>
                      <a:pt x="4040" y="9072"/>
                    </a:cubicBezTo>
                    <a:cubicBezTo>
                      <a:pt x="4093" y="9072"/>
                      <a:pt x="4144" y="9033"/>
                      <a:pt x="4157" y="8956"/>
                    </a:cubicBezTo>
                    <a:cubicBezTo>
                      <a:pt x="4185" y="8398"/>
                      <a:pt x="4339" y="7937"/>
                      <a:pt x="4422" y="7393"/>
                    </a:cubicBezTo>
                    <a:cubicBezTo>
                      <a:pt x="4478" y="7854"/>
                      <a:pt x="4464" y="8286"/>
                      <a:pt x="4422" y="8747"/>
                    </a:cubicBezTo>
                    <a:cubicBezTo>
                      <a:pt x="4380" y="9318"/>
                      <a:pt x="4422" y="9876"/>
                      <a:pt x="4590" y="10448"/>
                    </a:cubicBezTo>
                    <a:cubicBezTo>
                      <a:pt x="4605" y="10525"/>
                      <a:pt x="4667" y="10577"/>
                      <a:pt x="4715" y="10577"/>
                    </a:cubicBezTo>
                    <a:cubicBezTo>
                      <a:pt x="4754" y="10577"/>
                      <a:pt x="4783" y="10543"/>
                      <a:pt x="4771" y="10462"/>
                    </a:cubicBezTo>
                    <a:cubicBezTo>
                      <a:pt x="4729" y="9932"/>
                      <a:pt x="4729" y="9416"/>
                      <a:pt x="4883" y="8970"/>
                    </a:cubicBezTo>
                    <a:cubicBezTo>
                      <a:pt x="4938" y="8816"/>
                      <a:pt x="4980" y="8691"/>
                      <a:pt x="5036" y="8551"/>
                    </a:cubicBezTo>
                    <a:cubicBezTo>
                      <a:pt x="5078" y="8412"/>
                      <a:pt x="5106" y="8258"/>
                      <a:pt x="5106" y="8063"/>
                    </a:cubicBezTo>
                    <a:cubicBezTo>
                      <a:pt x="5106" y="7951"/>
                      <a:pt x="5092" y="7854"/>
                      <a:pt x="5078" y="7742"/>
                    </a:cubicBezTo>
                    <a:lnTo>
                      <a:pt x="5078" y="7742"/>
                    </a:lnTo>
                    <a:cubicBezTo>
                      <a:pt x="5175" y="7979"/>
                      <a:pt x="5273" y="8203"/>
                      <a:pt x="5371" y="8426"/>
                    </a:cubicBezTo>
                    <a:cubicBezTo>
                      <a:pt x="5496" y="8719"/>
                      <a:pt x="5622" y="9039"/>
                      <a:pt x="5719" y="9332"/>
                    </a:cubicBezTo>
                    <a:cubicBezTo>
                      <a:pt x="5775" y="9514"/>
                      <a:pt x="5845" y="9695"/>
                      <a:pt x="5901" y="9862"/>
                    </a:cubicBezTo>
                    <a:cubicBezTo>
                      <a:pt x="6040" y="10323"/>
                      <a:pt x="6152" y="10797"/>
                      <a:pt x="6250" y="11257"/>
                    </a:cubicBezTo>
                    <a:cubicBezTo>
                      <a:pt x="6291" y="11578"/>
                      <a:pt x="6347" y="11913"/>
                      <a:pt x="6361" y="12234"/>
                    </a:cubicBezTo>
                    <a:cubicBezTo>
                      <a:pt x="6403" y="12680"/>
                      <a:pt x="6375" y="13140"/>
                      <a:pt x="6305" y="13587"/>
                    </a:cubicBezTo>
                    <a:cubicBezTo>
                      <a:pt x="6222" y="14047"/>
                      <a:pt x="6082" y="14479"/>
                      <a:pt x="5845" y="14884"/>
                    </a:cubicBezTo>
                    <a:cubicBezTo>
                      <a:pt x="5594" y="15274"/>
                      <a:pt x="5287" y="15609"/>
                      <a:pt x="4897" y="15888"/>
                    </a:cubicBezTo>
                    <a:cubicBezTo>
                      <a:pt x="4534" y="16153"/>
                      <a:pt x="4101" y="16349"/>
                      <a:pt x="3683" y="16488"/>
                    </a:cubicBezTo>
                    <a:cubicBezTo>
                      <a:pt x="3502" y="16530"/>
                      <a:pt x="3334" y="16586"/>
                      <a:pt x="3153" y="16627"/>
                    </a:cubicBezTo>
                    <a:lnTo>
                      <a:pt x="2888" y="16669"/>
                    </a:lnTo>
                    <a:cubicBezTo>
                      <a:pt x="2804" y="16697"/>
                      <a:pt x="2721" y="16697"/>
                      <a:pt x="2637" y="16711"/>
                    </a:cubicBezTo>
                    <a:lnTo>
                      <a:pt x="2581" y="16711"/>
                    </a:lnTo>
                    <a:cubicBezTo>
                      <a:pt x="2539" y="16697"/>
                      <a:pt x="2511" y="16669"/>
                      <a:pt x="2455" y="16669"/>
                    </a:cubicBezTo>
                    <a:cubicBezTo>
                      <a:pt x="2316" y="16655"/>
                      <a:pt x="2121" y="16572"/>
                      <a:pt x="1939" y="16502"/>
                    </a:cubicBezTo>
                    <a:cubicBezTo>
                      <a:pt x="1842" y="16460"/>
                      <a:pt x="1744" y="16432"/>
                      <a:pt x="1660" y="16418"/>
                    </a:cubicBezTo>
                    <a:cubicBezTo>
                      <a:pt x="1612" y="16404"/>
                      <a:pt x="1566" y="16397"/>
                      <a:pt x="1523" y="16397"/>
                    </a:cubicBezTo>
                    <a:cubicBezTo>
                      <a:pt x="1479" y="16397"/>
                      <a:pt x="1437" y="16404"/>
                      <a:pt x="1395" y="16418"/>
                    </a:cubicBezTo>
                    <a:cubicBezTo>
                      <a:pt x="1200" y="16460"/>
                      <a:pt x="1116" y="16641"/>
                      <a:pt x="1200" y="16767"/>
                    </a:cubicBezTo>
                    <a:cubicBezTo>
                      <a:pt x="1186" y="16781"/>
                      <a:pt x="1186" y="16809"/>
                      <a:pt x="1214" y="16837"/>
                    </a:cubicBezTo>
                    <a:cubicBezTo>
                      <a:pt x="1506" y="17014"/>
                      <a:pt x="1939" y="17129"/>
                      <a:pt x="2377" y="17129"/>
                    </a:cubicBezTo>
                    <a:cubicBezTo>
                      <a:pt x="2525" y="17129"/>
                      <a:pt x="2674" y="17116"/>
                      <a:pt x="2818" y="17088"/>
                    </a:cubicBezTo>
                    <a:cubicBezTo>
                      <a:pt x="3404" y="16990"/>
                      <a:pt x="3976" y="16795"/>
                      <a:pt x="4492" y="16502"/>
                    </a:cubicBezTo>
                    <a:cubicBezTo>
                      <a:pt x="4618" y="16418"/>
                      <a:pt x="4757" y="16349"/>
                      <a:pt x="4869" y="16251"/>
                    </a:cubicBezTo>
                    <a:cubicBezTo>
                      <a:pt x="4910" y="16209"/>
                      <a:pt x="4980" y="16167"/>
                      <a:pt x="5036" y="16111"/>
                    </a:cubicBezTo>
                    <a:lnTo>
                      <a:pt x="5217" y="15958"/>
                    </a:lnTo>
                    <a:cubicBezTo>
                      <a:pt x="5427" y="15749"/>
                      <a:pt x="5636" y="15526"/>
                      <a:pt x="5789" y="15274"/>
                    </a:cubicBezTo>
                    <a:cubicBezTo>
                      <a:pt x="5845" y="15233"/>
                      <a:pt x="5873" y="15177"/>
                      <a:pt x="5915" y="15121"/>
                    </a:cubicBezTo>
                    <a:lnTo>
                      <a:pt x="6012" y="14968"/>
                    </a:lnTo>
                    <a:cubicBezTo>
                      <a:pt x="6054" y="14912"/>
                      <a:pt x="6082" y="14856"/>
                      <a:pt x="6096" y="14814"/>
                    </a:cubicBezTo>
                    <a:cubicBezTo>
                      <a:pt x="6124" y="14772"/>
                      <a:pt x="6138" y="14758"/>
                      <a:pt x="6152" y="14717"/>
                    </a:cubicBezTo>
                    <a:cubicBezTo>
                      <a:pt x="6166" y="14689"/>
                      <a:pt x="6166" y="14675"/>
                      <a:pt x="6194" y="14633"/>
                    </a:cubicBezTo>
                    <a:lnTo>
                      <a:pt x="6277" y="14465"/>
                    </a:lnTo>
                    <a:cubicBezTo>
                      <a:pt x="6291" y="14410"/>
                      <a:pt x="6305" y="14340"/>
                      <a:pt x="6347" y="14270"/>
                    </a:cubicBezTo>
                    <a:cubicBezTo>
                      <a:pt x="6403" y="14145"/>
                      <a:pt x="6417" y="14019"/>
                      <a:pt x="6445" y="13907"/>
                    </a:cubicBezTo>
                    <a:cubicBezTo>
                      <a:pt x="6501" y="13656"/>
                      <a:pt x="6542" y="13391"/>
                      <a:pt x="6542" y="13154"/>
                    </a:cubicBezTo>
                    <a:cubicBezTo>
                      <a:pt x="6556" y="12833"/>
                      <a:pt x="6556" y="12541"/>
                      <a:pt x="6542" y="12248"/>
                    </a:cubicBezTo>
                    <a:lnTo>
                      <a:pt x="6542" y="12248"/>
                    </a:lnTo>
                    <a:cubicBezTo>
                      <a:pt x="6556" y="12276"/>
                      <a:pt x="6556" y="12303"/>
                      <a:pt x="6570" y="12331"/>
                    </a:cubicBezTo>
                    <a:cubicBezTo>
                      <a:pt x="6612" y="12443"/>
                      <a:pt x="6640" y="12541"/>
                      <a:pt x="6696" y="12652"/>
                    </a:cubicBezTo>
                    <a:cubicBezTo>
                      <a:pt x="6752" y="12750"/>
                      <a:pt x="6794" y="12875"/>
                      <a:pt x="6835" y="12945"/>
                    </a:cubicBezTo>
                    <a:cubicBezTo>
                      <a:pt x="6961" y="13238"/>
                      <a:pt x="7045" y="13531"/>
                      <a:pt x="7059" y="13880"/>
                    </a:cubicBezTo>
                    <a:cubicBezTo>
                      <a:pt x="7072" y="14214"/>
                      <a:pt x="7031" y="14605"/>
                      <a:pt x="6849" y="15051"/>
                    </a:cubicBezTo>
                    <a:cubicBezTo>
                      <a:pt x="6807" y="15145"/>
                      <a:pt x="6832" y="15207"/>
                      <a:pt x="6879" y="15207"/>
                    </a:cubicBezTo>
                    <a:cubicBezTo>
                      <a:pt x="6910" y="15207"/>
                      <a:pt x="6951" y="15181"/>
                      <a:pt x="6989" y="15121"/>
                    </a:cubicBezTo>
                    <a:cubicBezTo>
                      <a:pt x="7268" y="14549"/>
                      <a:pt x="7477" y="13866"/>
                      <a:pt x="7519" y="13224"/>
                    </a:cubicBezTo>
                    <a:cubicBezTo>
                      <a:pt x="7533" y="12889"/>
                      <a:pt x="7519" y="12596"/>
                      <a:pt x="7477" y="12303"/>
                    </a:cubicBezTo>
                    <a:cubicBezTo>
                      <a:pt x="7449" y="12164"/>
                      <a:pt x="7435" y="12024"/>
                      <a:pt x="7379" y="11885"/>
                    </a:cubicBezTo>
                    <a:cubicBezTo>
                      <a:pt x="7324" y="11759"/>
                      <a:pt x="7296" y="11634"/>
                      <a:pt x="7226" y="11508"/>
                    </a:cubicBezTo>
                    <a:cubicBezTo>
                      <a:pt x="7170" y="11425"/>
                      <a:pt x="7128" y="11341"/>
                      <a:pt x="7086" y="11257"/>
                    </a:cubicBezTo>
                    <a:cubicBezTo>
                      <a:pt x="7031" y="11160"/>
                      <a:pt x="6975" y="11090"/>
                      <a:pt x="6947" y="11020"/>
                    </a:cubicBezTo>
                    <a:cubicBezTo>
                      <a:pt x="6849" y="10881"/>
                      <a:pt x="6752" y="10741"/>
                      <a:pt x="6668" y="10602"/>
                    </a:cubicBezTo>
                    <a:cubicBezTo>
                      <a:pt x="6473" y="10323"/>
                      <a:pt x="6319" y="10030"/>
                      <a:pt x="6138" y="9597"/>
                    </a:cubicBezTo>
                    <a:cubicBezTo>
                      <a:pt x="6054" y="9374"/>
                      <a:pt x="5971" y="9137"/>
                      <a:pt x="5859" y="8928"/>
                    </a:cubicBezTo>
                    <a:cubicBezTo>
                      <a:pt x="5357" y="7449"/>
                      <a:pt x="4673" y="6027"/>
                      <a:pt x="3836" y="4715"/>
                    </a:cubicBezTo>
                    <a:cubicBezTo>
                      <a:pt x="3557" y="4283"/>
                      <a:pt x="3278" y="3837"/>
                      <a:pt x="2999" y="3390"/>
                    </a:cubicBezTo>
                    <a:lnTo>
                      <a:pt x="2999" y="3390"/>
                    </a:lnTo>
                    <a:cubicBezTo>
                      <a:pt x="3069" y="3446"/>
                      <a:pt x="3139" y="3488"/>
                      <a:pt x="3209" y="3530"/>
                    </a:cubicBezTo>
                    <a:cubicBezTo>
                      <a:pt x="3320" y="3586"/>
                      <a:pt x="3418" y="3613"/>
                      <a:pt x="3502" y="3655"/>
                    </a:cubicBezTo>
                    <a:cubicBezTo>
                      <a:pt x="3822" y="3823"/>
                      <a:pt x="4171" y="3962"/>
                      <a:pt x="4478" y="4116"/>
                    </a:cubicBezTo>
                    <a:cubicBezTo>
                      <a:pt x="4604" y="4213"/>
                      <a:pt x="4729" y="4325"/>
                      <a:pt x="4827" y="4450"/>
                    </a:cubicBezTo>
                    <a:cubicBezTo>
                      <a:pt x="4855" y="4464"/>
                      <a:pt x="4869" y="4506"/>
                      <a:pt x="4883" y="4520"/>
                    </a:cubicBezTo>
                    <a:cubicBezTo>
                      <a:pt x="4924" y="4576"/>
                      <a:pt x="4952" y="4590"/>
                      <a:pt x="4966" y="4604"/>
                    </a:cubicBezTo>
                    <a:cubicBezTo>
                      <a:pt x="5175" y="4855"/>
                      <a:pt x="5371" y="5134"/>
                      <a:pt x="5552" y="5427"/>
                    </a:cubicBezTo>
                    <a:cubicBezTo>
                      <a:pt x="5568" y="5465"/>
                      <a:pt x="5595" y="5481"/>
                      <a:pt x="5618" y="5481"/>
                    </a:cubicBezTo>
                    <a:cubicBezTo>
                      <a:pt x="5655" y="5481"/>
                      <a:pt x="5684" y="5439"/>
                      <a:pt x="5650" y="5371"/>
                    </a:cubicBezTo>
                    <a:cubicBezTo>
                      <a:pt x="5482" y="5036"/>
                      <a:pt x="5315" y="4646"/>
                      <a:pt x="5106" y="4255"/>
                    </a:cubicBezTo>
                    <a:cubicBezTo>
                      <a:pt x="4924" y="3878"/>
                      <a:pt x="4687" y="3502"/>
                      <a:pt x="4408" y="3265"/>
                    </a:cubicBezTo>
                    <a:cubicBezTo>
                      <a:pt x="4185" y="3055"/>
                      <a:pt x="4018" y="2944"/>
                      <a:pt x="3767" y="2916"/>
                    </a:cubicBezTo>
                    <a:cubicBezTo>
                      <a:pt x="3320" y="2860"/>
                      <a:pt x="2916" y="2651"/>
                      <a:pt x="2525" y="2358"/>
                    </a:cubicBezTo>
                    <a:lnTo>
                      <a:pt x="2455" y="2288"/>
                    </a:lnTo>
                    <a:cubicBezTo>
                      <a:pt x="2428" y="2260"/>
                      <a:pt x="2414" y="2260"/>
                      <a:pt x="2386" y="2233"/>
                    </a:cubicBezTo>
                    <a:cubicBezTo>
                      <a:pt x="2163" y="2037"/>
                      <a:pt x="1939" y="1814"/>
                      <a:pt x="1674" y="1577"/>
                    </a:cubicBezTo>
                    <a:cubicBezTo>
                      <a:pt x="1619" y="1507"/>
                      <a:pt x="1549" y="1507"/>
                      <a:pt x="1507" y="1507"/>
                    </a:cubicBezTo>
                    <a:cubicBezTo>
                      <a:pt x="1081" y="1069"/>
                      <a:pt x="623" y="642"/>
                      <a:pt x="189" y="197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9"/>
              <p:cNvSpPr/>
              <p:nvPr/>
            </p:nvSpPr>
            <p:spPr>
              <a:xfrm>
                <a:off x="660126" y="2248030"/>
                <a:ext cx="41724" cy="117901"/>
              </a:xfrm>
              <a:custGeom>
                <a:avLst/>
                <a:gdLst/>
                <a:ahLst/>
                <a:cxnLst/>
                <a:rect l="l" t="t" r="r" b="b"/>
                <a:pathLst>
                  <a:path w="963" h="272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" y="98"/>
                      <a:pt x="42" y="210"/>
                      <a:pt x="56" y="293"/>
                    </a:cubicBezTo>
                    <a:cubicBezTo>
                      <a:pt x="70" y="377"/>
                      <a:pt x="70" y="447"/>
                      <a:pt x="98" y="530"/>
                    </a:cubicBezTo>
                    <a:cubicBezTo>
                      <a:pt x="112" y="628"/>
                      <a:pt x="126" y="698"/>
                      <a:pt x="126" y="781"/>
                    </a:cubicBezTo>
                    <a:cubicBezTo>
                      <a:pt x="154" y="921"/>
                      <a:pt x="195" y="1060"/>
                      <a:pt x="251" y="1200"/>
                    </a:cubicBezTo>
                    <a:cubicBezTo>
                      <a:pt x="279" y="1270"/>
                      <a:pt x="307" y="1339"/>
                      <a:pt x="335" y="1409"/>
                    </a:cubicBezTo>
                    <a:cubicBezTo>
                      <a:pt x="349" y="1465"/>
                      <a:pt x="391" y="1535"/>
                      <a:pt x="419" y="1604"/>
                    </a:cubicBezTo>
                    <a:cubicBezTo>
                      <a:pt x="474" y="1688"/>
                      <a:pt x="530" y="1772"/>
                      <a:pt x="558" y="1855"/>
                    </a:cubicBezTo>
                    <a:cubicBezTo>
                      <a:pt x="600" y="1953"/>
                      <a:pt x="656" y="2037"/>
                      <a:pt x="684" y="2120"/>
                    </a:cubicBezTo>
                    <a:cubicBezTo>
                      <a:pt x="711" y="2204"/>
                      <a:pt x="753" y="2302"/>
                      <a:pt x="781" y="2399"/>
                    </a:cubicBezTo>
                    <a:cubicBezTo>
                      <a:pt x="823" y="2511"/>
                      <a:pt x="851" y="2609"/>
                      <a:pt x="879" y="2720"/>
                    </a:cubicBezTo>
                    <a:cubicBezTo>
                      <a:pt x="879" y="2678"/>
                      <a:pt x="893" y="2623"/>
                      <a:pt x="907" y="2595"/>
                    </a:cubicBezTo>
                    <a:cubicBezTo>
                      <a:pt x="963" y="2107"/>
                      <a:pt x="921" y="1674"/>
                      <a:pt x="809" y="1256"/>
                    </a:cubicBezTo>
                    <a:cubicBezTo>
                      <a:pt x="767" y="1158"/>
                      <a:pt x="753" y="1088"/>
                      <a:pt x="711" y="1019"/>
                    </a:cubicBezTo>
                    <a:cubicBezTo>
                      <a:pt x="684" y="949"/>
                      <a:pt x="642" y="879"/>
                      <a:pt x="614" y="837"/>
                    </a:cubicBezTo>
                    <a:cubicBezTo>
                      <a:pt x="586" y="767"/>
                      <a:pt x="544" y="712"/>
                      <a:pt x="502" y="656"/>
                    </a:cubicBezTo>
                    <a:cubicBezTo>
                      <a:pt x="474" y="628"/>
                      <a:pt x="433" y="572"/>
                      <a:pt x="405" y="516"/>
                    </a:cubicBezTo>
                    <a:cubicBezTo>
                      <a:pt x="265" y="321"/>
                      <a:pt x="126" y="168"/>
                      <a:pt x="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9"/>
              <p:cNvSpPr/>
              <p:nvPr/>
            </p:nvSpPr>
            <p:spPr>
              <a:xfrm>
                <a:off x="652239" y="1592255"/>
                <a:ext cx="420710" cy="257164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5935" extrusionOk="0">
                    <a:moveTo>
                      <a:pt x="93" y="2342"/>
                    </a:moveTo>
                    <a:cubicBezTo>
                      <a:pt x="31" y="2370"/>
                      <a:pt x="1" y="2385"/>
                      <a:pt x="1" y="2385"/>
                    </a:cubicBezTo>
                    <a:cubicBezTo>
                      <a:pt x="32" y="2372"/>
                      <a:pt x="62" y="2357"/>
                      <a:pt x="93" y="2342"/>
                    </a:cubicBezTo>
                    <a:close/>
                    <a:moveTo>
                      <a:pt x="2888" y="0"/>
                    </a:moveTo>
                    <a:cubicBezTo>
                      <a:pt x="2818" y="0"/>
                      <a:pt x="2749" y="0"/>
                      <a:pt x="2693" y="14"/>
                    </a:cubicBezTo>
                    <a:cubicBezTo>
                      <a:pt x="2581" y="28"/>
                      <a:pt x="2442" y="70"/>
                      <a:pt x="2330" y="112"/>
                    </a:cubicBezTo>
                    <a:cubicBezTo>
                      <a:pt x="2163" y="223"/>
                      <a:pt x="2051" y="307"/>
                      <a:pt x="1981" y="502"/>
                    </a:cubicBezTo>
                    <a:cubicBezTo>
                      <a:pt x="1926" y="697"/>
                      <a:pt x="1856" y="851"/>
                      <a:pt x="1772" y="976"/>
                    </a:cubicBezTo>
                    <a:cubicBezTo>
                      <a:pt x="1689" y="1116"/>
                      <a:pt x="1605" y="1214"/>
                      <a:pt x="1493" y="1325"/>
                    </a:cubicBezTo>
                    <a:cubicBezTo>
                      <a:pt x="1479" y="1339"/>
                      <a:pt x="1465" y="1339"/>
                      <a:pt x="1437" y="1353"/>
                    </a:cubicBezTo>
                    <a:lnTo>
                      <a:pt x="1410" y="1395"/>
                    </a:lnTo>
                    <a:lnTo>
                      <a:pt x="1200" y="1548"/>
                    </a:lnTo>
                    <a:cubicBezTo>
                      <a:pt x="1131" y="1604"/>
                      <a:pt x="1061" y="1646"/>
                      <a:pt x="977" y="1702"/>
                    </a:cubicBezTo>
                    <a:cubicBezTo>
                      <a:pt x="935" y="1716"/>
                      <a:pt x="921" y="1772"/>
                      <a:pt x="935" y="1827"/>
                    </a:cubicBezTo>
                    <a:cubicBezTo>
                      <a:pt x="658" y="1979"/>
                      <a:pt x="381" y="2198"/>
                      <a:pt x="93" y="2342"/>
                    </a:cubicBezTo>
                    <a:lnTo>
                      <a:pt x="93" y="2342"/>
                    </a:lnTo>
                    <a:cubicBezTo>
                      <a:pt x="150" y="2316"/>
                      <a:pt x="235" y="2279"/>
                      <a:pt x="349" y="2232"/>
                    </a:cubicBezTo>
                    <a:cubicBezTo>
                      <a:pt x="447" y="2176"/>
                      <a:pt x="587" y="2134"/>
                      <a:pt x="740" y="2064"/>
                    </a:cubicBezTo>
                    <a:cubicBezTo>
                      <a:pt x="810" y="2037"/>
                      <a:pt x="907" y="2023"/>
                      <a:pt x="991" y="1981"/>
                    </a:cubicBezTo>
                    <a:cubicBezTo>
                      <a:pt x="1075" y="1953"/>
                      <a:pt x="1159" y="1911"/>
                      <a:pt x="1270" y="1897"/>
                    </a:cubicBezTo>
                    <a:cubicBezTo>
                      <a:pt x="1647" y="1772"/>
                      <a:pt x="2121" y="1674"/>
                      <a:pt x="2609" y="1632"/>
                    </a:cubicBezTo>
                    <a:lnTo>
                      <a:pt x="2860" y="1632"/>
                    </a:lnTo>
                    <a:cubicBezTo>
                      <a:pt x="3223" y="1674"/>
                      <a:pt x="3516" y="1911"/>
                      <a:pt x="3725" y="2232"/>
                    </a:cubicBezTo>
                    <a:cubicBezTo>
                      <a:pt x="3878" y="2469"/>
                      <a:pt x="3934" y="2678"/>
                      <a:pt x="4004" y="2887"/>
                    </a:cubicBezTo>
                    <a:cubicBezTo>
                      <a:pt x="4074" y="3083"/>
                      <a:pt x="4144" y="3250"/>
                      <a:pt x="4297" y="3417"/>
                    </a:cubicBezTo>
                    <a:lnTo>
                      <a:pt x="4325" y="3431"/>
                    </a:lnTo>
                    <a:cubicBezTo>
                      <a:pt x="4331" y="3442"/>
                      <a:pt x="4340" y="3447"/>
                      <a:pt x="4350" y="3447"/>
                    </a:cubicBezTo>
                    <a:cubicBezTo>
                      <a:pt x="4402" y="3447"/>
                      <a:pt x="4488" y="3307"/>
                      <a:pt x="4464" y="3236"/>
                    </a:cubicBezTo>
                    <a:cubicBezTo>
                      <a:pt x="4422" y="3166"/>
                      <a:pt x="4409" y="3083"/>
                      <a:pt x="4395" y="2999"/>
                    </a:cubicBezTo>
                    <a:cubicBezTo>
                      <a:pt x="4367" y="2901"/>
                      <a:pt x="4353" y="2832"/>
                      <a:pt x="4339" y="2748"/>
                    </a:cubicBezTo>
                    <a:cubicBezTo>
                      <a:pt x="4325" y="2664"/>
                      <a:pt x="4297" y="2581"/>
                      <a:pt x="4269" y="2483"/>
                    </a:cubicBezTo>
                    <a:cubicBezTo>
                      <a:pt x="4255" y="2399"/>
                      <a:pt x="4213" y="2316"/>
                      <a:pt x="4171" y="2232"/>
                    </a:cubicBezTo>
                    <a:lnTo>
                      <a:pt x="4171" y="2232"/>
                    </a:lnTo>
                    <a:lnTo>
                      <a:pt x="4283" y="2385"/>
                    </a:lnTo>
                    <a:cubicBezTo>
                      <a:pt x="4311" y="2441"/>
                      <a:pt x="4353" y="2483"/>
                      <a:pt x="4367" y="2553"/>
                    </a:cubicBezTo>
                    <a:cubicBezTo>
                      <a:pt x="4409" y="2608"/>
                      <a:pt x="4422" y="2678"/>
                      <a:pt x="4450" y="2734"/>
                    </a:cubicBezTo>
                    <a:cubicBezTo>
                      <a:pt x="4478" y="2804"/>
                      <a:pt x="4506" y="2860"/>
                      <a:pt x="4520" y="2929"/>
                    </a:cubicBezTo>
                    <a:cubicBezTo>
                      <a:pt x="4646" y="3236"/>
                      <a:pt x="4771" y="3487"/>
                      <a:pt x="5022" y="3627"/>
                    </a:cubicBezTo>
                    <a:cubicBezTo>
                      <a:pt x="5026" y="3629"/>
                      <a:pt x="5031" y="3631"/>
                      <a:pt x="5037" y="3631"/>
                    </a:cubicBezTo>
                    <a:cubicBezTo>
                      <a:pt x="5087" y="3631"/>
                      <a:pt x="5184" y="3525"/>
                      <a:pt x="5134" y="3487"/>
                    </a:cubicBezTo>
                    <a:cubicBezTo>
                      <a:pt x="4966" y="3278"/>
                      <a:pt x="4841" y="3041"/>
                      <a:pt x="4827" y="2678"/>
                    </a:cubicBezTo>
                    <a:cubicBezTo>
                      <a:pt x="4799" y="2441"/>
                      <a:pt x="4799" y="2246"/>
                      <a:pt x="4688" y="2037"/>
                    </a:cubicBezTo>
                    <a:cubicBezTo>
                      <a:pt x="4646" y="1981"/>
                      <a:pt x="4618" y="1925"/>
                      <a:pt x="4576" y="1897"/>
                    </a:cubicBezTo>
                    <a:lnTo>
                      <a:pt x="4576" y="1897"/>
                    </a:lnTo>
                    <a:cubicBezTo>
                      <a:pt x="4632" y="1911"/>
                      <a:pt x="4701" y="1925"/>
                      <a:pt x="4757" y="1953"/>
                    </a:cubicBezTo>
                    <a:cubicBezTo>
                      <a:pt x="4799" y="1967"/>
                      <a:pt x="4869" y="1995"/>
                      <a:pt x="4925" y="2023"/>
                    </a:cubicBezTo>
                    <a:cubicBezTo>
                      <a:pt x="4966" y="2037"/>
                      <a:pt x="4994" y="2050"/>
                      <a:pt x="5050" y="2064"/>
                    </a:cubicBezTo>
                    <a:lnTo>
                      <a:pt x="5148" y="2120"/>
                    </a:lnTo>
                    <a:cubicBezTo>
                      <a:pt x="5218" y="2162"/>
                      <a:pt x="5315" y="2190"/>
                      <a:pt x="5385" y="2232"/>
                    </a:cubicBezTo>
                    <a:cubicBezTo>
                      <a:pt x="5469" y="2274"/>
                      <a:pt x="5552" y="2316"/>
                      <a:pt x="5622" y="2343"/>
                    </a:cubicBezTo>
                    <a:cubicBezTo>
                      <a:pt x="5859" y="2469"/>
                      <a:pt x="6054" y="2594"/>
                      <a:pt x="6250" y="2720"/>
                    </a:cubicBezTo>
                    <a:cubicBezTo>
                      <a:pt x="6319" y="2762"/>
                      <a:pt x="6389" y="2804"/>
                      <a:pt x="6459" y="2860"/>
                    </a:cubicBezTo>
                    <a:cubicBezTo>
                      <a:pt x="6529" y="2901"/>
                      <a:pt x="6598" y="2943"/>
                      <a:pt x="6668" y="2999"/>
                    </a:cubicBezTo>
                    <a:cubicBezTo>
                      <a:pt x="7421" y="3515"/>
                      <a:pt x="8133" y="4157"/>
                      <a:pt x="8761" y="4812"/>
                    </a:cubicBezTo>
                    <a:cubicBezTo>
                      <a:pt x="8886" y="4924"/>
                      <a:pt x="9012" y="5063"/>
                      <a:pt x="9123" y="5203"/>
                    </a:cubicBezTo>
                    <a:lnTo>
                      <a:pt x="9151" y="5231"/>
                    </a:lnTo>
                    <a:lnTo>
                      <a:pt x="9151" y="5314"/>
                    </a:lnTo>
                    <a:cubicBezTo>
                      <a:pt x="9193" y="5468"/>
                      <a:pt x="9095" y="5858"/>
                      <a:pt x="9291" y="5928"/>
                    </a:cubicBezTo>
                    <a:cubicBezTo>
                      <a:pt x="9305" y="5932"/>
                      <a:pt x="9321" y="5934"/>
                      <a:pt x="9337" y="5934"/>
                    </a:cubicBezTo>
                    <a:cubicBezTo>
                      <a:pt x="9431" y="5934"/>
                      <a:pt x="9550" y="5868"/>
                      <a:pt x="9597" y="5761"/>
                    </a:cubicBezTo>
                    <a:cubicBezTo>
                      <a:pt x="9611" y="5747"/>
                      <a:pt x="9653" y="5733"/>
                      <a:pt x="9653" y="5719"/>
                    </a:cubicBezTo>
                    <a:cubicBezTo>
                      <a:pt x="9709" y="5398"/>
                      <a:pt x="9597" y="5091"/>
                      <a:pt x="9388" y="4882"/>
                    </a:cubicBezTo>
                    <a:cubicBezTo>
                      <a:pt x="8984" y="4478"/>
                      <a:pt x="8482" y="4185"/>
                      <a:pt x="8007" y="3836"/>
                    </a:cubicBezTo>
                    <a:lnTo>
                      <a:pt x="7756" y="3571"/>
                    </a:lnTo>
                    <a:cubicBezTo>
                      <a:pt x="7561" y="3390"/>
                      <a:pt x="7352" y="3250"/>
                      <a:pt x="7142" y="3111"/>
                    </a:cubicBezTo>
                    <a:lnTo>
                      <a:pt x="6780" y="2860"/>
                    </a:lnTo>
                    <a:cubicBezTo>
                      <a:pt x="6794" y="2860"/>
                      <a:pt x="6808" y="2860"/>
                      <a:pt x="6822" y="2873"/>
                    </a:cubicBezTo>
                    <a:cubicBezTo>
                      <a:pt x="6842" y="2876"/>
                      <a:pt x="6865" y="2877"/>
                      <a:pt x="6890" y="2877"/>
                    </a:cubicBezTo>
                    <a:cubicBezTo>
                      <a:pt x="7002" y="2877"/>
                      <a:pt x="7146" y="2854"/>
                      <a:pt x="7226" y="2832"/>
                    </a:cubicBezTo>
                    <a:cubicBezTo>
                      <a:pt x="7331" y="2825"/>
                      <a:pt x="7428" y="2821"/>
                      <a:pt x="7519" y="2821"/>
                    </a:cubicBezTo>
                    <a:cubicBezTo>
                      <a:pt x="7610" y="2821"/>
                      <a:pt x="7693" y="2825"/>
                      <a:pt x="7770" y="2832"/>
                    </a:cubicBezTo>
                    <a:cubicBezTo>
                      <a:pt x="7951" y="2873"/>
                      <a:pt x="8105" y="2929"/>
                      <a:pt x="8272" y="3027"/>
                    </a:cubicBezTo>
                    <a:cubicBezTo>
                      <a:pt x="8282" y="3034"/>
                      <a:pt x="8293" y="3037"/>
                      <a:pt x="8305" y="3037"/>
                    </a:cubicBezTo>
                    <a:cubicBezTo>
                      <a:pt x="8361" y="3037"/>
                      <a:pt x="8430" y="2964"/>
                      <a:pt x="8384" y="2929"/>
                    </a:cubicBezTo>
                    <a:cubicBezTo>
                      <a:pt x="8189" y="2748"/>
                      <a:pt x="7979" y="2525"/>
                      <a:pt x="7756" y="2343"/>
                    </a:cubicBezTo>
                    <a:cubicBezTo>
                      <a:pt x="7631" y="2260"/>
                      <a:pt x="7505" y="2190"/>
                      <a:pt x="7366" y="2134"/>
                    </a:cubicBezTo>
                    <a:cubicBezTo>
                      <a:pt x="7226" y="2092"/>
                      <a:pt x="7087" y="2050"/>
                      <a:pt x="6947" y="2050"/>
                    </a:cubicBezTo>
                    <a:cubicBezTo>
                      <a:pt x="6710" y="2050"/>
                      <a:pt x="6515" y="2092"/>
                      <a:pt x="6306" y="2106"/>
                    </a:cubicBezTo>
                    <a:cubicBezTo>
                      <a:pt x="6264" y="2109"/>
                      <a:pt x="6221" y="2111"/>
                      <a:pt x="6178" y="2111"/>
                    </a:cubicBezTo>
                    <a:cubicBezTo>
                      <a:pt x="6020" y="2111"/>
                      <a:pt x="5856" y="2088"/>
                      <a:pt x="5692" y="2023"/>
                    </a:cubicBezTo>
                    <a:cubicBezTo>
                      <a:pt x="5580" y="1967"/>
                      <a:pt x="5469" y="1925"/>
                      <a:pt x="5329" y="1897"/>
                    </a:cubicBezTo>
                    <a:cubicBezTo>
                      <a:pt x="4966" y="1702"/>
                      <a:pt x="4576" y="1548"/>
                      <a:pt x="4185" y="1437"/>
                    </a:cubicBezTo>
                    <a:cubicBezTo>
                      <a:pt x="3887" y="1365"/>
                      <a:pt x="3580" y="1323"/>
                      <a:pt x="3272" y="1323"/>
                    </a:cubicBezTo>
                    <a:cubicBezTo>
                      <a:pt x="3163" y="1323"/>
                      <a:pt x="3053" y="1328"/>
                      <a:pt x="2944" y="1339"/>
                    </a:cubicBezTo>
                    <a:cubicBezTo>
                      <a:pt x="2804" y="1353"/>
                      <a:pt x="2665" y="1367"/>
                      <a:pt x="2525" y="1367"/>
                    </a:cubicBezTo>
                    <a:cubicBezTo>
                      <a:pt x="2386" y="1395"/>
                      <a:pt x="2247" y="1409"/>
                      <a:pt x="2121" y="1423"/>
                    </a:cubicBezTo>
                    <a:cubicBezTo>
                      <a:pt x="2163" y="1395"/>
                      <a:pt x="2191" y="1353"/>
                      <a:pt x="2233" y="1297"/>
                    </a:cubicBezTo>
                    <a:cubicBezTo>
                      <a:pt x="2260" y="1228"/>
                      <a:pt x="2302" y="1158"/>
                      <a:pt x="2344" y="1088"/>
                    </a:cubicBezTo>
                    <a:cubicBezTo>
                      <a:pt x="2512" y="907"/>
                      <a:pt x="2637" y="670"/>
                      <a:pt x="2818" y="488"/>
                    </a:cubicBezTo>
                    <a:cubicBezTo>
                      <a:pt x="2902" y="432"/>
                      <a:pt x="2986" y="377"/>
                      <a:pt x="3097" y="349"/>
                    </a:cubicBezTo>
                    <a:lnTo>
                      <a:pt x="3153" y="349"/>
                    </a:lnTo>
                    <a:cubicBezTo>
                      <a:pt x="3181" y="349"/>
                      <a:pt x="3209" y="321"/>
                      <a:pt x="3223" y="307"/>
                    </a:cubicBezTo>
                    <a:cubicBezTo>
                      <a:pt x="3321" y="279"/>
                      <a:pt x="3432" y="279"/>
                      <a:pt x="3530" y="251"/>
                    </a:cubicBezTo>
                    <a:lnTo>
                      <a:pt x="3851" y="251"/>
                    </a:lnTo>
                    <a:cubicBezTo>
                      <a:pt x="3920" y="251"/>
                      <a:pt x="3934" y="153"/>
                      <a:pt x="3865" y="140"/>
                    </a:cubicBezTo>
                    <a:cubicBezTo>
                      <a:pt x="3809" y="112"/>
                      <a:pt x="3739" y="112"/>
                      <a:pt x="3697" y="98"/>
                    </a:cubicBezTo>
                    <a:cubicBezTo>
                      <a:pt x="3627" y="84"/>
                      <a:pt x="3572" y="84"/>
                      <a:pt x="3502" y="70"/>
                    </a:cubicBezTo>
                    <a:cubicBezTo>
                      <a:pt x="3432" y="42"/>
                      <a:pt x="3362" y="42"/>
                      <a:pt x="3307" y="28"/>
                    </a:cubicBezTo>
                    <a:cubicBezTo>
                      <a:pt x="3237" y="14"/>
                      <a:pt x="3167" y="14"/>
                      <a:pt x="3097" y="14"/>
                    </a:cubicBezTo>
                    <a:cubicBezTo>
                      <a:pt x="3028" y="14"/>
                      <a:pt x="2958" y="0"/>
                      <a:pt x="2888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9"/>
              <p:cNvSpPr/>
              <p:nvPr/>
            </p:nvSpPr>
            <p:spPr>
              <a:xfrm>
                <a:off x="923017" y="1693000"/>
                <a:ext cx="67721" cy="1880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434" extrusionOk="0">
                    <a:moveTo>
                      <a:pt x="836" y="1"/>
                    </a:moveTo>
                    <a:cubicBezTo>
                      <a:pt x="508" y="1"/>
                      <a:pt x="255" y="119"/>
                      <a:pt x="1" y="144"/>
                    </a:cubicBezTo>
                    <a:cubicBezTo>
                      <a:pt x="43" y="172"/>
                      <a:pt x="98" y="200"/>
                      <a:pt x="126" y="228"/>
                    </a:cubicBezTo>
                    <a:cubicBezTo>
                      <a:pt x="196" y="269"/>
                      <a:pt x="266" y="311"/>
                      <a:pt x="336" y="367"/>
                    </a:cubicBezTo>
                    <a:cubicBezTo>
                      <a:pt x="438" y="408"/>
                      <a:pt x="547" y="434"/>
                      <a:pt x="675" y="434"/>
                    </a:cubicBezTo>
                    <a:cubicBezTo>
                      <a:pt x="722" y="434"/>
                      <a:pt x="771" y="430"/>
                      <a:pt x="824" y="423"/>
                    </a:cubicBezTo>
                    <a:cubicBezTo>
                      <a:pt x="949" y="381"/>
                      <a:pt x="1075" y="367"/>
                      <a:pt x="1186" y="353"/>
                    </a:cubicBezTo>
                    <a:cubicBezTo>
                      <a:pt x="1312" y="339"/>
                      <a:pt x="1437" y="325"/>
                      <a:pt x="1563" y="325"/>
                    </a:cubicBezTo>
                    <a:cubicBezTo>
                      <a:pt x="1535" y="297"/>
                      <a:pt x="1535" y="283"/>
                      <a:pt x="1521" y="269"/>
                    </a:cubicBezTo>
                    <a:cubicBezTo>
                      <a:pt x="1354" y="144"/>
                      <a:pt x="1158" y="60"/>
                      <a:pt x="935" y="4"/>
                    </a:cubicBezTo>
                    <a:cubicBezTo>
                      <a:pt x="901" y="2"/>
                      <a:pt x="868" y="1"/>
                      <a:pt x="836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9"/>
              <p:cNvSpPr/>
              <p:nvPr/>
            </p:nvSpPr>
            <p:spPr>
              <a:xfrm>
                <a:off x="247308" y="512745"/>
                <a:ext cx="187998" cy="401019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9255" extrusionOk="0">
                    <a:moveTo>
                      <a:pt x="3836" y="1"/>
                    </a:moveTo>
                    <a:cubicBezTo>
                      <a:pt x="3808" y="29"/>
                      <a:pt x="3808" y="43"/>
                      <a:pt x="3808" y="57"/>
                    </a:cubicBezTo>
                    <a:cubicBezTo>
                      <a:pt x="3766" y="615"/>
                      <a:pt x="3724" y="1159"/>
                      <a:pt x="3669" y="1716"/>
                    </a:cubicBezTo>
                    <a:cubicBezTo>
                      <a:pt x="3599" y="2260"/>
                      <a:pt x="3515" y="2791"/>
                      <a:pt x="3362" y="3321"/>
                    </a:cubicBezTo>
                    <a:cubicBezTo>
                      <a:pt x="3306" y="3488"/>
                      <a:pt x="3236" y="3669"/>
                      <a:pt x="3180" y="3823"/>
                    </a:cubicBezTo>
                    <a:cubicBezTo>
                      <a:pt x="3139" y="3879"/>
                      <a:pt x="3083" y="3920"/>
                      <a:pt x="3041" y="3962"/>
                    </a:cubicBezTo>
                    <a:cubicBezTo>
                      <a:pt x="2748" y="4269"/>
                      <a:pt x="2623" y="4618"/>
                      <a:pt x="2525" y="5008"/>
                    </a:cubicBezTo>
                    <a:cubicBezTo>
                      <a:pt x="2441" y="5036"/>
                      <a:pt x="2371" y="5064"/>
                      <a:pt x="2302" y="5120"/>
                    </a:cubicBezTo>
                    <a:cubicBezTo>
                      <a:pt x="2232" y="5148"/>
                      <a:pt x="2162" y="5218"/>
                      <a:pt x="2106" y="5287"/>
                    </a:cubicBezTo>
                    <a:cubicBezTo>
                      <a:pt x="1953" y="5469"/>
                      <a:pt x="1841" y="5734"/>
                      <a:pt x="1772" y="5971"/>
                    </a:cubicBezTo>
                    <a:cubicBezTo>
                      <a:pt x="1674" y="6013"/>
                      <a:pt x="1576" y="6027"/>
                      <a:pt x="1479" y="6082"/>
                    </a:cubicBezTo>
                    <a:cubicBezTo>
                      <a:pt x="1395" y="6124"/>
                      <a:pt x="1297" y="6180"/>
                      <a:pt x="1214" y="6264"/>
                    </a:cubicBezTo>
                    <a:cubicBezTo>
                      <a:pt x="991" y="6473"/>
                      <a:pt x="809" y="6752"/>
                      <a:pt x="628" y="7003"/>
                    </a:cubicBezTo>
                    <a:cubicBezTo>
                      <a:pt x="586" y="7059"/>
                      <a:pt x="558" y="7101"/>
                      <a:pt x="516" y="7143"/>
                    </a:cubicBezTo>
                    <a:cubicBezTo>
                      <a:pt x="488" y="7198"/>
                      <a:pt x="461" y="7240"/>
                      <a:pt x="433" y="7282"/>
                    </a:cubicBezTo>
                    <a:cubicBezTo>
                      <a:pt x="419" y="7338"/>
                      <a:pt x="377" y="7380"/>
                      <a:pt x="377" y="7435"/>
                    </a:cubicBezTo>
                    <a:cubicBezTo>
                      <a:pt x="363" y="7491"/>
                      <a:pt x="349" y="7547"/>
                      <a:pt x="349" y="7589"/>
                    </a:cubicBezTo>
                    <a:lnTo>
                      <a:pt x="321" y="7617"/>
                    </a:lnTo>
                    <a:cubicBezTo>
                      <a:pt x="251" y="7700"/>
                      <a:pt x="182" y="7798"/>
                      <a:pt x="140" y="7910"/>
                    </a:cubicBezTo>
                    <a:cubicBezTo>
                      <a:pt x="84" y="8007"/>
                      <a:pt x="28" y="8119"/>
                      <a:pt x="0" y="8244"/>
                    </a:cubicBezTo>
                    <a:lnTo>
                      <a:pt x="14" y="8217"/>
                    </a:lnTo>
                    <a:cubicBezTo>
                      <a:pt x="237" y="8119"/>
                      <a:pt x="461" y="8007"/>
                      <a:pt x="698" y="7896"/>
                    </a:cubicBezTo>
                    <a:cubicBezTo>
                      <a:pt x="739" y="7854"/>
                      <a:pt x="795" y="7826"/>
                      <a:pt x="865" y="7798"/>
                    </a:cubicBezTo>
                    <a:lnTo>
                      <a:pt x="949" y="7756"/>
                    </a:lnTo>
                    <a:lnTo>
                      <a:pt x="1046" y="7700"/>
                    </a:lnTo>
                    <a:cubicBezTo>
                      <a:pt x="1088" y="7659"/>
                      <a:pt x="1158" y="7631"/>
                      <a:pt x="1214" y="7589"/>
                    </a:cubicBezTo>
                    <a:cubicBezTo>
                      <a:pt x="1270" y="7561"/>
                      <a:pt x="1325" y="7505"/>
                      <a:pt x="1395" y="7477"/>
                    </a:cubicBezTo>
                    <a:cubicBezTo>
                      <a:pt x="1437" y="7435"/>
                      <a:pt x="1493" y="7380"/>
                      <a:pt x="1548" y="7352"/>
                    </a:cubicBezTo>
                    <a:cubicBezTo>
                      <a:pt x="1604" y="7296"/>
                      <a:pt x="1646" y="7268"/>
                      <a:pt x="1702" y="7212"/>
                    </a:cubicBezTo>
                    <a:lnTo>
                      <a:pt x="1841" y="7073"/>
                    </a:lnTo>
                    <a:lnTo>
                      <a:pt x="1855" y="7059"/>
                    </a:lnTo>
                    <a:lnTo>
                      <a:pt x="1911" y="7003"/>
                    </a:lnTo>
                    <a:cubicBezTo>
                      <a:pt x="1953" y="6961"/>
                      <a:pt x="1981" y="6905"/>
                      <a:pt x="1981" y="6905"/>
                    </a:cubicBezTo>
                    <a:cubicBezTo>
                      <a:pt x="2176" y="6682"/>
                      <a:pt x="2330" y="6459"/>
                      <a:pt x="2483" y="6208"/>
                    </a:cubicBezTo>
                    <a:cubicBezTo>
                      <a:pt x="2650" y="5971"/>
                      <a:pt x="2790" y="5706"/>
                      <a:pt x="2902" y="5469"/>
                    </a:cubicBezTo>
                    <a:cubicBezTo>
                      <a:pt x="2971" y="5343"/>
                      <a:pt x="3027" y="5218"/>
                      <a:pt x="3083" y="5092"/>
                    </a:cubicBezTo>
                    <a:lnTo>
                      <a:pt x="3236" y="4729"/>
                    </a:lnTo>
                    <a:cubicBezTo>
                      <a:pt x="3292" y="4618"/>
                      <a:pt x="3348" y="4506"/>
                      <a:pt x="3376" y="4381"/>
                    </a:cubicBezTo>
                    <a:cubicBezTo>
                      <a:pt x="3432" y="4283"/>
                      <a:pt x="3459" y="4158"/>
                      <a:pt x="3501" y="4046"/>
                    </a:cubicBezTo>
                    <a:lnTo>
                      <a:pt x="3599" y="3739"/>
                    </a:lnTo>
                    <a:cubicBezTo>
                      <a:pt x="3641" y="3627"/>
                      <a:pt x="3655" y="3544"/>
                      <a:pt x="3669" y="3460"/>
                    </a:cubicBezTo>
                    <a:cubicBezTo>
                      <a:pt x="3711" y="3279"/>
                      <a:pt x="3738" y="3125"/>
                      <a:pt x="3766" y="2986"/>
                    </a:cubicBezTo>
                    <a:cubicBezTo>
                      <a:pt x="3794" y="2721"/>
                      <a:pt x="3808" y="2567"/>
                      <a:pt x="3808" y="2567"/>
                    </a:cubicBezTo>
                    <a:lnTo>
                      <a:pt x="3808" y="2986"/>
                    </a:lnTo>
                    <a:cubicBezTo>
                      <a:pt x="3794" y="3125"/>
                      <a:pt x="3794" y="3279"/>
                      <a:pt x="3780" y="3474"/>
                    </a:cubicBezTo>
                    <a:cubicBezTo>
                      <a:pt x="3766" y="3572"/>
                      <a:pt x="3766" y="3669"/>
                      <a:pt x="3738" y="3767"/>
                    </a:cubicBezTo>
                    <a:cubicBezTo>
                      <a:pt x="3724" y="3879"/>
                      <a:pt x="3711" y="3976"/>
                      <a:pt x="3669" y="4102"/>
                    </a:cubicBezTo>
                    <a:cubicBezTo>
                      <a:pt x="3627" y="4339"/>
                      <a:pt x="3557" y="4576"/>
                      <a:pt x="3487" y="4813"/>
                    </a:cubicBezTo>
                    <a:cubicBezTo>
                      <a:pt x="3390" y="5064"/>
                      <a:pt x="3320" y="5329"/>
                      <a:pt x="3222" y="5608"/>
                    </a:cubicBezTo>
                    <a:cubicBezTo>
                      <a:pt x="3111" y="5859"/>
                      <a:pt x="3013" y="6138"/>
                      <a:pt x="2874" y="6403"/>
                    </a:cubicBezTo>
                    <a:cubicBezTo>
                      <a:pt x="2748" y="6668"/>
                      <a:pt x="2595" y="6947"/>
                      <a:pt x="2413" y="7212"/>
                    </a:cubicBezTo>
                    <a:lnTo>
                      <a:pt x="2344" y="7310"/>
                    </a:lnTo>
                    <a:lnTo>
                      <a:pt x="2316" y="7366"/>
                    </a:lnTo>
                    <a:lnTo>
                      <a:pt x="2302" y="7380"/>
                    </a:lnTo>
                    <a:lnTo>
                      <a:pt x="2302" y="7394"/>
                    </a:lnTo>
                    <a:cubicBezTo>
                      <a:pt x="2246" y="7463"/>
                      <a:pt x="2204" y="7533"/>
                      <a:pt x="2162" y="7589"/>
                    </a:cubicBezTo>
                    <a:cubicBezTo>
                      <a:pt x="2106" y="7659"/>
                      <a:pt x="2051" y="7728"/>
                      <a:pt x="1995" y="7784"/>
                    </a:cubicBezTo>
                    <a:cubicBezTo>
                      <a:pt x="1953" y="7854"/>
                      <a:pt x="1897" y="7910"/>
                      <a:pt x="1841" y="7979"/>
                    </a:cubicBezTo>
                    <a:cubicBezTo>
                      <a:pt x="1786" y="8021"/>
                      <a:pt x="1744" y="8091"/>
                      <a:pt x="1674" y="8147"/>
                    </a:cubicBezTo>
                    <a:cubicBezTo>
                      <a:pt x="1618" y="8203"/>
                      <a:pt x="1548" y="8258"/>
                      <a:pt x="1493" y="8328"/>
                    </a:cubicBezTo>
                    <a:lnTo>
                      <a:pt x="1409" y="8412"/>
                    </a:lnTo>
                    <a:lnTo>
                      <a:pt x="1325" y="8482"/>
                    </a:lnTo>
                    <a:cubicBezTo>
                      <a:pt x="1256" y="8537"/>
                      <a:pt x="1200" y="8579"/>
                      <a:pt x="1130" y="8621"/>
                    </a:cubicBezTo>
                    <a:cubicBezTo>
                      <a:pt x="865" y="8788"/>
                      <a:pt x="600" y="8928"/>
                      <a:pt x="349" y="9040"/>
                    </a:cubicBezTo>
                    <a:cubicBezTo>
                      <a:pt x="293" y="9053"/>
                      <a:pt x="223" y="9095"/>
                      <a:pt x="168" y="9109"/>
                    </a:cubicBezTo>
                    <a:cubicBezTo>
                      <a:pt x="312" y="9205"/>
                      <a:pt x="496" y="9254"/>
                      <a:pt x="702" y="9254"/>
                    </a:cubicBezTo>
                    <a:cubicBezTo>
                      <a:pt x="916" y="9254"/>
                      <a:pt x="1154" y="9202"/>
                      <a:pt x="1395" y="9095"/>
                    </a:cubicBezTo>
                    <a:cubicBezTo>
                      <a:pt x="1507" y="9081"/>
                      <a:pt x="1646" y="9053"/>
                      <a:pt x="1786" y="9026"/>
                    </a:cubicBezTo>
                    <a:cubicBezTo>
                      <a:pt x="1925" y="8984"/>
                      <a:pt x="2065" y="8928"/>
                      <a:pt x="2246" y="8844"/>
                    </a:cubicBezTo>
                    <a:cubicBezTo>
                      <a:pt x="2371" y="8788"/>
                      <a:pt x="2483" y="8733"/>
                      <a:pt x="2609" y="8635"/>
                    </a:cubicBezTo>
                    <a:cubicBezTo>
                      <a:pt x="2734" y="8551"/>
                      <a:pt x="2860" y="8468"/>
                      <a:pt x="2957" y="8356"/>
                    </a:cubicBezTo>
                    <a:lnTo>
                      <a:pt x="3111" y="8203"/>
                    </a:lnTo>
                    <a:cubicBezTo>
                      <a:pt x="3167" y="8147"/>
                      <a:pt x="3222" y="8077"/>
                      <a:pt x="3250" y="8035"/>
                    </a:cubicBezTo>
                    <a:cubicBezTo>
                      <a:pt x="3292" y="7979"/>
                      <a:pt x="3348" y="7910"/>
                      <a:pt x="3376" y="7854"/>
                    </a:cubicBezTo>
                    <a:cubicBezTo>
                      <a:pt x="3348" y="7756"/>
                      <a:pt x="3376" y="7700"/>
                      <a:pt x="3418" y="7631"/>
                    </a:cubicBezTo>
                    <a:cubicBezTo>
                      <a:pt x="3446" y="7519"/>
                      <a:pt x="3446" y="7435"/>
                      <a:pt x="3446" y="7366"/>
                    </a:cubicBezTo>
                    <a:cubicBezTo>
                      <a:pt x="3557" y="7282"/>
                      <a:pt x="3669" y="7170"/>
                      <a:pt x="3766" y="7059"/>
                    </a:cubicBezTo>
                    <a:cubicBezTo>
                      <a:pt x="3808" y="7003"/>
                      <a:pt x="3850" y="6933"/>
                      <a:pt x="3878" y="6864"/>
                    </a:cubicBezTo>
                    <a:cubicBezTo>
                      <a:pt x="3920" y="6794"/>
                      <a:pt x="3934" y="6724"/>
                      <a:pt x="3976" y="6668"/>
                    </a:cubicBezTo>
                    <a:cubicBezTo>
                      <a:pt x="4003" y="6571"/>
                      <a:pt x="4017" y="6459"/>
                      <a:pt x="4017" y="6361"/>
                    </a:cubicBezTo>
                    <a:cubicBezTo>
                      <a:pt x="4017" y="6250"/>
                      <a:pt x="4017" y="6166"/>
                      <a:pt x="4003" y="6082"/>
                    </a:cubicBezTo>
                    <a:lnTo>
                      <a:pt x="4003" y="6055"/>
                    </a:lnTo>
                    <a:cubicBezTo>
                      <a:pt x="4017" y="6013"/>
                      <a:pt x="4059" y="5957"/>
                      <a:pt x="4073" y="5901"/>
                    </a:cubicBezTo>
                    <a:cubicBezTo>
                      <a:pt x="4115" y="5817"/>
                      <a:pt x="4129" y="5734"/>
                      <a:pt x="4157" y="5636"/>
                    </a:cubicBezTo>
                    <a:cubicBezTo>
                      <a:pt x="4185" y="5552"/>
                      <a:pt x="4213" y="5469"/>
                      <a:pt x="4213" y="5385"/>
                    </a:cubicBezTo>
                    <a:lnTo>
                      <a:pt x="4213" y="5273"/>
                    </a:lnTo>
                    <a:lnTo>
                      <a:pt x="4213" y="5176"/>
                    </a:lnTo>
                    <a:cubicBezTo>
                      <a:pt x="4213" y="5106"/>
                      <a:pt x="4213" y="5008"/>
                      <a:pt x="4199" y="4925"/>
                    </a:cubicBezTo>
                    <a:cubicBezTo>
                      <a:pt x="4255" y="4841"/>
                      <a:pt x="4282" y="4729"/>
                      <a:pt x="4296" y="4618"/>
                    </a:cubicBezTo>
                    <a:cubicBezTo>
                      <a:pt x="4324" y="4506"/>
                      <a:pt x="4338" y="4367"/>
                      <a:pt x="4338" y="4241"/>
                    </a:cubicBezTo>
                    <a:cubicBezTo>
                      <a:pt x="4338" y="4102"/>
                      <a:pt x="4324" y="3920"/>
                      <a:pt x="4296" y="3739"/>
                    </a:cubicBezTo>
                    <a:cubicBezTo>
                      <a:pt x="4282" y="3572"/>
                      <a:pt x="4227" y="3390"/>
                      <a:pt x="4157" y="3293"/>
                    </a:cubicBezTo>
                    <a:cubicBezTo>
                      <a:pt x="4185" y="3056"/>
                      <a:pt x="4185" y="2832"/>
                      <a:pt x="4157" y="2623"/>
                    </a:cubicBezTo>
                    <a:cubicBezTo>
                      <a:pt x="4143" y="2135"/>
                      <a:pt x="4073" y="1661"/>
                      <a:pt x="4017" y="1172"/>
                    </a:cubicBezTo>
                    <a:cubicBezTo>
                      <a:pt x="3990" y="796"/>
                      <a:pt x="3948" y="377"/>
                      <a:pt x="3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9"/>
              <p:cNvSpPr/>
              <p:nvPr/>
            </p:nvSpPr>
            <p:spPr>
              <a:xfrm>
                <a:off x="272281" y="1764843"/>
                <a:ext cx="128163" cy="345947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7984" extrusionOk="0">
                    <a:moveTo>
                      <a:pt x="875" y="0"/>
                    </a:moveTo>
                    <a:cubicBezTo>
                      <a:pt x="848" y="0"/>
                      <a:pt x="821" y="2"/>
                      <a:pt x="796" y="5"/>
                    </a:cubicBezTo>
                    <a:lnTo>
                      <a:pt x="810" y="19"/>
                    </a:lnTo>
                    <a:cubicBezTo>
                      <a:pt x="977" y="172"/>
                      <a:pt x="1144" y="382"/>
                      <a:pt x="1256" y="591"/>
                    </a:cubicBezTo>
                    <a:cubicBezTo>
                      <a:pt x="1326" y="703"/>
                      <a:pt x="1382" y="828"/>
                      <a:pt x="1437" y="926"/>
                    </a:cubicBezTo>
                    <a:cubicBezTo>
                      <a:pt x="1479" y="1051"/>
                      <a:pt x="1535" y="1149"/>
                      <a:pt x="1577" y="1274"/>
                    </a:cubicBezTo>
                    <a:cubicBezTo>
                      <a:pt x="1619" y="1400"/>
                      <a:pt x="1660" y="1498"/>
                      <a:pt x="1716" y="1623"/>
                    </a:cubicBezTo>
                    <a:cubicBezTo>
                      <a:pt x="1730" y="1679"/>
                      <a:pt x="1744" y="1749"/>
                      <a:pt x="1786" y="1804"/>
                    </a:cubicBezTo>
                    <a:cubicBezTo>
                      <a:pt x="1786" y="1804"/>
                      <a:pt x="1800" y="1846"/>
                      <a:pt x="1814" y="1888"/>
                    </a:cubicBezTo>
                    <a:cubicBezTo>
                      <a:pt x="1828" y="1944"/>
                      <a:pt x="1856" y="1972"/>
                      <a:pt x="1856" y="1972"/>
                    </a:cubicBezTo>
                    <a:cubicBezTo>
                      <a:pt x="1939" y="2209"/>
                      <a:pt x="2009" y="2460"/>
                      <a:pt x="2065" y="2711"/>
                    </a:cubicBezTo>
                    <a:cubicBezTo>
                      <a:pt x="2121" y="2948"/>
                      <a:pt x="2149" y="3213"/>
                      <a:pt x="2163" y="3436"/>
                    </a:cubicBezTo>
                    <a:cubicBezTo>
                      <a:pt x="2177" y="3674"/>
                      <a:pt x="2177" y="3911"/>
                      <a:pt x="2163" y="4120"/>
                    </a:cubicBezTo>
                    <a:cubicBezTo>
                      <a:pt x="2149" y="4329"/>
                      <a:pt x="2135" y="4538"/>
                      <a:pt x="2121" y="4720"/>
                    </a:cubicBezTo>
                    <a:cubicBezTo>
                      <a:pt x="2093" y="4817"/>
                      <a:pt x="2093" y="4901"/>
                      <a:pt x="2079" y="4985"/>
                    </a:cubicBezTo>
                    <a:cubicBezTo>
                      <a:pt x="2065" y="5068"/>
                      <a:pt x="2065" y="5138"/>
                      <a:pt x="2037" y="5208"/>
                    </a:cubicBezTo>
                    <a:cubicBezTo>
                      <a:pt x="2023" y="5347"/>
                      <a:pt x="2009" y="5501"/>
                      <a:pt x="1995" y="5599"/>
                    </a:cubicBezTo>
                    <a:cubicBezTo>
                      <a:pt x="1981" y="5696"/>
                      <a:pt x="1981" y="5794"/>
                      <a:pt x="1953" y="5836"/>
                    </a:cubicBezTo>
                    <a:cubicBezTo>
                      <a:pt x="1953" y="5891"/>
                      <a:pt x="1939" y="5933"/>
                      <a:pt x="1939" y="5933"/>
                    </a:cubicBezTo>
                    <a:lnTo>
                      <a:pt x="1939" y="5836"/>
                    </a:lnTo>
                    <a:lnTo>
                      <a:pt x="1939" y="5599"/>
                    </a:lnTo>
                    <a:lnTo>
                      <a:pt x="1939" y="5208"/>
                    </a:lnTo>
                    <a:lnTo>
                      <a:pt x="1939" y="4971"/>
                    </a:lnTo>
                    <a:lnTo>
                      <a:pt x="1939" y="4706"/>
                    </a:lnTo>
                    <a:cubicBezTo>
                      <a:pt x="1939" y="4538"/>
                      <a:pt x="1926" y="4329"/>
                      <a:pt x="1926" y="4120"/>
                    </a:cubicBezTo>
                    <a:cubicBezTo>
                      <a:pt x="1912" y="3911"/>
                      <a:pt x="1870" y="3701"/>
                      <a:pt x="1842" y="3478"/>
                    </a:cubicBezTo>
                    <a:cubicBezTo>
                      <a:pt x="1800" y="3241"/>
                      <a:pt x="1730" y="3032"/>
                      <a:pt x="1647" y="2809"/>
                    </a:cubicBezTo>
                    <a:cubicBezTo>
                      <a:pt x="1577" y="2600"/>
                      <a:pt x="1465" y="2376"/>
                      <a:pt x="1368" y="2167"/>
                    </a:cubicBezTo>
                    <a:lnTo>
                      <a:pt x="1326" y="2083"/>
                    </a:lnTo>
                    <a:lnTo>
                      <a:pt x="1312" y="2042"/>
                    </a:lnTo>
                    <a:lnTo>
                      <a:pt x="1298" y="2028"/>
                    </a:lnTo>
                    <a:lnTo>
                      <a:pt x="1298" y="2014"/>
                    </a:lnTo>
                    <a:cubicBezTo>
                      <a:pt x="1256" y="1958"/>
                      <a:pt x="1242" y="1902"/>
                      <a:pt x="1214" y="1846"/>
                    </a:cubicBezTo>
                    <a:cubicBezTo>
                      <a:pt x="1144" y="1749"/>
                      <a:pt x="1075" y="1665"/>
                      <a:pt x="1005" y="1553"/>
                    </a:cubicBezTo>
                    <a:cubicBezTo>
                      <a:pt x="935" y="1456"/>
                      <a:pt x="865" y="1358"/>
                      <a:pt x="796" y="1274"/>
                    </a:cubicBezTo>
                    <a:lnTo>
                      <a:pt x="586" y="1009"/>
                    </a:lnTo>
                    <a:cubicBezTo>
                      <a:pt x="447" y="856"/>
                      <a:pt x="321" y="703"/>
                      <a:pt x="196" y="563"/>
                    </a:cubicBezTo>
                    <a:cubicBezTo>
                      <a:pt x="168" y="521"/>
                      <a:pt x="140" y="493"/>
                      <a:pt x="112" y="465"/>
                    </a:cubicBezTo>
                    <a:lnTo>
                      <a:pt x="112" y="465"/>
                    </a:lnTo>
                    <a:cubicBezTo>
                      <a:pt x="1" y="786"/>
                      <a:pt x="42" y="1051"/>
                      <a:pt x="126" y="1316"/>
                    </a:cubicBezTo>
                    <a:cubicBezTo>
                      <a:pt x="126" y="1344"/>
                      <a:pt x="112" y="1400"/>
                      <a:pt x="112" y="1428"/>
                    </a:cubicBezTo>
                    <a:cubicBezTo>
                      <a:pt x="112" y="1470"/>
                      <a:pt x="98" y="1512"/>
                      <a:pt x="98" y="1553"/>
                    </a:cubicBezTo>
                    <a:lnTo>
                      <a:pt x="98" y="1818"/>
                    </a:lnTo>
                    <a:cubicBezTo>
                      <a:pt x="112" y="1958"/>
                      <a:pt x="126" y="2111"/>
                      <a:pt x="168" y="2251"/>
                    </a:cubicBezTo>
                    <a:cubicBezTo>
                      <a:pt x="182" y="2321"/>
                      <a:pt x="210" y="2390"/>
                      <a:pt x="238" y="2460"/>
                    </a:cubicBezTo>
                    <a:cubicBezTo>
                      <a:pt x="266" y="2600"/>
                      <a:pt x="307" y="2655"/>
                      <a:pt x="349" y="2725"/>
                    </a:cubicBezTo>
                    <a:cubicBezTo>
                      <a:pt x="391" y="2781"/>
                      <a:pt x="461" y="2795"/>
                      <a:pt x="517" y="2809"/>
                    </a:cubicBezTo>
                    <a:cubicBezTo>
                      <a:pt x="461" y="2962"/>
                      <a:pt x="475" y="3157"/>
                      <a:pt x="559" y="3297"/>
                    </a:cubicBezTo>
                    <a:cubicBezTo>
                      <a:pt x="628" y="3423"/>
                      <a:pt x="740" y="3492"/>
                      <a:pt x="865" y="3576"/>
                    </a:cubicBezTo>
                    <a:cubicBezTo>
                      <a:pt x="865" y="3576"/>
                      <a:pt x="865" y="3590"/>
                      <a:pt x="879" y="3590"/>
                    </a:cubicBezTo>
                    <a:cubicBezTo>
                      <a:pt x="879" y="3632"/>
                      <a:pt x="879" y="3660"/>
                      <a:pt x="893" y="3701"/>
                    </a:cubicBezTo>
                    <a:cubicBezTo>
                      <a:pt x="907" y="3799"/>
                      <a:pt x="963" y="3925"/>
                      <a:pt x="991" y="4036"/>
                    </a:cubicBezTo>
                    <a:cubicBezTo>
                      <a:pt x="991" y="4050"/>
                      <a:pt x="1019" y="4064"/>
                      <a:pt x="1033" y="4078"/>
                    </a:cubicBezTo>
                    <a:cubicBezTo>
                      <a:pt x="1047" y="4106"/>
                      <a:pt x="1047" y="4120"/>
                      <a:pt x="1075" y="4134"/>
                    </a:cubicBezTo>
                    <a:cubicBezTo>
                      <a:pt x="1103" y="4190"/>
                      <a:pt x="1144" y="4245"/>
                      <a:pt x="1172" y="4273"/>
                    </a:cubicBezTo>
                    <a:cubicBezTo>
                      <a:pt x="1130" y="4413"/>
                      <a:pt x="1158" y="4566"/>
                      <a:pt x="1228" y="4748"/>
                    </a:cubicBezTo>
                    <a:cubicBezTo>
                      <a:pt x="1298" y="4943"/>
                      <a:pt x="1382" y="5250"/>
                      <a:pt x="1563" y="5403"/>
                    </a:cubicBezTo>
                    <a:cubicBezTo>
                      <a:pt x="1577" y="5585"/>
                      <a:pt x="1577" y="5738"/>
                      <a:pt x="1591" y="5919"/>
                    </a:cubicBezTo>
                    <a:cubicBezTo>
                      <a:pt x="1605" y="6282"/>
                      <a:pt x="1633" y="6659"/>
                      <a:pt x="1577" y="7035"/>
                    </a:cubicBezTo>
                    <a:cubicBezTo>
                      <a:pt x="1535" y="7342"/>
                      <a:pt x="1437" y="7663"/>
                      <a:pt x="1382" y="7984"/>
                    </a:cubicBezTo>
                    <a:cubicBezTo>
                      <a:pt x="1395" y="7984"/>
                      <a:pt x="1423" y="7970"/>
                      <a:pt x="1437" y="7956"/>
                    </a:cubicBezTo>
                    <a:cubicBezTo>
                      <a:pt x="1577" y="7761"/>
                      <a:pt x="1674" y="7551"/>
                      <a:pt x="1786" y="7342"/>
                    </a:cubicBezTo>
                    <a:cubicBezTo>
                      <a:pt x="1870" y="7133"/>
                      <a:pt x="1953" y="6910"/>
                      <a:pt x="2023" y="6686"/>
                    </a:cubicBezTo>
                    <a:cubicBezTo>
                      <a:pt x="2163" y="6226"/>
                      <a:pt x="2274" y="5780"/>
                      <a:pt x="2358" y="5320"/>
                    </a:cubicBezTo>
                    <a:cubicBezTo>
                      <a:pt x="2372" y="5250"/>
                      <a:pt x="2400" y="5166"/>
                      <a:pt x="2414" y="5096"/>
                    </a:cubicBezTo>
                    <a:cubicBezTo>
                      <a:pt x="2428" y="5027"/>
                      <a:pt x="2442" y="4943"/>
                      <a:pt x="2470" y="4873"/>
                    </a:cubicBezTo>
                    <a:cubicBezTo>
                      <a:pt x="2497" y="4817"/>
                      <a:pt x="2539" y="4762"/>
                      <a:pt x="2567" y="4734"/>
                    </a:cubicBezTo>
                    <a:cubicBezTo>
                      <a:pt x="2790" y="4399"/>
                      <a:pt x="2776" y="4036"/>
                      <a:pt x="2693" y="3646"/>
                    </a:cubicBezTo>
                    <a:cubicBezTo>
                      <a:pt x="2818" y="3520"/>
                      <a:pt x="2902" y="3381"/>
                      <a:pt x="2916" y="3199"/>
                    </a:cubicBezTo>
                    <a:cubicBezTo>
                      <a:pt x="2958" y="2948"/>
                      <a:pt x="2860" y="2641"/>
                      <a:pt x="2721" y="2404"/>
                    </a:cubicBezTo>
                    <a:cubicBezTo>
                      <a:pt x="2776" y="2307"/>
                      <a:pt x="2818" y="2195"/>
                      <a:pt x="2832" y="2083"/>
                    </a:cubicBezTo>
                    <a:cubicBezTo>
                      <a:pt x="2846" y="1958"/>
                      <a:pt x="2832" y="1832"/>
                      <a:pt x="2818" y="1693"/>
                    </a:cubicBezTo>
                    <a:cubicBezTo>
                      <a:pt x="2721" y="1316"/>
                      <a:pt x="2483" y="926"/>
                      <a:pt x="2218" y="633"/>
                    </a:cubicBezTo>
                    <a:cubicBezTo>
                      <a:pt x="2121" y="507"/>
                      <a:pt x="2009" y="424"/>
                      <a:pt x="1884" y="354"/>
                    </a:cubicBezTo>
                    <a:cubicBezTo>
                      <a:pt x="1772" y="284"/>
                      <a:pt x="1660" y="242"/>
                      <a:pt x="1535" y="228"/>
                    </a:cubicBezTo>
                    <a:cubicBezTo>
                      <a:pt x="1535" y="228"/>
                      <a:pt x="1521" y="214"/>
                      <a:pt x="1507" y="214"/>
                    </a:cubicBezTo>
                    <a:cubicBezTo>
                      <a:pt x="1322" y="91"/>
                      <a:pt x="1082" y="0"/>
                      <a:pt x="8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9"/>
              <p:cNvSpPr/>
              <p:nvPr/>
            </p:nvSpPr>
            <p:spPr>
              <a:xfrm>
                <a:off x="894623" y="3156265"/>
                <a:ext cx="234532" cy="116341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2685" extrusionOk="0">
                    <a:moveTo>
                      <a:pt x="1927" y="0"/>
                    </a:moveTo>
                    <a:cubicBezTo>
                      <a:pt x="1905" y="0"/>
                      <a:pt x="1881" y="2"/>
                      <a:pt x="1856" y="6"/>
                    </a:cubicBezTo>
                    <a:cubicBezTo>
                      <a:pt x="1772" y="6"/>
                      <a:pt x="1675" y="34"/>
                      <a:pt x="1577" y="90"/>
                    </a:cubicBezTo>
                    <a:cubicBezTo>
                      <a:pt x="1493" y="146"/>
                      <a:pt x="1410" y="215"/>
                      <a:pt x="1340" y="285"/>
                    </a:cubicBezTo>
                    <a:cubicBezTo>
                      <a:pt x="1245" y="249"/>
                      <a:pt x="1154" y="228"/>
                      <a:pt x="1061" y="228"/>
                    </a:cubicBezTo>
                    <a:cubicBezTo>
                      <a:pt x="976" y="228"/>
                      <a:pt x="889" y="245"/>
                      <a:pt x="796" y="285"/>
                    </a:cubicBezTo>
                    <a:cubicBezTo>
                      <a:pt x="531" y="383"/>
                      <a:pt x="349" y="634"/>
                      <a:pt x="182" y="843"/>
                    </a:cubicBezTo>
                    <a:cubicBezTo>
                      <a:pt x="71" y="1011"/>
                      <a:pt x="29" y="1206"/>
                      <a:pt x="71" y="1401"/>
                    </a:cubicBezTo>
                    <a:lnTo>
                      <a:pt x="71" y="1415"/>
                    </a:lnTo>
                    <a:cubicBezTo>
                      <a:pt x="15" y="1568"/>
                      <a:pt x="1" y="1778"/>
                      <a:pt x="43" y="1973"/>
                    </a:cubicBezTo>
                    <a:lnTo>
                      <a:pt x="71" y="1959"/>
                    </a:lnTo>
                    <a:cubicBezTo>
                      <a:pt x="168" y="1847"/>
                      <a:pt x="294" y="1750"/>
                      <a:pt x="433" y="1638"/>
                    </a:cubicBezTo>
                    <a:cubicBezTo>
                      <a:pt x="503" y="1582"/>
                      <a:pt x="573" y="1555"/>
                      <a:pt x="642" y="1499"/>
                    </a:cubicBezTo>
                    <a:cubicBezTo>
                      <a:pt x="712" y="1471"/>
                      <a:pt x="782" y="1415"/>
                      <a:pt x="866" y="1373"/>
                    </a:cubicBezTo>
                    <a:cubicBezTo>
                      <a:pt x="935" y="1331"/>
                      <a:pt x="1005" y="1290"/>
                      <a:pt x="1089" y="1234"/>
                    </a:cubicBezTo>
                    <a:cubicBezTo>
                      <a:pt x="1131" y="1220"/>
                      <a:pt x="1158" y="1192"/>
                      <a:pt x="1200" y="1164"/>
                    </a:cubicBezTo>
                    <a:cubicBezTo>
                      <a:pt x="1200" y="1164"/>
                      <a:pt x="1228" y="1150"/>
                      <a:pt x="1256" y="1136"/>
                    </a:cubicBezTo>
                    <a:cubicBezTo>
                      <a:pt x="1284" y="1122"/>
                      <a:pt x="1298" y="1108"/>
                      <a:pt x="1298" y="1108"/>
                    </a:cubicBezTo>
                    <a:cubicBezTo>
                      <a:pt x="1368" y="1052"/>
                      <a:pt x="1465" y="1011"/>
                      <a:pt x="1535" y="969"/>
                    </a:cubicBezTo>
                    <a:cubicBezTo>
                      <a:pt x="1605" y="913"/>
                      <a:pt x="1689" y="871"/>
                      <a:pt x="1772" y="843"/>
                    </a:cubicBezTo>
                    <a:cubicBezTo>
                      <a:pt x="1926" y="759"/>
                      <a:pt x="2107" y="704"/>
                      <a:pt x="2260" y="662"/>
                    </a:cubicBezTo>
                    <a:cubicBezTo>
                      <a:pt x="2344" y="648"/>
                      <a:pt x="2414" y="634"/>
                      <a:pt x="2512" y="620"/>
                    </a:cubicBezTo>
                    <a:cubicBezTo>
                      <a:pt x="2539" y="620"/>
                      <a:pt x="2595" y="592"/>
                      <a:pt x="2623" y="592"/>
                    </a:cubicBezTo>
                    <a:lnTo>
                      <a:pt x="2749" y="592"/>
                    </a:lnTo>
                    <a:cubicBezTo>
                      <a:pt x="2818" y="592"/>
                      <a:pt x="2902" y="578"/>
                      <a:pt x="2972" y="578"/>
                    </a:cubicBezTo>
                    <a:lnTo>
                      <a:pt x="4060" y="578"/>
                    </a:lnTo>
                    <a:cubicBezTo>
                      <a:pt x="4060" y="578"/>
                      <a:pt x="3976" y="592"/>
                      <a:pt x="3809" y="606"/>
                    </a:cubicBezTo>
                    <a:cubicBezTo>
                      <a:pt x="3781" y="606"/>
                      <a:pt x="3739" y="606"/>
                      <a:pt x="3697" y="634"/>
                    </a:cubicBezTo>
                    <a:cubicBezTo>
                      <a:pt x="3641" y="648"/>
                      <a:pt x="3600" y="648"/>
                      <a:pt x="3558" y="662"/>
                    </a:cubicBezTo>
                    <a:cubicBezTo>
                      <a:pt x="3502" y="662"/>
                      <a:pt x="3446" y="676"/>
                      <a:pt x="3390" y="676"/>
                    </a:cubicBezTo>
                    <a:cubicBezTo>
                      <a:pt x="3348" y="704"/>
                      <a:pt x="3279" y="704"/>
                      <a:pt x="3223" y="718"/>
                    </a:cubicBezTo>
                    <a:cubicBezTo>
                      <a:pt x="3153" y="732"/>
                      <a:pt x="3097" y="732"/>
                      <a:pt x="3028" y="746"/>
                    </a:cubicBezTo>
                    <a:lnTo>
                      <a:pt x="2818" y="801"/>
                    </a:lnTo>
                    <a:cubicBezTo>
                      <a:pt x="2790" y="801"/>
                      <a:pt x="2749" y="815"/>
                      <a:pt x="2721" y="843"/>
                    </a:cubicBezTo>
                    <a:cubicBezTo>
                      <a:pt x="2679" y="857"/>
                      <a:pt x="2651" y="871"/>
                      <a:pt x="2609" y="871"/>
                    </a:cubicBezTo>
                    <a:cubicBezTo>
                      <a:pt x="2539" y="913"/>
                      <a:pt x="2470" y="927"/>
                      <a:pt x="2400" y="955"/>
                    </a:cubicBezTo>
                    <a:lnTo>
                      <a:pt x="2191" y="1066"/>
                    </a:lnTo>
                    <a:cubicBezTo>
                      <a:pt x="2163" y="1080"/>
                      <a:pt x="2121" y="1094"/>
                      <a:pt x="2093" y="1136"/>
                    </a:cubicBezTo>
                    <a:lnTo>
                      <a:pt x="1981" y="1206"/>
                    </a:lnTo>
                    <a:cubicBezTo>
                      <a:pt x="1912" y="1262"/>
                      <a:pt x="1856" y="1290"/>
                      <a:pt x="1786" y="1345"/>
                    </a:cubicBezTo>
                    <a:cubicBezTo>
                      <a:pt x="1744" y="1401"/>
                      <a:pt x="1675" y="1443"/>
                      <a:pt x="1619" y="1513"/>
                    </a:cubicBezTo>
                    <a:lnTo>
                      <a:pt x="1563" y="1555"/>
                    </a:lnTo>
                    <a:lnTo>
                      <a:pt x="1549" y="1568"/>
                    </a:lnTo>
                    <a:lnTo>
                      <a:pt x="1535" y="1582"/>
                    </a:lnTo>
                    <a:cubicBezTo>
                      <a:pt x="1493" y="1624"/>
                      <a:pt x="1479" y="1652"/>
                      <a:pt x="1437" y="1680"/>
                    </a:cubicBezTo>
                    <a:cubicBezTo>
                      <a:pt x="1396" y="1750"/>
                      <a:pt x="1340" y="1792"/>
                      <a:pt x="1284" y="1861"/>
                    </a:cubicBezTo>
                    <a:cubicBezTo>
                      <a:pt x="1228" y="1931"/>
                      <a:pt x="1186" y="1987"/>
                      <a:pt x="1131" y="2057"/>
                    </a:cubicBezTo>
                    <a:cubicBezTo>
                      <a:pt x="1075" y="2112"/>
                      <a:pt x="1019" y="2182"/>
                      <a:pt x="977" y="2238"/>
                    </a:cubicBezTo>
                    <a:cubicBezTo>
                      <a:pt x="866" y="2336"/>
                      <a:pt x="768" y="2447"/>
                      <a:pt x="656" y="2531"/>
                    </a:cubicBezTo>
                    <a:cubicBezTo>
                      <a:pt x="642" y="2545"/>
                      <a:pt x="601" y="2559"/>
                      <a:pt x="587" y="2587"/>
                    </a:cubicBezTo>
                    <a:cubicBezTo>
                      <a:pt x="726" y="2656"/>
                      <a:pt x="866" y="2684"/>
                      <a:pt x="991" y="2684"/>
                    </a:cubicBezTo>
                    <a:cubicBezTo>
                      <a:pt x="1047" y="2684"/>
                      <a:pt x="1117" y="2684"/>
                      <a:pt x="1158" y="2670"/>
                    </a:cubicBezTo>
                    <a:cubicBezTo>
                      <a:pt x="1214" y="2670"/>
                      <a:pt x="1270" y="2656"/>
                      <a:pt x="1326" y="2643"/>
                    </a:cubicBezTo>
                    <a:cubicBezTo>
                      <a:pt x="1396" y="2656"/>
                      <a:pt x="1465" y="2656"/>
                      <a:pt x="1535" y="2656"/>
                    </a:cubicBezTo>
                    <a:lnTo>
                      <a:pt x="1744" y="2656"/>
                    </a:lnTo>
                    <a:cubicBezTo>
                      <a:pt x="1786" y="2656"/>
                      <a:pt x="1842" y="2643"/>
                      <a:pt x="1898" y="2615"/>
                    </a:cubicBezTo>
                    <a:lnTo>
                      <a:pt x="2051" y="2573"/>
                    </a:lnTo>
                    <a:cubicBezTo>
                      <a:pt x="2107" y="2545"/>
                      <a:pt x="2135" y="2517"/>
                      <a:pt x="2191" y="2475"/>
                    </a:cubicBezTo>
                    <a:cubicBezTo>
                      <a:pt x="2197" y="2528"/>
                      <a:pt x="2207" y="2547"/>
                      <a:pt x="2219" y="2547"/>
                    </a:cubicBezTo>
                    <a:cubicBezTo>
                      <a:pt x="2231" y="2547"/>
                      <a:pt x="2246" y="2525"/>
                      <a:pt x="2260" y="2503"/>
                    </a:cubicBezTo>
                    <a:cubicBezTo>
                      <a:pt x="2274" y="2461"/>
                      <a:pt x="2274" y="2391"/>
                      <a:pt x="2260" y="2336"/>
                    </a:cubicBezTo>
                    <a:lnTo>
                      <a:pt x="2260" y="2336"/>
                    </a:lnTo>
                    <a:cubicBezTo>
                      <a:pt x="2302" y="2350"/>
                      <a:pt x="2344" y="2357"/>
                      <a:pt x="2383" y="2357"/>
                    </a:cubicBezTo>
                    <a:cubicBezTo>
                      <a:pt x="2460" y="2357"/>
                      <a:pt x="2525" y="2326"/>
                      <a:pt x="2553" y="2252"/>
                    </a:cubicBezTo>
                    <a:cubicBezTo>
                      <a:pt x="2609" y="2182"/>
                      <a:pt x="2623" y="2085"/>
                      <a:pt x="2651" y="1959"/>
                    </a:cubicBezTo>
                    <a:lnTo>
                      <a:pt x="2651" y="1945"/>
                    </a:lnTo>
                    <a:cubicBezTo>
                      <a:pt x="2665" y="1945"/>
                      <a:pt x="2679" y="1917"/>
                      <a:pt x="2693" y="1917"/>
                    </a:cubicBezTo>
                    <a:cubicBezTo>
                      <a:pt x="2763" y="1889"/>
                      <a:pt x="2818" y="1847"/>
                      <a:pt x="2874" y="1806"/>
                    </a:cubicBezTo>
                    <a:lnTo>
                      <a:pt x="2902" y="1764"/>
                    </a:lnTo>
                    <a:lnTo>
                      <a:pt x="2944" y="1736"/>
                    </a:lnTo>
                    <a:cubicBezTo>
                      <a:pt x="2958" y="1694"/>
                      <a:pt x="3000" y="1666"/>
                      <a:pt x="3014" y="1624"/>
                    </a:cubicBezTo>
                    <a:cubicBezTo>
                      <a:pt x="3030" y="1628"/>
                      <a:pt x="3044" y="1630"/>
                      <a:pt x="3057" y="1630"/>
                    </a:cubicBezTo>
                    <a:cubicBezTo>
                      <a:pt x="3088" y="1630"/>
                      <a:pt x="3114" y="1620"/>
                      <a:pt x="3153" y="1610"/>
                    </a:cubicBezTo>
                    <a:cubicBezTo>
                      <a:pt x="3209" y="1582"/>
                      <a:pt x="3237" y="1568"/>
                      <a:pt x="3293" y="1513"/>
                    </a:cubicBezTo>
                    <a:cubicBezTo>
                      <a:pt x="3390" y="1415"/>
                      <a:pt x="3572" y="1331"/>
                      <a:pt x="3655" y="1122"/>
                    </a:cubicBezTo>
                    <a:cubicBezTo>
                      <a:pt x="3767" y="1094"/>
                      <a:pt x="3865" y="1080"/>
                      <a:pt x="3976" y="1052"/>
                    </a:cubicBezTo>
                    <a:cubicBezTo>
                      <a:pt x="4018" y="1024"/>
                      <a:pt x="4088" y="1024"/>
                      <a:pt x="4143" y="1011"/>
                    </a:cubicBezTo>
                    <a:cubicBezTo>
                      <a:pt x="4213" y="997"/>
                      <a:pt x="4269" y="983"/>
                      <a:pt x="4339" y="983"/>
                    </a:cubicBezTo>
                    <a:cubicBezTo>
                      <a:pt x="4409" y="983"/>
                      <a:pt x="4464" y="969"/>
                      <a:pt x="4534" y="969"/>
                    </a:cubicBezTo>
                    <a:lnTo>
                      <a:pt x="4743" y="969"/>
                    </a:lnTo>
                    <a:cubicBezTo>
                      <a:pt x="4785" y="969"/>
                      <a:pt x="4841" y="983"/>
                      <a:pt x="4897" y="983"/>
                    </a:cubicBezTo>
                    <a:cubicBezTo>
                      <a:pt x="4953" y="983"/>
                      <a:pt x="5022" y="997"/>
                      <a:pt x="5064" y="997"/>
                    </a:cubicBezTo>
                    <a:cubicBezTo>
                      <a:pt x="5176" y="1011"/>
                      <a:pt x="5301" y="1038"/>
                      <a:pt x="5413" y="1038"/>
                    </a:cubicBezTo>
                    <a:cubicBezTo>
                      <a:pt x="5413" y="1011"/>
                      <a:pt x="5413" y="997"/>
                      <a:pt x="5399" y="997"/>
                    </a:cubicBezTo>
                    <a:cubicBezTo>
                      <a:pt x="5329" y="941"/>
                      <a:pt x="5259" y="913"/>
                      <a:pt x="5204" y="857"/>
                    </a:cubicBezTo>
                    <a:cubicBezTo>
                      <a:pt x="5176" y="843"/>
                      <a:pt x="5134" y="801"/>
                      <a:pt x="5106" y="787"/>
                    </a:cubicBezTo>
                    <a:lnTo>
                      <a:pt x="4994" y="732"/>
                    </a:lnTo>
                    <a:lnTo>
                      <a:pt x="4771" y="634"/>
                    </a:lnTo>
                    <a:cubicBezTo>
                      <a:pt x="4701" y="592"/>
                      <a:pt x="4618" y="578"/>
                      <a:pt x="4534" y="550"/>
                    </a:cubicBezTo>
                    <a:lnTo>
                      <a:pt x="4409" y="508"/>
                    </a:lnTo>
                    <a:cubicBezTo>
                      <a:pt x="4367" y="494"/>
                      <a:pt x="4325" y="494"/>
                      <a:pt x="4283" y="480"/>
                    </a:cubicBezTo>
                    <a:lnTo>
                      <a:pt x="4046" y="411"/>
                    </a:lnTo>
                    <a:lnTo>
                      <a:pt x="3795" y="355"/>
                    </a:lnTo>
                    <a:lnTo>
                      <a:pt x="3669" y="313"/>
                    </a:lnTo>
                    <a:lnTo>
                      <a:pt x="3558" y="299"/>
                    </a:lnTo>
                    <a:lnTo>
                      <a:pt x="3376" y="271"/>
                    </a:lnTo>
                    <a:cubicBezTo>
                      <a:pt x="3348" y="271"/>
                      <a:pt x="3321" y="243"/>
                      <a:pt x="3293" y="243"/>
                    </a:cubicBezTo>
                    <a:lnTo>
                      <a:pt x="3209" y="243"/>
                    </a:lnTo>
                    <a:cubicBezTo>
                      <a:pt x="3167" y="215"/>
                      <a:pt x="3111" y="174"/>
                      <a:pt x="3083" y="160"/>
                    </a:cubicBezTo>
                    <a:cubicBezTo>
                      <a:pt x="3014" y="104"/>
                      <a:pt x="2944" y="90"/>
                      <a:pt x="2874" y="62"/>
                    </a:cubicBezTo>
                    <a:cubicBezTo>
                      <a:pt x="2804" y="34"/>
                      <a:pt x="2735" y="34"/>
                      <a:pt x="2665" y="34"/>
                    </a:cubicBezTo>
                    <a:cubicBezTo>
                      <a:pt x="2595" y="34"/>
                      <a:pt x="2525" y="62"/>
                      <a:pt x="2456" y="76"/>
                    </a:cubicBezTo>
                    <a:cubicBezTo>
                      <a:pt x="2386" y="90"/>
                      <a:pt x="2316" y="118"/>
                      <a:pt x="2260" y="160"/>
                    </a:cubicBezTo>
                    <a:cubicBezTo>
                      <a:pt x="2154" y="65"/>
                      <a:pt x="2057" y="0"/>
                      <a:pt x="1927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9"/>
              <p:cNvSpPr/>
              <p:nvPr/>
            </p:nvSpPr>
            <p:spPr>
              <a:xfrm>
                <a:off x="504176" y="2599186"/>
                <a:ext cx="273223" cy="217603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022" extrusionOk="0">
                    <a:moveTo>
                      <a:pt x="5133" y="0"/>
                    </a:moveTo>
                    <a:lnTo>
                      <a:pt x="5133" y="0"/>
                    </a:lnTo>
                    <a:cubicBezTo>
                      <a:pt x="4980" y="28"/>
                      <a:pt x="4841" y="84"/>
                      <a:pt x="4715" y="168"/>
                    </a:cubicBezTo>
                    <a:cubicBezTo>
                      <a:pt x="4659" y="210"/>
                      <a:pt x="4617" y="265"/>
                      <a:pt x="4562" y="307"/>
                    </a:cubicBezTo>
                    <a:cubicBezTo>
                      <a:pt x="4506" y="363"/>
                      <a:pt x="4450" y="419"/>
                      <a:pt x="4422" y="489"/>
                    </a:cubicBezTo>
                    <a:cubicBezTo>
                      <a:pt x="4338" y="517"/>
                      <a:pt x="4269" y="572"/>
                      <a:pt x="4213" y="614"/>
                    </a:cubicBezTo>
                    <a:lnTo>
                      <a:pt x="4004" y="768"/>
                    </a:lnTo>
                    <a:lnTo>
                      <a:pt x="3850" y="921"/>
                    </a:lnTo>
                    <a:lnTo>
                      <a:pt x="3683" y="1074"/>
                    </a:lnTo>
                    <a:cubicBezTo>
                      <a:pt x="3641" y="1130"/>
                      <a:pt x="3613" y="1200"/>
                      <a:pt x="3585" y="1256"/>
                    </a:cubicBezTo>
                    <a:cubicBezTo>
                      <a:pt x="3571" y="1381"/>
                      <a:pt x="3557" y="1451"/>
                      <a:pt x="3557" y="1521"/>
                    </a:cubicBezTo>
                    <a:cubicBezTo>
                      <a:pt x="3557" y="1563"/>
                      <a:pt x="3571" y="1632"/>
                      <a:pt x="3585" y="1688"/>
                    </a:cubicBezTo>
                    <a:cubicBezTo>
                      <a:pt x="3515" y="1702"/>
                      <a:pt x="3432" y="1758"/>
                      <a:pt x="3376" y="1800"/>
                    </a:cubicBezTo>
                    <a:cubicBezTo>
                      <a:pt x="3348" y="1814"/>
                      <a:pt x="3320" y="1842"/>
                      <a:pt x="3306" y="1883"/>
                    </a:cubicBezTo>
                    <a:cubicBezTo>
                      <a:pt x="3292" y="1897"/>
                      <a:pt x="3292" y="1911"/>
                      <a:pt x="3278" y="1939"/>
                    </a:cubicBezTo>
                    <a:cubicBezTo>
                      <a:pt x="3250" y="1953"/>
                      <a:pt x="3250" y="1967"/>
                      <a:pt x="3250" y="1981"/>
                    </a:cubicBezTo>
                    <a:cubicBezTo>
                      <a:pt x="3209" y="2093"/>
                      <a:pt x="3222" y="2232"/>
                      <a:pt x="3236" y="2358"/>
                    </a:cubicBezTo>
                    <a:lnTo>
                      <a:pt x="3236" y="2372"/>
                    </a:lnTo>
                    <a:cubicBezTo>
                      <a:pt x="3222" y="2386"/>
                      <a:pt x="3181" y="2400"/>
                      <a:pt x="3167" y="2427"/>
                    </a:cubicBezTo>
                    <a:cubicBezTo>
                      <a:pt x="3097" y="2497"/>
                      <a:pt x="3027" y="2581"/>
                      <a:pt x="2971" y="2665"/>
                    </a:cubicBezTo>
                    <a:cubicBezTo>
                      <a:pt x="2957" y="2679"/>
                      <a:pt x="2957" y="2706"/>
                      <a:pt x="2944" y="2720"/>
                    </a:cubicBezTo>
                    <a:cubicBezTo>
                      <a:pt x="2930" y="2734"/>
                      <a:pt x="2930" y="2748"/>
                      <a:pt x="2902" y="2776"/>
                    </a:cubicBezTo>
                    <a:lnTo>
                      <a:pt x="2860" y="2930"/>
                    </a:lnTo>
                    <a:cubicBezTo>
                      <a:pt x="2790" y="2944"/>
                      <a:pt x="2734" y="2985"/>
                      <a:pt x="2678" y="3027"/>
                    </a:cubicBezTo>
                    <a:cubicBezTo>
                      <a:pt x="2623" y="3069"/>
                      <a:pt x="2581" y="3139"/>
                      <a:pt x="2525" y="3209"/>
                    </a:cubicBezTo>
                    <a:cubicBezTo>
                      <a:pt x="2483" y="3237"/>
                      <a:pt x="2469" y="3292"/>
                      <a:pt x="2441" y="3348"/>
                    </a:cubicBezTo>
                    <a:cubicBezTo>
                      <a:pt x="2400" y="3404"/>
                      <a:pt x="2372" y="3432"/>
                      <a:pt x="2330" y="3488"/>
                    </a:cubicBezTo>
                    <a:cubicBezTo>
                      <a:pt x="2260" y="3585"/>
                      <a:pt x="2190" y="3711"/>
                      <a:pt x="2176" y="3822"/>
                    </a:cubicBezTo>
                    <a:cubicBezTo>
                      <a:pt x="2037" y="3906"/>
                      <a:pt x="1911" y="3990"/>
                      <a:pt x="1772" y="4073"/>
                    </a:cubicBezTo>
                    <a:cubicBezTo>
                      <a:pt x="1702" y="4129"/>
                      <a:pt x="1618" y="4171"/>
                      <a:pt x="1549" y="4213"/>
                    </a:cubicBezTo>
                    <a:cubicBezTo>
                      <a:pt x="1479" y="4269"/>
                      <a:pt x="1395" y="4324"/>
                      <a:pt x="1325" y="4352"/>
                    </a:cubicBezTo>
                    <a:lnTo>
                      <a:pt x="1074" y="4492"/>
                    </a:lnTo>
                    <a:lnTo>
                      <a:pt x="949" y="4562"/>
                    </a:lnTo>
                    <a:lnTo>
                      <a:pt x="837" y="4617"/>
                    </a:lnTo>
                    <a:cubicBezTo>
                      <a:pt x="698" y="4673"/>
                      <a:pt x="558" y="4743"/>
                      <a:pt x="419" y="4799"/>
                    </a:cubicBezTo>
                    <a:cubicBezTo>
                      <a:pt x="279" y="4841"/>
                      <a:pt x="140" y="4910"/>
                      <a:pt x="0" y="5008"/>
                    </a:cubicBezTo>
                    <a:cubicBezTo>
                      <a:pt x="14" y="5022"/>
                      <a:pt x="28" y="5022"/>
                      <a:pt x="42" y="5022"/>
                    </a:cubicBezTo>
                    <a:cubicBezTo>
                      <a:pt x="154" y="5022"/>
                      <a:pt x="251" y="5008"/>
                      <a:pt x="377" y="5008"/>
                    </a:cubicBezTo>
                    <a:lnTo>
                      <a:pt x="530" y="4980"/>
                    </a:lnTo>
                    <a:lnTo>
                      <a:pt x="698" y="4966"/>
                    </a:lnTo>
                    <a:lnTo>
                      <a:pt x="1019" y="4910"/>
                    </a:lnTo>
                    <a:cubicBezTo>
                      <a:pt x="1130" y="4896"/>
                      <a:pt x="1228" y="4868"/>
                      <a:pt x="1353" y="4841"/>
                    </a:cubicBezTo>
                    <a:cubicBezTo>
                      <a:pt x="1563" y="4813"/>
                      <a:pt x="1786" y="4743"/>
                      <a:pt x="1995" y="4687"/>
                    </a:cubicBezTo>
                    <a:lnTo>
                      <a:pt x="2316" y="4590"/>
                    </a:lnTo>
                    <a:cubicBezTo>
                      <a:pt x="2413" y="4548"/>
                      <a:pt x="2525" y="4534"/>
                      <a:pt x="2623" y="4478"/>
                    </a:cubicBezTo>
                    <a:cubicBezTo>
                      <a:pt x="2762" y="4422"/>
                      <a:pt x="2930" y="4380"/>
                      <a:pt x="3069" y="4338"/>
                    </a:cubicBezTo>
                    <a:cubicBezTo>
                      <a:pt x="3111" y="4338"/>
                      <a:pt x="3181" y="4352"/>
                      <a:pt x="3236" y="4352"/>
                    </a:cubicBezTo>
                    <a:cubicBezTo>
                      <a:pt x="3432" y="4352"/>
                      <a:pt x="3627" y="4324"/>
                      <a:pt x="3766" y="4241"/>
                    </a:cubicBezTo>
                    <a:cubicBezTo>
                      <a:pt x="3920" y="4143"/>
                      <a:pt x="4073" y="4032"/>
                      <a:pt x="4199" y="3892"/>
                    </a:cubicBezTo>
                    <a:cubicBezTo>
                      <a:pt x="4283" y="3906"/>
                      <a:pt x="4366" y="3906"/>
                      <a:pt x="4436" y="3906"/>
                    </a:cubicBezTo>
                    <a:cubicBezTo>
                      <a:pt x="4534" y="3892"/>
                      <a:pt x="4617" y="3864"/>
                      <a:pt x="4701" y="3822"/>
                    </a:cubicBezTo>
                    <a:cubicBezTo>
                      <a:pt x="4813" y="3767"/>
                      <a:pt x="4910" y="3655"/>
                      <a:pt x="4994" y="3557"/>
                    </a:cubicBezTo>
                    <a:cubicBezTo>
                      <a:pt x="5050" y="3502"/>
                      <a:pt x="5092" y="3432"/>
                      <a:pt x="5120" y="3376"/>
                    </a:cubicBezTo>
                    <a:cubicBezTo>
                      <a:pt x="5161" y="3306"/>
                      <a:pt x="5189" y="3264"/>
                      <a:pt x="5203" y="3195"/>
                    </a:cubicBezTo>
                    <a:cubicBezTo>
                      <a:pt x="5315" y="3167"/>
                      <a:pt x="5440" y="3139"/>
                      <a:pt x="5524" y="3069"/>
                    </a:cubicBezTo>
                    <a:cubicBezTo>
                      <a:pt x="5622" y="2999"/>
                      <a:pt x="5719" y="2930"/>
                      <a:pt x="5817" y="2804"/>
                    </a:cubicBezTo>
                    <a:cubicBezTo>
                      <a:pt x="6068" y="2511"/>
                      <a:pt x="6207" y="2107"/>
                      <a:pt x="6277" y="1744"/>
                    </a:cubicBezTo>
                    <a:cubicBezTo>
                      <a:pt x="6291" y="1674"/>
                      <a:pt x="6291" y="1605"/>
                      <a:pt x="6305" y="1535"/>
                    </a:cubicBezTo>
                    <a:cubicBezTo>
                      <a:pt x="6305" y="1465"/>
                      <a:pt x="6305" y="1409"/>
                      <a:pt x="6291" y="1339"/>
                    </a:cubicBezTo>
                    <a:cubicBezTo>
                      <a:pt x="6277" y="1214"/>
                      <a:pt x="6235" y="1116"/>
                      <a:pt x="6180" y="1005"/>
                    </a:cubicBezTo>
                    <a:lnTo>
                      <a:pt x="6180" y="977"/>
                    </a:lnTo>
                    <a:cubicBezTo>
                      <a:pt x="6180" y="865"/>
                      <a:pt x="6152" y="754"/>
                      <a:pt x="6110" y="628"/>
                    </a:cubicBezTo>
                    <a:cubicBezTo>
                      <a:pt x="6082" y="517"/>
                      <a:pt x="6026" y="419"/>
                      <a:pt x="5956" y="335"/>
                    </a:cubicBezTo>
                    <a:lnTo>
                      <a:pt x="5956" y="349"/>
                    </a:lnTo>
                    <a:cubicBezTo>
                      <a:pt x="5942" y="447"/>
                      <a:pt x="5901" y="558"/>
                      <a:pt x="5873" y="656"/>
                    </a:cubicBezTo>
                    <a:lnTo>
                      <a:pt x="5817" y="823"/>
                    </a:lnTo>
                    <a:cubicBezTo>
                      <a:pt x="5803" y="865"/>
                      <a:pt x="5761" y="921"/>
                      <a:pt x="5747" y="977"/>
                    </a:cubicBezTo>
                    <a:cubicBezTo>
                      <a:pt x="5691" y="1074"/>
                      <a:pt x="5664" y="1186"/>
                      <a:pt x="5594" y="1284"/>
                    </a:cubicBezTo>
                    <a:cubicBezTo>
                      <a:pt x="5538" y="1395"/>
                      <a:pt x="5468" y="1493"/>
                      <a:pt x="5412" y="1605"/>
                    </a:cubicBezTo>
                    <a:cubicBezTo>
                      <a:pt x="5357" y="1702"/>
                      <a:pt x="5301" y="1814"/>
                      <a:pt x="5231" y="1897"/>
                    </a:cubicBezTo>
                    <a:cubicBezTo>
                      <a:pt x="5189" y="1953"/>
                      <a:pt x="5147" y="2009"/>
                      <a:pt x="5133" y="2051"/>
                    </a:cubicBezTo>
                    <a:cubicBezTo>
                      <a:pt x="5133" y="2051"/>
                      <a:pt x="5120" y="2093"/>
                      <a:pt x="5078" y="2149"/>
                    </a:cubicBezTo>
                    <a:cubicBezTo>
                      <a:pt x="5050" y="2176"/>
                      <a:pt x="5036" y="2218"/>
                      <a:pt x="5036" y="2218"/>
                    </a:cubicBezTo>
                    <a:lnTo>
                      <a:pt x="4827" y="2525"/>
                    </a:lnTo>
                    <a:cubicBezTo>
                      <a:pt x="4757" y="2637"/>
                      <a:pt x="4659" y="2720"/>
                      <a:pt x="4576" y="2804"/>
                    </a:cubicBezTo>
                    <a:cubicBezTo>
                      <a:pt x="4548" y="2860"/>
                      <a:pt x="4492" y="2888"/>
                      <a:pt x="4450" y="2944"/>
                    </a:cubicBezTo>
                    <a:cubicBezTo>
                      <a:pt x="4408" y="2985"/>
                      <a:pt x="4366" y="3027"/>
                      <a:pt x="4310" y="3069"/>
                    </a:cubicBezTo>
                    <a:cubicBezTo>
                      <a:pt x="4227" y="3153"/>
                      <a:pt x="4143" y="3237"/>
                      <a:pt x="4059" y="3292"/>
                    </a:cubicBezTo>
                    <a:cubicBezTo>
                      <a:pt x="3962" y="3362"/>
                      <a:pt x="3864" y="3432"/>
                      <a:pt x="3780" y="3502"/>
                    </a:cubicBezTo>
                    <a:lnTo>
                      <a:pt x="3711" y="3557"/>
                    </a:lnTo>
                    <a:cubicBezTo>
                      <a:pt x="3683" y="3571"/>
                      <a:pt x="3655" y="3585"/>
                      <a:pt x="3641" y="3585"/>
                    </a:cubicBezTo>
                    <a:cubicBezTo>
                      <a:pt x="3585" y="3627"/>
                      <a:pt x="3543" y="3641"/>
                      <a:pt x="3501" y="3683"/>
                    </a:cubicBezTo>
                    <a:cubicBezTo>
                      <a:pt x="3404" y="3725"/>
                      <a:pt x="3320" y="3781"/>
                      <a:pt x="3236" y="3822"/>
                    </a:cubicBezTo>
                    <a:cubicBezTo>
                      <a:pt x="3153" y="3850"/>
                      <a:pt x="3055" y="3906"/>
                      <a:pt x="2971" y="3934"/>
                    </a:cubicBezTo>
                    <a:cubicBezTo>
                      <a:pt x="2944" y="3962"/>
                      <a:pt x="2888" y="3976"/>
                      <a:pt x="2846" y="3990"/>
                    </a:cubicBezTo>
                    <a:cubicBezTo>
                      <a:pt x="2818" y="4004"/>
                      <a:pt x="2762" y="4032"/>
                      <a:pt x="2734" y="4046"/>
                    </a:cubicBezTo>
                    <a:cubicBezTo>
                      <a:pt x="2665" y="4073"/>
                      <a:pt x="2595" y="4115"/>
                      <a:pt x="2525" y="4129"/>
                    </a:cubicBezTo>
                    <a:cubicBezTo>
                      <a:pt x="2400" y="4199"/>
                      <a:pt x="2274" y="4241"/>
                      <a:pt x="2190" y="4283"/>
                    </a:cubicBezTo>
                    <a:cubicBezTo>
                      <a:pt x="2107" y="4324"/>
                      <a:pt x="2009" y="4352"/>
                      <a:pt x="1981" y="4394"/>
                    </a:cubicBezTo>
                    <a:cubicBezTo>
                      <a:pt x="1967" y="4408"/>
                      <a:pt x="1925" y="4408"/>
                      <a:pt x="1925" y="4408"/>
                    </a:cubicBezTo>
                    <a:lnTo>
                      <a:pt x="1911" y="4408"/>
                    </a:lnTo>
                    <a:lnTo>
                      <a:pt x="1925" y="4394"/>
                    </a:lnTo>
                    <a:cubicBezTo>
                      <a:pt x="1939" y="4394"/>
                      <a:pt x="1967" y="4380"/>
                      <a:pt x="1981" y="4352"/>
                    </a:cubicBezTo>
                    <a:cubicBezTo>
                      <a:pt x="2037" y="4324"/>
                      <a:pt x="2107" y="4283"/>
                      <a:pt x="2190" y="4241"/>
                    </a:cubicBezTo>
                    <a:cubicBezTo>
                      <a:pt x="2274" y="4185"/>
                      <a:pt x="2386" y="4115"/>
                      <a:pt x="2511" y="4046"/>
                    </a:cubicBezTo>
                    <a:cubicBezTo>
                      <a:pt x="2581" y="4004"/>
                      <a:pt x="2623" y="3976"/>
                      <a:pt x="2692" y="3920"/>
                    </a:cubicBezTo>
                    <a:cubicBezTo>
                      <a:pt x="2762" y="3892"/>
                      <a:pt x="2832" y="3836"/>
                      <a:pt x="2902" y="3781"/>
                    </a:cubicBezTo>
                    <a:cubicBezTo>
                      <a:pt x="2971" y="3725"/>
                      <a:pt x="3055" y="3697"/>
                      <a:pt x="3139" y="3641"/>
                    </a:cubicBezTo>
                    <a:cubicBezTo>
                      <a:pt x="3209" y="3585"/>
                      <a:pt x="3292" y="3515"/>
                      <a:pt x="3362" y="3474"/>
                    </a:cubicBezTo>
                    <a:cubicBezTo>
                      <a:pt x="3515" y="3362"/>
                      <a:pt x="3669" y="3209"/>
                      <a:pt x="3808" y="3055"/>
                    </a:cubicBezTo>
                    <a:cubicBezTo>
                      <a:pt x="3878" y="2985"/>
                      <a:pt x="3948" y="2888"/>
                      <a:pt x="4018" y="2804"/>
                    </a:cubicBezTo>
                    <a:cubicBezTo>
                      <a:pt x="4059" y="2776"/>
                      <a:pt x="4087" y="2720"/>
                      <a:pt x="4129" y="2679"/>
                    </a:cubicBezTo>
                    <a:cubicBezTo>
                      <a:pt x="4157" y="2651"/>
                      <a:pt x="4199" y="2595"/>
                      <a:pt x="4213" y="2539"/>
                    </a:cubicBezTo>
                    <a:cubicBezTo>
                      <a:pt x="4283" y="2455"/>
                      <a:pt x="4338" y="2358"/>
                      <a:pt x="4380" y="2260"/>
                    </a:cubicBezTo>
                    <a:cubicBezTo>
                      <a:pt x="4436" y="2162"/>
                      <a:pt x="4492" y="2051"/>
                      <a:pt x="4534" y="1953"/>
                    </a:cubicBezTo>
                    <a:lnTo>
                      <a:pt x="4562" y="1883"/>
                    </a:lnTo>
                    <a:lnTo>
                      <a:pt x="4576" y="1842"/>
                    </a:lnTo>
                    <a:lnTo>
                      <a:pt x="4576" y="1828"/>
                    </a:lnTo>
                    <a:lnTo>
                      <a:pt x="4576" y="1814"/>
                    </a:lnTo>
                    <a:lnTo>
                      <a:pt x="4631" y="1660"/>
                    </a:lnTo>
                    <a:lnTo>
                      <a:pt x="4687" y="1493"/>
                    </a:lnTo>
                    <a:lnTo>
                      <a:pt x="4715" y="1409"/>
                    </a:lnTo>
                    <a:lnTo>
                      <a:pt x="4729" y="1326"/>
                    </a:lnTo>
                    <a:cubicBezTo>
                      <a:pt x="4771" y="1214"/>
                      <a:pt x="4785" y="1116"/>
                      <a:pt x="4827" y="1005"/>
                    </a:cubicBezTo>
                    <a:cubicBezTo>
                      <a:pt x="4854" y="907"/>
                      <a:pt x="4882" y="795"/>
                      <a:pt x="4910" y="698"/>
                    </a:cubicBezTo>
                    <a:cubicBezTo>
                      <a:pt x="4980" y="503"/>
                      <a:pt x="5036" y="307"/>
                      <a:pt x="5078" y="126"/>
                    </a:cubicBezTo>
                    <a:cubicBezTo>
                      <a:pt x="5106" y="84"/>
                      <a:pt x="5120" y="28"/>
                      <a:pt x="5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9"/>
              <p:cNvSpPr/>
              <p:nvPr/>
            </p:nvSpPr>
            <p:spPr>
              <a:xfrm>
                <a:off x="1169616" y="2564651"/>
                <a:ext cx="55676" cy="53556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236" extrusionOk="0">
                    <a:moveTo>
                      <a:pt x="602" y="0"/>
                    </a:moveTo>
                    <a:cubicBezTo>
                      <a:pt x="507" y="0"/>
                      <a:pt x="416" y="22"/>
                      <a:pt x="336" y="58"/>
                    </a:cubicBezTo>
                    <a:cubicBezTo>
                      <a:pt x="168" y="128"/>
                      <a:pt x="71" y="267"/>
                      <a:pt x="29" y="435"/>
                    </a:cubicBezTo>
                    <a:cubicBezTo>
                      <a:pt x="1" y="602"/>
                      <a:pt x="29" y="756"/>
                      <a:pt x="84" y="895"/>
                    </a:cubicBezTo>
                    <a:cubicBezTo>
                      <a:pt x="154" y="1035"/>
                      <a:pt x="238" y="1146"/>
                      <a:pt x="363" y="1202"/>
                    </a:cubicBezTo>
                    <a:cubicBezTo>
                      <a:pt x="433" y="1225"/>
                      <a:pt x="510" y="1235"/>
                      <a:pt x="589" y="1235"/>
                    </a:cubicBezTo>
                    <a:cubicBezTo>
                      <a:pt x="654" y="1235"/>
                      <a:pt x="719" y="1228"/>
                      <a:pt x="782" y="1216"/>
                    </a:cubicBezTo>
                    <a:cubicBezTo>
                      <a:pt x="921" y="1160"/>
                      <a:pt x="1061" y="1076"/>
                      <a:pt x="1159" y="937"/>
                    </a:cubicBezTo>
                    <a:cubicBezTo>
                      <a:pt x="1256" y="797"/>
                      <a:pt x="1284" y="616"/>
                      <a:pt x="1242" y="463"/>
                    </a:cubicBezTo>
                    <a:cubicBezTo>
                      <a:pt x="1186" y="309"/>
                      <a:pt x="1061" y="156"/>
                      <a:pt x="866" y="58"/>
                    </a:cubicBezTo>
                    <a:cubicBezTo>
                      <a:pt x="779" y="18"/>
                      <a:pt x="689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9"/>
              <p:cNvSpPr/>
              <p:nvPr/>
            </p:nvSpPr>
            <p:spPr>
              <a:xfrm>
                <a:off x="1097686" y="2557241"/>
                <a:ext cx="48397" cy="45626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53" extrusionOk="0">
                    <a:moveTo>
                      <a:pt x="585" y="0"/>
                    </a:moveTo>
                    <a:cubicBezTo>
                      <a:pt x="559" y="0"/>
                      <a:pt x="532" y="2"/>
                      <a:pt x="503" y="6"/>
                    </a:cubicBezTo>
                    <a:cubicBezTo>
                      <a:pt x="419" y="6"/>
                      <a:pt x="350" y="34"/>
                      <a:pt x="280" y="76"/>
                    </a:cubicBezTo>
                    <a:cubicBezTo>
                      <a:pt x="210" y="104"/>
                      <a:pt x="154" y="159"/>
                      <a:pt x="112" y="229"/>
                    </a:cubicBezTo>
                    <a:cubicBezTo>
                      <a:pt x="15" y="355"/>
                      <a:pt x="1" y="494"/>
                      <a:pt x="43" y="634"/>
                    </a:cubicBezTo>
                    <a:cubicBezTo>
                      <a:pt x="71" y="773"/>
                      <a:pt x="182" y="885"/>
                      <a:pt x="280" y="954"/>
                    </a:cubicBezTo>
                    <a:cubicBezTo>
                      <a:pt x="336" y="982"/>
                      <a:pt x="391" y="1024"/>
                      <a:pt x="461" y="1038"/>
                    </a:cubicBezTo>
                    <a:cubicBezTo>
                      <a:pt x="503" y="1052"/>
                      <a:pt x="573" y="1052"/>
                      <a:pt x="629" y="1052"/>
                    </a:cubicBezTo>
                    <a:cubicBezTo>
                      <a:pt x="698" y="1052"/>
                      <a:pt x="754" y="1038"/>
                      <a:pt x="810" y="996"/>
                    </a:cubicBezTo>
                    <a:cubicBezTo>
                      <a:pt x="852" y="968"/>
                      <a:pt x="908" y="927"/>
                      <a:pt x="949" y="885"/>
                    </a:cubicBezTo>
                    <a:cubicBezTo>
                      <a:pt x="1033" y="787"/>
                      <a:pt x="1103" y="648"/>
                      <a:pt x="1103" y="508"/>
                    </a:cubicBezTo>
                    <a:cubicBezTo>
                      <a:pt x="1117" y="369"/>
                      <a:pt x="1047" y="229"/>
                      <a:pt x="949" y="132"/>
                    </a:cubicBezTo>
                    <a:cubicBezTo>
                      <a:pt x="894" y="76"/>
                      <a:pt x="824" y="48"/>
                      <a:pt x="754" y="20"/>
                    </a:cubicBezTo>
                    <a:cubicBezTo>
                      <a:pt x="705" y="10"/>
                      <a:pt x="649" y="0"/>
                      <a:pt x="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9"/>
              <p:cNvSpPr/>
              <p:nvPr/>
            </p:nvSpPr>
            <p:spPr>
              <a:xfrm>
                <a:off x="1037845" y="2582460"/>
                <a:ext cx="40555" cy="38737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94" extrusionOk="0">
                    <a:moveTo>
                      <a:pt x="471" y="0"/>
                    </a:moveTo>
                    <a:cubicBezTo>
                      <a:pt x="390" y="0"/>
                      <a:pt x="313" y="22"/>
                      <a:pt x="252" y="66"/>
                    </a:cubicBezTo>
                    <a:cubicBezTo>
                      <a:pt x="127" y="135"/>
                      <a:pt x="57" y="261"/>
                      <a:pt x="29" y="372"/>
                    </a:cubicBezTo>
                    <a:cubicBezTo>
                      <a:pt x="1" y="484"/>
                      <a:pt x="29" y="610"/>
                      <a:pt x="113" y="693"/>
                    </a:cubicBezTo>
                    <a:cubicBezTo>
                      <a:pt x="168" y="805"/>
                      <a:pt x="280" y="861"/>
                      <a:pt x="392" y="889"/>
                    </a:cubicBezTo>
                    <a:cubicBezTo>
                      <a:pt x="415" y="892"/>
                      <a:pt x="438" y="894"/>
                      <a:pt x="463" y="894"/>
                    </a:cubicBezTo>
                    <a:cubicBezTo>
                      <a:pt x="541" y="894"/>
                      <a:pt x="624" y="875"/>
                      <a:pt x="698" y="833"/>
                    </a:cubicBezTo>
                    <a:cubicBezTo>
                      <a:pt x="796" y="791"/>
                      <a:pt x="866" y="693"/>
                      <a:pt x="894" y="582"/>
                    </a:cubicBezTo>
                    <a:cubicBezTo>
                      <a:pt x="936" y="470"/>
                      <a:pt x="936" y="345"/>
                      <a:pt x="880" y="247"/>
                    </a:cubicBezTo>
                    <a:cubicBezTo>
                      <a:pt x="824" y="135"/>
                      <a:pt x="740" y="52"/>
                      <a:pt x="615" y="24"/>
                    </a:cubicBezTo>
                    <a:cubicBezTo>
                      <a:pt x="568" y="8"/>
                      <a:pt x="519" y="0"/>
                      <a:pt x="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9"/>
              <p:cNvSpPr/>
              <p:nvPr/>
            </p:nvSpPr>
            <p:spPr>
              <a:xfrm>
                <a:off x="995554" y="2627481"/>
                <a:ext cx="32669" cy="3137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24" extrusionOk="0">
                    <a:moveTo>
                      <a:pt x="387" y="0"/>
                    </a:moveTo>
                    <a:cubicBezTo>
                      <a:pt x="375" y="0"/>
                      <a:pt x="362" y="1"/>
                      <a:pt x="349" y="3"/>
                    </a:cubicBezTo>
                    <a:cubicBezTo>
                      <a:pt x="266" y="31"/>
                      <a:pt x="168" y="73"/>
                      <a:pt x="98" y="170"/>
                    </a:cubicBezTo>
                    <a:cubicBezTo>
                      <a:pt x="28" y="254"/>
                      <a:pt x="1" y="352"/>
                      <a:pt x="28" y="463"/>
                    </a:cubicBezTo>
                    <a:cubicBezTo>
                      <a:pt x="42" y="547"/>
                      <a:pt x="98" y="631"/>
                      <a:pt x="182" y="686"/>
                    </a:cubicBezTo>
                    <a:cubicBezTo>
                      <a:pt x="250" y="711"/>
                      <a:pt x="320" y="723"/>
                      <a:pt x="386" y="723"/>
                    </a:cubicBezTo>
                    <a:cubicBezTo>
                      <a:pt x="509" y="723"/>
                      <a:pt x="620" y="680"/>
                      <a:pt x="684" y="589"/>
                    </a:cubicBezTo>
                    <a:cubicBezTo>
                      <a:pt x="740" y="519"/>
                      <a:pt x="754" y="421"/>
                      <a:pt x="740" y="338"/>
                    </a:cubicBezTo>
                    <a:cubicBezTo>
                      <a:pt x="726" y="254"/>
                      <a:pt x="684" y="170"/>
                      <a:pt x="614" y="101"/>
                    </a:cubicBezTo>
                    <a:cubicBezTo>
                      <a:pt x="554" y="40"/>
                      <a:pt x="472" y="0"/>
                      <a:pt x="3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18" name="Google Shape;1118;p9"/>
              <p:cNvGrpSpPr/>
              <p:nvPr/>
            </p:nvGrpSpPr>
            <p:grpSpPr>
              <a:xfrm>
                <a:off x="720530" y="2674149"/>
                <a:ext cx="472684" cy="418878"/>
                <a:chOff x="750602" y="2674149"/>
                <a:chExt cx="472684" cy="418878"/>
              </a:xfrm>
            </p:grpSpPr>
            <p:sp>
              <p:nvSpPr>
                <p:cNvPr id="1119" name="Google Shape;1119;p9"/>
                <p:cNvSpPr/>
                <p:nvPr/>
              </p:nvSpPr>
              <p:spPr>
                <a:xfrm>
                  <a:off x="1021986" y="2889289"/>
                  <a:ext cx="200086" cy="87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8" h="2010" extrusionOk="0">
                      <a:moveTo>
                        <a:pt x="1" y="1"/>
                      </a:moveTo>
                      <a:lnTo>
                        <a:pt x="4618" y="2009"/>
                      </a:lnTo>
                      <a:cubicBezTo>
                        <a:pt x="3321" y="628"/>
                        <a:pt x="1898" y="15"/>
                        <a:pt x="1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9"/>
                <p:cNvSpPr/>
                <p:nvPr/>
              </p:nvSpPr>
              <p:spPr>
                <a:xfrm>
                  <a:off x="1021986" y="2846867"/>
                  <a:ext cx="201300" cy="12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2989" extrusionOk="0">
                      <a:moveTo>
                        <a:pt x="1496" y="1"/>
                      </a:moveTo>
                      <a:cubicBezTo>
                        <a:pt x="1154" y="1"/>
                        <a:pt x="867" y="91"/>
                        <a:pt x="643" y="213"/>
                      </a:cubicBezTo>
                      <a:cubicBezTo>
                        <a:pt x="322" y="380"/>
                        <a:pt x="126" y="645"/>
                        <a:pt x="1" y="798"/>
                      </a:cubicBezTo>
                      <a:cubicBezTo>
                        <a:pt x="71" y="784"/>
                        <a:pt x="140" y="771"/>
                        <a:pt x="224" y="757"/>
                      </a:cubicBezTo>
                      <a:cubicBezTo>
                        <a:pt x="280" y="729"/>
                        <a:pt x="336" y="729"/>
                        <a:pt x="364" y="715"/>
                      </a:cubicBezTo>
                      <a:cubicBezTo>
                        <a:pt x="419" y="715"/>
                        <a:pt x="475" y="701"/>
                        <a:pt x="531" y="701"/>
                      </a:cubicBezTo>
                      <a:cubicBezTo>
                        <a:pt x="629" y="673"/>
                        <a:pt x="740" y="673"/>
                        <a:pt x="838" y="659"/>
                      </a:cubicBezTo>
                      <a:cubicBezTo>
                        <a:pt x="1047" y="659"/>
                        <a:pt x="1256" y="659"/>
                        <a:pt x="1465" y="701"/>
                      </a:cubicBezTo>
                      <a:cubicBezTo>
                        <a:pt x="1521" y="701"/>
                        <a:pt x="1577" y="715"/>
                        <a:pt x="1619" y="715"/>
                      </a:cubicBezTo>
                      <a:cubicBezTo>
                        <a:pt x="1675" y="729"/>
                        <a:pt x="1731" y="729"/>
                        <a:pt x="1786" y="757"/>
                      </a:cubicBezTo>
                      <a:cubicBezTo>
                        <a:pt x="1828" y="771"/>
                        <a:pt x="1884" y="771"/>
                        <a:pt x="1926" y="784"/>
                      </a:cubicBezTo>
                      <a:cubicBezTo>
                        <a:pt x="1968" y="798"/>
                        <a:pt x="2009" y="812"/>
                        <a:pt x="2065" y="840"/>
                      </a:cubicBezTo>
                      <a:cubicBezTo>
                        <a:pt x="2149" y="868"/>
                        <a:pt x="2247" y="910"/>
                        <a:pt x="2344" y="938"/>
                      </a:cubicBezTo>
                      <a:cubicBezTo>
                        <a:pt x="2428" y="980"/>
                        <a:pt x="2512" y="1036"/>
                        <a:pt x="2581" y="1063"/>
                      </a:cubicBezTo>
                      <a:cubicBezTo>
                        <a:pt x="2623" y="1077"/>
                        <a:pt x="2651" y="1105"/>
                        <a:pt x="2707" y="1133"/>
                      </a:cubicBezTo>
                      <a:cubicBezTo>
                        <a:pt x="2735" y="1147"/>
                        <a:pt x="2777" y="1189"/>
                        <a:pt x="2805" y="1203"/>
                      </a:cubicBezTo>
                      <a:cubicBezTo>
                        <a:pt x="2874" y="1259"/>
                        <a:pt x="2944" y="1287"/>
                        <a:pt x="3000" y="1342"/>
                      </a:cubicBezTo>
                      <a:cubicBezTo>
                        <a:pt x="3125" y="1454"/>
                        <a:pt x="3223" y="1538"/>
                        <a:pt x="3293" y="1621"/>
                      </a:cubicBezTo>
                      <a:cubicBezTo>
                        <a:pt x="3390" y="1705"/>
                        <a:pt x="3460" y="1803"/>
                        <a:pt x="3488" y="1859"/>
                      </a:cubicBezTo>
                      <a:cubicBezTo>
                        <a:pt x="3544" y="1928"/>
                        <a:pt x="3572" y="2012"/>
                        <a:pt x="3600" y="2040"/>
                      </a:cubicBezTo>
                      <a:lnTo>
                        <a:pt x="3628" y="2110"/>
                      </a:lnTo>
                      <a:cubicBezTo>
                        <a:pt x="3628" y="2110"/>
                        <a:pt x="3614" y="2096"/>
                        <a:pt x="3572" y="2068"/>
                      </a:cubicBezTo>
                      <a:cubicBezTo>
                        <a:pt x="3544" y="2054"/>
                        <a:pt x="3474" y="2026"/>
                        <a:pt x="3404" y="1970"/>
                      </a:cubicBezTo>
                      <a:cubicBezTo>
                        <a:pt x="3335" y="1914"/>
                        <a:pt x="3251" y="1886"/>
                        <a:pt x="3139" y="1817"/>
                      </a:cubicBezTo>
                      <a:cubicBezTo>
                        <a:pt x="3084" y="1775"/>
                        <a:pt x="3042" y="1761"/>
                        <a:pt x="2986" y="1719"/>
                      </a:cubicBezTo>
                      <a:cubicBezTo>
                        <a:pt x="2930" y="1691"/>
                        <a:pt x="2860" y="1677"/>
                        <a:pt x="2805" y="1635"/>
                      </a:cubicBezTo>
                      <a:cubicBezTo>
                        <a:pt x="2665" y="1580"/>
                        <a:pt x="2553" y="1510"/>
                        <a:pt x="2386" y="1482"/>
                      </a:cubicBezTo>
                      <a:cubicBezTo>
                        <a:pt x="2316" y="1468"/>
                        <a:pt x="2233" y="1426"/>
                        <a:pt x="2163" y="1412"/>
                      </a:cubicBezTo>
                      <a:cubicBezTo>
                        <a:pt x="2135" y="1398"/>
                        <a:pt x="2079" y="1398"/>
                        <a:pt x="2037" y="1384"/>
                      </a:cubicBezTo>
                      <a:cubicBezTo>
                        <a:pt x="2009" y="1356"/>
                        <a:pt x="1954" y="1356"/>
                        <a:pt x="1926" y="1342"/>
                      </a:cubicBezTo>
                      <a:cubicBezTo>
                        <a:pt x="1884" y="1342"/>
                        <a:pt x="1828" y="1328"/>
                        <a:pt x="1800" y="1328"/>
                      </a:cubicBezTo>
                      <a:cubicBezTo>
                        <a:pt x="1758" y="1328"/>
                        <a:pt x="1717" y="1315"/>
                        <a:pt x="1675" y="1315"/>
                      </a:cubicBezTo>
                      <a:cubicBezTo>
                        <a:pt x="1591" y="1287"/>
                        <a:pt x="1507" y="1287"/>
                        <a:pt x="1410" y="1273"/>
                      </a:cubicBezTo>
                      <a:cubicBezTo>
                        <a:pt x="1368" y="1266"/>
                        <a:pt x="1326" y="1266"/>
                        <a:pt x="1284" y="1266"/>
                      </a:cubicBezTo>
                      <a:cubicBezTo>
                        <a:pt x="1242" y="1266"/>
                        <a:pt x="1200" y="1266"/>
                        <a:pt x="1159" y="1259"/>
                      </a:cubicBezTo>
                      <a:lnTo>
                        <a:pt x="880" y="1259"/>
                      </a:lnTo>
                      <a:cubicBezTo>
                        <a:pt x="698" y="1259"/>
                        <a:pt x="531" y="1287"/>
                        <a:pt x="350" y="1315"/>
                      </a:cubicBezTo>
                      <a:cubicBezTo>
                        <a:pt x="280" y="1328"/>
                        <a:pt x="224" y="1328"/>
                        <a:pt x="154" y="1342"/>
                      </a:cubicBezTo>
                      <a:cubicBezTo>
                        <a:pt x="224" y="1426"/>
                        <a:pt x="294" y="1510"/>
                        <a:pt x="391" y="1621"/>
                      </a:cubicBezTo>
                      <a:cubicBezTo>
                        <a:pt x="475" y="1733"/>
                        <a:pt x="559" y="1817"/>
                        <a:pt x="684" y="1900"/>
                      </a:cubicBezTo>
                      <a:cubicBezTo>
                        <a:pt x="894" y="2082"/>
                        <a:pt x="1159" y="2235"/>
                        <a:pt x="1465" y="2319"/>
                      </a:cubicBezTo>
                      <a:cubicBezTo>
                        <a:pt x="1731" y="2389"/>
                        <a:pt x="2023" y="2403"/>
                        <a:pt x="2358" y="2458"/>
                      </a:cubicBezTo>
                      <a:cubicBezTo>
                        <a:pt x="2693" y="2500"/>
                        <a:pt x="3056" y="2542"/>
                        <a:pt x="3390" y="2640"/>
                      </a:cubicBezTo>
                      <a:cubicBezTo>
                        <a:pt x="3739" y="2709"/>
                        <a:pt x="4046" y="2793"/>
                        <a:pt x="4269" y="2863"/>
                      </a:cubicBezTo>
                      <a:cubicBezTo>
                        <a:pt x="4506" y="2933"/>
                        <a:pt x="4646" y="2988"/>
                        <a:pt x="4646" y="2988"/>
                      </a:cubicBezTo>
                      <a:cubicBezTo>
                        <a:pt x="4646" y="2988"/>
                        <a:pt x="4604" y="2849"/>
                        <a:pt x="4520" y="2598"/>
                      </a:cubicBezTo>
                      <a:cubicBezTo>
                        <a:pt x="4437" y="2375"/>
                        <a:pt x="4297" y="2040"/>
                        <a:pt x="4088" y="1691"/>
                      </a:cubicBezTo>
                      <a:cubicBezTo>
                        <a:pt x="3879" y="1342"/>
                        <a:pt x="3572" y="980"/>
                        <a:pt x="3209" y="687"/>
                      </a:cubicBezTo>
                      <a:cubicBezTo>
                        <a:pt x="2846" y="380"/>
                        <a:pt x="2428" y="157"/>
                        <a:pt x="2037" y="73"/>
                      </a:cubicBezTo>
                      <a:cubicBezTo>
                        <a:pt x="1844" y="23"/>
                        <a:pt x="1663" y="1"/>
                        <a:pt x="1496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" name="Google Shape;1121;p9"/>
                <p:cNvSpPr/>
                <p:nvPr/>
              </p:nvSpPr>
              <p:spPr>
                <a:xfrm>
                  <a:off x="1006907" y="2674149"/>
                  <a:ext cx="78596" cy="177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" h="4087" extrusionOk="0">
                      <a:moveTo>
                        <a:pt x="1576" y="0"/>
                      </a:moveTo>
                      <a:lnTo>
                        <a:pt x="0" y="4087"/>
                      </a:lnTo>
                      <a:cubicBezTo>
                        <a:pt x="1367" y="2901"/>
                        <a:pt x="1813" y="1813"/>
                        <a:pt x="1576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2" name="Google Shape;1122;p9"/>
                <p:cNvSpPr/>
                <p:nvPr/>
              </p:nvSpPr>
              <p:spPr>
                <a:xfrm>
                  <a:off x="999627" y="2674149"/>
                  <a:ext cx="113691" cy="1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4325" extrusionOk="0">
                      <a:moveTo>
                        <a:pt x="1772" y="0"/>
                      </a:moveTo>
                      <a:cubicBezTo>
                        <a:pt x="1772" y="0"/>
                        <a:pt x="1716" y="112"/>
                        <a:pt x="1633" y="321"/>
                      </a:cubicBezTo>
                      <a:cubicBezTo>
                        <a:pt x="1577" y="432"/>
                        <a:pt x="1535" y="530"/>
                        <a:pt x="1479" y="670"/>
                      </a:cubicBezTo>
                      <a:cubicBezTo>
                        <a:pt x="1410" y="795"/>
                        <a:pt x="1340" y="935"/>
                        <a:pt x="1270" y="1060"/>
                      </a:cubicBezTo>
                      <a:cubicBezTo>
                        <a:pt x="1117" y="1325"/>
                        <a:pt x="921" y="1576"/>
                        <a:pt x="740" y="1772"/>
                      </a:cubicBezTo>
                      <a:cubicBezTo>
                        <a:pt x="517" y="1967"/>
                        <a:pt x="363" y="2120"/>
                        <a:pt x="238" y="2302"/>
                      </a:cubicBezTo>
                      <a:cubicBezTo>
                        <a:pt x="71" y="2553"/>
                        <a:pt x="1" y="2873"/>
                        <a:pt x="1" y="3166"/>
                      </a:cubicBezTo>
                      <a:lnTo>
                        <a:pt x="1" y="3390"/>
                      </a:lnTo>
                      <a:cubicBezTo>
                        <a:pt x="1" y="3459"/>
                        <a:pt x="1" y="3529"/>
                        <a:pt x="15" y="3599"/>
                      </a:cubicBezTo>
                      <a:cubicBezTo>
                        <a:pt x="29" y="3738"/>
                        <a:pt x="43" y="3850"/>
                        <a:pt x="71" y="3948"/>
                      </a:cubicBezTo>
                      <a:cubicBezTo>
                        <a:pt x="98" y="3906"/>
                        <a:pt x="140" y="3850"/>
                        <a:pt x="168" y="3780"/>
                      </a:cubicBezTo>
                      <a:cubicBezTo>
                        <a:pt x="224" y="3710"/>
                        <a:pt x="252" y="3641"/>
                        <a:pt x="308" y="3571"/>
                      </a:cubicBezTo>
                      <a:cubicBezTo>
                        <a:pt x="363" y="3501"/>
                        <a:pt x="391" y="3431"/>
                        <a:pt x="447" y="3362"/>
                      </a:cubicBezTo>
                      <a:lnTo>
                        <a:pt x="587" y="3152"/>
                      </a:lnTo>
                      <a:cubicBezTo>
                        <a:pt x="628" y="3083"/>
                        <a:pt x="670" y="3013"/>
                        <a:pt x="726" y="2957"/>
                      </a:cubicBezTo>
                      <a:lnTo>
                        <a:pt x="782" y="2860"/>
                      </a:lnTo>
                      <a:cubicBezTo>
                        <a:pt x="796" y="2818"/>
                        <a:pt x="810" y="2790"/>
                        <a:pt x="852" y="2762"/>
                      </a:cubicBezTo>
                      <a:cubicBezTo>
                        <a:pt x="866" y="2734"/>
                        <a:pt x="880" y="2692"/>
                        <a:pt x="907" y="2678"/>
                      </a:cubicBezTo>
                      <a:cubicBezTo>
                        <a:pt x="921" y="2650"/>
                        <a:pt x="935" y="2608"/>
                        <a:pt x="977" y="2594"/>
                      </a:cubicBezTo>
                      <a:cubicBezTo>
                        <a:pt x="1005" y="2539"/>
                        <a:pt x="1047" y="2469"/>
                        <a:pt x="1089" y="2413"/>
                      </a:cubicBezTo>
                      <a:cubicBezTo>
                        <a:pt x="1131" y="2357"/>
                        <a:pt x="1159" y="2302"/>
                        <a:pt x="1200" y="2246"/>
                      </a:cubicBezTo>
                      <a:cubicBezTo>
                        <a:pt x="1214" y="2204"/>
                        <a:pt x="1228" y="2190"/>
                        <a:pt x="1256" y="2162"/>
                      </a:cubicBezTo>
                      <a:cubicBezTo>
                        <a:pt x="1270" y="2120"/>
                        <a:pt x="1284" y="2106"/>
                        <a:pt x="1298" y="2064"/>
                      </a:cubicBezTo>
                      <a:lnTo>
                        <a:pt x="1410" y="1911"/>
                      </a:lnTo>
                      <a:cubicBezTo>
                        <a:pt x="1438" y="1855"/>
                        <a:pt x="1479" y="1813"/>
                        <a:pt x="1493" y="1758"/>
                      </a:cubicBezTo>
                      <a:cubicBezTo>
                        <a:pt x="1535" y="1702"/>
                        <a:pt x="1549" y="1674"/>
                        <a:pt x="1577" y="1618"/>
                      </a:cubicBezTo>
                      <a:cubicBezTo>
                        <a:pt x="1619" y="1562"/>
                        <a:pt x="1633" y="1534"/>
                        <a:pt x="1647" y="1493"/>
                      </a:cubicBezTo>
                      <a:cubicBezTo>
                        <a:pt x="1675" y="1465"/>
                        <a:pt x="1689" y="1423"/>
                        <a:pt x="1716" y="1395"/>
                      </a:cubicBezTo>
                      <a:cubicBezTo>
                        <a:pt x="1758" y="1325"/>
                        <a:pt x="1786" y="1269"/>
                        <a:pt x="1814" y="1228"/>
                      </a:cubicBezTo>
                      <a:cubicBezTo>
                        <a:pt x="1828" y="1200"/>
                        <a:pt x="1842" y="1186"/>
                        <a:pt x="1842" y="1186"/>
                      </a:cubicBezTo>
                      <a:lnTo>
                        <a:pt x="1842" y="1255"/>
                      </a:lnTo>
                      <a:cubicBezTo>
                        <a:pt x="1842" y="1283"/>
                        <a:pt x="1842" y="1353"/>
                        <a:pt x="1828" y="1423"/>
                      </a:cubicBezTo>
                      <a:cubicBezTo>
                        <a:pt x="1828" y="1465"/>
                        <a:pt x="1828" y="1507"/>
                        <a:pt x="1814" y="1548"/>
                      </a:cubicBezTo>
                      <a:cubicBezTo>
                        <a:pt x="1814" y="1604"/>
                        <a:pt x="1786" y="1632"/>
                        <a:pt x="1786" y="1688"/>
                      </a:cubicBezTo>
                      <a:cubicBezTo>
                        <a:pt x="1772" y="1744"/>
                        <a:pt x="1772" y="1785"/>
                        <a:pt x="1758" y="1841"/>
                      </a:cubicBezTo>
                      <a:cubicBezTo>
                        <a:pt x="1744" y="1897"/>
                        <a:pt x="1716" y="1967"/>
                        <a:pt x="1716" y="2009"/>
                      </a:cubicBezTo>
                      <a:cubicBezTo>
                        <a:pt x="1703" y="2078"/>
                        <a:pt x="1689" y="2134"/>
                        <a:pt x="1675" y="2204"/>
                      </a:cubicBezTo>
                      <a:cubicBezTo>
                        <a:pt x="1647" y="2246"/>
                        <a:pt x="1647" y="2274"/>
                        <a:pt x="1633" y="2316"/>
                      </a:cubicBezTo>
                      <a:cubicBezTo>
                        <a:pt x="1619" y="2343"/>
                        <a:pt x="1619" y="2385"/>
                        <a:pt x="1605" y="2413"/>
                      </a:cubicBezTo>
                      <a:cubicBezTo>
                        <a:pt x="1577" y="2483"/>
                        <a:pt x="1549" y="2553"/>
                        <a:pt x="1535" y="2622"/>
                      </a:cubicBezTo>
                      <a:lnTo>
                        <a:pt x="1479" y="2734"/>
                      </a:lnTo>
                      <a:lnTo>
                        <a:pt x="1424" y="2832"/>
                      </a:lnTo>
                      <a:lnTo>
                        <a:pt x="1368" y="2943"/>
                      </a:lnTo>
                      <a:lnTo>
                        <a:pt x="1326" y="3041"/>
                      </a:lnTo>
                      <a:cubicBezTo>
                        <a:pt x="1284" y="3111"/>
                        <a:pt x="1228" y="3180"/>
                        <a:pt x="1200" y="3278"/>
                      </a:cubicBezTo>
                      <a:cubicBezTo>
                        <a:pt x="1159" y="3348"/>
                        <a:pt x="1117" y="3417"/>
                        <a:pt x="1075" y="3501"/>
                      </a:cubicBezTo>
                      <a:cubicBezTo>
                        <a:pt x="1019" y="3571"/>
                        <a:pt x="991" y="3641"/>
                        <a:pt x="935" y="3710"/>
                      </a:cubicBezTo>
                      <a:cubicBezTo>
                        <a:pt x="852" y="3850"/>
                        <a:pt x="740" y="3989"/>
                        <a:pt x="656" y="4129"/>
                      </a:cubicBezTo>
                      <a:lnTo>
                        <a:pt x="559" y="4282"/>
                      </a:lnTo>
                      <a:cubicBezTo>
                        <a:pt x="656" y="4296"/>
                        <a:pt x="782" y="4324"/>
                        <a:pt x="907" y="4324"/>
                      </a:cubicBezTo>
                      <a:cubicBezTo>
                        <a:pt x="1047" y="4324"/>
                        <a:pt x="1186" y="4296"/>
                        <a:pt x="1326" y="4268"/>
                      </a:cubicBezTo>
                      <a:cubicBezTo>
                        <a:pt x="1619" y="4185"/>
                        <a:pt x="1954" y="3989"/>
                        <a:pt x="2205" y="3585"/>
                      </a:cubicBezTo>
                      <a:cubicBezTo>
                        <a:pt x="2414" y="3278"/>
                        <a:pt x="2581" y="2818"/>
                        <a:pt x="2595" y="2371"/>
                      </a:cubicBezTo>
                      <a:cubicBezTo>
                        <a:pt x="2623" y="1911"/>
                        <a:pt x="2525" y="1479"/>
                        <a:pt x="2400" y="1116"/>
                      </a:cubicBezTo>
                      <a:cubicBezTo>
                        <a:pt x="2344" y="935"/>
                        <a:pt x="2260" y="781"/>
                        <a:pt x="2191" y="642"/>
                      </a:cubicBezTo>
                      <a:cubicBezTo>
                        <a:pt x="2121" y="502"/>
                        <a:pt x="2051" y="391"/>
                        <a:pt x="1981" y="293"/>
                      </a:cubicBezTo>
                      <a:cubicBezTo>
                        <a:pt x="1842" y="98"/>
                        <a:pt x="1772" y="0"/>
                        <a:pt x="1772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" name="Google Shape;1123;p9"/>
                <p:cNvSpPr/>
                <p:nvPr/>
              </p:nvSpPr>
              <p:spPr>
                <a:xfrm>
                  <a:off x="863047" y="2704351"/>
                  <a:ext cx="110052" cy="12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958" extrusionOk="0">
                      <a:moveTo>
                        <a:pt x="0" y="0"/>
                      </a:moveTo>
                      <a:lnTo>
                        <a:pt x="2358" y="2958"/>
                      </a:lnTo>
                      <a:cubicBezTo>
                        <a:pt x="2539" y="1563"/>
                        <a:pt x="1144" y="558"/>
                        <a:pt x="0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" name="Google Shape;1124;p9"/>
                <p:cNvSpPr/>
                <p:nvPr/>
              </p:nvSpPr>
              <p:spPr>
                <a:xfrm>
                  <a:off x="864260" y="2703528"/>
                  <a:ext cx="141464" cy="12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5" h="2963" extrusionOk="0">
                      <a:moveTo>
                        <a:pt x="657" y="0"/>
                      </a:moveTo>
                      <a:cubicBezTo>
                        <a:pt x="537" y="0"/>
                        <a:pt x="429" y="7"/>
                        <a:pt x="335" y="19"/>
                      </a:cubicBezTo>
                      <a:cubicBezTo>
                        <a:pt x="126" y="33"/>
                        <a:pt x="0" y="47"/>
                        <a:pt x="0" y="47"/>
                      </a:cubicBezTo>
                      <a:cubicBezTo>
                        <a:pt x="0" y="47"/>
                        <a:pt x="56" y="159"/>
                        <a:pt x="154" y="326"/>
                      </a:cubicBezTo>
                      <a:cubicBezTo>
                        <a:pt x="237" y="508"/>
                        <a:pt x="377" y="745"/>
                        <a:pt x="502" y="1010"/>
                      </a:cubicBezTo>
                      <a:cubicBezTo>
                        <a:pt x="628" y="1275"/>
                        <a:pt x="754" y="1526"/>
                        <a:pt x="837" y="1777"/>
                      </a:cubicBezTo>
                      <a:cubicBezTo>
                        <a:pt x="907" y="1972"/>
                        <a:pt x="963" y="2154"/>
                        <a:pt x="1033" y="2279"/>
                      </a:cubicBezTo>
                      <a:cubicBezTo>
                        <a:pt x="1046" y="2293"/>
                        <a:pt x="1060" y="2321"/>
                        <a:pt x="1074" y="2349"/>
                      </a:cubicBezTo>
                      <a:lnTo>
                        <a:pt x="1130" y="2405"/>
                      </a:lnTo>
                      <a:cubicBezTo>
                        <a:pt x="1172" y="2433"/>
                        <a:pt x="1200" y="2460"/>
                        <a:pt x="1256" y="2488"/>
                      </a:cubicBezTo>
                      <a:cubicBezTo>
                        <a:pt x="1311" y="2502"/>
                        <a:pt x="1339" y="2544"/>
                        <a:pt x="1395" y="2558"/>
                      </a:cubicBezTo>
                      <a:cubicBezTo>
                        <a:pt x="1451" y="2572"/>
                        <a:pt x="1493" y="2614"/>
                        <a:pt x="1549" y="2628"/>
                      </a:cubicBezTo>
                      <a:cubicBezTo>
                        <a:pt x="1772" y="2726"/>
                        <a:pt x="2009" y="2865"/>
                        <a:pt x="2162" y="2963"/>
                      </a:cubicBezTo>
                      <a:lnTo>
                        <a:pt x="2107" y="2795"/>
                      </a:lnTo>
                      <a:cubicBezTo>
                        <a:pt x="2093" y="2767"/>
                        <a:pt x="2093" y="2726"/>
                        <a:pt x="2079" y="2712"/>
                      </a:cubicBezTo>
                      <a:cubicBezTo>
                        <a:pt x="2051" y="2684"/>
                        <a:pt x="2037" y="2642"/>
                        <a:pt x="2037" y="2628"/>
                      </a:cubicBezTo>
                      <a:lnTo>
                        <a:pt x="2009" y="2544"/>
                      </a:lnTo>
                      <a:lnTo>
                        <a:pt x="1953" y="2447"/>
                      </a:lnTo>
                      <a:cubicBezTo>
                        <a:pt x="1911" y="2405"/>
                        <a:pt x="1897" y="2335"/>
                        <a:pt x="1869" y="2279"/>
                      </a:cubicBezTo>
                      <a:cubicBezTo>
                        <a:pt x="1828" y="2223"/>
                        <a:pt x="1814" y="2168"/>
                        <a:pt x="1772" y="2126"/>
                      </a:cubicBezTo>
                      <a:lnTo>
                        <a:pt x="1730" y="2056"/>
                      </a:lnTo>
                      <a:cubicBezTo>
                        <a:pt x="1702" y="2014"/>
                        <a:pt x="1688" y="2000"/>
                        <a:pt x="1674" y="1972"/>
                      </a:cubicBezTo>
                      <a:cubicBezTo>
                        <a:pt x="1660" y="1944"/>
                        <a:pt x="1632" y="1916"/>
                        <a:pt x="1618" y="1903"/>
                      </a:cubicBezTo>
                      <a:cubicBezTo>
                        <a:pt x="1604" y="1875"/>
                        <a:pt x="1590" y="1847"/>
                        <a:pt x="1563" y="1833"/>
                      </a:cubicBezTo>
                      <a:lnTo>
                        <a:pt x="1465" y="1665"/>
                      </a:lnTo>
                      <a:cubicBezTo>
                        <a:pt x="1423" y="1624"/>
                        <a:pt x="1395" y="1568"/>
                        <a:pt x="1381" y="1512"/>
                      </a:cubicBezTo>
                      <a:cubicBezTo>
                        <a:pt x="1339" y="1456"/>
                        <a:pt x="1311" y="1414"/>
                        <a:pt x="1284" y="1373"/>
                      </a:cubicBezTo>
                      <a:cubicBezTo>
                        <a:pt x="1256" y="1317"/>
                        <a:pt x="1228" y="1275"/>
                        <a:pt x="1200" y="1233"/>
                      </a:cubicBezTo>
                      <a:cubicBezTo>
                        <a:pt x="1144" y="1149"/>
                        <a:pt x="1102" y="1038"/>
                        <a:pt x="1046" y="968"/>
                      </a:cubicBezTo>
                      <a:cubicBezTo>
                        <a:pt x="1005" y="884"/>
                        <a:pt x="949" y="815"/>
                        <a:pt x="935" y="759"/>
                      </a:cubicBezTo>
                      <a:cubicBezTo>
                        <a:pt x="907" y="717"/>
                        <a:pt x="879" y="661"/>
                        <a:pt x="865" y="619"/>
                      </a:cubicBezTo>
                      <a:cubicBezTo>
                        <a:pt x="851" y="591"/>
                        <a:pt x="851" y="577"/>
                        <a:pt x="851" y="577"/>
                      </a:cubicBezTo>
                      <a:lnTo>
                        <a:pt x="851" y="577"/>
                      </a:lnTo>
                      <a:cubicBezTo>
                        <a:pt x="851" y="577"/>
                        <a:pt x="865" y="591"/>
                        <a:pt x="907" y="605"/>
                      </a:cubicBezTo>
                      <a:cubicBezTo>
                        <a:pt x="935" y="619"/>
                        <a:pt x="977" y="661"/>
                        <a:pt x="1033" y="689"/>
                      </a:cubicBezTo>
                      <a:cubicBezTo>
                        <a:pt x="1074" y="731"/>
                        <a:pt x="1144" y="787"/>
                        <a:pt x="1214" y="829"/>
                      </a:cubicBezTo>
                      <a:cubicBezTo>
                        <a:pt x="1256" y="870"/>
                        <a:pt x="1284" y="884"/>
                        <a:pt x="1339" y="926"/>
                      </a:cubicBezTo>
                      <a:cubicBezTo>
                        <a:pt x="1367" y="954"/>
                        <a:pt x="1423" y="996"/>
                        <a:pt x="1465" y="1024"/>
                      </a:cubicBezTo>
                      <a:cubicBezTo>
                        <a:pt x="1493" y="1066"/>
                        <a:pt x="1549" y="1094"/>
                        <a:pt x="1604" y="1135"/>
                      </a:cubicBezTo>
                      <a:cubicBezTo>
                        <a:pt x="1660" y="1163"/>
                        <a:pt x="1688" y="1219"/>
                        <a:pt x="1744" y="1247"/>
                      </a:cubicBezTo>
                      <a:lnTo>
                        <a:pt x="1883" y="1386"/>
                      </a:lnTo>
                      <a:lnTo>
                        <a:pt x="1953" y="1456"/>
                      </a:lnTo>
                      <a:lnTo>
                        <a:pt x="2023" y="1526"/>
                      </a:lnTo>
                      <a:cubicBezTo>
                        <a:pt x="2037" y="1554"/>
                        <a:pt x="2079" y="1582"/>
                        <a:pt x="2093" y="1624"/>
                      </a:cubicBezTo>
                      <a:cubicBezTo>
                        <a:pt x="2107" y="1651"/>
                        <a:pt x="2148" y="1665"/>
                        <a:pt x="2162" y="1707"/>
                      </a:cubicBezTo>
                      <a:cubicBezTo>
                        <a:pt x="2218" y="1763"/>
                        <a:pt x="2246" y="1833"/>
                        <a:pt x="2302" y="1875"/>
                      </a:cubicBezTo>
                      <a:cubicBezTo>
                        <a:pt x="2316" y="1916"/>
                        <a:pt x="2330" y="1944"/>
                        <a:pt x="2372" y="1972"/>
                      </a:cubicBezTo>
                      <a:lnTo>
                        <a:pt x="2427" y="2070"/>
                      </a:lnTo>
                      <a:cubicBezTo>
                        <a:pt x="2455" y="2140"/>
                        <a:pt x="2511" y="2209"/>
                        <a:pt x="2525" y="2279"/>
                      </a:cubicBezTo>
                      <a:cubicBezTo>
                        <a:pt x="2567" y="2349"/>
                        <a:pt x="2595" y="2433"/>
                        <a:pt x="2609" y="2502"/>
                      </a:cubicBezTo>
                      <a:cubicBezTo>
                        <a:pt x="2637" y="2600"/>
                        <a:pt x="2664" y="2670"/>
                        <a:pt x="2678" y="2753"/>
                      </a:cubicBezTo>
                      <a:cubicBezTo>
                        <a:pt x="2706" y="2809"/>
                        <a:pt x="2706" y="2879"/>
                        <a:pt x="2720" y="2921"/>
                      </a:cubicBezTo>
                      <a:cubicBezTo>
                        <a:pt x="2776" y="2893"/>
                        <a:pt x="2804" y="2851"/>
                        <a:pt x="2860" y="2823"/>
                      </a:cubicBezTo>
                      <a:cubicBezTo>
                        <a:pt x="2916" y="2781"/>
                        <a:pt x="2943" y="2739"/>
                        <a:pt x="2999" y="2684"/>
                      </a:cubicBezTo>
                      <a:cubicBezTo>
                        <a:pt x="3027" y="2628"/>
                        <a:pt x="3083" y="2558"/>
                        <a:pt x="3125" y="2502"/>
                      </a:cubicBezTo>
                      <a:lnTo>
                        <a:pt x="3167" y="2405"/>
                      </a:lnTo>
                      <a:cubicBezTo>
                        <a:pt x="3195" y="2363"/>
                        <a:pt x="3208" y="2335"/>
                        <a:pt x="3208" y="2279"/>
                      </a:cubicBezTo>
                      <a:lnTo>
                        <a:pt x="3264" y="2014"/>
                      </a:lnTo>
                      <a:lnTo>
                        <a:pt x="3264" y="1721"/>
                      </a:lnTo>
                      <a:cubicBezTo>
                        <a:pt x="3236" y="1624"/>
                        <a:pt x="3222" y="1512"/>
                        <a:pt x="3195" y="1414"/>
                      </a:cubicBezTo>
                      <a:cubicBezTo>
                        <a:pt x="3167" y="1359"/>
                        <a:pt x="3153" y="1303"/>
                        <a:pt x="3125" y="1247"/>
                      </a:cubicBezTo>
                      <a:cubicBezTo>
                        <a:pt x="3097" y="1205"/>
                        <a:pt x="3069" y="1149"/>
                        <a:pt x="3027" y="1107"/>
                      </a:cubicBezTo>
                      <a:cubicBezTo>
                        <a:pt x="2846" y="801"/>
                        <a:pt x="2511" y="522"/>
                        <a:pt x="2176" y="340"/>
                      </a:cubicBezTo>
                      <a:cubicBezTo>
                        <a:pt x="1828" y="173"/>
                        <a:pt x="1465" y="89"/>
                        <a:pt x="1144" y="33"/>
                      </a:cubicBezTo>
                      <a:cubicBezTo>
                        <a:pt x="967" y="10"/>
                        <a:pt x="804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" name="Google Shape;1125;p9"/>
                <p:cNvSpPr/>
                <p:nvPr/>
              </p:nvSpPr>
              <p:spPr>
                <a:xfrm>
                  <a:off x="753635" y="2847604"/>
                  <a:ext cx="196490" cy="22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5" h="527" extrusionOk="0">
                      <a:moveTo>
                        <a:pt x="4534" y="0"/>
                      </a:moveTo>
                      <a:lnTo>
                        <a:pt x="1" y="182"/>
                      </a:lnTo>
                      <a:cubicBezTo>
                        <a:pt x="693" y="399"/>
                        <a:pt x="1460" y="526"/>
                        <a:pt x="2211" y="526"/>
                      </a:cubicBezTo>
                      <a:cubicBezTo>
                        <a:pt x="3048" y="526"/>
                        <a:pt x="3865" y="368"/>
                        <a:pt x="4534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" name="Google Shape;1126;p9"/>
                <p:cNvSpPr/>
                <p:nvPr/>
              </p:nvSpPr>
              <p:spPr>
                <a:xfrm>
                  <a:off x="750602" y="2816145"/>
                  <a:ext cx="203726" cy="102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" h="2366" extrusionOk="0">
                      <a:moveTo>
                        <a:pt x="3065" y="1"/>
                      </a:moveTo>
                      <a:cubicBezTo>
                        <a:pt x="3003" y="1"/>
                        <a:pt x="2940" y="5"/>
                        <a:pt x="2874" y="15"/>
                      </a:cubicBezTo>
                      <a:cubicBezTo>
                        <a:pt x="2651" y="43"/>
                        <a:pt x="2372" y="140"/>
                        <a:pt x="2079" y="238"/>
                      </a:cubicBezTo>
                      <a:cubicBezTo>
                        <a:pt x="1786" y="350"/>
                        <a:pt x="1452" y="447"/>
                        <a:pt x="1159" y="559"/>
                      </a:cubicBezTo>
                      <a:cubicBezTo>
                        <a:pt x="838" y="657"/>
                        <a:pt x="559" y="726"/>
                        <a:pt x="350" y="782"/>
                      </a:cubicBezTo>
                      <a:lnTo>
                        <a:pt x="1" y="866"/>
                      </a:lnTo>
                      <a:cubicBezTo>
                        <a:pt x="1" y="866"/>
                        <a:pt x="85" y="977"/>
                        <a:pt x="266" y="1131"/>
                      </a:cubicBezTo>
                      <a:cubicBezTo>
                        <a:pt x="419" y="1284"/>
                        <a:pt x="671" y="1493"/>
                        <a:pt x="977" y="1689"/>
                      </a:cubicBezTo>
                      <a:cubicBezTo>
                        <a:pt x="1298" y="1884"/>
                        <a:pt x="1661" y="2065"/>
                        <a:pt x="2037" y="2191"/>
                      </a:cubicBezTo>
                      <a:cubicBezTo>
                        <a:pt x="2391" y="2305"/>
                        <a:pt x="2714" y="2365"/>
                        <a:pt x="3000" y="2365"/>
                      </a:cubicBezTo>
                      <a:cubicBezTo>
                        <a:pt x="3097" y="2365"/>
                        <a:pt x="3190" y="2359"/>
                        <a:pt x="3279" y="2344"/>
                      </a:cubicBezTo>
                      <a:cubicBezTo>
                        <a:pt x="3823" y="2275"/>
                        <a:pt x="4213" y="1982"/>
                        <a:pt x="4423" y="1689"/>
                      </a:cubicBezTo>
                      <a:cubicBezTo>
                        <a:pt x="4632" y="1396"/>
                        <a:pt x="4674" y="1075"/>
                        <a:pt x="4702" y="880"/>
                      </a:cubicBezTo>
                      <a:lnTo>
                        <a:pt x="4702" y="880"/>
                      </a:lnTo>
                      <a:cubicBezTo>
                        <a:pt x="4646" y="936"/>
                        <a:pt x="4590" y="977"/>
                        <a:pt x="4534" y="1019"/>
                      </a:cubicBezTo>
                      <a:cubicBezTo>
                        <a:pt x="4465" y="1089"/>
                        <a:pt x="4395" y="1145"/>
                        <a:pt x="4311" y="1201"/>
                      </a:cubicBezTo>
                      <a:cubicBezTo>
                        <a:pt x="4227" y="1256"/>
                        <a:pt x="4158" y="1298"/>
                        <a:pt x="4060" y="1340"/>
                      </a:cubicBezTo>
                      <a:cubicBezTo>
                        <a:pt x="4032" y="1354"/>
                        <a:pt x="3976" y="1396"/>
                        <a:pt x="3948" y="1410"/>
                      </a:cubicBezTo>
                      <a:lnTo>
                        <a:pt x="3809" y="1466"/>
                      </a:lnTo>
                      <a:lnTo>
                        <a:pt x="3669" y="1507"/>
                      </a:lnTo>
                      <a:cubicBezTo>
                        <a:pt x="3614" y="1535"/>
                        <a:pt x="3572" y="1549"/>
                        <a:pt x="3530" y="1549"/>
                      </a:cubicBezTo>
                      <a:cubicBezTo>
                        <a:pt x="3474" y="1563"/>
                        <a:pt x="3432" y="1563"/>
                        <a:pt x="3390" y="1577"/>
                      </a:cubicBezTo>
                      <a:cubicBezTo>
                        <a:pt x="3335" y="1605"/>
                        <a:pt x="3293" y="1605"/>
                        <a:pt x="3251" y="1605"/>
                      </a:cubicBezTo>
                      <a:cubicBezTo>
                        <a:pt x="3195" y="1605"/>
                        <a:pt x="3153" y="1619"/>
                        <a:pt x="3112" y="1619"/>
                      </a:cubicBezTo>
                      <a:cubicBezTo>
                        <a:pt x="3056" y="1619"/>
                        <a:pt x="3014" y="1633"/>
                        <a:pt x="2972" y="1633"/>
                      </a:cubicBezTo>
                      <a:cubicBezTo>
                        <a:pt x="2874" y="1633"/>
                        <a:pt x="2791" y="1647"/>
                        <a:pt x="2707" y="1647"/>
                      </a:cubicBezTo>
                      <a:cubicBezTo>
                        <a:pt x="2623" y="1647"/>
                        <a:pt x="2526" y="1647"/>
                        <a:pt x="2456" y="1633"/>
                      </a:cubicBezTo>
                      <a:cubicBezTo>
                        <a:pt x="2372" y="1633"/>
                        <a:pt x="2302" y="1619"/>
                        <a:pt x="2233" y="1605"/>
                      </a:cubicBezTo>
                      <a:lnTo>
                        <a:pt x="2024" y="1549"/>
                      </a:lnTo>
                      <a:cubicBezTo>
                        <a:pt x="1884" y="1507"/>
                        <a:pt x="1786" y="1480"/>
                        <a:pt x="1675" y="1424"/>
                      </a:cubicBezTo>
                      <a:cubicBezTo>
                        <a:pt x="1577" y="1368"/>
                        <a:pt x="1480" y="1340"/>
                        <a:pt x="1410" y="1298"/>
                      </a:cubicBezTo>
                      <a:cubicBezTo>
                        <a:pt x="1340" y="1270"/>
                        <a:pt x="1298" y="1228"/>
                        <a:pt x="1256" y="1201"/>
                      </a:cubicBezTo>
                      <a:cubicBezTo>
                        <a:pt x="1228" y="1187"/>
                        <a:pt x="1201" y="1159"/>
                        <a:pt x="1201" y="1159"/>
                      </a:cubicBezTo>
                      <a:lnTo>
                        <a:pt x="1270" y="1159"/>
                      </a:lnTo>
                      <a:cubicBezTo>
                        <a:pt x="1312" y="1159"/>
                        <a:pt x="1382" y="1159"/>
                        <a:pt x="1452" y="1187"/>
                      </a:cubicBezTo>
                      <a:cubicBezTo>
                        <a:pt x="1521" y="1187"/>
                        <a:pt x="1619" y="1201"/>
                        <a:pt x="1717" y="1201"/>
                      </a:cubicBezTo>
                      <a:lnTo>
                        <a:pt x="2037" y="1201"/>
                      </a:lnTo>
                      <a:cubicBezTo>
                        <a:pt x="2163" y="1201"/>
                        <a:pt x="2302" y="1187"/>
                        <a:pt x="2442" y="1159"/>
                      </a:cubicBezTo>
                      <a:cubicBezTo>
                        <a:pt x="2512" y="1159"/>
                        <a:pt x="2581" y="1145"/>
                        <a:pt x="2651" y="1131"/>
                      </a:cubicBezTo>
                      <a:cubicBezTo>
                        <a:pt x="2693" y="1131"/>
                        <a:pt x="2721" y="1117"/>
                        <a:pt x="2763" y="1117"/>
                      </a:cubicBezTo>
                      <a:cubicBezTo>
                        <a:pt x="2791" y="1117"/>
                        <a:pt x="2833" y="1089"/>
                        <a:pt x="2860" y="1089"/>
                      </a:cubicBezTo>
                      <a:cubicBezTo>
                        <a:pt x="2902" y="1089"/>
                        <a:pt x="2930" y="1075"/>
                        <a:pt x="2972" y="1075"/>
                      </a:cubicBezTo>
                      <a:cubicBezTo>
                        <a:pt x="3000" y="1061"/>
                        <a:pt x="3042" y="1061"/>
                        <a:pt x="3070" y="1047"/>
                      </a:cubicBezTo>
                      <a:cubicBezTo>
                        <a:pt x="3112" y="1019"/>
                        <a:pt x="3139" y="1019"/>
                        <a:pt x="3181" y="1005"/>
                      </a:cubicBezTo>
                      <a:cubicBezTo>
                        <a:pt x="3209" y="991"/>
                        <a:pt x="3251" y="991"/>
                        <a:pt x="3279" y="977"/>
                      </a:cubicBezTo>
                      <a:cubicBezTo>
                        <a:pt x="3349" y="949"/>
                        <a:pt x="3432" y="922"/>
                        <a:pt x="3502" y="880"/>
                      </a:cubicBezTo>
                      <a:lnTo>
                        <a:pt x="3711" y="782"/>
                      </a:lnTo>
                      <a:cubicBezTo>
                        <a:pt x="3781" y="740"/>
                        <a:pt x="3851" y="712"/>
                        <a:pt x="3921" y="657"/>
                      </a:cubicBezTo>
                      <a:cubicBezTo>
                        <a:pt x="3990" y="629"/>
                        <a:pt x="4046" y="573"/>
                        <a:pt x="4116" y="531"/>
                      </a:cubicBezTo>
                      <a:cubicBezTo>
                        <a:pt x="4172" y="503"/>
                        <a:pt x="4200" y="461"/>
                        <a:pt x="4241" y="433"/>
                      </a:cubicBezTo>
                      <a:cubicBezTo>
                        <a:pt x="4158" y="378"/>
                        <a:pt x="4060" y="322"/>
                        <a:pt x="3962" y="280"/>
                      </a:cubicBezTo>
                      <a:cubicBezTo>
                        <a:pt x="3851" y="224"/>
                        <a:pt x="3753" y="168"/>
                        <a:pt x="3628" y="113"/>
                      </a:cubicBezTo>
                      <a:cubicBezTo>
                        <a:pt x="3457" y="48"/>
                        <a:pt x="3269" y="1"/>
                        <a:pt x="306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" name="Google Shape;1127;p9"/>
                <p:cNvSpPr/>
                <p:nvPr/>
              </p:nvSpPr>
              <p:spPr>
                <a:xfrm>
                  <a:off x="802599" y="2889289"/>
                  <a:ext cx="167461" cy="14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" h="3405" extrusionOk="0">
                      <a:moveTo>
                        <a:pt x="3585" y="1"/>
                      </a:moveTo>
                      <a:lnTo>
                        <a:pt x="1" y="3404"/>
                      </a:lnTo>
                      <a:cubicBezTo>
                        <a:pt x="1842" y="3376"/>
                        <a:pt x="3864" y="2093"/>
                        <a:pt x="358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" name="Google Shape;1128;p9"/>
                <p:cNvSpPr/>
                <p:nvPr/>
              </p:nvSpPr>
              <p:spPr>
                <a:xfrm>
                  <a:off x="803813" y="2886862"/>
                  <a:ext cx="194627" cy="164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3795" extrusionOk="0">
                      <a:moveTo>
                        <a:pt x="3725" y="1"/>
                      </a:moveTo>
                      <a:cubicBezTo>
                        <a:pt x="3767" y="71"/>
                        <a:pt x="3781" y="154"/>
                        <a:pt x="3822" y="238"/>
                      </a:cubicBezTo>
                      <a:cubicBezTo>
                        <a:pt x="3836" y="294"/>
                        <a:pt x="3850" y="350"/>
                        <a:pt x="3850" y="405"/>
                      </a:cubicBezTo>
                      <a:cubicBezTo>
                        <a:pt x="3864" y="447"/>
                        <a:pt x="3864" y="503"/>
                        <a:pt x="3892" y="573"/>
                      </a:cubicBezTo>
                      <a:cubicBezTo>
                        <a:pt x="3906" y="698"/>
                        <a:pt x="3906" y="796"/>
                        <a:pt x="3906" y="922"/>
                      </a:cubicBezTo>
                      <a:cubicBezTo>
                        <a:pt x="3892" y="1173"/>
                        <a:pt x="3850" y="1410"/>
                        <a:pt x="3753" y="1633"/>
                      </a:cubicBezTo>
                      <a:cubicBezTo>
                        <a:pt x="3725" y="1689"/>
                        <a:pt x="3697" y="1745"/>
                        <a:pt x="3669" y="1814"/>
                      </a:cubicBezTo>
                      <a:cubicBezTo>
                        <a:pt x="3641" y="1870"/>
                        <a:pt x="3627" y="1926"/>
                        <a:pt x="3585" y="1968"/>
                      </a:cubicBezTo>
                      <a:cubicBezTo>
                        <a:pt x="3557" y="2024"/>
                        <a:pt x="3515" y="2079"/>
                        <a:pt x="3502" y="2121"/>
                      </a:cubicBezTo>
                      <a:cubicBezTo>
                        <a:pt x="3474" y="2177"/>
                        <a:pt x="3432" y="2219"/>
                        <a:pt x="3404" y="2261"/>
                      </a:cubicBezTo>
                      <a:cubicBezTo>
                        <a:pt x="3320" y="2358"/>
                        <a:pt x="3250" y="2442"/>
                        <a:pt x="3167" y="2512"/>
                      </a:cubicBezTo>
                      <a:cubicBezTo>
                        <a:pt x="3139" y="2540"/>
                        <a:pt x="3097" y="2581"/>
                        <a:pt x="3055" y="2609"/>
                      </a:cubicBezTo>
                      <a:cubicBezTo>
                        <a:pt x="3013" y="2651"/>
                        <a:pt x="2958" y="2679"/>
                        <a:pt x="2930" y="2707"/>
                      </a:cubicBezTo>
                      <a:cubicBezTo>
                        <a:pt x="2888" y="2735"/>
                        <a:pt x="2846" y="2749"/>
                        <a:pt x="2804" y="2791"/>
                      </a:cubicBezTo>
                      <a:cubicBezTo>
                        <a:pt x="2776" y="2805"/>
                        <a:pt x="2720" y="2846"/>
                        <a:pt x="2679" y="2860"/>
                      </a:cubicBezTo>
                      <a:cubicBezTo>
                        <a:pt x="2595" y="2916"/>
                        <a:pt x="2525" y="2944"/>
                        <a:pt x="2441" y="2986"/>
                      </a:cubicBezTo>
                      <a:cubicBezTo>
                        <a:pt x="2288" y="3056"/>
                        <a:pt x="2149" y="3098"/>
                        <a:pt x="2009" y="3125"/>
                      </a:cubicBezTo>
                      <a:cubicBezTo>
                        <a:pt x="1939" y="3139"/>
                        <a:pt x="1884" y="3139"/>
                        <a:pt x="1814" y="3153"/>
                      </a:cubicBezTo>
                      <a:cubicBezTo>
                        <a:pt x="1758" y="3167"/>
                        <a:pt x="1702" y="3167"/>
                        <a:pt x="1660" y="3167"/>
                      </a:cubicBezTo>
                      <a:lnTo>
                        <a:pt x="1381" y="3167"/>
                      </a:lnTo>
                      <a:cubicBezTo>
                        <a:pt x="1381" y="3167"/>
                        <a:pt x="1395" y="3153"/>
                        <a:pt x="1451" y="3139"/>
                      </a:cubicBezTo>
                      <a:cubicBezTo>
                        <a:pt x="1493" y="3125"/>
                        <a:pt x="1549" y="3084"/>
                        <a:pt x="1632" y="3056"/>
                      </a:cubicBezTo>
                      <a:cubicBezTo>
                        <a:pt x="1730" y="3014"/>
                        <a:pt x="1814" y="2958"/>
                        <a:pt x="1911" y="2888"/>
                      </a:cubicBezTo>
                      <a:cubicBezTo>
                        <a:pt x="1967" y="2860"/>
                        <a:pt x="2023" y="2833"/>
                        <a:pt x="2093" y="2791"/>
                      </a:cubicBezTo>
                      <a:cubicBezTo>
                        <a:pt x="2149" y="2749"/>
                        <a:pt x="2218" y="2707"/>
                        <a:pt x="2260" y="2665"/>
                      </a:cubicBezTo>
                      <a:cubicBezTo>
                        <a:pt x="2386" y="2581"/>
                        <a:pt x="2511" y="2470"/>
                        <a:pt x="2637" y="2358"/>
                      </a:cubicBezTo>
                      <a:cubicBezTo>
                        <a:pt x="2679" y="2289"/>
                        <a:pt x="2748" y="2233"/>
                        <a:pt x="2804" y="2163"/>
                      </a:cubicBezTo>
                      <a:cubicBezTo>
                        <a:pt x="2818" y="2121"/>
                        <a:pt x="2860" y="2093"/>
                        <a:pt x="2888" y="2051"/>
                      </a:cubicBezTo>
                      <a:cubicBezTo>
                        <a:pt x="2916" y="2024"/>
                        <a:pt x="2944" y="1982"/>
                        <a:pt x="2958" y="1954"/>
                      </a:cubicBezTo>
                      <a:cubicBezTo>
                        <a:pt x="2985" y="1912"/>
                        <a:pt x="3013" y="1884"/>
                        <a:pt x="3027" y="1828"/>
                      </a:cubicBezTo>
                      <a:cubicBezTo>
                        <a:pt x="3055" y="1800"/>
                        <a:pt x="3069" y="1745"/>
                        <a:pt x="3097" y="1703"/>
                      </a:cubicBezTo>
                      <a:cubicBezTo>
                        <a:pt x="3125" y="1675"/>
                        <a:pt x="3139" y="1619"/>
                        <a:pt x="3153" y="1591"/>
                      </a:cubicBezTo>
                      <a:cubicBezTo>
                        <a:pt x="3167" y="1549"/>
                        <a:pt x="3195" y="1493"/>
                        <a:pt x="3209" y="1466"/>
                      </a:cubicBezTo>
                      <a:cubicBezTo>
                        <a:pt x="3237" y="1382"/>
                        <a:pt x="3264" y="1284"/>
                        <a:pt x="3278" y="1201"/>
                      </a:cubicBezTo>
                      <a:cubicBezTo>
                        <a:pt x="3278" y="1145"/>
                        <a:pt x="3292" y="1117"/>
                        <a:pt x="3292" y="1061"/>
                      </a:cubicBezTo>
                      <a:lnTo>
                        <a:pt x="3306" y="922"/>
                      </a:lnTo>
                      <a:cubicBezTo>
                        <a:pt x="3334" y="754"/>
                        <a:pt x="3306" y="573"/>
                        <a:pt x="3278" y="405"/>
                      </a:cubicBezTo>
                      <a:cubicBezTo>
                        <a:pt x="3264" y="336"/>
                        <a:pt x="3237" y="280"/>
                        <a:pt x="3223" y="224"/>
                      </a:cubicBezTo>
                      <a:cubicBezTo>
                        <a:pt x="3097" y="350"/>
                        <a:pt x="2916" y="503"/>
                        <a:pt x="2679" y="698"/>
                      </a:cubicBezTo>
                      <a:cubicBezTo>
                        <a:pt x="2595" y="782"/>
                        <a:pt x="2511" y="852"/>
                        <a:pt x="2428" y="936"/>
                      </a:cubicBezTo>
                      <a:cubicBezTo>
                        <a:pt x="2330" y="1033"/>
                        <a:pt x="2260" y="1117"/>
                        <a:pt x="2190" y="1214"/>
                      </a:cubicBezTo>
                      <a:cubicBezTo>
                        <a:pt x="2149" y="1312"/>
                        <a:pt x="2093" y="1410"/>
                        <a:pt x="2023" y="1521"/>
                      </a:cubicBezTo>
                      <a:cubicBezTo>
                        <a:pt x="1953" y="1633"/>
                        <a:pt x="1884" y="1758"/>
                        <a:pt x="1800" y="1884"/>
                      </a:cubicBezTo>
                      <a:cubicBezTo>
                        <a:pt x="1618" y="2149"/>
                        <a:pt x="1381" y="2428"/>
                        <a:pt x="1116" y="2665"/>
                      </a:cubicBezTo>
                      <a:cubicBezTo>
                        <a:pt x="851" y="2916"/>
                        <a:pt x="572" y="3098"/>
                        <a:pt x="363" y="3237"/>
                      </a:cubicBezTo>
                      <a:cubicBezTo>
                        <a:pt x="265" y="3307"/>
                        <a:pt x="168" y="3363"/>
                        <a:pt x="98" y="3404"/>
                      </a:cubicBezTo>
                      <a:lnTo>
                        <a:pt x="0" y="3446"/>
                      </a:lnTo>
                      <a:lnTo>
                        <a:pt x="98" y="3502"/>
                      </a:lnTo>
                      <a:cubicBezTo>
                        <a:pt x="168" y="3544"/>
                        <a:pt x="265" y="3572"/>
                        <a:pt x="405" y="3628"/>
                      </a:cubicBezTo>
                      <a:cubicBezTo>
                        <a:pt x="656" y="3711"/>
                        <a:pt x="1019" y="3795"/>
                        <a:pt x="1479" y="3795"/>
                      </a:cubicBezTo>
                      <a:cubicBezTo>
                        <a:pt x="1925" y="3795"/>
                        <a:pt x="2455" y="3725"/>
                        <a:pt x="2944" y="3502"/>
                      </a:cubicBezTo>
                      <a:cubicBezTo>
                        <a:pt x="3195" y="3404"/>
                        <a:pt x="3432" y="3265"/>
                        <a:pt x="3641" y="3084"/>
                      </a:cubicBezTo>
                      <a:cubicBezTo>
                        <a:pt x="3836" y="2902"/>
                        <a:pt x="4004" y="2707"/>
                        <a:pt x="4143" y="2484"/>
                      </a:cubicBezTo>
                      <a:cubicBezTo>
                        <a:pt x="4352" y="2149"/>
                        <a:pt x="4464" y="1814"/>
                        <a:pt x="4478" y="1507"/>
                      </a:cubicBezTo>
                      <a:cubicBezTo>
                        <a:pt x="4492" y="1201"/>
                        <a:pt x="4450" y="922"/>
                        <a:pt x="4352" y="712"/>
                      </a:cubicBezTo>
                      <a:cubicBezTo>
                        <a:pt x="4185" y="294"/>
                        <a:pt x="3906" y="113"/>
                        <a:pt x="372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" name="Google Shape;1129;p9"/>
                <p:cNvSpPr/>
                <p:nvPr/>
              </p:nvSpPr>
              <p:spPr>
                <a:xfrm>
                  <a:off x="1006907" y="2911647"/>
                  <a:ext cx="90078" cy="181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4186" extrusionOk="0">
                      <a:moveTo>
                        <a:pt x="0" y="1"/>
                      </a:moveTo>
                      <a:lnTo>
                        <a:pt x="781" y="4185"/>
                      </a:lnTo>
                      <a:cubicBezTo>
                        <a:pt x="2079" y="3139"/>
                        <a:pt x="1046" y="866"/>
                        <a:pt x="0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" name="Google Shape;1130;p9"/>
                <p:cNvSpPr/>
                <p:nvPr/>
              </p:nvSpPr>
              <p:spPr>
                <a:xfrm>
                  <a:off x="997244" y="2902288"/>
                  <a:ext cx="109402" cy="187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4318" extrusionOk="0">
                      <a:moveTo>
                        <a:pt x="781" y="0"/>
                      </a:moveTo>
                      <a:cubicBezTo>
                        <a:pt x="597" y="0"/>
                        <a:pt x="442" y="36"/>
                        <a:pt x="335" y="77"/>
                      </a:cubicBezTo>
                      <a:cubicBezTo>
                        <a:pt x="405" y="119"/>
                        <a:pt x="474" y="133"/>
                        <a:pt x="516" y="175"/>
                      </a:cubicBezTo>
                      <a:cubicBezTo>
                        <a:pt x="614" y="217"/>
                        <a:pt x="697" y="273"/>
                        <a:pt x="767" y="328"/>
                      </a:cubicBezTo>
                      <a:cubicBezTo>
                        <a:pt x="837" y="384"/>
                        <a:pt x="921" y="440"/>
                        <a:pt x="990" y="524"/>
                      </a:cubicBezTo>
                      <a:cubicBezTo>
                        <a:pt x="1130" y="663"/>
                        <a:pt x="1269" y="803"/>
                        <a:pt x="1381" y="956"/>
                      </a:cubicBezTo>
                      <a:cubicBezTo>
                        <a:pt x="1409" y="984"/>
                        <a:pt x="1423" y="1040"/>
                        <a:pt x="1465" y="1082"/>
                      </a:cubicBezTo>
                      <a:cubicBezTo>
                        <a:pt x="1479" y="1110"/>
                        <a:pt x="1520" y="1165"/>
                        <a:pt x="1534" y="1193"/>
                      </a:cubicBezTo>
                      <a:cubicBezTo>
                        <a:pt x="1548" y="1235"/>
                        <a:pt x="1590" y="1277"/>
                        <a:pt x="1604" y="1319"/>
                      </a:cubicBezTo>
                      <a:cubicBezTo>
                        <a:pt x="1618" y="1347"/>
                        <a:pt x="1632" y="1402"/>
                        <a:pt x="1660" y="1444"/>
                      </a:cubicBezTo>
                      <a:cubicBezTo>
                        <a:pt x="1688" y="1528"/>
                        <a:pt x="1730" y="1612"/>
                        <a:pt x="1744" y="1695"/>
                      </a:cubicBezTo>
                      <a:cubicBezTo>
                        <a:pt x="1771" y="1793"/>
                        <a:pt x="1799" y="1877"/>
                        <a:pt x="1813" y="1960"/>
                      </a:cubicBezTo>
                      <a:cubicBezTo>
                        <a:pt x="1827" y="2044"/>
                        <a:pt x="1841" y="2114"/>
                        <a:pt x="1841" y="2212"/>
                      </a:cubicBezTo>
                      <a:lnTo>
                        <a:pt x="1841" y="2435"/>
                      </a:lnTo>
                      <a:cubicBezTo>
                        <a:pt x="1841" y="2504"/>
                        <a:pt x="1827" y="2574"/>
                        <a:pt x="1827" y="2644"/>
                      </a:cubicBezTo>
                      <a:cubicBezTo>
                        <a:pt x="1813" y="2714"/>
                        <a:pt x="1813" y="2769"/>
                        <a:pt x="1799" y="2839"/>
                      </a:cubicBezTo>
                      <a:cubicBezTo>
                        <a:pt x="1758" y="2951"/>
                        <a:pt x="1730" y="3048"/>
                        <a:pt x="1688" y="3118"/>
                      </a:cubicBezTo>
                      <a:cubicBezTo>
                        <a:pt x="1660" y="3188"/>
                        <a:pt x="1618" y="3230"/>
                        <a:pt x="1604" y="3286"/>
                      </a:cubicBezTo>
                      <a:cubicBezTo>
                        <a:pt x="1590" y="3327"/>
                        <a:pt x="1562" y="3341"/>
                        <a:pt x="1562" y="3341"/>
                      </a:cubicBezTo>
                      <a:lnTo>
                        <a:pt x="1562" y="3272"/>
                      </a:lnTo>
                      <a:lnTo>
                        <a:pt x="1562" y="3104"/>
                      </a:lnTo>
                      <a:lnTo>
                        <a:pt x="1562" y="2979"/>
                      </a:lnTo>
                      <a:cubicBezTo>
                        <a:pt x="1562" y="2923"/>
                        <a:pt x="1562" y="2895"/>
                        <a:pt x="1548" y="2825"/>
                      </a:cubicBezTo>
                      <a:cubicBezTo>
                        <a:pt x="1548" y="2769"/>
                        <a:pt x="1534" y="2714"/>
                        <a:pt x="1520" y="2644"/>
                      </a:cubicBezTo>
                      <a:cubicBezTo>
                        <a:pt x="1493" y="2588"/>
                        <a:pt x="1493" y="2518"/>
                        <a:pt x="1479" y="2477"/>
                      </a:cubicBezTo>
                      <a:cubicBezTo>
                        <a:pt x="1451" y="2351"/>
                        <a:pt x="1409" y="2212"/>
                        <a:pt x="1353" y="2086"/>
                      </a:cubicBezTo>
                      <a:cubicBezTo>
                        <a:pt x="1325" y="2016"/>
                        <a:pt x="1311" y="1946"/>
                        <a:pt x="1269" y="1877"/>
                      </a:cubicBezTo>
                      <a:lnTo>
                        <a:pt x="1214" y="1779"/>
                      </a:lnTo>
                      <a:lnTo>
                        <a:pt x="1172" y="1668"/>
                      </a:lnTo>
                      <a:lnTo>
                        <a:pt x="1116" y="1570"/>
                      </a:lnTo>
                      <a:cubicBezTo>
                        <a:pt x="1102" y="1528"/>
                        <a:pt x="1074" y="1500"/>
                        <a:pt x="1046" y="1458"/>
                      </a:cubicBezTo>
                      <a:cubicBezTo>
                        <a:pt x="990" y="1389"/>
                        <a:pt x="962" y="1333"/>
                        <a:pt x="907" y="1263"/>
                      </a:cubicBezTo>
                      <a:cubicBezTo>
                        <a:pt x="851" y="1193"/>
                        <a:pt x="795" y="1137"/>
                        <a:pt x="753" y="1068"/>
                      </a:cubicBezTo>
                      <a:cubicBezTo>
                        <a:pt x="697" y="998"/>
                        <a:pt x="642" y="956"/>
                        <a:pt x="572" y="900"/>
                      </a:cubicBezTo>
                      <a:cubicBezTo>
                        <a:pt x="446" y="789"/>
                        <a:pt x="335" y="691"/>
                        <a:pt x="209" y="607"/>
                      </a:cubicBezTo>
                      <a:cubicBezTo>
                        <a:pt x="153" y="566"/>
                        <a:pt x="126" y="552"/>
                        <a:pt x="70" y="510"/>
                      </a:cubicBezTo>
                      <a:cubicBezTo>
                        <a:pt x="28" y="705"/>
                        <a:pt x="0" y="956"/>
                        <a:pt x="0" y="1193"/>
                      </a:cubicBezTo>
                      <a:cubicBezTo>
                        <a:pt x="0" y="1444"/>
                        <a:pt x="28" y="1681"/>
                        <a:pt x="153" y="1946"/>
                      </a:cubicBezTo>
                      <a:cubicBezTo>
                        <a:pt x="363" y="2351"/>
                        <a:pt x="795" y="2783"/>
                        <a:pt x="990" y="3272"/>
                      </a:cubicBezTo>
                      <a:cubicBezTo>
                        <a:pt x="1102" y="3509"/>
                        <a:pt x="1116" y="3774"/>
                        <a:pt x="1102" y="3983"/>
                      </a:cubicBezTo>
                      <a:cubicBezTo>
                        <a:pt x="1074" y="4095"/>
                        <a:pt x="1060" y="4178"/>
                        <a:pt x="1046" y="4234"/>
                      </a:cubicBezTo>
                      <a:cubicBezTo>
                        <a:pt x="1032" y="4276"/>
                        <a:pt x="1004" y="4318"/>
                        <a:pt x="1004" y="4318"/>
                      </a:cubicBezTo>
                      <a:cubicBezTo>
                        <a:pt x="1004" y="4318"/>
                        <a:pt x="1046" y="4318"/>
                        <a:pt x="1116" y="4304"/>
                      </a:cubicBezTo>
                      <a:cubicBezTo>
                        <a:pt x="1186" y="4276"/>
                        <a:pt x="1269" y="4262"/>
                        <a:pt x="1395" y="4206"/>
                      </a:cubicBezTo>
                      <a:cubicBezTo>
                        <a:pt x="1493" y="4164"/>
                        <a:pt x="1632" y="4095"/>
                        <a:pt x="1771" y="3969"/>
                      </a:cubicBezTo>
                      <a:cubicBezTo>
                        <a:pt x="1911" y="3844"/>
                        <a:pt x="2050" y="3690"/>
                        <a:pt x="2162" y="3495"/>
                      </a:cubicBezTo>
                      <a:cubicBezTo>
                        <a:pt x="2385" y="3118"/>
                        <a:pt x="2511" y="2630"/>
                        <a:pt x="2525" y="2156"/>
                      </a:cubicBezTo>
                      <a:cubicBezTo>
                        <a:pt x="2525" y="1933"/>
                        <a:pt x="2511" y="1681"/>
                        <a:pt x="2455" y="1472"/>
                      </a:cubicBezTo>
                      <a:cubicBezTo>
                        <a:pt x="2399" y="1319"/>
                        <a:pt x="2329" y="1124"/>
                        <a:pt x="2246" y="956"/>
                      </a:cubicBezTo>
                      <a:cubicBezTo>
                        <a:pt x="1981" y="426"/>
                        <a:pt x="1562" y="175"/>
                        <a:pt x="1200" y="63"/>
                      </a:cubicBezTo>
                      <a:cubicBezTo>
                        <a:pt x="1051" y="18"/>
                        <a:pt x="909" y="0"/>
                        <a:pt x="781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31" name="Google Shape;1131;p9"/>
              <p:cNvSpPr/>
              <p:nvPr/>
            </p:nvSpPr>
            <p:spPr>
              <a:xfrm>
                <a:off x="868636" y="2546062"/>
                <a:ext cx="31456" cy="28078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48" extrusionOk="0">
                    <a:moveTo>
                      <a:pt x="355" y="1"/>
                    </a:moveTo>
                    <a:cubicBezTo>
                      <a:pt x="255" y="1"/>
                      <a:pt x="161" y="48"/>
                      <a:pt x="112" y="138"/>
                    </a:cubicBezTo>
                    <a:cubicBezTo>
                      <a:pt x="0" y="292"/>
                      <a:pt x="42" y="487"/>
                      <a:pt x="182" y="585"/>
                    </a:cubicBezTo>
                    <a:cubicBezTo>
                      <a:pt x="241" y="626"/>
                      <a:pt x="311" y="648"/>
                      <a:pt x="380" y="648"/>
                    </a:cubicBezTo>
                    <a:cubicBezTo>
                      <a:pt x="472" y="648"/>
                      <a:pt x="564" y="609"/>
                      <a:pt x="628" y="529"/>
                    </a:cubicBezTo>
                    <a:cubicBezTo>
                      <a:pt x="726" y="403"/>
                      <a:pt x="698" y="180"/>
                      <a:pt x="558" y="69"/>
                    </a:cubicBezTo>
                    <a:cubicBezTo>
                      <a:pt x="496" y="23"/>
                      <a:pt x="424" y="1"/>
                      <a:pt x="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9"/>
              <p:cNvSpPr/>
              <p:nvPr/>
            </p:nvSpPr>
            <p:spPr>
              <a:xfrm>
                <a:off x="900051" y="2575007"/>
                <a:ext cx="27253" cy="2352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543" extrusionOk="0">
                    <a:moveTo>
                      <a:pt x="308" y="0"/>
                    </a:moveTo>
                    <a:cubicBezTo>
                      <a:pt x="238" y="0"/>
                      <a:pt x="168" y="14"/>
                      <a:pt x="112" y="70"/>
                    </a:cubicBezTo>
                    <a:cubicBezTo>
                      <a:pt x="15" y="168"/>
                      <a:pt x="1" y="349"/>
                      <a:pt x="98" y="447"/>
                    </a:cubicBezTo>
                    <a:cubicBezTo>
                      <a:pt x="146" y="511"/>
                      <a:pt x="226" y="542"/>
                      <a:pt x="309" y="542"/>
                    </a:cubicBezTo>
                    <a:cubicBezTo>
                      <a:pt x="371" y="542"/>
                      <a:pt x="435" y="525"/>
                      <a:pt x="489" y="489"/>
                    </a:cubicBezTo>
                    <a:cubicBezTo>
                      <a:pt x="587" y="419"/>
                      <a:pt x="628" y="224"/>
                      <a:pt x="503" y="98"/>
                    </a:cubicBezTo>
                    <a:cubicBezTo>
                      <a:pt x="447" y="28"/>
                      <a:pt x="377" y="0"/>
                      <a:pt x="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9"/>
              <p:cNvSpPr/>
              <p:nvPr/>
            </p:nvSpPr>
            <p:spPr>
              <a:xfrm>
                <a:off x="921197" y="2606466"/>
                <a:ext cx="23007" cy="20062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63" extrusionOk="0">
                    <a:moveTo>
                      <a:pt x="259" y="0"/>
                    </a:moveTo>
                    <a:cubicBezTo>
                      <a:pt x="222" y="0"/>
                      <a:pt x="186" y="10"/>
                      <a:pt x="154" y="28"/>
                    </a:cubicBezTo>
                    <a:cubicBezTo>
                      <a:pt x="43" y="84"/>
                      <a:pt x="1" y="237"/>
                      <a:pt x="71" y="335"/>
                    </a:cubicBezTo>
                    <a:cubicBezTo>
                      <a:pt x="102" y="418"/>
                      <a:pt x="187" y="462"/>
                      <a:pt x="280" y="462"/>
                    </a:cubicBezTo>
                    <a:cubicBezTo>
                      <a:pt x="312" y="462"/>
                      <a:pt x="345" y="457"/>
                      <a:pt x="378" y="446"/>
                    </a:cubicBezTo>
                    <a:cubicBezTo>
                      <a:pt x="489" y="404"/>
                      <a:pt x="531" y="251"/>
                      <a:pt x="461" y="125"/>
                    </a:cubicBezTo>
                    <a:cubicBezTo>
                      <a:pt x="414" y="41"/>
                      <a:pt x="335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9"/>
              <p:cNvSpPr/>
              <p:nvPr/>
            </p:nvSpPr>
            <p:spPr>
              <a:xfrm>
                <a:off x="935107" y="2637924"/>
                <a:ext cx="18198" cy="16379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78" extrusionOk="0">
                    <a:moveTo>
                      <a:pt x="222" y="1"/>
                    </a:moveTo>
                    <a:cubicBezTo>
                      <a:pt x="203" y="1"/>
                      <a:pt x="185" y="5"/>
                      <a:pt x="168" y="13"/>
                    </a:cubicBezTo>
                    <a:cubicBezTo>
                      <a:pt x="57" y="41"/>
                      <a:pt x="1" y="153"/>
                      <a:pt x="43" y="236"/>
                    </a:cubicBezTo>
                    <a:cubicBezTo>
                      <a:pt x="55" y="313"/>
                      <a:pt x="150" y="378"/>
                      <a:pt x="240" y="378"/>
                    </a:cubicBezTo>
                    <a:cubicBezTo>
                      <a:pt x="249" y="378"/>
                      <a:pt x="257" y="377"/>
                      <a:pt x="266" y="376"/>
                    </a:cubicBezTo>
                    <a:cubicBezTo>
                      <a:pt x="349" y="362"/>
                      <a:pt x="419" y="250"/>
                      <a:pt x="391" y="153"/>
                    </a:cubicBezTo>
                    <a:cubicBezTo>
                      <a:pt x="380" y="63"/>
                      <a:pt x="298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9"/>
              <p:cNvSpPr/>
              <p:nvPr/>
            </p:nvSpPr>
            <p:spPr>
              <a:xfrm>
                <a:off x="941173" y="2668083"/>
                <a:ext cx="13345" cy="12739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4" extrusionOk="0">
                    <a:moveTo>
                      <a:pt x="140" y="1"/>
                    </a:moveTo>
                    <a:cubicBezTo>
                      <a:pt x="56" y="1"/>
                      <a:pt x="0" y="56"/>
                      <a:pt x="0" y="154"/>
                    </a:cubicBezTo>
                    <a:cubicBezTo>
                      <a:pt x="0" y="224"/>
                      <a:pt x="70" y="293"/>
                      <a:pt x="154" y="293"/>
                    </a:cubicBezTo>
                    <a:cubicBezTo>
                      <a:pt x="251" y="293"/>
                      <a:pt x="307" y="224"/>
                      <a:pt x="307" y="140"/>
                    </a:cubicBezTo>
                    <a:cubicBezTo>
                      <a:pt x="307" y="42"/>
                      <a:pt x="237" y="1"/>
                      <a:pt x="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9"/>
              <p:cNvSpPr/>
              <p:nvPr/>
            </p:nvSpPr>
            <p:spPr>
              <a:xfrm>
                <a:off x="1231276" y="2405756"/>
                <a:ext cx="65901" cy="641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480" extrusionOk="0">
                    <a:moveTo>
                      <a:pt x="768" y="1"/>
                    </a:moveTo>
                    <a:cubicBezTo>
                      <a:pt x="558" y="1"/>
                      <a:pt x="349" y="85"/>
                      <a:pt x="210" y="224"/>
                    </a:cubicBezTo>
                    <a:cubicBezTo>
                      <a:pt x="70" y="364"/>
                      <a:pt x="1" y="559"/>
                      <a:pt x="28" y="768"/>
                    </a:cubicBezTo>
                    <a:cubicBezTo>
                      <a:pt x="28" y="963"/>
                      <a:pt x="112" y="1131"/>
                      <a:pt x="252" y="1270"/>
                    </a:cubicBezTo>
                    <a:cubicBezTo>
                      <a:pt x="391" y="1396"/>
                      <a:pt x="558" y="1479"/>
                      <a:pt x="754" y="1479"/>
                    </a:cubicBezTo>
                    <a:cubicBezTo>
                      <a:pt x="949" y="1479"/>
                      <a:pt x="1116" y="1410"/>
                      <a:pt x="1256" y="1270"/>
                    </a:cubicBezTo>
                    <a:cubicBezTo>
                      <a:pt x="1395" y="1145"/>
                      <a:pt x="1493" y="963"/>
                      <a:pt x="1507" y="768"/>
                    </a:cubicBezTo>
                    <a:cubicBezTo>
                      <a:pt x="1521" y="559"/>
                      <a:pt x="1451" y="364"/>
                      <a:pt x="1312" y="224"/>
                    </a:cubicBezTo>
                    <a:cubicBezTo>
                      <a:pt x="1172" y="85"/>
                      <a:pt x="977" y="1"/>
                      <a:pt x="7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9"/>
              <p:cNvSpPr/>
              <p:nvPr/>
            </p:nvSpPr>
            <p:spPr>
              <a:xfrm>
                <a:off x="1144224" y="2418755"/>
                <a:ext cx="56889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280" extrusionOk="0">
                    <a:moveTo>
                      <a:pt x="632" y="0"/>
                    </a:moveTo>
                    <a:cubicBezTo>
                      <a:pt x="599" y="0"/>
                      <a:pt x="566" y="3"/>
                      <a:pt x="531" y="8"/>
                    </a:cubicBezTo>
                    <a:cubicBezTo>
                      <a:pt x="336" y="50"/>
                      <a:pt x="196" y="175"/>
                      <a:pt x="113" y="315"/>
                    </a:cubicBezTo>
                    <a:cubicBezTo>
                      <a:pt x="29" y="454"/>
                      <a:pt x="1" y="621"/>
                      <a:pt x="43" y="803"/>
                    </a:cubicBezTo>
                    <a:cubicBezTo>
                      <a:pt x="99" y="956"/>
                      <a:pt x="196" y="1096"/>
                      <a:pt x="336" y="1179"/>
                    </a:cubicBezTo>
                    <a:cubicBezTo>
                      <a:pt x="438" y="1241"/>
                      <a:pt x="555" y="1280"/>
                      <a:pt x="670" y="1280"/>
                    </a:cubicBezTo>
                    <a:cubicBezTo>
                      <a:pt x="713" y="1280"/>
                      <a:pt x="755" y="1274"/>
                      <a:pt x="796" y="1263"/>
                    </a:cubicBezTo>
                    <a:cubicBezTo>
                      <a:pt x="949" y="1235"/>
                      <a:pt x="1089" y="1152"/>
                      <a:pt x="1173" y="1012"/>
                    </a:cubicBezTo>
                    <a:cubicBezTo>
                      <a:pt x="1270" y="873"/>
                      <a:pt x="1312" y="705"/>
                      <a:pt x="1298" y="538"/>
                    </a:cubicBezTo>
                    <a:cubicBezTo>
                      <a:pt x="1284" y="356"/>
                      <a:pt x="1173" y="203"/>
                      <a:pt x="1033" y="119"/>
                    </a:cubicBezTo>
                    <a:cubicBezTo>
                      <a:pt x="918" y="50"/>
                      <a:pt x="785" y="0"/>
                      <a:pt x="6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9"/>
              <p:cNvSpPr/>
              <p:nvPr/>
            </p:nvSpPr>
            <p:spPr>
              <a:xfrm>
                <a:off x="1071124" y="2450517"/>
                <a:ext cx="48397" cy="46103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64" extrusionOk="0">
                    <a:moveTo>
                      <a:pt x="544" y="0"/>
                    </a:moveTo>
                    <a:cubicBezTo>
                      <a:pt x="474" y="0"/>
                      <a:pt x="391" y="14"/>
                      <a:pt x="321" y="70"/>
                    </a:cubicBezTo>
                    <a:cubicBezTo>
                      <a:pt x="181" y="140"/>
                      <a:pt x="70" y="279"/>
                      <a:pt x="42" y="391"/>
                    </a:cubicBezTo>
                    <a:cubicBezTo>
                      <a:pt x="0" y="530"/>
                      <a:pt x="28" y="670"/>
                      <a:pt x="112" y="795"/>
                    </a:cubicBezTo>
                    <a:cubicBezTo>
                      <a:pt x="181" y="921"/>
                      <a:pt x="307" y="1004"/>
                      <a:pt x="447" y="1046"/>
                    </a:cubicBezTo>
                    <a:cubicBezTo>
                      <a:pt x="490" y="1057"/>
                      <a:pt x="537" y="1064"/>
                      <a:pt x="586" y="1064"/>
                    </a:cubicBezTo>
                    <a:cubicBezTo>
                      <a:pt x="664" y="1064"/>
                      <a:pt x="746" y="1047"/>
                      <a:pt x="823" y="1004"/>
                    </a:cubicBezTo>
                    <a:cubicBezTo>
                      <a:pt x="879" y="976"/>
                      <a:pt x="921" y="935"/>
                      <a:pt x="977" y="879"/>
                    </a:cubicBezTo>
                    <a:cubicBezTo>
                      <a:pt x="1018" y="837"/>
                      <a:pt x="1046" y="781"/>
                      <a:pt x="1074" y="711"/>
                    </a:cubicBezTo>
                    <a:cubicBezTo>
                      <a:pt x="1116" y="586"/>
                      <a:pt x="1116" y="432"/>
                      <a:pt x="1046" y="307"/>
                    </a:cubicBezTo>
                    <a:cubicBezTo>
                      <a:pt x="991" y="167"/>
                      <a:pt x="893" y="70"/>
                      <a:pt x="753" y="28"/>
                    </a:cubicBezTo>
                    <a:cubicBezTo>
                      <a:pt x="684" y="14"/>
                      <a:pt x="614" y="0"/>
                      <a:pt x="5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9"/>
              <p:cNvSpPr/>
              <p:nvPr/>
            </p:nvSpPr>
            <p:spPr>
              <a:xfrm>
                <a:off x="1017913" y="2497054"/>
                <a:ext cx="37522" cy="3821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82" extrusionOk="0">
                    <a:moveTo>
                      <a:pt x="461" y="0"/>
                    </a:moveTo>
                    <a:cubicBezTo>
                      <a:pt x="363" y="0"/>
                      <a:pt x="238" y="56"/>
                      <a:pt x="140" y="140"/>
                    </a:cubicBezTo>
                    <a:cubicBezTo>
                      <a:pt x="43" y="223"/>
                      <a:pt x="1" y="349"/>
                      <a:pt x="15" y="474"/>
                    </a:cubicBezTo>
                    <a:cubicBezTo>
                      <a:pt x="15" y="600"/>
                      <a:pt x="70" y="698"/>
                      <a:pt x="168" y="767"/>
                    </a:cubicBezTo>
                    <a:cubicBezTo>
                      <a:pt x="241" y="840"/>
                      <a:pt x="335" y="882"/>
                      <a:pt x="423" y="882"/>
                    </a:cubicBezTo>
                    <a:cubicBezTo>
                      <a:pt x="436" y="882"/>
                      <a:pt x="449" y="881"/>
                      <a:pt x="461" y="879"/>
                    </a:cubicBezTo>
                    <a:cubicBezTo>
                      <a:pt x="573" y="879"/>
                      <a:pt x="670" y="823"/>
                      <a:pt x="740" y="753"/>
                    </a:cubicBezTo>
                    <a:cubicBezTo>
                      <a:pt x="810" y="670"/>
                      <a:pt x="865" y="572"/>
                      <a:pt x="865" y="460"/>
                    </a:cubicBezTo>
                    <a:cubicBezTo>
                      <a:pt x="865" y="349"/>
                      <a:pt x="838" y="223"/>
                      <a:pt x="768" y="140"/>
                    </a:cubicBezTo>
                    <a:cubicBezTo>
                      <a:pt x="670" y="56"/>
                      <a:pt x="573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9"/>
              <p:cNvSpPr/>
              <p:nvPr/>
            </p:nvSpPr>
            <p:spPr>
              <a:xfrm>
                <a:off x="982251" y="2554728"/>
                <a:ext cx="31499" cy="2872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3" extrusionOk="0">
                    <a:moveTo>
                      <a:pt x="381" y="0"/>
                    </a:moveTo>
                    <a:cubicBezTo>
                      <a:pt x="351" y="0"/>
                      <a:pt x="322" y="4"/>
                      <a:pt x="294" y="8"/>
                    </a:cubicBezTo>
                    <a:cubicBezTo>
                      <a:pt x="210" y="36"/>
                      <a:pt x="140" y="106"/>
                      <a:pt x="84" y="190"/>
                    </a:cubicBezTo>
                    <a:cubicBezTo>
                      <a:pt x="1" y="357"/>
                      <a:pt x="70" y="566"/>
                      <a:pt x="238" y="636"/>
                    </a:cubicBezTo>
                    <a:cubicBezTo>
                      <a:pt x="289" y="654"/>
                      <a:pt x="341" y="663"/>
                      <a:pt x="390" y="663"/>
                    </a:cubicBezTo>
                    <a:cubicBezTo>
                      <a:pt x="527" y="663"/>
                      <a:pt x="647" y="595"/>
                      <a:pt x="698" y="482"/>
                    </a:cubicBezTo>
                    <a:cubicBezTo>
                      <a:pt x="726" y="413"/>
                      <a:pt x="726" y="329"/>
                      <a:pt x="712" y="245"/>
                    </a:cubicBezTo>
                    <a:cubicBezTo>
                      <a:pt x="698" y="148"/>
                      <a:pt x="642" y="78"/>
                      <a:pt x="559" y="50"/>
                    </a:cubicBezTo>
                    <a:cubicBezTo>
                      <a:pt x="503" y="13"/>
                      <a:pt x="441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9"/>
              <p:cNvSpPr/>
              <p:nvPr/>
            </p:nvSpPr>
            <p:spPr>
              <a:xfrm>
                <a:off x="524126" y="4146750"/>
                <a:ext cx="630073" cy="633756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4452" extrusionOk="0">
                    <a:moveTo>
                      <a:pt x="8203" y="7239"/>
                    </a:moveTo>
                    <a:cubicBezTo>
                      <a:pt x="8216" y="7239"/>
                      <a:pt x="8216" y="7253"/>
                      <a:pt x="8230" y="7253"/>
                    </a:cubicBezTo>
                    <a:lnTo>
                      <a:pt x="8216" y="7239"/>
                    </a:lnTo>
                    <a:close/>
                    <a:moveTo>
                      <a:pt x="2874" y="0"/>
                    </a:moveTo>
                    <a:lnTo>
                      <a:pt x="2874" y="0"/>
                    </a:lnTo>
                    <a:cubicBezTo>
                      <a:pt x="2567" y="293"/>
                      <a:pt x="2260" y="614"/>
                      <a:pt x="2009" y="935"/>
                    </a:cubicBezTo>
                    <a:cubicBezTo>
                      <a:pt x="1744" y="1269"/>
                      <a:pt x="1493" y="1632"/>
                      <a:pt x="1298" y="2023"/>
                    </a:cubicBezTo>
                    <a:cubicBezTo>
                      <a:pt x="1089" y="2385"/>
                      <a:pt x="893" y="2790"/>
                      <a:pt x="740" y="3194"/>
                    </a:cubicBezTo>
                    <a:cubicBezTo>
                      <a:pt x="573" y="3585"/>
                      <a:pt x="461" y="4003"/>
                      <a:pt x="363" y="4422"/>
                    </a:cubicBezTo>
                    <a:cubicBezTo>
                      <a:pt x="1" y="6124"/>
                      <a:pt x="140" y="7909"/>
                      <a:pt x="740" y="9541"/>
                    </a:cubicBezTo>
                    <a:cubicBezTo>
                      <a:pt x="810" y="9750"/>
                      <a:pt x="893" y="9932"/>
                      <a:pt x="963" y="10141"/>
                    </a:cubicBezTo>
                    <a:cubicBezTo>
                      <a:pt x="1047" y="10336"/>
                      <a:pt x="1117" y="10545"/>
                      <a:pt x="1214" y="10727"/>
                    </a:cubicBezTo>
                    <a:cubicBezTo>
                      <a:pt x="1396" y="11103"/>
                      <a:pt x="1591" y="11466"/>
                      <a:pt x="1814" y="11843"/>
                    </a:cubicBezTo>
                    <a:cubicBezTo>
                      <a:pt x="2260" y="12554"/>
                      <a:pt x="2888" y="13251"/>
                      <a:pt x="3781" y="13753"/>
                    </a:cubicBezTo>
                    <a:cubicBezTo>
                      <a:pt x="3894" y="13818"/>
                      <a:pt x="4013" y="13855"/>
                      <a:pt x="4064" y="13855"/>
                    </a:cubicBezTo>
                    <a:cubicBezTo>
                      <a:pt x="4101" y="13855"/>
                      <a:pt x="4104" y="13836"/>
                      <a:pt x="4046" y="13795"/>
                    </a:cubicBezTo>
                    <a:cubicBezTo>
                      <a:pt x="3878" y="13628"/>
                      <a:pt x="3739" y="13516"/>
                      <a:pt x="3641" y="13377"/>
                    </a:cubicBezTo>
                    <a:cubicBezTo>
                      <a:pt x="3586" y="13307"/>
                      <a:pt x="3558" y="13251"/>
                      <a:pt x="3530" y="13182"/>
                    </a:cubicBezTo>
                    <a:cubicBezTo>
                      <a:pt x="3488" y="13126"/>
                      <a:pt x="3460" y="13056"/>
                      <a:pt x="3432" y="13000"/>
                    </a:cubicBezTo>
                    <a:cubicBezTo>
                      <a:pt x="3404" y="12931"/>
                      <a:pt x="3390" y="12861"/>
                      <a:pt x="3390" y="12819"/>
                    </a:cubicBezTo>
                    <a:lnTo>
                      <a:pt x="3390" y="12819"/>
                    </a:lnTo>
                    <a:cubicBezTo>
                      <a:pt x="3641" y="13056"/>
                      <a:pt x="3934" y="13279"/>
                      <a:pt x="4269" y="13475"/>
                    </a:cubicBezTo>
                    <a:cubicBezTo>
                      <a:pt x="5336" y="14104"/>
                      <a:pt x="6604" y="14451"/>
                      <a:pt x="7929" y="14451"/>
                    </a:cubicBezTo>
                    <a:cubicBezTo>
                      <a:pt x="7955" y="14451"/>
                      <a:pt x="7981" y="14451"/>
                      <a:pt x="8007" y="14451"/>
                    </a:cubicBezTo>
                    <a:cubicBezTo>
                      <a:pt x="8914" y="14437"/>
                      <a:pt x="9834" y="14214"/>
                      <a:pt x="10713" y="13809"/>
                    </a:cubicBezTo>
                    <a:cubicBezTo>
                      <a:pt x="11146" y="13600"/>
                      <a:pt x="11550" y="13349"/>
                      <a:pt x="11927" y="13056"/>
                    </a:cubicBezTo>
                    <a:cubicBezTo>
                      <a:pt x="12010" y="12986"/>
                      <a:pt x="12122" y="12903"/>
                      <a:pt x="12206" y="12833"/>
                    </a:cubicBezTo>
                    <a:lnTo>
                      <a:pt x="12485" y="12582"/>
                    </a:lnTo>
                    <a:cubicBezTo>
                      <a:pt x="12666" y="12414"/>
                      <a:pt x="12833" y="12233"/>
                      <a:pt x="12987" y="12052"/>
                    </a:cubicBezTo>
                    <a:cubicBezTo>
                      <a:pt x="13238" y="11773"/>
                      <a:pt x="13461" y="11452"/>
                      <a:pt x="13629" y="11159"/>
                    </a:cubicBezTo>
                    <a:cubicBezTo>
                      <a:pt x="13810" y="10866"/>
                      <a:pt x="13949" y="10545"/>
                      <a:pt x="14075" y="10266"/>
                    </a:cubicBezTo>
                    <a:cubicBezTo>
                      <a:pt x="14131" y="10113"/>
                      <a:pt x="14145" y="9973"/>
                      <a:pt x="14131" y="9918"/>
                    </a:cubicBezTo>
                    <a:cubicBezTo>
                      <a:pt x="14123" y="9902"/>
                      <a:pt x="14115" y="9894"/>
                      <a:pt x="14106" y="9894"/>
                    </a:cubicBezTo>
                    <a:cubicBezTo>
                      <a:pt x="14082" y="9894"/>
                      <a:pt x="14048" y="9950"/>
                      <a:pt x="13977" y="10071"/>
                    </a:cubicBezTo>
                    <a:cubicBezTo>
                      <a:pt x="13866" y="10392"/>
                      <a:pt x="13712" y="10671"/>
                      <a:pt x="13531" y="10936"/>
                    </a:cubicBezTo>
                    <a:cubicBezTo>
                      <a:pt x="13363" y="11187"/>
                      <a:pt x="13168" y="11438"/>
                      <a:pt x="12959" y="11647"/>
                    </a:cubicBezTo>
                    <a:cubicBezTo>
                      <a:pt x="12750" y="11856"/>
                      <a:pt x="12541" y="12052"/>
                      <a:pt x="12317" y="12205"/>
                    </a:cubicBezTo>
                    <a:cubicBezTo>
                      <a:pt x="12206" y="12289"/>
                      <a:pt x="12080" y="12359"/>
                      <a:pt x="11983" y="12428"/>
                    </a:cubicBezTo>
                    <a:cubicBezTo>
                      <a:pt x="11871" y="12498"/>
                      <a:pt x="11745" y="12568"/>
                      <a:pt x="11648" y="12624"/>
                    </a:cubicBezTo>
                    <a:cubicBezTo>
                      <a:pt x="11578" y="12679"/>
                      <a:pt x="11494" y="12707"/>
                      <a:pt x="11397" y="12749"/>
                    </a:cubicBezTo>
                    <a:cubicBezTo>
                      <a:pt x="11313" y="12777"/>
                      <a:pt x="11243" y="12819"/>
                      <a:pt x="11160" y="12847"/>
                    </a:cubicBezTo>
                    <a:cubicBezTo>
                      <a:pt x="11494" y="12638"/>
                      <a:pt x="11801" y="12414"/>
                      <a:pt x="12094" y="12149"/>
                    </a:cubicBezTo>
                    <a:cubicBezTo>
                      <a:pt x="12401" y="11884"/>
                      <a:pt x="12680" y="11605"/>
                      <a:pt x="12931" y="11299"/>
                    </a:cubicBezTo>
                    <a:cubicBezTo>
                      <a:pt x="13447" y="10671"/>
                      <a:pt x="13824" y="9959"/>
                      <a:pt x="14061" y="9192"/>
                    </a:cubicBezTo>
                    <a:cubicBezTo>
                      <a:pt x="14284" y="8425"/>
                      <a:pt x="14368" y="7616"/>
                      <a:pt x="14312" y="6835"/>
                    </a:cubicBezTo>
                    <a:cubicBezTo>
                      <a:pt x="14256" y="6054"/>
                      <a:pt x="14061" y="5301"/>
                      <a:pt x="13740" y="4617"/>
                    </a:cubicBezTo>
                    <a:cubicBezTo>
                      <a:pt x="13712" y="4533"/>
                      <a:pt x="13656" y="4450"/>
                      <a:pt x="13587" y="4338"/>
                    </a:cubicBezTo>
                    <a:cubicBezTo>
                      <a:pt x="13517" y="4254"/>
                      <a:pt x="13461" y="4143"/>
                      <a:pt x="13391" y="4073"/>
                    </a:cubicBezTo>
                    <a:cubicBezTo>
                      <a:pt x="13322" y="3989"/>
                      <a:pt x="13252" y="3920"/>
                      <a:pt x="13182" y="3864"/>
                    </a:cubicBezTo>
                    <a:cubicBezTo>
                      <a:pt x="13112" y="3822"/>
                      <a:pt x="13057" y="3780"/>
                      <a:pt x="13015" y="3766"/>
                    </a:cubicBezTo>
                    <a:cubicBezTo>
                      <a:pt x="12960" y="3751"/>
                      <a:pt x="12913" y="3744"/>
                      <a:pt x="12874" y="3744"/>
                    </a:cubicBezTo>
                    <a:cubicBezTo>
                      <a:pt x="12732" y="3744"/>
                      <a:pt x="12683" y="3837"/>
                      <a:pt x="12694" y="3989"/>
                    </a:cubicBezTo>
                    <a:cubicBezTo>
                      <a:pt x="12708" y="4185"/>
                      <a:pt x="12847" y="4492"/>
                      <a:pt x="12987" y="4868"/>
                    </a:cubicBezTo>
                    <a:cubicBezTo>
                      <a:pt x="12889" y="4701"/>
                      <a:pt x="12778" y="4533"/>
                      <a:pt x="12680" y="4380"/>
                    </a:cubicBezTo>
                    <a:cubicBezTo>
                      <a:pt x="12554" y="4213"/>
                      <a:pt x="12429" y="4059"/>
                      <a:pt x="12289" y="3920"/>
                    </a:cubicBezTo>
                    <a:lnTo>
                      <a:pt x="12080" y="3710"/>
                    </a:lnTo>
                    <a:cubicBezTo>
                      <a:pt x="12010" y="3641"/>
                      <a:pt x="11927" y="3585"/>
                      <a:pt x="11843" y="3515"/>
                    </a:cubicBezTo>
                    <a:lnTo>
                      <a:pt x="11718" y="3418"/>
                    </a:lnTo>
                    <a:lnTo>
                      <a:pt x="11592" y="3334"/>
                    </a:lnTo>
                    <a:cubicBezTo>
                      <a:pt x="11508" y="3278"/>
                      <a:pt x="11425" y="3222"/>
                      <a:pt x="11341" y="3153"/>
                    </a:cubicBezTo>
                    <a:cubicBezTo>
                      <a:pt x="11174" y="3083"/>
                      <a:pt x="10936" y="2929"/>
                      <a:pt x="10616" y="2818"/>
                    </a:cubicBezTo>
                    <a:cubicBezTo>
                      <a:pt x="10323" y="2706"/>
                      <a:pt x="9960" y="2609"/>
                      <a:pt x="9625" y="2581"/>
                    </a:cubicBezTo>
                    <a:cubicBezTo>
                      <a:pt x="9472" y="2567"/>
                      <a:pt x="9290" y="2567"/>
                      <a:pt x="9179" y="2567"/>
                    </a:cubicBezTo>
                    <a:cubicBezTo>
                      <a:pt x="9039" y="2567"/>
                      <a:pt x="8914" y="2581"/>
                      <a:pt x="8830" y="2595"/>
                    </a:cubicBezTo>
                    <a:cubicBezTo>
                      <a:pt x="8635" y="2636"/>
                      <a:pt x="8565" y="2678"/>
                      <a:pt x="8691" y="2720"/>
                    </a:cubicBezTo>
                    <a:cubicBezTo>
                      <a:pt x="8733" y="2748"/>
                      <a:pt x="8872" y="2790"/>
                      <a:pt x="9039" y="2818"/>
                    </a:cubicBezTo>
                    <a:cubicBezTo>
                      <a:pt x="9123" y="2846"/>
                      <a:pt x="9207" y="2874"/>
                      <a:pt x="9318" y="2888"/>
                    </a:cubicBezTo>
                    <a:cubicBezTo>
                      <a:pt x="9360" y="2915"/>
                      <a:pt x="9416" y="2929"/>
                      <a:pt x="9472" y="2929"/>
                    </a:cubicBezTo>
                    <a:lnTo>
                      <a:pt x="9625" y="2985"/>
                    </a:lnTo>
                    <a:cubicBezTo>
                      <a:pt x="9973" y="3078"/>
                      <a:pt x="10312" y="3258"/>
                      <a:pt x="10568" y="3372"/>
                    </a:cubicBezTo>
                    <a:lnTo>
                      <a:pt x="10568" y="3372"/>
                    </a:lnTo>
                    <a:cubicBezTo>
                      <a:pt x="10167" y="3216"/>
                      <a:pt x="9757" y="3134"/>
                      <a:pt x="9346" y="3097"/>
                    </a:cubicBezTo>
                    <a:cubicBezTo>
                      <a:pt x="9232" y="3086"/>
                      <a:pt x="9118" y="3081"/>
                      <a:pt x="9005" y="3081"/>
                    </a:cubicBezTo>
                    <a:cubicBezTo>
                      <a:pt x="8375" y="3081"/>
                      <a:pt x="7770" y="3241"/>
                      <a:pt x="7226" y="3501"/>
                    </a:cubicBezTo>
                    <a:cubicBezTo>
                      <a:pt x="7184" y="3515"/>
                      <a:pt x="7128" y="3543"/>
                      <a:pt x="7101" y="3557"/>
                    </a:cubicBezTo>
                    <a:lnTo>
                      <a:pt x="6975" y="3627"/>
                    </a:lnTo>
                    <a:lnTo>
                      <a:pt x="6849" y="3697"/>
                    </a:lnTo>
                    <a:cubicBezTo>
                      <a:pt x="6822" y="3710"/>
                      <a:pt x="6780" y="3724"/>
                      <a:pt x="6752" y="3766"/>
                    </a:cubicBezTo>
                    <a:cubicBezTo>
                      <a:pt x="6612" y="3864"/>
                      <a:pt x="6459" y="3962"/>
                      <a:pt x="6333" y="4073"/>
                    </a:cubicBezTo>
                    <a:cubicBezTo>
                      <a:pt x="6264" y="4129"/>
                      <a:pt x="6194" y="4199"/>
                      <a:pt x="6138" y="4254"/>
                    </a:cubicBezTo>
                    <a:cubicBezTo>
                      <a:pt x="6082" y="4324"/>
                      <a:pt x="6013" y="4380"/>
                      <a:pt x="5971" y="4450"/>
                    </a:cubicBezTo>
                    <a:cubicBezTo>
                      <a:pt x="5901" y="4492"/>
                      <a:pt x="5859" y="4561"/>
                      <a:pt x="5803" y="4631"/>
                    </a:cubicBezTo>
                    <a:lnTo>
                      <a:pt x="5650" y="4840"/>
                    </a:lnTo>
                    <a:cubicBezTo>
                      <a:pt x="5622" y="4910"/>
                      <a:pt x="5566" y="4980"/>
                      <a:pt x="5524" y="5050"/>
                    </a:cubicBezTo>
                    <a:lnTo>
                      <a:pt x="5427" y="5259"/>
                    </a:lnTo>
                    <a:lnTo>
                      <a:pt x="5371" y="5370"/>
                    </a:lnTo>
                    <a:lnTo>
                      <a:pt x="5343" y="5468"/>
                    </a:lnTo>
                    <a:cubicBezTo>
                      <a:pt x="5315" y="5538"/>
                      <a:pt x="5287" y="5607"/>
                      <a:pt x="5273" y="5705"/>
                    </a:cubicBezTo>
                    <a:cubicBezTo>
                      <a:pt x="5176" y="5998"/>
                      <a:pt x="5134" y="6305"/>
                      <a:pt x="5134" y="6612"/>
                    </a:cubicBezTo>
                    <a:cubicBezTo>
                      <a:pt x="5134" y="6919"/>
                      <a:pt x="5148" y="7212"/>
                      <a:pt x="5218" y="7518"/>
                    </a:cubicBezTo>
                    <a:cubicBezTo>
                      <a:pt x="5231" y="7588"/>
                      <a:pt x="5245" y="7658"/>
                      <a:pt x="5287" y="7742"/>
                    </a:cubicBezTo>
                    <a:cubicBezTo>
                      <a:pt x="5301" y="7811"/>
                      <a:pt x="5343" y="7881"/>
                      <a:pt x="5357" y="7951"/>
                    </a:cubicBezTo>
                    <a:lnTo>
                      <a:pt x="5441" y="8160"/>
                    </a:lnTo>
                    <a:lnTo>
                      <a:pt x="5552" y="8369"/>
                    </a:lnTo>
                    <a:lnTo>
                      <a:pt x="5594" y="8467"/>
                    </a:lnTo>
                    <a:lnTo>
                      <a:pt x="5664" y="8565"/>
                    </a:lnTo>
                    <a:cubicBezTo>
                      <a:pt x="5720" y="8634"/>
                      <a:pt x="5761" y="8676"/>
                      <a:pt x="5803" y="8746"/>
                    </a:cubicBezTo>
                    <a:cubicBezTo>
                      <a:pt x="5915" y="8871"/>
                      <a:pt x="5999" y="8997"/>
                      <a:pt x="6124" y="9095"/>
                    </a:cubicBezTo>
                    <a:cubicBezTo>
                      <a:pt x="6347" y="9304"/>
                      <a:pt x="6598" y="9485"/>
                      <a:pt x="6891" y="9625"/>
                    </a:cubicBezTo>
                    <a:cubicBezTo>
                      <a:pt x="7231" y="9777"/>
                      <a:pt x="7608" y="9853"/>
                      <a:pt x="7986" y="9853"/>
                    </a:cubicBezTo>
                    <a:cubicBezTo>
                      <a:pt x="8337" y="9853"/>
                      <a:pt x="8689" y="9787"/>
                      <a:pt x="9012" y="9653"/>
                    </a:cubicBezTo>
                    <a:cubicBezTo>
                      <a:pt x="9346" y="9513"/>
                      <a:pt x="9667" y="9304"/>
                      <a:pt x="9918" y="9053"/>
                    </a:cubicBezTo>
                    <a:cubicBezTo>
                      <a:pt x="10183" y="8788"/>
                      <a:pt x="10365" y="8453"/>
                      <a:pt x="10448" y="8090"/>
                    </a:cubicBezTo>
                    <a:cubicBezTo>
                      <a:pt x="10532" y="7770"/>
                      <a:pt x="10532" y="7407"/>
                      <a:pt x="10448" y="7058"/>
                    </a:cubicBezTo>
                    <a:cubicBezTo>
                      <a:pt x="10378" y="6709"/>
                      <a:pt x="10183" y="6375"/>
                      <a:pt x="9946" y="6124"/>
                    </a:cubicBezTo>
                    <a:cubicBezTo>
                      <a:pt x="9681" y="5803"/>
                      <a:pt x="9318" y="5580"/>
                      <a:pt x="8900" y="5524"/>
                    </a:cubicBezTo>
                    <a:cubicBezTo>
                      <a:pt x="8806" y="5508"/>
                      <a:pt x="8709" y="5500"/>
                      <a:pt x="8611" y="5500"/>
                    </a:cubicBezTo>
                    <a:cubicBezTo>
                      <a:pt x="8287" y="5500"/>
                      <a:pt x="7951" y="5586"/>
                      <a:pt x="7672" y="5747"/>
                    </a:cubicBezTo>
                    <a:cubicBezTo>
                      <a:pt x="7477" y="5873"/>
                      <a:pt x="7296" y="6026"/>
                      <a:pt x="7156" y="6235"/>
                    </a:cubicBezTo>
                    <a:cubicBezTo>
                      <a:pt x="7017" y="6444"/>
                      <a:pt x="6947" y="6709"/>
                      <a:pt x="6919" y="6961"/>
                    </a:cubicBezTo>
                    <a:cubicBezTo>
                      <a:pt x="6919" y="7212"/>
                      <a:pt x="6975" y="7477"/>
                      <a:pt x="7101" y="7686"/>
                    </a:cubicBezTo>
                    <a:cubicBezTo>
                      <a:pt x="7226" y="7895"/>
                      <a:pt x="7393" y="8076"/>
                      <a:pt x="7589" y="8160"/>
                    </a:cubicBezTo>
                    <a:cubicBezTo>
                      <a:pt x="7724" y="8219"/>
                      <a:pt x="7859" y="8242"/>
                      <a:pt x="7984" y="8242"/>
                    </a:cubicBezTo>
                    <a:cubicBezTo>
                      <a:pt x="8066" y="8242"/>
                      <a:pt x="8145" y="8232"/>
                      <a:pt x="8216" y="8216"/>
                    </a:cubicBezTo>
                    <a:cubicBezTo>
                      <a:pt x="8384" y="8160"/>
                      <a:pt x="8495" y="8076"/>
                      <a:pt x="8565" y="7965"/>
                    </a:cubicBezTo>
                    <a:cubicBezTo>
                      <a:pt x="8593" y="7909"/>
                      <a:pt x="8621" y="7881"/>
                      <a:pt x="8621" y="7825"/>
                    </a:cubicBezTo>
                    <a:cubicBezTo>
                      <a:pt x="8635" y="7797"/>
                      <a:pt x="8635" y="7742"/>
                      <a:pt x="8621" y="7700"/>
                    </a:cubicBezTo>
                    <a:cubicBezTo>
                      <a:pt x="8593" y="7630"/>
                      <a:pt x="8565" y="7588"/>
                      <a:pt x="8509" y="7532"/>
                    </a:cubicBezTo>
                    <a:cubicBezTo>
                      <a:pt x="8495" y="7491"/>
                      <a:pt x="8454" y="7477"/>
                      <a:pt x="8440" y="7463"/>
                    </a:cubicBezTo>
                    <a:lnTo>
                      <a:pt x="8342" y="7407"/>
                    </a:lnTo>
                    <a:cubicBezTo>
                      <a:pt x="8286" y="7379"/>
                      <a:pt x="8230" y="7337"/>
                      <a:pt x="8203" y="7309"/>
                    </a:cubicBezTo>
                    <a:cubicBezTo>
                      <a:pt x="8175" y="7281"/>
                      <a:pt x="8161" y="7267"/>
                      <a:pt x="8161" y="7253"/>
                    </a:cubicBezTo>
                    <a:lnTo>
                      <a:pt x="8161" y="7253"/>
                    </a:lnTo>
                    <a:cubicBezTo>
                      <a:pt x="8166" y="7264"/>
                      <a:pt x="8169" y="7269"/>
                      <a:pt x="8171" y="7269"/>
                    </a:cubicBezTo>
                    <a:cubicBezTo>
                      <a:pt x="8175" y="7269"/>
                      <a:pt x="8175" y="7257"/>
                      <a:pt x="8175" y="7239"/>
                    </a:cubicBezTo>
                    <a:lnTo>
                      <a:pt x="8161" y="7198"/>
                    </a:lnTo>
                    <a:lnTo>
                      <a:pt x="8161" y="7198"/>
                    </a:lnTo>
                    <a:lnTo>
                      <a:pt x="8175" y="7212"/>
                    </a:lnTo>
                    <a:lnTo>
                      <a:pt x="8175" y="7198"/>
                    </a:lnTo>
                    <a:cubicBezTo>
                      <a:pt x="8161" y="7156"/>
                      <a:pt x="8147" y="7128"/>
                      <a:pt x="8147" y="7086"/>
                    </a:cubicBezTo>
                    <a:cubicBezTo>
                      <a:pt x="8133" y="7016"/>
                      <a:pt x="8105" y="6961"/>
                      <a:pt x="8105" y="6863"/>
                    </a:cubicBezTo>
                    <a:cubicBezTo>
                      <a:pt x="8105" y="6835"/>
                      <a:pt x="8105" y="6779"/>
                      <a:pt x="8133" y="6723"/>
                    </a:cubicBezTo>
                    <a:cubicBezTo>
                      <a:pt x="8147" y="6695"/>
                      <a:pt x="8147" y="6682"/>
                      <a:pt x="8161" y="6640"/>
                    </a:cubicBezTo>
                    <a:cubicBezTo>
                      <a:pt x="8175" y="6612"/>
                      <a:pt x="8175" y="6584"/>
                      <a:pt x="8203" y="6556"/>
                    </a:cubicBezTo>
                    <a:cubicBezTo>
                      <a:pt x="8230" y="6444"/>
                      <a:pt x="8272" y="6333"/>
                      <a:pt x="8203" y="6235"/>
                    </a:cubicBezTo>
                    <a:cubicBezTo>
                      <a:pt x="8175" y="6221"/>
                      <a:pt x="8161" y="6207"/>
                      <a:pt x="8119" y="6193"/>
                    </a:cubicBezTo>
                    <a:cubicBezTo>
                      <a:pt x="8105" y="6165"/>
                      <a:pt x="8077" y="6138"/>
                      <a:pt x="8035" y="6138"/>
                    </a:cubicBezTo>
                    <a:cubicBezTo>
                      <a:pt x="8021" y="6124"/>
                      <a:pt x="7979" y="6124"/>
                      <a:pt x="7951" y="6124"/>
                    </a:cubicBezTo>
                    <a:cubicBezTo>
                      <a:pt x="8049" y="6026"/>
                      <a:pt x="8203" y="5984"/>
                      <a:pt x="8328" y="5928"/>
                    </a:cubicBezTo>
                    <a:cubicBezTo>
                      <a:pt x="8445" y="5886"/>
                      <a:pt x="8562" y="5867"/>
                      <a:pt x="8673" y="5867"/>
                    </a:cubicBezTo>
                    <a:cubicBezTo>
                      <a:pt x="8708" y="5867"/>
                      <a:pt x="8741" y="5869"/>
                      <a:pt x="8774" y="5873"/>
                    </a:cubicBezTo>
                    <a:cubicBezTo>
                      <a:pt x="8928" y="5873"/>
                      <a:pt x="9081" y="5914"/>
                      <a:pt x="9221" y="5956"/>
                    </a:cubicBezTo>
                    <a:cubicBezTo>
                      <a:pt x="9360" y="6012"/>
                      <a:pt x="9500" y="6096"/>
                      <a:pt x="9625" y="6207"/>
                    </a:cubicBezTo>
                    <a:lnTo>
                      <a:pt x="9695" y="6263"/>
                    </a:lnTo>
                    <a:cubicBezTo>
                      <a:pt x="9709" y="6277"/>
                      <a:pt x="9723" y="6291"/>
                      <a:pt x="9751" y="6333"/>
                    </a:cubicBezTo>
                    <a:cubicBezTo>
                      <a:pt x="9779" y="6375"/>
                      <a:pt x="9821" y="6417"/>
                      <a:pt x="9848" y="6444"/>
                    </a:cubicBezTo>
                    <a:cubicBezTo>
                      <a:pt x="10044" y="6695"/>
                      <a:pt x="10183" y="7002"/>
                      <a:pt x="10225" y="7323"/>
                    </a:cubicBezTo>
                    <a:cubicBezTo>
                      <a:pt x="10295" y="7797"/>
                      <a:pt x="10169" y="8286"/>
                      <a:pt x="9918" y="8648"/>
                    </a:cubicBezTo>
                    <a:cubicBezTo>
                      <a:pt x="9807" y="8844"/>
                      <a:pt x="9639" y="8983"/>
                      <a:pt x="9472" y="9123"/>
                    </a:cubicBezTo>
                    <a:cubicBezTo>
                      <a:pt x="9430" y="9150"/>
                      <a:pt x="9388" y="9192"/>
                      <a:pt x="9346" y="9206"/>
                    </a:cubicBezTo>
                    <a:cubicBezTo>
                      <a:pt x="9290" y="9234"/>
                      <a:pt x="9263" y="9262"/>
                      <a:pt x="9221" y="9290"/>
                    </a:cubicBezTo>
                    <a:cubicBezTo>
                      <a:pt x="9179" y="9304"/>
                      <a:pt x="9137" y="9346"/>
                      <a:pt x="9081" y="9360"/>
                    </a:cubicBezTo>
                    <a:lnTo>
                      <a:pt x="9012" y="9402"/>
                    </a:lnTo>
                    <a:lnTo>
                      <a:pt x="8942" y="9429"/>
                    </a:lnTo>
                    <a:cubicBezTo>
                      <a:pt x="8622" y="9570"/>
                      <a:pt x="8291" y="9640"/>
                      <a:pt x="7937" y="9640"/>
                    </a:cubicBezTo>
                    <a:cubicBezTo>
                      <a:pt x="7905" y="9640"/>
                      <a:pt x="7872" y="9640"/>
                      <a:pt x="7840" y="9639"/>
                    </a:cubicBezTo>
                    <a:cubicBezTo>
                      <a:pt x="7477" y="9625"/>
                      <a:pt x="7115" y="9513"/>
                      <a:pt x="6780" y="9346"/>
                    </a:cubicBezTo>
                    <a:cubicBezTo>
                      <a:pt x="6752" y="9332"/>
                      <a:pt x="6696" y="9290"/>
                      <a:pt x="6668" y="9276"/>
                    </a:cubicBezTo>
                    <a:lnTo>
                      <a:pt x="6543" y="9206"/>
                    </a:lnTo>
                    <a:cubicBezTo>
                      <a:pt x="6473" y="9150"/>
                      <a:pt x="6403" y="9095"/>
                      <a:pt x="6319" y="9025"/>
                    </a:cubicBezTo>
                    <a:cubicBezTo>
                      <a:pt x="6250" y="8955"/>
                      <a:pt x="6180" y="8913"/>
                      <a:pt x="6124" y="8844"/>
                    </a:cubicBezTo>
                    <a:lnTo>
                      <a:pt x="5929" y="8634"/>
                    </a:lnTo>
                    <a:cubicBezTo>
                      <a:pt x="5706" y="8327"/>
                      <a:pt x="5524" y="7979"/>
                      <a:pt x="5413" y="7616"/>
                    </a:cubicBezTo>
                    <a:cubicBezTo>
                      <a:pt x="5287" y="7198"/>
                      <a:pt x="5245" y="6751"/>
                      <a:pt x="5315" y="6291"/>
                    </a:cubicBezTo>
                    <a:cubicBezTo>
                      <a:pt x="5385" y="5845"/>
                      <a:pt x="5552" y="5384"/>
                      <a:pt x="5831" y="5008"/>
                    </a:cubicBezTo>
                    <a:cubicBezTo>
                      <a:pt x="5859" y="4938"/>
                      <a:pt x="5915" y="4882"/>
                      <a:pt x="5971" y="4812"/>
                    </a:cubicBezTo>
                    <a:cubicBezTo>
                      <a:pt x="6013" y="4743"/>
                      <a:pt x="6054" y="4687"/>
                      <a:pt x="6124" y="4631"/>
                    </a:cubicBezTo>
                    <a:cubicBezTo>
                      <a:pt x="6180" y="4589"/>
                      <a:pt x="6222" y="4520"/>
                      <a:pt x="6292" y="4464"/>
                    </a:cubicBezTo>
                    <a:cubicBezTo>
                      <a:pt x="6361" y="4408"/>
                      <a:pt x="6417" y="4352"/>
                      <a:pt x="6487" y="4310"/>
                    </a:cubicBezTo>
                    <a:cubicBezTo>
                      <a:pt x="6612" y="4185"/>
                      <a:pt x="6752" y="4115"/>
                      <a:pt x="6891" y="4003"/>
                    </a:cubicBezTo>
                    <a:cubicBezTo>
                      <a:pt x="6919" y="3989"/>
                      <a:pt x="6961" y="3962"/>
                      <a:pt x="6989" y="3934"/>
                    </a:cubicBezTo>
                    <a:lnTo>
                      <a:pt x="7101" y="3892"/>
                    </a:lnTo>
                    <a:lnTo>
                      <a:pt x="7198" y="3836"/>
                    </a:lnTo>
                    <a:lnTo>
                      <a:pt x="7310" y="3780"/>
                    </a:lnTo>
                    <a:cubicBezTo>
                      <a:pt x="7834" y="3542"/>
                      <a:pt x="8419" y="3405"/>
                      <a:pt x="9013" y="3405"/>
                    </a:cubicBezTo>
                    <a:cubicBezTo>
                      <a:pt x="9115" y="3405"/>
                      <a:pt x="9217" y="3409"/>
                      <a:pt x="9318" y="3418"/>
                    </a:cubicBezTo>
                    <a:cubicBezTo>
                      <a:pt x="10016" y="3473"/>
                      <a:pt x="10685" y="3724"/>
                      <a:pt x="11285" y="4129"/>
                    </a:cubicBezTo>
                    <a:lnTo>
                      <a:pt x="11494" y="4310"/>
                    </a:lnTo>
                    <a:cubicBezTo>
                      <a:pt x="11522" y="4338"/>
                      <a:pt x="11564" y="4352"/>
                      <a:pt x="11592" y="4394"/>
                    </a:cubicBezTo>
                    <a:lnTo>
                      <a:pt x="11704" y="4478"/>
                    </a:lnTo>
                    <a:cubicBezTo>
                      <a:pt x="11773" y="4547"/>
                      <a:pt x="11843" y="4603"/>
                      <a:pt x="11899" y="4673"/>
                    </a:cubicBezTo>
                    <a:cubicBezTo>
                      <a:pt x="11941" y="4743"/>
                      <a:pt x="12010" y="4812"/>
                      <a:pt x="12080" y="4882"/>
                    </a:cubicBezTo>
                    <a:cubicBezTo>
                      <a:pt x="12331" y="5161"/>
                      <a:pt x="12527" y="5468"/>
                      <a:pt x="12694" y="5803"/>
                    </a:cubicBezTo>
                    <a:cubicBezTo>
                      <a:pt x="13043" y="6472"/>
                      <a:pt x="13238" y="7212"/>
                      <a:pt x="13252" y="7965"/>
                    </a:cubicBezTo>
                    <a:cubicBezTo>
                      <a:pt x="13266" y="8718"/>
                      <a:pt x="13126" y="9485"/>
                      <a:pt x="12819" y="10169"/>
                    </a:cubicBezTo>
                    <a:cubicBezTo>
                      <a:pt x="12499" y="10866"/>
                      <a:pt x="12052" y="11466"/>
                      <a:pt x="11480" y="11954"/>
                    </a:cubicBezTo>
                    <a:cubicBezTo>
                      <a:pt x="10895" y="12470"/>
                      <a:pt x="10239" y="12847"/>
                      <a:pt x="9528" y="13112"/>
                    </a:cubicBezTo>
                    <a:cubicBezTo>
                      <a:pt x="8806" y="13373"/>
                      <a:pt x="8046" y="13502"/>
                      <a:pt x="7293" y="13502"/>
                    </a:cubicBezTo>
                    <a:cubicBezTo>
                      <a:pt x="6561" y="13502"/>
                      <a:pt x="5836" y="13380"/>
                      <a:pt x="5162" y="13140"/>
                    </a:cubicBezTo>
                    <a:cubicBezTo>
                      <a:pt x="4827" y="13028"/>
                      <a:pt x="4506" y="12889"/>
                      <a:pt x="4185" y="12707"/>
                    </a:cubicBezTo>
                    <a:cubicBezTo>
                      <a:pt x="3878" y="12540"/>
                      <a:pt x="3572" y="12345"/>
                      <a:pt x="3320" y="12135"/>
                    </a:cubicBezTo>
                    <a:cubicBezTo>
                      <a:pt x="3042" y="11926"/>
                      <a:pt x="2790" y="11675"/>
                      <a:pt x="2567" y="11438"/>
                    </a:cubicBezTo>
                    <a:cubicBezTo>
                      <a:pt x="2511" y="11368"/>
                      <a:pt x="2442" y="11312"/>
                      <a:pt x="2386" y="11243"/>
                    </a:cubicBezTo>
                    <a:cubicBezTo>
                      <a:pt x="2344" y="11173"/>
                      <a:pt x="2288" y="11103"/>
                      <a:pt x="2232" y="11047"/>
                    </a:cubicBezTo>
                    <a:cubicBezTo>
                      <a:pt x="2135" y="10936"/>
                      <a:pt x="2023" y="10796"/>
                      <a:pt x="1912" y="10657"/>
                    </a:cubicBezTo>
                    <a:cubicBezTo>
                      <a:pt x="1521" y="10113"/>
                      <a:pt x="1214" y="9541"/>
                      <a:pt x="977" y="8941"/>
                    </a:cubicBezTo>
                    <a:cubicBezTo>
                      <a:pt x="726" y="8355"/>
                      <a:pt x="573" y="7756"/>
                      <a:pt x="489" y="7184"/>
                    </a:cubicBezTo>
                    <a:cubicBezTo>
                      <a:pt x="294" y="6012"/>
                      <a:pt x="391" y="4938"/>
                      <a:pt x="614" y="3989"/>
                    </a:cubicBezTo>
                    <a:cubicBezTo>
                      <a:pt x="712" y="3515"/>
                      <a:pt x="852" y="3097"/>
                      <a:pt x="1033" y="2720"/>
                    </a:cubicBezTo>
                    <a:cubicBezTo>
                      <a:pt x="1186" y="2330"/>
                      <a:pt x="1368" y="2009"/>
                      <a:pt x="1535" y="1702"/>
                    </a:cubicBezTo>
                    <a:cubicBezTo>
                      <a:pt x="1884" y="1116"/>
                      <a:pt x="2232" y="698"/>
                      <a:pt x="2484" y="419"/>
                    </a:cubicBezTo>
                    <a:cubicBezTo>
                      <a:pt x="2595" y="279"/>
                      <a:pt x="2707" y="168"/>
                      <a:pt x="2776" y="98"/>
                    </a:cubicBezTo>
                    <a:lnTo>
                      <a:pt x="28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9"/>
              <p:cNvSpPr/>
              <p:nvPr/>
            </p:nvSpPr>
            <p:spPr>
              <a:xfrm>
                <a:off x="422607" y="3796361"/>
                <a:ext cx="467950" cy="955985"/>
              </a:xfrm>
              <a:custGeom>
                <a:avLst/>
                <a:gdLst/>
                <a:ahLst/>
                <a:cxnLst/>
                <a:rect l="l" t="t" r="r" b="b"/>
                <a:pathLst>
                  <a:path w="10671" h="21800" extrusionOk="0">
                    <a:moveTo>
                      <a:pt x="6462" y="1"/>
                    </a:moveTo>
                    <a:cubicBezTo>
                      <a:pt x="5793" y="1"/>
                      <a:pt x="5124" y="122"/>
                      <a:pt x="4506" y="360"/>
                    </a:cubicBezTo>
                    <a:cubicBezTo>
                      <a:pt x="3948" y="569"/>
                      <a:pt x="3390" y="876"/>
                      <a:pt x="2874" y="1295"/>
                    </a:cubicBezTo>
                    <a:cubicBezTo>
                      <a:pt x="2539" y="1574"/>
                      <a:pt x="2204" y="1881"/>
                      <a:pt x="1925" y="2243"/>
                    </a:cubicBezTo>
                    <a:cubicBezTo>
                      <a:pt x="1646" y="2620"/>
                      <a:pt x="1409" y="3038"/>
                      <a:pt x="1228" y="3457"/>
                    </a:cubicBezTo>
                    <a:cubicBezTo>
                      <a:pt x="851" y="4308"/>
                      <a:pt x="530" y="5214"/>
                      <a:pt x="321" y="6177"/>
                    </a:cubicBezTo>
                    <a:cubicBezTo>
                      <a:pt x="112" y="7125"/>
                      <a:pt x="0" y="8130"/>
                      <a:pt x="0" y="9120"/>
                    </a:cubicBezTo>
                    <a:cubicBezTo>
                      <a:pt x="0" y="10110"/>
                      <a:pt x="98" y="11101"/>
                      <a:pt x="293" y="12063"/>
                    </a:cubicBezTo>
                    <a:cubicBezTo>
                      <a:pt x="502" y="13026"/>
                      <a:pt x="795" y="13946"/>
                      <a:pt x="1186" y="14797"/>
                    </a:cubicBezTo>
                    <a:cubicBezTo>
                      <a:pt x="1925" y="16513"/>
                      <a:pt x="2999" y="17936"/>
                      <a:pt x="4045" y="18982"/>
                    </a:cubicBezTo>
                    <a:cubicBezTo>
                      <a:pt x="4561" y="19512"/>
                      <a:pt x="5091" y="19944"/>
                      <a:pt x="5580" y="20307"/>
                    </a:cubicBezTo>
                    <a:lnTo>
                      <a:pt x="5942" y="20572"/>
                    </a:lnTo>
                    <a:cubicBezTo>
                      <a:pt x="6068" y="20655"/>
                      <a:pt x="6166" y="20725"/>
                      <a:pt x="6277" y="20795"/>
                    </a:cubicBezTo>
                    <a:cubicBezTo>
                      <a:pt x="6500" y="20934"/>
                      <a:pt x="6696" y="21060"/>
                      <a:pt x="6877" y="21172"/>
                    </a:cubicBezTo>
                    <a:cubicBezTo>
                      <a:pt x="7072" y="21269"/>
                      <a:pt x="7254" y="21353"/>
                      <a:pt x="7393" y="21451"/>
                    </a:cubicBezTo>
                    <a:cubicBezTo>
                      <a:pt x="7526" y="21523"/>
                      <a:pt x="7638" y="21575"/>
                      <a:pt x="7730" y="21615"/>
                    </a:cubicBezTo>
                    <a:lnTo>
                      <a:pt x="7730" y="21615"/>
                    </a:lnTo>
                    <a:cubicBezTo>
                      <a:pt x="6898" y="21173"/>
                      <a:pt x="6104" y="20641"/>
                      <a:pt x="5384" y="20056"/>
                    </a:cubicBezTo>
                    <a:cubicBezTo>
                      <a:pt x="4561" y="19372"/>
                      <a:pt x="3850" y="18591"/>
                      <a:pt x="3292" y="17726"/>
                    </a:cubicBezTo>
                    <a:cubicBezTo>
                      <a:pt x="3153" y="17503"/>
                      <a:pt x="3027" y="17294"/>
                      <a:pt x="2929" y="17085"/>
                    </a:cubicBezTo>
                    <a:cubicBezTo>
                      <a:pt x="2874" y="16987"/>
                      <a:pt x="2818" y="16875"/>
                      <a:pt x="2762" y="16750"/>
                    </a:cubicBezTo>
                    <a:cubicBezTo>
                      <a:pt x="2720" y="16652"/>
                      <a:pt x="2678" y="16527"/>
                      <a:pt x="2623" y="16429"/>
                    </a:cubicBezTo>
                    <a:cubicBezTo>
                      <a:pt x="2581" y="16317"/>
                      <a:pt x="2539" y="16220"/>
                      <a:pt x="2483" y="16094"/>
                    </a:cubicBezTo>
                    <a:cubicBezTo>
                      <a:pt x="2441" y="15983"/>
                      <a:pt x="2399" y="15871"/>
                      <a:pt x="2344" y="15760"/>
                    </a:cubicBezTo>
                    <a:cubicBezTo>
                      <a:pt x="2302" y="15634"/>
                      <a:pt x="2246" y="15536"/>
                      <a:pt x="2204" y="15411"/>
                    </a:cubicBezTo>
                    <a:cubicBezTo>
                      <a:pt x="2162" y="15285"/>
                      <a:pt x="2106" y="15174"/>
                      <a:pt x="2051" y="15062"/>
                    </a:cubicBezTo>
                    <a:cubicBezTo>
                      <a:pt x="2013" y="14995"/>
                      <a:pt x="1961" y="14929"/>
                      <a:pt x="1946" y="14929"/>
                    </a:cubicBezTo>
                    <a:cubicBezTo>
                      <a:pt x="1939" y="14929"/>
                      <a:pt x="1940" y="14943"/>
                      <a:pt x="1953" y="14978"/>
                    </a:cubicBezTo>
                    <a:cubicBezTo>
                      <a:pt x="1995" y="15216"/>
                      <a:pt x="1981" y="15383"/>
                      <a:pt x="1967" y="15536"/>
                    </a:cubicBezTo>
                    <a:cubicBezTo>
                      <a:pt x="1967" y="15564"/>
                      <a:pt x="1953" y="15620"/>
                      <a:pt x="1925" y="15634"/>
                    </a:cubicBezTo>
                    <a:cubicBezTo>
                      <a:pt x="1855" y="15425"/>
                      <a:pt x="1786" y="15243"/>
                      <a:pt x="1702" y="15034"/>
                    </a:cubicBezTo>
                    <a:cubicBezTo>
                      <a:pt x="1465" y="14351"/>
                      <a:pt x="1270" y="13653"/>
                      <a:pt x="1130" y="12956"/>
                    </a:cubicBezTo>
                    <a:cubicBezTo>
                      <a:pt x="935" y="11993"/>
                      <a:pt x="767" y="11003"/>
                      <a:pt x="712" y="9985"/>
                    </a:cubicBezTo>
                    <a:lnTo>
                      <a:pt x="712" y="9427"/>
                    </a:lnTo>
                    <a:cubicBezTo>
                      <a:pt x="712" y="9259"/>
                      <a:pt x="726" y="9078"/>
                      <a:pt x="726" y="8925"/>
                    </a:cubicBezTo>
                    <a:cubicBezTo>
                      <a:pt x="726" y="8820"/>
                      <a:pt x="698" y="8738"/>
                      <a:pt x="675" y="8738"/>
                    </a:cubicBezTo>
                    <a:cubicBezTo>
                      <a:pt x="660" y="8738"/>
                      <a:pt x="647" y="8768"/>
                      <a:pt x="642" y="8841"/>
                    </a:cubicBezTo>
                    <a:cubicBezTo>
                      <a:pt x="628" y="9008"/>
                      <a:pt x="600" y="9190"/>
                      <a:pt x="586" y="9343"/>
                    </a:cubicBezTo>
                    <a:cubicBezTo>
                      <a:pt x="572" y="9497"/>
                      <a:pt x="572" y="9678"/>
                      <a:pt x="558" y="9831"/>
                    </a:cubicBezTo>
                    <a:cubicBezTo>
                      <a:pt x="530" y="9985"/>
                      <a:pt x="530" y="10152"/>
                      <a:pt x="516" y="10306"/>
                    </a:cubicBezTo>
                    <a:cubicBezTo>
                      <a:pt x="502" y="10459"/>
                      <a:pt x="488" y="10599"/>
                      <a:pt x="488" y="10752"/>
                    </a:cubicBezTo>
                    <a:cubicBezTo>
                      <a:pt x="488" y="10864"/>
                      <a:pt x="461" y="10961"/>
                      <a:pt x="461" y="11059"/>
                    </a:cubicBezTo>
                    <a:cubicBezTo>
                      <a:pt x="377" y="10152"/>
                      <a:pt x="433" y="9218"/>
                      <a:pt x="586" y="8381"/>
                    </a:cubicBezTo>
                    <a:cubicBezTo>
                      <a:pt x="740" y="7544"/>
                      <a:pt x="1005" y="6777"/>
                      <a:pt x="1270" y="6121"/>
                    </a:cubicBezTo>
                    <a:cubicBezTo>
                      <a:pt x="1339" y="5940"/>
                      <a:pt x="1409" y="5689"/>
                      <a:pt x="1367" y="5591"/>
                    </a:cubicBezTo>
                    <a:cubicBezTo>
                      <a:pt x="1337" y="5517"/>
                      <a:pt x="1296" y="5482"/>
                      <a:pt x="1249" y="5482"/>
                    </a:cubicBezTo>
                    <a:cubicBezTo>
                      <a:pt x="1144" y="5482"/>
                      <a:pt x="1004" y="5648"/>
                      <a:pt x="851" y="5926"/>
                    </a:cubicBezTo>
                    <a:cubicBezTo>
                      <a:pt x="921" y="5717"/>
                      <a:pt x="977" y="5521"/>
                      <a:pt x="1060" y="5312"/>
                    </a:cubicBezTo>
                    <a:cubicBezTo>
                      <a:pt x="1130" y="5103"/>
                      <a:pt x="1200" y="4894"/>
                      <a:pt x="1284" y="4684"/>
                    </a:cubicBezTo>
                    <a:cubicBezTo>
                      <a:pt x="1353" y="4517"/>
                      <a:pt x="1507" y="4112"/>
                      <a:pt x="1646" y="3806"/>
                    </a:cubicBezTo>
                    <a:cubicBezTo>
                      <a:pt x="1770" y="3509"/>
                      <a:pt x="1872" y="3278"/>
                      <a:pt x="1806" y="3278"/>
                    </a:cubicBezTo>
                    <a:cubicBezTo>
                      <a:pt x="1797" y="3278"/>
                      <a:pt x="1786" y="3282"/>
                      <a:pt x="1772" y="3289"/>
                    </a:cubicBezTo>
                    <a:cubicBezTo>
                      <a:pt x="1744" y="3317"/>
                      <a:pt x="1688" y="3359"/>
                      <a:pt x="1632" y="3429"/>
                    </a:cubicBezTo>
                    <a:cubicBezTo>
                      <a:pt x="1576" y="3499"/>
                      <a:pt x="1493" y="3610"/>
                      <a:pt x="1423" y="3708"/>
                    </a:cubicBezTo>
                    <a:cubicBezTo>
                      <a:pt x="1353" y="3820"/>
                      <a:pt x="1284" y="3945"/>
                      <a:pt x="1214" y="4043"/>
                    </a:cubicBezTo>
                    <a:cubicBezTo>
                      <a:pt x="1158" y="4154"/>
                      <a:pt x="1116" y="4252"/>
                      <a:pt x="1074" y="4336"/>
                    </a:cubicBezTo>
                    <a:cubicBezTo>
                      <a:pt x="1130" y="4196"/>
                      <a:pt x="1186" y="4057"/>
                      <a:pt x="1228" y="3945"/>
                    </a:cubicBezTo>
                    <a:cubicBezTo>
                      <a:pt x="1284" y="3806"/>
                      <a:pt x="1353" y="3680"/>
                      <a:pt x="1409" y="3541"/>
                    </a:cubicBezTo>
                    <a:cubicBezTo>
                      <a:pt x="1576" y="3122"/>
                      <a:pt x="1814" y="2718"/>
                      <a:pt x="2093" y="2355"/>
                    </a:cubicBezTo>
                    <a:cubicBezTo>
                      <a:pt x="2344" y="1992"/>
                      <a:pt x="2664" y="1671"/>
                      <a:pt x="2999" y="1392"/>
                    </a:cubicBezTo>
                    <a:cubicBezTo>
                      <a:pt x="3306" y="1127"/>
                      <a:pt x="3641" y="918"/>
                      <a:pt x="3976" y="751"/>
                    </a:cubicBezTo>
                    <a:cubicBezTo>
                      <a:pt x="4673" y="402"/>
                      <a:pt x="5412" y="193"/>
                      <a:pt x="6221" y="137"/>
                    </a:cubicBezTo>
                    <a:cubicBezTo>
                      <a:pt x="6292" y="135"/>
                      <a:pt x="6363" y="134"/>
                      <a:pt x="6434" y="134"/>
                    </a:cubicBezTo>
                    <a:cubicBezTo>
                      <a:pt x="6813" y="134"/>
                      <a:pt x="7199" y="166"/>
                      <a:pt x="7574" y="249"/>
                    </a:cubicBezTo>
                    <a:cubicBezTo>
                      <a:pt x="8035" y="332"/>
                      <a:pt x="8453" y="486"/>
                      <a:pt x="8872" y="681"/>
                    </a:cubicBezTo>
                    <a:cubicBezTo>
                      <a:pt x="9248" y="848"/>
                      <a:pt x="9597" y="1155"/>
                      <a:pt x="9848" y="1532"/>
                    </a:cubicBezTo>
                    <a:cubicBezTo>
                      <a:pt x="10113" y="1964"/>
                      <a:pt x="10197" y="2494"/>
                      <a:pt x="10127" y="2997"/>
                    </a:cubicBezTo>
                    <a:cubicBezTo>
                      <a:pt x="10113" y="3066"/>
                      <a:pt x="10085" y="3136"/>
                      <a:pt x="10085" y="3192"/>
                    </a:cubicBezTo>
                    <a:cubicBezTo>
                      <a:pt x="10071" y="3262"/>
                      <a:pt x="10057" y="3331"/>
                      <a:pt x="10015" y="3401"/>
                    </a:cubicBezTo>
                    <a:cubicBezTo>
                      <a:pt x="9974" y="3541"/>
                      <a:pt x="9918" y="3680"/>
                      <a:pt x="9834" y="3778"/>
                    </a:cubicBezTo>
                    <a:cubicBezTo>
                      <a:pt x="9653" y="4015"/>
                      <a:pt x="9374" y="4126"/>
                      <a:pt x="9109" y="4154"/>
                    </a:cubicBezTo>
                    <a:cubicBezTo>
                      <a:pt x="8955" y="4154"/>
                      <a:pt x="8816" y="4126"/>
                      <a:pt x="8690" y="4098"/>
                    </a:cubicBezTo>
                    <a:cubicBezTo>
                      <a:pt x="8551" y="4043"/>
                      <a:pt x="8481" y="3945"/>
                      <a:pt x="8411" y="3833"/>
                    </a:cubicBezTo>
                    <a:cubicBezTo>
                      <a:pt x="8397" y="3778"/>
                      <a:pt x="8369" y="3736"/>
                      <a:pt x="8369" y="3680"/>
                    </a:cubicBezTo>
                    <a:cubicBezTo>
                      <a:pt x="8369" y="3666"/>
                      <a:pt x="8342" y="3624"/>
                      <a:pt x="8342" y="3610"/>
                    </a:cubicBezTo>
                    <a:cubicBezTo>
                      <a:pt x="8342" y="3596"/>
                      <a:pt x="8342" y="3568"/>
                      <a:pt x="8328" y="3554"/>
                    </a:cubicBezTo>
                    <a:cubicBezTo>
                      <a:pt x="8316" y="3497"/>
                      <a:pt x="8305" y="3450"/>
                      <a:pt x="8270" y="3450"/>
                    </a:cubicBezTo>
                    <a:cubicBezTo>
                      <a:pt x="8263" y="3450"/>
                      <a:pt x="8254" y="3452"/>
                      <a:pt x="8244" y="3457"/>
                    </a:cubicBezTo>
                    <a:cubicBezTo>
                      <a:pt x="8238" y="3444"/>
                      <a:pt x="8229" y="3437"/>
                      <a:pt x="8218" y="3437"/>
                    </a:cubicBezTo>
                    <a:cubicBezTo>
                      <a:pt x="8205" y="3437"/>
                      <a:pt x="8189" y="3448"/>
                      <a:pt x="8174" y="3471"/>
                    </a:cubicBezTo>
                    <a:cubicBezTo>
                      <a:pt x="8132" y="3499"/>
                      <a:pt x="8090" y="3568"/>
                      <a:pt x="8063" y="3680"/>
                    </a:cubicBezTo>
                    <a:cubicBezTo>
                      <a:pt x="8021" y="3820"/>
                      <a:pt x="7993" y="4057"/>
                      <a:pt x="8160" y="4322"/>
                    </a:cubicBezTo>
                    <a:cubicBezTo>
                      <a:pt x="8174" y="4336"/>
                      <a:pt x="8174" y="4364"/>
                      <a:pt x="8188" y="4377"/>
                    </a:cubicBezTo>
                    <a:cubicBezTo>
                      <a:pt x="8202" y="4391"/>
                      <a:pt x="8202" y="4405"/>
                      <a:pt x="8230" y="4433"/>
                    </a:cubicBezTo>
                    <a:cubicBezTo>
                      <a:pt x="8258" y="4461"/>
                      <a:pt x="8300" y="4517"/>
                      <a:pt x="8342" y="4545"/>
                    </a:cubicBezTo>
                    <a:cubicBezTo>
                      <a:pt x="8397" y="4601"/>
                      <a:pt x="8397" y="4587"/>
                      <a:pt x="8411" y="4601"/>
                    </a:cubicBezTo>
                    <a:lnTo>
                      <a:pt x="8439" y="4615"/>
                    </a:lnTo>
                    <a:lnTo>
                      <a:pt x="8453" y="4615"/>
                    </a:lnTo>
                    <a:cubicBezTo>
                      <a:pt x="8467" y="4642"/>
                      <a:pt x="8509" y="4656"/>
                      <a:pt x="8523" y="4656"/>
                    </a:cubicBezTo>
                    <a:cubicBezTo>
                      <a:pt x="8620" y="4712"/>
                      <a:pt x="8746" y="4754"/>
                      <a:pt x="8886" y="4796"/>
                    </a:cubicBezTo>
                    <a:cubicBezTo>
                      <a:pt x="8972" y="4865"/>
                      <a:pt x="9080" y="4891"/>
                      <a:pt x="9199" y="4891"/>
                    </a:cubicBezTo>
                    <a:cubicBezTo>
                      <a:pt x="9273" y="4891"/>
                      <a:pt x="9350" y="4882"/>
                      <a:pt x="9430" y="4866"/>
                    </a:cubicBezTo>
                    <a:cubicBezTo>
                      <a:pt x="9625" y="4838"/>
                      <a:pt x="9834" y="4740"/>
                      <a:pt x="10001" y="4629"/>
                    </a:cubicBezTo>
                    <a:cubicBezTo>
                      <a:pt x="10183" y="4503"/>
                      <a:pt x="10322" y="4350"/>
                      <a:pt x="10420" y="4168"/>
                    </a:cubicBezTo>
                    <a:cubicBezTo>
                      <a:pt x="10462" y="4140"/>
                      <a:pt x="10476" y="4085"/>
                      <a:pt x="10490" y="4043"/>
                    </a:cubicBezTo>
                    <a:cubicBezTo>
                      <a:pt x="10518" y="4029"/>
                      <a:pt x="10518" y="4001"/>
                      <a:pt x="10531" y="3973"/>
                    </a:cubicBezTo>
                    <a:lnTo>
                      <a:pt x="10545" y="3931"/>
                    </a:lnTo>
                    <a:cubicBezTo>
                      <a:pt x="10559" y="3861"/>
                      <a:pt x="10601" y="3792"/>
                      <a:pt x="10615" y="3736"/>
                    </a:cubicBezTo>
                    <a:cubicBezTo>
                      <a:pt x="10629" y="3666"/>
                      <a:pt x="10657" y="3610"/>
                      <a:pt x="10657" y="3541"/>
                    </a:cubicBezTo>
                    <a:cubicBezTo>
                      <a:pt x="10671" y="3485"/>
                      <a:pt x="10671" y="3415"/>
                      <a:pt x="10671" y="3373"/>
                    </a:cubicBezTo>
                    <a:cubicBezTo>
                      <a:pt x="10671" y="3262"/>
                      <a:pt x="10671" y="3150"/>
                      <a:pt x="10657" y="3094"/>
                    </a:cubicBezTo>
                    <a:cubicBezTo>
                      <a:pt x="10619" y="2941"/>
                      <a:pt x="10568" y="2869"/>
                      <a:pt x="10507" y="2869"/>
                    </a:cubicBezTo>
                    <a:cubicBezTo>
                      <a:pt x="10501" y="2869"/>
                      <a:pt x="10495" y="2870"/>
                      <a:pt x="10490" y="2871"/>
                    </a:cubicBezTo>
                    <a:cubicBezTo>
                      <a:pt x="10476" y="2871"/>
                      <a:pt x="10462" y="2899"/>
                      <a:pt x="10434" y="2913"/>
                    </a:cubicBezTo>
                    <a:cubicBezTo>
                      <a:pt x="10420" y="2913"/>
                      <a:pt x="10406" y="2927"/>
                      <a:pt x="10392" y="2955"/>
                    </a:cubicBezTo>
                    <a:cubicBezTo>
                      <a:pt x="10366" y="2968"/>
                      <a:pt x="10352" y="2981"/>
                      <a:pt x="10350" y="2994"/>
                    </a:cubicBezTo>
                    <a:lnTo>
                      <a:pt x="10350" y="2994"/>
                    </a:lnTo>
                    <a:cubicBezTo>
                      <a:pt x="10364" y="2758"/>
                      <a:pt x="10336" y="2508"/>
                      <a:pt x="10280" y="2271"/>
                    </a:cubicBezTo>
                    <a:lnTo>
                      <a:pt x="10183" y="1895"/>
                    </a:lnTo>
                    <a:cubicBezTo>
                      <a:pt x="10155" y="1853"/>
                      <a:pt x="10127" y="1783"/>
                      <a:pt x="10113" y="1727"/>
                    </a:cubicBezTo>
                    <a:cubicBezTo>
                      <a:pt x="10085" y="1671"/>
                      <a:pt x="10043" y="1616"/>
                      <a:pt x="10015" y="1546"/>
                    </a:cubicBezTo>
                    <a:cubicBezTo>
                      <a:pt x="9987" y="1462"/>
                      <a:pt x="9932" y="1406"/>
                      <a:pt x="9876" y="1337"/>
                    </a:cubicBezTo>
                    <a:cubicBezTo>
                      <a:pt x="9736" y="1155"/>
                      <a:pt x="9569" y="974"/>
                      <a:pt x="9374" y="835"/>
                    </a:cubicBezTo>
                    <a:cubicBezTo>
                      <a:pt x="9304" y="779"/>
                      <a:pt x="9234" y="737"/>
                      <a:pt x="9151" y="681"/>
                    </a:cubicBezTo>
                    <a:cubicBezTo>
                      <a:pt x="9081" y="639"/>
                      <a:pt x="8997" y="597"/>
                      <a:pt x="8927" y="556"/>
                    </a:cubicBezTo>
                    <a:cubicBezTo>
                      <a:pt x="8858" y="528"/>
                      <a:pt x="8760" y="486"/>
                      <a:pt x="8690" y="458"/>
                    </a:cubicBezTo>
                    <a:cubicBezTo>
                      <a:pt x="8620" y="416"/>
                      <a:pt x="8537" y="402"/>
                      <a:pt x="8467" y="360"/>
                    </a:cubicBezTo>
                    <a:cubicBezTo>
                      <a:pt x="8174" y="263"/>
                      <a:pt x="7881" y="179"/>
                      <a:pt x="7616" y="123"/>
                    </a:cubicBezTo>
                    <a:cubicBezTo>
                      <a:pt x="7238" y="41"/>
                      <a:pt x="6850" y="1"/>
                      <a:pt x="6462" y="1"/>
                    </a:cubicBezTo>
                    <a:close/>
                    <a:moveTo>
                      <a:pt x="7730" y="21615"/>
                    </a:moveTo>
                    <a:cubicBezTo>
                      <a:pt x="7849" y="21678"/>
                      <a:pt x="7969" y="21740"/>
                      <a:pt x="8090" y="21799"/>
                    </a:cubicBezTo>
                    <a:lnTo>
                      <a:pt x="7770" y="21632"/>
                    </a:lnTo>
                    <a:cubicBezTo>
                      <a:pt x="7757" y="21626"/>
                      <a:pt x="7743" y="21621"/>
                      <a:pt x="7730" y="21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9"/>
              <p:cNvSpPr/>
              <p:nvPr/>
            </p:nvSpPr>
            <p:spPr>
              <a:xfrm>
                <a:off x="592054" y="4095968"/>
                <a:ext cx="806579" cy="720584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6432" extrusionOk="0">
                    <a:moveTo>
                      <a:pt x="13837" y="0"/>
                    </a:moveTo>
                    <a:cubicBezTo>
                      <a:pt x="13712" y="0"/>
                      <a:pt x="13600" y="14"/>
                      <a:pt x="13488" y="14"/>
                    </a:cubicBezTo>
                    <a:cubicBezTo>
                      <a:pt x="13433" y="14"/>
                      <a:pt x="13363" y="42"/>
                      <a:pt x="13307" y="56"/>
                    </a:cubicBezTo>
                    <a:lnTo>
                      <a:pt x="13223" y="70"/>
                    </a:lnTo>
                    <a:lnTo>
                      <a:pt x="13140" y="84"/>
                    </a:lnTo>
                    <a:cubicBezTo>
                      <a:pt x="12875" y="140"/>
                      <a:pt x="12624" y="251"/>
                      <a:pt x="12400" y="363"/>
                    </a:cubicBezTo>
                    <a:cubicBezTo>
                      <a:pt x="12275" y="419"/>
                      <a:pt x="12177" y="503"/>
                      <a:pt x="12066" y="572"/>
                    </a:cubicBezTo>
                    <a:cubicBezTo>
                      <a:pt x="11968" y="670"/>
                      <a:pt x="11856" y="754"/>
                      <a:pt x="11773" y="851"/>
                    </a:cubicBezTo>
                    <a:cubicBezTo>
                      <a:pt x="11675" y="963"/>
                      <a:pt x="11577" y="1088"/>
                      <a:pt x="11494" y="1200"/>
                    </a:cubicBezTo>
                    <a:cubicBezTo>
                      <a:pt x="11410" y="1339"/>
                      <a:pt x="11354" y="1507"/>
                      <a:pt x="11340" y="1660"/>
                    </a:cubicBezTo>
                    <a:cubicBezTo>
                      <a:pt x="11298" y="1995"/>
                      <a:pt x="11438" y="2316"/>
                      <a:pt x="11647" y="2497"/>
                    </a:cubicBezTo>
                    <a:cubicBezTo>
                      <a:pt x="11773" y="2595"/>
                      <a:pt x="11912" y="2665"/>
                      <a:pt x="12024" y="2665"/>
                    </a:cubicBezTo>
                    <a:cubicBezTo>
                      <a:pt x="12121" y="2665"/>
                      <a:pt x="12191" y="2595"/>
                      <a:pt x="12233" y="2553"/>
                    </a:cubicBezTo>
                    <a:cubicBezTo>
                      <a:pt x="12233" y="2525"/>
                      <a:pt x="12247" y="2525"/>
                      <a:pt x="12247" y="2511"/>
                    </a:cubicBezTo>
                    <a:lnTo>
                      <a:pt x="12247" y="2483"/>
                    </a:lnTo>
                    <a:cubicBezTo>
                      <a:pt x="12247" y="2455"/>
                      <a:pt x="12233" y="2427"/>
                      <a:pt x="12233" y="2414"/>
                    </a:cubicBezTo>
                    <a:cubicBezTo>
                      <a:pt x="12205" y="2372"/>
                      <a:pt x="12177" y="2358"/>
                      <a:pt x="12135" y="2316"/>
                    </a:cubicBezTo>
                    <a:cubicBezTo>
                      <a:pt x="12121" y="2316"/>
                      <a:pt x="12121" y="2302"/>
                      <a:pt x="12121" y="2302"/>
                    </a:cubicBezTo>
                    <a:lnTo>
                      <a:pt x="12135" y="2302"/>
                    </a:lnTo>
                    <a:cubicBezTo>
                      <a:pt x="12121" y="2288"/>
                      <a:pt x="12107" y="2288"/>
                      <a:pt x="12093" y="2274"/>
                    </a:cubicBezTo>
                    <a:lnTo>
                      <a:pt x="12066" y="2274"/>
                    </a:lnTo>
                    <a:cubicBezTo>
                      <a:pt x="12156" y="2176"/>
                      <a:pt x="12206" y="2122"/>
                      <a:pt x="12232" y="2093"/>
                    </a:cubicBezTo>
                    <a:lnTo>
                      <a:pt x="12232" y="2093"/>
                    </a:lnTo>
                    <a:cubicBezTo>
                      <a:pt x="12235" y="2091"/>
                      <a:pt x="12240" y="2086"/>
                      <a:pt x="12247" y="2079"/>
                    </a:cubicBezTo>
                    <a:lnTo>
                      <a:pt x="12247" y="2077"/>
                    </a:lnTo>
                    <a:lnTo>
                      <a:pt x="12247" y="2077"/>
                    </a:lnTo>
                    <a:cubicBezTo>
                      <a:pt x="12255" y="2068"/>
                      <a:pt x="12257" y="2065"/>
                      <a:pt x="12257" y="2065"/>
                    </a:cubicBezTo>
                    <a:lnTo>
                      <a:pt x="12257" y="2065"/>
                    </a:lnTo>
                    <a:cubicBezTo>
                      <a:pt x="12257" y="2065"/>
                      <a:pt x="12252" y="2070"/>
                      <a:pt x="12247" y="2076"/>
                    </a:cubicBezTo>
                    <a:lnTo>
                      <a:pt x="12247" y="2076"/>
                    </a:lnTo>
                    <a:lnTo>
                      <a:pt x="12247" y="2065"/>
                    </a:lnTo>
                    <a:cubicBezTo>
                      <a:pt x="12233" y="2037"/>
                      <a:pt x="12233" y="2037"/>
                      <a:pt x="12233" y="2023"/>
                    </a:cubicBezTo>
                    <a:cubicBezTo>
                      <a:pt x="12135" y="1925"/>
                      <a:pt x="12107" y="1772"/>
                      <a:pt x="12135" y="1605"/>
                    </a:cubicBezTo>
                    <a:lnTo>
                      <a:pt x="12135" y="1577"/>
                    </a:lnTo>
                    <a:cubicBezTo>
                      <a:pt x="12135" y="1549"/>
                      <a:pt x="12163" y="1535"/>
                      <a:pt x="12163" y="1521"/>
                    </a:cubicBezTo>
                    <a:cubicBezTo>
                      <a:pt x="12177" y="1493"/>
                      <a:pt x="12191" y="1451"/>
                      <a:pt x="12191" y="1423"/>
                    </a:cubicBezTo>
                    <a:cubicBezTo>
                      <a:pt x="12205" y="1353"/>
                      <a:pt x="12247" y="1298"/>
                      <a:pt x="12261" y="1242"/>
                    </a:cubicBezTo>
                    <a:cubicBezTo>
                      <a:pt x="12275" y="1144"/>
                      <a:pt x="12289" y="1074"/>
                      <a:pt x="12233" y="1019"/>
                    </a:cubicBezTo>
                    <a:cubicBezTo>
                      <a:pt x="12205" y="1005"/>
                      <a:pt x="12191" y="1005"/>
                      <a:pt x="12177" y="1005"/>
                    </a:cubicBezTo>
                    <a:cubicBezTo>
                      <a:pt x="12163" y="977"/>
                      <a:pt x="12135" y="977"/>
                      <a:pt x="12107" y="977"/>
                    </a:cubicBezTo>
                    <a:cubicBezTo>
                      <a:pt x="12080" y="977"/>
                      <a:pt x="12066" y="977"/>
                      <a:pt x="12038" y="1005"/>
                    </a:cubicBezTo>
                    <a:lnTo>
                      <a:pt x="12080" y="935"/>
                    </a:lnTo>
                    <a:lnTo>
                      <a:pt x="12135" y="879"/>
                    </a:lnTo>
                    <a:cubicBezTo>
                      <a:pt x="12177" y="837"/>
                      <a:pt x="12205" y="809"/>
                      <a:pt x="12247" y="754"/>
                    </a:cubicBezTo>
                    <a:cubicBezTo>
                      <a:pt x="12275" y="726"/>
                      <a:pt x="12331" y="684"/>
                      <a:pt x="12358" y="656"/>
                    </a:cubicBezTo>
                    <a:lnTo>
                      <a:pt x="12428" y="600"/>
                    </a:lnTo>
                    <a:lnTo>
                      <a:pt x="12512" y="544"/>
                    </a:lnTo>
                    <a:cubicBezTo>
                      <a:pt x="12679" y="405"/>
                      <a:pt x="12889" y="321"/>
                      <a:pt x="13112" y="251"/>
                    </a:cubicBezTo>
                    <a:cubicBezTo>
                      <a:pt x="13181" y="238"/>
                      <a:pt x="13279" y="196"/>
                      <a:pt x="13349" y="196"/>
                    </a:cubicBezTo>
                    <a:lnTo>
                      <a:pt x="13502" y="168"/>
                    </a:lnTo>
                    <a:cubicBezTo>
                      <a:pt x="13558" y="140"/>
                      <a:pt x="13600" y="140"/>
                      <a:pt x="13656" y="140"/>
                    </a:cubicBezTo>
                    <a:cubicBezTo>
                      <a:pt x="13693" y="135"/>
                      <a:pt x="13729" y="134"/>
                      <a:pt x="13764" y="134"/>
                    </a:cubicBezTo>
                    <a:cubicBezTo>
                      <a:pt x="13835" y="134"/>
                      <a:pt x="13907" y="140"/>
                      <a:pt x="13990" y="140"/>
                    </a:cubicBezTo>
                    <a:cubicBezTo>
                      <a:pt x="14325" y="168"/>
                      <a:pt x="14618" y="251"/>
                      <a:pt x="14897" y="391"/>
                    </a:cubicBezTo>
                    <a:cubicBezTo>
                      <a:pt x="14967" y="419"/>
                      <a:pt x="15023" y="461"/>
                      <a:pt x="15092" y="489"/>
                    </a:cubicBezTo>
                    <a:cubicBezTo>
                      <a:pt x="15162" y="530"/>
                      <a:pt x="15204" y="558"/>
                      <a:pt x="15274" y="614"/>
                    </a:cubicBezTo>
                    <a:cubicBezTo>
                      <a:pt x="15330" y="656"/>
                      <a:pt x="15399" y="698"/>
                      <a:pt x="15455" y="740"/>
                    </a:cubicBezTo>
                    <a:cubicBezTo>
                      <a:pt x="15511" y="795"/>
                      <a:pt x="15553" y="823"/>
                      <a:pt x="15609" y="865"/>
                    </a:cubicBezTo>
                    <a:cubicBezTo>
                      <a:pt x="16013" y="1186"/>
                      <a:pt x="16376" y="1563"/>
                      <a:pt x="16710" y="1953"/>
                    </a:cubicBezTo>
                    <a:cubicBezTo>
                      <a:pt x="16864" y="2162"/>
                      <a:pt x="17017" y="2372"/>
                      <a:pt x="17143" y="2581"/>
                    </a:cubicBezTo>
                    <a:cubicBezTo>
                      <a:pt x="17282" y="2818"/>
                      <a:pt x="17408" y="3041"/>
                      <a:pt x="17506" y="3264"/>
                    </a:cubicBezTo>
                    <a:cubicBezTo>
                      <a:pt x="17631" y="3529"/>
                      <a:pt x="17743" y="3822"/>
                      <a:pt x="17826" y="4115"/>
                    </a:cubicBezTo>
                    <a:cubicBezTo>
                      <a:pt x="17910" y="4422"/>
                      <a:pt x="17980" y="4729"/>
                      <a:pt x="18022" y="5050"/>
                    </a:cubicBezTo>
                    <a:cubicBezTo>
                      <a:pt x="18133" y="5901"/>
                      <a:pt x="18091" y="6821"/>
                      <a:pt x="17826" y="7714"/>
                    </a:cubicBezTo>
                    <a:cubicBezTo>
                      <a:pt x="17701" y="8160"/>
                      <a:pt x="17506" y="8607"/>
                      <a:pt x="17282" y="9025"/>
                    </a:cubicBezTo>
                    <a:cubicBezTo>
                      <a:pt x="17254" y="9067"/>
                      <a:pt x="17227" y="9123"/>
                      <a:pt x="17199" y="9179"/>
                    </a:cubicBezTo>
                    <a:lnTo>
                      <a:pt x="17115" y="9332"/>
                    </a:lnTo>
                    <a:cubicBezTo>
                      <a:pt x="17059" y="9444"/>
                      <a:pt x="16975" y="9541"/>
                      <a:pt x="16906" y="9639"/>
                    </a:cubicBezTo>
                    <a:lnTo>
                      <a:pt x="16487" y="10267"/>
                    </a:lnTo>
                    <a:cubicBezTo>
                      <a:pt x="15901" y="11090"/>
                      <a:pt x="15274" y="11913"/>
                      <a:pt x="14576" y="12638"/>
                    </a:cubicBezTo>
                    <a:lnTo>
                      <a:pt x="14325" y="12917"/>
                    </a:lnTo>
                    <a:cubicBezTo>
                      <a:pt x="14228" y="13014"/>
                      <a:pt x="14144" y="13098"/>
                      <a:pt x="14046" y="13182"/>
                    </a:cubicBezTo>
                    <a:cubicBezTo>
                      <a:pt x="13949" y="13266"/>
                      <a:pt x="13865" y="13363"/>
                      <a:pt x="13767" y="13447"/>
                    </a:cubicBezTo>
                    <a:lnTo>
                      <a:pt x="13488" y="13684"/>
                    </a:lnTo>
                    <a:cubicBezTo>
                      <a:pt x="13433" y="13726"/>
                      <a:pt x="13391" y="13782"/>
                      <a:pt x="13349" y="13810"/>
                    </a:cubicBezTo>
                    <a:lnTo>
                      <a:pt x="13209" y="13935"/>
                    </a:lnTo>
                    <a:lnTo>
                      <a:pt x="12902" y="14158"/>
                    </a:lnTo>
                    <a:lnTo>
                      <a:pt x="12596" y="14367"/>
                    </a:lnTo>
                    <a:lnTo>
                      <a:pt x="12442" y="14479"/>
                    </a:lnTo>
                    <a:lnTo>
                      <a:pt x="12275" y="14577"/>
                    </a:lnTo>
                    <a:cubicBezTo>
                      <a:pt x="12177" y="14646"/>
                      <a:pt x="12066" y="14702"/>
                      <a:pt x="11968" y="14772"/>
                    </a:cubicBezTo>
                    <a:cubicBezTo>
                      <a:pt x="11856" y="14828"/>
                      <a:pt x="11759" y="14870"/>
                      <a:pt x="11633" y="14939"/>
                    </a:cubicBezTo>
                    <a:cubicBezTo>
                      <a:pt x="11577" y="14981"/>
                      <a:pt x="11536" y="14995"/>
                      <a:pt x="11480" y="15037"/>
                    </a:cubicBezTo>
                    <a:lnTo>
                      <a:pt x="11298" y="15107"/>
                    </a:lnTo>
                    <a:cubicBezTo>
                      <a:pt x="11201" y="15149"/>
                      <a:pt x="11075" y="15204"/>
                      <a:pt x="10964" y="15246"/>
                    </a:cubicBezTo>
                    <a:cubicBezTo>
                      <a:pt x="10852" y="15274"/>
                      <a:pt x="10740" y="15330"/>
                      <a:pt x="10643" y="15358"/>
                    </a:cubicBezTo>
                    <a:lnTo>
                      <a:pt x="10545" y="15400"/>
                    </a:lnTo>
                    <a:lnTo>
                      <a:pt x="10461" y="15414"/>
                    </a:lnTo>
                    <a:lnTo>
                      <a:pt x="10294" y="15469"/>
                    </a:lnTo>
                    <a:cubicBezTo>
                      <a:pt x="10057" y="15539"/>
                      <a:pt x="9834" y="15567"/>
                      <a:pt x="9597" y="15623"/>
                    </a:cubicBezTo>
                    <a:cubicBezTo>
                      <a:pt x="9226" y="15678"/>
                      <a:pt x="8858" y="15703"/>
                      <a:pt x="8495" y="15703"/>
                    </a:cubicBezTo>
                    <a:cubicBezTo>
                      <a:pt x="7943" y="15703"/>
                      <a:pt x="7404" y="15646"/>
                      <a:pt x="6891" y="15553"/>
                    </a:cubicBezTo>
                    <a:cubicBezTo>
                      <a:pt x="6040" y="15400"/>
                      <a:pt x="5245" y="15135"/>
                      <a:pt x="4533" y="14856"/>
                    </a:cubicBezTo>
                    <a:cubicBezTo>
                      <a:pt x="3111" y="14284"/>
                      <a:pt x="1995" y="13656"/>
                      <a:pt x="1227" y="13196"/>
                    </a:cubicBezTo>
                    <a:cubicBezTo>
                      <a:pt x="1032" y="13084"/>
                      <a:pt x="851" y="12987"/>
                      <a:pt x="697" y="12903"/>
                    </a:cubicBezTo>
                    <a:cubicBezTo>
                      <a:pt x="544" y="12819"/>
                      <a:pt x="418" y="12736"/>
                      <a:pt x="321" y="12680"/>
                    </a:cubicBezTo>
                    <a:cubicBezTo>
                      <a:pt x="112" y="12554"/>
                      <a:pt x="0" y="12484"/>
                      <a:pt x="0" y="12484"/>
                    </a:cubicBezTo>
                    <a:lnTo>
                      <a:pt x="0" y="12484"/>
                    </a:lnTo>
                    <a:cubicBezTo>
                      <a:pt x="921" y="13112"/>
                      <a:pt x="1883" y="13712"/>
                      <a:pt x="2859" y="14228"/>
                    </a:cubicBezTo>
                    <a:cubicBezTo>
                      <a:pt x="3111" y="14367"/>
                      <a:pt x="3348" y="14493"/>
                      <a:pt x="3599" y="14619"/>
                    </a:cubicBezTo>
                    <a:cubicBezTo>
                      <a:pt x="3710" y="14688"/>
                      <a:pt x="3836" y="14730"/>
                      <a:pt x="3961" y="14800"/>
                    </a:cubicBezTo>
                    <a:cubicBezTo>
                      <a:pt x="4087" y="14856"/>
                      <a:pt x="4199" y="14925"/>
                      <a:pt x="4324" y="14981"/>
                    </a:cubicBezTo>
                    <a:cubicBezTo>
                      <a:pt x="4575" y="15107"/>
                      <a:pt x="4826" y="15204"/>
                      <a:pt x="5077" y="15330"/>
                    </a:cubicBezTo>
                    <a:cubicBezTo>
                      <a:pt x="5203" y="15386"/>
                      <a:pt x="5342" y="15428"/>
                      <a:pt x="5454" y="15483"/>
                    </a:cubicBezTo>
                    <a:cubicBezTo>
                      <a:pt x="5579" y="15539"/>
                      <a:pt x="5705" y="15595"/>
                      <a:pt x="5844" y="15637"/>
                    </a:cubicBezTo>
                    <a:cubicBezTo>
                      <a:pt x="5970" y="15693"/>
                      <a:pt x="6110" y="15748"/>
                      <a:pt x="6221" y="15776"/>
                    </a:cubicBezTo>
                    <a:cubicBezTo>
                      <a:pt x="6347" y="15832"/>
                      <a:pt x="6472" y="15874"/>
                      <a:pt x="6598" y="15916"/>
                    </a:cubicBezTo>
                    <a:cubicBezTo>
                      <a:pt x="6835" y="16027"/>
                      <a:pt x="7086" y="16097"/>
                      <a:pt x="7337" y="16181"/>
                    </a:cubicBezTo>
                    <a:cubicBezTo>
                      <a:pt x="7463" y="16223"/>
                      <a:pt x="7602" y="16251"/>
                      <a:pt x="7728" y="16292"/>
                    </a:cubicBezTo>
                    <a:cubicBezTo>
                      <a:pt x="7867" y="16320"/>
                      <a:pt x="7993" y="16362"/>
                      <a:pt x="8132" y="16376"/>
                    </a:cubicBezTo>
                    <a:lnTo>
                      <a:pt x="8551" y="16432"/>
                    </a:lnTo>
                    <a:lnTo>
                      <a:pt x="8997" y="16432"/>
                    </a:lnTo>
                    <a:cubicBezTo>
                      <a:pt x="9067" y="16432"/>
                      <a:pt x="9122" y="16404"/>
                      <a:pt x="9150" y="16390"/>
                    </a:cubicBezTo>
                    <a:cubicBezTo>
                      <a:pt x="9192" y="16376"/>
                      <a:pt x="9192" y="16362"/>
                      <a:pt x="9136" y="16362"/>
                    </a:cubicBezTo>
                    <a:cubicBezTo>
                      <a:pt x="8857" y="16306"/>
                      <a:pt x="8704" y="16223"/>
                      <a:pt x="8564" y="16153"/>
                    </a:cubicBezTo>
                    <a:cubicBezTo>
                      <a:pt x="8523" y="16125"/>
                      <a:pt x="8495" y="16097"/>
                      <a:pt x="8481" y="16055"/>
                    </a:cubicBezTo>
                    <a:lnTo>
                      <a:pt x="8481" y="16055"/>
                    </a:lnTo>
                    <a:cubicBezTo>
                      <a:pt x="8578" y="16083"/>
                      <a:pt x="8704" y="16083"/>
                      <a:pt x="8829" y="16097"/>
                    </a:cubicBezTo>
                    <a:cubicBezTo>
                      <a:pt x="8941" y="16097"/>
                      <a:pt x="9053" y="16111"/>
                      <a:pt x="9178" y="16111"/>
                    </a:cubicBezTo>
                    <a:cubicBezTo>
                      <a:pt x="9959" y="16111"/>
                      <a:pt x="10754" y="15972"/>
                      <a:pt x="11549" y="15707"/>
                    </a:cubicBezTo>
                    <a:cubicBezTo>
                      <a:pt x="11619" y="15693"/>
                      <a:pt x="11689" y="15665"/>
                      <a:pt x="11731" y="15637"/>
                    </a:cubicBezTo>
                    <a:cubicBezTo>
                      <a:pt x="11801" y="15609"/>
                      <a:pt x="11856" y="15595"/>
                      <a:pt x="11926" y="15553"/>
                    </a:cubicBezTo>
                    <a:cubicBezTo>
                      <a:pt x="12052" y="15497"/>
                      <a:pt x="12191" y="15455"/>
                      <a:pt x="12317" y="15386"/>
                    </a:cubicBezTo>
                    <a:lnTo>
                      <a:pt x="12679" y="15177"/>
                    </a:lnTo>
                    <a:cubicBezTo>
                      <a:pt x="12749" y="15135"/>
                      <a:pt x="12805" y="15107"/>
                      <a:pt x="12875" y="15065"/>
                    </a:cubicBezTo>
                    <a:lnTo>
                      <a:pt x="13042" y="14939"/>
                    </a:lnTo>
                    <a:cubicBezTo>
                      <a:pt x="13293" y="14786"/>
                      <a:pt x="13516" y="14619"/>
                      <a:pt x="13739" y="14437"/>
                    </a:cubicBezTo>
                    <a:cubicBezTo>
                      <a:pt x="13851" y="14354"/>
                      <a:pt x="13963" y="14242"/>
                      <a:pt x="14074" y="14158"/>
                    </a:cubicBezTo>
                    <a:cubicBezTo>
                      <a:pt x="14172" y="14075"/>
                      <a:pt x="14297" y="13963"/>
                      <a:pt x="14381" y="13879"/>
                    </a:cubicBezTo>
                    <a:cubicBezTo>
                      <a:pt x="14479" y="13810"/>
                      <a:pt x="14548" y="13740"/>
                      <a:pt x="14632" y="13670"/>
                    </a:cubicBezTo>
                    <a:cubicBezTo>
                      <a:pt x="14716" y="13600"/>
                      <a:pt x="14786" y="13531"/>
                      <a:pt x="14855" y="13461"/>
                    </a:cubicBezTo>
                    <a:lnTo>
                      <a:pt x="15260" y="13056"/>
                    </a:lnTo>
                    <a:cubicBezTo>
                      <a:pt x="15354" y="12962"/>
                      <a:pt x="15391" y="12868"/>
                      <a:pt x="15358" y="12868"/>
                    </a:cubicBezTo>
                    <a:cubicBezTo>
                      <a:pt x="15342" y="12868"/>
                      <a:pt x="15310" y="12890"/>
                      <a:pt x="15260" y="12945"/>
                    </a:cubicBezTo>
                    <a:cubicBezTo>
                      <a:pt x="14702" y="13475"/>
                      <a:pt x="14130" y="13879"/>
                      <a:pt x="13572" y="14200"/>
                    </a:cubicBezTo>
                    <a:cubicBezTo>
                      <a:pt x="13460" y="14242"/>
                      <a:pt x="13377" y="14298"/>
                      <a:pt x="13265" y="14340"/>
                    </a:cubicBezTo>
                    <a:cubicBezTo>
                      <a:pt x="14855" y="13196"/>
                      <a:pt x="16292" y="11801"/>
                      <a:pt x="17380" y="10643"/>
                    </a:cubicBezTo>
                    <a:cubicBezTo>
                      <a:pt x="17519" y="10476"/>
                      <a:pt x="17701" y="10225"/>
                      <a:pt x="17701" y="10113"/>
                    </a:cubicBezTo>
                    <a:cubicBezTo>
                      <a:pt x="17695" y="10001"/>
                      <a:pt x="17653" y="9952"/>
                      <a:pt x="17582" y="9952"/>
                    </a:cubicBezTo>
                    <a:cubicBezTo>
                      <a:pt x="17469" y="9952"/>
                      <a:pt x="17283" y="10078"/>
                      <a:pt x="17059" y="10267"/>
                    </a:cubicBezTo>
                    <a:cubicBezTo>
                      <a:pt x="17199" y="10085"/>
                      <a:pt x="17338" y="9904"/>
                      <a:pt x="17478" y="9709"/>
                    </a:cubicBezTo>
                    <a:cubicBezTo>
                      <a:pt x="17617" y="9527"/>
                      <a:pt x="17743" y="9318"/>
                      <a:pt x="17854" y="9081"/>
                    </a:cubicBezTo>
                    <a:cubicBezTo>
                      <a:pt x="17938" y="8914"/>
                      <a:pt x="18147" y="8481"/>
                      <a:pt x="18259" y="8077"/>
                    </a:cubicBezTo>
                    <a:cubicBezTo>
                      <a:pt x="18368" y="7736"/>
                      <a:pt x="18393" y="7459"/>
                      <a:pt x="18342" y="7459"/>
                    </a:cubicBezTo>
                    <a:cubicBezTo>
                      <a:pt x="18334" y="7459"/>
                      <a:pt x="18325" y="7464"/>
                      <a:pt x="18315" y="7477"/>
                    </a:cubicBezTo>
                    <a:cubicBezTo>
                      <a:pt x="18301" y="7519"/>
                      <a:pt x="18245" y="7588"/>
                      <a:pt x="18189" y="7672"/>
                    </a:cubicBezTo>
                    <a:cubicBezTo>
                      <a:pt x="18175" y="7728"/>
                      <a:pt x="18133" y="7784"/>
                      <a:pt x="18105" y="7826"/>
                    </a:cubicBezTo>
                    <a:cubicBezTo>
                      <a:pt x="18063" y="7881"/>
                      <a:pt x="18036" y="7951"/>
                      <a:pt x="18022" y="8007"/>
                    </a:cubicBezTo>
                    <a:cubicBezTo>
                      <a:pt x="17966" y="8132"/>
                      <a:pt x="17882" y="8244"/>
                      <a:pt x="17826" y="8370"/>
                    </a:cubicBezTo>
                    <a:cubicBezTo>
                      <a:pt x="17771" y="8495"/>
                      <a:pt x="17701" y="8593"/>
                      <a:pt x="17673" y="8663"/>
                    </a:cubicBezTo>
                    <a:cubicBezTo>
                      <a:pt x="17784" y="8384"/>
                      <a:pt x="17896" y="8105"/>
                      <a:pt x="17980" y="7812"/>
                    </a:cubicBezTo>
                    <a:cubicBezTo>
                      <a:pt x="18245" y="6891"/>
                      <a:pt x="18273" y="5943"/>
                      <a:pt x="18161" y="5078"/>
                    </a:cubicBezTo>
                    <a:cubicBezTo>
                      <a:pt x="18105" y="4659"/>
                      <a:pt x="17994" y="4269"/>
                      <a:pt x="17882" y="3892"/>
                    </a:cubicBezTo>
                    <a:cubicBezTo>
                      <a:pt x="17631" y="3139"/>
                      <a:pt x="17254" y="2427"/>
                      <a:pt x="16724" y="1800"/>
                    </a:cubicBezTo>
                    <a:cubicBezTo>
                      <a:pt x="16431" y="1437"/>
                      <a:pt x="16097" y="1102"/>
                      <a:pt x="15734" y="782"/>
                    </a:cubicBezTo>
                    <a:cubicBezTo>
                      <a:pt x="15539" y="642"/>
                      <a:pt x="15371" y="489"/>
                      <a:pt x="15162" y="363"/>
                    </a:cubicBezTo>
                    <a:lnTo>
                      <a:pt x="14995" y="279"/>
                    </a:lnTo>
                    <a:lnTo>
                      <a:pt x="14841" y="210"/>
                    </a:lnTo>
                    <a:lnTo>
                      <a:pt x="14758" y="182"/>
                    </a:lnTo>
                    <a:lnTo>
                      <a:pt x="14674" y="140"/>
                    </a:lnTo>
                    <a:cubicBezTo>
                      <a:pt x="14618" y="126"/>
                      <a:pt x="14562" y="112"/>
                      <a:pt x="14493" y="84"/>
                    </a:cubicBezTo>
                    <a:cubicBezTo>
                      <a:pt x="14283" y="42"/>
                      <a:pt x="14074" y="0"/>
                      <a:pt x="138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9"/>
              <p:cNvSpPr/>
              <p:nvPr/>
            </p:nvSpPr>
            <p:spPr>
              <a:xfrm>
                <a:off x="213385" y="3886655"/>
                <a:ext cx="426422" cy="740274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16881" extrusionOk="0">
                    <a:moveTo>
                      <a:pt x="3125" y="5234"/>
                    </a:moveTo>
                    <a:cubicBezTo>
                      <a:pt x="3128" y="5234"/>
                      <a:pt x="3129" y="5235"/>
                      <a:pt x="3131" y="5236"/>
                    </a:cubicBezTo>
                    <a:lnTo>
                      <a:pt x="3131" y="5236"/>
                    </a:lnTo>
                    <a:cubicBezTo>
                      <a:pt x="3128" y="5235"/>
                      <a:pt x="3127" y="5235"/>
                      <a:pt x="3125" y="5235"/>
                    </a:cubicBezTo>
                    <a:lnTo>
                      <a:pt x="3125" y="5235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3" y="5235"/>
                      <a:pt x="3121" y="5235"/>
                      <a:pt x="3123" y="5235"/>
                    </a:cubicBezTo>
                    <a:cubicBezTo>
                      <a:pt x="3123" y="5235"/>
                      <a:pt x="3124" y="5235"/>
                      <a:pt x="3125" y="5235"/>
                    </a:cubicBezTo>
                    <a:lnTo>
                      <a:pt x="3125" y="5235"/>
                    </a:lnTo>
                    <a:lnTo>
                      <a:pt x="3125" y="5234"/>
                    </a:lnTo>
                    <a:close/>
                    <a:moveTo>
                      <a:pt x="3111" y="5262"/>
                    </a:moveTo>
                    <a:cubicBezTo>
                      <a:pt x="3111" y="5262"/>
                      <a:pt x="3111" y="5290"/>
                      <a:pt x="3125" y="5290"/>
                    </a:cubicBezTo>
                    <a:lnTo>
                      <a:pt x="3111" y="5262"/>
                    </a:lnTo>
                    <a:close/>
                    <a:moveTo>
                      <a:pt x="3410" y="0"/>
                    </a:moveTo>
                    <a:cubicBezTo>
                      <a:pt x="3343" y="0"/>
                      <a:pt x="3276" y="1"/>
                      <a:pt x="3209" y="3"/>
                    </a:cubicBezTo>
                    <a:cubicBezTo>
                      <a:pt x="3167" y="3"/>
                      <a:pt x="3097" y="3"/>
                      <a:pt x="3028" y="17"/>
                    </a:cubicBezTo>
                    <a:lnTo>
                      <a:pt x="2818" y="73"/>
                    </a:lnTo>
                    <a:cubicBezTo>
                      <a:pt x="2679" y="101"/>
                      <a:pt x="2553" y="156"/>
                      <a:pt x="2512" y="212"/>
                    </a:cubicBezTo>
                    <a:cubicBezTo>
                      <a:pt x="2414" y="352"/>
                      <a:pt x="2442" y="421"/>
                      <a:pt x="2567" y="449"/>
                    </a:cubicBezTo>
                    <a:cubicBezTo>
                      <a:pt x="2637" y="463"/>
                      <a:pt x="2721" y="491"/>
                      <a:pt x="2832" y="505"/>
                    </a:cubicBezTo>
                    <a:cubicBezTo>
                      <a:pt x="2888" y="505"/>
                      <a:pt x="2930" y="519"/>
                      <a:pt x="3000" y="519"/>
                    </a:cubicBezTo>
                    <a:cubicBezTo>
                      <a:pt x="3056" y="519"/>
                      <a:pt x="3125" y="519"/>
                      <a:pt x="3195" y="533"/>
                    </a:cubicBezTo>
                    <a:cubicBezTo>
                      <a:pt x="2693" y="603"/>
                      <a:pt x="2191" y="742"/>
                      <a:pt x="1717" y="1021"/>
                    </a:cubicBezTo>
                    <a:cubicBezTo>
                      <a:pt x="1521" y="1133"/>
                      <a:pt x="1089" y="1426"/>
                      <a:pt x="796" y="1761"/>
                    </a:cubicBezTo>
                    <a:cubicBezTo>
                      <a:pt x="726" y="1844"/>
                      <a:pt x="656" y="1914"/>
                      <a:pt x="601" y="1984"/>
                    </a:cubicBezTo>
                    <a:cubicBezTo>
                      <a:pt x="545" y="2053"/>
                      <a:pt x="517" y="2123"/>
                      <a:pt x="475" y="2179"/>
                    </a:cubicBezTo>
                    <a:cubicBezTo>
                      <a:pt x="429" y="2260"/>
                      <a:pt x="411" y="2312"/>
                      <a:pt x="454" y="2312"/>
                    </a:cubicBezTo>
                    <a:cubicBezTo>
                      <a:pt x="463" y="2312"/>
                      <a:pt x="474" y="2309"/>
                      <a:pt x="489" y="2305"/>
                    </a:cubicBezTo>
                    <a:cubicBezTo>
                      <a:pt x="587" y="2263"/>
                      <a:pt x="768" y="2095"/>
                      <a:pt x="1019" y="1914"/>
                    </a:cubicBezTo>
                    <a:cubicBezTo>
                      <a:pt x="1047" y="1900"/>
                      <a:pt x="1075" y="1886"/>
                      <a:pt x="1103" y="1844"/>
                    </a:cubicBezTo>
                    <a:lnTo>
                      <a:pt x="1186" y="1788"/>
                    </a:lnTo>
                    <a:cubicBezTo>
                      <a:pt x="1256" y="1761"/>
                      <a:pt x="1312" y="1705"/>
                      <a:pt x="1368" y="1677"/>
                    </a:cubicBezTo>
                    <a:cubicBezTo>
                      <a:pt x="1424" y="1635"/>
                      <a:pt x="1493" y="1607"/>
                      <a:pt x="1521" y="1565"/>
                    </a:cubicBezTo>
                    <a:cubicBezTo>
                      <a:pt x="1577" y="1537"/>
                      <a:pt x="1633" y="1495"/>
                      <a:pt x="1661" y="1482"/>
                    </a:cubicBezTo>
                    <a:lnTo>
                      <a:pt x="1661" y="1482"/>
                    </a:lnTo>
                    <a:lnTo>
                      <a:pt x="1465" y="1621"/>
                    </a:lnTo>
                    <a:cubicBezTo>
                      <a:pt x="1438" y="1635"/>
                      <a:pt x="1396" y="1677"/>
                      <a:pt x="1382" y="1691"/>
                    </a:cubicBezTo>
                    <a:lnTo>
                      <a:pt x="1298" y="1774"/>
                    </a:lnTo>
                    <a:cubicBezTo>
                      <a:pt x="1242" y="1830"/>
                      <a:pt x="1173" y="1886"/>
                      <a:pt x="1117" y="1928"/>
                    </a:cubicBezTo>
                    <a:cubicBezTo>
                      <a:pt x="1075" y="1984"/>
                      <a:pt x="1019" y="2053"/>
                      <a:pt x="963" y="2109"/>
                    </a:cubicBezTo>
                    <a:cubicBezTo>
                      <a:pt x="629" y="2486"/>
                      <a:pt x="391" y="2932"/>
                      <a:pt x="238" y="3379"/>
                    </a:cubicBezTo>
                    <a:cubicBezTo>
                      <a:pt x="71" y="3839"/>
                      <a:pt x="1" y="4299"/>
                      <a:pt x="29" y="4773"/>
                    </a:cubicBezTo>
                    <a:cubicBezTo>
                      <a:pt x="29" y="4885"/>
                      <a:pt x="29" y="4983"/>
                      <a:pt x="43" y="5108"/>
                    </a:cubicBezTo>
                    <a:lnTo>
                      <a:pt x="98" y="5415"/>
                    </a:lnTo>
                    <a:cubicBezTo>
                      <a:pt x="112" y="5527"/>
                      <a:pt x="140" y="5624"/>
                      <a:pt x="168" y="5722"/>
                    </a:cubicBezTo>
                    <a:cubicBezTo>
                      <a:pt x="196" y="5820"/>
                      <a:pt x="238" y="5903"/>
                      <a:pt x="266" y="6001"/>
                    </a:cubicBezTo>
                    <a:cubicBezTo>
                      <a:pt x="419" y="6378"/>
                      <a:pt x="684" y="6712"/>
                      <a:pt x="1005" y="6991"/>
                    </a:cubicBezTo>
                    <a:cubicBezTo>
                      <a:pt x="1312" y="7270"/>
                      <a:pt x="1703" y="7466"/>
                      <a:pt x="2093" y="7563"/>
                    </a:cubicBezTo>
                    <a:cubicBezTo>
                      <a:pt x="2219" y="7605"/>
                      <a:pt x="2344" y="7619"/>
                      <a:pt x="2470" y="7633"/>
                    </a:cubicBezTo>
                    <a:cubicBezTo>
                      <a:pt x="2512" y="7633"/>
                      <a:pt x="2581" y="7647"/>
                      <a:pt x="2651" y="7647"/>
                    </a:cubicBezTo>
                    <a:lnTo>
                      <a:pt x="3028" y="7647"/>
                    </a:lnTo>
                    <a:cubicBezTo>
                      <a:pt x="3097" y="7647"/>
                      <a:pt x="3139" y="7633"/>
                      <a:pt x="3209" y="7633"/>
                    </a:cubicBezTo>
                    <a:cubicBezTo>
                      <a:pt x="3279" y="7633"/>
                      <a:pt x="3335" y="7619"/>
                      <a:pt x="3390" y="7605"/>
                    </a:cubicBezTo>
                    <a:cubicBezTo>
                      <a:pt x="3446" y="7577"/>
                      <a:pt x="3516" y="7577"/>
                      <a:pt x="3558" y="7549"/>
                    </a:cubicBezTo>
                    <a:cubicBezTo>
                      <a:pt x="4032" y="7410"/>
                      <a:pt x="4436" y="7061"/>
                      <a:pt x="4660" y="6601"/>
                    </a:cubicBezTo>
                    <a:cubicBezTo>
                      <a:pt x="4771" y="6419"/>
                      <a:pt x="4841" y="6182"/>
                      <a:pt x="4855" y="5945"/>
                    </a:cubicBezTo>
                    <a:cubicBezTo>
                      <a:pt x="4869" y="5694"/>
                      <a:pt x="4855" y="5457"/>
                      <a:pt x="4785" y="5234"/>
                    </a:cubicBezTo>
                    <a:cubicBezTo>
                      <a:pt x="4743" y="5094"/>
                      <a:pt x="4702" y="4969"/>
                      <a:pt x="4604" y="4857"/>
                    </a:cubicBezTo>
                    <a:cubicBezTo>
                      <a:pt x="4534" y="4746"/>
                      <a:pt x="4436" y="4634"/>
                      <a:pt x="4325" y="4550"/>
                    </a:cubicBezTo>
                    <a:cubicBezTo>
                      <a:pt x="4227" y="4467"/>
                      <a:pt x="4102" y="4397"/>
                      <a:pt x="3962" y="4341"/>
                    </a:cubicBezTo>
                    <a:cubicBezTo>
                      <a:pt x="3892" y="4299"/>
                      <a:pt x="3823" y="4285"/>
                      <a:pt x="3753" y="4271"/>
                    </a:cubicBezTo>
                    <a:cubicBezTo>
                      <a:pt x="3683" y="4257"/>
                      <a:pt x="3614" y="4229"/>
                      <a:pt x="3544" y="4229"/>
                    </a:cubicBezTo>
                    <a:cubicBezTo>
                      <a:pt x="3508" y="4226"/>
                      <a:pt x="3471" y="4224"/>
                      <a:pt x="3435" y="4224"/>
                    </a:cubicBezTo>
                    <a:cubicBezTo>
                      <a:pt x="3317" y="4224"/>
                      <a:pt x="3197" y="4243"/>
                      <a:pt x="3070" y="4285"/>
                    </a:cubicBezTo>
                    <a:cubicBezTo>
                      <a:pt x="2916" y="4341"/>
                      <a:pt x="2763" y="4425"/>
                      <a:pt x="2651" y="4564"/>
                    </a:cubicBezTo>
                    <a:cubicBezTo>
                      <a:pt x="2539" y="4690"/>
                      <a:pt x="2470" y="4857"/>
                      <a:pt x="2428" y="5024"/>
                    </a:cubicBezTo>
                    <a:cubicBezTo>
                      <a:pt x="2400" y="5178"/>
                      <a:pt x="2414" y="5345"/>
                      <a:pt x="2470" y="5471"/>
                    </a:cubicBezTo>
                    <a:cubicBezTo>
                      <a:pt x="2539" y="5624"/>
                      <a:pt x="2651" y="5736"/>
                      <a:pt x="2763" y="5764"/>
                    </a:cubicBezTo>
                    <a:cubicBezTo>
                      <a:pt x="2808" y="5790"/>
                      <a:pt x="2856" y="5801"/>
                      <a:pt x="2902" y="5801"/>
                    </a:cubicBezTo>
                    <a:cubicBezTo>
                      <a:pt x="2955" y="5801"/>
                      <a:pt x="3004" y="5786"/>
                      <a:pt x="3042" y="5764"/>
                    </a:cubicBezTo>
                    <a:cubicBezTo>
                      <a:pt x="3111" y="5736"/>
                      <a:pt x="3139" y="5694"/>
                      <a:pt x="3167" y="5652"/>
                    </a:cubicBezTo>
                    <a:cubicBezTo>
                      <a:pt x="3181" y="5596"/>
                      <a:pt x="3181" y="5555"/>
                      <a:pt x="3167" y="5513"/>
                    </a:cubicBezTo>
                    <a:cubicBezTo>
                      <a:pt x="3167" y="5457"/>
                      <a:pt x="3125" y="5415"/>
                      <a:pt x="3111" y="5387"/>
                    </a:cubicBezTo>
                    <a:lnTo>
                      <a:pt x="3111" y="5262"/>
                    </a:lnTo>
                    <a:lnTo>
                      <a:pt x="3125" y="5248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9" y="5237"/>
                      <a:pt x="3133" y="5238"/>
                      <a:pt x="3135" y="5238"/>
                    </a:cubicBezTo>
                    <a:cubicBezTo>
                      <a:pt x="3136" y="5238"/>
                      <a:pt x="3135" y="5237"/>
                      <a:pt x="3131" y="5236"/>
                    </a:cubicBezTo>
                    <a:lnTo>
                      <a:pt x="3131" y="5236"/>
                    </a:lnTo>
                    <a:cubicBezTo>
                      <a:pt x="3140" y="5237"/>
                      <a:pt x="3160" y="5241"/>
                      <a:pt x="3195" y="5248"/>
                    </a:cubicBezTo>
                    <a:lnTo>
                      <a:pt x="3195" y="5234"/>
                    </a:lnTo>
                    <a:lnTo>
                      <a:pt x="3195" y="5220"/>
                    </a:lnTo>
                    <a:cubicBezTo>
                      <a:pt x="3195" y="5192"/>
                      <a:pt x="3223" y="5164"/>
                      <a:pt x="3223" y="5150"/>
                    </a:cubicBezTo>
                    <a:cubicBezTo>
                      <a:pt x="3237" y="5094"/>
                      <a:pt x="3265" y="5052"/>
                      <a:pt x="3307" y="5011"/>
                    </a:cubicBezTo>
                    <a:lnTo>
                      <a:pt x="3335" y="4969"/>
                    </a:lnTo>
                    <a:cubicBezTo>
                      <a:pt x="3335" y="4969"/>
                      <a:pt x="3362" y="4955"/>
                      <a:pt x="3376" y="4955"/>
                    </a:cubicBezTo>
                    <a:cubicBezTo>
                      <a:pt x="3390" y="4955"/>
                      <a:pt x="3390" y="4927"/>
                      <a:pt x="3404" y="4927"/>
                    </a:cubicBezTo>
                    <a:cubicBezTo>
                      <a:pt x="3460" y="4913"/>
                      <a:pt x="3502" y="4885"/>
                      <a:pt x="3530" y="4871"/>
                    </a:cubicBezTo>
                    <a:cubicBezTo>
                      <a:pt x="3600" y="4815"/>
                      <a:pt x="3669" y="4759"/>
                      <a:pt x="3655" y="4690"/>
                    </a:cubicBezTo>
                    <a:cubicBezTo>
                      <a:pt x="3655" y="4676"/>
                      <a:pt x="3655" y="4648"/>
                      <a:pt x="3641" y="4634"/>
                    </a:cubicBezTo>
                    <a:cubicBezTo>
                      <a:pt x="3641" y="4620"/>
                      <a:pt x="3641" y="4606"/>
                      <a:pt x="3614" y="4564"/>
                    </a:cubicBezTo>
                    <a:cubicBezTo>
                      <a:pt x="3600" y="4550"/>
                      <a:pt x="3600" y="4536"/>
                      <a:pt x="3572" y="4522"/>
                    </a:cubicBezTo>
                    <a:cubicBezTo>
                      <a:pt x="3655" y="4522"/>
                      <a:pt x="3753" y="4536"/>
                      <a:pt x="3865" y="4550"/>
                    </a:cubicBezTo>
                    <a:cubicBezTo>
                      <a:pt x="3962" y="4564"/>
                      <a:pt x="4060" y="4620"/>
                      <a:pt x="4144" y="4676"/>
                    </a:cubicBezTo>
                    <a:cubicBezTo>
                      <a:pt x="4311" y="4773"/>
                      <a:pt x="4478" y="4955"/>
                      <a:pt x="4562" y="5164"/>
                    </a:cubicBezTo>
                    <a:cubicBezTo>
                      <a:pt x="4576" y="5192"/>
                      <a:pt x="4590" y="5234"/>
                      <a:pt x="4590" y="5262"/>
                    </a:cubicBezTo>
                    <a:cubicBezTo>
                      <a:pt x="4618" y="5303"/>
                      <a:pt x="4618" y="5331"/>
                      <a:pt x="4632" y="5373"/>
                    </a:cubicBezTo>
                    <a:cubicBezTo>
                      <a:pt x="4688" y="5582"/>
                      <a:pt x="4688" y="5806"/>
                      <a:pt x="4646" y="6029"/>
                    </a:cubicBezTo>
                    <a:cubicBezTo>
                      <a:pt x="4618" y="6196"/>
                      <a:pt x="4562" y="6350"/>
                      <a:pt x="4492" y="6503"/>
                    </a:cubicBezTo>
                    <a:lnTo>
                      <a:pt x="4478" y="6559"/>
                    </a:lnTo>
                    <a:lnTo>
                      <a:pt x="4436" y="6615"/>
                    </a:lnTo>
                    <a:cubicBezTo>
                      <a:pt x="4423" y="6643"/>
                      <a:pt x="4409" y="6684"/>
                      <a:pt x="4367" y="6712"/>
                    </a:cubicBezTo>
                    <a:cubicBezTo>
                      <a:pt x="4311" y="6782"/>
                      <a:pt x="4283" y="6838"/>
                      <a:pt x="4227" y="6894"/>
                    </a:cubicBezTo>
                    <a:cubicBezTo>
                      <a:pt x="4130" y="7005"/>
                      <a:pt x="4004" y="7103"/>
                      <a:pt x="3892" y="7187"/>
                    </a:cubicBezTo>
                    <a:cubicBezTo>
                      <a:pt x="3781" y="7256"/>
                      <a:pt x="3655" y="7326"/>
                      <a:pt x="3530" y="7354"/>
                    </a:cubicBezTo>
                    <a:lnTo>
                      <a:pt x="3446" y="7396"/>
                    </a:lnTo>
                    <a:cubicBezTo>
                      <a:pt x="3404" y="7410"/>
                      <a:pt x="3376" y="7410"/>
                      <a:pt x="3362" y="7410"/>
                    </a:cubicBezTo>
                    <a:lnTo>
                      <a:pt x="3265" y="7424"/>
                    </a:lnTo>
                    <a:lnTo>
                      <a:pt x="3167" y="7452"/>
                    </a:lnTo>
                    <a:cubicBezTo>
                      <a:pt x="3097" y="7452"/>
                      <a:pt x="3042" y="7466"/>
                      <a:pt x="2972" y="7466"/>
                    </a:cubicBezTo>
                    <a:lnTo>
                      <a:pt x="2777" y="7466"/>
                    </a:lnTo>
                    <a:cubicBezTo>
                      <a:pt x="2526" y="7466"/>
                      <a:pt x="2260" y="7424"/>
                      <a:pt x="2009" y="7340"/>
                    </a:cubicBezTo>
                    <a:cubicBezTo>
                      <a:pt x="1772" y="7256"/>
                      <a:pt x="1521" y="7145"/>
                      <a:pt x="1312" y="7005"/>
                    </a:cubicBezTo>
                    <a:cubicBezTo>
                      <a:pt x="1103" y="6866"/>
                      <a:pt x="921" y="6684"/>
                      <a:pt x="740" y="6489"/>
                    </a:cubicBezTo>
                    <a:cubicBezTo>
                      <a:pt x="712" y="6433"/>
                      <a:pt x="656" y="6364"/>
                      <a:pt x="615" y="6308"/>
                    </a:cubicBezTo>
                    <a:cubicBezTo>
                      <a:pt x="587" y="6238"/>
                      <a:pt x="545" y="6196"/>
                      <a:pt x="503" y="6126"/>
                    </a:cubicBezTo>
                    <a:lnTo>
                      <a:pt x="391" y="5917"/>
                    </a:lnTo>
                    <a:cubicBezTo>
                      <a:pt x="363" y="5847"/>
                      <a:pt x="336" y="5778"/>
                      <a:pt x="308" y="5680"/>
                    </a:cubicBezTo>
                    <a:cubicBezTo>
                      <a:pt x="294" y="5652"/>
                      <a:pt x="294" y="5610"/>
                      <a:pt x="266" y="5582"/>
                    </a:cubicBezTo>
                    <a:lnTo>
                      <a:pt x="238" y="5457"/>
                    </a:lnTo>
                    <a:cubicBezTo>
                      <a:pt x="224" y="5387"/>
                      <a:pt x="196" y="5303"/>
                      <a:pt x="196" y="5220"/>
                    </a:cubicBezTo>
                    <a:cubicBezTo>
                      <a:pt x="182" y="5122"/>
                      <a:pt x="182" y="5052"/>
                      <a:pt x="168" y="4969"/>
                    </a:cubicBezTo>
                    <a:cubicBezTo>
                      <a:pt x="168" y="4885"/>
                      <a:pt x="168" y="4815"/>
                      <a:pt x="154" y="4732"/>
                    </a:cubicBezTo>
                    <a:cubicBezTo>
                      <a:pt x="154" y="4285"/>
                      <a:pt x="224" y="3839"/>
                      <a:pt x="377" y="3406"/>
                    </a:cubicBezTo>
                    <a:cubicBezTo>
                      <a:pt x="531" y="2960"/>
                      <a:pt x="782" y="2542"/>
                      <a:pt x="1089" y="2193"/>
                    </a:cubicBezTo>
                    <a:cubicBezTo>
                      <a:pt x="1410" y="1830"/>
                      <a:pt x="1786" y="1537"/>
                      <a:pt x="2247" y="1314"/>
                    </a:cubicBezTo>
                    <a:cubicBezTo>
                      <a:pt x="2679" y="1077"/>
                      <a:pt x="3167" y="965"/>
                      <a:pt x="3683" y="910"/>
                    </a:cubicBezTo>
                    <a:cubicBezTo>
                      <a:pt x="3927" y="883"/>
                      <a:pt x="4171" y="869"/>
                      <a:pt x="4416" y="869"/>
                    </a:cubicBezTo>
                    <a:cubicBezTo>
                      <a:pt x="4690" y="869"/>
                      <a:pt x="4966" y="887"/>
                      <a:pt x="5246" y="924"/>
                    </a:cubicBezTo>
                    <a:lnTo>
                      <a:pt x="5427" y="965"/>
                    </a:lnTo>
                    <a:lnTo>
                      <a:pt x="5622" y="993"/>
                    </a:lnTo>
                    <a:cubicBezTo>
                      <a:pt x="5748" y="1007"/>
                      <a:pt x="5873" y="1063"/>
                      <a:pt x="6013" y="1077"/>
                    </a:cubicBezTo>
                    <a:cubicBezTo>
                      <a:pt x="6250" y="1147"/>
                      <a:pt x="6501" y="1244"/>
                      <a:pt x="6738" y="1342"/>
                    </a:cubicBezTo>
                    <a:cubicBezTo>
                      <a:pt x="6864" y="1398"/>
                      <a:pt x="6961" y="1468"/>
                      <a:pt x="7087" y="1523"/>
                    </a:cubicBezTo>
                    <a:cubicBezTo>
                      <a:pt x="7143" y="1551"/>
                      <a:pt x="7198" y="1593"/>
                      <a:pt x="7268" y="1621"/>
                    </a:cubicBezTo>
                    <a:lnTo>
                      <a:pt x="7421" y="1733"/>
                    </a:lnTo>
                    <a:cubicBezTo>
                      <a:pt x="7631" y="1872"/>
                      <a:pt x="7840" y="2039"/>
                      <a:pt x="8007" y="2193"/>
                    </a:cubicBezTo>
                    <a:cubicBezTo>
                      <a:pt x="8189" y="2374"/>
                      <a:pt x="8356" y="2570"/>
                      <a:pt x="8496" y="2779"/>
                    </a:cubicBezTo>
                    <a:lnTo>
                      <a:pt x="8607" y="2932"/>
                    </a:lnTo>
                    <a:lnTo>
                      <a:pt x="8663" y="3016"/>
                    </a:lnTo>
                    <a:lnTo>
                      <a:pt x="8691" y="3100"/>
                    </a:lnTo>
                    <a:cubicBezTo>
                      <a:pt x="8733" y="3155"/>
                      <a:pt x="8747" y="3211"/>
                      <a:pt x="8775" y="3281"/>
                    </a:cubicBezTo>
                    <a:lnTo>
                      <a:pt x="8844" y="3448"/>
                    </a:lnTo>
                    <a:cubicBezTo>
                      <a:pt x="9026" y="3923"/>
                      <a:pt x="9095" y="4411"/>
                      <a:pt x="9081" y="4913"/>
                    </a:cubicBezTo>
                    <a:cubicBezTo>
                      <a:pt x="9040" y="5401"/>
                      <a:pt x="8942" y="5889"/>
                      <a:pt x="8761" y="6364"/>
                    </a:cubicBezTo>
                    <a:cubicBezTo>
                      <a:pt x="8412" y="7284"/>
                      <a:pt x="7910" y="8149"/>
                      <a:pt x="7491" y="8986"/>
                    </a:cubicBezTo>
                    <a:cubicBezTo>
                      <a:pt x="7282" y="9404"/>
                      <a:pt x="7087" y="9837"/>
                      <a:pt x="6933" y="10255"/>
                    </a:cubicBezTo>
                    <a:cubicBezTo>
                      <a:pt x="6780" y="10688"/>
                      <a:pt x="6682" y="11106"/>
                      <a:pt x="6640" y="11525"/>
                    </a:cubicBezTo>
                    <a:cubicBezTo>
                      <a:pt x="6585" y="11943"/>
                      <a:pt x="6585" y="12348"/>
                      <a:pt x="6599" y="12724"/>
                    </a:cubicBezTo>
                    <a:cubicBezTo>
                      <a:pt x="6612" y="13115"/>
                      <a:pt x="6668" y="13463"/>
                      <a:pt x="6738" y="13812"/>
                    </a:cubicBezTo>
                    <a:cubicBezTo>
                      <a:pt x="6877" y="14468"/>
                      <a:pt x="7059" y="15026"/>
                      <a:pt x="7226" y="15486"/>
                    </a:cubicBezTo>
                    <a:cubicBezTo>
                      <a:pt x="7408" y="15932"/>
                      <a:pt x="7547" y="16281"/>
                      <a:pt x="7645" y="16518"/>
                    </a:cubicBezTo>
                    <a:cubicBezTo>
                      <a:pt x="7662" y="16553"/>
                      <a:pt x="7677" y="16585"/>
                      <a:pt x="7691" y="16615"/>
                    </a:cubicBezTo>
                    <a:lnTo>
                      <a:pt x="7691" y="16615"/>
                    </a:lnTo>
                    <a:cubicBezTo>
                      <a:pt x="7286" y="15597"/>
                      <a:pt x="6922" y="14554"/>
                      <a:pt x="6794" y="13463"/>
                    </a:cubicBezTo>
                    <a:cubicBezTo>
                      <a:pt x="6780" y="13324"/>
                      <a:pt x="6752" y="13170"/>
                      <a:pt x="6752" y="13031"/>
                    </a:cubicBezTo>
                    <a:cubicBezTo>
                      <a:pt x="6738" y="12892"/>
                      <a:pt x="6738" y="12724"/>
                      <a:pt x="6738" y="12585"/>
                    </a:cubicBezTo>
                    <a:cubicBezTo>
                      <a:pt x="6738" y="12292"/>
                      <a:pt x="6752" y="11999"/>
                      <a:pt x="6808" y="11720"/>
                    </a:cubicBezTo>
                    <a:cubicBezTo>
                      <a:pt x="6891" y="11148"/>
                      <a:pt x="7087" y="10590"/>
                      <a:pt x="7352" y="10102"/>
                    </a:cubicBezTo>
                    <a:cubicBezTo>
                      <a:pt x="7617" y="9586"/>
                      <a:pt x="7924" y="9167"/>
                      <a:pt x="8258" y="8749"/>
                    </a:cubicBezTo>
                    <a:cubicBezTo>
                      <a:pt x="8593" y="8330"/>
                      <a:pt x="8914" y="7884"/>
                      <a:pt x="9193" y="7312"/>
                    </a:cubicBezTo>
                    <a:cubicBezTo>
                      <a:pt x="9237" y="7213"/>
                      <a:pt x="9255" y="7105"/>
                      <a:pt x="9226" y="7105"/>
                    </a:cubicBezTo>
                    <a:cubicBezTo>
                      <a:pt x="9219" y="7105"/>
                      <a:pt x="9208" y="7113"/>
                      <a:pt x="9193" y="7131"/>
                    </a:cubicBezTo>
                    <a:cubicBezTo>
                      <a:pt x="9109" y="7256"/>
                      <a:pt x="9026" y="7340"/>
                      <a:pt x="8942" y="7396"/>
                    </a:cubicBezTo>
                    <a:cubicBezTo>
                      <a:pt x="8844" y="7466"/>
                      <a:pt x="8775" y="7493"/>
                      <a:pt x="8705" y="7549"/>
                    </a:cubicBezTo>
                    <a:cubicBezTo>
                      <a:pt x="8677" y="7563"/>
                      <a:pt x="8621" y="7591"/>
                      <a:pt x="8593" y="7605"/>
                    </a:cubicBezTo>
                    <a:cubicBezTo>
                      <a:pt x="8663" y="7493"/>
                      <a:pt x="8733" y="7410"/>
                      <a:pt x="8775" y="7312"/>
                    </a:cubicBezTo>
                    <a:cubicBezTo>
                      <a:pt x="8844" y="7200"/>
                      <a:pt x="8900" y="7103"/>
                      <a:pt x="8970" y="6991"/>
                    </a:cubicBezTo>
                    <a:cubicBezTo>
                      <a:pt x="9374" y="6280"/>
                      <a:pt x="9681" y="5443"/>
                      <a:pt x="9723" y="4536"/>
                    </a:cubicBezTo>
                    <a:lnTo>
                      <a:pt x="9723" y="4313"/>
                    </a:lnTo>
                    <a:cubicBezTo>
                      <a:pt x="9723" y="4243"/>
                      <a:pt x="9709" y="4146"/>
                      <a:pt x="9709" y="4076"/>
                    </a:cubicBezTo>
                    <a:cubicBezTo>
                      <a:pt x="9709" y="4048"/>
                      <a:pt x="9709" y="3992"/>
                      <a:pt x="9681" y="3964"/>
                    </a:cubicBezTo>
                    <a:lnTo>
                      <a:pt x="9667" y="3783"/>
                    </a:lnTo>
                    <a:cubicBezTo>
                      <a:pt x="9653" y="3713"/>
                      <a:pt x="9653" y="3630"/>
                      <a:pt x="9611" y="3560"/>
                    </a:cubicBezTo>
                    <a:cubicBezTo>
                      <a:pt x="9542" y="3239"/>
                      <a:pt x="9430" y="2932"/>
                      <a:pt x="9263" y="2653"/>
                    </a:cubicBezTo>
                    <a:cubicBezTo>
                      <a:pt x="9109" y="2360"/>
                      <a:pt x="8914" y="2095"/>
                      <a:pt x="8705" y="1844"/>
                    </a:cubicBezTo>
                    <a:cubicBezTo>
                      <a:pt x="8482" y="1607"/>
                      <a:pt x="8231" y="1398"/>
                      <a:pt x="7979" y="1203"/>
                    </a:cubicBezTo>
                    <a:cubicBezTo>
                      <a:pt x="7575" y="910"/>
                      <a:pt x="7156" y="686"/>
                      <a:pt x="6808" y="547"/>
                    </a:cubicBezTo>
                    <a:cubicBezTo>
                      <a:pt x="6725" y="508"/>
                      <a:pt x="6652" y="491"/>
                      <a:pt x="6609" y="491"/>
                    </a:cubicBezTo>
                    <a:cubicBezTo>
                      <a:pt x="6543" y="491"/>
                      <a:pt x="6542" y="530"/>
                      <a:pt x="6668" y="589"/>
                    </a:cubicBezTo>
                    <a:cubicBezTo>
                      <a:pt x="7449" y="938"/>
                      <a:pt x="8063" y="1482"/>
                      <a:pt x="8426" y="2081"/>
                    </a:cubicBezTo>
                    <a:cubicBezTo>
                      <a:pt x="8496" y="2179"/>
                      <a:pt x="8551" y="2291"/>
                      <a:pt x="8607" y="2388"/>
                    </a:cubicBezTo>
                    <a:cubicBezTo>
                      <a:pt x="7979" y="1537"/>
                      <a:pt x="7073" y="910"/>
                      <a:pt x="6110" y="519"/>
                    </a:cubicBezTo>
                    <a:cubicBezTo>
                      <a:pt x="5216" y="169"/>
                      <a:pt x="4286" y="0"/>
                      <a:pt x="3410" y="0"/>
                    </a:cubicBezTo>
                    <a:close/>
                    <a:moveTo>
                      <a:pt x="7691" y="16615"/>
                    </a:moveTo>
                    <a:lnTo>
                      <a:pt x="7691" y="16615"/>
                    </a:lnTo>
                    <a:cubicBezTo>
                      <a:pt x="7727" y="16704"/>
                      <a:pt x="7762" y="16792"/>
                      <a:pt x="7798" y="16881"/>
                    </a:cubicBezTo>
                    <a:cubicBezTo>
                      <a:pt x="7798" y="16881"/>
                      <a:pt x="7768" y="16781"/>
                      <a:pt x="7691" y="16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9"/>
              <p:cNvSpPr/>
              <p:nvPr/>
            </p:nvSpPr>
            <p:spPr>
              <a:xfrm>
                <a:off x="180978" y="4217091"/>
                <a:ext cx="430061" cy="716638"/>
              </a:xfrm>
              <a:custGeom>
                <a:avLst/>
                <a:gdLst/>
                <a:ahLst/>
                <a:cxnLst/>
                <a:rect l="l" t="t" r="r" b="b"/>
                <a:pathLst>
                  <a:path w="9807" h="16342" extrusionOk="0">
                    <a:moveTo>
                      <a:pt x="461" y="0"/>
                    </a:moveTo>
                    <a:lnTo>
                      <a:pt x="461" y="0"/>
                    </a:lnTo>
                    <a:cubicBezTo>
                      <a:pt x="1437" y="628"/>
                      <a:pt x="2442" y="1256"/>
                      <a:pt x="3390" y="1897"/>
                    </a:cubicBezTo>
                    <a:cubicBezTo>
                      <a:pt x="3641" y="2051"/>
                      <a:pt x="3864" y="2232"/>
                      <a:pt x="4115" y="2399"/>
                    </a:cubicBezTo>
                    <a:cubicBezTo>
                      <a:pt x="4227" y="2497"/>
                      <a:pt x="4339" y="2581"/>
                      <a:pt x="4464" y="2664"/>
                    </a:cubicBezTo>
                    <a:cubicBezTo>
                      <a:pt x="4562" y="2748"/>
                      <a:pt x="4687" y="2846"/>
                      <a:pt x="4785" y="2943"/>
                    </a:cubicBezTo>
                    <a:lnTo>
                      <a:pt x="4966" y="3083"/>
                    </a:lnTo>
                    <a:lnTo>
                      <a:pt x="5120" y="3222"/>
                    </a:lnTo>
                    <a:cubicBezTo>
                      <a:pt x="5231" y="3334"/>
                      <a:pt x="5329" y="3418"/>
                      <a:pt x="5441" y="3515"/>
                    </a:cubicBezTo>
                    <a:cubicBezTo>
                      <a:pt x="5622" y="3725"/>
                      <a:pt x="5817" y="3920"/>
                      <a:pt x="5998" y="4143"/>
                    </a:cubicBezTo>
                    <a:cubicBezTo>
                      <a:pt x="6026" y="4199"/>
                      <a:pt x="6082" y="4255"/>
                      <a:pt x="6110" y="4324"/>
                    </a:cubicBezTo>
                    <a:cubicBezTo>
                      <a:pt x="6152" y="4380"/>
                      <a:pt x="6180" y="4450"/>
                      <a:pt x="6222" y="4492"/>
                    </a:cubicBezTo>
                    <a:cubicBezTo>
                      <a:pt x="6291" y="4617"/>
                      <a:pt x="6347" y="4729"/>
                      <a:pt x="6389" y="4840"/>
                    </a:cubicBezTo>
                    <a:cubicBezTo>
                      <a:pt x="6445" y="4966"/>
                      <a:pt x="6487" y="5091"/>
                      <a:pt x="6528" y="5217"/>
                    </a:cubicBezTo>
                    <a:cubicBezTo>
                      <a:pt x="6584" y="5329"/>
                      <a:pt x="6598" y="5454"/>
                      <a:pt x="6654" y="5580"/>
                    </a:cubicBezTo>
                    <a:cubicBezTo>
                      <a:pt x="6724" y="5817"/>
                      <a:pt x="6794" y="6082"/>
                      <a:pt x="6863" y="6333"/>
                    </a:cubicBezTo>
                    <a:cubicBezTo>
                      <a:pt x="6905" y="6445"/>
                      <a:pt x="6947" y="6584"/>
                      <a:pt x="6989" y="6710"/>
                    </a:cubicBezTo>
                    <a:cubicBezTo>
                      <a:pt x="7045" y="6835"/>
                      <a:pt x="7086" y="6961"/>
                      <a:pt x="7142" y="7100"/>
                    </a:cubicBezTo>
                    <a:cubicBezTo>
                      <a:pt x="7179" y="7165"/>
                      <a:pt x="7246" y="7217"/>
                      <a:pt x="7288" y="7217"/>
                    </a:cubicBezTo>
                    <a:cubicBezTo>
                      <a:pt x="7309" y="7217"/>
                      <a:pt x="7324" y="7203"/>
                      <a:pt x="7324" y="7170"/>
                    </a:cubicBezTo>
                    <a:cubicBezTo>
                      <a:pt x="7324" y="7002"/>
                      <a:pt x="7338" y="6891"/>
                      <a:pt x="7365" y="6765"/>
                    </a:cubicBezTo>
                    <a:cubicBezTo>
                      <a:pt x="7407" y="6640"/>
                      <a:pt x="7435" y="6556"/>
                      <a:pt x="7491" y="6445"/>
                    </a:cubicBezTo>
                    <a:cubicBezTo>
                      <a:pt x="7533" y="6403"/>
                      <a:pt x="7547" y="6333"/>
                      <a:pt x="7603" y="6291"/>
                    </a:cubicBezTo>
                    <a:cubicBezTo>
                      <a:pt x="7630" y="6417"/>
                      <a:pt x="7644" y="6514"/>
                      <a:pt x="7686" y="6640"/>
                    </a:cubicBezTo>
                    <a:cubicBezTo>
                      <a:pt x="7714" y="6765"/>
                      <a:pt x="7742" y="6863"/>
                      <a:pt x="7770" y="6988"/>
                    </a:cubicBezTo>
                    <a:cubicBezTo>
                      <a:pt x="7812" y="7072"/>
                      <a:pt x="7826" y="7184"/>
                      <a:pt x="7854" y="7267"/>
                    </a:cubicBezTo>
                    <a:cubicBezTo>
                      <a:pt x="7895" y="7351"/>
                      <a:pt x="7909" y="7463"/>
                      <a:pt x="7951" y="7560"/>
                    </a:cubicBezTo>
                    <a:lnTo>
                      <a:pt x="8035" y="7867"/>
                    </a:lnTo>
                    <a:lnTo>
                      <a:pt x="8063" y="8007"/>
                    </a:lnTo>
                    <a:lnTo>
                      <a:pt x="8091" y="8076"/>
                    </a:lnTo>
                    <a:lnTo>
                      <a:pt x="8105" y="8146"/>
                    </a:lnTo>
                    <a:cubicBezTo>
                      <a:pt x="8188" y="8495"/>
                      <a:pt x="8244" y="8858"/>
                      <a:pt x="8258" y="9206"/>
                    </a:cubicBezTo>
                    <a:cubicBezTo>
                      <a:pt x="8272" y="9443"/>
                      <a:pt x="8272" y="9681"/>
                      <a:pt x="8258" y="9918"/>
                    </a:cubicBezTo>
                    <a:cubicBezTo>
                      <a:pt x="8258" y="10141"/>
                      <a:pt x="8244" y="10392"/>
                      <a:pt x="8202" y="10615"/>
                    </a:cubicBezTo>
                    <a:cubicBezTo>
                      <a:pt x="8174" y="10838"/>
                      <a:pt x="8133" y="11089"/>
                      <a:pt x="8091" y="11313"/>
                    </a:cubicBezTo>
                    <a:cubicBezTo>
                      <a:pt x="8035" y="11536"/>
                      <a:pt x="7965" y="11773"/>
                      <a:pt x="7882" y="11982"/>
                    </a:cubicBezTo>
                    <a:cubicBezTo>
                      <a:pt x="7714" y="12303"/>
                      <a:pt x="7547" y="12582"/>
                      <a:pt x="7393" y="12833"/>
                    </a:cubicBezTo>
                    <a:cubicBezTo>
                      <a:pt x="7322" y="12925"/>
                      <a:pt x="7340" y="13039"/>
                      <a:pt x="7404" y="13039"/>
                    </a:cubicBezTo>
                    <a:cubicBezTo>
                      <a:pt x="7428" y="13039"/>
                      <a:pt x="7457" y="13024"/>
                      <a:pt x="7491" y="12986"/>
                    </a:cubicBezTo>
                    <a:cubicBezTo>
                      <a:pt x="7951" y="12498"/>
                      <a:pt x="8370" y="12010"/>
                      <a:pt x="8732" y="11466"/>
                    </a:cubicBezTo>
                    <a:cubicBezTo>
                      <a:pt x="8760" y="11424"/>
                      <a:pt x="8802" y="11382"/>
                      <a:pt x="8830" y="11327"/>
                    </a:cubicBezTo>
                    <a:cubicBezTo>
                      <a:pt x="8872" y="11285"/>
                      <a:pt x="8900" y="11243"/>
                      <a:pt x="8942" y="11187"/>
                    </a:cubicBezTo>
                    <a:lnTo>
                      <a:pt x="8942" y="11187"/>
                    </a:lnTo>
                    <a:cubicBezTo>
                      <a:pt x="8830" y="11661"/>
                      <a:pt x="8621" y="12122"/>
                      <a:pt x="8342" y="12498"/>
                    </a:cubicBezTo>
                    <a:cubicBezTo>
                      <a:pt x="8091" y="12889"/>
                      <a:pt x="7756" y="13210"/>
                      <a:pt x="7407" y="13461"/>
                    </a:cubicBezTo>
                    <a:cubicBezTo>
                      <a:pt x="7059" y="13698"/>
                      <a:pt x="6668" y="13893"/>
                      <a:pt x="6319" y="14005"/>
                    </a:cubicBezTo>
                    <a:cubicBezTo>
                      <a:pt x="6152" y="14046"/>
                      <a:pt x="5957" y="14102"/>
                      <a:pt x="5789" y="14116"/>
                    </a:cubicBezTo>
                    <a:cubicBezTo>
                      <a:pt x="5692" y="14144"/>
                      <a:pt x="5608" y="14158"/>
                      <a:pt x="5524" y="14158"/>
                    </a:cubicBezTo>
                    <a:cubicBezTo>
                      <a:pt x="5482" y="14158"/>
                      <a:pt x="5441" y="14158"/>
                      <a:pt x="5399" y="14172"/>
                    </a:cubicBezTo>
                    <a:lnTo>
                      <a:pt x="5301" y="14172"/>
                    </a:lnTo>
                    <a:cubicBezTo>
                      <a:pt x="5259" y="14172"/>
                      <a:pt x="5231" y="14172"/>
                      <a:pt x="5189" y="14186"/>
                    </a:cubicBezTo>
                    <a:cubicBezTo>
                      <a:pt x="5162" y="14214"/>
                      <a:pt x="5120" y="14228"/>
                      <a:pt x="5092" y="14228"/>
                    </a:cubicBezTo>
                    <a:cubicBezTo>
                      <a:pt x="5022" y="14256"/>
                      <a:pt x="4966" y="14312"/>
                      <a:pt x="4966" y="14381"/>
                    </a:cubicBezTo>
                    <a:cubicBezTo>
                      <a:pt x="4952" y="14493"/>
                      <a:pt x="4952" y="14577"/>
                      <a:pt x="4966" y="14660"/>
                    </a:cubicBezTo>
                    <a:cubicBezTo>
                      <a:pt x="4980" y="14744"/>
                      <a:pt x="5022" y="14814"/>
                      <a:pt x="5064" y="14883"/>
                    </a:cubicBezTo>
                    <a:cubicBezTo>
                      <a:pt x="5120" y="14953"/>
                      <a:pt x="5189" y="15009"/>
                      <a:pt x="5301" y="15051"/>
                    </a:cubicBezTo>
                    <a:lnTo>
                      <a:pt x="5454" y="15093"/>
                    </a:lnTo>
                    <a:cubicBezTo>
                      <a:pt x="5510" y="15121"/>
                      <a:pt x="5552" y="15121"/>
                      <a:pt x="5622" y="15134"/>
                    </a:cubicBezTo>
                    <a:cubicBezTo>
                      <a:pt x="5231" y="15232"/>
                      <a:pt x="4813" y="15274"/>
                      <a:pt x="4394" y="15288"/>
                    </a:cubicBezTo>
                    <a:cubicBezTo>
                      <a:pt x="4371" y="15290"/>
                      <a:pt x="4344" y="15291"/>
                      <a:pt x="4314" y="15291"/>
                    </a:cubicBezTo>
                    <a:cubicBezTo>
                      <a:pt x="4110" y="15291"/>
                      <a:pt x="3767" y="15251"/>
                      <a:pt x="3488" y="15190"/>
                    </a:cubicBezTo>
                    <a:cubicBezTo>
                      <a:pt x="3390" y="15162"/>
                      <a:pt x="3320" y="15148"/>
                      <a:pt x="3251" y="15134"/>
                    </a:cubicBezTo>
                    <a:cubicBezTo>
                      <a:pt x="3223" y="15134"/>
                      <a:pt x="3181" y="15134"/>
                      <a:pt x="3153" y="15121"/>
                    </a:cubicBezTo>
                    <a:cubicBezTo>
                      <a:pt x="3111" y="15121"/>
                      <a:pt x="3097" y="15121"/>
                      <a:pt x="3069" y="15093"/>
                    </a:cubicBezTo>
                    <a:cubicBezTo>
                      <a:pt x="2958" y="15093"/>
                      <a:pt x="2902" y="15134"/>
                      <a:pt x="2930" y="15218"/>
                    </a:cubicBezTo>
                    <a:cubicBezTo>
                      <a:pt x="2944" y="15274"/>
                      <a:pt x="2972" y="15344"/>
                      <a:pt x="3069" y="15427"/>
                    </a:cubicBezTo>
                    <a:cubicBezTo>
                      <a:pt x="3139" y="15497"/>
                      <a:pt x="3237" y="15609"/>
                      <a:pt x="3362" y="15692"/>
                    </a:cubicBezTo>
                    <a:cubicBezTo>
                      <a:pt x="3488" y="15762"/>
                      <a:pt x="3627" y="15846"/>
                      <a:pt x="3739" y="15902"/>
                    </a:cubicBezTo>
                    <a:cubicBezTo>
                      <a:pt x="3878" y="15957"/>
                      <a:pt x="4004" y="15971"/>
                      <a:pt x="4087" y="15985"/>
                    </a:cubicBezTo>
                    <a:cubicBezTo>
                      <a:pt x="4004" y="15985"/>
                      <a:pt x="3934" y="15971"/>
                      <a:pt x="3850" y="15971"/>
                    </a:cubicBezTo>
                    <a:cubicBezTo>
                      <a:pt x="3767" y="15971"/>
                      <a:pt x="3697" y="15957"/>
                      <a:pt x="3599" y="15930"/>
                    </a:cubicBezTo>
                    <a:cubicBezTo>
                      <a:pt x="3446" y="15902"/>
                      <a:pt x="3292" y="15888"/>
                      <a:pt x="3139" y="15832"/>
                    </a:cubicBezTo>
                    <a:cubicBezTo>
                      <a:pt x="2135" y="15553"/>
                      <a:pt x="1284" y="14925"/>
                      <a:pt x="768" y="14116"/>
                    </a:cubicBezTo>
                    <a:cubicBezTo>
                      <a:pt x="726" y="14074"/>
                      <a:pt x="698" y="14033"/>
                      <a:pt x="670" y="13977"/>
                    </a:cubicBezTo>
                    <a:cubicBezTo>
                      <a:pt x="642" y="13935"/>
                      <a:pt x="628" y="13879"/>
                      <a:pt x="586" y="13837"/>
                    </a:cubicBezTo>
                    <a:cubicBezTo>
                      <a:pt x="558" y="13795"/>
                      <a:pt x="531" y="13740"/>
                      <a:pt x="503" y="13698"/>
                    </a:cubicBezTo>
                    <a:cubicBezTo>
                      <a:pt x="489" y="13656"/>
                      <a:pt x="447" y="13600"/>
                      <a:pt x="433" y="13544"/>
                    </a:cubicBezTo>
                    <a:cubicBezTo>
                      <a:pt x="349" y="13335"/>
                      <a:pt x="280" y="13126"/>
                      <a:pt x="238" y="12917"/>
                    </a:cubicBezTo>
                    <a:cubicBezTo>
                      <a:pt x="168" y="12484"/>
                      <a:pt x="210" y="12024"/>
                      <a:pt x="321" y="11605"/>
                    </a:cubicBezTo>
                    <a:cubicBezTo>
                      <a:pt x="447" y="11187"/>
                      <a:pt x="656" y="10796"/>
                      <a:pt x="977" y="10462"/>
                    </a:cubicBezTo>
                    <a:cubicBezTo>
                      <a:pt x="1061" y="10378"/>
                      <a:pt x="1144" y="10266"/>
                      <a:pt x="1256" y="10197"/>
                    </a:cubicBezTo>
                    <a:cubicBezTo>
                      <a:pt x="1298" y="10169"/>
                      <a:pt x="1354" y="10113"/>
                      <a:pt x="1409" y="10071"/>
                    </a:cubicBezTo>
                    <a:lnTo>
                      <a:pt x="1563" y="9974"/>
                    </a:lnTo>
                    <a:cubicBezTo>
                      <a:pt x="1619" y="9932"/>
                      <a:pt x="1674" y="9904"/>
                      <a:pt x="1744" y="9890"/>
                    </a:cubicBezTo>
                    <a:cubicBezTo>
                      <a:pt x="1786" y="9848"/>
                      <a:pt x="1842" y="9834"/>
                      <a:pt x="1912" y="9792"/>
                    </a:cubicBezTo>
                    <a:cubicBezTo>
                      <a:pt x="1967" y="9778"/>
                      <a:pt x="2037" y="9750"/>
                      <a:pt x="2093" y="9722"/>
                    </a:cubicBezTo>
                    <a:lnTo>
                      <a:pt x="2274" y="9681"/>
                    </a:lnTo>
                    <a:cubicBezTo>
                      <a:pt x="2433" y="9646"/>
                      <a:pt x="2592" y="9629"/>
                      <a:pt x="2749" y="9629"/>
                    </a:cubicBezTo>
                    <a:cubicBezTo>
                      <a:pt x="3103" y="9629"/>
                      <a:pt x="3448" y="9716"/>
                      <a:pt x="3767" y="9890"/>
                    </a:cubicBezTo>
                    <a:cubicBezTo>
                      <a:pt x="4157" y="10113"/>
                      <a:pt x="4534" y="10476"/>
                      <a:pt x="4701" y="10964"/>
                    </a:cubicBezTo>
                    <a:cubicBezTo>
                      <a:pt x="4743" y="11103"/>
                      <a:pt x="4757" y="11243"/>
                      <a:pt x="4743" y="11382"/>
                    </a:cubicBezTo>
                    <a:cubicBezTo>
                      <a:pt x="4715" y="11522"/>
                      <a:pt x="4701" y="11661"/>
                      <a:pt x="4645" y="11801"/>
                    </a:cubicBezTo>
                    <a:cubicBezTo>
                      <a:pt x="4604" y="11926"/>
                      <a:pt x="4534" y="12052"/>
                      <a:pt x="4436" y="12163"/>
                    </a:cubicBezTo>
                    <a:cubicBezTo>
                      <a:pt x="4353" y="12275"/>
                      <a:pt x="4255" y="12373"/>
                      <a:pt x="4143" y="12442"/>
                    </a:cubicBezTo>
                    <a:cubicBezTo>
                      <a:pt x="4018" y="12512"/>
                      <a:pt x="3878" y="12610"/>
                      <a:pt x="3739" y="12638"/>
                    </a:cubicBezTo>
                    <a:cubicBezTo>
                      <a:pt x="3669" y="12659"/>
                      <a:pt x="3596" y="12669"/>
                      <a:pt x="3521" y="12669"/>
                    </a:cubicBezTo>
                    <a:cubicBezTo>
                      <a:pt x="3446" y="12669"/>
                      <a:pt x="3369" y="12659"/>
                      <a:pt x="3292" y="12638"/>
                    </a:cubicBezTo>
                    <a:cubicBezTo>
                      <a:pt x="3153" y="12610"/>
                      <a:pt x="3013" y="12540"/>
                      <a:pt x="2888" y="12442"/>
                    </a:cubicBezTo>
                    <a:cubicBezTo>
                      <a:pt x="2762" y="12359"/>
                      <a:pt x="2679" y="12233"/>
                      <a:pt x="2595" y="12136"/>
                    </a:cubicBezTo>
                    <a:cubicBezTo>
                      <a:pt x="2511" y="11996"/>
                      <a:pt x="2469" y="11815"/>
                      <a:pt x="2456" y="11661"/>
                    </a:cubicBezTo>
                    <a:cubicBezTo>
                      <a:pt x="2442" y="11508"/>
                      <a:pt x="2469" y="11354"/>
                      <a:pt x="2511" y="11215"/>
                    </a:cubicBezTo>
                    <a:cubicBezTo>
                      <a:pt x="2581" y="10936"/>
                      <a:pt x="2679" y="10699"/>
                      <a:pt x="2553" y="10559"/>
                    </a:cubicBezTo>
                    <a:cubicBezTo>
                      <a:pt x="2553" y="10517"/>
                      <a:pt x="2525" y="10476"/>
                      <a:pt x="2456" y="10462"/>
                    </a:cubicBezTo>
                    <a:cubicBezTo>
                      <a:pt x="2430" y="10457"/>
                      <a:pt x="2399" y="10453"/>
                      <a:pt x="2363" y="10453"/>
                    </a:cubicBezTo>
                    <a:cubicBezTo>
                      <a:pt x="2300" y="10453"/>
                      <a:pt x="2223" y="10463"/>
                      <a:pt x="2135" y="10490"/>
                    </a:cubicBezTo>
                    <a:cubicBezTo>
                      <a:pt x="1953" y="10545"/>
                      <a:pt x="1702" y="10671"/>
                      <a:pt x="1479" y="10950"/>
                    </a:cubicBezTo>
                    <a:cubicBezTo>
                      <a:pt x="1368" y="11089"/>
                      <a:pt x="1270" y="11285"/>
                      <a:pt x="1200" y="11494"/>
                    </a:cubicBezTo>
                    <a:cubicBezTo>
                      <a:pt x="1130" y="11717"/>
                      <a:pt x="1089" y="11982"/>
                      <a:pt x="1130" y="12261"/>
                    </a:cubicBezTo>
                    <a:cubicBezTo>
                      <a:pt x="1171" y="12249"/>
                      <a:pt x="1200" y="12244"/>
                      <a:pt x="1221" y="12244"/>
                    </a:cubicBezTo>
                    <a:cubicBezTo>
                      <a:pt x="1271" y="12244"/>
                      <a:pt x="1274" y="12273"/>
                      <a:pt x="1284" y="12303"/>
                    </a:cubicBezTo>
                    <a:lnTo>
                      <a:pt x="1284" y="12345"/>
                    </a:lnTo>
                    <a:lnTo>
                      <a:pt x="1312" y="12387"/>
                    </a:lnTo>
                    <a:cubicBezTo>
                      <a:pt x="1312" y="12428"/>
                      <a:pt x="1326" y="12442"/>
                      <a:pt x="1326" y="12484"/>
                    </a:cubicBezTo>
                    <a:cubicBezTo>
                      <a:pt x="1340" y="12512"/>
                      <a:pt x="1340" y="12526"/>
                      <a:pt x="1354" y="12568"/>
                    </a:cubicBezTo>
                    <a:lnTo>
                      <a:pt x="1368" y="12624"/>
                    </a:lnTo>
                    <a:lnTo>
                      <a:pt x="1368" y="12638"/>
                    </a:lnTo>
                    <a:lnTo>
                      <a:pt x="1395" y="12693"/>
                    </a:lnTo>
                    <a:lnTo>
                      <a:pt x="1395" y="12707"/>
                    </a:lnTo>
                    <a:lnTo>
                      <a:pt x="1423" y="12777"/>
                    </a:lnTo>
                    <a:lnTo>
                      <a:pt x="1423" y="12791"/>
                    </a:lnTo>
                    <a:lnTo>
                      <a:pt x="1437" y="12847"/>
                    </a:lnTo>
                    <a:lnTo>
                      <a:pt x="1493" y="12945"/>
                    </a:lnTo>
                    <a:cubicBezTo>
                      <a:pt x="1535" y="13014"/>
                      <a:pt x="1577" y="13084"/>
                      <a:pt x="1619" y="13154"/>
                    </a:cubicBezTo>
                    <a:cubicBezTo>
                      <a:pt x="1786" y="13419"/>
                      <a:pt x="2037" y="13670"/>
                      <a:pt x="2330" y="13823"/>
                    </a:cubicBezTo>
                    <a:cubicBezTo>
                      <a:pt x="2609" y="13991"/>
                      <a:pt x="2930" y="14102"/>
                      <a:pt x="3237" y="14130"/>
                    </a:cubicBezTo>
                    <a:cubicBezTo>
                      <a:pt x="3323" y="14141"/>
                      <a:pt x="3408" y="14147"/>
                      <a:pt x="3491" y="14147"/>
                    </a:cubicBezTo>
                    <a:cubicBezTo>
                      <a:pt x="3719" y="14147"/>
                      <a:pt x="3935" y="14108"/>
                      <a:pt x="4129" y="14046"/>
                    </a:cubicBezTo>
                    <a:cubicBezTo>
                      <a:pt x="4157" y="14033"/>
                      <a:pt x="4199" y="14033"/>
                      <a:pt x="4227" y="14019"/>
                    </a:cubicBezTo>
                    <a:cubicBezTo>
                      <a:pt x="4269" y="13991"/>
                      <a:pt x="4325" y="13977"/>
                      <a:pt x="4353" y="13963"/>
                    </a:cubicBezTo>
                    <a:lnTo>
                      <a:pt x="4534" y="13879"/>
                    </a:lnTo>
                    <a:lnTo>
                      <a:pt x="4562" y="13851"/>
                    </a:lnTo>
                    <a:lnTo>
                      <a:pt x="4576" y="13837"/>
                    </a:lnTo>
                    <a:cubicBezTo>
                      <a:pt x="4566" y="13837"/>
                      <a:pt x="4630" y="13811"/>
                      <a:pt x="4652" y="13803"/>
                    </a:cubicBezTo>
                    <a:lnTo>
                      <a:pt x="4652" y="13803"/>
                    </a:lnTo>
                    <a:cubicBezTo>
                      <a:pt x="4650" y="13805"/>
                      <a:pt x="4648" y="13807"/>
                      <a:pt x="4645" y="13809"/>
                    </a:cubicBezTo>
                    <a:cubicBezTo>
                      <a:pt x="4657" y="13804"/>
                      <a:pt x="4660" y="13802"/>
                      <a:pt x="4658" y="13802"/>
                    </a:cubicBezTo>
                    <a:cubicBezTo>
                      <a:pt x="4657" y="13802"/>
                      <a:pt x="4655" y="13802"/>
                      <a:pt x="4652" y="13803"/>
                    </a:cubicBezTo>
                    <a:lnTo>
                      <a:pt x="4652" y="13803"/>
                    </a:lnTo>
                    <a:cubicBezTo>
                      <a:pt x="4690" y="13766"/>
                      <a:pt x="4717" y="13752"/>
                      <a:pt x="4757" y="13712"/>
                    </a:cubicBezTo>
                    <a:cubicBezTo>
                      <a:pt x="4785" y="13684"/>
                      <a:pt x="4827" y="13670"/>
                      <a:pt x="4855" y="13628"/>
                    </a:cubicBezTo>
                    <a:cubicBezTo>
                      <a:pt x="4897" y="13600"/>
                      <a:pt x="4910" y="13558"/>
                      <a:pt x="4952" y="13544"/>
                    </a:cubicBezTo>
                    <a:cubicBezTo>
                      <a:pt x="4994" y="13475"/>
                      <a:pt x="5036" y="13419"/>
                      <a:pt x="5064" y="13363"/>
                    </a:cubicBezTo>
                    <a:cubicBezTo>
                      <a:pt x="5189" y="13140"/>
                      <a:pt x="5175" y="12972"/>
                      <a:pt x="5036" y="12875"/>
                    </a:cubicBezTo>
                    <a:cubicBezTo>
                      <a:pt x="4994" y="12861"/>
                      <a:pt x="4966" y="12847"/>
                      <a:pt x="4910" y="12847"/>
                    </a:cubicBezTo>
                    <a:cubicBezTo>
                      <a:pt x="4883" y="12833"/>
                      <a:pt x="4841" y="12805"/>
                      <a:pt x="4771" y="12805"/>
                    </a:cubicBezTo>
                    <a:lnTo>
                      <a:pt x="4645" y="12805"/>
                    </a:lnTo>
                    <a:cubicBezTo>
                      <a:pt x="4771" y="12693"/>
                      <a:pt x="4855" y="12554"/>
                      <a:pt x="4952" y="12415"/>
                    </a:cubicBezTo>
                    <a:cubicBezTo>
                      <a:pt x="5036" y="12275"/>
                      <a:pt x="5092" y="12108"/>
                      <a:pt x="5134" y="11954"/>
                    </a:cubicBezTo>
                    <a:cubicBezTo>
                      <a:pt x="5231" y="11647"/>
                      <a:pt x="5231" y="11299"/>
                      <a:pt x="5162" y="10964"/>
                    </a:cubicBezTo>
                    <a:cubicBezTo>
                      <a:pt x="5134" y="10908"/>
                      <a:pt x="5120" y="10838"/>
                      <a:pt x="5106" y="10783"/>
                    </a:cubicBezTo>
                    <a:cubicBezTo>
                      <a:pt x="5092" y="10755"/>
                      <a:pt x="5092" y="10741"/>
                      <a:pt x="5064" y="10699"/>
                    </a:cubicBezTo>
                    <a:cubicBezTo>
                      <a:pt x="5050" y="10685"/>
                      <a:pt x="5050" y="10671"/>
                      <a:pt x="5036" y="10643"/>
                    </a:cubicBezTo>
                    <a:lnTo>
                      <a:pt x="5022" y="10615"/>
                    </a:lnTo>
                    <a:lnTo>
                      <a:pt x="4994" y="10601"/>
                    </a:lnTo>
                    <a:lnTo>
                      <a:pt x="4980" y="10573"/>
                    </a:lnTo>
                    <a:lnTo>
                      <a:pt x="4980" y="10559"/>
                    </a:lnTo>
                    <a:lnTo>
                      <a:pt x="4924" y="10476"/>
                    </a:lnTo>
                    <a:lnTo>
                      <a:pt x="4883" y="10392"/>
                    </a:lnTo>
                    <a:lnTo>
                      <a:pt x="4813" y="10294"/>
                    </a:lnTo>
                    <a:cubicBezTo>
                      <a:pt x="4771" y="10252"/>
                      <a:pt x="4715" y="10183"/>
                      <a:pt x="4673" y="10127"/>
                    </a:cubicBezTo>
                    <a:cubicBezTo>
                      <a:pt x="4618" y="10071"/>
                      <a:pt x="4576" y="10029"/>
                      <a:pt x="4506" y="9974"/>
                    </a:cubicBezTo>
                    <a:lnTo>
                      <a:pt x="4394" y="9862"/>
                    </a:lnTo>
                    <a:lnTo>
                      <a:pt x="4269" y="9764"/>
                    </a:lnTo>
                    <a:cubicBezTo>
                      <a:pt x="4227" y="9722"/>
                      <a:pt x="4185" y="9695"/>
                      <a:pt x="4143" y="9681"/>
                    </a:cubicBezTo>
                    <a:cubicBezTo>
                      <a:pt x="4087" y="9639"/>
                      <a:pt x="4060" y="9625"/>
                      <a:pt x="4004" y="9583"/>
                    </a:cubicBezTo>
                    <a:cubicBezTo>
                      <a:pt x="3836" y="9485"/>
                      <a:pt x="3641" y="9416"/>
                      <a:pt x="3446" y="9360"/>
                    </a:cubicBezTo>
                    <a:cubicBezTo>
                      <a:pt x="3242" y="9307"/>
                      <a:pt x="3034" y="9283"/>
                      <a:pt x="2830" y="9283"/>
                    </a:cubicBezTo>
                    <a:cubicBezTo>
                      <a:pt x="2658" y="9283"/>
                      <a:pt x="2490" y="9300"/>
                      <a:pt x="2330" y="9332"/>
                    </a:cubicBezTo>
                    <a:cubicBezTo>
                      <a:pt x="2246" y="9346"/>
                      <a:pt x="2177" y="9360"/>
                      <a:pt x="2093" y="9402"/>
                    </a:cubicBezTo>
                    <a:cubicBezTo>
                      <a:pt x="1995" y="9416"/>
                      <a:pt x="1925" y="9443"/>
                      <a:pt x="1856" y="9485"/>
                    </a:cubicBezTo>
                    <a:lnTo>
                      <a:pt x="1646" y="9583"/>
                    </a:lnTo>
                    <a:lnTo>
                      <a:pt x="1549" y="9639"/>
                    </a:lnTo>
                    <a:lnTo>
                      <a:pt x="1437" y="9708"/>
                    </a:lnTo>
                    <a:cubicBezTo>
                      <a:pt x="1158" y="9890"/>
                      <a:pt x="935" y="10099"/>
                      <a:pt x="726" y="10350"/>
                    </a:cubicBezTo>
                    <a:cubicBezTo>
                      <a:pt x="517" y="10601"/>
                      <a:pt x="363" y="10880"/>
                      <a:pt x="238" y="11173"/>
                    </a:cubicBezTo>
                    <a:cubicBezTo>
                      <a:pt x="168" y="11313"/>
                      <a:pt x="140" y="11466"/>
                      <a:pt x="98" y="11633"/>
                    </a:cubicBezTo>
                    <a:cubicBezTo>
                      <a:pt x="70" y="11787"/>
                      <a:pt x="42" y="11940"/>
                      <a:pt x="28" y="12094"/>
                    </a:cubicBezTo>
                    <a:cubicBezTo>
                      <a:pt x="1" y="12470"/>
                      <a:pt x="14" y="12833"/>
                      <a:pt x="112" y="13210"/>
                    </a:cubicBezTo>
                    <a:cubicBezTo>
                      <a:pt x="154" y="13307"/>
                      <a:pt x="168" y="13405"/>
                      <a:pt x="210" y="13489"/>
                    </a:cubicBezTo>
                    <a:cubicBezTo>
                      <a:pt x="238" y="13586"/>
                      <a:pt x="280" y="13670"/>
                      <a:pt x="307" y="13768"/>
                    </a:cubicBezTo>
                    <a:cubicBezTo>
                      <a:pt x="349" y="13865"/>
                      <a:pt x="391" y="13949"/>
                      <a:pt x="447" y="14033"/>
                    </a:cubicBezTo>
                    <a:lnTo>
                      <a:pt x="517" y="14158"/>
                    </a:lnTo>
                    <a:lnTo>
                      <a:pt x="558" y="14228"/>
                    </a:lnTo>
                    <a:lnTo>
                      <a:pt x="586" y="14284"/>
                    </a:lnTo>
                    <a:cubicBezTo>
                      <a:pt x="1130" y="15148"/>
                      <a:pt x="2037" y="15860"/>
                      <a:pt x="3111" y="16167"/>
                    </a:cubicBezTo>
                    <a:cubicBezTo>
                      <a:pt x="3517" y="16281"/>
                      <a:pt x="3938" y="16341"/>
                      <a:pt x="4369" y="16341"/>
                    </a:cubicBezTo>
                    <a:cubicBezTo>
                      <a:pt x="4516" y="16341"/>
                      <a:pt x="4664" y="16334"/>
                      <a:pt x="4813" y="16320"/>
                    </a:cubicBezTo>
                    <a:lnTo>
                      <a:pt x="5022" y="16306"/>
                    </a:lnTo>
                    <a:lnTo>
                      <a:pt x="5231" y="16264"/>
                    </a:lnTo>
                    <a:lnTo>
                      <a:pt x="5441" y="16236"/>
                    </a:lnTo>
                    <a:lnTo>
                      <a:pt x="5650" y="16167"/>
                    </a:lnTo>
                    <a:lnTo>
                      <a:pt x="5859" y="16097"/>
                    </a:lnTo>
                    <a:cubicBezTo>
                      <a:pt x="5929" y="16055"/>
                      <a:pt x="5998" y="16041"/>
                      <a:pt x="6068" y="15999"/>
                    </a:cubicBezTo>
                    <a:lnTo>
                      <a:pt x="6277" y="15916"/>
                    </a:lnTo>
                    <a:cubicBezTo>
                      <a:pt x="6347" y="15874"/>
                      <a:pt x="6389" y="15846"/>
                      <a:pt x="6459" y="15818"/>
                    </a:cubicBezTo>
                    <a:cubicBezTo>
                      <a:pt x="7477" y="15288"/>
                      <a:pt x="8370" y="14451"/>
                      <a:pt x="8942" y="13447"/>
                    </a:cubicBezTo>
                    <a:cubicBezTo>
                      <a:pt x="9514" y="12428"/>
                      <a:pt x="9806" y="11257"/>
                      <a:pt x="9779" y="10127"/>
                    </a:cubicBezTo>
                    <a:cubicBezTo>
                      <a:pt x="9765" y="9555"/>
                      <a:pt x="9653" y="8997"/>
                      <a:pt x="9486" y="8453"/>
                    </a:cubicBezTo>
                    <a:cubicBezTo>
                      <a:pt x="9430" y="8314"/>
                      <a:pt x="9388" y="8188"/>
                      <a:pt x="9346" y="8049"/>
                    </a:cubicBezTo>
                    <a:lnTo>
                      <a:pt x="9248" y="7867"/>
                    </a:lnTo>
                    <a:lnTo>
                      <a:pt x="9165" y="7672"/>
                    </a:lnTo>
                    <a:lnTo>
                      <a:pt x="9109" y="7588"/>
                    </a:lnTo>
                    <a:lnTo>
                      <a:pt x="9067" y="7491"/>
                    </a:lnTo>
                    <a:lnTo>
                      <a:pt x="8970" y="7323"/>
                    </a:lnTo>
                    <a:cubicBezTo>
                      <a:pt x="8928" y="7198"/>
                      <a:pt x="8858" y="7100"/>
                      <a:pt x="8802" y="6975"/>
                    </a:cubicBezTo>
                    <a:cubicBezTo>
                      <a:pt x="8677" y="6751"/>
                      <a:pt x="8551" y="6514"/>
                      <a:pt x="8439" y="6305"/>
                    </a:cubicBezTo>
                    <a:cubicBezTo>
                      <a:pt x="8314" y="6082"/>
                      <a:pt x="8188" y="5873"/>
                      <a:pt x="8049" y="5663"/>
                    </a:cubicBezTo>
                    <a:cubicBezTo>
                      <a:pt x="7784" y="5245"/>
                      <a:pt x="7519" y="4826"/>
                      <a:pt x="7184" y="4464"/>
                    </a:cubicBezTo>
                    <a:cubicBezTo>
                      <a:pt x="6863" y="4073"/>
                      <a:pt x="6515" y="3766"/>
                      <a:pt x="6166" y="3473"/>
                    </a:cubicBezTo>
                    <a:cubicBezTo>
                      <a:pt x="5998" y="3334"/>
                      <a:pt x="5817" y="3194"/>
                      <a:pt x="5650" y="3069"/>
                    </a:cubicBezTo>
                    <a:lnTo>
                      <a:pt x="5120" y="2706"/>
                    </a:lnTo>
                    <a:cubicBezTo>
                      <a:pt x="4952" y="2595"/>
                      <a:pt x="4771" y="2469"/>
                      <a:pt x="4618" y="2372"/>
                    </a:cubicBezTo>
                    <a:cubicBezTo>
                      <a:pt x="4436" y="2260"/>
                      <a:pt x="4283" y="2176"/>
                      <a:pt x="4129" y="2079"/>
                    </a:cubicBezTo>
                    <a:cubicBezTo>
                      <a:pt x="3809" y="1883"/>
                      <a:pt x="3516" y="1702"/>
                      <a:pt x="3223" y="1549"/>
                    </a:cubicBezTo>
                    <a:cubicBezTo>
                      <a:pt x="2651" y="1242"/>
                      <a:pt x="2163" y="935"/>
                      <a:pt x="1758" y="712"/>
                    </a:cubicBezTo>
                    <a:cubicBezTo>
                      <a:pt x="935" y="265"/>
                      <a:pt x="461" y="0"/>
                      <a:pt x="461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9"/>
              <p:cNvSpPr/>
              <p:nvPr/>
            </p:nvSpPr>
            <p:spPr>
              <a:xfrm>
                <a:off x="233601" y="3378130"/>
                <a:ext cx="505882" cy="699491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5951" extrusionOk="0">
                    <a:moveTo>
                      <a:pt x="5144" y="0"/>
                    </a:moveTo>
                    <a:cubicBezTo>
                      <a:pt x="4857" y="0"/>
                      <a:pt x="4570" y="18"/>
                      <a:pt x="4282" y="50"/>
                    </a:cubicBezTo>
                    <a:cubicBezTo>
                      <a:pt x="3655" y="133"/>
                      <a:pt x="3055" y="301"/>
                      <a:pt x="2497" y="580"/>
                    </a:cubicBezTo>
                    <a:cubicBezTo>
                      <a:pt x="1911" y="859"/>
                      <a:pt x="1409" y="1235"/>
                      <a:pt x="1004" y="1723"/>
                    </a:cubicBezTo>
                    <a:cubicBezTo>
                      <a:pt x="795" y="1974"/>
                      <a:pt x="628" y="2226"/>
                      <a:pt x="488" y="2518"/>
                    </a:cubicBezTo>
                    <a:cubicBezTo>
                      <a:pt x="419" y="2644"/>
                      <a:pt x="349" y="2797"/>
                      <a:pt x="293" y="2923"/>
                    </a:cubicBezTo>
                    <a:cubicBezTo>
                      <a:pt x="223" y="3062"/>
                      <a:pt x="195" y="3230"/>
                      <a:pt x="140" y="3369"/>
                    </a:cubicBezTo>
                    <a:cubicBezTo>
                      <a:pt x="70" y="3662"/>
                      <a:pt x="0" y="3969"/>
                      <a:pt x="0" y="4290"/>
                    </a:cubicBezTo>
                    <a:cubicBezTo>
                      <a:pt x="0" y="4597"/>
                      <a:pt x="28" y="4904"/>
                      <a:pt x="84" y="5197"/>
                    </a:cubicBezTo>
                    <a:cubicBezTo>
                      <a:pt x="223" y="5782"/>
                      <a:pt x="474" y="6312"/>
                      <a:pt x="767" y="6801"/>
                    </a:cubicBezTo>
                    <a:cubicBezTo>
                      <a:pt x="1060" y="7289"/>
                      <a:pt x="1381" y="7707"/>
                      <a:pt x="1702" y="8126"/>
                    </a:cubicBezTo>
                    <a:cubicBezTo>
                      <a:pt x="2371" y="8935"/>
                      <a:pt x="3027" y="9646"/>
                      <a:pt x="3543" y="10358"/>
                    </a:cubicBezTo>
                    <a:cubicBezTo>
                      <a:pt x="3794" y="10706"/>
                      <a:pt x="4031" y="11069"/>
                      <a:pt x="4185" y="11418"/>
                    </a:cubicBezTo>
                    <a:cubicBezTo>
                      <a:pt x="4352" y="11766"/>
                      <a:pt x="4478" y="12143"/>
                      <a:pt x="4561" y="12492"/>
                    </a:cubicBezTo>
                    <a:cubicBezTo>
                      <a:pt x="4659" y="12840"/>
                      <a:pt x="4701" y="13161"/>
                      <a:pt x="4743" y="13468"/>
                    </a:cubicBezTo>
                    <a:cubicBezTo>
                      <a:pt x="4771" y="13775"/>
                      <a:pt x="4798" y="14054"/>
                      <a:pt x="4812" y="14319"/>
                    </a:cubicBezTo>
                    <a:cubicBezTo>
                      <a:pt x="4826" y="14835"/>
                      <a:pt x="4812" y="15240"/>
                      <a:pt x="4798" y="15519"/>
                    </a:cubicBezTo>
                    <a:cubicBezTo>
                      <a:pt x="4771" y="15798"/>
                      <a:pt x="4771" y="15951"/>
                      <a:pt x="4771" y="15951"/>
                    </a:cubicBezTo>
                    <a:cubicBezTo>
                      <a:pt x="4826" y="15309"/>
                      <a:pt x="4868" y="14668"/>
                      <a:pt x="4840" y="14026"/>
                    </a:cubicBezTo>
                    <a:cubicBezTo>
                      <a:pt x="4826" y="13370"/>
                      <a:pt x="4743" y="12729"/>
                      <a:pt x="4561" y="12115"/>
                    </a:cubicBezTo>
                    <a:cubicBezTo>
                      <a:pt x="4394" y="11515"/>
                      <a:pt x="4129" y="10916"/>
                      <a:pt x="3780" y="10372"/>
                    </a:cubicBezTo>
                    <a:cubicBezTo>
                      <a:pt x="3431" y="9841"/>
                      <a:pt x="3069" y="9311"/>
                      <a:pt x="2706" y="8809"/>
                    </a:cubicBezTo>
                    <a:cubicBezTo>
                      <a:pt x="2330" y="8279"/>
                      <a:pt x="2037" y="7777"/>
                      <a:pt x="1772" y="7261"/>
                    </a:cubicBezTo>
                    <a:cubicBezTo>
                      <a:pt x="1521" y="6731"/>
                      <a:pt x="1283" y="6229"/>
                      <a:pt x="1060" y="5657"/>
                    </a:cubicBezTo>
                    <a:cubicBezTo>
                      <a:pt x="1021" y="5568"/>
                      <a:pt x="974" y="5485"/>
                      <a:pt x="950" y="5485"/>
                    </a:cubicBezTo>
                    <a:cubicBezTo>
                      <a:pt x="941" y="5485"/>
                      <a:pt x="935" y="5499"/>
                      <a:pt x="935" y="5531"/>
                    </a:cubicBezTo>
                    <a:cubicBezTo>
                      <a:pt x="963" y="5824"/>
                      <a:pt x="935" y="6006"/>
                      <a:pt x="921" y="6173"/>
                    </a:cubicBezTo>
                    <a:cubicBezTo>
                      <a:pt x="921" y="6229"/>
                      <a:pt x="907" y="6285"/>
                      <a:pt x="893" y="6312"/>
                    </a:cubicBezTo>
                    <a:cubicBezTo>
                      <a:pt x="795" y="6061"/>
                      <a:pt x="725" y="5824"/>
                      <a:pt x="656" y="5559"/>
                    </a:cubicBezTo>
                    <a:cubicBezTo>
                      <a:pt x="558" y="5141"/>
                      <a:pt x="516" y="4722"/>
                      <a:pt x="572" y="4318"/>
                    </a:cubicBezTo>
                    <a:cubicBezTo>
                      <a:pt x="628" y="3927"/>
                      <a:pt x="753" y="3537"/>
                      <a:pt x="935" y="3174"/>
                    </a:cubicBezTo>
                    <a:cubicBezTo>
                      <a:pt x="1186" y="2686"/>
                      <a:pt x="1534" y="2253"/>
                      <a:pt x="1953" y="1877"/>
                    </a:cubicBezTo>
                    <a:cubicBezTo>
                      <a:pt x="2371" y="1528"/>
                      <a:pt x="2874" y="1249"/>
                      <a:pt x="3418" y="1096"/>
                    </a:cubicBezTo>
                    <a:cubicBezTo>
                      <a:pt x="3836" y="970"/>
                      <a:pt x="4254" y="928"/>
                      <a:pt x="4603" y="886"/>
                    </a:cubicBezTo>
                    <a:cubicBezTo>
                      <a:pt x="4798" y="873"/>
                      <a:pt x="4910" y="789"/>
                      <a:pt x="4687" y="789"/>
                    </a:cubicBezTo>
                    <a:cubicBezTo>
                      <a:pt x="3892" y="789"/>
                      <a:pt x="3139" y="873"/>
                      <a:pt x="2469" y="1082"/>
                    </a:cubicBezTo>
                    <a:cubicBezTo>
                      <a:pt x="2357" y="1124"/>
                      <a:pt x="2246" y="1151"/>
                      <a:pt x="2120" y="1207"/>
                    </a:cubicBezTo>
                    <a:cubicBezTo>
                      <a:pt x="2595" y="928"/>
                      <a:pt x="3125" y="747"/>
                      <a:pt x="3655" y="663"/>
                    </a:cubicBezTo>
                    <a:cubicBezTo>
                      <a:pt x="3908" y="623"/>
                      <a:pt x="4164" y="606"/>
                      <a:pt x="4416" y="606"/>
                    </a:cubicBezTo>
                    <a:cubicBezTo>
                      <a:pt x="4691" y="606"/>
                      <a:pt x="4962" y="627"/>
                      <a:pt x="5217" y="663"/>
                    </a:cubicBezTo>
                    <a:cubicBezTo>
                      <a:pt x="6221" y="803"/>
                      <a:pt x="7100" y="1207"/>
                      <a:pt x="7770" y="1640"/>
                    </a:cubicBezTo>
                    <a:cubicBezTo>
                      <a:pt x="7942" y="1746"/>
                      <a:pt x="8201" y="1864"/>
                      <a:pt x="8335" y="1864"/>
                    </a:cubicBezTo>
                    <a:cubicBezTo>
                      <a:pt x="8342" y="1864"/>
                      <a:pt x="8349" y="1864"/>
                      <a:pt x="8355" y="1863"/>
                    </a:cubicBezTo>
                    <a:cubicBezTo>
                      <a:pt x="8509" y="1835"/>
                      <a:pt x="8565" y="1765"/>
                      <a:pt x="8509" y="1626"/>
                    </a:cubicBezTo>
                    <a:cubicBezTo>
                      <a:pt x="8453" y="1500"/>
                      <a:pt x="8327" y="1319"/>
                      <a:pt x="8118" y="1165"/>
                    </a:cubicBezTo>
                    <a:lnTo>
                      <a:pt x="8118" y="1165"/>
                    </a:lnTo>
                    <a:cubicBezTo>
                      <a:pt x="8579" y="1417"/>
                      <a:pt x="8997" y="1695"/>
                      <a:pt x="9415" y="2016"/>
                    </a:cubicBezTo>
                    <a:cubicBezTo>
                      <a:pt x="9443" y="2058"/>
                      <a:pt x="9499" y="2114"/>
                      <a:pt x="9569" y="2156"/>
                    </a:cubicBezTo>
                    <a:cubicBezTo>
                      <a:pt x="9639" y="2212"/>
                      <a:pt x="9694" y="2281"/>
                      <a:pt x="9778" y="2351"/>
                    </a:cubicBezTo>
                    <a:cubicBezTo>
                      <a:pt x="9918" y="2491"/>
                      <a:pt x="10071" y="2672"/>
                      <a:pt x="10197" y="2839"/>
                    </a:cubicBezTo>
                    <a:cubicBezTo>
                      <a:pt x="10322" y="2993"/>
                      <a:pt x="10420" y="3160"/>
                      <a:pt x="10489" y="3244"/>
                    </a:cubicBezTo>
                    <a:cubicBezTo>
                      <a:pt x="10531" y="3293"/>
                      <a:pt x="10567" y="3328"/>
                      <a:pt x="10590" y="3328"/>
                    </a:cubicBezTo>
                    <a:cubicBezTo>
                      <a:pt x="10606" y="3328"/>
                      <a:pt x="10615" y="3312"/>
                      <a:pt x="10615" y="3272"/>
                    </a:cubicBezTo>
                    <a:cubicBezTo>
                      <a:pt x="10615" y="3188"/>
                      <a:pt x="10559" y="2923"/>
                      <a:pt x="10420" y="2644"/>
                    </a:cubicBezTo>
                    <a:cubicBezTo>
                      <a:pt x="10290" y="2385"/>
                      <a:pt x="10101" y="2115"/>
                      <a:pt x="9952" y="1966"/>
                    </a:cubicBezTo>
                    <a:lnTo>
                      <a:pt x="9952" y="1966"/>
                    </a:lnTo>
                    <a:cubicBezTo>
                      <a:pt x="10203" y="2208"/>
                      <a:pt x="10429" y="2475"/>
                      <a:pt x="10629" y="2742"/>
                    </a:cubicBezTo>
                    <a:cubicBezTo>
                      <a:pt x="10964" y="3202"/>
                      <a:pt x="11173" y="3732"/>
                      <a:pt x="11285" y="4290"/>
                    </a:cubicBezTo>
                    <a:cubicBezTo>
                      <a:pt x="11326" y="4569"/>
                      <a:pt x="11354" y="4834"/>
                      <a:pt x="11326" y="5113"/>
                    </a:cubicBezTo>
                    <a:cubicBezTo>
                      <a:pt x="11312" y="5364"/>
                      <a:pt x="11285" y="5643"/>
                      <a:pt x="11229" y="5894"/>
                    </a:cubicBezTo>
                    <a:cubicBezTo>
                      <a:pt x="11215" y="6020"/>
                      <a:pt x="11159" y="6131"/>
                      <a:pt x="11145" y="6257"/>
                    </a:cubicBezTo>
                    <a:cubicBezTo>
                      <a:pt x="11103" y="6382"/>
                      <a:pt x="11075" y="6480"/>
                      <a:pt x="11020" y="6605"/>
                    </a:cubicBezTo>
                    <a:cubicBezTo>
                      <a:pt x="10964" y="6717"/>
                      <a:pt x="10936" y="6829"/>
                      <a:pt x="10880" y="6940"/>
                    </a:cubicBezTo>
                    <a:cubicBezTo>
                      <a:pt x="10838" y="6996"/>
                      <a:pt x="10824" y="7038"/>
                      <a:pt x="10796" y="7094"/>
                    </a:cubicBezTo>
                    <a:cubicBezTo>
                      <a:pt x="10755" y="7149"/>
                      <a:pt x="10727" y="7205"/>
                      <a:pt x="10699" y="7247"/>
                    </a:cubicBezTo>
                    <a:cubicBezTo>
                      <a:pt x="10448" y="7652"/>
                      <a:pt x="10099" y="8000"/>
                      <a:pt x="9680" y="8251"/>
                    </a:cubicBezTo>
                    <a:cubicBezTo>
                      <a:pt x="9262" y="8488"/>
                      <a:pt x="8788" y="8642"/>
                      <a:pt x="8300" y="8684"/>
                    </a:cubicBezTo>
                    <a:cubicBezTo>
                      <a:pt x="8207" y="8684"/>
                      <a:pt x="8114" y="8690"/>
                      <a:pt x="8021" y="8690"/>
                    </a:cubicBezTo>
                    <a:cubicBezTo>
                      <a:pt x="7974" y="8690"/>
                      <a:pt x="7928" y="8688"/>
                      <a:pt x="7881" y="8684"/>
                    </a:cubicBezTo>
                    <a:cubicBezTo>
                      <a:pt x="7811" y="8684"/>
                      <a:pt x="7742" y="8684"/>
                      <a:pt x="7672" y="8670"/>
                    </a:cubicBezTo>
                    <a:lnTo>
                      <a:pt x="7463" y="8628"/>
                    </a:lnTo>
                    <a:cubicBezTo>
                      <a:pt x="7184" y="8558"/>
                      <a:pt x="6919" y="8475"/>
                      <a:pt x="6682" y="8335"/>
                    </a:cubicBezTo>
                    <a:cubicBezTo>
                      <a:pt x="6193" y="8056"/>
                      <a:pt x="5803" y="7582"/>
                      <a:pt x="5649" y="7038"/>
                    </a:cubicBezTo>
                    <a:cubicBezTo>
                      <a:pt x="5580" y="6801"/>
                      <a:pt x="5538" y="6536"/>
                      <a:pt x="5566" y="6257"/>
                    </a:cubicBezTo>
                    <a:cubicBezTo>
                      <a:pt x="5580" y="5992"/>
                      <a:pt x="5649" y="5713"/>
                      <a:pt x="5775" y="5462"/>
                    </a:cubicBezTo>
                    <a:cubicBezTo>
                      <a:pt x="5845" y="5322"/>
                      <a:pt x="5942" y="5197"/>
                      <a:pt x="6054" y="5085"/>
                    </a:cubicBezTo>
                    <a:cubicBezTo>
                      <a:pt x="6165" y="4987"/>
                      <a:pt x="6291" y="4904"/>
                      <a:pt x="6430" y="4834"/>
                    </a:cubicBezTo>
                    <a:cubicBezTo>
                      <a:pt x="6570" y="4764"/>
                      <a:pt x="6723" y="4722"/>
                      <a:pt x="6863" y="4694"/>
                    </a:cubicBezTo>
                    <a:cubicBezTo>
                      <a:pt x="6947" y="4680"/>
                      <a:pt x="7027" y="4674"/>
                      <a:pt x="7103" y="4674"/>
                    </a:cubicBezTo>
                    <a:cubicBezTo>
                      <a:pt x="7180" y="4674"/>
                      <a:pt x="7253" y="4680"/>
                      <a:pt x="7323" y="4694"/>
                    </a:cubicBezTo>
                    <a:cubicBezTo>
                      <a:pt x="7477" y="4708"/>
                      <a:pt x="7658" y="4778"/>
                      <a:pt x="7797" y="4862"/>
                    </a:cubicBezTo>
                    <a:cubicBezTo>
                      <a:pt x="7937" y="4946"/>
                      <a:pt x="8076" y="5071"/>
                      <a:pt x="8160" y="5224"/>
                    </a:cubicBezTo>
                    <a:cubicBezTo>
                      <a:pt x="8355" y="5545"/>
                      <a:pt x="8355" y="5908"/>
                      <a:pt x="8230" y="6201"/>
                    </a:cubicBezTo>
                    <a:cubicBezTo>
                      <a:pt x="8160" y="6382"/>
                      <a:pt x="8035" y="6508"/>
                      <a:pt x="7909" y="6605"/>
                    </a:cubicBezTo>
                    <a:cubicBezTo>
                      <a:pt x="7797" y="6689"/>
                      <a:pt x="7658" y="6745"/>
                      <a:pt x="7532" y="6787"/>
                    </a:cubicBezTo>
                    <a:cubicBezTo>
                      <a:pt x="7407" y="6815"/>
                      <a:pt x="7309" y="6829"/>
                      <a:pt x="7239" y="6856"/>
                    </a:cubicBezTo>
                    <a:cubicBezTo>
                      <a:pt x="7170" y="6870"/>
                      <a:pt x="7114" y="6898"/>
                      <a:pt x="7114" y="6954"/>
                    </a:cubicBezTo>
                    <a:cubicBezTo>
                      <a:pt x="7100" y="6968"/>
                      <a:pt x="7100" y="7010"/>
                      <a:pt x="7114" y="7038"/>
                    </a:cubicBezTo>
                    <a:lnTo>
                      <a:pt x="7184" y="7108"/>
                    </a:lnTo>
                    <a:cubicBezTo>
                      <a:pt x="7212" y="7135"/>
                      <a:pt x="7253" y="7163"/>
                      <a:pt x="7309" y="7177"/>
                    </a:cubicBezTo>
                    <a:cubicBezTo>
                      <a:pt x="7404" y="7236"/>
                      <a:pt x="7568" y="7295"/>
                      <a:pt x="7785" y="7295"/>
                    </a:cubicBezTo>
                    <a:cubicBezTo>
                      <a:pt x="7824" y="7295"/>
                      <a:pt x="7866" y="7293"/>
                      <a:pt x="7909" y="7289"/>
                    </a:cubicBezTo>
                    <a:cubicBezTo>
                      <a:pt x="8048" y="7275"/>
                      <a:pt x="8216" y="7233"/>
                      <a:pt x="8369" y="7163"/>
                    </a:cubicBezTo>
                    <a:cubicBezTo>
                      <a:pt x="8523" y="7094"/>
                      <a:pt x="8676" y="6968"/>
                      <a:pt x="8816" y="6815"/>
                    </a:cubicBezTo>
                    <a:cubicBezTo>
                      <a:pt x="8844" y="6801"/>
                      <a:pt x="8885" y="6717"/>
                      <a:pt x="8941" y="6647"/>
                    </a:cubicBezTo>
                    <a:lnTo>
                      <a:pt x="8983" y="6591"/>
                    </a:lnTo>
                    <a:lnTo>
                      <a:pt x="8997" y="6577"/>
                    </a:lnTo>
                    <a:lnTo>
                      <a:pt x="9011" y="6536"/>
                    </a:lnTo>
                    <a:lnTo>
                      <a:pt x="9011" y="6522"/>
                    </a:lnTo>
                    <a:lnTo>
                      <a:pt x="9025" y="6508"/>
                    </a:lnTo>
                    <a:cubicBezTo>
                      <a:pt x="9081" y="6396"/>
                      <a:pt x="9123" y="6285"/>
                      <a:pt x="9150" y="6159"/>
                    </a:cubicBezTo>
                    <a:cubicBezTo>
                      <a:pt x="9206" y="5908"/>
                      <a:pt x="9206" y="5629"/>
                      <a:pt x="9150" y="5392"/>
                    </a:cubicBezTo>
                    <a:cubicBezTo>
                      <a:pt x="9095" y="5127"/>
                      <a:pt x="8997" y="4904"/>
                      <a:pt x="8844" y="4694"/>
                    </a:cubicBezTo>
                    <a:cubicBezTo>
                      <a:pt x="8676" y="4499"/>
                      <a:pt x="8509" y="4318"/>
                      <a:pt x="8314" y="4220"/>
                    </a:cubicBezTo>
                    <a:cubicBezTo>
                      <a:pt x="8230" y="4164"/>
                      <a:pt x="8118" y="4109"/>
                      <a:pt x="8035" y="4095"/>
                    </a:cubicBezTo>
                    <a:cubicBezTo>
                      <a:pt x="7951" y="4081"/>
                      <a:pt x="7881" y="4039"/>
                      <a:pt x="7797" y="4039"/>
                    </a:cubicBezTo>
                    <a:cubicBezTo>
                      <a:pt x="7728" y="4025"/>
                      <a:pt x="7630" y="4025"/>
                      <a:pt x="7588" y="4025"/>
                    </a:cubicBezTo>
                    <a:cubicBezTo>
                      <a:pt x="7518" y="4025"/>
                      <a:pt x="7463" y="4025"/>
                      <a:pt x="7407" y="4039"/>
                    </a:cubicBezTo>
                    <a:cubicBezTo>
                      <a:pt x="7309" y="4067"/>
                      <a:pt x="7212" y="4095"/>
                      <a:pt x="7184" y="4109"/>
                    </a:cubicBezTo>
                    <a:cubicBezTo>
                      <a:pt x="7128" y="4150"/>
                      <a:pt x="7114" y="4178"/>
                      <a:pt x="7128" y="4234"/>
                    </a:cubicBezTo>
                    <a:lnTo>
                      <a:pt x="7184" y="4290"/>
                    </a:lnTo>
                    <a:cubicBezTo>
                      <a:pt x="7198" y="4304"/>
                      <a:pt x="7212" y="4346"/>
                      <a:pt x="7239" y="4360"/>
                    </a:cubicBezTo>
                    <a:cubicBezTo>
                      <a:pt x="7253" y="4374"/>
                      <a:pt x="7281" y="4388"/>
                      <a:pt x="7323" y="4415"/>
                    </a:cubicBezTo>
                    <a:cubicBezTo>
                      <a:pt x="7170" y="4415"/>
                      <a:pt x="7002" y="4415"/>
                      <a:pt x="6849" y="4443"/>
                    </a:cubicBezTo>
                    <a:cubicBezTo>
                      <a:pt x="6695" y="4485"/>
                      <a:pt x="6542" y="4527"/>
                      <a:pt x="6403" y="4625"/>
                    </a:cubicBezTo>
                    <a:cubicBezTo>
                      <a:pt x="6096" y="4778"/>
                      <a:pt x="5859" y="5001"/>
                      <a:pt x="5677" y="5294"/>
                    </a:cubicBezTo>
                    <a:cubicBezTo>
                      <a:pt x="5649" y="5350"/>
                      <a:pt x="5635" y="5406"/>
                      <a:pt x="5594" y="5462"/>
                    </a:cubicBezTo>
                    <a:cubicBezTo>
                      <a:pt x="5566" y="5503"/>
                      <a:pt x="5538" y="5559"/>
                      <a:pt x="5524" y="5601"/>
                    </a:cubicBezTo>
                    <a:cubicBezTo>
                      <a:pt x="5426" y="5880"/>
                      <a:pt x="5370" y="6173"/>
                      <a:pt x="5370" y="6466"/>
                    </a:cubicBezTo>
                    <a:cubicBezTo>
                      <a:pt x="5370" y="6689"/>
                      <a:pt x="5398" y="6898"/>
                      <a:pt x="5454" y="7108"/>
                    </a:cubicBezTo>
                    <a:cubicBezTo>
                      <a:pt x="5510" y="7317"/>
                      <a:pt x="5607" y="7512"/>
                      <a:pt x="5719" y="7693"/>
                    </a:cubicBezTo>
                    <a:cubicBezTo>
                      <a:pt x="5928" y="8042"/>
                      <a:pt x="6221" y="8321"/>
                      <a:pt x="6542" y="8488"/>
                    </a:cubicBezTo>
                    <a:cubicBezTo>
                      <a:pt x="6612" y="8530"/>
                      <a:pt x="6695" y="8572"/>
                      <a:pt x="6765" y="8614"/>
                    </a:cubicBezTo>
                    <a:lnTo>
                      <a:pt x="6988" y="8698"/>
                    </a:lnTo>
                    <a:cubicBezTo>
                      <a:pt x="7058" y="8740"/>
                      <a:pt x="7142" y="8753"/>
                      <a:pt x="7239" y="8767"/>
                    </a:cubicBezTo>
                    <a:lnTo>
                      <a:pt x="7351" y="8809"/>
                    </a:lnTo>
                    <a:cubicBezTo>
                      <a:pt x="7393" y="8823"/>
                      <a:pt x="7449" y="8823"/>
                      <a:pt x="7477" y="8823"/>
                    </a:cubicBezTo>
                    <a:cubicBezTo>
                      <a:pt x="7665" y="8863"/>
                      <a:pt x="7854" y="8880"/>
                      <a:pt x="8040" y="8880"/>
                    </a:cubicBezTo>
                    <a:cubicBezTo>
                      <a:pt x="8184" y="8880"/>
                      <a:pt x="8327" y="8869"/>
                      <a:pt x="8467" y="8851"/>
                    </a:cubicBezTo>
                    <a:cubicBezTo>
                      <a:pt x="8648" y="8837"/>
                      <a:pt x="8802" y="8809"/>
                      <a:pt x="8955" y="8753"/>
                    </a:cubicBezTo>
                    <a:lnTo>
                      <a:pt x="9206" y="8670"/>
                    </a:lnTo>
                    <a:cubicBezTo>
                      <a:pt x="9290" y="8642"/>
                      <a:pt x="9360" y="8600"/>
                      <a:pt x="9429" y="8558"/>
                    </a:cubicBezTo>
                    <a:cubicBezTo>
                      <a:pt x="9471" y="8544"/>
                      <a:pt x="9499" y="8530"/>
                      <a:pt x="9555" y="8502"/>
                    </a:cubicBezTo>
                    <a:lnTo>
                      <a:pt x="9653" y="8447"/>
                    </a:lnTo>
                    <a:cubicBezTo>
                      <a:pt x="9722" y="8405"/>
                      <a:pt x="9792" y="8349"/>
                      <a:pt x="9862" y="8321"/>
                    </a:cubicBezTo>
                    <a:lnTo>
                      <a:pt x="10071" y="8182"/>
                    </a:lnTo>
                    <a:lnTo>
                      <a:pt x="10266" y="8028"/>
                    </a:lnTo>
                    <a:cubicBezTo>
                      <a:pt x="10545" y="7763"/>
                      <a:pt x="10796" y="7456"/>
                      <a:pt x="10978" y="7094"/>
                    </a:cubicBezTo>
                    <a:cubicBezTo>
                      <a:pt x="11033" y="7010"/>
                      <a:pt x="11075" y="6926"/>
                      <a:pt x="11103" y="6815"/>
                    </a:cubicBezTo>
                    <a:cubicBezTo>
                      <a:pt x="11145" y="6731"/>
                      <a:pt x="11187" y="6647"/>
                      <a:pt x="11215" y="6536"/>
                    </a:cubicBezTo>
                    <a:cubicBezTo>
                      <a:pt x="11243" y="6452"/>
                      <a:pt x="11285" y="6354"/>
                      <a:pt x="11312" y="6257"/>
                    </a:cubicBezTo>
                    <a:cubicBezTo>
                      <a:pt x="11354" y="6159"/>
                      <a:pt x="11368" y="6061"/>
                      <a:pt x="11396" y="5964"/>
                    </a:cubicBezTo>
                    <a:cubicBezTo>
                      <a:pt x="11466" y="5699"/>
                      <a:pt x="11508" y="5420"/>
                      <a:pt x="11522" y="5141"/>
                    </a:cubicBezTo>
                    <a:cubicBezTo>
                      <a:pt x="11536" y="4862"/>
                      <a:pt x="11522" y="4569"/>
                      <a:pt x="11466" y="4290"/>
                    </a:cubicBezTo>
                    <a:cubicBezTo>
                      <a:pt x="11382" y="3718"/>
                      <a:pt x="11145" y="3160"/>
                      <a:pt x="10810" y="2672"/>
                    </a:cubicBezTo>
                    <a:cubicBezTo>
                      <a:pt x="10476" y="2184"/>
                      <a:pt x="10043" y="1751"/>
                      <a:pt x="9555" y="1403"/>
                    </a:cubicBezTo>
                    <a:cubicBezTo>
                      <a:pt x="9067" y="1026"/>
                      <a:pt x="8523" y="747"/>
                      <a:pt x="7951" y="524"/>
                    </a:cubicBezTo>
                    <a:cubicBezTo>
                      <a:pt x="7379" y="301"/>
                      <a:pt x="6779" y="161"/>
                      <a:pt x="6151" y="77"/>
                    </a:cubicBezTo>
                    <a:cubicBezTo>
                      <a:pt x="5819" y="25"/>
                      <a:pt x="5482" y="0"/>
                      <a:pt x="514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9"/>
              <p:cNvSpPr/>
              <p:nvPr/>
            </p:nvSpPr>
            <p:spPr>
              <a:xfrm>
                <a:off x="661779" y="4768198"/>
                <a:ext cx="599464" cy="19948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454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9" y="210"/>
                      <a:pt x="781" y="503"/>
                      <a:pt x="1158" y="768"/>
                    </a:cubicBezTo>
                    <a:cubicBezTo>
                      <a:pt x="1130" y="824"/>
                      <a:pt x="1158" y="880"/>
                      <a:pt x="1186" y="908"/>
                    </a:cubicBezTo>
                    <a:cubicBezTo>
                      <a:pt x="1367" y="1047"/>
                      <a:pt x="1521" y="1187"/>
                      <a:pt x="1660" y="1340"/>
                    </a:cubicBezTo>
                    <a:cubicBezTo>
                      <a:pt x="1660" y="1368"/>
                      <a:pt x="1674" y="1382"/>
                      <a:pt x="1688" y="1396"/>
                    </a:cubicBezTo>
                    <a:lnTo>
                      <a:pt x="1744" y="1452"/>
                    </a:lnTo>
                    <a:cubicBezTo>
                      <a:pt x="1953" y="1717"/>
                      <a:pt x="2092" y="2023"/>
                      <a:pt x="2092" y="2428"/>
                    </a:cubicBezTo>
                    <a:cubicBezTo>
                      <a:pt x="2092" y="2637"/>
                      <a:pt x="2162" y="2763"/>
                      <a:pt x="2316" y="2916"/>
                    </a:cubicBezTo>
                    <a:cubicBezTo>
                      <a:pt x="2664" y="3293"/>
                      <a:pt x="3334" y="3404"/>
                      <a:pt x="3808" y="3572"/>
                    </a:cubicBezTo>
                    <a:cubicBezTo>
                      <a:pt x="3819" y="3578"/>
                      <a:pt x="3829" y="3581"/>
                      <a:pt x="3838" y="3581"/>
                    </a:cubicBezTo>
                    <a:cubicBezTo>
                      <a:pt x="3888" y="3581"/>
                      <a:pt x="3909" y="3498"/>
                      <a:pt x="3850" y="3474"/>
                    </a:cubicBezTo>
                    <a:cubicBezTo>
                      <a:pt x="3669" y="3363"/>
                      <a:pt x="3473" y="3265"/>
                      <a:pt x="3292" y="3111"/>
                    </a:cubicBezTo>
                    <a:cubicBezTo>
                      <a:pt x="3292" y="3084"/>
                      <a:pt x="3278" y="3056"/>
                      <a:pt x="3250" y="3042"/>
                    </a:cubicBezTo>
                    <a:cubicBezTo>
                      <a:pt x="3222" y="3014"/>
                      <a:pt x="3208" y="3014"/>
                      <a:pt x="3194" y="3000"/>
                    </a:cubicBezTo>
                    <a:cubicBezTo>
                      <a:pt x="3111" y="2930"/>
                      <a:pt x="3041" y="2846"/>
                      <a:pt x="2985" y="2749"/>
                    </a:cubicBezTo>
                    <a:cubicBezTo>
                      <a:pt x="2901" y="2512"/>
                      <a:pt x="2804" y="2233"/>
                      <a:pt x="2706" y="1968"/>
                    </a:cubicBezTo>
                    <a:cubicBezTo>
                      <a:pt x="2692" y="1884"/>
                      <a:pt x="2664" y="1800"/>
                      <a:pt x="2636" y="1731"/>
                    </a:cubicBezTo>
                    <a:cubicBezTo>
                      <a:pt x="2622" y="1675"/>
                      <a:pt x="2581" y="1619"/>
                      <a:pt x="2553" y="1563"/>
                    </a:cubicBezTo>
                    <a:lnTo>
                      <a:pt x="2553" y="1563"/>
                    </a:lnTo>
                    <a:cubicBezTo>
                      <a:pt x="2860" y="1731"/>
                      <a:pt x="3180" y="1870"/>
                      <a:pt x="3473" y="2023"/>
                    </a:cubicBezTo>
                    <a:cubicBezTo>
                      <a:pt x="4380" y="2512"/>
                      <a:pt x="5356" y="2874"/>
                      <a:pt x="6361" y="3125"/>
                    </a:cubicBezTo>
                    <a:cubicBezTo>
                      <a:pt x="6500" y="3195"/>
                      <a:pt x="6668" y="3237"/>
                      <a:pt x="6807" y="3293"/>
                    </a:cubicBezTo>
                    <a:cubicBezTo>
                      <a:pt x="6947" y="3349"/>
                      <a:pt x="7058" y="3404"/>
                      <a:pt x="7184" y="3474"/>
                    </a:cubicBezTo>
                    <a:cubicBezTo>
                      <a:pt x="7295" y="3544"/>
                      <a:pt x="7379" y="3614"/>
                      <a:pt x="7477" y="3683"/>
                    </a:cubicBezTo>
                    <a:cubicBezTo>
                      <a:pt x="7574" y="3753"/>
                      <a:pt x="7658" y="3837"/>
                      <a:pt x="7742" y="3921"/>
                    </a:cubicBezTo>
                    <a:cubicBezTo>
                      <a:pt x="7825" y="4004"/>
                      <a:pt x="7937" y="4102"/>
                      <a:pt x="8035" y="4186"/>
                    </a:cubicBezTo>
                    <a:cubicBezTo>
                      <a:pt x="8314" y="4395"/>
                      <a:pt x="8704" y="4492"/>
                      <a:pt x="9081" y="4534"/>
                    </a:cubicBezTo>
                    <a:cubicBezTo>
                      <a:pt x="9276" y="4548"/>
                      <a:pt x="9485" y="4548"/>
                      <a:pt x="9680" y="4548"/>
                    </a:cubicBezTo>
                    <a:cubicBezTo>
                      <a:pt x="9876" y="4534"/>
                      <a:pt x="10057" y="4534"/>
                      <a:pt x="10238" y="4520"/>
                    </a:cubicBezTo>
                    <a:cubicBezTo>
                      <a:pt x="10336" y="4492"/>
                      <a:pt x="10322" y="4381"/>
                      <a:pt x="10224" y="4381"/>
                    </a:cubicBezTo>
                    <a:cubicBezTo>
                      <a:pt x="9667" y="4325"/>
                      <a:pt x="9332" y="4144"/>
                      <a:pt x="8983" y="3851"/>
                    </a:cubicBezTo>
                    <a:cubicBezTo>
                      <a:pt x="8871" y="3767"/>
                      <a:pt x="8718" y="3614"/>
                      <a:pt x="8593" y="3558"/>
                    </a:cubicBezTo>
                    <a:cubicBezTo>
                      <a:pt x="8579" y="3544"/>
                      <a:pt x="8565" y="3544"/>
                      <a:pt x="8551" y="3516"/>
                    </a:cubicBezTo>
                    <a:lnTo>
                      <a:pt x="8551" y="3516"/>
                    </a:lnTo>
                    <a:cubicBezTo>
                      <a:pt x="8732" y="3558"/>
                      <a:pt x="8927" y="3558"/>
                      <a:pt x="9136" y="3572"/>
                    </a:cubicBezTo>
                    <a:lnTo>
                      <a:pt x="9625" y="3614"/>
                    </a:lnTo>
                    <a:cubicBezTo>
                      <a:pt x="9727" y="3614"/>
                      <a:pt x="9842" y="3620"/>
                      <a:pt x="9956" y="3620"/>
                    </a:cubicBezTo>
                    <a:cubicBezTo>
                      <a:pt x="10014" y="3620"/>
                      <a:pt x="10071" y="3618"/>
                      <a:pt x="10127" y="3614"/>
                    </a:cubicBezTo>
                    <a:lnTo>
                      <a:pt x="10601" y="3558"/>
                    </a:lnTo>
                    <a:cubicBezTo>
                      <a:pt x="11354" y="3544"/>
                      <a:pt x="12135" y="3488"/>
                      <a:pt x="12875" y="3209"/>
                    </a:cubicBezTo>
                    <a:cubicBezTo>
                      <a:pt x="13042" y="3139"/>
                      <a:pt x="13223" y="3014"/>
                      <a:pt x="13363" y="2888"/>
                    </a:cubicBezTo>
                    <a:cubicBezTo>
                      <a:pt x="13502" y="2749"/>
                      <a:pt x="13600" y="2581"/>
                      <a:pt x="13656" y="2428"/>
                    </a:cubicBezTo>
                    <a:cubicBezTo>
                      <a:pt x="13670" y="2386"/>
                      <a:pt x="13656" y="2372"/>
                      <a:pt x="13642" y="2358"/>
                    </a:cubicBezTo>
                    <a:cubicBezTo>
                      <a:pt x="13614" y="2219"/>
                      <a:pt x="13502" y="2107"/>
                      <a:pt x="13363" y="2107"/>
                    </a:cubicBezTo>
                    <a:cubicBezTo>
                      <a:pt x="13237" y="2121"/>
                      <a:pt x="13168" y="2233"/>
                      <a:pt x="13084" y="2358"/>
                    </a:cubicBezTo>
                    <a:cubicBezTo>
                      <a:pt x="13014" y="2470"/>
                      <a:pt x="12944" y="2609"/>
                      <a:pt x="12875" y="2679"/>
                    </a:cubicBezTo>
                    <a:cubicBezTo>
                      <a:pt x="12833" y="2721"/>
                      <a:pt x="12833" y="2735"/>
                      <a:pt x="12819" y="2777"/>
                    </a:cubicBezTo>
                    <a:lnTo>
                      <a:pt x="12805" y="2791"/>
                    </a:lnTo>
                    <a:cubicBezTo>
                      <a:pt x="12596" y="2888"/>
                      <a:pt x="12387" y="2986"/>
                      <a:pt x="12149" y="3056"/>
                    </a:cubicBezTo>
                    <a:cubicBezTo>
                      <a:pt x="11591" y="3237"/>
                      <a:pt x="10992" y="3349"/>
                      <a:pt x="10392" y="3404"/>
                    </a:cubicBezTo>
                    <a:cubicBezTo>
                      <a:pt x="10195" y="3418"/>
                      <a:pt x="10001" y="3424"/>
                      <a:pt x="9809" y="3424"/>
                    </a:cubicBezTo>
                    <a:cubicBezTo>
                      <a:pt x="9401" y="3424"/>
                      <a:pt x="9000" y="3396"/>
                      <a:pt x="8593" y="3349"/>
                    </a:cubicBezTo>
                    <a:cubicBezTo>
                      <a:pt x="8383" y="3335"/>
                      <a:pt x="8174" y="3279"/>
                      <a:pt x="7951" y="3237"/>
                    </a:cubicBezTo>
                    <a:cubicBezTo>
                      <a:pt x="7811" y="3209"/>
                      <a:pt x="7658" y="3167"/>
                      <a:pt x="7505" y="3153"/>
                    </a:cubicBezTo>
                    <a:cubicBezTo>
                      <a:pt x="7337" y="3125"/>
                      <a:pt x="7184" y="3084"/>
                      <a:pt x="7030" y="3028"/>
                    </a:cubicBezTo>
                    <a:cubicBezTo>
                      <a:pt x="6919" y="3000"/>
                      <a:pt x="6807" y="2958"/>
                      <a:pt x="6682" y="2930"/>
                    </a:cubicBezTo>
                    <a:cubicBezTo>
                      <a:pt x="6570" y="2888"/>
                      <a:pt x="6486" y="2860"/>
                      <a:pt x="6389" y="2846"/>
                    </a:cubicBezTo>
                    <a:cubicBezTo>
                      <a:pt x="6277" y="2805"/>
                      <a:pt x="6179" y="2777"/>
                      <a:pt x="6082" y="2735"/>
                    </a:cubicBezTo>
                    <a:cubicBezTo>
                      <a:pt x="5928" y="2679"/>
                      <a:pt x="5775" y="2637"/>
                      <a:pt x="5635" y="2581"/>
                    </a:cubicBezTo>
                    <a:cubicBezTo>
                      <a:pt x="5705" y="2581"/>
                      <a:pt x="5775" y="2581"/>
                      <a:pt x="5845" y="2540"/>
                    </a:cubicBezTo>
                    <a:cubicBezTo>
                      <a:pt x="6124" y="2470"/>
                      <a:pt x="6263" y="2330"/>
                      <a:pt x="6486" y="2177"/>
                    </a:cubicBezTo>
                    <a:cubicBezTo>
                      <a:pt x="6807" y="1954"/>
                      <a:pt x="7156" y="1884"/>
                      <a:pt x="7518" y="1870"/>
                    </a:cubicBezTo>
                    <a:cubicBezTo>
                      <a:pt x="7644" y="1870"/>
                      <a:pt x="7602" y="1689"/>
                      <a:pt x="7518" y="1675"/>
                    </a:cubicBezTo>
                    <a:cubicBezTo>
                      <a:pt x="7375" y="1644"/>
                      <a:pt x="7234" y="1628"/>
                      <a:pt x="7092" y="1628"/>
                    </a:cubicBezTo>
                    <a:cubicBezTo>
                      <a:pt x="6848" y="1628"/>
                      <a:pt x="6603" y="1675"/>
                      <a:pt x="6347" y="1772"/>
                    </a:cubicBezTo>
                    <a:cubicBezTo>
                      <a:pt x="6040" y="1898"/>
                      <a:pt x="5719" y="1982"/>
                      <a:pt x="5412" y="2023"/>
                    </a:cubicBezTo>
                    <a:cubicBezTo>
                      <a:pt x="5789" y="1842"/>
                      <a:pt x="6124" y="1605"/>
                      <a:pt x="6500" y="1479"/>
                    </a:cubicBezTo>
                    <a:cubicBezTo>
                      <a:pt x="6570" y="1479"/>
                      <a:pt x="6570" y="1270"/>
                      <a:pt x="6430" y="1256"/>
                    </a:cubicBezTo>
                    <a:lnTo>
                      <a:pt x="6403" y="1256"/>
                    </a:lnTo>
                    <a:cubicBezTo>
                      <a:pt x="6249" y="1256"/>
                      <a:pt x="6110" y="1256"/>
                      <a:pt x="5970" y="1298"/>
                    </a:cubicBezTo>
                    <a:cubicBezTo>
                      <a:pt x="5845" y="1326"/>
                      <a:pt x="5719" y="1368"/>
                      <a:pt x="5594" y="1410"/>
                    </a:cubicBezTo>
                    <a:cubicBezTo>
                      <a:pt x="5370" y="1521"/>
                      <a:pt x="5133" y="1647"/>
                      <a:pt x="4798" y="1731"/>
                    </a:cubicBezTo>
                    <a:cubicBezTo>
                      <a:pt x="4582" y="1793"/>
                      <a:pt x="4356" y="1828"/>
                      <a:pt x="4129" y="1828"/>
                    </a:cubicBezTo>
                    <a:cubicBezTo>
                      <a:pt x="3902" y="1828"/>
                      <a:pt x="3676" y="1793"/>
                      <a:pt x="3459" y="1717"/>
                    </a:cubicBezTo>
                    <a:cubicBezTo>
                      <a:pt x="3418" y="1689"/>
                      <a:pt x="3404" y="1689"/>
                      <a:pt x="3362" y="1675"/>
                    </a:cubicBezTo>
                    <a:cubicBezTo>
                      <a:pt x="3292" y="1647"/>
                      <a:pt x="3222" y="1605"/>
                      <a:pt x="3180" y="1591"/>
                    </a:cubicBezTo>
                    <a:cubicBezTo>
                      <a:pt x="2581" y="1312"/>
                      <a:pt x="2037" y="1033"/>
                      <a:pt x="1576" y="782"/>
                    </a:cubicBezTo>
                    <a:cubicBezTo>
                      <a:pt x="1102" y="545"/>
                      <a:pt x="712" y="350"/>
                      <a:pt x="433" y="210"/>
                    </a:cubicBezTo>
                    <a:cubicBezTo>
                      <a:pt x="154" y="7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9"/>
              <p:cNvSpPr/>
              <p:nvPr/>
            </p:nvSpPr>
            <p:spPr>
              <a:xfrm>
                <a:off x="979234" y="4805252"/>
                <a:ext cx="71698" cy="4182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6" y="112"/>
                      <a:pt x="238" y="237"/>
                      <a:pt x="336" y="377"/>
                    </a:cubicBezTo>
                    <a:lnTo>
                      <a:pt x="531" y="572"/>
                    </a:lnTo>
                    <a:cubicBezTo>
                      <a:pt x="615" y="628"/>
                      <a:pt x="684" y="698"/>
                      <a:pt x="796" y="754"/>
                    </a:cubicBezTo>
                    <a:cubicBezTo>
                      <a:pt x="838" y="781"/>
                      <a:pt x="908" y="823"/>
                      <a:pt x="977" y="837"/>
                    </a:cubicBezTo>
                    <a:cubicBezTo>
                      <a:pt x="1047" y="865"/>
                      <a:pt x="1117" y="893"/>
                      <a:pt x="1186" y="907"/>
                    </a:cubicBezTo>
                    <a:cubicBezTo>
                      <a:pt x="1326" y="935"/>
                      <a:pt x="1465" y="963"/>
                      <a:pt x="1605" y="977"/>
                    </a:cubicBezTo>
                    <a:cubicBezTo>
                      <a:pt x="1633" y="977"/>
                      <a:pt x="1661" y="963"/>
                      <a:pt x="1675" y="963"/>
                    </a:cubicBezTo>
                    <a:cubicBezTo>
                      <a:pt x="1438" y="781"/>
                      <a:pt x="1242" y="572"/>
                      <a:pt x="1033" y="391"/>
                    </a:cubicBezTo>
                    <a:cubicBezTo>
                      <a:pt x="880" y="224"/>
                      <a:pt x="698" y="140"/>
                      <a:pt x="517" y="70"/>
                    </a:cubicBezTo>
                    <a:cubicBezTo>
                      <a:pt x="405" y="70"/>
                      <a:pt x="308" y="56"/>
                      <a:pt x="196" y="42"/>
                    </a:cubicBezTo>
                    <a:cubicBezTo>
                      <a:pt x="126" y="14"/>
                      <a:pt x="71" y="14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9"/>
              <p:cNvSpPr/>
              <p:nvPr/>
            </p:nvSpPr>
            <p:spPr>
              <a:xfrm>
                <a:off x="599377" y="4128595"/>
                <a:ext cx="463696" cy="476940"/>
              </a:xfrm>
              <a:custGeom>
                <a:avLst/>
                <a:gdLst/>
                <a:ahLst/>
                <a:cxnLst/>
                <a:rect l="l" t="t" r="r" b="b"/>
                <a:pathLst>
                  <a:path w="10574" h="10876" extrusionOk="0">
                    <a:moveTo>
                      <a:pt x="10256" y="0"/>
                    </a:moveTo>
                    <a:cubicBezTo>
                      <a:pt x="10227" y="0"/>
                      <a:pt x="10198" y="4"/>
                      <a:pt x="10169" y="10"/>
                    </a:cubicBezTo>
                    <a:cubicBezTo>
                      <a:pt x="10099" y="24"/>
                      <a:pt x="10016" y="65"/>
                      <a:pt x="9946" y="93"/>
                    </a:cubicBezTo>
                    <a:cubicBezTo>
                      <a:pt x="9806" y="191"/>
                      <a:pt x="9667" y="289"/>
                      <a:pt x="9569" y="330"/>
                    </a:cubicBezTo>
                    <a:cubicBezTo>
                      <a:pt x="9527" y="344"/>
                      <a:pt x="9499" y="358"/>
                      <a:pt x="9472" y="372"/>
                    </a:cubicBezTo>
                    <a:lnTo>
                      <a:pt x="9444" y="372"/>
                    </a:lnTo>
                    <a:cubicBezTo>
                      <a:pt x="9318" y="400"/>
                      <a:pt x="9179" y="414"/>
                      <a:pt x="9067" y="428"/>
                    </a:cubicBezTo>
                    <a:cubicBezTo>
                      <a:pt x="8941" y="442"/>
                      <a:pt x="8802" y="470"/>
                      <a:pt x="8676" y="498"/>
                    </a:cubicBezTo>
                    <a:cubicBezTo>
                      <a:pt x="8035" y="609"/>
                      <a:pt x="7365" y="819"/>
                      <a:pt x="6765" y="1070"/>
                    </a:cubicBezTo>
                    <a:cubicBezTo>
                      <a:pt x="6138" y="1335"/>
                      <a:pt x="5538" y="1670"/>
                      <a:pt x="4994" y="2046"/>
                    </a:cubicBezTo>
                    <a:cubicBezTo>
                      <a:pt x="4896" y="2116"/>
                      <a:pt x="4813" y="2186"/>
                      <a:pt x="4701" y="2255"/>
                    </a:cubicBezTo>
                    <a:cubicBezTo>
                      <a:pt x="4603" y="2325"/>
                      <a:pt x="4492" y="2395"/>
                      <a:pt x="4408" y="2492"/>
                    </a:cubicBezTo>
                    <a:cubicBezTo>
                      <a:pt x="4143" y="2702"/>
                      <a:pt x="3864" y="2939"/>
                      <a:pt x="3599" y="3190"/>
                    </a:cubicBezTo>
                    <a:cubicBezTo>
                      <a:pt x="3502" y="3274"/>
                      <a:pt x="3418" y="3371"/>
                      <a:pt x="3306" y="3483"/>
                    </a:cubicBezTo>
                    <a:cubicBezTo>
                      <a:pt x="3153" y="3650"/>
                      <a:pt x="2971" y="3832"/>
                      <a:pt x="2818" y="4027"/>
                    </a:cubicBezTo>
                    <a:cubicBezTo>
                      <a:pt x="2692" y="4166"/>
                      <a:pt x="2581" y="4306"/>
                      <a:pt x="2469" y="4459"/>
                    </a:cubicBezTo>
                    <a:cubicBezTo>
                      <a:pt x="2483" y="4376"/>
                      <a:pt x="2525" y="4306"/>
                      <a:pt x="2525" y="4208"/>
                    </a:cubicBezTo>
                    <a:cubicBezTo>
                      <a:pt x="2581" y="3915"/>
                      <a:pt x="2525" y="3692"/>
                      <a:pt x="2483" y="3413"/>
                    </a:cubicBezTo>
                    <a:cubicBezTo>
                      <a:pt x="2469" y="3204"/>
                      <a:pt x="2511" y="2995"/>
                      <a:pt x="2581" y="2785"/>
                    </a:cubicBezTo>
                    <a:cubicBezTo>
                      <a:pt x="2651" y="2576"/>
                      <a:pt x="2762" y="2367"/>
                      <a:pt x="2902" y="2172"/>
                    </a:cubicBezTo>
                    <a:cubicBezTo>
                      <a:pt x="2965" y="2090"/>
                      <a:pt x="2911" y="2032"/>
                      <a:pt x="2842" y="2032"/>
                    </a:cubicBezTo>
                    <a:cubicBezTo>
                      <a:pt x="2805" y="2032"/>
                      <a:pt x="2764" y="2049"/>
                      <a:pt x="2734" y="2088"/>
                    </a:cubicBezTo>
                    <a:cubicBezTo>
                      <a:pt x="2330" y="2492"/>
                      <a:pt x="2107" y="2939"/>
                      <a:pt x="2037" y="3441"/>
                    </a:cubicBezTo>
                    <a:cubicBezTo>
                      <a:pt x="1995" y="3636"/>
                      <a:pt x="1967" y="3832"/>
                      <a:pt x="1953" y="4027"/>
                    </a:cubicBezTo>
                    <a:cubicBezTo>
                      <a:pt x="1911" y="4208"/>
                      <a:pt x="1883" y="4390"/>
                      <a:pt x="1842" y="4585"/>
                    </a:cubicBezTo>
                    <a:cubicBezTo>
                      <a:pt x="1828" y="4348"/>
                      <a:pt x="1786" y="4124"/>
                      <a:pt x="1786" y="3901"/>
                    </a:cubicBezTo>
                    <a:cubicBezTo>
                      <a:pt x="1772" y="3678"/>
                      <a:pt x="1772" y="3427"/>
                      <a:pt x="1842" y="3190"/>
                    </a:cubicBezTo>
                    <a:cubicBezTo>
                      <a:pt x="1842" y="3106"/>
                      <a:pt x="1766" y="3047"/>
                      <a:pt x="1687" y="3047"/>
                    </a:cubicBezTo>
                    <a:cubicBezTo>
                      <a:pt x="1635" y="3047"/>
                      <a:pt x="1582" y="3073"/>
                      <a:pt x="1549" y="3134"/>
                    </a:cubicBezTo>
                    <a:cubicBezTo>
                      <a:pt x="1549" y="3148"/>
                      <a:pt x="1535" y="3148"/>
                      <a:pt x="1535" y="3162"/>
                    </a:cubicBezTo>
                    <a:cubicBezTo>
                      <a:pt x="1423" y="3357"/>
                      <a:pt x="1353" y="3553"/>
                      <a:pt x="1326" y="3706"/>
                    </a:cubicBezTo>
                    <a:cubicBezTo>
                      <a:pt x="1284" y="3859"/>
                      <a:pt x="1270" y="4027"/>
                      <a:pt x="1270" y="4166"/>
                    </a:cubicBezTo>
                    <a:cubicBezTo>
                      <a:pt x="1270" y="4320"/>
                      <a:pt x="1284" y="4459"/>
                      <a:pt x="1284" y="4613"/>
                    </a:cubicBezTo>
                    <a:cubicBezTo>
                      <a:pt x="1298" y="4766"/>
                      <a:pt x="1298" y="4947"/>
                      <a:pt x="1298" y="5143"/>
                    </a:cubicBezTo>
                    <a:cubicBezTo>
                      <a:pt x="1298" y="5394"/>
                      <a:pt x="1284" y="5659"/>
                      <a:pt x="1242" y="5910"/>
                    </a:cubicBezTo>
                    <a:cubicBezTo>
                      <a:pt x="1228" y="6021"/>
                      <a:pt x="1214" y="6161"/>
                      <a:pt x="1172" y="6287"/>
                    </a:cubicBezTo>
                    <a:cubicBezTo>
                      <a:pt x="1144" y="6412"/>
                      <a:pt x="1102" y="6538"/>
                      <a:pt x="1060" y="6677"/>
                    </a:cubicBezTo>
                    <a:cubicBezTo>
                      <a:pt x="1047" y="6705"/>
                      <a:pt x="1047" y="6747"/>
                      <a:pt x="1019" y="6775"/>
                    </a:cubicBezTo>
                    <a:cubicBezTo>
                      <a:pt x="991" y="6844"/>
                      <a:pt x="949" y="6928"/>
                      <a:pt x="921" y="6998"/>
                    </a:cubicBezTo>
                    <a:cubicBezTo>
                      <a:pt x="600" y="7681"/>
                      <a:pt x="391" y="8351"/>
                      <a:pt x="251" y="8923"/>
                    </a:cubicBezTo>
                    <a:cubicBezTo>
                      <a:pt x="112" y="9495"/>
                      <a:pt x="42" y="9983"/>
                      <a:pt x="14" y="10332"/>
                    </a:cubicBezTo>
                    <a:cubicBezTo>
                      <a:pt x="0" y="10513"/>
                      <a:pt x="0" y="10652"/>
                      <a:pt x="0" y="10736"/>
                    </a:cubicBezTo>
                    <a:lnTo>
                      <a:pt x="0" y="10876"/>
                    </a:lnTo>
                    <a:cubicBezTo>
                      <a:pt x="14" y="10360"/>
                      <a:pt x="168" y="9843"/>
                      <a:pt x="349" y="9369"/>
                    </a:cubicBezTo>
                    <a:cubicBezTo>
                      <a:pt x="391" y="9369"/>
                      <a:pt x="447" y="9341"/>
                      <a:pt x="461" y="9285"/>
                    </a:cubicBezTo>
                    <a:cubicBezTo>
                      <a:pt x="544" y="9062"/>
                      <a:pt x="670" y="8853"/>
                      <a:pt x="795" y="8672"/>
                    </a:cubicBezTo>
                    <a:cubicBezTo>
                      <a:pt x="809" y="8658"/>
                      <a:pt x="823" y="8658"/>
                      <a:pt x="851" y="8630"/>
                    </a:cubicBezTo>
                    <a:cubicBezTo>
                      <a:pt x="865" y="8602"/>
                      <a:pt x="865" y="8588"/>
                      <a:pt x="879" y="8574"/>
                    </a:cubicBezTo>
                    <a:cubicBezTo>
                      <a:pt x="1005" y="8435"/>
                      <a:pt x="1130" y="8323"/>
                      <a:pt x="1284" y="8239"/>
                    </a:cubicBezTo>
                    <a:cubicBezTo>
                      <a:pt x="1437" y="8156"/>
                      <a:pt x="1618" y="8100"/>
                      <a:pt x="1814" y="8072"/>
                    </a:cubicBezTo>
                    <a:cubicBezTo>
                      <a:pt x="2023" y="8044"/>
                      <a:pt x="2135" y="7960"/>
                      <a:pt x="2274" y="7821"/>
                    </a:cubicBezTo>
                    <a:cubicBezTo>
                      <a:pt x="2330" y="7793"/>
                      <a:pt x="2372" y="7737"/>
                      <a:pt x="2400" y="7681"/>
                    </a:cubicBezTo>
                    <a:lnTo>
                      <a:pt x="2497" y="7528"/>
                    </a:lnTo>
                    <a:cubicBezTo>
                      <a:pt x="2567" y="7416"/>
                      <a:pt x="2609" y="7305"/>
                      <a:pt x="2679" y="7179"/>
                    </a:cubicBezTo>
                    <a:lnTo>
                      <a:pt x="2832" y="6817"/>
                    </a:lnTo>
                    <a:cubicBezTo>
                      <a:pt x="2888" y="6691"/>
                      <a:pt x="2944" y="6565"/>
                      <a:pt x="2985" y="6468"/>
                    </a:cubicBezTo>
                    <a:cubicBezTo>
                      <a:pt x="3015" y="6418"/>
                      <a:pt x="2967" y="6375"/>
                      <a:pt x="2927" y="6375"/>
                    </a:cubicBezTo>
                    <a:cubicBezTo>
                      <a:pt x="2911" y="6375"/>
                      <a:pt x="2896" y="6382"/>
                      <a:pt x="2888" y="6398"/>
                    </a:cubicBezTo>
                    <a:cubicBezTo>
                      <a:pt x="2790" y="6565"/>
                      <a:pt x="2623" y="6747"/>
                      <a:pt x="2483" y="6900"/>
                    </a:cubicBezTo>
                    <a:cubicBezTo>
                      <a:pt x="2469" y="6900"/>
                      <a:pt x="2427" y="6914"/>
                      <a:pt x="2414" y="6956"/>
                    </a:cubicBezTo>
                    <a:cubicBezTo>
                      <a:pt x="2400" y="6970"/>
                      <a:pt x="2400" y="6984"/>
                      <a:pt x="2386" y="6998"/>
                    </a:cubicBezTo>
                    <a:cubicBezTo>
                      <a:pt x="2344" y="7040"/>
                      <a:pt x="2288" y="7068"/>
                      <a:pt x="2260" y="7109"/>
                    </a:cubicBezTo>
                    <a:cubicBezTo>
                      <a:pt x="2232" y="7137"/>
                      <a:pt x="2176" y="7179"/>
                      <a:pt x="2135" y="7207"/>
                    </a:cubicBezTo>
                    <a:cubicBezTo>
                      <a:pt x="2023" y="7263"/>
                      <a:pt x="1883" y="7305"/>
                      <a:pt x="1744" y="7347"/>
                    </a:cubicBezTo>
                    <a:cubicBezTo>
                      <a:pt x="1591" y="7402"/>
                      <a:pt x="1479" y="7458"/>
                      <a:pt x="1353" y="7528"/>
                    </a:cubicBezTo>
                    <a:cubicBezTo>
                      <a:pt x="1270" y="7556"/>
                      <a:pt x="1186" y="7584"/>
                      <a:pt x="1116" y="7612"/>
                    </a:cubicBezTo>
                    <a:cubicBezTo>
                      <a:pt x="1060" y="7626"/>
                      <a:pt x="1005" y="7681"/>
                      <a:pt x="949" y="7723"/>
                    </a:cubicBezTo>
                    <a:lnTo>
                      <a:pt x="1158" y="7193"/>
                    </a:lnTo>
                    <a:cubicBezTo>
                      <a:pt x="1228" y="7026"/>
                      <a:pt x="1339" y="6858"/>
                      <a:pt x="1423" y="6691"/>
                    </a:cubicBezTo>
                    <a:cubicBezTo>
                      <a:pt x="1995" y="5715"/>
                      <a:pt x="2609" y="4752"/>
                      <a:pt x="3334" y="3887"/>
                    </a:cubicBezTo>
                    <a:lnTo>
                      <a:pt x="3529" y="3706"/>
                    </a:lnTo>
                    <a:cubicBezTo>
                      <a:pt x="3599" y="3650"/>
                      <a:pt x="3669" y="3608"/>
                      <a:pt x="3725" y="3539"/>
                    </a:cubicBezTo>
                    <a:cubicBezTo>
                      <a:pt x="3794" y="3483"/>
                      <a:pt x="3850" y="3427"/>
                      <a:pt x="3920" y="3399"/>
                    </a:cubicBezTo>
                    <a:cubicBezTo>
                      <a:pt x="3990" y="3357"/>
                      <a:pt x="4032" y="3329"/>
                      <a:pt x="4101" y="3288"/>
                    </a:cubicBezTo>
                    <a:cubicBezTo>
                      <a:pt x="4227" y="3232"/>
                      <a:pt x="4352" y="3204"/>
                      <a:pt x="4450" y="3162"/>
                    </a:cubicBezTo>
                    <a:lnTo>
                      <a:pt x="4827" y="3120"/>
                    </a:lnTo>
                    <a:cubicBezTo>
                      <a:pt x="4938" y="3092"/>
                      <a:pt x="5064" y="3078"/>
                      <a:pt x="5203" y="3064"/>
                    </a:cubicBezTo>
                    <a:cubicBezTo>
                      <a:pt x="5385" y="3050"/>
                      <a:pt x="5538" y="2981"/>
                      <a:pt x="5691" y="2925"/>
                    </a:cubicBezTo>
                    <a:cubicBezTo>
                      <a:pt x="5775" y="2883"/>
                      <a:pt x="5845" y="2855"/>
                      <a:pt x="5915" y="2813"/>
                    </a:cubicBezTo>
                    <a:cubicBezTo>
                      <a:pt x="5984" y="2785"/>
                      <a:pt x="6082" y="2730"/>
                      <a:pt x="6152" y="2702"/>
                    </a:cubicBezTo>
                    <a:cubicBezTo>
                      <a:pt x="6221" y="2660"/>
                      <a:pt x="6305" y="2604"/>
                      <a:pt x="6375" y="2562"/>
                    </a:cubicBezTo>
                    <a:cubicBezTo>
                      <a:pt x="6445" y="2520"/>
                      <a:pt x="6528" y="2465"/>
                      <a:pt x="6598" y="2423"/>
                    </a:cubicBezTo>
                    <a:cubicBezTo>
                      <a:pt x="6738" y="2325"/>
                      <a:pt x="6905" y="2241"/>
                      <a:pt x="7044" y="2172"/>
                    </a:cubicBezTo>
                    <a:cubicBezTo>
                      <a:pt x="7124" y="2145"/>
                      <a:pt x="7065" y="2031"/>
                      <a:pt x="6988" y="2031"/>
                    </a:cubicBezTo>
                    <a:cubicBezTo>
                      <a:pt x="6983" y="2031"/>
                      <a:pt x="6979" y="2031"/>
                      <a:pt x="6975" y="2032"/>
                    </a:cubicBezTo>
                    <a:cubicBezTo>
                      <a:pt x="6849" y="2074"/>
                      <a:pt x="6738" y="2102"/>
                      <a:pt x="6626" y="2116"/>
                    </a:cubicBezTo>
                    <a:lnTo>
                      <a:pt x="6305" y="2172"/>
                    </a:lnTo>
                    <a:cubicBezTo>
                      <a:pt x="6201" y="2179"/>
                      <a:pt x="6096" y="2182"/>
                      <a:pt x="5986" y="2182"/>
                    </a:cubicBezTo>
                    <a:cubicBezTo>
                      <a:pt x="5876" y="2182"/>
                      <a:pt x="5761" y="2179"/>
                      <a:pt x="5636" y="2172"/>
                    </a:cubicBezTo>
                    <a:cubicBezTo>
                      <a:pt x="5578" y="2166"/>
                      <a:pt x="5506" y="2163"/>
                      <a:pt x="5431" y="2163"/>
                    </a:cubicBezTo>
                    <a:cubicBezTo>
                      <a:pt x="5326" y="2163"/>
                      <a:pt x="5215" y="2169"/>
                      <a:pt x="5133" y="2186"/>
                    </a:cubicBezTo>
                    <a:cubicBezTo>
                      <a:pt x="5120" y="2186"/>
                      <a:pt x="5078" y="2214"/>
                      <a:pt x="5064" y="2214"/>
                    </a:cubicBezTo>
                    <a:cubicBezTo>
                      <a:pt x="5147" y="2158"/>
                      <a:pt x="5245" y="2088"/>
                      <a:pt x="5329" y="2032"/>
                    </a:cubicBezTo>
                    <a:cubicBezTo>
                      <a:pt x="5412" y="1962"/>
                      <a:pt x="5524" y="1935"/>
                      <a:pt x="5608" y="1865"/>
                    </a:cubicBezTo>
                    <a:cubicBezTo>
                      <a:pt x="5677" y="1809"/>
                      <a:pt x="5761" y="1767"/>
                      <a:pt x="5831" y="1739"/>
                    </a:cubicBezTo>
                    <a:lnTo>
                      <a:pt x="6082" y="1614"/>
                    </a:lnTo>
                    <a:cubicBezTo>
                      <a:pt x="6166" y="1586"/>
                      <a:pt x="6235" y="1530"/>
                      <a:pt x="6319" y="1488"/>
                    </a:cubicBezTo>
                    <a:cubicBezTo>
                      <a:pt x="6403" y="1460"/>
                      <a:pt x="6487" y="1418"/>
                      <a:pt x="6570" y="1391"/>
                    </a:cubicBezTo>
                    <a:cubicBezTo>
                      <a:pt x="6710" y="1321"/>
                      <a:pt x="6863" y="1251"/>
                      <a:pt x="7031" y="1167"/>
                    </a:cubicBezTo>
                    <a:lnTo>
                      <a:pt x="7184" y="1112"/>
                    </a:lnTo>
                    <a:lnTo>
                      <a:pt x="7323" y="1070"/>
                    </a:lnTo>
                    <a:lnTo>
                      <a:pt x="7616" y="1000"/>
                    </a:lnTo>
                    <a:cubicBezTo>
                      <a:pt x="7714" y="986"/>
                      <a:pt x="7812" y="972"/>
                      <a:pt x="7909" y="958"/>
                    </a:cubicBezTo>
                    <a:cubicBezTo>
                      <a:pt x="8007" y="930"/>
                      <a:pt x="8105" y="916"/>
                      <a:pt x="8202" y="916"/>
                    </a:cubicBezTo>
                    <a:cubicBezTo>
                      <a:pt x="8397" y="902"/>
                      <a:pt x="8593" y="861"/>
                      <a:pt x="8802" y="861"/>
                    </a:cubicBezTo>
                    <a:lnTo>
                      <a:pt x="9095" y="847"/>
                    </a:lnTo>
                    <a:cubicBezTo>
                      <a:pt x="9193" y="847"/>
                      <a:pt x="9290" y="847"/>
                      <a:pt x="9388" y="833"/>
                    </a:cubicBezTo>
                    <a:cubicBezTo>
                      <a:pt x="9444" y="833"/>
                      <a:pt x="9499" y="833"/>
                      <a:pt x="9527" y="819"/>
                    </a:cubicBezTo>
                    <a:cubicBezTo>
                      <a:pt x="9583" y="819"/>
                      <a:pt x="9639" y="791"/>
                      <a:pt x="9667" y="791"/>
                    </a:cubicBezTo>
                    <a:cubicBezTo>
                      <a:pt x="9778" y="777"/>
                      <a:pt x="9862" y="749"/>
                      <a:pt x="9960" y="707"/>
                    </a:cubicBezTo>
                    <a:cubicBezTo>
                      <a:pt x="10155" y="637"/>
                      <a:pt x="10336" y="568"/>
                      <a:pt x="10490" y="442"/>
                    </a:cubicBezTo>
                    <a:cubicBezTo>
                      <a:pt x="10504" y="428"/>
                      <a:pt x="10518" y="400"/>
                      <a:pt x="10504" y="372"/>
                    </a:cubicBezTo>
                    <a:cubicBezTo>
                      <a:pt x="10573" y="261"/>
                      <a:pt x="10546" y="93"/>
                      <a:pt x="10378" y="24"/>
                    </a:cubicBezTo>
                    <a:cubicBezTo>
                      <a:pt x="10337" y="7"/>
                      <a:pt x="10296" y="0"/>
                      <a:pt x="10256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9"/>
              <p:cNvSpPr/>
              <p:nvPr/>
            </p:nvSpPr>
            <p:spPr>
              <a:xfrm>
                <a:off x="789610" y="4228712"/>
                <a:ext cx="83232" cy="22672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517" extrusionOk="0">
                    <a:moveTo>
                      <a:pt x="1061" y="0"/>
                    </a:moveTo>
                    <a:cubicBezTo>
                      <a:pt x="935" y="0"/>
                      <a:pt x="837" y="14"/>
                      <a:pt x="726" y="28"/>
                    </a:cubicBezTo>
                    <a:cubicBezTo>
                      <a:pt x="628" y="70"/>
                      <a:pt x="544" y="98"/>
                      <a:pt x="433" y="154"/>
                    </a:cubicBezTo>
                    <a:cubicBezTo>
                      <a:pt x="349" y="223"/>
                      <a:pt x="238" y="293"/>
                      <a:pt x="154" y="377"/>
                    </a:cubicBezTo>
                    <a:lnTo>
                      <a:pt x="0" y="516"/>
                    </a:lnTo>
                    <a:cubicBezTo>
                      <a:pt x="130" y="490"/>
                      <a:pt x="258" y="486"/>
                      <a:pt x="388" y="486"/>
                    </a:cubicBezTo>
                    <a:cubicBezTo>
                      <a:pt x="462" y="486"/>
                      <a:pt x="538" y="487"/>
                      <a:pt x="615" y="487"/>
                    </a:cubicBezTo>
                    <a:cubicBezTo>
                      <a:pt x="764" y="487"/>
                      <a:pt x="920" y="481"/>
                      <a:pt x="1088" y="447"/>
                    </a:cubicBezTo>
                    <a:cubicBezTo>
                      <a:pt x="1228" y="391"/>
                      <a:pt x="1353" y="363"/>
                      <a:pt x="1479" y="307"/>
                    </a:cubicBezTo>
                    <a:cubicBezTo>
                      <a:pt x="1605" y="279"/>
                      <a:pt x="1716" y="223"/>
                      <a:pt x="1842" y="154"/>
                    </a:cubicBezTo>
                    <a:lnTo>
                      <a:pt x="1897" y="98"/>
                    </a:lnTo>
                    <a:lnTo>
                      <a:pt x="1479" y="42"/>
                    </a:lnTo>
                    <a:cubicBezTo>
                      <a:pt x="1409" y="28"/>
                      <a:pt x="1339" y="28"/>
                      <a:pt x="1270" y="14"/>
                    </a:cubicBezTo>
                    <a:cubicBezTo>
                      <a:pt x="1200" y="14"/>
                      <a:pt x="1130" y="0"/>
                      <a:pt x="1061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9"/>
              <p:cNvSpPr/>
              <p:nvPr/>
            </p:nvSpPr>
            <p:spPr>
              <a:xfrm>
                <a:off x="258992" y="3415230"/>
                <a:ext cx="273727" cy="492376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11228" extrusionOk="0">
                    <a:moveTo>
                      <a:pt x="5956" y="0"/>
                    </a:moveTo>
                    <a:cubicBezTo>
                      <a:pt x="5857" y="0"/>
                      <a:pt x="5759" y="60"/>
                      <a:pt x="5670" y="138"/>
                    </a:cubicBezTo>
                    <a:cubicBezTo>
                      <a:pt x="5545" y="222"/>
                      <a:pt x="5433" y="347"/>
                      <a:pt x="5349" y="389"/>
                    </a:cubicBezTo>
                    <a:cubicBezTo>
                      <a:pt x="5321" y="417"/>
                      <a:pt x="5293" y="431"/>
                      <a:pt x="5280" y="459"/>
                    </a:cubicBezTo>
                    <a:lnTo>
                      <a:pt x="5252" y="459"/>
                    </a:lnTo>
                    <a:cubicBezTo>
                      <a:pt x="5015" y="515"/>
                      <a:pt x="4805" y="571"/>
                      <a:pt x="4582" y="626"/>
                    </a:cubicBezTo>
                    <a:cubicBezTo>
                      <a:pt x="4024" y="780"/>
                      <a:pt x="3466" y="989"/>
                      <a:pt x="2992" y="1338"/>
                    </a:cubicBezTo>
                    <a:cubicBezTo>
                      <a:pt x="2922" y="1366"/>
                      <a:pt x="2880" y="1421"/>
                      <a:pt x="2825" y="1477"/>
                    </a:cubicBezTo>
                    <a:lnTo>
                      <a:pt x="2643" y="1617"/>
                    </a:lnTo>
                    <a:lnTo>
                      <a:pt x="2490" y="1770"/>
                    </a:lnTo>
                    <a:lnTo>
                      <a:pt x="2336" y="1924"/>
                    </a:lnTo>
                    <a:cubicBezTo>
                      <a:pt x="2155" y="2161"/>
                      <a:pt x="1988" y="2398"/>
                      <a:pt x="1862" y="2677"/>
                    </a:cubicBezTo>
                    <a:cubicBezTo>
                      <a:pt x="1834" y="2760"/>
                      <a:pt x="1778" y="2872"/>
                      <a:pt x="1737" y="2970"/>
                    </a:cubicBezTo>
                    <a:lnTo>
                      <a:pt x="1695" y="3137"/>
                    </a:lnTo>
                    <a:lnTo>
                      <a:pt x="1639" y="3290"/>
                    </a:lnTo>
                    <a:cubicBezTo>
                      <a:pt x="1625" y="3360"/>
                      <a:pt x="1597" y="3430"/>
                      <a:pt x="1583" y="3514"/>
                    </a:cubicBezTo>
                    <a:cubicBezTo>
                      <a:pt x="1583" y="3556"/>
                      <a:pt x="1569" y="3583"/>
                      <a:pt x="1555" y="3625"/>
                    </a:cubicBezTo>
                    <a:cubicBezTo>
                      <a:pt x="1555" y="3653"/>
                      <a:pt x="1527" y="3695"/>
                      <a:pt x="1527" y="3737"/>
                    </a:cubicBezTo>
                    <a:cubicBezTo>
                      <a:pt x="1513" y="3807"/>
                      <a:pt x="1513" y="3904"/>
                      <a:pt x="1499" y="3974"/>
                    </a:cubicBezTo>
                    <a:cubicBezTo>
                      <a:pt x="1486" y="4058"/>
                      <a:pt x="1486" y="4127"/>
                      <a:pt x="1486" y="4211"/>
                    </a:cubicBezTo>
                    <a:cubicBezTo>
                      <a:pt x="1486" y="4267"/>
                      <a:pt x="1458" y="4337"/>
                      <a:pt x="1458" y="4392"/>
                    </a:cubicBezTo>
                    <a:lnTo>
                      <a:pt x="1458" y="4574"/>
                    </a:lnTo>
                    <a:cubicBezTo>
                      <a:pt x="1458" y="4783"/>
                      <a:pt x="1458" y="4992"/>
                      <a:pt x="1486" y="5201"/>
                    </a:cubicBezTo>
                    <a:cubicBezTo>
                      <a:pt x="1499" y="5369"/>
                      <a:pt x="1513" y="5522"/>
                      <a:pt x="1527" y="5690"/>
                    </a:cubicBezTo>
                    <a:cubicBezTo>
                      <a:pt x="1499" y="5620"/>
                      <a:pt x="1458" y="5578"/>
                      <a:pt x="1416" y="5522"/>
                    </a:cubicBezTo>
                    <a:cubicBezTo>
                      <a:pt x="1318" y="5411"/>
                      <a:pt x="1234" y="5327"/>
                      <a:pt x="1137" y="5257"/>
                    </a:cubicBezTo>
                    <a:cubicBezTo>
                      <a:pt x="1039" y="5187"/>
                      <a:pt x="942" y="5118"/>
                      <a:pt x="816" y="5034"/>
                    </a:cubicBezTo>
                    <a:cubicBezTo>
                      <a:pt x="732" y="4964"/>
                      <a:pt x="663" y="4895"/>
                      <a:pt x="607" y="4825"/>
                    </a:cubicBezTo>
                    <a:lnTo>
                      <a:pt x="453" y="4560"/>
                    </a:lnTo>
                    <a:cubicBezTo>
                      <a:pt x="342" y="4365"/>
                      <a:pt x="314" y="4141"/>
                      <a:pt x="272" y="3918"/>
                    </a:cubicBezTo>
                    <a:cubicBezTo>
                      <a:pt x="261" y="3863"/>
                      <a:pt x="241" y="3826"/>
                      <a:pt x="206" y="3826"/>
                    </a:cubicBezTo>
                    <a:cubicBezTo>
                      <a:pt x="197" y="3826"/>
                      <a:pt x="186" y="3829"/>
                      <a:pt x="174" y="3834"/>
                    </a:cubicBezTo>
                    <a:cubicBezTo>
                      <a:pt x="119" y="3848"/>
                      <a:pt x="91" y="3904"/>
                      <a:pt x="91" y="3946"/>
                    </a:cubicBezTo>
                    <a:cubicBezTo>
                      <a:pt x="63" y="4086"/>
                      <a:pt x="91" y="4225"/>
                      <a:pt x="91" y="4351"/>
                    </a:cubicBezTo>
                    <a:cubicBezTo>
                      <a:pt x="105" y="4476"/>
                      <a:pt x="133" y="4602"/>
                      <a:pt x="174" y="4713"/>
                    </a:cubicBezTo>
                    <a:cubicBezTo>
                      <a:pt x="202" y="4839"/>
                      <a:pt x="258" y="4950"/>
                      <a:pt x="314" y="5048"/>
                    </a:cubicBezTo>
                    <a:cubicBezTo>
                      <a:pt x="370" y="5160"/>
                      <a:pt x="439" y="5257"/>
                      <a:pt x="509" y="5341"/>
                    </a:cubicBezTo>
                    <a:cubicBezTo>
                      <a:pt x="621" y="5480"/>
                      <a:pt x="732" y="5620"/>
                      <a:pt x="858" y="5759"/>
                    </a:cubicBezTo>
                    <a:cubicBezTo>
                      <a:pt x="969" y="5899"/>
                      <a:pt x="1081" y="6024"/>
                      <a:pt x="1179" y="6164"/>
                    </a:cubicBezTo>
                    <a:lnTo>
                      <a:pt x="663" y="5801"/>
                    </a:lnTo>
                    <a:cubicBezTo>
                      <a:pt x="481" y="5662"/>
                      <a:pt x="328" y="5522"/>
                      <a:pt x="188" y="5313"/>
                    </a:cubicBezTo>
                    <a:cubicBezTo>
                      <a:pt x="183" y="5239"/>
                      <a:pt x="151" y="5209"/>
                      <a:pt x="117" y="5209"/>
                    </a:cubicBezTo>
                    <a:cubicBezTo>
                      <a:pt x="62" y="5209"/>
                      <a:pt x="0" y="5288"/>
                      <a:pt x="35" y="5383"/>
                    </a:cubicBezTo>
                    <a:cubicBezTo>
                      <a:pt x="35" y="5397"/>
                      <a:pt x="49" y="5397"/>
                      <a:pt x="49" y="5411"/>
                    </a:cubicBezTo>
                    <a:cubicBezTo>
                      <a:pt x="188" y="5815"/>
                      <a:pt x="384" y="6024"/>
                      <a:pt x="579" y="6220"/>
                    </a:cubicBezTo>
                    <a:cubicBezTo>
                      <a:pt x="677" y="6303"/>
                      <a:pt x="802" y="6387"/>
                      <a:pt x="900" y="6485"/>
                    </a:cubicBezTo>
                    <a:cubicBezTo>
                      <a:pt x="1025" y="6568"/>
                      <a:pt x="1151" y="6652"/>
                      <a:pt x="1290" y="6778"/>
                    </a:cubicBezTo>
                    <a:cubicBezTo>
                      <a:pt x="1374" y="6847"/>
                      <a:pt x="1458" y="6931"/>
                      <a:pt x="1555" y="7001"/>
                    </a:cubicBezTo>
                    <a:cubicBezTo>
                      <a:pt x="1639" y="7085"/>
                      <a:pt x="1723" y="7154"/>
                      <a:pt x="1792" y="7252"/>
                    </a:cubicBezTo>
                    <a:cubicBezTo>
                      <a:pt x="1932" y="7419"/>
                      <a:pt x="2071" y="7615"/>
                      <a:pt x="2183" y="7824"/>
                    </a:cubicBezTo>
                    <a:cubicBezTo>
                      <a:pt x="2197" y="7852"/>
                      <a:pt x="2197" y="7880"/>
                      <a:pt x="2211" y="7907"/>
                    </a:cubicBezTo>
                    <a:cubicBezTo>
                      <a:pt x="2225" y="7977"/>
                      <a:pt x="2267" y="8047"/>
                      <a:pt x="2281" y="8117"/>
                    </a:cubicBezTo>
                    <a:cubicBezTo>
                      <a:pt x="2504" y="8730"/>
                      <a:pt x="2769" y="9274"/>
                      <a:pt x="3020" y="9735"/>
                    </a:cubicBezTo>
                    <a:cubicBezTo>
                      <a:pt x="3257" y="10195"/>
                      <a:pt x="3466" y="10572"/>
                      <a:pt x="3620" y="10823"/>
                    </a:cubicBezTo>
                    <a:cubicBezTo>
                      <a:pt x="3787" y="11088"/>
                      <a:pt x="3885" y="11227"/>
                      <a:pt x="3885" y="11227"/>
                    </a:cubicBezTo>
                    <a:cubicBezTo>
                      <a:pt x="3648" y="10837"/>
                      <a:pt x="3480" y="10404"/>
                      <a:pt x="3341" y="9986"/>
                    </a:cubicBezTo>
                    <a:cubicBezTo>
                      <a:pt x="3383" y="9944"/>
                      <a:pt x="3396" y="9902"/>
                      <a:pt x="3383" y="9846"/>
                    </a:cubicBezTo>
                    <a:cubicBezTo>
                      <a:pt x="3313" y="9637"/>
                      <a:pt x="3271" y="9428"/>
                      <a:pt x="3257" y="9233"/>
                    </a:cubicBezTo>
                    <a:cubicBezTo>
                      <a:pt x="3257" y="9219"/>
                      <a:pt x="3271" y="9205"/>
                      <a:pt x="3257" y="9177"/>
                    </a:cubicBezTo>
                    <a:cubicBezTo>
                      <a:pt x="3257" y="9163"/>
                      <a:pt x="3257" y="9149"/>
                      <a:pt x="3243" y="9107"/>
                    </a:cubicBezTo>
                    <a:cubicBezTo>
                      <a:pt x="3243" y="8954"/>
                      <a:pt x="3257" y="8800"/>
                      <a:pt x="3327" y="8647"/>
                    </a:cubicBezTo>
                    <a:cubicBezTo>
                      <a:pt x="3383" y="8479"/>
                      <a:pt x="3466" y="8340"/>
                      <a:pt x="3606" y="8186"/>
                    </a:cubicBezTo>
                    <a:cubicBezTo>
                      <a:pt x="3745" y="8033"/>
                      <a:pt x="3787" y="7907"/>
                      <a:pt x="3787" y="7712"/>
                    </a:cubicBezTo>
                    <a:cubicBezTo>
                      <a:pt x="3815" y="7266"/>
                      <a:pt x="3466" y="6833"/>
                      <a:pt x="3341" y="6429"/>
                    </a:cubicBezTo>
                    <a:cubicBezTo>
                      <a:pt x="3335" y="6401"/>
                      <a:pt x="3311" y="6389"/>
                      <a:pt x="3287" y="6389"/>
                    </a:cubicBezTo>
                    <a:cubicBezTo>
                      <a:pt x="3250" y="6389"/>
                      <a:pt x="3212" y="6415"/>
                      <a:pt x="3229" y="6457"/>
                    </a:cubicBezTo>
                    <a:cubicBezTo>
                      <a:pt x="3243" y="6554"/>
                      <a:pt x="3257" y="6638"/>
                      <a:pt x="3257" y="6736"/>
                    </a:cubicBezTo>
                    <a:cubicBezTo>
                      <a:pt x="3271" y="6833"/>
                      <a:pt x="3271" y="6931"/>
                      <a:pt x="3271" y="7015"/>
                    </a:cubicBezTo>
                    <a:cubicBezTo>
                      <a:pt x="3257" y="7043"/>
                      <a:pt x="3257" y="7071"/>
                      <a:pt x="3257" y="7085"/>
                    </a:cubicBezTo>
                    <a:cubicBezTo>
                      <a:pt x="3257" y="7112"/>
                      <a:pt x="3257" y="7126"/>
                      <a:pt x="3271" y="7140"/>
                    </a:cubicBezTo>
                    <a:cubicBezTo>
                      <a:pt x="3271" y="7252"/>
                      <a:pt x="3257" y="7336"/>
                      <a:pt x="3229" y="7433"/>
                    </a:cubicBezTo>
                    <a:cubicBezTo>
                      <a:pt x="3104" y="7670"/>
                      <a:pt x="2964" y="7907"/>
                      <a:pt x="2880" y="8159"/>
                    </a:cubicBezTo>
                    <a:cubicBezTo>
                      <a:pt x="2839" y="8228"/>
                      <a:pt x="2783" y="8298"/>
                      <a:pt x="2755" y="8382"/>
                    </a:cubicBezTo>
                    <a:cubicBezTo>
                      <a:pt x="2741" y="8438"/>
                      <a:pt x="2713" y="8479"/>
                      <a:pt x="2713" y="8549"/>
                    </a:cubicBezTo>
                    <a:cubicBezTo>
                      <a:pt x="2574" y="8256"/>
                      <a:pt x="2462" y="7949"/>
                      <a:pt x="2364" y="7629"/>
                    </a:cubicBezTo>
                    <a:cubicBezTo>
                      <a:pt x="2225" y="7154"/>
                      <a:pt x="2113" y="6666"/>
                      <a:pt x="2002" y="6206"/>
                    </a:cubicBezTo>
                    <a:cubicBezTo>
                      <a:pt x="1904" y="5718"/>
                      <a:pt x="1806" y="5243"/>
                      <a:pt x="1778" y="4755"/>
                    </a:cubicBezTo>
                    <a:cubicBezTo>
                      <a:pt x="1792" y="4602"/>
                      <a:pt x="1806" y="4462"/>
                      <a:pt x="1834" y="4323"/>
                    </a:cubicBezTo>
                    <a:cubicBezTo>
                      <a:pt x="1904" y="3737"/>
                      <a:pt x="2281" y="3556"/>
                      <a:pt x="2643" y="3304"/>
                    </a:cubicBezTo>
                    <a:cubicBezTo>
                      <a:pt x="2880" y="3151"/>
                      <a:pt x="3034" y="2970"/>
                      <a:pt x="3159" y="2788"/>
                    </a:cubicBezTo>
                    <a:cubicBezTo>
                      <a:pt x="3229" y="2691"/>
                      <a:pt x="3299" y="2593"/>
                      <a:pt x="3369" y="2523"/>
                    </a:cubicBezTo>
                    <a:cubicBezTo>
                      <a:pt x="3383" y="2509"/>
                      <a:pt x="3396" y="2481"/>
                      <a:pt x="3410" y="2454"/>
                    </a:cubicBezTo>
                    <a:cubicBezTo>
                      <a:pt x="3438" y="2440"/>
                      <a:pt x="3452" y="2398"/>
                      <a:pt x="3466" y="2384"/>
                    </a:cubicBezTo>
                    <a:cubicBezTo>
                      <a:pt x="3508" y="2342"/>
                      <a:pt x="3550" y="2314"/>
                      <a:pt x="3592" y="2272"/>
                    </a:cubicBezTo>
                    <a:cubicBezTo>
                      <a:pt x="3641" y="2247"/>
                      <a:pt x="3569" y="2156"/>
                      <a:pt x="3524" y="2156"/>
                    </a:cubicBezTo>
                    <a:cubicBezTo>
                      <a:pt x="3518" y="2156"/>
                      <a:pt x="3513" y="2158"/>
                      <a:pt x="3508" y="2161"/>
                    </a:cubicBezTo>
                    <a:cubicBezTo>
                      <a:pt x="3173" y="2314"/>
                      <a:pt x="2922" y="2384"/>
                      <a:pt x="2532" y="2481"/>
                    </a:cubicBezTo>
                    <a:cubicBezTo>
                      <a:pt x="2476" y="2509"/>
                      <a:pt x="2392" y="2523"/>
                      <a:pt x="2322" y="2551"/>
                    </a:cubicBezTo>
                    <a:lnTo>
                      <a:pt x="2211" y="2607"/>
                    </a:lnTo>
                    <a:cubicBezTo>
                      <a:pt x="2183" y="2621"/>
                      <a:pt x="2155" y="2649"/>
                      <a:pt x="2127" y="2677"/>
                    </a:cubicBezTo>
                    <a:lnTo>
                      <a:pt x="2085" y="2719"/>
                    </a:lnTo>
                    <a:lnTo>
                      <a:pt x="2141" y="2593"/>
                    </a:lnTo>
                    <a:cubicBezTo>
                      <a:pt x="2155" y="2551"/>
                      <a:pt x="2197" y="2509"/>
                      <a:pt x="2211" y="2468"/>
                    </a:cubicBezTo>
                    <a:cubicBezTo>
                      <a:pt x="2267" y="2398"/>
                      <a:pt x="2295" y="2314"/>
                      <a:pt x="2350" y="2244"/>
                    </a:cubicBezTo>
                    <a:lnTo>
                      <a:pt x="2490" y="2063"/>
                    </a:lnTo>
                    <a:cubicBezTo>
                      <a:pt x="2504" y="2035"/>
                      <a:pt x="2546" y="2021"/>
                      <a:pt x="2560" y="1979"/>
                    </a:cubicBezTo>
                    <a:lnTo>
                      <a:pt x="2643" y="1910"/>
                    </a:lnTo>
                    <a:lnTo>
                      <a:pt x="2811" y="1756"/>
                    </a:lnTo>
                    <a:cubicBezTo>
                      <a:pt x="2852" y="1700"/>
                      <a:pt x="2922" y="1672"/>
                      <a:pt x="2978" y="1617"/>
                    </a:cubicBezTo>
                    <a:cubicBezTo>
                      <a:pt x="3090" y="1533"/>
                      <a:pt x="3201" y="1435"/>
                      <a:pt x="3313" y="1352"/>
                    </a:cubicBezTo>
                    <a:cubicBezTo>
                      <a:pt x="3383" y="1324"/>
                      <a:pt x="3466" y="1282"/>
                      <a:pt x="3536" y="1254"/>
                    </a:cubicBezTo>
                    <a:lnTo>
                      <a:pt x="3787" y="1156"/>
                    </a:lnTo>
                    <a:lnTo>
                      <a:pt x="4024" y="1087"/>
                    </a:lnTo>
                    <a:cubicBezTo>
                      <a:pt x="4108" y="1073"/>
                      <a:pt x="4178" y="1045"/>
                      <a:pt x="4275" y="1045"/>
                    </a:cubicBezTo>
                    <a:cubicBezTo>
                      <a:pt x="4596" y="975"/>
                      <a:pt x="4931" y="933"/>
                      <a:pt x="5280" y="877"/>
                    </a:cubicBezTo>
                    <a:cubicBezTo>
                      <a:pt x="5363" y="863"/>
                      <a:pt x="5461" y="849"/>
                      <a:pt x="5531" y="836"/>
                    </a:cubicBezTo>
                    <a:cubicBezTo>
                      <a:pt x="5559" y="808"/>
                      <a:pt x="5614" y="794"/>
                      <a:pt x="5642" y="780"/>
                    </a:cubicBezTo>
                    <a:cubicBezTo>
                      <a:pt x="5684" y="766"/>
                      <a:pt x="5740" y="738"/>
                      <a:pt x="5768" y="724"/>
                    </a:cubicBezTo>
                    <a:cubicBezTo>
                      <a:pt x="5921" y="640"/>
                      <a:pt x="6089" y="529"/>
                      <a:pt x="6186" y="417"/>
                    </a:cubicBezTo>
                    <a:cubicBezTo>
                      <a:pt x="6200" y="389"/>
                      <a:pt x="6200" y="361"/>
                      <a:pt x="6186" y="347"/>
                    </a:cubicBezTo>
                    <a:cubicBezTo>
                      <a:pt x="6242" y="222"/>
                      <a:pt x="6172" y="68"/>
                      <a:pt x="6033" y="13"/>
                    </a:cubicBezTo>
                    <a:cubicBezTo>
                      <a:pt x="6007" y="4"/>
                      <a:pt x="5982" y="0"/>
                      <a:pt x="595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9"/>
              <p:cNvSpPr/>
              <p:nvPr/>
            </p:nvSpPr>
            <p:spPr>
              <a:xfrm>
                <a:off x="340646" y="3524031"/>
                <a:ext cx="55079" cy="4223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3" extrusionOk="0">
                    <a:moveTo>
                      <a:pt x="1256" y="0"/>
                    </a:moveTo>
                    <a:cubicBezTo>
                      <a:pt x="1158" y="28"/>
                      <a:pt x="1032" y="42"/>
                      <a:pt x="907" y="56"/>
                    </a:cubicBezTo>
                    <a:cubicBezTo>
                      <a:pt x="781" y="70"/>
                      <a:pt x="670" y="112"/>
                      <a:pt x="544" y="140"/>
                    </a:cubicBezTo>
                    <a:cubicBezTo>
                      <a:pt x="433" y="182"/>
                      <a:pt x="363" y="238"/>
                      <a:pt x="293" y="279"/>
                    </a:cubicBezTo>
                    <a:lnTo>
                      <a:pt x="195" y="391"/>
                    </a:lnTo>
                    <a:cubicBezTo>
                      <a:pt x="154" y="419"/>
                      <a:pt x="126" y="475"/>
                      <a:pt x="112" y="517"/>
                    </a:cubicBezTo>
                    <a:cubicBezTo>
                      <a:pt x="112" y="558"/>
                      <a:pt x="84" y="600"/>
                      <a:pt x="70" y="656"/>
                    </a:cubicBezTo>
                    <a:cubicBezTo>
                      <a:pt x="56" y="684"/>
                      <a:pt x="42" y="740"/>
                      <a:pt x="42" y="796"/>
                    </a:cubicBezTo>
                    <a:lnTo>
                      <a:pt x="0" y="963"/>
                    </a:lnTo>
                    <a:cubicBezTo>
                      <a:pt x="112" y="865"/>
                      <a:pt x="251" y="768"/>
                      <a:pt x="391" y="726"/>
                    </a:cubicBezTo>
                    <a:cubicBezTo>
                      <a:pt x="460" y="670"/>
                      <a:pt x="530" y="628"/>
                      <a:pt x="600" y="600"/>
                    </a:cubicBezTo>
                    <a:cubicBezTo>
                      <a:pt x="670" y="558"/>
                      <a:pt x="753" y="531"/>
                      <a:pt x="823" y="475"/>
                    </a:cubicBezTo>
                    <a:cubicBezTo>
                      <a:pt x="879" y="447"/>
                      <a:pt x="907" y="405"/>
                      <a:pt x="949" y="377"/>
                    </a:cubicBezTo>
                    <a:lnTo>
                      <a:pt x="1046" y="265"/>
                    </a:lnTo>
                    <a:lnTo>
                      <a:pt x="1158" y="168"/>
                    </a:lnTo>
                    <a:lnTo>
                      <a:pt x="1256" y="56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9"/>
              <p:cNvSpPr/>
              <p:nvPr/>
            </p:nvSpPr>
            <p:spPr>
              <a:xfrm>
                <a:off x="655026" y="3297484"/>
                <a:ext cx="425764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9709" h="5934" extrusionOk="0">
                    <a:moveTo>
                      <a:pt x="1" y="3548"/>
                    </a:moveTo>
                    <a:cubicBezTo>
                      <a:pt x="1" y="3548"/>
                      <a:pt x="66" y="3585"/>
                      <a:pt x="187" y="3637"/>
                    </a:cubicBezTo>
                    <a:lnTo>
                      <a:pt x="187" y="3637"/>
                    </a:lnTo>
                    <a:cubicBezTo>
                      <a:pt x="127" y="3605"/>
                      <a:pt x="65" y="3575"/>
                      <a:pt x="1" y="3548"/>
                    </a:cubicBezTo>
                    <a:close/>
                    <a:moveTo>
                      <a:pt x="9332" y="0"/>
                    </a:moveTo>
                    <a:cubicBezTo>
                      <a:pt x="9317" y="0"/>
                      <a:pt x="9303" y="2"/>
                      <a:pt x="9290" y="5"/>
                    </a:cubicBezTo>
                    <a:cubicBezTo>
                      <a:pt x="9095" y="75"/>
                      <a:pt x="9207" y="466"/>
                      <a:pt x="9151" y="619"/>
                    </a:cubicBezTo>
                    <a:cubicBezTo>
                      <a:pt x="9151" y="661"/>
                      <a:pt x="9137" y="675"/>
                      <a:pt x="9151" y="703"/>
                    </a:cubicBezTo>
                    <a:lnTo>
                      <a:pt x="9137" y="731"/>
                    </a:lnTo>
                    <a:cubicBezTo>
                      <a:pt x="9025" y="870"/>
                      <a:pt x="8900" y="1010"/>
                      <a:pt x="8760" y="1121"/>
                    </a:cubicBezTo>
                    <a:cubicBezTo>
                      <a:pt x="8133" y="1777"/>
                      <a:pt x="7421" y="2419"/>
                      <a:pt x="6668" y="2935"/>
                    </a:cubicBezTo>
                    <a:cubicBezTo>
                      <a:pt x="6598" y="2990"/>
                      <a:pt x="6529" y="3018"/>
                      <a:pt x="6459" y="3074"/>
                    </a:cubicBezTo>
                    <a:cubicBezTo>
                      <a:pt x="6389" y="3130"/>
                      <a:pt x="6319" y="3158"/>
                      <a:pt x="6250" y="3214"/>
                    </a:cubicBezTo>
                    <a:cubicBezTo>
                      <a:pt x="6068" y="3339"/>
                      <a:pt x="5859" y="3465"/>
                      <a:pt x="5622" y="3576"/>
                    </a:cubicBezTo>
                    <a:cubicBezTo>
                      <a:pt x="5538" y="3618"/>
                      <a:pt x="5455" y="3674"/>
                      <a:pt x="5385" y="3702"/>
                    </a:cubicBezTo>
                    <a:cubicBezTo>
                      <a:pt x="5315" y="3744"/>
                      <a:pt x="5245" y="3772"/>
                      <a:pt x="5162" y="3813"/>
                    </a:cubicBezTo>
                    <a:lnTo>
                      <a:pt x="5050" y="3855"/>
                    </a:lnTo>
                    <a:cubicBezTo>
                      <a:pt x="5022" y="3883"/>
                      <a:pt x="4980" y="3897"/>
                      <a:pt x="4925" y="3911"/>
                    </a:cubicBezTo>
                    <a:cubicBezTo>
                      <a:pt x="4883" y="3925"/>
                      <a:pt x="4813" y="3967"/>
                      <a:pt x="4757" y="3981"/>
                    </a:cubicBezTo>
                    <a:cubicBezTo>
                      <a:pt x="4701" y="3995"/>
                      <a:pt x="4632" y="4023"/>
                      <a:pt x="4576" y="4037"/>
                    </a:cubicBezTo>
                    <a:cubicBezTo>
                      <a:pt x="4618" y="3995"/>
                      <a:pt x="4674" y="3953"/>
                      <a:pt x="4687" y="3897"/>
                    </a:cubicBezTo>
                    <a:cubicBezTo>
                      <a:pt x="4813" y="3688"/>
                      <a:pt x="4813" y="3493"/>
                      <a:pt x="4827" y="3256"/>
                    </a:cubicBezTo>
                    <a:cubicBezTo>
                      <a:pt x="4855" y="2907"/>
                      <a:pt x="4980" y="2656"/>
                      <a:pt x="5134" y="2446"/>
                    </a:cubicBezTo>
                    <a:cubicBezTo>
                      <a:pt x="5183" y="2385"/>
                      <a:pt x="5092" y="2302"/>
                      <a:pt x="5040" y="2302"/>
                    </a:cubicBezTo>
                    <a:cubicBezTo>
                      <a:pt x="5033" y="2302"/>
                      <a:pt x="5027" y="2304"/>
                      <a:pt x="5022" y="2307"/>
                    </a:cubicBezTo>
                    <a:cubicBezTo>
                      <a:pt x="4771" y="2446"/>
                      <a:pt x="4632" y="2670"/>
                      <a:pt x="4534" y="3004"/>
                    </a:cubicBezTo>
                    <a:cubicBezTo>
                      <a:pt x="4506" y="3074"/>
                      <a:pt x="4478" y="3130"/>
                      <a:pt x="4464" y="3200"/>
                    </a:cubicBezTo>
                    <a:cubicBezTo>
                      <a:pt x="4436" y="3256"/>
                      <a:pt x="4408" y="3325"/>
                      <a:pt x="4367" y="3367"/>
                    </a:cubicBezTo>
                    <a:cubicBezTo>
                      <a:pt x="4339" y="3423"/>
                      <a:pt x="4325" y="3493"/>
                      <a:pt x="4283" y="3548"/>
                    </a:cubicBezTo>
                    <a:lnTo>
                      <a:pt x="4185" y="3702"/>
                    </a:lnTo>
                    <a:cubicBezTo>
                      <a:pt x="4213" y="3618"/>
                      <a:pt x="4227" y="3534"/>
                      <a:pt x="4269" y="3437"/>
                    </a:cubicBezTo>
                    <a:cubicBezTo>
                      <a:pt x="4283" y="3353"/>
                      <a:pt x="4297" y="3269"/>
                      <a:pt x="4339" y="3186"/>
                    </a:cubicBezTo>
                    <a:cubicBezTo>
                      <a:pt x="4353" y="3088"/>
                      <a:pt x="4367" y="3004"/>
                      <a:pt x="4395" y="2935"/>
                    </a:cubicBezTo>
                    <a:cubicBezTo>
                      <a:pt x="4408" y="2851"/>
                      <a:pt x="4422" y="2781"/>
                      <a:pt x="4464" y="2698"/>
                    </a:cubicBezTo>
                    <a:cubicBezTo>
                      <a:pt x="4476" y="2627"/>
                      <a:pt x="4388" y="2487"/>
                      <a:pt x="4336" y="2487"/>
                    </a:cubicBezTo>
                    <a:cubicBezTo>
                      <a:pt x="4326" y="2487"/>
                      <a:pt x="4317" y="2491"/>
                      <a:pt x="4311" y="2502"/>
                    </a:cubicBezTo>
                    <a:cubicBezTo>
                      <a:pt x="4143" y="2684"/>
                      <a:pt x="4060" y="2851"/>
                      <a:pt x="4004" y="3046"/>
                    </a:cubicBezTo>
                    <a:cubicBezTo>
                      <a:pt x="3934" y="3256"/>
                      <a:pt x="3864" y="3465"/>
                      <a:pt x="3725" y="3702"/>
                    </a:cubicBezTo>
                    <a:cubicBezTo>
                      <a:pt x="3516" y="4023"/>
                      <a:pt x="3223" y="4260"/>
                      <a:pt x="2860" y="4302"/>
                    </a:cubicBezTo>
                    <a:lnTo>
                      <a:pt x="2609" y="4302"/>
                    </a:lnTo>
                    <a:cubicBezTo>
                      <a:pt x="2107" y="4260"/>
                      <a:pt x="1661" y="4162"/>
                      <a:pt x="1270" y="4037"/>
                    </a:cubicBezTo>
                    <a:cubicBezTo>
                      <a:pt x="1172" y="4023"/>
                      <a:pt x="1075" y="3981"/>
                      <a:pt x="991" y="3953"/>
                    </a:cubicBezTo>
                    <a:cubicBezTo>
                      <a:pt x="907" y="3911"/>
                      <a:pt x="824" y="3897"/>
                      <a:pt x="754" y="3869"/>
                    </a:cubicBezTo>
                    <a:cubicBezTo>
                      <a:pt x="587" y="3800"/>
                      <a:pt x="447" y="3758"/>
                      <a:pt x="349" y="3702"/>
                    </a:cubicBezTo>
                    <a:cubicBezTo>
                      <a:pt x="288" y="3679"/>
                      <a:pt x="233" y="3657"/>
                      <a:pt x="187" y="3637"/>
                    </a:cubicBezTo>
                    <a:lnTo>
                      <a:pt x="187" y="3637"/>
                    </a:lnTo>
                    <a:cubicBezTo>
                      <a:pt x="444" y="3772"/>
                      <a:pt x="676" y="3948"/>
                      <a:pt x="935" y="4106"/>
                    </a:cubicBezTo>
                    <a:cubicBezTo>
                      <a:pt x="935" y="4162"/>
                      <a:pt x="935" y="4190"/>
                      <a:pt x="977" y="4232"/>
                    </a:cubicBezTo>
                    <a:cubicBezTo>
                      <a:pt x="1047" y="4288"/>
                      <a:pt x="1131" y="4330"/>
                      <a:pt x="1200" y="4385"/>
                    </a:cubicBezTo>
                    <a:lnTo>
                      <a:pt x="1410" y="4539"/>
                    </a:lnTo>
                    <a:cubicBezTo>
                      <a:pt x="1410" y="4567"/>
                      <a:pt x="1423" y="4581"/>
                      <a:pt x="1451" y="4581"/>
                    </a:cubicBezTo>
                    <a:cubicBezTo>
                      <a:pt x="1465" y="4595"/>
                      <a:pt x="1479" y="4595"/>
                      <a:pt x="1493" y="4609"/>
                    </a:cubicBezTo>
                    <a:cubicBezTo>
                      <a:pt x="1605" y="4720"/>
                      <a:pt x="1689" y="4818"/>
                      <a:pt x="1772" y="4957"/>
                    </a:cubicBezTo>
                    <a:cubicBezTo>
                      <a:pt x="1870" y="5097"/>
                      <a:pt x="1940" y="5264"/>
                      <a:pt x="1981" y="5431"/>
                    </a:cubicBezTo>
                    <a:cubicBezTo>
                      <a:pt x="2037" y="5641"/>
                      <a:pt x="2149" y="5710"/>
                      <a:pt x="2330" y="5822"/>
                    </a:cubicBezTo>
                    <a:cubicBezTo>
                      <a:pt x="2442" y="5892"/>
                      <a:pt x="2567" y="5906"/>
                      <a:pt x="2693" y="5920"/>
                    </a:cubicBezTo>
                    <a:cubicBezTo>
                      <a:pt x="2763" y="5920"/>
                      <a:pt x="2846" y="5934"/>
                      <a:pt x="2888" y="5934"/>
                    </a:cubicBezTo>
                    <a:cubicBezTo>
                      <a:pt x="2958" y="5934"/>
                      <a:pt x="3028" y="5934"/>
                      <a:pt x="3097" y="5920"/>
                    </a:cubicBezTo>
                    <a:cubicBezTo>
                      <a:pt x="3167" y="5920"/>
                      <a:pt x="3237" y="5906"/>
                      <a:pt x="3307" y="5906"/>
                    </a:cubicBezTo>
                    <a:cubicBezTo>
                      <a:pt x="3376" y="5892"/>
                      <a:pt x="3446" y="5864"/>
                      <a:pt x="3502" y="5864"/>
                    </a:cubicBezTo>
                    <a:cubicBezTo>
                      <a:pt x="3572" y="5850"/>
                      <a:pt x="3627" y="5850"/>
                      <a:pt x="3697" y="5836"/>
                    </a:cubicBezTo>
                    <a:cubicBezTo>
                      <a:pt x="3767" y="5822"/>
                      <a:pt x="3809" y="5822"/>
                      <a:pt x="3864" y="5794"/>
                    </a:cubicBezTo>
                    <a:cubicBezTo>
                      <a:pt x="3934" y="5780"/>
                      <a:pt x="3920" y="5683"/>
                      <a:pt x="3851" y="5683"/>
                    </a:cubicBezTo>
                    <a:lnTo>
                      <a:pt x="3530" y="5683"/>
                    </a:lnTo>
                    <a:cubicBezTo>
                      <a:pt x="3432" y="5655"/>
                      <a:pt x="3320" y="5655"/>
                      <a:pt x="3223" y="5627"/>
                    </a:cubicBezTo>
                    <a:cubicBezTo>
                      <a:pt x="3209" y="5613"/>
                      <a:pt x="3181" y="5585"/>
                      <a:pt x="3153" y="5585"/>
                    </a:cubicBezTo>
                    <a:lnTo>
                      <a:pt x="3097" y="5585"/>
                    </a:lnTo>
                    <a:cubicBezTo>
                      <a:pt x="3000" y="5557"/>
                      <a:pt x="2902" y="5515"/>
                      <a:pt x="2818" y="5445"/>
                    </a:cubicBezTo>
                    <a:cubicBezTo>
                      <a:pt x="2651" y="5264"/>
                      <a:pt x="2511" y="5027"/>
                      <a:pt x="2344" y="4846"/>
                    </a:cubicBezTo>
                    <a:cubicBezTo>
                      <a:pt x="2316" y="4776"/>
                      <a:pt x="2274" y="4706"/>
                      <a:pt x="2233" y="4636"/>
                    </a:cubicBezTo>
                    <a:cubicBezTo>
                      <a:pt x="2191" y="4581"/>
                      <a:pt x="2163" y="4539"/>
                      <a:pt x="2121" y="4511"/>
                    </a:cubicBezTo>
                    <a:lnTo>
                      <a:pt x="2121" y="4511"/>
                    </a:lnTo>
                    <a:cubicBezTo>
                      <a:pt x="2260" y="4525"/>
                      <a:pt x="2400" y="4539"/>
                      <a:pt x="2525" y="4567"/>
                    </a:cubicBezTo>
                    <a:cubicBezTo>
                      <a:pt x="2665" y="4567"/>
                      <a:pt x="2804" y="4581"/>
                      <a:pt x="2944" y="4595"/>
                    </a:cubicBezTo>
                    <a:cubicBezTo>
                      <a:pt x="3053" y="4606"/>
                      <a:pt x="3163" y="4611"/>
                      <a:pt x="3272" y="4611"/>
                    </a:cubicBezTo>
                    <a:cubicBezTo>
                      <a:pt x="3580" y="4611"/>
                      <a:pt x="3887" y="4569"/>
                      <a:pt x="4185" y="4497"/>
                    </a:cubicBezTo>
                    <a:cubicBezTo>
                      <a:pt x="4576" y="4385"/>
                      <a:pt x="4966" y="4232"/>
                      <a:pt x="5329" y="4037"/>
                    </a:cubicBezTo>
                    <a:cubicBezTo>
                      <a:pt x="5455" y="4009"/>
                      <a:pt x="5580" y="3967"/>
                      <a:pt x="5692" y="3911"/>
                    </a:cubicBezTo>
                    <a:cubicBezTo>
                      <a:pt x="5878" y="3845"/>
                      <a:pt x="6030" y="3823"/>
                      <a:pt x="6181" y="3823"/>
                    </a:cubicBezTo>
                    <a:cubicBezTo>
                      <a:pt x="6222" y="3823"/>
                      <a:pt x="6263" y="3824"/>
                      <a:pt x="6305" y="3827"/>
                    </a:cubicBezTo>
                    <a:cubicBezTo>
                      <a:pt x="6515" y="3841"/>
                      <a:pt x="6710" y="3883"/>
                      <a:pt x="6947" y="3883"/>
                    </a:cubicBezTo>
                    <a:cubicBezTo>
                      <a:pt x="7087" y="3883"/>
                      <a:pt x="7226" y="3841"/>
                      <a:pt x="7366" y="3786"/>
                    </a:cubicBezTo>
                    <a:cubicBezTo>
                      <a:pt x="7505" y="3744"/>
                      <a:pt x="7631" y="3674"/>
                      <a:pt x="7756" y="3576"/>
                    </a:cubicBezTo>
                    <a:cubicBezTo>
                      <a:pt x="7993" y="3409"/>
                      <a:pt x="8203" y="3200"/>
                      <a:pt x="8384" y="3004"/>
                    </a:cubicBezTo>
                    <a:cubicBezTo>
                      <a:pt x="8430" y="2970"/>
                      <a:pt x="8371" y="2897"/>
                      <a:pt x="8309" y="2897"/>
                    </a:cubicBezTo>
                    <a:cubicBezTo>
                      <a:pt x="8297" y="2897"/>
                      <a:pt x="8284" y="2900"/>
                      <a:pt x="8272" y="2907"/>
                    </a:cubicBezTo>
                    <a:cubicBezTo>
                      <a:pt x="8105" y="3004"/>
                      <a:pt x="7924" y="3060"/>
                      <a:pt x="7770" y="3088"/>
                    </a:cubicBezTo>
                    <a:cubicBezTo>
                      <a:pt x="7686" y="3109"/>
                      <a:pt x="7599" y="3120"/>
                      <a:pt x="7509" y="3120"/>
                    </a:cubicBezTo>
                    <a:cubicBezTo>
                      <a:pt x="7418" y="3120"/>
                      <a:pt x="7324" y="3109"/>
                      <a:pt x="7226" y="3088"/>
                    </a:cubicBezTo>
                    <a:cubicBezTo>
                      <a:pt x="7136" y="3077"/>
                      <a:pt x="7000" y="3056"/>
                      <a:pt x="6900" y="3056"/>
                    </a:cubicBezTo>
                    <a:cubicBezTo>
                      <a:pt x="6876" y="3056"/>
                      <a:pt x="6854" y="3058"/>
                      <a:pt x="6836" y="3060"/>
                    </a:cubicBezTo>
                    <a:cubicBezTo>
                      <a:pt x="6815" y="3060"/>
                      <a:pt x="6802" y="3060"/>
                      <a:pt x="6792" y="3066"/>
                    </a:cubicBezTo>
                    <a:lnTo>
                      <a:pt x="6792" y="3066"/>
                    </a:lnTo>
                    <a:lnTo>
                      <a:pt x="7142" y="2809"/>
                    </a:lnTo>
                    <a:cubicBezTo>
                      <a:pt x="7352" y="2656"/>
                      <a:pt x="7561" y="2530"/>
                      <a:pt x="7756" y="2363"/>
                    </a:cubicBezTo>
                    <a:cubicBezTo>
                      <a:pt x="7840" y="2293"/>
                      <a:pt x="7924" y="2209"/>
                      <a:pt x="8021" y="2098"/>
                    </a:cubicBezTo>
                    <a:cubicBezTo>
                      <a:pt x="8481" y="1763"/>
                      <a:pt x="8970" y="1456"/>
                      <a:pt x="9388" y="1052"/>
                    </a:cubicBezTo>
                    <a:cubicBezTo>
                      <a:pt x="9597" y="856"/>
                      <a:pt x="9709" y="536"/>
                      <a:pt x="9653" y="215"/>
                    </a:cubicBezTo>
                    <a:cubicBezTo>
                      <a:pt x="9653" y="201"/>
                      <a:pt x="9639" y="173"/>
                      <a:pt x="9597" y="173"/>
                    </a:cubicBezTo>
                    <a:cubicBezTo>
                      <a:pt x="9561" y="76"/>
                      <a:pt x="9430" y="0"/>
                      <a:pt x="9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9"/>
              <p:cNvSpPr/>
              <p:nvPr/>
            </p:nvSpPr>
            <p:spPr>
              <a:xfrm>
                <a:off x="928448" y="3437552"/>
                <a:ext cx="67971" cy="186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426" extrusionOk="0">
                    <a:moveTo>
                      <a:pt x="704" y="1"/>
                    </a:moveTo>
                    <a:cubicBezTo>
                      <a:pt x="573" y="1"/>
                      <a:pt x="442" y="19"/>
                      <a:pt x="336" y="62"/>
                    </a:cubicBezTo>
                    <a:cubicBezTo>
                      <a:pt x="266" y="89"/>
                      <a:pt x="196" y="145"/>
                      <a:pt x="126" y="201"/>
                    </a:cubicBezTo>
                    <a:cubicBezTo>
                      <a:pt x="98" y="229"/>
                      <a:pt x="43" y="257"/>
                      <a:pt x="1" y="285"/>
                    </a:cubicBezTo>
                    <a:cubicBezTo>
                      <a:pt x="263" y="324"/>
                      <a:pt x="526" y="425"/>
                      <a:pt x="859" y="425"/>
                    </a:cubicBezTo>
                    <a:cubicBezTo>
                      <a:pt x="879" y="425"/>
                      <a:pt x="900" y="425"/>
                      <a:pt x="921" y="424"/>
                    </a:cubicBezTo>
                    <a:cubicBezTo>
                      <a:pt x="1145" y="368"/>
                      <a:pt x="1354" y="285"/>
                      <a:pt x="1521" y="159"/>
                    </a:cubicBezTo>
                    <a:cubicBezTo>
                      <a:pt x="1535" y="145"/>
                      <a:pt x="1535" y="131"/>
                      <a:pt x="1549" y="117"/>
                    </a:cubicBezTo>
                    <a:cubicBezTo>
                      <a:pt x="1437" y="117"/>
                      <a:pt x="1312" y="89"/>
                      <a:pt x="1186" y="75"/>
                    </a:cubicBezTo>
                    <a:cubicBezTo>
                      <a:pt x="1075" y="48"/>
                      <a:pt x="949" y="20"/>
                      <a:pt x="824" y="6"/>
                    </a:cubicBezTo>
                    <a:cubicBezTo>
                      <a:pt x="784" y="2"/>
                      <a:pt x="744" y="1"/>
                      <a:pt x="7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9"/>
              <p:cNvSpPr/>
              <p:nvPr/>
            </p:nvSpPr>
            <p:spPr>
              <a:xfrm>
                <a:off x="240925" y="4245684"/>
                <a:ext cx="190890" cy="405723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9252" extrusionOk="0">
                    <a:moveTo>
                      <a:pt x="707" y="0"/>
                    </a:moveTo>
                    <a:cubicBezTo>
                      <a:pt x="504" y="0"/>
                      <a:pt x="323" y="49"/>
                      <a:pt x="182" y="143"/>
                    </a:cubicBezTo>
                    <a:cubicBezTo>
                      <a:pt x="238" y="171"/>
                      <a:pt x="307" y="185"/>
                      <a:pt x="363" y="213"/>
                    </a:cubicBezTo>
                    <a:cubicBezTo>
                      <a:pt x="614" y="325"/>
                      <a:pt x="879" y="464"/>
                      <a:pt x="1144" y="632"/>
                    </a:cubicBezTo>
                    <a:cubicBezTo>
                      <a:pt x="1214" y="687"/>
                      <a:pt x="1270" y="715"/>
                      <a:pt x="1340" y="771"/>
                    </a:cubicBezTo>
                    <a:lnTo>
                      <a:pt x="1423" y="841"/>
                    </a:lnTo>
                    <a:lnTo>
                      <a:pt x="1507" y="924"/>
                    </a:lnTo>
                    <a:cubicBezTo>
                      <a:pt x="1563" y="980"/>
                      <a:pt x="1632" y="1036"/>
                      <a:pt x="1688" y="1106"/>
                    </a:cubicBezTo>
                    <a:cubicBezTo>
                      <a:pt x="1730" y="1162"/>
                      <a:pt x="1786" y="1231"/>
                      <a:pt x="1856" y="1273"/>
                    </a:cubicBezTo>
                    <a:cubicBezTo>
                      <a:pt x="1911" y="1329"/>
                      <a:pt x="1967" y="1399"/>
                      <a:pt x="2009" y="1468"/>
                    </a:cubicBezTo>
                    <a:cubicBezTo>
                      <a:pt x="2065" y="1538"/>
                      <a:pt x="2121" y="1594"/>
                      <a:pt x="2176" y="1664"/>
                    </a:cubicBezTo>
                    <a:cubicBezTo>
                      <a:pt x="2218" y="1733"/>
                      <a:pt x="2274" y="1803"/>
                      <a:pt x="2316" y="1859"/>
                    </a:cubicBezTo>
                    <a:lnTo>
                      <a:pt x="2316" y="1873"/>
                    </a:lnTo>
                    <a:lnTo>
                      <a:pt x="2330" y="1887"/>
                    </a:lnTo>
                    <a:lnTo>
                      <a:pt x="2358" y="1943"/>
                    </a:lnTo>
                    <a:lnTo>
                      <a:pt x="2428" y="2040"/>
                    </a:lnTo>
                    <a:cubicBezTo>
                      <a:pt x="2609" y="2305"/>
                      <a:pt x="2748" y="2584"/>
                      <a:pt x="2888" y="2849"/>
                    </a:cubicBezTo>
                    <a:cubicBezTo>
                      <a:pt x="3013" y="3114"/>
                      <a:pt x="3125" y="3393"/>
                      <a:pt x="3237" y="3658"/>
                    </a:cubicBezTo>
                    <a:cubicBezTo>
                      <a:pt x="3334" y="3909"/>
                      <a:pt x="3404" y="4174"/>
                      <a:pt x="3502" y="4439"/>
                    </a:cubicBezTo>
                    <a:cubicBezTo>
                      <a:pt x="3571" y="4677"/>
                      <a:pt x="3641" y="4928"/>
                      <a:pt x="3683" y="5151"/>
                    </a:cubicBezTo>
                    <a:cubicBezTo>
                      <a:pt x="3711" y="5262"/>
                      <a:pt x="3739" y="5360"/>
                      <a:pt x="3753" y="5486"/>
                    </a:cubicBezTo>
                    <a:cubicBezTo>
                      <a:pt x="3781" y="5583"/>
                      <a:pt x="3795" y="5695"/>
                      <a:pt x="3795" y="5779"/>
                    </a:cubicBezTo>
                    <a:cubicBezTo>
                      <a:pt x="3808" y="5974"/>
                      <a:pt x="3822" y="6127"/>
                      <a:pt x="3822" y="6267"/>
                    </a:cubicBezTo>
                    <a:lnTo>
                      <a:pt x="3822" y="6685"/>
                    </a:lnTo>
                    <a:cubicBezTo>
                      <a:pt x="3822" y="6685"/>
                      <a:pt x="3808" y="6532"/>
                      <a:pt x="3781" y="6267"/>
                    </a:cubicBezTo>
                    <a:cubicBezTo>
                      <a:pt x="3753" y="6141"/>
                      <a:pt x="3725" y="5974"/>
                      <a:pt x="3683" y="5793"/>
                    </a:cubicBezTo>
                    <a:cubicBezTo>
                      <a:pt x="3669" y="5709"/>
                      <a:pt x="3655" y="5625"/>
                      <a:pt x="3613" y="5514"/>
                    </a:cubicBezTo>
                    <a:cubicBezTo>
                      <a:pt x="3599" y="5416"/>
                      <a:pt x="3543" y="5304"/>
                      <a:pt x="3516" y="5207"/>
                    </a:cubicBezTo>
                    <a:cubicBezTo>
                      <a:pt x="3474" y="5095"/>
                      <a:pt x="3446" y="4997"/>
                      <a:pt x="3390" y="4872"/>
                    </a:cubicBezTo>
                    <a:cubicBezTo>
                      <a:pt x="3362" y="4746"/>
                      <a:pt x="3306" y="4649"/>
                      <a:pt x="3251" y="4523"/>
                    </a:cubicBezTo>
                    <a:lnTo>
                      <a:pt x="3097" y="4161"/>
                    </a:lnTo>
                    <a:cubicBezTo>
                      <a:pt x="3041" y="4035"/>
                      <a:pt x="2986" y="3909"/>
                      <a:pt x="2916" y="3784"/>
                    </a:cubicBezTo>
                    <a:cubicBezTo>
                      <a:pt x="2804" y="3547"/>
                      <a:pt x="2665" y="3282"/>
                      <a:pt x="2497" y="3045"/>
                    </a:cubicBezTo>
                    <a:cubicBezTo>
                      <a:pt x="2344" y="2794"/>
                      <a:pt x="2190" y="2556"/>
                      <a:pt x="1995" y="2347"/>
                    </a:cubicBezTo>
                    <a:cubicBezTo>
                      <a:pt x="1995" y="2347"/>
                      <a:pt x="1967" y="2305"/>
                      <a:pt x="1925" y="2264"/>
                    </a:cubicBezTo>
                    <a:lnTo>
                      <a:pt x="1870" y="2208"/>
                    </a:lnTo>
                    <a:lnTo>
                      <a:pt x="1856" y="2194"/>
                    </a:lnTo>
                    <a:lnTo>
                      <a:pt x="1716" y="2054"/>
                    </a:lnTo>
                    <a:cubicBezTo>
                      <a:pt x="1660" y="1998"/>
                      <a:pt x="1619" y="1957"/>
                      <a:pt x="1563" y="1915"/>
                    </a:cubicBezTo>
                    <a:cubicBezTo>
                      <a:pt x="1507" y="1859"/>
                      <a:pt x="1451" y="1817"/>
                      <a:pt x="1395" y="1789"/>
                    </a:cubicBezTo>
                    <a:cubicBezTo>
                      <a:pt x="1354" y="1747"/>
                      <a:pt x="1298" y="1706"/>
                      <a:pt x="1228" y="1664"/>
                    </a:cubicBezTo>
                    <a:cubicBezTo>
                      <a:pt x="1172" y="1622"/>
                      <a:pt x="1102" y="1594"/>
                      <a:pt x="1047" y="1566"/>
                    </a:cubicBezTo>
                    <a:lnTo>
                      <a:pt x="963" y="1510"/>
                    </a:lnTo>
                    <a:lnTo>
                      <a:pt x="879" y="1454"/>
                    </a:lnTo>
                    <a:cubicBezTo>
                      <a:pt x="823" y="1427"/>
                      <a:pt x="754" y="1385"/>
                      <a:pt x="698" y="1371"/>
                    </a:cubicBezTo>
                    <a:cubicBezTo>
                      <a:pt x="475" y="1245"/>
                      <a:pt x="252" y="1148"/>
                      <a:pt x="28" y="1036"/>
                    </a:cubicBezTo>
                    <a:lnTo>
                      <a:pt x="1" y="1022"/>
                    </a:lnTo>
                    <a:lnTo>
                      <a:pt x="1" y="1022"/>
                    </a:lnTo>
                    <a:cubicBezTo>
                      <a:pt x="42" y="1120"/>
                      <a:pt x="98" y="1231"/>
                      <a:pt x="140" y="1357"/>
                    </a:cubicBezTo>
                    <a:cubicBezTo>
                      <a:pt x="196" y="1454"/>
                      <a:pt x="266" y="1566"/>
                      <a:pt x="335" y="1650"/>
                    </a:cubicBezTo>
                    <a:lnTo>
                      <a:pt x="349" y="1664"/>
                    </a:lnTo>
                    <a:cubicBezTo>
                      <a:pt x="377" y="1720"/>
                      <a:pt x="377" y="1775"/>
                      <a:pt x="391" y="1817"/>
                    </a:cubicBezTo>
                    <a:lnTo>
                      <a:pt x="447" y="1985"/>
                    </a:lnTo>
                    <a:cubicBezTo>
                      <a:pt x="461" y="2026"/>
                      <a:pt x="489" y="2082"/>
                      <a:pt x="531" y="2124"/>
                    </a:cubicBezTo>
                    <a:cubicBezTo>
                      <a:pt x="558" y="2166"/>
                      <a:pt x="600" y="2222"/>
                      <a:pt x="628" y="2264"/>
                    </a:cubicBezTo>
                    <a:cubicBezTo>
                      <a:pt x="823" y="2501"/>
                      <a:pt x="1005" y="2780"/>
                      <a:pt x="1228" y="2989"/>
                    </a:cubicBezTo>
                    <a:cubicBezTo>
                      <a:pt x="1312" y="3073"/>
                      <a:pt x="1395" y="3128"/>
                      <a:pt x="1493" y="3184"/>
                    </a:cubicBezTo>
                    <a:cubicBezTo>
                      <a:pt x="1577" y="3240"/>
                      <a:pt x="1674" y="3268"/>
                      <a:pt x="1786" y="3282"/>
                    </a:cubicBezTo>
                    <a:cubicBezTo>
                      <a:pt x="1842" y="3519"/>
                      <a:pt x="1953" y="3798"/>
                      <a:pt x="2121" y="3965"/>
                    </a:cubicBezTo>
                    <a:cubicBezTo>
                      <a:pt x="2190" y="4035"/>
                      <a:pt x="2232" y="4091"/>
                      <a:pt x="2302" y="4147"/>
                    </a:cubicBezTo>
                    <a:cubicBezTo>
                      <a:pt x="2372" y="4174"/>
                      <a:pt x="2442" y="4216"/>
                      <a:pt x="2539" y="4244"/>
                    </a:cubicBezTo>
                    <a:cubicBezTo>
                      <a:pt x="2637" y="4635"/>
                      <a:pt x="2748" y="4997"/>
                      <a:pt x="3055" y="5290"/>
                    </a:cubicBezTo>
                    <a:lnTo>
                      <a:pt x="3195" y="5430"/>
                    </a:lnTo>
                    <a:cubicBezTo>
                      <a:pt x="3264" y="5611"/>
                      <a:pt x="3320" y="5765"/>
                      <a:pt x="3376" y="5932"/>
                    </a:cubicBezTo>
                    <a:cubicBezTo>
                      <a:pt x="3530" y="6448"/>
                      <a:pt x="3613" y="6978"/>
                      <a:pt x="3683" y="7536"/>
                    </a:cubicBezTo>
                    <a:cubicBezTo>
                      <a:pt x="3753" y="8080"/>
                      <a:pt x="3795" y="8638"/>
                      <a:pt x="3822" y="9196"/>
                    </a:cubicBezTo>
                    <a:cubicBezTo>
                      <a:pt x="3822" y="9210"/>
                      <a:pt x="3836" y="9238"/>
                      <a:pt x="3836" y="9252"/>
                    </a:cubicBezTo>
                    <a:cubicBezTo>
                      <a:pt x="3962" y="8889"/>
                      <a:pt x="4004" y="8471"/>
                      <a:pt x="4032" y="8080"/>
                    </a:cubicBezTo>
                    <a:cubicBezTo>
                      <a:pt x="4087" y="7606"/>
                      <a:pt x="4157" y="7118"/>
                      <a:pt x="4171" y="6643"/>
                    </a:cubicBezTo>
                    <a:lnTo>
                      <a:pt x="4171" y="5988"/>
                    </a:lnTo>
                    <a:cubicBezTo>
                      <a:pt x="4255" y="5876"/>
                      <a:pt x="4297" y="5709"/>
                      <a:pt x="4311" y="5527"/>
                    </a:cubicBezTo>
                    <a:cubicBezTo>
                      <a:pt x="4325" y="5360"/>
                      <a:pt x="4352" y="5165"/>
                      <a:pt x="4352" y="5025"/>
                    </a:cubicBezTo>
                    <a:cubicBezTo>
                      <a:pt x="4352" y="4886"/>
                      <a:pt x="4352" y="4760"/>
                      <a:pt x="4311" y="4663"/>
                    </a:cubicBezTo>
                    <a:cubicBezTo>
                      <a:pt x="4297" y="4551"/>
                      <a:pt x="4241" y="4453"/>
                      <a:pt x="4213" y="4356"/>
                    </a:cubicBezTo>
                    <a:cubicBezTo>
                      <a:pt x="4227" y="4286"/>
                      <a:pt x="4227" y="4174"/>
                      <a:pt x="4227" y="4105"/>
                    </a:cubicBezTo>
                    <a:lnTo>
                      <a:pt x="4227" y="4007"/>
                    </a:lnTo>
                    <a:lnTo>
                      <a:pt x="4227" y="3895"/>
                    </a:lnTo>
                    <a:lnTo>
                      <a:pt x="4171" y="3630"/>
                    </a:lnTo>
                    <a:cubicBezTo>
                      <a:pt x="4157" y="3547"/>
                      <a:pt x="4115" y="3463"/>
                      <a:pt x="4087" y="3365"/>
                    </a:cubicBezTo>
                    <a:cubicBezTo>
                      <a:pt x="4074" y="3324"/>
                      <a:pt x="4032" y="3268"/>
                      <a:pt x="4018" y="3212"/>
                    </a:cubicBezTo>
                    <a:lnTo>
                      <a:pt x="4018" y="3198"/>
                    </a:lnTo>
                    <a:cubicBezTo>
                      <a:pt x="4032" y="3114"/>
                      <a:pt x="4032" y="3003"/>
                      <a:pt x="4032" y="2919"/>
                    </a:cubicBezTo>
                    <a:cubicBezTo>
                      <a:pt x="4032" y="2808"/>
                      <a:pt x="4018" y="2724"/>
                      <a:pt x="3976" y="2612"/>
                    </a:cubicBezTo>
                    <a:cubicBezTo>
                      <a:pt x="3962" y="2542"/>
                      <a:pt x="3934" y="2473"/>
                      <a:pt x="3892" y="2417"/>
                    </a:cubicBezTo>
                    <a:cubicBezTo>
                      <a:pt x="3864" y="2347"/>
                      <a:pt x="3822" y="2291"/>
                      <a:pt x="3767" y="2222"/>
                    </a:cubicBezTo>
                    <a:cubicBezTo>
                      <a:pt x="3683" y="2096"/>
                      <a:pt x="3585" y="1998"/>
                      <a:pt x="3460" y="1915"/>
                    </a:cubicBezTo>
                    <a:cubicBezTo>
                      <a:pt x="3460" y="1817"/>
                      <a:pt x="3460" y="1733"/>
                      <a:pt x="3418" y="1650"/>
                    </a:cubicBezTo>
                    <a:cubicBezTo>
                      <a:pt x="3460" y="1524"/>
                      <a:pt x="3432" y="1468"/>
                      <a:pt x="3390" y="1399"/>
                    </a:cubicBezTo>
                    <a:cubicBezTo>
                      <a:pt x="3362" y="1357"/>
                      <a:pt x="3320" y="1273"/>
                      <a:pt x="3264" y="1231"/>
                    </a:cubicBezTo>
                    <a:cubicBezTo>
                      <a:pt x="3223" y="1176"/>
                      <a:pt x="3181" y="1106"/>
                      <a:pt x="3125" y="1050"/>
                    </a:cubicBezTo>
                    <a:lnTo>
                      <a:pt x="2972" y="897"/>
                    </a:lnTo>
                    <a:cubicBezTo>
                      <a:pt x="2874" y="799"/>
                      <a:pt x="2720" y="701"/>
                      <a:pt x="2623" y="618"/>
                    </a:cubicBezTo>
                    <a:cubicBezTo>
                      <a:pt x="2497" y="534"/>
                      <a:pt x="2372" y="464"/>
                      <a:pt x="2260" y="408"/>
                    </a:cubicBezTo>
                    <a:cubicBezTo>
                      <a:pt x="2093" y="325"/>
                      <a:pt x="1939" y="269"/>
                      <a:pt x="1800" y="227"/>
                    </a:cubicBezTo>
                    <a:cubicBezTo>
                      <a:pt x="1660" y="199"/>
                      <a:pt x="1549" y="185"/>
                      <a:pt x="1409" y="171"/>
                    </a:cubicBezTo>
                    <a:cubicBezTo>
                      <a:pt x="1164" y="56"/>
                      <a:pt x="923" y="0"/>
                      <a:pt x="7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9"/>
              <p:cNvSpPr/>
              <p:nvPr/>
            </p:nvSpPr>
            <p:spPr>
              <a:xfrm rot="-9908673">
                <a:off x="893303" y="1046385"/>
                <a:ext cx="433639" cy="530506"/>
              </a:xfrm>
              <a:custGeom>
                <a:avLst/>
                <a:gdLst/>
                <a:ahLst/>
                <a:cxnLst/>
                <a:rect l="l" t="t" r="r" b="b"/>
                <a:pathLst>
                  <a:path w="9889" h="12098" extrusionOk="0">
                    <a:moveTo>
                      <a:pt x="3654" y="6263"/>
                    </a:moveTo>
                    <a:cubicBezTo>
                      <a:pt x="3640" y="6263"/>
                      <a:pt x="3640" y="6277"/>
                      <a:pt x="3640" y="6277"/>
                    </a:cubicBezTo>
                    <a:cubicBezTo>
                      <a:pt x="3639" y="6278"/>
                      <a:pt x="3638" y="6280"/>
                      <a:pt x="3637" y="6281"/>
                    </a:cubicBezTo>
                    <a:lnTo>
                      <a:pt x="3637" y="6281"/>
                    </a:lnTo>
                    <a:cubicBezTo>
                      <a:pt x="3643" y="6275"/>
                      <a:pt x="3648" y="6269"/>
                      <a:pt x="3654" y="6263"/>
                    </a:cubicBezTo>
                    <a:close/>
                    <a:moveTo>
                      <a:pt x="5941" y="0"/>
                    </a:moveTo>
                    <a:cubicBezTo>
                      <a:pt x="5732" y="42"/>
                      <a:pt x="5355" y="363"/>
                      <a:pt x="5313" y="600"/>
                    </a:cubicBezTo>
                    <a:cubicBezTo>
                      <a:pt x="5299" y="851"/>
                      <a:pt x="5369" y="1032"/>
                      <a:pt x="5509" y="1172"/>
                    </a:cubicBezTo>
                    <a:lnTo>
                      <a:pt x="5495" y="1172"/>
                    </a:lnTo>
                    <a:cubicBezTo>
                      <a:pt x="5383" y="1172"/>
                      <a:pt x="5272" y="1172"/>
                      <a:pt x="5160" y="1186"/>
                    </a:cubicBezTo>
                    <a:cubicBezTo>
                      <a:pt x="4923" y="1228"/>
                      <a:pt x="4602" y="1297"/>
                      <a:pt x="4323" y="1423"/>
                    </a:cubicBezTo>
                    <a:cubicBezTo>
                      <a:pt x="4044" y="1562"/>
                      <a:pt x="3779" y="1758"/>
                      <a:pt x="3612" y="1981"/>
                    </a:cubicBezTo>
                    <a:cubicBezTo>
                      <a:pt x="3542" y="2065"/>
                      <a:pt x="3500" y="2148"/>
                      <a:pt x="3486" y="2232"/>
                    </a:cubicBezTo>
                    <a:cubicBezTo>
                      <a:pt x="3291" y="2413"/>
                      <a:pt x="3110" y="2567"/>
                      <a:pt x="2928" y="2748"/>
                    </a:cubicBezTo>
                    <a:cubicBezTo>
                      <a:pt x="2733" y="2901"/>
                      <a:pt x="2580" y="3097"/>
                      <a:pt x="2426" y="3236"/>
                    </a:cubicBezTo>
                    <a:cubicBezTo>
                      <a:pt x="2235" y="3427"/>
                      <a:pt x="2228" y="3709"/>
                      <a:pt x="2412" y="3709"/>
                    </a:cubicBezTo>
                    <a:cubicBezTo>
                      <a:pt x="2444" y="3709"/>
                      <a:pt x="2481" y="3701"/>
                      <a:pt x="2524" y="3683"/>
                    </a:cubicBezTo>
                    <a:lnTo>
                      <a:pt x="2524" y="3683"/>
                    </a:lnTo>
                    <a:cubicBezTo>
                      <a:pt x="1645" y="4506"/>
                      <a:pt x="878" y="5468"/>
                      <a:pt x="473" y="6612"/>
                    </a:cubicBezTo>
                    <a:cubicBezTo>
                      <a:pt x="429" y="6734"/>
                      <a:pt x="496" y="6813"/>
                      <a:pt x="575" y="6813"/>
                    </a:cubicBezTo>
                    <a:cubicBezTo>
                      <a:pt x="622" y="6813"/>
                      <a:pt x="674" y="6786"/>
                      <a:pt x="710" y="6723"/>
                    </a:cubicBezTo>
                    <a:cubicBezTo>
                      <a:pt x="850" y="6528"/>
                      <a:pt x="975" y="6347"/>
                      <a:pt x="1101" y="6165"/>
                    </a:cubicBezTo>
                    <a:lnTo>
                      <a:pt x="1101" y="6165"/>
                    </a:lnTo>
                    <a:lnTo>
                      <a:pt x="989" y="6528"/>
                    </a:lnTo>
                    <a:cubicBezTo>
                      <a:pt x="892" y="6681"/>
                      <a:pt x="780" y="6835"/>
                      <a:pt x="682" y="7030"/>
                    </a:cubicBezTo>
                    <a:cubicBezTo>
                      <a:pt x="599" y="7212"/>
                      <a:pt x="529" y="7379"/>
                      <a:pt x="445" y="7560"/>
                    </a:cubicBezTo>
                    <a:cubicBezTo>
                      <a:pt x="404" y="7728"/>
                      <a:pt x="348" y="7909"/>
                      <a:pt x="306" y="8076"/>
                    </a:cubicBezTo>
                    <a:lnTo>
                      <a:pt x="208" y="8606"/>
                    </a:lnTo>
                    <a:cubicBezTo>
                      <a:pt x="166" y="8774"/>
                      <a:pt x="125" y="8955"/>
                      <a:pt x="69" y="9123"/>
                    </a:cubicBezTo>
                    <a:cubicBezTo>
                      <a:pt x="1" y="9343"/>
                      <a:pt x="98" y="9471"/>
                      <a:pt x="226" y="9471"/>
                    </a:cubicBezTo>
                    <a:cubicBezTo>
                      <a:pt x="308" y="9471"/>
                      <a:pt x="402" y="9418"/>
                      <a:pt x="473" y="9304"/>
                    </a:cubicBezTo>
                    <a:lnTo>
                      <a:pt x="543" y="9178"/>
                    </a:lnTo>
                    <a:lnTo>
                      <a:pt x="585" y="9123"/>
                    </a:lnTo>
                    <a:cubicBezTo>
                      <a:pt x="655" y="9053"/>
                      <a:pt x="710" y="8997"/>
                      <a:pt x="780" y="8955"/>
                    </a:cubicBezTo>
                    <a:lnTo>
                      <a:pt x="780" y="8955"/>
                    </a:lnTo>
                    <a:cubicBezTo>
                      <a:pt x="780" y="9109"/>
                      <a:pt x="780" y="9262"/>
                      <a:pt x="766" y="9415"/>
                    </a:cubicBezTo>
                    <a:cubicBezTo>
                      <a:pt x="766" y="9541"/>
                      <a:pt x="752" y="9667"/>
                      <a:pt x="724" y="9792"/>
                    </a:cubicBezTo>
                    <a:cubicBezTo>
                      <a:pt x="613" y="10210"/>
                      <a:pt x="543" y="10643"/>
                      <a:pt x="557" y="11075"/>
                    </a:cubicBezTo>
                    <a:cubicBezTo>
                      <a:pt x="565" y="11151"/>
                      <a:pt x="609" y="11198"/>
                      <a:pt x="660" y="11198"/>
                    </a:cubicBezTo>
                    <a:cubicBezTo>
                      <a:pt x="702" y="11198"/>
                      <a:pt x="748" y="11165"/>
                      <a:pt x="780" y="11089"/>
                    </a:cubicBezTo>
                    <a:lnTo>
                      <a:pt x="794" y="11047"/>
                    </a:lnTo>
                    <a:cubicBezTo>
                      <a:pt x="836" y="11187"/>
                      <a:pt x="906" y="11326"/>
                      <a:pt x="948" y="11466"/>
                    </a:cubicBezTo>
                    <a:cubicBezTo>
                      <a:pt x="975" y="11605"/>
                      <a:pt x="1003" y="11745"/>
                      <a:pt x="1003" y="11898"/>
                    </a:cubicBezTo>
                    <a:cubicBezTo>
                      <a:pt x="1003" y="12036"/>
                      <a:pt x="1087" y="12098"/>
                      <a:pt x="1184" y="12098"/>
                    </a:cubicBezTo>
                    <a:cubicBezTo>
                      <a:pt x="1303" y="12098"/>
                      <a:pt x="1441" y="12004"/>
                      <a:pt x="1464" y="11842"/>
                    </a:cubicBezTo>
                    <a:cubicBezTo>
                      <a:pt x="1478" y="11675"/>
                      <a:pt x="1478" y="11494"/>
                      <a:pt x="1533" y="11340"/>
                    </a:cubicBezTo>
                    <a:cubicBezTo>
                      <a:pt x="1589" y="11187"/>
                      <a:pt x="1659" y="11020"/>
                      <a:pt x="1757" y="10866"/>
                    </a:cubicBezTo>
                    <a:cubicBezTo>
                      <a:pt x="1826" y="10782"/>
                      <a:pt x="1882" y="10699"/>
                      <a:pt x="1966" y="10629"/>
                    </a:cubicBezTo>
                    <a:cubicBezTo>
                      <a:pt x="1986" y="10634"/>
                      <a:pt x="2007" y="10637"/>
                      <a:pt x="2026" y="10637"/>
                    </a:cubicBezTo>
                    <a:cubicBezTo>
                      <a:pt x="2061" y="10637"/>
                      <a:pt x="2093" y="10628"/>
                      <a:pt x="2119" y="10601"/>
                    </a:cubicBezTo>
                    <a:cubicBezTo>
                      <a:pt x="2259" y="10503"/>
                      <a:pt x="2370" y="10378"/>
                      <a:pt x="2454" y="10238"/>
                    </a:cubicBezTo>
                    <a:cubicBezTo>
                      <a:pt x="2510" y="10169"/>
                      <a:pt x="2538" y="10099"/>
                      <a:pt x="2580" y="10029"/>
                    </a:cubicBezTo>
                    <a:cubicBezTo>
                      <a:pt x="2635" y="9959"/>
                      <a:pt x="2663" y="9890"/>
                      <a:pt x="2719" y="9806"/>
                    </a:cubicBezTo>
                    <a:cubicBezTo>
                      <a:pt x="2817" y="9625"/>
                      <a:pt x="2942" y="9471"/>
                      <a:pt x="3068" y="9318"/>
                    </a:cubicBezTo>
                    <a:cubicBezTo>
                      <a:pt x="3084" y="9367"/>
                      <a:pt x="3135" y="9402"/>
                      <a:pt x="3197" y="9402"/>
                    </a:cubicBezTo>
                    <a:cubicBezTo>
                      <a:pt x="3239" y="9402"/>
                      <a:pt x="3287" y="9386"/>
                      <a:pt x="3333" y="9346"/>
                    </a:cubicBezTo>
                    <a:cubicBezTo>
                      <a:pt x="3500" y="9234"/>
                      <a:pt x="3640" y="9081"/>
                      <a:pt x="3765" y="8913"/>
                    </a:cubicBezTo>
                    <a:lnTo>
                      <a:pt x="4184" y="8439"/>
                    </a:lnTo>
                    <a:cubicBezTo>
                      <a:pt x="4281" y="8341"/>
                      <a:pt x="4379" y="8216"/>
                      <a:pt x="4490" y="8132"/>
                    </a:cubicBezTo>
                    <a:lnTo>
                      <a:pt x="4490" y="8132"/>
                    </a:lnTo>
                    <a:cubicBezTo>
                      <a:pt x="4463" y="8216"/>
                      <a:pt x="4449" y="8286"/>
                      <a:pt x="4449" y="8383"/>
                    </a:cubicBezTo>
                    <a:cubicBezTo>
                      <a:pt x="4432" y="8525"/>
                      <a:pt x="4525" y="8587"/>
                      <a:pt x="4633" y="8587"/>
                    </a:cubicBezTo>
                    <a:cubicBezTo>
                      <a:pt x="4705" y="8587"/>
                      <a:pt x="4783" y="8559"/>
                      <a:pt x="4839" y="8509"/>
                    </a:cubicBezTo>
                    <a:cubicBezTo>
                      <a:pt x="5034" y="8355"/>
                      <a:pt x="5188" y="8188"/>
                      <a:pt x="5327" y="7993"/>
                    </a:cubicBezTo>
                    <a:cubicBezTo>
                      <a:pt x="5467" y="7797"/>
                      <a:pt x="5634" y="7602"/>
                      <a:pt x="5774" y="7421"/>
                    </a:cubicBezTo>
                    <a:cubicBezTo>
                      <a:pt x="5885" y="7225"/>
                      <a:pt x="6053" y="7072"/>
                      <a:pt x="6206" y="6891"/>
                    </a:cubicBezTo>
                    <a:lnTo>
                      <a:pt x="6206" y="6891"/>
                    </a:lnTo>
                    <a:cubicBezTo>
                      <a:pt x="6206" y="6905"/>
                      <a:pt x="6192" y="6933"/>
                      <a:pt x="6192" y="6947"/>
                    </a:cubicBezTo>
                    <a:cubicBezTo>
                      <a:pt x="6135" y="7083"/>
                      <a:pt x="6226" y="7256"/>
                      <a:pt x="6367" y="7256"/>
                    </a:cubicBezTo>
                    <a:cubicBezTo>
                      <a:pt x="6400" y="7256"/>
                      <a:pt x="6435" y="7246"/>
                      <a:pt x="6471" y="7225"/>
                    </a:cubicBezTo>
                    <a:cubicBezTo>
                      <a:pt x="7169" y="6793"/>
                      <a:pt x="7727" y="6138"/>
                      <a:pt x="8103" y="5440"/>
                    </a:cubicBezTo>
                    <a:cubicBezTo>
                      <a:pt x="8145" y="5482"/>
                      <a:pt x="8173" y="5496"/>
                      <a:pt x="8215" y="5538"/>
                    </a:cubicBezTo>
                    <a:lnTo>
                      <a:pt x="8703" y="5538"/>
                    </a:lnTo>
                    <a:cubicBezTo>
                      <a:pt x="8912" y="5538"/>
                      <a:pt x="9052" y="5231"/>
                      <a:pt x="8954" y="5063"/>
                    </a:cubicBezTo>
                    <a:cubicBezTo>
                      <a:pt x="8912" y="4938"/>
                      <a:pt x="8870" y="4840"/>
                      <a:pt x="8856" y="4729"/>
                    </a:cubicBezTo>
                    <a:cubicBezTo>
                      <a:pt x="8940" y="4506"/>
                      <a:pt x="8954" y="4240"/>
                      <a:pt x="8982" y="3975"/>
                    </a:cubicBezTo>
                    <a:cubicBezTo>
                      <a:pt x="8996" y="3962"/>
                      <a:pt x="8996" y="3934"/>
                      <a:pt x="9010" y="3906"/>
                    </a:cubicBezTo>
                    <a:cubicBezTo>
                      <a:pt x="9066" y="3822"/>
                      <a:pt x="9094" y="3738"/>
                      <a:pt x="9149" y="3669"/>
                    </a:cubicBezTo>
                    <a:cubicBezTo>
                      <a:pt x="9205" y="3585"/>
                      <a:pt x="9261" y="3487"/>
                      <a:pt x="9289" y="3418"/>
                    </a:cubicBezTo>
                    <a:cubicBezTo>
                      <a:pt x="9400" y="3250"/>
                      <a:pt x="9484" y="3069"/>
                      <a:pt x="9582" y="2915"/>
                    </a:cubicBezTo>
                    <a:cubicBezTo>
                      <a:pt x="9763" y="2622"/>
                      <a:pt x="9889" y="2023"/>
                      <a:pt x="9833" y="1604"/>
                    </a:cubicBezTo>
                    <a:lnTo>
                      <a:pt x="9833" y="1604"/>
                    </a:lnTo>
                    <a:cubicBezTo>
                      <a:pt x="9777" y="1646"/>
                      <a:pt x="9721" y="1660"/>
                      <a:pt x="9693" y="1702"/>
                    </a:cubicBezTo>
                    <a:cubicBezTo>
                      <a:pt x="9442" y="1855"/>
                      <a:pt x="9149" y="1981"/>
                      <a:pt x="8870" y="2148"/>
                    </a:cubicBezTo>
                    <a:cubicBezTo>
                      <a:pt x="8870" y="2232"/>
                      <a:pt x="8870" y="2343"/>
                      <a:pt x="8842" y="2469"/>
                    </a:cubicBezTo>
                    <a:cubicBezTo>
                      <a:pt x="8815" y="2539"/>
                      <a:pt x="8801" y="2609"/>
                      <a:pt x="8801" y="2692"/>
                    </a:cubicBezTo>
                    <a:cubicBezTo>
                      <a:pt x="8787" y="2776"/>
                      <a:pt x="8773" y="2846"/>
                      <a:pt x="8731" y="2929"/>
                    </a:cubicBezTo>
                    <a:cubicBezTo>
                      <a:pt x="8703" y="3027"/>
                      <a:pt x="8675" y="3111"/>
                      <a:pt x="8647" y="3208"/>
                    </a:cubicBezTo>
                    <a:cubicBezTo>
                      <a:pt x="8605" y="3306"/>
                      <a:pt x="8577" y="3404"/>
                      <a:pt x="8536" y="3487"/>
                    </a:cubicBezTo>
                    <a:cubicBezTo>
                      <a:pt x="8508" y="3585"/>
                      <a:pt x="8452" y="3669"/>
                      <a:pt x="8424" y="3752"/>
                    </a:cubicBezTo>
                    <a:cubicBezTo>
                      <a:pt x="8382" y="3836"/>
                      <a:pt x="8326" y="3906"/>
                      <a:pt x="8284" y="4003"/>
                    </a:cubicBezTo>
                    <a:cubicBezTo>
                      <a:pt x="8229" y="4087"/>
                      <a:pt x="8187" y="4171"/>
                      <a:pt x="8145" y="4240"/>
                    </a:cubicBezTo>
                    <a:cubicBezTo>
                      <a:pt x="8089" y="4310"/>
                      <a:pt x="8033" y="4380"/>
                      <a:pt x="8006" y="4436"/>
                    </a:cubicBezTo>
                    <a:cubicBezTo>
                      <a:pt x="7964" y="4506"/>
                      <a:pt x="7908" y="4533"/>
                      <a:pt x="7866" y="4589"/>
                    </a:cubicBezTo>
                    <a:cubicBezTo>
                      <a:pt x="7824" y="4645"/>
                      <a:pt x="7796" y="4673"/>
                      <a:pt x="7754" y="4715"/>
                    </a:cubicBezTo>
                    <a:cubicBezTo>
                      <a:pt x="7699" y="4784"/>
                      <a:pt x="7657" y="4812"/>
                      <a:pt x="7657" y="4812"/>
                    </a:cubicBezTo>
                    <a:cubicBezTo>
                      <a:pt x="7657" y="4812"/>
                      <a:pt x="7657" y="4771"/>
                      <a:pt x="7685" y="4673"/>
                    </a:cubicBezTo>
                    <a:cubicBezTo>
                      <a:pt x="7699" y="4645"/>
                      <a:pt x="7699" y="4589"/>
                      <a:pt x="7727" y="4533"/>
                    </a:cubicBezTo>
                    <a:cubicBezTo>
                      <a:pt x="7740" y="4492"/>
                      <a:pt x="7754" y="4422"/>
                      <a:pt x="7768" y="4352"/>
                    </a:cubicBezTo>
                    <a:cubicBezTo>
                      <a:pt x="7796" y="4282"/>
                      <a:pt x="7824" y="4213"/>
                      <a:pt x="7838" y="4143"/>
                    </a:cubicBezTo>
                    <a:cubicBezTo>
                      <a:pt x="7880" y="4073"/>
                      <a:pt x="7894" y="3975"/>
                      <a:pt x="7936" y="3892"/>
                    </a:cubicBezTo>
                    <a:cubicBezTo>
                      <a:pt x="7964" y="3808"/>
                      <a:pt x="8006" y="3724"/>
                      <a:pt x="8019" y="3627"/>
                    </a:cubicBezTo>
                    <a:lnTo>
                      <a:pt x="8117" y="3376"/>
                    </a:lnTo>
                    <a:lnTo>
                      <a:pt x="8229" y="3111"/>
                    </a:lnTo>
                    <a:lnTo>
                      <a:pt x="8326" y="2846"/>
                    </a:lnTo>
                    <a:cubicBezTo>
                      <a:pt x="8368" y="2762"/>
                      <a:pt x="8396" y="2692"/>
                      <a:pt x="8438" y="2609"/>
                    </a:cubicBezTo>
                    <a:cubicBezTo>
                      <a:pt x="8466" y="2511"/>
                      <a:pt x="8508" y="2469"/>
                      <a:pt x="8536" y="2399"/>
                    </a:cubicBezTo>
                    <a:cubicBezTo>
                      <a:pt x="8591" y="2330"/>
                      <a:pt x="8633" y="2260"/>
                      <a:pt x="8661" y="2190"/>
                    </a:cubicBezTo>
                    <a:lnTo>
                      <a:pt x="8661" y="2190"/>
                    </a:lnTo>
                    <a:cubicBezTo>
                      <a:pt x="8368" y="2343"/>
                      <a:pt x="8075" y="2567"/>
                      <a:pt x="7754" y="2762"/>
                    </a:cubicBezTo>
                    <a:cubicBezTo>
                      <a:pt x="7699" y="2790"/>
                      <a:pt x="7629" y="2832"/>
                      <a:pt x="7587" y="2887"/>
                    </a:cubicBezTo>
                    <a:cubicBezTo>
                      <a:pt x="7559" y="2985"/>
                      <a:pt x="7531" y="3139"/>
                      <a:pt x="7489" y="3320"/>
                    </a:cubicBezTo>
                    <a:cubicBezTo>
                      <a:pt x="7462" y="3487"/>
                      <a:pt x="7448" y="3696"/>
                      <a:pt x="7392" y="3948"/>
                    </a:cubicBezTo>
                    <a:lnTo>
                      <a:pt x="7336" y="4310"/>
                    </a:lnTo>
                    <a:cubicBezTo>
                      <a:pt x="7322" y="4436"/>
                      <a:pt x="7280" y="4561"/>
                      <a:pt x="7266" y="4701"/>
                    </a:cubicBezTo>
                    <a:lnTo>
                      <a:pt x="7169" y="5063"/>
                    </a:lnTo>
                    <a:lnTo>
                      <a:pt x="7127" y="5161"/>
                    </a:lnTo>
                    <a:lnTo>
                      <a:pt x="7099" y="5259"/>
                    </a:lnTo>
                    <a:cubicBezTo>
                      <a:pt x="7071" y="5328"/>
                      <a:pt x="7057" y="5370"/>
                      <a:pt x="7029" y="5426"/>
                    </a:cubicBezTo>
                    <a:cubicBezTo>
                      <a:pt x="6987" y="5482"/>
                      <a:pt x="6973" y="5552"/>
                      <a:pt x="6931" y="5607"/>
                    </a:cubicBezTo>
                    <a:cubicBezTo>
                      <a:pt x="6904" y="5649"/>
                      <a:pt x="6862" y="5705"/>
                      <a:pt x="6848" y="5761"/>
                    </a:cubicBezTo>
                    <a:cubicBezTo>
                      <a:pt x="6792" y="5859"/>
                      <a:pt x="6708" y="5956"/>
                      <a:pt x="6652" y="6040"/>
                    </a:cubicBezTo>
                    <a:cubicBezTo>
                      <a:pt x="6611" y="6124"/>
                      <a:pt x="6541" y="6193"/>
                      <a:pt x="6471" y="6249"/>
                    </a:cubicBezTo>
                    <a:cubicBezTo>
                      <a:pt x="6415" y="6319"/>
                      <a:pt x="6346" y="6347"/>
                      <a:pt x="6304" y="6389"/>
                    </a:cubicBezTo>
                    <a:cubicBezTo>
                      <a:pt x="6220" y="6458"/>
                      <a:pt x="6164" y="6514"/>
                      <a:pt x="6164" y="6514"/>
                    </a:cubicBezTo>
                    <a:cubicBezTo>
                      <a:pt x="6164" y="6514"/>
                      <a:pt x="6206" y="6444"/>
                      <a:pt x="6262" y="6347"/>
                    </a:cubicBezTo>
                    <a:cubicBezTo>
                      <a:pt x="6290" y="6305"/>
                      <a:pt x="6332" y="6249"/>
                      <a:pt x="6360" y="6179"/>
                    </a:cubicBezTo>
                    <a:lnTo>
                      <a:pt x="6415" y="6068"/>
                    </a:lnTo>
                    <a:cubicBezTo>
                      <a:pt x="6429" y="6040"/>
                      <a:pt x="6471" y="5998"/>
                      <a:pt x="6485" y="5956"/>
                    </a:cubicBezTo>
                    <a:cubicBezTo>
                      <a:pt x="6513" y="5859"/>
                      <a:pt x="6569" y="5775"/>
                      <a:pt x="6611" y="5677"/>
                    </a:cubicBezTo>
                    <a:cubicBezTo>
                      <a:pt x="6625" y="5621"/>
                      <a:pt x="6652" y="5580"/>
                      <a:pt x="6680" y="5538"/>
                    </a:cubicBezTo>
                    <a:lnTo>
                      <a:pt x="6722" y="5370"/>
                    </a:lnTo>
                    <a:lnTo>
                      <a:pt x="6778" y="5217"/>
                    </a:lnTo>
                    <a:cubicBezTo>
                      <a:pt x="6792" y="5161"/>
                      <a:pt x="6820" y="5119"/>
                      <a:pt x="6834" y="5050"/>
                    </a:cubicBezTo>
                    <a:cubicBezTo>
                      <a:pt x="6862" y="4924"/>
                      <a:pt x="6890" y="4798"/>
                      <a:pt x="6904" y="4701"/>
                    </a:cubicBezTo>
                    <a:cubicBezTo>
                      <a:pt x="6959" y="4464"/>
                      <a:pt x="7001" y="4227"/>
                      <a:pt x="7057" y="3975"/>
                    </a:cubicBezTo>
                    <a:cubicBezTo>
                      <a:pt x="7099" y="3864"/>
                      <a:pt x="7113" y="3752"/>
                      <a:pt x="7141" y="3627"/>
                    </a:cubicBezTo>
                    <a:cubicBezTo>
                      <a:pt x="7183" y="3529"/>
                      <a:pt x="7210" y="3418"/>
                      <a:pt x="7266" y="3334"/>
                    </a:cubicBezTo>
                    <a:cubicBezTo>
                      <a:pt x="7308" y="3250"/>
                      <a:pt x="7350" y="3166"/>
                      <a:pt x="7392" y="3069"/>
                    </a:cubicBezTo>
                    <a:cubicBezTo>
                      <a:pt x="7392" y="3055"/>
                      <a:pt x="7406" y="3041"/>
                      <a:pt x="7406" y="3027"/>
                    </a:cubicBezTo>
                    <a:lnTo>
                      <a:pt x="7406" y="3027"/>
                    </a:lnTo>
                    <a:lnTo>
                      <a:pt x="7252" y="3125"/>
                    </a:lnTo>
                    <a:cubicBezTo>
                      <a:pt x="7169" y="3180"/>
                      <a:pt x="7071" y="3250"/>
                      <a:pt x="6987" y="3306"/>
                    </a:cubicBezTo>
                    <a:cubicBezTo>
                      <a:pt x="6904" y="3376"/>
                      <a:pt x="6834" y="3418"/>
                      <a:pt x="6750" y="3487"/>
                    </a:cubicBezTo>
                    <a:lnTo>
                      <a:pt x="6625" y="3585"/>
                    </a:lnTo>
                    <a:lnTo>
                      <a:pt x="6485" y="3669"/>
                    </a:lnTo>
                    <a:lnTo>
                      <a:pt x="6346" y="3752"/>
                    </a:lnTo>
                    <a:lnTo>
                      <a:pt x="6346" y="3808"/>
                    </a:lnTo>
                    <a:cubicBezTo>
                      <a:pt x="6346" y="3836"/>
                      <a:pt x="6332" y="3878"/>
                      <a:pt x="6332" y="3934"/>
                    </a:cubicBezTo>
                    <a:cubicBezTo>
                      <a:pt x="6304" y="4017"/>
                      <a:pt x="6290" y="4115"/>
                      <a:pt x="6234" y="4227"/>
                    </a:cubicBezTo>
                    <a:cubicBezTo>
                      <a:pt x="6164" y="4436"/>
                      <a:pt x="6067" y="4673"/>
                      <a:pt x="5941" y="4924"/>
                    </a:cubicBezTo>
                    <a:cubicBezTo>
                      <a:pt x="5885" y="5050"/>
                      <a:pt x="5843" y="5189"/>
                      <a:pt x="5774" y="5301"/>
                    </a:cubicBezTo>
                    <a:cubicBezTo>
                      <a:pt x="5718" y="5440"/>
                      <a:pt x="5648" y="5566"/>
                      <a:pt x="5592" y="5705"/>
                    </a:cubicBezTo>
                    <a:cubicBezTo>
                      <a:pt x="5523" y="5845"/>
                      <a:pt x="5453" y="5984"/>
                      <a:pt x="5383" y="6110"/>
                    </a:cubicBezTo>
                    <a:cubicBezTo>
                      <a:pt x="5313" y="6249"/>
                      <a:pt x="5230" y="6375"/>
                      <a:pt x="5160" y="6472"/>
                    </a:cubicBezTo>
                    <a:cubicBezTo>
                      <a:pt x="5090" y="6598"/>
                      <a:pt x="5007" y="6723"/>
                      <a:pt x="4937" y="6821"/>
                    </a:cubicBezTo>
                    <a:cubicBezTo>
                      <a:pt x="4867" y="6933"/>
                      <a:pt x="4769" y="7030"/>
                      <a:pt x="4700" y="7114"/>
                    </a:cubicBezTo>
                    <a:cubicBezTo>
                      <a:pt x="4630" y="7212"/>
                      <a:pt x="4560" y="7281"/>
                      <a:pt x="4518" y="7365"/>
                    </a:cubicBezTo>
                    <a:cubicBezTo>
                      <a:pt x="4463" y="7435"/>
                      <a:pt x="4407" y="7491"/>
                      <a:pt x="4351" y="7532"/>
                    </a:cubicBezTo>
                    <a:lnTo>
                      <a:pt x="4211" y="7672"/>
                    </a:lnTo>
                    <a:cubicBezTo>
                      <a:pt x="4211" y="7672"/>
                      <a:pt x="4253" y="7602"/>
                      <a:pt x="4309" y="7491"/>
                    </a:cubicBezTo>
                    <a:cubicBezTo>
                      <a:pt x="4337" y="7435"/>
                      <a:pt x="4379" y="7365"/>
                      <a:pt x="4407" y="7281"/>
                    </a:cubicBezTo>
                    <a:cubicBezTo>
                      <a:pt x="4449" y="7184"/>
                      <a:pt x="4490" y="7100"/>
                      <a:pt x="4546" y="7016"/>
                    </a:cubicBezTo>
                    <a:lnTo>
                      <a:pt x="4700" y="6695"/>
                    </a:lnTo>
                    <a:cubicBezTo>
                      <a:pt x="4755" y="6598"/>
                      <a:pt x="4825" y="6472"/>
                      <a:pt x="4881" y="6347"/>
                    </a:cubicBezTo>
                    <a:cubicBezTo>
                      <a:pt x="4909" y="6305"/>
                      <a:pt x="4951" y="6235"/>
                      <a:pt x="4979" y="6179"/>
                    </a:cubicBezTo>
                    <a:cubicBezTo>
                      <a:pt x="5021" y="6110"/>
                      <a:pt x="5048" y="6054"/>
                      <a:pt x="5076" y="5984"/>
                    </a:cubicBezTo>
                    <a:cubicBezTo>
                      <a:pt x="5146" y="5859"/>
                      <a:pt x="5188" y="5747"/>
                      <a:pt x="5258" y="5607"/>
                    </a:cubicBezTo>
                    <a:cubicBezTo>
                      <a:pt x="5313" y="5468"/>
                      <a:pt x="5383" y="5342"/>
                      <a:pt x="5453" y="5217"/>
                    </a:cubicBezTo>
                    <a:cubicBezTo>
                      <a:pt x="5523" y="5077"/>
                      <a:pt x="5592" y="4952"/>
                      <a:pt x="5662" y="4840"/>
                    </a:cubicBezTo>
                    <a:cubicBezTo>
                      <a:pt x="5732" y="4715"/>
                      <a:pt x="5802" y="4589"/>
                      <a:pt x="5871" y="4492"/>
                    </a:cubicBezTo>
                    <a:cubicBezTo>
                      <a:pt x="5941" y="4380"/>
                      <a:pt x="5997" y="4282"/>
                      <a:pt x="6067" y="4171"/>
                    </a:cubicBezTo>
                    <a:cubicBezTo>
                      <a:pt x="6122" y="4087"/>
                      <a:pt x="6164" y="3975"/>
                      <a:pt x="6206" y="3906"/>
                    </a:cubicBezTo>
                    <a:cubicBezTo>
                      <a:pt x="6206" y="3892"/>
                      <a:pt x="6220" y="3878"/>
                      <a:pt x="6220" y="3864"/>
                    </a:cubicBezTo>
                    <a:lnTo>
                      <a:pt x="6220" y="3864"/>
                    </a:lnTo>
                    <a:cubicBezTo>
                      <a:pt x="6067" y="3975"/>
                      <a:pt x="5927" y="4101"/>
                      <a:pt x="5774" y="4227"/>
                    </a:cubicBezTo>
                    <a:cubicBezTo>
                      <a:pt x="5592" y="4352"/>
                      <a:pt x="5453" y="4492"/>
                      <a:pt x="5299" y="4631"/>
                    </a:cubicBezTo>
                    <a:cubicBezTo>
                      <a:pt x="5146" y="4771"/>
                      <a:pt x="4979" y="4910"/>
                      <a:pt x="4839" y="5050"/>
                    </a:cubicBezTo>
                    <a:lnTo>
                      <a:pt x="4407" y="5482"/>
                    </a:lnTo>
                    <a:cubicBezTo>
                      <a:pt x="4337" y="5552"/>
                      <a:pt x="4253" y="5621"/>
                      <a:pt x="4198" y="5691"/>
                    </a:cubicBezTo>
                    <a:cubicBezTo>
                      <a:pt x="4128" y="5761"/>
                      <a:pt x="4058" y="5831"/>
                      <a:pt x="3988" y="5914"/>
                    </a:cubicBezTo>
                    <a:lnTo>
                      <a:pt x="3933" y="5970"/>
                    </a:lnTo>
                    <a:lnTo>
                      <a:pt x="3933" y="5998"/>
                    </a:lnTo>
                    <a:cubicBezTo>
                      <a:pt x="3919" y="6096"/>
                      <a:pt x="3905" y="6179"/>
                      <a:pt x="3891" y="6277"/>
                    </a:cubicBezTo>
                    <a:cubicBezTo>
                      <a:pt x="3863" y="6389"/>
                      <a:pt x="3835" y="6486"/>
                      <a:pt x="3793" y="6612"/>
                    </a:cubicBezTo>
                    <a:lnTo>
                      <a:pt x="3695" y="6974"/>
                    </a:lnTo>
                    <a:cubicBezTo>
                      <a:pt x="3654" y="7100"/>
                      <a:pt x="3612" y="7239"/>
                      <a:pt x="3556" y="7365"/>
                    </a:cubicBezTo>
                    <a:cubicBezTo>
                      <a:pt x="3500" y="7491"/>
                      <a:pt x="3444" y="7630"/>
                      <a:pt x="3402" y="7769"/>
                    </a:cubicBezTo>
                    <a:cubicBezTo>
                      <a:pt x="3347" y="7909"/>
                      <a:pt x="3291" y="8021"/>
                      <a:pt x="3221" y="8160"/>
                    </a:cubicBezTo>
                    <a:cubicBezTo>
                      <a:pt x="3151" y="8286"/>
                      <a:pt x="3096" y="8411"/>
                      <a:pt x="3026" y="8537"/>
                    </a:cubicBezTo>
                    <a:cubicBezTo>
                      <a:pt x="2956" y="8648"/>
                      <a:pt x="2886" y="8760"/>
                      <a:pt x="2817" y="8857"/>
                    </a:cubicBezTo>
                    <a:cubicBezTo>
                      <a:pt x="2747" y="8969"/>
                      <a:pt x="2677" y="9053"/>
                      <a:pt x="2607" y="9136"/>
                    </a:cubicBezTo>
                    <a:cubicBezTo>
                      <a:pt x="2538" y="9234"/>
                      <a:pt x="2496" y="9304"/>
                      <a:pt x="2426" y="9374"/>
                    </a:cubicBezTo>
                    <a:cubicBezTo>
                      <a:pt x="2370" y="9443"/>
                      <a:pt x="2314" y="9485"/>
                      <a:pt x="2259" y="9527"/>
                    </a:cubicBezTo>
                    <a:cubicBezTo>
                      <a:pt x="2175" y="9611"/>
                      <a:pt x="2105" y="9653"/>
                      <a:pt x="2105" y="9653"/>
                    </a:cubicBezTo>
                    <a:cubicBezTo>
                      <a:pt x="2105" y="9653"/>
                      <a:pt x="2147" y="9583"/>
                      <a:pt x="2217" y="9471"/>
                    </a:cubicBezTo>
                    <a:cubicBezTo>
                      <a:pt x="2245" y="9415"/>
                      <a:pt x="2287" y="9346"/>
                      <a:pt x="2314" y="9276"/>
                    </a:cubicBezTo>
                    <a:cubicBezTo>
                      <a:pt x="2356" y="9206"/>
                      <a:pt x="2398" y="9123"/>
                      <a:pt x="2440" y="9039"/>
                    </a:cubicBezTo>
                    <a:cubicBezTo>
                      <a:pt x="2496" y="8955"/>
                      <a:pt x="2524" y="8844"/>
                      <a:pt x="2580" y="8746"/>
                    </a:cubicBezTo>
                    <a:cubicBezTo>
                      <a:pt x="2635" y="8634"/>
                      <a:pt x="2677" y="8537"/>
                      <a:pt x="2733" y="8411"/>
                    </a:cubicBezTo>
                    <a:cubicBezTo>
                      <a:pt x="2747" y="8355"/>
                      <a:pt x="2789" y="8286"/>
                      <a:pt x="2803" y="8230"/>
                    </a:cubicBezTo>
                    <a:cubicBezTo>
                      <a:pt x="2817" y="8160"/>
                      <a:pt x="2858" y="8118"/>
                      <a:pt x="2886" y="8062"/>
                    </a:cubicBezTo>
                    <a:lnTo>
                      <a:pt x="3054" y="7700"/>
                    </a:lnTo>
                    <a:cubicBezTo>
                      <a:pt x="3096" y="7574"/>
                      <a:pt x="3151" y="7435"/>
                      <a:pt x="3207" y="7309"/>
                    </a:cubicBezTo>
                    <a:lnTo>
                      <a:pt x="3361" y="6947"/>
                    </a:lnTo>
                    <a:cubicBezTo>
                      <a:pt x="3416" y="6821"/>
                      <a:pt x="3472" y="6695"/>
                      <a:pt x="3500" y="6598"/>
                    </a:cubicBezTo>
                    <a:cubicBezTo>
                      <a:pt x="3541" y="6474"/>
                      <a:pt x="3583" y="6377"/>
                      <a:pt x="3637" y="6281"/>
                    </a:cubicBezTo>
                    <a:lnTo>
                      <a:pt x="3637" y="6281"/>
                    </a:lnTo>
                    <a:cubicBezTo>
                      <a:pt x="3226" y="6735"/>
                      <a:pt x="2869" y="7175"/>
                      <a:pt x="2580" y="7574"/>
                    </a:cubicBezTo>
                    <a:cubicBezTo>
                      <a:pt x="2384" y="7811"/>
                      <a:pt x="2217" y="8062"/>
                      <a:pt x="2077" y="8272"/>
                    </a:cubicBezTo>
                    <a:cubicBezTo>
                      <a:pt x="1938" y="8481"/>
                      <a:pt x="1798" y="8676"/>
                      <a:pt x="1701" y="8830"/>
                    </a:cubicBezTo>
                    <a:cubicBezTo>
                      <a:pt x="1519" y="9136"/>
                      <a:pt x="1408" y="9332"/>
                      <a:pt x="1408" y="9332"/>
                    </a:cubicBezTo>
                    <a:cubicBezTo>
                      <a:pt x="1408" y="9332"/>
                      <a:pt x="1492" y="9136"/>
                      <a:pt x="1659" y="8788"/>
                    </a:cubicBezTo>
                    <a:cubicBezTo>
                      <a:pt x="1729" y="8620"/>
                      <a:pt x="1840" y="8425"/>
                      <a:pt x="1966" y="8202"/>
                    </a:cubicBezTo>
                    <a:cubicBezTo>
                      <a:pt x="2091" y="7979"/>
                      <a:pt x="2231" y="7714"/>
                      <a:pt x="2426" y="7449"/>
                    </a:cubicBezTo>
                    <a:cubicBezTo>
                      <a:pt x="2510" y="7309"/>
                      <a:pt x="2593" y="7170"/>
                      <a:pt x="2705" y="7030"/>
                    </a:cubicBezTo>
                    <a:cubicBezTo>
                      <a:pt x="2789" y="6891"/>
                      <a:pt x="2914" y="6751"/>
                      <a:pt x="3012" y="6598"/>
                    </a:cubicBezTo>
                    <a:cubicBezTo>
                      <a:pt x="3123" y="6458"/>
                      <a:pt x="3235" y="6305"/>
                      <a:pt x="3361" y="6138"/>
                    </a:cubicBezTo>
                    <a:cubicBezTo>
                      <a:pt x="3486" y="5998"/>
                      <a:pt x="3626" y="5845"/>
                      <a:pt x="3751" y="5705"/>
                    </a:cubicBezTo>
                    <a:cubicBezTo>
                      <a:pt x="3793" y="5649"/>
                      <a:pt x="3849" y="5580"/>
                      <a:pt x="3905" y="5510"/>
                    </a:cubicBezTo>
                    <a:lnTo>
                      <a:pt x="3905" y="5510"/>
                    </a:lnTo>
                    <a:cubicBezTo>
                      <a:pt x="3863" y="5538"/>
                      <a:pt x="3849" y="5566"/>
                      <a:pt x="3821" y="5580"/>
                    </a:cubicBezTo>
                    <a:cubicBezTo>
                      <a:pt x="3626" y="5719"/>
                      <a:pt x="3416" y="5900"/>
                      <a:pt x="3165" y="6054"/>
                    </a:cubicBezTo>
                    <a:cubicBezTo>
                      <a:pt x="2942" y="6235"/>
                      <a:pt x="2705" y="6416"/>
                      <a:pt x="2440" y="6598"/>
                    </a:cubicBezTo>
                    <a:cubicBezTo>
                      <a:pt x="2314" y="6681"/>
                      <a:pt x="2217" y="6793"/>
                      <a:pt x="2091" y="6891"/>
                    </a:cubicBezTo>
                    <a:cubicBezTo>
                      <a:pt x="1966" y="6974"/>
                      <a:pt x="1868" y="7086"/>
                      <a:pt x="1757" y="7184"/>
                    </a:cubicBezTo>
                    <a:cubicBezTo>
                      <a:pt x="1659" y="7295"/>
                      <a:pt x="1533" y="7379"/>
                      <a:pt x="1450" y="7491"/>
                    </a:cubicBezTo>
                    <a:cubicBezTo>
                      <a:pt x="1352" y="7588"/>
                      <a:pt x="1268" y="7672"/>
                      <a:pt x="1185" y="7769"/>
                    </a:cubicBezTo>
                    <a:cubicBezTo>
                      <a:pt x="1101" y="7853"/>
                      <a:pt x="1031" y="7937"/>
                      <a:pt x="961" y="8007"/>
                    </a:cubicBezTo>
                    <a:cubicBezTo>
                      <a:pt x="892" y="8076"/>
                      <a:pt x="836" y="8146"/>
                      <a:pt x="780" y="8202"/>
                    </a:cubicBezTo>
                    <a:cubicBezTo>
                      <a:pt x="696" y="8327"/>
                      <a:pt x="641" y="8369"/>
                      <a:pt x="641" y="8369"/>
                    </a:cubicBezTo>
                    <a:cubicBezTo>
                      <a:pt x="641" y="8369"/>
                      <a:pt x="682" y="8286"/>
                      <a:pt x="724" y="8160"/>
                    </a:cubicBezTo>
                    <a:cubicBezTo>
                      <a:pt x="766" y="8090"/>
                      <a:pt x="794" y="8007"/>
                      <a:pt x="850" y="7923"/>
                    </a:cubicBezTo>
                    <a:cubicBezTo>
                      <a:pt x="906" y="7839"/>
                      <a:pt x="961" y="7728"/>
                      <a:pt x="1031" y="7630"/>
                    </a:cubicBezTo>
                    <a:cubicBezTo>
                      <a:pt x="1101" y="7518"/>
                      <a:pt x="1185" y="7393"/>
                      <a:pt x="1254" y="7281"/>
                    </a:cubicBezTo>
                    <a:cubicBezTo>
                      <a:pt x="1338" y="7156"/>
                      <a:pt x="1450" y="7044"/>
                      <a:pt x="1547" y="6933"/>
                    </a:cubicBezTo>
                    <a:cubicBezTo>
                      <a:pt x="1659" y="6821"/>
                      <a:pt x="1770" y="6695"/>
                      <a:pt x="1896" y="6598"/>
                    </a:cubicBezTo>
                    <a:cubicBezTo>
                      <a:pt x="2022" y="6486"/>
                      <a:pt x="2147" y="6389"/>
                      <a:pt x="2287" y="6277"/>
                    </a:cubicBezTo>
                    <a:cubicBezTo>
                      <a:pt x="2398" y="6193"/>
                      <a:pt x="2538" y="6096"/>
                      <a:pt x="2663" y="5998"/>
                    </a:cubicBezTo>
                    <a:cubicBezTo>
                      <a:pt x="2789" y="5914"/>
                      <a:pt x="2914" y="5831"/>
                      <a:pt x="3054" y="5761"/>
                    </a:cubicBezTo>
                    <a:cubicBezTo>
                      <a:pt x="3165" y="5691"/>
                      <a:pt x="3291" y="5621"/>
                      <a:pt x="3416" y="5566"/>
                    </a:cubicBezTo>
                    <a:cubicBezTo>
                      <a:pt x="3542" y="5510"/>
                      <a:pt x="3640" y="5440"/>
                      <a:pt x="3723" y="5412"/>
                    </a:cubicBezTo>
                    <a:cubicBezTo>
                      <a:pt x="3919" y="5301"/>
                      <a:pt x="4114" y="5231"/>
                      <a:pt x="4211" y="5189"/>
                    </a:cubicBezTo>
                    <a:cubicBezTo>
                      <a:pt x="4337" y="5063"/>
                      <a:pt x="4449" y="4938"/>
                      <a:pt x="4560" y="4812"/>
                    </a:cubicBezTo>
                    <a:cubicBezTo>
                      <a:pt x="4728" y="4659"/>
                      <a:pt x="4881" y="4519"/>
                      <a:pt x="5034" y="4380"/>
                    </a:cubicBezTo>
                    <a:cubicBezTo>
                      <a:pt x="5188" y="4240"/>
                      <a:pt x="5355" y="4087"/>
                      <a:pt x="5523" y="3962"/>
                    </a:cubicBezTo>
                    <a:cubicBezTo>
                      <a:pt x="5704" y="3822"/>
                      <a:pt x="5857" y="3696"/>
                      <a:pt x="6025" y="3557"/>
                    </a:cubicBezTo>
                    <a:cubicBezTo>
                      <a:pt x="6122" y="3515"/>
                      <a:pt x="6192" y="3445"/>
                      <a:pt x="6276" y="3390"/>
                    </a:cubicBezTo>
                    <a:lnTo>
                      <a:pt x="6025" y="3390"/>
                    </a:lnTo>
                    <a:cubicBezTo>
                      <a:pt x="5983" y="3390"/>
                      <a:pt x="5913" y="3404"/>
                      <a:pt x="5857" y="3404"/>
                    </a:cubicBezTo>
                    <a:cubicBezTo>
                      <a:pt x="5788" y="3418"/>
                      <a:pt x="5732" y="3418"/>
                      <a:pt x="5662" y="3445"/>
                    </a:cubicBezTo>
                    <a:lnTo>
                      <a:pt x="5453" y="3487"/>
                    </a:lnTo>
                    <a:cubicBezTo>
                      <a:pt x="5383" y="3515"/>
                      <a:pt x="5313" y="3529"/>
                      <a:pt x="5244" y="3557"/>
                    </a:cubicBezTo>
                    <a:cubicBezTo>
                      <a:pt x="5174" y="3585"/>
                      <a:pt x="5090" y="3613"/>
                      <a:pt x="5021" y="3627"/>
                    </a:cubicBezTo>
                    <a:cubicBezTo>
                      <a:pt x="4867" y="3683"/>
                      <a:pt x="4700" y="3752"/>
                      <a:pt x="4546" y="3822"/>
                    </a:cubicBezTo>
                    <a:cubicBezTo>
                      <a:pt x="4393" y="3892"/>
                      <a:pt x="4239" y="3975"/>
                      <a:pt x="4058" y="4073"/>
                    </a:cubicBezTo>
                    <a:cubicBezTo>
                      <a:pt x="3905" y="4157"/>
                      <a:pt x="3751" y="4254"/>
                      <a:pt x="3584" y="4366"/>
                    </a:cubicBezTo>
                    <a:cubicBezTo>
                      <a:pt x="3430" y="4464"/>
                      <a:pt x="3291" y="4575"/>
                      <a:pt x="3137" y="4673"/>
                    </a:cubicBezTo>
                    <a:cubicBezTo>
                      <a:pt x="2998" y="4784"/>
                      <a:pt x="2858" y="4882"/>
                      <a:pt x="2733" y="4994"/>
                    </a:cubicBezTo>
                    <a:cubicBezTo>
                      <a:pt x="2607" y="5091"/>
                      <a:pt x="2496" y="5203"/>
                      <a:pt x="2370" y="5287"/>
                    </a:cubicBezTo>
                    <a:cubicBezTo>
                      <a:pt x="2147" y="5482"/>
                      <a:pt x="1966" y="5635"/>
                      <a:pt x="1826" y="5761"/>
                    </a:cubicBezTo>
                    <a:cubicBezTo>
                      <a:pt x="1701" y="5886"/>
                      <a:pt x="1617" y="5928"/>
                      <a:pt x="1617" y="5928"/>
                    </a:cubicBezTo>
                    <a:cubicBezTo>
                      <a:pt x="1617" y="5928"/>
                      <a:pt x="1673" y="5845"/>
                      <a:pt x="1770" y="5705"/>
                    </a:cubicBezTo>
                    <a:cubicBezTo>
                      <a:pt x="1826" y="5635"/>
                      <a:pt x="1896" y="5552"/>
                      <a:pt x="1966" y="5440"/>
                    </a:cubicBezTo>
                    <a:cubicBezTo>
                      <a:pt x="2036" y="5342"/>
                      <a:pt x="2119" y="5231"/>
                      <a:pt x="2231" y="5133"/>
                    </a:cubicBezTo>
                    <a:cubicBezTo>
                      <a:pt x="2328" y="5022"/>
                      <a:pt x="2440" y="4910"/>
                      <a:pt x="2580" y="4784"/>
                    </a:cubicBezTo>
                    <a:cubicBezTo>
                      <a:pt x="2705" y="4659"/>
                      <a:pt x="2817" y="4519"/>
                      <a:pt x="2984" y="4422"/>
                    </a:cubicBezTo>
                    <a:cubicBezTo>
                      <a:pt x="3137" y="4296"/>
                      <a:pt x="3277" y="4171"/>
                      <a:pt x="3444" y="4073"/>
                    </a:cubicBezTo>
                    <a:cubicBezTo>
                      <a:pt x="3612" y="3948"/>
                      <a:pt x="3779" y="3836"/>
                      <a:pt x="3960" y="3752"/>
                    </a:cubicBezTo>
                    <a:cubicBezTo>
                      <a:pt x="4128" y="3669"/>
                      <a:pt x="4309" y="3557"/>
                      <a:pt x="4477" y="3487"/>
                    </a:cubicBezTo>
                    <a:cubicBezTo>
                      <a:pt x="4658" y="3404"/>
                      <a:pt x="4825" y="3348"/>
                      <a:pt x="5007" y="3320"/>
                    </a:cubicBezTo>
                    <a:cubicBezTo>
                      <a:pt x="5090" y="3306"/>
                      <a:pt x="5174" y="3278"/>
                      <a:pt x="5244" y="3264"/>
                    </a:cubicBezTo>
                    <a:cubicBezTo>
                      <a:pt x="5327" y="3250"/>
                      <a:pt x="5397" y="3236"/>
                      <a:pt x="5467" y="3236"/>
                    </a:cubicBezTo>
                    <a:cubicBezTo>
                      <a:pt x="5537" y="3236"/>
                      <a:pt x="5634" y="3208"/>
                      <a:pt x="5704" y="3208"/>
                    </a:cubicBezTo>
                    <a:lnTo>
                      <a:pt x="5885" y="3208"/>
                    </a:lnTo>
                    <a:cubicBezTo>
                      <a:pt x="5955" y="3208"/>
                      <a:pt x="6011" y="3208"/>
                      <a:pt x="6067" y="3236"/>
                    </a:cubicBezTo>
                    <a:cubicBezTo>
                      <a:pt x="6122" y="3250"/>
                      <a:pt x="6164" y="3250"/>
                      <a:pt x="6220" y="3264"/>
                    </a:cubicBezTo>
                    <a:cubicBezTo>
                      <a:pt x="6276" y="3278"/>
                      <a:pt x="6304" y="3278"/>
                      <a:pt x="6360" y="3306"/>
                    </a:cubicBezTo>
                    <a:cubicBezTo>
                      <a:pt x="6374" y="3306"/>
                      <a:pt x="6401" y="3320"/>
                      <a:pt x="6401" y="3320"/>
                    </a:cubicBezTo>
                    <a:lnTo>
                      <a:pt x="6513" y="3236"/>
                    </a:lnTo>
                    <a:cubicBezTo>
                      <a:pt x="6611" y="3166"/>
                      <a:pt x="6694" y="3111"/>
                      <a:pt x="6764" y="3041"/>
                    </a:cubicBezTo>
                    <a:cubicBezTo>
                      <a:pt x="6848" y="2985"/>
                      <a:pt x="6931" y="2929"/>
                      <a:pt x="7029" y="2860"/>
                    </a:cubicBezTo>
                    <a:cubicBezTo>
                      <a:pt x="7141" y="2776"/>
                      <a:pt x="7280" y="2692"/>
                      <a:pt x="7406" y="2609"/>
                    </a:cubicBezTo>
                    <a:lnTo>
                      <a:pt x="7308" y="2609"/>
                    </a:lnTo>
                    <a:cubicBezTo>
                      <a:pt x="7183" y="2609"/>
                      <a:pt x="7001" y="2567"/>
                      <a:pt x="6820" y="2553"/>
                    </a:cubicBezTo>
                    <a:cubicBezTo>
                      <a:pt x="6708" y="2539"/>
                      <a:pt x="6611" y="2511"/>
                      <a:pt x="6485" y="2497"/>
                    </a:cubicBezTo>
                    <a:cubicBezTo>
                      <a:pt x="6360" y="2483"/>
                      <a:pt x="6262" y="2483"/>
                      <a:pt x="6136" y="2469"/>
                    </a:cubicBezTo>
                    <a:lnTo>
                      <a:pt x="5746" y="2469"/>
                    </a:lnTo>
                    <a:cubicBezTo>
                      <a:pt x="5676" y="2469"/>
                      <a:pt x="5606" y="2483"/>
                      <a:pt x="5537" y="2483"/>
                    </a:cubicBezTo>
                    <a:lnTo>
                      <a:pt x="5439" y="2497"/>
                    </a:lnTo>
                    <a:lnTo>
                      <a:pt x="5397" y="2497"/>
                    </a:lnTo>
                    <a:lnTo>
                      <a:pt x="5355" y="2511"/>
                    </a:lnTo>
                    <a:cubicBezTo>
                      <a:pt x="5355" y="2511"/>
                      <a:pt x="5299" y="2511"/>
                      <a:pt x="5244" y="2539"/>
                    </a:cubicBezTo>
                    <a:cubicBezTo>
                      <a:pt x="5188" y="2553"/>
                      <a:pt x="5146" y="2553"/>
                      <a:pt x="5146" y="2553"/>
                    </a:cubicBezTo>
                    <a:lnTo>
                      <a:pt x="4937" y="2609"/>
                    </a:lnTo>
                    <a:cubicBezTo>
                      <a:pt x="4797" y="2636"/>
                      <a:pt x="4658" y="2692"/>
                      <a:pt x="4518" y="2720"/>
                    </a:cubicBezTo>
                    <a:cubicBezTo>
                      <a:pt x="4239" y="2818"/>
                      <a:pt x="3974" y="2901"/>
                      <a:pt x="3765" y="2985"/>
                    </a:cubicBezTo>
                    <a:cubicBezTo>
                      <a:pt x="3542" y="3069"/>
                      <a:pt x="3347" y="3125"/>
                      <a:pt x="3221" y="3166"/>
                    </a:cubicBezTo>
                    <a:lnTo>
                      <a:pt x="3012" y="3208"/>
                    </a:lnTo>
                    <a:cubicBezTo>
                      <a:pt x="3012" y="3208"/>
                      <a:pt x="3082" y="3166"/>
                      <a:pt x="3207" y="3069"/>
                    </a:cubicBezTo>
                    <a:cubicBezTo>
                      <a:pt x="3333" y="2985"/>
                      <a:pt x="3514" y="2887"/>
                      <a:pt x="3723" y="2762"/>
                    </a:cubicBezTo>
                    <a:cubicBezTo>
                      <a:pt x="3835" y="2692"/>
                      <a:pt x="3960" y="2622"/>
                      <a:pt x="4072" y="2567"/>
                    </a:cubicBezTo>
                    <a:cubicBezTo>
                      <a:pt x="4211" y="2497"/>
                      <a:pt x="4351" y="2441"/>
                      <a:pt x="4490" y="2371"/>
                    </a:cubicBezTo>
                    <a:cubicBezTo>
                      <a:pt x="4560" y="2343"/>
                      <a:pt x="4630" y="2330"/>
                      <a:pt x="4728" y="2288"/>
                    </a:cubicBezTo>
                    <a:cubicBezTo>
                      <a:pt x="4797" y="2260"/>
                      <a:pt x="4881" y="2232"/>
                      <a:pt x="4951" y="2204"/>
                    </a:cubicBezTo>
                    <a:cubicBezTo>
                      <a:pt x="5021" y="2190"/>
                      <a:pt x="5104" y="2148"/>
                      <a:pt x="5188" y="2134"/>
                    </a:cubicBezTo>
                    <a:lnTo>
                      <a:pt x="5425" y="2092"/>
                    </a:lnTo>
                    <a:lnTo>
                      <a:pt x="5467" y="2078"/>
                    </a:lnTo>
                    <a:lnTo>
                      <a:pt x="5537" y="2078"/>
                    </a:lnTo>
                    <a:lnTo>
                      <a:pt x="5662" y="2065"/>
                    </a:lnTo>
                    <a:cubicBezTo>
                      <a:pt x="5718" y="2065"/>
                      <a:pt x="5768" y="2058"/>
                      <a:pt x="5815" y="2058"/>
                    </a:cubicBezTo>
                    <a:cubicBezTo>
                      <a:pt x="5839" y="2058"/>
                      <a:pt x="5862" y="2060"/>
                      <a:pt x="5885" y="2065"/>
                    </a:cubicBezTo>
                    <a:cubicBezTo>
                      <a:pt x="5955" y="2065"/>
                      <a:pt x="6025" y="2065"/>
                      <a:pt x="6095" y="2078"/>
                    </a:cubicBezTo>
                    <a:cubicBezTo>
                      <a:pt x="6164" y="2078"/>
                      <a:pt x="6234" y="2092"/>
                      <a:pt x="6290" y="2120"/>
                    </a:cubicBezTo>
                    <a:cubicBezTo>
                      <a:pt x="6429" y="2134"/>
                      <a:pt x="6541" y="2190"/>
                      <a:pt x="6639" y="2218"/>
                    </a:cubicBezTo>
                    <a:cubicBezTo>
                      <a:pt x="6750" y="2260"/>
                      <a:pt x="6848" y="2288"/>
                      <a:pt x="6931" y="2330"/>
                    </a:cubicBezTo>
                    <a:cubicBezTo>
                      <a:pt x="7113" y="2399"/>
                      <a:pt x="7252" y="2469"/>
                      <a:pt x="7336" y="2511"/>
                    </a:cubicBezTo>
                    <a:cubicBezTo>
                      <a:pt x="7392" y="2539"/>
                      <a:pt x="7406" y="2553"/>
                      <a:pt x="7448" y="2567"/>
                    </a:cubicBezTo>
                    <a:cubicBezTo>
                      <a:pt x="7475" y="2553"/>
                      <a:pt x="7489" y="2539"/>
                      <a:pt x="7531" y="2511"/>
                    </a:cubicBezTo>
                    <a:cubicBezTo>
                      <a:pt x="7699" y="2413"/>
                      <a:pt x="7866" y="2330"/>
                      <a:pt x="8033" y="2218"/>
                    </a:cubicBezTo>
                    <a:cubicBezTo>
                      <a:pt x="8117" y="2162"/>
                      <a:pt x="8187" y="2120"/>
                      <a:pt x="8284" y="2078"/>
                    </a:cubicBezTo>
                    <a:cubicBezTo>
                      <a:pt x="8368" y="2051"/>
                      <a:pt x="8452" y="1995"/>
                      <a:pt x="8522" y="1939"/>
                    </a:cubicBezTo>
                    <a:cubicBezTo>
                      <a:pt x="8536" y="1939"/>
                      <a:pt x="8563" y="1925"/>
                      <a:pt x="8563" y="1925"/>
                    </a:cubicBezTo>
                    <a:lnTo>
                      <a:pt x="8522" y="1883"/>
                    </a:lnTo>
                    <a:cubicBezTo>
                      <a:pt x="8508" y="1855"/>
                      <a:pt x="8466" y="1841"/>
                      <a:pt x="8438" y="1799"/>
                    </a:cubicBezTo>
                    <a:cubicBezTo>
                      <a:pt x="8396" y="1772"/>
                      <a:pt x="8368" y="1744"/>
                      <a:pt x="8312" y="1716"/>
                    </a:cubicBezTo>
                    <a:cubicBezTo>
                      <a:pt x="8284" y="1674"/>
                      <a:pt x="8215" y="1660"/>
                      <a:pt x="8159" y="1632"/>
                    </a:cubicBezTo>
                    <a:cubicBezTo>
                      <a:pt x="8103" y="1590"/>
                      <a:pt x="8033" y="1562"/>
                      <a:pt x="7964" y="1534"/>
                    </a:cubicBezTo>
                    <a:cubicBezTo>
                      <a:pt x="7936" y="1521"/>
                      <a:pt x="7894" y="1507"/>
                      <a:pt x="7866" y="1507"/>
                    </a:cubicBezTo>
                    <a:cubicBezTo>
                      <a:pt x="7824" y="1493"/>
                      <a:pt x="7796" y="1493"/>
                      <a:pt x="7754" y="1465"/>
                    </a:cubicBezTo>
                    <a:cubicBezTo>
                      <a:pt x="7685" y="1437"/>
                      <a:pt x="7615" y="1423"/>
                      <a:pt x="7531" y="1395"/>
                    </a:cubicBezTo>
                    <a:cubicBezTo>
                      <a:pt x="7238" y="1311"/>
                      <a:pt x="6890" y="1228"/>
                      <a:pt x="6639" y="1172"/>
                    </a:cubicBezTo>
                    <a:cubicBezTo>
                      <a:pt x="6513" y="1144"/>
                      <a:pt x="6415" y="1116"/>
                      <a:pt x="6332" y="1102"/>
                    </a:cubicBezTo>
                    <a:cubicBezTo>
                      <a:pt x="6262" y="1088"/>
                      <a:pt x="6206" y="1074"/>
                      <a:pt x="6206" y="1074"/>
                    </a:cubicBezTo>
                    <a:lnTo>
                      <a:pt x="6360" y="1018"/>
                    </a:lnTo>
                    <a:cubicBezTo>
                      <a:pt x="6471" y="977"/>
                      <a:pt x="6583" y="949"/>
                      <a:pt x="6750" y="935"/>
                    </a:cubicBezTo>
                    <a:cubicBezTo>
                      <a:pt x="6904" y="907"/>
                      <a:pt x="7099" y="907"/>
                      <a:pt x="7280" y="907"/>
                    </a:cubicBezTo>
                    <a:cubicBezTo>
                      <a:pt x="7475" y="935"/>
                      <a:pt x="7657" y="949"/>
                      <a:pt x="7824" y="1018"/>
                    </a:cubicBezTo>
                    <a:cubicBezTo>
                      <a:pt x="7908" y="1046"/>
                      <a:pt x="8006" y="1088"/>
                      <a:pt x="8075" y="1116"/>
                    </a:cubicBezTo>
                    <a:cubicBezTo>
                      <a:pt x="8145" y="1158"/>
                      <a:pt x="8215" y="1214"/>
                      <a:pt x="8284" y="1255"/>
                    </a:cubicBezTo>
                    <a:cubicBezTo>
                      <a:pt x="8354" y="1311"/>
                      <a:pt x="8382" y="1367"/>
                      <a:pt x="8438" y="1423"/>
                    </a:cubicBezTo>
                    <a:cubicBezTo>
                      <a:pt x="8466" y="1465"/>
                      <a:pt x="8522" y="1521"/>
                      <a:pt x="8536" y="1576"/>
                    </a:cubicBezTo>
                    <a:lnTo>
                      <a:pt x="8591" y="1730"/>
                    </a:lnTo>
                    <a:cubicBezTo>
                      <a:pt x="8605" y="1786"/>
                      <a:pt x="8605" y="1813"/>
                      <a:pt x="8605" y="1855"/>
                    </a:cubicBezTo>
                    <a:lnTo>
                      <a:pt x="8605" y="1911"/>
                    </a:lnTo>
                    <a:cubicBezTo>
                      <a:pt x="8773" y="1841"/>
                      <a:pt x="8912" y="1744"/>
                      <a:pt x="9052" y="1674"/>
                    </a:cubicBezTo>
                    <a:cubicBezTo>
                      <a:pt x="9191" y="1604"/>
                      <a:pt x="9331" y="1562"/>
                      <a:pt x="9470" y="1493"/>
                    </a:cubicBezTo>
                    <a:cubicBezTo>
                      <a:pt x="9554" y="1451"/>
                      <a:pt x="9638" y="1395"/>
                      <a:pt x="9707" y="1367"/>
                    </a:cubicBezTo>
                    <a:cubicBezTo>
                      <a:pt x="9707" y="1353"/>
                      <a:pt x="9693" y="1311"/>
                      <a:pt x="9679" y="1311"/>
                    </a:cubicBezTo>
                    <a:cubicBezTo>
                      <a:pt x="9679" y="1297"/>
                      <a:pt x="9651" y="1297"/>
                      <a:pt x="9651" y="1283"/>
                    </a:cubicBezTo>
                    <a:cubicBezTo>
                      <a:pt x="9498" y="1074"/>
                      <a:pt x="9331" y="907"/>
                      <a:pt x="9121" y="767"/>
                    </a:cubicBezTo>
                    <a:cubicBezTo>
                      <a:pt x="8912" y="656"/>
                      <a:pt x="8647" y="530"/>
                      <a:pt x="8312" y="474"/>
                    </a:cubicBezTo>
                    <a:cubicBezTo>
                      <a:pt x="7908" y="405"/>
                      <a:pt x="7489" y="321"/>
                      <a:pt x="7113" y="251"/>
                    </a:cubicBezTo>
                    <a:cubicBezTo>
                      <a:pt x="6904" y="209"/>
                      <a:pt x="6708" y="167"/>
                      <a:pt x="6513" y="126"/>
                    </a:cubicBezTo>
                    <a:cubicBezTo>
                      <a:pt x="6332" y="98"/>
                      <a:pt x="6122" y="42"/>
                      <a:pt x="5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7" name="Google Shape;1157;p9"/>
            <p:cNvGrpSpPr/>
            <p:nvPr/>
          </p:nvGrpSpPr>
          <p:grpSpPr>
            <a:xfrm>
              <a:off x="8077850" y="3572325"/>
              <a:ext cx="353050" cy="471400"/>
              <a:chOff x="4750925" y="1991875"/>
              <a:chExt cx="353050" cy="471400"/>
            </a:xfrm>
          </p:grpSpPr>
          <p:sp>
            <p:nvSpPr>
              <p:cNvPr id="1158" name="Google Shape;1158;p9"/>
              <p:cNvSpPr/>
              <p:nvPr/>
            </p:nvSpPr>
            <p:spPr>
              <a:xfrm>
                <a:off x="4935475" y="1991875"/>
                <a:ext cx="5687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2002" extrusionOk="0">
                    <a:moveTo>
                      <a:pt x="1138" y="1"/>
                    </a:moveTo>
                    <a:cubicBezTo>
                      <a:pt x="754" y="1"/>
                      <a:pt x="383" y="228"/>
                      <a:pt x="215" y="599"/>
                    </a:cubicBezTo>
                    <a:cubicBezTo>
                      <a:pt x="1" y="1111"/>
                      <a:pt x="227" y="1694"/>
                      <a:pt x="739" y="1920"/>
                    </a:cubicBezTo>
                    <a:cubicBezTo>
                      <a:pt x="867" y="1975"/>
                      <a:pt x="1001" y="2001"/>
                      <a:pt x="1133" y="2001"/>
                    </a:cubicBezTo>
                    <a:cubicBezTo>
                      <a:pt x="1518" y="2001"/>
                      <a:pt x="1889" y="1781"/>
                      <a:pt x="2049" y="1408"/>
                    </a:cubicBezTo>
                    <a:cubicBezTo>
                      <a:pt x="2275" y="896"/>
                      <a:pt x="2037" y="313"/>
                      <a:pt x="1537" y="87"/>
                    </a:cubicBezTo>
                    <a:cubicBezTo>
                      <a:pt x="1407" y="28"/>
                      <a:pt x="1272" y="1"/>
                      <a:pt x="1138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9"/>
              <p:cNvSpPr/>
              <p:nvPr/>
            </p:nvSpPr>
            <p:spPr>
              <a:xfrm>
                <a:off x="4761350" y="2179175"/>
                <a:ext cx="146475" cy="26642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10657" extrusionOk="0">
                    <a:moveTo>
                      <a:pt x="4382" y="0"/>
                    </a:moveTo>
                    <a:lnTo>
                      <a:pt x="0" y="10014"/>
                    </a:lnTo>
                    <a:lnTo>
                      <a:pt x="1477" y="10656"/>
                    </a:lnTo>
                    <a:lnTo>
                      <a:pt x="5858" y="643"/>
                    </a:lnTo>
                    <a:lnTo>
                      <a:pt x="4382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9"/>
              <p:cNvSpPr/>
              <p:nvPr/>
            </p:nvSpPr>
            <p:spPr>
              <a:xfrm>
                <a:off x="4865225" y="2075000"/>
                <a:ext cx="91700" cy="125025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5001" extrusionOk="0">
                    <a:moveTo>
                      <a:pt x="1834" y="0"/>
                    </a:moveTo>
                    <a:lnTo>
                      <a:pt x="1" y="4203"/>
                    </a:lnTo>
                    <a:lnTo>
                      <a:pt x="1834" y="5001"/>
                    </a:lnTo>
                    <a:lnTo>
                      <a:pt x="3668" y="798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9"/>
              <p:cNvSpPr/>
              <p:nvPr/>
            </p:nvSpPr>
            <p:spPr>
              <a:xfrm>
                <a:off x="4865225" y="2075000"/>
                <a:ext cx="68500" cy="114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597" extrusionOk="0">
                    <a:moveTo>
                      <a:pt x="1834" y="0"/>
                    </a:moveTo>
                    <a:lnTo>
                      <a:pt x="1" y="4203"/>
                    </a:lnTo>
                    <a:lnTo>
                      <a:pt x="894" y="4596"/>
                    </a:lnTo>
                    <a:lnTo>
                      <a:pt x="2739" y="393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9"/>
              <p:cNvSpPr/>
              <p:nvPr/>
            </p:nvSpPr>
            <p:spPr>
              <a:xfrm>
                <a:off x="4927150" y="2033025"/>
                <a:ext cx="17682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8550" extrusionOk="0">
                    <a:moveTo>
                      <a:pt x="7073" y="0"/>
                    </a:moveTo>
                    <a:lnTo>
                      <a:pt x="6311" y="358"/>
                    </a:lnTo>
                    <a:cubicBezTo>
                      <a:pt x="5508" y="731"/>
                      <a:pt x="4645" y="919"/>
                      <a:pt x="3782" y="919"/>
                    </a:cubicBezTo>
                    <a:cubicBezTo>
                      <a:pt x="2969" y="919"/>
                      <a:pt x="2156" y="752"/>
                      <a:pt x="1393" y="417"/>
                    </a:cubicBezTo>
                    <a:lnTo>
                      <a:pt x="607" y="2215"/>
                    </a:lnTo>
                    <a:cubicBezTo>
                      <a:pt x="3727" y="2251"/>
                      <a:pt x="0" y="8549"/>
                      <a:pt x="0" y="8549"/>
                    </a:cubicBezTo>
                    <a:cubicBezTo>
                      <a:pt x="6703" y="7656"/>
                      <a:pt x="7073" y="1"/>
                      <a:pt x="707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9"/>
              <p:cNvSpPr/>
              <p:nvPr/>
            </p:nvSpPr>
            <p:spPr>
              <a:xfrm>
                <a:off x="4927150" y="2033025"/>
                <a:ext cx="17682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8550" extrusionOk="0">
                    <a:moveTo>
                      <a:pt x="7073" y="0"/>
                    </a:moveTo>
                    <a:lnTo>
                      <a:pt x="6311" y="358"/>
                    </a:lnTo>
                    <a:cubicBezTo>
                      <a:pt x="6180" y="417"/>
                      <a:pt x="6049" y="465"/>
                      <a:pt x="5918" y="524"/>
                    </a:cubicBezTo>
                    <a:cubicBezTo>
                      <a:pt x="5596" y="2394"/>
                      <a:pt x="4453" y="6466"/>
                      <a:pt x="429" y="7763"/>
                    </a:cubicBezTo>
                    <a:cubicBezTo>
                      <a:pt x="179" y="8240"/>
                      <a:pt x="0" y="8549"/>
                      <a:pt x="0" y="8549"/>
                    </a:cubicBezTo>
                    <a:cubicBezTo>
                      <a:pt x="6715" y="7656"/>
                      <a:pt x="7073" y="1"/>
                      <a:pt x="707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9"/>
              <p:cNvSpPr/>
              <p:nvPr/>
            </p:nvSpPr>
            <p:spPr>
              <a:xfrm>
                <a:off x="4900350" y="2014875"/>
                <a:ext cx="872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763" extrusionOk="0">
                    <a:moveTo>
                      <a:pt x="1215" y="0"/>
                    </a:moveTo>
                    <a:lnTo>
                      <a:pt x="1" y="2762"/>
                    </a:lnTo>
                    <a:lnTo>
                      <a:pt x="2287" y="3763"/>
                    </a:lnTo>
                    <a:lnTo>
                      <a:pt x="3489" y="1000"/>
                    </a:lnTo>
                    <a:lnTo>
                      <a:pt x="1215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9"/>
              <p:cNvSpPr/>
              <p:nvPr/>
            </p:nvSpPr>
            <p:spPr>
              <a:xfrm>
                <a:off x="4750925" y="2413325"/>
                <a:ext cx="56875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998" extrusionOk="0">
                    <a:moveTo>
                      <a:pt x="1133" y="0"/>
                    </a:moveTo>
                    <a:cubicBezTo>
                      <a:pt x="755" y="0"/>
                      <a:pt x="394" y="222"/>
                      <a:pt x="227" y="600"/>
                    </a:cubicBezTo>
                    <a:cubicBezTo>
                      <a:pt x="1" y="1100"/>
                      <a:pt x="239" y="1695"/>
                      <a:pt x="739" y="1910"/>
                    </a:cubicBezTo>
                    <a:cubicBezTo>
                      <a:pt x="873" y="1969"/>
                      <a:pt x="1013" y="1997"/>
                      <a:pt x="1149" y="1997"/>
                    </a:cubicBezTo>
                    <a:cubicBezTo>
                      <a:pt x="1533" y="1997"/>
                      <a:pt x="1894" y="1775"/>
                      <a:pt x="2061" y="1398"/>
                    </a:cubicBezTo>
                    <a:cubicBezTo>
                      <a:pt x="2275" y="898"/>
                      <a:pt x="2049" y="302"/>
                      <a:pt x="1537" y="88"/>
                    </a:cubicBezTo>
                    <a:cubicBezTo>
                      <a:pt x="1405" y="29"/>
                      <a:pt x="1268" y="0"/>
                      <a:pt x="113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6" name="Google Shape;1166;p9"/>
            <p:cNvGrpSpPr/>
            <p:nvPr/>
          </p:nvGrpSpPr>
          <p:grpSpPr>
            <a:xfrm>
              <a:off x="8328500" y="974625"/>
              <a:ext cx="375075" cy="412350"/>
              <a:chOff x="4647050" y="1213425"/>
              <a:chExt cx="375075" cy="412350"/>
            </a:xfrm>
          </p:grpSpPr>
          <p:sp>
            <p:nvSpPr>
              <p:cNvPr id="1167" name="Google Shape;1167;p9"/>
              <p:cNvSpPr/>
              <p:nvPr/>
            </p:nvSpPr>
            <p:spPr>
              <a:xfrm>
                <a:off x="4782800" y="1352100"/>
                <a:ext cx="160150" cy="25095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10038" extrusionOk="0">
                    <a:moveTo>
                      <a:pt x="6287" y="0"/>
                    </a:moveTo>
                    <a:lnTo>
                      <a:pt x="0" y="9966"/>
                    </a:lnTo>
                    <a:lnTo>
                      <a:pt x="107" y="10037"/>
                    </a:lnTo>
                    <a:lnTo>
                      <a:pt x="6406" y="72"/>
                    </a:lnTo>
                    <a:lnTo>
                      <a:pt x="6287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9"/>
              <p:cNvSpPr/>
              <p:nvPr/>
            </p:nvSpPr>
            <p:spPr>
              <a:xfrm>
                <a:off x="4674750" y="1223800"/>
                <a:ext cx="267300" cy="130400"/>
              </a:xfrm>
              <a:custGeom>
                <a:avLst/>
                <a:gdLst/>
                <a:ahLst/>
                <a:cxnLst/>
                <a:rect l="l" t="t" r="r" b="b"/>
                <a:pathLst>
                  <a:path w="10692" h="5216" extrusionOk="0">
                    <a:moveTo>
                      <a:pt x="60" y="1"/>
                    </a:moveTo>
                    <a:lnTo>
                      <a:pt x="0" y="120"/>
                    </a:lnTo>
                    <a:lnTo>
                      <a:pt x="10632" y="5216"/>
                    </a:lnTo>
                    <a:lnTo>
                      <a:pt x="10692" y="5096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9"/>
              <p:cNvSpPr/>
              <p:nvPr/>
            </p:nvSpPr>
            <p:spPr>
              <a:xfrm>
                <a:off x="4722375" y="1451800"/>
                <a:ext cx="72050" cy="1739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6959" extrusionOk="0">
                    <a:moveTo>
                      <a:pt x="917" y="1"/>
                    </a:moveTo>
                    <a:lnTo>
                      <a:pt x="0" y="275"/>
                    </a:lnTo>
                    <a:cubicBezTo>
                      <a:pt x="167" y="798"/>
                      <a:pt x="464" y="1418"/>
                      <a:pt x="976" y="2084"/>
                    </a:cubicBezTo>
                    <a:cubicBezTo>
                      <a:pt x="2143" y="3585"/>
                      <a:pt x="2881" y="6121"/>
                      <a:pt x="1750" y="6847"/>
                    </a:cubicBezTo>
                    <a:cubicBezTo>
                      <a:pt x="1698" y="6889"/>
                      <a:pt x="1728" y="6958"/>
                      <a:pt x="1777" y="6958"/>
                    </a:cubicBezTo>
                    <a:cubicBezTo>
                      <a:pt x="1784" y="6958"/>
                      <a:pt x="1791" y="6957"/>
                      <a:pt x="1798" y="6954"/>
                    </a:cubicBezTo>
                    <a:cubicBezTo>
                      <a:pt x="2274" y="6763"/>
                      <a:pt x="2810" y="6228"/>
                      <a:pt x="2691" y="4751"/>
                    </a:cubicBezTo>
                    <a:cubicBezTo>
                      <a:pt x="2512" y="2811"/>
                      <a:pt x="1310" y="1656"/>
                      <a:pt x="917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9"/>
              <p:cNvSpPr/>
              <p:nvPr/>
            </p:nvSpPr>
            <p:spPr>
              <a:xfrm>
                <a:off x="4647050" y="1213425"/>
                <a:ext cx="75625" cy="166075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6643" extrusionOk="0">
                    <a:moveTo>
                      <a:pt x="305" y="0"/>
                    </a:moveTo>
                    <a:cubicBezTo>
                      <a:pt x="223" y="0"/>
                      <a:pt x="145" y="9"/>
                      <a:pt x="72" y="23"/>
                    </a:cubicBezTo>
                    <a:cubicBezTo>
                      <a:pt x="1" y="35"/>
                      <a:pt x="13" y="142"/>
                      <a:pt x="84" y="142"/>
                    </a:cubicBezTo>
                    <a:cubicBezTo>
                      <a:pt x="1430" y="154"/>
                      <a:pt x="2156" y="2690"/>
                      <a:pt x="1965" y="4583"/>
                    </a:cubicBezTo>
                    <a:cubicBezTo>
                      <a:pt x="1882" y="5428"/>
                      <a:pt x="1965" y="6107"/>
                      <a:pt x="2096" y="6643"/>
                    </a:cubicBezTo>
                    <a:lnTo>
                      <a:pt x="3025" y="6369"/>
                    </a:lnTo>
                    <a:cubicBezTo>
                      <a:pt x="2477" y="4761"/>
                      <a:pt x="2882" y="3154"/>
                      <a:pt x="1989" y="1416"/>
                    </a:cubicBezTo>
                    <a:cubicBezTo>
                      <a:pt x="1409" y="287"/>
                      <a:pt x="786" y="0"/>
                      <a:pt x="305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9"/>
              <p:cNvSpPr/>
              <p:nvPr/>
            </p:nvSpPr>
            <p:spPr>
              <a:xfrm>
                <a:off x="4702725" y="1373525"/>
                <a:ext cx="402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3370" extrusionOk="0">
                    <a:moveTo>
                      <a:pt x="691" y="0"/>
                    </a:moveTo>
                    <a:lnTo>
                      <a:pt x="0" y="203"/>
                    </a:lnTo>
                    <a:cubicBezTo>
                      <a:pt x="155" y="798"/>
                      <a:pt x="357" y="1215"/>
                      <a:pt x="488" y="1465"/>
                    </a:cubicBezTo>
                    <a:cubicBezTo>
                      <a:pt x="596" y="1632"/>
                      <a:pt x="643" y="1834"/>
                      <a:pt x="655" y="2036"/>
                    </a:cubicBezTo>
                    <a:cubicBezTo>
                      <a:pt x="667" y="2310"/>
                      <a:pt x="727" y="2775"/>
                      <a:pt x="905" y="3370"/>
                    </a:cubicBezTo>
                    <a:lnTo>
                      <a:pt x="1608" y="3167"/>
                    </a:lnTo>
                    <a:cubicBezTo>
                      <a:pt x="1500" y="2751"/>
                      <a:pt x="1429" y="2310"/>
                      <a:pt x="1429" y="1822"/>
                    </a:cubicBezTo>
                    <a:cubicBezTo>
                      <a:pt x="1417" y="1620"/>
                      <a:pt x="1358" y="1405"/>
                      <a:pt x="1250" y="1227"/>
                    </a:cubicBezTo>
                    <a:cubicBezTo>
                      <a:pt x="1000" y="810"/>
                      <a:pt x="822" y="405"/>
                      <a:pt x="691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9"/>
              <p:cNvSpPr/>
              <p:nvPr/>
            </p:nvSpPr>
            <p:spPr>
              <a:xfrm>
                <a:off x="4669675" y="1334525"/>
                <a:ext cx="322400" cy="100350"/>
              </a:xfrm>
              <a:custGeom>
                <a:avLst/>
                <a:gdLst/>
                <a:ahLst/>
                <a:cxnLst/>
                <a:rect l="l" t="t" r="r" b="b"/>
                <a:pathLst>
                  <a:path w="12896" h="4014" extrusionOk="0">
                    <a:moveTo>
                      <a:pt x="12800" y="1"/>
                    </a:moveTo>
                    <a:lnTo>
                      <a:pt x="1" y="3692"/>
                    </a:lnTo>
                    <a:lnTo>
                      <a:pt x="96" y="4013"/>
                    </a:lnTo>
                    <a:lnTo>
                      <a:pt x="12895" y="322"/>
                    </a:lnTo>
                    <a:lnTo>
                      <a:pt x="1280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9"/>
              <p:cNvSpPr/>
              <p:nvPr/>
            </p:nvSpPr>
            <p:spPr>
              <a:xfrm>
                <a:off x="4658075" y="1428000"/>
                <a:ext cx="39025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382" extrusionOk="0">
                    <a:moveTo>
                      <a:pt x="905" y="0"/>
                    </a:moveTo>
                    <a:lnTo>
                      <a:pt x="0" y="262"/>
                    </a:lnTo>
                    <a:lnTo>
                      <a:pt x="1560" y="381"/>
                    </a:lnTo>
                    <a:lnTo>
                      <a:pt x="905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9"/>
              <p:cNvSpPr/>
              <p:nvPr/>
            </p:nvSpPr>
            <p:spPr>
              <a:xfrm>
                <a:off x="4658075" y="1411325"/>
                <a:ext cx="3127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918" extrusionOk="0">
                    <a:moveTo>
                      <a:pt x="1251" y="0"/>
                    </a:moveTo>
                    <a:lnTo>
                      <a:pt x="0" y="917"/>
                    </a:lnTo>
                    <a:lnTo>
                      <a:pt x="905" y="655"/>
                    </a:lnTo>
                    <a:lnTo>
                      <a:pt x="125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9"/>
              <p:cNvSpPr/>
              <p:nvPr/>
            </p:nvSpPr>
            <p:spPr>
              <a:xfrm>
                <a:off x="4963475" y="1338400"/>
                <a:ext cx="58650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715" extrusionOk="0">
                    <a:moveTo>
                      <a:pt x="1143" y="0"/>
                    </a:moveTo>
                    <a:lnTo>
                      <a:pt x="0" y="334"/>
                    </a:lnTo>
                    <a:lnTo>
                      <a:pt x="786" y="715"/>
                    </a:lnTo>
                    <a:lnTo>
                      <a:pt x="2346" y="262"/>
                    </a:lnTo>
                    <a:lnTo>
                      <a:pt x="114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9"/>
              <p:cNvSpPr/>
              <p:nvPr/>
            </p:nvSpPr>
            <p:spPr>
              <a:xfrm>
                <a:off x="4963475" y="1316975"/>
                <a:ext cx="50625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1191" extrusionOk="0">
                    <a:moveTo>
                      <a:pt x="2024" y="0"/>
                    </a:moveTo>
                    <a:lnTo>
                      <a:pt x="465" y="441"/>
                    </a:lnTo>
                    <a:lnTo>
                      <a:pt x="0" y="1191"/>
                    </a:lnTo>
                    <a:lnTo>
                      <a:pt x="1143" y="857"/>
                    </a:lnTo>
                    <a:lnTo>
                      <a:pt x="202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9"/>
              <p:cNvSpPr/>
              <p:nvPr/>
            </p:nvSpPr>
            <p:spPr>
              <a:xfrm>
                <a:off x="4941450" y="1348525"/>
                <a:ext cx="357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560" extrusionOk="0">
                    <a:moveTo>
                      <a:pt x="643" y="0"/>
                    </a:moveTo>
                    <a:lnTo>
                      <a:pt x="0" y="179"/>
                    </a:lnTo>
                    <a:lnTo>
                      <a:pt x="798" y="560"/>
                    </a:lnTo>
                    <a:lnTo>
                      <a:pt x="1429" y="369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9"/>
              <p:cNvSpPr/>
              <p:nvPr/>
            </p:nvSpPr>
            <p:spPr>
              <a:xfrm>
                <a:off x="4941450" y="1329775"/>
                <a:ext cx="277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929" extrusionOk="0">
                    <a:moveTo>
                      <a:pt x="1107" y="0"/>
                    </a:moveTo>
                    <a:lnTo>
                      <a:pt x="476" y="191"/>
                    </a:lnTo>
                    <a:lnTo>
                      <a:pt x="0" y="929"/>
                    </a:lnTo>
                    <a:lnTo>
                      <a:pt x="0" y="929"/>
                    </a:lnTo>
                    <a:lnTo>
                      <a:pt x="643" y="750"/>
                    </a:lnTo>
                    <a:lnTo>
                      <a:pt x="1107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9"/>
              <p:cNvSpPr/>
              <p:nvPr/>
            </p:nvSpPr>
            <p:spPr>
              <a:xfrm>
                <a:off x="4778025" y="1587525"/>
                <a:ext cx="125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7" extrusionOk="0">
                    <a:moveTo>
                      <a:pt x="48" y="1"/>
                    </a:moveTo>
                    <a:lnTo>
                      <a:pt x="1" y="525"/>
                    </a:lnTo>
                    <a:lnTo>
                      <a:pt x="441" y="537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9"/>
              <p:cNvSpPr/>
              <p:nvPr/>
            </p:nvSpPr>
            <p:spPr>
              <a:xfrm>
                <a:off x="4671175" y="1223500"/>
                <a:ext cx="1757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56" extrusionOk="0">
                    <a:moveTo>
                      <a:pt x="357" y="1"/>
                    </a:moveTo>
                    <a:lnTo>
                      <a:pt x="0" y="239"/>
                    </a:lnTo>
                    <a:lnTo>
                      <a:pt x="310" y="656"/>
                    </a:lnTo>
                    <a:lnTo>
                      <a:pt x="703" y="417"/>
                    </a:lnTo>
                    <a:lnTo>
                      <a:pt x="357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81" name="Google Shape;1181;p9"/>
          <p:cNvGrpSpPr/>
          <p:nvPr/>
        </p:nvGrpSpPr>
        <p:grpSpPr>
          <a:xfrm>
            <a:off x="167310" y="197250"/>
            <a:ext cx="1217655" cy="4770433"/>
            <a:chOff x="167310" y="197250"/>
            <a:chExt cx="1217655" cy="4770433"/>
          </a:xfrm>
        </p:grpSpPr>
        <p:grpSp>
          <p:nvGrpSpPr>
            <p:cNvPr id="1182" name="Google Shape;1182;p9"/>
            <p:cNvGrpSpPr/>
            <p:nvPr/>
          </p:nvGrpSpPr>
          <p:grpSpPr>
            <a:xfrm>
              <a:off x="167310" y="197250"/>
              <a:ext cx="1217655" cy="4770433"/>
              <a:chOff x="180978" y="197250"/>
              <a:chExt cx="1217655" cy="4770433"/>
            </a:xfrm>
          </p:grpSpPr>
          <p:sp>
            <p:nvSpPr>
              <p:cNvPr id="1183" name="Google Shape;1183;p9"/>
              <p:cNvSpPr/>
              <p:nvPr/>
            </p:nvSpPr>
            <p:spPr>
              <a:xfrm>
                <a:off x="523502" y="384008"/>
                <a:ext cx="622530" cy="626205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4452" extrusionOk="0">
                    <a:moveTo>
                      <a:pt x="8230" y="7198"/>
                    </a:moveTo>
                    <a:cubicBezTo>
                      <a:pt x="8216" y="7198"/>
                      <a:pt x="8216" y="7212"/>
                      <a:pt x="8203" y="7212"/>
                    </a:cubicBezTo>
                    <a:lnTo>
                      <a:pt x="8216" y="7212"/>
                    </a:lnTo>
                    <a:lnTo>
                      <a:pt x="8230" y="7198"/>
                    </a:lnTo>
                    <a:close/>
                    <a:moveTo>
                      <a:pt x="7929" y="0"/>
                    </a:moveTo>
                    <a:cubicBezTo>
                      <a:pt x="6604" y="0"/>
                      <a:pt x="5336" y="348"/>
                      <a:pt x="4269" y="977"/>
                    </a:cubicBezTo>
                    <a:cubicBezTo>
                      <a:pt x="3934" y="1172"/>
                      <a:pt x="3641" y="1396"/>
                      <a:pt x="3390" y="1633"/>
                    </a:cubicBezTo>
                    <a:cubicBezTo>
                      <a:pt x="3390" y="1591"/>
                      <a:pt x="3404" y="1521"/>
                      <a:pt x="3432" y="1451"/>
                    </a:cubicBezTo>
                    <a:cubicBezTo>
                      <a:pt x="3460" y="1396"/>
                      <a:pt x="3488" y="1326"/>
                      <a:pt x="3530" y="1270"/>
                    </a:cubicBezTo>
                    <a:cubicBezTo>
                      <a:pt x="3558" y="1200"/>
                      <a:pt x="3586" y="1145"/>
                      <a:pt x="3641" y="1075"/>
                    </a:cubicBezTo>
                    <a:cubicBezTo>
                      <a:pt x="3739" y="935"/>
                      <a:pt x="3878" y="824"/>
                      <a:pt x="4046" y="656"/>
                    </a:cubicBezTo>
                    <a:cubicBezTo>
                      <a:pt x="4104" y="616"/>
                      <a:pt x="4101" y="597"/>
                      <a:pt x="4064" y="597"/>
                    </a:cubicBezTo>
                    <a:cubicBezTo>
                      <a:pt x="4013" y="597"/>
                      <a:pt x="3894" y="633"/>
                      <a:pt x="3781" y="698"/>
                    </a:cubicBezTo>
                    <a:cubicBezTo>
                      <a:pt x="2888" y="1200"/>
                      <a:pt x="2260" y="1898"/>
                      <a:pt x="1814" y="2609"/>
                    </a:cubicBezTo>
                    <a:cubicBezTo>
                      <a:pt x="1591" y="2986"/>
                      <a:pt x="1396" y="3348"/>
                      <a:pt x="1214" y="3725"/>
                    </a:cubicBezTo>
                    <a:cubicBezTo>
                      <a:pt x="1117" y="3906"/>
                      <a:pt x="1047" y="4116"/>
                      <a:pt x="963" y="4311"/>
                    </a:cubicBezTo>
                    <a:cubicBezTo>
                      <a:pt x="893" y="4520"/>
                      <a:pt x="810" y="4701"/>
                      <a:pt x="740" y="4911"/>
                    </a:cubicBezTo>
                    <a:cubicBezTo>
                      <a:pt x="140" y="6543"/>
                      <a:pt x="1" y="8328"/>
                      <a:pt x="363" y="10030"/>
                    </a:cubicBezTo>
                    <a:cubicBezTo>
                      <a:pt x="461" y="10448"/>
                      <a:pt x="573" y="10867"/>
                      <a:pt x="740" y="11257"/>
                    </a:cubicBezTo>
                    <a:cubicBezTo>
                      <a:pt x="893" y="11662"/>
                      <a:pt x="1089" y="12066"/>
                      <a:pt x="1298" y="12429"/>
                    </a:cubicBezTo>
                    <a:cubicBezTo>
                      <a:pt x="1493" y="12820"/>
                      <a:pt x="1744" y="13182"/>
                      <a:pt x="2009" y="13517"/>
                    </a:cubicBezTo>
                    <a:cubicBezTo>
                      <a:pt x="2260" y="13838"/>
                      <a:pt x="2567" y="14159"/>
                      <a:pt x="2874" y="14452"/>
                    </a:cubicBezTo>
                    <a:lnTo>
                      <a:pt x="2776" y="14354"/>
                    </a:lnTo>
                    <a:cubicBezTo>
                      <a:pt x="2707" y="14284"/>
                      <a:pt x="2595" y="14173"/>
                      <a:pt x="2484" y="14033"/>
                    </a:cubicBezTo>
                    <a:cubicBezTo>
                      <a:pt x="2232" y="13754"/>
                      <a:pt x="1884" y="13336"/>
                      <a:pt x="1535" y="12750"/>
                    </a:cubicBezTo>
                    <a:cubicBezTo>
                      <a:pt x="1368" y="12443"/>
                      <a:pt x="1186" y="12122"/>
                      <a:pt x="1033" y="11732"/>
                    </a:cubicBezTo>
                    <a:cubicBezTo>
                      <a:pt x="852" y="11355"/>
                      <a:pt x="712" y="10936"/>
                      <a:pt x="614" y="10462"/>
                    </a:cubicBezTo>
                    <a:cubicBezTo>
                      <a:pt x="391" y="9514"/>
                      <a:pt x="294" y="8440"/>
                      <a:pt x="489" y="7268"/>
                    </a:cubicBezTo>
                    <a:cubicBezTo>
                      <a:pt x="573" y="6696"/>
                      <a:pt x="726" y="6096"/>
                      <a:pt x="977" y="5510"/>
                    </a:cubicBezTo>
                    <a:cubicBezTo>
                      <a:pt x="1214" y="4911"/>
                      <a:pt x="1521" y="4339"/>
                      <a:pt x="1912" y="3795"/>
                    </a:cubicBezTo>
                    <a:cubicBezTo>
                      <a:pt x="2023" y="3655"/>
                      <a:pt x="2135" y="3516"/>
                      <a:pt x="2232" y="3404"/>
                    </a:cubicBezTo>
                    <a:cubicBezTo>
                      <a:pt x="2288" y="3348"/>
                      <a:pt x="2344" y="3279"/>
                      <a:pt x="2386" y="3209"/>
                    </a:cubicBezTo>
                    <a:cubicBezTo>
                      <a:pt x="2442" y="3139"/>
                      <a:pt x="2511" y="3083"/>
                      <a:pt x="2567" y="3014"/>
                    </a:cubicBezTo>
                    <a:cubicBezTo>
                      <a:pt x="2790" y="2777"/>
                      <a:pt x="3042" y="2525"/>
                      <a:pt x="3320" y="2316"/>
                    </a:cubicBezTo>
                    <a:cubicBezTo>
                      <a:pt x="3572" y="2107"/>
                      <a:pt x="3878" y="1912"/>
                      <a:pt x="4185" y="1744"/>
                    </a:cubicBezTo>
                    <a:cubicBezTo>
                      <a:pt x="4506" y="1563"/>
                      <a:pt x="4827" y="1424"/>
                      <a:pt x="5162" y="1312"/>
                    </a:cubicBezTo>
                    <a:cubicBezTo>
                      <a:pt x="5836" y="1071"/>
                      <a:pt x="6561" y="949"/>
                      <a:pt x="7293" y="949"/>
                    </a:cubicBezTo>
                    <a:cubicBezTo>
                      <a:pt x="8046" y="949"/>
                      <a:pt x="8806" y="1078"/>
                      <a:pt x="9528" y="1340"/>
                    </a:cubicBezTo>
                    <a:cubicBezTo>
                      <a:pt x="10239" y="1605"/>
                      <a:pt x="10895" y="1981"/>
                      <a:pt x="11480" y="2498"/>
                    </a:cubicBezTo>
                    <a:cubicBezTo>
                      <a:pt x="12052" y="2986"/>
                      <a:pt x="12499" y="3586"/>
                      <a:pt x="12819" y="4283"/>
                    </a:cubicBezTo>
                    <a:cubicBezTo>
                      <a:pt x="13126" y="4966"/>
                      <a:pt x="13266" y="5734"/>
                      <a:pt x="13252" y="6487"/>
                    </a:cubicBezTo>
                    <a:cubicBezTo>
                      <a:pt x="13238" y="7240"/>
                      <a:pt x="13043" y="7979"/>
                      <a:pt x="12694" y="8649"/>
                    </a:cubicBezTo>
                    <a:cubicBezTo>
                      <a:pt x="12527" y="8984"/>
                      <a:pt x="12331" y="9291"/>
                      <a:pt x="12080" y="9570"/>
                    </a:cubicBezTo>
                    <a:cubicBezTo>
                      <a:pt x="12010" y="9639"/>
                      <a:pt x="11941" y="9709"/>
                      <a:pt x="11899" y="9779"/>
                    </a:cubicBezTo>
                    <a:cubicBezTo>
                      <a:pt x="11843" y="9848"/>
                      <a:pt x="11773" y="9904"/>
                      <a:pt x="11704" y="9974"/>
                    </a:cubicBezTo>
                    <a:lnTo>
                      <a:pt x="11592" y="10058"/>
                    </a:lnTo>
                    <a:cubicBezTo>
                      <a:pt x="11564" y="10100"/>
                      <a:pt x="11522" y="10114"/>
                      <a:pt x="11494" y="10141"/>
                    </a:cubicBezTo>
                    <a:lnTo>
                      <a:pt x="11285" y="10323"/>
                    </a:lnTo>
                    <a:cubicBezTo>
                      <a:pt x="10685" y="10727"/>
                      <a:pt x="10016" y="10978"/>
                      <a:pt x="9318" y="11034"/>
                    </a:cubicBezTo>
                    <a:cubicBezTo>
                      <a:pt x="9217" y="11042"/>
                      <a:pt x="9115" y="11046"/>
                      <a:pt x="9013" y="11046"/>
                    </a:cubicBezTo>
                    <a:cubicBezTo>
                      <a:pt x="8419" y="11046"/>
                      <a:pt x="7834" y="10910"/>
                      <a:pt x="7310" y="10671"/>
                    </a:cubicBezTo>
                    <a:lnTo>
                      <a:pt x="7198" y="10616"/>
                    </a:lnTo>
                    <a:lnTo>
                      <a:pt x="7101" y="10560"/>
                    </a:lnTo>
                    <a:lnTo>
                      <a:pt x="6989" y="10518"/>
                    </a:lnTo>
                    <a:cubicBezTo>
                      <a:pt x="6961" y="10490"/>
                      <a:pt x="6919" y="10462"/>
                      <a:pt x="6891" y="10448"/>
                    </a:cubicBezTo>
                    <a:cubicBezTo>
                      <a:pt x="6752" y="10337"/>
                      <a:pt x="6612" y="10267"/>
                      <a:pt x="6487" y="10141"/>
                    </a:cubicBezTo>
                    <a:cubicBezTo>
                      <a:pt x="6417" y="10100"/>
                      <a:pt x="6361" y="10044"/>
                      <a:pt x="6292" y="9988"/>
                    </a:cubicBezTo>
                    <a:cubicBezTo>
                      <a:pt x="6222" y="9932"/>
                      <a:pt x="6180" y="9862"/>
                      <a:pt x="6124" y="9821"/>
                    </a:cubicBezTo>
                    <a:cubicBezTo>
                      <a:pt x="6054" y="9765"/>
                      <a:pt x="6013" y="9709"/>
                      <a:pt x="5971" y="9639"/>
                    </a:cubicBezTo>
                    <a:cubicBezTo>
                      <a:pt x="5915" y="9570"/>
                      <a:pt x="5859" y="9514"/>
                      <a:pt x="5831" y="9444"/>
                    </a:cubicBezTo>
                    <a:cubicBezTo>
                      <a:pt x="5552" y="9067"/>
                      <a:pt x="5385" y="8607"/>
                      <a:pt x="5315" y="8161"/>
                    </a:cubicBezTo>
                    <a:cubicBezTo>
                      <a:pt x="5245" y="7700"/>
                      <a:pt x="5287" y="7254"/>
                      <a:pt x="5413" y="6836"/>
                    </a:cubicBezTo>
                    <a:cubicBezTo>
                      <a:pt x="5524" y="6473"/>
                      <a:pt x="5706" y="6124"/>
                      <a:pt x="5929" y="5817"/>
                    </a:cubicBezTo>
                    <a:lnTo>
                      <a:pt x="6124" y="5608"/>
                    </a:lnTo>
                    <a:cubicBezTo>
                      <a:pt x="6180" y="5538"/>
                      <a:pt x="6250" y="5497"/>
                      <a:pt x="6319" y="5427"/>
                    </a:cubicBezTo>
                    <a:cubicBezTo>
                      <a:pt x="6403" y="5357"/>
                      <a:pt x="6473" y="5301"/>
                      <a:pt x="6543" y="5245"/>
                    </a:cubicBezTo>
                    <a:lnTo>
                      <a:pt x="6668" y="5176"/>
                    </a:lnTo>
                    <a:cubicBezTo>
                      <a:pt x="6696" y="5162"/>
                      <a:pt x="6752" y="5120"/>
                      <a:pt x="6780" y="5106"/>
                    </a:cubicBezTo>
                    <a:cubicBezTo>
                      <a:pt x="7115" y="4939"/>
                      <a:pt x="7477" y="4827"/>
                      <a:pt x="7840" y="4813"/>
                    </a:cubicBezTo>
                    <a:cubicBezTo>
                      <a:pt x="7872" y="4812"/>
                      <a:pt x="7905" y="4811"/>
                      <a:pt x="7937" y="4811"/>
                    </a:cubicBezTo>
                    <a:cubicBezTo>
                      <a:pt x="8291" y="4811"/>
                      <a:pt x="8622" y="4882"/>
                      <a:pt x="8942" y="5022"/>
                    </a:cubicBezTo>
                    <a:lnTo>
                      <a:pt x="9012" y="5050"/>
                    </a:lnTo>
                    <a:lnTo>
                      <a:pt x="9081" y="5092"/>
                    </a:lnTo>
                    <a:cubicBezTo>
                      <a:pt x="9137" y="5106"/>
                      <a:pt x="9179" y="5148"/>
                      <a:pt x="9221" y="5162"/>
                    </a:cubicBezTo>
                    <a:cubicBezTo>
                      <a:pt x="9263" y="5190"/>
                      <a:pt x="9290" y="5218"/>
                      <a:pt x="9346" y="5245"/>
                    </a:cubicBezTo>
                    <a:cubicBezTo>
                      <a:pt x="9388" y="5259"/>
                      <a:pt x="9430" y="5301"/>
                      <a:pt x="9472" y="5329"/>
                    </a:cubicBezTo>
                    <a:cubicBezTo>
                      <a:pt x="9639" y="5469"/>
                      <a:pt x="9807" y="5608"/>
                      <a:pt x="9918" y="5803"/>
                    </a:cubicBezTo>
                    <a:cubicBezTo>
                      <a:pt x="10169" y="6166"/>
                      <a:pt x="10295" y="6654"/>
                      <a:pt x="10225" y="7129"/>
                    </a:cubicBezTo>
                    <a:cubicBezTo>
                      <a:pt x="10183" y="7449"/>
                      <a:pt x="10044" y="7756"/>
                      <a:pt x="9848" y="8007"/>
                    </a:cubicBezTo>
                    <a:cubicBezTo>
                      <a:pt x="9821" y="8035"/>
                      <a:pt x="9779" y="8077"/>
                      <a:pt x="9751" y="8119"/>
                    </a:cubicBezTo>
                    <a:cubicBezTo>
                      <a:pt x="9723" y="8161"/>
                      <a:pt x="9709" y="8175"/>
                      <a:pt x="9695" y="8189"/>
                    </a:cubicBezTo>
                    <a:lnTo>
                      <a:pt x="9625" y="8244"/>
                    </a:lnTo>
                    <a:cubicBezTo>
                      <a:pt x="9500" y="8356"/>
                      <a:pt x="9360" y="8440"/>
                      <a:pt x="9221" y="8495"/>
                    </a:cubicBezTo>
                    <a:cubicBezTo>
                      <a:pt x="9081" y="8537"/>
                      <a:pt x="8928" y="8579"/>
                      <a:pt x="8774" y="8579"/>
                    </a:cubicBezTo>
                    <a:cubicBezTo>
                      <a:pt x="8741" y="8582"/>
                      <a:pt x="8708" y="8584"/>
                      <a:pt x="8673" y="8584"/>
                    </a:cubicBezTo>
                    <a:cubicBezTo>
                      <a:pt x="8562" y="8584"/>
                      <a:pt x="8445" y="8566"/>
                      <a:pt x="8328" y="8523"/>
                    </a:cubicBezTo>
                    <a:cubicBezTo>
                      <a:pt x="8203" y="8468"/>
                      <a:pt x="8049" y="8426"/>
                      <a:pt x="7951" y="8328"/>
                    </a:cubicBezTo>
                    <a:cubicBezTo>
                      <a:pt x="7979" y="8328"/>
                      <a:pt x="8021" y="8328"/>
                      <a:pt x="8035" y="8314"/>
                    </a:cubicBezTo>
                    <a:cubicBezTo>
                      <a:pt x="8077" y="8314"/>
                      <a:pt x="8105" y="8286"/>
                      <a:pt x="8119" y="8258"/>
                    </a:cubicBezTo>
                    <a:cubicBezTo>
                      <a:pt x="8161" y="8244"/>
                      <a:pt x="8175" y="8230"/>
                      <a:pt x="8203" y="8216"/>
                    </a:cubicBezTo>
                    <a:cubicBezTo>
                      <a:pt x="8272" y="8119"/>
                      <a:pt x="8230" y="8007"/>
                      <a:pt x="8203" y="7896"/>
                    </a:cubicBezTo>
                    <a:cubicBezTo>
                      <a:pt x="8175" y="7868"/>
                      <a:pt x="8175" y="7840"/>
                      <a:pt x="8161" y="7812"/>
                    </a:cubicBezTo>
                    <a:cubicBezTo>
                      <a:pt x="8147" y="7770"/>
                      <a:pt x="8147" y="7756"/>
                      <a:pt x="8133" y="7728"/>
                    </a:cubicBezTo>
                    <a:cubicBezTo>
                      <a:pt x="8105" y="7672"/>
                      <a:pt x="8105" y="7617"/>
                      <a:pt x="8105" y="7589"/>
                    </a:cubicBezTo>
                    <a:cubicBezTo>
                      <a:pt x="8105" y="7491"/>
                      <a:pt x="8133" y="7421"/>
                      <a:pt x="8147" y="7352"/>
                    </a:cubicBezTo>
                    <a:cubicBezTo>
                      <a:pt x="8147" y="7324"/>
                      <a:pt x="8161" y="7282"/>
                      <a:pt x="8175" y="7254"/>
                    </a:cubicBezTo>
                    <a:lnTo>
                      <a:pt x="8175" y="7240"/>
                    </a:lnTo>
                    <a:lnTo>
                      <a:pt x="8161" y="7254"/>
                    </a:lnTo>
                    <a:lnTo>
                      <a:pt x="8161" y="7254"/>
                    </a:lnTo>
                    <a:lnTo>
                      <a:pt x="8175" y="7212"/>
                    </a:lnTo>
                    <a:cubicBezTo>
                      <a:pt x="8175" y="7196"/>
                      <a:pt x="8175" y="7189"/>
                      <a:pt x="8172" y="7189"/>
                    </a:cubicBezTo>
                    <a:cubicBezTo>
                      <a:pt x="8170" y="7189"/>
                      <a:pt x="8166" y="7192"/>
                      <a:pt x="8161" y="7198"/>
                    </a:cubicBezTo>
                    <a:cubicBezTo>
                      <a:pt x="8161" y="7184"/>
                      <a:pt x="8175" y="7170"/>
                      <a:pt x="8203" y="7142"/>
                    </a:cubicBezTo>
                    <a:cubicBezTo>
                      <a:pt x="8230" y="7115"/>
                      <a:pt x="8286" y="7073"/>
                      <a:pt x="8342" y="7045"/>
                    </a:cubicBezTo>
                    <a:lnTo>
                      <a:pt x="8440" y="6989"/>
                    </a:lnTo>
                    <a:cubicBezTo>
                      <a:pt x="8454" y="6975"/>
                      <a:pt x="8495" y="6961"/>
                      <a:pt x="8509" y="6919"/>
                    </a:cubicBezTo>
                    <a:cubicBezTo>
                      <a:pt x="8565" y="6863"/>
                      <a:pt x="8593" y="6822"/>
                      <a:pt x="8621" y="6752"/>
                    </a:cubicBezTo>
                    <a:cubicBezTo>
                      <a:pt x="8635" y="6710"/>
                      <a:pt x="8635" y="6654"/>
                      <a:pt x="8621" y="6626"/>
                    </a:cubicBezTo>
                    <a:cubicBezTo>
                      <a:pt x="8621" y="6571"/>
                      <a:pt x="8593" y="6543"/>
                      <a:pt x="8565" y="6487"/>
                    </a:cubicBezTo>
                    <a:cubicBezTo>
                      <a:pt x="8495" y="6375"/>
                      <a:pt x="8384" y="6292"/>
                      <a:pt x="8216" y="6236"/>
                    </a:cubicBezTo>
                    <a:cubicBezTo>
                      <a:pt x="8145" y="6219"/>
                      <a:pt x="8066" y="6209"/>
                      <a:pt x="7984" y="6209"/>
                    </a:cubicBezTo>
                    <a:cubicBezTo>
                      <a:pt x="7859" y="6209"/>
                      <a:pt x="7724" y="6233"/>
                      <a:pt x="7589" y="6292"/>
                    </a:cubicBezTo>
                    <a:cubicBezTo>
                      <a:pt x="7393" y="6375"/>
                      <a:pt x="7226" y="6557"/>
                      <a:pt x="7101" y="6766"/>
                    </a:cubicBezTo>
                    <a:cubicBezTo>
                      <a:pt x="6975" y="6975"/>
                      <a:pt x="6919" y="7240"/>
                      <a:pt x="6919" y="7491"/>
                    </a:cubicBezTo>
                    <a:cubicBezTo>
                      <a:pt x="6947" y="7742"/>
                      <a:pt x="7017" y="8007"/>
                      <a:pt x="7156" y="8216"/>
                    </a:cubicBezTo>
                    <a:cubicBezTo>
                      <a:pt x="7296" y="8426"/>
                      <a:pt x="7477" y="8579"/>
                      <a:pt x="7672" y="8705"/>
                    </a:cubicBezTo>
                    <a:cubicBezTo>
                      <a:pt x="7951" y="8865"/>
                      <a:pt x="8287" y="8952"/>
                      <a:pt x="8611" y="8952"/>
                    </a:cubicBezTo>
                    <a:cubicBezTo>
                      <a:pt x="8709" y="8952"/>
                      <a:pt x="8806" y="8944"/>
                      <a:pt x="8900" y="8928"/>
                    </a:cubicBezTo>
                    <a:cubicBezTo>
                      <a:pt x="9318" y="8872"/>
                      <a:pt x="9681" y="8649"/>
                      <a:pt x="9946" y="8328"/>
                    </a:cubicBezTo>
                    <a:cubicBezTo>
                      <a:pt x="10183" y="8077"/>
                      <a:pt x="10378" y="7742"/>
                      <a:pt x="10448" y="7394"/>
                    </a:cubicBezTo>
                    <a:cubicBezTo>
                      <a:pt x="10532" y="7045"/>
                      <a:pt x="10532" y="6682"/>
                      <a:pt x="10448" y="6361"/>
                    </a:cubicBezTo>
                    <a:cubicBezTo>
                      <a:pt x="10365" y="5999"/>
                      <a:pt x="10183" y="5664"/>
                      <a:pt x="9918" y="5399"/>
                    </a:cubicBezTo>
                    <a:cubicBezTo>
                      <a:pt x="9667" y="5148"/>
                      <a:pt x="9346" y="4939"/>
                      <a:pt x="9012" y="4799"/>
                    </a:cubicBezTo>
                    <a:cubicBezTo>
                      <a:pt x="8689" y="4665"/>
                      <a:pt x="8337" y="4598"/>
                      <a:pt x="7986" y="4598"/>
                    </a:cubicBezTo>
                    <a:cubicBezTo>
                      <a:pt x="7608" y="4598"/>
                      <a:pt x="7231" y="4675"/>
                      <a:pt x="6891" y="4827"/>
                    </a:cubicBezTo>
                    <a:cubicBezTo>
                      <a:pt x="6598" y="4966"/>
                      <a:pt x="6347" y="5148"/>
                      <a:pt x="6124" y="5357"/>
                    </a:cubicBezTo>
                    <a:cubicBezTo>
                      <a:pt x="5999" y="5455"/>
                      <a:pt x="5915" y="5580"/>
                      <a:pt x="5803" y="5706"/>
                    </a:cubicBezTo>
                    <a:cubicBezTo>
                      <a:pt x="5761" y="5775"/>
                      <a:pt x="5720" y="5817"/>
                      <a:pt x="5664" y="5887"/>
                    </a:cubicBezTo>
                    <a:lnTo>
                      <a:pt x="5594" y="5985"/>
                    </a:lnTo>
                    <a:lnTo>
                      <a:pt x="5552" y="6082"/>
                    </a:lnTo>
                    <a:lnTo>
                      <a:pt x="5441" y="6292"/>
                    </a:lnTo>
                    <a:lnTo>
                      <a:pt x="5357" y="6501"/>
                    </a:lnTo>
                    <a:cubicBezTo>
                      <a:pt x="5343" y="6571"/>
                      <a:pt x="5301" y="6640"/>
                      <a:pt x="5287" y="6710"/>
                    </a:cubicBezTo>
                    <a:cubicBezTo>
                      <a:pt x="5245" y="6794"/>
                      <a:pt x="5231" y="6863"/>
                      <a:pt x="5218" y="6933"/>
                    </a:cubicBezTo>
                    <a:cubicBezTo>
                      <a:pt x="5148" y="7240"/>
                      <a:pt x="5134" y="7533"/>
                      <a:pt x="5134" y="7840"/>
                    </a:cubicBezTo>
                    <a:cubicBezTo>
                      <a:pt x="5134" y="8147"/>
                      <a:pt x="5176" y="8454"/>
                      <a:pt x="5273" y="8747"/>
                    </a:cubicBezTo>
                    <a:cubicBezTo>
                      <a:pt x="5287" y="8844"/>
                      <a:pt x="5315" y="8914"/>
                      <a:pt x="5343" y="8984"/>
                    </a:cubicBezTo>
                    <a:lnTo>
                      <a:pt x="5371" y="9081"/>
                    </a:lnTo>
                    <a:lnTo>
                      <a:pt x="5427" y="9193"/>
                    </a:lnTo>
                    <a:lnTo>
                      <a:pt x="5524" y="9402"/>
                    </a:lnTo>
                    <a:cubicBezTo>
                      <a:pt x="5566" y="9472"/>
                      <a:pt x="5622" y="9542"/>
                      <a:pt x="5650" y="9611"/>
                    </a:cubicBezTo>
                    <a:lnTo>
                      <a:pt x="5803" y="9821"/>
                    </a:lnTo>
                    <a:cubicBezTo>
                      <a:pt x="5859" y="9890"/>
                      <a:pt x="5901" y="9960"/>
                      <a:pt x="5971" y="10002"/>
                    </a:cubicBezTo>
                    <a:cubicBezTo>
                      <a:pt x="6013" y="10072"/>
                      <a:pt x="6082" y="10127"/>
                      <a:pt x="6138" y="10197"/>
                    </a:cubicBezTo>
                    <a:cubicBezTo>
                      <a:pt x="6194" y="10253"/>
                      <a:pt x="6264" y="10323"/>
                      <a:pt x="6333" y="10379"/>
                    </a:cubicBezTo>
                    <a:cubicBezTo>
                      <a:pt x="6459" y="10490"/>
                      <a:pt x="6612" y="10588"/>
                      <a:pt x="6752" y="10685"/>
                    </a:cubicBezTo>
                    <a:cubicBezTo>
                      <a:pt x="6780" y="10727"/>
                      <a:pt x="6822" y="10741"/>
                      <a:pt x="6849" y="10755"/>
                    </a:cubicBezTo>
                    <a:lnTo>
                      <a:pt x="6975" y="10825"/>
                    </a:lnTo>
                    <a:lnTo>
                      <a:pt x="7101" y="10895"/>
                    </a:lnTo>
                    <a:cubicBezTo>
                      <a:pt x="7128" y="10909"/>
                      <a:pt x="7184" y="10936"/>
                      <a:pt x="7226" y="10950"/>
                    </a:cubicBezTo>
                    <a:cubicBezTo>
                      <a:pt x="7770" y="11211"/>
                      <a:pt x="8375" y="11371"/>
                      <a:pt x="9005" y="11371"/>
                    </a:cubicBezTo>
                    <a:cubicBezTo>
                      <a:pt x="9118" y="11371"/>
                      <a:pt x="9232" y="11366"/>
                      <a:pt x="9346" y="11355"/>
                    </a:cubicBezTo>
                    <a:cubicBezTo>
                      <a:pt x="9757" y="11318"/>
                      <a:pt x="10167" y="11236"/>
                      <a:pt x="10568" y="11080"/>
                    </a:cubicBezTo>
                    <a:lnTo>
                      <a:pt x="10568" y="11080"/>
                    </a:lnTo>
                    <a:cubicBezTo>
                      <a:pt x="10312" y="11194"/>
                      <a:pt x="9973" y="11374"/>
                      <a:pt x="9625" y="11467"/>
                    </a:cubicBezTo>
                    <a:lnTo>
                      <a:pt x="9472" y="11522"/>
                    </a:lnTo>
                    <a:cubicBezTo>
                      <a:pt x="9416" y="11522"/>
                      <a:pt x="9360" y="11536"/>
                      <a:pt x="9318" y="11564"/>
                    </a:cubicBezTo>
                    <a:cubicBezTo>
                      <a:pt x="9207" y="11578"/>
                      <a:pt x="9123" y="11606"/>
                      <a:pt x="9039" y="11634"/>
                    </a:cubicBezTo>
                    <a:cubicBezTo>
                      <a:pt x="8872" y="11662"/>
                      <a:pt x="8733" y="11704"/>
                      <a:pt x="8691" y="11732"/>
                    </a:cubicBezTo>
                    <a:cubicBezTo>
                      <a:pt x="8565" y="11773"/>
                      <a:pt x="8635" y="11815"/>
                      <a:pt x="8830" y="11857"/>
                    </a:cubicBezTo>
                    <a:cubicBezTo>
                      <a:pt x="8914" y="11871"/>
                      <a:pt x="9039" y="11885"/>
                      <a:pt x="9179" y="11885"/>
                    </a:cubicBezTo>
                    <a:cubicBezTo>
                      <a:pt x="9290" y="11885"/>
                      <a:pt x="9472" y="11885"/>
                      <a:pt x="9625" y="11871"/>
                    </a:cubicBezTo>
                    <a:cubicBezTo>
                      <a:pt x="9960" y="11843"/>
                      <a:pt x="10323" y="11745"/>
                      <a:pt x="10616" y="11634"/>
                    </a:cubicBezTo>
                    <a:cubicBezTo>
                      <a:pt x="10936" y="11522"/>
                      <a:pt x="11174" y="11369"/>
                      <a:pt x="11341" y="11299"/>
                    </a:cubicBezTo>
                    <a:cubicBezTo>
                      <a:pt x="11425" y="11229"/>
                      <a:pt x="11508" y="11174"/>
                      <a:pt x="11592" y="11118"/>
                    </a:cubicBezTo>
                    <a:lnTo>
                      <a:pt x="11718" y="11034"/>
                    </a:lnTo>
                    <a:lnTo>
                      <a:pt x="11843" y="10936"/>
                    </a:lnTo>
                    <a:cubicBezTo>
                      <a:pt x="11927" y="10867"/>
                      <a:pt x="12010" y="10811"/>
                      <a:pt x="12080" y="10741"/>
                    </a:cubicBezTo>
                    <a:lnTo>
                      <a:pt x="12289" y="10532"/>
                    </a:lnTo>
                    <a:cubicBezTo>
                      <a:pt x="12429" y="10392"/>
                      <a:pt x="12554" y="10239"/>
                      <a:pt x="12680" y="10072"/>
                    </a:cubicBezTo>
                    <a:cubicBezTo>
                      <a:pt x="12778" y="9918"/>
                      <a:pt x="12889" y="9751"/>
                      <a:pt x="12987" y="9583"/>
                    </a:cubicBezTo>
                    <a:lnTo>
                      <a:pt x="12987" y="9583"/>
                    </a:lnTo>
                    <a:cubicBezTo>
                      <a:pt x="12847" y="9960"/>
                      <a:pt x="12708" y="10267"/>
                      <a:pt x="12694" y="10462"/>
                    </a:cubicBezTo>
                    <a:cubicBezTo>
                      <a:pt x="12683" y="10615"/>
                      <a:pt x="12732" y="10708"/>
                      <a:pt x="12874" y="10708"/>
                    </a:cubicBezTo>
                    <a:cubicBezTo>
                      <a:pt x="12913" y="10708"/>
                      <a:pt x="12960" y="10701"/>
                      <a:pt x="13015" y="10685"/>
                    </a:cubicBezTo>
                    <a:cubicBezTo>
                      <a:pt x="13057" y="10671"/>
                      <a:pt x="13112" y="10630"/>
                      <a:pt x="13182" y="10588"/>
                    </a:cubicBezTo>
                    <a:cubicBezTo>
                      <a:pt x="13252" y="10532"/>
                      <a:pt x="13322" y="10462"/>
                      <a:pt x="13391" y="10379"/>
                    </a:cubicBezTo>
                    <a:cubicBezTo>
                      <a:pt x="13461" y="10309"/>
                      <a:pt x="13517" y="10197"/>
                      <a:pt x="13587" y="10114"/>
                    </a:cubicBezTo>
                    <a:cubicBezTo>
                      <a:pt x="13656" y="10002"/>
                      <a:pt x="13712" y="9918"/>
                      <a:pt x="13740" y="9835"/>
                    </a:cubicBezTo>
                    <a:cubicBezTo>
                      <a:pt x="14061" y="9151"/>
                      <a:pt x="14256" y="8398"/>
                      <a:pt x="14312" y="7617"/>
                    </a:cubicBezTo>
                    <a:cubicBezTo>
                      <a:pt x="14368" y="6836"/>
                      <a:pt x="14284" y="6027"/>
                      <a:pt x="14061" y="5259"/>
                    </a:cubicBezTo>
                    <a:cubicBezTo>
                      <a:pt x="13824" y="4492"/>
                      <a:pt x="13447" y="3781"/>
                      <a:pt x="12931" y="3153"/>
                    </a:cubicBezTo>
                    <a:cubicBezTo>
                      <a:pt x="12680" y="2846"/>
                      <a:pt x="12401" y="2567"/>
                      <a:pt x="12094" y="2302"/>
                    </a:cubicBezTo>
                    <a:cubicBezTo>
                      <a:pt x="11801" y="2037"/>
                      <a:pt x="11494" y="1814"/>
                      <a:pt x="11160" y="1605"/>
                    </a:cubicBezTo>
                    <a:lnTo>
                      <a:pt x="11160" y="1605"/>
                    </a:lnTo>
                    <a:cubicBezTo>
                      <a:pt x="11243" y="1633"/>
                      <a:pt x="11313" y="1675"/>
                      <a:pt x="11397" y="1702"/>
                    </a:cubicBezTo>
                    <a:cubicBezTo>
                      <a:pt x="11494" y="1744"/>
                      <a:pt x="11578" y="1772"/>
                      <a:pt x="11648" y="1828"/>
                    </a:cubicBezTo>
                    <a:cubicBezTo>
                      <a:pt x="11745" y="1884"/>
                      <a:pt x="11871" y="1954"/>
                      <a:pt x="11983" y="2023"/>
                    </a:cubicBezTo>
                    <a:cubicBezTo>
                      <a:pt x="12080" y="2093"/>
                      <a:pt x="12206" y="2163"/>
                      <a:pt x="12317" y="2246"/>
                    </a:cubicBezTo>
                    <a:cubicBezTo>
                      <a:pt x="12541" y="2400"/>
                      <a:pt x="12750" y="2595"/>
                      <a:pt x="12959" y="2804"/>
                    </a:cubicBezTo>
                    <a:cubicBezTo>
                      <a:pt x="13168" y="3014"/>
                      <a:pt x="13363" y="3265"/>
                      <a:pt x="13531" y="3516"/>
                    </a:cubicBezTo>
                    <a:cubicBezTo>
                      <a:pt x="13712" y="3781"/>
                      <a:pt x="13866" y="4060"/>
                      <a:pt x="13977" y="4381"/>
                    </a:cubicBezTo>
                    <a:cubicBezTo>
                      <a:pt x="14048" y="4502"/>
                      <a:pt x="14082" y="4557"/>
                      <a:pt x="14106" y="4557"/>
                    </a:cubicBezTo>
                    <a:cubicBezTo>
                      <a:pt x="14115" y="4557"/>
                      <a:pt x="14123" y="4549"/>
                      <a:pt x="14131" y="4534"/>
                    </a:cubicBezTo>
                    <a:cubicBezTo>
                      <a:pt x="14145" y="4478"/>
                      <a:pt x="14131" y="4339"/>
                      <a:pt x="14075" y="4185"/>
                    </a:cubicBezTo>
                    <a:cubicBezTo>
                      <a:pt x="13949" y="3906"/>
                      <a:pt x="13810" y="3586"/>
                      <a:pt x="13629" y="3293"/>
                    </a:cubicBezTo>
                    <a:cubicBezTo>
                      <a:pt x="13461" y="3000"/>
                      <a:pt x="13238" y="2679"/>
                      <a:pt x="12987" y="2400"/>
                    </a:cubicBezTo>
                    <a:cubicBezTo>
                      <a:pt x="12833" y="2219"/>
                      <a:pt x="12666" y="2037"/>
                      <a:pt x="12485" y="1870"/>
                    </a:cubicBezTo>
                    <a:lnTo>
                      <a:pt x="12206" y="1619"/>
                    </a:lnTo>
                    <a:cubicBezTo>
                      <a:pt x="12122" y="1549"/>
                      <a:pt x="12010" y="1465"/>
                      <a:pt x="11927" y="1396"/>
                    </a:cubicBezTo>
                    <a:cubicBezTo>
                      <a:pt x="11550" y="1103"/>
                      <a:pt x="11146" y="852"/>
                      <a:pt x="10713" y="642"/>
                    </a:cubicBezTo>
                    <a:cubicBezTo>
                      <a:pt x="9834" y="238"/>
                      <a:pt x="8914" y="15"/>
                      <a:pt x="8007" y="1"/>
                    </a:cubicBezTo>
                    <a:cubicBezTo>
                      <a:pt x="7981" y="0"/>
                      <a:pt x="7955" y="0"/>
                      <a:pt x="7929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9"/>
              <p:cNvSpPr/>
              <p:nvPr/>
            </p:nvSpPr>
            <p:spPr>
              <a:xfrm>
                <a:off x="416517" y="2866930"/>
                <a:ext cx="469020" cy="545741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12595" extrusionOk="0">
                    <a:moveTo>
                      <a:pt x="4827" y="1"/>
                    </a:moveTo>
                    <a:cubicBezTo>
                      <a:pt x="4796" y="12"/>
                      <a:pt x="4765" y="24"/>
                      <a:pt x="4734" y="36"/>
                    </a:cubicBezTo>
                    <a:lnTo>
                      <a:pt x="4734" y="36"/>
                    </a:lnTo>
                    <a:cubicBezTo>
                      <a:pt x="4796" y="21"/>
                      <a:pt x="4827" y="1"/>
                      <a:pt x="4827" y="1"/>
                    </a:cubicBezTo>
                    <a:close/>
                    <a:moveTo>
                      <a:pt x="4734" y="36"/>
                    </a:moveTo>
                    <a:cubicBezTo>
                      <a:pt x="4724" y="38"/>
                      <a:pt x="4713" y="41"/>
                      <a:pt x="4701" y="43"/>
                    </a:cubicBezTo>
                    <a:cubicBezTo>
                      <a:pt x="4632" y="70"/>
                      <a:pt x="4506" y="112"/>
                      <a:pt x="4367" y="168"/>
                    </a:cubicBezTo>
                    <a:cubicBezTo>
                      <a:pt x="4074" y="280"/>
                      <a:pt x="3655" y="461"/>
                      <a:pt x="3181" y="796"/>
                    </a:cubicBezTo>
                    <a:cubicBezTo>
                      <a:pt x="2944" y="949"/>
                      <a:pt x="2679" y="1144"/>
                      <a:pt x="2414" y="1382"/>
                    </a:cubicBezTo>
                    <a:cubicBezTo>
                      <a:pt x="2163" y="1605"/>
                      <a:pt x="1898" y="1884"/>
                      <a:pt x="1633" y="2205"/>
                    </a:cubicBezTo>
                    <a:cubicBezTo>
                      <a:pt x="1131" y="2832"/>
                      <a:pt x="656" y="3655"/>
                      <a:pt x="377" y="4604"/>
                    </a:cubicBezTo>
                    <a:cubicBezTo>
                      <a:pt x="85" y="5566"/>
                      <a:pt x="1" y="6682"/>
                      <a:pt x="210" y="7812"/>
                    </a:cubicBezTo>
                    <a:cubicBezTo>
                      <a:pt x="238" y="7951"/>
                      <a:pt x="252" y="8091"/>
                      <a:pt x="294" y="8230"/>
                    </a:cubicBezTo>
                    <a:lnTo>
                      <a:pt x="350" y="8440"/>
                    </a:lnTo>
                    <a:cubicBezTo>
                      <a:pt x="363" y="8509"/>
                      <a:pt x="391" y="8579"/>
                      <a:pt x="419" y="8649"/>
                    </a:cubicBezTo>
                    <a:cubicBezTo>
                      <a:pt x="503" y="8928"/>
                      <a:pt x="601" y="9235"/>
                      <a:pt x="740" y="9486"/>
                    </a:cubicBezTo>
                    <a:cubicBezTo>
                      <a:pt x="880" y="9765"/>
                      <a:pt x="1047" y="10030"/>
                      <a:pt x="1228" y="10281"/>
                    </a:cubicBezTo>
                    <a:cubicBezTo>
                      <a:pt x="1424" y="10518"/>
                      <a:pt x="1633" y="10769"/>
                      <a:pt x="1856" y="10992"/>
                    </a:cubicBezTo>
                    <a:cubicBezTo>
                      <a:pt x="2763" y="11885"/>
                      <a:pt x="4046" y="12471"/>
                      <a:pt x="5385" y="12582"/>
                    </a:cubicBezTo>
                    <a:cubicBezTo>
                      <a:pt x="5508" y="12590"/>
                      <a:pt x="5632" y="12594"/>
                      <a:pt x="5758" y="12594"/>
                    </a:cubicBezTo>
                    <a:cubicBezTo>
                      <a:pt x="6301" y="12594"/>
                      <a:pt x="6861" y="12520"/>
                      <a:pt x="7394" y="12373"/>
                    </a:cubicBezTo>
                    <a:lnTo>
                      <a:pt x="7631" y="12303"/>
                    </a:lnTo>
                    <a:lnTo>
                      <a:pt x="7882" y="12206"/>
                    </a:lnTo>
                    <a:cubicBezTo>
                      <a:pt x="7965" y="12178"/>
                      <a:pt x="8035" y="12164"/>
                      <a:pt x="8119" y="12108"/>
                    </a:cubicBezTo>
                    <a:lnTo>
                      <a:pt x="8342" y="11983"/>
                    </a:lnTo>
                    <a:cubicBezTo>
                      <a:pt x="8663" y="11829"/>
                      <a:pt x="8942" y="11620"/>
                      <a:pt x="9207" y="11397"/>
                    </a:cubicBezTo>
                    <a:cubicBezTo>
                      <a:pt x="10225" y="10462"/>
                      <a:pt x="10825" y="9067"/>
                      <a:pt x="10741" y="7714"/>
                    </a:cubicBezTo>
                    <a:cubicBezTo>
                      <a:pt x="10713" y="7533"/>
                      <a:pt x="10713" y="7379"/>
                      <a:pt x="10685" y="7212"/>
                    </a:cubicBezTo>
                    <a:lnTo>
                      <a:pt x="10630" y="6961"/>
                    </a:lnTo>
                    <a:cubicBezTo>
                      <a:pt x="10630" y="6933"/>
                      <a:pt x="10616" y="6877"/>
                      <a:pt x="10602" y="6835"/>
                    </a:cubicBezTo>
                    <a:lnTo>
                      <a:pt x="10560" y="6724"/>
                    </a:lnTo>
                    <a:lnTo>
                      <a:pt x="10490" y="6473"/>
                    </a:lnTo>
                    <a:cubicBezTo>
                      <a:pt x="10462" y="6389"/>
                      <a:pt x="10420" y="6319"/>
                      <a:pt x="10406" y="6236"/>
                    </a:cubicBezTo>
                    <a:lnTo>
                      <a:pt x="10351" y="6110"/>
                    </a:lnTo>
                    <a:cubicBezTo>
                      <a:pt x="10337" y="6068"/>
                      <a:pt x="10323" y="6040"/>
                      <a:pt x="10295" y="5985"/>
                    </a:cubicBezTo>
                    <a:lnTo>
                      <a:pt x="10183" y="5761"/>
                    </a:lnTo>
                    <a:cubicBezTo>
                      <a:pt x="9835" y="5190"/>
                      <a:pt x="9346" y="4701"/>
                      <a:pt x="8761" y="4381"/>
                    </a:cubicBezTo>
                    <a:cubicBezTo>
                      <a:pt x="8230" y="4096"/>
                      <a:pt x="7639" y="3931"/>
                      <a:pt x="7055" y="3931"/>
                    </a:cubicBezTo>
                    <a:cubicBezTo>
                      <a:pt x="7010" y="3931"/>
                      <a:pt x="6965" y="3932"/>
                      <a:pt x="6919" y="3934"/>
                    </a:cubicBezTo>
                    <a:cubicBezTo>
                      <a:pt x="6836" y="3934"/>
                      <a:pt x="6766" y="3948"/>
                      <a:pt x="6696" y="3948"/>
                    </a:cubicBezTo>
                    <a:cubicBezTo>
                      <a:pt x="6626" y="3948"/>
                      <a:pt x="6529" y="3948"/>
                      <a:pt x="6459" y="3962"/>
                    </a:cubicBezTo>
                    <a:cubicBezTo>
                      <a:pt x="6306" y="4004"/>
                      <a:pt x="6152" y="4018"/>
                      <a:pt x="6013" y="4074"/>
                    </a:cubicBezTo>
                    <a:cubicBezTo>
                      <a:pt x="5943" y="4088"/>
                      <a:pt x="5873" y="4102"/>
                      <a:pt x="5789" y="4143"/>
                    </a:cubicBezTo>
                    <a:cubicBezTo>
                      <a:pt x="5720" y="4171"/>
                      <a:pt x="5650" y="4185"/>
                      <a:pt x="5580" y="4227"/>
                    </a:cubicBezTo>
                    <a:lnTo>
                      <a:pt x="5371" y="4325"/>
                    </a:lnTo>
                    <a:cubicBezTo>
                      <a:pt x="5301" y="4367"/>
                      <a:pt x="5232" y="4394"/>
                      <a:pt x="5176" y="4450"/>
                    </a:cubicBezTo>
                    <a:cubicBezTo>
                      <a:pt x="4785" y="4701"/>
                      <a:pt x="4464" y="5022"/>
                      <a:pt x="4227" y="5399"/>
                    </a:cubicBezTo>
                    <a:cubicBezTo>
                      <a:pt x="3990" y="5761"/>
                      <a:pt x="3851" y="6180"/>
                      <a:pt x="3795" y="6598"/>
                    </a:cubicBezTo>
                    <a:cubicBezTo>
                      <a:pt x="3739" y="6961"/>
                      <a:pt x="3767" y="7324"/>
                      <a:pt x="3837" y="7672"/>
                    </a:cubicBezTo>
                    <a:cubicBezTo>
                      <a:pt x="3851" y="7770"/>
                      <a:pt x="3879" y="7854"/>
                      <a:pt x="3906" y="7937"/>
                    </a:cubicBezTo>
                    <a:cubicBezTo>
                      <a:pt x="3920" y="8021"/>
                      <a:pt x="3976" y="8119"/>
                      <a:pt x="4004" y="8202"/>
                    </a:cubicBezTo>
                    <a:cubicBezTo>
                      <a:pt x="4046" y="8286"/>
                      <a:pt x="4088" y="8370"/>
                      <a:pt x="4130" y="8440"/>
                    </a:cubicBezTo>
                    <a:cubicBezTo>
                      <a:pt x="4185" y="8509"/>
                      <a:pt x="4227" y="8607"/>
                      <a:pt x="4283" y="8677"/>
                    </a:cubicBezTo>
                    <a:cubicBezTo>
                      <a:pt x="4506" y="8970"/>
                      <a:pt x="4813" y="9207"/>
                      <a:pt x="5134" y="9374"/>
                    </a:cubicBezTo>
                    <a:cubicBezTo>
                      <a:pt x="5469" y="9528"/>
                      <a:pt x="5859" y="9611"/>
                      <a:pt x="6222" y="9611"/>
                    </a:cubicBezTo>
                    <a:lnTo>
                      <a:pt x="6361" y="9611"/>
                    </a:lnTo>
                    <a:cubicBezTo>
                      <a:pt x="6417" y="9611"/>
                      <a:pt x="6459" y="9597"/>
                      <a:pt x="6515" y="9597"/>
                    </a:cubicBezTo>
                    <a:cubicBezTo>
                      <a:pt x="6571" y="9597"/>
                      <a:pt x="6626" y="9583"/>
                      <a:pt x="6668" y="9555"/>
                    </a:cubicBezTo>
                    <a:cubicBezTo>
                      <a:pt x="6724" y="9542"/>
                      <a:pt x="6780" y="9542"/>
                      <a:pt x="6836" y="9528"/>
                    </a:cubicBezTo>
                    <a:cubicBezTo>
                      <a:pt x="7017" y="9472"/>
                      <a:pt x="7254" y="9388"/>
                      <a:pt x="7435" y="9263"/>
                    </a:cubicBezTo>
                    <a:cubicBezTo>
                      <a:pt x="7826" y="9025"/>
                      <a:pt x="8133" y="8621"/>
                      <a:pt x="8272" y="8147"/>
                    </a:cubicBezTo>
                    <a:cubicBezTo>
                      <a:pt x="8384" y="7840"/>
                      <a:pt x="8398" y="7505"/>
                      <a:pt x="8328" y="7170"/>
                    </a:cubicBezTo>
                    <a:cubicBezTo>
                      <a:pt x="8328" y="7114"/>
                      <a:pt x="8300" y="7073"/>
                      <a:pt x="8300" y="7003"/>
                    </a:cubicBezTo>
                    <a:cubicBezTo>
                      <a:pt x="8272" y="6947"/>
                      <a:pt x="8258" y="6877"/>
                      <a:pt x="8244" y="6822"/>
                    </a:cubicBezTo>
                    <a:cubicBezTo>
                      <a:pt x="8175" y="6654"/>
                      <a:pt x="8091" y="6487"/>
                      <a:pt x="7965" y="6347"/>
                    </a:cubicBezTo>
                    <a:cubicBezTo>
                      <a:pt x="7840" y="6208"/>
                      <a:pt x="7700" y="6096"/>
                      <a:pt x="7561" y="5999"/>
                    </a:cubicBezTo>
                    <a:cubicBezTo>
                      <a:pt x="7408" y="5901"/>
                      <a:pt x="7254" y="5831"/>
                      <a:pt x="7073" y="5789"/>
                    </a:cubicBezTo>
                    <a:cubicBezTo>
                      <a:pt x="6944" y="5768"/>
                      <a:pt x="6808" y="5738"/>
                      <a:pt x="6675" y="5738"/>
                    </a:cubicBezTo>
                    <a:cubicBezTo>
                      <a:pt x="6635" y="5738"/>
                      <a:pt x="6596" y="5741"/>
                      <a:pt x="6557" y="5747"/>
                    </a:cubicBezTo>
                    <a:cubicBezTo>
                      <a:pt x="6585" y="5720"/>
                      <a:pt x="6626" y="5706"/>
                      <a:pt x="6640" y="5692"/>
                    </a:cubicBezTo>
                    <a:lnTo>
                      <a:pt x="6710" y="5622"/>
                    </a:lnTo>
                    <a:cubicBezTo>
                      <a:pt x="6738" y="5608"/>
                      <a:pt x="6766" y="5580"/>
                      <a:pt x="6780" y="5552"/>
                    </a:cubicBezTo>
                    <a:cubicBezTo>
                      <a:pt x="6808" y="5469"/>
                      <a:pt x="6710" y="5371"/>
                      <a:pt x="6459" y="5343"/>
                    </a:cubicBezTo>
                    <a:lnTo>
                      <a:pt x="6250" y="5343"/>
                    </a:lnTo>
                    <a:cubicBezTo>
                      <a:pt x="6180" y="5343"/>
                      <a:pt x="6096" y="5357"/>
                      <a:pt x="6013" y="5371"/>
                    </a:cubicBezTo>
                    <a:cubicBezTo>
                      <a:pt x="5817" y="5413"/>
                      <a:pt x="5622" y="5496"/>
                      <a:pt x="5413" y="5636"/>
                    </a:cubicBezTo>
                    <a:cubicBezTo>
                      <a:pt x="5232" y="5775"/>
                      <a:pt x="5036" y="5957"/>
                      <a:pt x="4897" y="6180"/>
                    </a:cubicBezTo>
                    <a:cubicBezTo>
                      <a:pt x="4757" y="6403"/>
                      <a:pt x="4646" y="6668"/>
                      <a:pt x="4618" y="6947"/>
                    </a:cubicBezTo>
                    <a:cubicBezTo>
                      <a:pt x="4576" y="7226"/>
                      <a:pt x="4604" y="7505"/>
                      <a:pt x="4688" y="7770"/>
                    </a:cubicBezTo>
                    <a:lnTo>
                      <a:pt x="4715" y="7868"/>
                    </a:lnTo>
                    <a:lnTo>
                      <a:pt x="4715" y="7882"/>
                    </a:lnTo>
                    <a:lnTo>
                      <a:pt x="4743" y="7937"/>
                    </a:lnTo>
                    <a:lnTo>
                      <a:pt x="4743" y="7951"/>
                    </a:lnTo>
                    <a:lnTo>
                      <a:pt x="4757" y="7979"/>
                    </a:lnTo>
                    <a:lnTo>
                      <a:pt x="4785" y="8049"/>
                    </a:lnTo>
                    <a:cubicBezTo>
                      <a:pt x="4813" y="8077"/>
                      <a:pt x="4827" y="8133"/>
                      <a:pt x="4855" y="8161"/>
                    </a:cubicBezTo>
                    <a:cubicBezTo>
                      <a:pt x="4883" y="8188"/>
                      <a:pt x="4883" y="8202"/>
                      <a:pt x="4897" y="8216"/>
                    </a:cubicBezTo>
                    <a:lnTo>
                      <a:pt x="4925" y="8272"/>
                    </a:lnTo>
                    <a:cubicBezTo>
                      <a:pt x="4953" y="8300"/>
                      <a:pt x="4967" y="8328"/>
                      <a:pt x="4994" y="8356"/>
                    </a:cubicBezTo>
                    <a:cubicBezTo>
                      <a:pt x="4980" y="8398"/>
                      <a:pt x="5036" y="8467"/>
                      <a:pt x="5078" y="8495"/>
                    </a:cubicBezTo>
                    <a:cubicBezTo>
                      <a:pt x="5245" y="8663"/>
                      <a:pt x="5399" y="8760"/>
                      <a:pt x="5580" y="8830"/>
                    </a:cubicBezTo>
                    <a:cubicBezTo>
                      <a:pt x="5734" y="8900"/>
                      <a:pt x="5887" y="8942"/>
                      <a:pt x="6027" y="8956"/>
                    </a:cubicBezTo>
                    <a:cubicBezTo>
                      <a:pt x="6056" y="8957"/>
                      <a:pt x="6084" y="8958"/>
                      <a:pt x="6112" y="8958"/>
                    </a:cubicBezTo>
                    <a:cubicBezTo>
                      <a:pt x="6348" y="8958"/>
                      <a:pt x="6528" y="8907"/>
                      <a:pt x="6640" y="8844"/>
                    </a:cubicBezTo>
                    <a:cubicBezTo>
                      <a:pt x="6738" y="8816"/>
                      <a:pt x="6808" y="8760"/>
                      <a:pt x="6850" y="8719"/>
                    </a:cubicBezTo>
                    <a:cubicBezTo>
                      <a:pt x="6877" y="8691"/>
                      <a:pt x="6877" y="8663"/>
                      <a:pt x="6864" y="8635"/>
                    </a:cubicBezTo>
                    <a:cubicBezTo>
                      <a:pt x="6864" y="8579"/>
                      <a:pt x="6822" y="8551"/>
                      <a:pt x="6738" y="8523"/>
                    </a:cubicBezTo>
                    <a:cubicBezTo>
                      <a:pt x="6668" y="8481"/>
                      <a:pt x="6571" y="8454"/>
                      <a:pt x="6431" y="8412"/>
                    </a:cubicBezTo>
                    <a:cubicBezTo>
                      <a:pt x="6306" y="8370"/>
                      <a:pt x="6166" y="8300"/>
                      <a:pt x="6027" y="8216"/>
                    </a:cubicBezTo>
                    <a:cubicBezTo>
                      <a:pt x="5887" y="8133"/>
                      <a:pt x="5748" y="7993"/>
                      <a:pt x="5664" y="7812"/>
                    </a:cubicBezTo>
                    <a:cubicBezTo>
                      <a:pt x="5497" y="7519"/>
                      <a:pt x="5483" y="7101"/>
                      <a:pt x="5636" y="6766"/>
                    </a:cubicBezTo>
                    <a:cubicBezTo>
                      <a:pt x="5734" y="6598"/>
                      <a:pt x="5845" y="6459"/>
                      <a:pt x="6013" y="6347"/>
                    </a:cubicBezTo>
                    <a:cubicBezTo>
                      <a:pt x="6166" y="6250"/>
                      <a:pt x="6333" y="6180"/>
                      <a:pt x="6515" y="6138"/>
                    </a:cubicBezTo>
                    <a:cubicBezTo>
                      <a:pt x="6593" y="6128"/>
                      <a:pt x="6669" y="6123"/>
                      <a:pt x="6746" y="6123"/>
                    </a:cubicBezTo>
                    <a:cubicBezTo>
                      <a:pt x="6998" y="6123"/>
                      <a:pt x="7242" y="6180"/>
                      <a:pt x="7477" y="6319"/>
                    </a:cubicBezTo>
                    <a:cubicBezTo>
                      <a:pt x="7770" y="6487"/>
                      <a:pt x="7979" y="6780"/>
                      <a:pt x="8105" y="7087"/>
                    </a:cubicBezTo>
                    <a:cubicBezTo>
                      <a:pt x="8189" y="7379"/>
                      <a:pt x="8203" y="7672"/>
                      <a:pt x="8133" y="7979"/>
                    </a:cubicBezTo>
                    <a:cubicBezTo>
                      <a:pt x="8077" y="8258"/>
                      <a:pt x="7965" y="8537"/>
                      <a:pt x="7784" y="8746"/>
                    </a:cubicBezTo>
                    <a:cubicBezTo>
                      <a:pt x="7589" y="8984"/>
                      <a:pt x="7352" y="9179"/>
                      <a:pt x="7073" y="9276"/>
                    </a:cubicBezTo>
                    <a:cubicBezTo>
                      <a:pt x="6794" y="9402"/>
                      <a:pt x="6501" y="9458"/>
                      <a:pt x="6180" y="9458"/>
                    </a:cubicBezTo>
                    <a:cubicBezTo>
                      <a:pt x="5566" y="9458"/>
                      <a:pt x="4967" y="9193"/>
                      <a:pt x="4548" y="8746"/>
                    </a:cubicBezTo>
                    <a:cubicBezTo>
                      <a:pt x="4367" y="8551"/>
                      <a:pt x="4227" y="8328"/>
                      <a:pt x="4130" y="8077"/>
                    </a:cubicBezTo>
                    <a:cubicBezTo>
                      <a:pt x="4074" y="7951"/>
                      <a:pt x="4032" y="7840"/>
                      <a:pt x="4004" y="7714"/>
                    </a:cubicBezTo>
                    <a:cubicBezTo>
                      <a:pt x="3990" y="7645"/>
                      <a:pt x="3990" y="7589"/>
                      <a:pt x="3962" y="7519"/>
                    </a:cubicBezTo>
                    <a:lnTo>
                      <a:pt x="3948" y="7421"/>
                    </a:lnTo>
                    <a:cubicBezTo>
                      <a:pt x="3948" y="7379"/>
                      <a:pt x="3948" y="7352"/>
                      <a:pt x="3934" y="7310"/>
                    </a:cubicBezTo>
                    <a:lnTo>
                      <a:pt x="3920" y="7114"/>
                    </a:lnTo>
                    <a:lnTo>
                      <a:pt x="3920" y="6933"/>
                    </a:lnTo>
                    <a:cubicBezTo>
                      <a:pt x="3920" y="6863"/>
                      <a:pt x="3920" y="6808"/>
                      <a:pt x="3934" y="6738"/>
                    </a:cubicBezTo>
                    <a:cubicBezTo>
                      <a:pt x="3948" y="6668"/>
                      <a:pt x="3948" y="6612"/>
                      <a:pt x="3948" y="6543"/>
                    </a:cubicBezTo>
                    <a:cubicBezTo>
                      <a:pt x="4004" y="6278"/>
                      <a:pt x="4074" y="6040"/>
                      <a:pt x="4199" y="5789"/>
                    </a:cubicBezTo>
                    <a:cubicBezTo>
                      <a:pt x="4311" y="5566"/>
                      <a:pt x="4450" y="5343"/>
                      <a:pt x="4632" y="5148"/>
                    </a:cubicBezTo>
                    <a:cubicBezTo>
                      <a:pt x="4660" y="5092"/>
                      <a:pt x="4715" y="5064"/>
                      <a:pt x="4771" y="5008"/>
                    </a:cubicBezTo>
                    <a:lnTo>
                      <a:pt x="4841" y="4938"/>
                    </a:lnTo>
                    <a:cubicBezTo>
                      <a:pt x="4855" y="4925"/>
                      <a:pt x="4897" y="4911"/>
                      <a:pt x="4911" y="4869"/>
                    </a:cubicBezTo>
                    <a:cubicBezTo>
                      <a:pt x="4967" y="4841"/>
                      <a:pt x="5008" y="4785"/>
                      <a:pt x="5064" y="4743"/>
                    </a:cubicBezTo>
                    <a:cubicBezTo>
                      <a:pt x="5120" y="4715"/>
                      <a:pt x="5176" y="4673"/>
                      <a:pt x="5245" y="4646"/>
                    </a:cubicBezTo>
                    <a:cubicBezTo>
                      <a:pt x="5301" y="4604"/>
                      <a:pt x="5357" y="4576"/>
                      <a:pt x="5427" y="4534"/>
                    </a:cubicBezTo>
                    <a:cubicBezTo>
                      <a:pt x="5511" y="4506"/>
                      <a:pt x="5552" y="4464"/>
                      <a:pt x="5622" y="4450"/>
                    </a:cubicBezTo>
                    <a:cubicBezTo>
                      <a:pt x="5692" y="4422"/>
                      <a:pt x="5762" y="4394"/>
                      <a:pt x="5831" y="4367"/>
                    </a:cubicBezTo>
                    <a:lnTo>
                      <a:pt x="6041" y="4311"/>
                    </a:lnTo>
                    <a:cubicBezTo>
                      <a:pt x="6180" y="4255"/>
                      <a:pt x="6320" y="4241"/>
                      <a:pt x="6473" y="4227"/>
                    </a:cubicBezTo>
                    <a:cubicBezTo>
                      <a:pt x="6543" y="4213"/>
                      <a:pt x="6612" y="4213"/>
                      <a:pt x="6710" y="4213"/>
                    </a:cubicBezTo>
                    <a:cubicBezTo>
                      <a:pt x="6780" y="4213"/>
                      <a:pt x="6850" y="4185"/>
                      <a:pt x="6933" y="4185"/>
                    </a:cubicBezTo>
                    <a:cubicBezTo>
                      <a:pt x="7519" y="4185"/>
                      <a:pt x="8133" y="4325"/>
                      <a:pt x="8677" y="4646"/>
                    </a:cubicBezTo>
                    <a:cubicBezTo>
                      <a:pt x="8995" y="4831"/>
                      <a:pt x="9288" y="5054"/>
                      <a:pt x="9544" y="5315"/>
                    </a:cubicBezTo>
                    <a:lnTo>
                      <a:pt x="9544" y="5315"/>
                    </a:lnTo>
                    <a:cubicBezTo>
                      <a:pt x="9379" y="5152"/>
                      <a:pt x="9085" y="4943"/>
                      <a:pt x="8802" y="4841"/>
                    </a:cubicBezTo>
                    <a:cubicBezTo>
                      <a:pt x="8733" y="4799"/>
                      <a:pt x="8635" y="4785"/>
                      <a:pt x="8565" y="4771"/>
                    </a:cubicBezTo>
                    <a:lnTo>
                      <a:pt x="8356" y="4715"/>
                    </a:lnTo>
                    <a:cubicBezTo>
                      <a:pt x="8244" y="4701"/>
                      <a:pt x="8133" y="4701"/>
                      <a:pt x="8105" y="4701"/>
                    </a:cubicBezTo>
                    <a:cubicBezTo>
                      <a:pt x="8007" y="4715"/>
                      <a:pt x="8049" y="4771"/>
                      <a:pt x="8147" y="4841"/>
                    </a:cubicBezTo>
                    <a:cubicBezTo>
                      <a:pt x="8203" y="4869"/>
                      <a:pt x="8272" y="4911"/>
                      <a:pt x="8342" y="4952"/>
                    </a:cubicBezTo>
                    <a:cubicBezTo>
                      <a:pt x="8412" y="5008"/>
                      <a:pt x="8496" y="5064"/>
                      <a:pt x="8607" y="5120"/>
                    </a:cubicBezTo>
                    <a:cubicBezTo>
                      <a:pt x="8774" y="5231"/>
                      <a:pt x="8970" y="5371"/>
                      <a:pt x="9123" y="5510"/>
                    </a:cubicBezTo>
                    <a:cubicBezTo>
                      <a:pt x="9291" y="5650"/>
                      <a:pt x="9388" y="5817"/>
                      <a:pt x="9458" y="5887"/>
                    </a:cubicBezTo>
                    <a:cubicBezTo>
                      <a:pt x="9500" y="5929"/>
                      <a:pt x="9528" y="5985"/>
                      <a:pt x="9570" y="6054"/>
                    </a:cubicBezTo>
                    <a:lnTo>
                      <a:pt x="9611" y="6138"/>
                    </a:lnTo>
                    <a:lnTo>
                      <a:pt x="9667" y="6236"/>
                    </a:lnTo>
                    <a:cubicBezTo>
                      <a:pt x="9709" y="6278"/>
                      <a:pt x="9737" y="6347"/>
                      <a:pt x="9779" y="6403"/>
                    </a:cubicBezTo>
                    <a:cubicBezTo>
                      <a:pt x="9807" y="6459"/>
                      <a:pt x="9835" y="6529"/>
                      <a:pt x="9862" y="6584"/>
                    </a:cubicBezTo>
                    <a:cubicBezTo>
                      <a:pt x="9918" y="6696"/>
                      <a:pt x="9960" y="6822"/>
                      <a:pt x="10002" y="6947"/>
                    </a:cubicBezTo>
                    <a:cubicBezTo>
                      <a:pt x="10058" y="7073"/>
                      <a:pt x="10072" y="7212"/>
                      <a:pt x="10114" y="7324"/>
                    </a:cubicBezTo>
                    <a:cubicBezTo>
                      <a:pt x="10002" y="7073"/>
                      <a:pt x="9849" y="6905"/>
                      <a:pt x="9723" y="6835"/>
                    </a:cubicBezTo>
                    <a:cubicBezTo>
                      <a:pt x="9683" y="6813"/>
                      <a:pt x="9647" y="6802"/>
                      <a:pt x="9615" y="6802"/>
                    </a:cubicBezTo>
                    <a:cubicBezTo>
                      <a:pt x="9546" y="6802"/>
                      <a:pt x="9492" y="6852"/>
                      <a:pt x="9444" y="6947"/>
                    </a:cubicBezTo>
                    <a:cubicBezTo>
                      <a:pt x="9416" y="7003"/>
                      <a:pt x="9430" y="7101"/>
                      <a:pt x="9444" y="7212"/>
                    </a:cubicBezTo>
                    <a:cubicBezTo>
                      <a:pt x="9458" y="7310"/>
                      <a:pt x="9486" y="7435"/>
                      <a:pt x="9528" y="7533"/>
                    </a:cubicBezTo>
                    <a:cubicBezTo>
                      <a:pt x="9653" y="7910"/>
                      <a:pt x="9723" y="8342"/>
                      <a:pt x="9695" y="8788"/>
                    </a:cubicBezTo>
                    <a:cubicBezTo>
                      <a:pt x="9667" y="9249"/>
                      <a:pt x="9556" y="9737"/>
                      <a:pt x="9305" y="10211"/>
                    </a:cubicBezTo>
                    <a:cubicBezTo>
                      <a:pt x="9067" y="10671"/>
                      <a:pt x="8719" y="11090"/>
                      <a:pt x="8258" y="11439"/>
                    </a:cubicBezTo>
                    <a:cubicBezTo>
                      <a:pt x="8203" y="11494"/>
                      <a:pt x="8133" y="11536"/>
                      <a:pt x="8091" y="11564"/>
                    </a:cubicBezTo>
                    <a:lnTo>
                      <a:pt x="7910" y="11690"/>
                    </a:lnTo>
                    <a:cubicBezTo>
                      <a:pt x="7784" y="11759"/>
                      <a:pt x="7645" y="11815"/>
                      <a:pt x="7533" y="11885"/>
                    </a:cubicBezTo>
                    <a:cubicBezTo>
                      <a:pt x="7268" y="11996"/>
                      <a:pt x="6975" y="12094"/>
                      <a:pt x="6696" y="12136"/>
                    </a:cubicBezTo>
                    <a:cubicBezTo>
                      <a:pt x="6766" y="12122"/>
                      <a:pt x="6808" y="12094"/>
                      <a:pt x="6864" y="12052"/>
                    </a:cubicBezTo>
                    <a:cubicBezTo>
                      <a:pt x="6919" y="12024"/>
                      <a:pt x="6989" y="11996"/>
                      <a:pt x="7045" y="11969"/>
                    </a:cubicBezTo>
                    <a:cubicBezTo>
                      <a:pt x="7129" y="11927"/>
                      <a:pt x="7212" y="11885"/>
                      <a:pt x="7282" y="11843"/>
                    </a:cubicBezTo>
                    <a:cubicBezTo>
                      <a:pt x="7366" y="11787"/>
                      <a:pt x="7463" y="11759"/>
                      <a:pt x="7533" y="11704"/>
                    </a:cubicBezTo>
                    <a:cubicBezTo>
                      <a:pt x="7617" y="11648"/>
                      <a:pt x="7687" y="11606"/>
                      <a:pt x="7770" y="11550"/>
                    </a:cubicBezTo>
                    <a:cubicBezTo>
                      <a:pt x="7854" y="11494"/>
                      <a:pt x="7924" y="11425"/>
                      <a:pt x="7993" y="11369"/>
                    </a:cubicBezTo>
                    <a:cubicBezTo>
                      <a:pt x="8035" y="11341"/>
                      <a:pt x="8091" y="11327"/>
                      <a:pt x="8119" y="11285"/>
                    </a:cubicBezTo>
                    <a:lnTo>
                      <a:pt x="8230" y="11187"/>
                    </a:lnTo>
                    <a:lnTo>
                      <a:pt x="8328" y="11076"/>
                    </a:lnTo>
                    <a:lnTo>
                      <a:pt x="8384" y="11020"/>
                    </a:lnTo>
                    <a:lnTo>
                      <a:pt x="8440" y="10978"/>
                    </a:lnTo>
                    <a:lnTo>
                      <a:pt x="8649" y="10769"/>
                    </a:lnTo>
                    <a:cubicBezTo>
                      <a:pt x="8719" y="10671"/>
                      <a:pt x="8761" y="10602"/>
                      <a:pt x="8830" y="10532"/>
                    </a:cubicBezTo>
                    <a:cubicBezTo>
                      <a:pt x="8872" y="10504"/>
                      <a:pt x="8886" y="10462"/>
                      <a:pt x="8886" y="10434"/>
                    </a:cubicBezTo>
                    <a:cubicBezTo>
                      <a:pt x="8886" y="10420"/>
                      <a:pt x="8886" y="10392"/>
                      <a:pt x="8872" y="10392"/>
                    </a:cubicBezTo>
                    <a:cubicBezTo>
                      <a:pt x="8858" y="10392"/>
                      <a:pt x="8830" y="10420"/>
                      <a:pt x="8802" y="10434"/>
                    </a:cubicBezTo>
                    <a:cubicBezTo>
                      <a:pt x="8761" y="10448"/>
                      <a:pt x="8733" y="10490"/>
                      <a:pt x="8691" y="10518"/>
                    </a:cubicBezTo>
                    <a:cubicBezTo>
                      <a:pt x="8663" y="10560"/>
                      <a:pt x="8621" y="10588"/>
                      <a:pt x="8607" y="10630"/>
                    </a:cubicBezTo>
                    <a:lnTo>
                      <a:pt x="8551" y="10671"/>
                    </a:lnTo>
                    <a:lnTo>
                      <a:pt x="8509" y="10727"/>
                    </a:lnTo>
                    <a:cubicBezTo>
                      <a:pt x="8440" y="10797"/>
                      <a:pt x="8342" y="10853"/>
                      <a:pt x="8272" y="10922"/>
                    </a:cubicBezTo>
                    <a:cubicBezTo>
                      <a:pt x="8189" y="10978"/>
                      <a:pt x="8105" y="11048"/>
                      <a:pt x="8021" y="11090"/>
                    </a:cubicBezTo>
                    <a:cubicBezTo>
                      <a:pt x="7924" y="11146"/>
                      <a:pt x="7826" y="11201"/>
                      <a:pt x="7742" y="11271"/>
                    </a:cubicBezTo>
                    <a:cubicBezTo>
                      <a:pt x="7673" y="11299"/>
                      <a:pt x="7603" y="11327"/>
                      <a:pt x="7533" y="11355"/>
                    </a:cubicBezTo>
                    <a:lnTo>
                      <a:pt x="7324" y="11439"/>
                    </a:lnTo>
                    <a:lnTo>
                      <a:pt x="7115" y="11508"/>
                    </a:lnTo>
                    <a:lnTo>
                      <a:pt x="6877" y="11578"/>
                    </a:lnTo>
                    <a:cubicBezTo>
                      <a:pt x="6585" y="11648"/>
                      <a:pt x="6292" y="11704"/>
                      <a:pt x="5971" y="11717"/>
                    </a:cubicBezTo>
                    <a:cubicBezTo>
                      <a:pt x="5830" y="11731"/>
                      <a:pt x="5689" y="11737"/>
                      <a:pt x="5547" y="11737"/>
                    </a:cubicBezTo>
                    <a:cubicBezTo>
                      <a:pt x="5086" y="11737"/>
                      <a:pt x="4623" y="11671"/>
                      <a:pt x="4185" y="11564"/>
                    </a:cubicBezTo>
                    <a:cubicBezTo>
                      <a:pt x="3321" y="11355"/>
                      <a:pt x="2512" y="10908"/>
                      <a:pt x="1842" y="10253"/>
                    </a:cubicBezTo>
                    <a:cubicBezTo>
                      <a:pt x="1633" y="10072"/>
                      <a:pt x="1438" y="9862"/>
                      <a:pt x="1284" y="9653"/>
                    </a:cubicBezTo>
                    <a:cubicBezTo>
                      <a:pt x="1326" y="9653"/>
                      <a:pt x="1368" y="9667"/>
                      <a:pt x="1424" y="9681"/>
                    </a:cubicBezTo>
                    <a:cubicBezTo>
                      <a:pt x="1507" y="9723"/>
                      <a:pt x="1605" y="9765"/>
                      <a:pt x="1703" y="9820"/>
                    </a:cubicBezTo>
                    <a:cubicBezTo>
                      <a:pt x="1814" y="9876"/>
                      <a:pt x="1912" y="9946"/>
                      <a:pt x="2037" y="10030"/>
                    </a:cubicBezTo>
                    <a:cubicBezTo>
                      <a:pt x="2056" y="10043"/>
                      <a:pt x="2068" y="10049"/>
                      <a:pt x="2076" y="10049"/>
                    </a:cubicBezTo>
                    <a:cubicBezTo>
                      <a:pt x="2109" y="10049"/>
                      <a:pt x="2052" y="9942"/>
                      <a:pt x="1995" y="9862"/>
                    </a:cubicBezTo>
                    <a:cubicBezTo>
                      <a:pt x="1605" y="9346"/>
                      <a:pt x="1270" y="8886"/>
                      <a:pt x="1005" y="8342"/>
                    </a:cubicBezTo>
                    <a:cubicBezTo>
                      <a:pt x="866" y="8063"/>
                      <a:pt x="740" y="7784"/>
                      <a:pt x="656" y="7491"/>
                    </a:cubicBezTo>
                    <a:cubicBezTo>
                      <a:pt x="601" y="7352"/>
                      <a:pt x="573" y="7184"/>
                      <a:pt x="531" y="7031"/>
                    </a:cubicBezTo>
                    <a:cubicBezTo>
                      <a:pt x="503" y="6877"/>
                      <a:pt x="489" y="6724"/>
                      <a:pt x="461" y="6543"/>
                    </a:cubicBezTo>
                    <a:cubicBezTo>
                      <a:pt x="350" y="5217"/>
                      <a:pt x="698" y="3795"/>
                      <a:pt x="1493" y="2609"/>
                    </a:cubicBezTo>
                    <a:cubicBezTo>
                      <a:pt x="1689" y="2302"/>
                      <a:pt x="1912" y="2023"/>
                      <a:pt x="2163" y="1772"/>
                    </a:cubicBezTo>
                    <a:cubicBezTo>
                      <a:pt x="2400" y="1507"/>
                      <a:pt x="2665" y="1256"/>
                      <a:pt x="2944" y="1033"/>
                    </a:cubicBezTo>
                    <a:cubicBezTo>
                      <a:pt x="3223" y="810"/>
                      <a:pt x="3530" y="614"/>
                      <a:pt x="3851" y="447"/>
                    </a:cubicBezTo>
                    <a:cubicBezTo>
                      <a:pt x="4129" y="283"/>
                      <a:pt x="4430" y="153"/>
                      <a:pt x="4734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9"/>
              <p:cNvSpPr/>
              <p:nvPr/>
            </p:nvSpPr>
            <p:spPr>
              <a:xfrm>
                <a:off x="730842" y="2274245"/>
                <a:ext cx="324566" cy="254477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5873" extrusionOk="0">
                    <a:moveTo>
                      <a:pt x="4828" y="1"/>
                    </a:moveTo>
                    <a:cubicBezTo>
                      <a:pt x="4578" y="1"/>
                      <a:pt x="4332" y="46"/>
                      <a:pt x="4101" y="107"/>
                    </a:cubicBezTo>
                    <a:cubicBezTo>
                      <a:pt x="3794" y="204"/>
                      <a:pt x="3515" y="386"/>
                      <a:pt x="3264" y="595"/>
                    </a:cubicBezTo>
                    <a:cubicBezTo>
                      <a:pt x="3055" y="790"/>
                      <a:pt x="2887" y="999"/>
                      <a:pt x="2762" y="1237"/>
                    </a:cubicBezTo>
                    <a:lnTo>
                      <a:pt x="2678" y="1432"/>
                    </a:lnTo>
                    <a:cubicBezTo>
                      <a:pt x="2636" y="1502"/>
                      <a:pt x="2622" y="1571"/>
                      <a:pt x="2608" y="1627"/>
                    </a:cubicBezTo>
                    <a:cubicBezTo>
                      <a:pt x="2595" y="1697"/>
                      <a:pt x="2567" y="1767"/>
                      <a:pt x="2567" y="1836"/>
                    </a:cubicBezTo>
                    <a:cubicBezTo>
                      <a:pt x="2567" y="1906"/>
                      <a:pt x="2553" y="1976"/>
                      <a:pt x="2553" y="2046"/>
                    </a:cubicBezTo>
                    <a:cubicBezTo>
                      <a:pt x="2553" y="2324"/>
                      <a:pt x="2608" y="2603"/>
                      <a:pt x="2706" y="2855"/>
                    </a:cubicBezTo>
                    <a:cubicBezTo>
                      <a:pt x="2832" y="3120"/>
                      <a:pt x="3013" y="3343"/>
                      <a:pt x="3236" y="3524"/>
                    </a:cubicBezTo>
                    <a:cubicBezTo>
                      <a:pt x="3292" y="3580"/>
                      <a:pt x="3362" y="3608"/>
                      <a:pt x="3404" y="3664"/>
                    </a:cubicBezTo>
                    <a:lnTo>
                      <a:pt x="3613" y="3761"/>
                    </a:lnTo>
                    <a:cubicBezTo>
                      <a:pt x="3752" y="3831"/>
                      <a:pt x="3934" y="3887"/>
                      <a:pt x="4087" y="3901"/>
                    </a:cubicBezTo>
                    <a:cubicBezTo>
                      <a:pt x="4157" y="3912"/>
                      <a:pt x="4229" y="3918"/>
                      <a:pt x="4300" y="3918"/>
                    </a:cubicBezTo>
                    <a:cubicBezTo>
                      <a:pt x="4581" y="3918"/>
                      <a:pt x="4863" y="3831"/>
                      <a:pt x="5119" y="3664"/>
                    </a:cubicBezTo>
                    <a:cubicBezTo>
                      <a:pt x="5328" y="3524"/>
                      <a:pt x="5496" y="3329"/>
                      <a:pt x="5621" y="3120"/>
                    </a:cubicBezTo>
                    <a:cubicBezTo>
                      <a:pt x="5635" y="3092"/>
                      <a:pt x="5663" y="3050"/>
                      <a:pt x="5677" y="2994"/>
                    </a:cubicBezTo>
                    <a:cubicBezTo>
                      <a:pt x="5691" y="2966"/>
                      <a:pt x="5705" y="2910"/>
                      <a:pt x="5733" y="2882"/>
                    </a:cubicBezTo>
                    <a:cubicBezTo>
                      <a:pt x="5761" y="2757"/>
                      <a:pt x="5803" y="2617"/>
                      <a:pt x="5803" y="2478"/>
                    </a:cubicBezTo>
                    <a:cubicBezTo>
                      <a:pt x="5803" y="2338"/>
                      <a:pt x="5789" y="2199"/>
                      <a:pt x="5733" y="2073"/>
                    </a:cubicBezTo>
                    <a:cubicBezTo>
                      <a:pt x="5635" y="1808"/>
                      <a:pt x="5482" y="1585"/>
                      <a:pt x="5259" y="1432"/>
                    </a:cubicBezTo>
                    <a:cubicBezTo>
                      <a:pt x="5287" y="1432"/>
                      <a:pt x="5315" y="1446"/>
                      <a:pt x="5328" y="1446"/>
                    </a:cubicBezTo>
                    <a:cubicBezTo>
                      <a:pt x="5356" y="1446"/>
                      <a:pt x="5384" y="1446"/>
                      <a:pt x="5398" y="1432"/>
                    </a:cubicBezTo>
                    <a:lnTo>
                      <a:pt x="5468" y="1432"/>
                    </a:lnTo>
                    <a:cubicBezTo>
                      <a:pt x="5538" y="1390"/>
                      <a:pt x="5524" y="1292"/>
                      <a:pt x="5384" y="1153"/>
                    </a:cubicBezTo>
                    <a:cubicBezTo>
                      <a:pt x="5342" y="1111"/>
                      <a:pt x="5315" y="1083"/>
                      <a:pt x="5259" y="1041"/>
                    </a:cubicBezTo>
                    <a:lnTo>
                      <a:pt x="5105" y="944"/>
                    </a:lnTo>
                    <a:cubicBezTo>
                      <a:pt x="4980" y="874"/>
                      <a:pt x="4826" y="818"/>
                      <a:pt x="4631" y="804"/>
                    </a:cubicBezTo>
                    <a:cubicBezTo>
                      <a:pt x="4588" y="797"/>
                      <a:pt x="4542" y="793"/>
                      <a:pt x="4494" y="793"/>
                    </a:cubicBezTo>
                    <a:cubicBezTo>
                      <a:pt x="4356" y="793"/>
                      <a:pt x="4204" y="822"/>
                      <a:pt x="4059" y="874"/>
                    </a:cubicBezTo>
                    <a:cubicBezTo>
                      <a:pt x="3864" y="944"/>
                      <a:pt x="3669" y="1041"/>
                      <a:pt x="3515" y="1181"/>
                    </a:cubicBezTo>
                    <a:cubicBezTo>
                      <a:pt x="3362" y="1320"/>
                      <a:pt x="3236" y="1502"/>
                      <a:pt x="3152" y="1683"/>
                    </a:cubicBezTo>
                    <a:lnTo>
                      <a:pt x="3111" y="1753"/>
                    </a:lnTo>
                    <a:lnTo>
                      <a:pt x="3097" y="1794"/>
                    </a:lnTo>
                    <a:lnTo>
                      <a:pt x="3097" y="1808"/>
                    </a:lnTo>
                    <a:lnTo>
                      <a:pt x="3097" y="1822"/>
                    </a:lnTo>
                    <a:lnTo>
                      <a:pt x="3083" y="1878"/>
                    </a:lnTo>
                    <a:cubicBezTo>
                      <a:pt x="3083" y="1920"/>
                      <a:pt x="3069" y="1948"/>
                      <a:pt x="3069" y="1990"/>
                    </a:cubicBezTo>
                    <a:lnTo>
                      <a:pt x="3069" y="2046"/>
                    </a:lnTo>
                    <a:lnTo>
                      <a:pt x="3069" y="2073"/>
                    </a:lnTo>
                    <a:lnTo>
                      <a:pt x="3069" y="2157"/>
                    </a:lnTo>
                    <a:lnTo>
                      <a:pt x="3069" y="2324"/>
                    </a:lnTo>
                    <a:cubicBezTo>
                      <a:pt x="3083" y="2478"/>
                      <a:pt x="3139" y="2631"/>
                      <a:pt x="3180" y="2729"/>
                    </a:cubicBezTo>
                    <a:cubicBezTo>
                      <a:pt x="3236" y="2855"/>
                      <a:pt x="3320" y="2938"/>
                      <a:pt x="3390" y="3036"/>
                    </a:cubicBezTo>
                    <a:cubicBezTo>
                      <a:pt x="3557" y="3189"/>
                      <a:pt x="3696" y="3245"/>
                      <a:pt x="3794" y="3273"/>
                    </a:cubicBezTo>
                    <a:cubicBezTo>
                      <a:pt x="3840" y="3296"/>
                      <a:pt x="3878" y="3306"/>
                      <a:pt x="3909" y="3306"/>
                    </a:cubicBezTo>
                    <a:cubicBezTo>
                      <a:pt x="3935" y="3306"/>
                      <a:pt x="3957" y="3299"/>
                      <a:pt x="3975" y="3287"/>
                    </a:cubicBezTo>
                    <a:cubicBezTo>
                      <a:pt x="4003" y="3287"/>
                      <a:pt x="4017" y="3273"/>
                      <a:pt x="4017" y="3245"/>
                    </a:cubicBezTo>
                    <a:cubicBezTo>
                      <a:pt x="4073" y="3175"/>
                      <a:pt x="3989" y="3064"/>
                      <a:pt x="3878" y="2910"/>
                    </a:cubicBezTo>
                    <a:cubicBezTo>
                      <a:pt x="3836" y="2827"/>
                      <a:pt x="3780" y="2715"/>
                      <a:pt x="3738" y="2590"/>
                    </a:cubicBezTo>
                    <a:cubicBezTo>
                      <a:pt x="3710" y="2478"/>
                      <a:pt x="3696" y="2338"/>
                      <a:pt x="3724" y="2171"/>
                    </a:cubicBezTo>
                    <a:cubicBezTo>
                      <a:pt x="3780" y="1934"/>
                      <a:pt x="3975" y="1669"/>
                      <a:pt x="4227" y="1543"/>
                    </a:cubicBezTo>
                    <a:cubicBezTo>
                      <a:pt x="4347" y="1507"/>
                      <a:pt x="4468" y="1471"/>
                      <a:pt x="4589" y="1471"/>
                    </a:cubicBezTo>
                    <a:cubicBezTo>
                      <a:pt x="4608" y="1471"/>
                      <a:pt x="4626" y="1472"/>
                      <a:pt x="4645" y="1474"/>
                    </a:cubicBezTo>
                    <a:cubicBezTo>
                      <a:pt x="4784" y="1502"/>
                      <a:pt x="4924" y="1529"/>
                      <a:pt x="5036" y="1599"/>
                    </a:cubicBezTo>
                    <a:cubicBezTo>
                      <a:pt x="5245" y="1725"/>
                      <a:pt x="5412" y="1934"/>
                      <a:pt x="5510" y="2157"/>
                    </a:cubicBezTo>
                    <a:cubicBezTo>
                      <a:pt x="5593" y="2408"/>
                      <a:pt x="5593" y="2659"/>
                      <a:pt x="5482" y="2910"/>
                    </a:cubicBezTo>
                    <a:cubicBezTo>
                      <a:pt x="5398" y="3120"/>
                      <a:pt x="5259" y="3315"/>
                      <a:pt x="5091" y="3454"/>
                    </a:cubicBezTo>
                    <a:cubicBezTo>
                      <a:pt x="4910" y="3594"/>
                      <a:pt x="4715" y="3678"/>
                      <a:pt x="4505" y="3733"/>
                    </a:cubicBezTo>
                    <a:cubicBezTo>
                      <a:pt x="4424" y="3754"/>
                      <a:pt x="4342" y="3763"/>
                      <a:pt x="4260" y="3763"/>
                    </a:cubicBezTo>
                    <a:cubicBezTo>
                      <a:pt x="4119" y="3763"/>
                      <a:pt x="3977" y="3736"/>
                      <a:pt x="3836" y="3691"/>
                    </a:cubicBezTo>
                    <a:cubicBezTo>
                      <a:pt x="3599" y="3622"/>
                      <a:pt x="3418" y="3524"/>
                      <a:pt x="3236" y="3371"/>
                    </a:cubicBezTo>
                    <a:cubicBezTo>
                      <a:pt x="2887" y="3064"/>
                      <a:pt x="2664" y="2617"/>
                      <a:pt x="2622" y="2157"/>
                    </a:cubicBezTo>
                    <a:cubicBezTo>
                      <a:pt x="2608" y="1767"/>
                      <a:pt x="2748" y="1362"/>
                      <a:pt x="2957" y="1027"/>
                    </a:cubicBezTo>
                    <a:cubicBezTo>
                      <a:pt x="3055" y="860"/>
                      <a:pt x="3208" y="720"/>
                      <a:pt x="3334" y="595"/>
                    </a:cubicBezTo>
                    <a:cubicBezTo>
                      <a:pt x="3501" y="469"/>
                      <a:pt x="3655" y="372"/>
                      <a:pt x="3836" y="274"/>
                    </a:cubicBezTo>
                    <a:cubicBezTo>
                      <a:pt x="4003" y="204"/>
                      <a:pt x="4199" y="135"/>
                      <a:pt x="4408" y="121"/>
                    </a:cubicBezTo>
                    <a:cubicBezTo>
                      <a:pt x="4521" y="113"/>
                      <a:pt x="4638" y="105"/>
                      <a:pt x="4757" y="105"/>
                    </a:cubicBezTo>
                    <a:cubicBezTo>
                      <a:pt x="4845" y="105"/>
                      <a:pt x="4933" y="109"/>
                      <a:pt x="5022" y="121"/>
                    </a:cubicBezTo>
                    <a:cubicBezTo>
                      <a:pt x="5231" y="162"/>
                      <a:pt x="5454" y="204"/>
                      <a:pt x="5649" y="316"/>
                    </a:cubicBezTo>
                    <a:cubicBezTo>
                      <a:pt x="5747" y="344"/>
                      <a:pt x="5831" y="414"/>
                      <a:pt x="5942" y="469"/>
                    </a:cubicBezTo>
                    <a:cubicBezTo>
                      <a:pt x="5998" y="511"/>
                      <a:pt x="6026" y="539"/>
                      <a:pt x="6082" y="553"/>
                    </a:cubicBezTo>
                    <a:cubicBezTo>
                      <a:pt x="6137" y="595"/>
                      <a:pt x="6165" y="623"/>
                      <a:pt x="6221" y="665"/>
                    </a:cubicBezTo>
                    <a:cubicBezTo>
                      <a:pt x="6570" y="944"/>
                      <a:pt x="6849" y="1320"/>
                      <a:pt x="7016" y="1767"/>
                    </a:cubicBezTo>
                    <a:cubicBezTo>
                      <a:pt x="7128" y="2018"/>
                      <a:pt x="7198" y="2324"/>
                      <a:pt x="7198" y="2617"/>
                    </a:cubicBezTo>
                    <a:cubicBezTo>
                      <a:pt x="7184" y="2436"/>
                      <a:pt x="7114" y="2157"/>
                      <a:pt x="6988" y="1934"/>
                    </a:cubicBezTo>
                    <a:lnTo>
                      <a:pt x="6877" y="1780"/>
                    </a:lnTo>
                    <a:cubicBezTo>
                      <a:pt x="6849" y="1725"/>
                      <a:pt x="6807" y="1697"/>
                      <a:pt x="6793" y="1655"/>
                    </a:cubicBezTo>
                    <a:lnTo>
                      <a:pt x="6654" y="1515"/>
                    </a:lnTo>
                    <a:cubicBezTo>
                      <a:pt x="6639" y="1510"/>
                      <a:pt x="6629" y="1507"/>
                      <a:pt x="6621" y="1507"/>
                    </a:cubicBezTo>
                    <a:cubicBezTo>
                      <a:pt x="6590" y="1507"/>
                      <a:pt x="6603" y="1549"/>
                      <a:pt x="6626" y="1627"/>
                    </a:cubicBezTo>
                    <a:cubicBezTo>
                      <a:pt x="6640" y="1669"/>
                      <a:pt x="6654" y="1725"/>
                      <a:pt x="6695" y="1780"/>
                    </a:cubicBezTo>
                    <a:cubicBezTo>
                      <a:pt x="6709" y="1850"/>
                      <a:pt x="6737" y="1920"/>
                      <a:pt x="6765" y="1990"/>
                    </a:cubicBezTo>
                    <a:cubicBezTo>
                      <a:pt x="6807" y="2143"/>
                      <a:pt x="6849" y="2324"/>
                      <a:pt x="6863" y="2478"/>
                    </a:cubicBezTo>
                    <a:cubicBezTo>
                      <a:pt x="6877" y="2631"/>
                      <a:pt x="6877" y="2771"/>
                      <a:pt x="6877" y="2855"/>
                    </a:cubicBezTo>
                    <a:cubicBezTo>
                      <a:pt x="6877" y="2910"/>
                      <a:pt x="6863" y="2966"/>
                      <a:pt x="6863" y="3022"/>
                    </a:cubicBezTo>
                    <a:lnTo>
                      <a:pt x="6863" y="3092"/>
                    </a:lnTo>
                    <a:lnTo>
                      <a:pt x="6849" y="3161"/>
                    </a:lnTo>
                    <a:cubicBezTo>
                      <a:pt x="6835" y="3203"/>
                      <a:pt x="6835" y="3259"/>
                      <a:pt x="6835" y="3301"/>
                    </a:cubicBezTo>
                    <a:cubicBezTo>
                      <a:pt x="6807" y="3343"/>
                      <a:pt x="6793" y="3399"/>
                      <a:pt x="6793" y="3440"/>
                    </a:cubicBezTo>
                    <a:cubicBezTo>
                      <a:pt x="6779" y="3538"/>
                      <a:pt x="6723" y="3622"/>
                      <a:pt x="6709" y="3719"/>
                    </a:cubicBezTo>
                    <a:cubicBezTo>
                      <a:pt x="6668" y="3817"/>
                      <a:pt x="6626" y="3901"/>
                      <a:pt x="6584" y="3998"/>
                    </a:cubicBezTo>
                    <a:cubicBezTo>
                      <a:pt x="6640" y="3789"/>
                      <a:pt x="6640" y="3608"/>
                      <a:pt x="6598" y="3524"/>
                    </a:cubicBezTo>
                    <a:cubicBezTo>
                      <a:pt x="6580" y="3454"/>
                      <a:pt x="6546" y="3422"/>
                      <a:pt x="6492" y="3422"/>
                    </a:cubicBezTo>
                    <a:cubicBezTo>
                      <a:pt x="6460" y="3422"/>
                      <a:pt x="6421" y="3434"/>
                      <a:pt x="6375" y="3454"/>
                    </a:cubicBezTo>
                    <a:cubicBezTo>
                      <a:pt x="6347" y="3468"/>
                      <a:pt x="6291" y="3538"/>
                      <a:pt x="6249" y="3608"/>
                    </a:cubicBezTo>
                    <a:cubicBezTo>
                      <a:pt x="6207" y="3678"/>
                      <a:pt x="6165" y="3761"/>
                      <a:pt x="6151" y="3831"/>
                    </a:cubicBezTo>
                    <a:cubicBezTo>
                      <a:pt x="6040" y="4110"/>
                      <a:pt x="5872" y="4389"/>
                      <a:pt x="5649" y="4640"/>
                    </a:cubicBezTo>
                    <a:cubicBezTo>
                      <a:pt x="5412" y="4905"/>
                      <a:pt x="5105" y="5128"/>
                      <a:pt x="4743" y="5268"/>
                    </a:cubicBezTo>
                    <a:cubicBezTo>
                      <a:pt x="4414" y="5401"/>
                      <a:pt x="4054" y="5482"/>
                      <a:pt x="3690" y="5482"/>
                    </a:cubicBezTo>
                    <a:cubicBezTo>
                      <a:pt x="3636" y="5482"/>
                      <a:pt x="3583" y="5480"/>
                      <a:pt x="3529" y="5477"/>
                    </a:cubicBezTo>
                    <a:cubicBezTo>
                      <a:pt x="3431" y="5477"/>
                      <a:pt x="3320" y="5463"/>
                      <a:pt x="3222" y="5435"/>
                    </a:cubicBezTo>
                    <a:cubicBezTo>
                      <a:pt x="3111" y="5421"/>
                      <a:pt x="3013" y="5393"/>
                      <a:pt x="2901" y="5365"/>
                    </a:cubicBezTo>
                    <a:cubicBezTo>
                      <a:pt x="2692" y="5296"/>
                      <a:pt x="2483" y="5226"/>
                      <a:pt x="2302" y="5114"/>
                    </a:cubicBezTo>
                    <a:lnTo>
                      <a:pt x="2302" y="5114"/>
                    </a:lnTo>
                    <a:cubicBezTo>
                      <a:pt x="2343" y="5128"/>
                      <a:pt x="2385" y="5142"/>
                      <a:pt x="2441" y="5142"/>
                    </a:cubicBezTo>
                    <a:cubicBezTo>
                      <a:pt x="2483" y="5156"/>
                      <a:pt x="2525" y="5184"/>
                      <a:pt x="2581" y="5184"/>
                    </a:cubicBezTo>
                    <a:cubicBezTo>
                      <a:pt x="2901" y="5264"/>
                      <a:pt x="3230" y="5312"/>
                      <a:pt x="3568" y="5312"/>
                    </a:cubicBezTo>
                    <a:cubicBezTo>
                      <a:pt x="3820" y="5312"/>
                      <a:pt x="4076" y="5285"/>
                      <a:pt x="4338" y="5226"/>
                    </a:cubicBezTo>
                    <a:cubicBezTo>
                      <a:pt x="4422" y="5212"/>
                      <a:pt x="4436" y="5184"/>
                      <a:pt x="4408" y="5184"/>
                    </a:cubicBezTo>
                    <a:cubicBezTo>
                      <a:pt x="4394" y="5184"/>
                      <a:pt x="4366" y="5156"/>
                      <a:pt x="4352" y="5156"/>
                    </a:cubicBezTo>
                    <a:lnTo>
                      <a:pt x="4254" y="5156"/>
                    </a:lnTo>
                    <a:cubicBezTo>
                      <a:pt x="4213" y="5156"/>
                      <a:pt x="4185" y="5156"/>
                      <a:pt x="4143" y="5184"/>
                    </a:cubicBezTo>
                    <a:lnTo>
                      <a:pt x="3808" y="5184"/>
                    </a:lnTo>
                    <a:cubicBezTo>
                      <a:pt x="3738" y="5184"/>
                      <a:pt x="3655" y="5156"/>
                      <a:pt x="3571" y="5156"/>
                    </a:cubicBezTo>
                    <a:cubicBezTo>
                      <a:pt x="3487" y="5142"/>
                      <a:pt x="3418" y="5128"/>
                      <a:pt x="3320" y="5128"/>
                    </a:cubicBezTo>
                    <a:cubicBezTo>
                      <a:pt x="3278" y="5128"/>
                      <a:pt x="3222" y="5086"/>
                      <a:pt x="3166" y="5072"/>
                    </a:cubicBezTo>
                    <a:lnTo>
                      <a:pt x="3013" y="5017"/>
                    </a:lnTo>
                    <a:lnTo>
                      <a:pt x="2692" y="4877"/>
                    </a:lnTo>
                    <a:lnTo>
                      <a:pt x="2385" y="4724"/>
                    </a:lnTo>
                    <a:cubicBezTo>
                      <a:pt x="2274" y="4668"/>
                      <a:pt x="2190" y="4598"/>
                      <a:pt x="2092" y="4528"/>
                    </a:cubicBezTo>
                    <a:cubicBezTo>
                      <a:pt x="1716" y="4277"/>
                      <a:pt x="1395" y="3943"/>
                      <a:pt x="1130" y="3580"/>
                    </a:cubicBezTo>
                    <a:cubicBezTo>
                      <a:pt x="1074" y="3510"/>
                      <a:pt x="1018" y="3440"/>
                      <a:pt x="990" y="3371"/>
                    </a:cubicBezTo>
                    <a:cubicBezTo>
                      <a:pt x="949" y="3301"/>
                      <a:pt x="893" y="3231"/>
                      <a:pt x="851" y="3161"/>
                    </a:cubicBezTo>
                    <a:lnTo>
                      <a:pt x="725" y="2924"/>
                    </a:lnTo>
                    <a:cubicBezTo>
                      <a:pt x="711" y="2896"/>
                      <a:pt x="698" y="2855"/>
                      <a:pt x="670" y="2813"/>
                    </a:cubicBezTo>
                    <a:lnTo>
                      <a:pt x="614" y="2687"/>
                    </a:lnTo>
                    <a:cubicBezTo>
                      <a:pt x="544" y="2534"/>
                      <a:pt x="516" y="2352"/>
                      <a:pt x="460" y="2199"/>
                    </a:cubicBezTo>
                    <a:lnTo>
                      <a:pt x="405" y="1934"/>
                    </a:lnTo>
                    <a:lnTo>
                      <a:pt x="391" y="1808"/>
                    </a:lnTo>
                    <a:cubicBezTo>
                      <a:pt x="391" y="1780"/>
                      <a:pt x="391" y="1725"/>
                      <a:pt x="377" y="1697"/>
                    </a:cubicBezTo>
                    <a:cubicBezTo>
                      <a:pt x="377" y="1641"/>
                      <a:pt x="363" y="1585"/>
                      <a:pt x="363" y="1529"/>
                    </a:cubicBezTo>
                    <a:cubicBezTo>
                      <a:pt x="363" y="1488"/>
                      <a:pt x="335" y="1432"/>
                      <a:pt x="335" y="1376"/>
                    </a:cubicBezTo>
                    <a:lnTo>
                      <a:pt x="335" y="1069"/>
                    </a:lnTo>
                    <a:cubicBezTo>
                      <a:pt x="363" y="1083"/>
                      <a:pt x="391" y="1111"/>
                      <a:pt x="405" y="1153"/>
                    </a:cubicBezTo>
                    <a:cubicBezTo>
                      <a:pt x="474" y="1292"/>
                      <a:pt x="530" y="1418"/>
                      <a:pt x="600" y="1641"/>
                    </a:cubicBezTo>
                    <a:cubicBezTo>
                      <a:pt x="604" y="1663"/>
                      <a:pt x="610" y="1672"/>
                      <a:pt x="618" y="1672"/>
                    </a:cubicBezTo>
                    <a:cubicBezTo>
                      <a:pt x="638" y="1672"/>
                      <a:pt x="666" y="1598"/>
                      <a:pt x="656" y="1515"/>
                    </a:cubicBezTo>
                    <a:cubicBezTo>
                      <a:pt x="656" y="1348"/>
                      <a:pt x="656" y="1181"/>
                      <a:pt x="670" y="1013"/>
                    </a:cubicBezTo>
                    <a:cubicBezTo>
                      <a:pt x="614" y="971"/>
                      <a:pt x="586" y="930"/>
                      <a:pt x="544" y="874"/>
                    </a:cubicBezTo>
                    <a:cubicBezTo>
                      <a:pt x="405" y="665"/>
                      <a:pt x="293" y="455"/>
                      <a:pt x="223" y="260"/>
                    </a:cubicBezTo>
                    <a:cubicBezTo>
                      <a:pt x="195" y="302"/>
                      <a:pt x="195" y="330"/>
                      <a:pt x="181" y="372"/>
                    </a:cubicBezTo>
                    <a:lnTo>
                      <a:pt x="126" y="525"/>
                    </a:lnTo>
                    <a:cubicBezTo>
                      <a:pt x="112" y="581"/>
                      <a:pt x="112" y="623"/>
                      <a:pt x="98" y="693"/>
                    </a:cubicBezTo>
                    <a:cubicBezTo>
                      <a:pt x="84" y="748"/>
                      <a:pt x="84" y="818"/>
                      <a:pt x="70" y="874"/>
                    </a:cubicBezTo>
                    <a:lnTo>
                      <a:pt x="42" y="958"/>
                    </a:lnTo>
                    <a:cubicBezTo>
                      <a:pt x="42" y="999"/>
                      <a:pt x="42" y="1013"/>
                      <a:pt x="28" y="1041"/>
                    </a:cubicBezTo>
                    <a:cubicBezTo>
                      <a:pt x="14" y="1167"/>
                      <a:pt x="0" y="1278"/>
                      <a:pt x="0" y="1390"/>
                    </a:cubicBezTo>
                    <a:lnTo>
                      <a:pt x="0" y="1739"/>
                    </a:lnTo>
                    <a:cubicBezTo>
                      <a:pt x="0" y="1864"/>
                      <a:pt x="14" y="1990"/>
                      <a:pt x="14" y="2115"/>
                    </a:cubicBezTo>
                    <a:cubicBezTo>
                      <a:pt x="112" y="3064"/>
                      <a:pt x="558" y="4026"/>
                      <a:pt x="1283" y="4724"/>
                    </a:cubicBezTo>
                    <a:cubicBezTo>
                      <a:pt x="1646" y="5072"/>
                      <a:pt x="2092" y="5365"/>
                      <a:pt x="2553" y="5561"/>
                    </a:cubicBezTo>
                    <a:cubicBezTo>
                      <a:pt x="2979" y="5749"/>
                      <a:pt x="3450" y="5858"/>
                      <a:pt x="3916" y="5858"/>
                    </a:cubicBezTo>
                    <a:cubicBezTo>
                      <a:pt x="3968" y="5858"/>
                      <a:pt x="4021" y="5856"/>
                      <a:pt x="4073" y="5853"/>
                    </a:cubicBezTo>
                    <a:cubicBezTo>
                      <a:pt x="4186" y="5866"/>
                      <a:pt x="4299" y="5872"/>
                      <a:pt x="4410" y="5872"/>
                    </a:cubicBezTo>
                    <a:cubicBezTo>
                      <a:pt x="5403" y="5872"/>
                      <a:pt x="6283" y="5379"/>
                      <a:pt x="6835" y="4626"/>
                    </a:cubicBezTo>
                    <a:cubicBezTo>
                      <a:pt x="6905" y="4514"/>
                      <a:pt x="6988" y="4417"/>
                      <a:pt x="7044" y="4305"/>
                    </a:cubicBezTo>
                    <a:lnTo>
                      <a:pt x="7128" y="4138"/>
                    </a:lnTo>
                    <a:cubicBezTo>
                      <a:pt x="7156" y="4082"/>
                      <a:pt x="7184" y="4012"/>
                      <a:pt x="7212" y="3956"/>
                    </a:cubicBezTo>
                    <a:lnTo>
                      <a:pt x="7281" y="3789"/>
                    </a:lnTo>
                    <a:cubicBezTo>
                      <a:pt x="7295" y="3733"/>
                      <a:pt x="7323" y="3664"/>
                      <a:pt x="7337" y="3594"/>
                    </a:cubicBezTo>
                    <a:cubicBezTo>
                      <a:pt x="7393" y="3468"/>
                      <a:pt x="7407" y="3343"/>
                      <a:pt x="7421" y="3217"/>
                    </a:cubicBezTo>
                    <a:cubicBezTo>
                      <a:pt x="7490" y="2715"/>
                      <a:pt x="7435" y="2199"/>
                      <a:pt x="7253" y="1739"/>
                    </a:cubicBezTo>
                    <a:cubicBezTo>
                      <a:pt x="7072" y="1278"/>
                      <a:pt x="6765" y="888"/>
                      <a:pt x="6389" y="581"/>
                    </a:cubicBezTo>
                    <a:cubicBezTo>
                      <a:pt x="6347" y="539"/>
                      <a:pt x="6291" y="511"/>
                      <a:pt x="6249" y="469"/>
                    </a:cubicBezTo>
                    <a:cubicBezTo>
                      <a:pt x="6207" y="427"/>
                      <a:pt x="6165" y="400"/>
                      <a:pt x="6110" y="358"/>
                    </a:cubicBezTo>
                    <a:cubicBezTo>
                      <a:pt x="6012" y="316"/>
                      <a:pt x="5900" y="246"/>
                      <a:pt x="5803" y="204"/>
                    </a:cubicBezTo>
                    <a:cubicBezTo>
                      <a:pt x="5747" y="190"/>
                      <a:pt x="5691" y="149"/>
                      <a:pt x="5635" y="135"/>
                    </a:cubicBezTo>
                    <a:cubicBezTo>
                      <a:pt x="5593" y="121"/>
                      <a:pt x="5538" y="107"/>
                      <a:pt x="5468" y="79"/>
                    </a:cubicBezTo>
                    <a:cubicBezTo>
                      <a:pt x="5412" y="65"/>
                      <a:pt x="5356" y="51"/>
                      <a:pt x="5287" y="51"/>
                    </a:cubicBezTo>
                    <a:cubicBezTo>
                      <a:pt x="5245" y="37"/>
                      <a:pt x="5189" y="23"/>
                      <a:pt x="5119" y="23"/>
                    </a:cubicBezTo>
                    <a:cubicBezTo>
                      <a:pt x="5022" y="7"/>
                      <a:pt x="4924" y="1"/>
                      <a:pt x="4828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9"/>
              <p:cNvSpPr/>
              <p:nvPr/>
            </p:nvSpPr>
            <p:spPr>
              <a:xfrm>
                <a:off x="520469" y="1865415"/>
                <a:ext cx="378379" cy="208591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4814" extrusionOk="0">
                    <a:moveTo>
                      <a:pt x="1" y="1"/>
                    </a:moveTo>
                    <a:cubicBezTo>
                      <a:pt x="1" y="1"/>
                      <a:pt x="85" y="154"/>
                      <a:pt x="266" y="433"/>
                    </a:cubicBezTo>
                    <a:cubicBezTo>
                      <a:pt x="350" y="573"/>
                      <a:pt x="447" y="726"/>
                      <a:pt x="573" y="921"/>
                    </a:cubicBezTo>
                    <a:cubicBezTo>
                      <a:pt x="629" y="1005"/>
                      <a:pt x="712" y="1117"/>
                      <a:pt x="782" y="1214"/>
                    </a:cubicBezTo>
                    <a:cubicBezTo>
                      <a:pt x="852" y="1326"/>
                      <a:pt x="922" y="1424"/>
                      <a:pt x="1005" y="1535"/>
                    </a:cubicBezTo>
                    <a:cubicBezTo>
                      <a:pt x="1340" y="1968"/>
                      <a:pt x="1772" y="2470"/>
                      <a:pt x="2289" y="2944"/>
                    </a:cubicBezTo>
                    <a:cubicBezTo>
                      <a:pt x="2400" y="3070"/>
                      <a:pt x="2540" y="3167"/>
                      <a:pt x="2679" y="3293"/>
                    </a:cubicBezTo>
                    <a:cubicBezTo>
                      <a:pt x="2819" y="3418"/>
                      <a:pt x="2958" y="3516"/>
                      <a:pt x="3125" y="3627"/>
                    </a:cubicBezTo>
                    <a:lnTo>
                      <a:pt x="3223" y="3711"/>
                    </a:lnTo>
                    <a:lnTo>
                      <a:pt x="3349" y="3781"/>
                    </a:lnTo>
                    <a:cubicBezTo>
                      <a:pt x="3432" y="3837"/>
                      <a:pt x="3502" y="3892"/>
                      <a:pt x="3586" y="3920"/>
                    </a:cubicBezTo>
                    <a:cubicBezTo>
                      <a:pt x="3656" y="3976"/>
                      <a:pt x="3753" y="4004"/>
                      <a:pt x="3837" y="4060"/>
                    </a:cubicBezTo>
                    <a:lnTo>
                      <a:pt x="4074" y="4185"/>
                    </a:lnTo>
                    <a:cubicBezTo>
                      <a:pt x="4255" y="4255"/>
                      <a:pt x="4423" y="4339"/>
                      <a:pt x="4590" y="4409"/>
                    </a:cubicBezTo>
                    <a:cubicBezTo>
                      <a:pt x="4674" y="4450"/>
                      <a:pt x="4757" y="4464"/>
                      <a:pt x="4841" y="4492"/>
                    </a:cubicBezTo>
                    <a:cubicBezTo>
                      <a:pt x="4939" y="4534"/>
                      <a:pt x="5022" y="4562"/>
                      <a:pt x="5106" y="4590"/>
                    </a:cubicBezTo>
                    <a:cubicBezTo>
                      <a:pt x="5455" y="4674"/>
                      <a:pt x="5818" y="4743"/>
                      <a:pt x="6166" y="4771"/>
                    </a:cubicBezTo>
                    <a:cubicBezTo>
                      <a:pt x="6264" y="4771"/>
                      <a:pt x="6348" y="4799"/>
                      <a:pt x="6431" y="4799"/>
                    </a:cubicBezTo>
                    <a:cubicBezTo>
                      <a:pt x="6473" y="4799"/>
                      <a:pt x="6515" y="4799"/>
                      <a:pt x="6557" y="4813"/>
                    </a:cubicBezTo>
                    <a:lnTo>
                      <a:pt x="6682" y="4813"/>
                    </a:lnTo>
                    <a:cubicBezTo>
                      <a:pt x="6850" y="4813"/>
                      <a:pt x="7003" y="4771"/>
                      <a:pt x="7185" y="4743"/>
                    </a:cubicBezTo>
                    <a:cubicBezTo>
                      <a:pt x="7422" y="4674"/>
                      <a:pt x="7631" y="4562"/>
                      <a:pt x="7826" y="4450"/>
                    </a:cubicBezTo>
                    <a:cubicBezTo>
                      <a:pt x="7910" y="4395"/>
                      <a:pt x="7980" y="4325"/>
                      <a:pt x="8049" y="4269"/>
                    </a:cubicBezTo>
                    <a:lnTo>
                      <a:pt x="8161" y="4171"/>
                    </a:lnTo>
                    <a:lnTo>
                      <a:pt x="8259" y="4060"/>
                    </a:lnTo>
                    <a:cubicBezTo>
                      <a:pt x="8384" y="3906"/>
                      <a:pt x="8496" y="3725"/>
                      <a:pt x="8565" y="3558"/>
                    </a:cubicBezTo>
                    <a:cubicBezTo>
                      <a:pt x="8649" y="3362"/>
                      <a:pt x="8705" y="3125"/>
                      <a:pt x="8719" y="2874"/>
                    </a:cubicBezTo>
                    <a:cubicBezTo>
                      <a:pt x="8733" y="2791"/>
                      <a:pt x="8719" y="2707"/>
                      <a:pt x="8719" y="2609"/>
                    </a:cubicBezTo>
                    <a:cubicBezTo>
                      <a:pt x="8719" y="2581"/>
                      <a:pt x="8705" y="2539"/>
                      <a:pt x="8705" y="2526"/>
                    </a:cubicBezTo>
                    <a:cubicBezTo>
                      <a:pt x="8649" y="2330"/>
                      <a:pt x="8538" y="2177"/>
                      <a:pt x="8398" y="2051"/>
                    </a:cubicBezTo>
                    <a:lnTo>
                      <a:pt x="8496" y="2051"/>
                    </a:lnTo>
                    <a:cubicBezTo>
                      <a:pt x="8538" y="2037"/>
                      <a:pt x="8468" y="1898"/>
                      <a:pt x="8286" y="1814"/>
                    </a:cubicBezTo>
                    <a:cubicBezTo>
                      <a:pt x="8189" y="1758"/>
                      <a:pt x="8091" y="1730"/>
                      <a:pt x="7966" y="1730"/>
                    </a:cubicBezTo>
                    <a:cubicBezTo>
                      <a:pt x="7910" y="1730"/>
                      <a:pt x="7826" y="1730"/>
                      <a:pt x="7756" y="1744"/>
                    </a:cubicBezTo>
                    <a:cubicBezTo>
                      <a:pt x="7732" y="1742"/>
                      <a:pt x="7711" y="1741"/>
                      <a:pt x="7691" y="1741"/>
                    </a:cubicBezTo>
                    <a:cubicBezTo>
                      <a:pt x="7594" y="1741"/>
                      <a:pt x="7540" y="1768"/>
                      <a:pt x="7505" y="1814"/>
                    </a:cubicBezTo>
                    <a:cubicBezTo>
                      <a:pt x="7408" y="1884"/>
                      <a:pt x="7366" y="1968"/>
                      <a:pt x="7338" y="2023"/>
                    </a:cubicBezTo>
                    <a:cubicBezTo>
                      <a:pt x="7324" y="2065"/>
                      <a:pt x="7324" y="2093"/>
                      <a:pt x="7324" y="2107"/>
                    </a:cubicBezTo>
                    <a:lnTo>
                      <a:pt x="7324" y="2177"/>
                    </a:lnTo>
                    <a:cubicBezTo>
                      <a:pt x="7324" y="2220"/>
                      <a:pt x="7333" y="2255"/>
                      <a:pt x="7350" y="2255"/>
                    </a:cubicBezTo>
                    <a:cubicBezTo>
                      <a:pt x="7354" y="2255"/>
                      <a:pt x="7360" y="2253"/>
                      <a:pt x="7366" y="2247"/>
                    </a:cubicBezTo>
                    <a:cubicBezTo>
                      <a:pt x="7371" y="2252"/>
                      <a:pt x="7376" y="2254"/>
                      <a:pt x="7380" y="2254"/>
                    </a:cubicBezTo>
                    <a:cubicBezTo>
                      <a:pt x="7400" y="2254"/>
                      <a:pt x="7418" y="2208"/>
                      <a:pt x="7463" y="2163"/>
                    </a:cubicBezTo>
                    <a:cubicBezTo>
                      <a:pt x="7491" y="2107"/>
                      <a:pt x="7561" y="2023"/>
                      <a:pt x="7673" y="1982"/>
                    </a:cubicBezTo>
                    <a:cubicBezTo>
                      <a:pt x="7722" y="1965"/>
                      <a:pt x="7785" y="1958"/>
                      <a:pt x="7852" y="1958"/>
                    </a:cubicBezTo>
                    <a:cubicBezTo>
                      <a:pt x="7899" y="1958"/>
                      <a:pt x="7947" y="1962"/>
                      <a:pt x="7994" y="1968"/>
                    </a:cubicBezTo>
                    <a:cubicBezTo>
                      <a:pt x="8091" y="1982"/>
                      <a:pt x="8189" y="2037"/>
                      <a:pt x="8286" y="2093"/>
                    </a:cubicBezTo>
                    <a:cubicBezTo>
                      <a:pt x="8440" y="2191"/>
                      <a:pt x="8565" y="2358"/>
                      <a:pt x="8621" y="2539"/>
                    </a:cubicBezTo>
                    <a:cubicBezTo>
                      <a:pt x="8649" y="2721"/>
                      <a:pt x="8635" y="2874"/>
                      <a:pt x="8621" y="3028"/>
                    </a:cubicBezTo>
                    <a:cubicBezTo>
                      <a:pt x="8565" y="3362"/>
                      <a:pt x="8426" y="3697"/>
                      <a:pt x="8217" y="3976"/>
                    </a:cubicBezTo>
                    <a:cubicBezTo>
                      <a:pt x="8035" y="4199"/>
                      <a:pt x="7798" y="4395"/>
                      <a:pt x="7547" y="4534"/>
                    </a:cubicBezTo>
                    <a:cubicBezTo>
                      <a:pt x="7477" y="4562"/>
                      <a:pt x="7408" y="4590"/>
                      <a:pt x="7352" y="4618"/>
                    </a:cubicBezTo>
                    <a:cubicBezTo>
                      <a:pt x="7282" y="4632"/>
                      <a:pt x="7212" y="4674"/>
                      <a:pt x="7143" y="4688"/>
                    </a:cubicBezTo>
                    <a:cubicBezTo>
                      <a:pt x="6989" y="4729"/>
                      <a:pt x="6836" y="4757"/>
                      <a:pt x="6654" y="4757"/>
                    </a:cubicBezTo>
                    <a:lnTo>
                      <a:pt x="6543" y="4757"/>
                    </a:lnTo>
                    <a:cubicBezTo>
                      <a:pt x="6501" y="4757"/>
                      <a:pt x="6445" y="4757"/>
                      <a:pt x="6417" y="4743"/>
                    </a:cubicBezTo>
                    <a:cubicBezTo>
                      <a:pt x="6334" y="4743"/>
                      <a:pt x="6250" y="4729"/>
                      <a:pt x="6152" y="4729"/>
                    </a:cubicBezTo>
                    <a:cubicBezTo>
                      <a:pt x="6097" y="4729"/>
                      <a:pt x="6055" y="4729"/>
                      <a:pt x="5999" y="4701"/>
                    </a:cubicBezTo>
                    <a:cubicBezTo>
                      <a:pt x="5943" y="4688"/>
                      <a:pt x="5901" y="4688"/>
                      <a:pt x="5845" y="4674"/>
                    </a:cubicBezTo>
                    <a:cubicBezTo>
                      <a:pt x="5873" y="4674"/>
                      <a:pt x="5915" y="4674"/>
                      <a:pt x="5957" y="4688"/>
                    </a:cubicBezTo>
                    <a:lnTo>
                      <a:pt x="6097" y="4688"/>
                    </a:lnTo>
                    <a:cubicBezTo>
                      <a:pt x="6208" y="4674"/>
                      <a:pt x="6278" y="4674"/>
                      <a:pt x="6306" y="4660"/>
                    </a:cubicBezTo>
                    <a:cubicBezTo>
                      <a:pt x="6362" y="4632"/>
                      <a:pt x="6264" y="4618"/>
                      <a:pt x="6124" y="4604"/>
                    </a:cubicBezTo>
                    <a:cubicBezTo>
                      <a:pt x="6055" y="4604"/>
                      <a:pt x="5985" y="4590"/>
                      <a:pt x="5915" y="4562"/>
                    </a:cubicBezTo>
                    <a:cubicBezTo>
                      <a:pt x="5845" y="4548"/>
                      <a:pt x="5790" y="4548"/>
                      <a:pt x="5748" y="4548"/>
                    </a:cubicBezTo>
                    <a:cubicBezTo>
                      <a:pt x="5664" y="4534"/>
                      <a:pt x="5580" y="4534"/>
                      <a:pt x="5511" y="4520"/>
                    </a:cubicBezTo>
                    <a:cubicBezTo>
                      <a:pt x="5427" y="4492"/>
                      <a:pt x="5357" y="4478"/>
                      <a:pt x="5260" y="4464"/>
                    </a:cubicBezTo>
                    <a:cubicBezTo>
                      <a:pt x="5441" y="4464"/>
                      <a:pt x="5525" y="4423"/>
                      <a:pt x="5469" y="4339"/>
                    </a:cubicBezTo>
                    <a:cubicBezTo>
                      <a:pt x="5455" y="4311"/>
                      <a:pt x="5357" y="4283"/>
                      <a:pt x="5288" y="4269"/>
                    </a:cubicBezTo>
                    <a:cubicBezTo>
                      <a:pt x="5218" y="4269"/>
                      <a:pt x="5148" y="4269"/>
                      <a:pt x="5078" y="4255"/>
                    </a:cubicBezTo>
                    <a:cubicBezTo>
                      <a:pt x="5009" y="4241"/>
                      <a:pt x="4939" y="4241"/>
                      <a:pt x="4869" y="4213"/>
                    </a:cubicBezTo>
                    <a:cubicBezTo>
                      <a:pt x="4799" y="4199"/>
                      <a:pt x="4702" y="4185"/>
                      <a:pt x="4632" y="4185"/>
                    </a:cubicBezTo>
                    <a:cubicBezTo>
                      <a:pt x="4562" y="4171"/>
                      <a:pt x="4478" y="4144"/>
                      <a:pt x="4409" y="4116"/>
                    </a:cubicBezTo>
                    <a:cubicBezTo>
                      <a:pt x="4339" y="4102"/>
                      <a:pt x="4255" y="4060"/>
                      <a:pt x="4172" y="4046"/>
                    </a:cubicBezTo>
                    <a:cubicBezTo>
                      <a:pt x="4102" y="4004"/>
                      <a:pt x="4004" y="3976"/>
                      <a:pt x="3934" y="3962"/>
                    </a:cubicBezTo>
                    <a:cubicBezTo>
                      <a:pt x="3865" y="3920"/>
                      <a:pt x="3781" y="3892"/>
                      <a:pt x="3711" y="3851"/>
                    </a:cubicBezTo>
                    <a:cubicBezTo>
                      <a:pt x="3653" y="3827"/>
                      <a:pt x="3585" y="3785"/>
                      <a:pt x="3524" y="3747"/>
                    </a:cubicBezTo>
                    <a:lnTo>
                      <a:pt x="3524" y="3747"/>
                    </a:lnTo>
                    <a:cubicBezTo>
                      <a:pt x="3545" y="3755"/>
                      <a:pt x="3568" y="3758"/>
                      <a:pt x="3586" y="3767"/>
                    </a:cubicBezTo>
                    <a:lnTo>
                      <a:pt x="3753" y="3823"/>
                    </a:lnTo>
                    <a:cubicBezTo>
                      <a:pt x="3795" y="3837"/>
                      <a:pt x="3851" y="3851"/>
                      <a:pt x="3921" y="3865"/>
                    </a:cubicBezTo>
                    <a:cubicBezTo>
                      <a:pt x="3976" y="3892"/>
                      <a:pt x="4046" y="3906"/>
                      <a:pt x="4102" y="3934"/>
                    </a:cubicBezTo>
                    <a:cubicBezTo>
                      <a:pt x="4144" y="3962"/>
                      <a:pt x="4213" y="3990"/>
                      <a:pt x="4269" y="4004"/>
                    </a:cubicBezTo>
                    <a:cubicBezTo>
                      <a:pt x="4286" y="4011"/>
                      <a:pt x="4298" y="4013"/>
                      <a:pt x="4305" y="4013"/>
                    </a:cubicBezTo>
                    <a:cubicBezTo>
                      <a:pt x="4329" y="4013"/>
                      <a:pt x="4308" y="3987"/>
                      <a:pt x="4255" y="3976"/>
                    </a:cubicBezTo>
                    <a:cubicBezTo>
                      <a:pt x="4144" y="3920"/>
                      <a:pt x="4032" y="3865"/>
                      <a:pt x="3893" y="3795"/>
                    </a:cubicBezTo>
                    <a:cubicBezTo>
                      <a:pt x="3795" y="3767"/>
                      <a:pt x="3711" y="3711"/>
                      <a:pt x="3642" y="3655"/>
                    </a:cubicBezTo>
                    <a:cubicBezTo>
                      <a:pt x="3558" y="3614"/>
                      <a:pt x="3488" y="3558"/>
                      <a:pt x="3404" y="3516"/>
                    </a:cubicBezTo>
                    <a:cubicBezTo>
                      <a:pt x="3237" y="3418"/>
                      <a:pt x="3084" y="3307"/>
                      <a:pt x="2930" y="3223"/>
                    </a:cubicBezTo>
                    <a:cubicBezTo>
                      <a:pt x="2819" y="3153"/>
                      <a:pt x="2707" y="3070"/>
                      <a:pt x="2595" y="3000"/>
                    </a:cubicBezTo>
                    <a:cubicBezTo>
                      <a:pt x="2498" y="2930"/>
                      <a:pt x="2386" y="2846"/>
                      <a:pt x="2261" y="2749"/>
                    </a:cubicBezTo>
                    <a:cubicBezTo>
                      <a:pt x="2191" y="2707"/>
                      <a:pt x="2121" y="2665"/>
                      <a:pt x="2079" y="2609"/>
                    </a:cubicBezTo>
                    <a:lnTo>
                      <a:pt x="2107" y="2609"/>
                    </a:lnTo>
                    <a:cubicBezTo>
                      <a:pt x="2163" y="2637"/>
                      <a:pt x="2219" y="2637"/>
                      <a:pt x="2302" y="2679"/>
                    </a:cubicBezTo>
                    <a:cubicBezTo>
                      <a:pt x="2309" y="2685"/>
                      <a:pt x="2313" y="2688"/>
                      <a:pt x="2316" y="2688"/>
                    </a:cubicBezTo>
                    <a:cubicBezTo>
                      <a:pt x="2323" y="2688"/>
                      <a:pt x="2310" y="2659"/>
                      <a:pt x="2289" y="2637"/>
                    </a:cubicBezTo>
                    <a:cubicBezTo>
                      <a:pt x="2219" y="2567"/>
                      <a:pt x="2121" y="2512"/>
                      <a:pt x="2051" y="2442"/>
                    </a:cubicBezTo>
                    <a:cubicBezTo>
                      <a:pt x="1982" y="2386"/>
                      <a:pt x="1912" y="2316"/>
                      <a:pt x="1842" y="2260"/>
                    </a:cubicBezTo>
                    <a:cubicBezTo>
                      <a:pt x="1703" y="2163"/>
                      <a:pt x="1563" y="2037"/>
                      <a:pt x="1424" y="1898"/>
                    </a:cubicBezTo>
                    <a:cubicBezTo>
                      <a:pt x="894" y="1354"/>
                      <a:pt x="419" y="684"/>
                      <a:pt x="1" y="1"/>
                    </a:cubicBez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9"/>
              <p:cNvSpPr/>
              <p:nvPr/>
            </p:nvSpPr>
            <p:spPr>
              <a:xfrm>
                <a:off x="420157" y="409400"/>
                <a:ext cx="462998" cy="944551"/>
              </a:xfrm>
              <a:custGeom>
                <a:avLst/>
                <a:gdLst/>
                <a:ahLst/>
                <a:cxnLst/>
                <a:rect l="l" t="t" r="r" b="b"/>
                <a:pathLst>
                  <a:path w="10686" h="21799" extrusionOk="0">
                    <a:moveTo>
                      <a:pt x="8105" y="1"/>
                    </a:moveTo>
                    <a:lnTo>
                      <a:pt x="7784" y="154"/>
                    </a:lnTo>
                    <a:cubicBezTo>
                      <a:pt x="7686" y="210"/>
                      <a:pt x="7561" y="266"/>
                      <a:pt x="7407" y="349"/>
                    </a:cubicBezTo>
                    <a:cubicBezTo>
                      <a:pt x="7268" y="433"/>
                      <a:pt x="7086" y="531"/>
                      <a:pt x="6905" y="628"/>
                    </a:cubicBezTo>
                    <a:cubicBezTo>
                      <a:pt x="6710" y="740"/>
                      <a:pt x="6515" y="879"/>
                      <a:pt x="6291" y="991"/>
                    </a:cubicBezTo>
                    <a:cubicBezTo>
                      <a:pt x="6194" y="1061"/>
                      <a:pt x="6068" y="1158"/>
                      <a:pt x="5957" y="1228"/>
                    </a:cubicBezTo>
                    <a:cubicBezTo>
                      <a:pt x="5845" y="1312"/>
                      <a:pt x="5719" y="1382"/>
                      <a:pt x="5594" y="1479"/>
                    </a:cubicBezTo>
                    <a:cubicBezTo>
                      <a:pt x="5106" y="1856"/>
                      <a:pt x="4576" y="2288"/>
                      <a:pt x="4060" y="2804"/>
                    </a:cubicBezTo>
                    <a:cubicBezTo>
                      <a:pt x="3013" y="3850"/>
                      <a:pt x="1953" y="5287"/>
                      <a:pt x="1200" y="6989"/>
                    </a:cubicBezTo>
                    <a:cubicBezTo>
                      <a:pt x="823" y="7854"/>
                      <a:pt x="517" y="8774"/>
                      <a:pt x="307" y="9737"/>
                    </a:cubicBezTo>
                    <a:cubicBezTo>
                      <a:pt x="98" y="10685"/>
                      <a:pt x="1" y="11690"/>
                      <a:pt x="14" y="12680"/>
                    </a:cubicBezTo>
                    <a:cubicBezTo>
                      <a:pt x="14" y="13670"/>
                      <a:pt x="140" y="14661"/>
                      <a:pt x="349" y="15623"/>
                    </a:cubicBezTo>
                    <a:cubicBezTo>
                      <a:pt x="558" y="16586"/>
                      <a:pt x="865" y="17506"/>
                      <a:pt x="1256" y="18343"/>
                    </a:cubicBezTo>
                    <a:cubicBezTo>
                      <a:pt x="1451" y="18775"/>
                      <a:pt x="1674" y="19180"/>
                      <a:pt x="1953" y="19543"/>
                    </a:cubicBezTo>
                    <a:cubicBezTo>
                      <a:pt x="2232" y="19919"/>
                      <a:pt x="2539" y="20226"/>
                      <a:pt x="2888" y="20505"/>
                    </a:cubicBezTo>
                    <a:cubicBezTo>
                      <a:pt x="3404" y="20924"/>
                      <a:pt x="3976" y="21244"/>
                      <a:pt x="4534" y="21426"/>
                    </a:cubicBezTo>
                    <a:cubicBezTo>
                      <a:pt x="5155" y="21674"/>
                      <a:pt x="5827" y="21798"/>
                      <a:pt x="6496" y="21798"/>
                    </a:cubicBezTo>
                    <a:cubicBezTo>
                      <a:pt x="6879" y="21798"/>
                      <a:pt x="7260" y="21758"/>
                      <a:pt x="7630" y="21677"/>
                    </a:cubicBezTo>
                    <a:cubicBezTo>
                      <a:pt x="7895" y="21621"/>
                      <a:pt x="8188" y="21537"/>
                      <a:pt x="8495" y="21426"/>
                    </a:cubicBezTo>
                    <a:cubicBezTo>
                      <a:pt x="8565" y="21398"/>
                      <a:pt x="8649" y="21384"/>
                      <a:pt x="8718" y="21342"/>
                    </a:cubicBezTo>
                    <a:cubicBezTo>
                      <a:pt x="8788" y="21314"/>
                      <a:pt x="8872" y="21272"/>
                      <a:pt x="8942" y="21244"/>
                    </a:cubicBezTo>
                    <a:cubicBezTo>
                      <a:pt x="9011" y="21202"/>
                      <a:pt x="9095" y="21147"/>
                      <a:pt x="9165" y="21119"/>
                    </a:cubicBezTo>
                    <a:cubicBezTo>
                      <a:pt x="9234" y="21063"/>
                      <a:pt x="9332" y="21035"/>
                      <a:pt x="9402" y="20965"/>
                    </a:cubicBezTo>
                    <a:cubicBezTo>
                      <a:pt x="9583" y="20826"/>
                      <a:pt x="9765" y="20645"/>
                      <a:pt x="9904" y="20449"/>
                    </a:cubicBezTo>
                    <a:cubicBezTo>
                      <a:pt x="9960" y="20380"/>
                      <a:pt x="10002" y="20310"/>
                      <a:pt x="10044" y="20240"/>
                    </a:cubicBezTo>
                    <a:cubicBezTo>
                      <a:pt x="10071" y="20198"/>
                      <a:pt x="10113" y="20142"/>
                      <a:pt x="10127" y="20073"/>
                    </a:cubicBezTo>
                    <a:cubicBezTo>
                      <a:pt x="10169" y="20017"/>
                      <a:pt x="10183" y="19947"/>
                      <a:pt x="10197" y="19891"/>
                    </a:cubicBezTo>
                    <a:cubicBezTo>
                      <a:pt x="10239" y="19780"/>
                      <a:pt x="10281" y="19654"/>
                      <a:pt x="10309" y="19529"/>
                    </a:cubicBezTo>
                    <a:cubicBezTo>
                      <a:pt x="10350" y="19292"/>
                      <a:pt x="10392" y="19040"/>
                      <a:pt x="10378" y="18803"/>
                    </a:cubicBezTo>
                    <a:lnTo>
                      <a:pt x="10378" y="18803"/>
                    </a:lnTo>
                    <a:cubicBezTo>
                      <a:pt x="10392" y="18817"/>
                      <a:pt x="10406" y="18845"/>
                      <a:pt x="10406" y="18845"/>
                    </a:cubicBezTo>
                    <a:cubicBezTo>
                      <a:pt x="10420" y="18873"/>
                      <a:pt x="10448" y="18887"/>
                      <a:pt x="10462" y="18887"/>
                    </a:cubicBezTo>
                    <a:cubicBezTo>
                      <a:pt x="10476" y="18901"/>
                      <a:pt x="10490" y="18915"/>
                      <a:pt x="10518" y="18915"/>
                    </a:cubicBezTo>
                    <a:cubicBezTo>
                      <a:pt x="10528" y="18919"/>
                      <a:pt x="10537" y="18921"/>
                      <a:pt x="10546" y="18921"/>
                    </a:cubicBezTo>
                    <a:cubicBezTo>
                      <a:pt x="10599" y="18921"/>
                      <a:pt x="10635" y="18849"/>
                      <a:pt x="10671" y="18706"/>
                    </a:cubicBezTo>
                    <a:cubicBezTo>
                      <a:pt x="10685" y="18636"/>
                      <a:pt x="10685" y="18538"/>
                      <a:pt x="10685" y="18427"/>
                    </a:cubicBezTo>
                    <a:cubicBezTo>
                      <a:pt x="10685" y="18385"/>
                      <a:pt x="10671" y="18329"/>
                      <a:pt x="10671" y="18259"/>
                    </a:cubicBezTo>
                    <a:cubicBezTo>
                      <a:pt x="10657" y="18204"/>
                      <a:pt x="10657" y="18134"/>
                      <a:pt x="10629" y="18064"/>
                    </a:cubicBezTo>
                    <a:cubicBezTo>
                      <a:pt x="10615" y="17994"/>
                      <a:pt x="10601" y="17939"/>
                      <a:pt x="10560" y="17869"/>
                    </a:cubicBezTo>
                    <a:lnTo>
                      <a:pt x="10546" y="17827"/>
                    </a:lnTo>
                    <a:cubicBezTo>
                      <a:pt x="10546" y="17799"/>
                      <a:pt x="10532" y="17785"/>
                      <a:pt x="10518" y="17757"/>
                    </a:cubicBezTo>
                    <a:cubicBezTo>
                      <a:pt x="10490" y="17701"/>
                      <a:pt x="10476" y="17660"/>
                      <a:pt x="10448" y="17632"/>
                    </a:cubicBezTo>
                    <a:cubicBezTo>
                      <a:pt x="10336" y="17450"/>
                      <a:pt x="10197" y="17297"/>
                      <a:pt x="10030" y="17171"/>
                    </a:cubicBezTo>
                    <a:cubicBezTo>
                      <a:pt x="9848" y="17060"/>
                      <a:pt x="9653" y="16990"/>
                      <a:pt x="9444" y="16934"/>
                    </a:cubicBezTo>
                    <a:cubicBezTo>
                      <a:pt x="9290" y="16948"/>
                      <a:pt x="9095" y="16948"/>
                      <a:pt x="8914" y="17004"/>
                    </a:cubicBezTo>
                    <a:cubicBezTo>
                      <a:pt x="8760" y="17046"/>
                      <a:pt x="8649" y="17088"/>
                      <a:pt x="8537" y="17143"/>
                    </a:cubicBezTo>
                    <a:cubicBezTo>
                      <a:pt x="8523" y="17157"/>
                      <a:pt x="8481" y="17185"/>
                      <a:pt x="8467" y="17185"/>
                    </a:cubicBezTo>
                    <a:lnTo>
                      <a:pt x="8453" y="17185"/>
                    </a:lnTo>
                    <a:lnTo>
                      <a:pt x="8439" y="17199"/>
                    </a:lnTo>
                    <a:cubicBezTo>
                      <a:pt x="8425" y="17213"/>
                      <a:pt x="8425" y="17213"/>
                      <a:pt x="8370" y="17255"/>
                    </a:cubicBezTo>
                    <a:cubicBezTo>
                      <a:pt x="8314" y="17283"/>
                      <a:pt x="8286" y="17325"/>
                      <a:pt x="8244" y="17367"/>
                    </a:cubicBezTo>
                    <a:cubicBezTo>
                      <a:pt x="8230" y="17395"/>
                      <a:pt x="8216" y="17408"/>
                      <a:pt x="8216" y="17422"/>
                    </a:cubicBezTo>
                    <a:cubicBezTo>
                      <a:pt x="8188" y="17436"/>
                      <a:pt x="8188" y="17464"/>
                      <a:pt x="8174" y="17478"/>
                    </a:cubicBezTo>
                    <a:cubicBezTo>
                      <a:pt x="8021" y="17743"/>
                      <a:pt x="8035" y="17980"/>
                      <a:pt x="8091" y="18120"/>
                    </a:cubicBezTo>
                    <a:cubicBezTo>
                      <a:pt x="8119" y="18245"/>
                      <a:pt x="8174" y="18301"/>
                      <a:pt x="8188" y="18329"/>
                    </a:cubicBezTo>
                    <a:cubicBezTo>
                      <a:pt x="8211" y="18352"/>
                      <a:pt x="8226" y="18362"/>
                      <a:pt x="8237" y="18362"/>
                    </a:cubicBezTo>
                    <a:cubicBezTo>
                      <a:pt x="8246" y="18362"/>
                      <a:pt x="8252" y="18356"/>
                      <a:pt x="8258" y="18343"/>
                    </a:cubicBezTo>
                    <a:cubicBezTo>
                      <a:pt x="8300" y="18343"/>
                      <a:pt x="8328" y="18315"/>
                      <a:pt x="8356" y="18245"/>
                    </a:cubicBezTo>
                    <a:cubicBezTo>
                      <a:pt x="8356" y="18231"/>
                      <a:pt x="8356" y="18204"/>
                      <a:pt x="8370" y="18190"/>
                    </a:cubicBezTo>
                    <a:cubicBezTo>
                      <a:pt x="8370" y="18176"/>
                      <a:pt x="8384" y="18162"/>
                      <a:pt x="8384" y="18120"/>
                    </a:cubicBezTo>
                    <a:lnTo>
                      <a:pt x="8439" y="17966"/>
                    </a:lnTo>
                    <a:cubicBezTo>
                      <a:pt x="8495" y="17855"/>
                      <a:pt x="8579" y="17757"/>
                      <a:pt x="8718" y="17701"/>
                    </a:cubicBezTo>
                    <a:cubicBezTo>
                      <a:pt x="8844" y="17673"/>
                      <a:pt x="8983" y="17646"/>
                      <a:pt x="9137" y="17646"/>
                    </a:cubicBezTo>
                    <a:cubicBezTo>
                      <a:pt x="9402" y="17660"/>
                      <a:pt x="9681" y="17785"/>
                      <a:pt x="9848" y="18008"/>
                    </a:cubicBezTo>
                    <a:cubicBezTo>
                      <a:pt x="9932" y="18120"/>
                      <a:pt x="9988" y="18273"/>
                      <a:pt x="10044" y="18399"/>
                    </a:cubicBezTo>
                    <a:cubicBezTo>
                      <a:pt x="10057" y="18469"/>
                      <a:pt x="10099" y="18538"/>
                      <a:pt x="10113" y="18608"/>
                    </a:cubicBezTo>
                    <a:cubicBezTo>
                      <a:pt x="10127" y="18678"/>
                      <a:pt x="10141" y="18748"/>
                      <a:pt x="10141" y="18803"/>
                    </a:cubicBezTo>
                    <a:cubicBezTo>
                      <a:pt x="10239" y="19305"/>
                      <a:pt x="10127" y="19822"/>
                      <a:pt x="9862" y="20268"/>
                    </a:cubicBezTo>
                    <a:cubicBezTo>
                      <a:pt x="9625" y="20645"/>
                      <a:pt x="9262" y="20937"/>
                      <a:pt x="8886" y="21119"/>
                    </a:cubicBezTo>
                    <a:cubicBezTo>
                      <a:pt x="8467" y="21314"/>
                      <a:pt x="8035" y="21454"/>
                      <a:pt x="7603" y="21551"/>
                    </a:cubicBezTo>
                    <a:cubicBezTo>
                      <a:pt x="7201" y="21624"/>
                      <a:pt x="6809" y="21665"/>
                      <a:pt x="6410" y="21665"/>
                    </a:cubicBezTo>
                    <a:cubicBezTo>
                      <a:pt x="6352" y="21665"/>
                      <a:pt x="6294" y="21665"/>
                      <a:pt x="6236" y="21663"/>
                    </a:cubicBezTo>
                    <a:cubicBezTo>
                      <a:pt x="5454" y="21621"/>
                      <a:pt x="4687" y="21398"/>
                      <a:pt x="3990" y="21049"/>
                    </a:cubicBezTo>
                    <a:cubicBezTo>
                      <a:pt x="3655" y="20868"/>
                      <a:pt x="3334" y="20645"/>
                      <a:pt x="3013" y="20407"/>
                    </a:cubicBezTo>
                    <a:cubicBezTo>
                      <a:pt x="2679" y="20128"/>
                      <a:pt x="2386" y="19808"/>
                      <a:pt x="2107" y="19445"/>
                    </a:cubicBezTo>
                    <a:cubicBezTo>
                      <a:pt x="1842" y="19082"/>
                      <a:pt x="1619" y="18678"/>
                      <a:pt x="1423" y="18259"/>
                    </a:cubicBezTo>
                    <a:cubicBezTo>
                      <a:pt x="1381" y="18120"/>
                      <a:pt x="1312" y="17994"/>
                      <a:pt x="1256" y="17855"/>
                    </a:cubicBezTo>
                    <a:cubicBezTo>
                      <a:pt x="1210" y="17740"/>
                      <a:pt x="1164" y="17625"/>
                      <a:pt x="1126" y="17518"/>
                    </a:cubicBezTo>
                    <a:lnTo>
                      <a:pt x="1126" y="17518"/>
                    </a:lnTo>
                    <a:cubicBezTo>
                      <a:pt x="1156" y="17593"/>
                      <a:pt x="1199" y="17671"/>
                      <a:pt x="1242" y="17757"/>
                    </a:cubicBezTo>
                    <a:cubicBezTo>
                      <a:pt x="1284" y="17855"/>
                      <a:pt x="1381" y="17980"/>
                      <a:pt x="1451" y="18078"/>
                    </a:cubicBezTo>
                    <a:cubicBezTo>
                      <a:pt x="1521" y="18190"/>
                      <a:pt x="1591" y="18287"/>
                      <a:pt x="1660" y="18357"/>
                    </a:cubicBezTo>
                    <a:lnTo>
                      <a:pt x="1800" y="18496"/>
                    </a:lnTo>
                    <a:cubicBezTo>
                      <a:pt x="1813" y="18505"/>
                      <a:pt x="1823" y="18509"/>
                      <a:pt x="1831" y="18509"/>
                    </a:cubicBezTo>
                    <a:cubicBezTo>
                      <a:pt x="1888" y="18509"/>
                      <a:pt x="1797" y="18289"/>
                      <a:pt x="1674" y="17994"/>
                    </a:cubicBezTo>
                    <a:cubicBezTo>
                      <a:pt x="1535" y="17660"/>
                      <a:pt x="1381" y="17269"/>
                      <a:pt x="1312" y="17102"/>
                    </a:cubicBezTo>
                    <a:cubicBezTo>
                      <a:pt x="1242" y="16892"/>
                      <a:pt x="1172" y="16683"/>
                      <a:pt x="1075" y="16474"/>
                    </a:cubicBezTo>
                    <a:cubicBezTo>
                      <a:pt x="1005" y="16265"/>
                      <a:pt x="935" y="16083"/>
                      <a:pt x="865" y="15874"/>
                    </a:cubicBezTo>
                    <a:lnTo>
                      <a:pt x="865" y="15874"/>
                    </a:lnTo>
                    <a:cubicBezTo>
                      <a:pt x="1027" y="16141"/>
                      <a:pt x="1164" y="16310"/>
                      <a:pt x="1269" y="16310"/>
                    </a:cubicBezTo>
                    <a:cubicBezTo>
                      <a:pt x="1318" y="16310"/>
                      <a:pt x="1360" y="16274"/>
                      <a:pt x="1395" y="16195"/>
                    </a:cubicBezTo>
                    <a:cubicBezTo>
                      <a:pt x="1423" y="16111"/>
                      <a:pt x="1354" y="15832"/>
                      <a:pt x="1284" y="15679"/>
                    </a:cubicBezTo>
                    <a:cubicBezTo>
                      <a:pt x="1033" y="15037"/>
                      <a:pt x="768" y="14270"/>
                      <a:pt x="614" y="13405"/>
                    </a:cubicBezTo>
                    <a:cubicBezTo>
                      <a:pt x="447" y="12568"/>
                      <a:pt x="377" y="11648"/>
                      <a:pt x="489" y="10741"/>
                    </a:cubicBezTo>
                    <a:lnTo>
                      <a:pt x="489" y="10741"/>
                    </a:lnTo>
                    <a:cubicBezTo>
                      <a:pt x="489" y="10853"/>
                      <a:pt x="503" y="10950"/>
                      <a:pt x="503" y="11034"/>
                    </a:cubicBezTo>
                    <a:cubicBezTo>
                      <a:pt x="503" y="11173"/>
                      <a:pt x="545" y="11341"/>
                      <a:pt x="545" y="11494"/>
                    </a:cubicBezTo>
                    <a:cubicBezTo>
                      <a:pt x="558" y="11648"/>
                      <a:pt x="558" y="11801"/>
                      <a:pt x="572" y="11969"/>
                    </a:cubicBezTo>
                    <a:cubicBezTo>
                      <a:pt x="586" y="12122"/>
                      <a:pt x="614" y="12275"/>
                      <a:pt x="614" y="12457"/>
                    </a:cubicBezTo>
                    <a:cubicBezTo>
                      <a:pt x="628" y="12610"/>
                      <a:pt x="642" y="12778"/>
                      <a:pt x="656" y="12959"/>
                    </a:cubicBezTo>
                    <a:cubicBezTo>
                      <a:pt x="667" y="13032"/>
                      <a:pt x="683" y="13062"/>
                      <a:pt x="699" y="13062"/>
                    </a:cubicBezTo>
                    <a:cubicBezTo>
                      <a:pt x="727" y="13062"/>
                      <a:pt x="754" y="12980"/>
                      <a:pt x="754" y="12875"/>
                    </a:cubicBezTo>
                    <a:cubicBezTo>
                      <a:pt x="754" y="12708"/>
                      <a:pt x="726" y="12554"/>
                      <a:pt x="726" y="12359"/>
                    </a:cubicBezTo>
                    <a:lnTo>
                      <a:pt x="726" y="11801"/>
                    </a:lnTo>
                    <a:cubicBezTo>
                      <a:pt x="782" y="10797"/>
                      <a:pt x="963" y="9779"/>
                      <a:pt x="1144" y="8844"/>
                    </a:cubicBezTo>
                    <a:cubicBezTo>
                      <a:pt x="1284" y="8133"/>
                      <a:pt x="1493" y="7449"/>
                      <a:pt x="1730" y="6766"/>
                    </a:cubicBezTo>
                    <a:cubicBezTo>
                      <a:pt x="1814" y="6556"/>
                      <a:pt x="1884" y="6361"/>
                      <a:pt x="1953" y="6152"/>
                    </a:cubicBezTo>
                    <a:cubicBezTo>
                      <a:pt x="1967" y="6194"/>
                      <a:pt x="1967" y="6222"/>
                      <a:pt x="1981" y="6264"/>
                    </a:cubicBezTo>
                    <a:cubicBezTo>
                      <a:pt x="2009" y="6417"/>
                      <a:pt x="2023" y="6556"/>
                      <a:pt x="1967" y="6821"/>
                    </a:cubicBezTo>
                    <a:cubicBezTo>
                      <a:pt x="1963" y="6846"/>
                      <a:pt x="1967" y="6856"/>
                      <a:pt x="1977" y="6856"/>
                    </a:cubicBezTo>
                    <a:cubicBezTo>
                      <a:pt x="1999" y="6856"/>
                      <a:pt x="2049" y="6797"/>
                      <a:pt x="2079" y="6738"/>
                    </a:cubicBezTo>
                    <a:cubicBezTo>
                      <a:pt x="2121" y="6612"/>
                      <a:pt x="2176" y="6487"/>
                      <a:pt x="2232" y="6389"/>
                    </a:cubicBezTo>
                    <a:cubicBezTo>
                      <a:pt x="2288" y="6264"/>
                      <a:pt x="2330" y="6152"/>
                      <a:pt x="2372" y="6040"/>
                    </a:cubicBezTo>
                    <a:cubicBezTo>
                      <a:pt x="2428" y="5929"/>
                      <a:pt x="2455" y="5803"/>
                      <a:pt x="2511" y="5706"/>
                    </a:cubicBezTo>
                    <a:cubicBezTo>
                      <a:pt x="2567" y="5594"/>
                      <a:pt x="2595" y="5482"/>
                      <a:pt x="2651" y="5371"/>
                    </a:cubicBezTo>
                    <a:cubicBezTo>
                      <a:pt x="2707" y="5273"/>
                      <a:pt x="2734" y="5148"/>
                      <a:pt x="2790" y="5036"/>
                    </a:cubicBezTo>
                    <a:cubicBezTo>
                      <a:pt x="2846" y="4938"/>
                      <a:pt x="2888" y="4827"/>
                      <a:pt x="2944" y="4715"/>
                    </a:cubicBezTo>
                    <a:cubicBezTo>
                      <a:pt x="3055" y="4478"/>
                      <a:pt x="3167" y="4269"/>
                      <a:pt x="3306" y="4060"/>
                    </a:cubicBezTo>
                    <a:cubicBezTo>
                      <a:pt x="3864" y="3209"/>
                      <a:pt x="4590" y="2428"/>
                      <a:pt x="5399" y="1744"/>
                    </a:cubicBezTo>
                    <a:cubicBezTo>
                      <a:pt x="6222" y="1061"/>
                      <a:pt x="7142" y="475"/>
                      <a:pt x="8105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9"/>
              <p:cNvSpPr/>
              <p:nvPr/>
            </p:nvSpPr>
            <p:spPr>
              <a:xfrm>
                <a:off x="590622" y="347739"/>
                <a:ext cx="797399" cy="711435"/>
              </a:xfrm>
              <a:custGeom>
                <a:avLst/>
                <a:gdLst/>
                <a:ahLst/>
                <a:cxnLst/>
                <a:rect l="l" t="t" r="r" b="b"/>
                <a:pathLst>
                  <a:path w="18404" h="16419" extrusionOk="0">
                    <a:moveTo>
                      <a:pt x="8551" y="1"/>
                    </a:moveTo>
                    <a:lnTo>
                      <a:pt x="8132" y="43"/>
                    </a:lnTo>
                    <a:cubicBezTo>
                      <a:pt x="7993" y="71"/>
                      <a:pt x="7853" y="98"/>
                      <a:pt x="7728" y="140"/>
                    </a:cubicBezTo>
                    <a:cubicBezTo>
                      <a:pt x="7588" y="168"/>
                      <a:pt x="7463" y="182"/>
                      <a:pt x="7337" y="238"/>
                    </a:cubicBezTo>
                    <a:cubicBezTo>
                      <a:pt x="7100" y="322"/>
                      <a:pt x="6835" y="391"/>
                      <a:pt x="6598" y="503"/>
                    </a:cubicBezTo>
                    <a:cubicBezTo>
                      <a:pt x="6472" y="559"/>
                      <a:pt x="6347" y="587"/>
                      <a:pt x="6221" y="642"/>
                    </a:cubicBezTo>
                    <a:cubicBezTo>
                      <a:pt x="6110" y="698"/>
                      <a:pt x="5984" y="740"/>
                      <a:pt x="5844" y="782"/>
                    </a:cubicBezTo>
                    <a:cubicBezTo>
                      <a:pt x="5719" y="838"/>
                      <a:pt x="5593" y="880"/>
                      <a:pt x="5454" y="935"/>
                    </a:cubicBezTo>
                    <a:cubicBezTo>
                      <a:pt x="5342" y="991"/>
                      <a:pt x="5203" y="1047"/>
                      <a:pt x="5077" y="1089"/>
                    </a:cubicBezTo>
                    <a:cubicBezTo>
                      <a:pt x="4826" y="1214"/>
                      <a:pt x="4575" y="1326"/>
                      <a:pt x="4324" y="1438"/>
                    </a:cubicBezTo>
                    <a:cubicBezTo>
                      <a:pt x="4199" y="1493"/>
                      <a:pt x="4087" y="1563"/>
                      <a:pt x="3961" y="1619"/>
                    </a:cubicBezTo>
                    <a:cubicBezTo>
                      <a:pt x="3836" y="1689"/>
                      <a:pt x="3710" y="1744"/>
                      <a:pt x="3599" y="1814"/>
                    </a:cubicBezTo>
                    <a:cubicBezTo>
                      <a:pt x="3348" y="1926"/>
                      <a:pt x="3111" y="2065"/>
                      <a:pt x="2859" y="2191"/>
                    </a:cubicBezTo>
                    <a:cubicBezTo>
                      <a:pt x="1883" y="2735"/>
                      <a:pt x="921" y="3321"/>
                      <a:pt x="0" y="3934"/>
                    </a:cubicBezTo>
                    <a:cubicBezTo>
                      <a:pt x="0" y="3934"/>
                      <a:pt x="112" y="3865"/>
                      <a:pt x="321" y="3739"/>
                    </a:cubicBezTo>
                    <a:cubicBezTo>
                      <a:pt x="418" y="3669"/>
                      <a:pt x="544" y="3600"/>
                      <a:pt x="697" y="3516"/>
                    </a:cubicBezTo>
                    <a:cubicBezTo>
                      <a:pt x="851" y="3432"/>
                      <a:pt x="1032" y="3335"/>
                      <a:pt x="1227" y="3223"/>
                    </a:cubicBezTo>
                    <a:cubicBezTo>
                      <a:pt x="2009" y="2763"/>
                      <a:pt x="3125" y="2135"/>
                      <a:pt x="4533" y="1563"/>
                    </a:cubicBezTo>
                    <a:cubicBezTo>
                      <a:pt x="5245" y="1284"/>
                      <a:pt x="6040" y="1019"/>
                      <a:pt x="6891" y="866"/>
                    </a:cubicBezTo>
                    <a:cubicBezTo>
                      <a:pt x="7392" y="767"/>
                      <a:pt x="7918" y="712"/>
                      <a:pt x="8457" y="712"/>
                    </a:cubicBezTo>
                    <a:cubicBezTo>
                      <a:pt x="8832" y="712"/>
                      <a:pt x="9213" y="739"/>
                      <a:pt x="9597" y="796"/>
                    </a:cubicBezTo>
                    <a:cubicBezTo>
                      <a:pt x="9820" y="852"/>
                      <a:pt x="10057" y="880"/>
                      <a:pt x="10294" y="949"/>
                    </a:cubicBezTo>
                    <a:lnTo>
                      <a:pt x="10461" y="1005"/>
                    </a:lnTo>
                    <a:lnTo>
                      <a:pt x="10545" y="1019"/>
                    </a:lnTo>
                    <a:lnTo>
                      <a:pt x="10643" y="1061"/>
                    </a:lnTo>
                    <a:cubicBezTo>
                      <a:pt x="10740" y="1089"/>
                      <a:pt x="10866" y="1145"/>
                      <a:pt x="10964" y="1186"/>
                    </a:cubicBezTo>
                    <a:cubicBezTo>
                      <a:pt x="11089" y="1214"/>
                      <a:pt x="11201" y="1270"/>
                      <a:pt x="11298" y="1326"/>
                    </a:cubicBezTo>
                    <a:lnTo>
                      <a:pt x="11480" y="1396"/>
                    </a:lnTo>
                    <a:cubicBezTo>
                      <a:pt x="11522" y="1410"/>
                      <a:pt x="11577" y="1438"/>
                      <a:pt x="11633" y="1479"/>
                    </a:cubicBezTo>
                    <a:cubicBezTo>
                      <a:pt x="11731" y="1535"/>
                      <a:pt x="11842" y="1577"/>
                      <a:pt x="11968" y="1647"/>
                    </a:cubicBezTo>
                    <a:cubicBezTo>
                      <a:pt x="12066" y="1717"/>
                      <a:pt x="12177" y="1772"/>
                      <a:pt x="12275" y="1842"/>
                    </a:cubicBezTo>
                    <a:lnTo>
                      <a:pt x="12428" y="1954"/>
                    </a:lnTo>
                    <a:lnTo>
                      <a:pt x="12596" y="2051"/>
                    </a:lnTo>
                    <a:lnTo>
                      <a:pt x="12902" y="2261"/>
                    </a:lnTo>
                    <a:lnTo>
                      <a:pt x="13209" y="2484"/>
                    </a:lnTo>
                    <a:lnTo>
                      <a:pt x="13349" y="2609"/>
                    </a:lnTo>
                    <a:cubicBezTo>
                      <a:pt x="13391" y="2651"/>
                      <a:pt x="13433" y="2693"/>
                      <a:pt x="13488" y="2735"/>
                    </a:cubicBezTo>
                    <a:lnTo>
                      <a:pt x="13767" y="2972"/>
                    </a:lnTo>
                    <a:cubicBezTo>
                      <a:pt x="13851" y="3070"/>
                      <a:pt x="13949" y="3153"/>
                      <a:pt x="14046" y="3237"/>
                    </a:cubicBezTo>
                    <a:cubicBezTo>
                      <a:pt x="14130" y="3321"/>
                      <a:pt x="14228" y="3418"/>
                      <a:pt x="14325" y="3502"/>
                    </a:cubicBezTo>
                    <a:lnTo>
                      <a:pt x="14576" y="3781"/>
                    </a:lnTo>
                    <a:cubicBezTo>
                      <a:pt x="15274" y="4534"/>
                      <a:pt x="15901" y="5329"/>
                      <a:pt x="16487" y="6152"/>
                    </a:cubicBezTo>
                    <a:lnTo>
                      <a:pt x="16906" y="6780"/>
                    </a:lnTo>
                    <a:lnTo>
                      <a:pt x="17115" y="7087"/>
                    </a:lnTo>
                    <a:lnTo>
                      <a:pt x="17199" y="7254"/>
                    </a:lnTo>
                    <a:cubicBezTo>
                      <a:pt x="17227" y="7296"/>
                      <a:pt x="17254" y="7352"/>
                      <a:pt x="17282" y="7408"/>
                    </a:cubicBezTo>
                    <a:cubicBezTo>
                      <a:pt x="17506" y="7826"/>
                      <a:pt x="17701" y="8258"/>
                      <a:pt x="17826" y="8719"/>
                    </a:cubicBezTo>
                    <a:cubicBezTo>
                      <a:pt x="18091" y="9597"/>
                      <a:pt x="18133" y="10532"/>
                      <a:pt x="18008" y="11383"/>
                    </a:cubicBezTo>
                    <a:cubicBezTo>
                      <a:pt x="17966" y="11704"/>
                      <a:pt x="17910" y="12011"/>
                      <a:pt x="17826" y="12304"/>
                    </a:cubicBezTo>
                    <a:cubicBezTo>
                      <a:pt x="17743" y="12610"/>
                      <a:pt x="17631" y="12903"/>
                      <a:pt x="17506" y="13168"/>
                    </a:cubicBezTo>
                    <a:cubicBezTo>
                      <a:pt x="17408" y="13392"/>
                      <a:pt x="17282" y="13615"/>
                      <a:pt x="17143" y="13838"/>
                    </a:cubicBezTo>
                    <a:cubicBezTo>
                      <a:pt x="17003" y="14047"/>
                      <a:pt x="16864" y="14284"/>
                      <a:pt x="16710" y="14466"/>
                    </a:cubicBezTo>
                    <a:cubicBezTo>
                      <a:pt x="16390" y="14870"/>
                      <a:pt x="16027" y="15261"/>
                      <a:pt x="15609" y="15567"/>
                    </a:cubicBezTo>
                    <a:cubicBezTo>
                      <a:pt x="15553" y="15609"/>
                      <a:pt x="15497" y="15651"/>
                      <a:pt x="15455" y="15693"/>
                    </a:cubicBezTo>
                    <a:cubicBezTo>
                      <a:pt x="15399" y="15721"/>
                      <a:pt x="15330" y="15777"/>
                      <a:pt x="15274" y="15819"/>
                    </a:cubicBezTo>
                    <a:cubicBezTo>
                      <a:pt x="15218" y="15846"/>
                      <a:pt x="15148" y="15902"/>
                      <a:pt x="15078" y="15930"/>
                    </a:cubicBezTo>
                    <a:cubicBezTo>
                      <a:pt x="15009" y="15972"/>
                      <a:pt x="14967" y="16028"/>
                      <a:pt x="14897" y="16042"/>
                    </a:cubicBezTo>
                    <a:cubicBezTo>
                      <a:pt x="14632" y="16181"/>
                      <a:pt x="14311" y="16265"/>
                      <a:pt x="13990" y="16279"/>
                    </a:cubicBezTo>
                    <a:lnTo>
                      <a:pt x="13656" y="16279"/>
                    </a:lnTo>
                    <a:cubicBezTo>
                      <a:pt x="13600" y="16279"/>
                      <a:pt x="13558" y="16279"/>
                      <a:pt x="13502" y="16265"/>
                    </a:cubicBezTo>
                    <a:lnTo>
                      <a:pt x="13335" y="16237"/>
                    </a:lnTo>
                    <a:cubicBezTo>
                      <a:pt x="13265" y="16209"/>
                      <a:pt x="13195" y="16195"/>
                      <a:pt x="13112" y="16181"/>
                    </a:cubicBezTo>
                    <a:cubicBezTo>
                      <a:pt x="12902" y="16111"/>
                      <a:pt x="12679" y="16000"/>
                      <a:pt x="12498" y="15888"/>
                    </a:cubicBezTo>
                    <a:lnTo>
                      <a:pt x="12428" y="15833"/>
                    </a:lnTo>
                    <a:lnTo>
                      <a:pt x="12358" y="15777"/>
                    </a:lnTo>
                    <a:cubicBezTo>
                      <a:pt x="12331" y="15749"/>
                      <a:pt x="12275" y="15707"/>
                      <a:pt x="12247" y="15679"/>
                    </a:cubicBezTo>
                    <a:cubicBezTo>
                      <a:pt x="12205" y="15637"/>
                      <a:pt x="12177" y="15609"/>
                      <a:pt x="12135" y="15554"/>
                    </a:cubicBezTo>
                    <a:lnTo>
                      <a:pt x="12080" y="15498"/>
                    </a:lnTo>
                    <a:lnTo>
                      <a:pt x="12038" y="15428"/>
                    </a:lnTo>
                    <a:cubicBezTo>
                      <a:pt x="12052" y="15428"/>
                      <a:pt x="12080" y="15442"/>
                      <a:pt x="12107" y="15442"/>
                    </a:cubicBezTo>
                    <a:cubicBezTo>
                      <a:pt x="12135" y="15442"/>
                      <a:pt x="12149" y="15442"/>
                      <a:pt x="12177" y="15428"/>
                    </a:cubicBezTo>
                    <a:cubicBezTo>
                      <a:pt x="12191" y="15428"/>
                      <a:pt x="12219" y="15428"/>
                      <a:pt x="12219" y="15414"/>
                    </a:cubicBezTo>
                    <a:cubicBezTo>
                      <a:pt x="12289" y="15372"/>
                      <a:pt x="12289" y="15289"/>
                      <a:pt x="12261" y="15177"/>
                    </a:cubicBezTo>
                    <a:cubicBezTo>
                      <a:pt x="12247" y="15135"/>
                      <a:pt x="12219" y="15079"/>
                      <a:pt x="12191" y="15010"/>
                    </a:cubicBezTo>
                    <a:cubicBezTo>
                      <a:pt x="12177" y="14982"/>
                      <a:pt x="12149" y="14940"/>
                      <a:pt x="12149" y="14912"/>
                    </a:cubicBezTo>
                    <a:cubicBezTo>
                      <a:pt x="12149" y="14884"/>
                      <a:pt x="12135" y="14870"/>
                      <a:pt x="12135" y="14856"/>
                    </a:cubicBezTo>
                    <a:lnTo>
                      <a:pt x="12135" y="14814"/>
                    </a:lnTo>
                    <a:cubicBezTo>
                      <a:pt x="12107" y="14703"/>
                      <a:pt x="12135" y="14521"/>
                      <a:pt x="12233" y="14396"/>
                    </a:cubicBezTo>
                    <a:cubicBezTo>
                      <a:pt x="12233" y="14382"/>
                      <a:pt x="12247" y="14382"/>
                      <a:pt x="12247" y="14368"/>
                    </a:cubicBezTo>
                    <a:lnTo>
                      <a:pt x="12247" y="14354"/>
                    </a:lnTo>
                    <a:cubicBezTo>
                      <a:pt x="12243" y="14349"/>
                      <a:pt x="12240" y="14345"/>
                      <a:pt x="12238" y="14341"/>
                    </a:cubicBezTo>
                    <a:lnTo>
                      <a:pt x="12238" y="14341"/>
                    </a:lnTo>
                    <a:cubicBezTo>
                      <a:pt x="12254" y="14357"/>
                      <a:pt x="12261" y="14363"/>
                      <a:pt x="12262" y="14363"/>
                    </a:cubicBezTo>
                    <a:cubicBezTo>
                      <a:pt x="12264" y="14363"/>
                      <a:pt x="12237" y="14332"/>
                      <a:pt x="12234" y="14332"/>
                    </a:cubicBezTo>
                    <a:lnTo>
                      <a:pt x="12234" y="14332"/>
                    </a:lnTo>
                    <a:cubicBezTo>
                      <a:pt x="12233" y="14332"/>
                      <a:pt x="12234" y="14334"/>
                      <a:pt x="12238" y="14341"/>
                    </a:cubicBezTo>
                    <a:lnTo>
                      <a:pt x="12238" y="14341"/>
                    </a:lnTo>
                    <a:cubicBezTo>
                      <a:pt x="12212" y="14315"/>
                      <a:pt x="12161" y="14261"/>
                      <a:pt x="12066" y="14159"/>
                    </a:cubicBezTo>
                    <a:lnTo>
                      <a:pt x="12080" y="14159"/>
                    </a:lnTo>
                    <a:cubicBezTo>
                      <a:pt x="12107" y="14145"/>
                      <a:pt x="12121" y="14145"/>
                      <a:pt x="12135" y="14117"/>
                    </a:cubicBezTo>
                    <a:lnTo>
                      <a:pt x="12121" y="14117"/>
                    </a:lnTo>
                    <a:cubicBezTo>
                      <a:pt x="12135" y="14117"/>
                      <a:pt x="12135" y="14103"/>
                      <a:pt x="12135" y="14103"/>
                    </a:cubicBezTo>
                    <a:cubicBezTo>
                      <a:pt x="12177" y="14089"/>
                      <a:pt x="12205" y="14075"/>
                      <a:pt x="12233" y="14019"/>
                    </a:cubicBezTo>
                    <a:cubicBezTo>
                      <a:pt x="12247" y="14005"/>
                      <a:pt x="12247" y="13977"/>
                      <a:pt x="12247" y="13949"/>
                    </a:cubicBezTo>
                    <a:lnTo>
                      <a:pt x="12247" y="13908"/>
                    </a:lnTo>
                    <a:cubicBezTo>
                      <a:pt x="12247" y="13894"/>
                      <a:pt x="12247" y="13894"/>
                      <a:pt x="12233" y="13880"/>
                    </a:cubicBezTo>
                    <a:cubicBezTo>
                      <a:pt x="12205" y="13824"/>
                      <a:pt x="12121" y="13754"/>
                      <a:pt x="12024" y="13754"/>
                    </a:cubicBezTo>
                    <a:cubicBezTo>
                      <a:pt x="11912" y="13754"/>
                      <a:pt x="11773" y="13824"/>
                      <a:pt x="11647" y="13936"/>
                    </a:cubicBezTo>
                    <a:cubicBezTo>
                      <a:pt x="11438" y="14103"/>
                      <a:pt x="11298" y="14438"/>
                      <a:pt x="11340" y="14772"/>
                    </a:cubicBezTo>
                    <a:cubicBezTo>
                      <a:pt x="11354" y="14926"/>
                      <a:pt x="11410" y="15079"/>
                      <a:pt x="11494" y="15219"/>
                    </a:cubicBezTo>
                    <a:cubicBezTo>
                      <a:pt x="11577" y="15344"/>
                      <a:pt x="11675" y="15470"/>
                      <a:pt x="11773" y="15567"/>
                    </a:cubicBezTo>
                    <a:cubicBezTo>
                      <a:pt x="11856" y="15679"/>
                      <a:pt x="11968" y="15763"/>
                      <a:pt x="12066" y="15846"/>
                    </a:cubicBezTo>
                    <a:cubicBezTo>
                      <a:pt x="12177" y="15916"/>
                      <a:pt x="12275" y="16000"/>
                      <a:pt x="12400" y="16056"/>
                    </a:cubicBezTo>
                    <a:cubicBezTo>
                      <a:pt x="12624" y="16181"/>
                      <a:pt x="12875" y="16279"/>
                      <a:pt x="13126" y="16335"/>
                    </a:cubicBezTo>
                    <a:lnTo>
                      <a:pt x="13223" y="16349"/>
                    </a:lnTo>
                    <a:lnTo>
                      <a:pt x="13307" y="16377"/>
                    </a:lnTo>
                    <a:cubicBezTo>
                      <a:pt x="13363" y="16390"/>
                      <a:pt x="13433" y="16390"/>
                      <a:pt x="13474" y="16404"/>
                    </a:cubicBezTo>
                    <a:cubicBezTo>
                      <a:pt x="13600" y="16404"/>
                      <a:pt x="13712" y="16418"/>
                      <a:pt x="13823" y="16418"/>
                    </a:cubicBezTo>
                    <a:cubicBezTo>
                      <a:pt x="14060" y="16418"/>
                      <a:pt x="14283" y="16390"/>
                      <a:pt x="14493" y="16335"/>
                    </a:cubicBezTo>
                    <a:cubicBezTo>
                      <a:pt x="14548" y="16321"/>
                      <a:pt x="14604" y="16307"/>
                      <a:pt x="14674" y="16279"/>
                    </a:cubicBezTo>
                    <a:lnTo>
                      <a:pt x="14758" y="16251"/>
                    </a:lnTo>
                    <a:lnTo>
                      <a:pt x="14841" y="16209"/>
                    </a:lnTo>
                    <a:lnTo>
                      <a:pt x="14995" y="16139"/>
                    </a:lnTo>
                    <a:lnTo>
                      <a:pt x="15162" y="16056"/>
                    </a:lnTo>
                    <a:cubicBezTo>
                      <a:pt x="15371" y="15930"/>
                      <a:pt x="15539" y="15791"/>
                      <a:pt x="15734" y="15637"/>
                    </a:cubicBezTo>
                    <a:cubicBezTo>
                      <a:pt x="16097" y="15344"/>
                      <a:pt x="16431" y="15010"/>
                      <a:pt x="16724" y="14633"/>
                    </a:cubicBezTo>
                    <a:cubicBezTo>
                      <a:pt x="17227" y="14005"/>
                      <a:pt x="17631" y="13280"/>
                      <a:pt x="17882" y="12541"/>
                    </a:cubicBezTo>
                    <a:cubicBezTo>
                      <a:pt x="17994" y="12164"/>
                      <a:pt x="18105" y="11773"/>
                      <a:pt x="18161" y="11355"/>
                    </a:cubicBezTo>
                    <a:cubicBezTo>
                      <a:pt x="18273" y="10476"/>
                      <a:pt x="18245" y="9542"/>
                      <a:pt x="17980" y="8607"/>
                    </a:cubicBezTo>
                    <a:cubicBezTo>
                      <a:pt x="17896" y="8328"/>
                      <a:pt x="17784" y="8035"/>
                      <a:pt x="17659" y="7756"/>
                    </a:cubicBezTo>
                    <a:lnTo>
                      <a:pt x="17659" y="7756"/>
                    </a:lnTo>
                    <a:cubicBezTo>
                      <a:pt x="17701" y="7840"/>
                      <a:pt x="17757" y="7952"/>
                      <a:pt x="17826" y="8049"/>
                    </a:cubicBezTo>
                    <a:cubicBezTo>
                      <a:pt x="17882" y="8175"/>
                      <a:pt x="17966" y="8300"/>
                      <a:pt x="18008" y="8426"/>
                    </a:cubicBezTo>
                    <a:cubicBezTo>
                      <a:pt x="18050" y="8468"/>
                      <a:pt x="18091" y="8537"/>
                      <a:pt x="18105" y="8593"/>
                    </a:cubicBezTo>
                    <a:cubicBezTo>
                      <a:pt x="18133" y="8649"/>
                      <a:pt x="18161" y="8691"/>
                      <a:pt x="18189" y="8747"/>
                    </a:cubicBezTo>
                    <a:cubicBezTo>
                      <a:pt x="18245" y="8844"/>
                      <a:pt x="18273" y="8914"/>
                      <a:pt x="18315" y="8942"/>
                    </a:cubicBezTo>
                    <a:cubicBezTo>
                      <a:pt x="18327" y="8954"/>
                      <a:pt x="18337" y="8960"/>
                      <a:pt x="18346" y="8960"/>
                    </a:cubicBezTo>
                    <a:cubicBezTo>
                      <a:pt x="18404" y="8960"/>
                      <a:pt x="18368" y="8683"/>
                      <a:pt x="18259" y="8342"/>
                    </a:cubicBezTo>
                    <a:cubicBezTo>
                      <a:pt x="18147" y="7966"/>
                      <a:pt x="17938" y="7533"/>
                      <a:pt x="17854" y="7338"/>
                    </a:cubicBezTo>
                    <a:cubicBezTo>
                      <a:pt x="17757" y="7115"/>
                      <a:pt x="17617" y="6905"/>
                      <a:pt x="17478" y="6710"/>
                    </a:cubicBezTo>
                    <a:cubicBezTo>
                      <a:pt x="17338" y="6515"/>
                      <a:pt x="17199" y="6334"/>
                      <a:pt x="17059" y="6152"/>
                    </a:cubicBezTo>
                    <a:lnTo>
                      <a:pt x="17059" y="6152"/>
                    </a:lnTo>
                    <a:cubicBezTo>
                      <a:pt x="17278" y="6354"/>
                      <a:pt x="17461" y="6475"/>
                      <a:pt x="17575" y="6475"/>
                    </a:cubicBezTo>
                    <a:cubicBezTo>
                      <a:pt x="17650" y="6475"/>
                      <a:pt x="17695" y="6422"/>
                      <a:pt x="17701" y="6306"/>
                    </a:cubicBezTo>
                    <a:cubicBezTo>
                      <a:pt x="17701" y="6208"/>
                      <a:pt x="17519" y="5929"/>
                      <a:pt x="17380" y="5790"/>
                    </a:cubicBezTo>
                    <a:cubicBezTo>
                      <a:pt x="16292" y="4618"/>
                      <a:pt x="14869" y="3223"/>
                      <a:pt x="13265" y="2093"/>
                    </a:cubicBezTo>
                    <a:lnTo>
                      <a:pt x="13265" y="2093"/>
                    </a:lnTo>
                    <a:cubicBezTo>
                      <a:pt x="13377" y="2149"/>
                      <a:pt x="13460" y="2177"/>
                      <a:pt x="13572" y="2233"/>
                    </a:cubicBezTo>
                    <a:cubicBezTo>
                      <a:pt x="14130" y="2526"/>
                      <a:pt x="14702" y="2944"/>
                      <a:pt x="15260" y="3488"/>
                    </a:cubicBezTo>
                    <a:cubicBezTo>
                      <a:pt x="15307" y="3536"/>
                      <a:pt x="15339" y="3555"/>
                      <a:pt x="15355" y="3555"/>
                    </a:cubicBezTo>
                    <a:cubicBezTo>
                      <a:pt x="15393" y="3555"/>
                      <a:pt x="15356" y="3459"/>
                      <a:pt x="15260" y="3362"/>
                    </a:cubicBezTo>
                    <a:lnTo>
                      <a:pt x="14855" y="2958"/>
                    </a:lnTo>
                    <a:cubicBezTo>
                      <a:pt x="14786" y="2888"/>
                      <a:pt x="14716" y="2818"/>
                      <a:pt x="14632" y="2749"/>
                    </a:cubicBezTo>
                    <a:cubicBezTo>
                      <a:pt x="14562" y="2679"/>
                      <a:pt x="14479" y="2609"/>
                      <a:pt x="14381" y="2539"/>
                    </a:cubicBezTo>
                    <a:cubicBezTo>
                      <a:pt x="14283" y="2442"/>
                      <a:pt x="14172" y="2358"/>
                      <a:pt x="14074" y="2261"/>
                    </a:cubicBezTo>
                    <a:cubicBezTo>
                      <a:pt x="13963" y="2177"/>
                      <a:pt x="13865" y="2079"/>
                      <a:pt x="13739" y="1982"/>
                    </a:cubicBezTo>
                    <a:cubicBezTo>
                      <a:pt x="13516" y="1814"/>
                      <a:pt x="13293" y="1633"/>
                      <a:pt x="13042" y="1479"/>
                    </a:cubicBezTo>
                    <a:lnTo>
                      <a:pt x="12875" y="1354"/>
                    </a:lnTo>
                    <a:cubicBezTo>
                      <a:pt x="12819" y="1326"/>
                      <a:pt x="12749" y="1284"/>
                      <a:pt x="12679" y="1256"/>
                    </a:cubicBezTo>
                    <a:lnTo>
                      <a:pt x="12317" y="1047"/>
                    </a:lnTo>
                    <a:cubicBezTo>
                      <a:pt x="12191" y="977"/>
                      <a:pt x="12052" y="921"/>
                      <a:pt x="11926" y="866"/>
                    </a:cubicBezTo>
                    <a:cubicBezTo>
                      <a:pt x="11856" y="838"/>
                      <a:pt x="11801" y="824"/>
                      <a:pt x="11731" y="782"/>
                    </a:cubicBezTo>
                    <a:cubicBezTo>
                      <a:pt x="11661" y="768"/>
                      <a:pt x="11591" y="726"/>
                      <a:pt x="11549" y="712"/>
                    </a:cubicBezTo>
                    <a:cubicBezTo>
                      <a:pt x="10782" y="433"/>
                      <a:pt x="9959" y="308"/>
                      <a:pt x="9178" y="308"/>
                    </a:cubicBezTo>
                    <a:cubicBezTo>
                      <a:pt x="9053" y="308"/>
                      <a:pt x="8927" y="322"/>
                      <a:pt x="8829" y="322"/>
                    </a:cubicBezTo>
                    <a:cubicBezTo>
                      <a:pt x="8704" y="350"/>
                      <a:pt x="8592" y="350"/>
                      <a:pt x="8481" y="364"/>
                    </a:cubicBezTo>
                    <a:cubicBezTo>
                      <a:pt x="8495" y="322"/>
                      <a:pt x="8523" y="308"/>
                      <a:pt x="8564" y="280"/>
                    </a:cubicBezTo>
                    <a:cubicBezTo>
                      <a:pt x="8704" y="210"/>
                      <a:pt x="8843" y="112"/>
                      <a:pt x="9136" y="71"/>
                    </a:cubicBezTo>
                    <a:cubicBezTo>
                      <a:pt x="9192" y="71"/>
                      <a:pt x="9192" y="57"/>
                      <a:pt x="9150" y="29"/>
                    </a:cubicBezTo>
                    <a:cubicBezTo>
                      <a:pt x="9122" y="15"/>
                      <a:pt x="9053" y="1"/>
                      <a:pt x="8997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9"/>
              <p:cNvSpPr/>
              <p:nvPr/>
            </p:nvSpPr>
            <p:spPr>
              <a:xfrm>
                <a:off x="364562" y="2345352"/>
                <a:ext cx="458752" cy="575422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3280" extrusionOk="0">
                    <a:moveTo>
                      <a:pt x="1423" y="9583"/>
                    </a:moveTo>
                    <a:lnTo>
                      <a:pt x="1423" y="9589"/>
                    </a:lnTo>
                    <a:lnTo>
                      <a:pt x="1423" y="9589"/>
                    </a:lnTo>
                    <a:cubicBezTo>
                      <a:pt x="1417" y="9592"/>
                      <a:pt x="1410" y="9596"/>
                      <a:pt x="1409" y="9596"/>
                    </a:cubicBezTo>
                    <a:cubicBezTo>
                      <a:pt x="1407" y="9596"/>
                      <a:pt x="1411" y="9593"/>
                      <a:pt x="1423" y="9583"/>
                    </a:cubicBezTo>
                    <a:close/>
                    <a:moveTo>
                      <a:pt x="1423" y="9611"/>
                    </a:moveTo>
                    <a:lnTo>
                      <a:pt x="1423" y="9611"/>
                    </a:lnTo>
                    <a:cubicBezTo>
                      <a:pt x="1423" y="9611"/>
                      <a:pt x="1431" y="9618"/>
                      <a:pt x="1429" y="9622"/>
                    </a:cubicBezTo>
                    <a:lnTo>
                      <a:pt x="1429" y="9622"/>
                    </a:lnTo>
                    <a:cubicBezTo>
                      <a:pt x="1423" y="9618"/>
                      <a:pt x="1423" y="9611"/>
                      <a:pt x="1423" y="9611"/>
                    </a:cubicBezTo>
                    <a:close/>
                    <a:moveTo>
                      <a:pt x="1089" y="9149"/>
                    </a:moveTo>
                    <a:cubicBezTo>
                      <a:pt x="1038" y="9149"/>
                      <a:pt x="986" y="9154"/>
                      <a:pt x="935" y="9164"/>
                    </a:cubicBezTo>
                    <a:cubicBezTo>
                      <a:pt x="879" y="9192"/>
                      <a:pt x="823" y="9206"/>
                      <a:pt x="795" y="9234"/>
                    </a:cubicBezTo>
                    <a:cubicBezTo>
                      <a:pt x="740" y="9276"/>
                      <a:pt x="698" y="9290"/>
                      <a:pt x="670" y="9332"/>
                    </a:cubicBezTo>
                    <a:cubicBezTo>
                      <a:pt x="628" y="9360"/>
                      <a:pt x="586" y="9401"/>
                      <a:pt x="544" y="9415"/>
                    </a:cubicBezTo>
                    <a:lnTo>
                      <a:pt x="447" y="9513"/>
                    </a:lnTo>
                    <a:cubicBezTo>
                      <a:pt x="196" y="9778"/>
                      <a:pt x="56" y="10127"/>
                      <a:pt x="42" y="10461"/>
                    </a:cubicBezTo>
                    <a:cubicBezTo>
                      <a:pt x="0" y="10768"/>
                      <a:pt x="98" y="11075"/>
                      <a:pt x="223" y="11312"/>
                    </a:cubicBezTo>
                    <a:cubicBezTo>
                      <a:pt x="516" y="11870"/>
                      <a:pt x="963" y="12331"/>
                      <a:pt x="1493" y="12651"/>
                    </a:cubicBezTo>
                    <a:cubicBezTo>
                      <a:pt x="1740" y="12806"/>
                      <a:pt x="2004" y="12935"/>
                      <a:pt x="2279" y="13033"/>
                    </a:cubicBezTo>
                    <a:lnTo>
                      <a:pt x="2279" y="13033"/>
                    </a:lnTo>
                    <a:cubicBezTo>
                      <a:pt x="1723" y="12826"/>
                      <a:pt x="1201" y="12493"/>
                      <a:pt x="809" y="12052"/>
                    </a:cubicBezTo>
                    <a:cubicBezTo>
                      <a:pt x="767" y="12010"/>
                      <a:pt x="740" y="11982"/>
                      <a:pt x="726" y="11940"/>
                    </a:cubicBezTo>
                    <a:cubicBezTo>
                      <a:pt x="684" y="11912"/>
                      <a:pt x="670" y="11870"/>
                      <a:pt x="628" y="11842"/>
                    </a:cubicBezTo>
                    <a:cubicBezTo>
                      <a:pt x="600" y="11801"/>
                      <a:pt x="586" y="11773"/>
                      <a:pt x="544" y="11717"/>
                    </a:cubicBezTo>
                    <a:cubicBezTo>
                      <a:pt x="516" y="11675"/>
                      <a:pt x="474" y="11633"/>
                      <a:pt x="461" y="11591"/>
                    </a:cubicBezTo>
                    <a:cubicBezTo>
                      <a:pt x="405" y="11508"/>
                      <a:pt x="349" y="11424"/>
                      <a:pt x="279" y="11312"/>
                    </a:cubicBezTo>
                    <a:cubicBezTo>
                      <a:pt x="265" y="11257"/>
                      <a:pt x="237" y="11229"/>
                      <a:pt x="209" y="11173"/>
                    </a:cubicBezTo>
                    <a:lnTo>
                      <a:pt x="168" y="11019"/>
                    </a:lnTo>
                    <a:cubicBezTo>
                      <a:pt x="126" y="10880"/>
                      <a:pt x="112" y="10740"/>
                      <a:pt x="112" y="10601"/>
                    </a:cubicBezTo>
                    <a:cubicBezTo>
                      <a:pt x="112" y="10545"/>
                      <a:pt x="112" y="10489"/>
                      <a:pt x="126" y="10448"/>
                    </a:cubicBezTo>
                    <a:cubicBezTo>
                      <a:pt x="140" y="10280"/>
                      <a:pt x="196" y="10141"/>
                      <a:pt x="265" y="10029"/>
                    </a:cubicBezTo>
                    <a:cubicBezTo>
                      <a:pt x="335" y="9904"/>
                      <a:pt x="419" y="9778"/>
                      <a:pt x="530" y="9694"/>
                    </a:cubicBezTo>
                    <a:lnTo>
                      <a:pt x="530" y="9722"/>
                    </a:lnTo>
                    <a:cubicBezTo>
                      <a:pt x="530" y="9750"/>
                      <a:pt x="530" y="9764"/>
                      <a:pt x="544" y="9778"/>
                    </a:cubicBezTo>
                    <a:cubicBezTo>
                      <a:pt x="544" y="9792"/>
                      <a:pt x="544" y="9820"/>
                      <a:pt x="558" y="9820"/>
                    </a:cubicBezTo>
                    <a:cubicBezTo>
                      <a:pt x="578" y="9844"/>
                      <a:pt x="603" y="9854"/>
                      <a:pt x="633" y="9854"/>
                    </a:cubicBezTo>
                    <a:cubicBezTo>
                      <a:pt x="706" y="9854"/>
                      <a:pt x="810" y="9792"/>
                      <a:pt x="949" y="9722"/>
                    </a:cubicBezTo>
                    <a:cubicBezTo>
                      <a:pt x="963" y="9708"/>
                      <a:pt x="1005" y="9708"/>
                      <a:pt x="1018" y="9694"/>
                    </a:cubicBezTo>
                    <a:lnTo>
                      <a:pt x="1032" y="9680"/>
                    </a:lnTo>
                    <a:lnTo>
                      <a:pt x="1102" y="9680"/>
                    </a:lnTo>
                    <a:cubicBezTo>
                      <a:pt x="1127" y="9661"/>
                      <a:pt x="1150" y="9654"/>
                      <a:pt x="1169" y="9654"/>
                    </a:cubicBezTo>
                    <a:cubicBezTo>
                      <a:pt x="1193" y="9654"/>
                      <a:pt x="1212" y="9665"/>
                      <a:pt x="1228" y="9680"/>
                    </a:cubicBezTo>
                    <a:cubicBezTo>
                      <a:pt x="1242" y="9680"/>
                      <a:pt x="1242" y="9680"/>
                      <a:pt x="1242" y="9694"/>
                    </a:cubicBezTo>
                    <a:cubicBezTo>
                      <a:pt x="1242" y="9694"/>
                      <a:pt x="1270" y="9694"/>
                      <a:pt x="1270" y="9708"/>
                    </a:cubicBezTo>
                    <a:cubicBezTo>
                      <a:pt x="1359" y="9643"/>
                      <a:pt x="1403" y="9610"/>
                      <a:pt x="1423" y="9595"/>
                    </a:cubicBezTo>
                    <a:lnTo>
                      <a:pt x="1423" y="9595"/>
                    </a:lnTo>
                    <a:lnTo>
                      <a:pt x="1423" y="9611"/>
                    </a:lnTo>
                    <a:lnTo>
                      <a:pt x="1423" y="9625"/>
                    </a:lnTo>
                    <a:cubicBezTo>
                      <a:pt x="1426" y="9625"/>
                      <a:pt x="1428" y="9624"/>
                      <a:pt x="1429" y="9622"/>
                    </a:cubicBezTo>
                    <a:lnTo>
                      <a:pt x="1429" y="9622"/>
                    </a:lnTo>
                    <a:cubicBezTo>
                      <a:pt x="1431" y="9624"/>
                      <a:pt x="1433" y="9625"/>
                      <a:pt x="1437" y="9625"/>
                    </a:cubicBezTo>
                    <a:cubicBezTo>
                      <a:pt x="1437" y="9639"/>
                      <a:pt x="1451" y="9639"/>
                      <a:pt x="1451" y="9652"/>
                    </a:cubicBezTo>
                    <a:cubicBezTo>
                      <a:pt x="1465" y="9680"/>
                      <a:pt x="1465" y="9680"/>
                      <a:pt x="1493" y="9680"/>
                    </a:cubicBezTo>
                    <a:lnTo>
                      <a:pt x="1535" y="9680"/>
                    </a:lnTo>
                    <a:cubicBezTo>
                      <a:pt x="1576" y="9652"/>
                      <a:pt x="1618" y="9611"/>
                      <a:pt x="1618" y="9555"/>
                    </a:cubicBezTo>
                    <a:cubicBezTo>
                      <a:pt x="1590" y="9485"/>
                      <a:pt x="1562" y="9401"/>
                      <a:pt x="1493" y="9304"/>
                    </a:cubicBezTo>
                    <a:cubicBezTo>
                      <a:pt x="1398" y="9198"/>
                      <a:pt x="1248" y="9149"/>
                      <a:pt x="1089" y="9149"/>
                    </a:cubicBezTo>
                    <a:close/>
                    <a:moveTo>
                      <a:pt x="2279" y="13033"/>
                    </a:moveTo>
                    <a:cubicBezTo>
                      <a:pt x="2356" y="13062"/>
                      <a:pt x="2433" y="13088"/>
                      <a:pt x="2511" y="13112"/>
                    </a:cubicBezTo>
                    <a:cubicBezTo>
                      <a:pt x="2544" y="13120"/>
                      <a:pt x="2578" y="13129"/>
                      <a:pt x="2612" y="13136"/>
                    </a:cubicBezTo>
                    <a:lnTo>
                      <a:pt x="2612" y="13136"/>
                    </a:lnTo>
                    <a:cubicBezTo>
                      <a:pt x="2500" y="13107"/>
                      <a:pt x="2388" y="13073"/>
                      <a:pt x="2279" y="13033"/>
                    </a:cubicBezTo>
                    <a:close/>
                    <a:moveTo>
                      <a:pt x="9164" y="0"/>
                    </a:moveTo>
                    <a:lnTo>
                      <a:pt x="9262" y="209"/>
                    </a:lnTo>
                    <a:cubicBezTo>
                      <a:pt x="9304" y="279"/>
                      <a:pt x="9346" y="363"/>
                      <a:pt x="9388" y="474"/>
                    </a:cubicBezTo>
                    <a:cubicBezTo>
                      <a:pt x="9443" y="572"/>
                      <a:pt x="9485" y="697"/>
                      <a:pt x="9541" y="837"/>
                    </a:cubicBezTo>
                    <a:cubicBezTo>
                      <a:pt x="9764" y="1381"/>
                      <a:pt x="10029" y="2176"/>
                      <a:pt x="10169" y="3194"/>
                    </a:cubicBezTo>
                    <a:cubicBezTo>
                      <a:pt x="10308" y="4185"/>
                      <a:pt x="10294" y="5384"/>
                      <a:pt x="10001" y="6612"/>
                    </a:cubicBezTo>
                    <a:cubicBezTo>
                      <a:pt x="9862" y="7211"/>
                      <a:pt x="9653" y="7839"/>
                      <a:pt x="9374" y="8439"/>
                    </a:cubicBezTo>
                    <a:cubicBezTo>
                      <a:pt x="9095" y="9025"/>
                      <a:pt x="8746" y="9625"/>
                      <a:pt x="8342" y="10141"/>
                    </a:cubicBezTo>
                    <a:cubicBezTo>
                      <a:pt x="7937" y="10685"/>
                      <a:pt x="7491" y="11173"/>
                      <a:pt x="6975" y="11605"/>
                    </a:cubicBezTo>
                    <a:cubicBezTo>
                      <a:pt x="6472" y="12052"/>
                      <a:pt x="5956" y="12414"/>
                      <a:pt x="5398" y="12721"/>
                    </a:cubicBezTo>
                    <a:cubicBezTo>
                      <a:pt x="5259" y="12819"/>
                      <a:pt x="5119" y="12861"/>
                      <a:pt x="4994" y="12930"/>
                    </a:cubicBezTo>
                    <a:cubicBezTo>
                      <a:pt x="4924" y="12972"/>
                      <a:pt x="4854" y="12986"/>
                      <a:pt x="4785" y="13028"/>
                    </a:cubicBezTo>
                    <a:cubicBezTo>
                      <a:pt x="4715" y="13042"/>
                      <a:pt x="4645" y="13070"/>
                      <a:pt x="4575" y="13098"/>
                    </a:cubicBezTo>
                    <a:cubicBezTo>
                      <a:pt x="4296" y="13168"/>
                      <a:pt x="4003" y="13237"/>
                      <a:pt x="3725" y="13237"/>
                    </a:cubicBezTo>
                    <a:cubicBezTo>
                      <a:pt x="3672" y="13239"/>
                      <a:pt x="3620" y="13240"/>
                      <a:pt x="3568" y="13240"/>
                    </a:cubicBezTo>
                    <a:cubicBezTo>
                      <a:pt x="3239" y="13240"/>
                      <a:pt x="2914" y="13205"/>
                      <a:pt x="2612" y="13136"/>
                    </a:cubicBezTo>
                    <a:lnTo>
                      <a:pt x="2612" y="13136"/>
                    </a:lnTo>
                    <a:cubicBezTo>
                      <a:pt x="2726" y="13166"/>
                      <a:pt x="2841" y="13191"/>
                      <a:pt x="2957" y="13209"/>
                    </a:cubicBezTo>
                    <a:cubicBezTo>
                      <a:pt x="3027" y="13237"/>
                      <a:pt x="3083" y="13237"/>
                      <a:pt x="3139" y="13251"/>
                    </a:cubicBezTo>
                    <a:cubicBezTo>
                      <a:pt x="3222" y="13265"/>
                      <a:pt x="3278" y="13265"/>
                      <a:pt x="3334" y="13265"/>
                    </a:cubicBezTo>
                    <a:cubicBezTo>
                      <a:pt x="3404" y="13265"/>
                      <a:pt x="3473" y="13265"/>
                      <a:pt x="3543" y="13279"/>
                    </a:cubicBezTo>
                    <a:lnTo>
                      <a:pt x="3752" y="13279"/>
                    </a:lnTo>
                    <a:cubicBezTo>
                      <a:pt x="4059" y="13279"/>
                      <a:pt x="4324" y="13209"/>
                      <a:pt x="4631" y="13140"/>
                    </a:cubicBezTo>
                    <a:cubicBezTo>
                      <a:pt x="4701" y="13126"/>
                      <a:pt x="4771" y="13098"/>
                      <a:pt x="4840" y="13070"/>
                    </a:cubicBezTo>
                    <a:cubicBezTo>
                      <a:pt x="4910" y="13042"/>
                      <a:pt x="4980" y="13028"/>
                      <a:pt x="5050" y="12986"/>
                    </a:cubicBezTo>
                    <a:cubicBezTo>
                      <a:pt x="5189" y="12916"/>
                      <a:pt x="5329" y="12861"/>
                      <a:pt x="5468" y="12777"/>
                    </a:cubicBezTo>
                    <a:cubicBezTo>
                      <a:pt x="5552" y="12721"/>
                      <a:pt x="5635" y="12679"/>
                      <a:pt x="5733" y="12637"/>
                    </a:cubicBezTo>
                    <a:lnTo>
                      <a:pt x="5954" y="12502"/>
                    </a:lnTo>
                    <a:lnTo>
                      <a:pt x="5954" y="12502"/>
                    </a:lnTo>
                    <a:cubicBezTo>
                      <a:pt x="5912" y="12533"/>
                      <a:pt x="5873" y="12578"/>
                      <a:pt x="5817" y="12624"/>
                    </a:cubicBezTo>
                    <a:cubicBezTo>
                      <a:pt x="5747" y="12679"/>
                      <a:pt x="5677" y="12721"/>
                      <a:pt x="5608" y="12791"/>
                    </a:cubicBezTo>
                    <a:cubicBezTo>
                      <a:pt x="5538" y="12847"/>
                      <a:pt x="5468" y="12916"/>
                      <a:pt x="5426" y="12958"/>
                    </a:cubicBezTo>
                    <a:lnTo>
                      <a:pt x="5329" y="13056"/>
                    </a:lnTo>
                    <a:cubicBezTo>
                      <a:pt x="5312" y="13081"/>
                      <a:pt x="5318" y="13092"/>
                      <a:pt x="5339" y="13092"/>
                    </a:cubicBezTo>
                    <a:cubicBezTo>
                      <a:pt x="5391" y="13092"/>
                      <a:pt x="5534" y="13028"/>
                      <a:pt x="5691" y="12930"/>
                    </a:cubicBezTo>
                    <a:cubicBezTo>
                      <a:pt x="5914" y="12819"/>
                      <a:pt x="6179" y="12637"/>
                      <a:pt x="6291" y="12568"/>
                    </a:cubicBezTo>
                    <a:cubicBezTo>
                      <a:pt x="6431" y="12484"/>
                      <a:pt x="6542" y="12372"/>
                      <a:pt x="6668" y="12289"/>
                    </a:cubicBezTo>
                    <a:cubicBezTo>
                      <a:pt x="6793" y="12191"/>
                      <a:pt x="6891" y="12080"/>
                      <a:pt x="7016" y="11996"/>
                    </a:cubicBezTo>
                    <a:lnTo>
                      <a:pt x="7016" y="11996"/>
                    </a:lnTo>
                    <a:cubicBezTo>
                      <a:pt x="6821" y="12261"/>
                      <a:pt x="6737" y="12428"/>
                      <a:pt x="6947" y="12428"/>
                    </a:cubicBezTo>
                    <a:cubicBezTo>
                      <a:pt x="7016" y="12428"/>
                      <a:pt x="7198" y="12289"/>
                      <a:pt x="7281" y="12191"/>
                    </a:cubicBezTo>
                    <a:cubicBezTo>
                      <a:pt x="7644" y="11787"/>
                      <a:pt x="8007" y="11298"/>
                      <a:pt x="8342" y="10768"/>
                    </a:cubicBezTo>
                    <a:cubicBezTo>
                      <a:pt x="8690" y="10252"/>
                      <a:pt x="9011" y="9694"/>
                      <a:pt x="9290" y="9122"/>
                    </a:cubicBezTo>
                    <a:lnTo>
                      <a:pt x="9290" y="9122"/>
                    </a:lnTo>
                    <a:cubicBezTo>
                      <a:pt x="9262" y="9192"/>
                      <a:pt x="9248" y="9262"/>
                      <a:pt x="9220" y="9332"/>
                    </a:cubicBezTo>
                    <a:cubicBezTo>
                      <a:pt x="9067" y="9708"/>
                      <a:pt x="8886" y="10141"/>
                      <a:pt x="8593" y="10559"/>
                    </a:cubicBezTo>
                    <a:cubicBezTo>
                      <a:pt x="8548" y="10616"/>
                      <a:pt x="8544" y="10642"/>
                      <a:pt x="8561" y="10642"/>
                    </a:cubicBezTo>
                    <a:cubicBezTo>
                      <a:pt x="8581" y="10642"/>
                      <a:pt x="8631" y="10606"/>
                      <a:pt x="8676" y="10545"/>
                    </a:cubicBezTo>
                    <a:cubicBezTo>
                      <a:pt x="8746" y="10461"/>
                      <a:pt x="8816" y="10350"/>
                      <a:pt x="8899" y="10252"/>
                    </a:cubicBezTo>
                    <a:cubicBezTo>
                      <a:pt x="8969" y="10141"/>
                      <a:pt x="9053" y="10029"/>
                      <a:pt x="9123" y="9904"/>
                    </a:cubicBezTo>
                    <a:cubicBezTo>
                      <a:pt x="9527" y="9276"/>
                      <a:pt x="9862" y="8578"/>
                      <a:pt x="10057" y="7895"/>
                    </a:cubicBezTo>
                    <a:cubicBezTo>
                      <a:pt x="10197" y="7393"/>
                      <a:pt x="10294" y="6863"/>
                      <a:pt x="10350" y="6361"/>
                    </a:cubicBezTo>
                    <a:cubicBezTo>
                      <a:pt x="10364" y="6207"/>
                      <a:pt x="10364" y="6054"/>
                      <a:pt x="10364" y="5914"/>
                    </a:cubicBezTo>
                    <a:cubicBezTo>
                      <a:pt x="10378" y="5928"/>
                      <a:pt x="10406" y="5942"/>
                      <a:pt x="10406" y="5984"/>
                    </a:cubicBezTo>
                    <a:cubicBezTo>
                      <a:pt x="10434" y="6082"/>
                      <a:pt x="10490" y="6165"/>
                      <a:pt x="10490" y="6361"/>
                    </a:cubicBezTo>
                    <a:cubicBezTo>
                      <a:pt x="10490" y="6381"/>
                      <a:pt x="10494" y="6389"/>
                      <a:pt x="10501" y="6389"/>
                    </a:cubicBezTo>
                    <a:cubicBezTo>
                      <a:pt x="10517" y="6389"/>
                      <a:pt x="10545" y="6337"/>
                      <a:pt x="10545" y="6277"/>
                    </a:cubicBezTo>
                    <a:cubicBezTo>
                      <a:pt x="10559" y="6165"/>
                      <a:pt x="10573" y="6082"/>
                      <a:pt x="10573" y="5998"/>
                    </a:cubicBezTo>
                    <a:cubicBezTo>
                      <a:pt x="10587" y="5914"/>
                      <a:pt x="10587" y="5803"/>
                      <a:pt x="10587" y="5719"/>
                    </a:cubicBezTo>
                    <a:lnTo>
                      <a:pt x="10587" y="5454"/>
                    </a:lnTo>
                    <a:cubicBezTo>
                      <a:pt x="10587" y="5370"/>
                      <a:pt x="10573" y="5287"/>
                      <a:pt x="10573" y="5189"/>
                    </a:cubicBezTo>
                    <a:cubicBezTo>
                      <a:pt x="10559" y="5022"/>
                      <a:pt x="10545" y="4840"/>
                      <a:pt x="10517" y="4687"/>
                    </a:cubicBezTo>
                    <a:cubicBezTo>
                      <a:pt x="10504" y="4519"/>
                      <a:pt x="10462" y="4338"/>
                      <a:pt x="10448" y="4171"/>
                    </a:cubicBezTo>
                    <a:cubicBezTo>
                      <a:pt x="10294" y="2734"/>
                      <a:pt x="9876" y="1283"/>
                      <a:pt x="9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9"/>
              <p:cNvSpPr/>
              <p:nvPr/>
            </p:nvSpPr>
            <p:spPr>
              <a:xfrm>
                <a:off x="399011" y="1692827"/>
                <a:ext cx="595926" cy="489976"/>
              </a:xfrm>
              <a:custGeom>
                <a:avLst/>
                <a:gdLst/>
                <a:ahLst/>
                <a:cxnLst/>
                <a:rect l="l" t="t" r="r" b="b"/>
                <a:pathLst>
                  <a:path w="13754" h="11308" extrusionOk="0">
                    <a:moveTo>
                      <a:pt x="10239" y="10107"/>
                    </a:move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253" y="10123"/>
                      <a:pt x="10263" y="10131"/>
                      <a:pt x="10264" y="10131"/>
                    </a:cubicBezTo>
                    <a:cubicBezTo>
                      <a:pt x="10265" y="10131"/>
                      <a:pt x="10258" y="10124"/>
                      <a:pt x="10239" y="10107"/>
                    </a:cubicBezTo>
                    <a:close/>
                    <a:moveTo>
                      <a:pt x="5777" y="1"/>
                    </a:moveTo>
                    <a:cubicBezTo>
                      <a:pt x="5616" y="1"/>
                      <a:pt x="5458" y="10"/>
                      <a:pt x="5301" y="22"/>
                    </a:cubicBezTo>
                    <a:cubicBezTo>
                      <a:pt x="4952" y="64"/>
                      <a:pt x="4603" y="120"/>
                      <a:pt x="4241" y="190"/>
                    </a:cubicBezTo>
                    <a:cubicBezTo>
                      <a:pt x="3501" y="287"/>
                      <a:pt x="2776" y="497"/>
                      <a:pt x="2079" y="748"/>
                    </a:cubicBezTo>
                    <a:cubicBezTo>
                      <a:pt x="1353" y="985"/>
                      <a:pt x="656" y="1306"/>
                      <a:pt x="0" y="1668"/>
                    </a:cubicBezTo>
                    <a:cubicBezTo>
                      <a:pt x="0" y="1668"/>
                      <a:pt x="84" y="1626"/>
                      <a:pt x="223" y="1557"/>
                    </a:cubicBezTo>
                    <a:cubicBezTo>
                      <a:pt x="293" y="1529"/>
                      <a:pt x="377" y="1487"/>
                      <a:pt x="502" y="1445"/>
                    </a:cubicBezTo>
                    <a:cubicBezTo>
                      <a:pt x="614" y="1389"/>
                      <a:pt x="726" y="1334"/>
                      <a:pt x="865" y="1278"/>
                    </a:cubicBezTo>
                    <a:cubicBezTo>
                      <a:pt x="1144" y="1166"/>
                      <a:pt x="1493" y="1041"/>
                      <a:pt x="1897" y="901"/>
                    </a:cubicBezTo>
                    <a:cubicBezTo>
                      <a:pt x="2302" y="776"/>
                      <a:pt x="2748" y="636"/>
                      <a:pt x="3278" y="552"/>
                    </a:cubicBezTo>
                    <a:cubicBezTo>
                      <a:pt x="3719" y="455"/>
                      <a:pt x="4202" y="410"/>
                      <a:pt x="4719" y="410"/>
                    </a:cubicBezTo>
                    <a:cubicBezTo>
                      <a:pt x="4791" y="410"/>
                      <a:pt x="4864" y="411"/>
                      <a:pt x="4938" y="413"/>
                    </a:cubicBezTo>
                    <a:cubicBezTo>
                      <a:pt x="5524" y="427"/>
                      <a:pt x="6138" y="497"/>
                      <a:pt x="6765" y="678"/>
                    </a:cubicBezTo>
                    <a:cubicBezTo>
                      <a:pt x="7393" y="831"/>
                      <a:pt x="8007" y="1110"/>
                      <a:pt x="8593" y="1445"/>
                    </a:cubicBezTo>
                    <a:cubicBezTo>
                      <a:pt x="9192" y="1766"/>
                      <a:pt x="9750" y="2170"/>
                      <a:pt x="10280" y="2603"/>
                    </a:cubicBezTo>
                    <a:cubicBezTo>
                      <a:pt x="10824" y="3049"/>
                      <a:pt x="11327" y="3537"/>
                      <a:pt x="11801" y="4026"/>
                    </a:cubicBezTo>
                    <a:cubicBezTo>
                      <a:pt x="11926" y="4137"/>
                      <a:pt x="12024" y="4263"/>
                      <a:pt x="12150" y="4388"/>
                    </a:cubicBezTo>
                    <a:cubicBezTo>
                      <a:pt x="12275" y="4514"/>
                      <a:pt x="12373" y="4625"/>
                      <a:pt x="12484" y="4765"/>
                    </a:cubicBezTo>
                    <a:cubicBezTo>
                      <a:pt x="12540" y="4835"/>
                      <a:pt x="12582" y="4890"/>
                      <a:pt x="12652" y="4960"/>
                    </a:cubicBezTo>
                    <a:cubicBezTo>
                      <a:pt x="12707" y="5030"/>
                      <a:pt x="12763" y="5086"/>
                      <a:pt x="12819" y="5155"/>
                    </a:cubicBezTo>
                    <a:cubicBezTo>
                      <a:pt x="12861" y="5225"/>
                      <a:pt x="12917" y="5281"/>
                      <a:pt x="12959" y="5351"/>
                    </a:cubicBezTo>
                    <a:cubicBezTo>
                      <a:pt x="12986" y="5421"/>
                      <a:pt x="13042" y="5490"/>
                      <a:pt x="13070" y="5560"/>
                    </a:cubicBezTo>
                    <a:cubicBezTo>
                      <a:pt x="13168" y="5672"/>
                      <a:pt x="13238" y="5839"/>
                      <a:pt x="13307" y="5978"/>
                    </a:cubicBezTo>
                    <a:cubicBezTo>
                      <a:pt x="13335" y="6048"/>
                      <a:pt x="13377" y="6118"/>
                      <a:pt x="13391" y="6188"/>
                    </a:cubicBezTo>
                    <a:cubicBezTo>
                      <a:pt x="13419" y="6257"/>
                      <a:pt x="13447" y="6327"/>
                      <a:pt x="13475" y="6397"/>
                    </a:cubicBezTo>
                    <a:cubicBezTo>
                      <a:pt x="13517" y="6536"/>
                      <a:pt x="13558" y="6690"/>
                      <a:pt x="13600" y="6829"/>
                    </a:cubicBezTo>
                    <a:cubicBezTo>
                      <a:pt x="13614" y="6899"/>
                      <a:pt x="13614" y="6969"/>
                      <a:pt x="13628" y="7053"/>
                    </a:cubicBezTo>
                    <a:cubicBezTo>
                      <a:pt x="13656" y="7122"/>
                      <a:pt x="13670" y="7192"/>
                      <a:pt x="13670" y="7262"/>
                    </a:cubicBezTo>
                    <a:cubicBezTo>
                      <a:pt x="13670" y="7373"/>
                      <a:pt x="13684" y="7485"/>
                      <a:pt x="13684" y="7597"/>
                    </a:cubicBezTo>
                    <a:lnTo>
                      <a:pt x="13684" y="7903"/>
                    </a:lnTo>
                    <a:lnTo>
                      <a:pt x="13684" y="8001"/>
                    </a:lnTo>
                    <a:lnTo>
                      <a:pt x="13670" y="8071"/>
                    </a:lnTo>
                    <a:cubicBezTo>
                      <a:pt x="13670" y="8113"/>
                      <a:pt x="13656" y="8168"/>
                      <a:pt x="13656" y="8224"/>
                    </a:cubicBezTo>
                    <a:cubicBezTo>
                      <a:pt x="13656" y="8280"/>
                      <a:pt x="13628" y="8322"/>
                      <a:pt x="13628" y="8378"/>
                    </a:cubicBezTo>
                    <a:cubicBezTo>
                      <a:pt x="13614" y="8433"/>
                      <a:pt x="13614" y="8489"/>
                      <a:pt x="13600" y="8517"/>
                    </a:cubicBezTo>
                    <a:lnTo>
                      <a:pt x="13544" y="8782"/>
                    </a:lnTo>
                    <a:lnTo>
                      <a:pt x="13461" y="9019"/>
                    </a:lnTo>
                    <a:lnTo>
                      <a:pt x="13419" y="9145"/>
                    </a:lnTo>
                    <a:lnTo>
                      <a:pt x="13377" y="9270"/>
                    </a:lnTo>
                    <a:lnTo>
                      <a:pt x="13265" y="9507"/>
                    </a:lnTo>
                    <a:lnTo>
                      <a:pt x="13140" y="9745"/>
                    </a:lnTo>
                    <a:lnTo>
                      <a:pt x="13070" y="9856"/>
                    </a:lnTo>
                    <a:cubicBezTo>
                      <a:pt x="13056" y="9898"/>
                      <a:pt x="13028" y="9926"/>
                      <a:pt x="13000" y="9968"/>
                    </a:cubicBezTo>
                    <a:lnTo>
                      <a:pt x="12847" y="10191"/>
                    </a:lnTo>
                    <a:cubicBezTo>
                      <a:pt x="12791" y="10261"/>
                      <a:pt x="12749" y="10330"/>
                      <a:pt x="12680" y="10400"/>
                    </a:cubicBezTo>
                    <a:cubicBezTo>
                      <a:pt x="12568" y="10540"/>
                      <a:pt x="12415" y="10679"/>
                      <a:pt x="12261" y="10833"/>
                    </a:cubicBezTo>
                    <a:cubicBezTo>
                      <a:pt x="12094" y="10972"/>
                      <a:pt x="11912" y="11084"/>
                      <a:pt x="11703" y="11153"/>
                    </a:cubicBezTo>
                    <a:cubicBezTo>
                      <a:pt x="11564" y="11181"/>
                      <a:pt x="11424" y="11223"/>
                      <a:pt x="11257" y="11223"/>
                    </a:cubicBezTo>
                    <a:lnTo>
                      <a:pt x="11103" y="11223"/>
                    </a:lnTo>
                    <a:cubicBezTo>
                      <a:pt x="10950" y="11209"/>
                      <a:pt x="10797" y="11167"/>
                      <a:pt x="10671" y="11112"/>
                    </a:cubicBezTo>
                    <a:cubicBezTo>
                      <a:pt x="10532" y="11042"/>
                      <a:pt x="10406" y="10972"/>
                      <a:pt x="10308" y="10888"/>
                    </a:cubicBezTo>
                    <a:lnTo>
                      <a:pt x="10350" y="10888"/>
                    </a:lnTo>
                    <a:cubicBezTo>
                      <a:pt x="10378" y="10888"/>
                      <a:pt x="10392" y="10874"/>
                      <a:pt x="10392" y="10874"/>
                    </a:cubicBezTo>
                    <a:cubicBezTo>
                      <a:pt x="10406" y="10874"/>
                      <a:pt x="10420" y="10847"/>
                      <a:pt x="10420" y="10847"/>
                    </a:cubicBezTo>
                    <a:cubicBezTo>
                      <a:pt x="10490" y="10777"/>
                      <a:pt x="10392" y="10637"/>
                      <a:pt x="10280" y="10470"/>
                    </a:cubicBezTo>
                    <a:lnTo>
                      <a:pt x="10266" y="10456"/>
                    </a:lnTo>
                    <a:lnTo>
                      <a:pt x="10266" y="10428"/>
                    </a:lnTo>
                    <a:lnTo>
                      <a:pt x="10266" y="10414"/>
                    </a:lnTo>
                    <a:cubicBezTo>
                      <a:pt x="10266" y="10400"/>
                      <a:pt x="10266" y="10400"/>
                      <a:pt x="10253" y="10386"/>
                    </a:cubicBezTo>
                    <a:lnTo>
                      <a:pt x="10253" y="10316"/>
                    </a:lnTo>
                    <a:cubicBezTo>
                      <a:pt x="10197" y="10233"/>
                      <a:pt x="10211" y="10191"/>
                      <a:pt x="10211" y="10135"/>
                    </a:cubicBezTo>
                    <a:cubicBezTo>
                      <a:pt x="10211" y="10135"/>
                      <a:pt x="10211" y="10121"/>
                      <a:pt x="10239" y="10121"/>
                    </a:cubicBez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188" y="10071"/>
                      <a:pt x="10082" y="9981"/>
                      <a:pt x="10096" y="9981"/>
                    </a:cubicBezTo>
                    <a:cubicBezTo>
                      <a:pt x="10097" y="9981"/>
                      <a:pt x="10098" y="9981"/>
                      <a:pt x="10099" y="9982"/>
                    </a:cubicBezTo>
                    <a:lnTo>
                      <a:pt x="10113" y="9968"/>
                    </a:lnTo>
                    <a:lnTo>
                      <a:pt x="10169" y="9912"/>
                    </a:lnTo>
                    <a:cubicBezTo>
                      <a:pt x="10169" y="9898"/>
                      <a:pt x="10183" y="9870"/>
                      <a:pt x="10183" y="9856"/>
                    </a:cubicBezTo>
                    <a:lnTo>
                      <a:pt x="10183" y="9842"/>
                    </a:lnTo>
                    <a:cubicBezTo>
                      <a:pt x="10183" y="9842"/>
                      <a:pt x="10183" y="9828"/>
                      <a:pt x="10169" y="9828"/>
                    </a:cubicBezTo>
                    <a:cubicBezTo>
                      <a:pt x="10146" y="9794"/>
                      <a:pt x="10113" y="9769"/>
                      <a:pt x="10056" y="9769"/>
                    </a:cubicBezTo>
                    <a:cubicBezTo>
                      <a:pt x="10044" y="9769"/>
                      <a:pt x="10030" y="9770"/>
                      <a:pt x="10015" y="9772"/>
                    </a:cubicBezTo>
                    <a:cubicBezTo>
                      <a:pt x="10001" y="9772"/>
                      <a:pt x="9988" y="9786"/>
                      <a:pt x="9974" y="9786"/>
                    </a:cubicBezTo>
                    <a:cubicBezTo>
                      <a:pt x="9946" y="9786"/>
                      <a:pt x="9932" y="9800"/>
                      <a:pt x="9918" y="9828"/>
                    </a:cubicBezTo>
                    <a:lnTo>
                      <a:pt x="9806" y="9926"/>
                    </a:lnTo>
                    <a:cubicBezTo>
                      <a:pt x="9695" y="10065"/>
                      <a:pt x="9653" y="10316"/>
                      <a:pt x="9722" y="10526"/>
                    </a:cubicBezTo>
                    <a:cubicBezTo>
                      <a:pt x="9764" y="10623"/>
                      <a:pt x="9834" y="10707"/>
                      <a:pt x="9904" y="10805"/>
                    </a:cubicBezTo>
                    <a:cubicBezTo>
                      <a:pt x="9974" y="10874"/>
                      <a:pt x="10057" y="10944"/>
                      <a:pt x="10127" y="10986"/>
                    </a:cubicBezTo>
                    <a:cubicBezTo>
                      <a:pt x="10405" y="11185"/>
                      <a:pt x="10759" y="11308"/>
                      <a:pt x="11092" y="11308"/>
                    </a:cubicBezTo>
                    <a:cubicBezTo>
                      <a:pt x="11110" y="11308"/>
                      <a:pt x="11128" y="11308"/>
                      <a:pt x="11145" y="11307"/>
                    </a:cubicBezTo>
                    <a:lnTo>
                      <a:pt x="11382" y="11307"/>
                    </a:lnTo>
                    <a:cubicBezTo>
                      <a:pt x="11452" y="11293"/>
                      <a:pt x="11536" y="11293"/>
                      <a:pt x="11606" y="11251"/>
                    </a:cubicBezTo>
                    <a:cubicBezTo>
                      <a:pt x="11773" y="11223"/>
                      <a:pt x="11898" y="11153"/>
                      <a:pt x="12024" y="11084"/>
                    </a:cubicBezTo>
                    <a:cubicBezTo>
                      <a:pt x="12163" y="10986"/>
                      <a:pt x="12289" y="10888"/>
                      <a:pt x="12415" y="10777"/>
                    </a:cubicBezTo>
                    <a:lnTo>
                      <a:pt x="12582" y="10609"/>
                    </a:lnTo>
                    <a:cubicBezTo>
                      <a:pt x="12638" y="10554"/>
                      <a:pt x="12694" y="10484"/>
                      <a:pt x="12749" y="10414"/>
                    </a:cubicBezTo>
                    <a:cubicBezTo>
                      <a:pt x="12791" y="10344"/>
                      <a:pt x="12847" y="10289"/>
                      <a:pt x="12903" y="10219"/>
                    </a:cubicBezTo>
                    <a:lnTo>
                      <a:pt x="13042" y="10038"/>
                    </a:lnTo>
                    <a:cubicBezTo>
                      <a:pt x="13126" y="9912"/>
                      <a:pt x="13196" y="9759"/>
                      <a:pt x="13279" y="9619"/>
                    </a:cubicBezTo>
                    <a:cubicBezTo>
                      <a:pt x="13530" y="9131"/>
                      <a:pt x="13684" y="8601"/>
                      <a:pt x="13740" y="8057"/>
                    </a:cubicBezTo>
                    <a:cubicBezTo>
                      <a:pt x="13754" y="7987"/>
                      <a:pt x="13754" y="7917"/>
                      <a:pt x="13754" y="7848"/>
                    </a:cubicBezTo>
                    <a:lnTo>
                      <a:pt x="13754" y="7638"/>
                    </a:lnTo>
                    <a:lnTo>
                      <a:pt x="13754" y="7429"/>
                    </a:lnTo>
                    <a:cubicBezTo>
                      <a:pt x="13754" y="7359"/>
                      <a:pt x="13740" y="7290"/>
                      <a:pt x="13740" y="7220"/>
                    </a:cubicBezTo>
                    <a:cubicBezTo>
                      <a:pt x="13740" y="7150"/>
                      <a:pt x="13726" y="7080"/>
                      <a:pt x="13698" y="6997"/>
                    </a:cubicBezTo>
                    <a:cubicBezTo>
                      <a:pt x="13684" y="6927"/>
                      <a:pt x="13684" y="6843"/>
                      <a:pt x="13670" y="6774"/>
                    </a:cubicBezTo>
                    <a:cubicBezTo>
                      <a:pt x="13628" y="6620"/>
                      <a:pt x="13600" y="6481"/>
                      <a:pt x="13544" y="6313"/>
                    </a:cubicBezTo>
                    <a:cubicBezTo>
                      <a:pt x="13517" y="6243"/>
                      <a:pt x="13489" y="6174"/>
                      <a:pt x="13461" y="6090"/>
                    </a:cubicBezTo>
                    <a:cubicBezTo>
                      <a:pt x="13419" y="6020"/>
                      <a:pt x="13405" y="5937"/>
                      <a:pt x="13377" y="5867"/>
                    </a:cubicBezTo>
                    <a:cubicBezTo>
                      <a:pt x="13307" y="5727"/>
                      <a:pt x="13238" y="5574"/>
                      <a:pt x="13140" y="5448"/>
                    </a:cubicBezTo>
                    <a:lnTo>
                      <a:pt x="12986" y="5183"/>
                    </a:lnTo>
                    <a:cubicBezTo>
                      <a:pt x="12917" y="5100"/>
                      <a:pt x="12861" y="5030"/>
                      <a:pt x="12791" y="4946"/>
                    </a:cubicBezTo>
                    <a:lnTo>
                      <a:pt x="12791" y="4946"/>
                    </a:lnTo>
                    <a:cubicBezTo>
                      <a:pt x="12833" y="4988"/>
                      <a:pt x="12889" y="5044"/>
                      <a:pt x="12959" y="5114"/>
                    </a:cubicBezTo>
                    <a:lnTo>
                      <a:pt x="13056" y="5225"/>
                    </a:lnTo>
                    <a:cubicBezTo>
                      <a:pt x="13098" y="5253"/>
                      <a:pt x="13126" y="5295"/>
                      <a:pt x="13140" y="5323"/>
                    </a:cubicBezTo>
                    <a:cubicBezTo>
                      <a:pt x="13210" y="5393"/>
                      <a:pt x="13265" y="5462"/>
                      <a:pt x="13321" y="5504"/>
                    </a:cubicBezTo>
                    <a:lnTo>
                      <a:pt x="13419" y="5602"/>
                    </a:lnTo>
                    <a:cubicBezTo>
                      <a:pt x="13430" y="5608"/>
                      <a:pt x="13439" y="5611"/>
                      <a:pt x="13446" y="5611"/>
                    </a:cubicBezTo>
                    <a:cubicBezTo>
                      <a:pt x="13499" y="5611"/>
                      <a:pt x="13427" y="5435"/>
                      <a:pt x="13279" y="5225"/>
                    </a:cubicBezTo>
                    <a:cubicBezTo>
                      <a:pt x="13251" y="5169"/>
                      <a:pt x="13210" y="5100"/>
                      <a:pt x="13182" y="5044"/>
                    </a:cubicBezTo>
                    <a:cubicBezTo>
                      <a:pt x="13126" y="5002"/>
                      <a:pt x="13098" y="4946"/>
                      <a:pt x="13056" y="4890"/>
                    </a:cubicBezTo>
                    <a:cubicBezTo>
                      <a:pt x="12973" y="4793"/>
                      <a:pt x="12903" y="4695"/>
                      <a:pt x="12861" y="4653"/>
                    </a:cubicBezTo>
                    <a:cubicBezTo>
                      <a:pt x="12763" y="4528"/>
                      <a:pt x="12638" y="4402"/>
                      <a:pt x="12540" y="4305"/>
                    </a:cubicBezTo>
                    <a:cubicBezTo>
                      <a:pt x="12415" y="4193"/>
                      <a:pt x="12303" y="4068"/>
                      <a:pt x="12205" y="3970"/>
                    </a:cubicBezTo>
                    <a:lnTo>
                      <a:pt x="12205" y="3970"/>
                    </a:lnTo>
                    <a:cubicBezTo>
                      <a:pt x="12362" y="4064"/>
                      <a:pt x="12493" y="4127"/>
                      <a:pt x="12572" y="4127"/>
                    </a:cubicBezTo>
                    <a:cubicBezTo>
                      <a:pt x="12633" y="4127"/>
                      <a:pt x="12664" y="4089"/>
                      <a:pt x="12652" y="3998"/>
                    </a:cubicBezTo>
                    <a:cubicBezTo>
                      <a:pt x="12652" y="3928"/>
                      <a:pt x="12498" y="3761"/>
                      <a:pt x="12401" y="3691"/>
                    </a:cubicBezTo>
                    <a:cubicBezTo>
                      <a:pt x="11536" y="3007"/>
                      <a:pt x="10448" y="2254"/>
                      <a:pt x="9304" y="1585"/>
                    </a:cubicBezTo>
                    <a:lnTo>
                      <a:pt x="9304" y="1585"/>
                    </a:lnTo>
                    <a:cubicBezTo>
                      <a:pt x="9374" y="1613"/>
                      <a:pt x="9444" y="1626"/>
                      <a:pt x="9513" y="1668"/>
                    </a:cubicBezTo>
                    <a:cubicBezTo>
                      <a:pt x="9904" y="1836"/>
                      <a:pt x="10336" y="2073"/>
                      <a:pt x="10741" y="2366"/>
                    </a:cubicBezTo>
                    <a:cubicBezTo>
                      <a:pt x="10778" y="2390"/>
                      <a:pt x="10800" y="2400"/>
                      <a:pt x="10811" y="2400"/>
                    </a:cubicBezTo>
                    <a:cubicBezTo>
                      <a:pt x="10837" y="2400"/>
                      <a:pt x="10796" y="2341"/>
                      <a:pt x="10727" y="2282"/>
                    </a:cubicBezTo>
                    <a:cubicBezTo>
                      <a:pt x="10629" y="2212"/>
                      <a:pt x="10532" y="2115"/>
                      <a:pt x="10420" y="2031"/>
                    </a:cubicBezTo>
                    <a:cubicBezTo>
                      <a:pt x="10322" y="1947"/>
                      <a:pt x="10197" y="1878"/>
                      <a:pt x="10071" y="1794"/>
                    </a:cubicBezTo>
                    <a:cubicBezTo>
                      <a:pt x="9471" y="1334"/>
                      <a:pt x="8788" y="929"/>
                      <a:pt x="8091" y="692"/>
                    </a:cubicBezTo>
                    <a:cubicBezTo>
                      <a:pt x="7588" y="497"/>
                      <a:pt x="7044" y="371"/>
                      <a:pt x="6514" y="301"/>
                    </a:cubicBezTo>
                    <a:cubicBezTo>
                      <a:pt x="6361" y="287"/>
                      <a:pt x="6207" y="273"/>
                      <a:pt x="6054" y="273"/>
                    </a:cubicBezTo>
                    <a:cubicBezTo>
                      <a:pt x="6068" y="260"/>
                      <a:pt x="6082" y="232"/>
                      <a:pt x="6124" y="218"/>
                    </a:cubicBezTo>
                    <a:cubicBezTo>
                      <a:pt x="6221" y="190"/>
                      <a:pt x="6333" y="148"/>
                      <a:pt x="6514" y="134"/>
                    </a:cubicBezTo>
                    <a:cubicBezTo>
                      <a:pt x="6584" y="134"/>
                      <a:pt x="6514" y="78"/>
                      <a:pt x="6431" y="64"/>
                    </a:cubicBezTo>
                    <a:cubicBezTo>
                      <a:pt x="6202" y="17"/>
                      <a:pt x="5986" y="1"/>
                      <a:pt x="5777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9"/>
              <p:cNvSpPr/>
              <p:nvPr/>
            </p:nvSpPr>
            <p:spPr>
              <a:xfrm>
                <a:off x="237645" y="2756348"/>
                <a:ext cx="509488" cy="382907"/>
              </a:xfrm>
              <a:custGeom>
                <a:avLst/>
                <a:gdLst/>
                <a:ahLst/>
                <a:cxnLst/>
                <a:rect l="l" t="t" r="r" b="b"/>
                <a:pathLst>
                  <a:path w="11759" h="8837" extrusionOk="0">
                    <a:moveTo>
                      <a:pt x="2134" y="5468"/>
                    </a:moveTo>
                    <a:cubicBezTo>
                      <a:pt x="2134" y="5482"/>
                      <a:pt x="2131" y="5492"/>
                      <a:pt x="2127" y="5499"/>
                    </a:cubicBezTo>
                    <a:lnTo>
                      <a:pt x="2127" y="5499"/>
                    </a:lnTo>
                    <a:cubicBezTo>
                      <a:pt x="2134" y="5492"/>
                      <a:pt x="2134" y="5482"/>
                      <a:pt x="2134" y="5468"/>
                    </a:cubicBezTo>
                    <a:close/>
                    <a:moveTo>
                      <a:pt x="11759" y="0"/>
                    </a:moveTo>
                    <a:lnTo>
                      <a:pt x="11577" y="167"/>
                    </a:lnTo>
                    <a:cubicBezTo>
                      <a:pt x="11536" y="223"/>
                      <a:pt x="11466" y="307"/>
                      <a:pt x="11368" y="391"/>
                    </a:cubicBezTo>
                    <a:cubicBezTo>
                      <a:pt x="11284" y="488"/>
                      <a:pt x="11201" y="586"/>
                      <a:pt x="11089" y="711"/>
                    </a:cubicBezTo>
                    <a:cubicBezTo>
                      <a:pt x="10699" y="1186"/>
                      <a:pt x="10155" y="1883"/>
                      <a:pt x="9583" y="2762"/>
                    </a:cubicBezTo>
                    <a:cubicBezTo>
                      <a:pt x="9290" y="3208"/>
                      <a:pt x="8969" y="3669"/>
                      <a:pt x="8634" y="4185"/>
                    </a:cubicBezTo>
                    <a:cubicBezTo>
                      <a:pt x="8299" y="4673"/>
                      <a:pt x="7937" y="5189"/>
                      <a:pt x="7518" y="5677"/>
                    </a:cubicBezTo>
                    <a:cubicBezTo>
                      <a:pt x="7100" y="6193"/>
                      <a:pt x="6654" y="6681"/>
                      <a:pt x="6123" y="7100"/>
                    </a:cubicBezTo>
                    <a:cubicBezTo>
                      <a:pt x="5858" y="7309"/>
                      <a:pt x="5579" y="7477"/>
                      <a:pt x="5273" y="7616"/>
                    </a:cubicBezTo>
                    <a:cubicBezTo>
                      <a:pt x="4952" y="7755"/>
                      <a:pt x="4645" y="7881"/>
                      <a:pt x="4310" y="7965"/>
                    </a:cubicBezTo>
                    <a:cubicBezTo>
                      <a:pt x="3975" y="8048"/>
                      <a:pt x="3655" y="8118"/>
                      <a:pt x="3320" y="8174"/>
                    </a:cubicBezTo>
                    <a:cubicBezTo>
                      <a:pt x="3097" y="8211"/>
                      <a:pt x="2867" y="8224"/>
                      <a:pt x="2640" y="8224"/>
                    </a:cubicBezTo>
                    <a:cubicBezTo>
                      <a:pt x="2526" y="8224"/>
                      <a:pt x="2413" y="8220"/>
                      <a:pt x="2302" y="8216"/>
                    </a:cubicBezTo>
                    <a:cubicBezTo>
                      <a:pt x="1981" y="8188"/>
                      <a:pt x="1646" y="8146"/>
                      <a:pt x="1353" y="8034"/>
                    </a:cubicBezTo>
                    <a:cubicBezTo>
                      <a:pt x="1046" y="7937"/>
                      <a:pt x="767" y="7769"/>
                      <a:pt x="558" y="7560"/>
                    </a:cubicBezTo>
                    <a:cubicBezTo>
                      <a:pt x="349" y="7351"/>
                      <a:pt x="209" y="7072"/>
                      <a:pt x="140" y="6793"/>
                    </a:cubicBezTo>
                    <a:cubicBezTo>
                      <a:pt x="70" y="6514"/>
                      <a:pt x="98" y="6221"/>
                      <a:pt x="126" y="5928"/>
                    </a:cubicBezTo>
                    <a:lnTo>
                      <a:pt x="181" y="5607"/>
                    </a:lnTo>
                    <a:cubicBezTo>
                      <a:pt x="195" y="5510"/>
                      <a:pt x="237" y="5398"/>
                      <a:pt x="265" y="5301"/>
                    </a:cubicBezTo>
                    <a:cubicBezTo>
                      <a:pt x="321" y="5091"/>
                      <a:pt x="405" y="4910"/>
                      <a:pt x="516" y="4757"/>
                    </a:cubicBezTo>
                    <a:cubicBezTo>
                      <a:pt x="614" y="4617"/>
                      <a:pt x="739" y="4519"/>
                      <a:pt x="865" y="4408"/>
                    </a:cubicBezTo>
                    <a:cubicBezTo>
                      <a:pt x="1004" y="4296"/>
                      <a:pt x="1144" y="4240"/>
                      <a:pt x="1297" y="4185"/>
                    </a:cubicBezTo>
                    <a:cubicBezTo>
                      <a:pt x="1451" y="4129"/>
                      <a:pt x="1632" y="4101"/>
                      <a:pt x="1785" y="4101"/>
                    </a:cubicBezTo>
                    <a:cubicBezTo>
                      <a:pt x="1953" y="4101"/>
                      <a:pt x="2120" y="4115"/>
                      <a:pt x="2274" y="4157"/>
                    </a:cubicBezTo>
                    <a:cubicBezTo>
                      <a:pt x="2427" y="4213"/>
                      <a:pt x="2608" y="4296"/>
                      <a:pt x="2748" y="4464"/>
                    </a:cubicBezTo>
                    <a:cubicBezTo>
                      <a:pt x="2818" y="4533"/>
                      <a:pt x="2859" y="4617"/>
                      <a:pt x="2915" y="4701"/>
                    </a:cubicBezTo>
                    <a:cubicBezTo>
                      <a:pt x="2971" y="4784"/>
                      <a:pt x="2999" y="4896"/>
                      <a:pt x="3027" y="4994"/>
                    </a:cubicBezTo>
                    <a:cubicBezTo>
                      <a:pt x="3041" y="5133"/>
                      <a:pt x="3041" y="5273"/>
                      <a:pt x="2999" y="5412"/>
                    </a:cubicBezTo>
                    <a:cubicBezTo>
                      <a:pt x="2985" y="5468"/>
                      <a:pt x="2985" y="5524"/>
                      <a:pt x="2957" y="5552"/>
                    </a:cubicBezTo>
                    <a:cubicBezTo>
                      <a:pt x="2929" y="5621"/>
                      <a:pt x="2887" y="5677"/>
                      <a:pt x="2846" y="5733"/>
                    </a:cubicBezTo>
                    <a:cubicBezTo>
                      <a:pt x="2790" y="5789"/>
                      <a:pt x="2748" y="5831"/>
                      <a:pt x="2692" y="5872"/>
                    </a:cubicBezTo>
                    <a:cubicBezTo>
                      <a:pt x="2567" y="5942"/>
                      <a:pt x="2441" y="5970"/>
                      <a:pt x="2329" y="5970"/>
                    </a:cubicBezTo>
                    <a:cubicBezTo>
                      <a:pt x="2343" y="5970"/>
                      <a:pt x="2343" y="5956"/>
                      <a:pt x="2357" y="5942"/>
                    </a:cubicBezTo>
                    <a:cubicBezTo>
                      <a:pt x="2371" y="5928"/>
                      <a:pt x="2371" y="5900"/>
                      <a:pt x="2371" y="5900"/>
                    </a:cubicBezTo>
                    <a:cubicBezTo>
                      <a:pt x="2371" y="5886"/>
                      <a:pt x="2399" y="5886"/>
                      <a:pt x="2399" y="5872"/>
                    </a:cubicBezTo>
                    <a:cubicBezTo>
                      <a:pt x="2399" y="5817"/>
                      <a:pt x="2357" y="5789"/>
                      <a:pt x="2302" y="5747"/>
                    </a:cubicBezTo>
                    <a:cubicBezTo>
                      <a:pt x="2288" y="5733"/>
                      <a:pt x="2260" y="5719"/>
                      <a:pt x="2232" y="5691"/>
                    </a:cubicBezTo>
                    <a:cubicBezTo>
                      <a:pt x="2218" y="5691"/>
                      <a:pt x="2204" y="5677"/>
                      <a:pt x="2204" y="5677"/>
                    </a:cubicBezTo>
                    <a:lnTo>
                      <a:pt x="2190" y="5663"/>
                    </a:lnTo>
                    <a:lnTo>
                      <a:pt x="2190" y="5649"/>
                    </a:lnTo>
                    <a:cubicBezTo>
                      <a:pt x="2162" y="5621"/>
                      <a:pt x="2148" y="5593"/>
                      <a:pt x="2148" y="5580"/>
                    </a:cubicBezTo>
                    <a:lnTo>
                      <a:pt x="2148" y="5552"/>
                    </a:lnTo>
                    <a:lnTo>
                      <a:pt x="2148" y="5538"/>
                    </a:lnTo>
                    <a:lnTo>
                      <a:pt x="2148" y="5527"/>
                    </a:lnTo>
                    <a:lnTo>
                      <a:pt x="2148" y="5527"/>
                    </a:lnTo>
                    <a:cubicBezTo>
                      <a:pt x="2153" y="5527"/>
                      <a:pt x="2158" y="5525"/>
                      <a:pt x="2154" y="5525"/>
                    </a:cubicBezTo>
                    <a:cubicBezTo>
                      <a:pt x="2153" y="5525"/>
                      <a:pt x="2151" y="5525"/>
                      <a:pt x="2148" y="5525"/>
                    </a:cubicBezTo>
                    <a:lnTo>
                      <a:pt x="2148" y="5525"/>
                    </a:lnTo>
                    <a:lnTo>
                      <a:pt x="2148" y="5524"/>
                    </a:lnTo>
                    <a:cubicBezTo>
                      <a:pt x="2147" y="5524"/>
                      <a:pt x="2145" y="5525"/>
                      <a:pt x="2145" y="5526"/>
                    </a:cubicBezTo>
                    <a:lnTo>
                      <a:pt x="2145" y="5526"/>
                    </a:lnTo>
                    <a:cubicBezTo>
                      <a:pt x="2134" y="5527"/>
                      <a:pt x="2114" y="5531"/>
                      <a:pt x="2078" y="5538"/>
                    </a:cubicBezTo>
                    <a:lnTo>
                      <a:pt x="2078" y="5510"/>
                    </a:lnTo>
                    <a:cubicBezTo>
                      <a:pt x="2099" y="5510"/>
                      <a:pt x="2112" y="5508"/>
                      <a:pt x="2120" y="5504"/>
                    </a:cubicBezTo>
                    <a:lnTo>
                      <a:pt x="2120" y="5504"/>
                    </a:lnTo>
                    <a:lnTo>
                      <a:pt x="2120" y="5510"/>
                    </a:lnTo>
                    <a:cubicBezTo>
                      <a:pt x="2120" y="5510"/>
                      <a:pt x="2124" y="5506"/>
                      <a:pt x="2127" y="5499"/>
                    </a:cubicBezTo>
                    <a:lnTo>
                      <a:pt x="2127" y="5499"/>
                    </a:lnTo>
                    <a:cubicBezTo>
                      <a:pt x="2125" y="5501"/>
                      <a:pt x="2123" y="5503"/>
                      <a:pt x="2120" y="5504"/>
                    </a:cubicBezTo>
                    <a:lnTo>
                      <a:pt x="2120" y="5504"/>
                    </a:lnTo>
                    <a:lnTo>
                      <a:pt x="2120" y="5496"/>
                    </a:lnTo>
                    <a:cubicBezTo>
                      <a:pt x="2120" y="5496"/>
                      <a:pt x="2120" y="5468"/>
                      <a:pt x="2134" y="5468"/>
                    </a:cubicBezTo>
                    <a:cubicBezTo>
                      <a:pt x="2134" y="5440"/>
                      <a:pt x="2148" y="5398"/>
                      <a:pt x="2148" y="5384"/>
                    </a:cubicBezTo>
                    <a:cubicBezTo>
                      <a:pt x="2162" y="5356"/>
                      <a:pt x="2162" y="5328"/>
                      <a:pt x="2162" y="5301"/>
                    </a:cubicBezTo>
                    <a:cubicBezTo>
                      <a:pt x="2162" y="5287"/>
                      <a:pt x="2148" y="5259"/>
                      <a:pt x="2148" y="5245"/>
                    </a:cubicBezTo>
                    <a:cubicBezTo>
                      <a:pt x="2134" y="5231"/>
                      <a:pt x="2120" y="5231"/>
                      <a:pt x="2106" y="5217"/>
                    </a:cubicBezTo>
                    <a:cubicBezTo>
                      <a:pt x="2078" y="5189"/>
                      <a:pt x="2050" y="5189"/>
                      <a:pt x="2023" y="5189"/>
                    </a:cubicBezTo>
                    <a:lnTo>
                      <a:pt x="1981" y="5189"/>
                    </a:lnTo>
                    <a:cubicBezTo>
                      <a:pt x="1967" y="5189"/>
                      <a:pt x="1939" y="5189"/>
                      <a:pt x="1925" y="5217"/>
                    </a:cubicBezTo>
                    <a:cubicBezTo>
                      <a:pt x="1855" y="5231"/>
                      <a:pt x="1771" y="5287"/>
                      <a:pt x="1716" y="5384"/>
                    </a:cubicBezTo>
                    <a:cubicBezTo>
                      <a:pt x="1632" y="5566"/>
                      <a:pt x="1660" y="5803"/>
                      <a:pt x="1799" y="5984"/>
                    </a:cubicBezTo>
                    <a:lnTo>
                      <a:pt x="1855" y="6026"/>
                    </a:lnTo>
                    <a:cubicBezTo>
                      <a:pt x="1869" y="6054"/>
                      <a:pt x="1911" y="6068"/>
                      <a:pt x="1925" y="6082"/>
                    </a:cubicBezTo>
                    <a:cubicBezTo>
                      <a:pt x="1967" y="6124"/>
                      <a:pt x="2023" y="6137"/>
                      <a:pt x="2064" y="6151"/>
                    </a:cubicBezTo>
                    <a:cubicBezTo>
                      <a:pt x="2138" y="6183"/>
                      <a:pt x="2219" y="6198"/>
                      <a:pt x="2290" y="6198"/>
                    </a:cubicBezTo>
                    <a:cubicBezTo>
                      <a:pt x="2314" y="6198"/>
                      <a:pt x="2336" y="6197"/>
                      <a:pt x="2357" y="6193"/>
                    </a:cubicBezTo>
                    <a:cubicBezTo>
                      <a:pt x="2553" y="6193"/>
                      <a:pt x="2720" y="6096"/>
                      <a:pt x="2873" y="5998"/>
                    </a:cubicBezTo>
                    <a:cubicBezTo>
                      <a:pt x="3013" y="5872"/>
                      <a:pt x="3111" y="5733"/>
                      <a:pt x="3152" y="5552"/>
                    </a:cubicBezTo>
                    <a:cubicBezTo>
                      <a:pt x="3250" y="5259"/>
                      <a:pt x="3194" y="4924"/>
                      <a:pt x="3055" y="4673"/>
                    </a:cubicBezTo>
                    <a:cubicBezTo>
                      <a:pt x="2915" y="4394"/>
                      <a:pt x="2636" y="4157"/>
                      <a:pt x="2343" y="4087"/>
                    </a:cubicBezTo>
                    <a:cubicBezTo>
                      <a:pt x="2190" y="4045"/>
                      <a:pt x="2037" y="4017"/>
                      <a:pt x="1869" y="4017"/>
                    </a:cubicBezTo>
                    <a:cubicBezTo>
                      <a:pt x="1716" y="4017"/>
                      <a:pt x="1562" y="4045"/>
                      <a:pt x="1409" y="4087"/>
                    </a:cubicBezTo>
                    <a:cubicBezTo>
                      <a:pt x="1144" y="4157"/>
                      <a:pt x="893" y="4296"/>
                      <a:pt x="711" y="4478"/>
                    </a:cubicBezTo>
                    <a:cubicBezTo>
                      <a:pt x="516" y="4645"/>
                      <a:pt x="349" y="4882"/>
                      <a:pt x="265" y="5133"/>
                    </a:cubicBezTo>
                    <a:cubicBezTo>
                      <a:pt x="237" y="5189"/>
                      <a:pt x="237" y="5259"/>
                      <a:pt x="195" y="5328"/>
                    </a:cubicBezTo>
                    <a:cubicBezTo>
                      <a:pt x="181" y="5398"/>
                      <a:pt x="167" y="5454"/>
                      <a:pt x="140" y="5524"/>
                    </a:cubicBezTo>
                    <a:lnTo>
                      <a:pt x="98" y="5733"/>
                    </a:lnTo>
                    <a:cubicBezTo>
                      <a:pt x="84" y="5803"/>
                      <a:pt x="56" y="5872"/>
                      <a:pt x="56" y="5942"/>
                    </a:cubicBezTo>
                    <a:cubicBezTo>
                      <a:pt x="28" y="6235"/>
                      <a:pt x="0" y="6528"/>
                      <a:pt x="70" y="6849"/>
                    </a:cubicBezTo>
                    <a:cubicBezTo>
                      <a:pt x="126" y="7142"/>
                      <a:pt x="279" y="7435"/>
                      <a:pt x="516" y="7672"/>
                    </a:cubicBezTo>
                    <a:lnTo>
                      <a:pt x="614" y="7769"/>
                    </a:lnTo>
                    <a:cubicBezTo>
                      <a:pt x="656" y="7811"/>
                      <a:pt x="697" y="7839"/>
                      <a:pt x="739" y="7853"/>
                    </a:cubicBezTo>
                    <a:cubicBezTo>
                      <a:pt x="802" y="7905"/>
                      <a:pt x="864" y="7942"/>
                      <a:pt x="932" y="7980"/>
                    </a:cubicBezTo>
                    <a:lnTo>
                      <a:pt x="932" y="7980"/>
                    </a:lnTo>
                    <a:cubicBezTo>
                      <a:pt x="892" y="7961"/>
                      <a:pt x="846" y="7943"/>
                      <a:pt x="795" y="7909"/>
                    </a:cubicBezTo>
                    <a:cubicBezTo>
                      <a:pt x="753" y="7895"/>
                      <a:pt x="697" y="7881"/>
                      <a:pt x="670" y="7839"/>
                    </a:cubicBezTo>
                    <a:lnTo>
                      <a:pt x="600" y="7811"/>
                    </a:lnTo>
                    <a:cubicBezTo>
                      <a:pt x="586" y="7783"/>
                      <a:pt x="558" y="7783"/>
                      <a:pt x="544" y="7769"/>
                    </a:cubicBezTo>
                    <a:cubicBezTo>
                      <a:pt x="391" y="7686"/>
                      <a:pt x="251" y="7560"/>
                      <a:pt x="195" y="7546"/>
                    </a:cubicBezTo>
                    <a:cubicBezTo>
                      <a:pt x="186" y="7544"/>
                      <a:pt x="178" y="7543"/>
                      <a:pt x="172" y="7543"/>
                    </a:cubicBezTo>
                    <a:cubicBezTo>
                      <a:pt x="141" y="7543"/>
                      <a:pt x="149" y="7572"/>
                      <a:pt x="195" y="7630"/>
                    </a:cubicBezTo>
                    <a:cubicBezTo>
                      <a:pt x="209" y="7672"/>
                      <a:pt x="251" y="7700"/>
                      <a:pt x="279" y="7755"/>
                    </a:cubicBezTo>
                    <a:cubicBezTo>
                      <a:pt x="321" y="7811"/>
                      <a:pt x="377" y="7839"/>
                      <a:pt x="418" y="7895"/>
                    </a:cubicBezTo>
                    <a:cubicBezTo>
                      <a:pt x="628" y="8090"/>
                      <a:pt x="949" y="8244"/>
                      <a:pt x="1074" y="8299"/>
                    </a:cubicBezTo>
                    <a:cubicBezTo>
                      <a:pt x="1395" y="8439"/>
                      <a:pt x="1730" y="8481"/>
                      <a:pt x="2050" y="8509"/>
                    </a:cubicBezTo>
                    <a:cubicBezTo>
                      <a:pt x="1869" y="8523"/>
                      <a:pt x="1744" y="8537"/>
                      <a:pt x="1660" y="8592"/>
                    </a:cubicBezTo>
                    <a:cubicBezTo>
                      <a:pt x="1590" y="8620"/>
                      <a:pt x="1576" y="8676"/>
                      <a:pt x="1646" y="8746"/>
                    </a:cubicBezTo>
                    <a:cubicBezTo>
                      <a:pt x="1692" y="8791"/>
                      <a:pt x="1858" y="8837"/>
                      <a:pt x="1993" y="8837"/>
                    </a:cubicBezTo>
                    <a:cubicBezTo>
                      <a:pt x="2024" y="8837"/>
                      <a:pt x="2053" y="8835"/>
                      <a:pt x="2078" y="8830"/>
                    </a:cubicBezTo>
                    <a:cubicBezTo>
                      <a:pt x="2218" y="8830"/>
                      <a:pt x="2371" y="8816"/>
                      <a:pt x="2539" y="8802"/>
                    </a:cubicBezTo>
                    <a:cubicBezTo>
                      <a:pt x="2692" y="8788"/>
                      <a:pt x="2832" y="8760"/>
                      <a:pt x="2985" y="8732"/>
                    </a:cubicBezTo>
                    <a:cubicBezTo>
                      <a:pt x="3278" y="8676"/>
                      <a:pt x="3599" y="8592"/>
                      <a:pt x="3906" y="8481"/>
                    </a:cubicBezTo>
                    <a:cubicBezTo>
                      <a:pt x="4226" y="8383"/>
                      <a:pt x="4519" y="8258"/>
                      <a:pt x="4812" y="8118"/>
                    </a:cubicBezTo>
                    <a:cubicBezTo>
                      <a:pt x="5119" y="7979"/>
                      <a:pt x="5412" y="7825"/>
                      <a:pt x="5705" y="7672"/>
                    </a:cubicBezTo>
                    <a:lnTo>
                      <a:pt x="5705" y="7672"/>
                    </a:lnTo>
                    <a:cubicBezTo>
                      <a:pt x="5649" y="7714"/>
                      <a:pt x="5607" y="7755"/>
                      <a:pt x="5538" y="7811"/>
                    </a:cubicBezTo>
                    <a:cubicBezTo>
                      <a:pt x="5203" y="8062"/>
                      <a:pt x="4770" y="8313"/>
                      <a:pt x="4254" y="8467"/>
                    </a:cubicBezTo>
                    <a:cubicBezTo>
                      <a:pt x="4161" y="8504"/>
                      <a:pt x="4174" y="8523"/>
                      <a:pt x="4225" y="8523"/>
                    </a:cubicBezTo>
                    <a:cubicBezTo>
                      <a:pt x="4251" y="8523"/>
                      <a:pt x="4287" y="8518"/>
                      <a:pt x="4324" y="8509"/>
                    </a:cubicBezTo>
                    <a:cubicBezTo>
                      <a:pt x="4450" y="8467"/>
                      <a:pt x="4575" y="8439"/>
                      <a:pt x="4701" y="8383"/>
                    </a:cubicBezTo>
                    <a:cubicBezTo>
                      <a:pt x="4812" y="8327"/>
                      <a:pt x="4952" y="8299"/>
                      <a:pt x="5091" y="8230"/>
                    </a:cubicBezTo>
                    <a:cubicBezTo>
                      <a:pt x="5468" y="8090"/>
                      <a:pt x="5817" y="7895"/>
                      <a:pt x="6137" y="7672"/>
                    </a:cubicBezTo>
                    <a:cubicBezTo>
                      <a:pt x="6179" y="7630"/>
                      <a:pt x="6235" y="7616"/>
                      <a:pt x="6263" y="7588"/>
                    </a:cubicBezTo>
                    <a:lnTo>
                      <a:pt x="6388" y="7477"/>
                    </a:lnTo>
                    <a:cubicBezTo>
                      <a:pt x="6472" y="7407"/>
                      <a:pt x="6528" y="7351"/>
                      <a:pt x="6598" y="7281"/>
                    </a:cubicBezTo>
                    <a:cubicBezTo>
                      <a:pt x="6737" y="7142"/>
                      <a:pt x="6877" y="7016"/>
                      <a:pt x="6974" y="6877"/>
                    </a:cubicBezTo>
                    <a:lnTo>
                      <a:pt x="7239" y="6570"/>
                    </a:lnTo>
                    <a:cubicBezTo>
                      <a:pt x="7323" y="6458"/>
                      <a:pt x="7393" y="6361"/>
                      <a:pt x="7490" y="6249"/>
                    </a:cubicBezTo>
                    <a:lnTo>
                      <a:pt x="7602" y="6096"/>
                    </a:lnTo>
                    <a:lnTo>
                      <a:pt x="7714" y="5942"/>
                    </a:lnTo>
                    <a:cubicBezTo>
                      <a:pt x="7783" y="5831"/>
                      <a:pt x="7853" y="5733"/>
                      <a:pt x="7937" y="5607"/>
                    </a:cubicBezTo>
                    <a:cubicBezTo>
                      <a:pt x="8020" y="5468"/>
                      <a:pt x="8090" y="5328"/>
                      <a:pt x="8188" y="5203"/>
                    </a:cubicBezTo>
                    <a:lnTo>
                      <a:pt x="8188" y="5301"/>
                    </a:lnTo>
                    <a:cubicBezTo>
                      <a:pt x="8160" y="5398"/>
                      <a:pt x="8160" y="5524"/>
                      <a:pt x="8076" y="5691"/>
                    </a:cubicBezTo>
                    <a:cubicBezTo>
                      <a:pt x="8066" y="5716"/>
                      <a:pt x="8071" y="5727"/>
                      <a:pt x="8082" y="5727"/>
                    </a:cubicBezTo>
                    <a:cubicBezTo>
                      <a:pt x="8102" y="5727"/>
                      <a:pt x="8142" y="5694"/>
                      <a:pt x="8160" y="5649"/>
                    </a:cubicBezTo>
                    <a:cubicBezTo>
                      <a:pt x="8634" y="4994"/>
                      <a:pt x="8829" y="4394"/>
                      <a:pt x="9178" y="3724"/>
                    </a:cubicBezTo>
                    <a:cubicBezTo>
                      <a:pt x="9527" y="3083"/>
                      <a:pt x="9904" y="2441"/>
                      <a:pt x="10322" y="1785"/>
                    </a:cubicBezTo>
                    <a:cubicBezTo>
                      <a:pt x="10740" y="1158"/>
                      <a:pt x="11215" y="558"/>
                      <a:pt x="11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9"/>
              <p:cNvSpPr/>
              <p:nvPr/>
            </p:nvSpPr>
            <p:spPr>
              <a:xfrm>
                <a:off x="217062" y="538743"/>
                <a:ext cx="420710" cy="729201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16829" extrusionOk="0">
                    <a:moveTo>
                      <a:pt x="3111" y="11508"/>
                    </a:moveTo>
                    <a:lnTo>
                      <a:pt x="3097" y="11550"/>
                    </a:lnTo>
                    <a:cubicBezTo>
                      <a:pt x="3111" y="11550"/>
                      <a:pt x="3111" y="11550"/>
                      <a:pt x="3111" y="11508"/>
                    </a:cubicBezTo>
                    <a:close/>
                    <a:moveTo>
                      <a:pt x="7784" y="1"/>
                    </a:moveTo>
                    <a:lnTo>
                      <a:pt x="7631" y="363"/>
                    </a:lnTo>
                    <a:cubicBezTo>
                      <a:pt x="7533" y="614"/>
                      <a:pt x="7394" y="949"/>
                      <a:pt x="7212" y="1395"/>
                    </a:cubicBezTo>
                    <a:cubicBezTo>
                      <a:pt x="7045" y="1856"/>
                      <a:pt x="6863" y="2414"/>
                      <a:pt x="6724" y="3069"/>
                    </a:cubicBezTo>
                    <a:cubicBezTo>
                      <a:pt x="6654" y="3404"/>
                      <a:pt x="6598" y="3767"/>
                      <a:pt x="6585" y="4157"/>
                    </a:cubicBezTo>
                    <a:cubicBezTo>
                      <a:pt x="6571" y="4534"/>
                      <a:pt x="6571" y="4938"/>
                      <a:pt x="6626" y="5357"/>
                    </a:cubicBezTo>
                    <a:cubicBezTo>
                      <a:pt x="6668" y="5775"/>
                      <a:pt x="6780" y="6208"/>
                      <a:pt x="6919" y="6626"/>
                    </a:cubicBezTo>
                    <a:cubicBezTo>
                      <a:pt x="7059" y="7059"/>
                      <a:pt x="7254" y="7477"/>
                      <a:pt x="7477" y="7896"/>
                    </a:cubicBezTo>
                    <a:cubicBezTo>
                      <a:pt x="7896" y="8760"/>
                      <a:pt x="8412" y="9597"/>
                      <a:pt x="8747" y="10518"/>
                    </a:cubicBezTo>
                    <a:cubicBezTo>
                      <a:pt x="8928" y="10964"/>
                      <a:pt x="9039" y="11452"/>
                      <a:pt x="9067" y="11969"/>
                    </a:cubicBezTo>
                    <a:cubicBezTo>
                      <a:pt x="9081" y="12457"/>
                      <a:pt x="9026" y="12959"/>
                      <a:pt x="8830" y="13433"/>
                    </a:cubicBezTo>
                    <a:lnTo>
                      <a:pt x="8761" y="13601"/>
                    </a:lnTo>
                    <a:cubicBezTo>
                      <a:pt x="8747" y="13656"/>
                      <a:pt x="8719" y="13712"/>
                      <a:pt x="8677" y="13782"/>
                    </a:cubicBezTo>
                    <a:lnTo>
                      <a:pt x="8649" y="13866"/>
                    </a:lnTo>
                    <a:lnTo>
                      <a:pt x="8593" y="13949"/>
                    </a:lnTo>
                    <a:lnTo>
                      <a:pt x="8482" y="14103"/>
                    </a:lnTo>
                    <a:cubicBezTo>
                      <a:pt x="8342" y="14312"/>
                      <a:pt x="8189" y="14507"/>
                      <a:pt x="7993" y="14688"/>
                    </a:cubicBezTo>
                    <a:cubicBezTo>
                      <a:pt x="7812" y="14856"/>
                      <a:pt x="7617" y="15037"/>
                      <a:pt x="7407" y="15149"/>
                    </a:cubicBezTo>
                    <a:lnTo>
                      <a:pt x="7254" y="15260"/>
                    </a:lnTo>
                    <a:cubicBezTo>
                      <a:pt x="7198" y="15288"/>
                      <a:pt x="7142" y="15330"/>
                      <a:pt x="7073" y="15358"/>
                    </a:cubicBezTo>
                    <a:cubicBezTo>
                      <a:pt x="6947" y="15414"/>
                      <a:pt x="6850" y="15484"/>
                      <a:pt x="6724" y="15539"/>
                    </a:cubicBezTo>
                    <a:cubicBezTo>
                      <a:pt x="6501" y="15637"/>
                      <a:pt x="6236" y="15735"/>
                      <a:pt x="5999" y="15804"/>
                    </a:cubicBezTo>
                    <a:cubicBezTo>
                      <a:pt x="5873" y="15832"/>
                      <a:pt x="5748" y="15874"/>
                      <a:pt x="5608" y="15888"/>
                    </a:cubicBezTo>
                    <a:lnTo>
                      <a:pt x="5413" y="15916"/>
                    </a:lnTo>
                    <a:lnTo>
                      <a:pt x="5232" y="15958"/>
                    </a:lnTo>
                    <a:cubicBezTo>
                      <a:pt x="4952" y="15995"/>
                      <a:pt x="4676" y="16012"/>
                      <a:pt x="4402" y="16012"/>
                    </a:cubicBezTo>
                    <a:cubicBezTo>
                      <a:pt x="4157" y="16012"/>
                      <a:pt x="3913" y="15998"/>
                      <a:pt x="3669" y="15972"/>
                    </a:cubicBezTo>
                    <a:cubicBezTo>
                      <a:pt x="3153" y="15916"/>
                      <a:pt x="2679" y="15804"/>
                      <a:pt x="2233" y="15567"/>
                    </a:cubicBezTo>
                    <a:cubicBezTo>
                      <a:pt x="1786" y="15344"/>
                      <a:pt x="1396" y="15051"/>
                      <a:pt x="1075" y="14688"/>
                    </a:cubicBezTo>
                    <a:cubicBezTo>
                      <a:pt x="768" y="14312"/>
                      <a:pt x="517" y="13893"/>
                      <a:pt x="363" y="13475"/>
                    </a:cubicBezTo>
                    <a:cubicBezTo>
                      <a:pt x="210" y="13043"/>
                      <a:pt x="140" y="12596"/>
                      <a:pt x="140" y="12150"/>
                    </a:cubicBezTo>
                    <a:cubicBezTo>
                      <a:pt x="140" y="12066"/>
                      <a:pt x="140" y="11982"/>
                      <a:pt x="154" y="11913"/>
                    </a:cubicBezTo>
                    <a:cubicBezTo>
                      <a:pt x="154" y="11829"/>
                      <a:pt x="168" y="11759"/>
                      <a:pt x="182" y="11662"/>
                    </a:cubicBezTo>
                    <a:cubicBezTo>
                      <a:pt x="210" y="11578"/>
                      <a:pt x="210" y="11508"/>
                      <a:pt x="224" y="11425"/>
                    </a:cubicBezTo>
                    <a:lnTo>
                      <a:pt x="238" y="11229"/>
                    </a:lnTo>
                    <a:cubicBezTo>
                      <a:pt x="238" y="11201"/>
                      <a:pt x="252" y="11159"/>
                      <a:pt x="280" y="11132"/>
                    </a:cubicBezTo>
                    <a:cubicBezTo>
                      <a:pt x="308" y="11062"/>
                      <a:pt x="322" y="10992"/>
                      <a:pt x="363" y="10894"/>
                    </a:cubicBezTo>
                    <a:lnTo>
                      <a:pt x="461" y="10685"/>
                    </a:lnTo>
                    <a:cubicBezTo>
                      <a:pt x="503" y="10616"/>
                      <a:pt x="531" y="10574"/>
                      <a:pt x="587" y="10504"/>
                    </a:cubicBezTo>
                    <a:cubicBezTo>
                      <a:pt x="628" y="10434"/>
                      <a:pt x="670" y="10378"/>
                      <a:pt x="712" y="10323"/>
                    </a:cubicBezTo>
                    <a:cubicBezTo>
                      <a:pt x="880" y="10127"/>
                      <a:pt x="1061" y="9946"/>
                      <a:pt x="1284" y="9806"/>
                    </a:cubicBezTo>
                    <a:cubicBezTo>
                      <a:pt x="1493" y="9667"/>
                      <a:pt x="1744" y="9541"/>
                      <a:pt x="1981" y="9472"/>
                    </a:cubicBezTo>
                    <a:cubicBezTo>
                      <a:pt x="2233" y="9402"/>
                      <a:pt x="2484" y="9346"/>
                      <a:pt x="2749" y="9346"/>
                    </a:cubicBezTo>
                    <a:lnTo>
                      <a:pt x="2944" y="9346"/>
                    </a:lnTo>
                    <a:cubicBezTo>
                      <a:pt x="3014" y="9346"/>
                      <a:pt x="3069" y="9360"/>
                      <a:pt x="3139" y="9360"/>
                    </a:cubicBezTo>
                    <a:lnTo>
                      <a:pt x="3237" y="9388"/>
                    </a:lnTo>
                    <a:lnTo>
                      <a:pt x="3321" y="9402"/>
                    </a:lnTo>
                    <a:cubicBezTo>
                      <a:pt x="3362" y="9402"/>
                      <a:pt x="3390" y="9416"/>
                      <a:pt x="3404" y="9416"/>
                    </a:cubicBezTo>
                    <a:lnTo>
                      <a:pt x="3502" y="9458"/>
                    </a:lnTo>
                    <a:cubicBezTo>
                      <a:pt x="3627" y="9486"/>
                      <a:pt x="3739" y="9555"/>
                      <a:pt x="3865" y="9625"/>
                    </a:cubicBezTo>
                    <a:cubicBezTo>
                      <a:pt x="3990" y="9709"/>
                      <a:pt x="4102" y="9806"/>
                      <a:pt x="4199" y="9918"/>
                    </a:cubicBezTo>
                    <a:cubicBezTo>
                      <a:pt x="4241" y="9974"/>
                      <a:pt x="4297" y="10044"/>
                      <a:pt x="4339" y="10099"/>
                    </a:cubicBezTo>
                    <a:cubicBezTo>
                      <a:pt x="4353" y="10127"/>
                      <a:pt x="4367" y="10169"/>
                      <a:pt x="4409" y="10197"/>
                    </a:cubicBezTo>
                    <a:lnTo>
                      <a:pt x="4436" y="10253"/>
                    </a:lnTo>
                    <a:lnTo>
                      <a:pt x="4450" y="10309"/>
                    </a:lnTo>
                    <a:cubicBezTo>
                      <a:pt x="4534" y="10448"/>
                      <a:pt x="4576" y="10602"/>
                      <a:pt x="4618" y="10769"/>
                    </a:cubicBezTo>
                    <a:cubicBezTo>
                      <a:pt x="4646" y="10978"/>
                      <a:pt x="4646" y="11215"/>
                      <a:pt x="4604" y="11438"/>
                    </a:cubicBezTo>
                    <a:cubicBezTo>
                      <a:pt x="4576" y="11466"/>
                      <a:pt x="4576" y="11508"/>
                      <a:pt x="4562" y="11550"/>
                    </a:cubicBezTo>
                    <a:cubicBezTo>
                      <a:pt x="4548" y="11578"/>
                      <a:pt x="4534" y="11620"/>
                      <a:pt x="4534" y="11648"/>
                    </a:cubicBezTo>
                    <a:cubicBezTo>
                      <a:pt x="4436" y="11857"/>
                      <a:pt x="4283" y="12024"/>
                      <a:pt x="4102" y="12136"/>
                    </a:cubicBezTo>
                    <a:cubicBezTo>
                      <a:pt x="4018" y="12192"/>
                      <a:pt x="3920" y="12247"/>
                      <a:pt x="3837" y="12261"/>
                    </a:cubicBezTo>
                    <a:cubicBezTo>
                      <a:pt x="3725" y="12289"/>
                      <a:pt x="3641" y="12289"/>
                      <a:pt x="3530" y="12289"/>
                    </a:cubicBezTo>
                    <a:lnTo>
                      <a:pt x="3586" y="12234"/>
                    </a:lnTo>
                    <a:cubicBezTo>
                      <a:pt x="3600" y="12220"/>
                      <a:pt x="3600" y="12192"/>
                      <a:pt x="3600" y="12164"/>
                    </a:cubicBezTo>
                    <a:cubicBezTo>
                      <a:pt x="3613" y="12150"/>
                      <a:pt x="3613" y="12136"/>
                      <a:pt x="3613" y="12122"/>
                    </a:cubicBezTo>
                    <a:cubicBezTo>
                      <a:pt x="3613" y="12024"/>
                      <a:pt x="3572" y="11982"/>
                      <a:pt x="3502" y="11941"/>
                    </a:cubicBezTo>
                    <a:cubicBezTo>
                      <a:pt x="3460" y="11927"/>
                      <a:pt x="3404" y="11885"/>
                      <a:pt x="3376" y="11871"/>
                    </a:cubicBezTo>
                    <a:cubicBezTo>
                      <a:pt x="3362" y="11871"/>
                      <a:pt x="3362" y="11857"/>
                      <a:pt x="3334" y="11857"/>
                    </a:cubicBezTo>
                    <a:cubicBezTo>
                      <a:pt x="3321" y="11857"/>
                      <a:pt x="3321" y="11843"/>
                      <a:pt x="3307" y="11843"/>
                    </a:cubicBezTo>
                    <a:lnTo>
                      <a:pt x="3265" y="11801"/>
                    </a:lnTo>
                    <a:cubicBezTo>
                      <a:pt x="3237" y="11773"/>
                      <a:pt x="3195" y="11717"/>
                      <a:pt x="3181" y="11662"/>
                    </a:cubicBezTo>
                    <a:cubicBezTo>
                      <a:pt x="3167" y="11648"/>
                      <a:pt x="3167" y="11606"/>
                      <a:pt x="3167" y="11592"/>
                    </a:cubicBezTo>
                    <a:lnTo>
                      <a:pt x="3167" y="11578"/>
                    </a:lnTo>
                    <a:lnTo>
                      <a:pt x="3167" y="11564"/>
                    </a:lnTo>
                    <a:cubicBezTo>
                      <a:pt x="3132" y="11571"/>
                      <a:pt x="3112" y="11575"/>
                      <a:pt x="3101" y="11578"/>
                    </a:cubicBezTo>
                    <a:lnTo>
                      <a:pt x="3101" y="11578"/>
                    </a:lnTo>
                    <a:cubicBezTo>
                      <a:pt x="3100" y="11578"/>
                      <a:pt x="3099" y="11578"/>
                      <a:pt x="3097" y="11578"/>
                    </a:cubicBezTo>
                    <a:lnTo>
                      <a:pt x="3097" y="11564"/>
                    </a:lnTo>
                    <a:lnTo>
                      <a:pt x="3097" y="11550"/>
                    </a:lnTo>
                    <a:cubicBezTo>
                      <a:pt x="3083" y="11508"/>
                      <a:pt x="3097" y="11480"/>
                      <a:pt x="3097" y="11438"/>
                    </a:cubicBezTo>
                    <a:cubicBezTo>
                      <a:pt x="3111" y="11411"/>
                      <a:pt x="3153" y="11355"/>
                      <a:pt x="3153" y="11313"/>
                    </a:cubicBezTo>
                    <a:cubicBezTo>
                      <a:pt x="3167" y="11285"/>
                      <a:pt x="3167" y="11229"/>
                      <a:pt x="3153" y="11173"/>
                    </a:cubicBezTo>
                    <a:cubicBezTo>
                      <a:pt x="3139" y="11132"/>
                      <a:pt x="3097" y="11090"/>
                      <a:pt x="3028" y="11062"/>
                    </a:cubicBezTo>
                    <a:cubicBezTo>
                      <a:pt x="2993" y="11041"/>
                      <a:pt x="2951" y="11030"/>
                      <a:pt x="2904" y="11030"/>
                    </a:cubicBezTo>
                    <a:cubicBezTo>
                      <a:pt x="2857" y="11030"/>
                      <a:pt x="2804" y="11041"/>
                      <a:pt x="2749" y="11062"/>
                    </a:cubicBezTo>
                    <a:cubicBezTo>
                      <a:pt x="2651" y="11090"/>
                      <a:pt x="2525" y="11201"/>
                      <a:pt x="2456" y="11355"/>
                    </a:cubicBezTo>
                    <a:cubicBezTo>
                      <a:pt x="2400" y="11494"/>
                      <a:pt x="2386" y="11648"/>
                      <a:pt x="2414" y="11801"/>
                    </a:cubicBezTo>
                    <a:cubicBezTo>
                      <a:pt x="2456" y="11969"/>
                      <a:pt x="2525" y="12136"/>
                      <a:pt x="2651" y="12261"/>
                    </a:cubicBezTo>
                    <a:cubicBezTo>
                      <a:pt x="2763" y="12387"/>
                      <a:pt x="2902" y="12485"/>
                      <a:pt x="3069" y="12540"/>
                    </a:cubicBezTo>
                    <a:cubicBezTo>
                      <a:pt x="3223" y="12596"/>
                      <a:pt x="3390" y="12596"/>
                      <a:pt x="3530" y="12596"/>
                    </a:cubicBezTo>
                    <a:cubicBezTo>
                      <a:pt x="3600" y="12596"/>
                      <a:pt x="3669" y="12568"/>
                      <a:pt x="3739" y="12554"/>
                    </a:cubicBezTo>
                    <a:cubicBezTo>
                      <a:pt x="3809" y="12540"/>
                      <a:pt x="3878" y="12526"/>
                      <a:pt x="3948" y="12485"/>
                    </a:cubicBezTo>
                    <a:cubicBezTo>
                      <a:pt x="4074" y="12429"/>
                      <a:pt x="4199" y="12359"/>
                      <a:pt x="4325" y="12275"/>
                    </a:cubicBezTo>
                    <a:cubicBezTo>
                      <a:pt x="4422" y="12192"/>
                      <a:pt x="4506" y="12080"/>
                      <a:pt x="4604" y="11969"/>
                    </a:cubicBezTo>
                    <a:cubicBezTo>
                      <a:pt x="4674" y="11843"/>
                      <a:pt x="4715" y="11717"/>
                      <a:pt x="4771" y="11592"/>
                    </a:cubicBezTo>
                    <a:cubicBezTo>
                      <a:pt x="4841" y="11369"/>
                      <a:pt x="4855" y="11104"/>
                      <a:pt x="4841" y="10881"/>
                    </a:cubicBezTo>
                    <a:cubicBezTo>
                      <a:pt x="4827" y="10643"/>
                      <a:pt x="4743" y="10406"/>
                      <a:pt x="4646" y="10225"/>
                    </a:cubicBezTo>
                    <a:cubicBezTo>
                      <a:pt x="4422" y="9779"/>
                      <a:pt x="4018" y="9430"/>
                      <a:pt x="3558" y="9276"/>
                    </a:cubicBezTo>
                    <a:cubicBezTo>
                      <a:pt x="3502" y="9262"/>
                      <a:pt x="3432" y="9249"/>
                      <a:pt x="3376" y="9221"/>
                    </a:cubicBezTo>
                    <a:cubicBezTo>
                      <a:pt x="3321" y="9207"/>
                      <a:pt x="3251" y="9207"/>
                      <a:pt x="3209" y="9193"/>
                    </a:cubicBezTo>
                    <a:cubicBezTo>
                      <a:pt x="3139" y="9193"/>
                      <a:pt x="3083" y="9179"/>
                      <a:pt x="3014" y="9179"/>
                    </a:cubicBezTo>
                    <a:lnTo>
                      <a:pt x="2651" y="9179"/>
                    </a:lnTo>
                    <a:cubicBezTo>
                      <a:pt x="2581" y="9179"/>
                      <a:pt x="2525" y="9179"/>
                      <a:pt x="2456" y="9193"/>
                    </a:cubicBezTo>
                    <a:cubicBezTo>
                      <a:pt x="2330" y="9207"/>
                      <a:pt x="2205" y="9221"/>
                      <a:pt x="2093" y="9262"/>
                    </a:cubicBezTo>
                    <a:cubicBezTo>
                      <a:pt x="1689" y="9360"/>
                      <a:pt x="1298" y="9555"/>
                      <a:pt x="991" y="9834"/>
                    </a:cubicBezTo>
                    <a:cubicBezTo>
                      <a:pt x="670" y="10113"/>
                      <a:pt x="433" y="10448"/>
                      <a:pt x="252" y="10825"/>
                    </a:cubicBezTo>
                    <a:cubicBezTo>
                      <a:pt x="224" y="10922"/>
                      <a:pt x="182" y="11020"/>
                      <a:pt x="154" y="11104"/>
                    </a:cubicBezTo>
                    <a:cubicBezTo>
                      <a:pt x="140" y="11215"/>
                      <a:pt x="98" y="11299"/>
                      <a:pt x="84" y="11411"/>
                    </a:cubicBezTo>
                    <a:lnTo>
                      <a:pt x="29" y="11717"/>
                    </a:lnTo>
                    <a:cubicBezTo>
                      <a:pt x="15" y="11829"/>
                      <a:pt x="15" y="11927"/>
                      <a:pt x="15" y="12052"/>
                    </a:cubicBezTo>
                    <a:cubicBezTo>
                      <a:pt x="1" y="12499"/>
                      <a:pt x="71" y="12973"/>
                      <a:pt x="224" y="13447"/>
                    </a:cubicBezTo>
                    <a:cubicBezTo>
                      <a:pt x="377" y="13893"/>
                      <a:pt x="628" y="14340"/>
                      <a:pt x="949" y="14716"/>
                    </a:cubicBezTo>
                    <a:cubicBezTo>
                      <a:pt x="1005" y="14772"/>
                      <a:pt x="1061" y="14842"/>
                      <a:pt x="1117" y="14898"/>
                    </a:cubicBezTo>
                    <a:cubicBezTo>
                      <a:pt x="1159" y="14940"/>
                      <a:pt x="1228" y="14995"/>
                      <a:pt x="1284" y="15051"/>
                    </a:cubicBezTo>
                    <a:lnTo>
                      <a:pt x="1368" y="15135"/>
                    </a:lnTo>
                    <a:cubicBezTo>
                      <a:pt x="1410" y="15177"/>
                      <a:pt x="1424" y="15191"/>
                      <a:pt x="1465" y="15205"/>
                    </a:cubicBezTo>
                    <a:lnTo>
                      <a:pt x="1610" y="15316"/>
                    </a:lnTo>
                    <a:lnTo>
                      <a:pt x="1610" y="15316"/>
                    </a:lnTo>
                    <a:cubicBezTo>
                      <a:pt x="1581" y="15297"/>
                      <a:pt x="1544" y="15279"/>
                      <a:pt x="1507" y="15260"/>
                    </a:cubicBezTo>
                    <a:lnTo>
                      <a:pt x="1354" y="15149"/>
                    </a:lnTo>
                    <a:cubicBezTo>
                      <a:pt x="1298" y="15121"/>
                      <a:pt x="1228" y="15065"/>
                      <a:pt x="1186" y="15037"/>
                    </a:cubicBezTo>
                    <a:lnTo>
                      <a:pt x="1089" y="14981"/>
                    </a:lnTo>
                    <a:cubicBezTo>
                      <a:pt x="1061" y="14967"/>
                      <a:pt x="1047" y="14926"/>
                      <a:pt x="1005" y="14912"/>
                    </a:cubicBezTo>
                    <a:cubicBezTo>
                      <a:pt x="768" y="14730"/>
                      <a:pt x="573" y="14563"/>
                      <a:pt x="489" y="14521"/>
                    </a:cubicBezTo>
                    <a:cubicBezTo>
                      <a:pt x="477" y="14516"/>
                      <a:pt x="467" y="14514"/>
                      <a:pt x="459" y="14514"/>
                    </a:cubicBezTo>
                    <a:cubicBezTo>
                      <a:pt x="421" y="14514"/>
                      <a:pt x="427" y="14566"/>
                      <a:pt x="461" y="14647"/>
                    </a:cubicBezTo>
                    <a:cubicBezTo>
                      <a:pt x="503" y="14702"/>
                      <a:pt x="531" y="14772"/>
                      <a:pt x="587" y="14842"/>
                    </a:cubicBezTo>
                    <a:cubicBezTo>
                      <a:pt x="642" y="14912"/>
                      <a:pt x="712" y="14995"/>
                      <a:pt x="782" y="15065"/>
                    </a:cubicBezTo>
                    <a:cubicBezTo>
                      <a:pt x="1075" y="15386"/>
                      <a:pt x="1493" y="15693"/>
                      <a:pt x="1703" y="15804"/>
                    </a:cubicBezTo>
                    <a:cubicBezTo>
                      <a:pt x="2177" y="16083"/>
                      <a:pt x="2679" y="16237"/>
                      <a:pt x="3181" y="16293"/>
                    </a:cubicBezTo>
                    <a:cubicBezTo>
                      <a:pt x="3111" y="16293"/>
                      <a:pt x="3069" y="16307"/>
                      <a:pt x="3000" y="16307"/>
                    </a:cubicBezTo>
                    <a:cubicBezTo>
                      <a:pt x="2944" y="16307"/>
                      <a:pt x="2874" y="16307"/>
                      <a:pt x="2818" y="16320"/>
                    </a:cubicBezTo>
                    <a:cubicBezTo>
                      <a:pt x="2721" y="16334"/>
                      <a:pt x="2623" y="16362"/>
                      <a:pt x="2553" y="16376"/>
                    </a:cubicBezTo>
                    <a:cubicBezTo>
                      <a:pt x="2442" y="16404"/>
                      <a:pt x="2400" y="16502"/>
                      <a:pt x="2512" y="16613"/>
                    </a:cubicBezTo>
                    <a:cubicBezTo>
                      <a:pt x="2539" y="16669"/>
                      <a:pt x="2665" y="16725"/>
                      <a:pt x="2804" y="16753"/>
                    </a:cubicBezTo>
                    <a:lnTo>
                      <a:pt x="3014" y="16809"/>
                    </a:lnTo>
                    <a:cubicBezTo>
                      <a:pt x="3083" y="16809"/>
                      <a:pt x="3153" y="16823"/>
                      <a:pt x="3209" y="16823"/>
                    </a:cubicBezTo>
                    <a:cubicBezTo>
                      <a:pt x="3296" y="16827"/>
                      <a:pt x="3383" y="16829"/>
                      <a:pt x="3472" y="16829"/>
                    </a:cubicBezTo>
                    <a:cubicBezTo>
                      <a:pt x="4319" y="16829"/>
                      <a:pt x="5225" y="16648"/>
                      <a:pt x="6096" y="16307"/>
                    </a:cubicBezTo>
                    <a:cubicBezTo>
                      <a:pt x="7059" y="15916"/>
                      <a:pt x="7965" y="15288"/>
                      <a:pt x="8593" y="14437"/>
                    </a:cubicBezTo>
                    <a:lnTo>
                      <a:pt x="8593" y="14437"/>
                    </a:lnTo>
                    <a:cubicBezTo>
                      <a:pt x="8537" y="14549"/>
                      <a:pt x="8482" y="14647"/>
                      <a:pt x="8412" y="14758"/>
                    </a:cubicBezTo>
                    <a:cubicBezTo>
                      <a:pt x="8049" y="15330"/>
                      <a:pt x="7435" y="15874"/>
                      <a:pt x="6654" y="16237"/>
                    </a:cubicBezTo>
                    <a:cubicBezTo>
                      <a:pt x="6515" y="16298"/>
                      <a:pt x="6522" y="16331"/>
                      <a:pt x="6598" y="16331"/>
                    </a:cubicBezTo>
                    <a:cubicBezTo>
                      <a:pt x="6644" y="16331"/>
                      <a:pt x="6715" y="16319"/>
                      <a:pt x="6794" y="16293"/>
                    </a:cubicBezTo>
                    <a:cubicBezTo>
                      <a:pt x="7156" y="16153"/>
                      <a:pt x="7575" y="15916"/>
                      <a:pt x="7965" y="15623"/>
                    </a:cubicBezTo>
                    <a:cubicBezTo>
                      <a:pt x="8230" y="15428"/>
                      <a:pt x="8468" y="15219"/>
                      <a:pt x="8691" y="14981"/>
                    </a:cubicBezTo>
                    <a:cubicBezTo>
                      <a:pt x="8900" y="14730"/>
                      <a:pt x="9109" y="14451"/>
                      <a:pt x="9249" y="14172"/>
                    </a:cubicBezTo>
                    <a:cubicBezTo>
                      <a:pt x="9416" y="13879"/>
                      <a:pt x="9514" y="13587"/>
                      <a:pt x="9597" y="13266"/>
                    </a:cubicBezTo>
                    <a:cubicBezTo>
                      <a:pt x="9625" y="13196"/>
                      <a:pt x="9639" y="13112"/>
                      <a:pt x="9653" y="13043"/>
                    </a:cubicBezTo>
                    <a:lnTo>
                      <a:pt x="9667" y="12917"/>
                    </a:lnTo>
                    <a:cubicBezTo>
                      <a:pt x="9667" y="12889"/>
                      <a:pt x="9667" y="12833"/>
                      <a:pt x="9695" y="12805"/>
                    </a:cubicBezTo>
                    <a:cubicBezTo>
                      <a:pt x="9695" y="12736"/>
                      <a:pt x="9709" y="12638"/>
                      <a:pt x="9709" y="12568"/>
                    </a:cubicBezTo>
                    <a:lnTo>
                      <a:pt x="9709" y="12345"/>
                    </a:lnTo>
                    <a:cubicBezTo>
                      <a:pt x="9667" y="11438"/>
                      <a:pt x="9360" y="10602"/>
                      <a:pt x="8956" y="9890"/>
                    </a:cubicBezTo>
                    <a:cubicBezTo>
                      <a:pt x="8886" y="9779"/>
                      <a:pt x="8830" y="9681"/>
                      <a:pt x="8761" y="9569"/>
                    </a:cubicBezTo>
                    <a:cubicBezTo>
                      <a:pt x="8691" y="9472"/>
                      <a:pt x="8621" y="9360"/>
                      <a:pt x="8579" y="9276"/>
                    </a:cubicBezTo>
                    <a:cubicBezTo>
                      <a:pt x="8607" y="9276"/>
                      <a:pt x="8649" y="9290"/>
                      <a:pt x="8691" y="9332"/>
                    </a:cubicBezTo>
                    <a:cubicBezTo>
                      <a:pt x="8761" y="9388"/>
                      <a:pt x="8830" y="9416"/>
                      <a:pt x="8928" y="9486"/>
                    </a:cubicBezTo>
                    <a:cubicBezTo>
                      <a:pt x="8998" y="9555"/>
                      <a:pt x="9081" y="9625"/>
                      <a:pt x="9179" y="9751"/>
                    </a:cubicBezTo>
                    <a:cubicBezTo>
                      <a:pt x="9194" y="9768"/>
                      <a:pt x="9205" y="9776"/>
                      <a:pt x="9212" y="9776"/>
                    </a:cubicBezTo>
                    <a:cubicBezTo>
                      <a:pt x="9241" y="9776"/>
                      <a:pt x="9223" y="9668"/>
                      <a:pt x="9179" y="9569"/>
                    </a:cubicBezTo>
                    <a:cubicBezTo>
                      <a:pt x="8900" y="8997"/>
                      <a:pt x="8551" y="8565"/>
                      <a:pt x="8244" y="8133"/>
                    </a:cubicBezTo>
                    <a:cubicBezTo>
                      <a:pt x="7910" y="7714"/>
                      <a:pt x="7603" y="7296"/>
                      <a:pt x="7338" y="6780"/>
                    </a:cubicBezTo>
                    <a:cubicBezTo>
                      <a:pt x="7073" y="6277"/>
                      <a:pt x="6905" y="5733"/>
                      <a:pt x="6794" y="5162"/>
                    </a:cubicBezTo>
                    <a:cubicBezTo>
                      <a:pt x="6738" y="4883"/>
                      <a:pt x="6724" y="4590"/>
                      <a:pt x="6724" y="4297"/>
                    </a:cubicBezTo>
                    <a:cubicBezTo>
                      <a:pt x="6724" y="4157"/>
                      <a:pt x="6724" y="3990"/>
                      <a:pt x="6738" y="3850"/>
                    </a:cubicBezTo>
                    <a:cubicBezTo>
                      <a:pt x="6766" y="3711"/>
                      <a:pt x="6766" y="3558"/>
                      <a:pt x="6780" y="3418"/>
                    </a:cubicBezTo>
                    <a:cubicBezTo>
                      <a:pt x="6919" y="2232"/>
                      <a:pt x="7352" y="1103"/>
                      <a:pt x="7784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9"/>
              <p:cNvSpPr/>
              <p:nvPr/>
            </p:nvSpPr>
            <p:spPr>
              <a:xfrm>
                <a:off x="185041" y="236508"/>
                <a:ext cx="429722" cy="707839"/>
              </a:xfrm>
              <a:custGeom>
                <a:avLst/>
                <a:gdLst/>
                <a:ahLst/>
                <a:cxnLst/>
                <a:rect l="l" t="t" r="r" b="b"/>
                <a:pathLst>
                  <a:path w="9918" h="16336" extrusionOk="0">
                    <a:moveTo>
                      <a:pt x="4506" y="0"/>
                    </a:moveTo>
                    <a:cubicBezTo>
                      <a:pt x="4070" y="0"/>
                      <a:pt x="3638" y="55"/>
                      <a:pt x="3223" y="183"/>
                    </a:cubicBezTo>
                    <a:cubicBezTo>
                      <a:pt x="2149" y="490"/>
                      <a:pt x="1242" y="1201"/>
                      <a:pt x="698" y="2066"/>
                    </a:cubicBezTo>
                    <a:lnTo>
                      <a:pt x="656" y="2108"/>
                    </a:lnTo>
                    <a:lnTo>
                      <a:pt x="531" y="2163"/>
                    </a:lnTo>
                    <a:lnTo>
                      <a:pt x="461" y="2289"/>
                    </a:lnTo>
                    <a:cubicBezTo>
                      <a:pt x="405" y="2373"/>
                      <a:pt x="363" y="2442"/>
                      <a:pt x="321" y="2554"/>
                    </a:cubicBezTo>
                    <a:cubicBezTo>
                      <a:pt x="279" y="2638"/>
                      <a:pt x="252" y="2721"/>
                      <a:pt x="210" y="2833"/>
                    </a:cubicBezTo>
                    <a:cubicBezTo>
                      <a:pt x="182" y="2917"/>
                      <a:pt x="154" y="3014"/>
                      <a:pt x="126" y="3112"/>
                    </a:cubicBezTo>
                    <a:cubicBezTo>
                      <a:pt x="42" y="3475"/>
                      <a:pt x="0" y="3851"/>
                      <a:pt x="42" y="4228"/>
                    </a:cubicBezTo>
                    <a:cubicBezTo>
                      <a:pt x="42" y="4381"/>
                      <a:pt x="70" y="4535"/>
                      <a:pt x="112" y="4688"/>
                    </a:cubicBezTo>
                    <a:cubicBezTo>
                      <a:pt x="140" y="4855"/>
                      <a:pt x="196" y="5009"/>
                      <a:pt x="252" y="5148"/>
                    </a:cubicBezTo>
                    <a:cubicBezTo>
                      <a:pt x="363" y="5441"/>
                      <a:pt x="531" y="5720"/>
                      <a:pt x="740" y="5971"/>
                    </a:cubicBezTo>
                    <a:cubicBezTo>
                      <a:pt x="949" y="6208"/>
                      <a:pt x="1172" y="6432"/>
                      <a:pt x="1451" y="6613"/>
                    </a:cubicBezTo>
                    <a:lnTo>
                      <a:pt x="1549" y="6683"/>
                    </a:lnTo>
                    <a:lnTo>
                      <a:pt x="1660" y="6738"/>
                    </a:lnTo>
                    <a:lnTo>
                      <a:pt x="1870" y="6836"/>
                    </a:lnTo>
                    <a:cubicBezTo>
                      <a:pt x="1939" y="6878"/>
                      <a:pt x="2023" y="6906"/>
                      <a:pt x="2093" y="6920"/>
                    </a:cubicBezTo>
                    <a:cubicBezTo>
                      <a:pt x="2176" y="6948"/>
                      <a:pt x="2246" y="6976"/>
                      <a:pt x="2344" y="6990"/>
                    </a:cubicBezTo>
                    <a:cubicBezTo>
                      <a:pt x="2491" y="7022"/>
                      <a:pt x="2655" y="7039"/>
                      <a:pt x="2828" y="7039"/>
                    </a:cubicBezTo>
                    <a:cubicBezTo>
                      <a:pt x="3032" y="7039"/>
                      <a:pt x="3248" y="7015"/>
                      <a:pt x="3460" y="6962"/>
                    </a:cubicBezTo>
                    <a:cubicBezTo>
                      <a:pt x="3641" y="6906"/>
                      <a:pt x="3836" y="6836"/>
                      <a:pt x="4018" y="6738"/>
                    </a:cubicBezTo>
                    <a:cubicBezTo>
                      <a:pt x="4060" y="6711"/>
                      <a:pt x="4101" y="6683"/>
                      <a:pt x="4157" y="6641"/>
                    </a:cubicBezTo>
                    <a:cubicBezTo>
                      <a:pt x="4199" y="6613"/>
                      <a:pt x="4241" y="6599"/>
                      <a:pt x="4269" y="6557"/>
                    </a:cubicBezTo>
                    <a:lnTo>
                      <a:pt x="4394" y="6460"/>
                    </a:lnTo>
                    <a:lnTo>
                      <a:pt x="4520" y="6348"/>
                    </a:lnTo>
                    <a:lnTo>
                      <a:pt x="4673" y="6194"/>
                    </a:lnTo>
                    <a:cubicBezTo>
                      <a:pt x="4729" y="6139"/>
                      <a:pt x="4757" y="6083"/>
                      <a:pt x="4813" y="6013"/>
                    </a:cubicBezTo>
                    <a:lnTo>
                      <a:pt x="4883" y="5929"/>
                    </a:lnTo>
                    <a:lnTo>
                      <a:pt x="4938" y="5846"/>
                    </a:lnTo>
                    <a:lnTo>
                      <a:pt x="4994" y="5762"/>
                    </a:lnTo>
                    <a:lnTo>
                      <a:pt x="4994" y="5734"/>
                    </a:lnTo>
                    <a:lnTo>
                      <a:pt x="5008" y="5720"/>
                    </a:lnTo>
                    <a:lnTo>
                      <a:pt x="5022" y="5706"/>
                    </a:lnTo>
                    <a:lnTo>
                      <a:pt x="5036" y="5664"/>
                    </a:lnTo>
                    <a:cubicBezTo>
                      <a:pt x="5064" y="5650"/>
                      <a:pt x="5064" y="5637"/>
                      <a:pt x="5078" y="5623"/>
                    </a:cubicBezTo>
                    <a:cubicBezTo>
                      <a:pt x="5092" y="5595"/>
                      <a:pt x="5092" y="5567"/>
                      <a:pt x="5106" y="5525"/>
                    </a:cubicBezTo>
                    <a:cubicBezTo>
                      <a:pt x="5134" y="5483"/>
                      <a:pt x="5148" y="5413"/>
                      <a:pt x="5161" y="5358"/>
                    </a:cubicBezTo>
                    <a:cubicBezTo>
                      <a:pt x="5245" y="5023"/>
                      <a:pt x="5231" y="4688"/>
                      <a:pt x="5148" y="4367"/>
                    </a:cubicBezTo>
                    <a:cubicBezTo>
                      <a:pt x="5092" y="4200"/>
                      <a:pt x="5036" y="4046"/>
                      <a:pt x="4952" y="3907"/>
                    </a:cubicBezTo>
                    <a:cubicBezTo>
                      <a:pt x="4869" y="3767"/>
                      <a:pt x="4785" y="3628"/>
                      <a:pt x="4659" y="3502"/>
                    </a:cubicBezTo>
                    <a:lnTo>
                      <a:pt x="4785" y="3502"/>
                    </a:lnTo>
                    <a:cubicBezTo>
                      <a:pt x="4827" y="3502"/>
                      <a:pt x="4869" y="3488"/>
                      <a:pt x="4924" y="3475"/>
                    </a:cubicBezTo>
                    <a:cubicBezTo>
                      <a:pt x="4966" y="3475"/>
                      <a:pt x="5008" y="3461"/>
                      <a:pt x="5036" y="3433"/>
                    </a:cubicBezTo>
                    <a:cubicBezTo>
                      <a:pt x="5175" y="3363"/>
                      <a:pt x="5203" y="3196"/>
                      <a:pt x="5078" y="2944"/>
                    </a:cubicBezTo>
                    <a:cubicBezTo>
                      <a:pt x="5036" y="2903"/>
                      <a:pt x="5008" y="2833"/>
                      <a:pt x="4952" y="2777"/>
                    </a:cubicBezTo>
                    <a:cubicBezTo>
                      <a:pt x="4938" y="2735"/>
                      <a:pt x="4896" y="2707"/>
                      <a:pt x="4869" y="2693"/>
                    </a:cubicBezTo>
                    <a:cubicBezTo>
                      <a:pt x="4827" y="2652"/>
                      <a:pt x="4799" y="2638"/>
                      <a:pt x="4757" y="2596"/>
                    </a:cubicBezTo>
                    <a:cubicBezTo>
                      <a:pt x="4729" y="2568"/>
                      <a:pt x="4687" y="2554"/>
                      <a:pt x="4659" y="2512"/>
                    </a:cubicBezTo>
                    <a:lnTo>
                      <a:pt x="4659" y="2512"/>
                    </a:lnTo>
                    <a:cubicBezTo>
                      <a:pt x="4667" y="2514"/>
                      <a:pt x="4672" y="2515"/>
                      <a:pt x="4673" y="2515"/>
                    </a:cubicBezTo>
                    <a:cubicBezTo>
                      <a:pt x="4682" y="2515"/>
                      <a:pt x="4590" y="2484"/>
                      <a:pt x="4590" y="2484"/>
                    </a:cubicBezTo>
                    <a:lnTo>
                      <a:pt x="4576" y="2456"/>
                    </a:lnTo>
                    <a:lnTo>
                      <a:pt x="4534" y="2442"/>
                    </a:lnTo>
                    <a:lnTo>
                      <a:pt x="4366" y="2359"/>
                    </a:lnTo>
                    <a:cubicBezTo>
                      <a:pt x="4325" y="2345"/>
                      <a:pt x="4269" y="2317"/>
                      <a:pt x="4241" y="2303"/>
                    </a:cubicBezTo>
                    <a:cubicBezTo>
                      <a:pt x="4199" y="2289"/>
                      <a:pt x="4171" y="2289"/>
                      <a:pt x="4129" y="2275"/>
                    </a:cubicBezTo>
                    <a:cubicBezTo>
                      <a:pt x="3939" y="2201"/>
                      <a:pt x="3709" y="2167"/>
                      <a:pt x="3475" y="2167"/>
                    </a:cubicBezTo>
                    <a:cubicBezTo>
                      <a:pt x="3400" y="2167"/>
                      <a:pt x="3325" y="2171"/>
                      <a:pt x="3251" y="2177"/>
                    </a:cubicBezTo>
                    <a:cubicBezTo>
                      <a:pt x="2930" y="2219"/>
                      <a:pt x="2623" y="2317"/>
                      <a:pt x="2344" y="2498"/>
                    </a:cubicBezTo>
                    <a:cubicBezTo>
                      <a:pt x="2065" y="2665"/>
                      <a:pt x="1814" y="2903"/>
                      <a:pt x="1619" y="3154"/>
                    </a:cubicBezTo>
                    <a:cubicBezTo>
                      <a:pt x="1591" y="3223"/>
                      <a:pt x="1535" y="3293"/>
                      <a:pt x="1507" y="3363"/>
                    </a:cubicBezTo>
                    <a:lnTo>
                      <a:pt x="1451" y="3475"/>
                    </a:lnTo>
                    <a:lnTo>
                      <a:pt x="1437" y="3530"/>
                    </a:lnTo>
                    <a:lnTo>
                      <a:pt x="1437" y="3544"/>
                    </a:lnTo>
                    <a:lnTo>
                      <a:pt x="1395" y="3614"/>
                    </a:lnTo>
                    <a:lnTo>
                      <a:pt x="1395" y="3628"/>
                    </a:lnTo>
                    <a:lnTo>
                      <a:pt x="1381" y="3684"/>
                    </a:lnTo>
                    <a:lnTo>
                      <a:pt x="1381" y="3698"/>
                    </a:lnTo>
                    <a:lnTo>
                      <a:pt x="1367" y="3753"/>
                    </a:lnTo>
                    <a:cubicBezTo>
                      <a:pt x="1340" y="3781"/>
                      <a:pt x="1340" y="3809"/>
                      <a:pt x="1326" y="3837"/>
                    </a:cubicBezTo>
                    <a:cubicBezTo>
                      <a:pt x="1312" y="3879"/>
                      <a:pt x="1312" y="3893"/>
                      <a:pt x="1312" y="3921"/>
                    </a:cubicBezTo>
                    <a:lnTo>
                      <a:pt x="1298" y="3977"/>
                    </a:lnTo>
                    <a:lnTo>
                      <a:pt x="1298" y="4019"/>
                    </a:lnTo>
                    <a:cubicBezTo>
                      <a:pt x="1289" y="4012"/>
                      <a:pt x="1281" y="4010"/>
                      <a:pt x="1276" y="4010"/>
                    </a:cubicBezTo>
                    <a:cubicBezTo>
                      <a:pt x="1255" y="4010"/>
                      <a:pt x="1253" y="4045"/>
                      <a:pt x="1242" y="4088"/>
                    </a:cubicBezTo>
                    <a:cubicBezTo>
                      <a:pt x="1200" y="4367"/>
                      <a:pt x="1242" y="4646"/>
                      <a:pt x="1312" y="4855"/>
                    </a:cubicBezTo>
                    <a:cubicBezTo>
                      <a:pt x="1381" y="5079"/>
                      <a:pt x="1479" y="5246"/>
                      <a:pt x="1591" y="5385"/>
                    </a:cubicBezTo>
                    <a:cubicBezTo>
                      <a:pt x="1814" y="5664"/>
                      <a:pt x="2065" y="5804"/>
                      <a:pt x="2246" y="5846"/>
                    </a:cubicBezTo>
                    <a:cubicBezTo>
                      <a:pt x="2328" y="5878"/>
                      <a:pt x="2400" y="5892"/>
                      <a:pt x="2460" y="5892"/>
                    </a:cubicBezTo>
                    <a:cubicBezTo>
                      <a:pt x="2502" y="5892"/>
                      <a:pt x="2538" y="5885"/>
                      <a:pt x="2567" y="5874"/>
                    </a:cubicBezTo>
                    <a:cubicBezTo>
                      <a:pt x="2637" y="5860"/>
                      <a:pt x="2665" y="5832"/>
                      <a:pt x="2665" y="5776"/>
                    </a:cubicBezTo>
                    <a:cubicBezTo>
                      <a:pt x="2790" y="5637"/>
                      <a:pt x="2679" y="5413"/>
                      <a:pt x="2623" y="5134"/>
                    </a:cubicBezTo>
                    <a:cubicBezTo>
                      <a:pt x="2581" y="4995"/>
                      <a:pt x="2567" y="4828"/>
                      <a:pt x="2567" y="4674"/>
                    </a:cubicBezTo>
                    <a:cubicBezTo>
                      <a:pt x="2581" y="4521"/>
                      <a:pt x="2623" y="4339"/>
                      <a:pt x="2707" y="4200"/>
                    </a:cubicBezTo>
                    <a:cubicBezTo>
                      <a:pt x="2776" y="4088"/>
                      <a:pt x="2874" y="3977"/>
                      <a:pt x="2999" y="3893"/>
                    </a:cubicBezTo>
                    <a:cubicBezTo>
                      <a:pt x="3125" y="3809"/>
                      <a:pt x="3264" y="3740"/>
                      <a:pt x="3404" y="3698"/>
                    </a:cubicBezTo>
                    <a:cubicBezTo>
                      <a:pt x="3474" y="3684"/>
                      <a:pt x="3547" y="3677"/>
                      <a:pt x="3622" y="3677"/>
                    </a:cubicBezTo>
                    <a:cubicBezTo>
                      <a:pt x="3697" y="3677"/>
                      <a:pt x="3774" y="3684"/>
                      <a:pt x="3850" y="3698"/>
                    </a:cubicBezTo>
                    <a:cubicBezTo>
                      <a:pt x="3990" y="3740"/>
                      <a:pt x="4129" y="3809"/>
                      <a:pt x="4255" y="3893"/>
                    </a:cubicBezTo>
                    <a:cubicBezTo>
                      <a:pt x="4352" y="3963"/>
                      <a:pt x="4464" y="4060"/>
                      <a:pt x="4548" y="4172"/>
                    </a:cubicBezTo>
                    <a:cubicBezTo>
                      <a:pt x="4631" y="4270"/>
                      <a:pt x="4715" y="4395"/>
                      <a:pt x="4757" y="4535"/>
                    </a:cubicBezTo>
                    <a:cubicBezTo>
                      <a:pt x="4813" y="4660"/>
                      <a:pt x="4841" y="4800"/>
                      <a:pt x="4841" y="4953"/>
                    </a:cubicBezTo>
                    <a:cubicBezTo>
                      <a:pt x="4869" y="5093"/>
                      <a:pt x="4841" y="5232"/>
                      <a:pt x="4813" y="5372"/>
                    </a:cubicBezTo>
                    <a:cubicBezTo>
                      <a:pt x="4631" y="5860"/>
                      <a:pt x="4269" y="6222"/>
                      <a:pt x="3864" y="6460"/>
                    </a:cubicBezTo>
                    <a:cubicBezTo>
                      <a:pt x="3559" y="6627"/>
                      <a:pt x="3199" y="6718"/>
                      <a:pt x="2837" y="6718"/>
                    </a:cubicBezTo>
                    <a:cubicBezTo>
                      <a:pt x="2686" y="6718"/>
                      <a:pt x="2534" y="6702"/>
                      <a:pt x="2386" y="6669"/>
                    </a:cubicBezTo>
                    <a:lnTo>
                      <a:pt x="2190" y="6613"/>
                    </a:lnTo>
                    <a:cubicBezTo>
                      <a:pt x="2149" y="6599"/>
                      <a:pt x="2079" y="6557"/>
                      <a:pt x="2023" y="6543"/>
                    </a:cubicBezTo>
                    <a:cubicBezTo>
                      <a:pt x="1967" y="6529"/>
                      <a:pt x="1898" y="6487"/>
                      <a:pt x="1842" y="6460"/>
                    </a:cubicBezTo>
                    <a:cubicBezTo>
                      <a:pt x="1800" y="6418"/>
                      <a:pt x="1730" y="6404"/>
                      <a:pt x="1674" y="6362"/>
                    </a:cubicBezTo>
                    <a:lnTo>
                      <a:pt x="1521" y="6264"/>
                    </a:lnTo>
                    <a:cubicBezTo>
                      <a:pt x="1465" y="6222"/>
                      <a:pt x="1409" y="6194"/>
                      <a:pt x="1354" y="6139"/>
                    </a:cubicBezTo>
                    <a:cubicBezTo>
                      <a:pt x="1256" y="6069"/>
                      <a:pt x="1172" y="5971"/>
                      <a:pt x="1075" y="5874"/>
                    </a:cubicBezTo>
                    <a:cubicBezTo>
                      <a:pt x="768" y="5553"/>
                      <a:pt x="558" y="5148"/>
                      <a:pt x="433" y="4730"/>
                    </a:cubicBezTo>
                    <a:cubicBezTo>
                      <a:pt x="307" y="4311"/>
                      <a:pt x="279" y="3851"/>
                      <a:pt x="349" y="3419"/>
                    </a:cubicBezTo>
                    <a:cubicBezTo>
                      <a:pt x="377" y="3209"/>
                      <a:pt x="447" y="2986"/>
                      <a:pt x="544" y="2791"/>
                    </a:cubicBezTo>
                    <a:cubicBezTo>
                      <a:pt x="558" y="2735"/>
                      <a:pt x="586" y="2693"/>
                      <a:pt x="614" y="2638"/>
                    </a:cubicBezTo>
                    <a:cubicBezTo>
                      <a:pt x="628" y="2582"/>
                      <a:pt x="656" y="2526"/>
                      <a:pt x="698" y="2498"/>
                    </a:cubicBezTo>
                    <a:cubicBezTo>
                      <a:pt x="726" y="2442"/>
                      <a:pt x="754" y="2387"/>
                      <a:pt x="782" y="2359"/>
                    </a:cubicBezTo>
                    <a:cubicBezTo>
                      <a:pt x="823" y="2303"/>
                      <a:pt x="837" y="2247"/>
                      <a:pt x="865" y="2219"/>
                    </a:cubicBezTo>
                    <a:cubicBezTo>
                      <a:pt x="1395" y="1410"/>
                      <a:pt x="2246" y="768"/>
                      <a:pt x="3237" y="503"/>
                    </a:cubicBezTo>
                    <a:cubicBezTo>
                      <a:pt x="3404" y="462"/>
                      <a:pt x="3557" y="434"/>
                      <a:pt x="3711" y="406"/>
                    </a:cubicBezTo>
                    <a:cubicBezTo>
                      <a:pt x="3795" y="392"/>
                      <a:pt x="3864" y="392"/>
                      <a:pt x="3962" y="364"/>
                    </a:cubicBezTo>
                    <a:cubicBezTo>
                      <a:pt x="4046" y="364"/>
                      <a:pt x="4115" y="350"/>
                      <a:pt x="4199" y="350"/>
                    </a:cubicBezTo>
                    <a:cubicBezTo>
                      <a:pt x="4101" y="350"/>
                      <a:pt x="3976" y="392"/>
                      <a:pt x="3850" y="434"/>
                    </a:cubicBezTo>
                    <a:cubicBezTo>
                      <a:pt x="3711" y="490"/>
                      <a:pt x="3585" y="559"/>
                      <a:pt x="3474" y="643"/>
                    </a:cubicBezTo>
                    <a:cubicBezTo>
                      <a:pt x="3348" y="741"/>
                      <a:pt x="3237" y="824"/>
                      <a:pt x="3167" y="908"/>
                    </a:cubicBezTo>
                    <a:cubicBezTo>
                      <a:pt x="3097" y="992"/>
                      <a:pt x="3055" y="1061"/>
                      <a:pt x="3027" y="1117"/>
                    </a:cubicBezTo>
                    <a:cubicBezTo>
                      <a:pt x="3013" y="1201"/>
                      <a:pt x="3069" y="1243"/>
                      <a:pt x="3167" y="1243"/>
                    </a:cubicBezTo>
                    <a:cubicBezTo>
                      <a:pt x="3195" y="1243"/>
                      <a:pt x="3223" y="1243"/>
                      <a:pt x="3264" y="1229"/>
                    </a:cubicBezTo>
                    <a:cubicBezTo>
                      <a:pt x="3292" y="1229"/>
                      <a:pt x="3334" y="1229"/>
                      <a:pt x="3362" y="1201"/>
                    </a:cubicBezTo>
                    <a:cubicBezTo>
                      <a:pt x="3432" y="1187"/>
                      <a:pt x="3516" y="1173"/>
                      <a:pt x="3585" y="1159"/>
                    </a:cubicBezTo>
                    <a:cubicBezTo>
                      <a:pt x="3920" y="1089"/>
                      <a:pt x="4325" y="1047"/>
                      <a:pt x="4492" y="1047"/>
                    </a:cubicBezTo>
                    <a:cubicBezTo>
                      <a:pt x="4910" y="1061"/>
                      <a:pt x="5329" y="1103"/>
                      <a:pt x="5733" y="1201"/>
                    </a:cubicBezTo>
                    <a:cubicBezTo>
                      <a:pt x="5664" y="1201"/>
                      <a:pt x="5608" y="1229"/>
                      <a:pt x="5566" y="1243"/>
                    </a:cubicBezTo>
                    <a:lnTo>
                      <a:pt x="5399" y="1299"/>
                    </a:lnTo>
                    <a:cubicBezTo>
                      <a:pt x="5315" y="1340"/>
                      <a:pt x="5231" y="1396"/>
                      <a:pt x="5175" y="1452"/>
                    </a:cubicBezTo>
                    <a:cubicBezTo>
                      <a:pt x="5120" y="1522"/>
                      <a:pt x="5092" y="1591"/>
                      <a:pt x="5078" y="1675"/>
                    </a:cubicBezTo>
                    <a:cubicBezTo>
                      <a:pt x="5050" y="1759"/>
                      <a:pt x="5050" y="1856"/>
                      <a:pt x="5078" y="1954"/>
                    </a:cubicBezTo>
                    <a:cubicBezTo>
                      <a:pt x="5092" y="2024"/>
                      <a:pt x="5120" y="2080"/>
                      <a:pt x="5189" y="2108"/>
                    </a:cubicBezTo>
                    <a:cubicBezTo>
                      <a:pt x="5231" y="2135"/>
                      <a:pt x="5259" y="2149"/>
                      <a:pt x="5301" y="2149"/>
                    </a:cubicBezTo>
                    <a:cubicBezTo>
                      <a:pt x="5329" y="2163"/>
                      <a:pt x="5371" y="2163"/>
                      <a:pt x="5399" y="2163"/>
                    </a:cubicBezTo>
                    <a:lnTo>
                      <a:pt x="5510" y="2163"/>
                    </a:lnTo>
                    <a:cubicBezTo>
                      <a:pt x="5538" y="2163"/>
                      <a:pt x="5594" y="2163"/>
                      <a:pt x="5636" y="2177"/>
                    </a:cubicBezTo>
                    <a:cubicBezTo>
                      <a:pt x="5719" y="2177"/>
                      <a:pt x="5803" y="2205"/>
                      <a:pt x="5887" y="2219"/>
                    </a:cubicBezTo>
                    <a:cubicBezTo>
                      <a:pt x="6068" y="2247"/>
                      <a:pt x="6236" y="2289"/>
                      <a:pt x="6431" y="2345"/>
                    </a:cubicBezTo>
                    <a:cubicBezTo>
                      <a:pt x="6793" y="2456"/>
                      <a:pt x="7170" y="2638"/>
                      <a:pt x="7519" y="2875"/>
                    </a:cubicBezTo>
                    <a:cubicBezTo>
                      <a:pt x="7868" y="3126"/>
                      <a:pt x="8188" y="3461"/>
                      <a:pt x="8453" y="3837"/>
                    </a:cubicBezTo>
                    <a:cubicBezTo>
                      <a:pt x="8718" y="4228"/>
                      <a:pt x="8928" y="4674"/>
                      <a:pt x="9053" y="5148"/>
                    </a:cubicBezTo>
                    <a:cubicBezTo>
                      <a:pt x="9011" y="5093"/>
                      <a:pt x="8983" y="5065"/>
                      <a:pt x="8942" y="5009"/>
                    </a:cubicBezTo>
                    <a:cubicBezTo>
                      <a:pt x="8914" y="4953"/>
                      <a:pt x="8872" y="4925"/>
                      <a:pt x="8844" y="4869"/>
                    </a:cubicBezTo>
                    <a:cubicBezTo>
                      <a:pt x="8467" y="4339"/>
                      <a:pt x="8049" y="3837"/>
                      <a:pt x="7602" y="3349"/>
                    </a:cubicBezTo>
                    <a:cubicBezTo>
                      <a:pt x="7570" y="3313"/>
                      <a:pt x="7541" y="3298"/>
                      <a:pt x="7518" y="3298"/>
                    </a:cubicBezTo>
                    <a:cubicBezTo>
                      <a:pt x="7452" y="3298"/>
                      <a:pt x="7432" y="3420"/>
                      <a:pt x="7505" y="3502"/>
                    </a:cubicBezTo>
                    <a:cubicBezTo>
                      <a:pt x="7658" y="3740"/>
                      <a:pt x="7826" y="4032"/>
                      <a:pt x="7979" y="4367"/>
                    </a:cubicBezTo>
                    <a:cubicBezTo>
                      <a:pt x="8077" y="4576"/>
                      <a:pt x="8146" y="4800"/>
                      <a:pt x="8202" y="5023"/>
                    </a:cubicBezTo>
                    <a:cubicBezTo>
                      <a:pt x="8244" y="5246"/>
                      <a:pt x="8300" y="5483"/>
                      <a:pt x="8314" y="5720"/>
                    </a:cubicBezTo>
                    <a:cubicBezTo>
                      <a:pt x="8356" y="5943"/>
                      <a:pt x="8370" y="6194"/>
                      <a:pt x="8370" y="6418"/>
                    </a:cubicBezTo>
                    <a:lnTo>
                      <a:pt x="8370" y="7129"/>
                    </a:lnTo>
                    <a:cubicBezTo>
                      <a:pt x="8356" y="7478"/>
                      <a:pt x="8300" y="7854"/>
                      <a:pt x="8216" y="8203"/>
                    </a:cubicBezTo>
                    <a:lnTo>
                      <a:pt x="8202" y="8273"/>
                    </a:lnTo>
                    <a:lnTo>
                      <a:pt x="8174" y="8343"/>
                    </a:lnTo>
                    <a:lnTo>
                      <a:pt x="8146" y="8482"/>
                    </a:lnTo>
                    <a:lnTo>
                      <a:pt x="8063" y="8775"/>
                    </a:lnTo>
                    <a:cubicBezTo>
                      <a:pt x="8021" y="8873"/>
                      <a:pt x="8007" y="8970"/>
                      <a:pt x="7965" y="9068"/>
                    </a:cubicBezTo>
                    <a:cubicBezTo>
                      <a:pt x="7937" y="9152"/>
                      <a:pt x="7923" y="9263"/>
                      <a:pt x="7881" y="9347"/>
                    </a:cubicBezTo>
                    <a:cubicBezTo>
                      <a:pt x="7854" y="9472"/>
                      <a:pt x="7812" y="9598"/>
                      <a:pt x="7798" y="9696"/>
                    </a:cubicBezTo>
                    <a:cubicBezTo>
                      <a:pt x="7756" y="9821"/>
                      <a:pt x="7742" y="9919"/>
                      <a:pt x="7714" y="10044"/>
                    </a:cubicBezTo>
                    <a:lnTo>
                      <a:pt x="7602" y="9891"/>
                    </a:lnTo>
                    <a:cubicBezTo>
                      <a:pt x="7575" y="9779"/>
                      <a:pt x="7519" y="9682"/>
                      <a:pt x="7477" y="9570"/>
                    </a:cubicBezTo>
                    <a:cubicBezTo>
                      <a:pt x="7449" y="9458"/>
                      <a:pt x="7435" y="9333"/>
                      <a:pt x="7435" y="9179"/>
                    </a:cubicBezTo>
                    <a:cubicBezTo>
                      <a:pt x="7435" y="9135"/>
                      <a:pt x="7419" y="9117"/>
                      <a:pt x="7396" y="9117"/>
                    </a:cubicBezTo>
                    <a:cubicBezTo>
                      <a:pt x="7355" y="9117"/>
                      <a:pt x="7290" y="9177"/>
                      <a:pt x="7254" y="9249"/>
                    </a:cubicBezTo>
                    <a:cubicBezTo>
                      <a:pt x="7198" y="9389"/>
                      <a:pt x="7128" y="9500"/>
                      <a:pt x="7100" y="9626"/>
                    </a:cubicBezTo>
                    <a:cubicBezTo>
                      <a:pt x="7045" y="9751"/>
                      <a:pt x="7017" y="9891"/>
                      <a:pt x="6975" y="10016"/>
                    </a:cubicBezTo>
                    <a:cubicBezTo>
                      <a:pt x="6891" y="10254"/>
                      <a:pt x="6835" y="10519"/>
                      <a:pt x="6766" y="10756"/>
                    </a:cubicBezTo>
                    <a:cubicBezTo>
                      <a:pt x="6724" y="10881"/>
                      <a:pt x="6696" y="11007"/>
                      <a:pt x="6640" y="11132"/>
                    </a:cubicBezTo>
                    <a:cubicBezTo>
                      <a:pt x="6584" y="11244"/>
                      <a:pt x="6556" y="11369"/>
                      <a:pt x="6501" y="11495"/>
                    </a:cubicBezTo>
                    <a:cubicBezTo>
                      <a:pt x="6459" y="11620"/>
                      <a:pt x="6375" y="11732"/>
                      <a:pt x="6333" y="11844"/>
                    </a:cubicBezTo>
                    <a:cubicBezTo>
                      <a:pt x="6291" y="11899"/>
                      <a:pt x="6263" y="11969"/>
                      <a:pt x="6222" y="12011"/>
                    </a:cubicBezTo>
                    <a:cubicBezTo>
                      <a:pt x="6194" y="12067"/>
                      <a:pt x="6138" y="12123"/>
                      <a:pt x="6110" y="12192"/>
                    </a:cubicBezTo>
                    <a:cubicBezTo>
                      <a:pt x="5943" y="12416"/>
                      <a:pt x="5733" y="12611"/>
                      <a:pt x="5538" y="12820"/>
                    </a:cubicBezTo>
                    <a:cubicBezTo>
                      <a:pt x="5440" y="12918"/>
                      <a:pt x="5329" y="13015"/>
                      <a:pt x="5231" y="13113"/>
                    </a:cubicBezTo>
                    <a:lnTo>
                      <a:pt x="5078" y="13252"/>
                    </a:lnTo>
                    <a:lnTo>
                      <a:pt x="4896" y="13392"/>
                    </a:lnTo>
                    <a:cubicBezTo>
                      <a:pt x="4799" y="13476"/>
                      <a:pt x="4673" y="13573"/>
                      <a:pt x="4562" y="13671"/>
                    </a:cubicBezTo>
                    <a:cubicBezTo>
                      <a:pt x="4450" y="13755"/>
                      <a:pt x="4339" y="13852"/>
                      <a:pt x="4213" y="13936"/>
                    </a:cubicBezTo>
                    <a:cubicBezTo>
                      <a:pt x="3990" y="14103"/>
                      <a:pt x="3753" y="14285"/>
                      <a:pt x="3502" y="14438"/>
                    </a:cubicBezTo>
                    <a:cubicBezTo>
                      <a:pt x="2539" y="15108"/>
                      <a:pt x="1549" y="15707"/>
                      <a:pt x="572" y="16335"/>
                    </a:cubicBezTo>
                    <a:cubicBezTo>
                      <a:pt x="572" y="16335"/>
                      <a:pt x="1047" y="16084"/>
                      <a:pt x="1870" y="15624"/>
                    </a:cubicBezTo>
                    <a:cubicBezTo>
                      <a:pt x="2274" y="15401"/>
                      <a:pt x="2776" y="15122"/>
                      <a:pt x="3334" y="14787"/>
                    </a:cubicBezTo>
                    <a:cubicBezTo>
                      <a:pt x="3613" y="14633"/>
                      <a:pt x="3920" y="14452"/>
                      <a:pt x="4241" y="14271"/>
                    </a:cubicBezTo>
                    <a:cubicBezTo>
                      <a:pt x="4394" y="14159"/>
                      <a:pt x="4548" y="14075"/>
                      <a:pt x="4729" y="13964"/>
                    </a:cubicBezTo>
                    <a:cubicBezTo>
                      <a:pt x="4883" y="13866"/>
                      <a:pt x="5064" y="13755"/>
                      <a:pt x="5231" y="13643"/>
                    </a:cubicBezTo>
                    <a:cubicBezTo>
                      <a:pt x="5413" y="13531"/>
                      <a:pt x="5580" y="13392"/>
                      <a:pt x="5761" y="13266"/>
                    </a:cubicBezTo>
                    <a:cubicBezTo>
                      <a:pt x="5929" y="13155"/>
                      <a:pt x="6110" y="13015"/>
                      <a:pt x="6277" y="12876"/>
                    </a:cubicBezTo>
                    <a:cubicBezTo>
                      <a:pt x="6626" y="12569"/>
                      <a:pt x="6975" y="12262"/>
                      <a:pt x="7296" y="11872"/>
                    </a:cubicBezTo>
                    <a:cubicBezTo>
                      <a:pt x="7602" y="11509"/>
                      <a:pt x="7881" y="11090"/>
                      <a:pt x="8160" y="10672"/>
                    </a:cubicBezTo>
                    <a:cubicBezTo>
                      <a:pt x="8286" y="10463"/>
                      <a:pt x="8425" y="10240"/>
                      <a:pt x="8551" y="10030"/>
                    </a:cubicBezTo>
                    <a:cubicBezTo>
                      <a:pt x="8663" y="9807"/>
                      <a:pt x="8788" y="9598"/>
                      <a:pt x="8914" y="9361"/>
                    </a:cubicBezTo>
                    <a:cubicBezTo>
                      <a:pt x="8969" y="9263"/>
                      <a:pt x="9039" y="9138"/>
                      <a:pt x="9081" y="9012"/>
                    </a:cubicBezTo>
                    <a:lnTo>
                      <a:pt x="9179" y="8845"/>
                    </a:lnTo>
                    <a:lnTo>
                      <a:pt x="9221" y="8761"/>
                    </a:lnTo>
                    <a:lnTo>
                      <a:pt x="9276" y="8663"/>
                    </a:lnTo>
                    <a:lnTo>
                      <a:pt x="9360" y="8482"/>
                    </a:lnTo>
                    <a:lnTo>
                      <a:pt x="9458" y="8287"/>
                    </a:lnTo>
                    <a:cubicBezTo>
                      <a:pt x="9500" y="8161"/>
                      <a:pt x="9541" y="8022"/>
                      <a:pt x="9597" y="7882"/>
                    </a:cubicBezTo>
                    <a:cubicBezTo>
                      <a:pt x="9765" y="7338"/>
                      <a:pt x="9876" y="6780"/>
                      <a:pt x="9890" y="6208"/>
                    </a:cubicBezTo>
                    <a:cubicBezTo>
                      <a:pt x="9918" y="5065"/>
                      <a:pt x="9639" y="3893"/>
                      <a:pt x="9053" y="2903"/>
                    </a:cubicBezTo>
                    <a:cubicBezTo>
                      <a:pt x="8481" y="1884"/>
                      <a:pt x="7589" y="1061"/>
                      <a:pt x="6570" y="531"/>
                    </a:cubicBezTo>
                    <a:cubicBezTo>
                      <a:pt x="6501" y="490"/>
                      <a:pt x="6459" y="462"/>
                      <a:pt x="6389" y="420"/>
                    </a:cubicBezTo>
                    <a:lnTo>
                      <a:pt x="6180" y="336"/>
                    </a:lnTo>
                    <a:cubicBezTo>
                      <a:pt x="6110" y="294"/>
                      <a:pt x="6040" y="280"/>
                      <a:pt x="5971" y="252"/>
                    </a:cubicBezTo>
                    <a:lnTo>
                      <a:pt x="5761" y="183"/>
                    </a:lnTo>
                    <a:lnTo>
                      <a:pt x="5538" y="113"/>
                    </a:lnTo>
                    <a:lnTo>
                      <a:pt x="5329" y="71"/>
                    </a:lnTo>
                    <a:lnTo>
                      <a:pt x="5120" y="43"/>
                    </a:lnTo>
                    <a:lnTo>
                      <a:pt x="4910" y="15"/>
                    </a:lnTo>
                    <a:cubicBezTo>
                      <a:pt x="4775" y="5"/>
                      <a:pt x="4640" y="0"/>
                      <a:pt x="4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9"/>
              <p:cNvSpPr/>
              <p:nvPr/>
            </p:nvSpPr>
            <p:spPr>
              <a:xfrm>
                <a:off x="235218" y="1077264"/>
                <a:ext cx="500433" cy="691763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5965" extrusionOk="0">
                    <a:moveTo>
                      <a:pt x="4785" y="1"/>
                    </a:moveTo>
                    <a:cubicBezTo>
                      <a:pt x="4785" y="1"/>
                      <a:pt x="4785" y="168"/>
                      <a:pt x="4813" y="447"/>
                    </a:cubicBezTo>
                    <a:cubicBezTo>
                      <a:pt x="4826" y="726"/>
                      <a:pt x="4840" y="1117"/>
                      <a:pt x="4826" y="1647"/>
                    </a:cubicBezTo>
                    <a:cubicBezTo>
                      <a:pt x="4813" y="1912"/>
                      <a:pt x="4813" y="2191"/>
                      <a:pt x="4757" y="2498"/>
                    </a:cubicBezTo>
                    <a:cubicBezTo>
                      <a:pt x="4715" y="2818"/>
                      <a:pt x="4673" y="3125"/>
                      <a:pt x="4575" y="3474"/>
                    </a:cubicBezTo>
                    <a:cubicBezTo>
                      <a:pt x="4492" y="3823"/>
                      <a:pt x="4366" y="4171"/>
                      <a:pt x="4199" y="4534"/>
                    </a:cubicBezTo>
                    <a:cubicBezTo>
                      <a:pt x="4017" y="4911"/>
                      <a:pt x="3808" y="5259"/>
                      <a:pt x="3557" y="5608"/>
                    </a:cubicBezTo>
                    <a:cubicBezTo>
                      <a:pt x="3027" y="6320"/>
                      <a:pt x="2371" y="7031"/>
                      <a:pt x="1716" y="7840"/>
                    </a:cubicBezTo>
                    <a:cubicBezTo>
                      <a:pt x="1395" y="8231"/>
                      <a:pt x="1060" y="8677"/>
                      <a:pt x="781" y="9165"/>
                    </a:cubicBezTo>
                    <a:cubicBezTo>
                      <a:pt x="488" y="9625"/>
                      <a:pt x="237" y="10169"/>
                      <a:pt x="98" y="10769"/>
                    </a:cubicBezTo>
                    <a:cubicBezTo>
                      <a:pt x="28" y="11062"/>
                      <a:pt x="0" y="11355"/>
                      <a:pt x="14" y="11676"/>
                    </a:cubicBezTo>
                    <a:cubicBezTo>
                      <a:pt x="14" y="11983"/>
                      <a:pt x="56" y="12276"/>
                      <a:pt x="154" y="12596"/>
                    </a:cubicBezTo>
                    <a:cubicBezTo>
                      <a:pt x="196" y="12750"/>
                      <a:pt x="237" y="12889"/>
                      <a:pt x="307" y="13029"/>
                    </a:cubicBezTo>
                    <a:cubicBezTo>
                      <a:pt x="363" y="13168"/>
                      <a:pt x="433" y="13308"/>
                      <a:pt x="502" y="13447"/>
                    </a:cubicBezTo>
                    <a:cubicBezTo>
                      <a:pt x="642" y="13726"/>
                      <a:pt x="809" y="13991"/>
                      <a:pt x="1018" y="14228"/>
                    </a:cubicBezTo>
                    <a:cubicBezTo>
                      <a:pt x="1423" y="14717"/>
                      <a:pt x="1939" y="15107"/>
                      <a:pt x="2511" y="15386"/>
                    </a:cubicBezTo>
                    <a:cubicBezTo>
                      <a:pt x="3083" y="15665"/>
                      <a:pt x="3683" y="15832"/>
                      <a:pt x="4296" y="15902"/>
                    </a:cubicBezTo>
                    <a:cubicBezTo>
                      <a:pt x="4575" y="15946"/>
                      <a:pt x="4853" y="15964"/>
                      <a:pt x="5130" y="15964"/>
                    </a:cubicBezTo>
                    <a:cubicBezTo>
                      <a:pt x="5478" y="15964"/>
                      <a:pt x="5824" y="15935"/>
                      <a:pt x="6166" y="15888"/>
                    </a:cubicBezTo>
                    <a:cubicBezTo>
                      <a:pt x="6779" y="15805"/>
                      <a:pt x="7393" y="15665"/>
                      <a:pt x="7965" y="15428"/>
                    </a:cubicBezTo>
                    <a:cubicBezTo>
                      <a:pt x="8537" y="15205"/>
                      <a:pt x="9081" y="14926"/>
                      <a:pt x="9569" y="14563"/>
                    </a:cubicBezTo>
                    <a:cubicBezTo>
                      <a:pt x="10057" y="14201"/>
                      <a:pt x="10490" y="13782"/>
                      <a:pt x="10824" y="13294"/>
                    </a:cubicBezTo>
                    <a:cubicBezTo>
                      <a:pt x="11145" y="12806"/>
                      <a:pt x="11382" y="12248"/>
                      <a:pt x="11480" y="11662"/>
                    </a:cubicBezTo>
                    <a:cubicBezTo>
                      <a:pt x="11536" y="11383"/>
                      <a:pt x="11550" y="11090"/>
                      <a:pt x="11536" y="10811"/>
                    </a:cubicBezTo>
                    <a:cubicBezTo>
                      <a:pt x="11522" y="10532"/>
                      <a:pt x="11480" y="10253"/>
                      <a:pt x="11410" y="10002"/>
                    </a:cubicBezTo>
                    <a:cubicBezTo>
                      <a:pt x="11396" y="9890"/>
                      <a:pt x="11354" y="9807"/>
                      <a:pt x="11327" y="9695"/>
                    </a:cubicBezTo>
                    <a:cubicBezTo>
                      <a:pt x="11299" y="9597"/>
                      <a:pt x="11257" y="9514"/>
                      <a:pt x="11229" y="9416"/>
                    </a:cubicBezTo>
                    <a:cubicBezTo>
                      <a:pt x="11187" y="9332"/>
                      <a:pt x="11159" y="9235"/>
                      <a:pt x="11117" y="9137"/>
                    </a:cubicBezTo>
                    <a:cubicBezTo>
                      <a:pt x="11089" y="9053"/>
                      <a:pt x="11034" y="8970"/>
                      <a:pt x="10992" y="8858"/>
                    </a:cubicBezTo>
                    <a:cubicBezTo>
                      <a:pt x="10810" y="8509"/>
                      <a:pt x="10559" y="8203"/>
                      <a:pt x="10280" y="7938"/>
                    </a:cubicBezTo>
                    <a:lnTo>
                      <a:pt x="10085" y="7784"/>
                    </a:lnTo>
                    <a:lnTo>
                      <a:pt x="9876" y="7645"/>
                    </a:lnTo>
                    <a:cubicBezTo>
                      <a:pt x="9806" y="7589"/>
                      <a:pt x="9736" y="7561"/>
                      <a:pt x="9667" y="7519"/>
                    </a:cubicBezTo>
                    <a:lnTo>
                      <a:pt x="9569" y="7449"/>
                    </a:lnTo>
                    <a:cubicBezTo>
                      <a:pt x="9527" y="7435"/>
                      <a:pt x="9499" y="7421"/>
                      <a:pt x="9443" y="7394"/>
                    </a:cubicBezTo>
                    <a:cubicBezTo>
                      <a:pt x="9374" y="7366"/>
                      <a:pt x="9290" y="7324"/>
                      <a:pt x="9220" y="7296"/>
                    </a:cubicBezTo>
                    <a:lnTo>
                      <a:pt x="8969" y="7212"/>
                    </a:lnTo>
                    <a:cubicBezTo>
                      <a:pt x="8816" y="7170"/>
                      <a:pt x="8648" y="7115"/>
                      <a:pt x="8481" y="7101"/>
                    </a:cubicBezTo>
                    <a:cubicBezTo>
                      <a:pt x="8357" y="7090"/>
                      <a:pt x="8228" y="7083"/>
                      <a:pt x="8099" y="7083"/>
                    </a:cubicBezTo>
                    <a:cubicBezTo>
                      <a:pt x="7894" y="7083"/>
                      <a:pt x="7687" y="7100"/>
                      <a:pt x="7491" y="7143"/>
                    </a:cubicBezTo>
                    <a:cubicBezTo>
                      <a:pt x="7463" y="7143"/>
                      <a:pt x="7407" y="7156"/>
                      <a:pt x="7365" y="7156"/>
                    </a:cubicBezTo>
                    <a:lnTo>
                      <a:pt x="7254" y="7184"/>
                    </a:lnTo>
                    <a:cubicBezTo>
                      <a:pt x="7156" y="7198"/>
                      <a:pt x="7086" y="7226"/>
                      <a:pt x="7002" y="7254"/>
                    </a:cubicBezTo>
                    <a:lnTo>
                      <a:pt x="6779" y="7338"/>
                    </a:lnTo>
                    <a:cubicBezTo>
                      <a:pt x="6710" y="7380"/>
                      <a:pt x="6626" y="7408"/>
                      <a:pt x="6556" y="7463"/>
                    </a:cubicBezTo>
                    <a:cubicBezTo>
                      <a:pt x="6235" y="7645"/>
                      <a:pt x="5942" y="7924"/>
                      <a:pt x="5733" y="8272"/>
                    </a:cubicBezTo>
                    <a:cubicBezTo>
                      <a:pt x="5622" y="8440"/>
                      <a:pt x="5538" y="8635"/>
                      <a:pt x="5468" y="8844"/>
                    </a:cubicBezTo>
                    <a:cubicBezTo>
                      <a:pt x="5412" y="9053"/>
                      <a:pt x="5384" y="9263"/>
                      <a:pt x="5384" y="9486"/>
                    </a:cubicBezTo>
                    <a:cubicBezTo>
                      <a:pt x="5384" y="9779"/>
                      <a:pt x="5440" y="10086"/>
                      <a:pt x="5538" y="10365"/>
                    </a:cubicBezTo>
                    <a:cubicBezTo>
                      <a:pt x="5552" y="10406"/>
                      <a:pt x="5580" y="10462"/>
                      <a:pt x="5608" y="10504"/>
                    </a:cubicBezTo>
                    <a:cubicBezTo>
                      <a:pt x="5622" y="10546"/>
                      <a:pt x="5663" y="10602"/>
                      <a:pt x="5691" y="10658"/>
                    </a:cubicBezTo>
                    <a:cubicBezTo>
                      <a:pt x="5873" y="10937"/>
                      <a:pt x="6110" y="11188"/>
                      <a:pt x="6417" y="11341"/>
                    </a:cubicBezTo>
                    <a:cubicBezTo>
                      <a:pt x="6556" y="11411"/>
                      <a:pt x="6710" y="11453"/>
                      <a:pt x="6863" y="11508"/>
                    </a:cubicBezTo>
                    <a:cubicBezTo>
                      <a:pt x="6978" y="11540"/>
                      <a:pt x="7101" y="11556"/>
                      <a:pt x="7220" y="11556"/>
                    </a:cubicBezTo>
                    <a:cubicBezTo>
                      <a:pt x="7260" y="11556"/>
                      <a:pt x="7299" y="11554"/>
                      <a:pt x="7337" y="11550"/>
                    </a:cubicBezTo>
                    <a:lnTo>
                      <a:pt x="7337" y="11550"/>
                    </a:lnTo>
                    <a:cubicBezTo>
                      <a:pt x="7295" y="11564"/>
                      <a:pt x="7281" y="11578"/>
                      <a:pt x="7254" y="11592"/>
                    </a:cubicBezTo>
                    <a:cubicBezTo>
                      <a:pt x="7212" y="11620"/>
                      <a:pt x="7198" y="11648"/>
                      <a:pt x="7198" y="11662"/>
                    </a:cubicBezTo>
                    <a:cubicBezTo>
                      <a:pt x="7156" y="11690"/>
                      <a:pt x="7142" y="11704"/>
                      <a:pt x="7142" y="11718"/>
                    </a:cubicBezTo>
                    <a:cubicBezTo>
                      <a:pt x="7128" y="11760"/>
                      <a:pt x="7142" y="11801"/>
                      <a:pt x="7198" y="11843"/>
                    </a:cubicBezTo>
                    <a:cubicBezTo>
                      <a:pt x="7254" y="11871"/>
                      <a:pt x="7323" y="11913"/>
                      <a:pt x="7421" y="11913"/>
                    </a:cubicBezTo>
                    <a:cubicBezTo>
                      <a:pt x="7477" y="11913"/>
                      <a:pt x="7546" y="11927"/>
                      <a:pt x="7602" y="11927"/>
                    </a:cubicBezTo>
                    <a:cubicBezTo>
                      <a:pt x="7672" y="11927"/>
                      <a:pt x="7742" y="11913"/>
                      <a:pt x="7811" y="11913"/>
                    </a:cubicBezTo>
                    <a:cubicBezTo>
                      <a:pt x="7881" y="11899"/>
                      <a:pt x="7965" y="11871"/>
                      <a:pt x="8049" y="11857"/>
                    </a:cubicBezTo>
                    <a:cubicBezTo>
                      <a:pt x="8132" y="11829"/>
                      <a:pt x="8244" y="11787"/>
                      <a:pt x="8328" y="11732"/>
                    </a:cubicBezTo>
                    <a:cubicBezTo>
                      <a:pt x="8523" y="11634"/>
                      <a:pt x="8718" y="11481"/>
                      <a:pt x="8858" y="11271"/>
                    </a:cubicBezTo>
                    <a:cubicBezTo>
                      <a:pt x="9011" y="11076"/>
                      <a:pt x="9109" y="10825"/>
                      <a:pt x="9164" y="10574"/>
                    </a:cubicBezTo>
                    <a:cubicBezTo>
                      <a:pt x="9220" y="10309"/>
                      <a:pt x="9220" y="10044"/>
                      <a:pt x="9164" y="9807"/>
                    </a:cubicBezTo>
                    <a:cubicBezTo>
                      <a:pt x="9137" y="9681"/>
                      <a:pt x="9095" y="9556"/>
                      <a:pt x="9039" y="9458"/>
                    </a:cubicBezTo>
                    <a:lnTo>
                      <a:pt x="9025" y="9430"/>
                    </a:lnTo>
                    <a:lnTo>
                      <a:pt x="9025" y="9416"/>
                    </a:lnTo>
                    <a:lnTo>
                      <a:pt x="9011" y="9388"/>
                    </a:lnTo>
                    <a:lnTo>
                      <a:pt x="8997" y="9360"/>
                    </a:lnTo>
                    <a:lnTo>
                      <a:pt x="8955" y="9318"/>
                    </a:lnTo>
                    <a:cubicBezTo>
                      <a:pt x="8913" y="9263"/>
                      <a:pt x="8872" y="9179"/>
                      <a:pt x="8830" y="9137"/>
                    </a:cubicBezTo>
                    <a:cubicBezTo>
                      <a:pt x="8690" y="8984"/>
                      <a:pt x="8537" y="8858"/>
                      <a:pt x="8383" y="8788"/>
                    </a:cubicBezTo>
                    <a:cubicBezTo>
                      <a:pt x="8216" y="8719"/>
                      <a:pt x="8063" y="8677"/>
                      <a:pt x="7923" y="8677"/>
                    </a:cubicBezTo>
                    <a:cubicBezTo>
                      <a:pt x="7865" y="8668"/>
                      <a:pt x="7810" y="8664"/>
                      <a:pt x="7760" y="8664"/>
                    </a:cubicBezTo>
                    <a:cubicBezTo>
                      <a:pt x="7570" y="8664"/>
                      <a:pt x="7434" y="8719"/>
                      <a:pt x="7323" y="8774"/>
                    </a:cubicBezTo>
                    <a:cubicBezTo>
                      <a:pt x="7267" y="8788"/>
                      <a:pt x="7226" y="8830"/>
                      <a:pt x="7198" y="8844"/>
                    </a:cubicBezTo>
                    <a:cubicBezTo>
                      <a:pt x="7156" y="8858"/>
                      <a:pt x="7142" y="8900"/>
                      <a:pt x="7128" y="8914"/>
                    </a:cubicBezTo>
                    <a:cubicBezTo>
                      <a:pt x="7086" y="8956"/>
                      <a:pt x="7086" y="8984"/>
                      <a:pt x="7128" y="8998"/>
                    </a:cubicBezTo>
                    <a:cubicBezTo>
                      <a:pt x="7128" y="9053"/>
                      <a:pt x="7170" y="9095"/>
                      <a:pt x="7254" y="9109"/>
                    </a:cubicBezTo>
                    <a:cubicBezTo>
                      <a:pt x="7323" y="9123"/>
                      <a:pt x="7421" y="9137"/>
                      <a:pt x="7546" y="9179"/>
                    </a:cubicBezTo>
                    <a:cubicBezTo>
                      <a:pt x="7672" y="9207"/>
                      <a:pt x="7811" y="9263"/>
                      <a:pt x="7923" y="9346"/>
                    </a:cubicBezTo>
                    <a:cubicBezTo>
                      <a:pt x="8049" y="9444"/>
                      <a:pt x="8174" y="9584"/>
                      <a:pt x="8244" y="9751"/>
                    </a:cubicBezTo>
                    <a:cubicBezTo>
                      <a:pt x="8369" y="10044"/>
                      <a:pt x="8369" y="10434"/>
                      <a:pt x="8174" y="10727"/>
                    </a:cubicBezTo>
                    <a:cubicBezTo>
                      <a:pt x="8090" y="10881"/>
                      <a:pt x="7965" y="11006"/>
                      <a:pt x="7811" y="11090"/>
                    </a:cubicBezTo>
                    <a:cubicBezTo>
                      <a:pt x="7644" y="11188"/>
                      <a:pt x="7491" y="11229"/>
                      <a:pt x="7337" y="11271"/>
                    </a:cubicBezTo>
                    <a:cubicBezTo>
                      <a:pt x="7241" y="11279"/>
                      <a:pt x="7149" y="11287"/>
                      <a:pt x="7061" y="11287"/>
                    </a:cubicBezTo>
                    <a:cubicBezTo>
                      <a:pt x="6997" y="11287"/>
                      <a:pt x="6936" y="11283"/>
                      <a:pt x="6877" y="11271"/>
                    </a:cubicBezTo>
                    <a:cubicBezTo>
                      <a:pt x="6723" y="11257"/>
                      <a:pt x="6584" y="11202"/>
                      <a:pt x="6444" y="11132"/>
                    </a:cubicBezTo>
                    <a:cubicBezTo>
                      <a:pt x="6305" y="11062"/>
                      <a:pt x="6179" y="10978"/>
                      <a:pt x="6068" y="10867"/>
                    </a:cubicBezTo>
                    <a:cubicBezTo>
                      <a:pt x="5942" y="10769"/>
                      <a:pt x="5859" y="10644"/>
                      <a:pt x="5789" y="10504"/>
                    </a:cubicBezTo>
                    <a:cubicBezTo>
                      <a:pt x="5663" y="10239"/>
                      <a:pt x="5594" y="9974"/>
                      <a:pt x="5580" y="9695"/>
                    </a:cubicBezTo>
                    <a:cubicBezTo>
                      <a:pt x="5552" y="9444"/>
                      <a:pt x="5594" y="9165"/>
                      <a:pt x="5663" y="8914"/>
                    </a:cubicBezTo>
                    <a:cubicBezTo>
                      <a:pt x="5817" y="8370"/>
                      <a:pt x="6207" y="7910"/>
                      <a:pt x="6696" y="7631"/>
                    </a:cubicBezTo>
                    <a:cubicBezTo>
                      <a:pt x="6933" y="7491"/>
                      <a:pt x="7212" y="7394"/>
                      <a:pt x="7477" y="7324"/>
                    </a:cubicBezTo>
                    <a:lnTo>
                      <a:pt x="7686" y="7296"/>
                    </a:lnTo>
                    <a:cubicBezTo>
                      <a:pt x="7756" y="7282"/>
                      <a:pt x="7825" y="7282"/>
                      <a:pt x="7895" y="7282"/>
                    </a:cubicBezTo>
                    <a:cubicBezTo>
                      <a:pt x="7942" y="7273"/>
                      <a:pt x="7988" y="7270"/>
                      <a:pt x="8035" y="7270"/>
                    </a:cubicBezTo>
                    <a:cubicBezTo>
                      <a:pt x="8128" y="7270"/>
                      <a:pt x="8221" y="7282"/>
                      <a:pt x="8314" y="7282"/>
                    </a:cubicBezTo>
                    <a:cubicBezTo>
                      <a:pt x="8802" y="7310"/>
                      <a:pt x="9276" y="7463"/>
                      <a:pt x="9695" y="7714"/>
                    </a:cubicBezTo>
                    <a:cubicBezTo>
                      <a:pt x="10113" y="7952"/>
                      <a:pt x="10462" y="8300"/>
                      <a:pt x="10713" y="8705"/>
                    </a:cubicBezTo>
                    <a:cubicBezTo>
                      <a:pt x="10755" y="8761"/>
                      <a:pt x="10783" y="8816"/>
                      <a:pt x="10810" y="8858"/>
                    </a:cubicBezTo>
                    <a:cubicBezTo>
                      <a:pt x="10838" y="8914"/>
                      <a:pt x="10852" y="8970"/>
                      <a:pt x="10894" y="9026"/>
                    </a:cubicBezTo>
                    <a:cubicBezTo>
                      <a:pt x="10950" y="9123"/>
                      <a:pt x="10992" y="9249"/>
                      <a:pt x="11034" y="9346"/>
                    </a:cubicBezTo>
                    <a:cubicBezTo>
                      <a:pt x="11089" y="9458"/>
                      <a:pt x="11117" y="9584"/>
                      <a:pt x="11159" y="9695"/>
                    </a:cubicBezTo>
                    <a:cubicBezTo>
                      <a:pt x="11187" y="9821"/>
                      <a:pt x="11229" y="9946"/>
                      <a:pt x="11243" y="10072"/>
                    </a:cubicBezTo>
                    <a:cubicBezTo>
                      <a:pt x="11313" y="10323"/>
                      <a:pt x="11340" y="10588"/>
                      <a:pt x="11340" y="10853"/>
                    </a:cubicBezTo>
                    <a:cubicBezTo>
                      <a:pt x="11368" y="11118"/>
                      <a:pt x="11340" y="11397"/>
                      <a:pt x="11299" y="11676"/>
                    </a:cubicBezTo>
                    <a:cubicBezTo>
                      <a:pt x="11187" y="12206"/>
                      <a:pt x="10978" y="12750"/>
                      <a:pt x="10643" y="13224"/>
                    </a:cubicBezTo>
                    <a:cubicBezTo>
                      <a:pt x="10434" y="13517"/>
                      <a:pt x="10197" y="13782"/>
                      <a:pt x="9932" y="14019"/>
                    </a:cubicBezTo>
                    <a:cubicBezTo>
                      <a:pt x="10085" y="13880"/>
                      <a:pt x="10294" y="13587"/>
                      <a:pt x="10434" y="13308"/>
                    </a:cubicBezTo>
                    <a:cubicBezTo>
                      <a:pt x="10573" y="13029"/>
                      <a:pt x="10643" y="12750"/>
                      <a:pt x="10629" y="12680"/>
                    </a:cubicBezTo>
                    <a:cubicBezTo>
                      <a:pt x="10629" y="12646"/>
                      <a:pt x="10620" y="12631"/>
                      <a:pt x="10604" y="12631"/>
                    </a:cubicBezTo>
                    <a:cubicBezTo>
                      <a:pt x="10581" y="12631"/>
                      <a:pt x="10545" y="12664"/>
                      <a:pt x="10504" y="12722"/>
                    </a:cubicBezTo>
                    <a:cubicBezTo>
                      <a:pt x="10434" y="12806"/>
                      <a:pt x="10336" y="12959"/>
                      <a:pt x="10211" y="13113"/>
                    </a:cubicBezTo>
                    <a:cubicBezTo>
                      <a:pt x="10085" y="13280"/>
                      <a:pt x="9932" y="13447"/>
                      <a:pt x="9792" y="13601"/>
                    </a:cubicBezTo>
                    <a:cubicBezTo>
                      <a:pt x="9722" y="13670"/>
                      <a:pt x="9653" y="13740"/>
                      <a:pt x="9583" y="13796"/>
                    </a:cubicBezTo>
                    <a:cubicBezTo>
                      <a:pt x="9513" y="13852"/>
                      <a:pt x="9457" y="13908"/>
                      <a:pt x="9429" y="13935"/>
                    </a:cubicBezTo>
                    <a:cubicBezTo>
                      <a:pt x="9011" y="14270"/>
                      <a:pt x="8593" y="14563"/>
                      <a:pt x="8132" y="14786"/>
                    </a:cubicBezTo>
                    <a:cubicBezTo>
                      <a:pt x="8342" y="14619"/>
                      <a:pt x="8481" y="14466"/>
                      <a:pt x="8523" y="14340"/>
                    </a:cubicBezTo>
                    <a:cubicBezTo>
                      <a:pt x="8579" y="14214"/>
                      <a:pt x="8523" y="14131"/>
                      <a:pt x="8369" y="14089"/>
                    </a:cubicBezTo>
                    <a:cubicBezTo>
                      <a:pt x="8364" y="14088"/>
                      <a:pt x="8357" y="14088"/>
                      <a:pt x="8351" y="14088"/>
                    </a:cubicBezTo>
                    <a:cubicBezTo>
                      <a:pt x="8218" y="14088"/>
                      <a:pt x="7956" y="14220"/>
                      <a:pt x="7784" y="14326"/>
                    </a:cubicBezTo>
                    <a:cubicBezTo>
                      <a:pt x="7114" y="14758"/>
                      <a:pt x="6235" y="15163"/>
                      <a:pt x="5231" y="15302"/>
                    </a:cubicBezTo>
                    <a:cubicBezTo>
                      <a:pt x="4961" y="15339"/>
                      <a:pt x="4692" y="15360"/>
                      <a:pt x="4420" y="15360"/>
                    </a:cubicBezTo>
                    <a:cubicBezTo>
                      <a:pt x="4172" y="15360"/>
                      <a:pt x="3922" y="15342"/>
                      <a:pt x="3669" y="15302"/>
                    </a:cubicBezTo>
                    <a:cubicBezTo>
                      <a:pt x="3153" y="15205"/>
                      <a:pt x="2609" y="15051"/>
                      <a:pt x="2134" y="14758"/>
                    </a:cubicBezTo>
                    <a:lnTo>
                      <a:pt x="2134" y="14758"/>
                    </a:lnTo>
                    <a:cubicBezTo>
                      <a:pt x="2260" y="14814"/>
                      <a:pt x="2371" y="14828"/>
                      <a:pt x="2483" y="14884"/>
                    </a:cubicBezTo>
                    <a:cubicBezTo>
                      <a:pt x="3153" y="15093"/>
                      <a:pt x="3906" y="15177"/>
                      <a:pt x="4701" y="15177"/>
                    </a:cubicBezTo>
                    <a:cubicBezTo>
                      <a:pt x="4924" y="15177"/>
                      <a:pt x="4813" y="15093"/>
                      <a:pt x="4617" y="15065"/>
                    </a:cubicBezTo>
                    <a:cubicBezTo>
                      <a:pt x="4269" y="15051"/>
                      <a:pt x="3850" y="14982"/>
                      <a:pt x="3432" y="14856"/>
                    </a:cubicBezTo>
                    <a:cubicBezTo>
                      <a:pt x="2888" y="14689"/>
                      <a:pt x="2385" y="14424"/>
                      <a:pt x="1967" y="14075"/>
                    </a:cubicBezTo>
                    <a:cubicBezTo>
                      <a:pt x="1549" y="13726"/>
                      <a:pt x="1214" y="13294"/>
                      <a:pt x="949" y="12792"/>
                    </a:cubicBezTo>
                    <a:cubicBezTo>
                      <a:pt x="767" y="12443"/>
                      <a:pt x="642" y="12038"/>
                      <a:pt x="586" y="11634"/>
                    </a:cubicBezTo>
                    <a:cubicBezTo>
                      <a:pt x="530" y="11229"/>
                      <a:pt x="586" y="10811"/>
                      <a:pt x="670" y="10393"/>
                    </a:cubicBezTo>
                    <a:cubicBezTo>
                      <a:pt x="740" y="10141"/>
                      <a:pt x="809" y="9890"/>
                      <a:pt x="907" y="9653"/>
                    </a:cubicBezTo>
                    <a:cubicBezTo>
                      <a:pt x="921" y="9681"/>
                      <a:pt x="935" y="9737"/>
                      <a:pt x="935" y="9793"/>
                    </a:cubicBezTo>
                    <a:cubicBezTo>
                      <a:pt x="949" y="9960"/>
                      <a:pt x="977" y="10155"/>
                      <a:pt x="949" y="10434"/>
                    </a:cubicBezTo>
                    <a:cubicBezTo>
                      <a:pt x="949" y="10462"/>
                      <a:pt x="954" y="10474"/>
                      <a:pt x="964" y="10474"/>
                    </a:cubicBezTo>
                    <a:cubicBezTo>
                      <a:pt x="987" y="10474"/>
                      <a:pt x="1034" y="10399"/>
                      <a:pt x="1074" y="10309"/>
                    </a:cubicBezTo>
                    <a:cubicBezTo>
                      <a:pt x="1284" y="9751"/>
                      <a:pt x="1535" y="9235"/>
                      <a:pt x="1786" y="8705"/>
                    </a:cubicBezTo>
                    <a:cubicBezTo>
                      <a:pt x="2051" y="8189"/>
                      <a:pt x="2344" y="7673"/>
                      <a:pt x="2720" y="7156"/>
                    </a:cubicBezTo>
                    <a:cubicBezTo>
                      <a:pt x="3083" y="6654"/>
                      <a:pt x="3459" y="6124"/>
                      <a:pt x="3794" y="5580"/>
                    </a:cubicBezTo>
                    <a:cubicBezTo>
                      <a:pt x="4143" y="5050"/>
                      <a:pt x="4408" y="4450"/>
                      <a:pt x="4575" y="3837"/>
                    </a:cubicBezTo>
                    <a:cubicBezTo>
                      <a:pt x="4757" y="3237"/>
                      <a:pt x="4840" y="2581"/>
                      <a:pt x="4854" y="1940"/>
                    </a:cubicBezTo>
                    <a:cubicBezTo>
                      <a:pt x="4882" y="1298"/>
                      <a:pt x="4840" y="656"/>
                      <a:pt x="47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9"/>
              <p:cNvSpPr/>
              <p:nvPr/>
            </p:nvSpPr>
            <p:spPr>
              <a:xfrm>
                <a:off x="208613" y="1636973"/>
                <a:ext cx="556672" cy="1068344"/>
              </a:xfrm>
              <a:custGeom>
                <a:avLst/>
                <a:gdLst/>
                <a:ahLst/>
                <a:cxnLst/>
                <a:rect l="l" t="t" r="r" b="b"/>
                <a:pathLst>
                  <a:path w="12848" h="24656" extrusionOk="0">
                    <a:moveTo>
                      <a:pt x="503" y="0"/>
                    </a:moveTo>
                    <a:cubicBezTo>
                      <a:pt x="503" y="0"/>
                      <a:pt x="1144" y="516"/>
                      <a:pt x="2260" y="1381"/>
                    </a:cubicBezTo>
                    <a:cubicBezTo>
                      <a:pt x="2818" y="1814"/>
                      <a:pt x="3502" y="2358"/>
                      <a:pt x="4255" y="2985"/>
                    </a:cubicBezTo>
                    <a:cubicBezTo>
                      <a:pt x="4994" y="3627"/>
                      <a:pt x="5817" y="4366"/>
                      <a:pt x="6682" y="5217"/>
                    </a:cubicBezTo>
                    <a:cubicBezTo>
                      <a:pt x="7100" y="5649"/>
                      <a:pt x="7519" y="6110"/>
                      <a:pt x="7937" y="6612"/>
                    </a:cubicBezTo>
                    <a:cubicBezTo>
                      <a:pt x="8356" y="7100"/>
                      <a:pt x="8746" y="7644"/>
                      <a:pt x="9137" y="8202"/>
                    </a:cubicBezTo>
                    <a:cubicBezTo>
                      <a:pt x="9513" y="8774"/>
                      <a:pt x="9890" y="9374"/>
                      <a:pt x="10197" y="10015"/>
                    </a:cubicBezTo>
                    <a:cubicBezTo>
                      <a:pt x="10518" y="10657"/>
                      <a:pt x="10811" y="11327"/>
                      <a:pt x="11034" y="12038"/>
                    </a:cubicBezTo>
                    <a:cubicBezTo>
                      <a:pt x="11257" y="12735"/>
                      <a:pt x="11452" y="13489"/>
                      <a:pt x="11578" y="14228"/>
                    </a:cubicBezTo>
                    <a:cubicBezTo>
                      <a:pt x="11717" y="14981"/>
                      <a:pt x="11773" y="15748"/>
                      <a:pt x="11773" y="16529"/>
                    </a:cubicBezTo>
                    <a:cubicBezTo>
                      <a:pt x="11745" y="17297"/>
                      <a:pt x="11648" y="18092"/>
                      <a:pt x="11452" y="18817"/>
                    </a:cubicBezTo>
                    <a:cubicBezTo>
                      <a:pt x="11243" y="19570"/>
                      <a:pt x="10922" y="20282"/>
                      <a:pt x="10504" y="20909"/>
                    </a:cubicBezTo>
                    <a:cubicBezTo>
                      <a:pt x="10071" y="21537"/>
                      <a:pt x="9527" y="22095"/>
                      <a:pt x="8886" y="22485"/>
                    </a:cubicBezTo>
                    <a:cubicBezTo>
                      <a:pt x="8244" y="22862"/>
                      <a:pt x="7505" y="23085"/>
                      <a:pt x="6780" y="23141"/>
                    </a:cubicBezTo>
                    <a:cubicBezTo>
                      <a:pt x="6649" y="23141"/>
                      <a:pt x="6532" y="23147"/>
                      <a:pt x="6410" y="23147"/>
                    </a:cubicBezTo>
                    <a:cubicBezTo>
                      <a:pt x="6349" y="23147"/>
                      <a:pt x="6287" y="23146"/>
                      <a:pt x="6222" y="23141"/>
                    </a:cubicBezTo>
                    <a:cubicBezTo>
                      <a:pt x="6138" y="23141"/>
                      <a:pt x="6026" y="23141"/>
                      <a:pt x="5943" y="23127"/>
                    </a:cubicBezTo>
                    <a:lnTo>
                      <a:pt x="5803" y="23113"/>
                    </a:lnTo>
                    <a:lnTo>
                      <a:pt x="5664" y="23085"/>
                    </a:lnTo>
                    <a:cubicBezTo>
                      <a:pt x="5301" y="23043"/>
                      <a:pt x="4952" y="22932"/>
                      <a:pt x="4617" y="22778"/>
                    </a:cubicBezTo>
                    <a:cubicBezTo>
                      <a:pt x="3962" y="22485"/>
                      <a:pt x="3348" y="22067"/>
                      <a:pt x="2818" y="21551"/>
                    </a:cubicBezTo>
                    <a:cubicBezTo>
                      <a:pt x="1772" y="20547"/>
                      <a:pt x="1047" y="19277"/>
                      <a:pt x="628" y="17994"/>
                    </a:cubicBezTo>
                    <a:cubicBezTo>
                      <a:pt x="475" y="17506"/>
                      <a:pt x="349" y="17018"/>
                      <a:pt x="279" y="16557"/>
                    </a:cubicBezTo>
                    <a:cubicBezTo>
                      <a:pt x="210" y="16083"/>
                      <a:pt x="196" y="15609"/>
                      <a:pt x="238" y="15176"/>
                    </a:cubicBezTo>
                    <a:cubicBezTo>
                      <a:pt x="266" y="14981"/>
                      <a:pt x="307" y="14786"/>
                      <a:pt x="363" y="14604"/>
                    </a:cubicBezTo>
                    <a:cubicBezTo>
                      <a:pt x="419" y="14409"/>
                      <a:pt x="489" y="14228"/>
                      <a:pt x="558" y="14060"/>
                    </a:cubicBezTo>
                    <a:cubicBezTo>
                      <a:pt x="712" y="13712"/>
                      <a:pt x="921" y="13391"/>
                      <a:pt x="1200" y="13140"/>
                    </a:cubicBezTo>
                    <a:cubicBezTo>
                      <a:pt x="1479" y="12889"/>
                      <a:pt x="1800" y="12693"/>
                      <a:pt x="2163" y="12610"/>
                    </a:cubicBezTo>
                    <a:cubicBezTo>
                      <a:pt x="2330" y="12554"/>
                      <a:pt x="2525" y="12540"/>
                      <a:pt x="2720" y="12540"/>
                    </a:cubicBezTo>
                    <a:lnTo>
                      <a:pt x="2860" y="12540"/>
                    </a:lnTo>
                    <a:cubicBezTo>
                      <a:pt x="2916" y="12540"/>
                      <a:pt x="2944" y="12554"/>
                      <a:pt x="2999" y="12554"/>
                    </a:cubicBezTo>
                    <a:cubicBezTo>
                      <a:pt x="3055" y="12554"/>
                      <a:pt x="3083" y="12554"/>
                      <a:pt x="3139" y="12582"/>
                    </a:cubicBezTo>
                    <a:lnTo>
                      <a:pt x="3278" y="12610"/>
                    </a:lnTo>
                    <a:cubicBezTo>
                      <a:pt x="3641" y="12693"/>
                      <a:pt x="4032" y="12945"/>
                      <a:pt x="4380" y="13251"/>
                    </a:cubicBezTo>
                    <a:cubicBezTo>
                      <a:pt x="4729" y="13572"/>
                      <a:pt x="5022" y="13991"/>
                      <a:pt x="5231" y="14465"/>
                    </a:cubicBezTo>
                    <a:cubicBezTo>
                      <a:pt x="5371" y="14772"/>
                      <a:pt x="5468" y="15107"/>
                      <a:pt x="5538" y="15441"/>
                    </a:cubicBezTo>
                    <a:cubicBezTo>
                      <a:pt x="5566" y="15553"/>
                      <a:pt x="5594" y="15678"/>
                      <a:pt x="5594" y="15804"/>
                    </a:cubicBezTo>
                    <a:cubicBezTo>
                      <a:pt x="5636" y="16153"/>
                      <a:pt x="5566" y="16501"/>
                      <a:pt x="5440" y="16780"/>
                    </a:cubicBezTo>
                    <a:cubicBezTo>
                      <a:pt x="5301" y="17059"/>
                      <a:pt x="5092" y="17255"/>
                      <a:pt x="4869" y="17324"/>
                    </a:cubicBezTo>
                    <a:cubicBezTo>
                      <a:pt x="4883" y="17283"/>
                      <a:pt x="4883" y="17269"/>
                      <a:pt x="4896" y="17255"/>
                    </a:cubicBezTo>
                    <a:cubicBezTo>
                      <a:pt x="4896" y="17213"/>
                      <a:pt x="4896" y="17185"/>
                      <a:pt x="4883" y="17143"/>
                    </a:cubicBezTo>
                    <a:cubicBezTo>
                      <a:pt x="4883" y="17115"/>
                      <a:pt x="4883" y="17087"/>
                      <a:pt x="4869" y="17059"/>
                    </a:cubicBezTo>
                    <a:cubicBezTo>
                      <a:pt x="4841" y="17004"/>
                      <a:pt x="4813" y="16976"/>
                      <a:pt x="4771" y="16948"/>
                    </a:cubicBezTo>
                    <a:cubicBezTo>
                      <a:pt x="4743" y="16920"/>
                      <a:pt x="4701" y="16906"/>
                      <a:pt x="4687" y="16864"/>
                    </a:cubicBezTo>
                    <a:cubicBezTo>
                      <a:pt x="4673" y="16850"/>
                      <a:pt x="4659" y="16850"/>
                      <a:pt x="4659" y="16836"/>
                    </a:cubicBezTo>
                    <a:cubicBezTo>
                      <a:pt x="4631" y="16808"/>
                      <a:pt x="4617" y="16808"/>
                      <a:pt x="4617" y="16794"/>
                    </a:cubicBezTo>
                    <a:lnTo>
                      <a:pt x="4590" y="16766"/>
                    </a:lnTo>
                    <a:lnTo>
                      <a:pt x="4562" y="16739"/>
                    </a:lnTo>
                    <a:cubicBezTo>
                      <a:pt x="4562" y="16739"/>
                      <a:pt x="4562" y="16725"/>
                      <a:pt x="4548" y="16725"/>
                    </a:cubicBezTo>
                    <a:lnTo>
                      <a:pt x="4548" y="16711"/>
                    </a:lnTo>
                    <a:lnTo>
                      <a:pt x="4548" y="16697"/>
                    </a:lnTo>
                    <a:cubicBezTo>
                      <a:pt x="4548" y="16669"/>
                      <a:pt x="4534" y="16669"/>
                      <a:pt x="4534" y="16641"/>
                    </a:cubicBezTo>
                    <a:cubicBezTo>
                      <a:pt x="4492" y="16599"/>
                      <a:pt x="4450" y="16529"/>
                      <a:pt x="4380" y="16460"/>
                    </a:cubicBezTo>
                    <a:cubicBezTo>
                      <a:pt x="4325" y="16376"/>
                      <a:pt x="4255" y="16292"/>
                      <a:pt x="4213" y="16181"/>
                    </a:cubicBezTo>
                    <a:cubicBezTo>
                      <a:pt x="4199" y="16167"/>
                      <a:pt x="4199" y="16139"/>
                      <a:pt x="4185" y="16111"/>
                    </a:cubicBezTo>
                    <a:cubicBezTo>
                      <a:pt x="4185" y="16097"/>
                      <a:pt x="4171" y="16069"/>
                      <a:pt x="4143" y="16041"/>
                    </a:cubicBezTo>
                    <a:cubicBezTo>
                      <a:pt x="4143" y="16027"/>
                      <a:pt x="4129" y="15999"/>
                      <a:pt x="4129" y="15971"/>
                    </a:cubicBezTo>
                    <a:cubicBezTo>
                      <a:pt x="4129" y="15957"/>
                      <a:pt x="4129" y="15957"/>
                      <a:pt x="4115" y="15944"/>
                    </a:cubicBezTo>
                    <a:lnTo>
                      <a:pt x="4115" y="15944"/>
                    </a:lnTo>
                    <a:cubicBezTo>
                      <a:pt x="4120" y="15948"/>
                      <a:pt x="4123" y="15950"/>
                      <a:pt x="4125" y="15950"/>
                    </a:cubicBezTo>
                    <a:cubicBezTo>
                      <a:pt x="4128" y="15950"/>
                      <a:pt x="4125" y="15944"/>
                      <a:pt x="4115" y="15944"/>
                    </a:cubicBezTo>
                    <a:cubicBezTo>
                      <a:pt x="4115" y="15930"/>
                      <a:pt x="4101" y="15930"/>
                      <a:pt x="4101" y="15916"/>
                    </a:cubicBezTo>
                    <a:lnTo>
                      <a:pt x="4060" y="15916"/>
                    </a:lnTo>
                    <a:cubicBezTo>
                      <a:pt x="4046" y="15916"/>
                      <a:pt x="4032" y="15916"/>
                      <a:pt x="4032" y="15888"/>
                    </a:cubicBezTo>
                    <a:cubicBezTo>
                      <a:pt x="3920" y="15860"/>
                      <a:pt x="3836" y="15818"/>
                      <a:pt x="3781" y="15776"/>
                    </a:cubicBezTo>
                    <a:cubicBezTo>
                      <a:pt x="3753" y="15748"/>
                      <a:pt x="3725" y="15734"/>
                      <a:pt x="3711" y="15720"/>
                    </a:cubicBezTo>
                    <a:lnTo>
                      <a:pt x="3697" y="15692"/>
                    </a:lnTo>
                    <a:cubicBezTo>
                      <a:pt x="3697" y="15692"/>
                      <a:pt x="3697" y="15679"/>
                      <a:pt x="3683" y="15678"/>
                    </a:cubicBezTo>
                    <a:lnTo>
                      <a:pt x="3683" y="15678"/>
                    </a:lnTo>
                    <a:cubicBezTo>
                      <a:pt x="3685" y="15627"/>
                      <a:pt x="3693" y="15575"/>
                      <a:pt x="3655" y="15511"/>
                    </a:cubicBezTo>
                    <a:cubicBezTo>
                      <a:pt x="3641" y="15441"/>
                      <a:pt x="3585" y="15386"/>
                      <a:pt x="3502" y="15372"/>
                    </a:cubicBezTo>
                    <a:cubicBezTo>
                      <a:pt x="3446" y="15372"/>
                      <a:pt x="3404" y="15372"/>
                      <a:pt x="3348" y="15386"/>
                    </a:cubicBezTo>
                    <a:cubicBezTo>
                      <a:pt x="3292" y="15413"/>
                      <a:pt x="3223" y="15455"/>
                      <a:pt x="3167" y="15525"/>
                    </a:cubicBezTo>
                    <a:cubicBezTo>
                      <a:pt x="3125" y="15595"/>
                      <a:pt x="3069" y="15678"/>
                      <a:pt x="3055" y="15790"/>
                    </a:cubicBezTo>
                    <a:cubicBezTo>
                      <a:pt x="3013" y="15888"/>
                      <a:pt x="3013" y="16013"/>
                      <a:pt x="3013" y="16139"/>
                    </a:cubicBezTo>
                    <a:cubicBezTo>
                      <a:pt x="3027" y="16487"/>
                      <a:pt x="3167" y="16878"/>
                      <a:pt x="3432" y="17213"/>
                    </a:cubicBezTo>
                    <a:cubicBezTo>
                      <a:pt x="3557" y="17366"/>
                      <a:pt x="3711" y="17534"/>
                      <a:pt x="3892" y="17631"/>
                    </a:cubicBezTo>
                    <a:cubicBezTo>
                      <a:pt x="4060" y="17743"/>
                      <a:pt x="4269" y="17813"/>
                      <a:pt x="4464" y="17827"/>
                    </a:cubicBezTo>
                    <a:cubicBezTo>
                      <a:pt x="4645" y="17827"/>
                      <a:pt x="4813" y="17813"/>
                      <a:pt x="4966" y="17743"/>
                    </a:cubicBezTo>
                    <a:cubicBezTo>
                      <a:pt x="5175" y="17673"/>
                      <a:pt x="5357" y="17534"/>
                      <a:pt x="5468" y="17366"/>
                    </a:cubicBezTo>
                    <a:cubicBezTo>
                      <a:pt x="5608" y="17213"/>
                      <a:pt x="5705" y="17018"/>
                      <a:pt x="5775" y="16836"/>
                    </a:cubicBezTo>
                    <a:cubicBezTo>
                      <a:pt x="5845" y="16641"/>
                      <a:pt x="5873" y="16432"/>
                      <a:pt x="5873" y="16222"/>
                    </a:cubicBezTo>
                    <a:cubicBezTo>
                      <a:pt x="5887" y="16013"/>
                      <a:pt x="5859" y="15804"/>
                      <a:pt x="5817" y="15609"/>
                    </a:cubicBezTo>
                    <a:cubicBezTo>
                      <a:pt x="5775" y="15246"/>
                      <a:pt x="5664" y="14897"/>
                      <a:pt x="5538" y="14563"/>
                    </a:cubicBezTo>
                    <a:cubicBezTo>
                      <a:pt x="5399" y="14228"/>
                      <a:pt x="5245" y="13921"/>
                      <a:pt x="5036" y="13656"/>
                    </a:cubicBezTo>
                    <a:cubicBezTo>
                      <a:pt x="4813" y="13363"/>
                      <a:pt x="4562" y="13084"/>
                      <a:pt x="4269" y="12861"/>
                    </a:cubicBezTo>
                    <a:cubicBezTo>
                      <a:pt x="3976" y="12624"/>
                      <a:pt x="3641" y="12470"/>
                      <a:pt x="3278" y="12387"/>
                    </a:cubicBezTo>
                    <a:cubicBezTo>
                      <a:pt x="3223" y="12373"/>
                      <a:pt x="3195" y="12373"/>
                      <a:pt x="3139" y="12345"/>
                    </a:cubicBezTo>
                    <a:lnTo>
                      <a:pt x="2999" y="12331"/>
                    </a:lnTo>
                    <a:cubicBezTo>
                      <a:pt x="2916" y="12317"/>
                      <a:pt x="2818" y="12317"/>
                      <a:pt x="2720" y="12317"/>
                    </a:cubicBezTo>
                    <a:cubicBezTo>
                      <a:pt x="2539" y="12317"/>
                      <a:pt x="2358" y="12331"/>
                      <a:pt x="2176" y="12387"/>
                    </a:cubicBezTo>
                    <a:cubicBezTo>
                      <a:pt x="1828" y="12470"/>
                      <a:pt x="1493" y="12624"/>
                      <a:pt x="1214" y="12861"/>
                    </a:cubicBezTo>
                    <a:cubicBezTo>
                      <a:pt x="726" y="13237"/>
                      <a:pt x="405" y="13795"/>
                      <a:pt x="224" y="14395"/>
                    </a:cubicBezTo>
                    <a:cubicBezTo>
                      <a:pt x="28" y="14981"/>
                      <a:pt x="0" y="15609"/>
                      <a:pt x="56" y="16222"/>
                    </a:cubicBezTo>
                    <a:cubicBezTo>
                      <a:pt x="56" y="16292"/>
                      <a:pt x="70" y="16376"/>
                      <a:pt x="70" y="16446"/>
                    </a:cubicBezTo>
                    <a:cubicBezTo>
                      <a:pt x="70" y="16515"/>
                      <a:pt x="84" y="16599"/>
                      <a:pt x="98" y="16669"/>
                    </a:cubicBezTo>
                    <a:cubicBezTo>
                      <a:pt x="126" y="16739"/>
                      <a:pt x="126" y="16836"/>
                      <a:pt x="140" y="16906"/>
                    </a:cubicBezTo>
                    <a:cubicBezTo>
                      <a:pt x="154" y="16976"/>
                      <a:pt x="168" y="17059"/>
                      <a:pt x="196" y="17129"/>
                    </a:cubicBezTo>
                    <a:cubicBezTo>
                      <a:pt x="266" y="17436"/>
                      <a:pt x="335" y="17757"/>
                      <a:pt x="433" y="18064"/>
                    </a:cubicBezTo>
                    <a:cubicBezTo>
                      <a:pt x="851" y="19375"/>
                      <a:pt x="1591" y="20686"/>
                      <a:pt x="2651" y="21746"/>
                    </a:cubicBezTo>
                    <a:cubicBezTo>
                      <a:pt x="2985" y="22081"/>
                      <a:pt x="3362" y="22374"/>
                      <a:pt x="3753" y="22639"/>
                    </a:cubicBezTo>
                    <a:cubicBezTo>
                      <a:pt x="3502" y="22485"/>
                      <a:pt x="3097" y="22276"/>
                      <a:pt x="2734" y="22039"/>
                    </a:cubicBezTo>
                    <a:cubicBezTo>
                      <a:pt x="2372" y="21816"/>
                      <a:pt x="2037" y="21593"/>
                      <a:pt x="1911" y="21551"/>
                    </a:cubicBezTo>
                    <a:cubicBezTo>
                      <a:pt x="1895" y="21547"/>
                      <a:pt x="1882" y="21545"/>
                      <a:pt x="1871" y="21545"/>
                    </a:cubicBezTo>
                    <a:cubicBezTo>
                      <a:pt x="1806" y="21545"/>
                      <a:pt x="1828" y="21615"/>
                      <a:pt x="1911" y="21746"/>
                    </a:cubicBezTo>
                    <a:cubicBezTo>
                      <a:pt x="2023" y="21900"/>
                      <a:pt x="2218" y="22109"/>
                      <a:pt x="2441" y="22318"/>
                    </a:cubicBezTo>
                    <a:cubicBezTo>
                      <a:pt x="2665" y="22527"/>
                      <a:pt x="2944" y="22764"/>
                      <a:pt x="3209" y="22932"/>
                    </a:cubicBezTo>
                    <a:cubicBezTo>
                      <a:pt x="3348" y="23015"/>
                      <a:pt x="3474" y="23113"/>
                      <a:pt x="3571" y="23155"/>
                    </a:cubicBezTo>
                    <a:cubicBezTo>
                      <a:pt x="3683" y="23225"/>
                      <a:pt x="3781" y="23280"/>
                      <a:pt x="3850" y="23322"/>
                    </a:cubicBezTo>
                    <a:cubicBezTo>
                      <a:pt x="4538" y="23686"/>
                      <a:pt x="5317" y="23881"/>
                      <a:pt x="6073" y="23881"/>
                    </a:cubicBezTo>
                    <a:cubicBezTo>
                      <a:pt x="6100" y="23881"/>
                      <a:pt x="6126" y="23881"/>
                      <a:pt x="6152" y="23880"/>
                    </a:cubicBezTo>
                    <a:lnTo>
                      <a:pt x="6152" y="23880"/>
                    </a:lnTo>
                    <a:cubicBezTo>
                      <a:pt x="5747" y="23964"/>
                      <a:pt x="5427" y="23992"/>
                      <a:pt x="5231" y="24089"/>
                    </a:cubicBezTo>
                    <a:cubicBezTo>
                      <a:pt x="5036" y="24159"/>
                      <a:pt x="4980" y="24271"/>
                      <a:pt x="5175" y="24466"/>
                    </a:cubicBezTo>
                    <a:cubicBezTo>
                      <a:pt x="5217" y="24508"/>
                      <a:pt x="5287" y="24536"/>
                      <a:pt x="5371" y="24550"/>
                    </a:cubicBezTo>
                    <a:cubicBezTo>
                      <a:pt x="5454" y="24592"/>
                      <a:pt x="5566" y="24606"/>
                      <a:pt x="5664" y="24620"/>
                    </a:cubicBezTo>
                    <a:cubicBezTo>
                      <a:pt x="5805" y="24646"/>
                      <a:pt x="5958" y="24656"/>
                      <a:pt x="6100" y="24656"/>
                    </a:cubicBezTo>
                    <a:cubicBezTo>
                      <a:pt x="6183" y="24656"/>
                      <a:pt x="6262" y="24653"/>
                      <a:pt x="6333" y="24647"/>
                    </a:cubicBezTo>
                    <a:cubicBezTo>
                      <a:pt x="6696" y="24592"/>
                      <a:pt x="7058" y="24522"/>
                      <a:pt x="7421" y="24410"/>
                    </a:cubicBezTo>
                    <a:cubicBezTo>
                      <a:pt x="7616" y="24368"/>
                      <a:pt x="7798" y="24299"/>
                      <a:pt x="7979" y="24229"/>
                    </a:cubicBezTo>
                    <a:cubicBezTo>
                      <a:pt x="8077" y="24187"/>
                      <a:pt x="8160" y="24131"/>
                      <a:pt x="8244" y="24103"/>
                    </a:cubicBezTo>
                    <a:lnTo>
                      <a:pt x="8384" y="24034"/>
                    </a:lnTo>
                    <a:lnTo>
                      <a:pt x="8523" y="23964"/>
                    </a:lnTo>
                    <a:cubicBezTo>
                      <a:pt x="8872" y="23783"/>
                      <a:pt x="9207" y="23559"/>
                      <a:pt x="9513" y="23294"/>
                    </a:cubicBezTo>
                    <a:cubicBezTo>
                      <a:pt x="9834" y="23057"/>
                      <a:pt x="10113" y="22764"/>
                      <a:pt x="10350" y="22458"/>
                    </a:cubicBezTo>
                    <a:lnTo>
                      <a:pt x="10727" y="21997"/>
                    </a:lnTo>
                    <a:cubicBezTo>
                      <a:pt x="10825" y="21816"/>
                      <a:pt x="10950" y="21662"/>
                      <a:pt x="11034" y="21481"/>
                    </a:cubicBezTo>
                    <a:cubicBezTo>
                      <a:pt x="11229" y="21132"/>
                      <a:pt x="11397" y="20784"/>
                      <a:pt x="11536" y="20421"/>
                    </a:cubicBezTo>
                    <a:cubicBezTo>
                      <a:pt x="11606" y="20254"/>
                      <a:pt x="11675" y="20058"/>
                      <a:pt x="11731" y="19863"/>
                    </a:cubicBezTo>
                    <a:cubicBezTo>
                      <a:pt x="11787" y="19668"/>
                      <a:pt x="11843" y="19500"/>
                      <a:pt x="11885" y="19305"/>
                    </a:cubicBezTo>
                    <a:cubicBezTo>
                      <a:pt x="11941" y="19110"/>
                      <a:pt x="11982" y="18929"/>
                      <a:pt x="12010" y="18733"/>
                    </a:cubicBezTo>
                    <a:cubicBezTo>
                      <a:pt x="12024" y="18650"/>
                      <a:pt x="12052" y="18538"/>
                      <a:pt x="12066" y="18454"/>
                    </a:cubicBezTo>
                    <a:cubicBezTo>
                      <a:pt x="12080" y="18371"/>
                      <a:pt x="12094" y="18259"/>
                      <a:pt x="12122" y="18161"/>
                    </a:cubicBezTo>
                    <a:cubicBezTo>
                      <a:pt x="12136" y="18329"/>
                      <a:pt x="12122" y="18510"/>
                      <a:pt x="12122" y="18677"/>
                    </a:cubicBezTo>
                    <a:cubicBezTo>
                      <a:pt x="12094" y="19180"/>
                      <a:pt x="12010" y="19724"/>
                      <a:pt x="11857" y="20268"/>
                    </a:cubicBezTo>
                    <a:cubicBezTo>
                      <a:pt x="11675" y="20826"/>
                      <a:pt x="11438" y="21383"/>
                      <a:pt x="11048" y="21927"/>
                    </a:cubicBezTo>
                    <a:cubicBezTo>
                      <a:pt x="10954" y="22058"/>
                      <a:pt x="10944" y="22117"/>
                      <a:pt x="10980" y="22117"/>
                    </a:cubicBezTo>
                    <a:cubicBezTo>
                      <a:pt x="11025" y="22117"/>
                      <a:pt x="11141" y="22026"/>
                      <a:pt x="11257" y="21872"/>
                    </a:cubicBezTo>
                    <a:cubicBezTo>
                      <a:pt x="11606" y="21397"/>
                      <a:pt x="11954" y="20770"/>
                      <a:pt x="12219" y="20086"/>
                    </a:cubicBezTo>
                    <a:cubicBezTo>
                      <a:pt x="12401" y="19654"/>
                      <a:pt x="12540" y="19180"/>
                      <a:pt x="12624" y="18733"/>
                    </a:cubicBezTo>
                    <a:cubicBezTo>
                      <a:pt x="12722" y="18273"/>
                      <a:pt x="12777" y="17813"/>
                      <a:pt x="12819" y="17352"/>
                    </a:cubicBezTo>
                    <a:cubicBezTo>
                      <a:pt x="12847" y="16906"/>
                      <a:pt x="12833" y="16432"/>
                      <a:pt x="12819" y="15999"/>
                    </a:cubicBezTo>
                    <a:cubicBezTo>
                      <a:pt x="12791" y="15762"/>
                      <a:pt x="12777" y="15539"/>
                      <a:pt x="12750" y="15330"/>
                    </a:cubicBezTo>
                    <a:cubicBezTo>
                      <a:pt x="12722" y="15232"/>
                      <a:pt x="12708" y="15107"/>
                      <a:pt x="12694" y="14995"/>
                    </a:cubicBezTo>
                    <a:cubicBezTo>
                      <a:pt x="12680" y="14897"/>
                      <a:pt x="12652" y="14786"/>
                      <a:pt x="12624" y="14688"/>
                    </a:cubicBezTo>
                    <a:cubicBezTo>
                      <a:pt x="12485" y="14060"/>
                      <a:pt x="12331" y="13447"/>
                      <a:pt x="12122" y="12861"/>
                    </a:cubicBezTo>
                    <a:cubicBezTo>
                      <a:pt x="12066" y="12721"/>
                      <a:pt x="12010" y="12554"/>
                      <a:pt x="11954" y="12415"/>
                    </a:cubicBezTo>
                    <a:cubicBezTo>
                      <a:pt x="11899" y="12275"/>
                      <a:pt x="11843" y="12122"/>
                      <a:pt x="11787" y="11982"/>
                    </a:cubicBezTo>
                    <a:cubicBezTo>
                      <a:pt x="11662" y="11703"/>
                      <a:pt x="11536" y="11424"/>
                      <a:pt x="11383" y="11145"/>
                    </a:cubicBezTo>
                    <a:cubicBezTo>
                      <a:pt x="11327" y="11061"/>
                      <a:pt x="11299" y="10978"/>
                      <a:pt x="11257" y="10908"/>
                    </a:cubicBezTo>
                    <a:cubicBezTo>
                      <a:pt x="11229" y="10810"/>
                      <a:pt x="11173" y="10755"/>
                      <a:pt x="11118" y="10657"/>
                    </a:cubicBezTo>
                    <a:cubicBezTo>
                      <a:pt x="11034" y="10504"/>
                      <a:pt x="10950" y="10350"/>
                      <a:pt x="10839" y="10211"/>
                    </a:cubicBezTo>
                    <a:lnTo>
                      <a:pt x="10839" y="10211"/>
                    </a:lnTo>
                    <a:cubicBezTo>
                      <a:pt x="10894" y="10225"/>
                      <a:pt x="10950" y="10239"/>
                      <a:pt x="11020" y="10280"/>
                    </a:cubicBezTo>
                    <a:cubicBezTo>
                      <a:pt x="11118" y="10350"/>
                      <a:pt x="11229" y="10420"/>
                      <a:pt x="11355" y="10517"/>
                    </a:cubicBezTo>
                    <a:cubicBezTo>
                      <a:pt x="11466" y="10629"/>
                      <a:pt x="11592" y="10741"/>
                      <a:pt x="11717" y="10936"/>
                    </a:cubicBezTo>
                    <a:cubicBezTo>
                      <a:pt x="11739" y="10968"/>
                      <a:pt x="11756" y="10981"/>
                      <a:pt x="11767" y="10981"/>
                    </a:cubicBezTo>
                    <a:cubicBezTo>
                      <a:pt x="11805" y="10981"/>
                      <a:pt x="11782" y="10822"/>
                      <a:pt x="11717" y="10671"/>
                    </a:cubicBezTo>
                    <a:cubicBezTo>
                      <a:pt x="11327" y="9806"/>
                      <a:pt x="10825" y="9109"/>
                      <a:pt x="10281" y="8481"/>
                    </a:cubicBezTo>
                    <a:cubicBezTo>
                      <a:pt x="9751" y="7853"/>
                      <a:pt x="9165" y="7295"/>
                      <a:pt x="8579" y="6668"/>
                    </a:cubicBezTo>
                    <a:cubicBezTo>
                      <a:pt x="7393" y="5426"/>
                      <a:pt x="6082" y="4282"/>
                      <a:pt x="4729" y="3181"/>
                    </a:cubicBezTo>
                    <a:cubicBezTo>
                      <a:pt x="3348" y="2079"/>
                      <a:pt x="1911" y="1032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9"/>
              <p:cNvSpPr/>
              <p:nvPr/>
            </p:nvSpPr>
            <p:spPr>
              <a:xfrm>
                <a:off x="657092" y="197250"/>
                <a:ext cx="592287" cy="19706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4548" extrusionOk="0">
                    <a:moveTo>
                      <a:pt x="9681" y="1"/>
                    </a:moveTo>
                    <a:cubicBezTo>
                      <a:pt x="9485" y="1"/>
                      <a:pt x="9276" y="1"/>
                      <a:pt x="9081" y="15"/>
                    </a:cubicBezTo>
                    <a:cubicBezTo>
                      <a:pt x="8704" y="56"/>
                      <a:pt x="8314" y="154"/>
                      <a:pt x="8035" y="363"/>
                    </a:cubicBezTo>
                    <a:cubicBezTo>
                      <a:pt x="7923" y="461"/>
                      <a:pt x="7826" y="545"/>
                      <a:pt x="7742" y="628"/>
                    </a:cubicBezTo>
                    <a:cubicBezTo>
                      <a:pt x="7658" y="712"/>
                      <a:pt x="7574" y="810"/>
                      <a:pt x="7477" y="879"/>
                    </a:cubicBezTo>
                    <a:cubicBezTo>
                      <a:pt x="7393" y="949"/>
                      <a:pt x="7309" y="1033"/>
                      <a:pt x="7184" y="1089"/>
                    </a:cubicBezTo>
                    <a:cubicBezTo>
                      <a:pt x="7086" y="1158"/>
                      <a:pt x="6961" y="1200"/>
                      <a:pt x="6807" y="1256"/>
                    </a:cubicBezTo>
                    <a:cubicBezTo>
                      <a:pt x="6640" y="1312"/>
                      <a:pt x="6500" y="1368"/>
                      <a:pt x="6361" y="1437"/>
                    </a:cubicBezTo>
                    <a:cubicBezTo>
                      <a:pt x="5357" y="1674"/>
                      <a:pt x="4380" y="2065"/>
                      <a:pt x="3474" y="2525"/>
                    </a:cubicBezTo>
                    <a:cubicBezTo>
                      <a:pt x="3181" y="2693"/>
                      <a:pt x="2860" y="2846"/>
                      <a:pt x="2553" y="2986"/>
                    </a:cubicBezTo>
                    <a:cubicBezTo>
                      <a:pt x="2581" y="2930"/>
                      <a:pt x="2623" y="2874"/>
                      <a:pt x="2637" y="2832"/>
                    </a:cubicBezTo>
                    <a:cubicBezTo>
                      <a:pt x="2665" y="2735"/>
                      <a:pt x="2692" y="2651"/>
                      <a:pt x="2706" y="2581"/>
                    </a:cubicBezTo>
                    <a:cubicBezTo>
                      <a:pt x="2804" y="2344"/>
                      <a:pt x="2902" y="2065"/>
                      <a:pt x="2985" y="1800"/>
                    </a:cubicBezTo>
                    <a:cubicBezTo>
                      <a:pt x="3055" y="1716"/>
                      <a:pt x="3125" y="1619"/>
                      <a:pt x="3195" y="1549"/>
                    </a:cubicBezTo>
                    <a:cubicBezTo>
                      <a:pt x="3209" y="1535"/>
                      <a:pt x="3222" y="1535"/>
                      <a:pt x="3250" y="1521"/>
                    </a:cubicBezTo>
                    <a:cubicBezTo>
                      <a:pt x="3278" y="1507"/>
                      <a:pt x="3292" y="1479"/>
                      <a:pt x="3292" y="1451"/>
                    </a:cubicBezTo>
                    <a:cubicBezTo>
                      <a:pt x="3474" y="1312"/>
                      <a:pt x="3669" y="1186"/>
                      <a:pt x="3850" y="1089"/>
                    </a:cubicBezTo>
                    <a:cubicBezTo>
                      <a:pt x="3911" y="1052"/>
                      <a:pt x="3887" y="972"/>
                      <a:pt x="3832" y="972"/>
                    </a:cubicBezTo>
                    <a:cubicBezTo>
                      <a:pt x="3825" y="972"/>
                      <a:pt x="3817" y="974"/>
                      <a:pt x="3808" y="977"/>
                    </a:cubicBezTo>
                    <a:cubicBezTo>
                      <a:pt x="3334" y="1172"/>
                      <a:pt x="2665" y="1256"/>
                      <a:pt x="2316" y="1647"/>
                    </a:cubicBezTo>
                    <a:cubicBezTo>
                      <a:pt x="2176" y="1800"/>
                      <a:pt x="2107" y="1926"/>
                      <a:pt x="2093" y="2135"/>
                    </a:cubicBezTo>
                    <a:cubicBezTo>
                      <a:pt x="2079" y="2525"/>
                      <a:pt x="1953" y="2832"/>
                      <a:pt x="1744" y="3097"/>
                    </a:cubicBezTo>
                    <a:lnTo>
                      <a:pt x="1688" y="3153"/>
                    </a:lnTo>
                    <a:cubicBezTo>
                      <a:pt x="1674" y="3167"/>
                      <a:pt x="1660" y="3195"/>
                      <a:pt x="1660" y="3209"/>
                    </a:cubicBezTo>
                    <a:cubicBezTo>
                      <a:pt x="1521" y="3362"/>
                      <a:pt x="1367" y="3502"/>
                      <a:pt x="1186" y="3641"/>
                    </a:cubicBezTo>
                    <a:cubicBezTo>
                      <a:pt x="1130" y="3683"/>
                      <a:pt x="1130" y="3725"/>
                      <a:pt x="1158" y="3781"/>
                    </a:cubicBezTo>
                    <a:cubicBezTo>
                      <a:pt x="781" y="4060"/>
                      <a:pt x="419" y="4353"/>
                      <a:pt x="0" y="4548"/>
                    </a:cubicBezTo>
                    <a:cubicBezTo>
                      <a:pt x="0" y="4548"/>
                      <a:pt x="154" y="4478"/>
                      <a:pt x="433" y="4339"/>
                    </a:cubicBezTo>
                    <a:cubicBezTo>
                      <a:pt x="712" y="4199"/>
                      <a:pt x="1102" y="4004"/>
                      <a:pt x="1577" y="3767"/>
                    </a:cubicBezTo>
                    <a:cubicBezTo>
                      <a:pt x="2037" y="3516"/>
                      <a:pt x="2581" y="3237"/>
                      <a:pt x="3181" y="2972"/>
                    </a:cubicBezTo>
                    <a:cubicBezTo>
                      <a:pt x="3250" y="2930"/>
                      <a:pt x="3320" y="2888"/>
                      <a:pt x="3362" y="2874"/>
                    </a:cubicBezTo>
                    <a:cubicBezTo>
                      <a:pt x="3404" y="2860"/>
                      <a:pt x="3418" y="2860"/>
                      <a:pt x="3460" y="2846"/>
                    </a:cubicBezTo>
                    <a:cubicBezTo>
                      <a:pt x="3678" y="2764"/>
                      <a:pt x="3899" y="2729"/>
                      <a:pt x="4118" y="2729"/>
                    </a:cubicBezTo>
                    <a:cubicBezTo>
                      <a:pt x="4349" y="2729"/>
                      <a:pt x="4577" y="2768"/>
                      <a:pt x="4799" y="2832"/>
                    </a:cubicBezTo>
                    <a:cubicBezTo>
                      <a:pt x="5133" y="2916"/>
                      <a:pt x="5357" y="3041"/>
                      <a:pt x="5594" y="3139"/>
                    </a:cubicBezTo>
                    <a:cubicBezTo>
                      <a:pt x="5719" y="3195"/>
                      <a:pt x="5831" y="3223"/>
                      <a:pt x="5970" y="3265"/>
                    </a:cubicBezTo>
                    <a:cubicBezTo>
                      <a:pt x="6082" y="3293"/>
                      <a:pt x="6221" y="3293"/>
                      <a:pt x="6403" y="3293"/>
                    </a:cubicBezTo>
                    <a:lnTo>
                      <a:pt x="6431" y="3293"/>
                    </a:lnTo>
                    <a:cubicBezTo>
                      <a:pt x="6443" y="3294"/>
                      <a:pt x="6454" y="3295"/>
                      <a:pt x="6465" y="3295"/>
                    </a:cubicBezTo>
                    <a:cubicBezTo>
                      <a:pt x="6626" y="3295"/>
                      <a:pt x="6619" y="3109"/>
                      <a:pt x="6514" y="3069"/>
                    </a:cubicBezTo>
                    <a:cubicBezTo>
                      <a:pt x="6124" y="2944"/>
                      <a:pt x="5789" y="2707"/>
                      <a:pt x="5412" y="2525"/>
                    </a:cubicBezTo>
                    <a:lnTo>
                      <a:pt x="5412" y="2525"/>
                    </a:lnTo>
                    <a:cubicBezTo>
                      <a:pt x="5719" y="2567"/>
                      <a:pt x="6040" y="2665"/>
                      <a:pt x="6347" y="2776"/>
                    </a:cubicBezTo>
                    <a:cubicBezTo>
                      <a:pt x="6612" y="2868"/>
                      <a:pt x="6859" y="2923"/>
                      <a:pt x="7111" y="2923"/>
                    </a:cubicBezTo>
                    <a:cubicBezTo>
                      <a:pt x="7244" y="2923"/>
                      <a:pt x="7379" y="2908"/>
                      <a:pt x="7519" y="2874"/>
                    </a:cubicBezTo>
                    <a:cubicBezTo>
                      <a:pt x="7602" y="2860"/>
                      <a:pt x="7644" y="2693"/>
                      <a:pt x="7519" y="2693"/>
                    </a:cubicBezTo>
                    <a:cubicBezTo>
                      <a:pt x="7156" y="2665"/>
                      <a:pt x="6807" y="2595"/>
                      <a:pt x="6486" y="2372"/>
                    </a:cubicBezTo>
                    <a:cubicBezTo>
                      <a:pt x="6263" y="2218"/>
                      <a:pt x="6124" y="2079"/>
                      <a:pt x="5845" y="2009"/>
                    </a:cubicBezTo>
                    <a:cubicBezTo>
                      <a:pt x="5775" y="1995"/>
                      <a:pt x="5705" y="1995"/>
                      <a:pt x="5636" y="1967"/>
                    </a:cubicBezTo>
                    <a:cubicBezTo>
                      <a:pt x="5789" y="1926"/>
                      <a:pt x="5956" y="1870"/>
                      <a:pt x="6096" y="1814"/>
                    </a:cubicBezTo>
                    <a:cubicBezTo>
                      <a:pt x="6194" y="1786"/>
                      <a:pt x="6291" y="1744"/>
                      <a:pt x="6389" y="1716"/>
                    </a:cubicBezTo>
                    <a:cubicBezTo>
                      <a:pt x="6486" y="1674"/>
                      <a:pt x="6598" y="1647"/>
                      <a:pt x="6682" y="1619"/>
                    </a:cubicBezTo>
                    <a:cubicBezTo>
                      <a:pt x="6807" y="1591"/>
                      <a:pt x="6919" y="1549"/>
                      <a:pt x="7030" y="1521"/>
                    </a:cubicBezTo>
                    <a:cubicBezTo>
                      <a:pt x="7184" y="1479"/>
                      <a:pt x="7337" y="1451"/>
                      <a:pt x="7505" y="1396"/>
                    </a:cubicBezTo>
                    <a:cubicBezTo>
                      <a:pt x="7658" y="1368"/>
                      <a:pt x="7812" y="1326"/>
                      <a:pt x="7951" y="1312"/>
                    </a:cubicBezTo>
                    <a:cubicBezTo>
                      <a:pt x="8174" y="1270"/>
                      <a:pt x="8383" y="1242"/>
                      <a:pt x="8593" y="1200"/>
                    </a:cubicBezTo>
                    <a:cubicBezTo>
                      <a:pt x="8953" y="1150"/>
                      <a:pt x="9307" y="1125"/>
                      <a:pt x="9666" y="1125"/>
                    </a:cubicBezTo>
                    <a:cubicBezTo>
                      <a:pt x="9906" y="1125"/>
                      <a:pt x="10147" y="1136"/>
                      <a:pt x="10392" y="1158"/>
                    </a:cubicBezTo>
                    <a:cubicBezTo>
                      <a:pt x="11006" y="1186"/>
                      <a:pt x="11592" y="1312"/>
                      <a:pt x="12150" y="1507"/>
                    </a:cubicBezTo>
                    <a:cubicBezTo>
                      <a:pt x="12387" y="1577"/>
                      <a:pt x="12596" y="1661"/>
                      <a:pt x="12805" y="1758"/>
                    </a:cubicBezTo>
                    <a:lnTo>
                      <a:pt x="12819" y="1786"/>
                    </a:lnTo>
                    <a:cubicBezTo>
                      <a:pt x="12833" y="1814"/>
                      <a:pt x="12847" y="1828"/>
                      <a:pt x="12875" y="1870"/>
                    </a:cubicBezTo>
                    <a:cubicBezTo>
                      <a:pt x="12945" y="1939"/>
                      <a:pt x="13014" y="2079"/>
                      <a:pt x="13084" y="2205"/>
                    </a:cubicBezTo>
                    <a:cubicBezTo>
                      <a:pt x="13154" y="2316"/>
                      <a:pt x="13238" y="2442"/>
                      <a:pt x="13363" y="2442"/>
                    </a:cubicBezTo>
                    <a:cubicBezTo>
                      <a:pt x="13371" y="2442"/>
                      <a:pt x="13379" y="2443"/>
                      <a:pt x="13387" y="2443"/>
                    </a:cubicBezTo>
                    <a:cubicBezTo>
                      <a:pt x="13515" y="2443"/>
                      <a:pt x="13616" y="2336"/>
                      <a:pt x="13642" y="2205"/>
                    </a:cubicBezTo>
                    <a:cubicBezTo>
                      <a:pt x="13656" y="2177"/>
                      <a:pt x="13670" y="2163"/>
                      <a:pt x="13656" y="2135"/>
                    </a:cubicBezTo>
                    <a:cubicBezTo>
                      <a:pt x="13600" y="1967"/>
                      <a:pt x="13503" y="1800"/>
                      <a:pt x="13363" y="1661"/>
                    </a:cubicBezTo>
                    <a:cubicBezTo>
                      <a:pt x="13224" y="1521"/>
                      <a:pt x="13042" y="1396"/>
                      <a:pt x="12875" y="1340"/>
                    </a:cubicBezTo>
                    <a:cubicBezTo>
                      <a:pt x="12136" y="1061"/>
                      <a:pt x="11355" y="1019"/>
                      <a:pt x="10601" y="991"/>
                    </a:cubicBezTo>
                    <a:cubicBezTo>
                      <a:pt x="10448" y="963"/>
                      <a:pt x="10267" y="963"/>
                      <a:pt x="10127" y="949"/>
                    </a:cubicBezTo>
                    <a:lnTo>
                      <a:pt x="9625" y="949"/>
                    </a:lnTo>
                    <a:lnTo>
                      <a:pt x="9137" y="977"/>
                    </a:lnTo>
                    <a:cubicBezTo>
                      <a:pt x="8941" y="991"/>
                      <a:pt x="8732" y="1019"/>
                      <a:pt x="8551" y="1033"/>
                    </a:cubicBezTo>
                    <a:cubicBezTo>
                      <a:pt x="8565" y="1019"/>
                      <a:pt x="8579" y="1019"/>
                      <a:pt x="8593" y="991"/>
                    </a:cubicBezTo>
                    <a:cubicBezTo>
                      <a:pt x="8718" y="921"/>
                      <a:pt x="8872" y="782"/>
                      <a:pt x="8983" y="698"/>
                    </a:cubicBezTo>
                    <a:cubicBezTo>
                      <a:pt x="9346" y="391"/>
                      <a:pt x="9681" y="224"/>
                      <a:pt x="10225" y="182"/>
                    </a:cubicBezTo>
                    <a:cubicBezTo>
                      <a:pt x="10308" y="182"/>
                      <a:pt x="10336" y="42"/>
                      <a:pt x="10239" y="42"/>
                    </a:cubicBezTo>
                    <a:cubicBezTo>
                      <a:pt x="10057" y="15"/>
                      <a:pt x="9876" y="15"/>
                      <a:pt x="96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9"/>
              <p:cNvSpPr/>
              <p:nvPr/>
            </p:nvSpPr>
            <p:spPr>
              <a:xfrm>
                <a:off x="691296" y="219055"/>
                <a:ext cx="46871" cy="27367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78" extrusionOk="0">
                    <a:moveTo>
                      <a:pt x="1605" y="1"/>
                    </a:moveTo>
                    <a:cubicBezTo>
                      <a:pt x="1465" y="1"/>
                      <a:pt x="1326" y="43"/>
                      <a:pt x="1186" y="71"/>
                    </a:cubicBezTo>
                    <a:cubicBezTo>
                      <a:pt x="1117" y="85"/>
                      <a:pt x="1047" y="126"/>
                      <a:pt x="977" y="140"/>
                    </a:cubicBezTo>
                    <a:cubicBezTo>
                      <a:pt x="907" y="182"/>
                      <a:pt x="852" y="196"/>
                      <a:pt x="782" y="224"/>
                    </a:cubicBezTo>
                    <a:cubicBezTo>
                      <a:pt x="670" y="280"/>
                      <a:pt x="587" y="336"/>
                      <a:pt x="517" y="405"/>
                    </a:cubicBezTo>
                    <a:cubicBezTo>
                      <a:pt x="447" y="461"/>
                      <a:pt x="377" y="531"/>
                      <a:pt x="322" y="601"/>
                    </a:cubicBezTo>
                    <a:cubicBezTo>
                      <a:pt x="210" y="740"/>
                      <a:pt x="98" y="852"/>
                      <a:pt x="1" y="977"/>
                    </a:cubicBezTo>
                    <a:cubicBezTo>
                      <a:pt x="70" y="963"/>
                      <a:pt x="112" y="963"/>
                      <a:pt x="182" y="935"/>
                    </a:cubicBezTo>
                    <a:cubicBezTo>
                      <a:pt x="294" y="935"/>
                      <a:pt x="391" y="921"/>
                      <a:pt x="503" y="908"/>
                    </a:cubicBezTo>
                    <a:cubicBezTo>
                      <a:pt x="698" y="838"/>
                      <a:pt x="866" y="754"/>
                      <a:pt x="1019" y="587"/>
                    </a:cubicBezTo>
                    <a:cubicBezTo>
                      <a:pt x="1228" y="377"/>
                      <a:pt x="1410" y="168"/>
                      <a:pt x="1675" y="15"/>
                    </a:cubicBezTo>
                    <a:cubicBezTo>
                      <a:pt x="1647" y="15"/>
                      <a:pt x="1633" y="1"/>
                      <a:pt x="1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9"/>
              <p:cNvSpPr/>
              <p:nvPr/>
            </p:nvSpPr>
            <p:spPr>
              <a:xfrm>
                <a:off x="596039" y="556899"/>
                <a:ext cx="458752" cy="471257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0876" extrusionOk="0">
                    <a:moveTo>
                      <a:pt x="1" y="0"/>
                    </a:moveTo>
                    <a:lnTo>
                      <a:pt x="1" y="140"/>
                    </a:lnTo>
                    <a:cubicBezTo>
                      <a:pt x="1" y="223"/>
                      <a:pt x="1" y="363"/>
                      <a:pt x="15" y="544"/>
                    </a:cubicBezTo>
                    <a:cubicBezTo>
                      <a:pt x="56" y="893"/>
                      <a:pt x="126" y="1381"/>
                      <a:pt x="266" y="1953"/>
                    </a:cubicBezTo>
                    <a:cubicBezTo>
                      <a:pt x="405" y="2525"/>
                      <a:pt x="628" y="3194"/>
                      <a:pt x="921" y="3864"/>
                    </a:cubicBezTo>
                    <a:cubicBezTo>
                      <a:pt x="963" y="3948"/>
                      <a:pt x="991" y="4031"/>
                      <a:pt x="1033" y="4101"/>
                    </a:cubicBezTo>
                    <a:cubicBezTo>
                      <a:pt x="1047" y="4129"/>
                      <a:pt x="1047" y="4171"/>
                      <a:pt x="1061" y="4199"/>
                    </a:cubicBezTo>
                    <a:cubicBezTo>
                      <a:pt x="1116" y="4324"/>
                      <a:pt x="1144" y="4450"/>
                      <a:pt x="1186" y="4589"/>
                    </a:cubicBezTo>
                    <a:cubicBezTo>
                      <a:pt x="1214" y="4701"/>
                      <a:pt x="1242" y="4840"/>
                      <a:pt x="1256" y="4966"/>
                    </a:cubicBezTo>
                    <a:cubicBezTo>
                      <a:pt x="1284" y="5217"/>
                      <a:pt x="1312" y="5468"/>
                      <a:pt x="1312" y="5733"/>
                    </a:cubicBezTo>
                    <a:cubicBezTo>
                      <a:pt x="1312" y="5928"/>
                      <a:pt x="1284" y="6096"/>
                      <a:pt x="1284" y="6263"/>
                    </a:cubicBezTo>
                    <a:cubicBezTo>
                      <a:pt x="1270" y="6416"/>
                      <a:pt x="1270" y="6556"/>
                      <a:pt x="1270" y="6709"/>
                    </a:cubicBezTo>
                    <a:cubicBezTo>
                      <a:pt x="1270" y="6863"/>
                      <a:pt x="1284" y="7002"/>
                      <a:pt x="1326" y="7170"/>
                    </a:cubicBezTo>
                    <a:cubicBezTo>
                      <a:pt x="1354" y="7323"/>
                      <a:pt x="1423" y="7518"/>
                      <a:pt x="1535" y="7700"/>
                    </a:cubicBezTo>
                    <a:cubicBezTo>
                      <a:pt x="1535" y="7728"/>
                      <a:pt x="1549" y="7728"/>
                      <a:pt x="1549" y="7742"/>
                    </a:cubicBezTo>
                    <a:cubicBezTo>
                      <a:pt x="1599" y="7803"/>
                      <a:pt x="1662" y="7828"/>
                      <a:pt x="1718" y="7828"/>
                    </a:cubicBezTo>
                    <a:cubicBezTo>
                      <a:pt x="1803" y="7828"/>
                      <a:pt x="1873" y="7770"/>
                      <a:pt x="1856" y="7686"/>
                    </a:cubicBezTo>
                    <a:cubicBezTo>
                      <a:pt x="1800" y="7449"/>
                      <a:pt x="1786" y="7198"/>
                      <a:pt x="1800" y="6974"/>
                    </a:cubicBezTo>
                    <a:lnTo>
                      <a:pt x="1856" y="6291"/>
                    </a:lnTo>
                    <a:cubicBezTo>
                      <a:pt x="1884" y="6486"/>
                      <a:pt x="1925" y="6668"/>
                      <a:pt x="1953" y="6849"/>
                    </a:cubicBezTo>
                    <a:cubicBezTo>
                      <a:pt x="1967" y="7044"/>
                      <a:pt x="2009" y="7239"/>
                      <a:pt x="2037" y="7435"/>
                    </a:cubicBezTo>
                    <a:cubicBezTo>
                      <a:pt x="2107" y="7937"/>
                      <a:pt x="2330" y="8383"/>
                      <a:pt x="2734" y="8788"/>
                    </a:cubicBezTo>
                    <a:cubicBezTo>
                      <a:pt x="2774" y="8817"/>
                      <a:pt x="2819" y="8831"/>
                      <a:pt x="2856" y="8831"/>
                    </a:cubicBezTo>
                    <a:cubicBezTo>
                      <a:pt x="2925" y="8831"/>
                      <a:pt x="2970" y="8785"/>
                      <a:pt x="2916" y="8704"/>
                    </a:cubicBezTo>
                    <a:cubicBezTo>
                      <a:pt x="2776" y="8495"/>
                      <a:pt x="2665" y="8286"/>
                      <a:pt x="2581" y="8090"/>
                    </a:cubicBezTo>
                    <a:cubicBezTo>
                      <a:pt x="2511" y="7881"/>
                      <a:pt x="2483" y="7672"/>
                      <a:pt x="2497" y="7463"/>
                    </a:cubicBezTo>
                    <a:cubicBezTo>
                      <a:pt x="2525" y="7170"/>
                      <a:pt x="2581" y="6960"/>
                      <a:pt x="2525" y="6668"/>
                    </a:cubicBezTo>
                    <a:cubicBezTo>
                      <a:pt x="2511" y="6570"/>
                      <a:pt x="2497" y="6500"/>
                      <a:pt x="2469" y="6416"/>
                    </a:cubicBezTo>
                    <a:lnTo>
                      <a:pt x="2469" y="6416"/>
                    </a:lnTo>
                    <a:cubicBezTo>
                      <a:pt x="2581" y="6556"/>
                      <a:pt x="2707" y="6709"/>
                      <a:pt x="2818" y="6849"/>
                    </a:cubicBezTo>
                    <a:cubicBezTo>
                      <a:pt x="2986" y="7044"/>
                      <a:pt x="3153" y="7225"/>
                      <a:pt x="3306" y="7393"/>
                    </a:cubicBezTo>
                    <a:cubicBezTo>
                      <a:pt x="3418" y="7504"/>
                      <a:pt x="3502" y="7602"/>
                      <a:pt x="3613" y="7686"/>
                    </a:cubicBezTo>
                    <a:cubicBezTo>
                      <a:pt x="3864" y="7951"/>
                      <a:pt x="4143" y="8174"/>
                      <a:pt x="4408" y="8383"/>
                    </a:cubicBezTo>
                    <a:cubicBezTo>
                      <a:pt x="4520" y="8481"/>
                      <a:pt x="4618" y="8551"/>
                      <a:pt x="4701" y="8620"/>
                    </a:cubicBezTo>
                    <a:cubicBezTo>
                      <a:pt x="4813" y="8690"/>
                      <a:pt x="4897" y="8760"/>
                      <a:pt x="5008" y="8830"/>
                    </a:cubicBezTo>
                    <a:cubicBezTo>
                      <a:pt x="5566" y="9206"/>
                      <a:pt x="6152" y="9541"/>
                      <a:pt x="6766" y="9806"/>
                    </a:cubicBezTo>
                    <a:cubicBezTo>
                      <a:pt x="7393" y="10057"/>
                      <a:pt x="8035" y="10252"/>
                      <a:pt x="8677" y="10378"/>
                    </a:cubicBezTo>
                    <a:cubicBezTo>
                      <a:pt x="8802" y="10392"/>
                      <a:pt x="8942" y="10406"/>
                      <a:pt x="9067" y="10448"/>
                    </a:cubicBezTo>
                    <a:cubicBezTo>
                      <a:pt x="9193" y="10462"/>
                      <a:pt x="9332" y="10475"/>
                      <a:pt x="9444" y="10503"/>
                    </a:cubicBezTo>
                    <a:lnTo>
                      <a:pt x="9486" y="10503"/>
                    </a:lnTo>
                    <a:cubicBezTo>
                      <a:pt x="9500" y="10517"/>
                      <a:pt x="9541" y="10545"/>
                      <a:pt x="9569" y="10545"/>
                    </a:cubicBezTo>
                    <a:cubicBezTo>
                      <a:pt x="9681" y="10587"/>
                      <a:pt x="9820" y="10685"/>
                      <a:pt x="9960" y="10782"/>
                    </a:cubicBezTo>
                    <a:cubicBezTo>
                      <a:pt x="10030" y="10824"/>
                      <a:pt x="10113" y="10852"/>
                      <a:pt x="10183" y="10866"/>
                    </a:cubicBezTo>
                    <a:cubicBezTo>
                      <a:pt x="10212" y="10872"/>
                      <a:pt x="10241" y="10875"/>
                      <a:pt x="10270" y="10875"/>
                    </a:cubicBezTo>
                    <a:cubicBezTo>
                      <a:pt x="10311" y="10875"/>
                      <a:pt x="10351" y="10868"/>
                      <a:pt x="10392" y="10852"/>
                    </a:cubicBezTo>
                    <a:cubicBezTo>
                      <a:pt x="10546" y="10782"/>
                      <a:pt x="10588" y="10615"/>
                      <a:pt x="10518" y="10503"/>
                    </a:cubicBezTo>
                    <a:cubicBezTo>
                      <a:pt x="10532" y="10475"/>
                      <a:pt x="10518" y="10448"/>
                      <a:pt x="10490" y="10434"/>
                    </a:cubicBezTo>
                    <a:cubicBezTo>
                      <a:pt x="10336" y="10308"/>
                      <a:pt x="10169" y="10238"/>
                      <a:pt x="9974" y="10169"/>
                    </a:cubicBezTo>
                    <a:cubicBezTo>
                      <a:pt x="9890" y="10127"/>
                      <a:pt x="9779" y="10113"/>
                      <a:pt x="9681" y="10085"/>
                    </a:cubicBezTo>
                    <a:cubicBezTo>
                      <a:pt x="9625" y="10057"/>
                      <a:pt x="9569" y="10057"/>
                      <a:pt x="9541" y="10057"/>
                    </a:cubicBezTo>
                    <a:cubicBezTo>
                      <a:pt x="9486" y="10057"/>
                      <a:pt x="9430" y="10043"/>
                      <a:pt x="9402" y="10043"/>
                    </a:cubicBezTo>
                    <a:cubicBezTo>
                      <a:pt x="9290" y="10043"/>
                      <a:pt x="9207" y="10029"/>
                      <a:pt x="9095" y="10029"/>
                    </a:cubicBezTo>
                    <a:lnTo>
                      <a:pt x="8802" y="10015"/>
                    </a:lnTo>
                    <a:cubicBezTo>
                      <a:pt x="8607" y="10015"/>
                      <a:pt x="8426" y="9973"/>
                      <a:pt x="8216" y="9959"/>
                    </a:cubicBezTo>
                    <a:cubicBezTo>
                      <a:pt x="8105" y="9959"/>
                      <a:pt x="8021" y="9918"/>
                      <a:pt x="7909" y="9918"/>
                    </a:cubicBezTo>
                    <a:cubicBezTo>
                      <a:pt x="7812" y="9904"/>
                      <a:pt x="7728" y="9890"/>
                      <a:pt x="7616" y="9876"/>
                    </a:cubicBezTo>
                    <a:lnTo>
                      <a:pt x="7324" y="9806"/>
                    </a:lnTo>
                    <a:lnTo>
                      <a:pt x="7184" y="9764"/>
                    </a:lnTo>
                    <a:lnTo>
                      <a:pt x="7045" y="9708"/>
                    </a:lnTo>
                    <a:cubicBezTo>
                      <a:pt x="6891" y="9639"/>
                      <a:pt x="6724" y="9569"/>
                      <a:pt x="6570" y="9485"/>
                    </a:cubicBezTo>
                    <a:cubicBezTo>
                      <a:pt x="6487" y="9457"/>
                      <a:pt x="6417" y="9415"/>
                      <a:pt x="6333" y="9387"/>
                    </a:cubicBezTo>
                    <a:cubicBezTo>
                      <a:pt x="6236" y="9346"/>
                      <a:pt x="6166" y="9318"/>
                      <a:pt x="6082" y="9262"/>
                    </a:cubicBezTo>
                    <a:lnTo>
                      <a:pt x="5845" y="9136"/>
                    </a:lnTo>
                    <a:cubicBezTo>
                      <a:pt x="5747" y="9109"/>
                      <a:pt x="5678" y="9053"/>
                      <a:pt x="5608" y="9011"/>
                    </a:cubicBezTo>
                    <a:cubicBezTo>
                      <a:pt x="5524" y="8969"/>
                      <a:pt x="5427" y="8913"/>
                      <a:pt x="5329" y="8843"/>
                    </a:cubicBezTo>
                    <a:cubicBezTo>
                      <a:pt x="5245" y="8788"/>
                      <a:pt x="5162" y="8718"/>
                      <a:pt x="5078" y="8662"/>
                    </a:cubicBezTo>
                    <a:cubicBezTo>
                      <a:pt x="5092" y="8662"/>
                      <a:pt x="5120" y="8690"/>
                      <a:pt x="5148" y="8690"/>
                    </a:cubicBezTo>
                    <a:cubicBezTo>
                      <a:pt x="5217" y="8704"/>
                      <a:pt x="5308" y="8707"/>
                      <a:pt x="5399" y="8707"/>
                    </a:cubicBezTo>
                    <a:cubicBezTo>
                      <a:pt x="5489" y="8707"/>
                      <a:pt x="5580" y="8704"/>
                      <a:pt x="5650" y="8704"/>
                    </a:cubicBezTo>
                    <a:cubicBezTo>
                      <a:pt x="5768" y="8697"/>
                      <a:pt x="5880" y="8694"/>
                      <a:pt x="5988" y="8694"/>
                    </a:cubicBezTo>
                    <a:cubicBezTo>
                      <a:pt x="6096" y="8694"/>
                      <a:pt x="6201" y="8697"/>
                      <a:pt x="6305" y="8704"/>
                    </a:cubicBezTo>
                    <a:cubicBezTo>
                      <a:pt x="6417" y="8704"/>
                      <a:pt x="6515" y="8718"/>
                      <a:pt x="6626" y="8760"/>
                    </a:cubicBezTo>
                    <a:cubicBezTo>
                      <a:pt x="6724" y="8774"/>
                      <a:pt x="6849" y="8802"/>
                      <a:pt x="6975" y="8843"/>
                    </a:cubicBezTo>
                    <a:cubicBezTo>
                      <a:pt x="6980" y="8844"/>
                      <a:pt x="6986" y="8845"/>
                      <a:pt x="6991" y="8845"/>
                    </a:cubicBezTo>
                    <a:cubicBezTo>
                      <a:pt x="7065" y="8845"/>
                      <a:pt x="7110" y="8756"/>
                      <a:pt x="7045" y="8704"/>
                    </a:cubicBezTo>
                    <a:cubicBezTo>
                      <a:pt x="6905" y="8634"/>
                      <a:pt x="6752" y="8565"/>
                      <a:pt x="6612" y="8453"/>
                    </a:cubicBezTo>
                    <a:cubicBezTo>
                      <a:pt x="6542" y="8411"/>
                      <a:pt x="6445" y="8369"/>
                      <a:pt x="6375" y="8313"/>
                    </a:cubicBezTo>
                    <a:cubicBezTo>
                      <a:pt x="6305" y="8272"/>
                      <a:pt x="6222" y="8230"/>
                      <a:pt x="6152" y="8174"/>
                    </a:cubicBezTo>
                    <a:cubicBezTo>
                      <a:pt x="6082" y="8132"/>
                      <a:pt x="5998" y="8090"/>
                      <a:pt x="5929" y="8062"/>
                    </a:cubicBezTo>
                    <a:cubicBezTo>
                      <a:pt x="5859" y="8021"/>
                      <a:pt x="5775" y="7965"/>
                      <a:pt x="5706" y="7951"/>
                    </a:cubicBezTo>
                    <a:cubicBezTo>
                      <a:pt x="5538" y="7881"/>
                      <a:pt x="5385" y="7825"/>
                      <a:pt x="5217" y="7811"/>
                    </a:cubicBezTo>
                    <a:cubicBezTo>
                      <a:pt x="5078" y="7797"/>
                      <a:pt x="4952" y="7783"/>
                      <a:pt x="4827" y="7755"/>
                    </a:cubicBezTo>
                    <a:lnTo>
                      <a:pt x="4464" y="7714"/>
                    </a:lnTo>
                    <a:cubicBezTo>
                      <a:pt x="4339" y="7672"/>
                      <a:pt x="4213" y="7644"/>
                      <a:pt x="4115" y="7588"/>
                    </a:cubicBezTo>
                    <a:cubicBezTo>
                      <a:pt x="4060" y="7546"/>
                      <a:pt x="3990" y="7518"/>
                      <a:pt x="3920" y="7477"/>
                    </a:cubicBezTo>
                    <a:cubicBezTo>
                      <a:pt x="3864" y="7449"/>
                      <a:pt x="3795" y="7393"/>
                      <a:pt x="3725" y="7337"/>
                    </a:cubicBezTo>
                    <a:cubicBezTo>
                      <a:pt x="3655" y="7295"/>
                      <a:pt x="3585" y="7239"/>
                      <a:pt x="3544" y="7170"/>
                    </a:cubicBezTo>
                    <a:lnTo>
                      <a:pt x="3348" y="6988"/>
                    </a:lnTo>
                    <a:cubicBezTo>
                      <a:pt x="2609" y="6124"/>
                      <a:pt x="2009" y="5161"/>
                      <a:pt x="1423" y="4185"/>
                    </a:cubicBezTo>
                    <a:cubicBezTo>
                      <a:pt x="1340" y="4031"/>
                      <a:pt x="1256" y="3850"/>
                      <a:pt x="1172" y="3682"/>
                    </a:cubicBezTo>
                    <a:cubicBezTo>
                      <a:pt x="1102" y="3501"/>
                      <a:pt x="1005" y="3334"/>
                      <a:pt x="963" y="3152"/>
                    </a:cubicBezTo>
                    <a:lnTo>
                      <a:pt x="963" y="3152"/>
                    </a:lnTo>
                    <a:cubicBezTo>
                      <a:pt x="1005" y="3208"/>
                      <a:pt x="1047" y="3250"/>
                      <a:pt x="1116" y="3264"/>
                    </a:cubicBezTo>
                    <a:cubicBezTo>
                      <a:pt x="1200" y="3292"/>
                      <a:pt x="1284" y="3334"/>
                      <a:pt x="1354" y="3348"/>
                    </a:cubicBezTo>
                    <a:cubicBezTo>
                      <a:pt x="1479" y="3417"/>
                      <a:pt x="1605" y="3473"/>
                      <a:pt x="1744" y="3529"/>
                    </a:cubicBezTo>
                    <a:cubicBezTo>
                      <a:pt x="1884" y="3571"/>
                      <a:pt x="2009" y="3613"/>
                      <a:pt x="2149" y="3669"/>
                    </a:cubicBezTo>
                    <a:cubicBezTo>
                      <a:pt x="2190" y="3696"/>
                      <a:pt x="2232" y="3738"/>
                      <a:pt x="2260" y="3766"/>
                    </a:cubicBezTo>
                    <a:cubicBezTo>
                      <a:pt x="2316" y="3808"/>
                      <a:pt x="2358" y="3836"/>
                      <a:pt x="2386" y="3878"/>
                    </a:cubicBezTo>
                    <a:cubicBezTo>
                      <a:pt x="2400" y="3892"/>
                      <a:pt x="2400" y="3906"/>
                      <a:pt x="2428" y="3920"/>
                    </a:cubicBezTo>
                    <a:cubicBezTo>
                      <a:pt x="2442" y="3961"/>
                      <a:pt x="2469" y="3975"/>
                      <a:pt x="2497" y="3975"/>
                    </a:cubicBezTo>
                    <a:cubicBezTo>
                      <a:pt x="2637" y="4129"/>
                      <a:pt x="2790" y="4310"/>
                      <a:pt x="2888" y="4478"/>
                    </a:cubicBezTo>
                    <a:cubicBezTo>
                      <a:pt x="2900" y="4498"/>
                      <a:pt x="2917" y="4506"/>
                      <a:pt x="2934" y="4506"/>
                    </a:cubicBezTo>
                    <a:cubicBezTo>
                      <a:pt x="2976" y="4506"/>
                      <a:pt x="3019" y="4457"/>
                      <a:pt x="3000" y="4408"/>
                    </a:cubicBezTo>
                    <a:cubicBezTo>
                      <a:pt x="2944" y="4310"/>
                      <a:pt x="2888" y="4185"/>
                      <a:pt x="2846" y="4059"/>
                    </a:cubicBezTo>
                    <a:cubicBezTo>
                      <a:pt x="2790" y="3948"/>
                      <a:pt x="2748" y="3822"/>
                      <a:pt x="2679" y="3696"/>
                    </a:cubicBezTo>
                    <a:cubicBezTo>
                      <a:pt x="2637" y="3571"/>
                      <a:pt x="2581" y="3459"/>
                      <a:pt x="2511" y="3348"/>
                    </a:cubicBezTo>
                    <a:lnTo>
                      <a:pt x="2400" y="3194"/>
                    </a:lnTo>
                    <a:cubicBezTo>
                      <a:pt x="2372" y="3139"/>
                      <a:pt x="2330" y="3083"/>
                      <a:pt x="2288" y="3055"/>
                    </a:cubicBezTo>
                    <a:cubicBezTo>
                      <a:pt x="2121" y="2915"/>
                      <a:pt x="2023" y="2846"/>
                      <a:pt x="1814" y="2804"/>
                    </a:cubicBezTo>
                    <a:cubicBezTo>
                      <a:pt x="1619" y="2790"/>
                      <a:pt x="1451" y="2720"/>
                      <a:pt x="1284" y="2636"/>
                    </a:cubicBezTo>
                    <a:cubicBezTo>
                      <a:pt x="1130" y="2553"/>
                      <a:pt x="1005" y="2441"/>
                      <a:pt x="893" y="2302"/>
                    </a:cubicBezTo>
                    <a:cubicBezTo>
                      <a:pt x="865" y="2288"/>
                      <a:pt x="865" y="2274"/>
                      <a:pt x="851" y="2246"/>
                    </a:cubicBezTo>
                    <a:lnTo>
                      <a:pt x="796" y="2204"/>
                    </a:lnTo>
                    <a:cubicBezTo>
                      <a:pt x="684" y="2023"/>
                      <a:pt x="558" y="1813"/>
                      <a:pt x="475" y="1590"/>
                    </a:cubicBezTo>
                    <a:cubicBezTo>
                      <a:pt x="447" y="1534"/>
                      <a:pt x="405" y="1507"/>
                      <a:pt x="349" y="1507"/>
                    </a:cubicBezTo>
                    <a:cubicBezTo>
                      <a:pt x="168" y="1004"/>
                      <a:pt x="15" y="50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9"/>
              <p:cNvSpPr/>
              <p:nvPr/>
            </p:nvSpPr>
            <p:spPr>
              <a:xfrm>
                <a:off x="786437" y="907449"/>
                <a:ext cx="82236" cy="23008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531" extrusionOk="0">
                    <a:moveTo>
                      <a:pt x="0" y="0"/>
                    </a:moveTo>
                    <a:lnTo>
                      <a:pt x="154" y="140"/>
                    </a:lnTo>
                    <a:cubicBezTo>
                      <a:pt x="251" y="223"/>
                      <a:pt x="349" y="293"/>
                      <a:pt x="433" y="363"/>
                    </a:cubicBezTo>
                    <a:cubicBezTo>
                      <a:pt x="530" y="419"/>
                      <a:pt x="628" y="475"/>
                      <a:pt x="740" y="488"/>
                    </a:cubicBezTo>
                    <a:cubicBezTo>
                      <a:pt x="837" y="530"/>
                      <a:pt x="963" y="530"/>
                      <a:pt x="1060" y="530"/>
                    </a:cubicBezTo>
                    <a:cubicBezTo>
                      <a:pt x="1130" y="530"/>
                      <a:pt x="1200" y="502"/>
                      <a:pt x="1270" y="502"/>
                    </a:cubicBezTo>
                    <a:cubicBezTo>
                      <a:pt x="1339" y="488"/>
                      <a:pt x="1409" y="488"/>
                      <a:pt x="1479" y="475"/>
                    </a:cubicBezTo>
                    <a:cubicBezTo>
                      <a:pt x="1618" y="433"/>
                      <a:pt x="1758" y="433"/>
                      <a:pt x="1897" y="419"/>
                    </a:cubicBezTo>
                    <a:lnTo>
                      <a:pt x="1856" y="363"/>
                    </a:lnTo>
                    <a:lnTo>
                      <a:pt x="1479" y="209"/>
                    </a:lnTo>
                    <a:cubicBezTo>
                      <a:pt x="1367" y="154"/>
                      <a:pt x="1242" y="112"/>
                      <a:pt x="1102" y="70"/>
                    </a:cubicBezTo>
                    <a:cubicBezTo>
                      <a:pt x="886" y="28"/>
                      <a:pt x="694" y="25"/>
                      <a:pt x="515" y="25"/>
                    </a:cubicBezTo>
                    <a:cubicBezTo>
                      <a:pt x="479" y="25"/>
                      <a:pt x="443" y="25"/>
                      <a:pt x="408" y="25"/>
                    </a:cubicBezTo>
                    <a:cubicBezTo>
                      <a:pt x="268" y="25"/>
                      <a:pt x="134" y="2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9"/>
              <p:cNvSpPr/>
              <p:nvPr/>
            </p:nvSpPr>
            <p:spPr>
              <a:xfrm>
                <a:off x="261954" y="1249549"/>
                <a:ext cx="271230" cy="486249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11222" extrusionOk="0">
                    <a:moveTo>
                      <a:pt x="3930" y="0"/>
                    </a:moveTo>
                    <a:cubicBezTo>
                      <a:pt x="3930" y="1"/>
                      <a:pt x="3833" y="140"/>
                      <a:pt x="3665" y="405"/>
                    </a:cubicBezTo>
                    <a:cubicBezTo>
                      <a:pt x="3512" y="670"/>
                      <a:pt x="3275" y="1032"/>
                      <a:pt x="3052" y="1479"/>
                    </a:cubicBezTo>
                    <a:cubicBezTo>
                      <a:pt x="2815" y="1939"/>
                      <a:pt x="2564" y="2497"/>
                      <a:pt x="2326" y="3111"/>
                    </a:cubicBezTo>
                    <a:cubicBezTo>
                      <a:pt x="2298" y="3180"/>
                      <a:pt x="2271" y="3250"/>
                      <a:pt x="2257" y="3320"/>
                    </a:cubicBezTo>
                    <a:cubicBezTo>
                      <a:pt x="2229" y="3348"/>
                      <a:pt x="2229" y="3362"/>
                      <a:pt x="2215" y="3404"/>
                    </a:cubicBezTo>
                    <a:cubicBezTo>
                      <a:pt x="2117" y="3613"/>
                      <a:pt x="1992" y="3808"/>
                      <a:pt x="1838" y="3976"/>
                    </a:cubicBezTo>
                    <a:cubicBezTo>
                      <a:pt x="1768" y="4059"/>
                      <a:pt x="1671" y="4157"/>
                      <a:pt x="1587" y="4227"/>
                    </a:cubicBezTo>
                    <a:cubicBezTo>
                      <a:pt x="1503" y="4310"/>
                      <a:pt x="1420" y="4380"/>
                      <a:pt x="1322" y="4450"/>
                    </a:cubicBezTo>
                    <a:cubicBezTo>
                      <a:pt x="1183" y="4575"/>
                      <a:pt x="1071" y="4659"/>
                      <a:pt x="945" y="4743"/>
                    </a:cubicBezTo>
                    <a:cubicBezTo>
                      <a:pt x="820" y="4826"/>
                      <a:pt x="722" y="4924"/>
                      <a:pt x="611" y="5008"/>
                    </a:cubicBezTo>
                    <a:cubicBezTo>
                      <a:pt x="401" y="5175"/>
                      <a:pt x="206" y="5412"/>
                      <a:pt x="95" y="5803"/>
                    </a:cubicBezTo>
                    <a:cubicBezTo>
                      <a:pt x="95" y="5831"/>
                      <a:pt x="67" y="5831"/>
                      <a:pt x="67" y="5845"/>
                    </a:cubicBezTo>
                    <a:cubicBezTo>
                      <a:pt x="1" y="5901"/>
                      <a:pt x="69" y="5971"/>
                      <a:pt x="141" y="5971"/>
                    </a:cubicBezTo>
                    <a:cubicBezTo>
                      <a:pt x="176" y="5971"/>
                      <a:pt x="212" y="5955"/>
                      <a:pt x="234" y="5914"/>
                    </a:cubicBezTo>
                    <a:cubicBezTo>
                      <a:pt x="374" y="5719"/>
                      <a:pt x="527" y="5566"/>
                      <a:pt x="708" y="5426"/>
                    </a:cubicBezTo>
                    <a:cubicBezTo>
                      <a:pt x="876" y="5287"/>
                      <a:pt x="1057" y="5175"/>
                      <a:pt x="1224" y="5064"/>
                    </a:cubicBezTo>
                    <a:lnTo>
                      <a:pt x="1224" y="5064"/>
                    </a:lnTo>
                    <a:cubicBezTo>
                      <a:pt x="1127" y="5203"/>
                      <a:pt x="1015" y="5329"/>
                      <a:pt x="890" y="5468"/>
                    </a:cubicBezTo>
                    <a:cubicBezTo>
                      <a:pt x="778" y="5608"/>
                      <a:pt x="667" y="5747"/>
                      <a:pt x="541" y="5886"/>
                    </a:cubicBezTo>
                    <a:cubicBezTo>
                      <a:pt x="471" y="5970"/>
                      <a:pt x="401" y="6068"/>
                      <a:pt x="360" y="6179"/>
                    </a:cubicBezTo>
                    <a:cubicBezTo>
                      <a:pt x="304" y="6277"/>
                      <a:pt x="248" y="6389"/>
                      <a:pt x="220" y="6514"/>
                    </a:cubicBezTo>
                    <a:cubicBezTo>
                      <a:pt x="178" y="6626"/>
                      <a:pt x="150" y="6751"/>
                      <a:pt x="123" y="6877"/>
                    </a:cubicBezTo>
                    <a:cubicBezTo>
                      <a:pt x="109" y="7002"/>
                      <a:pt x="109" y="7142"/>
                      <a:pt x="123" y="7281"/>
                    </a:cubicBezTo>
                    <a:cubicBezTo>
                      <a:pt x="123" y="7351"/>
                      <a:pt x="178" y="7393"/>
                      <a:pt x="220" y="7393"/>
                    </a:cubicBezTo>
                    <a:cubicBezTo>
                      <a:pt x="229" y="7399"/>
                      <a:pt x="238" y="7402"/>
                      <a:pt x="247" y="7402"/>
                    </a:cubicBezTo>
                    <a:cubicBezTo>
                      <a:pt x="279" y="7402"/>
                      <a:pt x="307" y="7364"/>
                      <a:pt x="318" y="7309"/>
                    </a:cubicBezTo>
                    <a:cubicBezTo>
                      <a:pt x="360" y="7072"/>
                      <a:pt x="388" y="6863"/>
                      <a:pt x="499" y="6668"/>
                    </a:cubicBezTo>
                    <a:lnTo>
                      <a:pt x="653" y="6403"/>
                    </a:lnTo>
                    <a:cubicBezTo>
                      <a:pt x="722" y="6319"/>
                      <a:pt x="792" y="6249"/>
                      <a:pt x="862" y="6193"/>
                    </a:cubicBezTo>
                    <a:cubicBezTo>
                      <a:pt x="959" y="6110"/>
                      <a:pt x="1071" y="6040"/>
                      <a:pt x="1169" y="5970"/>
                    </a:cubicBezTo>
                    <a:cubicBezTo>
                      <a:pt x="1280" y="5900"/>
                      <a:pt x="1364" y="5817"/>
                      <a:pt x="1448" y="5705"/>
                    </a:cubicBezTo>
                    <a:cubicBezTo>
                      <a:pt x="1503" y="5649"/>
                      <a:pt x="1545" y="5580"/>
                      <a:pt x="1573" y="5538"/>
                    </a:cubicBezTo>
                    <a:lnTo>
                      <a:pt x="1573" y="5538"/>
                    </a:lnTo>
                    <a:cubicBezTo>
                      <a:pt x="1559" y="5691"/>
                      <a:pt x="1545" y="5845"/>
                      <a:pt x="1517" y="6026"/>
                    </a:cubicBezTo>
                    <a:cubicBezTo>
                      <a:pt x="1503" y="6235"/>
                      <a:pt x="1489" y="6444"/>
                      <a:pt x="1503" y="6654"/>
                    </a:cubicBezTo>
                    <a:lnTo>
                      <a:pt x="1503" y="6835"/>
                    </a:lnTo>
                    <a:cubicBezTo>
                      <a:pt x="1503" y="6891"/>
                      <a:pt x="1517" y="6961"/>
                      <a:pt x="1517" y="7016"/>
                    </a:cubicBezTo>
                    <a:cubicBezTo>
                      <a:pt x="1517" y="7100"/>
                      <a:pt x="1545" y="7170"/>
                      <a:pt x="1545" y="7253"/>
                    </a:cubicBezTo>
                    <a:cubicBezTo>
                      <a:pt x="1559" y="7351"/>
                      <a:pt x="1559" y="7421"/>
                      <a:pt x="1573" y="7491"/>
                    </a:cubicBezTo>
                    <a:cubicBezTo>
                      <a:pt x="1573" y="7518"/>
                      <a:pt x="1587" y="7560"/>
                      <a:pt x="1587" y="7602"/>
                    </a:cubicBezTo>
                    <a:cubicBezTo>
                      <a:pt x="1587" y="7644"/>
                      <a:pt x="1615" y="7672"/>
                      <a:pt x="1629" y="7714"/>
                    </a:cubicBezTo>
                    <a:cubicBezTo>
                      <a:pt x="1643" y="7784"/>
                      <a:pt x="1657" y="7853"/>
                      <a:pt x="1685" y="7937"/>
                    </a:cubicBezTo>
                    <a:lnTo>
                      <a:pt x="1727" y="8090"/>
                    </a:lnTo>
                    <a:lnTo>
                      <a:pt x="1782" y="8258"/>
                    </a:lnTo>
                    <a:cubicBezTo>
                      <a:pt x="1824" y="8355"/>
                      <a:pt x="1866" y="8439"/>
                      <a:pt x="1908" y="8551"/>
                    </a:cubicBezTo>
                    <a:cubicBezTo>
                      <a:pt x="2033" y="8816"/>
                      <a:pt x="2201" y="9053"/>
                      <a:pt x="2382" y="9304"/>
                    </a:cubicBezTo>
                    <a:lnTo>
                      <a:pt x="2536" y="9457"/>
                    </a:lnTo>
                    <a:lnTo>
                      <a:pt x="2689" y="9611"/>
                    </a:lnTo>
                    <a:lnTo>
                      <a:pt x="2870" y="9750"/>
                    </a:lnTo>
                    <a:cubicBezTo>
                      <a:pt x="2912" y="9806"/>
                      <a:pt x="2968" y="9862"/>
                      <a:pt x="3038" y="9890"/>
                    </a:cubicBezTo>
                    <a:cubicBezTo>
                      <a:pt x="3526" y="10238"/>
                      <a:pt x="4070" y="10448"/>
                      <a:pt x="4628" y="10601"/>
                    </a:cubicBezTo>
                    <a:cubicBezTo>
                      <a:pt x="4851" y="10657"/>
                      <a:pt x="5074" y="10727"/>
                      <a:pt x="5283" y="10755"/>
                    </a:cubicBezTo>
                    <a:lnTo>
                      <a:pt x="5325" y="10755"/>
                    </a:lnTo>
                    <a:cubicBezTo>
                      <a:pt x="5339" y="10782"/>
                      <a:pt x="5353" y="10810"/>
                      <a:pt x="5395" y="10824"/>
                    </a:cubicBezTo>
                    <a:cubicBezTo>
                      <a:pt x="5479" y="10880"/>
                      <a:pt x="5590" y="11006"/>
                      <a:pt x="5702" y="11089"/>
                    </a:cubicBezTo>
                    <a:cubicBezTo>
                      <a:pt x="5808" y="11160"/>
                      <a:pt x="5915" y="11221"/>
                      <a:pt x="6021" y="11221"/>
                    </a:cubicBezTo>
                    <a:cubicBezTo>
                      <a:pt x="6040" y="11221"/>
                      <a:pt x="6059" y="11219"/>
                      <a:pt x="6079" y="11215"/>
                    </a:cubicBezTo>
                    <a:cubicBezTo>
                      <a:pt x="6218" y="11173"/>
                      <a:pt x="6260" y="11020"/>
                      <a:pt x="6232" y="10880"/>
                    </a:cubicBezTo>
                    <a:cubicBezTo>
                      <a:pt x="6246" y="10866"/>
                      <a:pt x="6246" y="10824"/>
                      <a:pt x="6232" y="10810"/>
                    </a:cubicBezTo>
                    <a:cubicBezTo>
                      <a:pt x="6106" y="10671"/>
                      <a:pt x="5967" y="10573"/>
                      <a:pt x="5814" y="10503"/>
                    </a:cubicBezTo>
                    <a:cubicBezTo>
                      <a:pt x="5772" y="10476"/>
                      <a:pt x="5730" y="10462"/>
                      <a:pt x="5688" y="10448"/>
                    </a:cubicBezTo>
                    <a:cubicBezTo>
                      <a:pt x="5660" y="10434"/>
                      <a:pt x="5604" y="10406"/>
                      <a:pt x="5562" y="10392"/>
                    </a:cubicBezTo>
                    <a:cubicBezTo>
                      <a:pt x="5479" y="10364"/>
                      <a:pt x="5395" y="10336"/>
                      <a:pt x="5325" y="10336"/>
                    </a:cubicBezTo>
                    <a:cubicBezTo>
                      <a:pt x="4991" y="10294"/>
                      <a:pt x="4642" y="10252"/>
                      <a:pt x="4307" y="10183"/>
                    </a:cubicBezTo>
                    <a:cubicBezTo>
                      <a:pt x="4223" y="10169"/>
                      <a:pt x="4154" y="10155"/>
                      <a:pt x="4070" y="10127"/>
                    </a:cubicBezTo>
                    <a:lnTo>
                      <a:pt x="3819" y="10057"/>
                    </a:lnTo>
                    <a:lnTo>
                      <a:pt x="3582" y="9973"/>
                    </a:lnTo>
                    <a:cubicBezTo>
                      <a:pt x="3484" y="9946"/>
                      <a:pt x="3414" y="9918"/>
                      <a:pt x="3345" y="9876"/>
                    </a:cubicBezTo>
                    <a:cubicBezTo>
                      <a:pt x="3233" y="9778"/>
                      <a:pt x="3108" y="9694"/>
                      <a:pt x="3024" y="9611"/>
                    </a:cubicBezTo>
                    <a:cubicBezTo>
                      <a:pt x="2968" y="9555"/>
                      <a:pt x="2898" y="9499"/>
                      <a:pt x="2842" y="9471"/>
                    </a:cubicBezTo>
                    <a:lnTo>
                      <a:pt x="2689" y="9318"/>
                    </a:lnTo>
                    <a:lnTo>
                      <a:pt x="2605" y="9248"/>
                    </a:lnTo>
                    <a:cubicBezTo>
                      <a:pt x="2564" y="9220"/>
                      <a:pt x="2550" y="9192"/>
                      <a:pt x="2536" y="9164"/>
                    </a:cubicBezTo>
                    <a:lnTo>
                      <a:pt x="2396" y="8983"/>
                    </a:lnTo>
                    <a:cubicBezTo>
                      <a:pt x="2340" y="8913"/>
                      <a:pt x="2285" y="8830"/>
                      <a:pt x="2257" y="8760"/>
                    </a:cubicBezTo>
                    <a:cubicBezTo>
                      <a:pt x="2229" y="8718"/>
                      <a:pt x="2201" y="8690"/>
                      <a:pt x="2187" y="8634"/>
                    </a:cubicBezTo>
                    <a:lnTo>
                      <a:pt x="2131" y="8509"/>
                    </a:lnTo>
                    <a:lnTo>
                      <a:pt x="2159" y="8551"/>
                    </a:lnTo>
                    <a:cubicBezTo>
                      <a:pt x="2187" y="8565"/>
                      <a:pt x="2215" y="8579"/>
                      <a:pt x="2257" y="8620"/>
                    </a:cubicBezTo>
                    <a:lnTo>
                      <a:pt x="2354" y="8662"/>
                    </a:lnTo>
                    <a:cubicBezTo>
                      <a:pt x="2424" y="8704"/>
                      <a:pt x="2508" y="8718"/>
                      <a:pt x="2564" y="8732"/>
                    </a:cubicBezTo>
                    <a:cubicBezTo>
                      <a:pt x="2968" y="8844"/>
                      <a:pt x="3233" y="8913"/>
                      <a:pt x="3540" y="9067"/>
                    </a:cubicBezTo>
                    <a:cubicBezTo>
                      <a:pt x="3548" y="9073"/>
                      <a:pt x="3558" y="9076"/>
                      <a:pt x="3567" y="9076"/>
                    </a:cubicBezTo>
                    <a:cubicBezTo>
                      <a:pt x="3618" y="9076"/>
                      <a:pt x="3671" y="8989"/>
                      <a:pt x="3624" y="8941"/>
                    </a:cubicBezTo>
                    <a:cubicBezTo>
                      <a:pt x="3596" y="8913"/>
                      <a:pt x="3540" y="8871"/>
                      <a:pt x="3512" y="8844"/>
                    </a:cubicBezTo>
                    <a:cubicBezTo>
                      <a:pt x="3484" y="8830"/>
                      <a:pt x="3470" y="8802"/>
                      <a:pt x="3456" y="8774"/>
                    </a:cubicBezTo>
                    <a:cubicBezTo>
                      <a:pt x="3442" y="8760"/>
                      <a:pt x="3414" y="8732"/>
                      <a:pt x="3400" y="8704"/>
                    </a:cubicBezTo>
                    <a:cubicBezTo>
                      <a:pt x="3317" y="8620"/>
                      <a:pt x="3261" y="8523"/>
                      <a:pt x="3191" y="8439"/>
                    </a:cubicBezTo>
                    <a:cubicBezTo>
                      <a:pt x="3066" y="8244"/>
                      <a:pt x="2898" y="8076"/>
                      <a:pt x="2689" y="7923"/>
                    </a:cubicBezTo>
                    <a:cubicBezTo>
                      <a:pt x="2326" y="7672"/>
                      <a:pt x="1950" y="7477"/>
                      <a:pt x="1866" y="6905"/>
                    </a:cubicBezTo>
                    <a:cubicBezTo>
                      <a:pt x="1852" y="6765"/>
                      <a:pt x="1838" y="6612"/>
                      <a:pt x="1810" y="6472"/>
                    </a:cubicBezTo>
                    <a:cubicBezTo>
                      <a:pt x="1852" y="5984"/>
                      <a:pt x="1936" y="5496"/>
                      <a:pt x="2047" y="5022"/>
                    </a:cubicBezTo>
                    <a:cubicBezTo>
                      <a:pt x="2145" y="4533"/>
                      <a:pt x="2285" y="4059"/>
                      <a:pt x="2410" y="3599"/>
                    </a:cubicBezTo>
                    <a:cubicBezTo>
                      <a:pt x="2494" y="3278"/>
                      <a:pt x="2619" y="2971"/>
                      <a:pt x="2759" y="2664"/>
                    </a:cubicBezTo>
                    <a:cubicBezTo>
                      <a:pt x="2759" y="2720"/>
                      <a:pt x="2773" y="2790"/>
                      <a:pt x="2787" y="2846"/>
                    </a:cubicBezTo>
                    <a:cubicBezTo>
                      <a:pt x="2829" y="2929"/>
                      <a:pt x="2856" y="2999"/>
                      <a:pt x="2912" y="3069"/>
                    </a:cubicBezTo>
                    <a:cubicBezTo>
                      <a:pt x="2996" y="3320"/>
                      <a:pt x="3135" y="3557"/>
                      <a:pt x="3261" y="3780"/>
                    </a:cubicBezTo>
                    <a:cubicBezTo>
                      <a:pt x="3275" y="3892"/>
                      <a:pt x="3303" y="3976"/>
                      <a:pt x="3317" y="4087"/>
                    </a:cubicBezTo>
                    <a:cubicBezTo>
                      <a:pt x="3317" y="4101"/>
                      <a:pt x="3317" y="4115"/>
                      <a:pt x="3303" y="4129"/>
                    </a:cubicBezTo>
                    <a:cubicBezTo>
                      <a:pt x="3303" y="4171"/>
                      <a:pt x="3303" y="4185"/>
                      <a:pt x="3317" y="4199"/>
                    </a:cubicBezTo>
                    <a:cubicBezTo>
                      <a:pt x="3317" y="4310"/>
                      <a:pt x="3317" y="4394"/>
                      <a:pt x="3303" y="4478"/>
                    </a:cubicBezTo>
                    <a:cubicBezTo>
                      <a:pt x="3275" y="4575"/>
                      <a:pt x="3261" y="4673"/>
                      <a:pt x="3261" y="4757"/>
                    </a:cubicBezTo>
                    <a:cubicBezTo>
                      <a:pt x="3252" y="4801"/>
                      <a:pt x="3299" y="4828"/>
                      <a:pt x="3338" y="4828"/>
                    </a:cubicBezTo>
                    <a:cubicBezTo>
                      <a:pt x="3361" y="4828"/>
                      <a:pt x="3381" y="4819"/>
                      <a:pt x="3386" y="4798"/>
                    </a:cubicBezTo>
                    <a:cubicBezTo>
                      <a:pt x="3512" y="4394"/>
                      <a:pt x="3861" y="3962"/>
                      <a:pt x="3819" y="3501"/>
                    </a:cubicBezTo>
                    <a:cubicBezTo>
                      <a:pt x="3805" y="3320"/>
                      <a:pt x="3791" y="3194"/>
                      <a:pt x="3652" y="3041"/>
                    </a:cubicBezTo>
                    <a:cubicBezTo>
                      <a:pt x="3512" y="2901"/>
                      <a:pt x="3414" y="2734"/>
                      <a:pt x="3373" y="2581"/>
                    </a:cubicBezTo>
                    <a:cubicBezTo>
                      <a:pt x="3317" y="2427"/>
                      <a:pt x="3275" y="2274"/>
                      <a:pt x="3275" y="2106"/>
                    </a:cubicBezTo>
                    <a:cubicBezTo>
                      <a:pt x="3275" y="2092"/>
                      <a:pt x="3275" y="2079"/>
                      <a:pt x="3303" y="2037"/>
                    </a:cubicBezTo>
                    <a:lnTo>
                      <a:pt x="3303" y="1995"/>
                    </a:lnTo>
                    <a:cubicBezTo>
                      <a:pt x="3317" y="1800"/>
                      <a:pt x="3345" y="1590"/>
                      <a:pt x="3414" y="1381"/>
                    </a:cubicBezTo>
                    <a:cubicBezTo>
                      <a:pt x="3442" y="1325"/>
                      <a:pt x="3414" y="1269"/>
                      <a:pt x="3386" y="1242"/>
                    </a:cubicBezTo>
                    <a:cubicBezTo>
                      <a:pt x="3540" y="809"/>
                      <a:pt x="3679" y="363"/>
                      <a:pt x="393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9"/>
              <p:cNvSpPr/>
              <p:nvPr/>
            </p:nvSpPr>
            <p:spPr>
              <a:xfrm>
                <a:off x="342203" y="1584369"/>
                <a:ext cx="54419" cy="4177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4" extrusionOk="0">
                    <a:moveTo>
                      <a:pt x="0" y="1"/>
                    </a:moveTo>
                    <a:lnTo>
                      <a:pt x="42" y="182"/>
                    </a:lnTo>
                    <a:cubicBezTo>
                      <a:pt x="42" y="210"/>
                      <a:pt x="56" y="266"/>
                      <a:pt x="70" y="322"/>
                    </a:cubicBezTo>
                    <a:cubicBezTo>
                      <a:pt x="70" y="363"/>
                      <a:pt x="84" y="405"/>
                      <a:pt x="112" y="461"/>
                    </a:cubicBezTo>
                    <a:cubicBezTo>
                      <a:pt x="140" y="503"/>
                      <a:pt x="154" y="545"/>
                      <a:pt x="195" y="573"/>
                    </a:cubicBezTo>
                    <a:lnTo>
                      <a:pt x="293" y="684"/>
                    </a:lnTo>
                    <a:cubicBezTo>
                      <a:pt x="363" y="740"/>
                      <a:pt x="460" y="782"/>
                      <a:pt x="544" y="824"/>
                    </a:cubicBezTo>
                    <a:cubicBezTo>
                      <a:pt x="656" y="852"/>
                      <a:pt x="781" y="893"/>
                      <a:pt x="907" y="907"/>
                    </a:cubicBezTo>
                    <a:cubicBezTo>
                      <a:pt x="1032" y="921"/>
                      <a:pt x="1158" y="949"/>
                      <a:pt x="1256" y="963"/>
                    </a:cubicBezTo>
                    <a:lnTo>
                      <a:pt x="1256" y="907"/>
                    </a:lnTo>
                    <a:lnTo>
                      <a:pt x="1158" y="810"/>
                    </a:lnTo>
                    <a:lnTo>
                      <a:pt x="1046" y="698"/>
                    </a:lnTo>
                    <a:lnTo>
                      <a:pt x="949" y="587"/>
                    </a:lnTo>
                    <a:cubicBezTo>
                      <a:pt x="893" y="559"/>
                      <a:pt x="851" y="517"/>
                      <a:pt x="823" y="489"/>
                    </a:cubicBezTo>
                    <a:cubicBezTo>
                      <a:pt x="753" y="447"/>
                      <a:pt x="670" y="405"/>
                      <a:pt x="600" y="363"/>
                    </a:cubicBezTo>
                    <a:cubicBezTo>
                      <a:pt x="530" y="308"/>
                      <a:pt x="460" y="280"/>
                      <a:pt x="391" y="238"/>
                    </a:cubicBezTo>
                    <a:cubicBezTo>
                      <a:pt x="251" y="182"/>
                      <a:pt x="112" y="112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9"/>
              <p:cNvSpPr/>
              <p:nvPr/>
            </p:nvSpPr>
            <p:spPr>
              <a:xfrm>
                <a:off x="384495" y="1772340"/>
                <a:ext cx="326386" cy="742200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17129" extrusionOk="0">
                    <a:moveTo>
                      <a:pt x="1" y="1"/>
                    </a:moveTo>
                    <a:cubicBezTo>
                      <a:pt x="63" y="67"/>
                      <a:pt x="126" y="132"/>
                      <a:pt x="189" y="197"/>
                    </a:cubicBezTo>
                    <a:lnTo>
                      <a:pt x="189" y="197"/>
                    </a:lnTo>
                    <a:cubicBezTo>
                      <a:pt x="172" y="177"/>
                      <a:pt x="155" y="158"/>
                      <a:pt x="140" y="140"/>
                    </a:cubicBezTo>
                    <a:lnTo>
                      <a:pt x="1" y="1"/>
                    </a:lnTo>
                    <a:close/>
                    <a:moveTo>
                      <a:pt x="189" y="197"/>
                    </a:moveTo>
                    <a:cubicBezTo>
                      <a:pt x="270" y="289"/>
                      <a:pt x="377" y="407"/>
                      <a:pt x="503" y="545"/>
                    </a:cubicBezTo>
                    <a:cubicBezTo>
                      <a:pt x="824" y="893"/>
                      <a:pt x="1242" y="1423"/>
                      <a:pt x="1716" y="2051"/>
                    </a:cubicBezTo>
                    <a:cubicBezTo>
                      <a:pt x="2177" y="2693"/>
                      <a:pt x="2707" y="3460"/>
                      <a:pt x="3223" y="4297"/>
                    </a:cubicBezTo>
                    <a:cubicBezTo>
                      <a:pt x="3278" y="4381"/>
                      <a:pt x="3348" y="4492"/>
                      <a:pt x="3404" y="4576"/>
                    </a:cubicBezTo>
                    <a:cubicBezTo>
                      <a:pt x="3418" y="4604"/>
                      <a:pt x="3460" y="4660"/>
                      <a:pt x="3474" y="4701"/>
                    </a:cubicBezTo>
                    <a:cubicBezTo>
                      <a:pt x="3809" y="5343"/>
                      <a:pt x="3920" y="5985"/>
                      <a:pt x="3920" y="6598"/>
                    </a:cubicBezTo>
                    <a:cubicBezTo>
                      <a:pt x="3920" y="7045"/>
                      <a:pt x="3850" y="7380"/>
                      <a:pt x="3822" y="7714"/>
                    </a:cubicBezTo>
                    <a:cubicBezTo>
                      <a:pt x="3781" y="8035"/>
                      <a:pt x="3781" y="8370"/>
                      <a:pt x="3892" y="8858"/>
                    </a:cubicBezTo>
                    <a:cubicBezTo>
                      <a:pt x="3892" y="8886"/>
                      <a:pt x="3892" y="8900"/>
                      <a:pt x="3906" y="8914"/>
                    </a:cubicBezTo>
                    <a:cubicBezTo>
                      <a:pt x="3914" y="9019"/>
                      <a:pt x="3978" y="9072"/>
                      <a:pt x="4040" y="9072"/>
                    </a:cubicBezTo>
                    <a:cubicBezTo>
                      <a:pt x="4093" y="9072"/>
                      <a:pt x="4144" y="9033"/>
                      <a:pt x="4157" y="8956"/>
                    </a:cubicBezTo>
                    <a:cubicBezTo>
                      <a:pt x="4185" y="8398"/>
                      <a:pt x="4339" y="7937"/>
                      <a:pt x="4422" y="7393"/>
                    </a:cubicBezTo>
                    <a:cubicBezTo>
                      <a:pt x="4478" y="7854"/>
                      <a:pt x="4464" y="8286"/>
                      <a:pt x="4422" y="8747"/>
                    </a:cubicBezTo>
                    <a:cubicBezTo>
                      <a:pt x="4380" y="9318"/>
                      <a:pt x="4422" y="9876"/>
                      <a:pt x="4590" y="10448"/>
                    </a:cubicBezTo>
                    <a:cubicBezTo>
                      <a:pt x="4605" y="10525"/>
                      <a:pt x="4667" y="10577"/>
                      <a:pt x="4715" y="10577"/>
                    </a:cubicBezTo>
                    <a:cubicBezTo>
                      <a:pt x="4754" y="10577"/>
                      <a:pt x="4783" y="10543"/>
                      <a:pt x="4771" y="10462"/>
                    </a:cubicBezTo>
                    <a:cubicBezTo>
                      <a:pt x="4729" y="9932"/>
                      <a:pt x="4729" y="9416"/>
                      <a:pt x="4883" y="8970"/>
                    </a:cubicBezTo>
                    <a:cubicBezTo>
                      <a:pt x="4938" y="8816"/>
                      <a:pt x="4980" y="8691"/>
                      <a:pt x="5036" y="8551"/>
                    </a:cubicBezTo>
                    <a:cubicBezTo>
                      <a:pt x="5078" y="8412"/>
                      <a:pt x="5106" y="8258"/>
                      <a:pt x="5106" y="8063"/>
                    </a:cubicBezTo>
                    <a:cubicBezTo>
                      <a:pt x="5106" y="7951"/>
                      <a:pt x="5092" y="7854"/>
                      <a:pt x="5078" y="7742"/>
                    </a:cubicBezTo>
                    <a:lnTo>
                      <a:pt x="5078" y="7742"/>
                    </a:lnTo>
                    <a:cubicBezTo>
                      <a:pt x="5175" y="7979"/>
                      <a:pt x="5273" y="8203"/>
                      <a:pt x="5371" y="8426"/>
                    </a:cubicBezTo>
                    <a:cubicBezTo>
                      <a:pt x="5496" y="8719"/>
                      <a:pt x="5622" y="9039"/>
                      <a:pt x="5719" y="9332"/>
                    </a:cubicBezTo>
                    <a:cubicBezTo>
                      <a:pt x="5775" y="9514"/>
                      <a:pt x="5845" y="9695"/>
                      <a:pt x="5901" y="9862"/>
                    </a:cubicBezTo>
                    <a:cubicBezTo>
                      <a:pt x="6040" y="10323"/>
                      <a:pt x="6152" y="10797"/>
                      <a:pt x="6250" y="11257"/>
                    </a:cubicBezTo>
                    <a:cubicBezTo>
                      <a:pt x="6291" y="11578"/>
                      <a:pt x="6347" y="11913"/>
                      <a:pt x="6361" y="12234"/>
                    </a:cubicBezTo>
                    <a:cubicBezTo>
                      <a:pt x="6403" y="12680"/>
                      <a:pt x="6375" y="13140"/>
                      <a:pt x="6305" y="13587"/>
                    </a:cubicBezTo>
                    <a:cubicBezTo>
                      <a:pt x="6222" y="14047"/>
                      <a:pt x="6082" y="14479"/>
                      <a:pt x="5845" y="14884"/>
                    </a:cubicBezTo>
                    <a:cubicBezTo>
                      <a:pt x="5594" y="15274"/>
                      <a:pt x="5287" y="15609"/>
                      <a:pt x="4897" y="15888"/>
                    </a:cubicBezTo>
                    <a:cubicBezTo>
                      <a:pt x="4534" y="16153"/>
                      <a:pt x="4101" y="16349"/>
                      <a:pt x="3683" y="16488"/>
                    </a:cubicBezTo>
                    <a:cubicBezTo>
                      <a:pt x="3502" y="16530"/>
                      <a:pt x="3334" y="16586"/>
                      <a:pt x="3153" y="16627"/>
                    </a:cubicBezTo>
                    <a:lnTo>
                      <a:pt x="2888" y="16669"/>
                    </a:lnTo>
                    <a:cubicBezTo>
                      <a:pt x="2804" y="16697"/>
                      <a:pt x="2721" y="16697"/>
                      <a:pt x="2637" y="16711"/>
                    </a:cubicBezTo>
                    <a:lnTo>
                      <a:pt x="2581" y="16711"/>
                    </a:lnTo>
                    <a:cubicBezTo>
                      <a:pt x="2539" y="16697"/>
                      <a:pt x="2511" y="16669"/>
                      <a:pt x="2455" y="16669"/>
                    </a:cubicBezTo>
                    <a:cubicBezTo>
                      <a:pt x="2316" y="16655"/>
                      <a:pt x="2121" y="16572"/>
                      <a:pt x="1939" y="16502"/>
                    </a:cubicBezTo>
                    <a:cubicBezTo>
                      <a:pt x="1842" y="16460"/>
                      <a:pt x="1744" y="16432"/>
                      <a:pt x="1660" y="16418"/>
                    </a:cubicBezTo>
                    <a:cubicBezTo>
                      <a:pt x="1612" y="16404"/>
                      <a:pt x="1566" y="16397"/>
                      <a:pt x="1523" y="16397"/>
                    </a:cubicBezTo>
                    <a:cubicBezTo>
                      <a:pt x="1479" y="16397"/>
                      <a:pt x="1437" y="16404"/>
                      <a:pt x="1395" y="16418"/>
                    </a:cubicBezTo>
                    <a:cubicBezTo>
                      <a:pt x="1200" y="16460"/>
                      <a:pt x="1116" y="16641"/>
                      <a:pt x="1200" y="16767"/>
                    </a:cubicBezTo>
                    <a:cubicBezTo>
                      <a:pt x="1186" y="16781"/>
                      <a:pt x="1186" y="16809"/>
                      <a:pt x="1214" y="16837"/>
                    </a:cubicBezTo>
                    <a:cubicBezTo>
                      <a:pt x="1506" y="17014"/>
                      <a:pt x="1939" y="17129"/>
                      <a:pt x="2377" y="17129"/>
                    </a:cubicBezTo>
                    <a:cubicBezTo>
                      <a:pt x="2525" y="17129"/>
                      <a:pt x="2674" y="17116"/>
                      <a:pt x="2818" y="17088"/>
                    </a:cubicBezTo>
                    <a:cubicBezTo>
                      <a:pt x="3404" y="16990"/>
                      <a:pt x="3976" y="16795"/>
                      <a:pt x="4492" y="16502"/>
                    </a:cubicBezTo>
                    <a:cubicBezTo>
                      <a:pt x="4618" y="16418"/>
                      <a:pt x="4757" y="16349"/>
                      <a:pt x="4869" y="16251"/>
                    </a:cubicBezTo>
                    <a:cubicBezTo>
                      <a:pt x="4910" y="16209"/>
                      <a:pt x="4980" y="16167"/>
                      <a:pt x="5036" y="16111"/>
                    </a:cubicBezTo>
                    <a:lnTo>
                      <a:pt x="5217" y="15958"/>
                    </a:lnTo>
                    <a:cubicBezTo>
                      <a:pt x="5427" y="15749"/>
                      <a:pt x="5636" y="15526"/>
                      <a:pt x="5789" y="15274"/>
                    </a:cubicBezTo>
                    <a:cubicBezTo>
                      <a:pt x="5845" y="15233"/>
                      <a:pt x="5873" y="15177"/>
                      <a:pt x="5915" y="15121"/>
                    </a:cubicBezTo>
                    <a:lnTo>
                      <a:pt x="6012" y="14968"/>
                    </a:lnTo>
                    <a:cubicBezTo>
                      <a:pt x="6054" y="14912"/>
                      <a:pt x="6082" y="14856"/>
                      <a:pt x="6096" y="14814"/>
                    </a:cubicBezTo>
                    <a:cubicBezTo>
                      <a:pt x="6124" y="14772"/>
                      <a:pt x="6138" y="14758"/>
                      <a:pt x="6152" y="14717"/>
                    </a:cubicBezTo>
                    <a:cubicBezTo>
                      <a:pt x="6166" y="14689"/>
                      <a:pt x="6166" y="14675"/>
                      <a:pt x="6194" y="14633"/>
                    </a:cubicBezTo>
                    <a:lnTo>
                      <a:pt x="6277" y="14465"/>
                    </a:lnTo>
                    <a:cubicBezTo>
                      <a:pt x="6291" y="14410"/>
                      <a:pt x="6305" y="14340"/>
                      <a:pt x="6347" y="14270"/>
                    </a:cubicBezTo>
                    <a:cubicBezTo>
                      <a:pt x="6403" y="14145"/>
                      <a:pt x="6417" y="14019"/>
                      <a:pt x="6445" y="13907"/>
                    </a:cubicBezTo>
                    <a:cubicBezTo>
                      <a:pt x="6501" y="13656"/>
                      <a:pt x="6542" y="13391"/>
                      <a:pt x="6542" y="13154"/>
                    </a:cubicBezTo>
                    <a:cubicBezTo>
                      <a:pt x="6556" y="12833"/>
                      <a:pt x="6556" y="12541"/>
                      <a:pt x="6542" y="12248"/>
                    </a:cubicBezTo>
                    <a:lnTo>
                      <a:pt x="6542" y="12248"/>
                    </a:lnTo>
                    <a:cubicBezTo>
                      <a:pt x="6556" y="12276"/>
                      <a:pt x="6556" y="12303"/>
                      <a:pt x="6570" y="12331"/>
                    </a:cubicBezTo>
                    <a:cubicBezTo>
                      <a:pt x="6612" y="12443"/>
                      <a:pt x="6640" y="12541"/>
                      <a:pt x="6696" y="12652"/>
                    </a:cubicBezTo>
                    <a:cubicBezTo>
                      <a:pt x="6752" y="12750"/>
                      <a:pt x="6794" y="12875"/>
                      <a:pt x="6835" y="12945"/>
                    </a:cubicBezTo>
                    <a:cubicBezTo>
                      <a:pt x="6961" y="13238"/>
                      <a:pt x="7045" y="13531"/>
                      <a:pt x="7059" y="13880"/>
                    </a:cubicBezTo>
                    <a:cubicBezTo>
                      <a:pt x="7072" y="14214"/>
                      <a:pt x="7031" y="14605"/>
                      <a:pt x="6849" y="15051"/>
                    </a:cubicBezTo>
                    <a:cubicBezTo>
                      <a:pt x="6807" y="15145"/>
                      <a:pt x="6832" y="15207"/>
                      <a:pt x="6879" y="15207"/>
                    </a:cubicBezTo>
                    <a:cubicBezTo>
                      <a:pt x="6910" y="15207"/>
                      <a:pt x="6951" y="15181"/>
                      <a:pt x="6989" y="15121"/>
                    </a:cubicBezTo>
                    <a:cubicBezTo>
                      <a:pt x="7268" y="14549"/>
                      <a:pt x="7477" y="13866"/>
                      <a:pt x="7519" y="13224"/>
                    </a:cubicBezTo>
                    <a:cubicBezTo>
                      <a:pt x="7533" y="12889"/>
                      <a:pt x="7519" y="12596"/>
                      <a:pt x="7477" y="12303"/>
                    </a:cubicBezTo>
                    <a:cubicBezTo>
                      <a:pt x="7449" y="12164"/>
                      <a:pt x="7435" y="12024"/>
                      <a:pt x="7379" y="11885"/>
                    </a:cubicBezTo>
                    <a:cubicBezTo>
                      <a:pt x="7324" y="11759"/>
                      <a:pt x="7296" y="11634"/>
                      <a:pt x="7226" y="11508"/>
                    </a:cubicBezTo>
                    <a:cubicBezTo>
                      <a:pt x="7170" y="11425"/>
                      <a:pt x="7128" y="11341"/>
                      <a:pt x="7086" y="11257"/>
                    </a:cubicBezTo>
                    <a:cubicBezTo>
                      <a:pt x="7031" y="11160"/>
                      <a:pt x="6975" y="11090"/>
                      <a:pt x="6947" y="11020"/>
                    </a:cubicBezTo>
                    <a:cubicBezTo>
                      <a:pt x="6849" y="10881"/>
                      <a:pt x="6752" y="10741"/>
                      <a:pt x="6668" y="10602"/>
                    </a:cubicBezTo>
                    <a:cubicBezTo>
                      <a:pt x="6473" y="10323"/>
                      <a:pt x="6319" y="10030"/>
                      <a:pt x="6138" y="9597"/>
                    </a:cubicBezTo>
                    <a:cubicBezTo>
                      <a:pt x="6054" y="9374"/>
                      <a:pt x="5971" y="9137"/>
                      <a:pt x="5859" y="8928"/>
                    </a:cubicBezTo>
                    <a:cubicBezTo>
                      <a:pt x="5357" y="7449"/>
                      <a:pt x="4673" y="6027"/>
                      <a:pt x="3836" y="4715"/>
                    </a:cubicBezTo>
                    <a:cubicBezTo>
                      <a:pt x="3557" y="4283"/>
                      <a:pt x="3278" y="3837"/>
                      <a:pt x="2999" y="3390"/>
                    </a:cubicBezTo>
                    <a:lnTo>
                      <a:pt x="2999" y="3390"/>
                    </a:lnTo>
                    <a:cubicBezTo>
                      <a:pt x="3069" y="3446"/>
                      <a:pt x="3139" y="3488"/>
                      <a:pt x="3209" y="3530"/>
                    </a:cubicBezTo>
                    <a:cubicBezTo>
                      <a:pt x="3320" y="3586"/>
                      <a:pt x="3418" y="3613"/>
                      <a:pt x="3502" y="3655"/>
                    </a:cubicBezTo>
                    <a:cubicBezTo>
                      <a:pt x="3822" y="3823"/>
                      <a:pt x="4171" y="3962"/>
                      <a:pt x="4478" y="4116"/>
                    </a:cubicBezTo>
                    <a:cubicBezTo>
                      <a:pt x="4604" y="4213"/>
                      <a:pt x="4729" y="4325"/>
                      <a:pt x="4827" y="4450"/>
                    </a:cubicBezTo>
                    <a:cubicBezTo>
                      <a:pt x="4855" y="4464"/>
                      <a:pt x="4869" y="4506"/>
                      <a:pt x="4883" y="4520"/>
                    </a:cubicBezTo>
                    <a:cubicBezTo>
                      <a:pt x="4924" y="4576"/>
                      <a:pt x="4952" y="4590"/>
                      <a:pt x="4966" y="4604"/>
                    </a:cubicBezTo>
                    <a:cubicBezTo>
                      <a:pt x="5175" y="4855"/>
                      <a:pt x="5371" y="5134"/>
                      <a:pt x="5552" y="5427"/>
                    </a:cubicBezTo>
                    <a:cubicBezTo>
                      <a:pt x="5568" y="5465"/>
                      <a:pt x="5595" y="5481"/>
                      <a:pt x="5618" y="5481"/>
                    </a:cubicBezTo>
                    <a:cubicBezTo>
                      <a:pt x="5655" y="5481"/>
                      <a:pt x="5684" y="5439"/>
                      <a:pt x="5650" y="5371"/>
                    </a:cubicBezTo>
                    <a:cubicBezTo>
                      <a:pt x="5482" y="5036"/>
                      <a:pt x="5315" y="4646"/>
                      <a:pt x="5106" y="4255"/>
                    </a:cubicBezTo>
                    <a:cubicBezTo>
                      <a:pt x="4924" y="3878"/>
                      <a:pt x="4687" y="3502"/>
                      <a:pt x="4408" y="3265"/>
                    </a:cubicBezTo>
                    <a:cubicBezTo>
                      <a:pt x="4185" y="3055"/>
                      <a:pt x="4018" y="2944"/>
                      <a:pt x="3767" y="2916"/>
                    </a:cubicBezTo>
                    <a:cubicBezTo>
                      <a:pt x="3320" y="2860"/>
                      <a:pt x="2916" y="2651"/>
                      <a:pt x="2525" y="2358"/>
                    </a:cubicBezTo>
                    <a:lnTo>
                      <a:pt x="2455" y="2288"/>
                    </a:lnTo>
                    <a:cubicBezTo>
                      <a:pt x="2428" y="2260"/>
                      <a:pt x="2414" y="2260"/>
                      <a:pt x="2386" y="2233"/>
                    </a:cubicBezTo>
                    <a:cubicBezTo>
                      <a:pt x="2163" y="2037"/>
                      <a:pt x="1939" y="1814"/>
                      <a:pt x="1674" y="1577"/>
                    </a:cubicBezTo>
                    <a:cubicBezTo>
                      <a:pt x="1619" y="1507"/>
                      <a:pt x="1549" y="1507"/>
                      <a:pt x="1507" y="1507"/>
                    </a:cubicBezTo>
                    <a:cubicBezTo>
                      <a:pt x="1081" y="1069"/>
                      <a:pt x="623" y="642"/>
                      <a:pt x="189" y="197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9"/>
              <p:cNvSpPr/>
              <p:nvPr/>
            </p:nvSpPr>
            <p:spPr>
              <a:xfrm>
                <a:off x="660126" y="2248030"/>
                <a:ext cx="41724" cy="117901"/>
              </a:xfrm>
              <a:custGeom>
                <a:avLst/>
                <a:gdLst/>
                <a:ahLst/>
                <a:cxnLst/>
                <a:rect l="l" t="t" r="r" b="b"/>
                <a:pathLst>
                  <a:path w="963" h="272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" y="98"/>
                      <a:pt x="42" y="210"/>
                      <a:pt x="56" y="293"/>
                    </a:cubicBezTo>
                    <a:cubicBezTo>
                      <a:pt x="70" y="377"/>
                      <a:pt x="70" y="447"/>
                      <a:pt x="98" y="530"/>
                    </a:cubicBezTo>
                    <a:cubicBezTo>
                      <a:pt x="112" y="628"/>
                      <a:pt x="126" y="698"/>
                      <a:pt x="126" y="781"/>
                    </a:cubicBezTo>
                    <a:cubicBezTo>
                      <a:pt x="154" y="921"/>
                      <a:pt x="195" y="1060"/>
                      <a:pt x="251" y="1200"/>
                    </a:cubicBezTo>
                    <a:cubicBezTo>
                      <a:pt x="279" y="1270"/>
                      <a:pt x="307" y="1339"/>
                      <a:pt x="335" y="1409"/>
                    </a:cubicBezTo>
                    <a:cubicBezTo>
                      <a:pt x="349" y="1465"/>
                      <a:pt x="391" y="1535"/>
                      <a:pt x="419" y="1604"/>
                    </a:cubicBezTo>
                    <a:cubicBezTo>
                      <a:pt x="474" y="1688"/>
                      <a:pt x="530" y="1772"/>
                      <a:pt x="558" y="1855"/>
                    </a:cubicBezTo>
                    <a:cubicBezTo>
                      <a:pt x="600" y="1953"/>
                      <a:pt x="656" y="2037"/>
                      <a:pt x="684" y="2120"/>
                    </a:cubicBezTo>
                    <a:cubicBezTo>
                      <a:pt x="711" y="2204"/>
                      <a:pt x="753" y="2302"/>
                      <a:pt x="781" y="2399"/>
                    </a:cubicBezTo>
                    <a:cubicBezTo>
                      <a:pt x="823" y="2511"/>
                      <a:pt x="851" y="2609"/>
                      <a:pt x="879" y="2720"/>
                    </a:cubicBezTo>
                    <a:cubicBezTo>
                      <a:pt x="879" y="2678"/>
                      <a:pt x="893" y="2623"/>
                      <a:pt x="907" y="2595"/>
                    </a:cubicBezTo>
                    <a:cubicBezTo>
                      <a:pt x="963" y="2107"/>
                      <a:pt x="921" y="1674"/>
                      <a:pt x="809" y="1256"/>
                    </a:cubicBezTo>
                    <a:cubicBezTo>
                      <a:pt x="767" y="1158"/>
                      <a:pt x="753" y="1088"/>
                      <a:pt x="711" y="1019"/>
                    </a:cubicBezTo>
                    <a:cubicBezTo>
                      <a:pt x="684" y="949"/>
                      <a:pt x="642" y="879"/>
                      <a:pt x="614" y="837"/>
                    </a:cubicBezTo>
                    <a:cubicBezTo>
                      <a:pt x="586" y="767"/>
                      <a:pt x="544" y="712"/>
                      <a:pt x="502" y="656"/>
                    </a:cubicBezTo>
                    <a:cubicBezTo>
                      <a:pt x="474" y="628"/>
                      <a:pt x="433" y="572"/>
                      <a:pt x="405" y="516"/>
                    </a:cubicBezTo>
                    <a:cubicBezTo>
                      <a:pt x="265" y="321"/>
                      <a:pt x="126" y="168"/>
                      <a:pt x="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9"/>
              <p:cNvSpPr/>
              <p:nvPr/>
            </p:nvSpPr>
            <p:spPr>
              <a:xfrm>
                <a:off x="652239" y="1592255"/>
                <a:ext cx="420710" cy="257164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5935" extrusionOk="0">
                    <a:moveTo>
                      <a:pt x="93" y="2342"/>
                    </a:moveTo>
                    <a:cubicBezTo>
                      <a:pt x="31" y="2370"/>
                      <a:pt x="1" y="2385"/>
                      <a:pt x="1" y="2385"/>
                    </a:cubicBezTo>
                    <a:cubicBezTo>
                      <a:pt x="32" y="2372"/>
                      <a:pt x="62" y="2357"/>
                      <a:pt x="93" y="2342"/>
                    </a:cubicBezTo>
                    <a:close/>
                    <a:moveTo>
                      <a:pt x="2888" y="0"/>
                    </a:moveTo>
                    <a:cubicBezTo>
                      <a:pt x="2818" y="0"/>
                      <a:pt x="2749" y="0"/>
                      <a:pt x="2693" y="14"/>
                    </a:cubicBezTo>
                    <a:cubicBezTo>
                      <a:pt x="2581" y="28"/>
                      <a:pt x="2442" y="70"/>
                      <a:pt x="2330" y="112"/>
                    </a:cubicBezTo>
                    <a:cubicBezTo>
                      <a:pt x="2163" y="223"/>
                      <a:pt x="2051" y="307"/>
                      <a:pt x="1981" y="502"/>
                    </a:cubicBezTo>
                    <a:cubicBezTo>
                      <a:pt x="1926" y="697"/>
                      <a:pt x="1856" y="851"/>
                      <a:pt x="1772" y="976"/>
                    </a:cubicBezTo>
                    <a:cubicBezTo>
                      <a:pt x="1689" y="1116"/>
                      <a:pt x="1605" y="1214"/>
                      <a:pt x="1493" y="1325"/>
                    </a:cubicBezTo>
                    <a:cubicBezTo>
                      <a:pt x="1479" y="1339"/>
                      <a:pt x="1465" y="1339"/>
                      <a:pt x="1437" y="1353"/>
                    </a:cubicBezTo>
                    <a:lnTo>
                      <a:pt x="1410" y="1395"/>
                    </a:lnTo>
                    <a:lnTo>
                      <a:pt x="1200" y="1548"/>
                    </a:lnTo>
                    <a:cubicBezTo>
                      <a:pt x="1131" y="1604"/>
                      <a:pt x="1061" y="1646"/>
                      <a:pt x="977" y="1702"/>
                    </a:cubicBezTo>
                    <a:cubicBezTo>
                      <a:pt x="935" y="1716"/>
                      <a:pt x="921" y="1772"/>
                      <a:pt x="935" y="1827"/>
                    </a:cubicBezTo>
                    <a:cubicBezTo>
                      <a:pt x="658" y="1979"/>
                      <a:pt x="381" y="2198"/>
                      <a:pt x="93" y="2342"/>
                    </a:cubicBezTo>
                    <a:lnTo>
                      <a:pt x="93" y="2342"/>
                    </a:lnTo>
                    <a:cubicBezTo>
                      <a:pt x="150" y="2316"/>
                      <a:pt x="235" y="2279"/>
                      <a:pt x="349" y="2232"/>
                    </a:cubicBezTo>
                    <a:cubicBezTo>
                      <a:pt x="447" y="2176"/>
                      <a:pt x="587" y="2134"/>
                      <a:pt x="740" y="2064"/>
                    </a:cubicBezTo>
                    <a:cubicBezTo>
                      <a:pt x="810" y="2037"/>
                      <a:pt x="907" y="2023"/>
                      <a:pt x="991" y="1981"/>
                    </a:cubicBezTo>
                    <a:cubicBezTo>
                      <a:pt x="1075" y="1953"/>
                      <a:pt x="1159" y="1911"/>
                      <a:pt x="1270" y="1897"/>
                    </a:cubicBezTo>
                    <a:cubicBezTo>
                      <a:pt x="1647" y="1772"/>
                      <a:pt x="2121" y="1674"/>
                      <a:pt x="2609" y="1632"/>
                    </a:cubicBezTo>
                    <a:lnTo>
                      <a:pt x="2860" y="1632"/>
                    </a:lnTo>
                    <a:cubicBezTo>
                      <a:pt x="3223" y="1674"/>
                      <a:pt x="3516" y="1911"/>
                      <a:pt x="3725" y="2232"/>
                    </a:cubicBezTo>
                    <a:cubicBezTo>
                      <a:pt x="3878" y="2469"/>
                      <a:pt x="3934" y="2678"/>
                      <a:pt x="4004" y="2887"/>
                    </a:cubicBezTo>
                    <a:cubicBezTo>
                      <a:pt x="4074" y="3083"/>
                      <a:pt x="4144" y="3250"/>
                      <a:pt x="4297" y="3417"/>
                    </a:cubicBezTo>
                    <a:lnTo>
                      <a:pt x="4325" y="3431"/>
                    </a:lnTo>
                    <a:cubicBezTo>
                      <a:pt x="4331" y="3442"/>
                      <a:pt x="4340" y="3447"/>
                      <a:pt x="4350" y="3447"/>
                    </a:cubicBezTo>
                    <a:cubicBezTo>
                      <a:pt x="4402" y="3447"/>
                      <a:pt x="4488" y="3307"/>
                      <a:pt x="4464" y="3236"/>
                    </a:cubicBezTo>
                    <a:cubicBezTo>
                      <a:pt x="4422" y="3166"/>
                      <a:pt x="4409" y="3083"/>
                      <a:pt x="4395" y="2999"/>
                    </a:cubicBezTo>
                    <a:cubicBezTo>
                      <a:pt x="4367" y="2901"/>
                      <a:pt x="4353" y="2832"/>
                      <a:pt x="4339" y="2748"/>
                    </a:cubicBezTo>
                    <a:cubicBezTo>
                      <a:pt x="4325" y="2664"/>
                      <a:pt x="4297" y="2581"/>
                      <a:pt x="4269" y="2483"/>
                    </a:cubicBezTo>
                    <a:cubicBezTo>
                      <a:pt x="4255" y="2399"/>
                      <a:pt x="4213" y="2316"/>
                      <a:pt x="4171" y="2232"/>
                    </a:cubicBezTo>
                    <a:lnTo>
                      <a:pt x="4171" y="2232"/>
                    </a:lnTo>
                    <a:lnTo>
                      <a:pt x="4283" y="2385"/>
                    </a:lnTo>
                    <a:cubicBezTo>
                      <a:pt x="4311" y="2441"/>
                      <a:pt x="4353" y="2483"/>
                      <a:pt x="4367" y="2553"/>
                    </a:cubicBezTo>
                    <a:cubicBezTo>
                      <a:pt x="4409" y="2608"/>
                      <a:pt x="4422" y="2678"/>
                      <a:pt x="4450" y="2734"/>
                    </a:cubicBezTo>
                    <a:cubicBezTo>
                      <a:pt x="4478" y="2804"/>
                      <a:pt x="4506" y="2860"/>
                      <a:pt x="4520" y="2929"/>
                    </a:cubicBezTo>
                    <a:cubicBezTo>
                      <a:pt x="4646" y="3236"/>
                      <a:pt x="4771" y="3487"/>
                      <a:pt x="5022" y="3627"/>
                    </a:cubicBezTo>
                    <a:cubicBezTo>
                      <a:pt x="5026" y="3629"/>
                      <a:pt x="5031" y="3631"/>
                      <a:pt x="5037" y="3631"/>
                    </a:cubicBezTo>
                    <a:cubicBezTo>
                      <a:pt x="5087" y="3631"/>
                      <a:pt x="5184" y="3525"/>
                      <a:pt x="5134" y="3487"/>
                    </a:cubicBezTo>
                    <a:cubicBezTo>
                      <a:pt x="4966" y="3278"/>
                      <a:pt x="4841" y="3041"/>
                      <a:pt x="4827" y="2678"/>
                    </a:cubicBezTo>
                    <a:cubicBezTo>
                      <a:pt x="4799" y="2441"/>
                      <a:pt x="4799" y="2246"/>
                      <a:pt x="4688" y="2037"/>
                    </a:cubicBezTo>
                    <a:cubicBezTo>
                      <a:pt x="4646" y="1981"/>
                      <a:pt x="4618" y="1925"/>
                      <a:pt x="4576" y="1897"/>
                    </a:cubicBezTo>
                    <a:lnTo>
                      <a:pt x="4576" y="1897"/>
                    </a:lnTo>
                    <a:cubicBezTo>
                      <a:pt x="4632" y="1911"/>
                      <a:pt x="4701" y="1925"/>
                      <a:pt x="4757" y="1953"/>
                    </a:cubicBezTo>
                    <a:cubicBezTo>
                      <a:pt x="4799" y="1967"/>
                      <a:pt x="4869" y="1995"/>
                      <a:pt x="4925" y="2023"/>
                    </a:cubicBezTo>
                    <a:cubicBezTo>
                      <a:pt x="4966" y="2037"/>
                      <a:pt x="4994" y="2050"/>
                      <a:pt x="5050" y="2064"/>
                    </a:cubicBezTo>
                    <a:lnTo>
                      <a:pt x="5148" y="2120"/>
                    </a:lnTo>
                    <a:cubicBezTo>
                      <a:pt x="5218" y="2162"/>
                      <a:pt x="5315" y="2190"/>
                      <a:pt x="5385" y="2232"/>
                    </a:cubicBezTo>
                    <a:cubicBezTo>
                      <a:pt x="5469" y="2274"/>
                      <a:pt x="5552" y="2316"/>
                      <a:pt x="5622" y="2343"/>
                    </a:cubicBezTo>
                    <a:cubicBezTo>
                      <a:pt x="5859" y="2469"/>
                      <a:pt x="6054" y="2594"/>
                      <a:pt x="6250" y="2720"/>
                    </a:cubicBezTo>
                    <a:cubicBezTo>
                      <a:pt x="6319" y="2762"/>
                      <a:pt x="6389" y="2804"/>
                      <a:pt x="6459" y="2860"/>
                    </a:cubicBezTo>
                    <a:cubicBezTo>
                      <a:pt x="6529" y="2901"/>
                      <a:pt x="6598" y="2943"/>
                      <a:pt x="6668" y="2999"/>
                    </a:cubicBezTo>
                    <a:cubicBezTo>
                      <a:pt x="7421" y="3515"/>
                      <a:pt x="8133" y="4157"/>
                      <a:pt x="8761" y="4812"/>
                    </a:cubicBezTo>
                    <a:cubicBezTo>
                      <a:pt x="8886" y="4924"/>
                      <a:pt x="9012" y="5063"/>
                      <a:pt x="9123" y="5203"/>
                    </a:cubicBezTo>
                    <a:lnTo>
                      <a:pt x="9151" y="5231"/>
                    </a:lnTo>
                    <a:lnTo>
                      <a:pt x="9151" y="5314"/>
                    </a:lnTo>
                    <a:cubicBezTo>
                      <a:pt x="9193" y="5468"/>
                      <a:pt x="9095" y="5858"/>
                      <a:pt x="9291" y="5928"/>
                    </a:cubicBezTo>
                    <a:cubicBezTo>
                      <a:pt x="9305" y="5932"/>
                      <a:pt x="9321" y="5934"/>
                      <a:pt x="9337" y="5934"/>
                    </a:cubicBezTo>
                    <a:cubicBezTo>
                      <a:pt x="9431" y="5934"/>
                      <a:pt x="9550" y="5868"/>
                      <a:pt x="9597" y="5761"/>
                    </a:cubicBezTo>
                    <a:cubicBezTo>
                      <a:pt x="9611" y="5747"/>
                      <a:pt x="9653" y="5733"/>
                      <a:pt x="9653" y="5719"/>
                    </a:cubicBezTo>
                    <a:cubicBezTo>
                      <a:pt x="9709" y="5398"/>
                      <a:pt x="9597" y="5091"/>
                      <a:pt x="9388" y="4882"/>
                    </a:cubicBezTo>
                    <a:cubicBezTo>
                      <a:pt x="8984" y="4478"/>
                      <a:pt x="8482" y="4185"/>
                      <a:pt x="8007" y="3836"/>
                    </a:cubicBezTo>
                    <a:lnTo>
                      <a:pt x="7756" y="3571"/>
                    </a:lnTo>
                    <a:cubicBezTo>
                      <a:pt x="7561" y="3390"/>
                      <a:pt x="7352" y="3250"/>
                      <a:pt x="7142" y="3111"/>
                    </a:cubicBezTo>
                    <a:lnTo>
                      <a:pt x="6780" y="2860"/>
                    </a:lnTo>
                    <a:cubicBezTo>
                      <a:pt x="6794" y="2860"/>
                      <a:pt x="6808" y="2860"/>
                      <a:pt x="6822" y="2873"/>
                    </a:cubicBezTo>
                    <a:cubicBezTo>
                      <a:pt x="6842" y="2876"/>
                      <a:pt x="6865" y="2877"/>
                      <a:pt x="6890" y="2877"/>
                    </a:cubicBezTo>
                    <a:cubicBezTo>
                      <a:pt x="7002" y="2877"/>
                      <a:pt x="7146" y="2854"/>
                      <a:pt x="7226" y="2832"/>
                    </a:cubicBezTo>
                    <a:cubicBezTo>
                      <a:pt x="7331" y="2825"/>
                      <a:pt x="7428" y="2821"/>
                      <a:pt x="7519" y="2821"/>
                    </a:cubicBezTo>
                    <a:cubicBezTo>
                      <a:pt x="7610" y="2821"/>
                      <a:pt x="7693" y="2825"/>
                      <a:pt x="7770" y="2832"/>
                    </a:cubicBezTo>
                    <a:cubicBezTo>
                      <a:pt x="7951" y="2873"/>
                      <a:pt x="8105" y="2929"/>
                      <a:pt x="8272" y="3027"/>
                    </a:cubicBezTo>
                    <a:cubicBezTo>
                      <a:pt x="8282" y="3034"/>
                      <a:pt x="8293" y="3037"/>
                      <a:pt x="8305" y="3037"/>
                    </a:cubicBezTo>
                    <a:cubicBezTo>
                      <a:pt x="8361" y="3037"/>
                      <a:pt x="8430" y="2964"/>
                      <a:pt x="8384" y="2929"/>
                    </a:cubicBezTo>
                    <a:cubicBezTo>
                      <a:pt x="8189" y="2748"/>
                      <a:pt x="7979" y="2525"/>
                      <a:pt x="7756" y="2343"/>
                    </a:cubicBezTo>
                    <a:cubicBezTo>
                      <a:pt x="7631" y="2260"/>
                      <a:pt x="7505" y="2190"/>
                      <a:pt x="7366" y="2134"/>
                    </a:cubicBezTo>
                    <a:cubicBezTo>
                      <a:pt x="7226" y="2092"/>
                      <a:pt x="7087" y="2050"/>
                      <a:pt x="6947" y="2050"/>
                    </a:cubicBezTo>
                    <a:cubicBezTo>
                      <a:pt x="6710" y="2050"/>
                      <a:pt x="6515" y="2092"/>
                      <a:pt x="6306" y="2106"/>
                    </a:cubicBezTo>
                    <a:cubicBezTo>
                      <a:pt x="6264" y="2109"/>
                      <a:pt x="6221" y="2111"/>
                      <a:pt x="6178" y="2111"/>
                    </a:cubicBezTo>
                    <a:cubicBezTo>
                      <a:pt x="6020" y="2111"/>
                      <a:pt x="5856" y="2088"/>
                      <a:pt x="5692" y="2023"/>
                    </a:cubicBezTo>
                    <a:cubicBezTo>
                      <a:pt x="5580" y="1967"/>
                      <a:pt x="5469" y="1925"/>
                      <a:pt x="5329" y="1897"/>
                    </a:cubicBezTo>
                    <a:cubicBezTo>
                      <a:pt x="4966" y="1702"/>
                      <a:pt x="4576" y="1548"/>
                      <a:pt x="4185" y="1437"/>
                    </a:cubicBezTo>
                    <a:cubicBezTo>
                      <a:pt x="3887" y="1365"/>
                      <a:pt x="3580" y="1323"/>
                      <a:pt x="3272" y="1323"/>
                    </a:cubicBezTo>
                    <a:cubicBezTo>
                      <a:pt x="3163" y="1323"/>
                      <a:pt x="3053" y="1328"/>
                      <a:pt x="2944" y="1339"/>
                    </a:cubicBezTo>
                    <a:cubicBezTo>
                      <a:pt x="2804" y="1353"/>
                      <a:pt x="2665" y="1367"/>
                      <a:pt x="2525" y="1367"/>
                    </a:cubicBezTo>
                    <a:cubicBezTo>
                      <a:pt x="2386" y="1395"/>
                      <a:pt x="2247" y="1409"/>
                      <a:pt x="2121" y="1423"/>
                    </a:cubicBezTo>
                    <a:cubicBezTo>
                      <a:pt x="2163" y="1395"/>
                      <a:pt x="2191" y="1353"/>
                      <a:pt x="2233" y="1297"/>
                    </a:cubicBezTo>
                    <a:cubicBezTo>
                      <a:pt x="2260" y="1228"/>
                      <a:pt x="2302" y="1158"/>
                      <a:pt x="2344" y="1088"/>
                    </a:cubicBezTo>
                    <a:cubicBezTo>
                      <a:pt x="2512" y="907"/>
                      <a:pt x="2637" y="670"/>
                      <a:pt x="2818" y="488"/>
                    </a:cubicBezTo>
                    <a:cubicBezTo>
                      <a:pt x="2902" y="432"/>
                      <a:pt x="2986" y="377"/>
                      <a:pt x="3097" y="349"/>
                    </a:cubicBezTo>
                    <a:lnTo>
                      <a:pt x="3153" y="349"/>
                    </a:lnTo>
                    <a:cubicBezTo>
                      <a:pt x="3181" y="349"/>
                      <a:pt x="3209" y="321"/>
                      <a:pt x="3223" y="307"/>
                    </a:cubicBezTo>
                    <a:cubicBezTo>
                      <a:pt x="3321" y="279"/>
                      <a:pt x="3432" y="279"/>
                      <a:pt x="3530" y="251"/>
                    </a:cubicBezTo>
                    <a:lnTo>
                      <a:pt x="3851" y="251"/>
                    </a:lnTo>
                    <a:cubicBezTo>
                      <a:pt x="3920" y="251"/>
                      <a:pt x="3934" y="153"/>
                      <a:pt x="3865" y="140"/>
                    </a:cubicBezTo>
                    <a:cubicBezTo>
                      <a:pt x="3809" y="112"/>
                      <a:pt x="3739" y="112"/>
                      <a:pt x="3697" y="98"/>
                    </a:cubicBezTo>
                    <a:cubicBezTo>
                      <a:pt x="3627" y="84"/>
                      <a:pt x="3572" y="84"/>
                      <a:pt x="3502" y="70"/>
                    </a:cubicBezTo>
                    <a:cubicBezTo>
                      <a:pt x="3432" y="42"/>
                      <a:pt x="3362" y="42"/>
                      <a:pt x="3307" y="28"/>
                    </a:cubicBezTo>
                    <a:cubicBezTo>
                      <a:pt x="3237" y="14"/>
                      <a:pt x="3167" y="14"/>
                      <a:pt x="3097" y="14"/>
                    </a:cubicBezTo>
                    <a:cubicBezTo>
                      <a:pt x="3028" y="14"/>
                      <a:pt x="2958" y="0"/>
                      <a:pt x="2888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9"/>
              <p:cNvSpPr/>
              <p:nvPr/>
            </p:nvSpPr>
            <p:spPr>
              <a:xfrm>
                <a:off x="923017" y="1693000"/>
                <a:ext cx="67721" cy="1880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434" extrusionOk="0">
                    <a:moveTo>
                      <a:pt x="836" y="1"/>
                    </a:moveTo>
                    <a:cubicBezTo>
                      <a:pt x="508" y="1"/>
                      <a:pt x="255" y="119"/>
                      <a:pt x="1" y="144"/>
                    </a:cubicBezTo>
                    <a:cubicBezTo>
                      <a:pt x="43" y="172"/>
                      <a:pt x="98" y="200"/>
                      <a:pt x="126" y="228"/>
                    </a:cubicBezTo>
                    <a:cubicBezTo>
                      <a:pt x="196" y="269"/>
                      <a:pt x="266" y="311"/>
                      <a:pt x="336" y="367"/>
                    </a:cubicBezTo>
                    <a:cubicBezTo>
                      <a:pt x="438" y="408"/>
                      <a:pt x="547" y="434"/>
                      <a:pt x="675" y="434"/>
                    </a:cubicBezTo>
                    <a:cubicBezTo>
                      <a:pt x="722" y="434"/>
                      <a:pt x="771" y="430"/>
                      <a:pt x="824" y="423"/>
                    </a:cubicBezTo>
                    <a:cubicBezTo>
                      <a:pt x="949" y="381"/>
                      <a:pt x="1075" y="367"/>
                      <a:pt x="1186" y="353"/>
                    </a:cubicBezTo>
                    <a:cubicBezTo>
                      <a:pt x="1312" y="339"/>
                      <a:pt x="1437" y="325"/>
                      <a:pt x="1563" y="325"/>
                    </a:cubicBezTo>
                    <a:cubicBezTo>
                      <a:pt x="1535" y="297"/>
                      <a:pt x="1535" y="283"/>
                      <a:pt x="1521" y="269"/>
                    </a:cubicBezTo>
                    <a:cubicBezTo>
                      <a:pt x="1354" y="144"/>
                      <a:pt x="1158" y="60"/>
                      <a:pt x="935" y="4"/>
                    </a:cubicBezTo>
                    <a:cubicBezTo>
                      <a:pt x="901" y="2"/>
                      <a:pt x="868" y="1"/>
                      <a:pt x="836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9"/>
              <p:cNvSpPr/>
              <p:nvPr/>
            </p:nvSpPr>
            <p:spPr>
              <a:xfrm>
                <a:off x="247308" y="512745"/>
                <a:ext cx="187998" cy="401019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9255" extrusionOk="0">
                    <a:moveTo>
                      <a:pt x="3836" y="1"/>
                    </a:moveTo>
                    <a:cubicBezTo>
                      <a:pt x="3808" y="29"/>
                      <a:pt x="3808" y="43"/>
                      <a:pt x="3808" y="57"/>
                    </a:cubicBezTo>
                    <a:cubicBezTo>
                      <a:pt x="3766" y="615"/>
                      <a:pt x="3724" y="1159"/>
                      <a:pt x="3669" y="1716"/>
                    </a:cubicBezTo>
                    <a:cubicBezTo>
                      <a:pt x="3599" y="2260"/>
                      <a:pt x="3515" y="2791"/>
                      <a:pt x="3362" y="3321"/>
                    </a:cubicBezTo>
                    <a:cubicBezTo>
                      <a:pt x="3306" y="3488"/>
                      <a:pt x="3236" y="3669"/>
                      <a:pt x="3180" y="3823"/>
                    </a:cubicBezTo>
                    <a:cubicBezTo>
                      <a:pt x="3139" y="3879"/>
                      <a:pt x="3083" y="3920"/>
                      <a:pt x="3041" y="3962"/>
                    </a:cubicBezTo>
                    <a:cubicBezTo>
                      <a:pt x="2748" y="4269"/>
                      <a:pt x="2623" y="4618"/>
                      <a:pt x="2525" y="5008"/>
                    </a:cubicBezTo>
                    <a:cubicBezTo>
                      <a:pt x="2441" y="5036"/>
                      <a:pt x="2371" y="5064"/>
                      <a:pt x="2302" y="5120"/>
                    </a:cubicBezTo>
                    <a:cubicBezTo>
                      <a:pt x="2232" y="5148"/>
                      <a:pt x="2162" y="5218"/>
                      <a:pt x="2106" y="5287"/>
                    </a:cubicBezTo>
                    <a:cubicBezTo>
                      <a:pt x="1953" y="5469"/>
                      <a:pt x="1841" y="5734"/>
                      <a:pt x="1772" y="5971"/>
                    </a:cubicBezTo>
                    <a:cubicBezTo>
                      <a:pt x="1674" y="6013"/>
                      <a:pt x="1576" y="6027"/>
                      <a:pt x="1479" y="6082"/>
                    </a:cubicBezTo>
                    <a:cubicBezTo>
                      <a:pt x="1395" y="6124"/>
                      <a:pt x="1297" y="6180"/>
                      <a:pt x="1214" y="6264"/>
                    </a:cubicBezTo>
                    <a:cubicBezTo>
                      <a:pt x="991" y="6473"/>
                      <a:pt x="809" y="6752"/>
                      <a:pt x="628" y="7003"/>
                    </a:cubicBezTo>
                    <a:cubicBezTo>
                      <a:pt x="586" y="7059"/>
                      <a:pt x="558" y="7101"/>
                      <a:pt x="516" y="7143"/>
                    </a:cubicBezTo>
                    <a:cubicBezTo>
                      <a:pt x="488" y="7198"/>
                      <a:pt x="461" y="7240"/>
                      <a:pt x="433" y="7282"/>
                    </a:cubicBezTo>
                    <a:cubicBezTo>
                      <a:pt x="419" y="7338"/>
                      <a:pt x="377" y="7380"/>
                      <a:pt x="377" y="7435"/>
                    </a:cubicBezTo>
                    <a:cubicBezTo>
                      <a:pt x="363" y="7491"/>
                      <a:pt x="349" y="7547"/>
                      <a:pt x="349" y="7589"/>
                    </a:cubicBezTo>
                    <a:lnTo>
                      <a:pt x="321" y="7617"/>
                    </a:lnTo>
                    <a:cubicBezTo>
                      <a:pt x="251" y="7700"/>
                      <a:pt x="182" y="7798"/>
                      <a:pt x="140" y="7910"/>
                    </a:cubicBezTo>
                    <a:cubicBezTo>
                      <a:pt x="84" y="8007"/>
                      <a:pt x="28" y="8119"/>
                      <a:pt x="0" y="8244"/>
                    </a:cubicBezTo>
                    <a:lnTo>
                      <a:pt x="14" y="8217"/>
                    </a:lnTo>
                    <a:cubicBezTo>
                      <a:pt x="237" y="8119"/>
                      <a:pt x="461" y="8007"/>
                      <a:pt x="698" y="7896"/>
                    </a:cubicBezTo>
                    <a:cubicBezTo>
                      <a:pt x="739" y="7854"/>
                      <a:pt x="795" y="7826"/>
                      <a:pt x="865" y="7798"/>
                    </a:cubicBezTo>
                    <a:lnTo>
                      <a:pt x="949" y="7756"/>
                    </a:lnTo>
                    <a:lnTo>
                      <a:pt x="1046" y="7700"/>
                    </a:lnTo>
                    <a:cubicBezTo>
                      <a:pt x="1088" y="7659"/>
                      <a:pt x="1158" y="7631"/>
                      <a:pt x="1214" y="7589"/>
                    </a:cubicBezTo>
                    <a:cubicBezTo>
                      <a:pt x="1270" y="7561"/>
                      <a:pt x="1325" y="7505"/>
                      <a:pt x="1395" y="7477"/>
                    </a:cubicBezTo>
                    <a:cubicBezTo>
                      <a:pt x="1437" y="7435"/>
                      <a:pt x="1493" y="7380"/>
                      <a:pt x="1548" y="7352"/>
                    </a:cubicBezTo>
                    <a:cubicBezTo>
                      <a:pt x="1604" y="7296"/>
                      <a:pt x="1646" y="7268"/>
                      <a:pt x="1702" y="7212"/>
                    </a:cubicBezTo>
                    <a:lnTo>
                      <a:pt x="1841" y="7073"/>
                    </a:lnTo>
                    <a:lnTo>
                      <a:pt x="1855" y="7059"/>
                    </a:lnTo>
                    <a:lnTo>
                      <a:pt x="1911" y="7003"/>
                    </a:lnTo>
                    <a:cubicBezTo>
                      <a:pt x="1953" y="6961"/>
                      <a:pt x="1981" y="6905"/>
                      <a:pt x="1981" y="6905"/>
                    </a:cubicBezTo>
                    <a:cubicBezTo>
                      <a:pt x="2176" y="6682"/>
                      <a:pt x="2330" y="6459"/>
                      <a:pt x="2483" y="6208"/>
                    </a:cubicBezTo>
                    <a:cubicBezTo>
                      <a:pt x="2650" y="5971"/>
                      <a:pt x="2790" y="5706"/>
                      <a:pt x="2902" y="5469"/>
                    </a:cubicBezTo>
                    <a:cubicBezTo>
                      <a:pt x="2971" y="5343"/>
                      <a:pt x="3027" y="5218"/>
                      <a:pt x="3083" y="5092"/>
                    </a:cubicBezTo>
                    <a:lnTo>
                      <a:pt x="3236" y="4729"/>
                    </a:lnTo>
                    <a:cubicBezTo>
                      <a:pt x="3292" y="4618"/>
                      <a:pt x="3348" y="4506"/>
                      <a:pt x="3376" y="4381"/>
                    </a:cubicBezTo>
                    <a:cubicBezTo>
                      <a:pt x="3432" y="4283"/>
                      <a:pt x="3459" y="4158"/>
                      <a:pt x="3501" y="4046"/>
                    </a:cubicBezTo>
                    <a:lnTo>
                      <a:pt x="3599" y="3739"/>
                    </a:lnTo>
                    <a:cubicBezTo>
                      <a:pt x="3641" y="3627"/>
                      <a:pt x="3655" y="3544"/>
                      <a:pt x="3669" y="3460"/>
                    </a:cubicBezTo>
                    <a:cubicBezTo>
                      <a:pt x="3711" y="3279"/>
                      <a:pt x="3738" y="3125"/>
                      <a:pt x="3766" y="2986"/>
                    </a:cubicBezTo>
                    <a:cubicBezTo>
                      <a:pt x="3794" y="2721"/>
                      <a:pt x="3808" y="2567"/>
                      <a:pt x="3808" y="2567"/>
                    </a:cubicBezTo>
                    <a:lnTo>
                      <a:pt x="3808" y="2986"/>
                    </a:lnTo>
                    <a:cubicBezTo>
                      <a:pt x="3794" y="3125"/>
                      <a:pt x="3794" y="3279"/>
                      <a:pt x="3780" y="3474"/>
                    </a:cubicBezTo>
                    <a:cubicBezTo>
                      <a:pt x="3766" y="3572"/>
                      <a:pt x="3766" y="3669"/>
                      <a:pt x="3738" y="3767"/>
                    </a:cubicBezTo>
                    <a:cubicBezTo>
                      <a:pt x="3724" y="3879"/>
                      <a:pt x="3711" y="3976"/>
                      <a:pt x="3669" y="4102"/>
                    </a:cubicBezTo>
                    <a:cubicBezTo>
                      <a:pt x="3627" y="4339"/>
                      <a:pt x="3557" y="4576"/>
                      <a:pt x="3487" y="4813"/>
                    </a:cubicBezTo>
                    <a:cubicBezTo>
                      <a:pt x="3390" y="5064"/>
                      <a:pt x="3320" y="5329"/>
                      <a:pt x="3222" y="5608"/>
                    </a:cubicBezTo>
                    <a:cubicBezTo>
                      <a:pt x="3111" y="5859"/>
                      <a:pt x="3013" y="6138"/>
                      <a:pt x="2874" y="6403"/>
                    </a:cubicBezTo>
                    <a:cubicBezTo>
                      <a:pt x="2748" y="6668"/>
                      <a:pt x="2595" y="6947"/>
                      <a:pt x="2413" y="7212"/>
                    </a:cubicBezTo>
                    <a:lnTo>
                      <a:pt x="2344" y="7310"/>
                    </a:lnTo>
                    <a:lnTo>
                      <a:pt x="2316" y="7366"/>
                    </a:lnTo>
                    <a:lnTo>
                      <a:pt x="2302" y="7380"/>
                    </a:lnTo>
                    <a:lnTo>
                      <a:pt x="2302" y="7394"/>
                    </a:lnTo>
                    <a:cubicBezTo>
                      <a:pt x="2246" y="7463"/>
                      <a:pt x="2204" y="7533"/>
                      <a:pt x="2162" y="7589"/>
                    </a:cubicBezTo>
                    <a:cubicBezTo>
                      <a:pt x="2106" y="7659"/>
                      <a:pt x="2051" y="7728"/>
                      <a:pt x="1995" y="7784"/>
                    </a:cubicBezTo>
                    <a:cubicBezTo>
                      <a:pt x="1953" y="7854"/>
                      <a:pt x="1897" y="7910"/>
                      <a:pt x="1841" y="7979"/>
                    </a:cubicBezTo>
                    <a:cubicBezTo>
                      <a:pt x="1786" y="8021"/>
                      <a:pt x="1744" y="8091"/>
                      <a:pt x="1674" y="8147"/>
                    </a:cubicBezTo>
                    <a:cubicBezTo>
                      <a:pt x="1618" y="8203"/>
                      <a:pt x="1548" y="8258"/>
                      <a:pt x="1493" y="8328"/>
                    </a:cubicBezTo>
                    <a:lnTo>
                      <a:pt x="1409" y="8412"/>
                    </a:lnTo>
                    <a:lnTo>
                      <a:pt x="1325" y="8482"/>
                    </a:lnTo>
                    <a:cubicBezTo>
                      <a:pt x="1256" y="8537"/>
                      <a:pt x="1200" y="8579"/>
                      <a:pt x="1130" y="8621"/>
                    </a:cubicBezTo>
                    <a:cubicBezTo>
                      <a:pt x="865" y="8788"/>
                      <a:pt x="600" y="8928"/>
                      <a:pt x="349" y="9040"/>
                    </a:cubicBezTo>
                    <a:cubicBezTo>
                      <a:pt x="293" y="9053"/>
                      <a:pt x="223" y="9095"/>
                      <a:pt x="168" y="9109"/>
                    </a:cubicBezTo>
                    <a:cubicBezTo>
                      <a:pt x="312" y="9205"/>
                      <a:pt x="496" y="9254"/>
                      <a:pt x="702" y="9254"/>
                    </a:cubicBezTo>
                    <a:cubicBezTo>
                      <a:pt x="916" y="9254"/>
                      <a:pt x="1154" y="9202"/>
                      <a:pt x="1395" y="9095"/>
                    </a:cubicBezTo>
                    <a:cubicBezTo>
                      <a:pt x="1507" y="9081"/>
                      <a:pt x="1646" y="9053"/>
                      <a:pt x="1786" y="9026"/>
                    </a:cubicBezTo>
                    <a:cubicBezTo>
                      <a:pt x="1925" y="8984"/>
                      <a:pt x="2065" y="8928"/>
                      <a:pt x="2246" y="8844"/>
                    </a:cubicBezTo>
                    <a:cubicBezTo>
                      <a:pt x="2371" y="8788"/>
                      <a:pt x="2483" y="8733"/>
                      <a:pt x="2609" y="8635"/>
                    </a:cubicBezTo>
                    <a:cubicBezTo>
                      <a:pt x="2734" y="8551"/>
                      <a:pt x="2860" y="8468"/>
                      <a:pt x="2957" y="8356"/>
                    </a:cubicBezTo>
                    <a:lnTo>
                      <a:pt x="3111" y="8203"/>
                    </a:lnTo>
                    <a:cubicBezTo>
                      <a:pt x="3167" y="8147"/>
                      <a:pt x="3222" y="8077"/>
                      <a:pt x="3250" y="8035"/>
                    </a:cubicBezTo>
                    <a:cubicBezTo>
                      <a:pt x="3292" y="7979"/>
                      <a:pt x="3348" y="7910"/>
                      <a:pt x="3376" y="7854"/>
                    </a:cubicBezTo>
                    <a:cubicBezTo>
                      <a:pt x="3348" y="7756"/>
                      <a:pt x="3376" y="7700"/>
                      <a:pt x="3418" y="7631"/>
                    </a:cubicBezTo>
                    <a:cubicBezTo>
                      <a:pt x="3446" y="7519"/>
                      <a:pt x="3446" y="7435"/>
                      <a:pt x="3446" y="7366"/>
                    </a:cubicBezTo>
                    <a:cubicBezTo>
                      <a:pt x="3557" y="7282"/>
                      <a:pt x="3669" y="7170"/>
                      <a:pt x="3766" y="7059"/>
                    </a:cubicBezTo>
                    <a:cubicBezTo>
                      <a:pt x="3808" y="7003"/>
                      <a:pt x="3850" y="6933"/>
                      <a:pt x="3878" y="6864"/>
                    </a:cubicBezTo>
                    <a:cubicBezTo>
                      <a:pt x="3920" y="6794"/>
                      <a:pt x="3934" y="6724"/>
                      <a:pt x="3976" y="6668"/>
                    </a:cubicBezTo>
                    <a:cubicBezTo>
                      <a:pt x="4003" y="6571"/>
                      <a:pt x="4017" y="6459"/>
                      <a:pt x="4017" y="6361"/>
                    </a:cubicBezTo>
                    <a:cubicBezTo>
                      <a:pt x="4017" y="6250"/>
                      <a:pt x="4017" y="6166"/>
                      <a:pt x="4003" y="6082"/>
                    </a:cubicBezTo>
                    <a:lnTo>
                      <a:pt x="4003" y="6055"/>
                    </a:lnTo>
                    <a:cubicBezTo>
                      <a:pt x="4017" y="6013"/>
                      <a:pt x="4059" y="5957"/>
                      <a:pt x="4073" y="5901"/>
                    </a:cubicBezTo>
                    <a:cubicBezTo>
                      <a:pt x="4115" y="5817"/>
                      <a:pt x="4129" y="5734"/>
                      <a:pt x="4157" y="5636"/>
                    </a:cubicBezTo>
                    <a:cubicBezTo>
                      <a:pt x="4185" y="5552"/>
                      <a:pt x="4213" y="5469"/>
                      <a:pt x="4213" y="5385"/>
                    </a:cubicBezTo>
                    <a:lnTo>
                      <a:pt x="4213" y="5273"/>
                    </a:lnTo>
                    <a:lnTo>
                      <a:pt x="4213" y="5176"/>
                    </a:lnTo>
                    <a:cubicBezTo>
                      <a:pt x="4213" y="5106"/>
                      <a:pt x="4213" y="5008"/>
                      <a:pt x="4199" y="4925"/>
                    </a:cubicBezTo>
                    <a:cubicBezTo>
                      <a:pt x="4255" y="4841"/>
                      <a:pt x="4282" y="4729"/>
                      <a:pt x="4296" y="4618"/>
                    </a:cubicBezTo>
                    <a:cubicBezTo>
                      <a:pt x="4324" y="4506"/>
                      <a:pt x="4338" y="4367"/>
                      <a:pt x="4338" y="4241"/>
                    </a:cubicBezTo>
                    <a:cubicBezTo>
                      <a:pt x="4338" y="4102"/>
                      <a:pt x="4324" y="3920"/>
                      <a:pt x="4296" y="3739"/>
                    </a:cubicBezTo>
                    <a:cubicBezTo>
                      <a:pt x="4282" y="3572"/>
                      <a:pt x="4227" y="3390"/>
                      <a:pt x="4157" y="3293"/>
                    </a:cubicBezTo>
                    <a:cubicBezTo>
                      <a:pt x="4185" y="3056"/>
                      <a:pt x="4185" y="2832"/>
                      <a:pt x="4157" y="2623"/>
                    </a:cubicBezTo>
                    <a:cubicBezTo>
                      <a:pt x="4143" y="2135"/>
                      <a:pt x="4073" y="1661"/>
                      <a:pt x="4017" y="1172"/>
                    </a:cubicBezTo>
                    <a:cubicBezTo>
                      <a:pt x="3990" y="796"/>
                      <a:pt x="3948" y="377"/>
                      <a:pt x="3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9"/>
              <p:cNvSpPr/>
              <p:nvPr/>
            </p:nvSpPr>
            <p:spPr>
              <a:xfrm>
                <a:off x="272281" y="1764843"/>
                <a:ext cx="128163" cy="345947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7984" extrusionOk="0">
                    <a:moveTo>
                      <a:pt x="875" y="0"/>
                    </a:moveTo>
                    <a:cubicBezTo>
                      <a:pt x="848" y="0"/>
                      <a:pt x="821" y="2"/>
                      <a:pt x="796" y="5"/>
                    </a:cubicBezTo>
                    <a:lnTo>
                      <a:pt x="810" y="19"/>
                    </a:lnTo>
                    <a:cubicBezTo>
                      <a:pt x="977" y="172"/>
                      <a:pt x="1144" y="382"/>
                      <a:pt x="1256" y="591"/>
                    </a:cubicBezTo>
                    <a:cubicBezTo>
                      <a:pt x="1326" y="703"/>
                      <a:pt x="1382" y="828"/>
                      <a:pt x="1437" y="926"/>
                    </a:cubicBezTo>
                    <a:cubicBezTo>
                      <a:pt x="1479" y="1051"/>
                      <a:pt x="1535" y="1149"/>
                      <a:pt x="1577" y="1274"/>
                    </a:cubicBezTo>
                    <a:cubicBezTo>
                      <a:pt x="1619" y="1400"/>
                      <a:pt x="1660" y="1498"/>
                      <a:pt x="1716" y="1623"/>
                    </a:cubicBezTo>
                    <a:cubicBezTo>
                      <a:pt x="1730" y="1679"/>
                      <a:pt x="1744" y="1749"/>
                      <a:pt x="1786" y="1804"/>
                    </a:cubicBezTo>
                    <a:cubicBezTo>
                      <a:pt x="1786" y="1804"/>
                      <a:pt x="1800" y="1846"/>
                      <a:pt x="1814" y="1888"/>
                    </a:cubicBezTo>
                    <a:cubicBezTo>
                      <a:pt x="1828" y="1944"/>
                      <a:pt x="1856" y="1972"/>
                      <a:pt x="1856" y="1972"/>
                    </a:cubicBezTo>
                    <a:cubicBezTo>
                      <a:pt x="1939" y="2209"/>
                      <a:pt x="2009" y="2460"/>
                      <a:pt x="2065" y="2711"/>
                    </a:cubicBezTo>
                    <a:cubicBezTo>
                      <a:pt x="2121" y="2948"/>
                      <a:pt x="2149" y="3213"/>
                      <a:pt x="2163" y="3436"/>
                    </a:cubicBezTo>
                    <a:cubicBezTo>
                      <a:pt x="2177" y="3674"/>
                      <a:pt x="2177" y="3911"/>
                      <a:pt x="2163" y="4120"/>
                    </a:cubicBezTo>
                    <a:cubicBezTo>
                      <a:pt x="2149" y="4329"/>
                      <a:pt x="2135" y="4538"/>
                      <a:pt x="2121" y="4720"/>
                    </a:cubicBezTo>
                    <a:cubicBezTo>
                      <a:pt x="2093" y="4817"/>
                      <a:pt x="2093" y="4901"/>
                      <a:pt x="2079" y="4985"/>
                    </a:cubicBezTo>
                    <a:cubicBezTo>
                      <a:pt x="2065" y="5068"/>
                      <a:pt x="2065" y="5138"/>
                      <a:pt x="2037" y="5208"/>
                    </a:cubicBezTo>
                    <a:cubicBezTo>
                      <a:pt x="2023" y="5347"/>
                      <a:pt x="2009" y="5501"/>
                      <a:pt x="1995" y="5599"/>
                    </a:cubicBezTo>
                    <a:cubicBezTo>
                      <a:pt x="1981" y="5696"/>
                      <a:pt x="1981" y="5794"/>
                      <a:pt x="1953" y="5836"/>
                    </a:cubicBezTo>
                    <a:cubicBezTo>
                      <a:pt x="1953" y="5891"/>
                      <a:pt x="1939" y="5933"/>
                      <a:pt x="1939" y="5933"/>
                    </a:cubicBezTo>
                    <a:lnTo>
                      <a:pt x="1939" y="5836"/>
                    </a:lnTo>
                    <a:lnTo>
                      <a:pt x="1939" y="5599"/>
                    </a:lnTo>
                    <a:lnTo>
                      <a:pt x="1939" y="5208"/>
                    </a:lnTo>
                    <a:lnTo>
                      <a:pt x="1939" y="4971"/>
                    </a:lnTo>
                    <a:lnTo>
                      <a:pt x="1939" y="4706"/>
                    </a:lnTo>
                    <a:cubicBezTo>
                      <a:pt x="1939" y="4538"/>
                      <a:pt x="1926" y="4329"/>
                      <a:pt x="1926" y="4120"/>
                    </a:cubicBezTo>
                    <a:cubicBezTo>
                      <a:pt x="1912" y="3911"/>
                      <a:pt x="1870" y="3701"/>
                      <a:pt x="1842" y="3478"/>
                    </a:cubicBezTo>
                    <a:cubicBezTo>
                      <a:pt x="1800" y="3241"/>
                      <a:pt x="1730" y="3032"/>
                      <a:pt x="1647" y="2809"/>
                    </a:cubicBezTo>
                    <a:cubicBezTo>
                      <a:pt x="1577" y="2600"/>
                      <a:pt x="1465" y="2376"/>
                      <a:pt x="1368" y="2167"/>
                    </a:cubicBezTo>
                    <a:lnTo>
                      <a:pt x="1326" y="2083"/>
                    </a:lnTo>
                    <a:lnTo>
                      <a:pt x="1312" y="2042"/>
                    </a:lnTo>
                    <a:lnTo>
                      <a:pt x="1298" y="2028"/>
                    </a:lnTo>
                    <a:lnTo>
                      <a:pt x="1298" y="2014"/>
                    </a:lnTo>
                    <a:cubicBezTo>
                      <a:pt x="1256" y="1958"/>
                      <a:pt x="1242" y="1902"/>
                      <a:pt x="1214" y="1846"/>
                    </a:cubicBezTo>
                    <a:cubicBezTo>
                      <a:pt x="1144" y="1749"/>
                      <a:pt x="1075" y="1665"/>
                      <a:pt x="1005" y="1553"/>
                    </a:cubicBezTo>
                    <a:cubicBezTo>
                      <a:pt x="935" y="1456"/>
                      <a:pt x="865" y="1358"/>
                      <a:pt x="796" y="1274"/>
                    </a:cubicBezTo>
                    <a:lnTo>
                      <a:pt x="586" y="1009"/>
                    </a:lnTo>
                    <a:cubicBezTo>
                      <a:pt x="447" y="856"/>
                      <a:pt x="321" y="703"/>
                      <a:pt x="196" y="563"/>
                    </a:cubicBezTo>
                    <a:cubicBezTo>
                      <a:pt x="168" y="521"/>
                      <a:pt x="140" y="493"/>
                      <a:pt x="112" y="465"/>
                    </a:cubicBezTo>
                    <a:lnTo>
                      <a:pt x="112" y="465"/>
                    </a:lnTo>
                    <a:cubicBezTo>
                      <a:pt x="1" y="786"/>
                      <a:pt x="42" y="1051"/>
                      <a:pt x="126" y="1316"/>
                    </a:cubicBezTo>
                    <a:cubicBezTo>
                      <a:pt x="126" y="1344"/>
                      <a:pt x="112" y="1400"/>
                      <a:pt x="112" y="1428"/>
                    </a:cubicBezTo>
                    <a:cubicBezTo>
                      <a:pt x="112" y="1470"/>
                      <a:pt x="98" y="1512"/>
                      <a:pt x="98" y="1553"/>
                    </a:cubicBezTo>
                    <a:lnTo>
                      <a:pt x="98" y="1818"/>
                    </a:lnTo>
                    <a:cubicBezTo>
                      <a:pt x="112" y="1958"/>
                      <a:pt x="126" y="2111"/>
                      <a:pt x="168" y="2251"/>
                    </a:cubicBezTo>
                    <a:cubicBezTo>
                      <a:pt x="182" y="2321"/>
                      <a:pt x="210" y="2390"/>
                      <a:pt x="238" y="2460"/>
                    </a:cubicBezTo>
                    <a:cubicBezTo>
                      <a:pt x="266" y="2600"/>
                      <a:pt x="307" y="2655"/>
                      <a:pt x="349" y="2725"/>
                    </a:cubicBezTo>
                    <a:cubicBezTo>
                      <a:pt x="391" y="2781"/>
                      <a:pt x="461" y="2795"/>
                      <a:pt x="517" y="2809"/>
                    </a:cubicBezTo>
                    <a:cubicBezTo>
                      <a:pt x="461" y="2962"/>
                      <a:pt x="475" y="3157"/>
                      <a:pt x="559" y="3297"/>
                    </a:cubicBezTo>
                    <a:cubicBezTo>
                      <a:pt x="628" y="3423"/>
                      <a:pt x="740" y="3492"/>
                      <a:pt x="865" y="3576"/>
                    </a:cubicBezTo>
                    <a:cubicBezTo>
                      <a:pt x="865" y="3576"/>
                      <a:pt x="865" y="3590"/>
                      <a:pt x="879" y="3590"/>
                    </a:cubicBezTo>
                    <a:cubicBezTo>
                      <a:pt x="879" y="3632"/>
                      <a:pt x="879" y="3660"/>
                      <a:pt x="893" y="3701"/>
                    </a:cubicBezTo>
                    <a:cubicBezTo>
                      <a:pt x="907" y="3799"/>
                      <a:pt x="963" y="3925"/>
                      <a:pt x="991" y="4036"/>
                    </a:cubicBezTo>
                    <a:cubicBezTo>
                      <a:pt x="991" y="4050"/>
                      <a:pt x="1019" y="4064"/>
                      <a:pt x="1033" y="4078"/>
                    </a:cubicBezTo>
                    <a:cubicBezTo>
                      <a:pt x="1047" y="4106"/>
                      <a:pt x="1047" y="4120"/>
                      <a:pt x="1075" y="4134"/>
                    </a:cubicBezTo>
                    <a:cubicBezTo>
                      <a:pt x="1103" y="4190"/>
                      <a:pt x="1144" y="4245"/>
                      <a:pt x="1172" y="4273"/>
                    </a:cubicBezTo>
                    <a:cubicBezTo>
                      <a:pt x="1130" y="4413"/>
                      <a:pt x="1158" y="4566"/>
                      <a:pt x="1228" y="4748"/>
                    </a:cubicBezTo>
                    <a:cubicBezTo>
                      <a:pt x="1298" y="4943"/>
                      <a:pt x="1382" y="5250"/>
                      <a:pt x="1563" y="5403"/>
                    </a:cubicBezTo>
                    <a:cubicBezTo>
                      <a:pt x="1577" y="5585"/>
                      <a:pt x="1577" y="5738"/>
                      <a:pt x="1591" y="5919"/>
                    </a:cubicBezTo>
                    <a:cubicBezTo>
                      <a:pt x="1605" y="6282"/>
                      <a:pt x="1633" y="6659"/>
                      <a:pt x="1577" y="7035"/>
                    </a:cubicBezTo>
                    <a:cubicBezTo>
                      <a:pt x="1535" y="7342"/>
                      <a:pt x="1437" y="7663"/>
                      <a:pt x="1382" y="7984"/>
                    </a:cubicBezTo>
                    <a:cubicBezTo>
                      <a:pt x="1395" y="7984"/>
                      <a:pt x="1423" y="7970"/>
                      <a:pt x="1437" y="7956"/>
                    </a:cubicBezTo>
                    <a:cubicBezTo>
                      <a:pt x="1577" y="7761"/>
                      <a:pt x="1674" y="7551"/>
                      <a:pt x="1786" y="7342"/>
                    </a:cubicBezTo>
                    <a:cubicBezTo>
                      <a:pt x="1870" y="7133"/>
                      <a:pt x="1953" y="6910"/>
                      <a:pt x="2023" y="6686"/>
                    </a:cubicBezTo>
                    <a:cubicBezTo>
                      <a:pt x="2163" y="6226"/>
                      <a:pt x="2274" y="5780"/>
                      <a:pt x="2358" y="5320"/>
                    </a:cubicBezTo>
                    <a:cubicBezTo>
                      <a:pt x="2372" y="5250"/>
                      <a:pt x="2400" y="5166"/>
                      <a:pt x="2414" y="5096"/>
                    </a:cubicBezTo>
                    <a:cubicBezTo>
                      <a:pt x="2428" y="5027"/>
                      <a:pt x="2442" y="4943"/>
                      <a:pt x="2470" y="4873"/>
                    </a:cubicBezTo>
                    <a:cubicBezTo>
                      <a:pt x="2497" y="4817"/>
                      <a:pt x="2539" y="4762"/>
                      <a:pt x="2567" y="4734"/>
                    </a:cubicBezTo>
                    <a:cubicBezTo>
                      <a:pt x="2790" y="4399"/>
                      <a:pt x="2776" y="4036"/>
                      <a:pt x="2693" y="3646"/>
                    </a:cubicBezTo>
                    <a:cubicBezTo>
                      <a:pt x="2818" y="3520"/>
                      <a:pt x="2902" y="3381"/>
                      <a:pt x="2916" y="3199"/>
                    </a:cubicBezTo>
                    <a:cubicBezTo>
                      <a:pt x="2958" y="2948"/>
                      <a:pt x="2860" y="2641"/>
                      <a:pt x="2721" y="2404"/>
                    </a:cubicBezTo>
                    <a:cubicBezTo>
                      <a:pt x="2776" y="2307"/>
                      <a:pt x="2818" y="2195"/>
                      <a:pt x="2832" y="2083"/>
                    </a:cubicBezTo>
                    <a:cubicBezTo>
                      <a:pt x="2846" y="1958"/>
                      <a:pt x="2832" y="1832"/>
                      <a:pt x="2818" y="1693"/>
                    </a:cubicBezTo>
                    <a:cubicBezTo>
                      <a:pt x="2721" y="1316"/>
                      <a:pt x="2483" y="926"/>
                      <a:pt x="2218" y="633"/>
                    </a:cubicBezTo>
                    <a:cubicBezTo>
                      <a:pt x="2121" y="507"/>
                      <a:pt x="2009" y="424"/>
                      <a:pt x="1884" y="354"/>
                    </a:cubicBezTo>
                    <a:cubicBezTo>
                      <a:pt x="1772" y="284"/>
                      <a:pt x="1660" y="242"/>
                      <a:pt x="1535" y="228"/>
                    </a:cubicBezTo>
                    <a:cubicBezTo>
                      <a:pt x="1535" y="228"/>
                      <a:pt x="1521" y="214"/>
                      <a:pt x="1507" y="214"/>
                    </a:cubicBezTo>
                    <a:cubicBezTo>
                      <a:pt x="1322" y="91"/>
                      <a:pt x="1082" y="0"/>
                      <a:pt x="8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9"/>
              <p:cNvSpPr/>
              <p:nvPr/>
            </p:nvSpPr>
            <p:spPr>
              <a:xfrm>
                <a:off x="894623" y="3156265"/>
                <a:ext cx="234532" cy="116341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2685" extrusionOk="0">
                    <a:moveTo>
                      <a:pt x="1927" y="0"/>
                    </a:moveTo>
                    <a:cubicBezTo>
                      <a:pt x="1905" y="0"/>
                      <a:pt x="1881" y="2"/>
                      <a:pt x="1856" y="6"/>
                    </a:cubicBezTo>
                    <a:cubicBezTo>
                      <a:pt x="1772" y="6"/>
                      <a:pt x="1675" y="34"/>
                      <a:pt x="1577" y="90"/>
                    </a:cubicBezTo>
                    <a:cubicBezTo>
                      <a:pt x="1493" y="146"/>
                      <a:pt x="1410" y="215"/>
                      <a:pt x="1340" y="285"/>
                    </a:cubicBezTo>
                    <a:cubicBezTo>
                      <a:pt x="1245" y="249"/>
                      <a:pt x="1154" y="228"/>
                      <a:pt x="1061" y="228"/>
                    </a:cubicBezTo>
                    <a:cubicBezTo>
                      <a:pt x="976" y="228"/>
                      <a:pt x="889" y="245"/>
                      <a:pt x="796" y="285"/>
                    </a:cubicBezTo>
                    <a:cubicBezTo>
                      <a:pt x="531" y="383"/>
                      <a:pt x="349" y="634"/>
                      <a:pt x="182" y="843"/>
                    </a:cubicBezTo>
                    <a:cubicBezTo>
                      <a:pt x="71" y="1011"/>
                      <a:pt x="29" y="1206"/>
                      <a:pt x="71" y="1401"/>
                    </a:cubicBezTo>
                    <a:lnTo>
                      <a:pt x="71" y="1415"/>
                    </a:lnTo>
                    <a:cubicBezTo>
                      <a:pt x="15" y="1568"/>
                      <a:pt x="1" y="1778"/>
                      <a:pt x="43" y="1973"/>
                    </a:cubicBezTo>
                    <a:lnTo>
                      <a:pt x="71" y="1959"/>
                    </a:lnTo>
                    <a:cubicBezTo>
                      <a:pt x="168" y="1847"/>
                      <a:pt x="294" y="1750"/>
                      <a:pt x="433" y="1638"/>
                    </a:cubicBezTo>
                    <a:cubicBezTo>
                      <a:pt x="503" y="1582"/>
                      <a:pt x="573" y="1555"/>
                      <a:pt x="642" y="1499"/>
                    </a:cubicBezTo>
                    <a:cubicBezTo>
                      <a:pt x="712" y="1471"/>
                      <a:pt x="782" y="1415"/>
                      <a:pt x="866" y="1373"/>
                    </a:cubicBezTo>
                    <a:cubicBezTo>
                      <a:pt x="935" y="1331"/>
                      <a:pt x="1005" y="1290"/>
                      <a:pt x="1089" y="1234"/>
                    </a:cubicBezTo>
                    <a:cubicBezTo>
                      <a:pt x="1131" y="1220"/>
                      <a:pt x="1158" y="1192"/>
                      <a:pt x="1200" y="1164"/>
                    </a:cubicBezTo>
                    <a:cubicBezTo>
                      <a:pt x="1200" y="1164"/>
                      <a:pt x="1228" y="1150"/>
                      <a:pt x="1256" y="1136"/>
                    </a:cubicBezTo>
                    <a:cubicBezTo>
                      <a:pt x="1284" y="1122"/>
                      <a:pt x="1298" y="1108"/>
                      <a:pt x="1298" y="1108"/>
                    </a:cubicBezTo>
                    <a:cubicBezTo>
                      <a:pt x="1368" y="1052"/>
                      <a:pt x="1465" y="1011"/>
                      <a:pt x="1535" y="969"/>
                    </a:cubicBezTo>
                    <a:cubicBezTo>
                      <a:pt x="1605" y="913"/>
                      <a:pt x="1689" y="871"/>
                      <a:pt x="1772" y="843"/>
                    </a:cubicBezTo>
                    <a:cubicBezTo>
                      <a:pt x="1926" y="759"/>
                      <a:pt x="2107" y="704"/>
                      <a:pt x="2260" y="662"/>
                    </a:cubicBezTo>
                    <a:cubicBezTo>
                      <a:pt x="2344" y="648"/>
                      <a:pt x="2414" y="634"/>
                      <a:pt x="2512" y="620"/>
                    </a:cubicBezTo>
                    <a:cubicBezTo>
                      <a:pt x="2539" y="620"/>
                      <a:pt x="2595" y="592"/>
                      <a:pt x="2623" y="592"/>
                    </a:cubicBezTo>
                    <a:lnTo>
                      <a:pt x="2749" y="592"/>
                    </a:lnTo>
                    <a:cubicBezTo>
                      <a:pt x="2818" y="592"/>
                      <a:pt x="2902" y="578"/>
                      <a:pt x="2972" y="578"/>
                    </a:cubicBezTo>
                    <a:lnTo>
                      <a:pt x="4060" y="578"/>
                    </a:lnTo>
                    <a:cubicBezTo>
                      <a:pt x="4060" y="578"/>
                      <a:pt x="3976" y="592"/>
                      <a:pt x="3809" y="606"/>
                    </a:cubicBezTo>
                    <a:cubicBezTo>
                      <a:pt x="3781" y="606"/>
                      <a:pt x="3739" y="606"/>
                      <a:pt x="3697" y="634"/>
                    </a:cubicBezTo>
                    <a:cubicBezTo>
                      <a:pt x="3641" y="648"/>
                      <a:pt x="3600" y="648"/>
                      <a:pt x="3558" y="662"/>
                    </a:cubicBezTo>
                    <a:cubicBezTo>
                      <a:pt x="3502" y="662"/>
                      <a:pt x="3446" y="676"/>
                      <a:pt x="3390" y="676"/>
                    </a:cubicBezTo>
                    <a:cubicBezTo>
                      <a:pt x="3348" y="704"/>
                      <a:pt x="3279" y="704"/>
                      <a:pt x="3223" y="718"/>
                    </a:cubicBezTo>
                    <a:cubicBezTo>
                      <a:pt x="3153" y="732"/>
                      <a:pt x="3097" y="732"/>
                      <a:pt x="3028" y="746"/>
                    </a:cubicBezTo>
                    <a:lnTo>
                      <a:pt x="2818" y="801"/>
                    </a:lnTo>
                    <a:cubicBezTo>
                      <a:pt x="2790" y="801"/>
                      <a:pt x="2749" y="815"/>
                      <a:pt x="2721" y="843"/>
                    </a:cubicBezTo>
                    <a:cubicBezTo>
                      <a:pt x="2679" y="857"/>
                      <a:pt x="2651" y="871"/>
                      <a:pt x="2609" y="871"/>
                    </a:cubicBezTo>
                    <a:cubicBezTo>
                      <a:pt x="2539" y="913"/>
                      <a:pt x="2470" y="927"/>
                      <a:pt x="2400" y="955"/>
                    </a:cubicBezTo>
                    <a:lnTo>
                      <a:pt x="2191" y="1066"/>
                    </a:lnTo>
                    <a:cubicBezTo>
                      <a:pt x="2163" y="1080"/>
                      <a:pt x="2121" y="1094"/>
                      <a:pt x="2093" y="1136"/>
                    </a:cubicBezTo>
                    <a:lnTo>
                      <a:pt x="1981" y="1206"/>
                    </a:lnTo>
                    <a:cubicBezTo>
                      <a:pt x="1912" y="1262"/>
                      <a:pt x="1856" y="1290"/>
                      <a:pt x="1786" y="1345"/>
                    </a:cubicBezTo>
                    <a:cubicBezTo>
                      <a:pt x="1744" y="1401"/>
                      <a:pt x="1675" y="1443"/>
                      <a:pt x="1619" y="1513"/>
                    </a:cubicBezTo>
                    <a:lnTo>
                      <a:pt x="1563" y="1555"/>
                    </a:lnTo>
                    <a:lnTo>
                      <a:pt x="1549" y="1568"/>
                    </a:lnTo>
                    <a:lnTo>
                      <a:pt x="1535" y="1582"/>
                    </a:lnTo>
                    <a:cubicBezTo>
                      <a:pt x="1493" y="1624"/>
                      <a:pt x="1479" y="1652"/>
                      <a:pt x="1437" y="1680"/>
                    </a:cubicBezTo>
                    <a:cubicBezTo>
                      <a:pt x="1396" y="1750"/>
                      <a:pt x="1340" y="1792"/>
                      <a:pt x="1284" y="1861"/>
                    </a:cubicBezTo>
                    <a:cubicBezTo>
                      <a:pt x="1228" y="1931"/>
                      <a:pt x="1186" y="1987"/>
                      <a:pt x="1131" y="2057"/>
                    </a:cubicBezTo>
                    <a:cubicBezTo>
                      <a:pt x="1075" y="2112"/>
                      <a:pt x="1019" y="2182"/>
                      <a:pt x="977" y="2238"/>
                    </a:cubicBezTo>
                    <a:cubicBezTo>
                      <a:pt x="866" y="2336"/>
                      <a:pt x="768" y="2447"/>
                      <a:pt x="656" y="2531"/>
                    </a:cubicBezTo>
                    <a:cubicBezTo>
                      <a:pt x="642" y="2545"/>
                      <a:pt x="601" y="2559"/>
                      <a:pt x="587" y="2587"/>
                    </a:cubicBezTo>
                    <a:cubicBezTo>
                      <a:pt x="726" y="2656"/>
                      <a:pt x="866" y="2684"/>
                      <a:pt x="991" y="2684"/>
                    </a:cubicBezTo>
                    <a:cubicBezTo>
                      <a:pt x="1047" y="2684"/>
                      <a:pt x="1117" y="2684"/>
                      <a:pt x="1158" y="2670"/>
                    </a:cubicBezTo>
                    <a:cubicBezTo>
                      <a:pt x="1214" y="2670"/>
                      <a:pt x="1270" y="2656"/>
                      <a:pt x="1326" y="2643"/>
                    </a:cubicBezTo>
                    <a:cubicBezTo>
                      <a:pt x="1396" y="2656"/>
                      <a:pt x="1465" y="2656"/>
                      <a:pt x="1535" y="2656"/>
                    </a:cubicBezTo>
                    <a:lnTo>
                      <a:pt x="1744" y="2656"/>
                    </a:lnTo>
                    <a:cubicBezTo>
                      <a:pt x="1786" y="2656"/>
                      <a:pt x="1842" y="2643"/>
                      <a:pt x="1898" y="2615"/>
                    </a:cubicBezTo>
                    <a:lnTo>
                      <a:pt x="2051" y="2573"/>
                    </a:lnTo>
                    <a:cubicBezTo>
                      <a:pt x="2107" y="2545"/>
                      <a:pt x="2135" y="2517"/>
                      <a:pt x="2191" y="2475"/>
                    </a:cubicBezTo>
                    <a:cubicBezTo>
                      <a:pt x="2197" y="2528"/>
                      <a:pt x="2207" y="2547"/>
                      <a:pt x="2219" y="2547"/>
                    </a:cubicBezTo>
                    <a:cubicBezTo>
                      <a:pt x="2231" y="2547"/>
                      <a:pt x="2246" y="2525"/>
                      <a:pt x="2260" y="2503"/>
                    </a:cubicBezTo>
                    <a:cubicBezTo>
                      <a:pt x="2274" y="2461"/>
                      <a:pt x="2274" y="2391"/>
                      <a:pt x="2260" y="2336"/>
                    </a:cubicBezTo>
                    <a:lnTo>
                      <a:pt x="2260" y="2336"/>
                    </a:lnTo>
                    <a:cubicBezTo>
                      <a:pt x="2302" y="2350"/>
                      <a:pt x="2344" y="2357"/>
                      <a:pt x="2383" y="2357"/>
                    </a:cubicBezTo>
                    <a:cubicBezTo>
                      <a:pt x="2460" y="2357"/>
                      <a:pt x="2525" y="2326"/>
                      <a:pt x="2553" y="2252"/>
                    </a:cubicBezTo>
                    <a:cubicBezTo>
                      <a:pt x="2609" y="2182"/>
                      <a:pt x="2623" y="2085"/>
                      <a:pt x="2651" y="1959"/>
                    </a:cubicBezTo>
                    <a:lnTo>
                      <a:pt x="2651" y="1945"/>
                    </a:lnTo>
                    <a:cubicBezTo>
                      <a:pt x="2665" y="1945"/>
                      <a:pt x="2679" y="1917"/>
                      <a:pt x="2693" y="1917"/>
                    </a:cubicBezTo>
                    <a:cubicBezTo>
                      <a:pt x="2763" y="1889"/>
                      <a:pt x="2818" y="1847"/>
                      <a:pt x="2874" y="1806"/>
                    </a:cubicBezTo>
                    <a:lnTo>
                      <a:pt x="2902" y="1764"/>
                    </a:lnTo>
                    <a:lnTo>
                      <a:pt x="2944" y="1736"/>
                    </a:lnTo>
                    <a:cubicBezTo>
                      <a:pt x="2958" y="1694"/>
                      <a:pt x="3000" y="1666"/>
                      <a:pt x="3014" y="1624"/>
                    </a:cubicBezTo>
                    <a:cubicBezTo>
                      <a:pt x="3030" y="1628"/>
                      <a:pt x="3044" y="1630"/>
                      <a:pt x="3057" y="1630"/>
                    </a:cubicBezTo>
                    <a:cubicBezTo>
                      <a:pt x="3088" y="1630"/>
                      <a:pt x="3114" y="1620"/>
                      <a:pt x="3153" y="1610"/>
                    </a:cubicBezTo>
                    <a:cubicBezTo>
                      <a:pt x="3209" y="1582"/>
                      <a:pt x="3237" y="1568"/>
                      <a:pt x="3293" y="1513"/>
                    </a:cubicBezTo>
                    <a:cubicBezTo>
                      <a:pt x="3390" y="1415"/>
                      <a:pt x="3572" y="1331"/>
                      <a:pt x="3655" y="1122"/>
                    </a:cubicBezTo>
                    <a:cubicBezTo>
                      <a:pt x="3767" y="1094"/>
                      <a:pt x="3865" y="1080"/>
                      <a:pt x="3976" y="1052"/>
                    </a:cubicBezTo>
                    <a:cubicBezTo>
                      <a:pt x="4018" y="1024"/>
                      <a:pt x="4088" y="1024"/>
                      <a:pt x="4143" y="1011"/>
                    </a:cubicBezTo>
                    <a:cubicBezTo>
                      <a:pt x="4213" y="997"/>
                      <a:pt x="4269" y="983"/>
                      <a:pt x="4339" y="983"/>
                    </a:cubicBezTo>
                    <a:cubicBezTo>
                      <a:pt x="4409" y="983"/>
                      <a:pt x="4464" y="969"/>
                      <a:pt x="4534" y="969"/>
                    </a:cubicBezTo>
                    <a:lnTo>
                      <a:pt x="4743" y="969"/>
                    </a:lnTo>
                    <a:cubicBezTo>
                      <a:pt x="4785" y="969"/>
                      <a:pt x="4841" y="983"/>
                      <a:pt x="4897" y="983"/>
                    </a:cubicBezTo>
                    <a:cubicBezTo>
                      <a:pt x="4953" y="983"/>
                      <a:pt x="5022" y="997"/>
                      <a:pt x="5064" y="997"/>
                    </a:cubicBezTo>
                    <a:cubicBezTo>
                      <a:pt x="5176" y="1011"/>
                      <a:pt x="5301" y="1038"/>
                      <a:pt x="5413" y="1038"/>
                    </a:cubicBezTo>
                    <a:cubicBezTo>
                      <a:pt x="5413" y="1011"/>
                      <a:pt x="5413" y="997"/>
                      <a:pt x="5399" y="997"/>
                    </a:cubicBezTo>
                    <a:cubicBezTo>
                      <a:pt x="5329" y="941"/>
                      <a:pt x="5259" y="913"/>
                      <a:pt x="5204" y="857"/>
                    </a:cubicBezTo>
                    <a:cubicBezTo>
                      <a:pt x="5176" y="843"/>
                      <a:pt x="5134" y="801"/>
                      <a:pt x="5106" y="787"/>
                    </a:cubicBezTo>
                    <a:lnTo>
                      <a:pt x="4994" y="732"/>
                    </a:lnTo>
                    <a:lnTo>
                      <a:pt x="4771" y="634"/>
                    </a:lnTo>
                    <a:cubicBezTo>
                      <a:pt x="4701" y="592"/>
                      <a:pt x="4618" y="578"/>
                      <a:pt x="4534" y="550"/>
                    </a:cubicBezTo>
                    <a:lnTo>
                      <a:pt x="4409" y="508"/>
                    </a:lnTo>
                    <a:cubicBezTo>
                      <a:pt x="4367" y="494"/>
                      <a:pt x="4325" y="494"/>
                      <a:pt x="4283" y="480"/>
                    </a:cubicBezTo>
                    <a:lnTo>
                      <a:pt x="4046" y="411"/>
                    </a:lnTo>
                    <a:lnTo>
                      <a:pt x="3795" y="355"/>
                    </a:lnTo>
                    <a:lnTo>
                      <a:pt x="3669" y="313"/>
                    </a:lnTo>
                    <a:lnTo>
                      <a:pt x="3558" y="299"/>
                    </a:lnTo>
                    <a:lnTo>
                      <a:pt x="3376" y="271"/>
                    </a:lnTo>
                    <a:cubicBezTo>
                      <a:pt x="3348" y="271"/>
                      <a:pt x="3321" y="243"/>
                      <a:pt x="3293" y="243"/>
                    </a:cubicBezTo>
                    <a:lnTo>
                      <a:pt x="3209" y="243"/>
                    </a:lnTo>
                    <a:cubicBezTo>
                      <a:pt x="3167" y="215"/>
                      <a:pt x="3111" y="174"/>
                      <a:pt x="3083" y="160"/>
                    </a:cubicBezTo>
                    <a:cubicBezTo>
                      <a:pt x="3014" y="104"/>
                      <a:pt x="2944" y="90"/>
                      <a:pt x="2874" y="62"/>
                    </a:cubicBezTo>
                    <a:cubicBezTo>
                      <a:pt x="2804" y="34"/>
                      <a:pt x="2735" y="34"/>
                      <a:pt x="2665" y="34"/>
                    </a:cubicBezTo>
                    <a:cubicBezTo>
                      <a:pt x="2595" y="34"/>
                      <a:pt x="2525" y="62"/>
                      <a:pt x="2456" y="76"/>
                    </a:cubicBezTo>
                    <a:cubicBezTo>
                      <a:pt x="2386" y="90"/>
                      <a:pt x="2316" y="118"/>
                      <a:pt x="2260" y="160"/>
                    </a:cubicBezTo>
                    <a:cubicBezTo>
                      <a:pt x="2154" y="65"/>
                      <a:pt x="2057" y="0"/>
                      <a:pt x="1927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9"/>
              <p:cNvSpPr/>
              <p:nvPr/>
            </p:nvSpPr>
            <p:spPr>
              <a:xfrm>
                <a:off x="504176" y="2599186"/>
                <a:ext cx="273223" cy="217603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022" extrusionOk="0">
                    <a:moveTo>
                      <a:pt x="5133" y="0"/>
                    </a:moveTo>
                    <a:lnTo>
                      <a:pt x="5133" y="0"/>
                    </a:lnTo>
                    <a:cubicBezTo>
                      <a:pt x="4980" y="28"/>
                      <a:pt x="4841" y="84"/>
                      <a:pt x="4715" y="168"/>
                    </a:cubicBezTo>
                    <a:cubicBezTo>
                      <a:pt x="4659" y="210"/>
                      <a:pt x="4617" y="265"/>
                      <a:pt x="4562" y="307"/>
                    </a:cubicBezTo>
                    <a:cubicBezTo>
                      <a:pt x="4506" y="363"/>
                      <a:pt x="4450" y="419"/>
                      <a:pt x="4422" y="489"/>
                    </a:cubicBezTo>
                    <a:cubicBezTo>
                      <a:pt x="4338" y="517"/>
                      <a:pt x="4269" y="572"/>
                      <a:pt x="4213" y="614"/>
                    </a:cubicBezTo>
                    <a:lnTo>
                      <a:pt x="4004" y="768"/>
                    </a:lnTo>
                    <a:lnTo>
                      <a:pt x="3850" y="921"/>
                    </a:lnTo>
                    <a:lnTo>
                      <a:pt x="3683" y="1074"/>
                    </a:lnTo>
                    <a:cubicBezTo>
                      <a:pt x="3641" y="1130"/>
                      <a:pt x="3613" y="1200"/>
                      <a:pt x="3585" y="1256"/>
                    </a:cubicBezTo>
                    <a:cubicBezTo>
                      <a:pt x="3571" y="1381"/>
                      <a:pt x="3557" y="1451"/>
                      <a:pt x="3557" y="1521"/>
                    </a:cubicBezTo>
                    <a:cubicBezTo>
                      <a:pt x="3557" y="1563"/>
                      <a:pt x="3571" y="1632"/>
                      <a:pt x="3585" y="1688"/>
                    </a:cubicBezTo>
                    <a:cubicBezTo>
                      <a:pt x="3515" y="1702"/>
                      <a:pt x="3432" y="1758"/>
                      <a:pt x="3376" y="1800"/>
                    </a:cubicBezTo>
                    <a:cubicBezTo>
                      <a:pt x="3348" y="1814"/>
                      <a:pt x="3320" y="1842"/>
                      <a:pt x="3306" y="1883"/>
                    </a:cubicBezTo>
                    <a:cubicBezTo>
                      <a:pt x="3292" y="1897"/>
                      <a:pt x="3292" y="1911"/>
                      <a:pt x="3278" y="1939"/>
                    </a:cubicBezTo>
                    <a:cubicBezTo>
                      <a:pt x="3250" y="1953"/>
                      <a:pt x="3250" y="1967"/>
                      <a:pt x="3250" y="1981"/>
                    </a:cubicBezTo>
                    <a:cubicBezTo>
                      <a:pt x="3209" y="2093"/>
                      <a:pt x="3222" y="2232"/>
                      <a:pt x="3236" y="2358"/>
                    </a:cubicBezTo>
                    <a:lnTo>
                      <a:pt x="3236" y="2372"/>
                    </a:lnTo>
                    <a:cubicBezTo>
                      <a:pt x="3222" y="2386"/>
                      <a:pt x="3181" y="2400"/>
                      <a:pt x="3167" y="2427"/>
                    </a:cubicBezTo>
                    <a:cubicBezTo>
                      <a:pt x="3097" y="2497"/>
                      <a:pt x="3027" y="2581"/>
                      <a:pt x="2971" y="2665"/>
                    </a:cubicBezTo>
                    <a:cubicBezTo>
                      <a:pt x="2957" y="2679"/>
                      <a:pt x="2957" y="2706"/>
                      <a:pt x="2944" y="2720"/>
                    </a:cubicBezTo>
                    <a:cubicBezTo>
                      <a:pt x="2930" y="2734"/>
                      <a:pt x="2930" y="2748"/>
                      <a:pt x="2902" y="2776"/>
                    </a:cubicBezTo>
                    <a:lnTo>
                      <a:pt x="2860" y="2930"/>
                    </a:lnTo>
                    <a:cubicBezTo>
                      <a:pt x="2790" y="2944"/>
                      <a:pt x="2734" y="2985"/>
                      <a:pt x="2678" y="3027"/>
                    </a:cubicBezTo>
                    <a:cubicBezTo>
                      <a:pt x="2623" y="3069"/>
                      <a:pt x="2581" y="3139"/>
                      <a:pt x="2525" y="3209"/>
                    </a:cubicBezTo>
                    <a:cubicBezTo>
                      <a:pt x="2483" y="3237"/>
                      <a:pt x="2469" y="3292"/>
                      <a:pt x="2441" y="3348"/>
                    </a:cubicBezTo>
                    <a:cubicBezTo>
                      <a:pt x="2400" y="3404"/>
                      <a:pt x="2372" y="3432"/>
                      <a:pt x="2330" y="3488"/>
                    </a:cubicBezTo>
                    <a:cubicBezTo>
                      <a:pt x="2260" y="3585"/>
                      <a:pt x="2190" y="3711"/>
                      <a:pt x="2176" y="3822"/>
                    </a:cubicBezTo>
                    <a:cubicBezTo>
                      <a:pt x="2037" y="3906"/>
                      <a:pt x="1911" y="3990"/>
                      <a:pt x="1772" y="4073"/>
                    </a:cubicBezTo>
                    <a:cubicBezTo>
                      <a:pt x="1702" y="4129"/>
                      <a:pt x="1618" y="4171"/>
                      <a:pt x="1549" y="4213"/>
                    </a:cubicBezTo>
                    <a:cubicBezTo>
                      <a:pt x="1479" y="4269"/>
                      <a:pt x="1395" y="4324"/>
                      <a:pt x="1325" y="4352"/>
                    </a:cubicBezTo>
                    <a:lnTo>
                      <a:pt x="1074" y="4492"/>
                    </a:lnTo>
                    <a:lnTo>
                      <a:pt x="949" y="4562"/>
                    </a:lnTo>
                    <a:lnTo>
                      <a:pt x="837" y="4617"/>
                    </a:lnTo>
                    <a:cubicBezTo>
                      <a:pt x="698" y="4673"/>
                      <a:pt x="558" y="4743"/>
                      <a:pt x="419" y="4799"/>
                    </a:cubicBezTo>
                    <a:cubicBezTo>
                      <a:pt x="279" y="4841"/>
                      <a:pt x="140" y="4910"/>
                      <a:pt x="0" y="5008"/>
                    </a:cubicBezTo>
                    <a:cubicBezTo>
                      <a:pt x="14" y="5022"/>
                      <a:pt x="28" y="5022"/>
                      <a:pt x="42" y="5022"/>
                    </a:cubicBezTo>
                    <a:cubicBezTo>
                      <a:pt x="154" y="5022"/>
                      <a:pt x="251" y="5008"/>
                      <a:pt x="377" y="5008"/>
                    </a:cubicBezTo>
                    <a:lnTo>
                      <a:pt x="530" y="4980"/>
                    </a:lnTo>
                    <a:lnTo>
                      <a:pt x="698" y="4966"/>
                    </a:lnTo>
                    <a:lnTo>
                      <a:pt x="1019" y="4910"/>
                    </a:lnTo>
                    <a:cubicBezTo>
                      <a:pt x="1130" y="4896"/>
                      <a:pt x="1228" y="4868"/>
                      <a:pt x="1353" y="4841"/>
                    </a:cubicBezTo>
                    <a:cubicBezTo>
                      <a:pt x="1563" y="4813"/>
                      <a:pt x="1786" y="4743"/>
                      <a:pt x="1995" y="4687"/>
                    </a:cubicBezTo>
                    <a:lnTo>
                      <a:pt x="2316" y="4590"/>
                    </a:lnTo>
                    <a:cubicBezTo>
                      <a:pt x="2413" y="4548"/>
                      <a:pt x="2525" y="4534"/>
                      <a:pt x="2623" y="4478"/>
                    </a:cubicBezTo>
                    <a:cubicBezTo>
                      <a:pt x="2762" y="4422"/>
                      <a:pt x="2930" y="4380"/>
                      <a:pt x="3069" y="4338"/>
                    </a:cubicBezTo>
                    <a:cubicBezTo>
                      <a:pt x="3111" y="4338"/>
                      <a:pt x="3181" y="4352"/>
                      <a:pt x="3236" y="4352"/>
                    </a:cubicBezTo>
                    <a:cubicBezTo>
                      <a:pt x="3432" y="4352"/>
                      <a:pt x="3627" y="4324"/>
                      <a:pt x="3766" y="4241"/>
                    </a:cubicBezTo>
                    <a:cubicBezTo>
                      <a:pt x="3920" y="4143"/>
                      <a:pt x="4073" y="4032"/>
                      <a:pt x="4199" y="3892"/>
                    </a:cubicBezTo>
                    <a:cubicBezTo>
                      <a:pt x="4283" y="3906"/>
                      <a:pt x="4366" y="3906"/>
                      <a:pt x="4436" y="3906"/>
                    </a:cubicBezTo>
                    <a:cubicBezTo>
                      <a:pt x="4534" y="3892"/>
                      <a:pt x="4617" y="3864"/>
                      <a:pt x="4701" y="3822"/>
                    </a:cubicBezTo>
                    <a:cubicBezTo>
                      <a:pt x="4813" y="3767"/>
                      <a:pt x="4910" y="3655"/>
                      <a:pt x="4994" y="3557"/>
                    </a:cubicBezTo>
                    <a:cubicBezTo>
                      <a:pt x="5050" y="3502"/>
                      <a:pt x="5092" y="3432"/>
                      <a:pt x="5120" y="3376"/>
                    </a:cubicBezTo>
                    <a:cubicBezTo>
                      <a:pt x="5161" y="3306"/>
                      <a:pt x="5189" y="3264"/>
                      <a:pt x="5203" y="3195"/>
                    </a:cubicBezTo>
                    <a:cubicBezTo>
                      <a:pt x="5315" y="3167"/>
                      <a:pt x="5440" y="3139"/>
                      <a:pt x="5524" y="3069"/>
                    </a:cubicBezTo>
                    <a:cubicBezTo>
                      <a:pt x="5622" y="2999"/>
                      <a:pt x="5719" y="2930"/>
                      <a:pt x="5817" y="2804"/>
                    </a:cubicBezTo>
                    <a:cubicBezTo>
                      <a:pt x="6068" y="2511"/>
                      <a:pt x="6207" y="2107"/>
                      <a:pt x="6277" y="1744"/>
                    </a:cubicBezTo>
                    <a:cubicBezTo>
                      <a:pt x="6291" y="1674"/>
                      <a:pt x="6291" y="1605"/>
                      <a:pt x="6305" y="1535"/>
                    </a:cubicBezTo>
                    <a:cubicBezTo>
                      <a:pt x="6305" y="1465"/>
                      <a:pt x="6305" y="1409"/>
                      <a:pt x="6291" y="1339"/>
                    </a:cubicBezTo>
                    <a:cubicBezTo>
                      <a:pt x="6277" y="1214"/>
                      <a:pt x="6235" y="1116"/>
                      <a:pt x="6180" y="1005"/>
                    </a:cubicBezTo>
                    <a:lnTo>
                      <a:pt x="6180" y="977"/>
                    </a:lnTo>
                    <a:cubicBezTo>
                      <a:pt x="6180" y="865"/>
                      <a:pt x="6152" y="754"/>
                      <a:pt x="6110" y="628"/>
                    </a:cubicBezTo>
                    <a:cubicBezTo>
                      <a:pt x="6082" y="517"/>
                      <a:pt x="6026" y="419"/>
                      <a:pt x="5956" y="335"/>
                    </a:cubicBezTo>
                    <a:lnTo>
                      <a:pt x="5956" y="349"/>
                    </a:lnTo>
                    <a:cubicBezTo>
                      <a:pt x="5942" y="447"/>
                      <a:pt x="5901" y="558"/>
                      <a:pt x="5873" y="656"/>
                    </a:cubicBezTo>
                    <a:lnTo>
                      <a:pt x="5817" y="823"/>
                    </a:lnTo>
                    <a:cubicBezTo>
                      <a:pt x="5803" y="865"/>
                      <a:pt x="5761" y="921"/>
                      <a:pt x="5747" y="977"/>
                    </a:cubicBezTo>
                    <a:cubicBezTo>
                      <a:pt x="5691" y="1074"/>
                      <a:pt x="5664" y="1186"/>
                      <a:pt x="5594" y="1284"/>
                    </a:cubicBezTo>
                    <a:cubicBezTo>
                      <a:pt x="5538" y="1395"/>
                      <a:pt x="5468" y="1493"/>
                      <a:pt x="5412" y="1605"/>
                    </a:cubicBezTo>
                    <a:cubicBezTo>
                      <a:pt x="5357" y="1702"/>
                      <a:pt x="5301" y="1814"/>
                      <a:pt x="5231" y="1897"/>
                    </a:cubicBezTo>
                    <a:cubicBezTo>
                      <a:pt x="5189" y="1953"/>
                      <a:pt x="5147" y="2009"/>
                      <a:pt x="5133" y="2051"/>
                    </a:cubicBezTo>
                    <a:cubicBezTo>
                      <a:pt x="5133" y="2051"/>
                      <a:pt x="5120" y="2093"/>
                      <a:pt x="5078" y="2149"/>
                    </a:cubicBezTo>
                    <a:cubicBezTo>
                      <a:pt x="5050" y="2176"/>
                      <a:pt x="5036" y="2218"/>
                      <a:pt x="5036" y="2218"/>
                    </a:cubicBezTo>
                    <a:lnTo>
                      <a:pt x="4827" y="2525"/>
                    </a:lnTo>
                    <a:cubicBezTo>
                      <a:pt x="4757" y="2637"/>
                      <a:pt x="4659" y="2720"/>
                      <a:pt x="4576" y="2804"/>
                    </a:cubicBezTo>
                    <a:cubicBezTo>
                      <a:pt x="4548" y="2860"/>
                      <a:pt x="4492" y="2888"/>
                      <a:pt x="4450" y="2944"/>
                    </a:cubicBezTo>
                    <a:cubicBezTo>
                      <a:pt x="4408" y="2985"/>
                      <a:pt x="4366" y="3027"/>
                      <a:pt x="4310" y="3069"/>
                    </a:cubicBezTo>
                    <a:cubicBezTo>
                      <a:pt x="4227" y="3153"/>
                      <a:pt x="4143" y="3237"/>
                      <a:pt x="4059" y="3292"/>
                    </a:cubicBezTo>
                    <a:cubicBezTo>
                      <a:pt x="3962" y="3362"/>
                      <a:pt x="3864" y="3432"/>
                      <a:pt x="3780" y="3502"/>
                    </a:cubicBezTo>
                    <a:lnTo>
                      <a:pt x="3711" y="3557"/>
                    </a:lnTo>
                    <a:cubicBezTo>
                      <a:pt x="3683" y="3571"/>
                      <a:pt x="3655" y="3585"/>
                      <a:pt x="3641" y="3585"/>
                    </a:cubicBezTo>
                    <a:cubicBezTo>
                      <a:pt x="3585" y="3627"/>
                      <a:pt x="3543" y="3641"/>
                      <a:pt x="3501" y="3683"/>
                    </a:cubicBezTo>
                    <a:cubicBezTo>
                      <a:pt x="3404" y="3725"/>
                      <a:pt x="3320" y="3781"/>
                      <a:pt x="3236" y="3822"/>
                    </a:cubicBezTo>
                    <a:cubicBezTo>
                      <a:pt x="3153" y="3850"/>
                      <a:pt x="3055" y="3906"/>
                      <a:pt x="2971" y="3934"/>
                    </a:cubicBezTo>
                    <a:cubicBezTo>
                      <a:pt x="2944" y="3962"/>
                      <a:pt x="2888" y="3976"/>
                      <a:pt x="2846" y="3990"/>
                    </a:cubicBezTo>
                    <a:cubicBezTo>
                      <a:pt x="2818" y="4004"/>
                      <a:pt x="2762" y="4032"/>
                      <a:pt x="2734" y="4046"/>
                    </a:cubicBezTo>
                    <a:cubicBezTo>
                      <a:pt x="2665" y="4073"/>
                      <a:pt x="2595" y="4115"/>
                      <a:pt x="2525" y="4129"/>
                    </a:cubicBezTo>
                    <a:cubicBezTo>
                      <a:pt x="2400" y="4199"/>
                      <a:pt x="2274" y="4241"/>
                      <a:pt x="2190" y="4283"/>
                    </a:cubicBezTo>
                    <a:cubicBezTo>
                      <a:pt x="2107" y="4324"/>
                      <a:pt x="2009" y="4352"/>
                      <a:pt x="1981" y="4394"/>
                    </a:cubicBezTo>
                    <a:cubicBezTo>
                      <a:pt x="1967" y="4408"/>
                      <a:pt x="1925" y="4408"/>
                      <a:pt x="1925" y="4408"/>
                    </a:cubicBezTo>
                    <a:lnTo>
                      <a:pt x="1911" y="4408"/>
                    </a:lnTo>
                    <a:lnTo>
                      <a:pt x="1925" y="4394"/>
                    </a:lnTo>
                    <a:cubicBezTo>
                      <a:pt x="1939" y="4394"/>
                      <a:pt x="1967" y="4380"/>
                      <a:pt x="1981" y="4352"/>
                    </a:cubicBezTo>
                    <a:cubicBezTo>
                      <a:pt x="2037" y="4324"/>
                      <a:pt x="2107" y="4283"/>
                      <a:pt x="2190" y="4241"/>
                    </a:cubicBezTo>
                    <a:cubicBezTo>
                      <a:pt x="2274" y="4185"/>
                      <a:pt x="2386" y="4115"/>
                      <a:pt x="2511" y="4046"/>
                    </a:cubicBezTo>
                    <a:cubicBezTo>
                      <a:pt x="2581" y="4004"/>
                      <a:pt x="2623" y="3976"/>
                      <a:pt x="2692" y="3920"/>
                    </a:cubicBezTo>
                    <a:cubicBezTo>
                      <a:pt x="2762" y="3892"/>
                      <a:pt x="2832" y="3836"/>
                      <a:pt x="2902" y="3781"/>
                    </a:cubicBezTo>
                    <a:cubicBezTo>
                      <a:pt x="2971" y="3725"/>
                      <a:pt x="3055" y="3697"/>
                      <a:pt x="3139" y="3641"/>
                    </a:cubicBezTo>
                    <a:cubicBezTo>
                      <a:pt x="3209" y="3585"/>
                      <a:pt x="3292" y="3515"/>
                      <a:pt x="3362" y="3474"/>
                    </a:cubicBezTo>
                    <a:cubicBezTo>
                      <a:pt x="3515" y="3362"/>
                      <a:pt x="3669" y="3209"/>
                      <a:pt x="3808" y="3055"/>
                    </a:cubicBezTo>
                    <a:cubicBezTo>
                      <a:pt x="3878" y="2985"/>
                      <a:pt x="3948" y="2888"/>
                      <a:pt x="4018" y="2804"/>
                    </a:cubicBezTo>
                    <a:cubicBezTo>
                      <a:pt x="4059" y="2776"/>
                      <a:pt x="4087" y="2720"/>
                      <a:pt x="4129" y="2679"/>
                    </a:cubicBezTo>
                    <a:cubicBezTo>
                      <a:pt x="4157" y="2651"/>
                      <a:pt x="4199" y="2595"/>
                      <a:pt x="4213" y="2539"/>
                    </a:cubicBezTo>
                    <a:cubicBezTo>
                      <a:pt x="4283" y="2455"/>
                      <a:pt x="4338" y="2358"/>
                      <a:pt x="4380" y="2260"/>
                    </a:cubicBezTo>
                    <a:cubicBezTo>
                      <a:pt x="4436" y="2162"/>
                      <a:pt x="4492" y="2051"/>
                      <a:pt x="4534" y="1953"/>
                    </a:cubicBezTo>
                    <a:lnTo>
                      <a:pt x="4562" y="1883"/>
                    </a:lnTo>
                    <a:lnTo>
                      <a:pt x="4576" y="1842"/>
                    </a:lnTo>
                    <a:lnTo>
                      <a:pt x="4576" y="1828"/>
                    </a:lnTo>
                    <a:lnTo>
                      <a:pt x="4576" y="1814"/>
                    </a:lnTo>
                    <a:lnTo>
                      <a:pt x="4631" y="1660"/>
                    </a:lnTo>
                    <a:lnTo>
                      <a:pt x="4687" y="1493"/>
                    </a:lnTo>
                    <a:lnTo>
                      <a:pt x="4715" y="1409"/>
                    </a:lnTo>
                    <a:lnTo>
                      <a:pt x="4729" y="1326"/>
                    </a:lnTo>
                    <a:cubicBezTo>
                      <a:pt x="4771" y="1214"/>
                      <a:pt x="4785" y="1116"/>
                      <a:pt x="4827" y="1005"/>
                    </a:cubicBezTo>
                    <a:cubicBezTo>
                      <a:pt x="4854" y="907"/>
                      <a:pt x="4882" y="795"/>
                      <a:pt x="4910" y="698"/>
                    </a:cubicBezTo>
                    <a:cubicBezTo>
                      <a:pt x="4980" y="503"/>
                      <a:pt x="5036" y="307"/>
                      <a:pt x="5078" y="126"/>
                    </a:cubicBezTo>
                    <a:cubicBezTo>
                      <a:pt x="5106" y="84"/>
                      <a:pt x="5120" y="28"/>
                      <a:pt x="5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9"/>
              <p:cNvSpPr/>
              <p:nvPr/>
            </p:nvSpPr>
            <p:spPr>
              <a:xfrm>
                <a:off x="1169616" y="2564651"/>
                <a:ext cx="55676" cy="53556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236" extrusionOk="0">
                    <a:moveTo>
                      <a:pt x="602" y="0"/>
                    </a:moveTo>
                    <a:cubicBezTo>
                      <a:pt x="507" y="0"/>
                      <a:pt x="416" y="22"/>
                      <a:pt x="336" y="58"/>
                    </a:cubicBezTo>
                    <a:cubicBezTo>
                      <a:pt x="168" y="128"/>
                      <a:pt x="71" y="267"/>
                      <a:pt x="29" y="435"/>
                    </a:cubicBezTo>
                    <a:cubicBezTo>
                      <a:pt x="1" y="602"/>
                      <a:pt x="29" y="756"/>
                      <a:pt x="84" y="895"/>
                    </a:cubicBezTo>
                    <a:cubicBezTo>
                      <a:pt x="154" y="1035"/>
                      <a:pt x="238" y="1146"/>
                      <a:pt x="363" y="1202"/>
                    </a:cubicBezTo>
                    <a:cubicBezTo>
                      <a:pt x="433" y="1225"/>
                      <a:pt x="510" y="1235"/>
                      <a:pt x="589" y="1235"/>
                    </a:cubicBezTo>
                    <a:cubicBezTo>
                      <a:pt x="654" y="1235"/>
                      <a:pt x="719" y="1228"/>
                      <a:pt x="782" y="1216"/>
                    </a:cubicBezTo>
                    <a:cubicBezTo>
                      <a:pt x="921" y="1160"/>
                      <a:pt x="1061" y="1076"/>
                      <a:pt x="1159" y="937"/>
                    </a:cubicBezTo>
                    <a:cubicBezTo>
                      <a:pt x="1256" y="797"/>
                      <a:pt x="1284" y="616"/>
                      <a:pt x="1242" y="463"/>
                    </a:cubicBezTo>
                    <a:cubicBezTo>
                      <a:pt x="1186" y="309"/>
                      <a:pt x="1061" y="156"/>
                      <a:pt x="866" y="58"/>
                    </a:cubicBezTo>
                    <a:cubicBezTo>
                      <a:pt x="779" y="18"/>
                      <a:pt x="689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9"/>
              <p:cNvSpPr/>
              <p:nvPr/>
            </p:nvSpPr>
            <p:spPr>
              <a:xfrm>
                <a:off x="1097686" y="2557241"/>
                <a:ext cx="48397" cy="45626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53" extrusionOk="0">
                    <a:moveTo>
                      <a:pt x="585" y="0"/>
                    </a:moveTo>
                    <a:cubicBezTo>
                      <a:pt x="559" y="0"/>
                      <a:pt x="532" y="2"/>
                      <a:pt x="503" y="6"/>
                    </a:cubicBezTo>
                    <a:cubicBezTo>
                      <a:pt x="419" y="6"/>
                      <a:pt x="350" y="34"/>
                      <a:pt x="280" y="76"/>
                    </a:cubicBezTo>
                    <a:cubicBezTo>
                      <a:pt x="210" y="104"/>
                      <a:pt x="154" y="159"/>
                      <a:pt x="112" y="229"/>
                    </a:cubicBezTo>
                    <a:cubicBezTo>
                      <a:pt x="15" y="355"/>
                      <a:pt x="1" y="494"/>
                      <a:pt x="43" y="634"/>
                    </a:cubicBezTo>
                    <a:cubicBezTo>
                      <a:pt x="71" y="773"/>
                      <a:pt x="182" y="885"/>
                      <a:pt x="280" y="954"/>
                    </a:cubicBezTo>
                    <a:cubicBezTo>
                      <a:pt x="336" y="982"/>
                      <a:pt x="391" y="1024"/>
                      <a:pt x="461" y="1038"/>
                    </a:cubicBezTo>
                    <a:cubicBezTo>
                      <a:pt x="503" y="1052"/>
                      <a:pt x="573" y="1052"/>
                      <a:pt x="629" y="1052"/>
                    </a:cubicBezTo>
                    <a:cubicBezTo>
                      <a:pt x="698" y="1052"/>
                      <a:pt x="754" y="1038"/>
                      <a:pt x="810" y="996"/>
                    </a:cubicBezTo>
                    <a:cubicBezTo>
                      <a:pt x="852" y="968"/>
                      <a:pt x="908" y="927"/>
                      <a:pt x="949" y="885"/>
                    </a:cubicBezTo>
                    <a:cubicBezTo>
                      <a:pt x="1033" y="787"/>
                      <a:pt x="1103" y="648"/>
                      <a:pt x="1103" y="508"/>
                    </a:cubicBezTo>
                    <a:cubicBezTo>
                      <a:pt x="1117" y="369"/>
                      <a:pt x="1047" y="229"/>
                      <a:pt x="949" y="132"/>
                    </a:cubicBezTo>
                    <a:cubicBezTo>
                      <a:pt x="894" y="76"/>
                      <a:pt x="824" y="48"/>
                      <a:pt x="754" y="20"/>
                    </a:cubicBezTo>
                    <a:cubicBezTo>
                      <a:pt x="705" y="10"/>
                      <a:pt x="649" y="0"/>
                      <a:pt x="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9"/>
              <p:cNvSpPr/>
              <p:nvPr/>
            </p:nvSpPr>
            <p:spPr>
              <a:xfrm>
                <a:off x="1037845" y="2582460"/>
                <a:ext cx="40555" cy="38737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94" extrusionOk="0">
                    <a:moveTo>
                      <a:pt x="471" y="0"/>
                    </a:moveTo>
                    <a:cubicBezTo>
                      <a:pt x="390" y="0"/>
                      <a:pt x="313" y="22"/>
                      <a:pt x="252" y="66"/>
                    </a:cubicBezTo>
                    <a:cubicBezTo>
                      <a:pt x="127" y="135"/>
                      <a:pt x="57" y="261"/>
                      <a:pt x="29" y="372"/>
                    </a:cubicBezTo>
                    <a:cubicBezTo>
                      <a:pt x="1" y="484"/>
                      <a:pt x="29" y="610"/>
                      <a:pt x="113" y="693"/>
                    </a:cubicBezTo>
                    <a:cubicBezTo>
                      <a:pt x="168" y="805"/>
                      <a:pt x="280" y="861"/>
                      <a:pt x="392" y="889"/>
                    </a:cubicBezTo>
                    <a:cubicBezTo>
                      <a:pt x="415" y="892"/>
                      <a:pt x="438" y="894"/>
                      <a:pt x="463" y="894"/>
                    </a:cubicBezTo>
                    <a:cubicBezTo>
                      <a:pt x="541" y="894"/>
                      <a:pt x="624" y="875"/>
                      <a:pt x="698" y="833"/>
                    </a:cubicBezTo>
                    <a:cubicBezTo>
                      <a:pt x="796" y="791"/>
                      <a:pt x="866" y="693"/>
                      <a:pt x="894" y="582"/>
                    </a:cubicBezTo>
                    <a:cubicBezTo>
                      <a:pt x="936" y="470"/>
                      <a:pt x="936" y="345"/>
                      <a:pt x="880" y="247"/>
                    </a:cubicBezTo>
                    <a:cubicBezTo>
                      <a:pt x="824" y="135"/>
                      <a:pt x="740" y="52"/>
                      <a:pt x="615" y="24"/>
                    </a:cubicBezTo>
                    <a:cubicBezTo>
                      <a:pt x="568" y="8"/>
                      <a:pt x="519" y="0"/>
                      <a:pt x="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9"/>
              <p:cNvSpPr/>
              <p:nvPr/>
            </p:nvSpPr>
            <p:spPr>
              <a:xfrm>
                <a:off x="995554" y="2627481"/>
                <a:ext cx="32669" cy="3137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24" extrusionOk="0">
                    <a:moveTo>
                      <a:pt x="387" y="0"/>
                    </a:moveTo>
                    <a:cubicBezTo>
                      <a:pt x="375" y="0"/>
                      <a:pt x="362" y="1"/>
                      <a:pt x="349" y="3"/>
                    </a:cubicBezTo>
                    <a:cubicBezTo>
                      <a:pt x="266" y="31"/>
                      <a:pt x="168" y="73"/>
                      <a:pt x="98" y="170"/>
                    </a:cubicBezTo>
                    <a:cubicBezTo>
                      <a:pt x="28" y="254"/>
                      <a:pt x="1" y="352"/>
                      <a:pt x="28" y="463"/>
                    </a:cubicBezTo>
                    <a:cubicBezTo>
                      <a:pt x="42" y="547"/>
                      <a:pt x="98" y="631"/>
                      <a:pt x="182" y="686"/>
                    </a:cubicBezTo>
                    <a:cubicBezTo>
                      <a:pt x="250" y="711"/>
                      <a:pt x="320" y="723"/>
                      <a:pt x="386" y="723"/>
                    </a:cubicBezTo>
                    <a:cubicBezTo>
                      <a:pt x="509" y="723"/>
                      <a:pt x="620" y="680"/>
                      <a:pt x="684" y="589"/>
                    </a:cubicBezTo>
                    <a:cubicBezTo>
                      <a:pt x="740" y="519"/>
                      <a:pt x="754" y="421"/>
                      <a:pt x="740" y="338"/>
                    </a:cubicBezTo>
                    <a:cubicBezTo>
                      <a:pt x="726" y="254"/>
                      <a:pt x="684" y="170"/>
                      <a:pt x="614" y="101"/>
                    </a:cubicBezTo>
                    <a:cubicBezTo>
                      <a:pt x="554" y="40"/>
                      <a:pt x="472" y="0"/>
                      <a:pt x="3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4" name="Google Shape;1214;p9"/>
              <p:cNvGrpSpPr/>
              <p:nvPr/>
            </p:nvGrpSpPr>
            <p:grpSpPr>
              <a:xfrm>
                <a:off x="720530" y="2674149"/>
                <a:ext cx="472684" cy="418878"/>
                <a:chOff x="750602" y="2674149"/>
                <a:chExt cx="472684" cy="418878"/>
              </a:xfrm>
            </p:grpSpPr>
            <p:sp>
              <p:nvSpPr>
                <p:cNvPr id="1215" name="Google Shape;1215;p9"/>
                <p:cNvSpPr/>
                <p:nvPr/>
              </p:nvSpPr>
              <p:spPr>
                <a:xfrm>
                  <a:off x="1021986" y="2889289"/>
                  <a:ext cx="200086" cy="87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8" h="2010" extrusionOk="0">
                      <a:moveTo>
                        <a:pt x="1" y="1"/>
                      </a:moveTo>
                      <a:lnTo>
                        <a:pt x="4618" y="2009"/>
                      </a:lnTo>
                      <a:cubicBezTo>
                        <a:pt x="3321" y="628"/>
                        <a:pt x="1898" y="15"/>
                        <a:pt x="1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9"/>
                <p:cNvSpPr/>
                <p:nvPr/>
              </p:nvSpPr>
              <p:spPr>
                <a:xfrm>
                  <a:off x="1021986" y="2846867"/>
                  <a:ext cx="201300" cy="12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2989" extrusionOk="0">
                      <a:moveTo>
                        <a:pt x="1496" y="1"/>
                      </a:moveTo>
                      <a:cubicBezTo>
                        <a:pt x="1154" y="1"/>
                        <a:pt x="867" y="91"/>
                        <a:pt x="643" y="213"/>
                      </a:cubicBezTo>
                      <a:cubicBezTo>
                        <a:pt x="322" y="380"/>
                        <a:pt x="126" y="645"/>
                        <a:pt x="1" y="798"/>
                      </a:cubicBezTo>
                      <a:cubicBezTo>
                        <a:pt x="71" y="784"/>
                        <a:pt x="140" y="771"/>
                        <a:pt x="224" y="757"/>
                      </a:cubicBezTo>
                      <a:cubicBezTo>
                        <a:pt x="280" y="729"/>
                        <a:pt x="336" y="729"/>
                        <a:pt x="364" y="715"/>
                      </a:cubicBezTo>
                      <a:cubicBezTo>
                        <a:pt x="419" y="715"/>
                        <a:pt x="475" y="701"/>
                        <a:pt x="531" y="701"/>
                      </a:cubicBezTo>
                      <a:cubicBezTo>
                        <a:pt x="629" y="673"/>
                        <a:pt x="740" y="673"/>
                        <a:pt x="838" y="659"/>
                      </a:cubicBezTo>
                      <a:cubicBezTo>
                        <a:pt x="1047" y="659"/>
                        <a:pt x="1256" y="659"/>
                        <a:pt x="1465" y="701"/>
                      </a:cubicBezTo>
                      <a:cubicBezTo>
                        <a:pt x="1521" y="701"/>
                        <a:pt x="1577" y="715"/>
                        <a:pt x="1619" y="715"/>
                      </a:cubicBezTo>
                      <a:cubicBezTo>
                        <a:pt x="1675" y="729"/>
                        <a:pt x="1731" y="729"/>
                        <a:pt x="1786" y="757"/>
                      </a:cubicBezTo>
                      <a:cubicBezTo>
                        <a:pt x="1828" y="771"/>
                        <a:pt x="1884" y="771"/>
                        <a:pt x="1926" y="784"/>
                      </a:cubicBezTo>
                      <a:cubicBezTo>
                        <a:pt x="1968" y="798"/>
                        <a:pt x="2009" y="812"/>
                        <a:pt x="2065" y="840"/>
                      </a:cubicBezTo>
                      <a:cubicBezTo>
                        <a:pt x="2149" y="868"/>
                        <a:pt x="2247" y="910"/>
                        <a:pt x="2344" y="938"/>
                      </a:cubicBezTo>
                      <a:cubicBezTo>
                        <a:pt x="2428" y="980"/>
                        <a:pt x="2512" y="1036"/>
                        <a:pt x="2581" y="1063"/>
                      </a:cubicBezTo>
                      <a:cubicBezTo>
                        <a:pt x="2623" y="1077"/>
                        <a:pt x="2651" y="1105"/>
                        <a:pt x="2707" y="1133"/>
                      </a:cubicBezTo>
                      <a:cubicBezTo>
                        <a:pt x="2735" y="1147"/>
                        <a:pt x="2777" y="1189"/>
                        <a:pt x="2805" y="1203"/>
                      </a:cubicBezTo>
                      <a:cubicBezTo>
                        <a:pt x="2874" y="1259"/>
                        <a:pt x="2944" y="1287"/>
                        <a:pt x="3000" y="1342"/>
                      </a:cubicBezTo>
                      <a:cubicBezTo>
                        <a:pt x="3125" y="1454"/>
                        <a:pt x="3223" y="1538"/>
                        <a:pt x="3293" y="1621"/>
                      </a:cubicBezTo>
                      <a:cubicBezTo>
                        <a:pt x="3390" y="1705"/>
                        <a:pt x="3460" y="1803"/>
                        <a:pt x="3488" y="1859"/>
                      </a:cubicBezTo>
                      <a:cubicBezTo>
                        <a:pt x="3544" y="1928"/>
                        <a:pt x="3572" y="2012"/>
                        <a:pt x="3600" y="2040"/>
                      </a:cubicBezTo>
                      <a:lnTo>
                        <a:pt x="3628" y="2110"/>
                      </a:lnTo>
                      <a:cubicBezTo>
                        <a:pt x="3628" y="2110"/>
                        <a:pt x="3614" y="2096"/>
                        <a:pt x="3572" y="2068"/>
                      </a:cubicBezTo>
                      <a:cubicBezTo>
                        <a:pt x="3544" y="2054"/>
                        <a:pt x="3474" y="2026"/>
                        <a:pt x="3404" y="1970"/>
                      </a:cubicBezTo>
                      <a:cubicBezTo>
                        <a:pt x="3335" y="1914"/>
                        <a:pt x="3251" y="1886"/>
                        <a:pt x="3139" y="1817"/>
                      </a:cubicBezTo>
                      <a:cubicBezTo>
                        <a:pt x="3084" y="1775"/>
                        <a:pt x="3042" y="1761"/>
                        <a:pt x="2986" y="1719"/>
                      </a:cubicBezTo>
                      <a:cubicBezTo>
                        <a:pt x="2930" y="1691"/>
                        <a:pt x="2860" y="1677"/>
                        <a:pt x="2805" y="1635"/>
                      </a:cubicBezTo>
                      <a:cubicBezTo>
                        <a:pt x="2665" y="1580"/>
                        <a:pt x="2553" y="1510"/>
                        <a:pt x="2386" y="1482"/>
                      </a:cubicBezTo>
                      <a:cubicBezTo>
                        <a:pt x="2316" y="1468"/>
                        <a:pt x="2233" y="1426"/>
                        <a:pt x="2163" y="1412"/>
                      </a:cubicBezTo>
                      <a:cubicBezTo>
                        <a:pt x="2135" y="1398"/>
                        <a:pt x="2079" y="1398"/>
                        <a:pt x="2037" y="1384"/>
                      </a:cubicBezTo>
                      <a:cubicBezTo>
                        <a:pt x="2009" y="1356"/>
                        <a:pt x="1954" y="1356"/>
                        <a:pt x="1926" y="1342"/>
                      </a:cubicBezTo>
                      <a:cubicBezTo>
                        <a:pt x="1884" y="1342"/>
                        <a:pt x="1828" y="1328"/>
                        <a:pt x="1800" y="1328"/>
                      </a:cubicBezTo>
                      <a:cubicBezTo>
                        <a:pt x="1758" y="1328"/>
                        <a:pt x="1717" y="1315"/>
                        <a:pt x="1675" y="1315"/>
                      </a:cubicBezTo>
                      <a:cubicBezTo>
                        <a:pt x="1591" y="1287"/>
                        <a:pt x="1507" y="1287"/>
                        <a:pt x="1410" y="1273"/>
                      </a:cubicBezTo>
                      <a:cubicBezTo>
                        <a:pt x="1368" y="1266"/>
                        <a:pt x="1326" y="1266"/>
                        <a:pt x="1284" y="1266"/>
                      </a:cubicBezTo>
                      <a:cubicBezTo>
                        <a:pt x="1242" y="1266"/>
                        <a:pt x="1200" y="1266"/>
                        <a:pt x="1159" y="1259"/>
                      </a:cubicBezTo>
                      <a:lnTo>
                        <a:pt x="880" y="1259"/>
                      </a:lnTo>
                      <a:cubicBezTo>
                        <a:pt x="698" y="1259"/>
                        <a:pt x="531" y="1287"/>
                        <a:pt x="350" y="1315"/>
                      </a:cubicBezTo>
                      <a:cubicBezTo>
                        <a:pt x="280" y="1328"/>
                        <a:pt x="224" y="1328"/>
                        <a:pt x="154" y="1342"/>
                      </a:cubicBezTo>
                      <a:cubicBezTo>
                        <a:pt x="224" y="1426"/>
                        <a:pt x="294" y="1510"/>
                        <a:pt x="391" y="1621"/>
                      </a:cubicBezTo>
                      <a:cubicBezTo>
                        <a:pt x="475" y="1733"/>
                        <a:pt x="559" y="1817"/>
                        <a:pt x="684" y="1900"/>
                      </a:cubicBezTo>
                      <a:cubicBezTo>
                        <a:pt x="894" y="2082"/>
                        <a:pt x="1159" y="2235"/>
                        <a:pt x="1465" y="2319"/>
                      </a:cubicBezTo>
                      <a:cubicBezTo>
                        <a:pt x="1731" y="2389"/>
                        <a:pt x="2023" y="2403"/>
                        <a:pt x="2358" y="2458"/>
                      </a:cubicBezTo>
                      <a:cubicBezTo>
                        <a:pt x="2693" y="2500"/>
                        <a:pt x="3056" y="2542"/>
                        <a:pt x="3390" y="2640"/>
                      </a:cubicBezTo>
                      <a:cubicBezTo>
                        <a:pt x="3739" y="2709"/>
                        <a:pt x="4046" y="2793"/>
                        <a:pt x="4269" y="2863"/>
                      </a:cubicBezTo>
                      <a:cubicBezTo>
                        <a:pt x="4506" y="2933"/>
                        <a:pt x="4646" y="2988"/>
                        <a:pt x="4646" y="2988"/>
                      </a:cubicBezTo>
                      <a:cubicBezTo>
                        <a:pt x="4646" y="2988"/>
                        <a:pt x="4604" y="2849"/>
                        <a:pt x="4520" y="2598"/>
                      </a:cubicBezTo>
                      <a:cubicBezTo>
                        <a:pt x="4437" y="2375"/>
                        <a:pt x="4297" y="2040"/>
                        <a:pt x="4088" y="1691"/>
                      </a:cubicBezTo>
                      <a:cubicBezTo>
                        <a:pt x="3879" y="1342"/>
                        <a:pt x="3572" y="980"/>
                        <a:pt x="3209" y="687"/>
                      </a:cubicBezTo>
                      <a:cubicBezTo>
                        <a:pt x="2846" y="380"/>
                        <a:pt x="2428" y="157"/>
                        <a:pt x="2037" y="73"/>
                      </a:cubicBezTo>
                      <a:cubicBezTo>
                        <a:pt x="1844" y="23"/>
                        <a:pt x="1663" y="1"/>
                        <a:pt x="1496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9"/>
                <p:cNvSpPr/>
                <p:nvPr/>
              </p:nvSpPr>
              <p:spPr>
                <a:xfrm>
                  <a:off x="1006907" y="2674149"/>
                  <a:ext cx="78596" cy="177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" h="4087" extrusionOk="0">
                      <a:moveTo>
                        <a:pt x="1576" y="0"/>
                      </a:moveTo>
                      <a:lnTo>
                        <a:pt x="0" y="4087"/>
                      </a:lnTo>
                      <a:cubicBezTo>
                        <a:pt x="1367" y="2901"/>
                        <a:pt x="1813" y="1813"/>
                        <a:pt x="1576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9"/>
                <p:cNvSpPr/>
                <p:nvPr/>
              </p:nvSpPr>
              <p:spPr>
                <a:xfrm>
                  <a:off x="999627" y="2674149"/>
                  <a:ext cx="113691" cy="1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4325" extrusionOk="0">
                      <a:moveTo>
                        <a:pt x="1772" y="0"/>
                      </a:moveTo>
                      <a:cubicBezTo>
                        <a:pt x="1772" y="0"/>
                        <a:pt x="1716" y="112"/>
                        <a:pt x="1633" y="321"/>
                      </a:cubicBezTo>
                      <a:cubicBezTo>
                        <a:pt x="1577" y="432"/>
                        <a:pt x="1535" y="530"/>
                        <a:pt x="1479" y="670"/>
                      </a:cubicBezTo>
                      <a:cubicBezTo>
                        <a:pt x="1410" y="795"/>
                        <a:pt x="1340" y="935"/>
                        <a:pt x="1270" y="1060"/>
                      </a:cubicBezTo>
                      <a:cubicBezTo>
                        <a:pt x="1117" y="1325"/>
                        <a:pt x="921" y="1576"/>
                        <a:pt x="740" y="1772"/>
                      </a:cubicBezTo>
                      <a:cubicBezTo>
                        <a:pt x="517" y="1967"/>
                        <a:pt x="363" y="2120"/>
                        <a:pt x="238" y="2302"/>
                      </a:cubicBezTo>
                      <a:cubicBezTo>
                        <a:pt x="71" y="2553"/>
                        <a:pt x="1" y="2873"/>
                        <a:pt x="1" y="3166"/>
                      </a:cubicBezTo>
                      <a:lnTo>
                        <a:pt x="1" y="3390"/>
                      </a:lnTo>
                      <a:cubicBezTo>
                        <a:pt x="1" y="3459"/>
                        <a:pt x="1" y="3529"/>
                        <a:pt x="15" y="3599"/>
                      </a:cubicBezTo>
                      <a:cubicBezTo>
                        <a:pt x="29" y="3738"/>
                        <a:pt x="43" y="3850"/>
                        <a:pt x="71" y="3948"/>
                      </a:cubicBezTo>
                      <a:cubicBezTo>
                        <a:pt x="98" y="3906"/>
                        <a:pt x="140" y="3850"/>
                        <a:pt x="168" y="3780"/>
                      </a:cubicBezTo>
                      <a:cubicBezTo>
                        <a:pt x="224" y="3710"/>
                        <a:pt x="252" y="3641"/>
                        <a:pt x="308" y="3571"/>
                      </a:cubicBezTo>
                      <a:cubicBezTo>
                        <a:pt x="363" y="3501"/>
                        <a:pt x="391" y="3431"/>
                        <a:pt x="447" y="3362"/>
                      </a:cubicBezTo>
                      <a:lnTo>
                        <a:pt x="587" y="3152"/>
                      </a:lnTo>
                      <a:cubicBezTo>
                        <a:pt x="628" y="3083"/>
                        <a:pt x="670" y="3013"/>
                        <a:pt x="726" y="2957"/>
                      </a:cubicBezTo>
                      <a:lnTo>
                        <a:pt x="782" y="2860"/>
                      </a:lnTo>
                      <a:cubicBezTo>
                        <a:pt x="796" y="2818"/>
                        <a:pt x="810" y="2790"/>
                        <a:pt x="852" y="2762"/>
                      </a:cubicBezTo>
                      <a:cubicBezTo>
                        <a:pt x="866" y="2734"/>
                        <a:pt x="880" y="2692"/>
                        <a:pt x="907" y="2678"/>
                      </a:cubicBezTo>
                      <a:cubicBezTo>
                        <a:pt x="921" y="2650"/>
                        <a:pt x="935" y="2608"/>
                        <a:pt x="977" y="2594"/>
                      </a:cubicBezTo>
                      <a:cubicBezTo>
                        <a:pt x="1005" y="2539"/>
                        <a:pt x="1047" y="2469"/>
                        <a:pt x="1089" y="2413"/>
                      </a:cubicBezTo>
                      <a:cubicBezTo>
                        <a:pt x="1131" y="2357"/>
                        <a:pt x="1159" y="2302"/>
                        <a:pt x="1200" y="2246"/>
                      </a:cubicBezTo>
                      <a:cubicBezTo>
                        <a:pt x="1214" y="2204"/>
                        <a:pt x="1228" y="2190"/>
                        <a:pt x="1256" y="2162"/>
                      </a:cubicBezTo>
                      <a:cubicBezTo>
                        <a:pt x="1270" y="2120"/>
                        <a:pt x="1284" y="2106"/>
                        <a:pt x="1298" y="2064"/>
                      </a:cubicBezTo>
                      <a:lnTo>
                        <a:pt x="1410" y="1911"/>
                      </a:lnTo>
                      <a:cubicBezTo>
                        <a:pt x="1438" y="1855"/>
                        <a:pt x="1479" y="1813"/>
                        <a:pt x="1493" y="1758"/>
                      </a:cubicBezTo>
                      <a:cubicBezTo>
                        <a:pt x="1535" y="1702"/>
                        <a:pt x="1549" y="1674"/>
                        <a:pt x="1577" y="1618"/>
                      </a:cubicBezTo>
                      <a:cubicBezTo>
                        <a:pt x="1619" y="1562"/>
                        <a:pt x="1633" y="1534"/>
                        <a:pt x="1647" y="1493"/>
                      </a:cubicBezTo>
                      <a:cubicBezTo>
                        <a:pt x="1675" y="1465"/>
                        <a:pt x="1689" y="1423"/>
                        <a:pt x="1716" y="1395"/>
                      </a:cubicBezTo>
                      <a:cubicBezTo>
                        <a:pt x="1758" y="1325"/>
                        <a:pt x="1786" y="1269"/>
                        <a:pt x="1814" y="1228"/>
                      </a:cubicBezTo>
                      <a:cubicBezTo>
                        <a:pt x="1828" y="1200"/>
                        <a:pt x="1842" y="1186"/>
                        <a:pt x="1842" y="1186"/>
                      </a:cubicBezTo>
                      <a:lnTo>
                        <a:pt x="1842" y="1255"/>
                      </a:lnTo>
                      <a:cubicBezTo>
                        <a:pt x="1842" y="1283"/>
                        <a:pt x="1842" y="1353"/>
                        <a:pt x="1828" y="1423"/>
                      </a:cubicBezTo>
                      <a:cubicBezTo>
                        <a:pt x="1828" y="1465"/>
                        <a:pt x="1828" y="1507"/>
                        <a:pt x="1814" y="1548"/>
                      </a:cubicBezTo>
                      <a:cubicBezTo>
                        <a:pt x="1814" y="1604"/>
                        <a:pt x="1786" y="1632"/>
                        <a:pt x="1786" y="1688"/>
                      </a:cubicBezTo>
                      <a:cubicBezTo>
                        <a:pt x="1772" y="1744"/>
                        <a:pt x="1772" y="1785"/>
                        <a:pt x="1758" y="1841"/>
                      </a:cubicBezTo>
                      <a:cubicBezTo>
                        <a:pt x="1744" y="1897"/>
                        <a:pt x="1716" y="1967"/>
                        <a:pt x="1716" y="2009"/>
                      </a:cubicBezTo>
                      <a:cubicBezTo>
                        <a:pt x="1703" y="2078"/>
                        <a:pt x="1689" y="2134"/>
                        <a:pt x="1675" y="2204"/>
                      </a:cubicBezTo>
                      <a:cubicBezTo>
                        <a:pt x="1647" y="2246"/>
                        <a:pt x="1647" y="2274"/>
                        <a:pt x="1633" y="2316"/>
                      </a:cubicBezTo>
                      <a:cubicBezTo>
                        <a:pt x="1619" y="2343"/>
                        <a:pt x="1619" y="2385"/>
                        <a:pt x="1605" y="2413"/>
                      </a:cubicBezTo>
                      <a:cubicBezTo>
                        <a:pt x="1577" y="2483"/>
                        <a:pt x="1549" y="2553"/>
                        <a:pt x="1535" y="2622"/>
                      </a:cubicBezTo>
                      <a:lnTo>
                        <a:pt x="1479" y="2734"/>
                      </a:lnTo>
                      <a:lnTo>
                        <a:pt x="1424" y="2832"/>
                      </a:lnTo>
                      <a:lnTo>
                        <a:pt x="1368" y="2943"/>
                      </a:lnTo>
                      <a:lnTo>
                        <a:pt x="1326" y="3041"/>
                      </a:lnTo>
                      <a:cubicBezTo>
                        <a:pt x="1284" y="3111"/>
                        <a:pt x="1228" y="3180"/>
                        <a:pt x="1200" y="3278"/>
                      </a:cubicBezTo>
                      <a:cubicBezTo>
                        <a:pt x="1159" y="3348"/>
                        <a:pt x="1117" y="3417"/>
                        <a:pt x="1075" y="3501"/>
                      </a:cubicBezTo>
                      <a:cubicBezTo>
                        <a:pt x="1019" y="3571"/>
                        <a:pt x="991" y="3641"/>
                        <a:pt x="935" y="3710"/>
                      </a:cubicBezTo>
                      <a:cubicBezTo>
                        <a:pt x="852" y="3850"/>
                        <a:pt x="740" y="3989"/>
                        <a:pt x="656" y="4129"/>
                      </a:cubicBezTo>
                      <a:lnTo>
                        <a:pt x="559" y="4282"/>
                      </a:lnTo>
                      <a:cubicBezTo>
                        <a:pt x="656" y="4296"/>
                        <a:pt x="782" y="4324"/>
                        <a:pt x="907" y="4324"/>
                      </a:cubicBezTo>
                      <a:cubicBezTo>
                        <a:pt x="1047" y="4324"/>
                        <a:pt x="1186" y="4296"/>
                        <a:pt x="1326" y="4268"/>
                      </a:cubicBezTo>
                      <a:cubicBezTo>
                        <a:pt x="1619" y="4185"/>
                        <a:pt x="1954" y="3989"/>
                        <a:pt x="2205" y="3585"/>
                      </a:cubicBezTo>
                      <a:cubicBezTo>
                        <a:pt x="2414" y="3278"/>
                        <a:pt x="2581" y="2818"/>
                        <a:pt x="2595" y="2371"/>
                      </a:cubicBezTo>
                      <a:cubicBezTo>
                        <a:pt x="2623" y="1911"/>
                        <a:pt x="2525" y="1479"/>
                        <a:pt x="2400" y="1116"/>
                      </a:cubicBezTo>
                      <a:cubicBezTo>
                        <a:pt x="2344" y="935"/>
                        <a:pt x="2260" y="781"/>
                        <a:pt x="2191" y="642"/>
                      </a:cubicBezTo>
                      <a:cubicBezTo>
                        <a:pt x="2121" y="502"/>
                        <a:pt x="2051" y="391"/>
                        <a:pt x="1981" y="293"/>
                      </a:cubicBezTo>
                      <a:cubicBezTo>
                        <a:pt x="1842" y="98"/>
                        <a:pt x="1772" y="0"/>
                        <a:pt x="1772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9"/>
                <p:cNvSpPr/>
                <p:nvPr/>
              </p:nvSpPr>
              <p:spPr>
                <a:xfrm>
                  <a:off x="863047" y="2704351"/>
                  <a:ext cx="110052" cy="12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958" extrusionOk="0">
                      <a:moveTo>
                        <a:pt x="0" y="0"/>
                      </a:moveTo>
                      <a:lnTo>
                        <a:pt x="2358" y="2958"/>
                      </a:lnTo>
                      <a:cubicBezTo>
                        <a:pt x="2539" y="1563"/>
                        <a:pt x="1144" y="558"/>
                        <a:pt x="0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9"/>
                <p:cNvSpPr/>
                <p:nvPr/>
              </p:nvSpPr>
              <p:spPr>
                <a:xfrm>
                  <a:off x="864260" y="2703528"/>
                  <a:ext cx="141464" cy="12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5" h="2963" extrusionOk="0">
                      <a:moveTo>
                        <a:pt x="657" y="0"/>
                      </a:moveTo>
                      <a:cubicBezTo>
                        <a:pt x="537" y="0"/>
                        <a:pt x="429" y="7"/>
                        <a:pt x="335" y="19"/>
                      </a:cubicBezTo>
                      <a:cubicBezTo>
                        <a:pt x="126" y="33"/>
                        <a:pt x="0" y="47"/>
                        <a:pt x="0" y="47"/>
                      </a:cubicBezTo>
                      <a:cubicBezTo>
                        <a:pt x="0" y="47"/>
                        <a:pt x="56" y="159"/>
                        <a:pt x="154" y="326"/>
                      </a:cubicBezTo>
                      <a:cubicBezTo>
                        <a:pt x="237" y="508"/>
                        <a:pt x="377" y="745"/>
                        <a:pt x="502" y="1010"/>
                      </a:cubicBezTo>
                      <a:cubicBezTo>
                        <a:pt x="628" y="1275"/>
                        <a:pt x="754" y="1526"/>
                        <a:pt x="837" y="1777"/>
                      </a:cubicBezTo>
                      <a:cubicBezTo>
                        <a:pt x="907" y="1972"/>
                        <a:pt x="963" y="2154"/>
                        <a:pt x="1033" y="2279"/>
                      </a:cubicBezTo>
                      <a:cubicBezTo>
                        <a:pt x="1046" y="2293"/>
                        <a:pt x="1060" y="2321"/>
                        <a:pt x="1074" y="2349"/>
                      </a:cubicBezTo>
                      <a:lnTo>
                        <a:pt x="1130" y="2405"/>
                      </a:lnTo>
                      <a:cubicBezTo>
                        <a:pt x="1172" y="2433"/>
                        <a:pt x="1200" y="2460"/>
                        <a:pt x="1256" y="2488"/>
                      </a:cubicBezTo>
                      <a:cubicBezTo>
                        <a:pt x="1311" y="2502"/>
                        <a:pt x="1339" y="2544"/>
                        <a:pt x="1395" y="2558"/>
                      </a:cubicBezTo>
                      <a:cubicBezTo>
                        <a:pt x="1451" y="2572"/>
                        <a:pt x="1493" y="2614"/>
                        <a:pt x="1549" y="2628"/>
                      </a:cubicBezTo>
                      <a:cubicBezTo>
                        <a:pt x="1772" y="2726"/>
                        <a:pt x="2009" y="2865"/>
                        <a:pt x="2162" y="2963"/>
                      </a:cubicBezTo>
                      <a:lnTo>
                        <a:pt x="2107" y="2795"/>
                      </a:lnTo>
                      <a:cubicBezTo>
                        <a:pt x="2093" y="2767"/>
                        <a:pt x="2093" y="2726"/>
                        <a:pt x="2079" y="2712"/>
                      </a:cubicBezTo>
                      <a:cubicBezTo>
                        <a:pt x="2051" y="2684"/>
                        <a:pt x="2037" y="2642"/>
                        <a:pt x="2037" y="2628"/>
                      </a:cubicBezTo>
                      <a:lnTo>
                        <a:pt x="2009" y="2544"/>
                      </a:lnTo>
                      <a:lnTo>
                        <a:pt x="1953" y="2447"/>
                      </a:lnTo>
                      <a:cubicBezTo>
                        <a:pt x="1911" y="2405"/>
                        <a:pt x="1897" y="2335"/>
                        <a:pt x="1869" y="2279"/>
                      </a:cubicBezTo>
                      <a:cubicBezTo>
                        <a:pt x="1828" y="2223"/>
                        <a:pt x="1814" y="2168"/>
                        <a:pt x="1772" y="2126"/>
                      </a:cubicBezTo>
                      <a:lnTo>
                        <a:pt x="1730" y="2056"/>
                      </a:lnTo>
                      <a:cubicBezTo>
                        <a:pt x="1702" y="2014"/>
                        <a:pt x="1688" y="2000"/>
                        <a:pt x="1674" y="1972"/>
                      </a:cubicBezTo>
                      <a:cubicBezTo>
                        <a:pt x="1660" y="1944"/>
                        <a:pt x="1632" y="1916"/>
                        <a:pt x="1618" y="1903"/>
                      </a:cubicBezTo>
                      <a:cubicBezTo>
                        <a:pt x="1604" y="1875"/>
                        <a:pt x="1590" y="1847"/>
                        <a:pt x="1563" y="1833"/>
                      </a:cubicBezTo>
                      <a:lnTo>
                        <a:pt x="1465" y="1665"/>
                      </a:lnTo>
                      <a:cubicBezTo>
                        <a:pt x="1423" y="1624"/>
                        <a:pt x="1395" y="1568"/>
                        <a:pt x="1381" y="1512"/>
                      </a:cubicBezTo>
                      <a:cubicBezTo>
                        <a:pt x="1339" y="1456"/>
                        <a:pt x="1311" y="1414"/>
                        <a:pt x="1284" y="1373"/>
                      </a:cubicBezTo>
                      <a:cubicBezTo>
                        <a:pt x="1256" y="1317"/>
                        <a:pt x="1228" y="1275"/>
                        <a:pt x="1200" y="1233"/>
                      </a:cubicBezTo>
                      <a:cubicBezTo>
                        <a:pt x="1144" y="1149"/>
                        <a:pt x="1102" y="1038"/>
                        <a:pt x="1046" y="968"/>
                      </a:cubicBezTo>
                      <a:cubicBezTo>
                        <a:pt x="1005" y="884"/>
                        <a:pt x="949" y="815"/>
                        <a:pt x="935" y="759"/>
                      </a:cubicBezTo>
                      <a:cubicBezTo>
                        <a:pt x="907" y="717"/>
                        <a:pt x="879" y="661"/>
                        <a:pt x="865" y="619"/>
                      </a:cubicBezTo>
                      <a:cubicBezTo>
                        <a:pt x="851" y="591"/>
                        <a:pt x="851" y="577"/>
                        <a:pt x="851" y="577"/>
                      </a:cubicBezTo>
                      <a:lnTo>
                        <a:pt x="851" y="577"/>
                      </a:lnTo>
                      <a:cubicBezTo>
                        <a:pt x="851" y="577"/>
                        <a:pt x="865" y="591"/>
                        <a:pt x="907" y="605"/>
                      </a:cubicBezTo>
                      <a:cubicBezTo>
                        <a:pt x="935" y="619"/>
                        <a:pt x="977" y="661"/>
                        <a:pt x="1033" y="689"/>
                      </a:cubicBezTo>
                      <a:cubicBezTo>
                        <a:pt x="1074" y="731"/>
                        <a:pt x="1144" y="787"/>
                        <a:pt x="1214" y="829"/>
                      </a:cubicBezTo>
                      <a:cubicBezTo>
                        <a:pt x="1256" y="870"/>
                        <a:pt x="1284" y="884"/>
                        <a:pt x="1339" y="926"/>
                      </a:cubicBezTo>
                      <a:cubicBezTo>
                        <a:pt x="1367" y="954"/>
                        <a:pt x="1423" y="996"/>
                        <a:pt x="1465" y="1024"/>
                      </a:cubicBezTo>
                      <a:cubicBezTo>
                        <a:pt x="1493" y="1066"/>
                        <a:pt x="1549" y="1094"/>
                        <a:pt x="1604" y="1135"/>
                      </a:cubicBezTo>
                      <a:cubicBezTo>
                        <a:pt x="1660" y="1163"/>
                        <a:pt x="1688" y="1219"/>
                        <a:pt x="1744" y="1247"/>
                      </a:cubicBezTo>
                      <a:lnTo>
                        <a:pt x="1883" y="1386"/>
                      </a:lnTo>
                      <a:lnTo>
                        <a:pt x="1953" y="1456"/>
                      </a:lnTo>
                      <a:lnTo>
                        <a:pt x="2023" y="1526"/>
                      </a:lnTo>
                      <a:cubicBezTo>
                        <a:pt x="2037" y="1554"/>
                        <a:pt x="2079" y="1582"/>
                        <a:pt x="2093" y="1624"/>
                      </a:cubicBezTo>
                      <a:cubicBezTo>
                        <a:pt x="2107" y="1651"/>
                        <a:pt x="2148" y="1665"/>
                        <a:pt x="2162" y="1707"/>
                      </a:cubicBezTo>
                      <a:cubicBezTo>
                        <a:pt x="2218" y="1763"/>
                        <a:pt x="2246" y="1833"/>
                        <a:pt x="2302" y="1875"/>
                      </a:cubicBezTo>
                      <a:cubicBezTo>
                        <a:pt x="2316" y="1916"/>
                        <a:pt x="2330" y="1944"/>
                        <a:pt x="2372" y="1972"/>
                      </a:cubicBezTo>
                      <a:lnTo>
                        <a:pt x="2427" y="2070"/>
                      </a:lnTo>
                      <a:cubicBezTo>
                        <a:pt x="2455" y="2140"/>
                        <a:pt x="2511" y="2209"/>
                        <a:pt x="2525" y="2279"/>
                      </a:cubicBezTo>
                      <a:cubicBezTo>
                        <a:pt x="2567" y="2349"/>
                        <a:pt x="2595" y="2433"/>
                        <a:pt x="2609" y="2502"/>
                      </a:cubicBezTo>
                      <a:cubicBezTo>
                        <a:pt x="2637" y="2600"/>
                        <a:pt x="2664" y="2670"/>
                        <a:pt x="2678" y="2753"/>
                      </a:cubicBezTo>
                      <a:cubicBezTo>
                        <a:pt x="2706" y="2809"/>
                        <a:pt x="2706" y="2879"/>
                        <a:pt x="2720" y="2921"/>
                      </a:cubicBezTo>
                      <a:cubicBezTo>
                        <a:pt x="2776" y="2893"/>
                        <a:pt x="2804" y="2851"/>
                        <a:pt x="2860" y="2823"/>
                      </a:cubicBezTo>
                      <a:cubicBezTo>
                        <a:pt x="2916" y="2781"/>
                        <a:pt x="2943" y="2739"/>
                        <a:pt x="2999" y="2684"/>
                      </a:cubicBezTo>
                      <a:cubicBezTo>
                        <a:pt x="3027" y="2628"/>
                        <a:pt x="3083" y="2558"/>
                        <a:pt x="3125" y="2502"/>
                      </a:cubicBezTo>
                      <a:lnTo>
                        <a:pt x="3167" y="2405"/>
                      </a:lnTo>
                      <a:cubicBezTo>
                        <a:pt x="3195" y="2363"/>
                        <a:pt x="3208" y="2335"/>
                        <a:pt x="3208" y="2279"/>
                      </a:cubicBezTo>
                      <a:lnTo>
                        <a:pt x="3264" y="2014"/>
                      </a:lnTo>
                      <a:lnTo>
                        <a:pt x="3264" y="1721"/>
                      </a:lnTo>
                      <a:cubicBezTo>
                        <a:pt x="3236" y="1624"/>
                        <a:pt x="3222" y="1512"/>
                        <a:pt x="3195" y="1414"/>
                      </a:cubicBezTo>
                      <a:cubicBezTo>
                        <a:pt x="3167" y="1359"/>
                        <a:pt x="3153" y="1303"/>
                        <a:pt x="3125" y="1247"/>
                      </a:cubicBezTo>
                      <a:cubicBezTo>
                        <a:pt x="3097" y="1205"/>
                        <a:pt x="3069" y="1149"/>
                        <a:pt x="3027" y="1107"/>
                      </a:cubicBezTo>
                      <a:cubicBezTo>
                        <a:pt x="2846" y="801"/>
                        <a:pt x="2511" y="522"/>
                        <a:pt x="2176" y="340"/>
                      </a:cubicBezTo>
                      <a:cubicBezTo>
                        <a:pt x="1828" y="173"/>
                        <a:pt x="1465" y="89"/>
                        <a:pt x="1144" y="33"/>
                      </a:cubicBezTo>
                      <a:cubicBezTo>
                        <a:pt x="967" y="10"/>
                        <a:pt x="804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9"/>
                <p:cNvSpPr/>
                <p:nvPr/>
              </p:nvSpPr>
              <p:spPr>
                <a:xfrm>
                  <a:off x="753635" y="2847604"/>
                  <a:ext cx="196490" cy="22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5" h="527" extrusionOk="0">
                      <a:moveTo>
                        <a:pt x="4534" y="0"/>
                      </a:moveTo>
                      <a:lnTo>
                        <a:pt x="1" y="182"/>
                      </a:lnTo>
                      <a:cubicBezTo>
                        <a:pt x="693" y="399"/>
                        <a:pt x="1460" y="526"/>
                        <a:pt x="2211" y="526"/>
                      </a:cubicBezTo>
                      <a:cubicBezTo>
                        <a:pt x="3048" y="526"/>
                        <a:pt x="3865" y="368"/>
                        <a:pt x="4534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9"/>
                <p:cNvSpPr/>
                <p:nvPr/>
              </p:nvSpPr>
              <p:spPr>
                <a:xfrm>
                  <a:off x="750602" y="2816145"/>
                  <a:ext cx="203726" cy="102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" h="2366" extrusionOk="0">
                      <a:moveTo>
                        <a:pt x="3065" y="1"/>
                      </a:moveTo>
                      <a:cubicBezTo>
                        <a:pt x="3003" y="1"/>
                        <a:pt x="2940" y="5"/>
                        <a:pt x="2874" y="15"/>
                      </a:cubicBezTo>
                      <a:cubicBezTo>
                        <a:pt x="2651" y="43"/>
                        <a:pt x="2372" y="140"/>
                        <a:pt x="2079" y="238"/>
                      </a:cubicBezTo>
                      <a:cubicBezTo>
                        <a:pt x="1786" y="350"/>
                        <a:pt x="1452" y="447"/>
                        <a:pt x="1159" y="559"/>
                      </a:cubicBezTo>
                      <a:cubicBezTo>
                        <a:pt x="838" y="657"/>
                        <a:pt x="559" y="726"/>
                        <a:pt x="350" y="782"/>
                      </a:cubicBezTo>
                      <a:lnTo>
                        <a:pt x="1" y="866"/>
                      </a:lnTo>
                      <a:cubicBezTo>
                        <a:pt x="1" y="866"/>
                        <a:pt x="85" y="977"/>
                        <a:pt x="266" y="1131"/>
                      </a:cubicBezTo>
                      <a:cubicBezTo>
                        <a:pt x="419" y="1284"/>
                        <a:pt x="671" y="1493"/>
                        <a:pt x="977" y="1689"/>
                      </a:cubicBezTo>
                      <a:cubicBezTo>
                        <a:pt x="1298" y="1884"/>
                        <a:pt x="1661" y="2065"/>
                        <a:pt x="2037" y="2191"/>
                      </a:cubicBezTo>
                      <a:cubicBezTo>
                        <a:pt x="2391" y="2305"/>
                        <a:pt x="2714" y="2365"/>
                        <a:pt x="3000" y="2365"/>
                      </a:cubicBezTo>
                      <a:cubicBezTo>
                        <a:pt x="3097" y="2365"/>
                        <a:pt x="3190" y="2359"/>
                        <a:pt x="3279" y="2344"/>
                      </a:cubicBezTo>
                      <a:cubicBezTo>
                        <a:pt x="3823" y="2275"/>
                        <a:pt x="4213" y="1982"/>
                        <a:pt x="4423" y="1689"/>
                      </a:cubicBezTo>
                      <a:cubicBezTo>
                        <a:pt x="4632" y="1396"/>
                        <a:pt x="4674" y="1075"/>
                        <a:pt x="4702" y="880"/>
                      </a:cubicBezTo>
                      <a:lnTo>
                        <a:pt x="4702" y="880"/>
                      </a:lnTo>
                      <a:cubicBezTo>
                        <a:pt x="4646" y="936"/>
                        <a:pt x="4590" y="977"/>
                        <a:pt x="4534" y="1019"/>
                      </a:cubicBezTo>
                      <a:cubicBezTo>
                        <a:pt x="4465" y="1089"/>
                        <a:pt x="4395" y="1145"/>
                        <a:pt x="4311" y="1201"/>
                      </a:cubicBezTo>
                      <a:cubicBezTo>
                        <a:pt x="4227" y="1256"/>
                        <a:pt x="4158" y="1298"/>
                        <a:pt x="4060" y="1340"/>
                      </a:cubicBezTo>
                      <a:cubicBezTo>
                        <a:pt x="4032" y="1354"/>
                        <a:pt x="3976" y="1396"/>
                        <a:pt x="3948" y="1410"/>
                      </a:cubicBezTo>
                      <a:lnTo>
                        <a:pt x="3809" y="1466"/>
                      </a:lnTo>
                      <a:lnTo>
                        <a:pt x="3669" y="1507"/>
                      </a:lnTo>
                      <a:cubicBezTo>
                        <a:pt x="3614" y="1535"/>
                        <a:pt x="3572" y="1549"/>
                        <a:pt x="3530" y="1549"/>
                      </a:cubicBezTo>
                      <a:cubicBezTo>
                        <a:pt x="3474" y="1563"/>
                        <a:pt x="3432" y="1563"/>
                        <a:pt x="3390" y="1577"/>
                      </a:cubicBezTo>
                      <a:cubicBezTo>
                        <a:pt x="3335" y="1605"/>
                        <a:pt x="3293" y="1605"/>
                        <a:pt x="3251" y="1605"/>
                      </a:cubicBezTo>
                      <a:cubicBezTo>
                        <a:pt x="3195" y="1605"/>
                        <a:pt x="3153" y="1619"/>
                        <a:pt x="3112" y="1619"/>
                      </a:cubicBezTo>
                      <a:cubicBezTo>
                        <a:pt x="3056" y="1619"/>
                        <a:pt x="3014" y="1633"/>
                        <a:pt x="2972" y="1633"/>
                      </a:cubicBezTo>
                      <a:cubicBezTo>
                        <a:pt x="2874" y="1633"/>
                        <a:pt x="2791" y="1647"/>
                        <a:pt x="2707" y="1647"/>
                      </a:cubicBezTo>
                      <a:cubicBezTo>
                        <a:pt x="2623" y="1647"/>
                        <a:pt x="2526" y="1647"/>
                        <a:pt x="2456" y="1633"/>
                      </a:cubicBezTo>
                      <a:cubicBezTo>
                        <a:pt x="2372" y="1633"/>
                        <a:pt x="2302" y="1619"/>
                        <a:pt x="2233" y="1605"/>
                      </a:cubicBezTo>
                      <a:lnTo>
                        <a:pt x="2024" y="1549"/>
                      </a:lnTo>
                      <a:cubicBezTo>
                        <a:pt x="1884" y="1507"/>
                        <a:pt x="1786" y="1480"/>
                        <a:pt x="1675" y="1424"/>
                      </a:cubicBezTo>
                      <a:cubicBezTo>
                        <a:pt x="1577" y="1368"/>
                        <a:pt x="1480" y="1340"/>
                        <a:pt x="1410" y="1298"/>
                      </a:cubicBezTo>
                      <a:cubicBezTo>
                        <a:pt x="1340" y="1270"/>
                        <a:pt x="1298" y="1228"/>
                        <a:pt x="1256" y="1201"/>
                      </a:cubicBezTo>
                      <a:cubicBezTo>
                        <a:pt x="1228" y="1187"/>
                        <a:pt x="1201" y="1159"/>
                        <a:pt x="1201" y="1159"/>
                      </a:cubicBezTo>
                      <a:lnTo>
                        <a:pt x="1270" y="1159"/>
                      </a:lnTo>
                      <a:cubicBezTo>
                        <a:pt x="1312" y="1159"/>
                        <a:pt x="1382" y="1159"/>
                        <a:pt x="1452" y="1187"/>
                      </a:cubicBezTo>
                      <a:cubicBezTo>
                        <a:pt x="1521" y="1187"/>
                        <a:pt x="1619" y="1201"/>
                        <a:pt x="1717" y="1201"/>
                      </a:cubicBezTo>
                      <a:lnTo>
                        <a:pt x="2037" y="1201"/>
                      </a:lnTo>
                      <a:cubicBezTo>
                        <a:pt x="2163" y="1201"/>
                        <a:pt x="2302" y="1187"/>
                        <a:pt x="2442" y="1159"/>
                      </a:cubicBezTo>
                      <a:cubicBezTo>
                        <a:pt x="2512" y="1159"/>
                        <a:pt x="2581" y="1145"/>
                        <a:pt x="2651" y="1131"/>
                      </a:cubicBezTo>
                      <a:cubicBezTo>
                        <a:pt x="2693" y="1131"/>
                        <a:pt x="2721" y="1117"/>
                        <a:pt x="2763" y="1117"/>
                      </a:cubicBezTo>
                      <a:cubicBezTo>
                        <a:pt x="2791" y="1117"/>
                        <a:pt x="2833" y="1089"/>
                        <a:pt x="2860" y="1089"/>
                      </a:cubicBezTo>
                      <a:cubicBezTo>
                        <a:pt x="2902" y="1089"/>
                        <a:pt x="2930" y="1075"/>
                        <a:pt x="2972" y="1075"/>
                      </a:cubicBezTo>
                      <a:cubicBezTo>
                        <a:pt x="3000" y="1061"/>
                        <a:pt x="3042" y="1061"/>
                        <a:pt x="3070" y="1047"/>
                      </a:cubicBezTo>
                      <a:cubicBezTo>
                        <a:pt x="3112" y="1019"/>
                        <a:pt x="3139" y="1019"/>
                        <a:pt x="3181" y="1005"/>
                      </a:cubicBezTo>
                      <a:cubicBezTo>
                        <a:pt x="3209" y="991"/>
                        <a:pt x="3251" y="991"/>
                        <a:pt x="3279" y="977"/>
                      </a:cubicBezTo>
                      <a:cubicBezTo>
                        <a:pt x="3349" y="949"/>
                        <a:pt x="3432" y="922"/>
                        <a:pt x="3502" y="880"/>
                      </a:cubicBezTo>
                      <a:lnTo>
                        <a:pt x="3711" y="782"/>
                      </a:lnTo>
                      <a:cubicBezTo>
                        <a:pt x="3781" y="740"/>
                        <a:pt x="3851" y="712"/>
                        <a:pt x="3921" y="657"/>
                      </a:cubicBezTo>
                      <a:cubicBezTo>
                        <a:pt x="3990" y="629"/>
                        <a:pt x="4046" y="573"/>
                        <a:pt x="4116" y="531"/>
                      </a:cubicBezTo>
                      <a:cubicBezTo>
                        <a:pt x="4172" y="503"/>
                        <a:pt x="4200" y="461"/>
                        <a:pt x="4241" y="433"/>
                      </a:cubicBezTo>
                      <a:cubicBezTo>
                        <a:pt x="4158" y="378"/>
                        <a:pt x="4060" y="322"/>
                        <a:pt x="3962" y="280"/>
                      </a:cubicBezTo>
                      <a:cubicBezTo>
                        <a:pt x="3851" y="224"/>
                        <a:pt x="3753" y="168"/>
                        <a:pt x="3628" y="113"/>
                      </a:cubicBezTo>
                      <a:cubicBezTo>
                        <a:pt x="3457" y="48"/>
                        <a:pt x="3269" y="1"/>
                        <a:pt x="306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9"/>
                <p:cNvSpPr/>
                <p:nvPr/>
              </p:nvSpPr>
              <p:spPr>
                <a:xfrm>
                  <a:off x="802599" y="2889289"/>
                  <a:ext cx="167461" cy="14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" h="3405" extrusionOk="0">
                      <a:moveTo>
                        <a:pt x="3585" y="1"/>
                      </a:moveTo>
                      <a:lnTo>
                        <a:pt x="1" y="3404"/>
                      </a:lnTo>
                      <a:cubicBezTo>
                        <a:pt x="1842" y="3376"/>
                        <a:pt x="3864" y="2093"/>
                        <a:pt x="358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9"/>
                <p:cNvSpPr/>
                <p:nvPr/>
              </p:nvSpPr>
              <p:spPr>
                <a:xfrm>
                  <a:off x="803813" y="2886862"/>
                  <a:ext cx="194627" cy="164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3795" extrusionOk="0">
                      <a:moveTo>
                        <a:pt x="3725" y="1"/>
                      </a:moveTo>
                      <a:cubicBezTo>
                        <a:pt x="3767" y="71"/>
                        <a:pt x="3781" y="154"/>
                        <a:pt x="3822" y="238"/>
                      </a:cubicBezTo>
                      <a:cubicBezTo>
                        <a:pt x="3836" y="294"/>
                        <a:pt x="3850" y="350"/>
                        <a:pt x="3850" y="405"/>
                      </a:cubicBezTo>
                      <a:cubicBezTo>
                        <a:pt x="3864" y="447"/>
                        <a:pt x="3864" y="503"/>
                        <a:pt x="3892" y="573"/>
                      </a:cubicBezTo>
                      <a:cubicBezTo>
                        <a:pt x="3906" y="698"/>
                        <a:pt x="3906" y="796"/>
                        <a:pt x="3906" y="922"/>
                      </a:cubicBezTo>
                      <a:cubicBezTo>
                        <a:pt x="3892" y="1173"/>
                        <a:pt x="3850" y="1410"/>
                        <a:pt x="3753" y="1633"/>
                      </a:cubicBezTo>
                      <a:cubicBezTo>
                        <a:pt x="3725" y="1689"/>
                        <a:pt x="3697" y="1745"/>
                        <a:pt x="3669" y="1814"/>
                      </a:cubicBezTo>
                      <a:cubicBezTo>
                        <a:pt x="3641" y="1870"/>
                        <a:pt x="3627" y="1926"/>
                        <a:pt x="3585" y="1968"/>
                      </a:cubicBezTo>
                      <a:cubicBezTo>
                        <a:pt x="3557" y="2024"/>
                        <a:pt x="3515" y="2079"/>
                        <a:pt x="3502" y="2121"/>
                      </a:cubicBezTo>
                      <a:cubicBezTo>
                        <a:pt x="3474" y="2177"/>
                        <a:pt x="3432" y="2219"/>
                        <a:pt x="3404" y="2261"/>
                      </a:cubicBezTo>
                      <a:cubicBezTo>
                        <a:pt x="3320" y="2358"/>
                        <a:pt x="3250" y="2442"/>
                        <a:pt x="3167" y="2512"/>
                      </a:cubicBezTo>
                      <a:cubicBezTo>
                        <a:pt x="3139" y="2540"/>
                        <a:pt x="3097" y="2581"/>
                        <a:pt x="3055" y="2609"/>
                      </a:cubicBezTo>
                      <a:cubicBezTo>
                        <a:pt x="3013" y="2651"/>
                        <a:pt x="2958" y="2679"/>
                        <a:pt x="2930" y="2707"/>
                      </a:cubicBezTo>
                      <a:cubicBezTo>
                        <a:pt x="2888" y="2735"/>
                        <a:pt x="2846" y="2749"/>
                        <a:pt x="2804" y="2791"/>
                      </a:cubicBezTo>
                      <a:cubicBezTo>
                        <a:pt x="2776" y="2805"/>
                        <a:pt x="2720" y="2846"/>
                        <a:pt x="2679" y="2860"/>
                      </a:cubicBezTo>
                      <a:cubicBezTo>
                        <a:pt x="2595" y="2916"/>
                        <a:pt x="2525" y="2944"/>
                        <a:pt x="2441" y="2986"/>
                      </a:cubicBezTo>
                      <a:cubicBezTo>
                        <a:pt x="2288" y="3056"/>
                        <a:pt x="2149" y="3098"/>
                        <a:pt x="2009" y="3125"/>
                      </a:cubicBezTo>
                      <a:cubicBezTo>
                        <a:pt x="1939" y="3139"/>
                        <a:pt x="1884" y="3139"/>
                        <a:pt x="1814" y="3153"/>
                      </a:cubicBezTo>
                      <a:cubicBezTo>
                        <a:pt x="1758" y="3167"/>
                        <a:pt x="1702" y="3167"/>
                        <a:pt x="1660" y="3167"/>
                      </a:cubicBezTo>
                      <a:lnTo>
                        <a:pt x="1381" y="3167"/>
                      </a:lnTo>
                      <a:cubicBezTo>
                        <a:pt x="1381" y="3167"/>
                        <a:pt x="1395" y="3153"/>
                        <a:pt x="1451" y="3139"/>
                      </a:cubicBezTo>
                      <a:cubicBezTo>
                        <a:pt x="1493" y="3125"/>
                        <a:pt x="1549" y="3084"/>
                        <a:pt x="1632" y="3056"/>
                      </a:cubicBezTo>
                      <a:cubicBezTo>
                        <a:pt x="1730" y="3014"/>
                        <a:pt x="1814" y="2958"/>
                        <a:pt x="1911" y="2888"/>
                      </a:cubicBezTo>
                      <a:cubicBezTo>
                        <a:pt x="1967" y="2860"/>
                        <a:pt x="2023" y="2833"/>
                        <a:pt x="2093" y="2791"/>
                      </a:cubicBezTo>
                      <a:cubicBezTo>
                        <a:pt x="2149" y="2749"/>
                        <a:pt x="2218" y="2707"/>
                        <a:pt x="2260" y="2665"/>
                      </a:cubicBezTo>
                      <a:cubicBezTo>
                        <a:pt x="2386" y="2581"/>
                        <a:pt x="2511" y="2470"/>
                        <a:pt x="2637" y="2358"/>
                      </a:cubicBezTo>
                      <a:cubicBezTo>
                        <a:pt x="2679" y="2289"/>
                        <a:pt x="2748" y="2233"/>
                        <a:pt x="2804" y="2163"/>
                      </a:cubicBezTo>
                      <a:cubicBezTo>
                        <a:pt x="2818" y="2121"/>
                        <a:pt x="2860" y="2093"/>
                        <a:pt x="2888" y="2051"/>
                      </a:cubicBezTo>
                      <a:cubicBezTo>
                        <a:pt x="2916" y="2024"/>
                        <a:pt x="2944" y="1982"/>
                        <a:pt x="2958" y="1954"/>
                      </a:cubicBezTo>
                      <a:cubicBezTo>
                        <a:pt x="2985" y="1912"/>
                        <a:pt x="3013" y="1884"/>
                        <a:pt x="3027" y="1828"/>
                      </a:cubicBezTo>
                      <a:cubicBezTo>
                        <a:pt x="3055" y="1800"/>
                        <a:pt x="3069" y="1745"/>
                        <a:pt x="3097" y="1703"/>
                      </a:cubicBezTo>
                      <a:cubicBezTo>
                        <a:pt x="3125" y="1675"/>
                        <a:pt x="3139" y="1619"/>
                        <a:pt x="3153" y="1591"/>
                      </a:cubicBezTo>
                      <a:cubicBezTo>
                        <a:pt x="3167" y="1549"/>
                        <a:pt x="3195" y="1493"/>
                        <a:pt x="3209" y="1466"/>
                      </a:cubicBezTo>
                      <a:cubicBezTo>
                        <a:pt x="3237" y="1382"/>
                        <a:pt x="3264" y="1284"/>
                        <a:pt x="3278" y="1201"/>
                      </a:cubicBezTo>
                      <a:cubicBezTo>
                        <a:pt x="3278" y="1145"/>
                        <a:pt x="3292" y="1117"/>
                        <a:pt x="3292" y="1061"/>
                      </a:cubicBezTo>
                      <a:lnTo>
                        <a:pt x="3306" y="922"/>
                      </a:lnTo>
                      <a:cubicBezTo>
                        <a:pt x="3334" y="754"/>
                        <a:pt x="3306" y="573"/>
                        <a:pt x="3278" y="405"/>
                      </a:cubicBezTo>
                      <a:cubicBezTo>
                        <a:pt x="3264" y="336"/>
                        <a:pt x="3237" y="280"/>
                        <a:pt x="3223" y="224"/>
                      </a:cubicBezTo>
                      <a:cubicBezTo>
                        <a:pt x="3097" y="350"/>
                        <a:pt x="2916" y="503"/>
                        <a:pt x="2679" y="698"/>
                      </a:cubicBezTo>
                      <a:cubicBezTo>
                        <a:pt x="2595" y="782"/>
                        <a:pt x="2511" y="852"/>
                        <a:pt x="2428" y="936"/>
                      </a:cubicBezTo>
                      <a:cubicBezTo>
                        <a:pt x="2330" y="1033"/>
                        <a:pt x="2260" y="1117"/>
                        <a:pt x="2190" y="1214"/>
                      </a:cubicBezTo>
                      <a:cubicBezTo>
                        <a:pt x="2149" y="1312"/>
                        <a:pt x="2093" y="1410"/>
                        <a:pt x="2023" y="1521"/>
                      </a:cubicBezTo>
                      <a:cubicBezTo>
                        <a:pt x="1953" y="1633"/>
                        <a:pt x="1884" y="1758"/>
                        <a:pt x="1800" y="1884"/>
                      </a:cubicBezTo>
                      <a:cubicBezTo>
                        <a:pt x="1618" y="2149"/>
                        <a:pt x="1381" y="2428"/>
                        <a:pt x="1116" y="2665"/>
                      </a:cubicBezTo>
                      <a:cubicBezTo>
                        <a:pt x="851" y="2916"/>
                        <a:pt x="572" y="3098"/>
                        <a:pt x="363" y="3237"/>
                      </a:cubicBezTo>
                      <a:cubicBezTo>
                        <a:pt x="265" y="3307"/>
                        <a:pt x="168" y="3363"/>
                        <a:pt x="98" y="3404"/>
                      </a:cubicBezTo>
                      <a:lnTo>
                        <a:pt x="0" y="3446"/>
                      </a:lnTo>
                      <a:lnTo>
                        <a:pt x="98" y="3502"/>
                      </a:lnTo>
                      <a:cubicBezTo>
                        <a:pt x="168" y="3544"/>
                        <a:pt x="265" y="3572"/>
                        <a:pt x="405" y="3628"/>
                      </a:cubicBezTo>
                      <a:cubicBezTo>
                        <a:pt x="656" y="3711"/>
                        <a:pt x="1019" y="3795"/>
                        <a:pt x="1479" y="3795"/>
                      </a:cubicBezTo>
                      <a:cubicBezTo>
                        <a:pt x="1925" y="3795"/>
                        <a:pt x="2455" y="3725"/>
                        <a:pt x="2944" y="3502"/>
                      </a:cubicBezTo>
                      <a:cubicBezTo>
                        <a:pt x="3195" y="3404"/>
                        <a:pt x="3432" y="3265"/>
                        <a:pt x="3641" y="3084"/>
                      </a:cubicBezTo>
                      <a:cubicBezTo>
                        <a:pt x="3836" y="2902"/>
                        <a:pt x="4004" y="2707"/>
                        <a:pt x="4143" y="2484"/>
                      </a:cubicBezTo>
                      <a:cubicBezTo>
                        <a:pt x="4352" y="2149"/>
                        <a:pt x="4464" y="1814"/>
                        <a:pt x="4478" y="1507"/>
                      </a:cubicBezTo>
                      <a:cubicBezTo>
                        <a:pt x="4492" y="1201"/>
                        <a:pt x="4450" y="922"/>
                        <a:pt x="4352" y="712"/>
                      </a:cubicBezTo>
                      <a:cubicBezTo>
                        <a:pt x="4185" y="294"/>
                        <a:pt x="3906" y="113"/>
                        <a:pt x="372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9"/>
                <p:cNvSpPr/>
                <p:nvPr/>
              </p:nvSpPr>
              <p:spPr>
                <a:xfrm>
                  <a:off x="1006907" y="2911647"/>
                  <a:ext cx="90078" cy="181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4186" extrusionOk="0">
                      <a:moveTo>
                        <a:pt x="0" y="1"/>
                      </a:moveTo>
                      <a:lnTo>
                        <a:pt x="781" y="4185"/>
                      </a:lnTo>
                      <a:cubicBezTo>
                        <a:pt x="2079" y="3139"/>
                        <a:pt x="1046" y="866"/>
                        <a:pt x="0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9"/>
                <p:cNvSpPr/>
                <p:nvPr/>
              </p:nvSpPr>
              <p:spPr>
                <a:xfrm>
                  <a:off x="997244" y="2902288"/>
                  <a:ext cx="109402" cy="187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4318" extrusionOk="0">
                      <a:moveTo>
                        <a:pt x="781" y="0"/>
                      </a:moveTo>
                      <a:cubicBezTo>
                        <a:pt x="597" y="0"/>
                        <a:pt x="442" y="36"/>
                        <a:pt x="335" y="77"/>
                      </a:cubicBezTo>
                      <a:cubicBezTo>
                        <a:pt x="405" y="119"/>
                        <a:pt x="474" y="133"/>
                        <a:pt x="516" y="175"/>
                      </a:cubicBezTo>
                      <a:cubicBezTo>
                        <a:pt x="614" y="217"/>
                        <a:pt x="697" y="273"/>
                        <a:pt x="767" y="328"/>
                      </a:cubicBezTo>
                      <a:cubicBezTo>
                        <a:pt x="837" y="384"/>
                        <a:pt x="921" y="440"/>
                        <a:pt x="990" y="524"/>
                      </a:cubicBezTo>
                      <a:cubicBezTo>
                        <a:pt x="1130" y="663"/>
                        <a:pt x="1269" y="803"/>
                        <a:pt x="1381" y="956"/>
                      </a:cubicBezTo>
                      <a:cubicBezTo>
                        <a:pt x="1409" y="984"/>
                        <a:pt x="1423" y="1040"/>
                        <a:pt x="1465" y="1082"/>
                      </a:cubicBezTo>
                      <a:cubicBezTo>
                        <a:pt x="1479" y="1110"/>
                        <a:pt x="1520" y="1165"/>
                        <a:pt x="1534" y="1193"/>
                      </a:cubicBezTo>
                      <a:cubicBezTo>
                        <a:pt x="1548" y="1235"/>
                        <a:pt x="1590" y="1277"/>
                        <a:pt x="1604" y="1319"/>
                      </a:cubicBezTo>
                      <a:cubicBezTo>
                        <a:pt x="1618" y="1347"/>
                        <a:pt x="1632" y="1402"/>
                        <a:pt x="1660" y="1444"/>
                      </a:cubicBezTo>
                      <a:cubicBezTo>
                        <a:pt x="1688" y="1528"/>
                        <a:pt x="1730" y="1612"/>
                        <a:pt x="1744" y="1695"/>
                      </a:cubicBezTo>
                      <a:cubicBezTo>
                        <a:pt x="1771" y="1793"/>
                        <a:pt x="1799" y="1877"/>
                        <a:pt x="1813" y="1960"/>
                      </a:cubicBezTo>
                      <a:cubicBezTo>
                        <a:pt x="1827" y="2044"/>
                        <a:pt x="1841" y="2114"/>
                        <a:pt x="1841" y="2212"/>
                      </a:cubicBezTo>
                      <a:lnTo>
                        <a:pt x="1841" y="2435"/>
                      </a:lnTo>
                      <a:cubicBezTo>
                        <a:pt x="1841" y="2504"/>
                        <a:pt x="1827" y="2574"/>
                        <a:pt x="1827" y="2644"/>
                      </a:cubicBezTo>
                      <a:cubicBezTo>
                        <a:pt x="1813" y="2714"/>
                        <a:pt x="1813" y="2769"/>
                        <a:pt x="1799" y="2839"/>
                      </a:cubicBezTo>
                      <a:cubicBezTo>
                        <a:pt x="1758" y="2951"/>
                        <a:pt x="1730" y="3048"/>
                        <a:pt x="1688" y="3118"/>
                      </a:cubicBezTo>
                      <a:cubicBezTo>
                        <a:pt x="1660" y="3188"/>
                        <a:pt x="1618" y="3230"/>
                        <a:pt x="1604" y="3286"/>
                      </a:cubicBezTo>
                      <a:cubicBezTo>
                        <a:pt x="1590" y="3327"/>
                        <a:pt x="1562" y="3341"/>
                        <a:pt x="1562" y="3341"/>
                      </a:cubicBezTo>
                      <a:lnTo>
                        <a:pt x="1562" y="3272"/>
                      </a:lnTo>
                      <a:lnTo>
                        <a:pt x="1562" y="3104"/>
                      </a:lnTo>
                      <a:lnTo>
                        <a:pt x="1562" y="2979"/>
                      </a:lnTo>
                      <a:cubicBezTo>
                        <a:pt x="1562" y="2923"/>
                        <a:pt x="1562" y="2895"/>
                        <a:pt x="1548" y="2825"/>
                      </a:cubicBezTo>
                      <a:cubicBezTo>
                        <a:pt x="1548" y="2769"/>
                        <a:pt x="1534" y="2714"/>
                        <a:pt x="1520" y="2644"/>
                      </a:cubicBezTo>
                      <a:cubicBezTo>
                        <a:pt x="1493" y="2588"/>
                        <a:pt x="1493" y="2518"/>
                        <a:pt x="1479" y="2477"/>
                      </a:cubicBezTo>
                      <a:cubicBezTo>
                        <a:pt x="1451" y="2351"/>
                        <a:pt x="1409" y="2212"/>
                        <a:pt x="1353" y="2086"/>
                      </a:cubicBezTo>
                      <a:cubicBezTo>
                        <a:pt x="1325" y="2016"/>
                        <a:pt x="1311" y="1946"/>
                        <a:pt x="1269" y="1877"/>
                      </a:cubicBezTo>
                      <a:lnTo>
                        <a:pt x="1214" y="1779"/>
                      </a:lnTo>
                      <a:lnTo>
                        <a:pt x="1172" y="1668"/>
                      </a:lnTo>
                      <a:lnTo>
                        <a:pt x="1116" y="1570"/>
                      </a:lnTo>
                      <a:cubicBezTo>
                        <a:pt x="1102" y="1528"/>
                        <a:pt x="1074" y="1500"/>
                        <a:pt x="1046" y="1458"/>
                      </a:cubicBezTo>
                      <a:cubicBezTo>
                        <a:pt x="990" y="1389"/>
                        <a:pt x="962" y="1333"/>
                        <a:pt x="907" y="1263"/>
                      </a:cubicBezTo>
                      <a:cubicBezTo>
                        <a:pt x="851" y="1193"/>
                        <a:pt x="795" y="1137"/>
                        <a:pt x="753" y="1068"/>
                      </a:cubicBezTo>
                      <a:cubicBezTo>
                        <a:pt x="697" y="998"/>
                        <a:pt x="642" y="956"/>
                        <a:pt x="572" y="900"/>
                      </a:cubicBezTo>
                      <a:cubicBezTo>
                        <a:pt x="446" y="789"/>
                        <a:pt x="335" y="691"/>
                        <a:pt x="209" y="607"/>
                      </a:cubicBezTo>
                      <a:cubicBezTo>
                        <a:pt x="153" y="566"/>
                        <a:pt x="126" y="552"/>
                        <a:pt x="70" y="510"/>
                      </a:cubicBezTo>
                      <a:cubicBezTo>
                        <a:pt x="28" y="705"/>
                        <a:pt x="0" y="956"/>
                        <a:pt x="0" y="1193"/>
                      </a:cubicBezTo>
                      <a:cubicBezTo>
                        <a:pt x="0" y="1444"/>
                        <a:pt x="28" y="1681"/>
                        <a:pt x="153" y="1946"/>
                      </a:cubicBezTo>
                      <a:cubicBezTo>
                        <a:pt x="363" y="2351"/>
                        <a:pt x="795" y="2783"/>
                        <a:pt x="990" y="3272"/>
                      </a:cubicBezTo>
                      <a:cubicBezTo>
                        <a:pt x="1102" y="3509"/>
                        <a:pt x="1116" y="3774"/>
                        <a:pt x="1102" y="3983"/>
                      </a:cubicBezTo>
                      <a:cubicBezTo>
                        <a:pt x="1074" y="4095"/>
                        <a:pt x="1060" y="4178"/>
                        <a:pt x="1046" y="4234"/>
                      </a:cubicBezTo>
                      <a:cubicBezTo>
                        <a:pt x="1032" y="4276"/>
                        <a:pt x="1004" y="4318"/>
                        <a:pt x="1004" y="4318"/>
                      </a:cubicBezTo>
                      <a:cubicBezTo>
                        <a:pt x="1004" y="4318"/>
                        <a:pt x="1046" y="4318"/>
                        <a:pt x="1116" y="4304"/>
                      </a:cubicBezTo>
                      <a:cubicBezTo>
                        <a:pt x="1186" y="4276"/>
                        <a:pt x="1269" y="4262"/>
                        <a:pt x="1395" y="4206"/>
                      </a:cubicBezTo>
                      <a:cubicBezTo>
                        <a:pt x="1493" y="4164"/>
                        <a:pt x="1632" y="4095"/>
                        <a:pt x="1771" y="3969"/>
                      </a:cubicBezTo>
                      <a:cubicBezTo>
                        <a:pt x="1911" y="3844"/>
                        <a:pt x="2050" y="3690"/>
                        <a:pt x="2162" y="3495"/>
                      </a:cubicBezTo>
                      <a:cubicBezTo>
                        <a:pt x="2385" y="3118"/>
                        <a:pt x="2511" y="2630"/>
                        <a:pt x="2525" y="2156"/>
                      </a:cubicBezTo>
                      <a:cubicBezTo>
                        <a:pt x="2525" y="1933"/>
                        <a:pt x="2511" y="1681"/>
                        <a:pt x="2455" y="1472"/>
                      </a:cubicBezTo>
                      <a:cubicBezTo>
                        <a:pt x="2399" y="1319"/>
                        <a:pt x="2329" y="1124"/>
                        <a:pt x="2246" y="956"/>
                      </a:cubicBezTo>
                      <a:cubicBezTo>
                        <a:pt x="1981" y="426"/>
                        <a:pt x="1562" y="175"/>
                        <a:pt x="1200" y="63"/>
                      </a:cubicBezTo>
                      <a:cubicBezTo>
                        <a:pt x="1051" y="18"/>
                        <a:pt x="909" y="0"/>
                        <a:pt x="781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27" name="Google Shape;1227;p9"/>
              <p:cNvSpPr/>
              <p:nvPr/>
            </p:nvSpPr>
            <p:spPr>
              <a:xfrm>
                <a:off x="868636" y="2546062"/>
                <a:ext cx="31456" cy="28078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48" extrusionOk="0">
                    <a:moveTo>
                      <a:pt x="355" y="1"/>
                    </a:moveTo>
                    <a:cubicBezTo>
                      <a:pt x="255" y="1"/>
                      <a:pt x="161" y="48"/>
                      <a:pt x="112" y="138"/>
                    </a:cubicBezTo>
                    <a:cubicBezTo>
                      <a:pt x="0" y="292"/>
                      <a:pt x="42" y="487"/>
                      <a:pt x="182" y="585"/>
                    </a:cubicBezTo>
                    <a:cubicBezTo>
                      <a:pt x="241" y="626"/>
                      <a:pt x="311" y="648"/>
                      <a:pt x="380" y="648"/>
                    </a:cubicBezTo>
                    <a:cubicBezTo>
                      <a:pt x="472" y="648"/>
                      <a:pt x="564" y="609"/>
                      <a:pt x="628" y="529"/>
                    </a:cubicBezTo>
                    <a:cubicBezTo>
                      <a:pt x="726" y="403"/>
                      <a:pt x="698" y="180"/>
                      <a:pt x="558" y="69"/>
                    </a:cubicBezTo>
                    <a:cubicBezTo>
                      <a:pt x="496" y="23"/>
                      <a:pt x="424" y="1"/>
                      <a:pt x="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9"/>
              <p:cNvSpPr/>
              <p:nvPr/>
            </p:nvSpPr>
            <p:spPr>
              <a:xfrm>
                <a:off x="900051" y="2575007"/>
                <a:ext cx="27253" cy="2352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543" extrusionOk="0">
                    <a:moveTo>
                      <a:pt x="308" y="0"/>
                    </a:moveTo>
                    <a:cubicBezTo>
                      <a:pt x="238" y="0"/>
                      <a:pt x="168" y="14"/>
                      <a:pt x="112" y="70"/>
                    </a:cubicBezTo>
                    <a:cubicBezTo>
                      <a:pt x="15" y="168"/>
                      <a:pt x="1" y="349"/>
                      <a:pt x="98" y="447"/>
                    </a:cubicBezTo>
                    <a:cubicBezTo>
                      <a:pt x="146" y="511"/>
                      <a:pt x="226" y="542"/>
                      <a:pt x="309" y="542"/>
                    </a:cubicBezTo>
                    <a:cubicBezTo>
                      <a:pt x="371" y="542"/>
                      <a:pt x="435" y="525"/>
                      <a:pt x="489" y="489"/>
                    </a:cubicBezTo>
                    <a:cubicBezTo>
                      <a:pt x="587" y="419"/>
                      <a:pt x="628" y="224"/>
                      <a:pt x="503" y="98"/>
                    </a:cubicBezTo>
                    <a:cubicBezTo>
                      <a:pt x="447" y="28"/>
                      <a:pt x="377" y="0"/>
                      <a:pt x="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9"/>
              <p:cNvSpPr/>
              <p:nvPr/>
            </p:nvSpPr>
            <p:spPr>
              <a:xfrm>
                <a:off x="921197" y="2606466"/>
                <a:ext cx="23007" cy="20062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63" extrusionOk="0">
                    <a:moveTo>
                      <a:pt x="259" y="0"/>
                    </a:moveTo>
                    <a:cubicBezTo>
                      <a:pt x="222" y="0"/>
                      <a:pt x="186" y="10"/>
                      <a:pt x="154" y="28"/>
                    </a:cubicBezTo>
                    <a:cubicBezTo>
                      <a:pt x="43" y="84"/>
                      <a:pt x="1" y="237"/>
                      <a:pt x="71" y="335"/>
                    </a:cubicBezTo>
                    <a:cubicBezTo>
                      <a:pt x="102" y="418"/>
                      <a:pt x="187" y="462"/>
                      <a:pt x="280" y="462"/>
                    </a:cubicBezTo>
                    <a:cubicBezTo>
                      <a:pt x="312" y="462"/>
                      <a:pt x="345" y="457"/>
                      <a:pt x="378" y="446"/>
                    </a:cubicBezTo>
                    <a:cubicBezTo>
                      <a:pt x="489" y="404"/>
                      <a:pt x="531" y="251"/>
                      <a:pt x="461" y="125"/>
                    </a:cubicBezTo>
                    <a:cubicBezTo>
                      <a:pt x="414" y="41"/>
                      <a:pt x="335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9"/>
              <p:cNvSpPr/>
              <p:nvPr/>
            </p:nvSpPr>
            <p:spPr>
              <a:xfrm>
                <a:off x="935107" y="2637924"/>
                <a:ext cx="18198" cy="16379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78" extrusionOk="0">
                    <a:moveTo>
                      <a:pt x="222" y="1"/>
                    </a:moveTo>
                    <a:cubicBezTo>
                      <a:pt x="203" y="1"/>
                      <a:pt x="185" y="5"/>
                      <a:pt x="168" y="13"/>
                    </a:cubicBezTo>
                    <a:cubicBezTo>
                      <a:pt x="57" y="41"/>
                      <a:pt x="1" y="153"/>
                      <a:pt x="43" y="236"/>
                    </a:cubicBezTo>
                    <a:cubicBezTo>
                      <a:pt x="55" y="313"/>
                      <a:pt x="150" y="378"/>
                      <a:pt x="240" y="378"/>
                    </a:cubicBezTo>
                    <a:cubicBezTo>
                      <a:pt x="249" y="378"/>
                      <a:pt x="257" y="377"/>
                      <a:pt x="266" y="376"/>
                    </a:cubicBezTo>
                    <a:cubicBezTo>
                      <a:pt x="349" y="362"/>
                      <a:pt x="419" y="250"/>
                      <a:pt x="391" y="153"/>
                    </a:cubicBezTo>
                    <a:cubicBezTo>
                      <a:pt x="380" y="63"/>
                      <a:pt x="298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9"/>
              <p:cNvSpPr/>
              <p:nvPr/>
            </p:nvSpPr>
            <p:spPr>
              <a:xfrm>
                <a:off x="941173" y="2668083"/>
                <a:ext cx="13345" cy="12739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4" extrusionOk="0">
                    <a:moveTo>
                      <a:pt x="140" y="1"/>
                    </a:moveTo>
                    <a:cubicBezTo>
                      <a:pt x="56" y="1"/>
                      <a:pt x="0" y="56"/>
                      <a:pt x="0" y="154"/>
                    </a:cubicBezTo>
                    <a:cubicBezTo>
                      <a:pt x="0" y="224"/>
                      <a:pt x="70" y="293"/>
                      <a:pt x="154" y="293"/>
                    </a:cubicBezTo>
                    <a:cubicBezTo>
                      <a:pt x="251" y="293"/>
                      <a:pt x="307" y="224"/>
                      <a:pt x="307" y="140"/>
                    </a:cubicBezTo>
                    <a:cubicBezTo>
                      <a:pt x="307" y="42"/>
                      <a:pt x="237" y="1"/>
                      <a:pt x="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9"/>
              <p:cNvSpPr/>
              <p:nvPr/>
            </p:nvSpPr>
            <p:spPr>
              <a:xfrm>
                <a:off x="1231276" y="2405756"/>
                <a:ext cx="65901" cy="641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480" extrusionOk="0">
                    <a:moveTo>
                      <a:pt x="768" y="1"/>
                    </a:moveTo>
                    <a:cubicBezTo>
                      <a:pt x="558" y="1"/>
                      <a:pt x="349" y="85"/>
                      <a:pt x="210" y="224"/>
                    </a:cubicBezTo>
                    <a:cubicBezTo>
                      <a:pt x="70" y="364"/>
                      <a:pt x="1" y="559"/>
                      <a:pt x="28" y="768"/>
                    </a:cubicBezTo>
                    <a:cubicBezTo>
                      <a:pt x="28" y="963"/>
                      <a:pt x="112" y="1131"/>
                      <a:pt x="252" y="1270"/>
                    </a:cubicBezTo>
                    <a:cubicBezTo>
                      <a:pt x="391" y="1396"/>
                      <a:pt x="558" y="1479"/>
                      <a:pt x="754" y="1479"/>
                    </a:cubicBezTo>
                    <a:cubicBezTo>
                      <a:pt x="949" y="1479"/>
                      <a:pt x="1116" y="1410"/>
                      <a:pt x="1256" y="1270"/>
                    </a:cubicBezTo>
                    <a:cubicBezTo>
                      <a:pt x="1395" y="1145"/>
                      <a:pt x="1493" y="963"/>
                      <a:pt x="1507" y="768"/>
                    </a:cubicBezTo>
                    <a:cubicBezTo>
                      <a:pt x="1521" y="559"/>
                      <a:pt x="1451" y="364"/>
                      <a:pt x="1312" y="224"/>
                    </a:cubicBezTo>
                    <a:cubicBezTo>
                      <a:pt x="1172" y="85"/>
                      <a:pt x="977" y="1"/>
                      <a:pt x="7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9"/>
              <p:cNvSpPr/>
              <p:nvPr/>
            </p:nvSpPr>
            <p:spPr>
              <a:xfrm>
                <a:off x="1144224" y="2418755"/>
                <a:ext cx="56889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280" extrusionOk="0">
                    <a:moveTo>
                      <a:pt x="632" y="0"/>
                    </a:moveTo>
                    <a:cubicBezTo>
                      <a:pt x="599" y="0"/>
                      <a:pt x="566" y="3"/>
                      <a:pt x="531" y="8"/>
                    </a:cubicBezTo>
                    <a:cubicBezTo>
                      <a:pt x="336" y="50"/>
                      <a:pt x="196" y="175"/>
                      <a:pt x="113" y="315"/>
                    </a:cubicBezTo>
                    <a:cubicBezTo>
                      <a:pt x="29" y="454"/>
                      <a:pt x="1" y="621"/>
                      <a:pt x="43" y="803"/>
                    </a:cubicBezTo>
                    <a:cubicBezTo>
                      <a:pt x="99" y="956"/>
                      <a:pt x="196" y="1096"/>
                      <a:pt x="336" y="1179"/>
                    </a:cubicBezTo>
                    <a:cubicBezTo>
                      <a:pt x="438" y="1241"/>
                      <a:pt x="555" y="1280"/>
                      <a:pt x="670" y="1280"/>
                    </a:cubicBezTo>
                    <a:cubicBezTo>
                      <a:pt x="713" y="1280"/>
                      <a:pt x="755" y="1274"/>
                      <a:pt x="796" y="1263"/>
                    </a:cubicBezTo>
                    <a:cubicBezTo>
                      <a:pt x="949" y="1235"/>
                      <a:pt x="1089" y="1152"/>
                      <a:pt x="1173" y="1012"/>
                    </a:cubicBezTo>
                    <a:cubicBezTo>
                      <a:pt x="1270" y="873"/>
                      <a:pt x="1312" y="705"/>
                      <a:pt x="1298" y="538"/>
                    </a:cubicBezTo>
                    <a:cubicBezTo>
                      <a:pt x="1284" y="356"/>
                      <a:pt x="1173" y="203"/>
                      <a:pt x="1033" y="119"/>
                    </a:cubicBezTo>
                    <a:cubicBezTo>
                      <a:pt x="918" y="50"/>
                      <a:pt x="785" y="0"/>
                      <a:pt x="6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9"/>
              <p:cNvSpPr/>
              <p:nvPr/>
            </p:nvSpPr>
            <p:spPr>
              <a:xfrm>
                <a:off x="1071124" y="2450517"/>
                <a:ext cx="48397" cy="46103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64" extrusionOk="0">
                    <a:moveTo>
                      <a:pt x="544" y="0"/>
                    </a:moveTo>
                    <a:cubicBezTo>
                      <a:pt x="474" y="0"/>
                      <a:pt x="391" y="14"/>
                      <a:pt x="321" y="70"/>
                    </a:cubicBezTo>
                    <a:cubicBezTo>
                      <a:pt x="181" y="140"/>
                      <a:pt x="70" y="279"/>
                      <a:pt x="42" y="391"/>
                    </a:cubicBezTo>
                    <a:cubicBezTo>
                      <a:pt x="0" y="530"/>
                      <a:pt x="28" y="670"/>
                      <a:pt x="112" y="795"/>
                    </a:cubicBezTo>
                    <a:cubicBezTo>
                      <a:pt x="181" y="921"/>
                      <a:pt x="307" y="1004"/>
                      <a:pt x="447" y="1046"/>
                    </a:cubicBezTo>
                    <a:cubicBezTo>
                      <a:pt x="490" y="1057"/>
                      <a:pt x="537" y="1064"/>
                      <a:pt x="586" y="1064"/>
                    </a:cubicBezTo>
                    <a:cubicBezTo>
                      <a:pt x="664" y="1064"/>
                      <a:pt x="746" y="1047"/>
                      <a:pt x="823" y="1004"/>
                    </a:cubicBezTo>
                    <a:cubicBezTo>
                      <a:pt x="879" y="976"/>
                      <a:pt x="921" y="935"/>
                      <a:pt x="977" y="879"/>
                    </a:cubicBezTo>
                    <a:cubicBezTo>
                      <a:pt x="1018" y="837"/>
                      <a:pt x="1046" y="781"/>
                      <a:pt x="1074" y="711"/>
                    </a:cubicBezTo>
                    <a:cubicBezTo>
                      <a:pt x="1116" y="586"/>
                      <a:pt x="1116" y="432"/>
                      <a:pt x="1046" y="307"/>
                    </a:cubicBezTo>
                    <a:cubicBezTo>
                      <a:pt x="991" y="167"/>
                      <a:pt x="893" y="70"/>
                      <a:pt x="753" y="28"/>
                    </a:cubicBezTo>
                    <a:cubicBezTo>
                      <a:pt x="684" y="14"/>
                      <a:pt x="614" y="0"/>
                      <a:pt x="5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9"/>
              <p:cNvSpPr/>
              <p:nvPr/>
            </p:nvSpPr>
            <p:spPr>
              <a:xfrm>
                <a:off x="1017913" y="2497054"/>
                <a:ext cx="37522" cy="3821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82" extrusionOk="0">
                    <a:moveTo>
                      <a:pt x="461" y="0"/>
                    </a:moveTo>
                    <a:cubicBezTo>
                      <a:pt x="363" y="0"/>
                      <a:pt x="238" y="56"/>
                      <a:pt x="140" y="140"/>
                    </a:cubicBezTo>
                    <a:cubicBezTo>
                      <a:pt x="43" y="223"/>
                      <a:pt x="1" y="349"/>
                      <a:pt x="15" y="474"/>
                    </a:cubicBezTo>
                    <a:cubicBezTo>
                      <a:pt x="15" y="600"/>
                      <a:pt x="70" y="698"/>
                      <a:pt x="168" y="767"/>
                    </a:cubicBezTo>
                    <a:cubicBezTo>
                      <a:pt x="241" y="840"/>
                      <a:pt x="335" y="882"/>
                      <a:pt x="423" y="882"/>
                    </a:cubicBezTo>
                    <a:cubicBezTo>
                      <a:pt x="436" y="882"/>
                      <a:pt x="449" y="881"/>
                      <a:pt x="461" y="879"/>
                    </a:cubicBezTo>
                    <a:cubicBezTo>
                      <a:pt x="573" y="879"/>
                      <a:pt x="670" y="823"/>
                      <a:pt x="740" y="753"/>
                    </a:cubicBezTo>
                    <a:cubicBezTo>
                      <a:pt x="810" y="670"/>
                      <a:pt x="865" y="572"/>
                      <a:pt x="865" y="460"/>
                    </a:cubicBezTo>
                    <a:cubicBezTo>
                      <a:pt x="865" y="349"/>
                      <a:pt x="838" y="223"/>
                      <a:pt x="768" y="140"/>
                    </a:cubicBezTo>
                    <a:cubicBezTo>
                      <a:pt x="670" y="56"/>
                      <a:pt x="573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9"/>
              <p:cNvSpPr/>
              <p:nvPr/>
            </p:nvSpPr>
            <p:spPr>
              <a:xfrm>
                <a:off x="982251" y="2554728"/>
                <a:ext cx="31499" cy="2872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3" extrusionOk="0">
                    <a:moveTo>
                      <a:pt x="381" y="0"/>
                    </a:moveTo>
                    <a:cubicBezTo>
                      <a:pt x="351" y="0"/>
                      <a:pt x="322" y="4"/>
                      <a:pt x="294" y="8"/>
                    </a:cubicBezTo>
                    <a:cubicBezTo>
                      <a:pt x="210" y="36"/>
                      <a:pt x="140" y="106"/>
                      <a:pt x="84" y="190"/>
                    </a:cubicBezTo>
                    <a:cubicBezTo>
                      <a:pt x="1" y="357"/>
                      <a:pt x="70" y="566"/>
                      <a:pt x="238" y="636"/>
                    </a:cubicBezTo>
                    <a:cubicBezTo>
                      <a:pt x="289" y="654"/>
                      <a:pt x="341" y="663"/>
                      <a:pt x="390" y="663"/>
                    </a:cubicBezTo>
                    <a:cubicBezTo>
                      <a:pt x="527" y="663"/>
                      <a:pt x="647" y="595"/>
                      <a:pt x="698" y="482"/>
                    </a:cubicBezTo>
                    <a:cubicBezTo>
                      <a:pt x="726" y="413"/>
                      <a:pt x="726" y="329"/>
                      <a:pt x="712" y="245"/>
                    </a:cubicBezTo>
                    <a:cubicBezTo>
                      <a:pt x="698" y="148"/>
                      <a:pt x="642" y="78"/>
                      <a:pt x="559" y="50"/>
                    </a:cubicBezTo>
                    <a:cubicBezTo>
                      <a:pt x="503" y="13"/>
                      <a:pt x="441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9"/>
              <p:cNvSpPr/>
              <p:nvPr/>
            </p:nvSpPr>
            <p:spPr>
              <a:xfrm>
                <a:off x="524126" y="4146750"/>
                <a:ext cx="630073" cy="633756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4452" extrusionOk="0">
                    <a:moveTo>
                      <a:pt x="8203" y="7239"/>
                    </a:moveTo>
                    <a:cubicBezTo>
                      <a:pt x="8216" y="7239"/>
                      <a:pt x="8216" y="7253"/>
                      <a:pt x="8230" y="7253"/>
                    </a:cubicBezTo>
                    <a:lnTo>
                      <a:pt x="8216" y="7239"/>
                    </a:lnTo>
                    <a:close/>
                    <a:moveTo>
                      <a:pt x="2874" y="0"/>
                    </a:moveTo>
                    <a:lnTo>
                      <a:pt x="2874" y="0"/>
                    </a:lnTo>
                    <a:cubicBezTo>
                      <a:pt x="2567" y="293"/>
                      <a:pt x="2260" y="614"/>
                      <a:pt x="2009" y="935"/>
                    </a:cubicBezTo>
                    <a:cubicBezTo>
                      <a:pt x="1744" y="1269"/>
                      <a:pt x="1493" y="1632"/>
                      <a:pt x="1298" y="2023"/>
                    </a:cubicBezTo>
                    <a:cubicBezTo>
                      <a:pt x="1089" y="2385"/>
                      <a:pt x="893" y="2790"/>
                      <a:pt x="740" y="3194"/>
                    </a:cubicBezTo>
                    <a:cubicBezTo>
                      <a:pt x="573" y="3585"/>
                      <a:pt x="461" y="4003"/>
                      <a:pt x="363" y="4422"/>
                    </a:cubicBezTo>
                    <a:cubicBezTo>
                      <a:pt x="1" y="6124"/>
                      <a:pt x="140" y="7909"/>
                      <a:pt x="740" y="9541"/>
                    </a:cubicBezTo>
                    <a:cubicBezTo>
                      <a:pt x="810" y="9750"/>
                      <a:pt x="893" y="9932"/>
                      <a:pt x="963" y="10141"/>
                    </a:cubicBezTo>
                    <a:cubicBezTo>
                      <a:pt x="1047" y="10336"/>
                      <a:pt x="1117" y="10545"/>
                      <a:pt x="1214" y="10727"/>
                    </a:cubicBezTo>
                    <a:cubicBezTo>
                      <a:pt x="1396" y="11103"/>
                      <a:pt x="1591" y="11466"/>
                      <a:pt x="1814" y="11843"/>
                    </a:cubicBezTo>
                    <a:cubicBezTo>
                      <a:pt x="2260" y="12554"/>
                      <a:pt x="2888" y="13251"/>
                      <a:pt x="3781" y="13753"/>
                    </a:cubicBezTo>
                    <a:cubicBezTo>
                      <a:pt x="3894" y="13818"/>
                      <a:pt x="4013" y="13855"/>
                      <a:pt x="4064" y="13855"/>
                    </a:cubicBezTo>
                    <a:cubicBezTo>
                      <a:pt x="4101" y="13855"/>
                      <a:pt x="4104" y="13836"/>
                      <a:pt x="4046" y="13795"/>
                    </a:cubicBezTo>
                    <a:cubicBezTo>
                      <a:pt x="3878" y="13628"/>
                      <a:pt x="3739" y="13516"/>
                      <a:pt x="3641" y="13377"/>
                    </a:cubicBezTo>
                    <a:cubicBezTo>
                      <a:pt x="3586" y="13307"/>
                      <a:pt x="3558" y="13251"/>
                      <a:pt x="3530" y="13182"/>
                    </a:cubicBezTo>
                    <a:cubicBezTo>
                      <a:pt x="3488" y="13126"/>
                      <a:pt x="3460" y="13056"/>
                      <a:pt x="3432" y="13000"/>
                    </a:cubicBezTo>
                    <a:cubicBezTo>
                      <a:pt x="3404" y="12931"/>
                      <a:pt x="3390" y="12861"/>
                      <a:pt x="3390" y="12819"/>
                    </a:cubicBezTo>
                    <a:lnTo>
                      <a:pt x="3390" y="12819"/>
                    </a:lnTo>
                    <a:cubicBezTo>
                      <a:pt x="3641" y="13056"/>
                      <a:pt x="3934" y="13279"/>
                      <a:pt x="4269" y="13475"/>
                    </a:cubicBezTo>
                    <a:cubicBezTo>
                      <a:pt x="5336" y="14104"/>
                      <a:pt x="6604" y="14451"/>
                      <a:pt x="7929" y="14451"/>
                    </a:cubicBezTo>
                    <a:cubicBezTo>
                      <a:pt x="7955" y="14451"/>
                      <a:pt x="7981" y="14451"/>
                      <a:pt x="8007" y="14451"/>
                    </a:cubicBezTo>
                    <a:cubicBezTo>
                      <a:pt x="8914" y="14437"/>
                      <a:pt x="9834" y="14214"/>
                      <a:pt x="10713" y="13809"/>
                    </a:cubicBezTo>
                    <a:cubicBezTo>
                      <a:pt x="11146" y="13600"/>
                      <a:pt x="11550" y="13349"/>
                      <a:pt x="11927" y="13056"/>
                    </a:cubicBezTo>
                    <a:cubicBezTo>
                      <a:pt x="12010" y="12986"/>
                      <a:pt x="12122" y="12903"/>
                      <a:pt x="12206" y="12833"/>
                    </a:cubicBezTo>
                    <a:lnTo>
                      <a:pt x="12485" y="12582"/>
                    </a:lnTo>
                    <a:cubicBezTo>
                      <a:pt x="12666" y="12414"/>
                      <a:pt x="12833" y="12233"/>
                      <a:pt x="12987" y="12052"/>
                    </a:cubicBezTo>
                    <a:cubicBezTo>
                      <a:pt x="13238" y="11773"/>
                      <a:pt x="13461" y="11452"/>
                      <a:pt x="13629" y="11159"/>
                    </a:cubicBezTo>
                    <a:cubicBezTo>
                      <a:pt x="13810" y="10866"/>
                      <a:pt x="13949" y="10545"/>
                      <a:pt x="14075" y="10266"/>
                    </a:cubicBezTo>
                    <a:cubicBezTo>
                      <a:pt x="14131" y="10113"/>
                      <a:pt x="14145" y="9973"/>
                      <a:pt x="14131" y="9918"/>
                    </a:cubicBezTo>
                    <a:cubicBezTo>
                      <a:pt x="14123" y="9902"/>
                      <a:pt x="14115" y="9894"/>
                      <a:pt x="14106" y="9894"/>
                    </a:cubicBezTo>
                    <a:cubicBezTo>
                      <a:pt x="14082" y="9894"/>
                      <a:pt x="14048" y="9950"/>
                      <a:pt x="13977" y="10071"/>
                    </a:cubicBezTo>
                    <a:cubicBezTo>
                      <a:pt x="13866" y="10392"/>
                      <a:pt x="13712" y="10671"/>
                      <a:pt x="13531" y="10936"/>
                    </a:cubicBezTo>
                    <a:cubicBezTo>
                      <a:pt x="13363" y="11187"/>
                      <a:pt x="13168" y="11438"/>
                      <a:pt x="12959" y="11647"/>
                    </a:cubicBezTo>
                    <a:cubicBezTo>
                      <a:pt x="12750" y="11856"/>
                      <a:pt x="12541" y="12052"/>
                      <a:pt x="12317" y="12205"/>
                    </a:cubicBezTo>
                    <a:cubicBezTo>
                      <a:pt x="12206" y="12289"/>
                      <a:pt x="12080" y="12359"/>
                      <a:pt x="11983" y="12428"/>
                    </a:cubicBezTo>
                    <a:cubicBezTo>
                      <a:pt x="11871" y="12498"/>
                      <a:pt x="11745" y="12568"/>
                      <a:pt x="11648" y="12624"/>
                    </a:cubicBezTo>
                    <a:cubicBezTo>
                      <a:pt x="11578" y="12679"/>
                      <a:pt x="11494" y="12707"/>
                      <a:pt x="11397" y="12749"/>
                    </a:cubicBezTo>
                    <a:cubicBezTo>
                      <a:pt x="11313" y="12777"/>
                      <a:pt x="11243" y="12819"/>
                      <a:pt x="11160" y="12847"/>
                    </a:cubicBezTo>
                    <a:cubicBezTo>
                      <a:pt x="11494" y="12638"/>
                      <a:pt x="11801" y="12414"/>
                      <a:pt x="12094" y="12149"/>
                    </a:cubicBezTo>
                    <a:cubicBezTo>
                      <a:pt x="12401" y="11884"/>
                      <a:pt x="12680" y="11605"/>
                      <a:pt x="12931" y="11299"/>
                    </a:cubicBezTo>
                    <a:cubicBezTo>
                      <a:pt x="13447" y="10671"/>
                      <a:pt x="13824" y="9959"/>
                      <a:pt x="14061" y="9192"/>
                    </a:cubicBezTo>
                    <a:cubicBezTo>
                      <a:pt x="14284" y="8425"/>
                      <a:pt x="14368" y="7616"/>
                      <a:pt x="14312" y="6835"/>
                    </a:cubicBezTo>
                    <a:cubicBezTo>
                      <a:pt x="14256" y="6054"/>
                      <a:pt x="14061" y="5301"/>
                      <a:pt x="13740" y="4617"/>
                    </a:cubicBezTo>
                    <a:cubicBezTo>
                      <a:pt x="13712" y="4533"/>
                      <a:pt x="13656" y="4450"/>
                      <a:pt x="13587" y="4338"/>
                    </a:cubicBezTo>
                    <a:cubicBezTo>
                      <a:pt x="13517" y="4254"/>
                      <a:pt x="13461" y="4143"/>
                      <a:pt x="13391" y="4073"/>
                    </a:cubicBezTo>
                    <a:cubicBezTo>
                      <a:pt x="13322" y="3989"/>
                      <a:pt x="13252" y="3920"/>
                      <a:pt x="13182" y="3864"/>
                    </a:cubicBezTo>
                    <a:cubicBezTo>
                      <a:pt x="13112" y="3822"/>
                      <a:pt x="13057" y="3780"/>
                      <a:pt x="13015" y="3766"/>
                    </a:cubicBezTo>
                    <a:cubicBezTo>
                      <a:pt x="12960" y="3751"/>
                      <a:pt x="12913" y="3744"/>
                      <a:pt x="12874" y="3744"/>
                    </a:cubicBezTo>
                    <a:cubicBezTo>
                      <a:pt x="12732" y="3744"/>
                      <a:pt x="12683" y="3837"/>
                      <a:pt x="12694" y="3989"/>
                    </a:cubicBezTo>
                    <a:cubicBezTo>
                      <a:pt x="12708" y="4185"/>
                      <a:pt x="12847" y="4492"/>
                      <a:pt x="12987" y="4868"/>
                    </a:cubicBezTo>
                    <a:cubicBezTo>
                      <a:pt x="12889" y="4701"/>
                      <a:pt x="12778" y="4533"/>
                      <a:pt x="12680" y="4380"/>
                    </a:cubicBezTo>
                    <a:cubicBezTo>
                      <a:pt x="12554" y="4213"/>
                      <a:pt x="12429" y="4059"/>
                      <a:pt x="12289" y="3920"/>
                    </a:cubicBezTo>
                    <a:lnTo>
                      <a:pt x="12080" y="3710"/>
                    </a:lnTo>
                    <a:cubicBezTo>
                      <a:pt x="12010" y="3641"/>
                      <a:pt x="11927" y="3585"/>
                      <a:pt x="11843" y="3515"/>
                    </a:cubicBezTo>
                    <a:lnTo>
                      <a:pt x="11718" y="3418"/>
                    </a:lnTo>
                    <a:lnTo>
                      <a:pt x="11592" y="3334"/>
                    </a:lnTo>
                    <a:cubicBezTo>
                      <a:pt x="11508" y="3278"/>
                      <a:pt x="11425" y="3222"/>
                      <a:pt x="11341" y="3153"/>
                    </a:cubicBezTo>
                    <a:cubicBezTo>
                      <a:pt x="11174" y="3083"/>
                      <a:pt x="10936" y="2929"/>
                      <a:pt x="10616" y="2818"/>
                    </a:cubicBezTo>
                    <a:cubicBezTo>
                      <a:pt x="10323" y="2706"/>
                      <a:pt x="9960" y="2609"/>
                      <a:pt x="9625" y="2581"/>
                    </a:cubicBezTo>
                    <a:cubicBezTo>
                      <a:pt x="9472" y="2567"/>
                      <a:pt x="9290" y="2567"/>
                      <a:pt x="9179" y="2567"/>
                    </a:cubicBezTo>
                    <a:cubicBezTo>
                      <a:pt x="9039" y="2567"/>
                      <a:pt x="8914" y="2581"/>
                      <a:pt x="8830" y="2595"/>
                    </a:cubicBezTo>
                    <a:cubicBezTo>
                      <a:pt x="8635" y="2636"/>
                      <a:pt x="8565" y="2678"/>
                      <a:pt x="8691" y="2720"/>
                    </a:cubicBezTo>
                    <a:cubicBezTo>
                      <a:pt x="8733" y="2748"/>
                      <a:pt x="8872" y="2790"/>
                      <a:pt x="9039" y="2818"/>
                    </a:cubicBezTo>
                    <a:cubicBezTo>
                      <a:pt x="9123" y="2846"/>
                      <a:pt x="9207" y="2874"/>
                      <a:pt x="9318" y="2888"/>
                    </a:cubicBezTo>
                    <a:cubicBezTo>
                      <a:pt x="9360" y="2915"/>
                      <a:pt x="9416" y="2929"/>
                      <a:pt x="9472" y="2929"/>
                    </a:cubicBezTo>
                    <a:lnTo>
                      <a:pt x="9625" y="2985"/>
                    </a:lnTo>
                    <a:cubicBezTo>
                      <a:pt x="9973" y="3078"/>
                      <a:pt x="10312" y="3258"/>
                      <a:pt x="10568" y="3372"/>
                    </a:cubicBezTo>
                    <a:lnTo>
                      <a:pt x="10568" y="3372"/>
                    </a:lnTo>
                    <a:cubicBezTo>
                      <a:pt x="10167" y="3216"/>
                      <a:pt x="9757" y="3134"/>
                      <a:pt x="9346" y="3097"/>
                    </a:cubicBezTo>
                    <a:cubicBezTo>
                      <a:pt x="9232" y="3086"/>
                      <a:pt x="9118" y="3081"/>
                      <a:pt x="9005" y="3081"/>
                    </a:cubicBezTo>
                    <a:cubicBezTo>
                      <a:pt x="8375" y="3081"/>
                      <a:pt x="7770" y="3241"/>
                      <a:pt x="7226" y="3501"/>
                    </a:cubicBezTo>
                    <a:cubicBezTo>
                      <a:pt x="7184" y="3515"/>
                      <a:pt x="7128" y="3543"/>
                      <a:pt x="7101" y="3557"/>
                    </a:cubicBezTo>
                    <a:lnTo>
                      <a:pt x="6975" y="3627"/>
                    </a:lnTo>
                    <a:lnTo>
                      <a:pt x="6849" y="3697"/>
                    </a:lnTo>
                    <a:cubicBezTo>
                      <a:pt x="6822" y="3710"/>
                      <a:pt x="6780" y="3724"/>
                      <a:pt x="6752" y="3766"/>
                    </a:cubicBezTo>
                    <a:cubicBezTo>
                      <a:pt x="6612" y="3864"/>
                      <a:pt x="6459" y="3962"/>
                      <a:pt x="6333" y="4073"/>
                    </a:cubicBezTo>
                    <a:cubicBezTo>
                      <a:pt x="6264" y="4129"/>
                      <a:pt x="6194" y="4199"/>
                      <a:pt x="6138" y="4254"/>
                    </a:cubicBezTo>
                    <a:cubicBezTo>
                      <a:pt x="6082" y="4324"/>
                      <a:pt x="6013" y="4380"/>
                      <a:pt x="5971" y="4450"/>
                    </a:cubicBezTo>
                    <a:cubicBezTo>
                      <a:pt x="5901" y="4492"/>
                      <a:pt x="5859" y="4561"/>
                      <a:pt x="5803" y="4631"/>
                    </a:cubicBezTo>
                    <a:lnTo>
                      <a:pt x="5650" y="4840"/>
                    </a:lnTo>
                    <a:cubicBezTo>
                      <a:pt x="5622" y="4910"/>
                      <a:pt x="5566" y="4980"/>
                      <a:pt x="5524" y="5050"/>
                    </a:cubicBezTo>
                    <a:lnTo>
                      <a:pt x="5427" y="5259"/>
                    </a:lnTo>
                    <a:lnTo>
                      <a:pt x="5371" y="5370"/>
                    </a:lnTo>
                    <a:lnTo>
                      <a:pt x="5343" y="5468"/>
                    </a:lnTo>
                    <a:cubicBezTo>
                      <a:pt x="5315" y="5538"/>
                      <a:pt x="5287" y="5607"/>
                      <a:pt x="5273" y="5705"/>
                    </a:cubicBezTo>
                    <a:cubicBezTo>
                      <a:pt x="5176" y="5998"/>
                      <a:pt x="5134" y="6305"/>
                      <a:pt x="5134" y="6612"/>
                    </a:cubicBezTo>
                    <a:cubicBezTo>
                      <a:pt x="5134" y="6919"/>
                      <a:pt x="5148" y="7212"/>
                      <a:pt x="5218" y="7518"/>
                    </a:cubicBezTo>
                    <a:cubicBezTo>
                      <a:pt x="5231" y="7588"/>
                      <a:pt x="5245" y="7658"/>
                      <a:pt x="5287" y="7742"/>
                    </a:cubicBezTo>
                    <a:cubicBezTo>
                      <a:pt x="5301" y="7811"/>
                      <a:pt x="5343" y="7881"/>
                      <a:pt x="5357" y="7951"/>
                    </a:cubicBezTo>
                    <a:lnTo>
                      <a:pt x="5441" y="8160"/>
                    </a:lnTo>
                    <a:lnTo>
                      <a:pt x="5552" y="8369"/>
                    </a:lnTo>
                    <a:lnTo>
                      <a:pt x="5594" y="8467"/>
                    </a:lnTo>
                    <a:lnTo>
                      <a:pt x="5664" y="8565"/>
                    </a:lnTo>
                    <a:cubicBezTo>
                      <a:pt x="5720" y="8634"/>
                      <a:pt x="5761" y="8676"/>
                      <a:pt x="5803" y="8746"/>
                    </a:cubicBezTo>
                    <a:cubicBezTo>
                      <a:pt x="5915" y="8871"/>
                      <a:pt x="5999" y="8997"/>
                      <a:pt x="6124" y="9095"/>
                    </a:cubicBezTo>
                    <a:cubicBezTo>
                      <a:pt x="6347" y="9304"/>
                      <a:pt x="6598" y="9485"/>
                      <a:pt x="6891" y="9625"/>
                    </a:cubicBezTo>
                    <a:cubicBezTo>
                      <a:pt x="7231" y="9777"/>
                      <a:pt x="7608" y="9853"/>
                      <a:pt x="7986" y="9853"/>
                    </a:cubicBezTo>
                    <a:cubicBezTo>
                      <a:pt x="8337" y="9853"/>
                      <a:pt x="8689" y="9787"/>
                      <a:pt x="9012" y="9653"/>
                    </a:cubicBezTo>
                    <a:cubicBezTo>
                      <a:pt x="9346" y="9513"/>
                      <a:pt x="9667" y="9304"/>
                      <a:pt x="9918" y="9053"/>
                    </a:cubicBezTo>
                    <a:cubicBezTo>
                      <a:pt x="10183" y="8788"/>
                      <a:pt x="10365" y="8453"/>
                      <a:pt x="10448" y="8090"/>
                    </a:cubicBezTo>
                    <a:cubicBezTo>
                      <a:pt x="10532" y="7770"/>
                      <a:pt x="10532" y="7407"/>
                      <a:pt x="10448" y="7058"/>
                    </a:cubicBezTo>
                    <a:cubicBezTo>
                      <a:pt x="10378" y="6709"/>
                      <a:pt x="10183" y="6375"/>
                      <a:pt x="9946" y="6124"/>
                    </a:cubicBezTo>
                    <a:cubicBezTo>
                      <a:pt x="9681" y="5803"/>
                      <a:pt x="9318" y="5580"/>
                      <a:pt x="8900" y="5524"/>
                    </a:cubicBezTo>
                    <a:cubicBezTo>
                      <a:pt x="8806" y="5508"/>
                      <a:pt x="8709" y="5500"/>
                      <a:pt x="8611" y="5500"/>
                    </a:cubicBezTo>
                    <a:cubicBezTo>
                      <a:pt x="8287" y="5500"/>
                      <a:pt x="7951" y="5586"/>
                      <a:pt x="7672" y="5747"/>
                    </a:cubicBezTo>
                    <a:cubicBezTo>
                      <a:pt x="7477" y="5873"/>
                      <a:pt x="7296" y="6026"/>
                      <a:pt x="7156" y="6235"/>
                    </a:cubicBezTo>
                    <a:cubicBezTo>
                      <a:pt x="7017" y="6444"/>
                      <a:pt x="6947" y="6709"/>
                      <a:pt x="6919" y="6961"/>
                    </a:cubicBezTo>
                    <a:cubicBezTo>
                      <a:pt x="6919" y="7212"/>
                      <a:pt x="6975" y="7477"/>
                      <a:pt x="7101" y="7686"/>
                    </a:cubicBezTo>
                    <a:cubicBezTo>
                      <a:pt x="7226" y="7895"/>
                      <a:pt x="7393" y="8076"/>
                      <a:pt x="7589" y="8160"/>
                    </a:cubicBezTo>
                    <a:cubicBezTo>
                      <a:pt x="7724" y="8219"/>
                      <a:pt x="7859" y="8242"/>
                      <a:pt x="7984" y="8242"/>
                    </a:cubicBezTo>
                    <a:cubicBezTo>
                      <a:pt x="8066" y="8242"/>
                      <a:pt x="8145" y="8232"/>
                      <a:pt x="8216" y="8216"/>
                    </a:cubicBezTo>
                    <a:cubicBezTo>
                      <a:pt x="8384" y="8160"/>
                      <a:pt x="8495" y="8076"/>
                      <a:pt x="8565" y="7965"/>
                    </a:cubicBezTo>
                    <a:cubicBezTo>
                      <a:pt x="8593" y="7909"/>
                      <a:pt x="8621" y="7881"/>
                      <a:pt x="8621" y="7825"/>
                    </a:cubicBezTo>
                    <a:cubicBezTo>
                      <a:pt x="8635" y="7797"/>
                      <a:pt x="8635" y="7742"/>
                      <a:pt x="8621" y="7700"/>
                    </a:cubicBezTo>
                    <a:cubicBezTo>
                      <a:pt x="8593" y="7630"/>
                      <a:pt x="8565" y="7588"/>
                      <a:pt x="8509" y="7532"/>
                    </a:cubicBezTo>
                    <a:cubicBezTo>
                      <a:pt x="8495" y="7491"/>
                      <a:pt x="8454" y="7477"/>
                      <a:pt x="8440" y="7463"/>
                    </a:cubicBezTo>
                    <a:lnTo>
                      <a:pt x="8342" y="7407"/>
                    </a:lnTo>
                    <a:cubicBezTo>
                      <a:pt x="8286" y="7379"/>
                      <a:pt x="8230" y="7337"/>
                      <a:pt x="8203" y="7309"/>
                    </a:cubicBezTo>
                    <a:cubicBezTo>
                      <a:pt x="8175" y="7281"/>
                      <a:pt x="8161" y="7267"/>
                      <a:pt x="8161" y="7253"/>
                    </a:cubicBezTo>
                    <a:lnTo>
                      <a:pt x="8161" y="7253"/>
                    </a:lnTo>
                    <a:cubicBezTo>
                      <a:pt x="8166" y="7264"/>
                      <a:pt x="8169" y="7269"/>
                      <a:pt x="8171" y="7269"/>
                    </a:cubicBezTo>
                    <a:cubicBezTo>
                      <a:pt x="8175" y="7269"/>
                      <a:pt x="8175" y="7257"/>
                      <a:pt x="8175" y="7239"/>
                    </a:cubicBezTo>
                    <a:lnTo>
                      <a:pt x="8161" y="7198"/>
                    </a:lnTo>
                    <a:lnTo>
                      <a:pt x="8161" y="7198"/>
                    </a:lnTo>
                    <a:lnTo>
                      <a:pt x="8175" y="7212"/>
                    </a:lnTo>
                    <a:lnTo>
                      <a:pt x="8175" y="7198"/>
                    </a:lnTo>
                    <a:cubicBezTo>
                      <a:pt x="8161" y="7156"/>
                      <a:pt x="8147" y="7128"/>
                      <a:pt x="8147" y="7086"/>
                    </a:cubicBezTo>
                    <a:cubicBezTo>
                      <a:pt x="8133" y="7016"/>
                      <a:pt x="8105" y="6961"/>
                      <a:pt x="8105" y="6863"/>
                    </a:cubicBezTo>
                    <a:cubicBezTo>
                      <a:pt x="8105" y="6835"/>
                      <a:pt x="8105" y="6779"/>
                      <a:pt x="8133" y="6723"/>
                    </a:cubicBezTo>
                    <a:cubicBezTo>
                      <a:pt x="8147" y="6695"/>
                      <a:pt x="8147" y="6682"/>
                      <a:pt x="8161" y="6640"/>
                    </a:cubicBezTo>
                    <a:cubicBezTo>
                      <a:pt x="8175" y="6612"/>
                      <a:pt x="8175" y="6584"/>
                      <a:pt x="8203" y="6556"/>
                    </a:cubicBezTo>
                    <a:cubicBezTo>
                      <a:pt x="8230" y="6444"/>
                      <a:pt x="8272" y="6333"/>
                      <a:pt x="8203" y="6235"/>
                    </a:cubicBezTo>
                    <a:cubicBezTo>
                      <a:pt x="8175" y="6221"/>
                      <a:pt x="8161" y="6207"/>
                      <a:pt x="8119" y="6193"/>
                    </a:cubicBezTo>
                    <a:cubicBezTo>
                      <a:pt x="8105" y="6165"/>
                      <a:pt x="8077" y="6138"/>
                      <a:pt x="8035" y="6138"/>
                    </a:cubicBezTo>
                    <a:cubicBezTo>
                      <a:pt x="8021" y="6124"/>
                      <a:pt x="7979" y="6124"/>
                      <a:pt x="7951" y="6124"/>
                    </a:cubicBezTo>
                    <a:cubicBezTo>
                      <a:pt x="8049" y="6026"/>
                      <a:pt x="8203" y="5984"/>
                      <a:pt x="8328" y="5928"/>
                    </a:cubicBezTo>
                    <a:cubicBezTo>
                      <a:pt x="8445" y="5886"/>
                      <a:pt x="8562" y="5867"/>
                      <a:pt x="8673" y="5867"/>
                    </a:cubicBezTo>
                    <a:cubicBezTo>
                      <a:pt x="8708" y="5867"/>
                      <a:pt x="8741" y="5869"/>
                      <a:pt x="8774" y="5873"/>
                    </a:cubicBezTo>
                    <a:cubicBezTo>
                      <a:pt x="8928" y="5873"/>
                      <a:pt x="9081" y="5914"/>
                      <a:pt x="9221" y="5956"/>
                    </a:cubicBezTo>
                    <a:cubicBezTo>
                      <a:pt x="9360" y="6012"/>
                      <a:pt x="9500" y="6096"/>
                      <a:pt x="9625" y="6207"/>
                    </a:cubicBezTo>
                    <a:lnTo>
                      <a:pt x="9695" y="6263"/>
                    </a:lnTo>
                    <a:cubicBezTo>
                      <a:pt x="9709" y="6277"/>
                      <a:pt x="9723" y="6291"/>
                      <a:pt x="9751" y="6333"/>
                    </a:cubicBezTo>
                    <a:cubicBezTo>
                      <a:pt x="9779" y="6375"/>
                      <a:pt x="9821" y="6417"/>
                      <a:pt x="9848" y="6444"/>
                    </a:cubicBezTo>
                    <a:cubicBezTo>
                      <a:pt x="10044" y="6695"/>
                      <a:pt x="10183" y="7002"/>
                      <a:pt x="10225" y="7323"/>
                    </a:cubicBezTo>
                    <a:cubicBezTo>
                      <a:pt x="10295" y="7797"/>
                      <a:pt x="10169" y="8286"/>
                      <a:pt x="9918" y="8648"/>
                    </a:cubicBezTo>
                    <a:cubicBezTo>
                      <a:pt x="9807" y="8844"/>
                      <a:pt x="9639" y="8983"/>
                      <a:pt x="9472" y="9123"/>
                    </a:cubicBezTo>
                    <a:cubicBezTo>
                      <a:pt x="9430" y="9150"/>
                      <a:pt x="9388" y="9192"/>
                      <a:pt x="9346" y="9206"/>
                    </a:cubicBezTo>
                    <a:cubicBezTo>
                      <a:pt x="9290" y="9234"/>
                      <a:pt x="9263" y="9262"/>
                      <a:pt x="9221" y="9290"/>
                    </a:cubicBezTo>
                    <a:cubicBezTo>
                      <a:pt x="9179" y="9304"/>
                      <a:pt x="9137" y="9346"/>
                      <a:pt x="9081" y="9360"/>
                    </a:cubicBezTo>
                    <a:lnTo>
                      <a:pt x="9012" y="9402"/>
                    </a:lnTo>
                    <a:lnTo>
                      <a:pt x="8942" y="9429"/>
                    </a:lnTo>
                    <a:cubicBezTo>
                      <a:pt x="8622" y="9570"/>
                      <a:pt x="8291" y="9640"/>
                      <a:pt x="7937" y="9640"/>
                    </a:cubicBezTo>
                    <a:cubicBezTo>
                      <a:pt x="7905" y="9640"/>
                      <a:pt x="7872" y="9640"/>
                      <a:pt x="7840" y="9639"/>
                    </a:cubicBezTo>
                    <a:cubicBezTo>
                      <a:pt x="7477" y="9625"/>
                      <a:pt x="7115" y="9513"/>
                      <a:pt x="6780" y="9346"/>
                    </a:cubicBezTo>
                    <a:cubicBezTo>
                      <a:pt x="6752" y="9332"/>
                      <a:pt x="6696" y="9290"/>
                      <a:pt x="6668" y="9276"/>
                    </a:cubicBezTo>
                    <a:lnTo>
                      <a:pt x="6543" y="9206"/>
                    </a:lnTo>
                    <a:cubicBezTo>
                      <a:pt x="6473" y="9150"/>
                      <a:pt x="6403" y="9095"/>
                      <a:pt x="6319" y="9025"/>
                    </a:cubicBezTo>
                    <a:cubicBezTo>
                      <a:pt x="6250" y="8955"/>
                      <a:pt x="6180" y="8913"/>
                      <a:pt x="6124" y="8844"/>
                    </a:cubicBezTo>
                    <a:lnTo>
                      <a:pt x="5929" y="8634"/>
                    </a:lnTo>
                    <a:cubicBezTo>
                      <a:pt x="5706" y="8327"/>
                      <a:pt x="5524" y="7979"/>
                      <a:pt x="5413" y="7616"/>
                    </a:cubicBezTo>
                    <a:cubicBezTo>
                      <a:pt x="5287" y="7198"/>
                      <a:pt x="5245" y="6751"/>
                      <a:pt x="5315" y="6291"/>
                    </a:cubicBezTo>
                    <a:cubicBezTo>
                      <a:pt x="5385" y="5845"/>
                      <a:pt x="5552" y="5384"/>
                      <a:pt x="5831" y="5008"/>
                    </a:cubicBezTo>
                    <a:cubicBezTo>
                      <a:pt x="5859" y="4938"/>
                      <a:pt x="5915" y="4882"/>
                      <a:pt x="5971" y="4812"/>
                    </a:cubicBezTo>
                    <a:cubicBezTo>
                      <a:pt x="6013" y="4743"/>
                      <a:pt x="6054" y="4687"/>
                      <a:pt x="6124" y="4631"/>
                    </a:cubicBezTo>
                    <a:cubicBezTo>
                      <a:pt x="6180" y="4589"/>
                      <a:pt x="6222" y="4520"/>
                      <a:pt x="6292" y="4464"/>
                    </a:cubicBezTo>
                    <a:cubicBezTo>
                      <a:pt x="6361" y="4408"/>
                      <a:pt x="6417" y="4352"/>
                      <a:pt x="6487" y="4310"/>
                    </a:cubicBezTo>
                    <a:cubicBezTo>
                      <a:pt x="6612" y="4185"/>
                      <a:pt x="6752" y="4115"/>
                      <a:pt x="6891" y="4003"/>
                    </a:cubicBezTo>
                    <a:cubicBezTo>
                      <a:pt x="6919" y="3989"/>
                      <a:pt x="6961" y="3962"/>
                      <a:pt x="6989" y="3934"/>
                    </a:cubicBezTo>
                    <a:lnTo>
                      <a:pt x="7101" y="3892"/>
                    </a:lnTo>
                    <a:lnTo>
                      <a:pt x="7198" y="3836"/>
                    </a:lnTo>
                    <a:lnTo>
                      <a:pt x="7310" y="3780"/>
                    </a:lnTo>
                    <a:cubicBezTo>
                      <a:pt x="7834" y="3542"/>
                      <a:pt x="8419" y="3405"/>
                      <a:pt x="9013" y="3405"/>
                    </a:cubicBezTo>
                    <a:cubicBezTo>
                      <a:pt x="9115" y="3405"/>
                      <a:pt x="9217" y="3409"/>
                      <a:pt x="9318" y="3418"/>
                    </a:cubicBezTo>
                    <a:cubicBezTo>
                      <a:pt x="10016" y="3473"/>
                      <a:pt x="10685" y="3724"/>
                      <a:pt x="11285" y="4129"/>
                    </a:cubicBezTo>
                    <a:lnTo>
                      <a:pt x="11494" y="4310"/>
                    </a:lnTo>
                    <a:cubicBezTo>
                      <a:pt x="11522" y="4338"/>
                      <a:pt x="11564" y="4352"/>
                      <a:pt x="11592" y="4394"/>
                    </a:cubicBezTo>
                    <a:lnTo>
                      <a:pt x="11704" y="4478"/>
                    </a:lnTo>
                    <a:cubicBezTo>
                      <a:pt x="11773" y="4547"/>
                      <a:pt x="11843" y="4603"/>
                      <a:pt x="11899" y="4673"/>
                    </a:cubicBezTo>
                    <a:cubicBezTo>
                      <a:pt x="11941" y="4743"/>
                      <a:pt x="12010" y="4812"/>
                      <a:pt x="12080" y="4882"/>
                    </a:cubicBezTo>
                    <a:cubicBezTo>
                      <a:pt x="12331" y="5161"/>
                      <a:pt x="12527" y="5468"/>
                      <a:pt x="12694" y="5803"/>
                    </a:cubicBezTo>
                    <a:cubicBezTo>
                      <a:pt x="13043" y="6472"/>
                      <a:pt x="13238" y="7212"/>
                      <a:pt x="13252" y="7965"/>
                    </a:cubicBezTo>
                    <a:cubicBezTo>
                      <a:pt x="13266" y="8718"/>
                      <a:pt x="13126" y="9485"/>
                      <a:pt x="12819" y="10169"/>
                    </a:cubicBezTo>
                    <a:cubicBezTo>
                      <a:pt x="12499" y="10866"/>
                      <a:pt x="12052" y="11466"/>
                      <a:pt x="11480" y="11954"/>
                    </a:cubicBezTo>
                    <a:cubicBezTo>
                      <a:pt x="10895" y="12470"/>
                      <a:pt x="10239" y="12847"/>
                      <a:pt x="9528" y="13112"/>
                    </a:cubicBezTo>
                    <a:cubicBezTo>
                      <a:pt x="8806" y="13373"/>
                      <a:pt x="8046" y="13502"/>
                      <a:pt x="7293" y="13502"/>
                    </a:cubicBezTo>
                    <a:cubicBezTo>
                      <a:pt x="6561" y="13502"/>
                      <a:pt x="5836" y="13380"/>
                      <a:pt x="5162" y="13140"/>
                    </a:cubicBezTo>
                    <a:cubicBezTo>
                      <a:pt x="4827" y="13028"/>
                      <a:pt x="4506" y="12889"/>
                      <a:pt x="4185" y="12707"/>
                    </a:cubicBezTo>
                    <a:cubicBezTo>
                      <a:pt x="3878" y="12540"/>
                      <a:pt x="3572" y="12345"/>
                      <a:pt x="3320" y="12135"/>
                    </a:cubicBezTo>
                    <a:cubicBezTo>
                      <a:pt x="3042" y="11926"/>
                      <a:pt x="2790" y="11675"/>
                      <a:pt x="2567" y="11438"/>
                    </a:cubicBezTo>
                    <a:cubicBezTo>
                      <a:pt x="2511" y="11368"/>
                      <a:pt x="2442" y="11312"/>
                      <a:pt x="2386" y="11243"/>
                    </a:cubicBezTo>
                    <a:cubicBezTo>
                      <a:pt x="2344" y="11173"/>
                      <a:pt x="2288" y="11103"/>
                      <a:pt x="2232" y="11047"/>
                    </a:cubicBezTo>
                    <a:cubicBezTo>
                      <a:pt x="2135" y="10936"/>
                      <a:pt x="2023" y="10796"/>
                      <a:pt x="1912" y="10657"/>
                    </a:cubicBezTo>
                    <a:cubicBezTo>
                      <a:pt x="1521" y="10113"/>
                      <a:pt x="1214" y="9541"/>
                      <a:pt x="977" y="8941"/>
                    </a:cubicBezTo>
                    <a:cubicBezTo>
                      <a:pt x="726" y="8355"/>
                      <a:pt x="573" y="7756"/>
                      <a:pt x="489" y="7184"/>
                    </a:cubicBezTo>
                    <a:cubicBezTo>
                      <a:pt x="294" y="6012"/>
                      <a:pt x="391" y="4938"/>
                      <a:pt x="614" y="3989"/>
                    </a:cubicBezTo>
                    <a:cubicBezTo>
                      <a:pt x="712" y="3515"/>
                      <a:pt x="852" y="3097"/>
                      <a:pt x="1033" y="2720"/>
                    </a:cubicBezTo>
                    <a:cubicBezTo>
                      <a:pt x="1186" y="2330"/>
                      <a:pt x="1368" y="2009"/>
                      <a:pt x="1535" y="1702"/>
                    </a:cubicBezTo>
                    <a:cubicBezTo>
                      <a:pt x="1884" y="1116"/>
                      <a:pt x="2232" y="698"/>
                      <a:pt x="2484" y="419"/>
                    </a:cubicBezTo>
                    <a:cubicBezTo>
                      <a:pt x="2595" y="279"/>
                      <a:pt x="2707" y="168"/>
                      <a:pt x="2776" y="98"/>
                    </a:cubicBezTo>
                    <a:lnTo>
                      <a:pt x="28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9"/>
              <p:cNvSpPr/>
              <p:nvPr/>
            </p:nvSpPr>
            <p:spPr>
              <a:xfrm>
                <a:off x="422607" y="3796361"/>
                <a:ext cx="467950" cy="955985"/>
              </a:xfrm>
              <a:custGeom>
                <a:avLst/>
                <a:gdLst/>
                <a:ahLst/>
                <a:cxnLst/>
                <a:rect l="l" t="t" r="r" b="b"/>
                <a:pathLst>
                  <a:path w="10671" h="21800" extrusionOk="0">
                    <a:moveTo>
                      <a:pt x="6462" y="1"/>
                    </a:moveTo>
                    <a:cubicBezTo>
                      <a:pt x="5793" y="1"/>
                      <a:pt x="5124" y="122"/>
                      <a:pt x="4506" y="360"/>
                    </a:cubicBezTo>
                    <a:cubicBezTo>
                      <a:pt x="3948" y="569"/>
                      <a:pt x="3390" y="876"/>
                      <a:pt x="2874" y="1295"/>
                    </a:cubicBezTo>
                    <a:cubicBezTo>
                      <a:pt x="2539" y="1574"/>
                      <a:pt x="2204" y="1881"/>
                      <a:pt x="1925" y="2243"/>
                    </a:cubicBezTo>
                    <a:cubicBezTo>
                      <a:pt x="1646" y="2620"/>
                      <a:pt x="1409" y="3038"/>
                      <a:pt x="1228" y="3457"/>
                    </a:cubicBezTo>
                    <a:cubicBezTo>
                      <a:pt x="851" y="4308"/>
                      <a:pt x="530" y="5214"/>
                      <a:pt x="321" y="6177"/>
                    </a:cubicBezTo>
                    <a:cubicBezTo>
                      <a:pt x="112" y="7125"/>
                      <a:pt x="0" y="8130"/>
                      <a:pt x="0" y="9120"/>
                    </a:cubicBezTo>
                    <a:cubicBezTo>
                      <a:pt x="0" y="10110"/>
                      <a:pt x="98" y="11101"/>
                      <a:pt x="293" y="12063"/>
                    </a:cubicBezTo>
                    <a:cubicBezTo>
                      <a:pt x="502" y="13026"/>
                      <a:pt x="795" y="13946"/>
                      <a:pt x="1186" y="14797"/>
                    </a:cubicBezTo>
                    <a:cubicBezTo>
                      <a:pt x="1925" y="16513"/>
                      <a:pt x="2999" y="17936"/>
                      <a:pt x="4045" y="18982"/>
                    </a:cubicBezTo>
                    <a:cubicBezTo>
                      <a:pt x="4561" y="19512"/>
                      <a:pt x="5091" y="19944"/>
                      <a:pt x="5580" y="20307"/>
                    </a:cubicBezTo>
                    <a:lnTo>
                      <a:pt x="5942" y="20572"/>
                    </a:lnTo>
                    <a:cubicBezTo>
                      <a:pt x="6068" y="20655"/>
                      <a:pt x="6166" y="20725"/>
                      <a:pt x="6277" y="20795"/>
                    </a:cubicBezTo>
                    <a:cubicBezTo>
                      <a:pt x="6500" y="20934"/>
                      <a:pt x="6696" y="21060"/>
                      <a:pt x="6877" y="21172"/>
                    </a:cubicBezTo>
                    <a:cubicBezTo>
                      <a:pt x="7072" y="21269"/>
                      <a:pt x="7254" y="21353"/>
                      <a:pt x="7393" y="21451"/>
                    </a:cubicBezTo>
                    <a:cubicBezTo>
                      <a:pt x="7526" y="21523"/>
                      <a:pt x="7638" y="21575"/>
                      <a:pt x="7730" y="21615"/>
                    </a:cubicBezTo>
                    <a:lnTo>
                      <a:pt x="7730" y="21615"/>
                    </a:lnTo>
                    <a:cubicBezTo>
                      <a:pt x="6898" y="21173"/>
                      <a:pt x="6104" y="20641"/>
                      <a:pt x="5384" y="20056"/>
                    </a:cubicBezTo>
                    <a:cubicBezTo>
                      <a:pt x="4561" y="19372"/>
                      <a:pt x="3850" y="18591"/>
                      <a:pt x="3292" y="17726"/>
                    </a:cubicBezTo>
                    <a:cubicBezTo>
                      <a:pt x="3153" y="17503"/>
                      <a:pt x="3027" y="17294"/>
                      <a:pt x="2929" y="17085"/>
                    </a:cubicBezTo>
                    <a:cubicBezTo>
                      <a:pt x="2874" y="16987"/>
                      <a:pt x="2818" y="16875"/>
                      <a:pt x="2762" y="16750"/>
                    </a:cubicBezTo>
                    <a:cubicBezTo>
                      <a:pt x="2720" y="16652"/>
                      <a:pt x="2678" y="16527"/>
                      <a:pt x="2623" y="16429"/>
                    </a:cubicBezTo>
                    <a:cubicBezTo>
                      <a:pt x="2581" y="16317"/>
                      <a:pt x="2539" y="16220"/>
                      <a:pt x="2483" y="16094"/>
                    </a:cubicBezTo>
                    <a:cubicBezTo>
                      <a:pt x="2441" y="15983"/>
                      <a:pt x="2399" y="15871"/>
                      <a:pt x="2344" y="15760"/>
                    </a:cubicBezTo>
                    <a:cubicBezTo>
                      <a:pt x="2302" y="15634"/>
                      <a:pt x="2246" y="15536"/>
                      <a:pt x="2204" y="15411"/>
                    </a:cubicBezTo>
                    <a:cubicBezTo>
                      <a:pt x="2162" y="15285"/>
                      <a:pt x="2106" y="15174"/>
                      <a:pt x="2051" y="15062"/>
                    </a:cubicBezTo>
                    <a:cubicBezTo>
                      <a:pt x="2013" y="14995"/>
                      <a:pt x="1961" y="14929"/>
                      <a:pt x="1946" y="14929"/>
                    </a:cubicBezTo>
                    <a:cubicBezTo>
                      <a:pt x="1939" y="14929"/>
                      <a:pt x="1940" y="14943"/>
                      <a:pt x="1953" y="14978"/>
                    </a:cubicBezTo>
                    <a:cubicBezTo>
                      <a:pt x="1995" y="15216"/>
                      <a:pt x="1981" y="15383"/>
                      <a:pt x="1967" y="15536"/>
                    </a:cubicBezTo>
                    <a:cubicBezTo>
                      <a:pt x="1967" y="15564"/>
                      <a:pt x="1953" y="15620"/>
                      <a:pt x="1925" y="15634"/>
                    </a:cubicBezTo>
                    <a:cubicBezTo>
                      <a:pt x="1855" y="15425"/>
                      <a:pt x="1786" y="15243"/>
                      <a:pt x="1702" y="15034"/>
                    </a:cubicBezTo>
                    <a:cubicBezTo>
                      <a:pt x="1465" y="14351"/>
                      <a:pt x="1270" y="13653"/>
                      <a:pt x="1130" y="12956"/>
                    </a:cubicBezTo>
                    <a:cubicBezTo>
                      <a:pt x="935" y="11993"/>
                      <a:pt x="767" y="11003"/>
                      <a:pt x="712" y="9985"/>
                    </a:cubicBezTo>
                    <a:lnTo>
                      <a:pt x="712" y="9427"/>
                    </a:lnTo>
                    <a:cubicBezTo>
                      <a:pt x="712" y="9259"/>
                      <a:pt x="726" y="9078"/>
                      <a:pt x="726" y="8925"/>
                    </a:cubicBezTo>
                    <a:cubicBezTo>
                      <a:pt x="726" y="8820"/>
                      <a:pt x="698" y="8738"/>
                      <a:pt x="675" y="8738"/>
                    </a:cubicBezTo>
                    <a:cubicBezTo>
                      <a:pt x="660" y="8738"/>
                      <a:pt x="647" y="8768"/>
                      <a:pt x="642" y="8841"/>
                    </a:cubicBezTo>
                    <a:cubicBezTo>
                      <a:pt x="628" y="9008"/>
                      <a:pt x="600" y="9190"/>
                      <a:pt x="586" y="9343"/>
                    </a:cubicBezTo>
                    <a:cubicBezTo>
                      <a:pt x="572" y="9497"/>
                      <a:pt x="572" y="9678"/>
                      <a:pt x="558" y="9831"/>
                    </a:cubicBezTo>
                    <a:cubicBezTo>
                      <a:pt x="530" y="9985"/>
                      <a:pt x="530" y="10152"/>
                      <a:pt x="516" y="10306"/>
                    </a:cubicBezTo>
                    <a:cubicBezTo>
                      <a:pt x="502" y="10459"/>
                      <a:pt x="488" y="10599"/>
                      <a:pt x="488" y="10752"/>
                    </a:cubicBezTo>
                    <a:cubicBezTo>
                      <a:pt x="488" y="10864"/>
                      <a:pt x="461" y="10961"/>
                      <a:pt x="461" y="11059"/>
                    </a:cubicBezTo>
                    <a:cubicBezTo>
                      <a:pt x="377" y="10152"/>
                      <a:pt x="433" y="9218"/>
                      <a:pt x="586" y="8381"/>
                    </a:cubicBezTo>
                    <a:cubicBezTo>
                      <a:pt x="740" y="7544"/>
                      <a:pt x="1005" y="6777"/>
                      <a:pt x="1270" y="6121"/>
                    </a:cubicBezTo>
                    <a:cubicBezTo>
                      <a:pt x="1339" y="5940"/>
                      <a:pt x="1409" y="5689"/>
                      <a:pt x="1367" y="5591"/>
                    </a:cubicBezTo>
                    <a:cubicBezTo>
                      <a:pt x="1337" y="5517"/>
                      <a:pt x="1296" y="5482"/>
                      <a:pt x="1249" y="5482"/>
                    </a:cubicBezTo>
                    <a:cubicBezTo>
                      <a:pt x="1144" y="5482"/>
                      <a:pt x="1004" y="5648"/>
                      <a:pt x="851" y="5926"/>
                    </a:cubicBezTo>
                    <a:cubicBezTo>
                      <a:pt x="921" y="5717"/>
                      <a:pt x="977" y="5521"/>
                      <a:pt x="1060" y="5312"/>
                    </a:cubicBezTo>
                    <a:cubicBezTo>
                      <a:pt x="1130" y="5103"/>
                      <a:pt x="1200" y="4894"/>
                      <a:pt x="1284" y="4684"/>
                    </a:cubicBezTo>
                    <a:cubicBezTo>
                      <a:pt x="1353" y="4517"/>
                      <a:pt x="1507" y="4112"/>
                      <a:pt x="1646" y="3806"/>
                    </a:cubicBezTo>
                    <a:cubicBezTo>
                      <a:pt x="1770" y="3509"/>
                      <a:pt x="1872" y="3278"/>
                      <a:pt x="1806" y="3278"/>
                    </a:cubicBezTo>
                    <a:cubicBezTo>
                      <a:pt x="1797" y="3278"/>
                      <a:pt x="1786" y="3282"/>
                      <a:pt x="1772" y="3289"/>
                    </a:cubicBezTo>
                    <a:cubicBezTo>
                      <a:pt x="1744" y="3317"/>
                      <a:pt x="1688" y="3359"/>
                      <a:pt x="1632" y="3429"/>
                    </a:cubicBezTo>
                    <a:cubicBezTo>
                      <a:pt x="1576" y="3499"/>
                      <a:pt x="1493" y="3610"/>
                      <a:pt x="1423" y="3708"/>
                    </a:cubicBezTo>
                    <a:cubicBezTo>
                      <a:pt x="1353" y="3820"/>
                      <a:pt x="1284" y="3945"/>
                      <a:pt x="1214" y="4043"/>
                    </a:cubicBezTo>
                    <a:cubicBezTo>
                      <a:pt x="1158" y="4154"/>
                      <a:pt x="1116" y="4252"/>
                      <a:pt x="1074" y="4336"/>
                    </a:cubicBezTo>
                    <a:cubicBezTo>
                      <a:pt x="1130" y="4196"/>
                      <a:pt x="1186" y="4057"/>
                      <a:pt x="1228" y="3945"/>
                    </a:cubicBezTo>
                    <a:cubicBezTo>
                      <a:pt x="1284" y="3806"/>
                      <a:pt x="1353" y="3680"/>
                      <a:pt x="1409" y="3541"/>
                    </a:cubicBezTo>
                    <a:cubicBezTo>
                      <a:pt x="1576" y="3122"/>
                      <a:pt x="1814" y="2718"/>
                      <a:pt x="2093" y="2355"/>
                    </a:cubicBezTo>
                    <a:cubicBezTo>
                      <a:pt x="2344" y="1992"/>
                      <a:pt x="2664" y="1671"/>
                      <a:pt x="2999" y="1392"/>
                    </a:cubicBezTo>
                    <a:cubicBezTo>
                      <a:pt x="3306" y="1127"/>
                      <a:pt x="3641" y="918"/>
                      <a:pt x="3976" y="751"/>
                    </a:cubicBezTo>
                    <a:cubicBezTo>
                      <a:pt x="4673" y="402"/>
                      <a:pt x="5412" y="193"/>
                      <a:pt x="6221" y="137"/>
                    </a:cubicBezTo>
                    <a:cubicBezTo>
                      <a:pt x="6292" y="135"/>
                      <a:pt x="6363" y="134"/>
                      <a:pt x="6434" y="134"/>
                    </a:cubicBezTo>
                    <a:cubicBezTo>
                      <a:pt x="6813" y="134"/>
                      <a:pt x="7199" y="166"/>
                      <a:pt x="7574" y="249"/>
                    </a:cubicBezTo>
                    <a:cubicBezTo>
                      <a:pt x="8035" y="332"/>
                      <a:pt x="8453" y="486"/>
                      <a:pt x="8872" y="681"/>
                    </a:cubicBezTo>
                    <a:cubicBezTo>
                      <a:pt x="9248" y="848"/>
                      <a:pt x="9597" y="1155"/>
                      <a:pt x="9848" y="1532"/>
                    </a:cubicBezTo>
                    <a:cubicBezTo>
                      <a:pt x="10113" y="1964"/>
                      <a:pt x="10197" y="2494"/>
                      <a:pt x="10127" y="2997"/>
                    </a:cubicBezTo>
                    <a:cubicBezTo>
                      <a:pt x="10113" y="3066"/>
                      <a:pt x="10085" y="3136"/>
                      <a:pt x="10085" y="3192"/>
                    </a:cubicBezTo>
                    <a:cubicBezTo>
                      <a:pt x="10071" y="3262"/>
                      <a:pt x="10057" y="3331"/>
                      <a:pt x="10015" y="3401"/>
                    </a:cubicBezTo>
                    <a:cubicBezTo>
                      <a:pt x="9974" y="3541"/>
                      <a:pt x="9918" y="3680"/>
                      <a:pt x="9834" y="3778"/>
                    </a:cubicBezTo>
                    <a:cubicBezTo>
                      <a:pt x="9653" y="4015"/>
                      <a:pt x="9374" y="4126"/>
                      <a:pt x="9109" y="4154"/>
                    </a:cubicBezTo>
                    <a:cubicBezTo>
                      <a:pt x="8955" y="4154"/>
                      <a:pt x="8816" y="4126"/>
                      <a:pt x="8690" y="4098"/>
                    </a:cubicBezTo>
                    <a:cubicBezTo>
                      <a:pt x="8551" y="4043"/>
                      <a:pt x="8481" y="3945"/>
                      <a:pt x="8411" y="3833"/>
                    </a:cubicBezTo>
                    <a:cubicBezTo>
                      <a:pt x="8397" y="3778"/>
                      <a:pt x="8369" y="3736"/>
                      <a:pt x="8369" y="3680"/>
                    </a:cubicBezTo>
                    <a:cubicBezTo>
                      <a:pt x="8369" y="3666"/>
                      <a:pt x="8342" y="3624"/>
                      <a:pt x="8342" y="3610"/>
                    </a:cubicBezTo>
                    <a:cubicBezTo>
                      <a:pt x="8342" y="3596"/>
                      <a:pt x="8342" y="3568"/>
                      <a:pt x="8328" y="3554"/>
                    </a:cubicBezTo>
                    <a:cubicBezTo>
                      <a:pt x="8316" y="3497"/>
                      <a:pt x="8305" y="3450"/>
                      <a:pt x="8270" y="3450"/>
                    </a:cubicBezTo>
                    <a:cubicBezTo>
                      <a:pt x="8263" y="3450"/>
                      <a:pt x="8254" y="3452"/>
                      <a:pt x="8244" y="3457"/>
                    </a:cubicBezTo>
                    <a:cubicBezTo>
                      <a:pt x="8238" y="3444"/>
                      <a:pt x="8229" y="3437"/>
                      <a:pt x="8218" y="3437"/>
                    </a:cubicBezTo>
                    <a:cubicBezTo>
                      <a:pt x="8205" y="3437"/>
                      <a:pt x="8189" y="3448"/>
                      <a:pt x="8174" y="3471"/>
                    </a:cubicBezTo>
                    <a:cubicBezTo>
                      <a:pt x="8132" y="3499"/>
                      <a:pt x="8090" y="3568"/>
                      <a:pt x="8063" y="3680"/>
                    </a:cubicBezTo>
                    <a:cubicBezTo>
                      <a:pt x="8021" y="3820"/>
                      <a:pt x="7993" y="4057"/>
                      <a:pt x="8160" y="4322"/>
                    </a:cubicBezTo>
                    <a:cubicBezTo>
                      <a:pt x="8174" y="4336"/>
                      <a:pt x="8174" y="4364"/>
                      <a:pt x="8188" y="4377"/>
                    </a:cubicBezTo>
                    <a:cubicBezTo>
                      <a:pt x="8202" y="4391"/>
                      <a:pt x="8202" y="4405"/>
                      <a:pt x="8230" y="4433"/>
                    </a:cubicBezTo>
                    <a:cubicBezTo>
                      <a:pt x="8258" y="4461"/>
                      <a:pt x="8300" y="4517"/>
                      <a:pt x="8342" y="4545"/>
                    </a:cubicBezTo>
                    <a:cubicBezTo>
                      <a:pt x="8397" y="4601"/>
                      <a:pt x="8397" y="4587"/>
                      <a:pt x="8411" y="4601"/>
                    </a:cubicBezTo>
                    <a:lnTo>
                      <a:pt x="8439" y="4615"/>
                    </a:lnTo>
                    <a:lnTo>
                      <a:pt x="8453" y="4615"/>
                    </a:lnTo>
                    <a:cubicBezTo>
                      <a:pt x="8467" y="4642"/>
                      <a:pt x="8509" y="4656"/>
                      <a:pt x="8523" y="4656"/>
                    </a:cubicBezTo>
                    <a:cubicBezTo>
                      <a:pt x="8620" y="4712"/>
                      <a:pt x="8746" y="4754"/>
                      <a:pt x="8886" y="4796"/>
                    </a:cubicBezTo>
                    <a:cubicBezTo>
                      <a:pt x="8972" y="4865"/>
                      <a:pt x="9080" y="4891"/>
                      <a:pt x="9199" y="4891"/>
                    </a:cubicBezTo>
                    <a:cubicBezTo>
                      <a:pt x="9273" y="4891"/>
                      <a:pt x="9350" y="4882"/>
                      <a:pt x="9430" y="4866"/>
                    </a:cubicBezTo>
                    <a:cubicBezTo>
                      <a:pt x="9625" y="4838"/>
                      <a:pt x="9834" y="4740"/>
                      <a:pt x="10001" y="4629"/>
                    </a:cubicBezTo>
                    <a:cubicBezTo>
                      <a:pt x="10183" y="4503"/>
                      <a:pt x="10322" y="4350"/>
                      <a:pt x="10420" y="4168"/>
                    </a:cubicBezTo>
                    <a:cubicBezTo>
                      <a:pt x="10462" y="4140"/>
                      <a:pt x="10476" y="4085"/>
                      <a:pt x="10490" y="4043"/>
                    </a:cubicBezTo>
                    <a:cubicBezTo>
                      <a:pt x="10518" y="4029"/>
                      <a:pt x="10518" y="4001"/>
                      <a:pt x="10531" y="3973"/>
                    </a:cubicBezTo>
                    <a:lnTo>
                      <a:pt x="10545" y="3931"/>
                    </a:lnTo>
                    <a:cubicBezTo>
                      <a:pt x="10559" y="3861"/>
                      <a:pt x="10601" y="3792"/>
                      <a:pt x="10615" y="3736"/>
                    </a:cubicBezTo>
                    <a:cubicBezTo>
                      <a:pt x="10629" y="3666"/>
                      <a:pt x="10657" y="3610"/>
                      <a:pt x="10657" y="3541"/>
                    </a:cubicBezTo>
                    <a:cubicBezTo>
                      <a:pt x="10671" y="3485"/>
                      <a:pt x="10671" y="3415"/>
                      <a:pt x="10671" y="3373"/>
                    </a:cubicBezTo>
                    <a:cubicBezTo>
                      <a:pt x="10671" y="3262"/>
                      <a:pt x="10671" y="3150"/>
                      <a:pt x="10657" y="3094"/>
                    </a:cubicBezTo>
                    <a:cubicBezTo>
                      <a:pt x="10619" y="2941"/>
                      <a:pt x="10568" y="2869"/>
                      <a:pt x="10507" y="2869"/>
                    </a:cubicBezTo>
                    <a:cubicBezTo>
                      <a:pt x="10501" y="2869"/>
                      <a:pt x="10495" y="2870"/>
                      <a:pt x="10490" y="2871"/>
                    </a:cubicBezTo>
                    <a:cubicBezTo>
                      <a:pt x="10476" y="2871"/>
                      <a:pt x="10462" y="2899"/>
                      <a:pt x="10434" y="2913"/>
                    </a:cubicBezTo>
                    <a:cubicBezTo>
                      <a:pt x="10420" y="2913"/>
                      <a:pt x="10406" y="2927"/>
                      <a:pt x="10392" y="2955"/>
                    </a:cubicBezTo>
                    <a:cubicBezTo>
                      <a:pt x="10366" y="2968"/>
                      <a:pt x="10352" y="2981"/>
                      <a:pt x="10350" y="2994"/>
                    </a:cubicBezTo>
                    <a:lnTo>
                      <a:pt x="10350" y="2994"/>
                    </a:lnTo>
                    <a:cubicBezTo>
                      <a:pt x="10364" y="2758"/>
                      <a:pt x="10336" y="2508"/>
                      <a:pt x="10280" y="2271"/>
                    </a:cubicBezTo>
                    <a:lnTo>
                      <a:pt x="10183" y="1895"/>
                    </a:lnTo>
                    <a:cubicBezTo>
                      <a:pt x="10155" y="1853"/>
                      <a:pt x="10127" y="1783"/>
                      <a:pt x="10113" y="1727"/>
                    </a:cubicBezTo>
                    <a:cubicBezTo>
                      <a:pt x="10085" y="1671"/>
                      <a:pt x="10043" y="1616"/>
                      <a:pt x="10015" y="1546"/>
                    </a:cubicBezTo>
                    <a:cubicBezTo>
                      <a:pt x="9987" y="1462"/>
                      <a:pt x="9932" y="1406"/>
                      <a:pt x="9876" y="1337"/>
                    </a:cubicBezTo>
                    <a:cubicBezTo>
                      <a:pt x="9736" y="1155"/>
                      <a:pt x="9569" y="974"/>
                      <a:pt x="9374" y="835"/>
                    </a:cubicBezTo>
                    <a:cubicBezTo>
                      <a:pt x="9304" y="779"/>
                      <a:pt x="9234" y="737"/>
                      <a:pt x="9151" y="681"/>
                    </a:cubicBezTo>
                    <a:cubicBezTo>
                      <a:pt x="9081" y="639"/>
                      <a:pt x="8997" y="597"/>
                      <a:pt x="8927" y="556"/>
                    </a:cubicBezTo>
                    <a:cubicBezTo>
                      <a:pt x="8858" y="528"/>
                      <a:pt x="8760" y="486"/>
                      <a:pt x="8690" y="458"/>
                    </a:cubicBezTo>
                    <a:cubicBezTo>
                      <a:pt x="8620" y="416"/>
                      <a:pt x="8537" y="402"/>
                      <a:pt x="8467" y="360"/>
                    </a:cubicBezTo>
                    <a:cubicBezTo>
                      <a:pt x="8174" y="263"/>
                      <a:pt x="7881" y="179"/>
                      <a:pt x="7616" y="123"/>
                    </a:cubicBezTo>
                    <a:cubicBezTo>
                      <a:pt x="7238" y="41"/>
                      <a:pt x="6850" y="1"/>
                      <a:pt x="6462" y="1"/>
                    </a:cubicBezTo>
                    <a:close/>
                    <a:moveTo>
                      <a:pt x="7730" y="21615"/>
                    </a:moveTo>
                    <a:cubicBezTo>
                      <a:pt x="7849" y="21678"/>
                      <a:pt x="7969" y="21740"/>
                      <a:pt x="8090" y="21799"/>
                    </a:cubicBezTo>
                    <a:lnTo>
                      <a:pt x="7770" y="21632"/>
                    </a:lnTo>
                    <a:cubicBezTo>
                      <a:pt x="7757" y="21626"/>
                      <a:pt x="7743" y="21621"/>
                      <a:pt x="7730" y="21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9"/>
              <p:cNvSpPr/>
              <p:nvPr/>
            </p:nvSpPr>
            <p:spPr>
              <a:xfrm>
                <a:off x="592054" y="4095968"/>
                <a:ext cx="806579" cy="720584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6432" extrusionOk="0">
                    <a:moveTo>
                      <a:pt x="13837" y="0"/>
                    </a:moveTo>
                    <a:cubicBezTo>
                      <a:pt x="13712" y="0"/>
                      <a:pt x="13600" y="14"/>
                      <a:pt x="13488" y="14"/>
                    </a:cubicBezTo>
                    <a:cubicBezTo>
                      <a:pt x="13433" y="14"/>
                      <a:pt x="13363" y="42"/>
                      <a:pt x="13307" y="56"/>
                    </a:cubicBezTo>
                    <a:lnTo>
                      <a:pt x="13223" y="70"/>
                    </a:lnTo>
                    <a:lnTo>
                      <a:pt x="13140" y="84"/>
                    </a:lnTo>
                    <a:cubicBezTo>
                      <a:pt x="12875" y="140"/>
                      <a:pt x="12624" y="251"/>
                      <a:pt x="12400" y="363"/>
                    </a:cubicBezTo>
                    <a:cubicBezTo>
                      <a:pt x="12275" y="419"/>
                      <a:pt x="12177" y="503"/>
                      <a:pt x="12066" y="572"/>
                    </a:cubicBezTo>
                    <a:cubicBezTo>
                      <a:pt x="11968" y="670"/>
                      <a:pt x="11856" y="754"/>
                      <a:pt x="11773" y="851"/>
                    </a:cubicBezTo>
                    <a:cubicBezTo>
                      <a:pt x="11675" y="963"/>
                      <a:pt x="11577" y="1088"/>
                      <a:pt x="11494" y="1200"/>
                    </a:cubicBezTo>
                    <a:cubicBezTo>
                      <a:pt x="11410" y="1339"/>
                      <a:pt x="11354" y="1507"/>
                      <a:pt x="11340" y="1660"/>
                    </a:cubicBezTo>
                    <a:cubicBezTo>
                      <a:pt x="11298" y="1995"/>
                      <a:pt x="11438" y="2316"/>
                      <a:pt x="11647" y="2497"/>
                    </a:cubicBezTo>
                    <a:cubicBezTo>
                      <a:pt x="11773" y="2595"/>
                      <a:pt x="11912" y="2665"/>
                      <a:pt x="12024" y="2665"/>
                    </a:cubicBezTo>
                    <a:cubicBezTo>
                      <a:pt x="12121" y="2665"/>
                      <a:pt x="12191" y="2595"/>
                      <a:pt x="12233" y="2553"/>
                    </a:cubicBezTo>
                    <a:cubicBezTo>
                      <a:pt x="12233" y="2525"/>
                      <a:pt x="12247" y="2525"/>
                      <a:pt x="12247" y="2511"/>
                    </a:cubicBezTo>
                    <a:lnTo>
                      <a:pt x="12247" y="2483"/>
                    </a:lnTo>
                    <a:cubicBezTo>
                      <a:pt x="12247" y="2455"/>
                      <a:pt x="12233" y="2427"/>
                      <a:pt x="12233" y="2414"/>
                    </a:cubicBezTo>
                    <a:cubicBezTo>
                      <a:pt x="12205" y="2372"/>
                      <a:pt x="12177" y="2358"/>
                      <a:pt x="12135" y="2316"/>
                    </a:cubicBezTo>
                    <a:cubicBezTo>
                      <a:pt x="12121" y="2316"/>
                      <a:pt x="12121" y="2302"/>
                      <a:pt x="12121" y="2302"/>
                    </a:cubicBezTo>
                    <a:lnTo>
                      <a:pt x="12135" y="2302"/>
                    </a:lnTo>
                    <a:cubicBezTo>
                      <a:pt x="12121" y="2288"/>
                      <a:pt x="12107" y="2288"/>
                      <a:pt x="12093" y="2274"/>
                    </a:cubicBezTo>
                    <a:lnTo>
                      <a:pt x="12066" y="2274"/>
                    </a:lnTo>
                    <a:cubicBezTo>
                      <a:pt x="12156" y="2176"/>
                      <a:pt x="12206" y="2122"/>
                      <a:pt x="12232" y="2093"/>
                    </a:cubicBezTo>
                    <a:lnTo>
                      <a:pt x="12232" y="2093"/>
                    </a:lnTo>
                    <a:cubicBezTo>
                      <a:pt x="12235" y="2091"/>
                      <a:pt x="12240" y="2086"/>
                      <a:pt x="12247" y="2079"/>
                    </a:cubicBezTo>
                    <a:lnTo>
                      <a:pt x="12247" y="2077"/>
                    </a:lnTo>
                    <a:lnTo>
                      <a:pt x="12247" y="2077"/>
                    </a:lnTo>
                    <a:cubicBezTo>
                      <a:pt x="12255" y="2068"/>
                      <a:pt x="12257" y="2065"/>
                      <a:pt x="12257" y="2065"/>
                    </a:cubicBezTo>
                    <a:lnTo>
                      <a:pt x="12257" y="2065"/>
                    </a:lnTo>
                    <a:cubicBezTo>
                      <a:pt x="12257" y="2065"/>
                      <a:pt x="12252" y="2070"/>
                      <a:pt x="12247" y="2076"/>
                    </a:cubicBezTo>
                    <a:lnTo>
                      <a:pt x="12247" y="2076"/>
                    </a:lnTo>
                    <a:lnTo>
                      <a:pt x="12247" y="2065"/>
                    </a:lnTo>
                    <a:cubicBezTo>
                      <a:pt x="12233" y="2037"/>
                      <a:pt x="12233" y="2037"/>
                      <a:pt x="12233" y="2023"/>
                    </a:cubicBezTo>
                    <a:cubicBezTo>
                      <a:pt x="12135" y="1925"/>
                      <a:pt x="12107" y="1772"/>
                      <a:pt x="12135" y="1605"/>
                    </a:cubicBezTo>
                    <a:lnTo>
                      <a:pt x="12135" y="1577"/>
                    </a:lnTo>
                    <a:cubicBezTo>
                      <a:pt x="12135" y="1549"/>
                      <a:pt x="12163" y="1535"/>
                      <a:pt x="12163" y="1521"/>
                    </a:cubicBezTo>
                    <a:cubicBezTo>
                      <a:pt x="12177" y="1493"/>
                      <a:pt x="12191" y="1451"/>
                      <a:pt x="12191" y="1423"/>
                    </a:cubicBezTo>
                    <a:cubicBezTo>
                      <a:pt x="12205" y="1353"/>
                      <a:pt x="12247" y="1298"/>
                      <a:pt x="12261" y="1242"/>
                    </a:cubicBezTo>
                    <a:cubicBezTo>
                      <a:pt x="12275" y="1144"/>
                      <a:pt x="12289" y="1074"/>
                      <a:pt x="12233" y="1019"/>
                    </a:cubicBezTo>
                    <a:cubicBezTo>
                      <a:pt x="12205" y="1005"/>
                      <a:pt x="12191" y="1005"/>
                      <a:pt x="12177" y="1005"/>
                    </a:cubicBezTo>
                    <a:cubicBezTo>
                      <a:pt x="12163" y="977"/>
                      <a:pt x="12135" y="977"/>
                      <a:pt x="12107" y="977"/>
                    </a:cubicBezTo>
                    <a:cubicBezTo>
                      <a:pt x="12080" y="977"/>
                      <a:pt x="12066" y="977"/>
                      <a:pt x="12038" y="1005"/>
                    </a:cubicBezTo>
                    <a:lnTo>
                      <a:pt x="12080" y="935"/>
                    </a:lnTo>
                    <a:lnTo>
                      <a:pt x="12135" y="879"/>
                    </a:lnTo>
                    <a:cubicBezTo>
                      <a:pt x="12177" y="837"/>
                      <a:pt x="12205" y="809"/>
                      <a:pt x="12247" y="754"/>
                    </a:cubicBezTo>
                    <a:cubicBezTo>
                      <a:pt x="12275" y="726"/>
                      <a:pt x="12331" y="684"/>
                      <a:pt x="12358" y="656"/>
                    </a:cubicBezTo>
                    <a:lnTo>
                      <a:pt x="12428" y="600"/>
                    </a:lnTo>
                    <a:lnTo>
                      <a:pt x="12512" y="544"/>
                    </a:lnTo>
                    <a:cubicBezTo>
                      <a:pt x="12679" y="405"/>
                      <a:pt x="12889" y="321"/>
                      <a:pt x="13112" y="251"/>
                    </a:cubicBezTo>
                    <a:cubicBezTo>
                      <a:pt x="13181" y="238"/>
                      <a:pt x="13279" y="196"/>
                      <a:pt x="13349" y="196"/>
                    </a:cubicBezTo>
                    <a:lnTo>
                      <a:pt x="13502" y="168"/>
                    </a:lnTo>
                    <a:cubicBezTo>
                      <a:pt x="13558" y="140"/>
                      <a:pt x="13600" y="140"/>
                      <a:pt x="13656" y="140"/>
                    </a:cubicBezTo>
                    <a:cubicBezTo>
                      <a:pt x="13693" y="135"/>
                      <a:pt x="13729" y="134"/>
                      <a:pt x="13764" y="134"/>
                    </a:cubicBezTo>
                    <a:cubicBezTo>
                      <a:pt x="13835" y="134"/>
                      <a:pt x="13907" y="140"/>
                      <a:pt x="13990" y="140"/>
                    </a:cubicBezTo>
                    <a:cubicBezTo>
                      <a:pt x="14325" y="168"/>
                      <a:pt x="14618" y="251"/>
                      <a:pt x="14897" y="391"/>
                    </a:cubicBezTo>
                    <a:cubicBezTo>
                      <a:pt x="14967" y="419"/>
                      <a:pt x="15023" y="461"/>
                      <a:pt x="15092" y="489"/>
                    </a:cubicBezTo>
                    <a:cubicBezTo>
                      <a:pt x="15162" y="530"/>
                      <a:pt x="15204" y="558"/>
                      <a:pt x="15274" y="614"/>
                    </a:cubicBezTo>
                    <a:cubicBezTo>
                      <a:pt x="15330" y="656"/>
                      <a:pt x="15399" y="698"/>
                      <a:pt x="15455" y="740"/>
                    </a:cubicBezTo>
                    <a:cubicBezTo>
                      <a:pt x="15511" y="795"/>
                      <a:pt x="15553" y="823"/>
                      <a:pt x="15609" y="865"/>
                    </a:cubicBezTo>
                    <a:cubicBezTo>
                      <a:pt x="16013" y="1186"/>
                      <a:pt x="16376" y="1563"/>
                      <a:pt x="16710" y="1953"/>
                    </a:cubicBezTo>
                    <a:cubicBezTo>
                      <a:pt x="16864" y="2162"/>
                      <a:pt x="17017" y="2372"/>
                      <a:pt x="17143" y="2581"/>
                    </a:cubicBezTo>
                    <a:cubicBezTo>
                      <a:pt x="17282" y="2818"/>
                      <a:pt x="17408" y="3041"/>
                      <a:pt x="17506" y="3264"/>
                    </a:cubicBezTo>
                    <a:cubicBezTo>
                      <a:pt x="17631" y="3529"/>
                      <a:pt x="17743" y="3822"/>
                      <a:pt x="17826" y="4115"/>
                    </a:cubicBezTo>
                    <a:cubicBezTo>
                      <a:pt x="17910" y="4422"/>
                      <a:pt x="17980" y="4729"/>
                      <a:pt x="18022" y="5050"/>
                    </a:cubicBezTo>
                    <a:cubicBezTo>
                      <a:pt x="18133" y="5901"/>
                      <a:pt x="18091" y="6821"/>
                      <a:pt x="17826" y="7714"/>
                    </a:cubicBezTo>
                    <a:cubicBezTo>
                      <a:pt x="17701" y="8160"/>
                      <a:pt x="17506" y="8607"/>
                      <a:pt x="17282" y="9025"/>
                    </a:cubicBezTo>
                    <a:cubicBezTo>
                      <a:pt x="17254" y="9067"/>
                      <a:pt x="17227" y="9123"/>
                      <a:pt x="17199" y="9179"/>
                    </a:cubicBezTo>
                    <a:lnTo>
                      <a:pt x="17115" y="9332"/>
                    </a:lnTo>
                    <a:cubicBezTo>
                      <a:pt x="17059" y="9444"/>
                      <a:pt x="16975" y="9541"/>
                      <a:pt x="16906" y="9639"/>
                    </a:cubicBezTo>
                    <a:lnTo>
                      <a:pt x="16487" y="10267"/>
                    </a:lnTo>
                    <a:cubicBezTo>
                      <a:pt x="15901" y="11090"/>
                      <a:pt x="15274" y="11913"/>
                      <a:pt x="14576" y="12638"/>
                    </a:cubicBezTo>
                    <a:lnTo>
                      <a:pt x="14325" y="12917"/>
                    </a:lnTo>
                    <a:cubicBezTo>
                      <a:pt x="14228" y="13014"/>
                      <a:pt x="14144" y="13098"/>
                      <a:pt x="14046" y="13182"/>
                    </a:cubicBezTo>
                    <a:cubicBezTo>
                      <a:pt x="13949" y="13266"/>
                      <a:pt x="13865" y="13363"/>
                      <a:pt x="13767" y="13447"/>
                    </a:cubicBezTo>
                    <a:lnTo>
                      <a:pt x="13488" y="13684"/>
                    </a:lnTo>
                    <a:cubicBezTo>
                      <a:pt x="13433" y="13726"/>
                      <a:pt x="13391" y="13782"/>
                      <a:pt x="13349" y="13810"/>
                    </a:cubicBezTo>
                    <a:lnTo>
                      <a:pt x="13209" y="13935"/>
                    </a:lnTo>
                    <a:lnTo>
                      <a:pt x="12902" y="14158"/>
                    </a:lnTo>
                    <a:lnTo>
                      <a:pt x="12596" y="14367"/>
                    </a:lnTo>
                    <a:lnTo>
                      <a:pt x="12442" y="14479"/>
                    </a:lnTo>
                    <a:lnTo>
                      <a:pt x="12275" y="14577"/>
                    </a:lnTo>
                    <a:cubicBezTo>
                      <a:pt x="12177" y="14646"/>
                      <a:pt x="12066" y="14702"/>
                      <a:pt x="11968" y="14772"/>
                    </a:cubicBezTo>
                    <a:cubicBezTo>
                      <a:pt x="11856" y="14828"/>
                      <a:pt x="11759" y="14870"/>
                      <a:pt x="11633" y="14939"/>
                    </a:cubicBezTo>
                    <a:cubicBezTo>
                      <a:pt x="11577" y="14981"/>
                      <a:pt x="11536" y="14995"/>
                      <a:pt x="11480" y="15037"/>
                    </a:cubicBezTo>
                    <a:lnTo>
                      <a:pt x="11298" y="15107"/>
                    </a:lnTo>
                    <a:cubicBezTo>
                      <a:pt x="11201" y="15149"/>
                      <a:pt x="11075" y="15204"/>
                      <a:pt x="10964" y="15246"/>
                    </a:cubicBezTo>
                    <a:cubicBezTo>
                      <a:pt x="10852" y="15274"/>
                      <a:pt x="10740" y="15330"/>
                      <a:pt x="10643" y="15358"/>
                    </a:cubicBezTo>
                    <a:lnTo>
                      <a:pt x="10545" y="15400"/>
                    </a:lnTo>
                    <a:lnTo>
                      <a:pt x="10461" y="15414"/>
                    </a:lnTo>
                    <a:lnTo>
                      <a:pt x="10294" y="15469"/>
                    </a:lnTo>
                    <a:cubicBezTo>
                      <a:pt x="10057" y="15539"/>
                      <a:pt x="9834" y="15567"/>
                      <a:pt x="9597" y="15623"/>
                    </a:cubicBezTo>
                    <a:cubicBezTo>
                      <a:pt x="9226" y="15678"/>
                      <a:pt x="8858" y="15703"/>
                      <a:pt x="8495" y="15703"/>
                    </a:cubicBezTo>
                    <a:cubicBezTo>
                      <a:pt x="7943" y="15703"/>
                      <a:pt x="7404" y="15646"/>
                      <a:pt x="6891" y="15553"/>
                    </a:cubicBezTo>
                    <a:cubicBezTo>
                      <a:pt x="6040" y="15400"/>
                      <a:pt x="5245" y="15135"/>
                      <a:pt x="4533" y="14856"/>
                    </a:cubicBezTo>
                    <a:cubicBezTo>
                      <a:pt x="3111" y="14284"/>
                      <a:pt x="1995" y="13656"/>
                      <a:pt x="1227" y="13196"/>
                    </a:cubicBezTo>
                    <a:cubicBezTo>
                      <a:pt x="1032" y="13084"/>
                      <a:pt x="851" y="12987"/>
                      <a:pt x="697" y="12903"/>
                    </a:cubicBezTo>
                    <a:cubicBezTo>
                      <a:pt x="544" y="12819"/>
                      <a:pt x="418" y="12736"/>
                      <a:pt x="321" y="12680"/>
                    </a:cubicBezTo>
                    <a:cubicBezTo>
                      <a:pt x="112" y="12554"/>
                      <a:pt x="0" y="12484"/>
                      <a:pt x="0" y="12484"/>
                    </a:cubicBezTo>
                    <a:lnTo>
                      <a:pt x="0" y="12484"/>
                    </a:lnTo>
                    <a:cubicBezTo>
                      <a:pt x="921" y="13112"/>
                      <a:pt x="1883" y="13712"/>
                      <a:pt x="2859" y="14228"/>
                    </a:cubicBezTo>
                    <a:cubicBezTo>
                      <a:pt x="3111" y="14367"/>
                      <a:pt x="3348" y="14493"/>
                      <a:pt x="3599" y="14619"/>
                    </a:cubicBezTo>
                    <a:cubicBezTo>
                      <a:pt x="3710" y="14688"/>
                      <a:pt x="3836" y="14730"/>
                      <a:pt x="3961" y="14800"/>
                    </a:cubicBezTo>
                    <a:cubicBezTo>
                      <a:pt x="4087" y="14856"/>
                      <a:pt x="4199" y="14925"/>
                      <a:pt x="4324" y="14981"/>
                    </a:cubicBezTo>
                    <a:cubicBezTo>
                      <a:pt x="4575" y="15107"/>
                      <a:pt x="4826" y="15204"/>
                      <a:pt x="5077" y="15330"/>
                    </a:cubicBezTo>
                    <a:cubicBezTo>
                      <a:pt x="5203" y="15386"/>
                      <a:pt x="5342" y="15428"/>
                      <a:pt x="5454" y="15483"/>
                    </a:cubicBezTo>
                    <a:cubicBezTo>
                      <a:pt x="5579" y="15539"/>
                      <a:pt x="5705" y="15595"/>
                      <a:pt x="5844" y="15637"/>
                    </a:cubicBezTo>
                    <a:cubicBezTo>
                      <a:pt x="5970" y="15693"/>
                      <a:pt x="6110" y="15748"/>
                      <a:pt x="6221" y="15776"/>
                    </a:cubicBezTo>
                    <a:cubicBezTo>
                      <a:pt x="6347" y="15832"/>
                      <a:pt x="6472" y="15874"/>
                      <a:pt x="6598" y="15916"/>
                    </a:cubicBezTo>
                    <a:cubicBezTo>
                      <a:pt x="6835" y="16027"/>
                      <a:pt x="7086" y="16097"/>
                      <a:pt x="7337" y="16181"/>
                    </a:cubicBezTo>
                    <a:cubicBezTo>
                      <a:pt x="7463" y="16223"/>
                      <a:pt x="7602" y="16251"/>
                      <a:pt x="7728" y="16292"/>
                    </a:cubicBezTo>
                    <a:cubicBezTo>
                      <a:pt x="7867" y="16320"/>
                      <a:pt x="7993" y="16362"/>
                      <a:pt x="8132" y="16376"/>
                    </a:cubicBezTo>
                    <a:lnTo>
                      <a:pt x="8551" y="16432"/>
                    </a:lnTo>
                    <a:lnTo>
                      <a:pt x="8997" y="16432"/>
                    </a:lnTo>
                    <a:cubicBezTo>
                      <a:pt x="9067" y="16432"/>
                      <a:pt x="9122" y="16404"/>
                      <a:pt x="9150" y="16390"/>
                    </a:cubicBezTo>
                    <a:cubicBezTo>
                      <a:pt x="9192" y="16376"/>
                      <a:pt x="9192" y="16362"/>
                      <a:pt x="9136" y="16362"/>
                    </a:cubicBezTo>
                    <a:cubicBezTo>
                      <a:pt x="8857" y="16306"/>
                      <a:pt x="8704" y="16223"/>
                      <a:pt x="8564" y="16153"/>
                    </a:cubicBezTo>
                    <a:cubicBezTo>
                      <a:pt x="8523" y="16125"/>
                      <a:pt x="8495" y="16097"/>
                      <a:pt x="8481" y="16055"/>
                    </a:cubicBezTo>
                    <a:lnTo>
                      <a:pt x="8481" y="16055"/>
                    </a:lnTo>
                    <a:cubicBezTo>
                      <a:pt x="8578" y="16083"/>
                      <a:pt x="8704" y="16083"/>
                      <a:pt x="8829" y="16097"/>
                    </a:cubicBezTo>
                    <a:cubicBezTo>
                      <a:pt x="8941" y="16097"/>
                      <a:pt x="9053" y="16111"/>
                      <a:pt x="9178" y="16111"/>
                    </a:cubicBezTo>
                    <a:cubicBezTo>
                      <a:pt x="9959" y="16111"/>
                      <a:pt x="10754" y="15972"/>
                      <a:pt x="11549" y="15707"/>
                    </a:cubicBezTo>
                    <a:cubicBezTo>
                      <a:pt x="11619" y="15693"/>
                      <a:pt x="11689" y="15665"/>
                      <a:pt x="11731" y="15637"/>
                    </a:cubicBezTo>
                    <a:cubicBezTo>
                      <a:pt x="11801" y="15609"/>
                      <a:pt x="11856" y="15595"/>
                      <a:pt x="11926" y="15553"/>
                    </a:cubicBezTo>
                    <a:cubicBezTo>
                      <a:pt x="12052" y="15497"/>
                      <a:pt x="12191" y="15455"/>
                      <a:pt x="12317" y="15386"/>
                    </a:cubicBezTo>
                    <a:lnTo>
                      <a:pt x="12679" y="15177"/>
                    </a:lnTo>
                    <a:cubicBezTo>
                      <a:pt x="12749" y="15135"/>
                      <a:pt x="12805" y="15107"/>
                      <a:pt x="12875" y="15065"/>
                    </a:cubicBezTo>
                    <a:lnTo>
                      <a:pt x="13042" y="14939"/>
                    </a:lnTo>
                    <a:cubicBezTo>
                      <a:pt x="13293" y="14786"/>
                      <a:pt x="13516" y="14619"/>
                      <a:pt x="13739" y="14437"/>
                    </a:cubicBezTo>
                    <a:cubicBezTo>
                      <a:pt x="13851" y="14354"/>
                      <a:pt x="13963" y="14242"/>
                      <a:pt x="14074" y="14158"/>
                    </a:cubicBezTo>
                    <a:cubicBezTo>
                      <a:pt x="14172" y="14075"/>
                      <a:pt x="14297" y="13963"/>
                      <a:pt x="14381" y="13879"/>
                    </a:cubicBezTo>
                    <a:cubicBezTo>
                      <a:pt x="14479" y="13810"/>
                      <a:pt x="14548" y="13740"/>
                      <a:pt x="14632" y="13670"/>
                    </a:cubicBezTo>
                    <a:cubicBezTo>
                      <a:pt x="14716" y="13600"/>
                      <a:pt x="14786" y="13531"/>
                      <a:pt x="14855" y="13461"/>
                    </a:cubicBezTo>
                    <a:lnTo>
                      <a:pt x="15260" y="13056"/>
                    </a:lnTo>
                    <a:cubicBezTo>
                      <a:pt x="15354" y="12962"/>
                      <a:pt x="15391" y="12868"/>
                      <a:pt x="15358" y="12868"/>
                    </a:cubicBezTo>
                    <a:cubicBezTo>
                      <a:pt x="15342" y="12868"/>
                      <a:pt x="15310" y="12890"/>
                      <a:pt x="15260" y="12945"/>
                    </a:cubicBezTo>
                    <a:cubicBezTo>
                      <a:pt x="14702" y="13475"/>
                      <a:pt x="14130" y="13879"/>
                      <a:pt x="13572" y="14200"/>
                    </a:cubicBezTo>
                    <a:cubicBezTo>
                      <a:pt x="13460" y="14242"/>
                      <a:pt x="13377" y="14298"/>
                      <a:pt x="13265" y="14340"/>
                    </a:cubicBezTo>
                    <a:cubicBezTo>
                      <a:pt x="14855" y="13196"/>
                      <a:pt x="16292" y="11801"/>
                      <a:pt x="17380" y="10643"/>
                    </a:cubicBezTo>
                    <a:cubicBezTo>
                      <a:pt x="17519" y="10476"/>
                      <a:pt x="17701" y="10225"/>
                      <a:pt x="17701" y="10113"/>
                    </a:cubicBezTo>
                    <a:cubicBezTo>
                      <a:pt x="17695" y="10001"/>
                      <a:pt x="17653" y="9952"/>
                      <a:pt x="17582" y="9952"/>
                    </a:cubicBezTo>
                    <a:cubicBezTo>
                      <a:pt x="17469" y="9952"/>
                      <a:pt x="17283" y="10078"/>
                      <a:pt x="17059" y="10267"/>
                    </a:cubicBezTo>
                    <a:cubicBezTo>
                      <a:pt x="17199" y="10085"/>
                      <a:pt x="17338" y="9904"/>
                      <a:pt x="17478" y="9709"/>
                    </a:cubicBezTo>
                    <a:cubicBezTo>
                      <a:pt x="17617" y="9527"/>
                      <a:pt x="17743" y="9318"/>
                      <a:pt x="17854" y="9081"/>
                    </a:cubicBezTo>
                    <a:cubicBezTo>
                      <a:pt x="17938" y="8914"/>
                      <a:pt x="18147" y="8481"/>
                      <a:pt x="18259" y="8077"/>
                    </a:cubicBezTo>
                    <a:cubicBezTo>
                      <a:pt x="18368" y="7736"/>
                      <a:pt x="18393" y="7459"/>
                      <a:pt x="18342" y="7459"/>
                    </a:cubicBezTo>
                    <a:cubicBezTo>
                      <a:pt x="18334" y="7459"/>
                      <a:pt x="18325" y="7464"/>
                      <a:pt x="18315" y="7477"/>
                    </a:cubicBezTo>
                    <a:cubicBezTo>
                      <a:pt x="18301" y="7519"/>
                      <a:pt x="18245" y="7588"/>
                      <a:pt x="18189" y="7672"/>
                    </a:cubicBezTo>
                    <a:cubicBezTo>
                      <a:pt x="18175" y="7728"/>
                      <a:pt x="18133" y="7784"/>
                      <a:pt x="18105" y="7826"/>
                    </a:cubicBezTo>
                    <a:cubicBezTo>
                      <a:pt x="18063" y="7881"/>
                      <a:pt x="18036" y="7951"/>
                      <a:pt x="18022" y="8007"/>
                    </a:cubicBezTo>
                    <a:cubicBezTo>
                      <a:pt x="17966" y="8132"/>
                      <a:pt x="17882" y="8244"/>
                      <a:pt x="17826" y="8370"/>
                    </a:cubicBezTo>
                    <a:cubicBezTo>
                      <a:pt x="17771" y="8495"/>
                      <a:pt x="17701" y="8593"/>
                      <a:pt x="17673" y="8663"/>
                    </a:cubicBezTo>
                    <a:cubicBezTo>
                      <a:pt x="17784" y="8384"/>
                      <a:pt x="17896" y="8105"/>
                      <a:pt x="17980" y="7812"/>
                    </a:cubicBezTo>
                    <a:cubicBezTo>
                      <a:pt x="18245" y="6891"/>
                      <a:pt x="18273" y="5943"/>
                      <a:pt x="18161" y="5078"/>
                    </a:cubicBezTo>
                    <a:cubicBezTo>
                      <a:pt x="18105" y="4659"/>
                      <a:pt x="17994" y="4269"/>
                      <a:pt x="17882" y="3892"/>
                    </a:cubicBezTo>
                    <a:cubicBezTo>
                      <a:pt x="17631" y="3139"/>
                      <a:pt x="17254" y="2427"/>
                      <a:pt x="16724" y="1800"/>
                    </a:cubicBezTo>
                    <a:cubicBezTo>
                      <a:pt x="16431" y="1437"/>
                      <a:pt x="16097" y="1102"/>
                      <a:pt x="15734" y="782"/>
                    </a:cubicBezTo>
                    <a:cubicBezTo>
                      <a:pt x="15539" y="642"/>
                      <a:pt x="15371" y="489"/>
                      <a:pt x="15162" y="363"/>
                    </a:cubicBezTo>
                    <a:lnTo>
                      <a:pt x="14995" y="279"/>
                    </a:lnTo>
                    <a:lnTo>
                      <a:pt x="14841" y="210"/>
                    </a:lnTo>
                    <a:lnTo>
                      <a:pt x="14758" y="182"/>
                    </a:lnTo>
                    <a:lnTo>
                      <a:pt x="14674" y="140"/>
                    </a:lnTo>
                    <a:cubicBezTo>
                      <a:pt x="14618" y="126"/>
                      <a:pt x="14562" y="112"/>
                      <a:pt x="14493" y="84"/>
                    </a:cubicBezTo>
                    <a:cubicBezTo>
                      <a:pt x="14283" y="42"/>
                      <a:pt x="14074" y="0"/>
                      <a:pt x="138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9"/>
              <p:cNvSpPr/>
              <p:nvPr/>
            </p:nvSpPr>
            <p:spPr>
              <a:xfrm>
                <a:off x="213385" y="3886655"/>
                <a:ext cx="426422" cy="740274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16881" extrusionOk="0">
                    <a:moveTo>
                      <a:pt x="3125" y="5234"/>
                    </a:moveTo>
                    <a:cubicBezTo>
                      <a:pt x="3128" y="5234"/>
                      <a:pt x="3129" y="5235"/>
                      <a:pt x="3131" y="5236"/>
                    </a:cubicBezTo>
                    <a:lnTo>
                      <a:pt x="3131" y="5236"/>
                    </a:lnTo>
                    <a:cubicBezTo>
                      <a:pt x="3128" y="5235"/>
                      <a:pt x="3127" y="5235"/>
                      <a:pt x="3125" y="5235"/>
                    </a:cubicBezTo>
                    <a:lnTo>
                      <a:pt x="3125" y="5235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3" y="5235"/>
                      <a:pt x="3121" y="5235"/>
                      <a:pt x="3123" y="5235"/>
                    </a:cubicBezTo>
                    <a:cubicBezTo>
                      <a:pt x="3123" y="5235"/>
                      <a:pt x="3124" y="5235"/>
                      <a:pt x="3125" y="5235"/>
                    </a:cubicBezTo>
                    <a:lnTo>
                      <a:pt x="3125" y="5235"/>
                    </a:lnTo>
                    <a:lnTo>
                      <a:pt x="3125" y="5234"/>
                    </a:lnTo>
                    <a:close/>
                    <a:moveTo>
                      <a:pt x="3111" y="5262"/>
                    </a:moveTo>
                    <a:cubicBezTo>
                      <a:pt x="3111" y="5262"/>
                      <a:pt x="3111" y="5290"/>
                      <a:pt x="3125" y="5290"/>
                    </a:cubicBezTo>
                    <a:lnTo>
                      <a:pt x="3111" y="5262"/>
                    </a:lnTo>
                    <a:close/>
                    <a:moveTo>
                      <a:pt x="3410" y="0"/>
                    </a:moveTo>
                    <a:cubicBezTo>
                      <a:pt x="3343" y="0"/>
                      <a:pt x="3276" y="1"/>
                      <a:pt x="3209" y="3"/>
                    </a:cubicBezTo>
                    <a:cubicBezTo>
                      <a:pt x="3167" y="3"/>
                      <a:pt x="3097" y="3"/>
                      <a:pt x="3028" y="17"/>
                    </a:cubicBezTo>
                    <a:lnTo>
                      <a:pt x="2818" y="73"/>
                    </a:lnTo>
                    <a:cubicBezTo>
                      <a:pt x="2679" y="101"/>
                      <a:pt x="2553" y="156"/>
                      <a:pt x="2512" y="212"/>
                    </a:cubicBezTo>
                    <a:cubicBezTo>
                      <a:pt x="2414" y="352"/>
                      <a:pt x="2442" y="421"/>
                      <a:pt x="2567" y="449"/>
                    </a:cubicBezTo>
                    <a:cubicBezTo>
                      <a:pt x="2637" y="463"/>
                      <a:pt x="2721" y="491"/>
                      <a:pt x="2832" y="505"/>
                    </a:cubicBezTo>
                    <a:cubicBezTo>
                      <a:pt x="2888" y="505"/>
                      <a:pt x="2930" y="519"/>
                      <a:pt x="3000" y="519"/>
                    </a:cubicBezTo>
                    <a:cubicBezTo>
                      <a:pt x="3056" y="519"/>
                      <a:pt x="3125" y="519"/>
                      <a:pt x="3195" y="533"/>
                    </a:cubicBezTo>
                    <a:cubicBezTo>
                      <a:pt x="2693" y="603"/>
                      <a:pt x="2191" y="742"/>
                      <a:pt x="1717" y="1021"/>
                    </a:cubicBezTo>
                    <a:cubicBezTo>
                      <a:pt x="1521" y="1133"/>
                      <a:pt x="1089" y="1426"/>
                      <a:pt x="796" y="1761"/>
                    </a:cubicBezTo>
                    <a:cubicBezTo>
                      <a:pt x="726" y="1844"/>
                      <a:pt x="656" y="1914"/>
                      <a:pt x="601" y="1984"/>
                    </a:cubicBezTo>
                    <a:cubicBezTo>
                      <a:pt x="545" y="2053"/>
                      <a:pt x="517" y="2123"/>
                      <a:pt x="475" y="2179"/>
                    </a:cubicBezTo>
                    <a:cubicBezTo>
                      <a:pt x="429" y="2260"/>
                      <a:pt x="411" y="2312"/>
                      <a:pt x="454" y="2312"/>
                    </a:cubicBezTo>
                    <a:cubicBezTo>
                      <a:pt x="463" y="2312"/>
                      <a:pt x="474" y="2309"/>
                      <a:pt x="489" y="2305"/>
                    </a:cubicBezTo>
                    <a:cubicBezTo>
                      <a:pt x="587" y="2263"/>
                      <a:pt x="768" y="2095"/>
                      <a:pt x="1019" y="1914"/>
                    </a:cubicBezTo>
                    <a:cubicBezTo>
                      <a:pt x="1047" y="1900"/>
                      <a:pt x="1075" y="1886"/>
                      <a:pt x="1103" y="1844"/>
                    </a:cubicBezTo>
                    <a:lnTo>
                      <a:pt x="1186" y="1788"/>
                    </a:lnTo>
                    <a:cubicBezTo>
                      <a:pt x="1256" y="1761"/>
                      <a:pt x="1312" y="1705"/>
                      <a:pt x="1368" y="1677"/>
                    </a:cubicBezTo>
                    <a:cubicBezTo>
                      <a:pt x="1424" y="1635"/>
                      <a:pt x="1493" y="1607"/>
                      <a:pt x="1521" y="1565"/>
                    </a:cubicBezTo>
                    <a:cubicBezTo>
                      <a:pt x="1577" y="1537"/>
                      <a:pt x="1633" y="1495"/>
                      <a:pt x="1661" y="1482"/>
                    </a:cubicBezTo>
                    <a:lnTo>
                      <a:pt x="1661" y="1482"/>
                    </a:lnTo>
                    <a:lnTo>
                      <a:pt x="1465" y="1621"/>
                    </a:lnTo>
                    <a:cubicBezTo>
                      <a:pt x="1438" y="1635"/>
                      <a:pt x="1396" y="1677"/>
                      <a:pt x="1382" y="1691"/>
                    </a:cubicBezTo>
                    <a:lnTo>
                      <a:pt x="1298" y="1774"/>
                    </a:lnTo>
                    <a:cubicBezTo>
                      <a:pt x="1242" y="1830"/>
                      <a:pt x="1173" y="1886"/>
                      <a:pt x="1117" y="1928"/>
                    </a:cubicBezTo>
                    <a:cubicBezTo>
                      <a:pt x="1075" y="1984"/>
                      <a:pt x="1019" y="2053"/>
                      <a:pt x="963" y="2109"/>
                    </a:cubicBezTo>
                    <a:cubicBezTo>
                      <a:pt x="629" y="2486"/>
                      <a:pt x="391" y="2932"/>
                      <a:pt x="238" y="3379"/>
                    </a:cubicBezTo>
                    <a:cubicBezTo>
                      <a:pt x="71" y="3839"/>
                      <a:pt x="1" y="4299"/>
                      <a:pt x="29" y="4773"/>
                    </a:cubicBezTo>
                    <a:cubicBezTo>
                      <a:pt x="29" y="4885"/>
                      <a:pt x="29" y="4983"/>
                      <a:pt x="43" y="5108"/>
                    </a:cubicBezTo>
                    <a:lnTo>
                      <a:pt x="98" y="5415"/>
                    </a:lnTo>
                    <a:cubicBezTo>
                      <a:pt x="112" y="5527"/>
                      <a:pt x="140" y="5624"/>
                      <a:pt x="168" y="5722"/>
                    </a:cubicBezTo>
                    <a:cubicBezTo>
                      <a:pt x="196" y="5820"/>
                      <a:pt x="238" y="5903"/>
                      <a:pt x="266" y="6001"/>
                    </a:cubicBezTo>
                    <a:cubicBezTo>
                      <a:pt x="419" y="6378"/>
                      <a:pt x="684" y="6712"/>
                      <a:pt x="1005" y="6991"/>
                    </a:cubicBezTo>
                    <a:cubicBezTo>
                      <a:pt x="1312" y="7270"/>
                      <a:pt x="1703" y="7466"/>
                      <a:pt x="2093" y="7563"/>
                    </a:cubicBezTo>
                    <a:cubicBezTo>
                      <a:pt x="2219" y="7605"/>
                      <a:pt x="2344" y="7619"/>
                      <a:pt x="2470" y="7633"/>
                    </a:cubicBezTo>
                    <a:cubicBezTo>
                      <a:pt x="2512" y="7633"/>
                      <a:pt x="2581" y="7647"/>
                      <a:pt x="2651" y="7647"/>
                    </a:cubicBezTo>
                    <a:lnTo>
                      <a:pt x="3028" y="7647"/>
                    </a:lnTo>
                    <a:cubicBezTo>
                      <a:pt x="3097" y="7647"/>
                      <a:pt x="3139" y="7633"/>
                      <a:pt x="3209" y="7633"/>
                    </a:cubicBezTo>
                    <a:cubicBezTo>
                      <a:pt x="3279" y="7633"/>
                      <a:pt x="3335" y="7619"/>
                      <a:pt x="3390" y="7605"/>
                    </a:cubicBezTo>
                    <a:cubicBezTo>
                      <a:pt x="3446" y="7577"/>
                      <a:pt x="3516" y="7577"/>
                      <a:pt x="3558" y="7549"/>
                    </a:cubicBezTo>
                    <a:cubicBezTo>
                      <a:pt x="4032" y="7410"/>
                      <a:pt x="4436" y="7061"/>
                      <a:pt x="4660" y="6601"/>
                    </a:cubicBezTo>
                    <a:cubicBezTo>
                      <a:pt x="4771" y="6419"/>
                      <a:pt x="4841" y="6182"/>
                      <a:pt x="4855" y="5945"/>
                    </a:cubicBezTo>
                    <a:cubicBezTo>
                      <a:pt x="4869" y="5694"/>
                      <a:pt x="4855" y="5457"/>
                      <a:pt x="4785" y="5234"/>
                    </a:cubicBezTo>
                    <a:cubicBezTo>
                      <a:pt x="4743" y="5094"/>
                      <a:pt x="4702" y="4969"/>
                      <a:pt x="4604" y="4857"/>
                    </a:cubicBezTo>
                    <a:cubicBezTo>
                      <a:pt x="4534" y="4746"/>
                      <a:pt x="4436" y="4634"/>
                      <a:pt x="4325" y="4550"/>
                    </a:cubicBezTo>
                    <a:cubicBezTo>
                      <a:pt x="4227" y="4467"/>
                      <a:pt x="4102" y="4397"/>
                      <a:pt x="3962" y="4341"/>
                    </a:cubicBezTo>
                    <a:cubicBezTo>
                      <a:pt x="3892" y="4299"/>
                      <a:pt x="3823" y="4285"/>
                      <a:pt x="3753" y="4271"/>
                    </a:cubicBezTo>
                    <a:cubicBezTo>
                      <a:pt x="3683" y="4257"/>
                      <a:pt x="3614" y="4229"/>
                      <a:pt x="3544" y="4229"/>
                    </a:cubicBezTo>
                    <a:cubicBezTo>
                      <a:pt x="3508" y="4226"/>
                      <a:pt x="3471" y="4224"/>
                      <a:pt x="3435" y="4224"/>
                    </a:cubicBezTo>
                    <a:cubicBezTo>
                      <a:pt x="3317" y="4224"/>
                      <a:pt x="3197" y="4243"/>
                      <a:pt x="3070" y="4285"/>
                    </a:cubicBezTo>
                    <a:cubicBezTo>
                      <a:pt x="2916" y="4341"/>
                      <a:pt x="2763" y="4425"/>
                      <a:pt x="2651" y="4564"/>
                    </a:cubicBezTo>
                    <a:cubicBezTo>
                      <a:pt x="2539" y="4690"/>
                      <a:pt x="2470" y="4857"/>
                      <a:pt x="2428" y="5024"/>
                    </a:cubicBezTo>
                    <a:cubicBezTo>
                      <a:pt x="2400" y="5178"/>
                      <a:pt x="2414" y="5345"/>
                      <a:pt x="2470" y="5471"/>
                    </a:cubicBezTo>
                    <a:cubicBezTo>
                      <a:pt x="2539" y="5624"/>
                      <a:pt x="2651" y="5736"/>
                      <a:pt x="2763" y="5764"/>
                    </a:cubicBezTo>
                    <a:cubicBezTo>
                      <a:pt x="2808" y="5790"/>
                      <a:pt x="2856" y="5801"/>
                      <a:pt x="2902" y="5801"/>
                    </a:cubicBezTo>
                    <a:cubicBezTo>
                      <a:pt x="2955" y="5801"/>
                      <a:pt x="3004" y="5786"/>
                      <a:pt x="3042" y="5764"/>
                    </a:cubicBezTo>
                    <a:cubicBezTo>
                      <a:pt x="3111" y="5736"/>
                      <a:pt x="3139" y="5694"/>
                      <a:pt x="3167" y="5652"/>
                    </a:cubicBezTo>
                    <a:cubicBezTo>
                      <a:pt x="3181" y="5596"/>
                      <a:pt x="3181" y="5555"/>
                      <a:pt x="3167" y="5513"/>
                    </a:cubicBezTo>
                    <a:cubicBezTo>
                      <a:pt x="3167" y="5457"/>
                      <a:pt x="3125" y="5415"/>
                      <a:pt x="3111" y="5387"/>
                    </a:cubicBezTo>
                    <a:lnTo>
                      <a:pt x="3111" y="5262"/>
                    </a:lnTo>
                    <a:lnTo>
                      <a:pt x="3125" y="5248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9" y="5237"/>
                      <a:pt x="3133" y="5238"/>
                      <a:pt x="3135" y="5238"/>
                    </a:cubicBezTo>
                    <a:cubicBezTo>
                      <a:pt x="3136" y="5238"/>
                      <a:pt x="3135" y="5237"/>
                      <a:pt x="3131" y="5236"/>
                    </a:cubicBezTo>
                    <a:lnTo>
                      <a:pt x="3131" y="5236"/>
                    </a:lnTo>
                    <a:cubicBezTo>
                      <a:pt x="3140" y="5237"/>
                      <a:pt x="3160" y="5241"/>
                      <a:pt x="3195" y="5248"/>
                    </a:cubicBezTo>
                    <a:lnTo>
                      <a:pt x="3195" y="5234"/>
                    </a:lnTo>
                    <a:lnTo>
                      <a:pt x="3195" y="5220"/>
                    </a:lnTo>
                    <a:cubicBezTo>
                      <a:pt x="3195" y="5192"/>
                      <a:pt x="3223" y="5164"/>
                      <a:pt x="3223" y="5150"/>
                    </a:cubicBezTo>
                    <a:cubicBezTo>
                      <a:pt x="3237" y="5094"/>
                      <a:pt x="3265" y="5052"/>
                      <a:pt x="3307" y="5011"/>
                    </a:cubicBezTo>
                    <a:lnTo>
                      <a:pt x="3335" y="4969"/>
                    </a:lnTo>
                    <a:cubicBezTo>
                      <a:pt x="3335" y="4969"/>
                      <a:pt x="3362" y="4955"/>
                      <a:pt x="3376" y="4955"/>
                    </a:cubicBezTo>
                    <a:cubicBezTo>
                      <a:pt x="3390" y="4955"/>
                      <a:pt x="3390" y="4927"/>
                      <a:pt x="3404" y="4927"/>
                    </a:cubicBezTo>
                    <a:cubicBezTo>
                      <a:pt x="3460" y="4913"/>
                      <a:pt x="3502" y="4885"/>
                      <a:pt x="3530" y="4871"/>
                    </a:cubicBezTo>
                    <a:cubicBezTo>
                      <a:pt x="3600" y="4815"/>
                      <a:pt x="3669" y="4759"/>
                      <a:pt x="3655" y="4690"/>
                    </a:cubicBezTo>
                    <a:cubicBezTo>
                      <a:pt x="3655" y="4676"/>
                      <a:pt x="3655" y="4648"/>
                      <a:pt x="3641" y="4634"/>
                    </a:cubicBezTo>
                    <a:cubicBezTo>
                      <a:pt x="3641" y="4620"/>
                      <a:pt x="3641" y="4606"/>
                      <a:pt x="3614" y="4564"/>
                    </a:cubicBezTo>
                    <a:cubicBezTo>
                      <a:pt x="3600" y="4550"/>
                      <a:pt x="3600" y="4536"/>
                      <a:pt x="3572" y="4522"/>
                    </a:cubicBezTo>
                    <a:cubicBezTo>
                      <a:pt x="3655" y="4522"/>
                      <a:pt x="3753" y="4536"/>
                      <a:pt x="3865" y="4550"/>
                    </a:cubicBezTo>
                    <a:cubicBezTo>
                      <a:pt x="3962" y="4564"/>
                      <a:pt x="4060" y="4620"/>
                      <a:pt x="4144" y="4676"/>
                    </a:cubicBezTo>
                    <a:cubicBezTo>
                      <a:pt x="4311" y="4773"/>
                      <a:pt x="4478" y="4955"/>
                      <a:pt x="4562" y="5164"/>
                    </a:cubicBezTo>
                    <a:cubicBezTo>
                      <a:pt x="4576" y="5192"/>
                      <a:pt x="4590" y="5234"/>
                      <a:pt x="4590" y="5262"/>
                    </a:cubicBezTo>
                    <a:cubicBezTo>
                      <a:pt x="4618" y="5303"/>
                      <a:pt x="4618" y="5331"/>
                      <a:pt x="4632" y="5373"/>
                    </a:cubicBezTo>
                    <a:cubicBezTo>
                      <a:pt x="4688" y="5582"/>
                      <a:pt x="4688" y="5806"/>
                      <a:pt x="4646" y="6029"/>
                    </a:cubicBezTo>
                    <a:cubicBezTo>
                      <a:pt x="4618" y="6196"/>
                      <a:pt x="4562" y="6350"/>
                      <a:pt x="4492" y="6503"/>
                    </a:cubicBezTo>
                    <a:lnTo>
                      <a:pt x="4478" y="6559"/>
                    </a:lnTo>
                    <a:lnTo>
                      <a:pt x="4436" y="6615"/>
                    </a:lnTo>
                    <a:cubicBezTo>
                      <a:pt x="4423" y="6643"/>
                      <a:pt x="4409" y="6684"/>
                      <a:pt x="4367" y="6712"/>
                    </a:cubicBezTo>
                    <a:cubicBezTo>
                      <a:pt x="4311" y="6782"/>
                      <a:pt x="4283" y="6838"/>
                      <a:pt x="4227" y="6894"/>
                    </a:cubicBezTo>
                    <a:cubicBezTo>
                      <a:pt x="4130" y="7005"/>
                      <a:pt x="4004" y="7103"/>
                      <a:pt x="3892" y="7187"/>
                    </a:cubicBezTo>
                    <a:cubicBezTo>
                      <a:pt x="3781" y="7256"/>
                      <a:pt x="3655" y="7326"/>
                      <a:pt x="3530" y="7354"/>
                    </a:cubicBezTo>
                    <a:lnTo>
                      <a:pt x="3446" y="7396"/>
                    </a:lnTo>
                    <a:cubicBezTo>
                      <a:pt x="3404" y="7410"/>
                      <a:pt x="3376" y="7410"/>
                      <a:pt x="3362" y="7410"/>
                    </a:cubicBezTo>
                    <a:lnTo>
                      <a:pt x="3265" y="7424"/>
                    </a:lnTo>
                    <a:lnTo>
                      <a:pt x="3167" y="7452"/>
                    </a:lnTo>
                    <a:cubicBezTo>
                      <a:pt x="3097" y="7452"/>
                      <a:pt x="3042" y="7466"/>
                      <a:pt x="2972" y="7466"/>
                    </a:cubicBezTo>
                    <a:lnTo>
                      <a:pt x="2777" y="7466"/>
                    </a:lnTo>
                    <a:cubicBezTo>
                      <a:pt x="2526" y="7466"/>
                      <a:pt x="2260" y="7424"/>
                      <a:pt x="2009" y="7340"/>
                    </a:cubicBezTo>
                    <a:cubicBezTo>
                      <a:pt x="1772" y="7256"/>
                      <a:pt x="1521" y="7145"/>
                      <a:pt x="1312" y="7005"/>
                    </a:cubicBezTo>
                    <a:cubicBezTo>
                      <a:pt x="1103" y="6866"/>
                      <a:pt x="921" y="6684"/>
                      <a:pt x="740" y="6489"/>
                    </a:cubicBezTo>
                    <a:cubicBezTo>
                      <a:pt x="712" y="6433"/>
                      <a:pt x="656" y="6364"/>
                      <a:pt x="615" y="6308"/>
                    </a:cubicBezTo>
                    <a:cubicBezTo>
                      <a:pt x="587" y="6238"/>
                      <a:pt x="545" y="6196"/>
                      <a:pt x="503" y="6126"/>
                    </a:cubicBezTo>
                    <a:lnTo>
                      <a:pt x="391" y="5917"/>
                    </a:lnTo>
                    <a:cubicBezTo>
                      <a:pt x="363" y="5847"/>
                      <a:pt x="336" y="5778"/>
                      <a:pt x="308" y="5680"/>
                    </a:cubicBezTo>
                    <a:cubicBezTo>
                      <a:pt x="294" y="5652"/>
                      <a:pt x="294" y="5610"/>
                      <a:pt x="266" y="5582"/>
                    </a:cubicBezTo>
                    <a:lnTo>
                      <a:pt x="238" y="5457"/>
                    </a:lnTo>
                    <a:cubicBezTo>
                      <a:pt x="224" y="5387"/>
                      <a:pt x="196" y="5303"/>
                      <a:pt x="196" y="5220"/>
                    </a:cubicBezTo>
                    <a:cubicBezTo>
                      <a:pt x="182" y="5122"/>
                      <a:pt x="182" y="5052"/>
                      <a:pt x="168" y="4969"/>
                    </a:cubicBezTo>
                    <a:cubicBezTo>
                      <a:pt x="168" y="4885"/>
                      <a:pt x="168" y="4815"/>
                      <a:pt x="154" y="4732"/>
                    </a:cubicBezTo>
                    <a:cubicBezTo>
                      <a:pt x="154" y="4285"/>
                      <a:pt x="224" y="3839"/>
                      <a:pt x="377" y="3406"/>
                    </a:cubicBezTo>
                    <a:cubicBezTo>
                      <a:pt x="531" y="2960"/>
                      <a:pt x="782" y="2542"/>
                      <a:pt x="1089" y="2193"/>
                    </a:cubicBezTo>
                    <a:cubicBezTo>
                      <a:pt x="1410" y="1830"/>
                      <a:pt x="1786" y="1537"/>
                      <a:pt x="2247" y="1314"/>
                    </a:cubicBezTo>
                    <a:cubicBezTo>
                      <a:pt x="2679" y="1077"/>
                      <a:pt x="3167" y="965"/>
                      <a:pt x="3683" y="910"/>
                    </a:cubicBezTo>
                    <a:cubicBezTo>
                      <a:pt x="3927" y="883"/>
                      <a:pt x="4171" y="869"/>
                      <a:pt x="4416" y="869"/>
                    </a:cubicBezTo>
                    <a:cubicBezTo>
                      <a:pt x="4690" y="869"/>
                      <a:pt x="4966" y="887"/>
                      <a:pt x="5246" y="924"/>
                    </a:cubicBezTo>
                    <a:lnTo>
                      <a:pt x="5427" y="965"/>
                    </a:lnTo>
                    <a:lnTo>
                      <a:pt x="5622" y="993"/>
                    </a:lnTo>
                    <a:cubicBezTo>
                      <a:pt x="5748" y="1007"/>
                      <a:pt x="5873" y="1063"/>
                      <a:pt x="6013" y="1077"/>
                    </a:cubicBezTo>
                    <a:cubicBezTo>
                      <a:pt x="6250" y="1147"/>
                      <a:pt x="6501" y="1244"/>
                      <a:pt x="6738" y="1342"/>
                    </a:cubicBezTo>
                    <a:cubicBezTo>
                      <a:pt x="6864" y="1398"/>
                      <a:pt x="6961" y="1468"/>
                      <a:pt x="7087" y="1523"/>
                    </a:cubicBezTo>
                    <a:cubicBezTo>
                      <a:pt x="7143" y="1551"/>
                      <a:pt x="7198" y="1593"/>
                      <a:pt x="7268" y="1621"/>
                    </a:cubicBezTo>
                    <a:lnTo>
                      <a:pt x="7421" y="1733"/>
                    </a:lnTo>
                    <a:cubicBezTo>
                      <a:pt x="7631" y="1872"/>
                      <a:pt x="7840" y="2039"/>
                      <a:pt x="8007" y="2193"/>
                    </a:cubicBezTo>
                    <a:cubicBezTo>
                      <a:pt x="8189" y="2374"/>
                      <a:pt x="8356" y="2570"/>
                      <a:pt x="8496" y="2779"/>
                    </a:cubicBezTo>
                    <a:lnTo>
                      <a:pt x="8607" y="2932"/>
                    </a:lnTo>
                    <a:lnTo>
                      <a:pt x="8663" y="3016"/>
                    </a:lnTo>
                    <a:lnTo>
                      <a:pt x="8691" y="3100"/>
                    </a:lnTo>
                    <a:cubicBezTo>
                      <a:pt x="8733" y="3155"/>
                      <a:pt x="8747" y="3211"/>
                      <a:pt x="8775" y="3281"/>
                    </a:cubicBezTo>
                    <a:lnTo>
                      <a:pt x="8844" y="3448"/>
                    </a:lnTo>
                    <a:cubicBezTo>
                      <a:pt x="9026" y="3923"/>
                      <a:pt x="9095" y="4411"/>
                      <a:pt x="9081" y="4913"/>
                    </a:cubicBezTo>
                    <a:cubicBezTo>
                      <a:pt x="9040" y="5401"/>
                      <a:pt x="8942" y="5889"/>
                      <a:pt x="8761" y="6364"/>
                    </a:cubicBezTo>
                    <a:cubicBezTo>
                      <a:pt x="8412" y="7284"/>
                      <a:pt x="7910" y="8149"/>
                      <a:pt x="7491" y="8986"/>
                    </a:cubicBezTo>
                    <a:cubicBezTo>
                      <a:pt x="7282" y="9404"/>
                      <a:pt x="7087" y="9837"/>
                      <a:pt x="6933" y="10255"/>
                    </a:cubicBezTo>
                    <a:cubicBezTo>
                      <a:pt x="6780" y="10688"/>
                      <a:pt x="6682" y="11106"/>
                      <a:pt x="6640" y="11525"/>
                    </a:cubicBezTo>
                    <a:cubicBezTo>
                      <a:pt x="6585" y="11943"/>
                      <a:pt x="6585" y="12348"/>
                      <a:pt x="6599" y="12724"/>
                    </a:cubicBezTo>
                    <a:cubicBezTo>
                      <a:pt x="6612" y="13115"/>
                      <a:pt x="6668" y="13463"/>
                      <a:pt x="6738" y="13812"/>
                    </a:cubicBezTo>
                    <a:cubicBezTo>
                      <a:pt x="6877" y="14468"/>
                      <a:pt x="7059" y="15026"/>
                      <a:pt x="7226" y="15486"/>
                    </a:cubicBezTo>
                    <a:cubicBezTo>
                      <a:pt x="7408" y="15932"/>
                      <a:pt x="7547" y="16281"/>
                      <a:pt x="7645" y="16518"/>
                    </a:cubicBezTo>
                    <a:cubicBezTo>
                      <a:pt x="7662" y="16553"/>
                      <a:pt x="7677" y="16585"/>
                      <a:pt x="7691" y="16615"/>
                    </a:cubicBezTo>
                    <a:lnTo>
                      <a:pt x="7691" y="16615"/>
                    </a:lnTo>
                    <a:cubicBezTo>
                      <a:pt x="7286" y="15597"/>
                      <a:pt x="6922" y="14554"/>
                      <a:pt x="6794" y="13463"/>
                    </a:cubicBezTo>
                    <a:cubicBezTo>
                      <a:pt x="6780" y="13324"/>
                      <a:pt x="6752" y="13170"/>
                      <a:pt x="6752" y="13031"/>
                    </a:cubicBezTo>
                    <a:cubicBezTo>
                      <a:pt x="6738" y="12892"/>
                      <a:pt x="6738" y="12724"/>
                      <a:pt x="6738" y="12585"/>
                    </a:cubicBezTo>
                    <a:cubicBezTo>
                      <a:pt x="6738" y="12292"/>
                      <a:pt x="6752" y="11999"/>
                      <a:pt x="6808" y="11720"/>
                    </a:cubicBezTo>
                    <a:cubicBezTo>
                      <a:pt x="6891" y="11148"/>
                      <a:pt x="7087" y="10590"/>
                      <a:pt x="7352" y="10102"/>
                    </a:cubicBezTo>
                    <a:cubicBezTo>
                      <a:pt x="7617" y="9586"/>
                      <a:pt x="7924" y="9167"/>
                      <a:pt x="8258" y="8749"/>
                    </a:cubicBezTo>
                    <a:cubicBezTo>
                      <a:pt x="8593" y="8330"/>
                      <a:pt x="8914" y="7884"/>
                      <a:pt x="9193" y="7312"/>
                    </a:cubicBezTo>
                    <a:cubicBezTo>
                      <a:pt x="9237" y="7213"/>
                      <a:pt x="9255" y="7105"/>
                      <a:pt x="9226" y="7105"/>
                    </a:cubicBezTo>
                    <a:cubicBezTo>
                      <a:pt x="9219" y="7105"/>
                      <a:pt x="9208" y="7113"/>
                      <a:pt x="9193" y="7131"/>
                    </a:cubicBezTo>
                    <a:cubicBezTo>
                      <a:pt x="9109" y="7256"/>
                      <a:pt x="9026" y="7340"/>
                      <a:pt x="8942" y="7396"/>
                    </a:cubicBezTo>
                    <a:cubicBezTo>
                      <a:pt x="8844" y="7466"/>
                      <a:pt x="8775" y="7493"/>
                      <a:pt x="8705" y="7549"/>
                    </a:cubicBezTo>
                    <a:cubicBezTo>
                      <a:pt x="8677" y="7563"/>
                      <a:pt x="8621" y="7591"/>
                      <a:pt x="8593" y="7605"/>
                    </a:cubicBezTo>
                    <a:cubicBezTo>
                      <a:pt x="8663" y="7493"/>
                      <a:pt x="8733" y="7410"/>
                      <a:pt x="8775" y="7312"/>
                    </a:cubicBezTo>
                    <a:cubicBezTo>
                      <a:pt x="8844" y="7200"/>
                      <a:pt x="8900" y="7103"/>
                      <a:pt x="8970" y="6991"/>
                    </a:cubicBezTo>
                    <a:cubicBezTo>
                      <a:pt x="9374" y="6280"/>
                      <a:pt x="9681" y="5443"/>
                      <a:pt x="9723" y="4536"/>
                    </a:cubicBezTo>
                    <a:lnTo>
                      <a:pt x="9723" y="4313"/>
                    </a:lnTo>
                    <a:cubicBezTo>
                      <a:pt x="9723" y="4243"/>
                      <a:pt x="9709" y="4146"/>
                      <a:pt x="9709" y="4076"/>
                    </a:cubicBezTo>
                    <a:cubicBezTo>
                      <a:pt x="9709" y="4048"/>
                      <a:pt x="9709" y="3992"/>
                      <a:pt x="9681" y="3964"/>
                    </a:cubicBezTo>
                    <a:lnTo>
                      <a:pt x="9667" y="3783"/>
                    </a:lnTo>
                    <a:cubicBezTo>
                      <a:pt x="9653" y="3713"/>
                      <a:pt x="9653" y="3630"/>
                      <a:pt x="9611" y="3560"/>
                    </a:cubicBezTo>
                    <a:cubicBezTo>
                      <a:pt x="9542" y="3239"/>
                      <a:pt x="9430" y="2932"/>
                      <a:pt x="9263" y="2653"/>
                    </a:cubicBezTo>
                    <a:cubicBezTo>
                      <a:pt x="9109" y="2360"/>
                      <a:pt x="8914" y="2095"/>
                      <a:pt x="8705" y="1844"/>
                    </a:cubicBezTo>
                    <a:cubicBezTo>
                      <a:pt x="8482" y="1607"/>
                      <a:pt x="8231" y="1398"/>
                      <a:pt x="7979" y="1203"/>
                    </a:cubicBezTo>
                    <a:cubicBezTo>
                      <a:pt x="7575" y="910"/>
                      <a:pt x="7156" y="686"/>
                      <a:pt x="6808" y="547"/>
                    </a:cubicBezTo>
                    <a:cubicBezTo>
                      <a:pt x="6725" y="508"/>
                      <a:pt x="6652" y="491"/>
                      <a:pt x="6609" y="491"/>
                    </a:cubicBezTo>
                    <a:cubicBezTo>
                      <a:pt x="6543" y="491"/>
                      <a:pt x="6542" y="530"/>
                      <a:pt x="6668" y="589"/>
                    </a:cubicBezTo>
                    <a:cubicBezTo>
                      <a:pt x="7449" y="938"/>
                      <a:pt x="8063" y="1482"/>
                      <a:pt x="8426" y="2081"/>
                    </a:cubicBezTo>
                    <a:cubicBezTo>
                      <a:pt x="8496" y="2179"/>
                      <a:pt x="8551" y="2291"/>
                      <a:pt x="8607" y="2388"/>
                    </a:cubicBezTo>
                    <a:cubicBezTo>
                      <a:pt x="7979" y="1537"/>
                      <a:pt x="7073" y="910"/>
                      <a:pt x="6110" y="519"/>
                    </a:cubicBezTo>
                    <a:cubicBezTo>
                      <a:pt x="5216" y="169"/>
                      <a:pt x="4286" y="0"/>
                      <a:pt x="3410" y="0"/>
                    </a:cubicBezTo>
                    <a:close/>
                    <a:moveTo>
                      <a:pt x="7691" y="16615"/>
                    </a:moveTo>
                    <a:lnTo>
                      <a:pt x="7691" y="16615"/>
                    </a:lnTo>
                    <a:cubicBezTo>
                      <a:pt x="7727" y="16704"/>
                      <a:pt x="7762" y="16792"/>
                      <a:pt x="7798" y="16881"/>
                    </a:cubicBezTo>
                    <a:cubicBezTo>
                      <a:pt x="7798" y="16881"/>
                      <a:pt x="7768" y="16781"/>
                      <a:pt x="7691" y="16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9"/>
              <p:cNvSpPr/>
              <p:nvPr/>
            </p:nvSpPr>
            <p:spPr>
              <a:xfrm>
                <a:off x="180978" y="4217091"/>
                <a:ext cx="430061" cy="716638"/>
              </a:xfrm>
              <a:custGeom>
                <a:avLst/>
                <a:gdLst/>
                <a:ahLst/>
                <a:cxnLst/>
                <a:rect l="l" t="t" r="r" b="b"/>
                <a:pathLst>
                  <a:path w="9807" h="16342" extrusionOk="0">
                    <a:moveTo>
                      <a:pt x="461" y="0"/>
                    </a:moveTo>
                    <a:lnTo>
                      <a:pt x="461" y="0"/>
                    </a:lnTo>
                    <a:cubicBezTo>
                      <a:pt x="1437" y="628"/>
                      <a:pt x="2442" y="1256"/>
                      <a:pt x="3390" y="1897"/>
                    </a:cubicBezTo>
                    <a:cubicBezTo>
                      <a:pt x="3641" y="2051"/>
                      <a:pt x="3864" y="2232"/>
                      <a:pt x="4115" y="2399"/>
                    </a:cubicBezTo>
                    <a:cubicBezTo>
                      <a:pt x="4227" y="2497"/>
                      <a:pt x="4339" y="2581"/>
                      <a:pt x="4464" y="2664"/>
                    </a:cubicBezTo>
                    <a:cubicBezTo>
                      <a:pt x="4562" y="2748"/>
                      <a:pt x="4687" y="2846"/>
                      <a:pt x="4785" y="2943"/>
                    </a:cubicBezTo>
                    <a:lnTo>
                      <a:pt x="4966" y="3083"/>
                    </a:lnTo>
                    <a:lnTo>
                      <a:pt x="5120" y="3222"/>
                    </a:lnTo>
                    <a:cubicBezTo>
                      <a:pt x="5231" y="3334"/>
                      <a:pt x="5329" y="3418"/>
                      <a:pt x="5441" y="3515"/>
                    </a:cubicBezTo>
                    <a:cubicBezTo>
                      <a:pt x="5622" y="3725"/>
                      <a:pt x="5817" y="3920"/>
                      <a:pt x="5998" y="4143"/>
                    </a:cubicBezTo>
                    <a:cubicBezTo>
                      <a:pt x="6026" y="4199"/>
                      <a:pt x="6082" y="4255"/>
                      <a:pt x="6110" y="4324"/>
                    </a:cubicBezTo>
                    <a:cubicBezTo>
                      <a:pt x="6152" y="4380"/>
                      <a:pt x="6180" y="4450"/>
                      <a:pt x="6222" y="4492"/>
                    </a:cubicBezTo>
                    <a:cubicBezTo>
                      <a:pt x="6291" y="4617"/>
                      <a:pt x="6347" y="4729"/>
                      <a:pt x="6389" y="4840"/>
                    </a:cubicBezTo>
                    <a:cubicBezTo>
                      <a:pt x="6445" y="4966"/>
                      <a:pt x="6487" y="5091"/>
                      <a:pt x="6528" y="5217"/>
                    </a:cubicBezTo>
                    <a:cubicBezTo>
                      <a:pt x="6584" y="5329"/>
                      <a:pt x="6598" y="5454"/>
                      <a:pt x="6654" y="5580"/>
                    </a:cubicBezTo>
                    <a:cubicBezTo>
                      <a:pt x="6724" y="5817"/>
                      <a:pt x="6794" y="6082"/>
                      <a:pt x="6863" y="6333"/>
                    </a:cubicBezTo>
                    <a:cubicBezTo>
                      <a:pt x="6905" y="6445"/>
                      <a:pt x="6947" y="6584"/>
                      <a:pt x="6989" y="6710"/>
                    </a:cubicBezTo>
                    <a:cubicBezTo>
                      <a:pt x="7045" y="6835"/>
                      <a:pt x="7086" y="6961"/>
                      <a:pt x="7142" y="7100"/>
                    </a:cubicBezTo>
                    <a:cubicBezTo>
                      <a:pt x="7179" y="7165"/>
                      <a:pt x="7246" y="7217"/>
                      <a:pt x="7288" y="7217"/>
                    </a:cubicBezTo>
                    <a:cubicBezTo>
                      <a:pt x="7309" y="7217"/>
                      <a:pt x="7324" y="7203"/>
                      <a:pt x="7324" y="7170"/>
                    </a:cubicBezTo>
                    <a:cubicBezTo>
                      <a:pt x="7324" y="7002"/>
                      <a:pt x="7338" y="6891"/>
                      <a:pt x="7365" y="6765"/>
                    </a:cubicBezTo>
                    <a:cubicBezTo>
                      <a:pt x="7407" y="6640"/>
                      <a:pt x="7435" y="6556"/>
                      <a:pt x="7491" y="6445"/>
                    </a:cubicBezTo>
                    <a:cubicBezTo>
                      <a:pt x="7533" y="6403"/>
                      <a:pt x="7547" y="6333"/>
                      <a:pt x="7603" y="6291"/>
                    </a:cubicBezTo>
                    <a:cubicBezTo>
                      <a:pt x="7630" y="6417"/>
                      <a:pt x="7644" y="6514"/>
                      <a:pt x="7686" y="6640"/>
                    </a:cubicBezTo>
                    <a:cubicBezTo>
                      <a:pt x="7714" y="6765"/>
                      <a:pt x="7742" y="6863"/>
                      <a:pt x="7770" y="6988"/>
                    </a:cubicBezTo>
                    <a:cubicBezTo>
                      <a:pt x="7812" y="7072"/>
                      <a:pt x="7826" y="7184"/>
                      <a:pt x="7854" y="7267"/>
                    </a:cubicBezTo>
                    <a:cubicBezTo>
                      <a:pt x="7895" y="7351"/>
                      <a:pt x="7909" y="7463"/>
                      <a:pt x="7951" y="7560"/>
                    </a:cubicBezTo>
                    <a:lnTo>
                      <a:pt x="8035" y="7867"/>
                    </a:lnTo>
                    <a:lnTo>
                      <a:pt x="8063" y="8007"/>
                    </a:lnTo>
                    <a:lnTo>
                      <a:pt x="8091" y="8076"/>
                    </a:lnTo>
                    <a:lnTo>
                      <a:pt x="8105" y="8146"/>
                    </a:lnTo>
                    <a:cubicBezTo>
                      <a:pt x="8188" y="8495"/>
                      <a:pt x="8244" y="8858"/>
                      <a:pt x="8258" y="9206"/>
                    </a:cubicBezTo>
                    <a:cubicBezTo>
                      <a:pt x="8272" y="9443"/>
                      <a:pt x="8272" y="9681"/>
                      <a:pt x="8258" y="9918"/>
                    </a:cubicBezTo>
                    <a:cubicBezTo>
                      <a:pt x="8258" y="10141"/>
                      <a:pt x="8244" y="10392"/>
                      <a:pt x="8202" y="10615"/>
                    </a:cubicBezTo>
                    <a:cubicBezTo>
                      <a:pt x="8174" y="10838"/>
                      <a:pt x="8133" y="11089"/>
                      <a:pt x="8091" y="11313"/>
                    </a:cubicBezTo>
                    <a:cubicBezTo>
                      <a:pt x="8035" y="11536"/>
                      <a:pt x="7965" y="11773"/>
                      <a:pt x="7882" y="11982"/>
                    </a:cubicBezTo>
                    <a:cubicBezTo>
                      <a:pt x="7714" y="12303"/>
                      <a:pt x="7547" y="12582"/>
                      <a:pt x="7393" y="12833"/>
                    </a:cubicBezTo>
                    <a:cubicBezTo>
                      <a:pt x="7322" y="12925"/>
                      <a:pt x="7340" y="13039"/>
                      <a:pt x="7404" y="13039"/>
                    </a:cubicBezTo>
                    <a:cubicBezTo>
                      <a:pt x="7428" y="13039"/>
                      <a:pt x="7457" y="13024"/>
                      <a:pt x="7491" y="12986"/>
                    </a:cubicBezTo>
                    <a:cubicBezTo>
                      <a:pt x="7951" y="12498"/>
                      <a:pt x="8370" y="12010"/>
                      <a:pt x="8732" y="11466"/>
                    </a:cubicBezTo>
                    <a:cubicBezTo>
                      <a:pt x="8760" y="11424"/>
                      <a:pt x="8802" y="11382"/>
                      <a:pt x="8830" y="11327"/>
                    </a:cubicBezTo>
                    <a:cubicBezTo>
                      <a:pt x="8872" y="11285"/>
                      <a:pt x="8900" y="11243"/>
                      <a:pt x="8942" y="11187"/>
                    </a:cubicBezTo>
                    <a:lnTo>
                      <a:pt x="8942" y="11187"/>
                    </a:lnTo>
                    <a:cubicBezTo>
                      <a:pt x="8830" y="11661"/>
                      <a:pt x="8621" y="12122"/>
                      <a:pt x="8342" y="12498"/>
                    </a:cubicBezTo>
                    <a:cubicBezTo>
                      <a:pt x="8091" y="12889"/>
                      <a:pt x="7756" y="13210"/>
                      <a:pt x="7407" y="13461"/>
                    </a:cubicBezTo>
                    <a:cubicBezTo>
                      <a:pt x="7059" y="13698"/>
                      <a:pt x="6668" y="13893"/>
                      <a:pt x="6319" y="14005"/>
                    </a:cubicBezTo>
                    <a:cubicBezTo>
                      <a:pt x="6152" y="14046"/>
                      <a:pt x="5957" y="14102"/>
                      <a:pt x="5789" y="14116"/>
                    </a:cubicBezTo>
                    <a:cubicBezTo>
                      <a:pt x="5692" y="14144"/>
                      <a:pt x="5608" y="14158"/>
                      <a:pt x="5524" y="14158"/>
                    </a:cubicBezTo>
                    <a:cubicBezTo>
                      <a:pt x="5482" y="14158"/>
                      <a:pt x="5441" y="14158"/>
                      <a:pt x="5399" y="14172"/>
                    </a:cubicBezTo>
                    <a:lnTo>
                      <a:pt x="5301" y="14172"/>
                    </a:lnTo>
                    <a:cubicBezTo>
                      <a:pt x="5259" y="14172"/>
                      <a:pt x="5231" y="14172"/>
                      <a:pt x="5189" y="14186"/>
                    </a:cubicBezTo>
                    <a:cubicBezTo>
                      <a:pt x="5162" y="14214"/>
                      <a:pt x="5120" y="14228"/>
                      <a:pt x="5092" y="14228"/>
                    </a:cubicBezTo>
                    <a:cubicBezTo>
                      <a:pt x="5022" y="14256"/>
                      <a:pt x="4966" y="14312"/>
                      <a:pt x="4966" y="14381"/>
                    </a:cubicBezTo>
                    <a:cubicBezTo>
                      <a:pt x="4952" y="14493"/>
                      <a:pt x="4952" y="14577"/>
                      <a:pt x="4966" y="14660"/>
                    </a:cubicBezTo>
                    <a:cubicBezTo>
                      <a:pt x="4980" y="14744"/>
                      <a:pt x="5022" y="14814"/>
                      <a:pt x="5064" y="14883"/>
                    </a:cubicBezTo>
                    <a:cubicBezTo>
                      <a:pt x="5120" y="14953"/>
                      <a:pt x="5189" y="15009"/>
                      <a:pt x="5301" y="15051"/>
                    </a:cubicBezTo>
                    <a:lnTo>
                      <a:pt x="5454" y="15093"/>
                    </a:lnTo>
                    <a:cubicBezTo>
                      <a:pt x="5510" y="15121"/>
                      <a:pt x="5552" y="15121"/>
                      <a:pt x="5622" y="15134"/>
                    </a:cubicBezTo>
                    <a:cubicBezTo>
                      <a:pt x="5231" y="15232"/>
                      <a:pt x="4813" y="15274"/>
                      <a:pt x="4394" y="15288"/>
                    </a:cubicBezTo>
                    <a:cubicBezTo>
                      <a:pt x="4371" y="15290"/>
                      <a:pt x="4344" y="15291"/>
                      <a:pt x="4314" y="15291"/>
                    </a:cubicBezTo>
                    <a:cubicBezTo>
                      <a:pt x="4110" y="15291"/>
                      <a:pt x="3767" y="15251"/>
                      <a:pt x="3488" y="15190"/>
                    </a:cubicBezTo>
                    <a:cubicBezTo>
                      <a:pt x="3390" y="15162"/>
                      <a:pt x="3320" y="15148"/>
                      <a:pt x="3251" y="15134"/>
                    </a:cubicBezTo>
                    <a:cubicBezTo>
                      <a:pt x="3223" y="15134"/>
                      <a:pt x="3181" y="15134"/>
                      <a:pt x="3153" y="15121"/>
                    </a:cubicBezTo>
                    <a:cubicBezTo>
                      <a:pt x="3111" y="15121"/>
                      <a:pt x="3097" y="15121"/>
                      <a:pt x="3069" y="15093"/>
                    </a:cubicBezTo>
                    <a:cubicBezTo>
                      <a:pt x="2958" y="15093"/>
                      <a:pt x="2902" y="15134"/>
                      <a:pt x="2930" y="15218"/>
                    </a:cubicBezTo>
                    <a:cubicBezTo>
                      <a:pt x="2944" y="15274"/>
                      <a:pt x="2972" y="15344"/>
                      <a:pt x="3069" y="15427"/>
                    </a:cubicBezTo>
                    <a:cubicBezTo>
                      <a:pt x="3139" y="15497"/>
                      <a:pt x="3237" y="15609"/>
                      <a:pt x="3362" y="15692"/>
                    </a:cubicBezTo>
                    <a:cubicBezTo>
                      <a:pt x="3488" y="15762"/>
                      <a:pt x="3627" y="15846"/>
                      <a:pt x="3739" y="15902"/>
                    </a:cubicBezTo>
                    <a:cubicBezTo>
                      <a:pt x="3878" y="15957"/>
                      <a:pt x="4004" y="15971"/>
                      <a:pt x="4087" y="15985"/>
                    </a:cubicBezTo>
                    <a:cubicBezTo>
                      <a:pt x="4004" y="15985"/>
                      <a:pt x="3934" y="15971"/>
                      <a:pt x="3850" y="15971"/>
                    </a:cubicBezTo>
                    <a:cubicBezTo>
                      <a:pt x="3767" y="15971"/>
                      <a:pt x="3697" y="15957"/>
                      <a:pt x="3599" y="15930"/>
                    </a:cubicBezTo>
                    <a:cubicBezTo>
                      <a:pt x="3446" y="15902"/>
                      <a:pt x="3292" y="15888"/>
                      <a:pt x="3139" y="15832"/>
                    </a:cubicBezTo>
                    <a:cubicBezTo>
                      <a:pt x="2135" y="15553"/>
                      <a:pt x="1284" y="14925"/>
                      <a:pt x="768" y="14116"/>
                    </a:cubicBezTo>
                    <a:cubicBezTo>
                      <a:pt x="726" y="14074"/>
                      <a:pt x="698" y="14033"/>
                      <a:pt x="670" y="13977"/>
                    </a:cubicBezTo>
                    <a:cubicBezTo>
                      <a:pt x="642" y="13935"/>
                      <a:pt x="628" y="13879"/>
                      <a:pt x="586" y="13837"/>
                    </a:cubicBezTo>
                    <a:cubicBezTo>
                      <a:pt x="558" y="13795"/>
                      <a:pt x="531" y="13740"/>
                      <a:pt x="503" y="13698"/>
                    </a:cubicBezTo>
                    <a:cubicBezTo>
                      <a:pt x="489" y="13656"/>
                      <a:pt x="447" y="13600"/>
                      <a:pt x="433" y="13544"/>
                    </a:cubicBezTo>
                    <a:cubicBezTo>
                      <a:pt x="349" y="13335"/>
                      <a:pt x="280" y="13126"/>
                      <a:pt x="238" y="12917"/>
                    </a:cubicBezTo>
                    <a:cubicBezTo>
                      <a:pt x="168" y="12484"/>
                      <a:pt x="210" y="12024"/>
                      <a:pt x="321" y="11605"/>
                    </a:cubicBezTo>
                    <a:cubicBezTo>
                      <a:pt x="447" y="11187"/>
                      <a:pt x="656" y="10796"/>
                      <a:pt x="977" y="10462"/>
                    </a:cubicBezTo>
                    <a:cubicBezTo>
                      <a:pt x="1061" y="10378"/>
                      <a:pt x="1144" y="10266"/>
                      <a:pt x="1256" y="10197"/>
                    </a:cubicBezTo>
                    <a:cubicBezTo>
                      <a:pt x="1298" y="10169"/>
                      <a:pt x="1354" y="10113"/>
                      <a:pt x="1409" y="10071"/>
                    </a:cubicBezTo>
                    <a:lnTo>
                      <a:pt x="1563" y="9974"/>
                    </a:lnTo>
                    <a:cubicBezTo>
                      <a:pt x="1619" y="9932"/>
                      <a:pt x="1674" y="9904"/>
                      <a:pt x="1744" y="9890"/>
                    </a:cubicBezTo>
                    <a:cubicBezTo>
                      <a:pt x="1786" y="9848"/>
                      <a:pt x="1842" y="9834"/>
                      <a:pt x="1912" y="9792"/>
                    </a:cubicBezTo>
                    <a:cubicBezTo>
                      <a:pt x="1967" y="9778"/>
                      <a:pt x="2037" y="9750"/>
                      <a:pt x="2093" y="9722"/>
                    </a:cubicBezTo>
                    <a:lnTo>
                      <a:pt x="2274" y="9681"/>
                    </a:lnTo>
                    <a:cubicBezTo>
                      <a:pt x="2433" y="9646"/>
                      <a:pt x="2592" y="9629"/>
                      <a:pt x="2749" y="9629"/>
                    </a:cubicBezTo>
                    <a:cubicBezTo>
                      <a:pt x="3103" y="9629"/>
                      <a:pt x="3448" y="9716"/>
                      <a:pt x="3767" y="9890"/>
                    </a:cubicBezTo>
                    <a:cubicBezTo>
                      <a:pt x="4157" y="10113"/>
                      <a:pt x="4534" y="10476"/>
                      <a:pt x="4701" y="10964"/>
                    </a:cubicBezTo>
                    <a:cubicBezTo>
                      <a:pt x="4743" y="11103"/>
                      <a:pt x="4757" y="11243"/>
                      <a:pt x="4743" y="11382"/>
                    </a:cubicBezTo>
                    <a:cubicBezTo>
                      <a:pt x="4715" y="11522"/>
                      <a:pt x="4701" y="11661"/>
                      <a:pt x="4645" y="11801"/>
                    </a:cubicBezTo>
                    <a:cubicBezTo>
                      <a:pt x="4604" y="11926"/>
                      <a:pt x="4534" y="12052"/>
                      <a:pt x="4436" y="12163"/>
                    </a:cubicBezTo>
                    <a:cubicBezTo>
                      <a:pt x="4353" y="12275"/>
                      <a:pt x="4255" y="12373"/>
                      <a:pt x="4143" y="12442"/>
                    </a:cubicBezTo>
                    <a:cubicBezTo>
                      <a:pt x="4018" y="12512"/>
                      <a:pt x="3878" y="12610"/>
                      <a:pt x="3739" y="12638"/>
                    </a:cubicBezTo>
                    <a:cubicBezTo>
                      <a:pt x="3669" y="12659"/>
                      <a:pt x="3596" y="12669"/>
                      <a:pt x="3521" y="12669"/>
                    </a:cubicBezTo>
                    <a:cubicBezTo>
                      <a:pt x="3446" y="12669"/>
                      <a:pt x="3369" y="12659"/>
                      <a:pt x="3292" y="12638"/>
                    </a:cubicBezTo>
                    <a:cubicBezTo>
                      <a:pt x="3153" y="12610"/>
                      <a:pt x="3013" y="12540"/>
                      <a:pt x="2888" y="12442"/>
                    </a:cubicBezTo>
                    <a:cubicBezTo>
                      <a:pt x="2762" y="12359"/>
                      <a:pt x="2679" y="12233"/>
                      <a:pt x="2595" y="12136"/>
                    </a:cubicBezTo>
                    <a:cubicBezTo>
                      <a:pt x="2511" y="11996"/>
                      <a:pt x="2469" y="11815"/>
                      <a:pt x="2456" y="11661"/>
                    </a:cubicBezTo>
                    <a:cubicBezTo>
                      <a:pt x="2442" y="11508"/>
                      <a:pt x="2469" y="11354"/>
                      <a:pt x="2511" y="11215"/>
                    </a:cubicBezTo>
                    <a:cubicBezTo>
                      <a:pt x="2581" y="10936"/>
                      <a:pt x="2679" y="10699"/>
                      <a:pt x="2553" y="10559"/>
                    </a:cubicBezTo>
                    <a:cubicBezTo>
                      <a:pt x="2553" y="10517"/>
                      <a:pt x="2525" y="10476"/>
                      <a:pt x="2456" y="10462"/>
                    </a:cubicBezTo>
                    <a:cubicBezTo>
                      <a:pt x="2430" y="10457"/>
                      <a:pt x="2399" y="10453"/>
                      <a:pt x="2363" y="10453"/>
                    </a:cubicBezTo>
                    <a:cubicBezTo>
                      <a:pt x="2300" y="10453"/>
                      <a:pt x="2223" y="10463"/>
                      <a:pt x="2135" y="10490"/>
                    </a:cubicBezTo>
                    <a:cubicBezTo>
                      <a:pt x="1953" y="10545"/>
                      <a:pt x="1702" y="10671"/>
                      <a:pt x="1479" y="10950"/>
                    </a:cubicBezTo>
                    <a:cubicBezTo>
                      <a:pt x="1368" y="11089"/>
                      <a:pt x="1270" y="11285"/>
                      <a:pt x="1200" y="11494"/>
                    </a:cubicBezTo>
                    <a:cubicBezTo>
                      <a:pt x="1130" y="11717"/>
                      <a:pt x="1089" y="11982"/>
                      <a:pt x="1130" y="12261"/>
                    </a:cubicBezTo>
                    <a:cubicBezTo>
                      <a:pt x="1171" y="12249"/>
                      <a:pt x="1200" y="12244"/>
                      <a:pt x="1221" y="12244"/>
                    </a:cubicBezTo>
                    <a:cubicBezTo>
                      <a:pt x="1271" y="12244"/>
                      <a:pt x="1274" y="12273"/>
                      <a:pt x="1284" y="12303"/>
                    </a:cubicBezTo>
                    <a:lnTo>
                      <a:pt x="1284" y="12345"/>
                    </a:lnTo>
                    <a:lnTo>
                      <a:pt x="1312" y="12387"/>
                    </a:lnTo>
                    <a:cubicBezTo>
                      <a:pt x="1312" y="12428"/>
                      <a:pt x="1326" y="12442"/>
                      <a:pt x="1326" y="12484"/>
                    </a:cubicBezTo>
                    <a:cubicBezTo>
                      <a:pt x="1340" y="12512"/>
                      <a:pt x="1340" y="12526"/>
                      <a:pt x="1354" y="12568"/>
                    </a:cubicBezTo>
                    <a:lnTo>
                      <a:pt x="1368" y="12624"/>
                    </a:lnTo>
                    <a:lnTo>
                      <a:pt x="1368" y="12638"/>
                    </a:lnTo>
                    <a:lnTo>
                      <a:pt x="1395" y="12693"/>
                    </a:lnTo>
                    <a:lnTo>
                      <a:pt x="1395" y="12707"/>
                    </a:lnTo>
                    <a:lnTo>
                      <a:pt x="1423" y="12777"/>
                    </a:lnTo>
                    <a:lnTo>
                      <a:pt x="1423" y="12791"/>
                    </a:lnTo>
                    <a:lnTo>
                      <a:pt x="1437" y="12847"/>
                    </a:lnTo>
                    <a:lnTo>
                      <a:pt x="1493" y="12945"/>
                    </a:lnTo>
                    <a:cubicBezTo>
                      <a:pt x="1535" y="13014"/>
                      <a:pt x="1577" y="13084"/>
                      <a:pt x="1619" y="13154"/>
                    </a:cubicBezTo>
                    <a:cubicBezTo>
                      <a:pt x="1786" y="13419"/>
                      <a:pt x="2037" y="13670"/>
                      <a:pt x="2330" y="13823"/>
                    </a:cubicBezTo>
                    <a:cubicBezTo>
                      <a:pt x="2609" y="13991"/>
                      <a:pt x="2930" y="14102"/>
                      <a:pt x="3237" y="14130"/>
                    </a:cubicBezTo>
                    <a:cubicBezTo>
                      <a:pt x="3323" y="14141"/>
                      <a:pt x="3408" y="14147"/>
                      <a:pt x="3491" y="14147"/>
                    </a:cubicBezTo>
                    <a:cubicBezTo>
                      <a:pt x="3719" y="14147"/>
                      <a:pt x="3935" y="14108"/>
                      <a:pt x="4129" y="14046"/>
                    </a:cubicBezTo>
                    <a:cubicBezTo>
                      <a:pt x="4157" y="14033"/>
                      <a:pt x="4199" y="14033"/>
                      <a:pt x="4227" y="14019"/>
                    </a:cubicBezTo>
                    <a:cubicBezTo>
                      <a:pt x="4269" y="13991"/>
                      <a:pt x="4325" y="13977"/>
                      <a:pt x="4353" y="13963"/>
                    </a:cubicBezTo>
                    <a:lnTo>
                      <a:pt x="4534" y="13879"/>
                    </a:lnTo>
                    <a:lnTo>
                      <a:pt x="4562" y="13851"/>
                    </a:lnTo>
                    <a:lnTo>
                      <a:pt x="4576" y="13837"/>
                    </a:lnTo>
                    <a:cubicBezTo>
                      <a:pt x="4566" y="13837"/>
                      <a:pt x="4630" y="13811"/>
                      <a:pt x="4652" y="13803"/>
                    </a:cubicBezTo>
                    <a:lnTo>
                      <a:pt x="4652" y="13803"/>
                    </a:lnTo>
                    <a:cubicBezTo>
                      <a:pt x="4650" y="13805"/>
                      <a:pt x="4648" y="13807"/>
                      <a:pt x="4645" y="13809"/>
                    </a:cubicBezTo>
                    <a:cubicBezTo>
                      <a:pt x="4657" y="13804"/>
                      <a:pt x="4660" y="13802"/>
                      <a:pt x="4658" y="13802"/>
                    </a:cubicBezTo>
                    <a:cubicBezTo>
                      <a:pt x="4657" y="13802"/>
                      <a:pt x="4655" y="13802"/>
                      <a:pt x="4652" y="13803"/>
                    </a:cubicBezTo>
                    <a:lnTo>
                      <a:pt x="4652" y="13803"/>
                    </a:lnTo>
                    <a:cubicBezTo>
                      <a:pt x="4690" y="13766"/>
                      <a:pt x="4717" y="13752"/>
                      <a:pt x="4757" y="13712"/>
                    </a:cubicBezTo>
                    <a:cubicBezTo>
                      <a:pt x="4785" y="13684"/>
                      <a:pt x="4827" y="13670"/>
                      <a:pt x="4855" y="13628"/>
                    </a:cubicBezTo>
                    <a:cubicBezTo>
                      <a:pt x="4897" y="13600"/>
                      <a:pt x="4910" y="13558"/>
                      <a:pt x="4952" y="13544"/>
                    </a:cubicBezTo>
                    <a:cubicBezTo>
                      <a:pt x="4994" y="13475"/>
                      <a:pt x="5036" y="13419"/>
                      <a:pt x="5064" y="13363"/>
                    </a:cubicBezTo>
                    <a:cubicBezTo>
                      <a:pt x="5189" y="13140"/>
                      <a:pt x="5175" y="12972"/>
                      <a:pt x="5036" y="12875"/>
                    </a:cubicBezTo>
                    <a:cubicBezTo>
                      <a:pt x="4994" y="12861"/>
                      <a:pt x="4966" y="12847"/>
                      <a:pt x="4910" y="12847"/>
                    </a:cubicBezTo>
                    <a:cubicBezTo>
                      <a:pt x="4883" y="12833"/>
                      <a:pt x="4841" y="12805"/>
                      <a:pt x="4771" y="12805"/>
                    </a:cubicBezTo>
                    <a:lnTo>
                      <a:pt x="4645" y="12805"/>
                    </a:lnTo>
                    <a:cubicBezTo>
                      <a:pt x="4771" y="12693"/>
                      <a:pt x="4855" y="12554"/>
                      <a:pt x="4952" y="12415"/>
                    </a:cubicBezTo>
                    <a:cubicBezTo>
                      <a:pt x="5036" y="12275"/>
                      <a:pt x="5092" y="12108"/>
                      <a:pt x="5134" y="11954"/>
                    </a:cubicBezTo>
                    <a:cubicBezTo>
                      <a:pt x="5231" y="11647"/>
                      <a:pt x="5231" y="11299"/>
                      <a:pt x="5162" y="10964"/>
                    </a:cubicBezTo>
                    <a:cubicBezTo>
                      <a:pt x="5134" y="10908"/>
                      <a:pt x="5120" y="10838"/>
                      <a:pt x="5106" y="10783"/>
                    </a:cubicBezTo>
                    <a:cubicBezTo>
                      <a:pt x="5092" y="10755"/>
                      <a:pt x="5092" y="10741"/>
                      <a:pt x="5064" y="10699"/>
                    </a:cubicBezTo>
                    <a:cubicBezTo>
                      <a:pt x="5050" y="10685"/>
                      <a:pt x="5050" y="10671"/>
                      <a:pt x="5036" y="10643"/>
                    </a:cubicBezTo>
                    <a:lnTo>
                      <a:pt x="5022" y="10615"/>
                    </a:lnTo>
                    <a:lnTo>
                      <a:pt x="4994" y="10601"/>
                    </a:lnTo>
                    <a:lnTo>
                      <a:pt x="4980" y="10573"/>
                    </a:lnTo>
                    <a:lnTo>
                      <a:pt x="4980" y="10559"/>
                    </a:lnTo>
                    <a:lnTo>
                      <a:pt x="4924" y="10476"/>
                    </a:lnTo>
                    <a:lnTo>
                      <a:pt x="4883" y="10392"/>
                    </a:lnTo>
                    <a:lnTo>
                      <a:pt x="4813" y="10294"/>
                    </a:lnTo>
                    <a:cubicBezTo>
                      <a:pt x="4771" y="10252"/>
                      <a:pt x="4715" y="10183"/>
                      <a:pt x="4673" y="10127"/>
                    </a:cubicBezTo>
                    <a:cubicBezTo>
                      <a:pt x="4618" y="10071"/>
                      <a:pt x="4576" y="10029"/>
                      <a:pt x="4506" y="9974"/>
                    </a:cubicBezTo>
                    <a:lnTo>
                      <a:pt x="4394" y="9862"/>
                    </a:lnTo>
                    <a:lnTo>
                      <a:pt x="4269" y="9764"/>
                    </a:lnTo>
                    <a:cubicBezTo>
                      <a:pt x="4227" y="9722"/>
                      <a:pt x="4185" y="9695"/>
                      <a:pt x="4143" y="9681"/>
                    </a:cubicBezTo>
                    <a:cubicBezTo>
                      <a:pt x="4087" y="9639"/>
                      <a:pt x="4060" y="9625"/>
                      <a:pt x="4004" y="9583"/>
                    </a:cubicBezTo>
                    <a:cubicBezTo>
                      <a:pt x="3836" y="9485"/>
                      <a:pt x="3641" y="9416"/>
                      <a:pt x="3446" y="9360"/>
                    </a:cubicBezTo>
                    <a:cubicBezTo>
                      <a:pt x="3242" y="9307"/>
                      <a:pt x="3034" y="9283"/>
                      <a:pt x="2830" y="9283"/>
                    </a:cubicBezTo>
                    <a:cubicBezTo>
                      <a:pt x="2658" y="9283"/>
                      <a:pt x="2490" y="9300"/>
                      <a:pt x="2330" y="9332"/>
                    </a:cubicBezTo>
                    <a:cubicBezTo>
                      <a:pt x="2246" y="9346"/>
                      <a:pt x="2177" y="9360"/>
                      <a:pt x="2093" y="9402"/>
                    </a:cubicBezTo>
                    <a:cubicBezTo>
                      <a:pt x="1995" y="9416"/>
                      <a:pt x="1925" y="9443"/>
                      <a:pt x="1856" y="9485"/>
                    </a:cubicBezTo>
                    <a:lnTo>
                      <a:pt x="1646" y="9583"/>
                    </a:lnTo>
                    <a:lnTo>
                      <a:pt x="1549" y="9639"/>
                    </a:lnTo>
                    <a:lnTo>
                      <a:pt x="1437" y="9708"/>
                    </a:lnTo>
                    <a:cubicBezTo>
                      <a:pt x="1158" y="9890"/>
                      <a:pt x="935" y="10099"/>
                      <a:pt x="726" y="10350"/>
                    </a:cubicBezTo>
                    <a:cubicBezTo>
                      <a:pt x="517" y="10601"/>
                      <a:pt x="363" y="10880"/>
                      <a:pt x="238" y="11173"/>
                    </a:cubicBezTo>
                    <a:cubicBezTo>
                      <a:pt x="168" y="11313"/>
                      <a:pt x="140" y="11466"/>
                      <a:pt x="98" y="11633"/>
                    </a:cubicBezTo>
                    <a:cubicBezTo>
                      <a:pt x="70" y="11787"/>
                      <a:pt x="42" y="11940"/>
                      <a:pt x="28" y="12094"/>
                    </a:cubicBezTo>
                    <a:cubicBezTo>
                      <a:pt x="1" y="12470"/>
                      <a:pt x="14" y="12833"/>
                      <a:pt x="112" y="13210"/>
                    </a:cubicBezTo>
                    <a:cubicBezTo>
                      <a:pt x="154" y="13307"/>
                      <a:pt x="168" y="13405"/>
                      <a:pt x="210" y="13489"/>
                    </a:cubicBezTo>
                    <a:cubicBezTo>
                      <a:pt x="238" y="13586"/>
                      <a:pt x="280" y="13670"/>
                      <a:pt x="307" y="13768"/>
                    </a:cubicBezTo>
                    <a:cubicBezTo>
                      <a:pt x="349" y="13865"/>
                      <a:pt x="391" y="13949"/>
                      <a:pt x="447" y="14033"/>
                    </a:cubicBezTo>
                    <a:lnTo>
                      <a:pt x="517" y="14158"/>
                    </a:lnTo>
                    <a:lnTo>
                      <a:pt x="558" y="14228"/>
                    </a:lnTo>
                    <a:lnTo>
                      <a:pt x="586" y="14284"/>
                    </a:lnTo>
                    <a:cubicBezTo>
                      <a:pt x="1130" y="15148"/>
                      <a:pt x="2037" y="15860"/>
                      <a:pt x="3111" y="16167"/>
                    </a:cubicBezTo>
                    <a:cubicBezTo>
                      <a:pt x="3517" y="16281"/>
                      <a:pt x="3938" y="16341"/>
                      <a:pt x="4369" y="16341"/>
                    </a:cubicBezTo>
                    <a:cubicBezTo>
                      <a:pt x="4516" y="16341"/>
                      <a:pt x="4664" y="16334"/>
                      <a:pt x="4813" y="16320"/>
                    </a:cubicBezTo>
                    <a:lnTo>
                      <a:pt x="5022" y="16306"/>
                    </a:lnTo>
                    <a:lnTo>
                      <a:pt x="5231" y="16264"/>
                    </a:lnTo>
                    <a:lnTo>
                      <a:pt x="5441" y="16236"/>
                    </a:lnTo>
                    <a:lnTo>
                      <a:pt x="5650" y="16167"/>
                    </a:lnTo>
                    <a:lnTo>
                      <a:pt x="5859" y="16097"/>
                    </a:lnTo>
                    <a:cubicBezTo>
                      <a:pt x="5929" y="16055"/>
                      <a:pt x="5998" y="16041"/>
                      <a:pt x="6068" y="15999"/>
                    </a:cubicBezTo>
                    <a:lnTo>
                      <a:pt x="6277" y="15916"/>
                    </a:lnTo>
                    <a:cubicBezTo>
                      <a:pt x="6347" y="15874"/>
                      <a:pt x="6389" y="15846"/>
                      <a:pt x="6459" y="15818"/>
                    </a:cubicBezTo>
                    <a:cubicBezTo>
                      <a:pt x="7477" y="15288"/>
                      <a:pt x="8370" y="14451"/>
                      <a:pt x="8942" y="13447"/>
                    </a:cubicBezTo>
                    <a:cubicBezTo>
                      <a:pt x="9514" y="12428"/>
                      <a:pt x="9806" y="11257"/>
                      <a:pt x="9779" y="10127"/>
                    </a:cubicBezTo>
                    <a:cubicBezTo>
                      <a:pt x="9765" y="9555"/>
                      <a:pt x="9653" y="8997"/>
                      <a:pt x="9486" y="8453"/>
                    </a:cubicBezTo>
                    <a:cubicBezTo>
                      <a:pt x="9430" y="8314"/>
                      <a:pt x="9388" y="8188"/>
                      <a:pt x="9346" y="8049"/>
                    </a:cubicBezTo>
                    <a:lnTo>
                      <a:pt x="9248" y="7867"/>
                    </a:lnTo>
                    <a:lnTo>
                      <a:pt x="9165" y="7672"/>
                    </a:lnTo>
                    <a:lnTo>
                      <a:pt x="9109" y="7588"/>
                    </a:lnTo>
                    <a:lnTo>
                      <a:pt x="9067" y="7491"/>
                    </a:lnTo>
                    <a:lnTo>
                      <a:pt x="8970" y="7323"/>
                    </a:lnTo>
                    <a:cubicBezTo>
                      <a:pt x="8928" y="7198"/>
                      <a:pt x="8858" y="7100"/>
                      <a:pt x="8802" y="6975"/>
                    </a:cubicBezTo>
                    <a:cubicBezTo>
                      <a:pt x="8677" y="6751"/>
                      <a:pt x="8551" y="6514"/>
                      <a:pt x="8439" y="6305"/>
                    </a:cubicBezTo>
                    <a:cubicBezTo>
                      <a:pt x="8314" y="6082"/>
                      <a:pt x="8188" y="5873"/>
                      <a:pt x="8049" y="5663"/>
                    </a:cubicBezTo>
                    <a:cubicBezTo>
                      <a:pt x="7784" y="5245"/>
                      <a:pt x="7519" y="4826"/>
                      <a:pt x="7184" y="4464"/>
                    </a:cubicBezTo>
                    <a:cubicBezTo>
                      <a:pt x="6863" y="4073"/>
                      <a:pt x="6515" y="3766"/>
                      <a:pt x="6166" y="3473"/>
                    </a:cubicBezTo>
                    <a:cubicBezTo>
                      <a:pt x="5998" y="3334"/>
                      <a:pt x="5817" y="3194"/>
                      <a:pt x="5650" y="3069"/>
                    </a:cubicBezTo>
                    <a:lnTo>
                      <a:pt x="5120" y="2706"/>
                    </a:lnTo>
                    <a:cubicBezTo>
                      <a:pt x="4952" y="2595"/>
                      <a:pt x="4771" y="2469"/>
                      <a:pt x="4618" y="2372"/>
                    </a:cubicBezTo>
                    <a:cubicBezTo>
                      <a:pt x="4436" y="2260"/>
                      <a:pt x="4283" y="2176"/>
                      <a:pt x="4129" y="2079"/>
                    </a:cubicBezTo>
                    <a:cubicBezTo>
                      <a:pt x="3809" y="1883"/>
                      <a:pt x="3516" y="1702"/>
                      <a:pt x="3223" y="1549"/>
                    </a:cubicBezTo>
                    <a:cubicBezTo>
                      <a:pt x="2651" y="1242"/>
                      <a:pt x="2163" y="935"/>
                      <a:pt x="1758" y="712"/>
                    </a:cubicBezTo>
                    <a:cubicBezTo>
                      <a:pt x="935" y="265"/>
                      <a:pt x="461" y="0"/>
                      <a:pt x="461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9"/>
              <p:cNvSpPr/>
              <p:nvPr/>
            </p:nvSpPr>
            <p:spPr>
              <a:xfrm>
                <a:off x="233601" y="3378130"/>
                <a:ext cx="505882" cy="699491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5951" extrusionOk="0">
                    <a:moveTo>
                      <a:pt x="5144" y="0"/>
                    </a:moveTo>
                    <a:cubicBezTo>
                      <a:pt x="4857" y="0"/>
                      <a:pt x="4570" y="18"/>
                      <a:pt x="4282" y="50"/>
                    </a:cubicBezTo>
                    <a:cubicBezTo>
                      <a:pt x="3655" y="133"/>
                      <a:pt x="3055" y="301"/>
                      <a:pt x="2497" y="580"/>
                    </a:cubicBezTo>
                    <a:cubicBezTo>
                      <a:pt x="1911" y="859"/>
                      <a:pt x="1409" y="1235"/>
                      <a:pt x="1004" y="1723"/>
                    </a:cubicBezTo>
                    <a:cubicBezTo>
                      <a:pt x="795" y="1974"/>
                      <a:pt x="628" y="2226"/>
                      <a:pt x="488" y="2518"/>
                    </a:cubicBezTo>
                    <a:cubicBezTo>
                      <a:pt x="419" y="2644"/>
                      <a:pt x="349" y="2797"/>
                      <a:pt x="293" y="2923"/>
                    </a:cubicBezTo>
                    <a:cubicBezTo>
                      <a:pt x="223" y="3062"/>
                      <a:pt x="195" y="3230"/>
                      <a:pt x="140" y="3369"/>
                    </a:cubicBezTo>
                    <a:cubicBezTo>
                      <a:pt x="70" y="3662"/>
                      <a:pt x="0" y="3969"/>
                      <a:pt x="0" y="4290"/>
                    </a:cubicBezTo>
                    <a:cubicBezTo>
                      <a:pt x="0" y="4597"/>
                      <a:pt x="28" y="4904"/>
                      <a:pt x="84" y="5197"/>
                    </a:cubicBezTo>
                    <a:cubicBezTo>
                      <a:pt x="223" y="5782"/>
                      <a:pt x="474" y="6312"/>
                      <a:pt x="767" y="6801"/>
                    </a:cubicBezTo>
                    <a:cubicBezTo>
                      <a:pt x="1060" y="7289"/>
                      <a:pt x="1381" y="7707"/>
                      <a:pt x="1702" y="8126"/>
                    </a:cubicBezTo>
                    <a:cubicBezTo>
                      <a:pt x="2371" y="8935"/>
                      <a:pt x="3027" y="9646"/>
                      <a:pt x="3543" y="10358"/>
                    </a:cubicBezTo>
                    <a:cubicBezTo>
                      <a:pt x="3794" y="10706"/>
                      <a:pt x="4031" y="11069"/>
                      <a:pt x="4185" y="11418"/>
                    </a:cubicBezTo>
                    <a:cubicBezTo>
                      <a:pt x="4352" y="11766"/>
                      <a:pt x="4478" y="12143"/>
                      <a:pt x="4561" y="12492"/>
                    </a:cubicBezTo>
                    <a:cubicBezTo>
                      <a:pt x="4659" y="12840"/>
                      <a:pt x="4701" y="13161"/>
                      <a:pt x="4743" y="13468"/>
                    </a:cubicBezTo>
                    <a:cubicBezTo>
                      <a:pt x="4771" y="13775"/>
                      <a:pt x="4798" y="14054"/>
                      <a:pt x="4812" y="14319"/>
                    </a:cubicBezTo>
                    <a:cubicBezTo>
                      <a:pt x="4826" y="14835"/>
                      <a:pt x="4812" y="15240"/>
                      <a:pt x="4798" y="15519"/>
                    </a:cubicBezTo>
                    <a:cubicBezTo>
                      <a:pt x="4771" y="15798"/>
                      <a:pt x="4771" y="15951"/>
                      <a:pt x="4771" y="15951"/>
                    </a:cubicBezTo>
                    <a:cubicBezTo>
                      <a:pt x="4826" y="15309"/>
                      <a:pt x="4868" y="14668"/>
                      <a:pt x="4840" y="14026"/>
                    </a:cubicBezTo>
                    <a:cubicBezTo>
                      <a:pt x="4826" y="13370"/>
                      <a:pt x="4743" y="12729"/>
                      <a:pt x="4561" y="12115"/>
                    </a:cubicBezTo>
                    <a:cubicBezTo>
                      <a:pt x="4394" y="11515"/>
                      <a:pt x="4129" y="10916"/>
                      <a:pt x="3780" y="10372"/>
                    </a:cubicBezTo>
                    <a:cubicBezTo>
                      <a:pt x="3431" y="9841"/>
                      <a:pt x="3069" y="9311"/>
                      <a:pt x="2706" y="8809"/>
                    </a:cubicBezTo>
                    <a:cubicBezTo>
                      <a:pt x="2330" y="8279"/>
                      <a:pt x="2037" y="7777"/>
                      <a:pt x="1772" y="7261"/>
                    </a:cubicBezTo>
                    <a:cubicBezTo>
                      <a:pt x="1521" y="6731"/>
                      <a:pt x="1283" y="6229"/>
                      <a:pt x="1060" y="5657"/>
                    </a:cubicBezTo>
                    <a:cubicBezTo>
                      <a:pt x="1021" y="5568"/>
                      <a:pt x="974" y="5485"/>
                      <a:pt x="950" y="5485"/>
                    </a:cubicBezTo>
                    <a:cubicBezTo>
                      <a:pt x="941" y="5485"/>
                      <a:pt x="935" y="5499"/>
                      <a:pt x="935" y="5531"/>
                    </a:cubicBezTo>
                    <a:cubicBezTo>
                      <a:pt x="963" y="5824"/>
                      <a:pt x="935" y="6006"/>
                      <a:pt x="921" y="6173"/>
                    </a:cubicBezTo>
                    <a:cubicBezTo>
                      <a:pt x="921" y="6229"/>
                      <a:pt x="907" y="6285"/>
                      <a:pt x="893" y="6312"/>
                    </a:cubicBezTo>
                    <a:cubicBezTo>
                      <a:pt x="795" y="6061"/>
                      <a:pt x="725" y="5824"/>
                      <a:pt x="656" y="5559"/>
                    </a:cubicBezTo>
                    <a:cubicBezTo>
                      <a:pt x="558" y="5141"/>
                      <a:pt x="516" y="4722"/>
                      <a:pt x="572" y="4318"/>
                    </a:cubicBezTo>
                    <a:cubicBezTo>
                      <a:pt x="628" y="3927"/>
                      <a:pt x="753" y="3537"/>
                      <a:pt x="935" y="3174"/>
                    </a:cubicBezTo>
                    <a:cubicBezTo>
                      <a:pt x="1186" y="2686"/>
                      <a:pt x="1534" y="2253"/>
                      <a:pt x="1953" y="1877"/>
                    </a:cubicBezTo>
                    <a:cubicBezTo>
                      <a:pt x="2371" y="1528"/>
                      <a:pt x="2874" y="1249"/>
                      <a:pt x="3418" y="1096"/>
                    </a:cubicBezTo>
                    <a:cubicBezTo>
                      <a:pt x="3836" y="970"/>
                      <a:pt x="4254" y="928"/>
                      <a:pt x="4603" y="886"/>
                    </a:cubicBezTo>
                    <a:cubicBezTo>
                      <a:pt x="4798" y="873"/>
                      <a:pt x="4910" y="789"/>
                      <a:pt x="4687" y="789"/>
                    </a:cubicBezTo>
                    <a:cubicBezTo>
                      <a:pt x="3892" y="789"/>
                      <a:pt x="3139" y="873"/>
                      <a:pt x="2469" y="1082"/>
                    </a:cubicBezTo>
                    <a:cubicBezTo>
                      <a:pt x="2357" y="1124"/>
                      <a:pt x="2246" y="1151"/>
                      <a:pt x="2120" y="1207"/>
                    </a:cubicBezTo>
                    <a:cubicBezTo>
                      <a:pt x="2595" y="928"/>
                      <a:pt x="3125" y="747"/>
                      <a:pt x="3655" y="663"/>
                    </a:cubicBezTo>
                    <a:cubicBezTo>
                      <a:pt x="3908" y="623"/>
                      <a:pt x="4164" y="606"/>
                      <a:pt x="4416" y="606"/>
                    </a:cubicBezTo>
                    <a:cubicBezTo>
                      <a:pt x="4691" y="606"/>
                      <a:pt x="4962" y="627"/>
                      <a:pt x="5217" y="663"/>
                    </a:cubicBezTo>
                    <a:cubicBezTo>
                      <a:pt x="6221" y="803"/>
                      <a:pt x="7100" y="1207"/>
                      <a:pt x="7770" y="1640"/>
                    </a:cubicBezTo>
                    <a:cubicBezTo>
                      <a:pt x="7942" y="1746"/>
                      <a:pt x="8201" y="1864"/>
                      <a:pt x="8335" y="1864"/>
                    </a:cubicBezTo>
                    <a:cubicBezTo>
                      <a:pt x="8342" y="1864"/>
                      <a:pt x="8349" y="1864"/>
                      <a:pt x="8355" y="1863"/>
                    </a:cubicBezTo>
                    <a:cubicBezTo>
                      <a:pt x="8509" y="1835"/>
                      <a:pt x="8565" y="1765"/>
                      <a:pt x="8509" y="1626"/>
                    </a:cubicBezTo>
                    <a:cubicBezTo>
                      <a:pt x="8453" y="1500"/>
                      <a:pt x="8327" y="1319"/>
                      <a:pt x="8118" y="1165"/>
                    </a:cubicBezTo>
                    <a:lnTo>
                      <a:pt x="8118" y="1165"/>
                    </a:lnTo>
                    <a:cubicBezTo>
                      <a:pt x="8579" y="1417"/>
                      <a:pt x="8997" y="1695"/>
                      <a:pt x="9415" y="2016"/>
                    </a:cubicBezTo>
                    <a:cubicBezTo>
                      <a:pt x="9443" y="2058"/>
                      <a:pt x="9499" y="2114"/>
                      <a:pt x="9569" y="2156"/>
                    </a:cubicBezTo>
                    <a:cubicBezTo>
                      <a:pt x="9639" y="2212"/>
                      <a:pt x="9694" y="2281"/>
                      <a:pt x="9778" y="2351"/>
                    </a:cubicBezTo>
                    <a:cubicBezTo>
                      <a:pt x="9918" y="2491"/>
                      <a:pt x="10071" y="2672"/>
                      <a:pt x="10197" y="2839"/>
                    </a:cubicBezTo>
                    <a:cubicBezTo>
                      <a:pt x="10322" y="2993"/>
                      <a:pt x="10420" y="3160"/>
                      <a:pt x="10489" y="3244"/>
                    </a:cubicBezTo>
                    <a:cubicBezTo>
                      <a:pt x="10531" y="3293"/>
                      <a:pt x="10567" y="3328"/>
                      <a:pt x="10590" y="3328"/>
                    </a:cubicBezTo>
                    <a:cubicBezTo>
                      <a:pt x="10606" y="3328"/>
                      <a:pt x="10615" y="3312"/>
                      <a:pt x="10615" y="3272"/>
                    </a:cubicBezTo>
                    <a:cubicBezTo>
                      <a:pt x="10615" y="3188"/>
                      <a:pt x="10559" y="2923"/>
                      <a:pt x="10420" y="2644"/>
                    </a:cubicBezTo>
                    <a:cubicBezTo>
                      <a:pt x="10290" y="2385"/>
                      <a:pt x="10101" y="2115"/>
                      <a:pt x="9952" y="1966"/>
                    </a:cubicBezTo>
                    <a:lnTo>
                      <a:pt x="9952" y="1966"/>
                    </a:lnTo>
                    <a:cubicBezTo>
                      <a:pt x="10203" y="2208"/>
                      <a:pt x="10429" y="2475"/>
                      <a:pt x="10629" y="2742"/>
                    </a:cubicBezTo>
                    <a:cubicBezTo>
                      <a:pt x="10964" y="3202"/>
                      <a:pt x="11173" y="3732"/>
                      <a:pt x="11285" y="4290"/>
                    </a:cubicBezTo>
                    <a:cubicBezTo>
                      <a:pt x="11326" y="4569"/>
                      <a:pt x="11354" y="4834"/>
                      <a:pt x="11326" y="5113"/>
                    </a:cubicBezTo>
                    <a:cubicBezTo>
                      <a:pt x="11312" y="5364"/>
                      <a:pt x="11285" y="5643"/>
                      <a:pt x="11229" y="5894"/>
                    </a:cubicBezTo>
                    <a:cubicBezTo>
                      <a:pt x="11215" y="6020"/>
                      <a:pt x="11159" y="6131"/>
                      <a:pt x="11145" y="6257"/>
                    </a:cubicBezTo>
                    <a:cubicBezTo>
                      <a:pt x="11103" y="6382"/>
                      <a:pt x="11075" y="6480"/>
                      <a:pt x="11020" y="6605"/>
                    </a:cubicBezTo>
                    <a:cubicBezTo>
                      <a:pt x="10964" y="6717"/>
                      <a:pt x="10936" y="6829"/>
                      <a:pt x="10880" y="6940"/>
                    </a:cubicBezTo>
                    <a:cubicBezTo>
                      <a:pt x="10838" y="6996"/>
                      <a:pt x="10824" y="7038"/>
                      <a:pt x="10796" y="7094"/>
                    </a:cubicBezTo>
                    <a:cubicBezTo>
                      <a:pt x="10755" y="7149"/>
                      <a:pt x="10727" y="7205"/>
                      <a:pt x="10699" y="7247"/>
                    </a:cubicBezTo>
                    <a:cubicBezTo>
                      <a:pt x="10448" y="7652"/>
                      <a:pt x="10099" y="8000"/>
                      <a:pt x="9680" y="8251"/>
                    </a:cubicBezTo>
                    <a:cubicBezTo>
                      <a:pt x="9262" y="8488"/>
                      <a:pt x="8788" y="8642"/>
                      <a:pt x="8300" y="8684"/>
                    </a:cubicBezTo>
                    <a:cubicBezTo>
                      <a:pt x="8207" y="8684"/>
                      <a:pt x="8114" y="8690"/>
                      <a:pt x="8021" y="8690"/>
                    </a:cubicBezTo>
                    <a:cubicBezTo>
                      <a:pt x="7974" y="8690"/>
                      <a:pt x="7928" y="8688"/>
                      <a:pt x="7881" y="8684"/>
                    </a:cubicBezTo>
                    <a:cubicBezTo>
                      <a:pt x="7811" y="8684"/>
                      <a:pt x="7742" y="8684"/>
                      <a:pt x="7672" y="8670"/>
                    </a:cubicBezTo>
                    <a:lnTo>
                      <a:pt x="7463" y="8628"/>
                    </a:lnTo>
                    <a:cubicBezTo>
                      <a:pt x="7184" y="8558"/>
                      <a:pt x="6919" y="8475"/>
                      <a:pt x="6682" y="8335"/>
                    </a:cubicBezTo>
                    <a:cubicBezTo>
                      <a:pt x="6193" y="8056"/>
                      <a:pt x="5803" y="7582"/>
                      <a:pt x="5649" y="7038"/>
                    </a:cubicBezTo>
                    <a:cubicBezTo>
                      <a:pt x="5580" y="6801"/>
                      <a:pt x="5538" y="6536"/>
                      <a:pt x="5566" y="6257"/>
                    </a:cubicBezTo>
                    <a:cubicBezTo>
                      <a:pt x="5580" y="5992"/>
                      <a:pt x="5649" y="5713"/>
                      <a:pt x="5775" y="5462"/>
                    </a:cubicBezTo>
                    <a:cubicBezTo>
                      <a:pt x="5845" y="5322"/>
                      <a:pt x="5942" y="5197"/>
                      <a:pt x="6054" y="5085"/>
                    </a:cubicBezTo>
                    <a:cubicBezTo>
                      <a:pt x="6165" y="4987"/>
                      <a:pt x="6291" y="4904"/>
                      <a:pt x="6430" y="4834"/>
                    </a:cubicBezTo>
                    <a:cubicBezTo>
                      <a:pt x="6570" y="4764"/>
                      <a:pt x="6723" y="4722"/>
                      <a:pt x="6863" y="4694"/>
                    </a:cubicBezTo>
                    <a:cubicBezTo>
                      <a:pt x="6947" y="4680"/>
                      <a:pt x="7027" y="4674"/>
                      <a:pt x="7103" y="4674"/>
                    </a:cubicBezTo>
                    <a:cubicBezTo>
                      <a:pt x="7180" y="4674"/>
                      <a:pt x="7253" y="4680"/>
                      <a:pt x="7323" y="4694"/>
                    </a:cubicBezTo>
                    <a:cubicBezTo>
                      <a:pt x="7477" y="4708"/>
                      <a:pt x="7658" y="4778"/>
                      <a:pt x="7797" y="4862"/>
                    </a:cubicBezTo>
                    <a:cubicBezTo>
                      <a:pt x="7937" y="4946"/>
                      <a:pt x="8076" y="5071"/>
                      <a:pt x="8160" y="5224"/>
                    </a:cubicBezTo>
                    <a:cubicBezTo>
                      <a:pt x="8355" y="5545"/>
                      <a:pt x="8355" y="5908"/>
                      <a:pt x="8230" y="6201"/>
                    </a:cubicBezTo>
                    <a:cubicBezTo>
                      <a:pt x="8160" y="6382"/>
                      <a:pt x="8035" y="6508"/>
                      <a:pt x="7909" y="6605"/>
                    </a:cubicBezTo>
                    <a:cubicBezTo>
                      <a:pt x="7797" y="6689"/>
                      <a:pt x="7658" y="6745"/>
                      <a:pt x="7532" y="6787"/>
                    </a:cubicBezTo>
                    <a:cubicBezTo>
                      <a:pt x="7407" y="6815"/>
                      <a:pt x="7309" y="6829"/>
                      <a:pt x="7239" y="6856"/>
                    </a:cubicBezTo>
                    <a:cubicBezTo>
                      <a:pt x="7170" y="6870"/>
                      <a:pt x="7114" y="6898"/>
                      <a:pt x="7114" y="6954"/>
                    </a:cubicBezTo>
                    <a:cubicBezTo>
                      <a:pt x="7100" y="6968"/>
                      <a:pt x="7100" y="7010"/>
                      <a:pt x="7114" y="7038"/>
                    </a:cubicBezTo>
                    <a:lnTo>
                      <a:pt x="7184" y="7108"/>
                    </a:lnTo>
                    <a:cubicBezTo>
                      <a:pt x="7212" y="7135"/>
                      <a:pt x="7253" y="7163"/>
                      <a:pt x="7309" y="7177"/>
                    </a:cubicBezTo>
                    <a:cubicBezTo>
                      <a:pt x="7404" y="7236"/>
                      <a:pt x="7568" y="7295"/>
                      <a:pt x="7785" y="7295"/>
                    </a:cubicBezTo>
                    <a:cubicBezTo>
                      <a:pt x="7824" y="7295"/>
                      <a:pt x="7866" y="7293"/>
                      <a:pt x="7909" y="7289"/>
                    </a:cubicBezTo>
                    <a:cubicBezTo>
                      <a:pt x="8048" y="7275"/>
                      <a:pt x="8216" y="7233"/>
                      <a:pt x="8369" y="7163"/>
                    </a:cubicBezTo>
                    <a:cubicBezTo>
                      <a:pt x="8523" y="7094"/>
                      <a:pt x="8676" y="6968"/>
                      <a:pt x="8816" y="6815"/>
                    </a:cubicBezTo>
                    <a:cubicBezTo>
                      <a:pt x="8844" y="6801"/>
                      <a:pt x="8885" y="6717"/>
                      <a:pt x="8941" y="6647"/>
                    </a:cubicBezTo>
                    <a:lnTo>
                      <a:pt x="8983" y="6591"/>
                    </a:lnTo>
                    <a:lnTo>
                      <a:pt x="8997" y="6577"/>
                    </a:lnTo>
                    <a:lnTo>
                      <a:pt x="9011" y="6536"/>
                    </a:lnTo>
                    <a:lnTo>
                      <a:pt x="9011" y="6522"/>
                    </a:lnTo>
                    <a:lnTo>
                      <a:pt x="9025" y="6508"/>
                    </a:lnTo>
                    <a:cubicBezTo>
                      <a:pt x="9081" y="6396"/>
                      <a:pt x="9123" y="6285"/>
                      <a:pt x="9150" y="6159"/>
                    </a:cubicBezTo>
                    <a:cubicBezTo>
                      <a:pt x="9206" y="5908"/>
                      <a:pt x="9206" y="5629"/>
                      <a:pt x="9150" y="5392"/>
                    </a:cubicBezTo>
                    <a:cubicBezTo>
                      <a:pt x="9095" y="5127"/>
                      <a:pt x="8997" y="4904"/>
                      <a:pt x="8844" y="4694"/>
                    </a:cubicBezTo>
                    <a:cubicBezTo>
                      <a:pt x="8676" y="4499"/>
                      <a:pt x="8509" y="4318"/>
                      <a:pt x="8314" y="4220"/>
                    </a:cubicBezTo>
                    <a:cubicBezTo>
                      <a:pt x="8230" y="4164"/>
                      <a:pt x="8118" y="4109"/>
                      <a:pt x="8035" y="4095"/>
                    </a:cubicBezTo>
                    <a:cubicBezTo>
                      <a:pt x="7951" y="4081"/>
                      <a:pt x="7881" y="4039"/>
                      <a:pt x="7797" y="4039"/>
                    </a:cubicBezTo>
                    <a:cubicBezTo>
                      <a:pt x="7728" y="4025"/>
                      <a:pt x="7630" y="4025"/>
                      <a:pt x="7588" y="4025"/>
                    </a:cubicBezTo>
                    <a:cubicBezTo>
                      <a:pt x="7518" y="4025"/>
                      <a:pt x="7463" y="4025"/>
                      <a:pt x="7407" y="4039"/>
                    </a:cubicBezTo>
                    <a:cubicBezTo>
                      <a:pt x="7309" y="4067"/>
                      <a:pt x="7212" y="4095"/>
                      <a:pt x="7184" y="4109"/>
                    </a:cubicBezTo>
                    <a:cubicBezTo>
                      <a:pt x="7128" y="4150"/>
                      <a:pt x="7114" y="4178"/>
                      <a:pt x="7128" y="4234"/>
                    </a:cubicBezTo>
                    <a:lnTo>
                      <a:pt x="7184" y="4290"/>
                    </a:lnTo>
                    <a:cubicBezTo>
                      <a:pt x="7198" y="4304"/>
                      <a:pt x="7212" y="4346"/>
                      <a:pt x="7239" y="4360"/>
                    </a:cubicBezTo>
                    <a:cubicBezTo>
                      <a:pt x="7253" y="4374"/>
                      <a:pt x="7281" y="4388"/>
                      <a:pt x="7323" y="4415"/>
                    </a:cubicBezTo>
                    <a:cubicBezTo>
                      <a:pt x="7170" y="4415"/>
                      <a:pt x="7002" y="4415"/>
                      <a:pt x="6849" y="4443"/>
                    </a:cubicBezTo>
                    <a:cubicBezTo>
                      <a:pt x="6695" y="4485"/>
                      <a:pt x="6542" y="4527"/>
                      <a:pt x="6403" y="4625"/>
                    </a:cubicBezTo>
                    <a:cubicBezTo>
                      <a:pt x="6096" y="4778"/>
                      <a:pt x="5859" y="5001"/>
                      <a:pt x="5677" y="5294"/>
                    </a:cubicBezTo>
                    <a:cubicBezTo>
                      <a:pt x="5649" y="5350"/>
                      <a:pt x="5635" y="5406"/>
                      <a:pt x="5594" y="5462"/>
                    </a:cubicBezTo>
                    <a:cubicBezTo>
                      <a:pt x="5566" y="5503"/>
                      <a:pt x="5538" y="5559"/>
                      <a:pt x="5524" y="5601"/>
                    </a:cubicBezTo>
                    <a:cubicBezTo>
                      <a:pt x="5426" y="5880"/>
                      <a:pt x="5370" y="6173"/>
                      <a:pt x="5370" y="6466"/>
                    </a:cubicBezTo>
                    <a:cubicBezTo>
                      <a:pt x="5370" y="6689"/>
                      <a:pt x="5398" y="6898"/>
                      <a:pt x="5454" y="7108"/>
                    </a:cubicBezTo>
                    <a:cubicBezTo>
                      <a:pt x="5510" y="7317"/>
                      <a:pt x="5607" y="7512"/>
                      <a:pt x="5719" y="7693"/>
                    </a:cubicBezTo>
                    <a:cubicBezTo>
                      <a:pt x="5928" y="8042"/>
                      <a:pt x="6221" y="8321"/>
                      <a:pt x="6542" y="8488"/>
                    </a:cubicBezTo>
                    <a:cubicBezTo>
                      <a:pt x="6612" y="8530"/>
                      <a:pt x="6695" y="8572"/>
                      <a:pt x="6765" y="8614"/>
                    </a:cubicBezTo>
                    <a:lnTo>
                      <a:pt x="6988" y="8698"/>
                    </a:lnTo>
                    <a:cubicBezTo>
                      <a:pt x="7058" y="8740"/>
                      <a:pt x="7142" y="8753"/>
                      <a:pt x="7239" y="8767"/>
                    </a:cubicBezTo>
                    <a:lnTo>
                      <a:pt x="7351" y="8809"/>
                    </a:lnTo>
                    <a:cubicBezTo>
                      <a:pt x="7393" y="8823"/>
                      <a:pt x="7449" y="8823"/>
                      <a:pt x="7477" y="8823"/>
                    </a:cubicBezTo>
                    <a:cubicBezTo>
                      <a:pt x="7665" y="8863"/>
                      <a:pt x="7854" y="8880"/>
                      <a:pt x="8040" y="8880"/>
                    </a:cubicBezTo>
                    <a:cubicBezTo>
                      <a:pt x="8184" y="8880"/>
                      <a:pt x="8327" y="8869"/>
                      <a:pt x="8467" y="8851"/>
                    </a:cubicBezTo>
                    <a:cubicBezTo>
                      <a:pt x="8648" y="8837"/>
                      <a:pt x="8802" y="8809"/>
                      <a:pt x="8955" y="8753"/>
                    </a:cubicBezTo>
                    <a:lnTo>
                      <a:pt x="9206" y="8670"/>
                    </a:lnTo>
                    <a:cubicBezTo>
                      <a:pt x="9290" y="8642"/>
                      <a:pt x="9360" y="8600"/>
                      <a:pt x="9429" y="8558"/>
                    </a:cubicBezTo>
                    <a:cubicBezTo>
                      <a:pt x="9471" y="8544"/>
                      <a:pt x="9499" y="8530"/>
                      <a:pt x="9555" y="8502"/>
                    </a:cubicBezTo>
                    <a:lnTo>
                      <a:pt x="9653" y="8447"/>
                    </a:lnTo>
                    <a:cubicBezTo>
                      <a:pt x="9722" y="8405"/>
                      <a:pt x="9792" y="8349"/>
                      <a:pt x="9862" y="8321"/>
                    </a:cubicBezTo>
                    <a:lnTo>
                      <a:pt x="10071" y="8182"/>
                    </a:lnTo>
                    <a:lnTo>
                      <a:pt x="10266" y="8028"/>
                    </a:lnTo>
                    <a:cubicBezTo>
                      <a:pt x="10545" y="7763"/>
                      <a:pt x="10796" y="7456"/>
                      <a:pt x="10978" y="7094"/>
                    </a:cubicBezTo>
                    <a:cubicBezTo>
                      <a:pt x="11033" y="7010"/>
                      <a:pt x="11075" y="6926"/>
                      <a:pt x="11103" y="6815"/>
                    </a:cubicBezTo>
                    <a:cubicBezTo>
                      <a:pt x="11145" y="6731"/>
                      <a:pt x="11187" y="6647"/>
                      <a:pt x="11215" y="6536"/>
                    </a:cubicBezTo>
                    <a:cubicBezTo>
                      <a:pt x="11243" y="6452"/>
                      <a:pt x="11285" y="6354"/>
                      <a:pt x="11312" y="6257"/>
                    </a:cubicBezTo>
                    <a:cubicBezTo>
                      <a:pt x="11354" y="6159"/>
                      <a:pt x="11368" y="6061"/>
                      <a:pt x="11396" y="5964"/>
                    </a:cubicBezTo>
                    <a:cubicBezTo>
                      <a:pt x="11466" y="5699"/>
                      <a:pt x="11508" y="5420"/>
                      <a:pt x="11522" y="5141"/>
                    </a:cubicBezTo>
                    <a:cubicBezTo>
                      <a:pt x="11536" y="4862"/>
                      <a:pt x="11522" y="4569"/>
                      <a:pt x="11466" y="4290"/>
                    </a:cubicBezTo>
                    <a:cubicBezTo>
                      <a:pt x="11382" y="3718"/>
                      <a:pt x="11145" y="3160"/>
                      <a:pt x="10810" y="2672"/>
                    </a:cubicBezTo>
                    <a:cubicBezTo>
                      <a:pt x="10476" y="2184"/>
                      <a:pt x="10043" y="1751"/>
                      <a:pt x="9555" y="1403"/>
                    </a:cubicBezTo>
                    <a:cubicBezTo>
                      <a:pt x="9067" y="1026"/>
                      <a:pt x="8523" y="747"/>
                      <a:pt x="7951" y="524"/>
                    </a:cubicBezTo>
                    <a:cubicBezTo>
                      <a:pt x="7379" y="301"/>
                      <a:pt x="6779" y="161"/>
                      <a:pt x="6151" y="77"/>
                    </a:cubicBezTo>
                    <a:cubicBezTo>
                      <a:pt x="5819" y="25"/>
                      <a:pt x="5482" y="0"/>
                      <a:pt x="514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9"/>
              <p:cNvSpPr/>
              <p:nvPr/>
            </p:nvSpPr>
            <p:spPr>
              <a:xfrm>
                <a:off x="661779" y="4768198"/>
                <a:ext cx="599464" cy="19948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454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9" y="210"/>
                      <a:pt x="781" y="503"/>
                      <a:pt x="1158" y="768"/>
                    </a:cubicBezTo>
                    <a:cubicBezTo>
                      <a:pt x="1130" y="824"/>
                      <a:pt x="1158" y="880"/>
                      <a:pt x="1186" y="908"/>
                    </a:cubicBezTo>
                    <a:cubicBezTo>
                      <a:pt x="1367" y="1047"/>
                      <a:pt x="1521" y="1187"/>
                      <a:pt x="1660" y="1340"/>
                    </a:cubicBezTo>
                    <a:cubicBezTo>
                      <a:pt x="1660" y="1368"/>
                      <a:pt x="1674" y="1382"/>
                      <a:pt x="1688" y="1396"/>
                    </a:cubicBezTo>
                    <a:lnTo>
                      <a:pt x="1744" y="1452"/>
                    </a:lnTo>
                    <a:cubicBezTo>
                      <a:pt x="1953" y="1717"/>
                      <a:pt x="2092" y="2023"/>
                      <a:pt x="2092" y="2428"/>
                    </a:cubicBezTo>
                    <a:cubicBezTo>
                      <a:pt x="2092" y="2637"/>
                      <a:pt x="2162" y="2763"/>
                      <a:pt x="2316" y="2916"/>
                    </a:cubicBezTo>
                    <a:cubicBezTo>
                      <a:pt x="2664" y="3293"/>
                      <a:pt x="3334" y="3404"/>
                      <a:pt x="3808" y="3572"/>
                    </a:cubicBezTo>
                    <a:cubicBezTo>
                      <a:pt x="3819" y="3578"/>
                      <a:pt x="3829" y="3581"/>
                      <a:pt x="3838" y="3581"/>
                    </a:cubicBezTo>
                    <a:cubicBezTo>
                      <a:pt x="3888" y="3581"/>
                      <a:pt x="3909" y="3498"/>
                      <a:pt x="3850" y="3474"/>
                    </a:cubicBezTo>
                    <a:cubicBezTo>
                      <a:pt x="3669" y="3363"/>
                      <a:pt x="3473" y="3265"/>
                      <a:pt x="3292" y="3111"/>
                    </a:cubicBezTo>
                    <a:cubicBezTo>
                      <a:pt x="3292" y="3084"/>
                      <a:pt x="3278" y="3056"/>
                      <a:pt x="3250" y="3042"/>
                    </a:cubicBezTo>
                    <a:cubicBezTo>
                      <a:pt x="3222" y="3014"/>
                      <a:pt x="3208" y="3014"/>
                      <a:pt x="3194" y="3000"/>
                    </a:cubicBezTo>
                    <a:cubicBezTo>
                      <a:pt x="3111" y="2930"/>
                      <a:pt x="3041" y="2846"/>
                      <a:pt x="2985" y="2749"/>
                    </a:cubicBezTo>
                    <a:cubicBezTo>
                      <a:pt x="2901" y="2512"/>
                      <a:pt x="2804" y="2233"/>
                      <a:pt x="2706" y="1968"/>
                    </a:cubicBezTo>
                    <a:cubicBezTo>
                      <a:pt x="2692" y="1884"/>
                      <a:pt x="2664" y="1800"/>
                      <a:pt x="2636" y="1731"/>
                    </a:cubicBezTo>
                    <a:cubicBezTo>
                      <a:pt x="2622" y="1675"/>
                      <a:pt x="2581" y="1619"/>
                      <a:pt x="2553" y="1563"/>
                    </a:cubicBezTo>
                    <a:lnTo>
                      <a:pt x="2553" y="1563"/>
                    </a:lnTo>
                    <a:cubicBezTo>
                      <a:pt x="2860" y="1731"/>
                      <a:pt x="3180" y="1870"/>
                      <a:pt x="3473" y="2023"/>
                    </a:cubicBezTo>
                    <a:cubicBezTo>
                      <a:pt x="4380" y="2512"/>
                      <a:pt x="5356" y="2874"/>
                      <a:pt x="6361" y="3125"/>
                    </a:cubicBezTo>
                    <a:cubicBezTo>
                      <a:pt x="6500" y="3195"/>
                      <a:pt x="6668" y="3237"/>
                      <a:pt x="6807" y="3293"/>
                    </a:cubicBezTo>
                    <a:cubicBezTo>
                      <a:pt x="6947" y="3349"/>
                      <a:pt x="7058" y="3404"/>
                      <a:pt x="7184" y="3474"/>
                    </a:cubicBezTo>
                    <a:cubicBezTo>
                      <a:pt x="7295" y="3544"/>
                      <a:pt x="7379" y="3614"/>
                      <a:pt x="7477" y="3683"/>
                    </a:cubicBezTo>
                    <a:cubicBezTo>
                      <a:pt x="7574" y="3753"/>
                      <a:pt x="7658" y="3837"/>
                      <a:pt x="7742" y="3921"/>
                    </a:cubicBezTo>
                    <a:cubicBezTo>
                      <a:pt x="7825" y="4004"/>
                      <a:pt x="7937" y="4102"/>
                      <a:pt x="8035" y="4186"/>
                    </a:cubicBezTo>
                    <a:cubicBezTo>
                      <a:pt x="8314" y="4395"/>
                      <a:pt x="8704" y="4492"/>
                      <a:pt x="9081" y="4534"/>
                    </a:cubicBezTo>
                    <a:cubicBezTo>
                      <a:pt x="9276" y="4548"/>
                      <a:pt x="9485" y="4548"/>
                      <a:pt x="9680" y="4548"/>
                    </a:cubicBezTo>
                    <a:cubicBezTo>
                      <a:pt x="9876" y="4534"/>
                      <a:pt x="10057" y="4534"/>
                      <a:pt x="10238" y="4520"/>
                    </a:cubicBezTo>
                    <a:cubicBezTo>
                      <a:pt x="10336" y="4492"/>
                      <a:pt x="10322" y="4381"/>
                      <a:pt x="10224" y="4381"/>
                    </a:cubicBezTo>
                    <a:cubicBezTo>
                      <a:pt x="9667" y="4325"/>
                      <a:pt x="9332" y="4144"/>
                      <a:pt x="8983" y="3851"/>
                    </a:cubicBezTo>
                    <a:cubicBezTo>
                      <a:pt x="8871" y="3767"/>
                      <a:pt x="8718" y="3614"/>
                      <a:pt x="8593" y="3558"/>
                    </a:cubicBezTo>
                    <a:cubicBezTo>
                      <a:pt x="8579" y="3544"/>
                      <a:pt x="8565" y="3544"/>
                      <a:pt x="8551" y="3516"/>
                    </a:cubicBezTo>
                    <a:lnTo>
                      <a:pt x="8551" y="3516"/>
                    </a:lnTo>
                    <a:cubicBezTo>
                      <a:pt x="8732" y="3558"/>
                      <a:pt x="8927" y="3558"/>
                      <a:pt x="9136" y="3572"/>
                    </a:cubicBezTo>
                    <a:lnTo>
                      <a:pt x="9625" y="3614"/>
                    </a:lnTo>
                    <a:cubicBezTo>
                      <a:pt x="9727" y="3614"/>
                      <a:pt x="9842" y="3620"/>
                      <a:pt x="9956" y="3620"/>
                    </a:cubicBezTo>
                    <a:cubicBezTo>
                      <a:pt x="10014" y="3620"/>
                      <a:pt x="10071" y="3618"/>
                      <a:pt x="10127" y="3614"/>
                    </a:cubicBezTo>
                    <a:lnTo>
                      <a:pt x="10601" y="3558"/>
                    </a:lnTo>
                    <a:cubicBezTo>
                      <a:pt x="11354" y="3544"/>
                      <a:pt x="12135" y="3488"/>
                      <a:pt x="12875" y="3209"/>
                    </a:cubicBezTo>
                    <a:cubicBezTo>
                      <a:pt x="13042" y="3139"/>
                      <a:pt x="13223" y="3014"/>
                      <a:pt x="13363" y="2888"/>
                    </a:cubicBezTo>
                    <a:cubicBezTo>
                      <a:pt x="13502" y="2749"/>
                      <a:pt x="13600" y="2581"/>
                      <a:pt x="13656" y="2428"/>
                    </a:cubicBezTo>
                    <a:cubicBezTo>
                      <a:pt x="13670" y="2386"/>
                      <a:pt x="13656" y="2372"/>
                      <a:pt x="13642" y="2358"/>
                    </a:cubicBezTo>
                    <a:cubicBezTo>
                      <a:pt x="13614" y="2219"/>
                      <a:pt x="13502" y="2107"/>
                      <a:pt x="13363" y="2107"/>
                    </a:cubicBezTo>
                    <a:cubicBezTo>
                      <a:pt x="13237" y="2121"/>
                      <a:pt x="13168" y="2233"/>
                      <a:pt x="13084" y="2358"/>
                    </a:cubicBezTo>
                    <a:cubicBezTo>
                      <a:pt x="13014" y="2470"/>
                      <a:pt x="12944" y="2609"/>
                      <a:pt x="12875" y="2679"/>
                    </a:cubicBezTo>
                    <a:cubicBezTo>
                      <a:pt x="12833" y="2721"/>
                      <a:pt x="12833" y="2735"/>
                      <a:pt x="12819" y="2777"/>
                    </a:cubicBezTo>
                    <a:lnTo>
                      <a:pt x="12805" y="2791"/>
                    </a:lnTo>
                    <a:cubicBezTo>
                      <a:pt x="12596" y="2888"/>
                      <a:pt x="12387" y="2986"/>
                      <a:pt x="12149" y="3056"/>
                    </a:cubicBezTo>
                    <a:cubicBezTo>
                      <a:pt x="11591" y="3237"/>
                      <a:pt x="10992" y="3349"/>
                      <a:pt x="10392" y="3404"/>
                    </a:cubicBezTo>
                    <a:cubicBezTo>
                      <a:pt x="10195" y="3418"/>
                      <a:pt x="10001" y="3424"/>
                      <a:pt x="9809" y="3424"/>
                    </a:cubicBezTo>
                    <a:cubicBezTo>
                      <a:pt x="9401" y="3424"/>
                      <a:pt x="9000" y="3396"/>
                      <a:pt x="8593" y="3349"/>
                    </a:cubicBezTo>
                    <a:cubicBezTo>
                      <a:pt x="8383" y="3335"/>
                      <a:pt x="8174" y="3279"/>
                      <a:pt x="7951" y="3237"/>
                    </a:cubicBezTo>
                    <a:cubicBezTo>
                      <a:pt x="7811" y="3209"/>
                      <a:pt x="7658" y="3167"/>
                      <a:pt x="7505" y="3153"/>
                    </a:cubicBezTo>
                    <a:cubicBezTo>
                      <a:pt x="7337" y="3125"/>
                      <a:pt x="7184" y="3084"/>
                      <a:pt x="7030" y="3028"/>
                    </a:cubicBezTo>
                    <a:cubicBezTo>
                      <a:pt x="6919" y="3000"/>
                      <a:pt x="6807" y="2958"/>
                      <a:pt x="6682" y="2930"/>
                    </a:cubicBezTo>
                    <a:cubicBezTo>
                      <a:pt x="6570" y="2888"/>
                      <a:pt x="6486" y="2860"/>
                      <a:pt x="6389" y="2846"/>
                    </a:cubicBezTo>
                    <a:cubicBezTo>
                      <a:pt x="6277" y="2805"/>
                      <a:pt x="6179" y="2777"/>
                      <a:pt x="6082" y="2735"/>
                    </a:cubicBezTo>
                    <a:cubicBezTo>
                      <a:pt x="5928" y="2679"/>
                      <a:pt x="5775" y="2637"/>
                      <a:pt x="5635" y="2581"/>
                    </a:cubicBezTo>
                    <a:cubicBezTo>
                      <a:pt x="5705" y="2581"/>
                      <a:pt x="5775" y="2581"/>
                      <a:pt x="5845" y="2540"/>
                    </a:cubicBezTo>
                    <a:cubicBezTo>
                      <a:pt x="6124" y="2470"/>
                      <a:pt x="6263" y="2330"/>
                      <a:pt x="6486" y="2177"/>
                    </a:cubicBezTo>
                    <a:cubicBezTo>
                      <a:pt x="6807" y="1954"/>
                      <a:pt x="7156" y="1884"/>
                      <a:pt x="7518" y="1870"/>
                    </a:cubicBezTo>
                    <a:cubicBezTo>
                      <a:pt x="7644" y="1870"/>
                      <a:pt x="7602" y="1689"/>
                      <a:pt x="7518" y="1675"/>
                    </a:cubicBezTo>
                    <a:cubicBezTo>
                      <a:pt x="7375" y="1644"/>
                      <a:pt x="7234" y="1628"/>
                      <a:pt x="7092" y="1628"/>
                    </a:cubicBezTo>
                    <a:cubicBezTo>
                      <a:pt x="6848" y="1628"/>
                      <a:pt x="6603" y="1675"/>
                      <a:pt x="6347" y="1772"/>
                    </a:cubicBezTo>
                    <a:cubicBezTo>
                      <a:pt x="6040" y="1898"/>
                      <a:pt x="5719" y="1982"/>
                      <a:pt x="5412" y="2023"/>
                    </a:cubicBezTo>
                    <a:cubicBezTo>
                      <a:pt x="5789" y="1842"/>
                      <a:pt x="6124" y="1605"/>
                      <a:pt x="6500" y="1479"/>
                    </a:cubicBezTo>
                    <a:cubicBezTo>
                      <a:pt x="6570" y="1479"/>
                      <a:pt x="6570" y="1270"/>
                      <a:pt x="6430" y="1256"/>
                    </a:cubicBezTo>
                    <a:lnTo>
                      <a:pt x="6403" y="1256"/>
                    </a:lnTo>
                    <a:cubicBezTo>
                      <a:pt x="6249" y="1256"/>
                      <a:pt x="6110" y="1256"/>
                      <a:pt x="5970" y="1298"/>
                    </a:cubicBezTo>
                    <a:cubicBezTo>
                      <a:pt x="5845" y="1326"/>
                      <a:pt x="5719" y="1368"/>
                      <a:pt x="5594" y="1410"/>
                    </a:cubicBezTo>
                    <a:cubicBezTo>
                      <a:pt x="5370" y="1521"/>
                      <a:pt x="5133" y="1647"/>
                      <a:pt x="4798" y="1731"/>
                    </a:cubicBezTo>
                    <a:cubicBezTo>
                      <a:pt x="4582" y="1793"/>
                      <a:pt x="4356" y="1828"/>
                      <a:pt x="4129" y="1828"/>
                    </a:cubicBezTo>
                    <a:cubicBezTo>
                      <a:pt x="3902" y="1828"/>
                      <a:pt x="3676" y="1793"/>
                      <a:pt x="3459" y="1717"/>
                    </a:cubicBezTo>
                    <a:cubicBezTo>
                      <a:pt x="3418" y="1689"/>
                      <a:pt x="3404" y="1689"/>
                      <a:pt x="3362" y="1675"/>
                    </a:cubicBezTo>
                    <a:cubicBezTo>
                      <a:pt x="3292" y="1647"/>
                      <a:pt x="3222" y="1605"/>
                      <a:pt x="3180" y="1591"/>
                    </a:cubicBezTo>
                    <a:cubicBezTo>
                      <a:pt x="2581" y="1312"/>
                      <a:pt x="2037" y="1033"/>
                      <a:pt x="1576" y="782"/>
                    </a:cubicBezTo>
                    <a:cubicBezTo>
                      <a:pt x="1102" y="545"/>
                      <a:pt x="712" y="350"/>
                      <a:pt x="433" y="210"/>
                    </a:cubicBezTo>
                    <a:cubicBezTo>
                      <a:pt x="154" y="7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9"/>
              <p:cNvSpPr/>
              <p:nvPr/>
            </p:nvSpPr>
            <p:spPr>
              <a:xfrm>
                <a:off x="979234" y="4805252"/>
                <a:ext cx="71698" cy="4182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6" y="112"/>
                      <a:pt x="238" y="237"/>
                      <a:pt x="336" y="377"/>
                    </a:cubicBezTo>
                    <a:lnTo>
                      <a:pt x="531" y="572"/>
                    </a:lnTo>
                    <a:cubicBezTo>
                      <a:pt x="615" y="628"/>
                      <a:pt x="684" y="698"/>
                      <a:pt x="796" y="754"/>
                    </a:cubicBezTo>
                    <a:cubicBezTo>
                      <a:pt x="838" y="781"/>
                      <a:pt x="908" y="823"/>
                      <a:pt x="977" y="837"/>
                    </a:cubicBezTo>
                    <a:cubicBezTo>
                      <a:pt x="1047" y="865"/>
                      <a:pt x="1117" y="893"/>
                      <a:pt x="1186" y="907"/>
                    </a:cubicBezTo>
                    <a:cubicBezTo>
                      <a:pt x="1326" y="935"/>
                      <a:pt x="1465" y="963"/>
                      <a:pt x="1605" y="977"/>
                    </a:cubicBezTo>
                    <a:cubicBezTo>
                      <a:pt x="1633" y="977"/>
                      <a:pt x="1661" y="963"/>
                      <a:pt x="1675" y="963"/>
                    </a:cubicBezTo>
                    <a:cubicBezTo>
                      <a:pt x="1438" y="781"/>
                      <a:pt x="1242" y="572"/>
                      <a:pt x="1033" y="391"/>
                    </a:cubicBezTo>
                    <a:cubicBezTo>
                      <a:pt x="880" y="224"/>
                      <a:pt x="698" y="140"/>
                      <a:pt x="517" y="70"/>
                    </a:cubicBezTo>
                    <a:cubicBezTo>
                      <a:pt x="405" y="70"/>
                      <a:pt x="308" y="56"/>
                      <a:pt x="196" y="42"/>
                    </a:cubicBezTo>
                    <a:cubicBezTo>
                      <a:pt x="126" y="14"/>
                      <a:pt x="71" y="14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9"/>
              <p:cNvSpPr/>
              <p:nvPr/>
            </p:nvSpPr>
            <p:spPr>
              <a:xfrm>
                <a:off x="599377" y="4128595"/>
                <a:ext cx="463696" cy="476940"/>
              </a:xfrm>
              <a:custGeom>
                <a:avLst/>
                <a:gdLst/>
                <a:ahLst/>
                <a:cxnLst/>
                <a:rect l="l" t="t" r="r" b="b"/>
                <a:pathLst>
                  <a:path w="10574" h="10876" extrusionOk="0">
                    <a:moveTo>
                      <a:pt x="10256" y="0"/>
                    </a:moveTo>
                    <a:cubicBezTo>
                      <a:pt x="10227" y="0"/>
                      <a:pt x="10198" y="4"/>
                      <a:pt x="10169" y="10"/>
                    </a:cubicBezTo>
                    <a:cubicBezTo>
                      <a:pt x="10099" y="24"/>
                      <a:pt x="10016" y="65"/>
                      <a:pt x="9946" y="93"/>
                    </a:cubicBezTo>
                    <a:cubicBezTo>
                      <a:pt x="9806" y="191"/>
                      <a:pt x="9667" y="289"/>
                      <a:pt x="9569" y="330"/>
                    </a:cubicBezTo>
                    <a:cubicBezTo>
                      <a:pt x="9527" y="344"/>
                      <a:pt x="9499" y="358"/>
                      <a:pt x="9472" y="372"/>
                    </a:cubicBezTo>
                    <a:lnTo>
                      <a:pt x="9444" y="372"/>
                    </a:lnTo>
                    <a:cubicBezTo>
                      <a:pt x="9318" y="400"/>
                      <a:pt x="9179" y="414"/>
                      <a:pt x="9067" y="428"/>
                    </a:cubicBezTo>
                    <a:cubicBezTo>
                      <a:pt x="8941" y="442"/>
                      <a:pt x="8802" y="470"/>
                      <a:pt x="8676" y="498"/>
                    </a:cubicBezTo>
                    <a:cubicBezTo>
                      <a:pt x="8035" y="609"/>
                      <a:pt x="7365" y="819"/>
                      <a:pt x="6765" y="1070"/>
                    </a:cubicBezTo>
                    <a:cubicBezTo>
                      <a:pt x="6138" y="1335"/>
                      <a:pt x="5538" y="1670"/>
                      <a:pt x="4994" y="2046"/>
                    </a:cubicBezTo>
                    <a:cubicBezTo>
                      <a:pt x="4896" y="2116"/>
                      <a:pt x="4813" y="2186"/>
                      <a:pt x="4701" y="2255"/>
                    </a:cubicBezTo>
                    <a:cubicBezTo>
                      <a:pt x="4603" y="2325"/>
                      <a:pt x="4492" y="2395"/>
                      <a:pt x="4408" y="2492"/>
                    </a:cubicBezTo>
                    <a:cubicBezTo>
                      <a:pt x="4143" y="2702"/>
                      <a:pt x="3864" y="2939"/>
                      <a:pt x="3599" y="3190"/>
                    </a:cubicBezTo>
                    <a:cubicBezTo>
                      <a:pt x="3502" y="3274"/>
                      <a:pt x="3418" y="3371"/>
                      <a:pt x="3306" y="3483"/>
                    </a:cubicBezTo>
                    <a:cubicBezTo>
                      <a:pt x="3153" y="3650"/>
                      <a:pt x="2971" y="3832"/>
                      <a:pt x="2818" y="4027"/>
                    </a:cubicBezTo>
                    <a:cubicBezTo>
                      <a:pt x="2692" y="4166"/>
                      <a:pt x="2581" y="4306"/>
                      <a:pt x="2469" y="4459"/>
                    </a:cubicBezTo>
                    <a:cubicBezTo>
                      <a:pt x="2483" y="4376"/>
                      <a:pt x="2525" y="4306"/>
                      <a:pt x="2525" y="4208"/>
                    </a:cubicBezTo>
                    <a:cubicBezTo>
                      <a:pt x="2581" y="3915"/>
                      <a:pt x="2525" y="3692"/>
                      <a:pt x="2483" y="3413"/>
                    </a:cubicBezTo>
                    <a:cubicBezTo>
                      <a:pt x="2469" y="3204"/>
                      <a:pt x="2511" y="2995"/>
                      <a:pt x="2581" y="2785"/>
                    </a:cubicBezTo>
                    <a:cubicBezTo>
                      <a:pt x="2651" y="2576"/>
                      <a:pt x="2762" y="2367"/>
                      <a:pt x="2902" y="2172"/>
                    </a:cubicBezTo>
                    <a:cubicBezTo>
                      <a:pt x="2965" y="2090"/>
                      <a:pt x="2911" y="2032"/>
                      <a:pt x="2842" y="2032"/>
                    </a:cubicBezTo>
                    <a:cubicBezTo>
                      <a:pt x="2805" y="2032"/>
                      <a:pt x="2764" y="2049"/>
                      <a:pt x="2734" y="2088"/>
                    </a:cubicBezTo>
                    <a:cubicBezTo>
                      <a:pt x="2330" y="2492"/>
                      <a:pt x="2107" y="2939"/>
                      <a:pt x="2037" y="3441"/>
                    </a:cubicBezTo>
                    <a:cubicBezTo>
                      <a:pt x="1995" y="3636"/>
                      <a:pt x="1967" y="3832"/>
                      <a:pt x="1953" y="4027"/>
                    </a:cubicBezTo>
                    <a:cubicBezTo>
                      <a:pt x="1911" y="4208"/>
                      <a:pt x="1883" y="4390"/>
                      <a:pt x="1842" y="4585"/>
                    </a:cubicBezTo>
                    <a:cubicBezTo>
                      <a:pt x="1828" y="4348"/>
                      <a:pt x="1786" y="4124"/>
                      <a:pt x="1786" y="3901"/>
                    </a:cubicBezTo>
                    <a:cubicBezTo>
                      <a:pt x="1772" y="3678"/>
                      <a:pt x="1772" y="3427"/>
                      <a:pt x="1842" y="3190"/>
                    </a:cubicBezTo>
                    <a:cubicBezTo>
                      <a:pt x="1842" y="3106"/>
                      <a:pt x="1766" y="3047"/>
                      <a:pt x="1687" y="3047"/>
                    </a:cubicBezTo>
                    <a:cubicBezTo>
                      <a:pt x="1635" y="3047"/>
                      <a:pt x="1582" y="3073"/>
                      <a:pt x="1549" y="3134"/>
                    </a:cubicBezTo>
                    <a:cubicBezTo>
                      <a:pt x="1549" y="3148"/>
                      <a:pt x="1535" y="3148"/>
                      <a:pt x="1535" y="3162"/>
                    </a:cubicBezTo>
                    <a:cubicBezTo>
                      <a:pt x="1423" y="3357"/>
                      <a:pt x="1353" y="3553"/>
                      <a:pt x="1326" y="3706"/>
                    </a:cubicBezTo>
                    <a:cubicBezTo>
                      <a:pt x="1284" y="3859"/>
                      <a:pt x="1270" y="4027"/>
                      <a:pt x="1270" y="4166"/>
                    </a:cubicBezTo>
                    <a:cubicBezTo>
                      <a:pt x="1270" y="4320"/>
                      <a:pt x="1284" y="4459"/>
                      <a:pt x="1284" y="4613"/>
                    </a:cubicBezTo>
                    <a:cubicBezTo>
                      <a:pt x="1298" y="4766"/>
                      <a:pt x="1298" y="4947"/>
                      <a:pt x="1298" y="5143"/>
                    </a:cubicBezTo>
                    <a:cubicBezTo>
                      <a:pt x="1298" y="5394"/>
                      <a:pt x="1284" y="5659"/>
                      <a:pt x="1242" y="5910"/>
                    </a:cubicBezTo>
                    <a:cubicBezTo>
                      <a:pt x="1228" y="6021"/>
                      <a:pt x="1214" y="6161"/>
                      <a:pt x="1172" y="6287"/>
                    </a:cubicBezTo>
                    <a:cubicBezTo>
                      <a:pt x="1144" y="6412"/>
                      <a:pt x="1102" y="6538"/>
                      <a:pt x="1060" y="6677"/>
                    </a:cubicBezTo>
                    <a:cubicBezTo>
                      <a:pt x="1047" y="6705"/>
                      <a:pt x="1047" y="6747"/>
                      <a:pt x="1019" y="6775"/>
                    </a:cubicBezTo>
                    <a:cubicBezTo>
                      <a:pt x="991" y="6844"/>
                      <a:pt x="949" y="6928"/>
                      <a:pt x="921" y="6998"/>
                    </a:cubicBezTo>
                    <a:cubicBezTo>
                      <a:pt x="600" y="7681"/>
                      <a:pt x="391" y="8351"/>
                      <a:pt x="251" y="8923"/>
                    </a:cubicBezTo>
                    <a:cubicBezTo>
                      <a:pt x="112" y="9495"/>
                      <a:pt x="42" y="9983"/>
                      <a:pt x="14" y="10332"/>
                    </a:cubicBezTo>
                    <a:cubicBezTo>
                      <a:pt x="0" y="10513"/>
                      <a:pt x="0" y="10652"/>
                      <a:pt x="0" y="10736"/>
                    </a:cubicBezTo>
                    <a:lnTo>
                      <a:pt x="0" y="10876"/>
                    </a:lnTo>
                    <a:cubicBezTo>
                      <a:pt x="14" y="10360"/>
                      <a:pt x="168" y="9843"/>
                      <a:pt x="349" y="9369"/>
                    </a:cubicBezTo>
                    <a:cubicBezTo>
                      <a:pt x="391" y="9369"/>
                      <a:pt x="447" y="9341"/>
                      <a:pt x="461" y="9285"/>
                    </a:cubicBezTo>
                    <a:cubicBezTo>
                      <a:pt x="544" y="9062"/>
                      <a:pt x="670" y="8853"/>
                      <a:pt x="795" y="8672"/>
                    </a:cubicBezTo>
                    <a:cubicBezTo>
                      <a:pt x="809" y="8658"/>
                      <a:pt x="823" y="8658"/>
                      <a:pt x="851" y="8630"/>
                    </a:cubicBezTo>
                    <a:cubicBezTo>
                      <a:pt x="865" y="8602"/>
                      <a:pt x="865" y="8588"/>
                      <a:pt x="879" y="8574"/>
                    </a:cubicBezTo>
                    <a:cubicBezTo>
                      <a:pt x="1005" y="8435"/>
                      <a:pt x="1130" y="8323"/>
                      <a:pt x="1284" y="8239"/>
                    </a:cubicBezTo>
                    <a:cubicBezTo>
                      <a:pt x="1437" y="8156"/>
                      <a:pt x="1618" y="8100"/>
                      <a:pt x="1814" y="8072"/>
                    </a:cubicBezTo>
                    <a:cubicBezTo>
                      <a:pt x="2023" y="8044"/>
                      <a:pt x="2135" y="7960"/>
                      <a:pt x="2274" y="7821"/>
                    </a:cubicBezTo>
                    <a:cubicBezTo>
                      <a:pt x="2330" y="7793"/>
                      <a:pt x="2372" y="7737"/>
                      <a:pt x="2400" y="7681"/>
                    </a:cubicBezTo>
                    <a:lnTo>
                      <a:pt x="2497" y="7528"/>
                    </a:lnTo>
                    <a:cubicBezTo>
                      <a:pt x="2567" y="7416"/>
                      <a:pt x="2609" y="7305"/>
                      <a:pt x="2679" y="7179"/>
                    </a:cubicBezTo>
                    <a:lnTo>
                      <a:pt x="2832" y="6817"/>
                    </a:lnTo>
                    <a:cubicBezTo>
                      <a:pt x="2888" y="6691"/>
                      <a:pt x="2944" y="6565"/>
                      <a:pt x="2985" y="6468"/>
                    </a:cubicBezTo>
                    <a:cubicBezTo>
                      <a:pt x="3015" y="6418"/>
                      <a:pt x="2967" y="6375"/>
                      <a:pt x="2927" y="6375"/>
                    </a:cubicBezTo>
                    <a:cubicBezTo>
                      <a:pt x="2911" y="6375"/>
                      <a:pt x="2896" y="6382"/>
                      <a:pt x="2888" y="6398"/>
                    </a:cubicBezTo>
                    <a:cubicBezTo>
                      <a:pt x="2790" y="6565"/>
                      <a:pt x="2623" y="6747"/>
                      <a:pt x="2483" y="6900"/>
                    </a:cubicBezTo>
                    <a:cubicBezTo>
                      <a:pt x="2469" y="6900"/>
                      <a:pt x="2427" y="6914"/>
                      <a:pt x="2414" y="6956"/>
                    </a:cubicBezTo>
                    <a:cubicBezTo>
                      <a:pt x="2400" y="6970"/>
                      <a:pt x="2400" y="6984"/>
                      <a:pt x="2386" y="6998"/>
                    </a:cubicBezTo>
                    <a:cubicBezTo>
                      <a:pt x="2344" y="7040"/>
                      <a:pt x="2288" y="7068"/>
                      <a:pt x="2260" y="7109"/>
                    </a:cubicBezTo>
                    <a:cubicBezTo>
                      <a:pt x="2232" y="7137"/>
                      <a:pt x="2176" y="7179"/>
                      <a:pt x="2135" y="7207"/>
                    </a:cubicBezTo>
                    <a:cubicBezTo>
                      <a:pt x="2023" y="7263"/>
                      <a:pt x="1883" y="7305"/>
                      <a:pt x="1744" y="7347"/>
                    </a:cubicBezTo>
                    <a:cubicBezTo>
                      <a:pt x="1591" y="7402"/>
                      <a:pt x="1479" y="7458"/>
                      <a:pt x="1353" y="7528"/>
                    </a:cubicBezTo>
                    <a:cubicBezTo>
                      <a:pt x="1270" y="7556"/>
                      <a:pt x="1186" y="7584"/>
                      <a:pt x="1116" y="7612"/>
                    </a:cubicBezTo>
                    <a:cubicBezTo>
                      <a:pt x="1060" y="7626"/>
                      <a:pt x="1005" y="7681"/>
                      <a:pt x="949" y="7723"/>
                    </a:cubicBezTo>
                    <a:lnTo>
                      <a:pt x="1158" y="7193"/>
                    </a:lnTo>
                    <a:cubicBezTo>
                      <a:pt x="1228" y="7026"/>
                      <a:pt x="1339" y="6858"/>
                      <a:pt x="1423" y="6691"/>
                    </a:cubicBezTo>
                    <a:cubicBezTo>
                      <a:pt x="1995" y="5715"/>
                      <a:pt x="2609" y="4752"/>
                      <a:pt x="3334" y="3887"/>
                    </a:cubicBezTo>
                    <a:lnTo>
                      <a:pt x="3529" y="3706"/>
                    </a:lnTo>
                    <a:cubicBezTo>
                      <a:pt x="3599" y="3650"/>
                      <a:pt x="3669" y="3608"/>
                      <a:pt x="3725" y="3539"/>
                    </a:cubicBezTo>
                    <a:cubicBezTo>
                      <a:pt x="3794" y="3483"/>
                      <a:pt x="3850" y="3427"/>
                      <a:pt x="3920" y="3399"/>
                    </a:cubicBezTo>
                    <a:cubicBezTo>
                      <a:pt x="3990" y="3357"/>
                      <a:pt x="4032" y="3329"/>
                      <a:pt x="4101" y="3288"/>
                    </a:cubicBezTo>
                    <a:cubicBezTo>
                      <a:pt x="4227" y="3232"/>
                      <a:pt x="4352" y="3204"/>
                      <a:pt x="4450" y="3162"/>
                    </a:cubicBezTo>
                    <a:lnTo>
                      <a:pt x="4827" y="3120"/>
                    </a:lnTo>
                    <a:cubicBezTo>
                      <a:pt x="4938" y="3092"/>
                      <a:pt x="5064" y="3078"/>
                      <a:pt x="5203" y="3064"/>
                    </a:cubicBezTo>
                    <a:cubicBezTo>
                      <a:pt x="5385" y="3050"/>
                      <a:pt x="5538" y="2981"/>
                      <a:pt x="5691" y="2925"/>
                    </a:cubicBezTo>
                    <a:cubicBezTo>
                      <a:pt x="5775" y="2883"/>
                      <a:pt x="5845" y="2855"/>
                      <a:pt x="5915" y="2813"/>
                    </a:cubicBezTo>
                    <a:cubicBezTo>
                      <a:pt x="5984" y="2785"/>
                      <a:pt x="6082" y="2730"/>
                      <a:pt x="6152" y="2702"/>
                    </a:cubicBezTo>
                    <a:cubicBezTo>
                      <a:pt x="6221" y="2660"/>
                      <a:pt x="6305" y="2604"/>
                      <a:pt x="6375" y="2562"/>
                    </a:cubicBezTo>
                    <a:cubicBezTo>
                      <a:pt x="6445" y="2520"/>
                      <a:pt x="6528" y="2465"/>
                      <a:pt x="6598" y="2423"/>
                    </a:cubicBezTo>
                    <a:cubicBezTo>
                      <a:pt x="6738" y="2325"/>
                      <a:pt x="6905" y="2241"/>
                      <a:pt x="7044" y="2172"/>
                    </a:cubicBezTo>
                    <a:cubicBezTo>
                      <a:pt x="7124" y="2145"/>
                      <a:pt x="7065" y="2031"/>
                      <a:pt x="6988" y="2031"/>
                    </a:cubicBezTo>
                    <a:cubicBezTo>
                      <a:pt x="6983" y="2031"/>
                      <a:pt x="6979" y="2031"/>
                      <a:pt x="6975" y="2032"/>
                    </a:cubicBezTo>
                    <a:cubicBezTo>
                      <a:pt x="6849" y="2074"/>
                      <a:pt x="6738" y="2102"/>
                      <a:pt x="6626" y="2116"/>
                    </a:cubicBezTo>
                    <a:lnTo>
                      <a:pt x="6305" y="2172"/>
                    </a:lnTo>
                    <a:cubicBezTo>
                      <a:pt x="6201" y="2179"/>
                      <a:pt x="6096" y="2182"/>
                      <a:pt x="5986" y="2182"/>
                    </a:cubicBezTo>
                    <a:cubicBezTo>
                      <a:pt x="5876" y="2182"/>
                      <a:pt x="5761" y="2179"/>
                      <a:pt x="5636" y="2172"/>
                    </a:cubicBezTo>
                    <a:cubicBezTo>
                      <a:pt x="5578" y="2166"/>
                      <a:pt x="5506" y="2163"/>
                      <a:pt x="5431" y="2163"/>
                    </a:cubicBezTo>
                    <a:cubicBezTo>
                      <a:pt x="5326" y="2163"/>
                      <a:pt x="5215" y="2169"/>
                      <a:pt x="5133" y="2186"/>
                    </a:cubicBezTo>
                    <a:cubicBezTo>
                      <a:pt x="5120" y="2186"/>
                      <a:pt x="5078" y="2214"/>
                      <a:pt x="5064" y="2214"/>
                    </a:cubicBezTo>
                    <a:cubicBezTo>
                      <a:pt x="5147" y="2158"/>
                      <a:pt x="5245" y="2088"/>
                      <a:pt x="5329" y="2032"/>
                    </a:cubicBezTo>
                    <a:cubicBezTo>
                      <a:pt x="5412" y="1962"/>
                      <a:pt x="5524" y="1935"/>
                      <a:pt x="5608" y="1865"/>
                    </a:cubicBezTo>
                    <a:cubicBezTo>
                      <a:pt x="5677" y="1809"/>
                      <a:pt x="5761" y="1767"/>
                      <a:pt x="5831" y="1739"/>
                    </a:cubicBezTo>
                    <a:lnTo>
                      <a:pt x="6082" y="1614"/>
                    </a:lnTo>
                    <a:cubicBezTo>
                      <a:pt x="6166" y="1586"/>
                      <a:pt x="6235" y="1530"/>
                      <a:pt x="6319" y="1488"/>
                    </a:cubicBezTo>
                    <a:cubicBezTo>
                      <a:pt x="6403" y="1460"/>
                      <a:pt x="6487" y="1418"/>
                      <a:pt x="6570" y="1391"/>
                    </a:cubicBezTo>
                    <a:cubicBezTo>
                      <a:pt x="6710" y="1321"/>
                      <a:pt x="6863" y="1251"/>
                      <a:pt x="7031" y="1167"/>
                    </a:cubicBezTo>
                    <a:lnTo>
                      <a:pt x="7184" y="1112"/>
                    </a:lnTo>
                    <a:lnTo>
                      <a:pt x="7323" y="1070"/>
                    </a:lnTo>
                    <a:lnTo>
                      <a:pt x="7616" y="1000"/>
                    </a:lnTo>
                    <a:cubicBezTo>
                      <a:pt x="7714" y="986"/>
                      <a:pt x="7812" y="972"/>
                      <a:pt x="7909" y="958"/>
                    </a:cubicBezTo>
                    <a:cubicBezTo>
                      <a:pt x="8007" y="930"/>
                      <a:pt x="8105" y="916"/>
                      <a:pt x="8202" y="916"/>
                    </a:cubicBezTo>
                    <a:cubicBezTo>
                      <a:pt x="8397" y="902"/>
                      <a:pt x="8593" y="861"/>
                      <a:pt x="8802" y="861"/>
                    </a:cubicBezTo>
                    <a:lnTo>
                      <a:pt x="9095" y="847"/>
                    </a:lnTo>
                    <a:cubicBezTo>
                      <a:pt x="9193" y="847"/>
                      <a:pt x="9290" y="847"/>
                      <a:pt x="9388" y="833"/>
                    </a:cubicBezTo>
                    <a:cubicBezTo>
                      <a:pt x="9444" y="833"/>
                      <a:pt x="9499" y="833"/>
                      <a:pt x="9527" y="819"/>
                    </a:cubicBezTo>
                    <a:cubicBezTo>
                      <a:pt x="9583" y="819"/>
                      <a:pt x="9639" y="791"/>
                      <a:pt x="9667" y="791"/>
                    </a:cubicBezTo>
                    <a:cubicBezTo>
                      <a:pt x="9778" y="777"/>
                      <a:pt x="9862" y="749"/>
                      <a:pt x="9960" y="707"/>
                    </a:cubicBezTo>
                    <a:cubicBezTo>
                      <a:pt x="10155" y="637"/>
                      <a:pt x="10336" y="568"/>
                      <a:pt x="10490" y="442"/>
                    </a:cubicBezTo>
                    <a:cubicBezTo>
                      <a:pt x="10504" y="428"/>
                      <a:pt x="10518" y="400"/>
                      <a:pt x="10504" y="372"/>
                    </a:cubicBezTo>
                    <a:cubicBezTo>
                      <a:pt x="10573" y="261"/>
                      <a:pt x="10546" y="93"/>
                      <a:pt x="10378" y="24"/>
                    </a:cubicBezTo>
                    <a:cubicBezTo>
                      <a:pt x="10337" y="7"/>
                      <a:pt x="10296" y="0"/>
                      <a:pt x="10256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9"/>
              <p:cNvSpPr/>
              <p:nvPr/>
            </p:nvSpPr>
            <p:spPr>
              <a:xfrm>
                <a:off x="789610" y="4228712"/>
                <a:ext cx="83232" cy="22672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517" extrusionOk="0">
                    <a:moveTo>
                      <a:pt x="1061" y="0"/>
                    </a:moveTo>
                    <a:cubicBezTo>
                      <a:pt x="935" y="0"/>
                      <a:pt x="837" y="14"/>
                      <a:pt x="726" y="28"/>
                    </a:cubicBezTo>
                    <a:cubicBezTo>
                      <a:pt x="628" y="70"/>
                      <a:pt x="544" y="98"/>
                      <a:pt x="433" y="154"/>
                    </a:cubicBezTo>
                    <a:cubicBezTo>
                      <a:pt x="349" y="223"/>
                      <a:pt x="238" y="293"/>
                      <a:pt x="154" y="377"/>
                    </a:cubicBezTo>
                    <a:lnTo>
                      <a:pt x="0" y="516"/>
                    </a:lnTo>
                    <a:cubicBezTo>
                      <a:pt x="130" y="490"/>
                      <a:pt x="258" y="486"/>
                      <a:pt x="388" y="486"/>
                    </a:cubicBezTo>
                    <a:cubicBezTo>
                      <a:pt x="462" y="486"/>
                      <a:pt x="538" y="487"/>
                      <a:pt x="615" y="487"/>
                    </a:cubicBezTo>
                    <a:cubicBezTo>
                      <a:pt x="764" y="487"/>
                      <a:pt x="920" y="481"/>
                      <a:pt x="1088" y="447"/>
                    </a:cubicBezTo>
                    <a:cubicBezTo>
                      <a:pt x="1228" y="391"/>
                      <a:pt x="1353" y="363"/>
                      <a:pt x="1479" y="307"/>
                    </a:cubicBezTo>
                    <a:cubicBezTo>
                      <a:pt x="1605" y="279"/>
                      <a:pt x="1716" y="223"/>
                      <a:pt x="1842" y="154"/>
                    </a:cubicBezTo>
                    <a:lnTo>
                      <a:pt x="1897" y="98"/>
                    </a:lnTo>
                    <a:lnTo>
                      <a:pt x="1479" y="42"/>
                    </a:lnTo>
                    <a:cubicBezTo>
                      <a:pt x="1409" y="28"/>
                      <a:pt x="1339" y="28"/>
                      <a:pt x="1270" y="14"/>
                    </a:cubicBezTo>
                    <a:cubicBezTo>
                      <a:pt x="1200" y="14"/>
                      <a:pt x="1130" y="0"/>
                      <a:pt x="1061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9"/>
              <p:cNvSpPr/>
              <p:nvPr/>
            </p:nvSpPr>
            <p:spPr>
              <a:xfrm>
                <a:off x="258992" y="3415230"/>
                <a:ext cx="273727" cy="492376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11228" extrusionOk="0">
                    <a:moveTo>
                      <a:pt x="5956" y="0"/>
                    </a:moveTo>
                    <a:cubicBezTo>
                      <a:pt x="5857" y="0"/>
                      <a:pt x="5759" y="60"/>
                      <a:pt x="5670" y="138"/>
                    </a:cubicBezTo>
                    <a:cubicBezTo>
                      <a:pt x="5545" y="222"/>
                      <a:pt x="5433" y="347"/>
                      <a:pt x="5349" y="389"/>
                    </a:cubicBezTo>
                    <a:cubicBezTo>
                      <a:pt x="5321" y="417"/>
                      <a:pt x="5293" y="431"/>
                      <a:pt x="5280" y="459"/>
                    </a:cubicBezTo>
                    <a:lnTo>
                      <a:pt x="5252" y="459"/>
                    </a:lnTo>
                    <a:cubicBezTo>
                      <a:pt x="5015" y="515"/>
                      <a:pt x="4805" y="571"/>
                      <a:pt x="4582" y="626"/>
                    </a:cubicBezTo>
                    <a:cubicBezTo>
                      <a:pt x="4024" y="780"/>
                      <a:pt x="3466" y="989"/>
                      <a:pt x="2992" y="1338"/>
                    </a:cubicBezTo>
                    <a:cubicBezTo>
                      <a:pt x="2922" y="1366"/>
                      <a:pt x="2880" y="1421"/>
                      <a:pt x="2825" y="1477"/>
                    </a:cubicBezTo>
                    <a:lnTo>
                      <a:pt x="2643" y="1617"/>
                    </a:lnTo>
                    <a:lnTo>
                      <a:pt x="2490" y="1770"/>
                    </a:lnTo>
                    <a:lnTo>
                      <a:pt x="2336" y="1924"/>
                    </a:lnTo>
                    <a:cubicBezTo>
                      <a:pt x="2155" y="2161"/>
                      <a:pt x="1988" y="2398"/>
                      <a:pt x="1862" y="2677"/>
                    </a:cubicBezTo>
                    <a:cubicBezTo>
                      <a:pt x="1834" y="2760"/>
                      <a:pt x="1778" y="2872"/>
                      <a:pt x="1737" y="2970"/>
                    </a:cubicBezTo>
                    <a:lnTo>
                      <a:pt x="1695" y="3137"/>
                    </a:lnTo>
                    <a:lnTo>
                      <a:pt x="1639" y="3290"/>
                    </a:lnTo>
                    <a:cubicBezTo>
                      <a:pt x="1625" y="3360"/>
                      <a:pt x="1597" y="3430"/>
                      <a:pt x="1583" y="3514"/>
                    </a:cubicBezTo>
                    <a:cubicBezTo>
                      <a:pt x="1583" y="3556"/>
                      <a:pt x="1569" y="3583"/>
                      <a:pt x="1555" y="3625"/>
                    </a:cubicBezTo>
                    <a:cubicBezTo>
                      <a:pt x="1555" y="3653"/>
                      <a:pt x="1527" y="3695"/>
                      <a:pt x="1527" y="3737"/>
                    </a:cubicBezTo>
                    <a:cubicBezTo>
                      <a:pt x="1513" y="3807"/>
                      <a:pt x="1513" y="3904"/>
                      <a:pt x="1499" y="3974"/>
                    </a:cubicBezTo>
                    <a:cubicBezTo>
                      <a:pt x="1486" y="4058"/>
                      <a:pt x="1486" y="4127"/>
                      <a:pt x="1486" y="4211"/>
                    </a:cubicBezTo>
                    <a:cubicBezTo>
                      <a:pt x="1486" y="4267"/>
                      <a:pt x="1458" y="4337"/>
                      <a:pt x="1458" y="4392"/>
                    </a:cubicBezTo>
                    <a:lnTo>
                      <a:pt x="1458" y="4574"/>
                    </a:lnTo>
                    <a:cubicBezTo>
                      <a:pt x="1458" y="4783"/>
                      <a:pt x="1458" y="4992"/>
                      <a:pt x="1486" y="5201"/>
                    </a:cubicBezTo>
                    <a:cubicBezTo>
                      <a:pt x="1499" y="5369"/>
                      <a:pt x="1513" y="5522"/>
                      <a:pt x="1527" y="5690"/>
                    </a:cubicBezTo>
                    <a:cubicBezTo>
                      <a:pt x="1499" y="5620"/>
                      <a:pt x="1458" y="5578"/>
                      <a:pt x="1416" y="5522"/>
                    </a:cubicBezTo>
                    <a:cubicBezTo>
                      <a:pt x="1318" y="5411"/>
                      <a:pt x="1234" y="5327"/>
                      <a:pt x="1137" y="5257"/>
                    </a:cubicBezTo>
                    <a:cubicBezTo>
                      <a:pt x="1039" y="5187"/>
                      <a:pt x="942" y="5118"/>
                      <a:pt x="816" y="5034"/>
                    </a:cubicBezTo>
                    <a:cubicBezTo>
                      <a:pt x="732" y="4964"/>
                      <a:pt x="663" y="4895"/>
                      <a:pt x="607" y="4825"/>
                    </a:cubicBezTo>
                    <a:lnTo>
                      <a:pt x="453" y="4560"/>
                    </a:lnTo>
                    <a:cubicBezTo>
                      <a:pt x="342" y="4365"/>
                      <a:pt x="314" y="4141"/>
                      <a:pt x="272" y="3918"/>
                    </a:cubicBezTo>
                    <a:cubicBezTo>
                      <a:pt x="261" y="3863"/>
                      <a:pt x="241" y="3826"/>
                      <a:pt x="206" y="3826"/>
                    </a:cubicBezTo>
                    <a:cubicBezTo>
                      <a:pt x="197" y="3826"/>
                      <a:pt x="186" y="3829"/>
                      <a:pt x="174" y="3834"/>
                    </a:cubicBezTo>
                    <a:cubicBezTo>
                      <a:pt x="119" y="3848"/>
                      <a:pt x="91" y="3904"/>
                      <a:pt x="91" y="3946"/>
                    </a:cubicBezTo>
                    <a:cubicBezTo>
                      <a:pt x="63" y="4086"/>
                      <a:pt x="91" y="4225"/>
                      <a:pt x="91" y="4351"/>
                    </a:cubicBezTo>
                    <a:cubicBezTo>
                      <a:pt x="105" y="4476"/>
                      <a:pt x="133" y="4602"/>
                      <a:pt x="174" y="4713"/>
                    </a:cubicBezTo>
                    <a:cubicBezTo>
                      <a:pt x="202" y="4839"/>
                      <a:pt x="258" y="4950"/>
                      <a:pt x="314" y="5048"/>
                    </a:cubicBezTo>
                    <a:cubicBezTo>
                      <a:pt x="370" y="5160"/>
                      <a:pt x="439" y="5257"/>
                      <a:pt x="509" y="5341"/>
                    </a:cubicBezTo>
                    <a:cubicBezTo>
                      <a:pt x="621" y="5480"/>
                      <a:pt x="732" y="5620"/>
                      <a:pt x="858" y="5759"/>
                    </a:cubicBezTo>
                    <a:cubicBezTo>
                      <a:pt x="969" y="5899"/>
                      <a:pt x="1081" y="6024"/>
                      <a:pt x="1179" y="6164"/>
                    </a:cubicBezTo>
                    <a:lnTo>
                      <a:pt x="663" y="5801"/>
                    </a:lnTo>
                    <a:cubicBezTo>
                      <a:pt x="481" y="5662"/>
                      <a:pt x="328" y="5522"/>
                      <a:pt x="188" y="5313"/>
                    </a:cubicBezTo>
                    <a:cubicBezTo>
                      <a:pt x="183" y="5239"/>
                      <a:pt x="151" y="5209"/>
                      <a:pt x="117" y="5209"/>
                    </a:cubicBezTo>
                    <a:cubicBezTo>
                      <a:pt x="62" y="5209"/>
                      <a:pt x="0" y="5288"/>
                      <a:pt x="35" y="5383"/>
                    </a:cubicBezTo>
                    <a:cubicBezTo>
                      <a:pt x="35" y="5397"/>
                      <a:pt x="49" y="5397"/>
                      <a:pt x="49" y="5411"/>
                    </a:cubicBezTo>
                    <a:cubicBezTo>
                      <a:pt x="188" y="5815"/>
                      <a:pt x="384" y="6024"/>
                      <a:pt x="579" y="6220"/>
                    </a:cubicBezTo>
                    <a:cubicBezTo>
                      <a:pt x="677" y="6303"/>
                      <a:pt x="802" y="6387"/>
                      <a:pt x="900" y="6485"/>
                    </a:cubicBezTo>
                    <a:cubicBezTo>
                      <a:pt x="1025" y="6568"/>
                      <a:pt x="1151" y="6652"/>
                      <a:pt x="1290" y="6778"/>
                    </a:cubicBezTo>
                    <a:cubicBezTo>
                      <a:pt x="1374" y="6847"/>
                      <a:pt x="1458" y="6931"/>
                      <a:pt x="1555" y="7001"/>
                    </a:cubicBezTo>
                    <a:cubicBezTo>
                      <a:pt x="1639" y="7085"/>
                      <a:pt x="1723" y="7154"/>
                      <a:pt x="1792" y="7252"/>
                    </a:cubicBezTo>
                    <a:cubicBezTo>
                      <a:pt x="1932" y="7419"/>
                      <a:pt x="2071" y="7615"/>
                      <a:pt x="2183" y="7824"/>
                    </a:cubicBezTo>
                    <a:cubicBezTo>
                      <a:pt x="2197" y="7852"/>
                      <a:pt x="2197" y="7880"/>
                      <a:pt x="2211" y="7907"/>
                    </a:cubicBezTo>
                    <a:cubicBezTo>
                      <a:pt x="2225" y="7977"/>
                      <a:pt x="2267" y="8047"/>
                      <a:pt x="2281" y="8117"/>
                    </a:cubicBezTo>
                    <a:cubicBezTo>
                      <a:pt x="2504" y="8730"/>
                      <a:pt x="2769" y="9274"/>
                      <a:pt x="3020" y="9735"/>
                    </a:cubicBezTo>
                    <a:cubicBezTo>
                      <a:pt x="3257" y="10195"/>
                      <a:pt x="3466" y="10572"/>
                      <a:pt x="3620" y="10823"/>
                    </a:cubicBezTo>
                    <a:cubicBezTo>
                      <a:pt x="3787" y="11088"/>
                      <a:pt x="3885" y="11227"/>
                      <a:pt x="3885" y="11227"/>
                    </a:cubicBezTo>
                    <a:cubicBezTo>
                      <a:pt x="3648" y="10837"/>
                      <a:pt x="3480" y="10404"/>
                      <a:pt x="3341" y="9986"/>
                    </a:cubicBezTo>
                    <a:cubicBezTo>
                      <a:pt x="3383" y="9944"/>
                      <a:pt x="3396" y="9902"/>
                      <a:pt x="3383" y="9846"/>
                    </a:cubicBezTo>
                    <a:cubicBezTo>
                      <a:pt x="3313" y="9637"/>
                      <a:pt x="3271" y="9428"/>
                      <a:pt x="3257" y="9233"/>
                    </a:cubicBezTo>
                    <a:cubicBezTo>
                      <a:pt x="3257" y="9219"/>
                      <a:pt x="3271" y="9205"/>
                      <a:pt x="3257" y="9177"/>
                    </a:cubicBezTo>
                    <a:cubicBezTo>
                      <a:pt x="3257" y="9163"/>
                      <a:pt x="3257" y="9149"/>
                      <a:pt x="3243" y="9107"/>
                    </a:cubicBezTo>
                    <a:cubicBezTo>
                      <a:pt x="3243" y="8954"/>
                      <a:pt x="3257" y="8800"/>
                      <a:pt x="3327" y="8647"/>
                    </a:cubicBezTo>
                    <a:cubicBezTo>
                      <a:pt x="3383" y="8479"/>
                      <a:pt x="3466" y="8340"/>
                      <a:pt x="3606" y="8186"/>
                    </a:cubicBezTo>
                    <a:cubicBezTo>
                      <a:pt x="3745" y="8033"/>
                      <a:pt x="3787" y="7907"/>
                      <a:pt x="3787" y="7712"/>
                    </a:cubicBezTo>
                    <a:cubicBezTo>
                      <a:pt x="3815" y="7266"/>
                      <a:pt x="3466" y="6833"/>
                      <a:pt x="3341" y="6429"/>
                    </a:cubicBezTo>
                    <a:cubicBezTo>
                      <a:pt x="3335" y="6401"/>
                      <a:pt x="3311" y="6389"/>
                      <a:pt x="3287" y="6389"/>
                    </a:cubicBezTo>
                    <a:cubicBezTo>
                      <a:pt x="3250" y="6389"/>
                      <a:pt x="3212" y="6415"/>
                      <a:pt x="3229" y="6457"/>
                    </a:cubicBezTo>
                    <a:cubicBezTo>
                      <a:pt x="3243" y="6554"/>
                      <a:pt x="3257" y="6638"/>
                      <a:pt x="3257" y="6736"/>
                    </a:cubicBezTo>
                    <a:cubicBezTo>
                      <a:pt x="3271" y="6833"/>
                      <a:pt x="3271" y="6931"/>
                      <a:pt x="3271" y="7015"/>
                    </a:cubicBezTo>
                    <a:cubicBezTo>
                      <a:pt x="3257" y="7043"/>
                      <a:pt x="3257" y="7071"/>
                      <a:pt x="3257" y="7085"/>
                    </a:cubicBezTo>
                    <a:cubicBezTo>
                      <a:pt x="3257" y="7112"/>
                      <a:pt x="3257" y="7126"/>
                      <a:pt x="3271" y="7140"/>
                    </a:cubicBezTo>
                    <a:cubicBezTo>
                      <a:pt x="3271" y="7252"/>
                      <a:pt x="3257" y="7336"/>
                      <a:pt x="3229" y="7433"/>
                    </a:cubicBezTo>
                    <a:cubicBezTo>
                      <a:pt x="3104" y="7670"/>
                      <a:pt x="2964" y="7907"/>
                      <a:pt x="2880" y="8159"/>
                    </a:cubicBezTo>
                    <a:cubicBezTo>
                      <a:pt x="2839" y="8228"/>
                      <a:pt x="2783" y="8298"/>
                      <a:pt x="2755" y="8382"/>
                    </a:cubicBezTo>
                    <a:cubicBezTo>
                      <a:pt x="2741" y="8438"/>
                      <a:pt x="2713" y="8479"/>
                      <a:pt x="2713" y="8549"/>
                    </a:cubicBezTo>
                    <a:cubicBezTo>
                      <a:pt x="2574" y="8256"/>
                      <a:pt x="2462" y="7949"/>
                      <a:pt x="2364" y="7629"/>
                    </a:cubicBezTo>
                    <a:cubicBezTo>
                      <a:pt x="2225" y="7154"/>
                      <a:pt x="2113" y="6666"/>
                      <a:pt x="2002" y="6206"/>
                    </a:cubicBezTo>
                    <a:cubicBezTo>
                      <a:pt x="1904" y="5718"/>
                      <a:pt x="1806" y="5243"/>
                      <a:pt x="1778" y="4755"/>
                    </a:cubicBezTo>
                    <a:cubicBezTo>
                      <a:pt x="1792" y="4602"/>
                      <a:pt x="1806" y="4462"/>
                      <a:pt x="1834" y="4323"/>
                    </a:cubicBezTo>
                    <a:cubicBezTo>
                      <a:pt x="1904" y="3737"/>
                      <a:pt x="2281" y="3556"/>
                      <a:pt x="2643" y="3304"/>
                    </a:cubicBezTo>
                    <a:cubicBezTo>
                      <a:pt x="2880" y="3151"/>
                      <a:pt x="3034" y="2970"/>
                      <a:pt x="3159" y="2788"/>
                    </a:cubicBezTo>
                    <a:cubicBezTo>
                      <a:pt x="3229" y="2691"/>
                      <a:pt x="3299" y="2593"/>
                      <a:pt x="3369" y="2523"/>
                    </a:cubicBezTo>
                    <a:cubicBezTo>
                      <a:pt x="3383" y="2509"/>
                      <a:pt x="3396" y="2481"/>
                      <a:pt x="3410" y="2454"/>
                    </a:cubicBezTo>
                    <a:cubicBezTo>
                      <a:pt x="3438" y="2440"/>
                      <a:pt x="3452" y="2398"/>
                      <a:pt x="3466" y="2384"/>
                    </a:cubicBezTo>
                    <a:cubicBezTo>
                      <a:pt x="3508" y="2342"/>
                      <a:pt x="3550" y="2314"/>
                      <a:pt x="3592" y="2272"/>
                    </a:cubicBezTo>
                    <a:cubicBezTo>
                      <a:pt x="3641" y="2247"/>
                      <a:pt x="3569" y="2156"/>
                      <a:pt x="3524" y="2156"/>
                    </a:cubicBezTo>
                    <a:cubicBezTo>
                      <a:pt x="3518" y="2156"/>
                      <a:pt x="3513" y="2158"/>
                      <a:pt x="3508" y="2161"/>
                    </a:cubicBezTo>
                    <a:cubicBezTo>
                      <a:pt x="3173" y="2314"/>
                      <a:pt x="2922" y="2384"/>
                      <a:pt x="2532" y="2481"/>
                    </a:cubicBezTo>
                    <a:cubicBezTo>
                      <a:pt x="2476" y="2509"/>
                      <a:pt x="2392" y="2523"/>
                      <a:pt x="2322" y="2551"/>
                    </a:cubicBezTo>
                    <a:lnTo>
                      <a:pt x="2211" y="2607"/>
                    </a:lnTo>
                    <a:cubicBezTo>
                      <a:pt x="2183" y="2621"/>
                      <a:pt x="2155" y="2649"/>
                      <a:pt x="2127" y="2677"/>
                    </a:cubicBezTo>
                    <a:lnTo>
                      <a:pt x="2085" y="2719"/>
                    </a:lnTo>
                    <a:lnTo>
                      <a:pt x="2141" y="2593"/>
                    </a:lnTo>
                    <a:cubicBezTo>
                      <a:pt x="2155" y="2551"/>
                      <a:pt x="2197" y="2509"/>
                      <a:pt x="2211" y="2468"/>
                    </a:cubicBezTo>
                    <a:cubicBezTo>
                      <a:pt x="2267" y="2398"/>
                      <a:pt x="2295" y="2314"/>
                      <a:pt x="2350" y="2244"/>
                    </a:cubicBezTo>
                    <a:lnTo>
                      <a:pt x="2490" y="2063"/>
                    </a:lnTo>
                    <a:cubicBezTo>
                      <a:pt x="2504" y="2035"/>
                      <a:pt x="2546" y="2021"/>
                      <a:pt x="2560" y="1979"/>
                    </a:cubicBezTo>
                    <a:lnTo>
                      <a:pt x="2643" y="1910"/>
                    </a:lnTo>
                    <a:lnTo>
                      <a:pt x="2811" y="1756"/>
                    </a:lnTo>
                    <a:cubicBezTo>
                      <a:pt x="2852" y="1700"/>
                      <a:pt x="2922" y="1672"/>
                      <a:pt x="2978" y="1617"/>
                    </a:cubicBezTo>
                    <a:cubicBezTo>
                      <a:pt x="3090" y="1533"/>
                      <a:pt x="3201" y="1435"/>
                      <a:pt x="3313" y="1352"/>
                    </a:cubicBezTo>
                    <a:cubicBezTo>
                      <a:pt x="3383" y="1324"/>
                      <a:pt x="3466" y="1282"/>
                      <a:pt x="3536" y="1254"/>
                    </a:cubicBezTo>
                    <a:lnTo>
                      <a:pt x="3787" y="1156"/>
                    </a:lnTo>
                    <a:lnTo>
                      <a:pt x="4024" y="1087"/>
                    </a:lnTo>
                    <a:cubicBezTo>
                      <a:pt x="4108" y="1073"/>
                      <a:pt x="4178" y="1045"/>
                      <a:pt x="4275" y="1045"/>
                    </a:cubicBezTo>
                    <a:cubicBezTo>
                      <a:pt x="4596" y="975"/>
                      <a:pt x="4931" y="933"/>
                      <a:pt x="5280" y="877"/>
                    </a:cubicBezTo>
                    <a:cubicBezTo>
                      <a:pt x="5363" y="863"/>
                      <a:pt x="5461" y="849"/>
                      <a:pt x="5531" y="836"/>
                    </a:cubicBezTo>
                    <a:cubicBezTo>
                      <a:pt x="5559" y="808"/>
                      <a:pt x="5614" y="794"/>
                      <a:pt x="5642" y="780"/>
                    </a:cubicBezTo>
                    <a:cubicBezTo>
                      <a:pt x="5684" y="766"/>
                      <a:pt x="5740" y="738"/>
                      <a:pt x="5768" y="724"/>
                    </a:cubicBezTo>
                    <a:cubicBezTo>
                      <a:pt x="5921" y="640"/>
                      <a:pt x="6089" y="529"/>
                      <a:pt x="6186" y="417"/>
                    </a:cubicBezTo>
                    <a:cubicBezTo>
                      <a:pt x="6200" y="389"/>
                      <a:pt x="6200" y="361"/>
                      <a:pt x="6186" y="347"/>
                    </a:cubicBezTo>
                    <a:cubicBezTo>
                      <a:pt x="6242" y="222"/>
                      <a:pt x="6172" y="68"/>
                      <a:pt x="6033" y="13"/>
                    </a:cubicBezTo>
                    <a:cubicBezTo>
                      <a:pt x="6007" y="4"/>
                      <a:pt x="5982" y="0"/>
                      <a:pt x="595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9"/>
              <p:cNvSpPr/>
              <p:nvPr/>
            </p:nvSpPr>
            <p:spPr>
              <a:xfrm>
                <a:off x="340646" y="3524031"/>
                <a:ext cx="55079" cy="4223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3" extrusionOk="0">
                    <a:moveTo>
                      <a:pt x="1256" y="0"/>
                    </a:moveTo>
                    <a:cubicBezTo>
                      <a:pt x="1158" y="28"/>
                      <a:pt x="1032" y="42"/>
                      <a:pt x="907" y="56"/>
                    </a:cubicBezTo>
                    <a:cubicBezTo>
                      <a:pt x="781" y="70"/>
                      <a:pt x="670" y="112"/>
                      <a:pt x="544" y="140"/>
                    </a:cubicBezTo>
                    <a:cubicBezTo>
                      <a:pt x="433" y="182"/>
                      <a:pt x="363" y="238"/>
                      <a:pt x="293" y="279"/>
                    </a:cubicBezTo>
                    <a:lnTo>
                      <a:pt x="195" y="391"/>
                    </a:lnTo>
                    <a:cubicBezTo>
                      <a:pt x="154" y="419"/>
                      <a:pt x="126" y="475"/>
                      <a:pt x="112" y="517"/>
                    </a:cubicBezTo>
                    <a:cubicBezTo>
                      <a:pt x="112" y="558"/>
                      <a:pt x="84" y="600"/>
                      <a:pt x="70" y="656"/>
                    </a:cubicBezTo>
                    <a:cubicBezTo>
                      <a:pt x="56" y="684"/>
                      <a:pt x="42" y="740"/>
                      <a:pt x="42" y="796"/>
                    </a:cubicBezTo>
                    <a:lnTo>
                      <a:pt x="0" y="963"/>
                    </a:lnTo>
                    <a:cubicBezTo>
                      <a:pt x="112" y="865"/>
                      <a:pt x="251" y="768"/>
                      <a:pt x="391" y="726"/>
                    </a:cubicBezTo>
                    <a:cubicBezTo>
                      <a:pt x="460" y="670"/>
                      <a:pt x="530" y="628"/>
                      <a:pt x="600" y="600"/>
                    </a:cubicBezTo>
                    <a:cubicBezTo>
                      <a:pt x="670" y="558"/>
                      <a:pt x="753" y="531"/>
                      <a:pt x="823" y="475"/>
                    </a:cubicBezTo>
                    <a:cubicBezTo>
                      <a:pt x="879" y="447"/>
                      <a:pt x="907" y="405"/>
                      <a:pt x="949" y="377"/>
                    </a:cubicBezTo>
                    <a:lnTo>
                      <a:pt x="1046" y="265"/>
                    </a:lnTo>
                    <a:lnTo>
                      <a:pt x="1158" y="168"/>
                    </a:lnTo>
                    <a:lnTo>
                      <a:pt x="1256" y="56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9"/>
              <p:cNvSpPr/>
              <p:nvPr/>
            </p:nvSpPr>
            <p:spPr>
              <a:xfrm>
                <a:off x="655026" y="3297484"/>
                <a:ext cx="425764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9709" h="5934" extrusionOk="0">
                    <a:moveTo>
                      <a:pt x="1" y="3548"/>
                    </a:moveTo>
                    <a:cubicBezTo>
                      <a:pt x="1" y="3548"/>
                      <a:pt x="66" y="3585"/>
                      <a:pt x="187" y="3637"/>
                    </a:cubicBezTo>
                    <a:lnTo>
                      <a:pt x="187" y="3637"/>
                    </a:lnTo>
                    <a:cubicBezTo>
                      <a:pt x="127" y="3605"/>
                      <a:pt x="65" y="3575"/>
                      <a:pt x="1" y="3548"/>
                    </a:cubicBezTo>
                    <a:close/>
                    <a:moveTo>
                      <a:pt x="9332" y="0"/>
                    </a:moveTo>
                    <a:cubicBezTo>
                      <a:pt x="9317" y="0"/>
                      <a:pt x="9303" y="2"/>
                      <a:pt x="9290" y="5"/>
                    </a:cubicBezTo>
                    <a:cubicBezTo>
                      <a:pt x="9095" y="75"/>
                      <a:pt x="9207" y="466"/>
                      <a:pt x="9151" y="619"/>
                    </a:cubicBezTo>
                    <a:cubicBezTo>
                      <a:pt x="9151" y="661"/>
                      <a:pt x="9137" y="675"/>
                      <a:pt x="9151" y="703"/>
                    </a:cubicBezTo>
                    <a:lnTo>
                      <a:pt x="9137" y="731"/>
                    </a:lnTo>
                    <a:cubicBezTo>
                      <a:pt x="9025" y="870"/>
                      <a:pt x="8900" y="1010"/>
                      <a:pt x="8760" y="1121"/>
                    </a:cubicBezTo>
                    <a:cubicBezTo>
                      <a:pt x="8133" y="1777"/>
                      <a:pt x="7421" y="2419"/>
                      <a:pt x="6668" y="2935"/>
                    </a:cubicBezTo>
                    <a:cubicBezTo>
                      <a:pt x="6598" y="2990"/>
                      <a:pt x="6529" y="3018"/>
                      <a:pt x="6459" y="3074"/>
                    </a:cubicBezTo>
                    <a:cubicBezTo>
                      <a:pt x="6389" y="3130"/>
                      <a:pt x="6319" y="3158"/>
                      <a:pt x="6250" y="3214"/>
                    </a:cubicBezTo>
                    <a:cubicBezTo>
                      <a:pt x="6068" y="3339"/>
                      <a:pt x="5859" y="3465"/>
                      <a:pt x="5622" y="3576"/>
                    </a:cubicBezTo>
                    <a:cubicBezTo>
                      <a:pt x="5538" y="3618"/>
                      <a:pt x="5455" y="3674"/>
                      <a:pt x="5385" y="3702"/>
                    </a:cubicBezTo>
                    <a:cubicBezTo>
                      <a:pt x="5315" y="3744"/>
                      <a:pt x="5245" y="3772"/>
                      <a:pt x="5162" y="3813"/>
                    </a:cubicBezTo>
                    <a:lnTo>
                      <a:pt x="5050" y="3855"/>
                    </a:lnTo>
                    <a:cubicBezTo>
                      <a:pt x="5022" y="3883"/>
                      <a:pt x="4980" y="3897"/>
                      <a:pt x="4925" y="3911"/>
                    </a:cubicBezTo>
                    <a:cubicBezTo>
                      <a:pt x="4883" y="3925"/>
                      <a:pt x="4813" y="3967"/>
                      <a:pt x="4757" y="3981"/>
                    </a:cubicBezTo>
                    <a:cubicBezTo>
                      <a:pt x="4701" y="3995"/>
                      <a:pt x="4632" y="4023"/>
                      <a:pt x="4576" y="4037"/>
                    </a:cubicBezTo>
                    <a:cubicBezTo>
                      <a:pt x="4618" y="3995"/>
                      <a:pt x="4674" y="3953"/>
                      <a:pt x="4687" y="3897"/>
                    </a:cubicBezTo>
                    <a:cubicBezTo>
                      <a:pt x="4813" y="3688"/>
                      <a:pt x="4813" y="3493"/>
                      <a:pt x="4827" y="3256"/>
                    </a:cubicBezTo>
                    <a:cubicBezTo>
                      <a:pt x="4855" y="2907"/>
                      <a:pt x="4980" y="2656"/>
                      <a:pt x="5134" y="2446"/>
                    </a:cubicBezTo>
                    <a:cubicBezTo>
                      <a:pt x="5183" y="2385"/>
                      <a:pt x="5092" y="2302"/>
                      <a:pt x="5040" y="2302"/>
                    </a:cubicBezTo>
                    <a:cubicBezTo>
                      <a:pt x="5033" y="2302"/>
                      <a:pt x="5027" y="2304"/>
                      <a:pt x="5022" y="2307"/>
                    </a:cubicBezTo>
                    <a:cubicBezTo>
                      <a:pt x="4771" y="2446"/>
                      <a:pt x="4632" y="2670"/>
                      <a:pt x="4534" y="3004"/>
                    </a:cubicBezTo>
                    <a:cubicBezTo>
                      <a:pt x="4506" y="3074"/>
                      <a:pt x="4478" y="3130"/>
                      <a:pt x="4464" y="3200"/>
                    </a:cubicBezTo>
                    <a:cubicBezTo>
                      <a:pt x="4436" y="3256"/>
                      <a:pt x="4408" y="3325"/>
                      <a:pt x="4367" y="3367"/>
                    </a:cubicBezTo>
                    <a:cubicBezTo>
                      <a:pt x="4339" y="3423"/>
                      <a:pt x="4325" y="3493"/>
                      <a:pt x="4283" y="3548"/>
                    </a:cubicBezTo>
                    <a:lnTo>
                      <a:pt x="4185" y="3702"/>
                    </a:lnTo>
                    <a:cubicBezTo>
                      <a:pt x="4213" y="3618"/>
                      <a:pt x="4227" y="3534"/>
                      <a:pt x="4269" y="3437"/>
                    </a:cubicBezTo>
                    <a:cubicBezTo>
                      <a:pt x="4283" y="3353"/>
                      <a:pt x="4297" y="3269"/>
                      <a:pt x="4339" y="3186"/>
                    </a:cubicBezTo>
                    <a:cubicBezTo>
                      <a:pt x="4353" y="3088"/>
                      <a:pt x="4367" y="3004"/>
                      <a:pt x="4395" y="2935"/>
                    </a:cubicBezTo>
                    <a:cubicBezTo>
                      <a:pt x="4408" y="2851"/>
                      <a:pt x="4422" y="2781"/>
                      <a:pt x="4464" y="2698"/>
                    </a:cubicBezTo>
                    <a:cubicBezTo>
                      <a:pt x="4476" y="2627"/>
                      <a:pt x="4388" y="2487"/>
                      <a:pt x="4336" y="2487"/>
                    </a:cubicBezTo>
                    <a:cubicBezTo>
                      <a:pt x="4326" y="2487"/>
                      <a:pt x="4317" y="2491"/>
                      <a:pt x="4311" y="2502"/>
                    </a:cubicBezTo>
                    <a:cubicBezTo>
                      <a:pt x="4143" y="2684"/>
                      <a:pt x="4060" y="2851"/>
                      <a:pt x="4004" y="3046"/>
                    </a:cubicBezTo>
                    <a:cubicBezTo>
                      <a:pt x="3934" y="3256"/>
                      <a:pt x="3864" y="3465"/>
                      <a:pt x="3725" y="3702"/>
                    </a:cubicBezTo>
                    <a:cubicBezTo>
                      <a:pt x="3516" y="4023"/>
                      <a:pt x="3223" y="4260"/>
                      <a:pt x="2860" y="4302"/>
                    </a:cubicBezTo>
                    <a:lnTo>
                      <a:pt x="2609" y="4302"/>
                    </a:lnTo>
                    <a:cubicBezTo>
                      <a:pt x="2107" y="4260"/>
                      <a:pt x="1661" y="4162"/>
                      <a:pt x="1270" y="4037"/>
                    </a:cubicBezTo>
                    <a:cubicBezTo>
                      <a:pt x="1172" y="4023"/>
                      <a:pt x="1075" y="3981"/>
                      <a:pt x="991" y="3953"/>
                    </a:cubicBezTo>
                    <a:cubicBezTo>
                      <a:pt x="907" y="3911"/>
                      <a:pt x="824" y="3897"/>
                      <a:pt x="754" y="3869"/>
                    </a:cubicBezTo>
                    <a:cubicBezTo>
                      <a:pt x="587" y="3800"/>
                      <a:pt x="447" y="3758"/>
                      <a:pt x="349" y="3702"/>
                    </a:cubicBezTo>
                    <a:cubicBezTo>
                      <a:pt x="288" y="3679"/>
                      <a:pt x="233" y="3657"/>
                      <a:pt x="187" y="3637"/>
                    </a:cubicBezTo>
                    <a:lnTo>
                      <a:pt x="187" y="3637"/>
                    </a:lnTo>
                    <a:cubicBezTo>
                      <a:pt x="444" y="3772"/>
                      <a:pt x="676" y="3948"/>
                      <a:pt x="935" y="4106"/>
                    </a:cubicBezTo>
                    <a:cubicBezTo>
                      <a:pt x="935" y="4162"/>
                      <a:pt x="935" y="4190"/>
                      <a:pt x="977" y="4232"/>
                    </a:cubicBezTo>
                    <a:cubicBezTo>
                      <a:pt x="1047" y="4288"/>
                      <a:pt x="1131" y="4330"/>
                      <a:pt x="1200" y="4385"/>
                    </a:cubicBezTo>
                    <a:lnTo>
                      <a:pt x="1410" y="4539"/>
                    </a:lnTo>
                    <a:cubicBezTo>
                      <a:pt x="1410" y="4567"/>
                      <a:pt x="1423" y="4581"/>
                      <a:pt x="1451" y="4581"/>
                    </a:cubicBezTo>
                    <a:cubicBezTo>
                      <a:pt x="1465" y="4595"/>
                      <a:pt x="1479" y="4595"/>
                      <a:pt x="1493" y="4609"/>
                    </a:cubicBezTo>
                    <a:cubicBezTo>
                      <a:pt x="1605" y="4720"/>
                      <a:pt x="1689" y="4818"/>
                      <a:pt x="1772" y="4957"/>
                    </a:cubicBezTo>
                    <a:cubicBezTo>
                      <a:pt x="1870" y="5097"/>
                      <a:pt x="1940" y="5264"/>
                      <a:pt x="1981" y="5431"/>
                    </a:cubicBezTo>
                    <a:cubicBezTo>
                      <a:pt x="2037" y="5641"/>
                      <a:pt x="2149" y="5710"/>
                      <a:pt x="2330" y="5822"/>
                    </a:cubicBezTo>
                    <a:cubicBezTo>
                      <a:pt x="2442" y="5892"/>
                      <a:pt x="2567" y="5906"/>
                      <a:pt x="2693" y="5920"/>
                    </a:cubicBezTo>
                    <a:cubicBezTo>
                      <a:pt x="2763" y="5920"/>
                      <a:pt x="2846" y="5934"/>
                      <a:pt x="2888" y="5934"/>
                    </a:cubicBezTo>
                    <a:cubicBezTo>
                      <a:pt x="2958" y="5934"/>
                      <a:pt x="3028" y="5934"/>
                      <a:pt x="3097" y="5920"/>
                    </a:cubicBezTo>
                    <a:cubicBezTo>
                      <a:pt x="3167" y="5920"/>
                      <a:pt x="3237" y="5906"/>
                      <a:pt x="3307" y="5906"/>
                    </a:cubicBezTo>
                    <a:cubicBezTo>
                      <a:pt x="3376" y="5892"/>
                      <a:pt x="3446" y="5864"/>
                      <a:pt x="3502" y="5864"/>
                    </a:cubicBezTo>
                    <a:cubicBezTo>
                      <a:pt x="3572" y="5850"/>
                      <a:pt x="3627" y="5850"/>
                      <a:pt x="3697" y="5836"/>
                    </a:cubicBezTo>
                    <a:cubicBezTo>
                      <a:pt x="3767" y="5822"/>
                      <a:pt x="3809" y="5822"/>
                      <a:pt x="3864" y="5794"/>
                    </a:cubicBezTo>
                    <a:cubicBezTo>
                      <a:pt x="3934" y="5780"/>
                      <a:pt x="3920" y="5683"/>
                      <a:pt x="3851" y="5683"/>
                    </a:cubicBezTo>
                    <a:lnTo>
                      <a:pt x="3530" y="5683"/>
                    </a:lnTo>
                    <a:cubicBezTo>
                      <a:pt x="3432" y="5655"/>
                      <a:pt x="3320" y="5655"/>
                      <a:pt x="3223" y="5627"/>
                    </a:cubicBezTo>
                    <a:cubicBezTo>
                      <a:pt x="3209" y="5613"/>
                      <a:pt x="3181" y="5585"/>
                      <a:pt x="3153" y="5585"/>
                    </a:cubicBezTo>
                    <a:lnTo>
                      <a:pt x="3097" y="5585"/>
                    </a:lnTo>
                    <a:cubicBezTo>
                      <a:pt x="3000" y="5557"/>
                      <a:pt x="2902" y="5515"/>
                      <a:pt x="2818" y="5445"/>
                    </a:cubicBezTo>
                    <a:cubicBezTo>
                      <a:pt x="2651" y="5264"/>
                      <a:pt x="2511" y="5027"/>
                      <a:pt x="2344" y="4846"/>
                    </a:cubicBezTo>
                    <a:cubicBezTo>
                      <a:pt x="2316" y="4776"/>
                      <a:pt x="2274" y="4706"/>
                      <a:pt x="2233" y="4636"/>
                    </a:cubicBezTo>
                    <a:cubicBezTo>
                      <a:pt x="2191" y="4581"/>
                      <a:pt x="2163" y="4539"/>
                      <a:pt x="2121" y="4511"/>
                    </a:cubicBezTo>
                    <a:lnTo>
                      <a:pt x="2121" y="4511"/>
                    </a:lnTo>
                    <a:cubicBezTo>
                      <a:pt x="2260" y="4525"/>
                      <a:pt x="2400" y="4539"/>
                      <a:pt x="2525" y="4567"/>
                    </a:cubicBezTo>
                    <a:cubicBezTo>
                      <a:pt x="2665" y="4567"/>
                      <a:pt x="2804" y="4581"/>
                      <a:pt x="2944" y="4595"/>
                    </a:cubicBezTo>
                    <a:cubicBezTo>
                      <a:pt x="3053" y="4606"/>
                      <a:pt x="3163" y="4611"/>
                      <a:pt x="3272" y="4611"/>
                    </a:cubicBezTo>
                    <a:cubicBezTo>
                      <a:pt x="3580" y="4611"/>
                      <a:pt x="3887" y="4569"/>
                      <a:pt x="4185" y="4497"/>
                    </a:cubicBezTo>
                    <a:cubicBezTo>
                      <a:pt x="4576" y="4385"/>
                      <a:pt x="4966" y="4232"/>
                      <a:pt x="5329" y="4037"/>
                    </a:cubicBezTo>
                    <a:cubicBezTo>
                      <a:pt x="5455" y="4009"/>
                      <a:pt x="5580" y="3967"/>
                      <a:pt x="5692" y="3911"/>
                    </a:cubicBezTo>
                    <a:cubicBezTo>
                      <a:pt x="5878" y="3845"/>
                      <a:pt x="6030" y="3823"/>
                      <a:pt x="6181" y="3823"/>
                    </a:cubicBezTo>
                    <a:cubicBezTo>
                      <a:pt x="6222" y="3823"/>
                      <a:pt x="6263" y="3824"/>
                      <a:pt x="6305" y="3827"/>
                    </a:cubicBezTo>
                    <a:cubicBezTo>
                      <a:pt x="6515" y="3841"/>
                      <a:pt x="6710" y="3883"/>
                      <a:pt x="6947" y="3883"/>
                    </a:cubicBezTo>
                    <a:cubicBezTo>
                      <a:pt x="7087" y="3883"/>
                      <a:pt x="7226" y="3841"/>
                      <a:pt x="7366" y="3786"/>
                    </a:cubicBezTo>
                    <a:cubicBezTo>
                      <a:pt x="7505" y="3744"/>
                      <a:pt x="7631" y="3674"/>
                      <a:pt x="7756" y="3576"/>
                    </a:cubicBezTo>
                    <a:cubicBezTo>
                      <a:pt x="7993" y="3409"/>
                      <a:pt x="8203" y="3200"/>
                      <a:pt x="8384" y="3004"/>
                    </a:cubicBezTo>
                    <a:cubicBezTo>
                      <a:pt x="8430" y="2970"/>
                      <a:pt x="8371" y="2897"/>
                      <a:pt x="8309" y="2897"/>
                    </a:cubicBezTo>
                    <a:cubicBezTo>
                      <a:pt x="8297" y="2897"/>
                      <a:pt x="8284" y="2900"/>
                      <a:pt x="8272" y="2907"/>
                    </a:cubicBezTo>
                    <a:cubicBezTo>
                      <a:pt x="8105" y="3004"/>
                      <a:pt x="7924" y="3060"/>
                      <a:pt x="7770" y="3088"/>
                    </a:cubicBezTo>
                    <a:cubicBezTo>
                      <a:pt x="7686" y="3109"/>
                      <a:pt x="7599" y="3120"/>
                      <a:pt x="7509" y="3120"/>
                    </a:cubicBezTo>
                    <a:cubicBezTo>
                      <a:pt x="7418" y="3120"/>
                      <a:pt x="7324" y="3109"/>
                      <a:pt x="7226" y="3088"/>
                    </a:cubicBezTo>
                    <a:cubicBezTo>
                      <a:pt x="7136" y="3077"/>
                      <a:pt x="7000" y="3056"/>
                      <a:pt x="6900" y="3056"/>
                    </a:cubicBezTo>
                    <a:cubicBezTo>
                      <a:pt x="6876" y="3056"/>
                      <a:pt x="6854" y="3058"/>
                      <a:pt x="6836" y="3060"/>
                    </a:cubicBezTo>
                    <a:cubicBezTo>
                      <a:pt x="6815" y="3060"/>
                      <a:pt x="6802" y="3060"/>
                      <a:pt x="6792" y="3066"/>
                    </a:cubicBezTo>
                    <a:lnTo>
                      <a:pt x="6792" y="3066"/>
                    </a:lnTo>
                    <a:lnTo>
                      <a:pt x="7142" y="2809"/>
                    </a:lnTo>
                    <a:cubicBezTo>
                      <a:pt x="7352" y="2656"/>
                      <a:pt x="7561" y="2530"/>
                      <a:pt x="7756" y="2363"/>
                    </a:cubicBezTo>
                    <a:cubicBezTo>
                      <a:pt x="7840" y="2293"/>
                      <a:pt x="7924" y="2209"/>
                      <a:pt x="8021" y="2098"/>
                    </a:cubicBezTo>
                    <a:cubicBezTo>
                      <a:pt x="8481" y="1763"/>
                      <a:pt x="8970" y="1456"/>
                      <a:pt x="9388" y="1052"/>
                    </a:cubicBezTo>
                    <a:cubicBezTo>
                      <a:pt x="9597" y="856"/>
                      <a:pt x="9709" y="536"/>
                      <a:pt x="9653" y="215"/>
                    </a:cubicBezTo>
                    <a:cubicBezTo>
                      <a:pt x="9653" y="201"/>
                      <a:pt x="9639" y="173"/>
                      <a:pt x="9597" y="173"/>
                    </a:cubicBezTo>
                    <a:cubicBezTo>
                      <a:pt x="9561" y="76"/>
                      <a:pt x="9430" y="0"/>
                      <a:pt x="9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9"/>
              <p:cNvSpPr/>
              <p:nvPr/>
            </p:nvSpPr>
            <p:spPr>
              <a:xfrm>
                <a:off x="928448" y="3437552"/>
                <a:ext cx="67971" cy="186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426" extrusionOk="0">
                    <a:moveTo>
                      <a:pt x="704" y="1"/>
                    </a:moveTo>
                    <a:cubicBezTo>
                      <a:pt x="573" y="1"/>
                      <a:pt x="442" y="19"/>
                      <a:pt x="336" y="62"/>
                    </a:cubicBezTo>
                    <a:cubicBezTo>
                      <a:pt x="266" y="89"/>
                      <a:pt x="196" y="145"/>
                      <a:pt x="126" y="201"/>
                    </a:cubicBezTo>
                    <a:cubicBezTo>
                      <a:pt x="98" y="229"/>
                      <a:pt x="43" y="257"/>
                      <a:pt x="1" y="285"/>
                    </a:cubicBezTo>
                    <a:cubicBezTo>
                      <a:pt x="263" y="324"/>
                      <a:pt x="526" y="425"/>
                      <a:pt x="859" y="425"/>
                    </a:cubicBezTo>
                    <a:cubicBezTo>
                      <a:pt x="879" y="425"/>
                      <a:pt x="900" y="425"/>
                      <a:pt x="921" y="424"/>
                    </a:cubicBezTo>
                    <a:cubicBezTo>
                      <a:pt x="1145" y="368"/>
                      <a:pt x="1354" y="285"/>
                      <a:pt x="1521" y="159"/>
                    </a:cubicBezTo>
                    <a:cubicBezTo>
                      <a:pt x="1535" y="145"/>
                      <a:pt x="1535" y="131"/>
                      <a:pt x="1549" y="117"/>
                    </a:cubicBezTo>
                    <a:cubicBezTo>
                      <a:pt x="1437" y="117"/>
                      <a:pt x="1312" y="89"/>
                      <a:pt x="1186" y="75"/>
                    </a:cubicBezTo>
                    <a:cubicBezTo>
                      <a:pt x="1075" y="48"/>
                      <a:pt x="949" y="20"/>
                      <a:pt x="824" y="6"/>
                    </a:cubicBezTo>
                    <a:cubicBezTo>
                      <a:pt x="784" y="2"/>
                      <a:pt x="744" y="1"/>
                      <a:pt x="7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9"/>
              <p:cNvSpPr/>
              <p:nvPr/>
            </p:nvSpPr>
            <p:spPr>
              <a:xfrm>
                <a:off x="240925" y="4245684"/>
                <a:ext cx="190890" cy="405723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9252" extrusionOk="0">
                    <a:moveTo>
                      <a:pt x="707" y="0"/>
                    </a:moveTo>
                    <a:cubicBezTo>
                      <a:pt x="504" y="0"/>
                      <a:pt x="323" y="49"/>
                      <a:pt x="182" y="143"/>
                    </a:cubicBezTo>
                    <a:cubicBezTo>
                      <a:pt x="238" y="171"/>
                      <a:pt x="307" y="185"/>
                      <a:pt x="363" y="213"/>
                    </a:cubicBezTo>
                    <a:cubicBezTo>
                      <a:pt x="614" y="325"/>
                      <a:pt x="879" y="464"/>
                      <a:pt x="1144" y="632"/>
                    </a:cubicBezTo>
                    <a:cubicBezTo>
                      <a:pt x="1214" y="687"/>
                      <a:pt x="1270" y="715"/>
                      <a:pt x="1340" y="771"/>
                    </a:cubicBezTo>
                    <a:lnTo>
                      <a:pt x="1423" y="841"/>
                    </a:lnTo>
                    <a:lnTo>
                      <a:pt x="1507" y="924"/>
                    </a:lnTo>
                    <a:cubicBezTo>
                      <a:pt x="1563" y="980"/>
                      <a:pt x="1632" y="1036"/>
                      <a:pt x="1688" y="1106"/>
                    </a:cubicBezTo>
                    <a:cubicBezTo>
                      <a:pt x="1730" y="1162"/>
                      <a:pt x="1786" y="1231"/>
                      <a:pt x="1856" y="1273"/>
                    </a:cubicBezTo>
                    <a:cubicBezTo>
                      <a:pt x="1911" y="1329"/>
                      <a:pt x="1967" y="1399"/>
                      <a:pt x="2009" y="1468"/>
                    </a:cubicBezTo>
                    <a:cubicBezTo>
                      <a:pt x="2065" y="1538"/>
                      <a:pt x="2121" y="1594"/>
                      <a:pt x="2176" y="1664"/>
                    </a:cubicBezTo>
                    <a:cubicBezTo>
                      <a:pt x="2218" y="1733"/>
                      <a:pt x="2274" y="1803"/>
                      <a:pt x="2316" y="1859"/>
                    </a:cubicBezTo>
                    <a:lnTo>
                      <a:pt x="2316" y="1873"/>
                    </a:lnTo>
                    <a:lnTo>
                      <a:pt x="2330" y="1887"/>
                    </a:lnTo>
                    <a:lnTo>
                      <a:pt x="2358" y="1943"/>
                    </a:lnTo>
                    <a:lnTo>
                      <a:pt x="2428" y="2040"/>
                    </a:lnTo>
                    <a:cubicBezTo>
                      <a:pt x="2609" y="2305"/>
                      <a:pt x="2748" y="2584"/>
                      <a:pt x="2888" y="2849"/>
                    </a:cubicBezTo>
                    <a:cubicBezTo>
                      <a:pt x="3013" y="3114"/>
                      <a:pt x="3125" y="3393"/>
                      <a:pt x="3237" y="3658"/>
                    </a:cubicBezTo>
                    <a:cubicBezTo>
                      <a:pt x="3334" y="3909"/>
                      <a:pt x="3404" y="4174"/>
                      <a:pt x="3502" y="4439"/>
                    </a:cubicBezTo>
                    <a:cubicBezTo>
                      <a:pt x="3571" y="4677"/>
                      <a:pt x="3641" y="4928"/>
                      <a:pt x="3683" y="5151"/>
                    </a:cubicBezTo>
                    <a:cubicBezTo>
                      <a:pt x="3711" y="5262"/>
                      <a:pt x="3739" y="5360"/>
                      <a:pt x="3753" y="5486"/>
                    </a:cubicBezTo>
                    <a:cubicBezTo>
                      <a:pt x="3781" y="5583"/>
                      <a:pt x="3795" y="5695"/>
                      <a:pt x="3795" y="5779"/>
                    </a:cubicBezTo>
                    <a:cubicBezTo>
                      <a:pt x="3808" y="5974"/>
                      <a:pt x="3822" y="6127"/>
                      <a:pt x="3822" y="6267"/>
                    </a:cubicBezTo>
                    <a:lnTo>
                      <a:pt x="3822" y="6685"/>
                    </a:lnTo>
                    <a:cubicBezTo>
                      <a:pt x="3822" y="6685"/>
                      <a:pt x="3808" y="6532"/>
                      <a:pt x="3781" y="6267"/>
                    </a:cubicBezTo>
                    <a:cubicBezTo>
                      <a:pt x="3753" y="6141"/>
                      <a:pt x="3725" y="5974"/>
                      <a:pt x="3683" y="5793"/>
                    </a:cubicBezTo>
                    <a:cubicBezTo>
                      <a:pt x="3669" y="5709"/>
                      <a:pt x="3655" y="5625"/>
                      <a:pt x="3613" y="5514"/>
                    </a:cubicBezTo>
                    <a:cubicBezTo>
                      <a:pt x="3599" y="5416"/>
                      <a:pt x="3543" y="5304"/>
                      <a:pt x="3516" y="5207"/>
                    </a:cubicBezTo>
                    <a:cubicBezTo>
                      <a:pt x="3474" y="5095"/>
                      <a:pt x="3446" y="4997"/>
                      <a:pt x="3390" y="4872"/>
                    </a:cubicBezTo>
                    <a:cubicBezTo>
                      <a:pt x="3362" y="4746"/>
                      <a:pt x="3306" y="4649"/>
                      <a:pt x="3251" y="4523"/>
                    </a:cubicBezTo>
                    <a:lnTo>
                      <a:pt x="3097" y="4161"/>
                    </a:lnTo>
                    <a:cubicBezTo>
                      <a:pt x="3041" y="4035"/>
                      <a:pt x="2986" y="3909"/>
                      <a:pt x="2916" y="3784"/>
                    </a:cubicBezTo>
                    <a:cubicBezTo>
                      <a:pt x="2804" y="3547"/>
                      <a:pt x="2665" y="3282"/>
                      <a:pt x="2497" y="3045"/>
                    </a:cubicBezTo>
                    <a:cubicBezTo>
                      <a:pt x="2344" y="2794"/>
                      <a:pt x="2190" y="2556"/>
                      <a:pt x="1995" y="2347"/>
                    </a:cubicBezTo>
                    <a:cubicBezTo>
                      <a:pt x="1995" y="2347"/>
                      <a:pt x="1967" y="2305"/>
                      <a:pt x="1925" y="2264"/>
                    </a:cubicBezTo>
                    <a:lnTo>
                      <a:pt x="1870" y="2208"/>
                    </a:lnTo>
                    <a:lnTo>
                      <a:pt x="1856" y="2194"/>
                    </a:lnTo>
                    <a:lnTo>
                      <a:pt x="1716" y="2054"/>
                    </a:lnTo>
                    <a:cubicBezTo>
                      <a:pt x="1660" y="1998"/>
                      <a:pt x="1619" y="1957"/>
                      <a:pt x="1563" y="1915"/>
                    </a:cubicBezTo>
                    <a:cubicBezTo>
                      <a:pt x="1507" y="1859"/>
                      <a:pt x="1451" y="1817"/>
                      <a:pt x="1395" y="1789"/>
                    </a:cubicBezTo>
                    <a:cubicBezTo>
                      <a:pt x="1354" y="1747"/>
                      <a:pt x="1298" y="1706"/>
                      <a:pt x="1228" y="1664"/>
                    </a:cubicBezTo>
                    <a:cubicBezTo>
                      <a:pt x="1172" y="1622"/>
                      <a:pt x="1102" y="1594"/>
                      <a:pt x="1047" y="1566"/>
                    </a:cubicBezTo>
                    <a:lnTo>
                      <a:pt x="963" y="1510"/>
                    </a:lnTo>
                    <a:lnTo>
                      <a:pt x="879" y="1454"/>
                    </a:lnTo>
                    <a:cubicBezTo>
                      <a:pt x="823" y="1427"/>
                      <a:pt x="754" y="1385"/>
                      <a:pt x="698" y="1371"/>
                    </a:cubicBezTo>
                    <a:cubicBezTo>
                      <a:pt x="475" y="1245"/>
                      <a:pt x="252" y="1148"/>
                      <a:pt x="28" y="1036"/>
                    </a:cubicBezTo>
                    <a:lnTo>
                      <a:pt x="1" y="1022"/>
                    </a:lnTo>
                    <a:lnTo>
                      <a:pt x="1" y="1022"/>
                    </a:lnTo>
                    <a:cubicBezTo>
                      <a:pt x="42" y="1120"/>
                      <a:pt x="98" y="1231"/>
                      <a:pt x="140" y="1357"/>
                    </a:cubicBezTo>
                    <a:cubicBezTo>
                      <a:pt x="196" y="1454"/>
                      <a:pt x="266" y="1566"/>
                      <a:pt x="335" y="1650"/>
                    </a:cubicBezTo>
                    <a:lnTo>
                      <a:pt x="349" y="1664"/>
                    </a:lnTo>
                    <a:cubicBezTo>
                      <a:pt x="377" y="1720"/>
                      <a:pt x="377" y="1775"/>
                      <a:pt x="391" y="1817"/>
                    </a:cubicBezTo>
                    <a:lnTo>
                      <a:pt x="447" y="1985"/>
                    </a:lnTo>
                    <a:cubicBezTo>
                      <a:pt x="461" y="2026"/>
                      <a:pt x="489" y="2082"/>
                      <a:pt x="531" y="2124"/>
                    </a:cubicBezTo>
                    <a:cubicBezTo>
                      <a:pt x="558" y="2166"/>
                      <a:pt x="600" y="2222"/>
                      <a:pt x="628" y="2264"/>
                    </a:cubicBezTo>
                    <a:cubicBezTo>
                      <a:pt x="823" y="2501"/>
                      <a:pt x="1005" y="2780"/>
                      <a:pt x="1228" y="2989"/>
                    </a:cubicBezTo>
                    <a:cubicBezTo>
                      <a:pt x="1312" y="3073"/>
                      <a:pt x="1395" y="3128"/>
                      <a:pt x="1493" y="3184"/>
                    </a:cubicBezTo>
                    <a:cubicBezTo>
                      <a:pt x="1577" y="3240"/>
                      <a:pt x="1674" y="3268"/>
                      <a:pt x="1786" y="3282"/>
                    </a:cubicBezTo>
                    <a:cubicBezTo>
                      <a:pt x="1842" y="3519"/>
                      <a:pt x="1953" y="3798"/>
                      <a:pt x="2121" y="3965"/>
                    </a:cubicBezTo>
                    <a:cubicBezTo>
                      <a:pt x="2190" y="4035"/>
                      <a:pt x="2232" y="4091"/>
                      <a:pt x="2302" y="4147"/>
                    </a:cubicBezTo>
                    <a:cubicBezTo>
                      <a:pt x="2372" y="4174"/>
                      <a:pt x="2442" y="4216"/>
                      <a:pt x="2539" y="4244"/>
                    </a:cubicBezTo>
                    <a:cubicBezTo>
                      <a:pt x="2637" y="4635"/>
                      <a:pt x="2748" y="4997"/>
                      <a:pt x="3055" y="5290"/>
                    </a:cubicBezTo>
                    <a:lnTo>
                      <a:pt x="3195" y="5430"/>
                    </a:lnTo>
                    <a:cubicBezTo>
                      <a:pt x="3264" y="5611"/>
                      <a:pt x="3320" y="5765"/>
                      <a:pt x="3376" y="5932"/>
                    </a:cubicBezTo>
                    <a:cubicBezTo>
                      <a:pt x="3530" y="6448"/>
                      <a:pt x="3613" y="6978"/>
                      <a:pt x="3683" y="7536"/>
                    </a:cubicBezTo>
                    <a:cubicBezTo>
                      <a:pt x="3753" y="8080"/>
                      <a:pt x="3795" y="8638"/>
                      <a:pt x="3822" y="9196"/>
                    </a:cubicBezTo>
                    <a:cubicBezTo>
                      <a:pt x="3822" y="9210"/>
                      <a:pt x="3836" y="9238"/>
                      <a:pt x="3836" y="9252"/>
                    </a:cubicBezTo>
                    <a:cubicBezTo>
                      <a:pt x="3962" y="8889"/>
                      <a:pt x="4004" y="8471"/>
                      <a:pt x="4032" y="8080"/>
                    </a:cubicBezTo>
                    <a:cubicBezTo>
                      <a:pt x="4087" y="7606"/>
                      <a:pt x="4157" y="7118"/>
                      <a:pt x="4171" y="6643"/>
                    </a:cubicBezTo>
                    <a:lnTo>
                      <a:pt x="4171" y="5988"/>
                    </a:lnTo>
                    <a:cubicBezTo>
                      <a:pt x="4255" y="5876"/>
                      <a:pt x="4297" y="5709"/>
                      <a:pt x="4311" y="5527"/>
                    </a:cubicBezTo>
                    <a:cubicBezTo>
                      <a:pt x="4325" y="5360"/>
                      <a:pt x="4352" y="5165"/>
                      <a:pt x="4352" y="5025"/>
                    </a:cubicBezTo>
                    <a:cubicBezTo>
                      <a:pt x="4352" y="4886"/>
                      <a:pt x="4352" y="4760"/>
                      <a:pt x="4311" y="4663"/>
                    </a:cubicBezTo>
                    <a:cubicBezTo>
                      <a:pt x="4297" y="4551"/>
                      <a:pt x="4241" y="4453"/>
                      <a:pt x="4213" y="4356"/>
                    </a:cubicBezTo>
                    <a:cubicBezTo>
                      <a:pt x="4227" y="4286"/>
                      <a:pt x="4227" y="4174"/>
                      <a:pt x="4227" y="4105"/>
                    </a:cubicBezTo>
                    <a:lnTo>
                      <a:pt x="4227" y="4007"/>
                    </a:lnTo>
                    <a:lnTo>
                      <a:pt x="4227" y="3895"/>
                    </a:lnTo>
                    <a:lnTo>
                      <a:pt x="4171" y="3630"/>
                    </a:lnTo>
                    <a:cubicBezTo>
                      <a:pt x="4157" y="3547"/>
                      <a:pt x="4115" y="3463"/>
                      <a:pt x="4087" y="3365"/>
                    </a:cubicBezTo>
                    <a:cubicBezTo>
                      <a:pt x="4074" y="3324"/>
                      <a:pt x="4032" y="3268"/>
                      <a:pt x="4018" y="3212"/>
                    </a:cubicBezTo>
                    <a:lnTo>
                      <a:pt x="4018" y="3198"/>
                    </a:lnTo>
                    <a:cubicBezTo>
                      <a:pt x="4032" y="3114"/>
                      <a:pt x="4032" y="3003"/>
                      <a:pt x="4032" y="2919"/>
                    </a:cubicBezTo>
                    <a:cubicBezTo>
                      <a:pt x="4032" y="2808"/>
                      <a:pt x="4018" y="2724"/>
                      <a:pt x="3976" y="2612"/>
                    </a:cubicBezTo>
                    <a:cubicBezTo>
                      <a:pt x="3962" y="2542"/>
                      <a:pt x="3934" y="2473"/>
                      <a:pt x="3892" y="2417"/>
                    </a:cubicBezTo>
                    <a:cubicBezTo>
                      <a:pt x="3864" y="2347"/>
                      <a:pt x="3822" y="2291"/>
                      <a:pt x="3767" y="2222"/>
                    </a:cubicBezTo>
                    <a:cubicBezTo>
                      <a:pt x="3683" y="2096"/>
                      <a:pt x="3585" y="1998"/>
                      <a:pt x="3460" y="1915"/>
                    </a:cubicBezTo>
                    <a:cubicBezTo>
                      <a:pt x="3460" y="1817"/>
                      <a:pt x="3460" y="1733"/>
                      <a:pt x="3418" y="1650"/>
                    </a:cubicBezTo>
                    <a:cubicBezTo>
                      <a:pt x="3460" y="1524"/>
                      <a:pt x="3432" y="1468"/>
                      <a:pt x="3390" y="1399"/>
                    </a:cubicBezTo>
                    <a:cubicBezTo>
                      <a:pt x="3362" y="1357"/>
                      <a:pt x="3320" y="1273"/>
                      <a:pt x="3264" y="1231"/>
                    </a:cubicBezTo>
                    <a:cubicBezTo>
                      <a:pt x="3223" y="1176"/>
                      <a:pt x="3181" y="1106"/>
                      <a:pt x="3125" y="1050"/>
                    </a:cubicBezTo>
                    <a:lnTo>
                      <a:pt x="2972" y="897"/>
                    </a:lnTo>
                    <a:cubicBezTo>
                      <a:pt x="2874" y="799"/>
                      <a:pt x="2720" y="701"/>
                      <a:pt x="2623" y="618"/>
                    </a:cubicBezTo>
                    <a:cubicBezTo>
                      <a:pt x="2497" y="534"/>
                      <a:pt x="2372" y="464"/>
                      <a:pt x="2260" y="408"/>
                    </a:cubicBezTo>
                    <a:cubicBezTo>
                      <a:pt x="2093" y="325"/>
                      <a:pt x="1939" y="269"/>
                      <a:pt x="1800" y="227"/>
                    </a:cubicBezTo>
                    <a:cubicBezTo>
                      <a:pt x="1660" y="199"/>
                      <a:pt x="1549" y="185"/>
                      <a:pt x="1409" y="171"/>
                    </a:cubicBezTo>
                    <a:cubicBezTo>
                      <a:pt x="1164" y="56"/>
                      <a:pt x="923" y="0"/>
                      <a:pt x="7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9"/>
              <p:cNvSpPr/>
              <p:nvPr/>
            </p:nvSpPr>
            <p:spPr>
              <a:xfrm rot="-9908673">
                <a:off x="893303" y="1046385"/>
                <a:ext cx="433639" cy="530506"/>
              </a:xfrm>
              <a:custGeom>
                <a:avLst/>
                <a:gdLst/>
                <a:ahLst/>
                <a:cxnLst/>
                <a:rect l="l" t="t" r="r" b="b"/>
                <a:pathLst>
                  <a:path w="9889" h="12098" extrusionOk="0">
                    <a:moveTo>
                      <a:pt x="3654" y="6263"/>
                    </a:moveTo>
                    <a:cubicBezTo>
                      <a:pt x="3640" y="6263"/>
                      <a:pt x="3640" y="6277"/>
                      <a:pt x="3640" y="6277"/>
                    </a:cubicBezTo>
                    <a:cubicBezTo>
                      <a:pt x="3639" y="6278"/>
                      <a:pt x="3638" y="6280"/>
                      <a:pt x="3637" y="6281"/>
                    </a:cubicBezTo>
                    <a:lnTo>
                      <a:pt x="3637" y="6281"/>
                    </a:lnTo>
                    <a:cubicBezTo>
                      <a:pt x="3643" y="6275"/>
                      <a:pt x="3648" y="6269"/>
                      <a:pt x="3654" y="6263"/>
                    </a:cubicBezTo>
                    <a:close/>
                    <a:moveTo>
                      <a:pt x="5941" y="0"/>
                    </a:moveTo>
                    <a:cubicBezTo>
                      <a:pt x="5732" y="42"/>
                      <a:pt x="5355" y="363"/>
                      <a:pt x="5313" y="600"/>
                    </a:cubicBezTo>
                    <a:cubicBezTo>
                      <a:pt x="5299" y="851"/>
                      <a:pt x="5369" y="1032"/>
                      <a:pt x="5509" y="1172"/>
                    </a:cubicBezTo>
                    <a:lnTo>
                      <a:pt x="5495" y="1172"/>
                    </a:lnTo>
                    <a:cubicBezTo>
                      <a:pt x="5383" y="1172"/>
                      <a:pt x="5272" y="1172"/>
                      <a:pt x="5160" y="1186"/>
                    </a:cubicBezTo>
                    <a:cubicBezTo>
                      <a:pt x="4923" y="1228"/>
                      <a:pt x="4602" y="1297"/>
                      <a:pt x="4323" y="1423"/>
                    </a:cubicBezTo>
                    <a:cubicBezTo>
                      <a:pt x="4044" y="1562"/>
                      <a:pt x="3779" y="1758"/>
                      <a:pt x="3612" y="1981"/>
                    </a:cubicBezTo>
                    <a:cubicBezTo>
                      <a:pt x="3542" y="2065"/>
                      <a:pt x="3500" y="2148"/>
                      <a:pt x="3486" y="2232"/>
                    </a:cubicBezTo>
                    <a:cubicBezTo>
                      <a:pt x="3291" y="2413"/>
                      <a:pt x="3110" y="2567"/>
                      <a:pt x="2928" y="2748"/>
                    </a:cubicBezTo>
                    <a:cubicBezTo>
                      <a:pt x="2733" y="2901"/>
                      <a:pt x="2580" y="3097"/>
                      <a:pt x="2426" y="3236"/>
                    </a:cubicBezTo>
                    <a:cubicBezTo>
                      <a:pt x="2235" y="3427"/>
                      <a:pt x="2228" y="3709"/>
                      <a:pt x="2412" y="3709"/>
                    </a:cubicBezTo>
                    <a:cubicBezTo>
                      <a:pt x="2444" y="3709"/>
                      <a:pt x="2481" y="3701"/>
                      <a:pt x="2524" y="3683"/>
                    </a:cubicBezTo>
                    <a:lnTo>
                      <a:pt x="2524" y="3683"/>
                    </a:lnTo>
                    <a:cubicBezTo>
                      <a:pt x="1645" y="4506"/>
                      <a:pt x="878" y="5468"/>
                      <a:pt x="473" y="6612"/>
                    </a:cubicBezTo>
                    <a:cubicBezTo>
                      <a:pt x="429" y="6734"/>
                      <a:pt x="496" y="6813"/>
                      <a:pt x="575" y="6813"/>
                    </a:cubicBezTo>
                    <a:cubicBezTo>
                      <a:pt x="622" y="6813"/>
                      <a:pt x="674" y="6786"/>
                      <a:pt x="710" y="6723"/>
                    </a:cubicBezTo>
                    <a:cubicBezTo>
                      <a:pt x="850" y="6528"/>
                      <a:pt x="975" y="6347"/>
                      <a:pt x="1101" y="6165"/>
                    </a:cubicBezTo>
                    <a:lnTo>
                      <a:pt x="1101" y="6165"/>
                    </a:lnTo>
                    <a:lnTo>
                      <a:pt x="989" y="6528"/>
                    </a:lnTo>
                    <a:cubicBezTo>
                      <a:pt x="892" y="6681"/>
                      <a:pt x="780" y="6835"/>
                      <a:pt x="682" y="7030"/>
                    </a:cubicBezTo>
                    <a:cubicBezTo>
                      <a:pt x="599" y="7212"/>
                      <a:pt x="529" y="7379"/>
                      <a:pt x="445" y="7560"/>
                    </a:cubicBezTo>
                    <a:cubicBezTo>
                      <a:pt x="404" y="7728"/>
                      <a:pt x="348" y="7909"/>
                      <a:pt x="306" y="8076"/>
                    </a:cubicBezTo>
                    <a:lnTo>
                      <a:pt x="208" y="8606"/>
                    </a:lnTo>
                    <a:cubicBezTo>
                      <a:pt x="166" y="8774"/>
                      <a:pt x="125" y="8955"/>
                      <a:pt x="69" y="9123"/>
                    </a:cubicBezTo>
                    <a:cubicBezTo>
                      <a:pt x="1" y="9343"/>
                      <a:pt x="98" y="9471"/>
                      <a:pt x="226" y="9471"/>
                    </a:cubicBezTo>
                    <a:cubicBezTo>
                      <a:pt x="308" y="9471"/>
                      <a:pt x="402" y="9418"/>
                      <a:pt x="473" y="9304"/>
                    </a:cubicBezTo>
                    <a:lnTo>
                      <a:pt x="543" y="9178"/>
                    </a:lnTo>
                    <a:lnTo>
                      <a:pt x="585" y="9123"/>
                    </a:lnTo>
                    <a:cubicBezTo>
                      <a:pt x="655" y="9053"/>
                      <a:pt x="710" y="8997"/>
                      <a:pt x="780" y="8955"/>
                    </a:cubicBezTo>
                    <a:lnTo>
                      <a:pt x="780" y="8955"/>
                    </a:lnTo>
                    <a:cubicBezTo>
                      <a:pt x="780" y="9109"/>
                      <a:pt x="780" y="9262"/>
                      <a:pt x="766" y="9415"/>
                    </a:cubicBezTo>
                    <a:cubicBezTo>
                      <a:pt x="766" y="9541"/>
                      <a:pt x="752" y="9667"/>
                      <a:pt x="724" y="9792"/>
                    </a:cubicBezTo>
                    <a:cubicBezTo>
                      <a:pt x="613" y="10210"/>
                      <a:pt x="543" y="10643"/>
                      <a:pt x="557" y="11075"/>
                    </a:cubicBezTo>
                    <a:cubicBezTo>
                      <a:pt x="565" y="11151"/>
                      <a:pt x="609" y="11198"/>
                      <a:pt x="660" y="11198"/>
                    </a:cubicBezTo>
                    <a:cubicBezTo>
                      <a:pt x="702" y="11198"/>
                      <a:pt x="748" y="11165"/>
                      <a:pt x="780" y="11089"/>
                    </a:cubicBezTo>
                    <a:lnTo>
                      <a:pt x="794" y="11047"/>
                    </a:lnTo>
                    <a:cubicBezTo>
                      <a:pt x="836" y="11187"/>
                      <a:pt x="906" y="11326"/>
                      <a:pt x="948" y="11466"/>
                    </a:cubicBezTo>
                    <a:cubicBezTo>
                      <a:pt x="975" y="11605"/>
                      <a:pt x="1003" y="11745"/>
                      <a:pt x="1003" y="11898"/>
                    </a:cubicBezTo>
                    <a:cubicBezTo>
                      <a:pt x="1003" y="12036"/>
                      <a:pt x="1087" y="12098"/>
                      <a:pt x="1184" y="12098"/>
                    </a:cubicBezTo>
                    <a:cubicBezTo>
                      <a:pt x="1303" y="12098"/>
                      <a:pt x="1441" y="12004"/>
                      <a:pt x="1464" y="11842"/>
                    </a:cubicBezTo>
                    <a:cubicBezTo>
                      <a:pt x="1478" y="11675"/>
                      <a:pt x="1478" y="11494"/>
                      <a:pt x="1533" y="11340"/>
                    </a:cubicBezTo>
                    <a:cubicBezTo>
                      <a:pt x="1589" y="11187"/>
                      <a:pt x="1659" y="11020"/>
                      <a:pt x="1757" y="10866"/>
                    </a:cubicBezTo>
                    <a:cubicBezTo>
                      <a:pt x="1826" y="10782"/>
                      <a:pt x="1882" y="10699"/>
                      <a:pt x="1966" y="10629"/>
                    </a:cubicBezTo>
                    <a:cubicBezTo>
                      <a:pt x="1986" y="10634"/>
                      <a:pt x="2007" y="10637"/>
                      <a:pt x="2026" y="10637"/>
                    </a:cubicBezTo>
                    <a:cubicBezTo>
                      <a:pt x="2061" y="10637"/>
                      <a:pt x="2093" y="10628"/>
                      <a:pt x="2119" y="10601"/>
                    </a:cubicBezTo>
                    <a:cubicBezTo>
                      <a:pt x="2259" y="10503"/>
                      <a:pt x="2370" y="10378"/>
                      <a:pt x="2454" y="10238"/>
                    </a:cubicBezTo>
                    <a:cubicBezTo>
                      <a:pt x="2510" y="10169"/>
                      <a:pt x="2538" y="10099"/>
                      <a:pt x="2580" y="10029"/>
                    </a:cubicBezTo>
                    <a:cubicBezTo>
                      <a:pt x="2635" y="9959"/>
                      <a:pt x="2663" y="9890"/>
                      <a:pt x="2719" y="9806"/>
                    </a:cubicBezTo>
                    <a:cubicBezTo>
                      <a:pt x="2817" y="9625"/>
                      <a:pt x="2942" y="9471"/>
                      <a:pt x="3068" y="9318"/>
                    </a:cubicBezTo>
                    <a:cubicBezTo>
                      <a:pt x="3084" y="9367"/>
                      <a:pt x="3135" y="9402"/>
                      <a:pt x="3197" y="9402"/>
                    </a:cubicBezTo>
                    <a:cubicBezTo>
                      <a:pt x="3239" y="9402"/>
                      <a:pt x="3287" y="9386"/>
                      <a:pt x="3333" y="9346"/>
                    </a:cubicBezTo>
                    <a:cubicBezTo>
                      <a:pt x="3500" y="9234"/>
                      <a:pt x="3640" y="9081"/>
                      <a:pt x="3765" y="8913"/>
                    </a:cubicBezTo>
                    <a:lnTo>
                      <a:pt x="4184" y="8439"/>
                    </a:lnTo>
                    <a:cubicBezTo>
                      <a:pt x="4281" y="8341"/>
                      <a:pt x="4379" y="8216"/>
                      <a:pt x="4490" y="8132"/>
                    </a:cubicBezTo>
                    <a:lnTo>
                      <a:pt x="4490" y="8132"/>
                    </a:lnTo>
                    <a:cubicBezTo>
                      <a:pt x="4463" y="8216"/>
                      <a:pt x="4449" y="8286"/>
                      <a:pt x="4449" y="8383"/>
                    </a:cubicBezTo>
                    <a:cubicBezTo>
                      <a:pt x="4432" y="8525"/>
                      <a:pt x="4525" y="8587"/>
                      <a:pt x="4633" y="8587"/>
                    </a:cubicBezTo>
                    <a:cubicBezTo>
                      <a:pt x="4705" y="8587"/>
                      <a:pt x="4783" y="8559"/>
                      <a:pt x="4839" y="8509"/>
                    </a:cubicBezTo>
                    <a:cubicBezTo>
                      <a:pt x="5034" y="8355"/>
                      <a:pt x="5188" y="8188"/>
                      <a:pt x="5327" y="7993"/>
                    </a:cubicBezTo>
                    <a:cubicBezTo>
                      <a:pt x="5467" y="7797"/>
                      <a:pt x="5634" y="7602"/>
                      <a:pt x="5774" y="7421"/>
                    </a:cubicBezTo>
                    <a:cubicBezTo>
                      <a:pt x="5885" y="7225"/>
                      <a:pt x="6053" y="7072"/>
                      <a:pt x="6206" y="6891"/>
                    </a:cubicBezTo>
                    <a:lnTo>
                      <a:pt x="6206" y="6891"/>
                    </a:lnTo>
                    <a:cubicBezTo>
                      <a:pt x="6206" y="6905"/>
                      <a:pt x="6192" y="6933"/>
                      <a:pt x="6192" y="6947"/>
                    </a:cubicBezTo>
                    <a:cubicBezTo>
                      <a:pt x="6135" y="7083"/>
                      <a:pt x="6226" y="7256"/>
                      <a:pt x="6367" y="7256"/>
                    </a:cubicBezTo>
                    <a:cubicBezTo>
                      <a:pt x="6400" y="7256"/>
                      <a:pt x="6435" y="7246"/>
                      <a:pt x="6471" y="7225"/>
                    </a:cubicBezTo>
                    <a:cubicBezTo>
                      <a:pt x="7169" y="6793"/>
                      <a:pt x="7727" y="6138"/>
                      <a:pt x="8103" y="5440"/>
                    </a:cubicBezTo>
                    <a:cubicBezTo>
                      <a:pt x="8145" y="5482"/>
                      <a:pt x="8173" y="5496"/>
                      <a:pt x="8215" y="5538"/>
                    </a:cubicBezTo>
                    <a:lnTo>
                      <a:pt x="8703" y="5538"/>
                    </a:lnTo>
                    <a:cubicBezTo>
                      <a:pt x="8912" y="5538"/>
                      <a:pt x="9052" y="5231"/>
                      <a:pt x="8954" y="5063"/>
                    </a:cubicBezTo>
                    <a:cubicBezTo>
                      <a:pt x="8912" y="4938"/>
                      <a:pt x="8870" y="4840"/>
                      <a:pt x="8856" y="4729"/>
                    </a:cubicBezTo>
                    <a:cubicBezTo>
                      <a:pt x="8940" y="4506"/>
                      <a:pt x="8954" y="4240"/>
                      <a:pt x="8982" y="3975"/>
                    </a:cubicBezTo>
                    <a:cubicBezTo>
                      <a:pt x="8996" y="3962"/>
                      <a:pt x="8996" y="3934"/>
                      <a:pt x="9010" y="3906"/>
                    </a:cubicBezTo>
                    <a:cubicBezTo>
                      <a:pt x="9066" y="3822"/>
                      <a:pt x="9094" y="3738"/>
                      <a:pt x="9149" y="3669"/>
                    </a:cubicBezTo>
                    <a:cubicBezTo>
                      <a:pt x="9205" y="3585"/>
                      <a:pt x="9261" y="3487"/>
                      <a:pt x="9289" y="3418"/>
                    </a:cubicBezTo>
                    <a:cubicBezTo>
                      <a:pt x="9400" y="3250"/>
                      <a:pt x="9484" y="3069"/>
                      <a:pt x="9582" y="2915"/>
                    </a:cubicBezTo>
                    <a:cubicBezTo>
                      <a:pt x="9763" y="2622"/>
                      <a:pt x="9889" y="2023"/>
                      <a:pt x="9833" y="1604"/>
                    </a:cubicBezTo>
                    <a:lnTo>
                      <a:pt x="9833" y="1604"/>
                    </a:lnTo>
                    <a:cubicBezTo>
                      <a:pt x="9777" y="1646"/>
                      <a:pt x="9721" y="1660"/>
                      <a:pt x="9693" y="1702"/>
                    </a:cubicBezTo>
                    <a:cubicBezTo>
                      <a:pt x="9442" y="1855"/>
                      <a:pt x="9149" y="1981"/>
                      <a:pt x="8870" y="2148"/>
                    </a:cubicBezTo>
                    <a:cubicBezTo>
                      <a:pt x="8870" y="2232"/>
                      <a:pt x="8870" y="2343"/>
                      <a:pt x="8842" y="2469"/>
                    </a:cubicBezTo>
                    <a:cubicBezTo>
                      <a:pt x="8815" y="2539"/>
                      <a:pt x="8801" y="2609"/>
                      <a:pt x="8801" y="2692"/>
                    </a:cubicBezTo>
                    <a:cubicBezTo>
                      <a:pt x="8787" y="2776"/>
                      <a:pt x="8773" y="2846"/>
                      <a:pt x="8731" y="2929"/>
                    </a:cubicBezTo>
                    <a:cubicBezTo>
                      <a:pt x="8703" y="3027"/>
                      <a:pt x="8675" y="3111"/>
                      <a:pt x="8647" y="3208"/>
                    </a:cubicBezTo>
                    <a:cubicBezTo>
                      <a:pt x="8605" y="3306"/>
                      <a:pt x="8577" y="3404"/>
                      <a:pt x="8536" y="3487"/>
                    </a:cubicBezTo>
                    <a:cubicBezTo>
                      <a:pt x="8508" y="3585"/>
                      <a:pt x="8452" y="3669"/>
                      <a:pt x="8424" y="3752"/>
                    </a:cubicBezTo>
                    <a:cubicBezTo>
                      <a:pt x="8382" y="3836"/>
                      <a:pt x="8326" y="3906"/>
                      <a:pt x="8284" y="4003"/>
                    </a:cubicBezTo>
                    <a:cubicBezTo>
                      <a:pt x="8229" y="4087"/>
                      <a:pt x="8187" y="4171"/>
                      <a:pt x="8145" y="4240"/>
                    </a:cubicBezTo>
                    <a:cubicBezTo>
                      <a:pt x="8089" y="4310"/>
                      <a:pt x="8033" y="4380"/>
                      <a:pt x="8006" y="4436"/>
                    </a:cubicBezTo>
                    <a:cubicBezTo>
                      <a:pt x="7964" y="4506"/>
                      <a:pt x="7908" y="4533"/>
                      <a:pt x="7866" y="4589"/>
                    </a:cubicBezTo>
                    <a:cubicBezTo>
                      <a:pt x="7824" y="4645"/>
                      <a:pt x="7796" y="4673"/>
                      <a:pt x="7754" y="4715"/>
                    </a:cubicBezTo>
                    <a:cubicBezTo>
                      <a:pt x="7699" y="4784"/>
                      <a:pt x="7657" y="4812"/>
                      <a:pt x="7657" y="4812"/>
                    </a:cubicBezTo>
                    <a:cubicBezTo>
                      <a:pt x="7657" y="4812"/>
                      <a:pt x="7657" y="4771"/>
                      <a:pt x="7685" y="4673"/>
                    </a:cubicBezTo>
                    <a:cubicBezTo>
                      <a:pt x="7699" y="4645"/>
                      <a:pt x="7699" y="4589"/>
                      <a:pt x="7727" y="4533"/>
                    </a:cubicBezTo>
                    <a:cubicBezTo>
                      <a:pt x="7740" y="4492"/>
                      <a:pt x="7754" y="4422"/>
                      <a:pt x="7768" y="4352"/>
                    </a:cubicBezTo>
                    <a:cubicBezTo>
                      <a:pt x="7796" y="4282"/>
                      <a:pt x="7824" y="4213"/>
                      <a:pt x="7838" y="4143"/>
                    </a:cubicBezTo>
                    <a:cubicBezTo>
                      <a:pt x="7880" y="4073"/>
                      <a:pt x="7894" y="3975"/>
                      <a:pt x="7936" y="3892"/>
                    </a:cubicBezTo>
                    <a:cubicBezTo>
                      <a:pt x="7964" y="3808"/>
                      <a:pt x="8006" y="3724"/>
                      <a:pt x="8019" y="3627"/>
                    </a:cubicBezTo>
                    <a:lnTo>
                      <a:pt x="8117" y="3376"/>
                    </a:lnTo>
                    <a:lnTo>
                      <a:pt x="8229" y="3111"/>
                    </a:lnTo>
                    <a:lnTo>
                      <a:pt x="8326" y="2846"/>
                    </a:lnTo>
                    <a:cubicBezTo>
                      <a:pt x="8368" y="2762"/>
                      <a:pt x="8396" y="2692"/>
                      <a:pt x="8438" y="2609"/>
                    </a:cubicBezTo>
                    <a:cubicBezTo>
                      <a:pt x="8466" y="2511"/>
                      <a:pt x="8508" y="2469"/>
                      <a:pt x="8536" y="2399"/>
                    </a:cubicBezTo>
                    <a:cubicBezTo>
                      <a:pt x="8591" y="2330"/>
                      <a:pt x="8633" y="2260"/>
                      <a:pt x="8661" y="2190"/>
                    </a:cubicBezTo>
                    <a:lnTo>
                      <a:pt x="8661" y="2190"/>
                    </a:lnTo>
                    <a:cubicBezTo>
                      <a:pt x="8368" y="2343"/>
                      <a:pt x="8075" y="2567"/>
                      <a:pt x="7754" y="2762"/>
                    </a:cubicBezTo>
                    <a:cubicBezTo>
                      <a:pt x="7699" y="2790"/>
                      <a:pt x="7629" y="2832"/>
                      <a:pt x="7587" y="2887"/>
                    </a:cubicBezTo>
                    <a:cubicBezTo>
                      <a:pt x="7559" y="2985"/>
                      <a:pt x="7531" y="3139"/>
                      <a:pt x="7489" y="3320"/>
                    </a:cubicBezTo>
                    <a:cubicBezTo>
                      <a:pt x="7462" y="3487"/>
                      <a:pt x="7448" y="3696"/>
                      <a:pt x="7392" y="3948"/>
                    </a:cubicBezTo>
                    <a:lnTo>
                      <a:pt x="7336" y="4310"/>
                    </a:lnTo>
                    <a:cubicBezTo>
                      <a:pt x="7322" y="4436"/>
                      <a:pt x="7280" y="4561"/>
                      <a:pt x="7266" y="4701"/>
                    </a:cubicBezTo>
                    <a:lnTo>
                      <a:pt x="7169" y="5063"/>
                    </a:lnTo>
                    <a:lnTo>
                      <a:pt x="7127" y="5161"/>
                    </a:lnTo>
                    <a:lnTo>
                      <a:pt x="7099" y="5259"/>
                    </a:lnTo>
                    <a:cubicBezTo>
                      <a:pt x="7071" y="5328"/>
                      <a:pt x="7057" y="5370"/>
                      <a:pt x="7029" y="5426"/>
                    </a:cubicBezTo>
                    <a:cubicBezTo>
                      <a:pt x="6987" y="5482"/>
                      <a:pt x="6973" y="5552"/>
                      <a:pt x="6931" y="5607"/>
                    </a:cubicBezTo>
                    <a:cubicBezTo>
                      <a:pt x="6904" y="5649"/>
                      <a:pt x="6862" y="5705"/>
                      <a:pt x="6848" y="5761"/>
                    </a:cubicBezTo>
                    <a:cubicBezTo>
                      <a:pt x="6792" y="5859"/>
                      <a:pt x="6708" y="5956"/>
                      <a:pt x="6652" y="6040"/>
                    </a:cubicBezTo>
                    <a:cubicBezTo>
                      <a:pt x="6611" y="6124"/>
                      <a:pt x="6541" y="6193"/>
                      <a:pt x="6471" y="6249"/>
                    </a:cubicBezTo>
                    <a:cubicBezTo>
                      <a:pt x="6415" y="6319"/>
                      <a:pt x="6346" y="6347"/>
                      <a:pt x="6304" y="6389"/>
                    </a:cubicBezTo>
                    <a:cubicBezTo>
                      <a:pt x="6220" y="6458"/>
                      <a:pt x="6164" y="6514"/>
                      <a:pt x="6164" y="6514"/>
                    </a:cubicBezTo>
                    <a:cubicBezTo>
                      <a:pt x="6164" y="6514"/>
                      <a:pt x="6206" y="6444"/>
                      <a:pt x="6262" y="6347"/>
                    </a:cubicBezTo>
                    <a:cubicBezTo>
                      <a:pt x="6290" y="6305"/>
                      <a:pt x="6332" y="6249"/>
                      <a:pt x="6360" y="6179"/>
                    </a:cubicBezTo>
                    <a:lnTo>
                      <a:pt x="6415" y="6068"/>
                    </a:lnTo>
                    <a:cubicBezTo>
                      <a:pt x="6429" y="6040"/>
                      <a:pt x="6471" y="5998"/>
                      <a:pt x="6485" y="5956"/>
                    </a:cubicBezTo>
                    <a:cubicBezTo>
                      <a:pt x="6513" y="5859"/>
                      <a:pt x="6569" y="5775"/>
                      <a:pt x="6611" y="5677"/>
                    </a:cubicBezTo>
                    <a:cubicBezTo>
                      <a:pt x="6625" y="5621"/>
                      <a:pt x="6652" y="5580"/>
                      <a:pt x="6680" y="5538"/>
                    </a:cubicBezTo>
                    <a:lnTo>
                      <a:pt x="6722" y="5370"/>
                    </a:lnTo>
                    <a:lnTo>
                      <a:pt x="6778" y="5217"/>
                    </a:lnTo>
                    <a:cubicBezTo>
                      <a:pt x="6792" y="5161"/>
                      <a:pt x="6820" y="5119"/>
                      <a:pt x="6834" y="5050"/>
                    </a:cubicBezTo>
                    <a:cubicBezTo>
                      <a:pt x="6862" y="4924"/>
                      <a:pt x="6890" y="4798"/>
                      <a:pt x="6904" y="4701"/>
                    </a:cubicBezTo>
                    <a:cubicBezTo>
                      <a:pt x="6959" y="4464"/>
                      <a:pt x="7001" y="4227"/>
                      <a:pt x="7057" y="3975"/>
                    </a:cubicBezTo>
                    <a:cubicBezTo>
                      <a:pt x="7099" y="3864"/>
                      <a:pt x="7113" y="3752"/>
                      <a:pt x="7141" y="3627"/>
                    </a:cubicBezTo>
                    <a:cubicBezTo>
                      <a:pt x="7183" y="3529"/>
                      <a:pt x="7210" y="3418"/>
                      <a:pt x="7266" y="3334"/>
                    </a:cubicBezTo>
                    <a:cubicBezTo>
                      <a:pt x="7308" y="3250"/>
                      <a:pt x="7350" y="3166"/>
                      <a:pt x="7392" y="3069"/>
                    </a:cubicBezTo>
                    <a:cubicBezTo>
                      <a:pt x="7392" y="3055"/>
                      <a:pt x="7406" y="3041"/>
                      <a:pt x="7406" y="3027"/>
                    </a:cubicBezTo>
                    <a:lnTo>
                      <a:pt x="7406" y="3027"/>
                    </a:lnTo>
                    <a:lnTo>
                      <a:pt x="7252" y="3125"/>
                    </a:lnTo>
                    <a:cubicBezTo>
                      <a:pt x="7169" y="3180"/>
                      <a:pt x="7071" y="3250"/>
                      <a:pt x="6987" y="3306"/>
                    </a:cubicBezTo>
                    <a:cubicBezTo>
                      <a:pt x="6904" y="3376"/>
                      <a:pt x="6834" y="3418"/>
                      <a:pt x="6750" y="3487"/>
                    </a:cubicBezTo>
                    <a:lnTo>
                      <a:pt x="6625" y="3585"/>
                    </a:lnTo>
                    <a:lnTo>
                      <a:pt x="6485" y="3669"/>
                    </a:lnTo>
                    <a:lnTo>
                      <a:pt x="6346" y="3752"/>
                    </a:lnTo>
                    <a:lnTo>
                      <a:pt x="6346" y="3808"/>
                    </a:lnTo>
                    <a:cubicBezTo>
                      <a:pt x="6346" y="3836"/>
                      <a:pt x="6332" y="3878"/>
                      <a:pt x="6332" y="3934"/>
                    </a:cubicBezTo>
                    <a:cubicBezTo>
                      <a:pt x="6304" y="4017"/>
                      <a:pt x="6290" y="4115"/>
                      <a:pt x="6234" y="4227"/>
                    </a:cubicBezTo>
                    <a:cubicBezTo>
                      <a:pt x="6164" y="4436"/>
                      <a:pt x="6067" y="4673"/>
                      <a:pt x="5941" y="4924"/>
                    </a:cubicBezTo>
                    <a:cubicBezTo>
                      <a:pt x="5885" y="5050"/>
                      <a:pt x="5843" y="5189"/>
                      <a:pt x="5774" y="5301"/>
                    </a:cubicBezTo>
                    <a:cubicBezTo>
                      <a:pt x="5718" y="5440"/>
                      <a:pt x="5648" y="5566"/>
                      <a:pt x="5592" y="5705"/>
                    </a:cubicBezTo>
                    <a:cubicBezTo>
                      <a:pt x="5523" y="5845"/>
                      <a:pt x="5453" y="5984"/>
                      <a:pt x="5383" y="6110"/>
                    </a:cubicBezTo>
                    <a:cubicBezTo>
                      <a:pt x="5313" y="6249"/>
                      <a:pt x="5230" y="6375"/>
                      <a:pt x="5160" y="6472"/>
                    </a:cubicBezTo>
                    <a:cubicBezTo>
                      <a:pt x="5090" y="6598"/>
                      <a:pt x="5007" y="6723"/>
                      <a:pt x="4937" y="6821"/>
                    </a:cubicBezTo>
                    <a:cubicBezTo>
                      <a:pt x="4867" y="6933"/>
                      <a:pt x="4769" y="7030"/>
                      <a:pt x="4700" y="7114"/>
                    </a:cubicBezTo>
                    <a:cubicBezTo>
                      <a:pt x="4630" y="7212"/>
                      <a:pt x="4560" y="7281"/>
                      <a:pt x="4518" y="7365"/>
                    </a:cubicBezTo>
                    <a:cubicBezTo>
                      <a:pt x="4463" y="7435"/>
                      <a:pt x="4407" y="7491"/>
                      <a:pt x="4351" y="7532"/>
                    </a:cubicBezTo>
                    <a:lnTo>
                      <a:pt x="4211" y="7672"/>
                    </a:lnTo>
                    <a:cubicBezTo>
                      <a:pt x="4211" y="7672"/>
                      <a:pt x="4253" y="7602"/>
                      <a:pt x="4309" y="7491"/>
                    </a:cubicBezTo>
                    <a:cubicBezTo>
                      <a:pt x="4337" y="7435"/>
                      <a:pt x="4379" y="7365"/>
                      <a:pt x="4407" y="7281"/>
                    </a:cubicBezTo>
                    <a:cubicBezTo>
                      <a:pt x="4449" y="7184"/>
                      <a:pt x="4490" y="7100"/>
                      <a:pt x="4546" y="7016"/>
                    </a:cubicBezTo>
                    <a:lnTo>
                      <a:pt x="4700" y="6695"/>
                    </a:lnTo>
                    <a:cubicBezTo>
                      <a:pt x="4755" y="6598"/>
                      <a:pt x="4825" y="6472"/>
                      <a:pt x="4881" y="6347"/>
                    </a:cubicBezTo>
                    <a:cubicBezTo>
                      <a:pt x="4909" y="6305"/>
                      <a:pt x="4951" y="6235"/>
                      <a:pt x="4979" y="6179"/>
                    </a:cubicBezTo>
                    <a:cubicBezTo>
                      <a:pt x="5021" y="6110"/>
                      <a:pt x="5048" y="6054"/>
                      <a:pt x="5076" y="5984"/>
                    </a:cubicBezTo>
                    <a:cubicBezTo>
                      <a:pt x="5146" y="5859"/>
                      <a:pt x="5188" y="5747"/>
                      <a:pt x="5258" y="5607"/>
                    </a:cubicBezTo>
                    <a:cubicBezTo>
                      <a:pt x="5313" y="5468"/>
                      <a:pt x="5383" y="5342"/>
                      <a:pt x="5453" y="5217"/>
                    </a:cubicBezTo>
                    <a:cubicBezTo>
                      <a:pt x="5523" y="5077"/>
                      <a:pt x="5592" y="4952"/>
                      <a:pt x="5662" y="4840"/>
                    </a:cubicBezTo>
                    <a:cubicBezTo>
                      <a:pt x="5732" y="4715"/>
                      <a:pt x="5802" y="4589"/>
                      <a:pt x="5871" y="4492"/>
                    </a:cubicBezTo>
                    <a:cubicBezTo>
                      <a:pt x="5941" y="4380"/>
                      <a:pt x="5997" y="4282"/>
                      <a:pt x="6067" y="4171"/>
                    </a:cubicBezTo>
                    <a:cubicBezTo>
                      <a:pt x="6122" y="4087"/>
                      <a:pt x="6164" y="3975"/>
                      <a:pt x="6206" y="3906"/>
                    </a:cubicBezTo>
                    <a:cubicBezTo>
                      <a:pt x="6206" y="3892"/>
                      <a:pt x="6220" y="3878"/>
                      <a:pt x="6220" y="3864"/>
                    </a:cubicBezTo>
                    <a:lnTo>
                      <a:pt x="6220" y="3864"/>
                    </a:lnTo>
                    <a:cubicBezTo>
                      <a:pt x="6067" y="3975"/>
                      <a:pt x="5927" y="4101"/>
                      <a:pt x="5774" y="4227"/>
                    </a:cubicBezTo>
                    <a:cubicBezTo>
                      <a:pt x="5592" y="4352"/>
                      <a:pt x="5453" y="4492"/>
                      <a:pt x="5299" y="4631"/>
                    </a:cubicBezTo>
                    <a:cubicBezTo>
                      <a:pt x="5146" y="4771"/>
                      <a:pt x="4979" y="4910"/>
                      <a:pt x="4839" y="5050"/>
                    </a:cubicBezTo>
                    <a:lnTo>
                      <a:pt x="4407" y="5482"/>
                    </a:lnTo>
                    <a:cubicBezTo>
                      <a:pt x="4337" y="5552"/>
                      <a:pt x="4253" y="5621"/>
                      <a:pt x="4198" y="5691"/>
                    </a:cubicBezTo>
                    <a:cubicBezTo>
                      <a:pt x="4128" y="5761"/>
                      <a:pt x="4058" y="5831"/>
                      <a:pt x="3988" y="5914"/>
                    </a:cubicBezTo>
                    <a:lnTo>
                      <a:pt x="3933" y="5970"/>
                    </a:lnTo>
                    <a:lnTo>
                      <a:pt x="3933" y="5998"/>
                    </a:lnTo>
                    <a:cubicBezTo>
                      <a:pt x="3919" y="6096"/>
                      <a:pt x="3905" y="6179"/>
                      <a:pt x="3891" y="6277"/>
                    </a:cubicBezTo>
                    <a:cubicBezTo>
                      <a:pt x="3863" y="6389"/>
                      <a:pt x="3835" y="6486"/>
                      <a:pt x="3793" y="6612"/>
                    </a:cubicBezTo>
                    <a:lnTo>
                      <a:pt x="3695" y="6974"/>
                    </a:lnTo>
                    <a:cubicBezTo>
                      <a:pt x="3654" y="7100"/>
                      <a:pt x="3612" y="7239"/>
                      <a:pt x="3556" y="7365"/>
                    </a:cubicBezTo>
                    <a:cubicBezTo>
                      <a:pt x="3500" y="7491"/>
                      <a:pt x="3444" y="7630"/>
                      <a:pt x="3402" y="7769"/>
                    </a:cubicBezTo>
                    <a:cubicBezTo>
                      <a:pt x="3347" y="7909"/>
                      <a:pt x="3291" y="8021"/>
                      <a:pt x="3221" y="8160"/>
                    </a:cubicBezTo>
                    <a:cubicBezTo>
                      <a:pt x="3151" y="8286"/>
                      <a:pt x="3096" y="8411"/>
                      <a:pt x="3026" y="8537"/>
                    </a:cubicBezTo>
                    <a:cubicBezTo>
                      <a:pt x="2956" y="8648"/>
                      <a:pt x="2886" y="8760"/>
                      <a:pt x="2817" y="8857"/>
                    </a:cubicBezTo>
                    <a:cubicBezTo>
                      <a:pt x="2747" y="8969"/>
                      <a:pt x="2677" y="9053"/>
                      <a:pt x="2607" y="9136"/>
                    </a:cubicBezTo>
                    <a:cubicBezTo>
                      <a:pt x="2538" y="9234"/>
                      <a:pt x="2496" y="9304"/>
                      <a:pt x="2426" y="9374"/>
                    </a:cubicBezTo>
                    <a:cubicBezTo>
                      <a:pt x="2370" y="9443"/>
                      <a:pt x="2314" y="9485"/>
                      <a:pt x="2259" y="9527"/>
                    </a:cubicBezTo>
                    <a:cubicBezTo>
                      <a:pt x="2175" y="9611"/>
                      <a:pt x="2105" y="9653"/>
                      <a:pt x="2105" y="9653"/>
                    </a:cubicBezTo>
                    <a:cubicBezTo>
                      <a:pt x="2105" y="9653"/>
                      <a:pt x="2147" y="9583"/>
                      <a:pt x="2217" y="9471"/>
                    </a:cubicBezTo>
                    <a:cubicBezTo>
                      <a:pt x="2245" y="9415"/>
                      <a:pt x="2287" y="9346"/>
                      <a:pt x="2314" y="9276"/>
                    </a:cubicBezTo>
                    <a:cubicBezTo>
                      <a:pt x="2356" y="9206"/>
                      <a:pt x="2398" y="9123"/>
                      <a:pt x="2440" y="9039"/>
                    </a:cubicBezTo>
                    <a:cubicBezTo>
                      <a:pt x="2496" y="8955"/>
                      <a:pt x="2524" y="8844"/>
                      <a:pt x="2580" y="8746"/>
                    </a:cubicBezTo>
                    <a:cubicBezTo>
                      <a:pt x="2635" y="8634"/>
                      <a:pt x="2677" y="8537"/>
                      <a:pt x="2733" y="8411"/>
                    </a:cubicBezTo>
                    <a:cubicBezTo>
                      <a:pt x="2747" y="8355"/>
                      <a:pt x="2789" y="8286"/>
                      <a:pt x="2803" y="8230"/>
                    </a:cubicBezTo>
                    <a:cubicBezTo>
                      <a:pt x="2817" y="8160"/>
                      <a:pt x="2858" y="8118"/>
                      <a:pt x="2886" y="8062"/>
                    </a:cubicBezTo>
                    <a:lnTo>
                      <a:pt x="3054" y="7700"/>
                    </a:lnTo>
                    <a:cubicBezTo>
                      <a:pt x="3096" y="7574"/>
                      <a:pt x="3151" y="7435"/>
                      <a:pt x="3207" y="7309"/>
                    </a:cubicBezTo>
                    <a:lnTo>
                      <a:pt x="3361" y="6947"/>
                    </a:lnTo>
                    <a:cubicBezTo>
                      <a:pt x="3416" y="6821"/>
                      <a:pt x="3472" y="6695"/>
                      <a:pt x="3500" y="6598"/>
                    </a:cubicBezTo>
                    <a:cubicBezTo>
                      <a:pt x="3541" y="6474"/>
                      <a:pt x="3583" y="6377"/>
                      <a:pt x="3637" y="6281"/>
                    </a:cubicBezTo>
                    <a:lnTo>
                      <a:pt x="3637" y="6281"/>
                    </a:lnTo>
                    <a:cubicBezTo>
                      <a:pt x="3226" y="6735"/>
                      <a:pt x="2869" y="7175"/>
                      <a:pt x="2580" y="7574"/>
                    </a:cubicBezTo>
                    <a:cubicBezTo>
                      <a:pt x="2384" y="7811"/>
                      <a:pt x="2217" y="8062"/>
                      <a:pt x="2077" y="8272"/>
                    </a:cubicBezTo>
                    <a:cubicBezTo>
                      <a:pt x="1938" y="8481"/>
                      <a:pt x="1798" y="8676"/>
                      <a:pt x="1701" y="8830"/>
                    </a:cubicBezTo>
                    <a:cubicBezTo>
                      <a:pt x="1519" y="9136"/>
                      <a:pt x="1408" y="9332"/>
                      <a:pt x="1408" y="9332"/>
                    </a:cubicBezTo>
                    <a:cubicBezTo>
                      <a:pt x="1408" y="9332"/>
                      <a:pt x="1492" y="9136"/>
                      <a:pt x="1659" y="8788"/>
                    </a:cubicBezTo>
                    <a:cubicBezTo>
                      <a:pt x="1729" y="8620"/>
                      <a:pt x="1840" y="8425"/>
                      <a:pt x="1966" y="8202"/>
                    </a:cubicBezTo>
                    <a:cubicBezTo>
                      <a:pt x="2091" y="7979"/>
                      <a:pt x="2231" y="7714"/>
                      <a:pt x="2426" y="7449"/>
                    </a:cubicBezTo>
                    <a:cubicBezTo>
                      <a:pt x="2510" y="7309"/>
                      <a:pt x="2593" y="7170"/>
                      <a:pt x="2705" y="7030"/>
                    </a:cubicBezTo>
                    <a:cubicBezTo>
                      <a:pt x="2789" y="6891"/>
                      <a:pt x="2914" y="6751"/>
                      <a:pt x="3012" y="6598"/>
                    </a:cubicBezTo>
                    <a:cubicBezTo>
                      <a:pt x="3123" y="6458"/>
                      <a:pt x="3235" y="6305"/>
                      <a:pt x="3361" y="6138"/>
                    </a:cubicBezTo>
                    <a:cubicBezTo>
                      <a:pt x="3486" y="5998"/>
                      <a:pt x="3626" y="5845"/>
                      <a:pt x="3751" y="5705"/>
                    </a:cubicBezTo>
                    <a:cubicBezTo>
                      <a:pt x="3793" y="5649"/>
                      <a:pt x="3849" y="5580"/>
                      <a:pt x="3905" y="5510"/>
                    </a:cubicBezTo>
                    <a:lnTo>
                      <a:pt x="3905" y="5510"/>
                    </a:lnTo>
                    <a:cubicBezTo>
                      <a:pt x="3863" y="5538"/>
                      <a:pt x="3849" y="5566"/>
                      <a:pt x="3821" y="5580"/>
                    </a:cubicBezTo>
                    <a:cubicBezTo>
                      <a:pt x="3626" y="5719"/>
                      <a:pt x="3416" y="5900"/>
                      <a:pt x="3165" y="6054"/>
                    </a:cubicBezTo>
                    <a:cubicBezTo>
                      <a:pt x="2942" y="6235"/>
                      <a:pt x="2705" y="6416"/>
                      <a:pt x="2440" y="6598"/>
                    </a:cubicBezTo>
                    <a:cubicBezTo>
                      <a:pt x="2314" y="6681"/>
                      <a:pt x="2217" y="6793"/>
                      <a:pt x="2091" y="6891"/>
                    </a:cubicBezTo>
                    <a:cubicBezTo>
                      <a:pt x="1966" y="6974"/>
                      <a:pt x="1868" y="7086"/>
                      <a:pt x="1757" y="7184"/>
                    </a:cubicBezTo>
                    <a:cubicBezTo>
                      <a:pt x="1659" y="7295"/>
                      <a:pt x="1533" y="7379"/>
                      <a:pt x="1450" y="7491"/>
                    </a:cubicBezTo>
                    <a:cubicBezTo>
                      <a:pt x="1352" y="7588"/>
                      <a:pt x="1268" y="7672"/>
                      <a:pt x="1185" y="7769"/>
                    </a:cubicBezTo>
                    <a:cubicBezTo>
                      <a:pt x="1101" y="7853"/>
                      <a:pt x="1031" y="7937"/>
                      <a:pt x="961" y="8007"/>
                    </a:cubicBezTo>
                    <a:cubicBezTo>
                      <a:pt x="892" y="8076"/>
                      <a:pt x="836" y="8146"/>
                      <a:pt x="780" y="8202"/>
                    </a:cubicBezTo>
                    <a:cubicBezTo>
                      <a:pt x="696" y="8327"/>
                      <a:pt x="641" y="8369"/>
                      <a:pt x="641" y="8369"/>
                    </a:cubicBezTo>
                    <a:cubicBezTo>
                      <a:pt x="641" y="8369"/>
                      <a:pt x="682" y="8286"/>
                      <a:pt x="724" y="8160"/>
                    </a:cubicBezTo>
                    <a:cubicBezTo>
                      <a:pt x="766" y="8090"/>
                      <a:pt x="794" y="8007"/>
                      <a:pt x="850" y="7923"/>
                    </a:cubicBezTo>
                    <a:cubicBezTo>
                      <a:pt x="906" y="7839"/>
                      <a:pt x="961" y="7728"/>
                      <a:pt x="1031" y="7630"/>
                    </a:cubicBezTo>
                    <a:cubicBezTo>
                      <a:pt x="1101" y="7518"/>
                      <a:pt x="1185" y="7393"/>
                      <a:pt x="1254" y="7281"/>
                    </a:cubicBezTo>
                    <a:cubicBezTo>
                      <a:pt x="1338" y="7156"/>
                      <a:pt x="1450" y="7044"/>
                      <a:pt x="1547" y="6933"/>
                    </a:cubicBezTo>
                    <a:cubicBezTo>
                      <a:pt x="1659" y="6821"/>
                      <a:pt x="1770" y="6695"/>
                      <a:pt x="1896" y="6598"/>
                    </a:cubicBezTo>
                    <a:cubicBezTo>
                      <a:pt x="2022" y="6486"/>
                      <a:pt x="2147" y="6389"/>
                      <a:pt x="2287" y="6277"/>
                    </a:cubicBezTo>
                    <a:cubicBezTo>
                      <a:pt x="2398" y="6193"/>
                      <a:pt x="2538" y="6096"/>
                      <a:pt x="2663" y="5998"/>
                    </a:cubicBezTo>
                    <a:cubicBezTo>
                      <a:pt x="2789" y="5914"/>
                      <a:pt x="2914" y="5831"/>
                      <a:pt x="3054" y="5761"/>
                    </a:cubicBezTo>
                    <a:cubicBezTo>
                      <a:pt x="3165" y="5691"/>
                      <a:pt x="3291" y="5621"/>
                      <a:pt x="3416" y="5566"/>
                    </a:cubicBezTo>
                    <a:cubicBezTo>
                      <a:pt x="3542" y="5510"/>
                      <a:pt x="3640" y="5440"/>
                      <a:pt x="3723" y="5412"/>
                    </a:cubicBezTo>
                    <a:cubicBezTo>
                      <a:pt x="3919" y="5301"/>
                      <a:pt x="4114" y="5231"/>
                      <a:pt x="4211" y="5189"/>
                    </a:cubicBezTo>
                    <a:cubicBezTo>
                      <a:pt x="4337" y="5063"/>
                      <a:pt x="4449" y="4938"/>
                      <a:pt x="4560" y="4812"/>
                    </a:cubicBezTo>
                    <a:cubicBezTo>
                      <a:pt x="4728" y="4659"/>
                      <a:pt x="4881" y="4519"/>
                      <a:pt x="5034" y="4380"/>
                    </a:cubicBezTo>
                    <a:cubicBezTo>
                      <a:pt x="5188" y="4240"/>
                      <a:pt x="5355" y="4087"/>
                      <a:pt x="5523" y="3962"/>
                    </a:cubicBezTo>
                    <a:cubicBezTo>
                      <a:pt x="5704" y="3822"/>
                      <a:pt x="5857" y="3696"/>
                      <a:pt x="6025" y="3557"/>
                    </a:cubicBezTo>
                    <a:cubicBezTo>
                      <a:pt x="6122" y="3515"/>
                      <a:pt x="6192" y="3445"/>
                      <a:pt x="6276" y="3390"/>
                    </a:cubicBezTo>
                    <a:lnTo>
                      <a:pt x="6025" y="3390"/>
                    </a:lnTo>
                    <a:cubicBezTo>
                      <a:pt x="5983" y="3390"/>
                      <a:pt x="5913" y="3404"/>
                      <a:pt x="5857" y="3404"/>
                    </a:cubicBezTo>
                    <a:cubicBezTo>
                      <a:pt x="5788" y="3418"/>
                      <a:pt x="5732" y="3418"/>
                      <a:pt x="5662" y="3445"/>
                    </a:cubicBezTo>
                    <a:lnTo>
                      <a:pt x="5453" y="3487"/>
                    </a:lnTo>
                    <a:cubicBezTo>
                      <a:pt x="5383" y="3515"/>
                      <a:pt x="5313" y="3529"/>
                      <a:pt x="5244" y="3557"/>
                    </a:cubicBezTo>
                    <a:cubicBezTo>
                      <a:pt x="5174" y="3585"/>
                      <a:pt x="5090" y="3613"/>
                      <a:pt x="5021" y="3627"/>
                    </a:cubicBezTo>
                    <a:cubicBezTo>
                      <a:pt x="4867" y="3683"/>
                      <a:pt x="4700" y="3752"/>
                      <a:pt x="4546" y="3822"/>
                    </a:cubicBezTo>
                    <a:cubicBezTo>
                      <a:pt x="4393" y="3892"/>
                      <a:pt x="4239" y="3975"/>
                      <a:pt x="4058" y="4073"/>
                    </a:cubicBezTo>
                    <a:cubicBezTo>
                      <a:pt x="3905" y="4157"/>
                      <a:pt x="3751" y="4254"/>
                      <a:pt x="3584" y="4366"/>
                    </a:cubicBezTo>
                    <a:cubicBezTo>
                      <a:pt x="3430" y="4464"/>
                      <a:pt x="3291" y="4575"/>
                      <a:pt x="3137" y="4673"/>
                    </a:cubicBezTo>
                    <a:cubicBezTo>
                      <a:pt x="2998" y="4784"/>
                      <a:pt x="2858" y="4882"/>
                      <a:pt x="2733" y="4994"/>
                    </a:cubicBezTo>
                    <a:cubicBezTo>
                      <a:pt x="2607" y="5091"/>
                      <a:pt x="2496" y="5203"/>
                      <a:pt x="2370" y="5287"/>
                    </a:cubicBezTo>
                    <a:cubicBezTo>
                      <a:pt x="2147" y="5482"/>
                      <a:pt x="1966" y="5635"/>
                      <a:pt x="1826" y="5761"/>
                    </a:cubicBezTo>
                    <a:cubicBezTo>
                      <a:pt x="1701" y="5886"/>
                      <a:pt x="1617" y="5928"/>
                      <a:pt x="1617" y="5928"/>
                    </a:cubicBezTo>
                    <a:cubicBezTo>
                      <a:pt x="1617" y="5928"/>
                      <a:pt x="1673" y="5845"/>
                      <a:pt x="1770" y="5705"/>
                    </a:cubicBezTo>
                    <a:cubicBezTo>
                      <a:pt x="1826" y="5635"/>
                      <a:pt x="1896" y="5552"/>
                      <a:pt x="1966" y="5440"/>
                    </a:cubicBezTo>
                    <a:cubicBezTo>
                      <a:pt x="2036" y="5342"/>
                      <a:pt x="2119" y="5231"/>
                      <a:pt x="2231" y="5133"/>
                    </a:cubicBezTo>
                    <a:cubicBezTo>
                      <a:pt x="2328" y="5022"/>
                      <a:pt x="2440" y="4910"/>
                      <a:pt x="2580" y="4784"/>
                    </a:cubicBezTo>
                    <a:cubicBezTo>
                      <a:pt x="2705" y="4659"/>
                      <a:pt x="2817" y="4519"/>
                      <a:pt x="2984" y="4422"/>
                    </a:cubicBezTo>
                    <a:cubicBezTo>
                      <a:pt x="3137" y="4296"/>
                      <a:pt x="3277" y="4171"/>
                      <a:pt x="3444" y="4073"/>
                    </a:cubicBezTo>
                    <a:cubicBezTo>
                      <a:pt x="3612" y="3948"/>
                      <a:pt x="3779" y="3836"/>
                      <a:pt x="3960" y="3752"/>
                    </a:cubicBezTo>
                    <a:cubicBezTo>
                      <a:pt x="4128" y="3669"/>
                      <a:pt x="4309" y="3557"/>
                      <a:pt x="4477" y="3487"/>
                    </a:cubicBezTo>
                    <a:cubicBezTo>
                      <a:pt x="4658" y="3404"/>
                      <a:pt x="4825" y="3348"/>
                      <a:pt x="5007" y="3320"/>
                    </a:cubicBezTo>
                    <a:cubicBezTo>
                      <a:pt x="5090" y="3306"/>
                      <a:pt x="5174" y="3278"/>
                      <a:pt x="5244" y="3264"/>
                    </a:cubicBezTo>
                    <a:cubicBezTo>
                      <a:pt x="5327" y="3250"/>
                      <a:pt x="5397" y="3236"/>
                      <a:pt x="5467" y="3236"/>
                    </a:cubicBezTo>
                    <a:cubicBezTo>
                      <a:pt x="5537" y="3236"/>
                      <a:pt x="5634" y="3208"/>
                      <a:pt x="5704" y="3208"/>
                    </a:cubicBezTo>
                    <a:lnTo>
                      <a:pt x="5885" y="3208"/>
                    </a:lnTo>
                    <a:cubicBezTo>
                      <a:pt x="5955" y="3208"/>
                      <a:pt x="6011" y="3208"/>
                      <a:pt x="6067" y="3236"/>
                    </a:cubicBezTo>
                    <a:cubicBezTo>
                      <a:pt x="6122" y="3250"/>
                      <a:pt x="6164" y="3250"/>
                      <a:pt x="6220" y="3264"/>
                    </a:cubicBezTo>
                    <a:cubicBezTo>
                      <a:pt x="6276" y="3278"/>
                      <a:pt x="6304" y="3278"/>
                      <a:pt x="6360" y="3306"/>
                    </a:cubicBezTo>
                    <a:cubicBezTo>
                      <a:pt x="6374" y="3306"/>
                      <a:pt x="6401" y="3320"/>
                      <a:pt x="6401" y="3320"/>
                    </a:cubicBezTo>
                    <a:lnTo>
                      <a:pt x="6513" y="3236"/>
                    </a:lnTo>
                    <a:cubicBezTo>
                      <a:pt x="6611" y="3166"/>
                      <a:pt x="6694" y="3111"/>
                      <a:pt x="6764" y="3041"/>
                    </a:cubicBezTo>
                    <a:cubicBezTo>
                      <a:pt x="6848" y="2985"/>
                      <a:pt x="6931" y="2929"/>
                      <a:pt x="7029" y="2860"/>
                    </a:cubicBezTo>
                    <a:cubicBezTo>
                      <a:pt x="7141" y="2776"/>
                      <a:pt x="7280" y="2692"/>
                      <a:pt x="7406" y="2609"/>
                    </a:cubicBezTo>
                    <a:lnTo>
                      <a:pt x="7308" y="2609"/>
                    </a:lnTo>
                    <a:cubicBezTo>
                      <a:pt x="7183" y="2609"/>
                      <a:pt x="7001" y="2567"/>
                      <a:pt x="6820" y="2553"/>
                    </a:cubicBezTo>
                    <a:cubicBezTo>
                      <a:pt x="6708" y="2539"/>
                      <a:pt x="6611" y="2511"/>
                      <a:pt x="6485" y="2497"/>
                    </a:cubicBezTo>
                    <a:cubicBezTo>
                      <a:pt x="6360" y="2483"/>
                      <a:pt x="6262" y="2483"/>
                      <a:pt x="6136" y="2469"/>
                    </a:cubicBezTo>
                    <a:lnTo>
                      <a:pt x="5746" y="2469"/>
                    </a:lnTo>
                    <a:cubicBezTo>
                      <a:pt x="5676" y="2469"/>
                      <a:pt x="5606" y="2483"/>
                      <a:pt x="5537" y="2483"/>
                    </a:cubicBezTo>
                    <a:lnTo>
                      <a:pt x="5439" y="2497"/>
                    </a:lnTo>
                    <a:lnTo>
                      <a:pt x="5397" y="2497"/>
                    </a:lnTo>
                    <a:lnTo>
                      <a:pt x="5355" y="2511"/>
                    </a:lnTo>
                    <a:cubicBezTo>
                      <a:pt x="5355" y="2511"/>
                      <a:pt x="5299" y="2511"/>
                      <a:pt x="5244" y="2539"/>
                    </a:cubicBezTo>
                    <a:cubicBezTo>
                      <a:pt x="5188" y="2553"/>
                      <a:pt x="5146" y="2553"/>
                      <a:pt x="5146" y="2553"/>
                    </a:cubicBezTo>
                    <a:lnTo>
                      <a:pt x="4937" y="2609"/>
                    </a:lnTo>
                    <a:cubicBezTo>
                      <a:pt x="4797" y="2636"/>
                      <a:pt x="4658" y="2692"/>
                      <a:pt x="4518" y="2720"/>
                    </a:cubicBezTo>
                    <a:cubicBezTo>
                      <a:pt x="4239" y="2818"/>
                      <a:pt x="3974" y="2901"/>
                      <a:pt x="3765" y="2985"/>
                    </a:cubicBezTo>
                    <a:cubicBezTo>
                      <a:pt x="3542" y="3069"/>
                      <a:pt x="3347" y="3125"/>
                      <a:pt x="3221" y="3166"/>
                    </a:cubicBezTo>
                    <a:lnTo>
                      <a:pt x="3012" y="3208"/>
                    </a:lnTo>
                    <a:cubicBezTo>
                      <a:pt x="3012" y="3208"/>
                      <a:pt x="3082" y="3166"/>
                      <a:pt x="3207" y="3069"/>
                    </a:cubicBezTo>
                    <a:cubicBezTo>
                      <a:pt x="3333" y="2985"/>
                      <a:pt x="3514" y="2887"/>
                      <a:pt x="3723" y="2762"/>
                    </a:cubicBezTo>
                    <a:cubicBezTo>
                      <a:pt x="3835" y="2692"/>
                      <a:pt x="3960" y="2622"/>
                      <a:pt x="4072" y="2567"/>
                    </a:cubicBezTo>
                    <a:cubicBezTo>
                      <a:pt x="4211" y="2497"/>
                      <a:pt x="4351" y="2441"/>
                      <a:pt x="4490" y="2371"/>
                    </a:cubicBezTo>
                    <a:cubicBezTo>
                      <a:pt x="4560" y="2343"/>
                      <a:pt x="4630" y="2330"/>
                      <a:pt x="4728" y="2288"/>
                    </a:cubicBezTo>
                    <a:cubicBezTo>
                      <a:pt x="4797" y="2260"/>
                      <a:pt x="4881" y="2232"/>
                      <a:pt x="4951" y="2204"/>
                    </a:cubicBezTo>
                    <a:cubicBezTo>
                      <a:pt x="5021" y="2190"/>
                      <a:pt x="5104" y="2148"/>
                      <a:pt x="5188" y="2134"/>
                    </a:cubicBezTo>
                    <a:lnTo>
                      <a:pt x="5425" y="2092"/>
                    </a:lnTo>
                    <a:lnTo>
                      <a:pt x="5467" y="2078"/>
                    </a:lnTo>
                    <a:lnTo>
                      <a:pt x="5537" y="2078"/>
                    </a:lnTo>
                    <a:lnTo>
                      <a:pt x="5662" y="2065"/>
                    </a:lnTo>
                    <a:cubicBezTo>
                      <a:pt x="5718" y="2065"/>
                      <a:pt x="5768" y="2058"/>
                      <a:pt x="5815" y="2058"/>
                    </a:cubicBezTo>
                    <a:cubicBezTo>
                      <a:pt x="5839" y="2058"/>
                      <a:pt x="5862" y="2060"/>
                      <a:pt x="5885" y="2065"/>
                    </a:cubicBezTo>
                    <a:cubicBezTo>
                      <a:pt x="5955" y="2065"/>
                      <a:pt x="6025" y="2065"/>
                      <a:pt x="6095" y="2078"/>
                    </a:cubicBezTo>
                    <a:cubicBezTo>
                      <a:pt x="6164" y="2078"/>
                      <a:pt x="6234" y="2092"/>
                      <a:pt x="6290" y="2120"/>
                    </a:cubicBezTo>
                    <a:cubicBezTo>
                      <a:pt x="6429" y="2134"/>
                      <a:pt x="6541" y="2190"/>
                      <a:pt x="6639" y="2218"/>
                    </a:cubicBezTo>
                    <a:cubicBezTo>
                      <a:pt x="6750" y="2260"/>
                      <a:pt x="6848" y="2288"/>
                      <a:pt x="6931" y="2330"/>
                    </a:cubicBezTo>
                    <a:cubicBezTo>
                      <a:pt x="7113" y="2399"/>
                      <a:pt x="7252" y="2469"/>
                      <a:pt x="7336" y="2511"/>
                    </a:cubicBezTo>
                    <a:cubicBezTo>
                      <a:pt x="7392" y="2539"/>
                      <a:pt x="7406" y="2553"/>
                      <a:pt x="7448" y="2567"/>
                    </a:cubicBezTo>
                    <a:cubicBezTo>
                      <a:pt x="7475" y="2553"/>
                      <a:pt x="7489" y="2539"/>
                      <a:pt x="7531" y="2511"/>
                    </a:cubicBezTo>
                    <a:cubicBezTo>
                      <a:pt x="7699" y="2413"/>
                      <a:pt x="7866" y="2330"/>
                      <a:pt x="8033" y="2218"/>
                    </a:cubicBezTo>
                    <a:cubicBezTo>
                      <a:pt x="8117" y="2162"/>
                      <a:pt x="8187" y="2120"/>
                      <a:pt x="8284" y="2078"/>
                    </a:cubicBezTo>
                    <a:cubicBezTo>
                      <a:pt x="8368" y="2051"/>
                      <a:pt x="8452" y="1995"/>
                      <a:pt x="8522" y="1939"/>
                    </a:cubicBezTo>
                    <a:cubicBezTo>
                      <a:pt x="8536" y="1939"/>
                      <a:pt x="8563" y="1925"/>
                      <a:pt x="8563" y="1925"/>
                    </a:cubicBezTo>
                    <a:lnTo>
                      <a:pt x="8522" y="1883"/>
                    </a:lnTo>
                    <a:cubicBezTo>
                      <a:pt x="8508" y="1855"/>
                      <a:pt x="8466" y="1841"/>
                      <a:pt x="8438" y="1799"/>
                    </a:cubicBezTo>
                    <a:cubicBezTo>
                      <a:pt x="8396" y="1772"/>
                      <a:pt x="8368" y="1744"/>
                      <a:pt x="8312" y="1716"/>
                    </a:cubicBezTo>
                    <a:cubicBezTo>
                      <a:pt x="8284" y="1674"/>
                      <a:pt x="8215" y="1660"/>
                      <a:pt x="8159" y="1632"/>
                    </a:cubicBezTo>
                    <a:cubicBezTo>
                      <a:pt x="8103" y="1590"/>
                      <a:pt x="8033" y="1562"/>
                      <a:pt x="7964" y="1534"/>
                    </a:cubicBezTo>
                    <a:cubicBezTo>
                      <a:pt x="7936" y="1521"/>
                      <a:pt x="7894" y="1507"/>
                      <a:pt x="7866" y="1507"/>
                    </a:cubicBezTo>
                    <a:cubicBezTo>
                      <a:pt x="7824" y="1493"/>
                      <a:pt x="7796" y="1493"/>
                      <a:pt x="7754" y="1465"/>
                    </a:cubicBezTo>
                    <a:cubicBezTo>
                      <a:pt x="7685" y="1437"/>
                      <a:pt x="7615" y="1423"/>
                      <a:pt x="7531" y="1395"/>
                    </a:cubicBezTo>
                    <a:cubicBezTo>
                      <a:pt x="7238" y="1311"/>
                      <a:pt x="6890" y="1228"/>
                      <a:pt x="6639" y="1172"/>
                    </a:cubicBezTo>
                    <a:cubicBezTo>
                      <a:pt x="6513" y="1144"/>
                      <a:pt x="6415" y="1116"/>
                      <a:pt x="6332" y="1102"/>
                    </a:cubicBezTo>
                    <a:cubicBezTo>
                      <a:pt x="6262" y="1088"/>
                      <a:pt x="6206" y="1074"/>
                      <a:pt x="6206" y="1074"/>
                    </a:cubicBezTo>
                    <a:lnTo>
                      <a:pt x="6360" y="1018"/>
                    </a:lnTo>
                    <a:cubicBezTo>
                      <a:pt x="6471" y="977"/>
                      <a:pt x="6583" y="949"/>
                      <a:pt x="6750" y="935"/>
                    </a:cubicBezTo>
                    <a:cubicBezTo>
                      <a:pt x="6904" y="907"/>
                      <a:pt x="7099" y="907"/>
                      <a:pt x="7280" y="907"/>
                    </a:cubicBezTo>
                    <a:cubicBezTo>
                      <a:pt x="7475" y="935"/>
                      <a:pt x="7657" y="949"/>
                      <a:pt x="7824" y="1018"/>
                    </a:cubicBezTo>
                    <a:cubicBezTo>
                      <a:pt x="7908" y="1046"/>
                      <a:pt x="8006" y="1088"/>
                      <a:pt x="8075" y="1116"/>
                    </a:cubicBezTo>
                    <a:cubicBezTo>
                      <a:pt x="8145" y="1158"/>
                      <a:pt x="8215" y="1214"/>
                      <a:pt x="8284" y="1255"/>
                    </a:cubicBezTo>
                    <a:cubicBezTo>
                      <a:pt x="8354" y="1311"/>
                      <a:pt x="8382" y="1367"/>
                      <a:pt x="8438" y="1423"/>
                    </a:cubicBezTo>
                    <a:cubicBezTo>
                      <a:pt x="8466" y="1465"/>
                      <a:pt x="8522" y="1521"/>
                      <a:pt x="8536" y="1576"/>
                    </a:cubicBezTo>
                    <a:lnTo>
                      <a:pt x="8591" y="1730"/>
                    </a:lnTo>
                    <a:cubicBezTo>
                      <a:pt x="8605" y="1786"/>
                      <a:pt x="8605" y="1813"/>
                      <a:pt x="8605" y="1855"/>
                    </a:cubicBezTo>
                    <a:lnTo>
                      <a:pt x="8605" y="1911"/>
                    </a:lnTo>
                    <a:cubicBezTo>
                      <a:pt x="8773" y="1841"/>
                      <a:pt x="8912" y="1744"/>
                      <a:pt x="9052" y="1674"/>
                    </a:cubicBezTo>
                    <a:cubicBezTo>
                      <a:pt x="9191" y="1604"/>
                      <a:pt x="9331" y="1562"/>
                      <a:pt x="9470" y="1493"/>
                    </a:cubicBezTo>
                    <a:cubicBezTo>
                      <a:pt x="9554" y="1451"/>
                      <a:pt x="9638" y="1395"/>
                      <a:pt x="9707" y="1367"/>
                    </a:cubicBezTo>
                    <a:cubicBezTo>
                      <a:pt x="9707" y="1353"/>
                      <a:pt x="9693" y="1311"/>
                      <a:pt x="9679" y="1311"/>
                    </a:cubicBezTo>
                    <a:cubicBezTo>
                      <a:pt x="9679" y="1297"/>
                      <a:pt x="9651" y="1297"/>
                      <a:pt x="9651" y="1283"/>
                    </a:cubicBezTo>
                    <a:cubicBezTo>
                      <a:pt x="9498" y="1074"/>
                      <a:pt x="9331" y="907"/>
                      <a:pt x="9121" y="767"/>
                    </a:cubicBezTo>
                    <a:cubicBezTo>
                      <a:pt x="8912" y="656"/>
                      <a:pt x="8647" y="530"/>
                      <a:pt x="8312" y="474"/>
                    </a:cubicBezTo>
                    <a:cubicBezTo>
                      <a:pt x="7908" y="405"/>
                      <a:pt x="7489" y="321"/>
                      <a:pt x="7113" y="251"/>
                    </a:cubicBezTo>
                    <a:cubicBezTo>
                      <a:pt x="6904" y="209"/>
                      <a:pt x="6708" y="167"/>
                      <a:pt x="6513" y="126"/>
                    </a:cubicBezTo>
                    <a:cubicBezTo>
                      <a:pt x="6332" y="98"/>
                      <a:pt x="6122" y="42"/>
                      <a:pt x="5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9"/>
            <p:cNvGrpSpPr/>
            <p:nvPr/>
          </p:nvGrpSpPr>
          <p:grpSpPr>
            <a:xfrm>
              <a:off x="649863" y="3676525"/>
              <a:ext cx="470925" cy="474300"/>
              <a:chOff x="4296700" y="1729600"/>
              <a:chExt cx="470925" cy="474300"/>
            </a:xfrm>
          </p:grpSpPr>
          <p:sp>
            <p:nvSpPr>
              <p:cNvPr id="1254" name="Google Shape;1254;p9"/>
              <p:cNvSpPr/>
              <p:nvPr/>
            </p:nvSpPr>
            <p:spPr>
              <a:xfrm>
                <a:off x="4417250" y="1753825"/>
                <a:ext cx="350375" cy="450075"/>
              </a:xfrm>
              <a:custGeom>
                <a:avLst/>
                <a:gdLst/>
                <a:ahLst/>
                <a:cxnLst/>
                <a:rect l="l" t="t" r="r" b="b"/>
                <a:pathLst>
                  <a:path w="14015" h="18003" extrusionOk="0">
                    <a:moveTo>
                      <a:pt x="7526" y="0"/>
                    </a:moveTo>
                    <a:lnTo>
                      <a:pt x="1" y="18003"/>
                    </a:lnTo>
                    <a:cubicBezTo>
                      <a:pt x="9002" y="15895"/>
                      <a:pt x="12324" y="9216"/>
                      <a:pt x="12907" y="7906"/>
                    </a:cubicBezTo>
                    <a:cubicBezTo>
                      <a:pt x="12955" y="7787"/>
                      <a:pt x="12895" y="7644"/>
                      <a:pt x="12776" y="7597"/>
                    </a:cubicBezTo>
                    <a:lnTo>
                      <a:pt x="12764" y="7585"/>
                    </a:lnTo>
                    <a:cubicBezTo>
                      <a:pt x="12633" y="7537"/>
                      <a:pt x="12574" y="7394"/>
                      <a:pt x="12633" y="7275"/>
                    </a:cubicBezTo>
                    <a:lnTo>
                      <a:pt x="12943" y="6513"/>
                    </a:lnTo>
                    <a:cubicBezTo>
                      <a:pt x="12987" y="6415"/>
                      <a:pt x="13072" y="6364"/>
                      <a:pt x="13166" y="6364"/>
                    </a:cubicBezTo>
                    <a:cubicBezTo>
                      <a:pt x="13198" y="6364"/>
                      <a:pt x="13231" y="6370"/>
                      <a:pt x="13264" y="6382"/>
                    </a:cubicBezTo>
                    <a:lnTo>
                      <a:pt x="13276" y="6382"/>
                    </a:lnTo>
                    <a:cubicBezTo>
                      <a:pt x="13308" y="6398"/>
                      <a:pt x="13341" y="6405"/>
                      <a:pt x="13373" y="6405"/>
                    </a:cubicBezTo>
                    <a:cubicBezTo>
                      <a:pt x="13464" y="6405"/>
                      <a:pt x="13551" y="6348"/>
                      <a:pt x="13586" y="6251"/>
                    </a:cubicBezTo>
                    <a:lnTo>
                      <a:pt x="13967" y="5358"/>
                    </a:lnTo>
                    <a:cubicBezTo>
                      <a:pt x="14015" y="5227"/>
                      <a:pt x="13967" y="5096"/>
                      <a:pt x="13848" y="5037"/>
                    </a:cubicBezTo>
                    <a:cubicBezTo>
                      <a:pt x="9907" y="3310"/>
                      <a:pt x="7526" y="0"/>
                      <a:pt x="7526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9"/>
              <p:cNvSpPr/>
              <p:nvPr/>
            </p:nvSpPr>
            <p:spPr>
              <a:xfrm>
                <a:off x="4296700" y="1729600"/>
                <a:ext cx="308700" cy="4743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18972" extrusionOk="0">
                    <a:moveTo>
                      <a:pt x="4225" y="0"/>
                    </a:moveTo>
                    <a:cubicBezTo>
                      <a:pt x="4130" y="0"/>
                      <a:pt x="4038" y="57"/>
                      <a:pt x="4001" y="148"/>
                    </a:cubicBezTo>
                    <a:lnTo>
                      <a:pt x="3620" y="1053"/>
                    </a:lnTo>
                    <a:cubicBezTo>
                      <a:pt x="3573" y="1172"/>
                      <a:pt x="3632" y="1315"/>
                      <a:pt x="3751" y="1374"/>
                    </a:cubicBezTo>
                    <a:lnTo>
                      <a:pt x="3763" y="1374"/>
                    </a:lnTo>
                    <a:cubicBezTo>
                      <a:pt x="3894" y="1422"/>
                      <a:pt x="3954" y="1565"/>
                      <a:pt x="3894" y="1696"/>
                    </a:cubicBezTo>
                    <a:lnTo>
                      <a:pt x="3585" y="2446"/>
                    </a:lnTo>
                    <a:cubicBezTo>
                      <a:pt x="3550" y="2542"/>
                      <a:pt x="3463" y="2600"/>
                      <a:pt x="3367" y="2600"/>
                    </a:cubicBezTo>
                    <a:cubicBezTo>
                      <a:pt x="3333" y="2600"/>
                      <a:pt x="3298" y="2592"/>
                      <a:pt x="3263" y="2577"/>
                    </a:cubicBezTo>
                    <a:lnTo>
                      <a:pt x="3251" y="2577"/>
                    </a:lnTo>
                    <a:cubicBezTo>
                      <a:pt x="3220" y="2561"/>
                      <a:pt x="3187" y="2554"/>
                      <a:pt x="3154" y="2554"/>
                    </a:cubicBezTo>
                    <a:cubicBezTo>
                      <a:pt x="3063" y="2554"/>
                      <a:pt x="2974" y="2611"/>
                      <a:pt x="2930" y="2708"/>
                    </a:cubicBezTo>
                    <a:cubicBezTo>
                      <a:pt x="2406" y="4029"/>
                      <a:pt x="1" y="11090"/>
                      <a:pt x="4823" y="18972"/>
                    </a:cubicBezTo>
                    <a:lnTo>
                      <a:pt x="12348" y="969"/>
                    </a:lnTo>
                    <a:lnTo>
                      <a:pt x="12348" y="969"/>
                    </a:lnTo>
                    <a:cubicBezTo>
                      <a:pt x="12347" y="969"/>
                      <a:pt x="11554" y="1094"/>
                      <a:pt x="10321" y="1094"/>
                    </a:cubicBezTo>
                    <a:cubicBezTo>
                      <a:pt x="8774" y="1094"/>
                      <a:pt x="6537" y="898"/>
                      <a:pt x="4311" y="17"/>
                    </a:cubicBezTo>
                    <a:cubicBezTo>
                      <a:pt x="4283" y="6"/>
                      <a:pt x="4254" y="0"/>
                      <a:pt x="4225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9"/>
              <p:cNvSpPr/>
              <p:nvPr/>
            </p:nvSpPr>
            <p:spPr>
              <a:xfrm>
                <a:off x="4515200" y="1799075"/>
                <a:ext cx="186650" cy="170875"/>
              </a:xfrm>
              <a:custGeom>
                <a:avLst/>
                <a:gdLst/>
                <a:ahLst/>
                <a:cxnLst/>
                <a:rect l="l" t="t" r="r" b="b"/>
                <a:pathLst>
                  <a:path w="7466" h="6835" extrusionOk="0">
                    <a:moveTo>
                      <a:pt x="2846" y="0"/>
                    </a:moveTo>
                    <a:lnTo>
                      <a:pt x="0" y="6834"/>
                    </a:lnTo>
                    <a:cubicBezTo>
                      <a:pt x="810" y="6799"/>
                      <a:pt x="1631" y="6691"/>
                      <a:pt x="2465" y="6489"/>
                    </a:cubicBezTo>
                    <a:cubicBezTo>
                      <a:pt x="4358" y="6060"/>
                      <a:pt x="6025" y="5239"/>
                      <a:pt x="7370" y="4203"/>
                    </a:cubicBezTo>
                    <a:lnTo>
                      <a:pt x="7430" y="4060"/>
                    </a:lnTo>
                    <a:cubicBezTo>
                      <a:pt x="7465" y="3977"/>
                      <a:pt x="7430" y="3882"/>
                      <a:pt x="7358" y="3834"/>
                    </a:cubicBezTo>
                    <a:cubicBezTo>
                      <a:pt x="5203" y="2524"/>
                      <a:pt x="3655" y="941"/>
                      <a:pt x="2846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9"/>
              <p:cNvSpPr/>
              <p:nvPr/>
            </p:nvSpPr>
            <p:spPr>
              <a:xfrm>
                <a:off x="4393150" y="2024400"/>
                <a:ext cx="96475" cy="129200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5168" extrusionOk="0">
                    <a:moveTo>
                      <a:pt x="0" y="0"/>
                    </a:moveTo>
                    <a:cubicBezTo>
                      <a:pt x="322" y="1774"/>
                      <a:pt x="929" y="3501"/>
                      <a:pt x="1810" y="5167"/>
                    </a:cubicBezTo>
                    <a:lnTo>
                      <a:pt x="3858" y="262"/>
                    </a:lnTo>
                    <a:lnTo>
                      <a:pt x="3858" y="262"/>
                    </a:lnTo>
                    <a:cubicBezTo>
                      <a:pt x="3499" y="291"/>
                      <a:pt x="3143" y="305"/>
                      <a:pt x="2791" y="305"/>
                    </a:cubicBezTo>
                    <a:cubicBezTo>
                      <a:pt x="1832" y="305"/>
                      <a:pt x="897" y="200"/>
                      <a:pt x="0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9"/>
              <p:cNvSpPr/>
              <p:nvPr/>
            </p:nvSpPr>
            <p:spPr>
              <a:xfrm>
                <a:off x="4438400" y="1954450"/>
                <a:ext cx="242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7966" extrusionOk="0">
                    <a:moveTo>
                      <a:pt x="9597" y="0"/>
                    </a:moveTo>
                    <a:cubicBezTo>
                      <a:pt x="8096" y="1274"/>
                      <a:pt x="6203" y="2250"/>
                      <a:pt x="4048" y="2751"/>
                    </a:cubicBezTo>
                    <a:cubicBezTo>
                      <a:pt x="3382" y="2905"/>
                      <a:pt x="2715" y="3012"/>
                      <a:pt x="2048" y="3060"/>
                    </a:cubicBezTo>
                    <a:lnTo>
                      <a:pt x="0" y="7965"/>
                    </a:lnTo>
                    <a:cubicBezTo>
                      <a:pt x="3191" y="7001"/>
                      <a:pt x="5882" y="5298"/>
                      <a:pt x="8013" y="2905"/>
                    </a:cubicBezTo>
                    <a:cubicBezTo>
                      <a:pt x="8692" y="2131"/>
                      <a:pt x="9228" y="1393"/>
                      <a:pt x="9620" y="774"/>
                    </a:cubicBezTo>
                    <a:cubicBezTo>
                      <a:pt x="9692" y="643"/>
                      <a:pt x="9644" y="476"/>
                      <a:pt x="9501" y="417"/>
                    </a:cubicBezTo>
                    <a:lnTo>
                      <a:pt x="9430" y="393"/>
                    </a:lnTo>
                    <a:lnTo>
                      <a:pt x="9597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9"/>
              <p:cNvSpPr/>
              <p:nvPr/>
            </p:nvSpPr>
            <p:spPr>
              <a:xfrm>
                <a:off x="4386575" y="1786125"/>
                <a:ext cx="199775" cy="187975"/>
              </a:xfrm>
              <a:custGeom>
                <a:avLst/>
                <a:gdLst/>
                <a:ahLst/>
                <a:cxnLst/>
                <a:rect l="l" t="t" r="r" b="b"/>
                <a:pathLst>
                  <a:path w="7991" h="7519" extrusionOk="0">
                    <a:moveTo>
                      <a:pt x="2053" y="0"/>
                    </a:moveTo>
                    <a:cubicBezTo>
                      <a:pt x="1982" y="0"/>
                      <a:pt x="1912" y="45"/>
                      <a:pt x="1883" y="113"/>
                    </a:cubicBezTo>
                    <a:lnTo>
                      <a:pt x="823" y="2661"/>
                    </a:lnTo>
                    <a:lnTo>
                      <a:pt x="764" y="2637"/>
                    </a:lnTo>
                    <a:cubicBezTo>
                      <a:pt x="732" y="2624"/>
                      <a:pt x="699" y="2618"/>
                      <a:pt x="666" y="2618"/>
                    </a:cubicBezTo>
                    <a:cubicBezTo>
                      <a:pt x="553" y="2618"/>
                      <a:pt x="446" y="2693"/>
                      <a:pt x="418" y="2804"/>
                    </a:cubicBezTo>
                    <a:cubicBezTo>
                      <a:pt x="252" y="3519"/>
                      <a:pt x="97" y="4423"/>
                      <a:pt x="37" y="5447"/>
                    </a:cubicBezTo>
                    <a:cubicBezTo>
                      <a:pt x="16" y="5763"/>
                      <a:pt x="4" y="6077"/>
                      <a:pt x="2" y="6388"/>
                    </a:cubicBezTo>
                    <a:lnTo>
                      <a:pt x="2" y="6388"/>
                    </a:lnTo>
                    <a:cubicBezTo>
                      <a:pt x="2" y="6388"/>
                      <a:pt x="2" y="6388"/>
                      <a:pt x="2" y="6388"/>
                    </a:cubicBezTo>
                    <a:lnTo>
                      <a:pt x="2" y="6388"/>
                    </a:lnTo>
                    <a:cubicBezTo>
                      <a:pt x="2" y="6406"/>
                      <a:pt x="2" y="6424"/>
                      <a:pt x="2" y="6443"/>
                    </a:cubicBezTo>
                    <a:lnTo>
                      <a:pt x="2" y="6443"/>
                    </a:lnTo>
                    <a:cubicBezTo>
                      <a:pt x="2" y="6424"/>
                      <a:pt x="2" y="6406"/>
                      <a:pt x="2" y="6388"/>
                    </a:cubicBezTo>
                    <a:lnTo>
                      <a:pt x="2" y="6388"/>
                    </a:lnTo>
                    <a:cubicBezTo>
                      <a:pt x="1351" y="7019"/>
                      <a:pt x="2948" y="7362"/>
                      <a:pt x="4657" y="7362"/>
                    </a:cubicBezTo>
                    <a:cubicBezTo>
                      <a:pt x="4819" y="7362"/>
                      <a:pt x="4982" y="7358"/>
                      <a:pt x="5145" y="7352"/>
                    </a:cubicBezTo>
                    <a:lnTo>
                      <a:pt x="7991" y="518"/>
                    </a:lnTo>
                    <a:lnTo>
                      <a:pt x="7991" y="518"/>
                    </a:lnTo>
                    <a:cubicBezTo>
                      <a:pt x="7643" y="542"/>
                      <a:pt x="7218" y="559"/>
                      <a:pt x="6733" y="559"/>
                    </a:cubicBezTo>
                    <a:cubicBezTo>
                      <a:pt x="5490" y="559"/>
                      <a:pt x="3852" y="443"/>
                      <a:pt x="2097" y="6"/>
                    </a:cubicBezTo>
                    <a:cubicBezTo>
                      <a:pt x="2082" y="2"/>
                      <a:pt x="2068" y="0"/>
                      <a:pt x="2053" y="0"/>
                    </a:cubicBezTo>
                    <a:close/>
                    <a:moveTo>
                      <a:pt x="2" y="6443"/>
                    </a:moveTo>
                    <a:cubicBezTo>
                      <a:pt x="0" y="6805"/>
                      <a:pt x="12" y="7163"/>
                      <a:pt x="37" y="7519"/>
                    </a:cubicBezTo>
                    <a:cubicBezTo>
                      <a:pt x="15" y="7168"/>
                      <a:pt x="3" y="6805"/>
                      <a:pt x="2" y="6443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9"/>
              <p:cNvSpPr/>
              <p:nvPr/>
            </p:nvSpPr>
            <p:spPr>
              <a:xfrm>
                <a:off x="4386600" y="1945800"/>
                <a:ext cx="12860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3450" extrusionOk="0">
                    <a:moveTo>
                      <a:pt x="1" y="1"/>
                    </a:moveTo>
                    <a:cubicBezTo>
                      <a:pt x="1" y="382"/>
                      <a:pt x="12" y="763"/>
                      <a:pt x="24" y="1132"/>
                    </a:cubicBezTo>
                    <a:cubicBezTo>
                      <a:pt x="36" y="1168"/>
                      <a:pt x="36" y="1203"/>
                      <a:pt x="36" y="1227"/>
                    </a:cubicBezTo>
                    <a:cubicBezTo>
                      <a:pt x="48" y="1346"/>
                      <a:pt x="48" y="1465"/>
                      <a:pt x="60" y="1573"/>
                    </a:cubicBezTo>
                    <a:cubicBezTo>
                      <a:pt x="60" y="1608"/>
                      <a:pt x="72" y="1644"/>
                      <a:pt x="72" y="1680"/>
                    </a:cubicBezTo>
                    <a:cubicBezTo>
                      <a:pt x="84" y="1870"/>
                      <a:pt x="108" y="2049"/>
                      <a:pt x="131" y="2227"/>
                    </a:cubicBezTo>
                    <a:cubicBezTo>
                      <a:pt x="143" y="2311"/>
                      <a:pt x="155" y="2394"/>
                      <a:pt x="155" y="2465"/>
                    </a:cubicBezTo>
                    <a:cubicBezTo>
                      <a:pt x="167" y="2549"/>
                      <a:pt x="179" y="2632"/>
                      <a:pt x="191" y="2716"/>
                    </a:cubicBezTo>
                    <a:cubicBezTo>
                      <a:pt x="215" y="2858"/>
                      <a:pt x="239" y="3001"/>
                      <a:pt x="262" y="3144"/>
                    </a:cubicBezTo>
                    <a:cubicBezTo>
                      <a:pt x="1159" y="3344"/>
                      <a:pt x="2094" y="3449"/>
                      <a:pt x="3053" y="3449"/>
                    </a:cubicBezTo>
                    <a:cubicBezTo>
                      <a:pt x="3405" y="3449"/>
                      <a:pt x="3761" y="3435"/>
                      <a:pt x="4120" y="3406"/>
                    </a:cubicBezTo>
                    <a:lnTo>
                      <a:pt x="5144" y="965"/>
                    </a:lnTo>
                    <a:lnTo>
                      <a:pt x="5144" y="965"/>
                    </a:lnTo>
                    <a:cubicBezTo>
                      <a:pt x="4981" y="971"/>
                      <a:pt x="4818" y="975"/>
                      <a:pt x="4656" y="975"/>
                    </a:cubicBezTo>
                    <a:cubicBezTo>
                      <a:pt x="2947" y="975"/>
                      <a:pt x="1349" y="632"/>
                      <a:pt x="1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9"/>
              <p:cNvSpPr/>
              <p:nvPr/>
            </p:nvSpPr>
            <p:spPr>
              <a:xfrm>
                <a:off x="4489600" y="1904150"/>
                <a:ext cx="209850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394" h="5073" extrusionOk="0">
                    <a:moveTo>
                      <a:pt x="8394" y="0"/>
                    </a:moveTo>
                    <a:lnTo>
                      <a:pt x="8394" y="0"/>
                    </a:lnTo>
                    <a:cubicBezTo>
                      <a:pt x="7049" y="1036"/>
                      <a:pt x="5382" y="1857"/>
                      <a:pt x="3489" y="2286"/>
                    </a:cubicBezTo>
                    <a:cubicBezTo>
                      <a:pt x="2655" y="2488"/>
                      <a:pt x="1834" y="2596"/>
                      <a:pt x="1024" y="2631"/>
                    </a:cubicBezTo>
                    <a:lnTo>
                      <a:pt x="0" y="5072"/>
                    </a:lnTo>
                    <a:cubicBezTo>
                      <a:pt x="667" y="5024"/>
                      <a:pt x="1334" y="4917"/>
                      <a:pt x="2000" y="4763"/>
                    </a:cubicBezTo>
                    <a:cubicBezTo>
                      <a:pt x="4155" y="4262"/>
                      <a:pt x="5882" y="3679"/>
                      <a:pt x="7382" y="2405"/>
                    </a:cubicBezTo>
                    <a:lnTo>
                      <a:pt x="839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9"/>
              <p:cNvSpPr/>
              <p:nvPr/>
            </p:nvSpPr>
            <p:spPr>
              <a:xfrm>
                <a:off x="4584850" y="1771450"/>
                <a:ext cx="1847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5" extrusionOk="0">
                    <a:moveTo>
                      <a:pt x="369" y="1"/>
                    </a:moveTo>
                    <a:cubicBezTo>
                      <a:pt x="239" y="1"/>
                      <a:pt x="114" y="73"/>
                      <a:pt x="60" y="200"/>
                    </a:cubicBezTo>
                    <a:cubicBezTo>
                      <a:pt x="0" y="367"/>
                      <a:pt x="72" y="557"/>
                      <a:pt x="238" y="629"/>
                    </a:cubicBezTo>
                    <a:cubicBezTo>
                      <a:pt x="279" y="646"/>
                      <a:pt x="321" y="655"/>
                      <a:pt x="363" y="655"/>
                    </a:cubicBezTo>
                    <a:cubicBezTo>
                      <a:pt x="491" y="655"/>
                      <a:pt x="613" y="576"/>
                      <a:pt x="667" y="450"/>
                    </a:cubicBezTo>
                    <a:cubicBezTo>
                      <a:pt x="738" y="284"/>
                      <a:pt x="655" y="93"/>
                      <a:pt x="488" y="22"/>
                    </a:cubicBezTo>
                    <a:cubicBezTo>
                      <a:pt x="449" y="8"/>
                      <a:pt x="409" y="1"/>
                      <a:pt x="369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9"/>
              <p:cNvSpPr/>
              <p:nvPr/>
            </p:nvSpPr>
            <p:spPr>
              <a:xfrm>
                <a:off x="4479175" y="176537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0" y="360"/>
                      <a:pt x="84" y="562"/>
                      <a:pt x="250" y="622"/>
                    </a:cubicBezTo>
                    <a:cubicBezTo>
                      <a:pt x="294" y="641"/>
                      <a:pt x="339" y="649"/>
                      <a:pt x="383" y="649"/>
                    </a:cubicBezTo>
                    <a:cubicBezTo>
                      <a:pt x="508" y="649"/>
                      <a:pt x="623" y="578"/>
                      <a:pt x="667" y="455"/>
                    </a:cubicBezTo>
                    <a:cubicBezTo>
                      <a:pt x="739" y="288"/>
                      <a:pt x="667" y="98"/>
                      <a:pt x="500" y="27"/>
                    </a:cubicBezTo>
                    <a:cubicBezTo>
                      <a:pt x="460" y="9"/>
                      <a:pt x="417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9"/>
              <p:cNvSpPr/>
              <p:nvPr/>
            </p:nvSpPr>
            <p:spPr>
              <a:xfrm>
                <a:off x="4377375" y="181657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0" y="372"/>
                      <a:pt x="84" y="562"/>
                      <a:pt x="250" y="622"/>
                    </a:cubicBezTo>
                    <a:cubicBezTo>
                      <a:pt x="294" y="640"/>
                      <a:pt x="339" y="649"/>
                      <a:pt x="383" y="649"/>
                    </a:cubicBezTo>
                    <a:cubicBezTo>
                      <a:pt x="508" y="649"/>
                      <a:pt x="623" y="578"/>
                      <a:pt x="667" y="455"/>
                    </a:cubicBezTo>
                    <a:cubicBezTo>
                      <a:pt x="739" y="288"/>
                      <a:pt x="667" y="98"/>
                      <a:pt x="500" y="26"/>
                    </a:cubicBezTo>
                    <a:cubicBezTo>
                      <a:pt x="460" y="9"/>
                      <a:pt x="418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9"/>
              <p:cNvSpPr/>
              <p:nvPr/>
            </p:nvSpPr>
            <p:spPr>
              <a:xfrm>
                <a:off x="4358025" y="193802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64" y="0"/>
                    </a:moveTo>
                    <a:cubicBezTo>
                      <a:pt x="236" y="0"/>
                      <a:pt x="114" y="79"/>
                      <a:pt x="60" y="205"/>
                    </a:cubicBezTo>
                    <a:cubicBezTo>
                      <a:pt x="1" y="371"/>
                      <a:pt x="72" y="562"/>
                      <a:pt x="239" y="621"/>
                    </a:cubicBezTo>
                    <a:cubicBezTo>
                      <a:pt x="282" y="640"/>
                      <a:pt x="327" y="649"/>
                      <a:pt x="372" y="649"/>
                    </a:cubicBezTo>
                    <a:cubicBezTo>
                      <a:pt x="497" y="649"/>
                      <a:pt x="614" y="578"/>
                      <a:pt x="667" y="455"/>
                    </a:cubicBezTo>
                    <a:cubicBezTo>
                      <a:pt x="739" y="288"/>
                      <a:pt x="655" y="98"/>
                      <a:pt x="489" y="26"/>
                    </a:cubicBezTo>
                    <a:cubicBezTo>
                      <a:pt x="448" y="9"/>
                      <a:pt x="406" y="0"/>
                      <a:pt x="364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9"/>
              <p:cNvSpPr/>
              <p:nvPr/>
            </p:nvSpPr>
            <p:spPr>
              <a:xfrm>
                <a:off x="4373800" y="2062275"/>
                <a:ext cx="1847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4" extrusionOk="0">
                    <a:moveTo>
                      <a:pt x="369" y="0"/>
                    </a:moveTo>
                    <a:cubicBezTo>
                      <a:pt x="239" y="0"/>
                      <a:pt x="115" y="72"/>
                      <a:pt x="60" y="200"/>
                    </a:cubicBezTo>
                    <a:cubicBezTo>
                      <a:pt x="1" y="366"/>
                      <a:pt x="72" y="557"/>
                      <a:pt x="239" y="628"/>
                    </a:cubicBezTo>
                    <a:cubicBezTo>
                      <a:pt x="279" y="646"/>
                      <a:pt x="322" y="654"/>
                      <a:pt x="363" y="654"/>
                    </a:cubicBezTo>
                    <a:cubicBezTo>
                      <a:pt x="491" y="654"/>
                      <a:pt x="613" y="576"/>
                      <a:pt x="667" y="450"/>
                    </a:cubicBezTo>
                    <a:cubicBezTo>
                      <a:pt x="739" y="283"/>
                      <a:pt x="655" y="92"/>
                      <a:pt x="489" y="21"/>
                    </a:cubicBezTo>
                    <a:cubicBezTo>
                      <a:pt x="450" y="7"/>
                      <a:pt x="409" y="0"/>
                      <a:pt x="369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9"/>
              <p:cNvSpPr/>
              <p:nvPr/>
            </p:nvSpPr>
            <p:spPr>
              <a:xfrm>
                <a:off x="4665800" y="1843075"/>
                <a:ext cx="1847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5" extrusionOk="0">
                    <a:moveTo>
                      <a:pt x="364" y="0"/>
                    </a:moveTo>
                    <a:cubicBezTo>
                      <a:pt x="237" y="0"/>
                      <a:pt x="117" y="79"/>
                      <a:pt x="72" y="205"/>
                    </a:cubicBezTo>
                    <a:cubicBezTo>
                      <a:pt x="1" y="371"/>
                      <a:pt x="72" y="562"/>
                      <a:pt x="239" y="633"/>
                    </a:cubicBezTo>
                    <a:cubicBezTo>
                      <a:pt x="278" y="647"/>
                      <a:pt x="318" y="654"/>
                      <a:pt x="358" y="654"/>
                    </a:cubicBezTo>
                    <a:cubicBezTo>
                      <a:pt x="488" y="654"/>
                      <a:pt x="613" y="582"/>
                      <a:pt x="667" y="455"/>
                    </a:cubicBezTo>
                    <a:cubicBezTo>
                      <a:pt x="739" y="288"/>
                      <a:pt x="655" y="98"/>
                      <a:pt x="489" y="26"/>
                    </a:cubicBezTo>
                    <a:cubicBezTo>
                      <a:pt x="448" y="9"/>
                      <a:pt x="406" y="0"/>
                      <a:pt x="364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9"/>
              <p:cNvSpPr/>
              <p:nvPr/>
            </p:nvSpPr>
            <p:spPr>
              <a:xfrm>
                <a:off x="4700925" y="1951550"/>
                <a:ext cx="1847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4" extrusionOk="0">
                    <a:moveTo>
                      <a:pt x="381" y="0"/>
                    </a:moveTo>
                    <a:cubicBezTo>
                      <a:pt x="251" y="0"/>
                      <a:pt x="127" y="72"/>
                      <a:pt x="72" y="200"/>
                    </a:cubicBezTo>
                    <a:cubicBezTo>
                      <a:pt x="1" y="366"/>
                      <a:pt x="84" y="557"/>
                      <a:pt x="251" y="628"/>
                    </a:cubicBezTo>
                    <a:cubicBezTo>
                      <a:pt x="291" y="646"/>
                      <a:pt x="333" y="654"/>
                      <a:pt x="375" y="654"/>
                    </a:cubicBezTo>
                    <a:cubicBezTo>
                      <a:pt x="503" y="654"/>
                      <a:pt x="625" y="575"/>
                      <a:pt x="679" y="450"/>
                    </a:cubicBezTo>
                    <a:cubicBezTo>
                      <a:pt x="739" y="283"/>
                      <a:pt x="667" y="92"/>
                      <a:pt x="501" y="21"/>
                    </a:cubicBezTo>
                    <a:cubicBezTo>
                      <a:pt x="461" y="7"/>
                      <a:pt x="421" y="0"/>
                      <a:pt x="381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9"/>
              <p:cNvSpPr/>
              <p:nvPr/>
            </p:nvSpPr>
            <p:spPr>
              <a:xfrm>
                <a:off x="4628300" y="205082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0" y="372"/>
                      <a:pt x="84" y="562"/>
                      <a:pt x="250" y="622"/>
                    </a:cubicBezTo>
                    <a:cubicBezTo>
                      <a:pt x="294" y="641"/>
                      <a:pt x="339" y="650"/>
                      <a:pt x="383" y="650"/>
                    </a:cubicBezTo>
                    <a:cubicBezTo>
                      <a:pt x="508" y="650"/>
                      <a:pt x="623" y="578"/>
                      <a:pt x="667" y="455"/>
                    </a:cubicBezTo>
                    <a:cubicBezTo>
                      <a:pt x="739" y="289"/>
                      <a:pt x="667" y="98"/>
                      <a:pt x="500" y="27"/>
                    </a:cubicBezTo>
                    <a:cubicBezTo>
                      <a:pt x="460" y="9"/>
                      <a:pt x="417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9"/>
              <p:cNvSpPr/>
              <p:nvPr/>
            </p:nvSpPr>
            <p:spPr>
              <a:xfrm>
                <a:off x="4528875" y="2127025"/>
                <a:ext cx="1847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5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1" y="372"/>
                      <a:pt x="84" y="562"/>
                      <a:pt x="251" y="634"/>
                    </a:cubicBezTo>
                    <a:cubicBezTo>
                      <a:pt x="290" y="648"/>
                      <a:pt x="330" y="655"/>
                      <a:pt x="370" y="655"/>
                    </a:cubicBezTo>
                    <a:cubicBezTo>
                      <a:pt x="500" y="655"/>
                      <a:pt x="622" y="583"/>
                      <a:pt x="667" y="455"/>
                    </a:cubicBezTo>
                    <a:cubicBezTo>
                      <a:pt x="739" y="289"/>
                      <a:pt x="667" y="98"/>
                      <a:pt x="501" y="27"/>
                    </a:cubicBezTo>
                    <a:cubicBezTo>
                      <a:pt x="460" y="9"/>
                      <a:pt x="418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9"/>
              <p:cNvSpPr/>
              <p:nvPr/>
            </p:nvSpPr>
            <p:spPr>
              <a:xfrm>
                <a:off x="4417850" y="2172875"/>
                <a:ext cx="1847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48" extrusionOk="0">
                    <a:moveTo>
                      <a:pt x="363" y="0"/>
                    </a:moveTo>
                    <a:cubicBezTo>
                      <a:pt x="236" y="0"/>
                      <a:pt x="117" y="76"/>
                      <a:pt x="72" y="193"/>
                    </a:cubicBezTo>
                    <a:cubicBezTo>
                      <a:pt x="1" y="360"/>
                      <a:pt x="72" y="550"/>
                      <a:pt x="239" y="621"/>
                    </a:cubicBezTo>
                    <a:cubicBezTo>
                      <a:pt x="280" y="639"/>
                      <a:pt x="322" y="647"/>
                      <a:pt x="363" y="647"/>
                    </a:cubicBezTo>
                    <a:cubicBezTo>
                      <a:pt x="492" y="647"/>
                      <a:pt x="613" y="569"/>
                      <a:pt x="667" y="443"/>
                    </a:cubicBezTo>
                    <a:cubicBezTo>
                      <a:pt x="739" y="288"/>
                      <a:pt x="656" y="86"/>
                      <a:pt x="489" y="26"/>
                    </a:cubicBezTo>
                    <a:cubicBezTo>
                      <a:pt x="448" y="9"/>
                      <a:pt x="405" y="0"/>
                      <a:pt x="36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2" name="Google Shape;1272;p9"/>
            <p:cNvGrpSpPr/>
            <p:nvPr/>
          </p:nvGrpSpPr>
          <p:grpSpPr>
            <a:xfrm rot="2530016">
              <a:off x="611957" y="1027060"/>
              <a:ext cx="328353" cy="446505"/>
              <a:chOff x="4494050" y="2467600"/>
              <a:chExt cx="328350" cy="446500"/>
            </a:xfrm>
          </p:grpSpPr>
          <p:sp>
            <p:nvSpPr>
              <p:cNvPr id="1273" name="Google Shape;1273;p9"/>
              <p:cNvSpPr/>
              <p:nvPr/>
            </p:nvSpPr>
            <p:spPr>
              <a:xfrm>
                <a:off x="4534525" y="2551550"/>
                <a:ext cx="417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810" extrusionOk="0">
                    <a:moveTo>
                      <a:pt x="1" y="0"/>
                    </a:moveTo>
                    <a:lnTo>
                      <a:pt x="334" y="536"/>
                    </a:lnTo>
                    <a:lnTo>
                      <a:pt x="1632" y="810"/>
                    </a:lnTo>
                    <a:lnTo>
                      <a:pt x="1668" y="786"/>
                    </a:lnTo>
                    <a:lnTo>
                      <a:pt x="1299" y="2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9"/>
              <p:cNvSpPr/>
              <p:nvPr/>
            </p:nvSpPr>
            <p:spPr>
              <a:xfrm>
                <a:off x="4527975" y="25039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9"/>
              <p:cNvSpPr/>
              <p:nvPr/>
            </p:nvSpPr>
            <p:spPr>
              <a:xfrm>
                <a:off x="4542875" y="2564925"/>
                <a:ext cx="324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835" extrusionOk="0">
                    <a:moveTo>
                      <a:pt x="0" y="1"/>
                    </a:moveTo>
                    <a:lnTo>
                      <a:pt x="524" y="834"/>
                    </a:lnTo>
                    <a:lnTo>
                      <a:pt x="1298" y="2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9"/>
              <p:cNvSpPr/>
              <p:nvPr/>
            </p:nvSpPr>
            <p:spPr>
              <a:xfrm>
                <a:off x="4517575" y="2524750"/>
                <a:ext cx="3990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99" extrusionOk="0">
                    <a:moveTo>
                      <a:pt x="0" y="1"/>
                    </a:moveTo>
                    <a:lnTo>
                      <a:pt x="334" y="536"/>
                    </a:lnTo>
                    <a:lnTo>
                      <a:pt x="1596" y="798"/>
                    </a:lnTo>
                    <a:lnTo>
                      <a:pt x="1203" y="2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9"/>
              <p:cNvSpPr/>
              <p:nvPr/>
            </p:nvSpPr>
            <p:spPr>
              <a:xfrm>
                <a:off x="4525900" y="2538150"/>
                <a:ext cx="411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810" extrusionOk="0">
                    <a:moveTo>
                      <a:pt x="1" y="0"/>
                    </a:moveTo>
                    <a:lnTo>
                      <a:pt x="346" y="536"/>
                    </a:lnTo>
                    <a:lnTo>
                      <a:pt x="1644" y="810"/>
                    </a:lnTo>
                    <a:lnTo>
                      <a:pt x="1263" y="2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9"/>
              <p:cNvSpPr/>
              <p:nvPr/>
            </p:nvSpPr>
            <p:spPr>
              <a:xfrm>
                <a:off x="4515200" y="2503925"/>
                <a:ext cx="226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548" extrusionOk="0">
                    <a:moveTo>
                      <a:pt x="512" y="0"/>
                    </a:moveTo>
                    <a:lnTo>
                      <a:pt x="0" y="357"/>
                    </a:lnTo>
                    <a:lnTo>
                      <a:pt x="905" y="548"/>
                    </a:lnTo>
                    <a:lnTo>
                      <a:pt x="512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9"/>
              <p:cNvSpPr/>
              <p:nvPr/>
            </p:nvSpPr>
            <p:spPr>
              <a:xfrm>
                <a:off x="4511625" y="2512850"/>
                <a:ext cx="3602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39" extrusionOk="0">
                    <a:moveTo>
                      <a:pt x="143" y="0"/>
                    </a:moveTo>
                    <a:lnTo>
                      <a:pt x="0" y="107"/>
                    </a:lnTo>
                    <a:lnTo>
                      <a:pt x="238" y="477"/>
                    </a:lnTo>
                    <a:lnTo>
                      <a:pt x="1441" y="738"/>
                    </a:lnTo>
                    <a:lnTo>
                      <a:pt x="1048" y="191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9"/>
              <p:cNvSpPr/>
              <p:nvPr/>
            </p:nvSpPr>
            <p:spPr>
              <a:xfrm>
                <a:off x="4557450" y="2544700"/>
                <a:ext cx="3902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727" extrusionOk="0">
                    <a:moveTo>
                      <a:pt x="1" y="0"/>
                    </a:moveTo>
                    <a:lnTo>
                      <a:pt x="382" y="548"/>
                    </a:lnTo>
                    <a:lnTo>
                      <a:pt x="1215" y="727"/>
                    </a:lnTo>
                    <a:lnTo>
                      <a:pt x="1560" y="476"/>
                    </a:lnTo>
                    <a:lnTo>
                      <a:pt x="1429" y="3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9"/>
              <p:cNvSpPr/>
              <p:nvPr/>
            </p:nvSpPr>
            <p:spPr>
              <a:xfrm>
                <a:off x="4566975" y="2558375"/>
                <a:ext cx="208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513" extrusionOk="0">
                    <a:moveTo>
                      <a:pt x="1" y="1"/>
                    </a:moveTo>
                    <a:lnTo>
                      <a:pt x="370" y="513"/>
                    </a:lnTo>
                    <a:lnTo>
                      <a:pt x="834" y="1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9"/>
              <p:cNvSpPr/>
              <p:nvPr/>
            </p:nvSpPr>
            <p:spPr>
              <a:xfrm>
                <a:off x="4527975" y="2492000"/>
                <a:ext cx="31000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740" extrusionOk="0">
                    <a:moveTo>
                      <a:pt x="644" y="1"/>
                    </a:moveTo>
                    <a:lnTo>
                      <a:pt x="1" y="477"/>
                    </a:lnTo>
                    <a:lnTo>
                      <a:pt x="1239" y="739"/>
                    </a:lnTo>
                    <a:lnTo>
                      <a:pt x="644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9"/>
              <p:cNvSpPr/>
              <p:nvPr/>
            </p:nvSpPr>
            <p:spPr>
              <a:xfrm>
                <a:off x="4527975" y="2503925"/>
                <a:ext cx="423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822" extrusionOk="0">
                    <a:moveTo>
                      <a:pt x="1" y="0"/>
                    </a:moveTo>
                    <a:lnTo>
                      <a:pt x="394" y="548"/>
                    </a:lnTo>
                    <a:lnTo>
                      <a:pt x="1692" y="822"/>
                    </a:lnTo>
                    <a:lnTo>
                      <a:pt x="1239" y="2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9"/>
              <p:cNvSpPr/>
              <p:nvPr/>
            </p:nvSpPr>
            <p:spPr>
              <a:xfrm>
                <a:off x="4547625" y="2531300"/>
                <a:ext cx="4557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846" extrusionOk="0">
                    <a:moveTo>
                      <a:pt x="1" y="0"/>
                    </a:moveTo>
                    <a:lnTo>
                      <a:pt x="394" y="536"/>
                    </a:lnTo>
                    <a:lnTo>
                      <a:pt x="1822" y="846"/>
                    </a:lnTo>
                    <a:lnTo>
                      <a:pt x="1822" y="846"/>
                    </a:lnTo>
                    <a:lnTo>
                      <a:pt x="1370" y="2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9"/>
              <p:cNvSpPr/>
              <p:nvPr/>
            </p:nvSpPr>
            <p:spPr>
              <a:xfrm>
                <a:off x="4537800" y="2517600"/>
                <a:ext cx="440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835" extrusionOk="0">
                    <a:moveTo>
                      <a:pt x="1" y="1"/>
                    </a:moveTo>
                    <a:lnTo>
                      <a:pt x="394" y="548"/>
                    </a:lnTo>
                    <a:lnTo>
                      <a:pt x="1763" y="834"/>
                    </a:lnTo>
                    <a:lnTo>
                      <a:pt x="1763" y="834"/>
                    </a:lnTo>
                    <a:lnTo>
                      <a:pt x="1299" y="27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9"/>
              <p:cNvSpPr/>
              <p:nvPr/>
            </p:nvSpPr>
            <p:spPr>
              <a:xfrm>
                <a:off x="4494050" y="2467600"/>
                <a:ext cx="339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918" extrusionOk="0">
                    <a:moveTo>
                      <a:pt x="310" y="1"/>
                    </a:moveTo>
                    <a:lnTo>
                      <a:pt x="1" y="1751"/>
                    </a:lnTo>
                    <a:lnTo>
                      <a:pt x="703" y="1917"/>
                    </a:lnTo>
                    <a:lnTo>
                      <a:pt x="1358" y="1453"/>
                    </a:lnTo>
                    <a:lnTo>
                      <a:pt x="31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9"/>
              <p:cNvSpPr/>
              <p:nvPr/>
            </p:nvSpPr>
            <p:spPr>
              <a:xfrm>
                <a:off x="4501800" y="2467600"/>
                <a:ext cx="4407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454" extrusionOk="0">
                    <a:moveTo>
                      <a:pt x="0" y="1"/>
                    </a:moveTo>
                    <a:lnTo>
                      <a:pt x="1048" y="1453"/>
                    </a:lnTo>
                    <a:lnTo>
                      <a:pt x="1691" y="977"/>
                    </a:lnTo>
                    <a:lnTo>
                      <a:pt x="1762" y="2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9"/>
              <p:cNvSpPr/>
              <p:nvPr/>
            </p:nvSpPr>
            <p:spPr>
              <a:xfrm>
                <a:off x="4555975" y="2571175"/>
                <a:ext cx="266425" cy="342925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13717" extrusionOk="0">
                    <a:moveTo>
                      <a:pt x="810" y="1"/>
                    </a:moveTo>
                    <a:lnTo>
                      <a:pt x="0" y="584"/>
                    </a:lnTo>
                    <a:lnTo>
                      <a:pt x="7977" y="12776"/>
                    </a:lnTo>
                    <a:lnTo>
                      <a:pt x="10656" y="13717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9"/>
              <p:cNvSpPr/>
              <p:nvPr/>
            </p:nvSpPr>
            <p:spPr>
              <a:xfrm>
                <a:off x="4522025" y="2563750"/>
                <a:ext cx="6015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267" extrusionOk="0">
                    <a:moveTo>
                      <a:pt x="1953" y="0"/>
                    </a:moveTo>
                    <a:lnTo>
                      <a:pt x="334" y="1155"/>
                    </a:lnTo>
                    <a:cubicBezTo>
                      <a:pt x="60" y="1358"/>
                      <a:pt x="1" y="1739"/>
                      <a:pt x="191" y="2012"/>
                    </a:cubicBezTo>
                    <a:cubicBezTo>
                      <a:pt x="314" y="2179"/>
                      <a:pt x="504" y="2266"/>
                      <a:pt x="694" y="2266"/>
                    </a:cubicBezTo>
                    <a:cubicBezTo>
                      <a:pt x="817" y="2266"/>
                      <a:pt x="941" y="2230"/>
                      <a:pt x="1049" y="2155"/>
                    </a:cubicBezTo>
                    <a:cubicBezTo>
                      <a:pt x="1275" y="1989"/>
                      <a:pt x="1358" y="1691"/>
                      <a:pt x="1263" y="1441"/>
                    </a:cubicBezTo>
                    <a:lnTo>
                      <a:pt x="2406" y="619"/>
                    </a:lnTo>
                    <a:lnTo>
                      <a:pt x="195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9"/>
              <p:cNvSpPr/>
              <p:nvPr/>
            </p:nvSpPr>
            <p:spPr>
              <a:xfrm>
                <a:off x="4576200" y="2556600"/>
                <a:ext cx="246200" cy="357500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4300" extrusionOk="0">
                    <a:moveTo>
                      <a:pt x="810" y="0"/>
                    </a:moveTo>
                    <a:lnTo>
                      <a:pt x="1" y="584"/>
                    </a:lnTo>
                    <a:lnTo>
                      <a:pt x="9847" y="14300"/>
                    </a:lnTo>
                    <a:lnTo>
                      <a:pt x="9812" y="11454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9"/>
              <p:cNvSpPr/>
              <p:nvPr/>
            </p:nvSpPr>
            <p:spPr>
              <a:xfrm>
                <a:off x="4570850" y="2531800"/>
                <a:ext cx="6670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898" extrusionOk="0">
                    <a:moveTo>
                      <a:pt x="1974" y="1"/>
                    </a:moveTo>
                    <a:cubicBezTo>
                      <a:pt x="1851" y="1"/>
                      <a:pt x="1727" y="37"/>
                      <a:pt x="1620" y="111"/>
                    </a:cubicBezTo>
                    <a:lnTo>
                      <a:pt x="0" y="1278"/>
                    </a:lnTo>
                    <a:lnTo>
                      <a:pt x="453" y="1897"/>
                    </a:lnTo>
                    <a:lnTo>
                      <a:pt x="1584" y="1076"/>
                    </a:lnTo>
                    <a:cubicBezTo>
                      <a:pt x="1697" y="1170"/>
                      <a:pt x="1836" y="1218"/>
                      <a:pt x="1975" y="1218"/>
                    </a:cubicBezTo>
                    <a:cubicBezTo>
                      <a:pt x="2101" y="1218"/>
                      <a:pt x="2227" y="1179"/>
                      <a:pt x="2334" y="1100"/>
                    </a:cubicBezTo>
                    <a:cubicBezTo>
                      <a:pt x="2608" y="909"/>
                      <a:pt x="2667" y="528"/>
                      <a:pt x="2477" y="254"/>
                    </a:cubicBezTo>
                    <a:cubicBezTo>
                      <a:pt x="2354" y="88"/>
                      <a:pt x="2165" y="1"/>
                      <a:pt x="1974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9"/>
              <p:cNvSpPr/>
              <p:nvPr/>
            </p:nvSpPr>
            <p:spPr>
              <a:xfrm>
                <a:off x="4575600" y="2579225"/>
                <a:ext cx="246800" cy="334875"/>
              </a:xfrm>
              <a:custGeom>
                <a:avLst/>
                <a:gdLst/>
                <a:ahLst/>
                <a:cxnLst/>
                <a:rect l="l" t="t" r="r" b="b"/>
                <a:pathLst>
                  <a:path w="9872" h="13395" extrusionOk="0">
                    <a:moveTo>
                      <a:pt x="251" y="0"/>
                    </a:moveTo>
                    <a:lnTo>
                      <a:pt x="1" y="191"/>
                    </a:lnTo>
                    <a:lnTo>
                      <a:pt x="7740" y="11323"/>
                    </a:lnTo>
                    <a:lnTo>
                      <a:pt x="9871" y="13395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9"/>
              <p:cNvSpPr/>
              <p:nvPr/>
            </p:nvSpPr>
            <p:spPr>
              <a:xfrm>
                <a:off x="4581875" y="2574750"/>
                <a:ext cx="240525" cy="339350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13574" extrusionOk="0">
                    <a:moveTo>
                      <a:pt x="262" y="1"/>
                    </a:moveTo>
                    <a:lnTo>
                      <a:pt x="0" y="179"/>
                    </a:lnTo>
                    <a:lnTo>
                      <a:pt x="9620" y="13574"/>
                    </a:lnTo>
                    <a:lnTo>
                      <a:pt x="9620" y="13574"/>
                    </a:lnTo>
                    <a:lnTo>
                      <a:pt x="8334" y="10895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5" name="Google Shape;1885;p16"/>
          <p:cNvPicPr preferRelativeResize="0"/>
          <p:nvPr/>
        </p:nvPicPr>
        <p:blipFill rotWithShape="1">
          <a:blip r:embed="rId2">
            <a:alphaModFix amt="40000"/>
          </a:blip>
          <a:srcRect l="-70" t="7798" r="69" b="7798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6" name="Google Shape;1886;p16"/>
          <p:cNvSpPr txBox="1">
            <a:spLocks noGrp="1"/>
          </p:cNvSpPr>
          <p:nvPr>
            <p:ph type="title"/>
          </p:nvPr>
        </p:nvSpPr>
        <p:spPr>
          <a:xfrm>
            <a:off x="1043425" y="1720775"/>
            <a:ext cx="2925900" cy="5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87" name="Google Shape;1887;p16"/>
          <p:cNvSpPr txBox="1">
            <a:spLocks noGrp="1"/>
          </p:cNvSpPr>
          <p:nvPr>
            <p:ph type="subTitle" idx="1"/>
          </p:nvPr>
        </p:nvSpPr>
        <p:spPr>
          <a:xfrm>
            <a:off x="1043425" y="2352050"/>
            <a:ext cx="2925900" cy="9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88" name="Google Shape;1888;p16"/>
          <p:cNvGrpSpPr/>
          <p:nvPr/>
        </p:nvGrpSpPr>
        <p:grpSpPr>
          <a:xfrm rot="5400000" flipH="1">
            <a:off x="1704075" y="2530021"/>
            <a:ext cx="1116200" cy="4524329"/>
            <a:chOff x="211050" y="409400"/>
            <a:chExt cx="1116200" cy="4524329"/>
          </a:xfrm>
        </p:grpSpPr>
        <p:sp>
          <p:nvSpPr>
            <p:cNvPr id="1889" name="Google Shape;1889;p16"/>
            <p:cNvSpPr/>
            <p:nvPr/>
          </p:nvSpPr>
          <p:spPr>
            <a:xfrm>
              <a:off x="446589" y="2866930"/>
              <a:ext cx="469020" cy="545741"/>
            </a:xfrm>
            <a:custGeom>
              <a:avLst/>
              <a:gdLst/>
              <a:ahLst/>
              <a:cxnLst/>
              <a:rect l="l" t="t" r="r" b="b"/>
              <a:pathLst>
                <a:path w="10825" h="12595" extrusionOk="0">
                  <a:moveTo>
                    <a:pt x="4827" y="1"/>
                  </a:moveTo>
                  <a:cubicBezTo>
                    <a:pt x="4796" y="12"/>
                    <a:pt x="4765" y="24"/>
                    <a:pt x="4734" y="36"/>
                  </a:cubicBezTo>
                  <a:lnTo>
                    <a:pt x="4734" y="36"/>
                  </a:lnTo>
                  <a:cubicBezTo>
                    <a:pt x="4796" y="21"/>
                    <a:pt x="4827" y="1"/>
                    <a:pt x="4827" y="1"/>
                  </a:cubicBezTo>
                  <a:close/>
                  <a:moveTo>
                    <a:pt x="4734" y="36"/>
                  </a:moveTo>
                  <a:cubicBezTo>
                    <a:pt x="4724" y="38"/>
                    <a:pt x="4713" y="41"/>
                    <a:pt x="4701" y="43"/>
                  </a:cubicBezTo>
                  <a:cubicBezTo>
                    <a:pt x="4632" y="70"/>
                    <a:pt x="4506" y="112"/>
                    <a:pt x="4367" y="168"/>
                  </a:cubicBezTo>
                  <a:cubicBezTo>
                    <a:pt x="4074" y="280"/>
                    <a:pt x="3655" y="461"/>
                    <a:pt x="3181" y="796"/>
                  </a:cubicBezTo>
                  <a:cubicBezTo>
                    <a:pt x="2944" y="949"/>
                    <a:pt x="2679" y="1144"/>
                    <a:pt x="2414" y="1382"/>
                  </a:cubicBezTo>
                  <a:cubicBezTo>
                    <a:pt x="2163" y="1605"/>
                    <a:pt x="1898" y="1884"/>
                    <a:pt x="1633" y="2205"/>
                  </a:cubicBezTo>
                  <a:cubicBezTo>
                    <a:pt x="1131" y="2832"/>
                    <a:pt x="656" y="3655"/>
                    <a:pt x="377" y="4604"/>
                  </a:cubicBezTo>
                  <a:cubicBezTo>
                    <a:pt x="85" y="5566"/>
                    <a:pt x="1" y="6682"/>
                    <a:pt x="210" y="7812"/>
                  </a:cubicBezTo>
                  <a:cubicBezTo>
                    <a:pt x="238" y="7951"/>
                    <a:pt x="252" y="8091"/>
                    <a:pt x="294" y="8230"/>
                  </a:cubicBezTo>
                  <a:lnTo>
                    <a:pt x="350" y="8440"/>
                  </a:lnTo>
                  <a:cubicBezTo>
                    <a:pt x="363" y="8509"/>
                    <a:pt x="391" y="8579"/>
                    <a:pt x="419" y="8649"/>
                  </a:cubicBezTo>
                  <a:cubicBezTo>
                    <a:pt x="503" y="8928"/>
                    <a:pt x="601" y="9235"/>
                    <a:pt x="740" y="9486"/>
                  </a:cubicBezTo>
                  <a:cubicBezTo>
                    <a:pt x="880" y="9765"/>
                    <a:pt x="1047" y="10030"/>
                    <a:pt x="1228" y="10281"/>
                  </a:cubicBezTo>
                  <a:cubicBezTo>
                    <a:pt x="1424" y="10518"/>
                    <a:pt x="1633" y="10769"/>
                    <a:pt x="1856" y="10992"/>
                  </a:cubicBezTo>
                  <a:cubicBezTo>
                    <a:pt x="2763" y="11885"/>
                    <a:pt x="4046" y="12471"/>
                    <a:pt x="5385" y="12582"/>
                  </a:cubicBezTo>
                  <a:cubicBezTo>
                    <a:pt x="5508" y="12590"/>
                    <a:pt x="5632" y="12594"/>
                    <a:pt x="5758" y="12594"/>
                  </a:cubicBezTo>
                  <a:cubicBezTo>
                    <a:pt x="6301" y="12594"/>
                    <a:pt x="6861" y="12520"/>
                    <a:pt x="7394" y="12373"/>
                  </a:cubicBezTo>
                  <a:lnTo>
                    <a:pt x="7631" y="12303"/>
                  </a:lnTo>
                  <a:lnTo>
                    <a:pt x="7882" y="12206"/>
                  </a:lnTo>
                  <a:cubicBezTo>
                    <a:pt x="7965" y="12178"/>
                    <a:pt x="8035" y="12164"/>
                    <a:pt x="8119" y="12108"/>
                  </a:cubicBezTo>
                  <a:lnTo>
                    <a:pt x="8342" y="11983"/>
                  </a:lnTo>
                  <a:cubicBezTo>
                    <a:pt x="8663" y="11829"/>
                    <a:pt x="8942" y="11620"/>
                    <a:pt x="9207" y="11397"/>
                  </a:cubicBezTo>
                  <a:cubicBezTo>
                    <a:pt x="10225" y="10462"/>
                    <a:pt x="10825" y="9067"/>
                    <a:pt x="10741" y="7714"/>
                  </a:cubicBezTo>
                  <a:cubicBezTo>
                    <a:pt x="10713" y="7533"/>
                    <a:pt x="10713" y="7379"/>
                    <a:pt x="10685" y="7212"/>
                  </a:cubicBezTo>
                  <a:lnTo>
                    <a:pt x="10630" y="6961"/>
                  </a:lnTo>
                  <a:cubicBezTo>
                    <a:pt x="10630" y="6933"/>
                    <a:pt x="10616" y="6877"/>
                    <a:pt x="10602" y="6835"/>
                  </a:cubicBezTo>
                  <a:lnTo>
                    <a:pt x="10560" y="6724"/>
                  </a:lnTo>
                  <a:lnTo>
                    <a:pt x="10490" y="6473"/>
                  </a:lnTo>
                  <a:cubicBezTo>
                    <a:pt x="10462" y="6389"/>
                    <a:pt x="10420" y="6319"/>
                    <a:pt x="10406" y="6236"/>
                  </a:cubicBezTo>
                  <a:lnTo>
                    <a:pt x="10351" y="6110"/>
                  </a:lnTo>
                  <a:cubicBezTo>
                    <a:pt x="10337" y="6068"/>
                    <a:pt x="10323" y="6040"/>
                    <a:pt x="10295" y="5985"/>
                  </a:cubicBezTo>
                  <a:lnTo>
                    <a:pt x="10183" y="5761"/>
                  </a:lnTo>
                  <a:cubicBezTo>
                    <a:pt x="9835" y="5190"/>
                    <a:pt x="9346" y="4701"/>
                    <a:pt x="8761" y="4381"/>
                  </a:cubicBezTo>
                  <a:cubicBezTo>
                    <a:pt x="8230" y="4096"/>
                    <a:pt x="7639" y="3931"/>
                    <a:pt x="7055" y="3931"/>
                  </a:cubicBezTo>
                  <a:cubicBezTo>
                    <a:pt x="7010" y="3931"/>
                    <a:pt x="6965" y="3932"/>
                    <a:pt x="6919" y="3934"/>
                  </a:cubicBezTo>
                  <a:cubicBezTo>
                    <a:pt x="6836" y="3934"/>
                    <a:pt x="6766" y="3948"/>
                    <a:pt x="6696" y="3948"/>
                  </a:cubicBezTo>
                  <a:cubicBezTo>
                    <a:pt x="6626" y="3948"/>
                    <a:pt x="6529" y="3948"/>
                    <a:pt x="6459" y="3962"/>
                  </a:cubicBezTo>
                  <a:cubicBezTo>
                    <a:pt x="6306" y="4004"/>
                    <a:pt x="6152" y="4018"/>
                    <a:pt x="6013" y="4074"/>
                  </a:cubicBezTo>
                  <a:cubicBezTo>
                    <a:pt x="5943" y="4088"/>
                    <a:pt x="5873" y="4102"/>
                    <a:pt x="5789" y="4143"/>
                  </a:cubicBezTo>
                  <a:cubicBezTo>
                    <a:pt x="5720" y="4171"/>
                    <a:pt x="5650" y="4185"/>
                    <a:pt x="5580" y="4227"/>
                  </a:cubicBezTo>
                  <a:lnTo>
                    <a:pt x="5371" y="4325"/>
                  </a:lnTo>
                  <a:cubicBezTo>
                    <a:pt x="5301" y="4367"/>
                    <a:pt x="5232" y="4394"/>
                    <a:pt x="5176" y="4450"/>
                  </a:cubicBezTo>
                  <a:cubicBezTo>
                    <a:pt x="4785" y="4701"/>
                    <a:pt x="4464" y="5022"/>
                    <a:pt x="4227" y="5399"/>
                  </a:cubicBezTo>
                  <a:cubicBezTo>
                    <a:pt x="3990" y="5761"/>
                    <a:pt x="3851" y="6180"/>
                    <a:pt x="3795" y="6598"/>
                  </a:cubicBezTo>
                  <a:cubicBezTo>
                    <a:pt x="3739" y="6961"/>
                    <a:pt x="3767" y="7324"/>
                    <a:pt x="3837" y="7672"/>
                  </a:cubicBezTo>
                  <a:cubicBezTo>
                    <a:pt x="3851" y="7770"/>
                    <a:pt x="3879" y="7854"/>
                    <a:pt x="3906" y="7937"/>
                  </a:cubicBezTo>
                  <a:cubicBezTo>
                    <a:pt x="3920" y="8021"/>
                    <a:pt x="3976" y="8119"/>
                    <a:pt x="4004" y="8202"/>
                  </a:cubicBezTo>
                  <a:cubicBezTo>
                    <a:pt x="4046" y="8286"/>
                    <a:pt x="4088" y="8370"/>
                    <a:pt x="4130" y="8440"/>
                  </a:cubicBezTo>
                  <a:cubicBezTo>
                    <a:pt x="4185" y="8509"/>
                    <a:pt x="4227" y="8607"/>
                    <a:pt x="4283" y="8677"/>
                  </a:cubicBezTo>
                  <a:cubicBezTo>
                    <a:pt x="4506" y="8970"/>
                    <a:pt x="4813" y="9207"/>
                    <a:pt x="5134" y="9374"/>
                  </a:cubicBezTo>
                  <a:cubicBezTo>
                    <a:pt x="5469" y="9528"/>
                    <a:pt x="5859" y="9611"/>
                    <a:pt x="6222" y="9611"/>
                  </a:cubicBezTo>
                  <a:lnTo>
                    <a:pt x="6361" y="9611"/>
                  </a:lnTo>
                  <a:cubicBezTo>
                    <a:pt x="6417" y="9611"/>
                    <a:pt x="6459" y="9597"/>
                    <a:pt x="6515" y="9597"/>
                  </a:cubicBezTo>
                  <a:cubicBezTo>
                    <a:pt x="6571" y="9597"/>
                    <a:pt x="6626" y="9583"/>
                    <a:pt x="6668" y="9555"/>
                  </a:cubicBezTo>
                  <a:cubicBezTo>
                    <a:pt x="6724" y="9542"/>
                    <a:pt x="6780" y="9542"/>
                    <a:pt x="6836" y="9528"/>
                  </a:cubicBezTo>
                  <a:cubicBezTo>
                    <a:pt x="7017" y="9472"/>
                    <a:pt x="7254" y="9388"/>
                    <a:pt x="7435" y="9263"/>
                  </a:cubicBezTo>
                  <a:cubicBezTo>
                    <a:pt x="7826" y="9025"/>
                    <a:pt x="8133" y="8621"/>
                    <a:pt x="8272" y="8147"/>
                  </a:cubicBezTo>
                  <a:cubicBezTo>
                    <a:pt x="8384" y="7840"/>
                    <a:pt x="8398" y="7505"/>
                    <a:pt x="8328" y="7170"/>
                  </a:cubicBezTo>
                  <a:cubicBezTo>
                    <a:pt x="8328" y="7114"/>
                    <a:pt x="8300" y="7073"/>
                    <a:pt x="8300" y="7003"/>
                  </a:cubicBezTo>
                  <a:cubicBezTo>
                    <a:pt x="8272" y="6947"/>
                    <a:pt x="8258" y="6877"/>
                    <a:pt x="8244" y="6822"/>
                  </a:cubicBezTo>
                  <a:cubicBezTo>
                    <a:pt x="8175" y="6654"/>
                    <a:pt x="8091" y="6487"/>
                    <a:pt x="7965" y="6347"/>
                  </a:cubicBezTo>
                  <a:cubicBezTo>
                    <a:pt x="7840" y="6208"/>
                    <a:pt x="7700" y="6096"/>
                    <a:pt x="7561" y="5999"/>
                  </a:cubicBezTo>
                  <a:cubicBezTo>
                    <a:pt x="7408" y="5901"/>
                    <a:pt x="7254" y="5831"/>
                    <a:pt x="7073" y="5789"/>
                  </a:cubicBezTo>
                  <a:cubicBezTo>
                    <a:pt x="6944" y="5768"/>
                    <a:pt x="6808" y="5738"/>
                    <a:pt x="6675" y="5738"/>
                  </a:cubicBezTo>
                  <a:cubicBezTo>
                    <a:pt x="6635" y="5738"/>
                    <a:pt x="6596" y="5741"/>
                    <a:pt x="6557" y="5747"/>
                  </a:cubicBezTo>
                  <a:cubicBezTo>
                    <a:pt x="6585" y="5720"/>
                    <a:pt x="6626" y="5706"/>
                    <a:pt x="6640" y="5692"/>
                  </a:cubicBezTo>
                  <a:lnTo>
                    <a:pt x="6710" y="5622"/>
                  </a:lnTo>
                  <a:cubicBezTo>
                    <a:pt x="6738" y="5608"/>
                    <a:pt x="6766" y="5580"/>
                    <a:pt x="6780" y="5552"/>
                  </a:cubicBezTo>
                  <a:cubicBezTo>
                    <a:pt x="6808" y="5469"/>
                    <a:pt x="6710" y="5371"/>
                    <a:pt x="6459" y="5343"/>
                  </a:cubicBezTo>
                  <a:lnTo>
                    <a:pt x="6250" y="5343"/>
                  </a:lnTo>
                  <a:cubicBezTo>
                    <a:pt x="6180" y="5343"/>
                    <a:pt x="6096" y="5357"/>
                    <a:pt x="6013" y="5371"/>
                  </a:cubicBezTo>
                  <a:cubicBezTo>
                    <a:pt x="5817" y="5413"/>
                    <a:pt x="5622" y="5496"/>
                    <a:pt x="5413" y="5636"/>
                  </a:cubicBezTo>
                  <a:cubicBezTo>
                    <a:pt x="5232" y="5775"/>
                    <a:pt x="5036" y="5957"/>
                    <a:pt x="4897" y="6180"/>
                  </a:cubicBezTo>
                  <a:cubicBezTo>
                    <a:pt x="4757" y="6403"/>
                    <a:pt x="4646" y="6668"/>
                    <a:pt x="4618" y="6947"/>
                  </a:cubicBezTo>
                  <a:cubicBezTo>
                    <a:pt x="4576" y="7226"/>
                    <a:pt x="4604" y="7505"/>
                    <a:pt x="4688" y="7770"/>
                  </a:cubicBezTo>
                  <a:lnTo>
                    <a:pt x="4715" y="7868"/>
                  </a:lnTo>
                  <a:lnTo>
                    <a:pt x="4715" y="7882"/>
                  </a:lnTo>
                  <a:lnTo>
                    <a:pt x="4743" y="7937"/>
                  </a:lnTo>
                  <a:lnTo>
                    <a:pt x="4743" y="7951"/>
                  </a:lnTo>
                  <a:lnTo>
                    <a:pt x="4757" y="7979"/>
                  </a:lnTo>
                  <a:lnTo>
                    <a:pt x="4785" y="8049"/>
                  </a:lnTo>
                  <a:cubicBezTo>
                    <a:pt x="4813" y="8077"/>
                    <a:pt x="4827" y="8133"/>
                    <a:pt x="4855" y="8161"/>
                  </a:cubicBezTo>
                  <a:cubicBezTo>
                    <a:pt x="4883" y="8188"/>
                    <a:pt x="4883" y="8202"/>
                    <a:pt x="4897" y="8216"/>
                  </a:cubicBezTo>
                  <a:lnTo>
                    <a:pt x="4925" y="8272"/>
                  </a:lnTo>
                  <a:cubicBezTo>
                    <a:pt x="4953" y="8300"/>
                    <a:pt x="4967" y="8328"/>
                    <a:pt x="4994" y="8356"/>
                  </a:cubicBezTo>
                  <a:cubicBezTo>
                    <a:pt x="4980" y="8398"/>
                    <a:pt x="5036" y="8467"/>
                    <a:pt x="5078" y="8495"/>
                  </a:cubicBezTo>
                  <a:cubicBezTo>
                    <a:pt x="5245" y="8663"/>
                    <a:pt x="5399" y="8760"/>
                    <a:pt x="5580" y="8830"/>
                  </a:cubicBezTo>
                  <a:cubicBezTo>
                    <a:pt x="5734" y="8900"/>
                    <a:pt x="5887" y="8942"/>
                    <a:pt x="6027" y="8956"/>
                  </a:cubicBezTo>
                  <a:cubicBezTo>
                    <a:pt x="6056" y="8957"/>
                    <a:pt x="6084" y="8958"/>
                    <a:pt x="6112" y="8958"/>
                  </a:cubicBezTo>
                  <a:cubicBezTo>
                    <a:pt x="6348" y="8958"/>
                    <a:pt x="6528" y="8907"/>
                    <a:pt x="6640" y="8844"/>
                  </a:cubicBezTo>
                  <a:cubicBezTo>
                    <a:pt x="6738" y="8816"/>
                    <a:pt x="6808" y="8760"/>
                    <a:pt x="6850" y="8719"/>
                  </a:cubicBezTo>
                  <a:cubicBezTo>
                    <a:pt x="6877" y="8691"/>
                    <a:pt x="6877" y="8663"/>
                    <a:pt x="6864" y="8635"/>
                  </a:cubicBezTo>
                  <a:cubicBezTo>
                    <a:pt x="6864" y="8579"/>
                    <a:pt x="6822" y="8551"/>
                    <a:pt x="6738" y="8523"/>
                  </a:cubicBezTo>
                  <a:cubicBezTo>
                    <a:pt x="6668" y="8481"/>
                    <a:pt x="6571" y="8454"/>
                    <a:pt x="6431" y="8412"/>
                  </a:cubicBezTo>
                  <a:cubicBezTo>
                    <a:pt x="6306" y="8370"/>
                    <a:pt x="6166" y="8300"/>
                    <a:pt x="6027" y="8216"/>
                  </a:cubicBezTo>
                  <a:cubicBezTo>
                    <a:pt x="5887" y="8133"/>
                    <a:pt x="5748" y="7993"/>
                    <a:pt x="5664" y="7812"/>
                  </a:cubicBezTo>
                  <a:cubicBezTo>
                    <a:pt x="5497" y="7519"/>
                    <a:pt x="5483" y="7101"/>
                    <a:pt x="5636" y="6766"/>
                  </a:cubicBezTo>
                  <a:cubicBezTo>
                    <a:pt x="5734" y="6598"/>
                    <a:pt x="5845" y="6459"/>
                    <a:pt x="6013" y="6347"/>
                  </a:cubicBezTo>
                  <a:cubicBezTo>
                    <a:pt x="6166" y="6250"/>
                    <a:pt x="6333" y="6180"/>
                    <a:pt x="6515" y="6138"/>
                  </a:cubicBezTo>
                  <a:cubicBezTo>
                    <a:pt x="6593" y="6128"/>
                    <a:pt x="6669" y="6123"/>
                    <a:pt x="6746" y="6123"/>
                  </a:cubicBezTo>
                  <a:cubicBezTo>
                    <a:pt x="6998" y="6123"/>
                    <a:pt x="7242" y="6180"/>
                    <a:pt x="7477" y="6319"/>
                  </a:cubicBezTo>
                  <a:cubicBezTo>
                    <a:pt x="7770" y="6487"/>
                    <a:pt x="7979" y="6780"/>
                    <a:pt x="8105" y="7087"/>
                  </a:cubicBezTo>
                  <a:cubicBezTo>
                    <a:pt x="8189" y="7379"/>
                    <a:pt x="8203" y="7672"/>
                    <a:pt x="8133" y="7979"/>
                  </a:cubicBezTo>
                  <a:cubicBezTo>
                    <a:pt x="8077" y="8258"/>
                    <a:pt x="7965" y="8537"/>
                    <a:pt x="7784" y="8746"/>
                  </a:cubicBezTo>
                  <a:cubicBezTo>
                    <a:pt x="7589" y="8984"/>
                    <a:pt x="7352" y="9179"/>
                    <a:pt x="7073" y="9276"/>
                  </a:cubicBezTo>
                  <a:cubicBezTo>
                    <a:pt x="6794" y="9402"/>
                    <a:pt x="6501" y="9458"/>
                    <a:pt x="6180" y="9458"/>
                  </a:cubicBezTo>
                  <a:cubicBezTo>
                    <a:pt x="5566" y="9458"/>
                    <a:pt x="4967" y="9193"/>
                    <a:pt x="4548" y="8746"/>
                  </a:cubicBezTo>
                  <a:cubicBezTo>
                    <a:pt x="4367" y="8551"/>
                    <a:pt x="4227" y="8328"/>
                    <a:pt x="4130" y="8077"/>
                  </a:cubicBezTo>
                  <a:cubicBezTo>
                    <a:pt x="4074" y="7951"/>
                    <a:pt x="4032" y="7840"/>
                    <a:pt x="4004" y="7714"/>
                  </a:cubicBezTo>
                  <a:cubicBezTo>
                    <a:pt x="3990" y="7645"/>
                    <a:pt x="3990" y="7589"/>
                    <a:pt x="3962" y="7519"/>
                  </a:cubicBezTo>
                  <a:lnTo>
                    <a:pt x="3948" y="7421"/>
                  </a:lnTo>
                  <a:cubicBezTo>
                    <a:pt x="3948" y="7379"/>
                    <a:pt x="3948" y="7352"/>
                    <a:pt x="3934" y="7310"/>
                  </a:cubicBezTo>
                  <a:lnTo>
                    <a:pt x="3920" y="7114"/>
                  </a:lnTo>
                  <a:lnTo>
                    <a:pt x="3920" y="6933"/>
                  </a:lnTo>
                  <a:cubicBezTo>
                    <a:pt x="3920" y="6863"/>
                    <a:pt x="3920" y="6808"/>
                    <a:pt x="3934" y="6738"/>
                  </a:cubicBezTo>
                  <a:cubicBezTo>
                    <a:pt x="3948" y="6668"/>
                    <a:pt x="3948" y="6612"/>
                    <a:pt x="3948" y="6543"/>
                  </a:cubicBezTo>
                  <a:cubicBezTo>
                    <a:pt x="4004" y="6278"/>
                    <a:pt x="4074" y="6040"/>
                    <a:pt x="4199" y="5789"/>
                  </a:cubicBezTo>
                  <a:cubicBezTo>
                    <a:pt x="4311" y="5566"/>
                    <a:pt x="4450" y="5343"/>
                    <a:pt x="4632" y="5148"/>
                  </a:cubicBezTo>
                  <a:cubicBezTo>
                    <a:pt x="4660" y="5092"/>
                    <a:pt x="4715" y="5064"/>
                    <a:pt x="4771" y="5008"/>
                  </a:cubicBezTo>
                  <a:lnTo>
                    <a:pt x="4841" y="4938"/>
                  </a:lnTo>
                  <a:cubicBezTo>
                    <a:pt x="4855" y="4925"/>
                    <a:pt x="4897" y="4911"/>
                    <a:pt x="4911" y="4869"/>
                  </a:cubicBezTo>
                  <a:cubicBezTo>
                    <a:pt x="4967" y="4841"/>
                    <a:pt x="5008" y="4785"/>
                    <a:pt x="5064" y="4743"/>
                  </a:cubicBezTo>
                  <a:cubicBezTo>
                    <a:pt x="5120" y="4715"/>
                    <a:pt x="5176" y="4673"/>
                    <a:pt x="5245" y="4646"/>
                  </a:cubicBezTo>
                  <a:cubicBezTo>
                    <a:pt x="5301" y="4604"/>
                    <a:pt x="5357" y="4576"/>
                    <a:pt x="5427" y="4534"/>
                  </a:cubicBezTo>
                  <a:cubicBezTo>
                    <a:pt x="5511" y="4506"/>
                    <a:pt x="5552" y="4464"/>
                    <a:pt x="5622" y="4450"/>
                  </a:cubicBezTo>
                  <a:cubicBezTo>
                    <a:pt x="5692" y="4422"/>
                    <a:pt x="5762" y="4394"/>
                    <a:pt x="5831" y="4367"/>
                  </a:cubicBezTo>
                  <a:lnTo>
                    <a:pt x="6041" y="4311"/>
                  </a:lnTo>
                  <a:cubicBezTo>
                    <a:pt x="6180" y="4255"/>
                    <a:pt x="6320" y="4241"/>
                    <a:pt x="6473" y="4227"/>
                  </a:cubicBezTo>
                  <a:cubicBezTo>
                    <a:pt x="6543" y="4213"/>
                    <a:pt x="6612" y="4213"/>
                    <a:pt x="6710" y="4213"/>
                  </a:cubicBezTo>
                  <a:cubicBezTo>
                    <a:pt x="6780" y="4213"/>
                    <a:pt x="6850" y="4185"/>
                    <a:pt x="6933" y="4185"/>
                  </a:cubicBezTo>
                  <a:cubicBezTo>
                    <a:pt x="7519" y="4185"/>
                    <a:pt x="8133" y="4325"/>
                    <a:pt x="8677" y="4646"/>
                  </a:cubicBezTo>
                  <a:cubicBezTo>
                    <a:pt x="8995" y="4831"/>
                    <a:pt x="9288" y="5054"/>
                    <a:pt x="9544" y="5315"/>
                  </a:cubicBezTo>
                  <a:lnTo>
                    <a:pt x="9544" y="5315"/>
                  </a:lnTo>
                  <a:cubicBezTo>
                    <a:pt x="9379" y="5152"/>
                    <a:pt x="9085" y="4943"/>
                    <a:pt x="8802" y="4841"/>
                  </a:cubicBezTo>
                  <a:cubicBezTo>
                    <a:pt x="8733" y="4799"/>
                    <a:pt x="8635" y="4785"/>
                    <a:pt x="8565" y="4771"/>
                  </a:cubicBezTo>
                  <a:lnTo>
                    <a:pt x="8356" y="4715"/>
                  </a:lnTo>
                  <a:cubicBezTo>
                    <a:pt x="8244" y="4701"/>
                    <a:pt x="8133" y="4701"/>
                    <a:pt x="8105" y="4701"/>
                  </a:cubicBezTo>
                  <a:cubicBezTo>
                    <a:pt x="8007" y="4715"/>
                    <a:pt x="8049" y="4771"/>
                    <a:pt x="8147" y="4841"/>
                  </a:cubicBezTo>
                  <a:cubicBezTo>
                    <a:pt x="8203" y="4869"/>
                    <a:pt x="8272" y="4911"/>
                    <a:pt x="8342" y="4952"/>
                  </a:cubicBezTo>
                  <a:cubicBezTo>
                    <a:pt x="8412" y="5008"/>
                    <a:pt x="8496" y="5064"/>
                    <a:pt x="8607" y="5120"/>
                  </a:cubicBezTo>
                  <a:cubicBezTo>
                    <a:pt x="8774" y="5231"/>
                    <a:pt x="8970" y="5371"/>
                    <a:pt x="9123" y="5510"/>
                  </a:cubicBezTo>
                  <a:cubicBezTo>
                    <a:pt x="9291" y="5650"/>
                    <a:pt x="9388" y="5817"/>
                    <a:pt x="9458" y="5887"/>
                  </a:cubicBezTo>
                  <a:cubicBezTo>
                    <a:pt x="9500" y="5929"/>
                    <a:pt x="9528" y="5985"/>
                    <a:pt x="9570" y="6054"/>
                  </a:cubicBezTo>
                  <a:lnTo>
                    <a:pt x="9611" y="6138"/>
                  </a:lnTo>
                  <a:lnTo>
                    <a:pt x="9667" y="6236"/>
                  </a:lnTo>
                  <a:cubicBezTo>
                    <a:pt x="9709" y="6278"/>
                    <a:pt x="9737" y="6347"/>
                    <a:pt x="9779" y="6403"/>
                  </a:cubicBezTo>
                  <a:cubicBezTo>
                    <a:pt x="9807" y="6459"/>
                    <a:pt x="9835" y="6529"/>
                    <a:pt x="9862" y="6584"/>
                  </a:cubicBezTo>
                  <a:cubicBezTo>
                    <a:pt x="9918" y="6696"/>
                    <a:pt x="9960" y="6822"/>
                    <a:pt x="10002" y="6947"/>
                  </a:cubicBezTo>
                  <a:cubicBezTo>
                    <a:pt x="10058" y="7073"/>
                    <a:pt x="10072" y="7212"/>
                    <a:pt x="10114" y="7324"/>
                  </a:cubicBezTo>
                  <a:cubicBezTo>
                    <a:pt x="10002" y="7073"/>
                    <a:pt x="9849" y="6905"/>
                    <a:pt x="9723" y="6835"/>
                  </a:cubicBezTo>
                  <a:cubicBezTo>
                    <a:pt x="9683" y="6813"/>
                    <a:pt x="9647" y="6802"/>
                    <a:pt x="9615" y="6802"/>
                  </a:cubicBezTo>
                  <a:cubicBezTo>
                    <a:pt x="9546" y="6802"/>
                    <a:pt x="9492" y="6852"/>
                    <a:pt x="9444" y="6947"/>
                  </a:cubicBezTo>
                  <a:cubicBezTo>
                    <a:pt x="9416" y="7003"/>
                    <a:pt x="9430" y="7101"/>
                    <a:pt x="9444" y="7212"/>
                  </a:cubicBezTo>
                  <a:cubicBezTo>
                    <a:pt x="9458" y="7310"/>
                    <a:pt x="9486" y="7435"/>
                    <a:pt x="9528" y="7533"/>
                  </a:cubicBezTo>
                  <a:cubicBezTo>
                    <a:pt x="9653" y="7910"/>
                    <a:pt x="9723" y="8342"/>
                    <a:pt x="9695" y="8788"/>
                  </a:cubicBezTo>
                  <a:cubicBezTo>
                    <a:pt x="9667" y="9249"/>
                    <a:pt x="9556" y="9737"/>
                    <a:pt x="9305" y="10211"/>
                  </a:cubicBezTo>
                  <a:cubicBezTo>
                    <a:pt x="9067" y="10671"/>
                    <a:pt x="8719" y="11090"/>
                    <a:pt x="8258" y="11439"/>
                  </a:cubicBezTo>
                  <a:cubicBezTo>
                    <a:pt x="8203" y="11494"/>
                    <a:pt x="8133" y="11536"/>
                    <a:pt x="8091" y="11564"/>
                  </a:cubicBezTo>
                  <a:lnTo>
                    <a:pt x="7910" y="11690"/>
                  </a:lnTo>
                  <a:cubicBezTo>
                    <a:pt x="7784" y="11759"/>
                    <a:pt x="7645" y="11815"/>
                    <a:pt x="7533" y="11885"/>
                  </a:cubicBezTo>
                  <a:cubicBezTo>
                    <a:pt x="7268" y="11996"/>
                    <a:pt x="6975" y="12094"/>
                    <a:pt x="6696" y="12136"/>
                  </a:cubicBezTo>
                  <a:cubicBezTo>
                    <a:pt x="6766" y="12122"/>
                    <a:pt x="6808" y="12094"/>
                    <a:pt x="6864" y="12052"/>
                  </a:cubicBezTo>
                  <a:cubicBezTo>
                    <a:pt x="6919" y="12024"/>
                    <a:pt x="6989" y="11996"/>
                    <a:pt x="7045" y="11969"/>
                  </a:cubicBezTo>
                  <a:cubicBezTo>
                    <a:pt x="7129" y="11927"/>
                    <a:pt x="7212" y="11885"/>
                    <a:pt x="7282" y="11843"/>
                  </a:cubicBezTo>
                  <a:cubicBezTo>
                    <a:pt x="7366" y="11787"/>
                    <a:pt x="7463" y="11759"/>
                    <a:pt x="7533" y="11704"/>
                  </a:cubicBezTo>
                  <a:cubicBezTo>
                    <a:pt x="7617" y="11648"/>
                    <a:pt x="7687" y="11606"/>
                    <a:pt x="7770" y="11550"/>
                  </a:cubicBezTo>
                  <a:cubicBezTo>
                    <a:pt x="7854" y="11494"/>
                    <a:pt x="7924" y="11425"/>
                    <a:pt x="7993" y="11369"/>
                  </a:cubicBezTo>
                  <a:cubicBezTo>
                    <a:pt x="8035" y="11341"/>
                    <a:pt x="8091" y="11327"/>
                    <a:pt x="8119" y="11285"/>
                  </a:cubicBezTo>
                  <a:lnTo>
                    <a:pt x="8230" y="11187"/>
                  </a:lnTo>
                  <a:lnTo>
                    <a:pt x="8328" y="11076"/>
                  </a:lnTo>
                  <a:lnTo>
                    <a:pt x="8384" y="11020"/>
                  </a:lnTo>
                  <a:lnTo>
                    <a:pt x="8440" y="10978"/>
                  </a:lnTo>
                  <a:lnTo>
                    <a:pt x="8649" y="10769"/>
                  </a:lnTo>
                  <a:cubicBezTo>
                    <a:pt x="8719" y="10671"/>
                    <a:pt x="8761" y="10602"/>
                    <a:pt x="8830" y="10532"/>
                  </a:cubicBezTo>
                  <a:cubicBezTo>
                    <a:pt x="8872" y="10504"/>
                    <a:pt x="8886" y="10462"/>
                    <a:pt x="8886" y="10434"/>
                  </a:cubicBezTo>
                  <a:cubicBezTo>
                    <a:pt x="8886" y="10420"/>
                    <a:pt x="8886" y="10392"/>
                    <a:pt x="8872" y="10392"/>
                  </a:cubicBezTo>
                  <a:cubicBezTo>
                    <a:pt x="8858" y="10392"/>
                    <a:pt x="8830" y="10420"/>
                    <a:pt x="8802" y="10434"/>
                  </a:cubicBezTo>
                  <a:cubicBezTo>
                    <a:pt x="8761" y="10448"/>
                    <a:pt x="8733" y="10490"/>
                    <a:pt x="8691" y="10518"/>
                  </a:cubicBezTo>
                  <a:cubicBezTo>
                    <a:pt x="8663" y="10560"/>
                    <a:pt x="8621" y="10588"/>
                    <a:pt x="8607" y="10630"/>
                  </a:cubicBezTo>
                  <a:lnTo>
                    <a:pt x="8551" y="10671"/>
                  </a:lnTo>
                  <a:lnTo>
                    <a:pt x="8509" y="10727"/>
                  </a:lnTo>
                  <a:cubicBezTo>
                    <a:pt x="8440" y="10797"/>
                    <a:pt x="8342" y="10853"/>
                    <a:pt x="8272" y="10922"/>
                  </a:cubicBezTo>
                  <a:cubicBezTo>
                    <a:pt x="8189" y="10978"/>
                    <a:pt x="8105" y="11048"/>
                    <a:pt x="8021" y="11090"/>
                  </a:cubicBezTo>
                  <a:cubicBezTo>
                    <a:pt x="7924" y="11146"/>
                    <a:pt x="7826" y="11201"/>
                    <a:pt x="7742" y="11271"/>
                  </a:cubicBezTo>
                  <a:cubicBezTo>
                    <a:pt x="7673" y="11299"/>
                    <a:pt x="7603" y="11327"/>
                    <a:pt x="7533" y="11355"/>
                  </a:cubicBezTo>
                  <a:lnTo>
                    <a:pt x="7324" y="11439"/>
                  </a:lnTo>
                  <a:lnTo>
                    <a:pt x="7115" y="11508"/>
                  </a:lnTo>
                  <a:lnTo>
                    <a:pt x="6877" y="11578"/>
                  </a:lnTo>
                  <a:cubicBezTo>
                    <a:pt x="6585" y="11648"/>
                    <a:pt x="6292" y="11704"/>
                    <a:pt x="5971" y="11717"/>
                  </a:cubicBezTo>
                  <a:cubicBezTo>
                    <a:pt x="5830" y="11731"/>
                    <a:pt x="5689" y="11737"/>
                    <a:pt x="5547" y="11737"/>
                  </a:cubicBezTo>
                  <a:cubicBezTo>
                    <a:pt x="5086" y="11737"/>
                    <a:pt x="4623" y="11671"/>
                    <a:pt x="4185" y="11564"/>
                  </a:cubicBezTo>
                  <a:cubicBezTo>
                    <a:pt x="3321" y="11355"/>
                    <a:pt x="2512" y="10908"/>
                    <a:pt x="1842" y="10253"/>
                  </a:cubicBezTo>
                  <a:cubicBezTo>
                    <a:pt x="1633" y="10072"/>
                    <a:pt x="1438" y="9862"/>
                    <a:pt x="1284" y="9653"/>
                  </a:cubicBezTo>
                  <a:cubicBezTo>
                    <a:pt x="1326" y="9653"/>
                    <a:pt x="1368" y="9667"/>
                    <a:pt x="1424" y="9681"/>
                  </a:cubicBezTo>
                  <a:cubicBezTo>
                    <a:pt x="1507" y="9723"/>
                    <a:pt x="1605" y="9765"/>
                    <a:pt x="1703" y="9820"/>
                  </a:cubicBezTo>
                  <a:cubicBezTo>
                    <a:pt x="1814" y="9876"/>
                    <a:pt x="1912" y="9946"/>
                    <a:pt x="2037" y="10030"/>
                  </a:cubicBezTo>
                  <a:cubicBezTo>
                    <a:pt x="2056" y="10043"/>
                    <a:pt x="2068" y="10049"/>
                    <a:pt x="2076" y="10049"/>
                  </a:cubicBezTo>
                  <a:cubicBezTo>
                    <a:pt x="2109" y="10049"/>
                    <a:pt x="2052" y="9942"/>
                    <a:pt x="1995" y="9862"/>
                  </a:cubicBezTo>
                  <a:cubicBezTo>
                    <a:pt x="1605" y="9346"/>
                    <a:pt x="1270" y="8886"/>
                    <a:pt x="1005" y="8342"/>
                  </a:cubicBezTo>
                  <a:cubicBezTo>
                    <a:pt x="866" y="8063"/>
                    <a:pt x="740" y="7784"/>
                    <a:pt x="656" y="7491"/>
                  </a:cubicBezTo>
                  <a:cubicBezTo>
                    <a:pt x="601" y="7352"/>
                    <a:pt x="573" y="7184"/>
                    <a:pt x="531" y="7031"/>
                  </a:cubicBezTo>
                  <a:cubicBezTo>
                    <a:pt x="503" y="6877"/>
                    <a:pt x="489" y="6724"/>
                    <a:pt x="461" y="6543"/>
                  </a:cubicBezTo>
                  <a:cubicBezTo>
                    <a:pt x="350" y="5217"/>
                    <a:pt x="698" y="3795"/>
                    <a:pt x="1493" y="2609"/>
                  </a:cubicBezTo>
                  <a:cubicBezTo>
                    <a:pt x="1689" y="2302"/>
                    <a:pt x="1912" y="2023"/>
                    <a:pt x="2163" y="1772"/>
                  </a:cubicBezTo>
                  <a:cubicBezTo>
                    <a:pt x="2400" y="1507"/>
                    <a:pt x="2665" y="1256"/>
                    <a:pt x="2944" y="1033"/>
                  </a:cubicBezTo>
                  <a:cubicBezTo>
                    <a:pt x="3223" y="810"/>
                    <a:pt x="3530" y="614"/>
                    <a:pt x="3851" y="447"/>
                  </a:cubicBezTo>
                  <a:cubicBezTo>
                    <a:pt x="4129" y="283"/>
                    <a:pt x="4430" y="153"/>
                    <a:pt x="4734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6"/>
            <p:cNvSpPr/>
            <p:nvPr/>
          </p:nvSpPr>
          <p:spPr>
            <a:xfrm>
              <a:off x="760914" y="2274245"/>
              <a:ext cx="324566" cy="254477"/>
            </a:xfrm>
            <a:custGeom>
              <a:avLst/>
              <a:gdLst/>
              <a:ahLst/>
              <a:cxnLst/>
              <a:rect l="l" t="t" r="r" b="b"/>
              <a:pathLst>
                <a:path w="7491" h="5873" extrusionOk="0">
                  <a:moveTo>
                    <a:pt x="4828" y="1"/>
                  </a:moveTo>
                  <a:cubicBezTo>
                    <a:pt x="4578" y="1"/>
                    <a:pt x="4332" y="46"/>
                    <a:pt x="4101" y="107"/>
                  </a:cubicBezTo>
                  <a:cubicBezTo>
                    <a:pt x="3794" y="204"/>
                    <a:pt x="3515" y="386"/>
                    <a:pt x="3264" y="595"/>
                  </a:cubicBezTo>
                  <a:cubicBezTo>
                    <a:pt x="3055" y="790"/>
                    <a:pt x="2887" y="999"/>
                    <a:pt x="2762" y="1237"/>
                  </a:cubicBezTo>
                  <a:lnTo>
                    <a:pt x="2678" y="1432"/>
                  </a:lnTo>
                  <a:cubicBezTo>
                    <a:pt x="2636" y="1502"/>
                    <a:pt x="2622" y="1571"/>
                    <a:pt x="2608" y="1627"/>
                  </a:cubicBezTo>
                  <a:cubicBezTo>
                    <a:pt x="2595" y="1697"/>
                    <a:pt x="2567" y="1767"/>
                    <a:pt x="2567" y="1836"/>
                  </a:cubicBezTo>
                  <a:cubicBezTo>
                    <a:pt x="2567" y="1906"/>
                    <a:pt x="2553" y="1976"/>
                    <a:pt x="2553" y="2046"/>
                  </a:cubicBezTo>
                  <a:cubicBezTo>
                    <a:pt x="2553" y="2324"/>
                    <a:pt x="2608" y="2603"/>
                    <a:pt x="2706" y="2855"/>
                  </a:cubicBezTo>
                  <a:cubicBezTo>
                    <a:pt x="2832" y="3120"/>
                    <a:pt x="3013" y="3343"/>
                    <a:pt x="3236" y="3524"/>
                  </a:cubicBezTo>
                  <a:cubicBezTo>
                    <a:pt x="3292" y="3580"/>
                    <a:pt x="3362" y="3608"/>
                    <a:pt x="3404" y="3664"/>
                  </a:cubicBezTo>
                  <a:lnTo>
                    <a:pt x="3613" y="3761"/>
                  </a:lnTo>
                  <a:cubicBezTo>
                    <a:pt x="3752" y="3831"/>
                    <a:pt x="3934" y="3887"/>
                    <a:pt x="4087" y="3901"/>
                  </a:cubicBezTo>
                  <a:cubicBezTo>
                    <a:pt x="4157" y="3912"/>
                    <a:pt x="4229" y="3918"/>
                    <a:pt x="4300" y="3918"/>
                  </a:cubicBezTo>
                  <a:cubicBezTo>
                    <a:pt x="4581" y="3918"/>
                    <a:pt x="4863" y="3831"/>
                    <a:pt x="5119" y="3664"/>
                  </a:cubicBezTo>
                  <a:cubicBezTo>
                    <a:pt x="5328" y="3524"/>
                    <a:pt x="5496" y="3329"/>
                    <a:pt x="5621" y="3120"/>
                  </a:cubicBezTo>
                  <a:cubicBezTo>
                    <a:pt x="5635" y="3092"/>
                    <a:pt x="5663" y="3050"/>
                    <a:pt x="5677" y="2994"/>
                  </a:cubicBezTo>
                  <a:cubicBezTo>
                    <a:pt x="5691" y="2966"/>
                    <a:pt x="5705" y="2910"/>
                    <a:pt x="5733" y="2882"/>
                  </a:cubicBezTo>
                  <a:cubicBezTo>
                    <a:pt x="5761" y="2757"/>
                    <a:pt x="5803" y="2617"/>
                    <a:pt x="5803" y="2478"/>
                  </a:cubicBezTo>
                  <a:cubicBezTo>
                    <a:pt x="5803" y="2338"/>
                    <a:pt x="5789" y="2199"/>
                    <a:pt x="5733" y="2073"/>
                  </a:cubicBezTo>
                  <a:cubicBezTo>
                    <a:pt x="5635" y="1808"/>
                    <a:pt x="5482" y="1585"/>
                    <a:pt x="5259" y="1432"/>
                  </a:cubicBezTo>
                  <a:cubicBezTo>
                    <a:pt x="5287" y="1432"/>
                    <a:pt x="5315" y="1446"/>
                    <a:pt x="5328" y="1446"/>
                  </a:cubicBezTo>
                  <a:cubicBezTo>
                    <a:pt x="5356" y="1446"/>
                    <a:pt x="5384" y="1446"/>
                    <a:pt x="5398" y="1432"/>
                  </a:cubicBezTo>
                  <a:lnTo>
                    <a:pt x="5468" y="1432"/>
                  </a:lnTo>
                  <a:cubicBezTo>
                    <a:pt x="5538" y="1390"/>
                    <a:pt x="5524" y="1292"/>
                    <a:pt x="5384" y="1153"/>
                  </a:cubicBezTo>
                  <a:cubicBezTo>
                    <a:pt x="5342" y="1111"/>
                    <a:pt x="5315" y="1083"/>
                    <a:pt x="5259" y="1041"/>
                  </a:cubicBezTo>
                  <a:lnTo>
                    <a:pt x="5105" y="944"/>
                  </a:lnTo>
                  <a:cubicBezTo>
                    <a:pt x="4980" y="874"/>
                    <a:pt x="4826" y="818"/>
                    <a:pt x="4631" y="804"/>
                  </a:cubicBezTo>
                  <a:cubicBezTo>
                    <a:pt x="4588" y="797"/>
                    <a:pt x="4542" y="793"/>
                    <a:pt x="4494" y="793"/>
                  </a:cubicBezTo>
                  <a:cubicBezTo>
                    <a:pt x="4356" y="793"/>
                    <a:pt x="4204" y="822"/>
                    <a:pt x="4059" y="874"/>
                  </a:cubicBezTo>
                  <a:cubicBezTo>
                    <a:pt x="3864" y="944"/>
                    <a:pt x="3669" y="1041"/>
                    <a:pt x="3515" y="1181"/>
                  </a:cubicBezTo>
                  <a:cubicBezTo>
                    <a:pt x="3362" y="1320"/>
                    <a:pt x="3236" y="1502"/>
                    <a:pt x="3152" y="1683"/>
                  </a:cubicBezTo>
                  <a:lnTo>
                    <a:pt x="3111" y="1753"/>
                  </a:lnTo>
                  <a:lnTo>
                    <a:pt x="3097" y="1794"/>
                  </a:lnTo>
                  <a:lnTo>
                    <a:pt x="3097" y="1808"/>
                  </a:lnTo>
                  <a:lnTo>
                    <a:pt x="3097" y="1822"/>
                  </a:lnTo>
                  <a:lnTo>
                    <a:pt x="3083" y="1878"/>
                  </a:lnTo>
                  <a:cubicBezTo>
                    <a:pt x="3083" y="1920"/>
                    <a:pt x="3069" y="1948"/>
                    <a:pt x="3069" y="1990"/>
                  </a:cubicBezTo>
                  <a:lnTo>
                    <a:pt x="3069" y="2046"/>
                  </a:lnTo>
                  <a:lnTo>
                    <a:pt x="3069" y="2073"/>
                  </a:lnTo>
                  <a:lnTo>
                    <a:pt x="3069" y="2157"/>
                  </a:lnTo>
                  <a:lnTo>
                    <a:pt x="3069" y="2324"/>
                  </a:lnTo>
                  <a:cubicBezTo>
                    <a:pt x="3083" y="2478"/>
                    <a:pt x="3139" y="2631"/>
                    <a:pt x="3180" y="2729"/>
                  </a:cubicBezTo>
                  <a:cubicBezTo>
                    <a:pt x="3236" y="2855"/>
                    <a:pt x="3320" y="2938"/>
                    <a:pt x="3390" y="3036"/>
                  </a:cubicBezTo>
                  <a:cubicBezTo>
                    <a:pt x="3557" y="3189"/>
                    <a:pt x="3696" y="3245"/>
                    <a:pt x="3794" y="3273"/>
                  </a:cubicBezTo>
                  <a:cubicBezTo>
                    <a:pt x="3840" y="3296"/>
                    <a:pt x="3878" y="3306"/>
                    <a:pt x="3909" y="3306"/>
                  </a:cubicBezTo>
                  <a:cubicBezTo>
                    <a:pt x="3935" y="3306"/>
                    <a:pt x="3957" y="3299"/>
                    <a:pt x="3975" y="3287"/>
                  </a:cubicBezTo>
                  <a:cubicBezTo>
                    <a:pt x="4003" y="3287"/>
                    <a:pt x="4017" y="3273"/>
                    <a:pt x="4017" y="3245"/>
                  </a:cubicBezTo>
                  <a:cubicBezTo>
                    <a:pt x="4073" y="3175"/>
                    <a:pt x="3989" y="3064"/>
                    <a:pt x="3878" y="2910"/>
                  </a:cubicBezTo>
                  <a:cubicBezTo>
                    <a:pt x="3836" y="2827"/>
                    <a:pt x="3780" y="2715"/>
                    <a:pt x="3738" y="2590"/>
                  </a:cubicBezTo>
                  <a:cubicBezTo>
                    <a:pt x="3710" y="2478"/>
                    <a:pt x="3696" y="2338"/>
                    <a:pt x="3724" y="2171"/>
                  </a:cubicBezTo>
                  <a:cubicBezTo>
                    <a:pt x="3780" y="1934"/>
                    <a:pt x="3975" y="1669"/>
                    <a:pt x="4227" y="1543"/>
                  </a:cubicBezTo>
                  <a:cubicBezTo>
                    <a:pt x="4347" y="1507"/>
                    <a:pt x="4468" y="1471"/>
                    <a:pt x="4589" y="1471"/>
                  </a:cubicBezTo>
                  <a:cubicBezTo>
                    <a:pt x="4608" y="1471"/>
                    <a:pt x="4626" y="1472"/>
                    <a:pt x="4645" y="1474"/>
                  </a:cubicBezTo>
                  <a:cubicBezTo>
                    <a:pt x="4784" y="1502"/>
                    <a:pt x="4924" y="1529"/>
                    <a:pt x="5036" y="1599"/>
                  </a:cubicBezTo>
                  <a:cubicBezTo>
                    <a:pt x="5245" y="1725"/>
                    <a:pt x="5412" y="1934"/>
                    <a:pt x="5510" y="2157"/>
                  </a:cubicBezTo>
                  <a:cubicBezTo>
                    <a:pt x="5593" y="2408"/>
                    <a:pt x="5593" y="2659"/>
                    <a:pt x="5482" y="2910"/>
                  </a:cubicBezTo>
                  <a:cubicBezTo>
                    <a:pt x="5398" y="3120"/>
                    <a:pt x="5259" y="3315"/>
                    <a:pt x="5091" y="3454"/>
                  </a:cubicBezTo>
                  <a:cubicBezTo>
                    <a:pt x="4910" y="3594"/>
                    <a:pt x="4715" y="3678"/>
                    <a:pt x="4505" y="3733"/>
                  </a:cubicBezTo>
                  <a:cubicBezTo>
                    <a:pt x="4424" y="3754"/>
                    <a:pt x="4342" y="3763"/>
                    <a:pt x="4260" y="3763"/>
                  </a:cubicBezTo>
                  <a:cubicBezTo>
                    <a:pt x="4119" y="3763"/>
                    <a:pt x="3977" y="3736"/>
                    <a:pt x="3836" y="3691"/>
                  </a:cubicBezTo>
                  <a:cubicBezTo>
                    <a:pt x="3599" y="3622"/>
                    <a:pt x="3418" y="3524"/>
                    <a:pt x="3236" y="3371"/>
                  </a:cubicBezTo>
                  <a:cubicBezTo>
                    <a:pt x="2887" y="3064"/>
                    <a:pt x="2664" y="2617"/>
                    <a:pt x="2622" y="2157"/>
                  </a:cubicBezTo>
                  <a:cubicBezTo>
                    <a:pt x="2608" y="1767"/>
                    <a:pt x="2748" y="1362"/>
                    <a:pt x="2957" y="1027"/>
                  </a:cubicBezTo>
                  <a:cubicBezTo>
                    <a:pt x="3055" y="860"/>
                    <a:pt x="3208" y="720"/>
                    <a:pt x="3334" y="595"/>
                  </a:cubicBezTo>
                  <a:cubicBezTo>
                    <a:pt x="3501" y="469"/>
                    <a:pt x="3655" y="372"/>
                    <a:pt x="3836" y="274"/>
                  </a:cubicBezTo>
                  <a:cubicBezTo>
                    <a:pt x="4003" y="204"/>
                    <a:pt x="4199" y="135"/>
                    <a:pt x="4408" y="121"/>
                  </a:cubicBezTo>
                  <a:cubicBezTo>
                    <a:pt x="4521" y="113"/>
                    <a:pt x="4638" y="105"/>
                    <a:pt x="4757" y="105"/>
                  </a:cubicBezTo>
                  <a:cubicBezTo>
                    <a:pt x="4845" y="105"/>
                    <a:pt x="4933" y="109"/>
                    <a:pt x="5022" y="121"/>
                  </a:cubicBezTo>
                  <a:cubicBezTo>
                    <a:pt x="5231" y="162"/>
                    <a:pt x="5454" y="204"/>
                    <a:pt x="5649" y="316"/>
                  </a:cubicBezTo>
                  <a:cubicBezTo>
                    <a:pt x="5747" y="344"/>
                    <a:pt x="5831" y="414"/>
                    <a:pt x="5942" y="469"/>
                  </a:cubicBezTo>
                  <a:cubicBezTo>
                    <a:pt x="5998" y="511"/>
                    <a:pt x="6026" y="539"/>
                    <a:pt x="6082" y="553"/>
                  </a:cubicBezTo>
                  <a:cubicBezTo>
                    <a:pt x="6137" y="595"/>
                    <a:pt x="6165" y="623"/>
                    <a:pt x="6221" y="665"/>
                  </a:cubicBezTo>
                  <a:cubicBezTo>
                    <a:pt x="6570" y="944"/>
                    <a:pt x="6849" y="1320"/>
                    <a:pt x="7016" y="1767"/>
                  </a:cubicBezTo>
                  <a:cubicBezTo>
                    <a:pt x="7128" y="2018"/>
                    <a:pt x="7198" y="2324"/>
                    <a:pt x="7198" y="2617"/>
                  </a:cubicBezTo>
                  <a:cubicBezTo>
                    <a:pt x="7184" y="2436"/>
                    <a:pt x="7114" y="2157"/>
                    <a:pt x="6988" y="1934"/>
                  </a:cubicBezTo>
                  <a:lnTo>
                    <a:pt x="6877" y="1780"/>
                  </a:lnTo>
                  <a:cubicBezTo>
                    <a:pt x="6849" y="1725"/>
                    <a:pt x="6807" y="1697"/>
                    <a:pt x="6793" y="1655"/>
                  </a:cubicBezTo>
                  <a:lnTo>
                    <a:pt x="6654" y="1515"/>
                  </a:lnTo>
                  <a:cubicBezTo>
                    <a:pt x="6639" y="1510"/>
                    <a:pt x="6629" y="1507"/>
                    <a:pt x="6621" y="1507"/>
                  </a:cubicBezTo>
                  <a:cubicBezTo>
                    <a:pt x="6590" y="1507"/>
                    <a:pt x="6603" y="1549"/>
                    <a:pt x="6626" y="1627"/>
                  </a:cubicBezTo>
                  <a:cubicBezTo>
                    <a:pt x="6640" y="1669"/>
                    <a:pt x="6654" y="1725"/>
                    <a:pt x="6695" y="1780"/>
                  </a:cubicBezTo>
                  <a:cubicBezTo>
                    <a:pt x="6709" y="1850"/>
                    <a:pt x="6737" y="1920"/>
                    <a:pt x="6765" y="1990"/>
                  </a:cubicBezTo>
                  <a:cubicBezTo>
                    <a:pt x="6807" y="2143"/>
                    <a:pt x="6849" y="2324"/>
                    <a:pt x="6863" y="2478"/>
                  </a:cubicBezTo>
                  <a:cubicBezTo>
                    <a:pt x="6877" y="2631"/>
                    <a:pt x="6877" y="2771"/>
                    <a:pt x="6877" y="2855"/>
                  </a:cubicBezTo>
                  <a:cubicBezTo>
                    <a:pt x="6877" y="2910"/>
                    <a:pt x="6863" y="2966"/>
                    <a:pt x="6863" y="3022"/>
                  </a:cubicBezTo>
                  <a:lnTo>
                    <a:pt x="6863" y="3092"/>
                  </a:lnTo>
                  <a:lnTo>
                    <a:pt x="6849" y="3161"/>
                  </a:lnTo>
                  <a:cubicBezTo>
                    <a:pt x="6835" y="3203"/>
                    <a:pt x="6835" y="3259"/>
                    <a:pt x="6835" y="3301"/>
                  </a:cubicBezTo>
                  <a:cubicBezTo>
                    <a:pt x="6807" y="3343"/>
                    <a:pt x="6793" y="3399"/>
                    <a:pt x="6793" y="3440"/>
                  </a:cubicBezTo>
                  <a:cubicBezTo>
                    <a:pt x="6779" y="3538"/>
                    <a:pt x="6723" y="3622"/>
                    <a:pt x="6709" y="3719"/>
                  </a:cubicBezTo>
                  <a:cubicBezTo>
                    <a:pt x="6668" y="3817"/>
                    <a:pt x="6626" y="3901"/>
                    <a:pt x="6584" y="3998"/>
                  </a:cubicBezTo>
                  <a:cubicBezTo>
                    <a:pt x="6640" y="3789"/>
                    <a:pt x="6640" y="3608"/>
                    <a:pt x="6598" y="3524"/>
                  </a:cubicBezTo>
                  <a:cubicBezTo>
                    <a:pt x="6580" y="3454"/>
                    <a:pt x="6546" y="3422"/>
                    <a:pt x="6492" y="3422"/>
                  </a:cubicBezTo>
                  <a:cubicBezTo>
                    <a:pt x="6460" y="3422"/>
                    <a:pt x="6421" y="3434"/>
                    <a:pt x="6375" y="3454"/>
                  </a:cubicBezTo>
                  <a:cubicBezTo>
                    <a:pt x="6347" y="3468"/>
                    <a:pt x="6291" y="3538"/>
                    <a:pt x="6249" y="3608"/>
                  </a:cubicBezTo>
                  <a:cubicBezTo>
                    <a:pt x="6207" y="3678"/>
                    <a:pt x="6165" y="3761"/>
                    <a:pt x="6151" y="3831"/>
                  </a:cubicBezTo>
                  <a:cubicBezTo>
                    <a:pt x="6040" y="4110"/>
                    <a:pt x="5872" y="4389"/>
                    <a:pt x="5649" y="4640"/>
                  </a:cubicBezTo>
                  <a:cubicBezTo>
                    <a:pt x="5412" y="4905"/>
                    <a:pt x="5105" y="5128"/>
                    <a:pt x="4743" y="5268"/>
                  </a:cubicBezTo>
                  <a:cubicBezTo>
                    <a:pt x="4414" y="5401"/>
                    <a:pt x="4054" y="5482"/>
                    <a:pt x="3690" y="5482"/>
                  </a:cubicBezTo>
                  <a:cubicBezTo>
                    <a:pt x="3636" y="5482"/>
                    <a:pt x="3583" y="5480"/>
                    <a:pt x="3529" y="5477"/>
                  </a:cubicBezTo>
                  <a:cubicBezTo>
                    <a:pt x="3431" y="5477"/>
                    <a:pt x="3320" y="5463"/>
                    <a:pt x="3222" y="5435"/>
                  </a:cubicBezTo>
                  <a:cubicBezTo>
                    <a:pt x="3111" y="5421"/>
                    <a:pt x="3013" y="5393"/>
                    <a:pt x="2901" y="5365"/>
                  </a:cubicBezTo>
                  <a:cubicBezTo>
                    <a:pt x="2692" y="5296"/>
                    <a:pt x="2483" y="5226"/>
                    <a:pt x="2302" y="5114"/>
                  </a:cubicBezTo>
                  <a:lnTo>
                    <a:pt x="2302" y="5114"/>
                  </a:lnTo>
                  <a:cubicBezTo>
                    <a:pt x="2343" y="5128"/>
                    <a:pt x="2385" y="5142"/>
                    <a:pt x="2441" y="5142"/>
                  </a:cubicBezTo>
                  <a:cubicBezTo>
                    <a:pt x="2483" y="5156"/>
                    <a:pt x="2525" y="5184"/>
                    <a:pt x="2581" y="5184"/>
                  </a:cubicBezTo>
                  <a:cubicBezTo>
                    <a:pt x="2901" y="5264"/>
                    <a:pt x="3230" y="5312"/>
                    <a:pt x="3568" y="5312"/>
                  </a:cubicBezTo>
                  <a:cubicBezTo>
                    <a:pt x="3820" y="5312"/>
                    <a:pt x="4076" y="5285"/>
                    <a:pt x="4338" y="5226"/>
                  </a:cubicBezTo>
                  <a:cubicBezTo>
                    <a:pt x="4422" y="5212"/>
                    <a:pt x="4436" y="5184"/>
                    <a:pt x="4408" y="5184"/>
                  </a:cubicBezTo>
                  <a:cubicBezTo>
                    <a:pt x="4394" y="5184"/>
                    <a:pt x="4366" y="5156"/>
                    <a:pt x="4352" y="5156"/>
                  </a:cubicBezTo>
                  <a:lnTo>
                    <a:pt x="4254" y="5156"/>
                  </a:lnTo>
                  <a:cubicBezTo>
                    <a:pt x="4213" y="5156"/>
                    <a:pt x="4185" y="5156"/>
                    <a:pt x="4143" y="5184"/>
                  </a:cubicBezTo>
                  <a:lnTo>
                    <a:pt x="3808" y="5184"/>
                  </a:lnTo>
                  <a:cubicBezTo>
                    <a:pt x="3738" y="5184"/>
                    <a:pt x="3655" y="5156"/>
                    <a:pt x="3571" y="5156"/>
                  </a:cubicBezTo>
                  <a:cubicBezTo>
                    <a:pt x="3487" y="5142"/>
                    <a:pt x="3418" y="5128"/>
                    <a:pt x="3320" y="5128"/>
                  </a:cubicBezTo>
                  <a:cubicBezTo>
                    <a:pt x="3278" y="5128"/>
                    <a:pt x="3222" y="5086"/>
                    <a:pt x="3166" y="5072"/>
                  </a:cubicBezTo>
                  <a:lnTo>
                    <a:pt x="3013" y="5017"/>
                  </a:lnTo>
                  <a:lnTo>
                    <a:pt x="2692" y="4877"/>
                  </a:lnTo>
                  <a:lnTo>
                    <a:pt x="2385" y="4724"/>
                  </a:lnTo>
                  <a:cubicBezTo>
                    <a:pt x="2274" y="4668"/>
                    <a:pt x="2190" y="4598"/>
                    <a:pt x="2092" y="4528"/>
                  </a:cubicBezTo>
                  <a:cubicBezTo>
                    <a:pt x="1716" y="4277"/>
                    <a:pt x="1395" y="3943"/>
                    <a:pt x="1130" y="3580"/>
                  </a:cubicBezTo>
                  <a:cubicBezTo>
                    <a:pt x="1074" y="3510"/>
                    <a:pt x="1018" y="3440"/>
                    <a:pt x="990" y="3371"/>
                  </a:cubicBezTo>
                  <a:cubicBezTo>
                    <a:pt x="949" y="3301"/>
                    <a:pt x="893" y="3231"/>
                    <a:pt x="851" y="3161"/>
                  </a:cubicBezTo>
                  <a:lnTo>
                    <a:pt x="725" y="2924"/>
                  </a:lnTo>
                  <a:cubicBezTo>
                    <a:pt x="711" y="2896"/>
                    <a:pt x="698" y="2855"/>
                    <a:pt x="670" y="2813"/>
                  </a:cubicBezTo>
                  <a:lnTo>
                    <a:pt x="614" y="2687"/>
                  </a:lnTo>
                  <a:cubicBezTo>
                    <a:pt x="544" y="2534"/>
                    <a:pt x="516" y="2352"/>
                    <a:pt x="460" y="2199"/>
                  </a:cubicBezTo>
                  <a:lnTo>
                    <a:pt x="405" y="1934"/>
                  </a:lnTo>
                  <a:lnTo>
                    <a:pt x="391" y="1808"/>
                  </a:lnTo>
                  <a:cubicBezTo>
                    <a:pt x="391" y="1780"/>
                    <a:pt x="391" y="1725"/>
                    <a:pt x="377" y="1697"/>
                  </a:cubicBezTo>
                  <a:cubicBezTo>
                    <a:pt x="377" y="1641"/>
                    <a:pt x="363" y="1585"/>
                    <a:pt x="363" y="1529"/>
                  </a:cubicBezTo>
                  <a:cubicBezTo>
                    <a:pt x="363" y="1488"/>
                    <a:pt x="335" y="1432"/>
                    <a:pt x="335" y="1376"/>
                  </a:cubicBezTo>
                  <a:lnTo>
                    <a:pt x="335" y="1069"/>
                  </a:lnTo>
                  <a:cubicBezTo>
                    <a:pt x="363" y="1083"/>
                    <a:pt x="391" y="1111"/>
                    <a:pt x="405" y="1153"/>
                  </a:cubicBezTo>
                  <a:cubicBezTo>
                    <a:pt x="474" y="1292"/>
                    <a:pt x="530" y="1418"/>
                    <a:pt x="600" y="1641"/>
                  </a:cubicBezTo>
                  <a:cubicBezTo>
                    <a:pt x="604" y="1663"/>
                    <a:pt x="610" y="1672"/>
                    <a:pt x="618" y="1672"/>
                  </a:cubicBezTo>
                  <a:cubicBezTo>
                    <a:pt x="638" y="1672"/>
                    <a:pt x="666" y="1598"/>
                    <a:pt x="656" y="1515"/>
                  </a:cubicBezTo>
                  <a:cubicBezTo>
                    <a:pt x="656" y="1348"/>
                    <a:pt x="656" y="1181"/>
                    <a:pt x="670" y="1013"/>
                  </a:cubicBezTo>
                  <a:cubicBezTo>
                    <a:pt x="614" y="971"/>
                    <a:pt x="586" y="930"/>
                    <a:pt x="544" y="874"/>
                  </a:cubicBezTo>
                  <a:cubicBezTo>
                    <a:pt x="405" y="665"/>
                    <a:pt x="293" y="455"/>
                    <a:pt x="223" y="260"/>
                  </a:cubicBezTo>
                  <a:cubicBezTo>
                    <a:pt x="195" y="302"/>
                    <a:pt x="195" y="330"/>
                    <a:pt x="181" y="372"/>
                  </a:cubicBezTo>
                  <a:lnTo>
                    <a:pt x="126" y="525"/>
                  </a:lnTo>
                  <a:cubicBezTo>
                    <a:pt x="112" y="581"/>
                    <a:pt x="112" y="623"/>
                    <a:pt x="98" y="693"/>
                  </a:cubicBezTo>
                  <a:cubicBezTo>
                    <a:pt x="84" y="748"/>
                    <a:pt x="84" y="818"/>
                    <a:pt x="70" y="874"/>
                  </a:cubicBezTo>
                  <a:lnTo>
                    <a:pt x="42" y="958"/>
                  </a:lnTo>
                  <a:cubicBezTo>
                    <a:pt x="42" y="999"/>
                    <a:pt x="42" y="1013"/>
                    <a:pt x="28" y="1041"/>
                  </a:cubicBezTo>
                  <a:cubicBezTo>
                    <a:pt x="14" y="1167"/>
                    <a:pt x="0" y="1278"/>
                    <a:pt x="0" y="1390"/>
                  </a:cubicBezTo>
                  <a:lnTo>
                    <a:pt x="0" y="1739"/>
                  </a:lnTo>
                  <a:cubicBezTo>
                    <a:pt x="0" y="1864"/>
                    <a:pt x="14" y="1990"/>
                    <a:pt x="14" y="2115"/>
                  </a:cubicBezTo>
                  <a:cubicBezTo>
                    <a:pt x="112" y="3064"/>
                    <a:pt x="558" y="4026"/>
                    <a:pt x="1283" y="4724"/>
                  </a:cubicBezTo>
                  <a:cubicBezTo>
                    <a:pt x="1646" y="5072"/>
                    <a:pt x="2092" y="5365"/>
                    <a:pt x="2553" y="5561"/>
                  </a:cubicBezTo>
                  <a:cubicBezTo>
                    <a:pt x="2979" y="5749"/>
                    <a:pt x="3450" y="5858"/>
                    <a:pt x="3916" y="5858"/>
                  </a:cubicBezTo>
                  <a:cubicBezTo>
                    <a:pt x="3968" y="5858"/>
                    <a:pt x="4021" y="5856"/>
                    <a:pt x="4073" y="5853"/>
                  </a:cubicBezTo>
                  <a:cubicBezTo>
                    <a:pt x="4186" y="5866"/>
                    <a:pt x="4299" y="5872"/>
                    <a:pt x="4410" y="5872"/>
                  </a:cubicBezTo>
                  <a:cubicBezTo>
                    <a:pt x="5403" y="5872"/>
                    <a:pt x="6283" y="5379"/>
                    <a:pt x="6835" y="4626"/>
                  </a:cubicBezTo>
                  <a:cubicBezTo>
                    <a:pt x="6905" y="4514"/>
                    <a:pt x="6988" y="4417"/>
                    <a:pt x="7044" y="4305"/>
                  </a:cubicBezTo>
                  <a:lnTo>
                    <a:pt x="7128" y="4138"/>
                  </a:lnTo>
                  <a:cubicBezTo>
                    <a:pt x="7156" y="4082"/>
                    <a:pt x="7184" y="4012"/>
                    <a:pt x="7212" y="3956"/>
                  </a:cubicBezTo>
                  <a:lnTo>
                    <a:pt x="7281" y="3789"/>
                  </a:lnTo>
                  <a:cubicBezTo>
                    <a:pt x="7295" y="3733"/>
                    <a:pt x="7323" y="3664"/>
                    <a:pt x="7337" y="3594"/>
                  </a:cubicBezTo>
                  <a:cubicBezTo>
                    <a:pt x="7393" y="3468"/>
                    <a:pt x="7407" y="3343"/>
                    <a:pt x="7421" y="3217"/>
                  </a:cubicBezTo>
                  <a:cubicBezTo>
                    <a:pt x="7490" y="2715"/>
                    <a:pt x="7435" y="2199"/>
                    <a:pt x="7253" y="1739"/>
                  </a:cubicBezTo>
                  <a:cubicBezTo>
                    <a:pt x="7072" y="1278"/>
                    <a:pt x="6765" y="888"/>
                    <a:pt x="6389" y="581"/>
                  </a:cubicBezTo>
                  <a:cubicBezTo>
                    <a:pt x="6347" y="539"/>
                    <a:pt x="6291" y="511"/>
                    <a:pt x="6249" y="469"/>
                  </a:cubicBezTo>
                  <a:cubicBezTo>
                    <a:pt x="6207" y="427"/>
                    <a:pt x="6165" y="400"/>
                    <a:pt x="6110" y="358"/>
                  </a:cubicBezTo>
                  <a:cubicBezTo>
                    <a:pt x="6012" y="316"/>
                    <a:pt x="5900" y="246"/>
                    <a:pt x="5803" y="204"/>
                  </a:cubicBezTo>
                  <a:cubicBezTo>
                    <a:pt x="5747" y="190"/>
                    <a:pt x="5691" y="149"/>
                    <a:pt x="5635" y="135"/>
                  </a:cubicBezTo>
                  <a:cubicBezTo>
                    <a:pt x="5593" y="121"/>
                    <a:pt x="5538" y="107"/>
                    <a:pt x="5468" y="79"/>
                  </a:cubicBezTo>
                  <a:cubicBezTo>
                    <a:pt x="5412" y="65"/>
                    <a:pt x="5356" y="51"/>
                    <a:pt x="5287" y="51"/>
                  </a:cubicBezTo>
                  <a:cubicBezTo>
                    <a:pt x="5245" y="37"/>
                    <a:pt x="5189" y="23"/>
                    <a:pt x="5119" y="23"/>
                  </a:cubicBezTo>
                  <a:cubicBezTo>
                    <a:pt x="5022" y="7"/>
                    <a:pt x="4924" y="1"/>
                    <a:pt x="4828" y="1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6"/>
            <p:cNvSpPr/>
            <p:nvPr/>
          </p:nvSpPr>
          <p:spPr>
            <a:xfrm>
              <a:off x="550541" y="1865415"/>
              <a:ext cx="378379" cy="208591"/>
            </a:xfrm>
            <a:custGeom>
              <a:avLst/>
              <a:gdLst/>
              <a:ahLst/>
              <a:cxnLst/>
              <a:rect l="l" t="t" r="r" b="b"/>
              <a:pathLst>
                <a:path w="8733" h="4814" extrusionOk="0">
                  <a:moveTo>
                    <a:pt x="1" y="1"/>
                  </a:moveTo>
                  <a:cubicBezTo>
                    <a:pt x="1" y="1"/>
                    <a:pt x="85" y="154"/>
                    <a:pt x="266" y="433"/>
                  </a:cubicBezTo>
                  <a:cubicBezTo>
                    <a:pt x="350" y="573"/>
                    <a:pt x="447" y="726"/>
                    <a:pt x="573" y="921"/>
                  </a:cubicBezTo>
                  <a:cubicBezTo>
                    <a:pt x="629" y="1005"/>
                    <a:pt x="712" y="1117"/>
                    <a:pt x="782" y="1214"/>
                  </a:cubicBezTo>
                  <a:cubicBezTo>
                    <a:pt x="852" y="1326"/>
                    <a:pt x="922" y="1424"/>
                    <a:pt x="1005" y="1535"/>
                  </a:cubicBezTo>
                  <a:cubicBezTo>
                    <a:pt x="1340" y="1968"/>
                    <a:pt x="1772" y="2470"/>
                    <a:pt x="2289" y="2944"/>
                  </a:cubicBezTo>
                  <a:cubicBezTo>
                    <a:pt x="2400" y="3070"/>
                    <a:pt x="2540" y="3167"/>
                    <a:pt x="2679" y="3293"/>
                  </a:cubicBezTo>
                  <a:cubicBezTo>
                    <a:pt x="2819" y="3418"/>
                    <a:pt x="2958" y="3516"/>
                    <a:pt x="3125" y="3627"/>
                  </a:cubicBezTo>
                  <a:lnTo>
                    <a:pt x="3223" y="3711"/>
                  </a:lnTo>
                  <a:lnTo>
                    <a:pt x="3349" y="3781"/>
                  </a:lnTo>
                  <a:cubicBezTo>
                    <a:pt x="3432" y="3837"/>
                    <a:pt x="3502" y="3892"/>
                    <a:pt x="3586" y="3920"/>
                  </a:cubicBezTo>
                  <a:cubicBezTo>
                    <a:pt x="3656" y="3976"/>
                    <a:pt x="3753" y="4004"/>
                    <a:pt x="3837" y="4060"/>
                  </a:cubicBezTo>
                  <a:lnTo>
                    <a:pt x="4074" y="4185"/>
                  </a:lnTo>
                  <a:cubicBezTo>
                    <a:pt x="4255" y="4255"/>
                    <a:pt x="4423" y="4339"/>
                    <a:pt x="4590" y="4409"/>
                  </a:cubicBezTo>
                  <a:cubicBezTo>
                    <a:pt x="4674" y="4450"/>
                    <a:pt x="4757" y="4464"/>
                    <a:pt x="4841" y="4492"/>
                  </a:cubicBezTo>
                  <a:cubicBezTo>
                    <a:pt x="4939" y="4534"/>
                    <a:pt x="5022" y="4562"/>
                    <a:pt x="5106" y="4590"/>
                  </a:cubicBezTo>
                  <a:cubicBezTo>
                    <a:pt x="5455" y="4674"/>
                    <a:pt x="5818" y="4743"/>
                    <a:pt x="6166" y="4771"/>
                  </a:cubicBezTo>
                  <a:cubicBezTo>
                    <a:pt x="6264" y="4771"/>
                    <a:pt x="6348" y="4799"/>
                    <a:pt x="6431" y="4799"/>
                  </a:cubicBezTo>
                  <a:cubicBezTo>
                    <a:pt x="6473" y="4799"/>
                    <a:pt x="6515" y="4799"/>
                    <a:pt x="6557" y="4813"/>
                  </a:cubicBezTo>
                  <a:lnTo>
                    <a:pt x="6682" y="4813"/>
                  </a:lnTo>
                  <a:cubicBezTo>
                    <a:pt x="6850" y="4813"/>
                    <a:pt x="7003" y="4771"/>
                    <a:pt x="7185" y="4743"/>
                  </a:cubicBezTo>
                  <a:cubicBezTo>
                    <a:pt x="7422" y="4674"/>
                    <a:pt x="7631" y="4562"/>
                    <a:pt x="7826" y="4450"/>
                  </a:cubicBezTo>
                  <a:cubicBezTo>
                    <a:pt x="7910" y="4395"/>
                    <a:pt x="7980" y="4325"/>
                    <a:pt x="8049" y="4269"/>
                  </a:cubicBezTo>
                  <a:lnTo>
                    <a:pt x="8161" y="4171"/>
                  </a:lnTo>
                  <a:lnTo>
                    <a:pt x="8259" y="4060"/>
                  </a:lnTo>
                  <a:cubicBezTo>
                    <a:pt x="8384" y="3906"/>
                    <a:pt x="8496" y="3725"/>
                    <a:pt x="8565" y="3558"/>
                  </a:cubicBezTo>
                  <a:cubicBezTo>
                    <a:pt x="8649" y="3362"/>
                    <a:pt x="8705" y="3125"/>
                    <a:pt x="8719" y="2874"/>
                  </a:cubicBezTo>
                  <a:cubicBezTo>
                    <a:pt x="8733" y="2791"/>
                    <a:pt x="8719" y="2707"/>
                    <a:pt x="8719" y="2609"/>
                  </a:cubicBezTo>
                  <a:cubicBezTo>
                    <a:pt x="8719" y="2581"/>
                    <a:pt x="8705" y="2539"/>
                    <a:pt x="8705" y="2526"/>
                  </a:cubicBezTo>
                  <a:cubicBezTo>
                    <a:pt x="8649" y="2330"/>
                    <a:pt x="8538" y="2177"/>
                    <a:pt x="8398" y="2051"/>
                  </a:cubicBezTo>
                  <a:lnTo>
                    <a:pt x="8496" y="2051"/>
                  </a:lnTo>
                  <a:cubicBezTo>
                    <a:pt x="8538" y="2037"/>
                    <a:pt x="8468" y="1898"/>
                    <a:pt x="8286" y="1814"/>
                  </a:cubicBezTo>
                  <a:cubicBezTo>
                    <a:pt x="8189" y="1758"/>
                    <a:pt x="8091" y="1730"/>
                    <a:pt x="7966" y="1730"/>
                  </a:cubicBezTo>
                  <a:cubicBezTo>
                    <a:pt x="7910" y="1730"/>
                    <a:pt x="7826" y="1730"/>
                    <a:pt x="7756" y="1744"/>
                  </a:cubicBezTo>
                  <a:cubicBezTo>
                    <a:pt x="7732" y="1742"/>
                    <a:pt x="7711" y="1741"/>
                    <a:pt x="7691" y="1741"/>
                  </a:cubicBezTo>
                  <a:cubicBezTo>
                    <a:pt x="7594" y="1741"/>
                    <a:pt x="7540" y="1768"/>
                    <a:pt x="7505" y="1814"/>
                  </a:cubicBezTo>
                  <a:cubicBezTo>
                    <a:pt x="7408" y="1884"/>
                    <a:pt x="7366" y="1968"/>
                    <a:pt x="7338" y="2023"/>
                  </a:cubicBezTo>
                  <a:cubicBezTo>
                    <a:pt x="7324" y="2065"/>
                    <a:pt x="7324" y="2093"/>
                    <a:pt x="7324" y="2107"/>
                  </a:cubicBezTo>
                  <a:lnTo>
                    <a:pt x="7324" y="2177"/>
                  </a:lnTo>
                  <a:cubicBezTo>
                    <a:pt x="7324" y="2220"/>
                    <a:pt x="7333" y="2255"/>
                    <a:pt x="7350" y="2255"/>
                  </a:cubicBezTo>
                  <a:cubicBezTo>
                    <a:pt x="7354" y="2255"/>
                    <a:pt x="7360" y="2253"/>
                    <a:pt x="7366" y="2247"/>
                  </a:cubicBezTo>
                  <a:cubicBezTo>
                    <a:pt x="7371" y="2252"/>
                    <a:pt x="7376" y="2254"/>
                    <a:pt x="7380" y="2254"/>
                  </a:cubicBezTo>
                  <a:cubicBezTo>
                    <a:pt x="7400" y="2254"/>
                    <a:pt x="7418" y="2208"/>
                    <a:pt x="7463" y="2163"/>
                  </a:cubicBezTo>
                  <a:cubicBezTo>
                    <a:pt x="7491" y="2107"/>
                    <a:pt x="7561" y="2023"/>
                    <a:pt x="7673" y="1982"/>
                  </a:cubicBezTo>
                  <a:cubicBezTo>
                    <a:pt x="7722" y="1965"/>
                    <a:pt x="7785" y="1958"/>
                    <a:pt x="7852" y="1958"/>
                  </a:cubicBezTo>
                  <a:cubicBezTo>
                    <a:pt x="7899" y="1958"/>
                    <a:pt x="7947" y="1962"/>
                    <a:pt x="7994" y="1968"/>
                  </a:cubicBezTo>
                  <a:cubicBezTo>
                    <a:pt x="8091" y="1982"/>
                    <a:pt x="8189" y="2037"/>
                    <a:pt x="8286" y="2093"/>
                  </a:cubicBezTo>
                  <a:cubicBezTo>
                    <a:pt x="8440" y="2191"/>
                    <a:pt x="8565" y="2358"/>
                    <a:pt x="8621" y="2539"/>
                  </a:cubicBezTo>
                  <a:cubicBezTo>
                    <a:pt x="8649" y="2721"/>
                    <a:pt x="8635" y="2874"/>
                    <a:pt x="8621" y="3028"/>
                  </a:cubicBezTo>
                  <a:cubicBezTo>
                    <a:pt x="8565" y="3362"/>
                    <a:pt x="8426" y="3697"/>
                    <a:pt x="8217" y="3976"/>
                  </a:cubicBezTo>
                  <a:cubicBezTo>
                    <a:pt x="8035" y="4199"/>
                    <a:pt x="7798" y="4395"/>
                    <a:pt x="7547" y="4534"/>
                  </a:cubicBezTo>
                  <a:cubicBezTo>
                    <a:pt x="7477" y="4562"/>
                    <a:pt x="7408" y="4590"/>
                    <a:pt x="7352" y="4618"/>
                  </a:cubicBezTo>
                  <a:cubicBezTo>
                    <a:pt x="7282" y="4632"/>
                    <a:pt x="7212" y="4674"/>
                    <a:pt x="7143" y="4688"/>
                  </a:cubicBezTo>
                  <a:cubicBezTo>
                    <a:pt x="6989" y="4729"/>
                    <a:pt x="6836" y="4757"/>
                    <a:pt x="6654" y="4757"/>
                  </a:cubicBezTo>
                  <a:lnTo>
                    <a:pt x="6543" y="4757"/>
                  </a:lnTo>
                  <a:cubicBezTo>
                    <a:pt x="6501" y="4757"/>
                    <a:pt x="6445" y="4757"/>
                    <a:pt x="6417" y="4743"/>
                  </a:cubicBezTo>
                  <a:cubicBezTo>
                    <a:pt x="6334" y="4743"/>
                    <a:pt x="6250" y="4729"/>
                    <a:pt x="6152" y="4729"/>
                  </a:cubicBezTo>
                  <a:cubicBezTo>
                    <a:pt x="6097" y="4729"/>
                    <a:pt x="6055" y="4729"/>
                    <a:pt x="5999" y="4701"/>
                  </a:cubicBezTo>
                  <a:cubicBezTo>
                    <a:pt x="5943" y="4688"/>
                    <a:pt x="5901" y="4688"/>
                    <a:pt x="5845" y="4674"/>
                  </a:cubicBezTo>
                  <a:cubicBezTo>
                    <a:pt x="5873" y="4674"/>
                    <a:pt x="5915" y="4674"/>
                    <a:pt x="5957" y="4688"/>
                  </a:cubicBezTo>
                  <a:lnTo>
                    <a:pt x="6097" y="4688"/>
                  </a:lnTo>
                  <a:cubicBezTo>
                    <a:pt x="6208" y="4674"/>
                    <a:pt x="6278" y="4674"/>
                    <a:pt x="6306" y="4660"/>
                  </a:cubicBezTo>
                  <a:cubicBezTo>
                    <a:pt x="6362" y="4632"/>
                    <a:pt x="6264" y="4618"/>
                    <a:pt x="6124" y="4604"/>
                  </a:cubicBezTo>
                  <a:cubicBezTo>
                    <a:pt x="6055" y="4604"/>
                    <a:pt x="5985" y="4590"/>
                    <a:pt x="5915" y="4562"/>
                  </a:cubicBezTo>
                  <a:cubicBezTo>
                    <a:pt x="5845" y="4548"/>
                    <a:pt x="5790" y="4548"/>
                    <a:pt x="5748" y="4548"/>
                  </a:cubicBezTo>
                  <a:cubicBezTo>
                    <a:pt x="5664" y="4534"/>
                    <a:pt x="5580" y="4534"/>
                    <a:pt x="5511" y="4520"/>
                  </a:cubicBezTo>
                  <a:cubicBezTo>
                    <a:pt x="5427" y="4492"/>
                    <a:pt x="5357" y="4478"/>
                    <a:pt x="5260" y="4464"/>
                  </a:cubicBezTo>
                  <a:cubicBezTo>
                    <a:pt x="5441" y="4464"/>
                    <a:pt x="5525" y="4423"/>
                    <a:pt x="5469" y="4339"/>
                  </a:cubicBezTo>
                  <a:cubicBezTo>
                    <a:pt x="5455" y="4311"/>
                    <a:pt x="5357" y="4283"/>
                    <a:pt x="5288" y="4269"/>
                  </a:cubicBezTo>
                  <a:cubicBezTo>
                    <a:pt x="5218" y="4269"/>
                    <a:pt x="5148" y="4269"/>
                    <a:pt x="5078" y="4255"/>
                  </a:cubicBezTo>
                  <a:cubicBezTo>
                    <a:pt x="5009" y="4241"/>
                    <a:pt x="4939" y="4241"/>
                    <a:pt x="4869" y="4213"/>
                  </a:cubicBezTo>
                  <a:cubicBezTo>
                    <a:pt x="4799" y="4199"/>
                    <a:pt x="4702" y="4185"/>
                    <a:pt x="4632" y="4185"/>
                  </a:cubicBezTo>
                  <a:cubicBezTo>
                    <a:pt x="4562" y="4171"/>
                    <a:pt x="4478" y="4144"/>
                    <a:pt x="4409" y="4116"/>
                  </a:cubicBezTo>
                  <a:cubicBezTo>
                    <a:pt x="4339" y="4102"/>
                    <a:pt x="4255" y="4060"/>
                    <a:pt x="4172" y="4046"/>
                  </a:cubicBezTo>
                  <a:cubicBezTo>
                    <a:pt x="4102" y="4004"/>
                    <a:pt x="4004" y="3976"/>
                    <a:pt x="3934" y="3962"/>
                  </a:cubicBezTo>
                  <a:cubicBezTo>
                    <a:pt x="3865" y="3920"/>
                    <a:pt x="3781" y="3892"/>
                    <a:pt x="3711" y="3851"/>
                  </a:cubicBezTo>
                  <a:cubicBezTo>
                    <a:pt x="3653" y="3827"/>
                    <a:pt x="3585" y="3785"/>
                    <a:pt x="3524" y="3747"/>
                  </a:cubicBezTo>
                  <a:lnTo>
                    <a:pt x="3524" y="3747"/>
                  </a:lnTo>
                  <a:cubicBezTo>
                    <a:pt x="3545" y="3755"/>
                    <a:pt x="3568" y="3758"/>
                    <a:pt x="3586" y="3767"/>
                  </a:cubicBezTo>
                  <a:lnTo>
                    <a:pt x="3753" y="3823"/>
                  </a:lnTo>
                  <a:cubicBezTo>
                    <a:pt x="3795" y="3837"/>
                    <a:pt x="3851" y="3851"/>
                    <a:pt x="3921" y="3865"/>
                  </a:cubicBezTo>
                  <a:cubicBezTo>
                    <a:pt x="3976" y="3892"/>
                    <a:pt x="4046" y="3906"/>
                    <a:pt x="4102" y="3934"/>
                  </a:cubicBezTo>
                  <a:cubicBezTo>
                    <a:pt x="4144" y="3962"/>
                    <a:pt x="4213" y="3990"/>
                    <a:pt x="4269" y="4004"/>
                  </a:cubicBezTo>
                  <a:cubicBezTo>
                    <a:pt x="4286" y="4011"/>
                    <a:pt x="4298" y="4013"/>
                    <a:pt x="4305" y="4013"/>
                  </a:cubicBezTo>
                  <a:cubicBezTo>
                    <a:pt x="4329" y="4013"/>
                    <a:pt x="4308" y="3987"/>
                    <a:pt x="4255" y="3976"/>
                  </a:cubicBezTo>
                  <a:cubicBezTo>
                    <a:pt x="4144" y="3920"/>
                    <a:pt x="4032" y="3865"/>
                    <a:pt x="3893" y="3795"/>
                  </a:cubicBezTo>
                  <a:cubicBezTo>
                    <a:pt x="3795" y="3767"/>
                    <a:pt x="3711" y="3711"/>
                    <a:pt x="3642" y="3655"/>
                  </a:cubicBezTo>
                  <a:cubicBezTo>
                    <a:pt x="3558" y="3614"/>
                    <a:pt x="3488" y="3558"/>
                    <a:pt x="3404" y="3516"/>
                  </a:cubicBezTo>
                  <a:cubicBezTo>
                    <a:pt x="3237" y="3418"/>
                    <a:pt x="3084" y="3307"/>
                    <a:pt x="2930" y="3223"/>
                  </a:cubicBezTo>
                  <a:cubicBezTo>
                    <a:pt x="2819" y="3153"/>
                    <a:pt x="2707" y="3070"/>
                    <a:pt x="2595" y="3000"/>
                  </a:cubicBezTo>
                  <a:cubicBezTo>
                    <a:pt x="2498" y="2930"/>
                    <a:pt x="2386" y="2846"/>
                    <a:pt x="2261" y="2749"/>
                  </a:cubicBezTo>
                  <a:cubicBezTo>
                    <a:pt x="2191" y="2707"/>
                    <a:pt x="2121" y="2665"/>
                    <a:pt x="2079" y="2609"/>
                  </a:cubicBezTo>
                  <a:lnTo>
                    <a:pt x="2107" y="2609"/>
                  </a:lnTo>
                  <a:cubicBezTo>
                    <a:pt x="2163" y="2637"/>
                    <a:pt x="2219" y="2637"/>
                    <a:pt x="2302" y="2679"/>
                  </a:cubicBezTo>
                  <a:cubicBezTo>
                    <a:pt x="2309" y="2685"/>
                    <a:pt x="2313" y="2688"/>
                    <a:pt x="2316" y="2688"/>
                  </a:cubicBezTo>
                  <a:cubicBezTo>
                    <a:pt x="2323" y="2688"/>
                    <a:pt x="2310" y="2659"/>
                    <a:pt x="2289" y="2637"/>
                  </a:cubicBezTo>
                  <a:cubicBezTo>
                    <a:pt x="2219" y="2567"/>
                    <a:pt x="2121" y="2512"/>
                    <a:pt x="2051" y="2442"/>
                  </a:cubicBezTo>
                  <a:cubicBezTo>
                    <a:pt x="1982" y="2386"/>
                    <a:pt x="1912" y="2316"/>
                    <a:pt x="1842" y="2260"/>
                  </a:cubicBezTo>
                  <a:cubicBezTo>
                    <a:pt x="1703" y="2163"/>
                    <a:pt x="1563" y="2037"/>
                    <a:pt x="1424" y="1898"/>
                  </a:cubicBezTo>
                  <a:cubicBezTo>
                    <a:pt x="894" y="1354"/>
                    <a:pt x="419" y="684"/>
                    <a:pt x="1" y="1"/>
                  </a:cubicBezTo>
                  <a:close/>
                </a:path>
              </a:pathLst>
            </a:custGeom>
            <a:solidFill>
              <a:srgbClr val="5A4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6"/>
            <p:cNvSpPr/>
            <p:nvPr/>
          </p:nvSpPr>
          <p:spPr>
            <a:xfrm>
              <a:off x="450229" y="409400"/>
              <a:ext cx="462998" cy="944551"/>
            </a:xfrm>
            <a:custGeom>
              <a:avLst/>
              <a:gdLst/>
              <a:ahLst/>
              <a:cxnLst/>
              <a:rect l="l" t="t" r="r" b="b"/>
              <a:pathLst>
                <a:path w="10686" h="21799" extrusionOk="0">
                  <a:moveTo>
                    <a:pt x="8105" y="1"/>
                  </a:moveTo>
                  <a:lnTo>
                    <a:pt x="7784" y="154"/>
                  </a:lnTo>
                  <a:cubicBezTo>
                    <a:pt x="7686" y="210"/>
                    <a:pt x="7561" y="266"/>
                    <a:pt x="7407" y="349"/>
                  </a:cubicBezTo>
                  <a:cubicBezTo>
                    <a:pt x="7268" y="433"/>
                    <a:pt x="7086" y="531"/>
                    <a:pt x="6905" y="628"/>
                  </a:cubicBezTo>
                  <a:cubicBezTo>
                    <a:pt x="6710" y="740"/>
                    <a:pt x="6515" y="879"/>
                    <a:pt x="6291" y="991"/>
                  </a:cubicBezTo>
                  <a:cubicBezTo>
                    <a:pt x="6194" y="1061"/>
                    <a:pt x="6068" y="1158"/>
                    <a:pt x="5957" y="1228"/>
                  </a:cubicBezTo>
                  <a:cubicBezTo>
                    <a:pt x="5845" y="1312"/>
                    <a:pt x="5719" y="1382"/>
                    <a:pt x="5594" y="1479"/>
                  </a:cubicBezTo>
                  <a:cubicBezTo>
                    <a:pt x="5106" y="1856"/>
                    <a:pt x="4576" y="2288"/>
                    <a:pt x="4060" y="2804"/>
                  </a:cubicBezTo>
                  <a:cubicBezTo>
                    <a:pt x="3013" y="3850"/>
                    <a:pt x="1953" y="5287"/>
                    <a:pt x="1200" y="6989"/>
                  </a:cubicBezTo>
                  <a:cubicBezTo>
                    <a:pt x="823" y="7854"/>
                    <a:pt x="517" y="8774"/>
                    <a:pt x="307" y="9737"/>
                  </a:cubicBezTo>
                  <a:cubicBezTo>
                    <a:pt x="98" y="10685"/>
                    <a:pt x="1" y="11690"/>
                    <a:pt x="14" y="12680"/>
                  </a:cubicBezTo>
                  <a:cubicBezTo>
                    <a:pt x="14" y="13670"/>
                    <a:pt x="140" y="14661"/>
                    <a:pt x="349" y="15623"/>
                  </a:cubicBezTo>
                  <a:cubicBezTo>
                    <a:pt x="558" y="16586"/>
                    <a:pt x="865" y="17506"/>
                    <a:pt x="1256" y="18343"/>
                  </a:cubicBezTo>
                  <a:cubicBezTo>
                    <a:pt x="1451" y="18775"/>
                    <a:pt x="1674" y="19180"/>
                    <a:pt x="1953" y="19543"/>
                  </a:cubicBezTo>
                  <a:cubicBezTo>
                    <a:pt x="2232" y="19919"/>
                    <a:pt x="2539" y="20226"/>
                    <a:pt x="2888" y="20505"/>
                  </a:cubicBezTo>
                  <a:cubicBezTo>
                    <a:pt x="3404" y="20924"/>
                    <a:pt x="3976" y="21244"/>
                    <a:pt x="4534" y="21426"/>
                  </a:cubicBezTo>
                  <a:cubicBezTo>
                    <a:pt x="5155" y="21674"/>
                    <a:pt x="5827" y="21798"/>
                    <a:pt x="6496" y="21798"/>
                  </a:cubicBezTo>
                  <a:cubicBezTo>
                    <a:pt x="6879" y="21798"/>
                    <a:pt x="7260" y="21758"/>
                    <a:pt x="7630" y="21677"/>
                  </a:cubicBezTo>
                  <a:cubicBezTo>
                    <a:pt x="7895" y="21621"/>
                    <a:pt x="8188" y="21537"/>
                    <a:pt x="8495" y="21426"/>
                  </a:cubicBezTo>
                  <a:cubicBezTo>
                    <a:pt x="8565" y="21398"/>
                    <a:pt x="8649" y="21384"/>
                    <a:pt x="8718" y="21342"/>
                  </a:cubicBezTo>
                  <a:cubicBezTo>
                    <a:pt x="8788" y="21314"/>
                    <a:pt x="8872" y="21272"/>
                    <a:pt x="8942" y="21244"/>
                  </a:cubicBezTo>
                  <a:cubicBezTo>
                    <a:pt x="9011" y="21202"/>
                    <a:pt x="9095" y="21147"/>
                    <a:pt x="9165" y="21119"/>
                  </a:cubicBezTo>
                  <a:cubicBezTo>
                    <a:pt x="9234" y="21063"/>
                    <a:pt x="9332" y="21035"/>
                    <a:pt x="9402" y="20965"/>
                  </a:cubicBezTo>
                  <a:cubicBezTo>
                    <a:pt x="9583" y="20826"/>
                    <a:pt x="9765" y="20645"/>
                    <a:pt x="9904" y="20449"/>
                  </a:cubicBezTo>
                  <a:cubicBezTo>
                    <a:pt x="9960" y="20380"/>
                    <a:pt x="10002" y="20310"/>
                    <a:pt x="10044" y="20240"/>
                  </a:cubicBezTo>
                  <a:cubicBezTo>
                    <a:pt x="10071" y="20198"/>
                    <a:pt x="10113" y="20142"/>
                    <a:pt x="10127" y="20073"/>
                  </a:cubicBezTo>
                  <a:cubicBezTo>
                    <a:pt x="10169" y="20017"/>
                    <a:pt x="10183" y="19947"/>
                    <a:pt x="10197" y="19891"/>
                  </a:cubicBezTo>
                  <a:cubicBezTo>
                    <a:pt x="10239" y="19780"/>
                    <a:pt x="10281" y="19654"/>
                    <a:pt x="10309" y="19529"/>
                  </a:cubicBezTo>
                  <a:cubicBezTo>
                    <a:pt x="10350" y="19292"/>
                    <a:pt x="10392" y="19040"/>
                    <a:pt x="10378" y="18803"/>
                  </a:cubicBezTo>
                  <a:lnTo>
                    <a:pt x="10378" y="18803"/>
                  </a:lnTo>
                  <a:cubicBezTo>
                    <a:pt x="10392" y="18817"/>
                    <a:pt x="10406" y="18845"/>
                    <a:pt x="10406" y="18845"/>
                  </a:cubicBezTo>
                  <a:cubicBezTo>
                    <a:pt x="10420" y="18873"/>
                    <a:pt x="10448" y="18887"/>
                    <a:pt x="10462" y="18887"/>
                  </a:cubicBezTo>
                  <a:cubicBezTo>
                    <a:pt x="10476" y="18901"/>
                    <a:pt x="10490" y="18915"/>
                    <a:pt x="10518" y="18915"/>
                  </a:cubicBezTo>
                  <a:cubicBezTo>
                    <a:pt x="10528" y="18919"/>
                    <a:pt x="10537" y="18921"/>
                    <a:pt x="10546" y="18921"/>
                  </a:cubicBezTo>
                  <a:cubicBezTo>
                    <a:pt x="10599" y="18921"/>
                    <a:pt x="10635" y="18849"/>
                    <a:pt x="10671" y="18706"/>
                  </a:cubicBezTo>
                  <a:cubicBezTo>
                    <a:pt x="10685" y="18636"/>
                    <a:pt x="10685" y="18538"/>
                    <a:pt x="10685" y="18427"/>
                  </a:cubicBezTo>
                  <a:cubicBezTo>
                    <a:pt x="10685" y="18385"/>
                    <a:pt x="10671" y="18329"/>
                    <a:pt x="10671" y="18259"/>
                  </a:cubicBezTo>
                  <a:cubicBezTo>
                    <a:pt x="10657" y="18204"/>
                    <a:pt x="10657" y="18134"/>
                    <a:pt x="10629" y="18064"/>
                  </a:cubicBezTo>
                  <a:cubicBezTo>
                    <a:pt x="10615" y="17994"/>
                    <a:pt x="10601" y="17939"/>
                    <a:pt x="10560" y="17869"/>
                  </a:cubicBezTo>
                  <a:lnTo>
                    <a:pt x="10546" y="17827"/>
                  </a:lnTo>
                  <a:cubicBezTo>
                    <a:pt x="10546" y="17799"/>
                    <a:pt x="10532" y="17785"/>
                    <a:pt x="10518" y="17757"/>
                  </a:cubicBezTo>
                  <a:cubicBezTo>
                    <a:pt x="10490" y="17701"/>
                    <a:pt x="10476" y="17660"/>
                    <a:pt x="10448" y="17632"/>
                  </a:cubicBezTo>
                  <a:cubicBezTo>
                    <a:pt x="10336" y="17450"/>
                    <a:pt x="10197" y="17297"/>
                    <a:pt x="10030" y="17171"/>
                  </a:cubicBezTo>
                  <a:cubicBezTo>
                    <a:pt x="9848" y="17060"/>
                    <a:pt x="9653" y="16990"/>
                    <a:pt x="9444" y="16934"/>
                  </a:cubicBezTo>
                  <a:cubicBezTo>
                    <a:pt x="9290" y="16948"/>
                    <a:pt x="9095" y="16948"/>
                    <a:pt x="8914" y="17004"/>
                  </a:cubicBezTo>
                  <a:cubicBezTo>
                    <a:pt x="8760" y="17046"/>
                    <a:pt x="8649" y="17088"/>
                    <a:pt x="8537" y="17143"/>
                  </a:cubicBezTo>
                  <a:cubicBezTo>
                    <a:pt x="8523" y="17157"/>
                    <a:pt x="8481" y="17185"/>
                    <a:pt x="8467" y="17185"/>
                  </a:cubicBezTo>
                  <a:lnTo>
                    <a:pt x="8453" y="17185"/>
                  </a:lnTo>
                  <a:lnTo>
                    <a:pt x="8439" y="17199"/>
                  </a:lnTo>
                  <a:cubicBezTo>
                    <a:pt x="8425" y="17213"/>
                    <a:pt x="8425" y="17213"/>
                    <a:pt x="8370" y="17255"/>
                  </a:cubicBezTo>
                  <a:cubicBezTo>
                    <a:pt x="8314" y="17283"/>
                    <a:pt x="8286" y="17325"/>
                    <a:pt x="8244" y="17367"/>
                  </a:cubicBezTo>
                  <a:cubicBezTo>
                    <a:pt x="8230" y="17395"/>
                    <a:pt x="8216" y="17408"/>
                    <a:pt x="8216" y="17422"/>
                  </a:cubicBezTo>
                  <a:cubicBezTo>
                    <a:pt x="8188" y="17436"/>
                    <a:pt x="8188" y="17464"/>
                    <a:pt x="8174" y="17478"/>
                  </a:cubicBezTo>
                  <a:cubicBezTo>
                    <a:pt x="8021" y="17743"/>
                    <a:pt x="8035" y="17980"/>
                    <a:pt x="8091" y="18120"/>
                  </a:cubicBezTo>
                  <a:cubicBezTo>
                    <a:pt x="8119" y="18245"/>
                    <a:pt x="8174" y="18301"/>
                    <a:pt x="8188" y="18329"/>
                  </a:cubicBezTo>
                  <a:cubicBezTo>
                    <a:pt x="8211" y="18352"/>
                    <a:pt x="8226" y="18362"/>
                    <a:pt x="8237" y="18362"/>
                  </a:cubicBezTo>
                  <a:cubicBezTo>
                    <a:pt x="8246" y="18362"/>
                    <a:pt x="8252" y="18356"/>
                    <a:pt x="8258" y="18343"/>
                  </a:cubicBezTo>
                  <a:cubicBezTo>
                    <a:pt x="8300" y="18343"/>
                    <a:pt x="8328" y="18315"/>
                    <a:pt x="8356" y="18245"/>
                  </a:cubicBezTo>
                  <a:cubicBezTo>
                    <a:pt x="8356" y="18231"/>
                    <a:pt x="8356" y="18204"/>
                    <a:pt x="8370" y="18190"/>
                  </a:cubicBezTo>
                  <a:cubicBezTo>
                    <a:pt x="8370" y="18176"/>
                    <a:pt x="8384" y="18162"/>
                    <a:pt x="8384" y="18120"/>
                  </a:cubicBezTo>
                  <a:lnTo>
                    <a:pt x="8439" y="17966"/>
                  </a:lnTo>
                  <a:cubicBezTo>
                    <a:pt x="8495" y="17855"/>
                    <a:pt x="8579" y="17757"/>
                    <a:pt x="8718" y="17701"/>
                  </a:cubicBezTo>
                  <a:cubicBezTo>
                    <a:pt x="8844" y="17673"/>
                    <a:pt x="8983" y="17646"/>
                    <a:pt x="9137" y="17646"/>
                  </a:cubicBezTo>
                  <a:cubicBezTo>
                    <a:pt x="9402" y="17660"/>
                    <a:pt x="9681" y="17785"/>
                    <a:pt x="9848" y="18008"/>
                  </a:cubicBezTo>
                  <a:cubicBezTo>
                    <a:pt x="9932" y="18120"/>
                    <a:pt x="9988" y="18273"/>
                    <a:pt x="10044" y="18399"/>
                  </a:cubicBezTo>
                  <a:cubicBezTo>
                    <a:pt x="10057" y="18469"/>
                    <a:pt x="10099" y="18538"/>
                    <a:pt x="10113" y="18608"/>
                  </a:cubicBezTo>
                  <a:cubicBezTo>
                    <a:pt x="10127" y="18678"/>
                    <a:pt x="10141" y="18748"/>
                    <a:pt x="10141" y="18803"/>
                  </a:cubicBezTo>
                  <a:cubicBezTo>
                    <a:pt x="10239" y="19305"/>
                    <a:pt x="10127" y="19822"/>
                    <a:pt x="9862" y="20268"/>
                  </a:cubicBezTo>
                  <a:cubicBezTo>
                    <a:pt x="9625" y="20645"/>
                    <a:pt x="9262" y="20937"/>
                    <a:pt x="8886" y="21119"/>
                  </a:cubicBezTo>
                  <a:cubicBezTo>
                    <a:pt x="8467" y="21314"/>
                    <a:pt x="8035" y="21454"/>
                    <a:pt x="7603" y="21551"/>
                  </a:cubicBezTo>
                  <a:cubicBezTo>
                    <a:pt x="7201" y="21624"/>
                    <a:pt x="6809" y="21665"/>
                    <a:pt x="6410" y="21665"/>
                  </a:cubicBezTo>
                  <a:cubicBezTo>
                    <a:pt x="6352" y="21665"/>
                    <a:pt x="6294" y="21665"/>
                    <a:pt x="6236" y="21663"/>
                  </a:cubicBezTo>
                  <a:cubicBezTo>
                    <a:pt x="5454" y="21621"/>
                    <a:pt x="4687" y="21398"/>
                    <a:pt x="3990" y="21049"/>
                  </a:cubicBezTo>
                  <a:cubicBezTo>
                    <a:pt x="3655" y="20868"/>
                    <a:pt x="3334" y="20645"/>
                    <a:pt x="3013" y="20407"/>
                  </a:cubicBezTo>
                  <a:cubicBezTo>
                    <a:pt x="2679" y="20128"/>
                    <a:pt x="2386" y="19808"/>
                    <a:pt x="2107" y="19445"/>
                  </a:cubicBezTo>
                  <a:cubicBezTo>
                    <a:pt x="1842" y="19082"/>
                    <a:pt x="1619" y="18678"/>
                    <a:pt x="1423" y="18259"/>
                  </a:cubicBezTo>
                  <a:cubicBezTo>
                    <a:pt x="1381" y="18120"/>
                    <a:pt x="1312" y="17994"/>
                    <a:pt x="1256" y="17855"/>
                  </a:cubicBezTo>
                  <a:cubicBezTo>
                    <a:pt x="1210" y="17740"/>
                    <a:pt x="1164" y="17625"/>
                    <a:pt x="1126" y="17518"/>
                  </a:cubicBezTo>
                  <a:lnTo>
                    <a:pt x="1126" y="17518"/>
                  </a:lnTo>
                  <a:cubicBezTo>
                    <a:pt x="1156" y="17593"/>
                    <a:pt x="1199" y="17671"/>
                    <a:pt x="1242" y="17757"/>
                  </a:cubicBezTo>
                  <a:cubicBezTo>
                    <a:pt x="1284" y="17855"/>
                    <a:pt x="1381" y="17980"/>
                    <a:pt x="1451" y="18078"/>
                  </a:cubicBezTo>
                  <a:cubicBezTo>
                    <a:pt x="1521" y="18190"/>
                    <a:pt x="1591" y="18287"/>
                    <a:pt x="1660" y="18357"/>
                  </a:cubicBezTo>
                  <a:lnTo>
                    <a:pt x="1800" y="18496"/>
                  </a:lnTo>
                  <a:cubicBezTo>
                    <a:pt x="1813" y="18505"/>
                    <a:pt x="1823" y="18509"/>
                    <a:pt x="1831" y="18509"/>
                  </a:cubicBezTo>
                  <a:cubicBezTo>
                    <a:pt x="1888" y="18509"/>
                    <a:pt x="1797" y="18289"/>
                    <a:pt x="1674" y="17994"/>
                  </a:cubicBezTo>
                  <a:cubicBezTo>
                    <a:pt x="1535" y="17660"/>
                    <a:pt x="1381" y="17269"/>
                    <a:pt x="1312" y="17102"/>
                  </a:cubicBezTo>
                  <a:cubicBezTo>
                    <a:pt x="1242" y="16892"/>
                    <a:pt x="1172" y="16683"/>
                    <a:pt x="1075" y="16474"/>
                  </a:cubicBezTo>
                  <a:cubicBezTo>
                    <a:pt x="1005" y="16265"/>
                    <a:pt x="935" y="16083"/>
                    <a:pt x="865" y="15874"/>
                  </a:cubicBezTo>
                  <a:lnTo>
                    <a:pt x="865" y="15874"/>
                  </a:lnTo>
                  <a:cubicBezTo>
                    <a:pt x="1027" y="16141"/>
                    <a:pt x="1164" y="16310"/>
                    <a:pt x="1269" y="16310"/>
                  </a:cubicBezTo>
                  <a:cubicBezTo>
                    <a:pt x="1318" y="16310"/>
                    <a:pt x="1360" y="16274"/>
                    <a:pt x="1395" y="16195"/>
                  </a:cubicBezTo>
                  <a:cubicBezTo>
                    <a:pt x="1423" y="16111"/>
                    <a:pt x="1354" y="15832"/>
                    <a:pt x="1284" y="15679"/>
                  </a:cubicBezTo>
                  <a:cubicBezTo>
                    <a:pt x="1033" y="15037"/>
                    <a:pt x="768" y="14270"/>
                    <a:pt x="614" y="13405"/>
                  </a:cubicBezTo>
                  <a:cubicBezTo>
                    <a:pt x="447" y="12568"/>
                    <a:pt x="377" y="11648"/>
                    <a:pt x="489" y="10741"/>
                  </a:cubicBezTo>
                  <a:lnTo>
                    <a:pt x="489" y="10741"/>
                  </a:lnTo>
                  <a:cubicBezTo>
                    <a:pt x="489" y="10853"/>
                    <a:pt x="503" y="10950"/>
                    <a:pt x="503" y="11034"/>
                  </a:cubicBezTo>
                  <a:cubicBezTo>
                    <a:pt x="503" y="11173"/>
                    <a:pt x="545" y="11341"/>
                    <a:pt x="545" y="11494"/>
                  </a:cubicBezTo>
                  <a:cubicBezTo>
                    <a:pt x="558" y="11648"/>
                    <a:pt x="558" y="11801"/>
                    <a:pt x="572" y="11969"/>
                  </a:cubicBezTo>
                  <a:cubicBezTo>
                    <a:pt x="586" y="12122"/>
                    <a:pt x="614" y="12275"/>
                    <a:pt x="614" y="12457"/>
                  </a:cubicBezTo>
                  <a:cubicBezTo>
                    <a:pt x="628" y="12610"/>
                    <a:pt x="642" y="12778"/>
                    <a:pt x="656" y="12959"/>
                  </a:cubicBezTo>
                  <a:cubicBezTo>
                    <a:pt x="667" y="13032"/>
                    <a:pt x="683" y="13062"/>
                    <a:pt x="699" y="13062"/>
                  </a:cubicBezTo>
                  <a:cubicBezTo>
                    <a:pt x="727" y="13062"/>
                    <a:pt x="754" y="12980"/>
                    <a:pt x="754" y="12875"/>
                  </a:cubicBezTo>
                  <a:cubicBezTo>
                    <a:pt x="754" y="12708"/>
                    <a:pt x="726" y="12554"/>
                    <a:pt x="726" y="12359"/>
                  </a:cubicBezTo>
                  <a:lnTo>
                    <a:pt x="726" y="11801"/>
                  </a:lnTo>
                  <a:cubicBezTo>
                    <a:pt x="782" y="10797"/>
                    <a:pt x="963" y="9779"/>
                    <a:pt x="1144" y="8844"/>
                  </a:cubicBezTo>
                  <a:cubicBezTo>
                    <a:pt x="1284" y="8133"/>
                    <a:pt x="1493" y="7449"/>
                    <a:pt x="1730" y="6766"/>
                  </a:cubicBezTo>
                  <a:cubicBezTo>
                    <a:pt x="1814" y="6556"/>
                    <a:pt x="1884" y="6361"/>
                    <a:pt x="1953" y="6152"/>
                  </a:cubicBezTo>
                  <a:cubicBezTo>
                    <a:pt x="1967" y="6194"/>
                    <a:pt x="1967" y="6222"/>
                    <a:pt x="1981" y="6264"/>
                  </a:cubicBezTo>
                  <a:cubicBezTo>
                    <a:pt x="2009" y="6417"/>
                    <a:pt x="2023" y="6556"/>
                    <a:pt x="1967" y="6821"/>
                  </a:cubicBezTo>
                  <a:cubicBezTo>
                    <a:pt x="1963" y="6846"/>
                    <a:pt x="1967" y="6856"/>
                    <a:pt x="1977" y="6856"/>
                  </a:cubicBezTo>
                  <a:cubicBezTo>
                    <a:pt x="1999" y="6856"/>
                    <a:pt x="2049" y="6797"/>
                    <a:pt x="2079" y="6738"/>
                  </a:cubicBezTo>
                  <a:cubicBezTo>
                    <a:pt x="2121" y="6612"/>
                    <a:pt x="2176" y="6487"/>
                    <a:pt x="2232" y="6389"/>
                  </a:cubicBezTo>
                  <a:cubicBezTo>
                    <a:pt x="2288" y="6264"/>
                    <a:pt x="2330" y="6152"/>
                    <a:pt x="2372" y="6040"/>
                  </a:cubicBezTo>
                  <a:cubicBezTo>
                    <a:pt x="2428" y="5929"/>
                    <a:pt x="2455" y="5803"/>
                    <a:pt x="2511" y="5706"/>
                  </a:cubicBezTo>
                  <a:cubicBezTo>
                    <a:pt x="2567" y="5594"/>
                    <a:pt x="2595" y="5482"/>
                    <a:pt x="2651" y="5371"/>
                  </a:cubicBezTo>
                  <a:cubicBezTo>
                    <a:pt x="2707" y="5273"/>
                    <a:pt x="2734" y="5148"/>
                    <a:pt x="2790" y="5036"/>
                  </a:cubicBezTo>
                  <a:cubicBezTo>
                    <a:pt x="2846" y="4938"/>
                    <a:pt x="2888" y="4827"/>
                    <a:pt x="2944" y="4715"/>
                  </a:cubicBezTo>
                  <a:cubicBezTo>
                    <a:pt x="3055" y="4478"/>
                    <a:pt x="3167" y="4269"/>
                    <a:pt x="3306" y="4060"/>
                  </a:cubicBezTo>
                  <a:cubicBezTo>
                    <a:pt x="3864" y="3209"/>
                    <a:pt x="4590" y="2428"/>
                    <a:pt x="5399" y="1744"/>
                  </a:cubicBezTo>
                  <a:cubicBezTo>
                    <a:pt x="6222" y="1061"/>
                    <a:pt x="7142" y="475"/>
                    <a:pt x="8105" y="1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6"/>
            <p:cNvSpPr/>
            <p:nvPr/>
          </p:nvSpPr>
          <p:spPr>
            <a:xfrm>
              <a:off x="394634" y="2345352"/>
              <a:ext cx="458752" cy="575422"/>
            </a:xfrm>
            <a:custGeom>
              <a:avLst/>
              <a:gdLst/>
              <a:ahLst/>
              <a:cxnLst/>
              <a:rect l="l" t="t" r="r" b="b"/>
              <a:pathLst>
                <a:path w="10588" h="13280" extrusionOk="0">
                  <a:moveTo>
                    <a:pt x="1423" y="9583"/>
                  </a:moveTo>
                  <a:lnTo>
                    <a:pt x="1423" y="9589"/>
                  </a:lnTo>
                  <a:lnTo>
                    <a:pt x="1423" y="9589"/>
                  </a:lnTo>
                  <a:cubicBezTo>
                    <a:pt x="1417" y="9592"/>
                    <a:pt x="1410" y="9596"/>
                    <a:pt x="1409" y="9596"/>
                  </a:cubicBezTo>
                  <a:cubicBezTo>
                    <a:pt x="1407" y="9596"/>
                    <a:pt x="1411" y="9593"/>
                    <a:pt x="1423" y="9583"/>
                  </a:cubicBezTo>
                  <a:close/>
                  <a:moveTo>
                    <a:pt x="1423" y="9611"/>
                  </a:moveTo>
                  <a:lnTo>
                    <a:pt x="1423" y="9611"/>
                  </a:lnTo>
                  <a:cubicBezTo>
                    <a:pt x="1423" y="9611"/>
                    <a:pt x="1431" y="9618"/>
                    <a:pt x="1429" y="9622"/>
                  </a:cubicBezTo>
                  <a:lnTo>
                    <a:pt x="1429" y="9622"/>
                  </a:lnTo>
                  <a:cubicBezTo>
                    <a:pt x="1423" y="9618"/>
                    <a:pt x="1423" y="9611"/>
                    <a:pt x="1423" y="9611"/>
                  </a:cubicBezTo>
                  <a:close/>
                  <a:moveTo>
                    <a:pt x="1089" y="9149"/>
                  </a:moveTo>
                  <a:cubicBezTo>
                    <a:pt x="1038" y="9149"/>
                    <a:pt x="986" y="9154"/>
                    <a:pt x="935" y="9164"/>
                  </a:cubicBezTo>
                  <a:cubicBezTo>
                    <a:pt x="879" y="9192"/>
                    <a:pt x="823" y="9206"/>
                    <a:pt x="795" y="9234"/>
                  </a:cubicBezTo>
                  <a:cubicBezTo>
                    <a:pt x="740" y="9276"/>
                    <a:pt x="698" y="9290"/>
                    <a:pt x="670" y="9332"/>
                  </a:cubicBezTo>
                  <a:cubicBezTo>
                    <a:pt x="628" y="9360"/>
                    <a:pt x="586" y="9401"/>
                    <a:pt x="544" y="9415"/>
                  </a:cubicBezTo>
                  <a:lnTo>
                    <a:pt x="447" y="9513"/>
                  </a:lnTo>
                  <a:cubicBezTo>
                    <a:pt x="196" y="9778"/>
                    <a:pt x="56" y="10127"/>
                    <a:pt x="42" y="10461"/>
                  </a:cubicBezTo>
                  <a:cubicBezTo>
                    <a:pt x="0" y="10768"/>
                    <a:pt x="98" y="11075"/>
                    <a:pt x="223" y="11312"/>
                  </a:cubicBezTo>
                  <a:cubicBezTo>
                    <a:pt x="516" y="11870"/>
                    <a:pt x="963" y="12331"/>
                    <a:pt x="1493" y="12651"/>
                  </a:cubicBezTo>
                  <a:cubicBezTo>
                    <a:pt x="1740" y="12806"/>
                    <a:pt x="2004" y="12935"/>
                    <a:pt x="2279" y="13033"/>
                  </a:cubicBezTo>
                  <a:lnTo>
                    <a:pt x="2279" y="13033"/>
                  </a:lnTo>
                  <a:cubicBezTo>
                    <a:pt x="1723" y="12826"/>
                    <a:pt x="1201" y="12493"/>
                    <a:pt x="809" y="12052"/>
                  </a:cubicBezTo>
                  <a:cubicBezTo>
                    <a:pt x="767" y="12010"/>
                    <a:pt x="740" y="11982"/>
                    <a:pt x="726" y="11940"/>
                  </a:cubicBezTo>
                  <a:cubicBezTo>
                    <a:pt x="684" y="11912"/>
                    <a:pt x="670" y="11870"/>
                    <a:pt x="628" y="11842"/>
                  </a:cubicBezTo>
                  <a:cubicBezTo>
                    <a:pt x="600" y="11801"/>
                    <a:pt x="586" y="11773"/>
                    <a:pt x="544" y="11717"/>
                  </a:cubicBezTo>
                  <a:cubicBezTo>
                    <a:pt x="516" y="11675"/>
                    <a:pt x="474" y="11633"/>
                    <a:pt x="461" y="11591"/>
                  </a:cubicBezTo>
                  <a:cubicBezTo>
                    <a:pt x="405" y="11508"/>
                    <a:pt x="349" y="11424"/>
                    <a:pt x="279" y="11312"/>
                  </a:cubicBezTo>
                  <a:cubicBezTo>
                    <a:pt x="265" y="11257"/>
                    <a:pt x="237" y="11229"/>
                    <a:pt x="209" y="11173"/>
                  </a:cubicBezTo>
                  <a:lnTo>
                    <a:pt x="168" y="11019"/>
                  </a:lnTo>
                  <a:cubicBezTo>
                    <a:pt x="126" y="10880"/>
                    <a:pt x="112" y="10740"/>
                    <a:pt x="112" y="10601"/>
                  </a:cubicBezTo>
                  <a:cubicBezTo>
                    <a:pt x="112" y="10545"/>
                    <a:pt x="112" y="10489"/>
                    <a:pt x="126" y="10448"/>
                  </a:cubicBezTo>
                  <a:cubicBezTo>
                    <a:pt x="140" y="10280"/>
                    <a:pt x="196" y="10141"/>
                    <a:pt x="265" y="10029"/>
                  </a:cubicBezTo>
                  <a:cubicBezTo>
                    <a:pt x="335" y="9904"/>
                    <a:pt x="419" y="9778"/>
                    <a:pt x="530" y="9694"/>
                  </a:cubicBezTo>
                  <a:lnTo>
                    <a:pt x="530" y="9722"/>
                  </a:lnTo>
                  <a:cubicBezTo>
                    <a:pt x="530" y="9750"/>
                    <a:pt x="530" y="9764"/>
                    <a:pt x="544" y="9778"/>
                  </a:cubicBezTo>
                  <a:cubicBezTo>
                    <a:pt x="544" y="9792"/>
                    <a:pt x="544" y="9820"/>
                    <a:pt x="558" y="9820"/>
                  </a:cubicBezTo>
                  <a:cubicBezTo>
                    <a:pt x="578" y="9844"/>
                    <a:pt x="603" y="9854"/>
                    <a:pt x="633" y="9854"/>
                  </a:cubicBezTo>
                  <a:cubicBezTo>
                    <a:pt x="706" y="9854"/>
                    <a:pt x="810" y="9792"/>
                    <a:pt x="949" y="9722"/>
                  </a:cubicBezTo>
                  <a:cubicBezTo>
                    <a:pt x="963" y="9708"/>
                    <a:pt x="1005" y="9708"/>
                    <a:pt x="1018" y="9694"/>
                  </a:cubicBezTo>
                  <a:lnTo>
                    <a:pt x="1032" y="9680"/>
                  </a:lnTo>
                  <a:lnTo>
                    <a:pt x="1102" y="9680"/>
                  </a:lnTo>
                  <a:cubicBezTo>
                    <a:pt x="1127" y="9661"/>
                    <a:pt x="1150" y="9654"/>
                    <a:pt x="1169" y="9654"/>
                  </a:cubicBezTo>
                  <a:cubicBezTo>
                    <a:pt x="1193" y="9654"/>
                    <a:pt x="1212" y="9665"/>
                    <a:pt x="1228" y="9680"/>
                  </a:cubicBezTo>
                  <a:cubicBezTo>
                    <a:pt x="1242" y="9680"/>
                    <a:pt x="1242" y="9680"/>
                    <a:pt x="1242" y="9694"/>
                  </a:cubicBezTo>
                  <a:cubicBezTo>
                    <a:pt x="1242" y="9694"/>
                    <a:pt x="1270" y="9694"/>
                    <a:pt x="1270" y="9708"/>
                  </a:cubicBezTo>
                  <a:cubicBezTo>
                    <a:pt x="1359" y="9643"/>
                    <a:pt x="1403" y="9610"/>
                    <a:pt x="1423" y="9595"/>
                  </a:cubicBezTo>
                  <a:lnTo>
                    <a:pt x="1423" y="9595"/>
                  </a:lnTo>
                  <a:lnTo>
                    <a:pt x="1423" y="9611"/>
                  </a:lnTo>
                  <a:lnTo>
                    <a:pt x="1423" y="9625"/>
                  </a:lnTo>
                  <a:cubicBezTo>
                    <a:pt x="1426" y="9625"/>
                    <a:pt x="1428" y="9624"/>
                    <a:pt x="1429" y="9622"/>
                  </a:cubicBezTo>
                  <a:lnTo>
                    <a:pt x="1429" y="9622"/>
                  </a:lnTo>
                  <a:cubicBezTo>
                    <a:pt x="1431" y="9624"/>
                    <a:pt x="1433" y="9625"/>
                    <a:pt x="1437" y="9625"/>
                  </a:cubicBezTo>
                  <a:cubicBezTo>
                    <a:pt x="1437" y="9639"/>
                    <a:pt x="1451" y="9639"/>
                    <a:pt x="1451" y="9652"/>
                  </a:cubicBezTo>
                  <a:cubicBezTo>
                    <a:pt x="1465" y="9680"/>
                    <a:pt x="1465" y="9680"/>
                    <a:pt x="1493" y="9680"/>
                  </a:cubicBezTo>
                  <a:lnTo>
                    <a:pt x="1535" y="9680"/>
                  </a:lnTo>
                  <a:cubicBezTo>
                    <a:pt x="1576" y="9652"/>
                    <a:pt x="1618" y="9611"/>
                    <a:pt x="1618" y="9555"/>
                  </a:cubicBezTo>
                  <a:cubicBezTo>
                    <a:pt x="1590" y="9485"/>
                    <a:pt x="1562" y="9401"/>
                    <a:pt x="1493" y="9304"/>
                  </a:cubicBezTo>
                  <a:cubicBezTo>
                    <a:pt x="1398" y="9198"/>
                    <a:pt x="1248" y="9149"/>
                    <a:pt x="1089" y="9149"/>
                  </a:cubicBezTo>
                  <a:close/>
                  <a:moveTo>
                    <a:pt x="2279" y="13033"/>
                  </a:moveTo>
                  <a:cubicBezTo>
                    <a:pt x="2356" y="13062"/>
                    <a:pt x="2433" y="13088"/>
                    <a:pt x="2511" y="13112"/>
                  </a:cubicBezTo>
                  <a:cubicBezTo>
                    <a:pt x="2544" y="13120"/>
                    <a:pt x="2578" y="13129"/>
                    <a:pt x="2612" y="13136"/>
                  </a:cubicBezTo>
                  <a:lnTo>
                    <a:pt x="2612" y="13136"/>
                  </a:lnTo>
                  <a:cubicBezTo>
                    <a:pt x="2500" y="13107"/>
                    <a:pt x="2388" y="13073"/>
                    <a:pt x="2279" y="13033"/>
                  </a:cubicBezTo>
                  <a:close/>
                  <a:moveTo>
                    <a:pt x="9164" y="0"/>
                  </a:moveTo>
                  <a:lnTo>
                    <a:pt x="9262" y="209"/>
                  </a:lnTo>
                  <a:cubicBezTo>
                    <a:pt x="9304" y="279"/>
                    <a:pt x="9346" y="363"/>
                    <a:pt x="9388" y="474"/>
                  </a:cubicBezTo>
                  <a:cubicBezTo>
                    <a:pt x="9443" y="572"/>
                    <a:pt x="9485" y="697"/>
                    <a:pt x="9541" y="837"/>
                  </a:cubicBezTo>
                  <a:cubicBezTo>
                    <a:pt x="9764" y="1381"/>
                    <a:pt x="10029" y="2176"/>
                    <a:pt x="10169" y="3194"/>
                  </a:cubicBezTo>
                  <a:cubicBezTo>
                    <a:pt x="10308" y="4185"/>
                    <a:pt x="10294" y="5384"/>
                    <a:pt x="10001" y="6612"/>
                  </a:cubicBezTo>
                  <a:cubicBezTo>
                    <a:pt x="9862" y="7211"/>
                    <a:pt x="9653" y="7839"/>
                    <a:pt x="9374" y="8439"/>
                  </a:cubicBezTo>
                  <a:cubicBezTo>
                    <a:pt x="9095" y="9025"/>
                    <a:pt x="8746" y="9625"/>
                    <a:pt x="8342" y="10141"/>
                  </a:cubicBezTo>
                  <a:cubicBezTo>
                    <a:pt x="7937" y="10685"/>
                    <a:pt x="7491" y="11173"/>
                    <a:pt x="6975" y="11605"/>
                  </a:cubicBezTo>
                  <a:cubicBezTo>
                    <a:pt x="6472" y="12052"/>
                    <a:pt x="5956" y="12414"/>
                    <a:pt x="5398" y="12721"/>
                  </a:cubicBezTo>
                  <a:cubicBezTo>
                    <a:pt x="5259" y="12819"/>
                    <a:pt x="5119" y="12861"/>
                    <a:pt x="4994" y="12930"/>
                  </a:cubicBezTo>
                  <a:cubicBezTo>
                    <a:pt x="4924" y="12972"/>
                    <a:pt x="4854" y="12986"/>
                    <a:pt x="4785" y="13028"/>
                  </a:cubicBezTo>
                  <a:cubicBezTo>
                    <a:pt x="4715" y="13042"/>
                    <a:pt x="4645" y="13070"/>
                    <a:pt x="4575" y="13098"/>
                  </a:cubicBezTo>
                  <a:cubicBezTo>
                    <a:pt x="4296" y="13168"/>
                    <a:pt x="4003" y="13237"/>
                    <a:pt x="3725" y="13237"/>
                  </a:cubicBezTo>
                  <a:cubicBezTo>
                    <a:pt x="3672" y="13239"/>
                    <a:pt x="3620" y="13240"/>
                    <a:pt x="3568" y="13240"/>
                  </a:cubicBezTo>
                  <a:cubicBezTo>
                    <a:pt x="3239" y="13240"/>
                    <a:pt x="2914" y="13205"/>
                    <a:pt x="2612" y="13136"/>
                  </a:cubicBezTo>
                  <a:lnTo>
                    <a:pt x="2612" y="13136"/>
                  </a:lnTo>
                  <a:cubicBezTo>
                    <a:pt x="2726" y="13166"/>
                    <a:pt x="2841" y="13191"/>
                    <a:pt x="2957" y="13209"/>
                  </a:cubicBezTo>
                  <a:cubicBezTo>
                    <a:pt x="3027" y="13237"/>
                    <a:pt x="3083" y="13237"/>
                    <a:pt x="3139" y="13251"/>
                  </a:cubicBezTo>
                  <a:cubicBezTo>
                    <a:pt x="3222" y="13265"/>
                    <a:pt x="3278" y="13265"/>
                    <a:pt x="3334" y="13265"/>
                  </a:cubicBezTo>
                  <a:cubicBezTo>
                    <a:pt x="3404" y="13265"/>
                    <a:pt x="3473" y="13265"/>
                    <a:pt x="3543" y="13279"/>
                  </a:cubicBezTo>
                  <a:lnTo>
                    <a:pt x="3752" y="13279"/>
                  </a:lnTo>
                  <a:cubicBezTo>
                    <a:pt x="4059" y="13279"/>
                    <a:pt x="4324" y="13209"/>
                    <a:pt x="4631" y="13140"/>
                  </a:cubicBezTo>
                  <a:cubicBezTo>
                    <a:pt x="4701" y="13126"/>
                    <a:pt x="4771" y="13098"/>
                    <a:pt x="4840" y="13070"/>
                  </a:cubicBezTo>
                  <a:cubicBezTo>
                    <a:pt x="4910" y="13042"/>
                    <a:pt x="4980" y="13028"/>
                    <a:pt x="5050" y="12986"/>
                  </a:cubicBezTo>
                  <a:cubicBezTo>
                    <a:pt x="5189" y="12916"/>
                    <a:pt x="5329" y="12861"/>
                    <a:pt x="5468" y="12777"/>
                  </a:cubicBezTo>
                  <a:cubicBezTo>
                    <a:pt x="5552" y="12721"/>
                    <a:pt x="5635" y="12679"/>
                    <a:pt x="5733" y="12637"/>
                  </a:cubicBezTo>
                  <a:lnTo>
                    <a:pt x="5954" y="12502"/>
                  </a:lnTo>
                  <a:lnTo>
                    <a:pt x="5954" y="12502"/>
                  </a:lnTo>
                  <a:cubicBezTo>
                    <a:pt x="5912" y="12533"/>
                    <a:pt x="5873" y="12578"/>
                    <a:pt x="5817" y="12624"/>
                  </a:cubicBezTo>
                  <a:cubicBezTo>
                    <a:pt x="5747" y="12679"/>
                    <a:pt x="5677" y="12721"/>
                    <a:pt x="5608" y="12791"/>
                  </a:cubicBezTo>
                  <a:cubicBezTo>
                    <a:pt x="5538" y="12847"/>
                    <a:pt x="5468" y="12916"/>
                    <a:pt x="5426" y="12958"/>
                  </a:cubicBezTo>
                  <a:lnTo>
                    <a:pt x="5329" y="13056"/>
                  </a:lnTo>
                  <a:cubicBezTo>
                    <a:pt x="5312" y="13081"/>
                    <a:pt x="5318" y="13092"/>
                    <a:pt x="5339" y="13092"/>
                  </a:cubicBezTo>
                  <a:cubicBezTo>
                    <a:pt x="5391" y="13092"/>
                    <a:pt x="5534" y="13028"/>
                    <a:pt x="5691" y="12930"/>
                  </a:cubicBezTo>
                  <a:cubicBezTo>
                    <a:pt x="5914" y="12819"/>
                    <a:pt x="6179" y="12637"/>
                    <a:pt x="6291" y="12568"/>
                  </a:cubicBezTo>
                  <a:cubicBezTo>
                    <a:pt x="6431" y="12484"/>
                    <a:pt x="6542" y="12372"/>
                    <a:pt x="6668" y="12289"/>
                  </a:cubicBezTo>
                  <a:cubicBezTo>
                    <a:pt x="6793" y="12191"/>
                    <a:pt x="6891" y="12080"/>
                    <a:pt x="7016" y="11996"/>
                  </a:cubicBezTo>
                  <a:lnTo>
                    <a:pt x="7016" y="11996"/>
                  </a:lnTo>
                  <a:cubicBezTo>
                    <a:pt x="6821" y="12261"/>
                    <a:pt x="6737" y="12428"/>
                    <a:pt x="6947" y="12428"/>
                  </a:cubicBezTo>
                  <a:cubicBezTo>
                    <a:pt x="7016" y="12428"/>
                    <a:pt x="7198" y="12289"/>
                    <a:pt x="7281" y="12191"/>
                  </a:cubicBezTo>
                  <a:cubicBezTo>
                    <a:pt x="7644" y="11787"/>
                    <a:pt x="8007" y="11298"/>
                    <a:pt x="8342" y="10768"/>
                  </a:cubicBezTo>
                  <a:cubicBezTo>
                    <a:pt x="8690" y="10252"/>
                    <a:pt x="9011" y="9694"/>
                    <a:pt x="9290" y="9122"/>
                  </a:cubicBezTo>
                  <a:lnTo>
                    <a:pt x="9290" y="9122"/>
                  </a:lnTo>
                  <a:cubicBezTo>
                    <a:pt x="9262" y="9192"/>
                    <a:pt x="9248" y="9262"/>
                    <a:pt x="9220" y="9332"/>
                  </a:cubicBezTo>
                  <a:cubicBezTo>
                    <a:pt x="9067" y="9708"/>
                    <a:pt x="8886" y="10141"/>
                    <a:pt x="8593" y="10559"/>
                  </a:cubicBezTo>
                  <a:cubicBezTo>
                    <a:pt x="8548" y="10616"/>
                    <a:pt x="8544" y="10642"/>
                    <a:pt x="8561" y="10642"/>
                  </a:cubicBezTo>
                  <a:cubicBezTo>
                    <a:pt x="8581" y="10642"/>
                    <a:pt x="8631" y="10606"/>
                    <a:pt x="8676" y="10545"/>
                  </a:cubicBezTo>
                  <a:cubicBezTo>
                    <a:pt x="8746" y="10461"/>
                    <a:pt x="8816" y="10350"/>
                    <a:pt x="8899" y="10252"/>
                  </a:cubicBezTo>
                  <a:cubicBezTo>
                    <a:pt x="8969" y="10141"/>
                    <a:pt x="9053" y="10029"/>
                    <a:pt x="9123" y="9904"/>
                  </a:cubicBezTo>
                  <a:cubicBezTo>
                    <a:pt x="9527" y="9276"/>
                    <a:pt x="9862" y="8578"/>
                    <a:pt x="10057" y="7895"/>
                  </a:cubicBezTo>
                  <a:cubicBezTo>
                    <a:pt x="10197" y="7393"/>
                    <a:pt x="10294" y="6863"/>
                    <a:pt x="10350" y="6361"/>
                  </a:cubicBezTo>
                  <a:cubicBezTo>
                    <a:pt x="10364" y="6207"/>
                    <a:pt x="10364" y="6054"/>
                    <a:pt x="10364" y="5914"/>
                  </a:cubicBezTo>
                  <a:cubicBezTo>
                    <a:pt x="10378" y="5928"/>
                    <a:pt x="10406" y="5942"/>
                    <a:pt x="10406" y="5984"/>
                  </a:cubicBezTo>
                  <a:cubicBezTo>
                    <a:pt x="10434" y="6082"/>
                    <a:pt x="10490" y="6165"/>
                    <a:pt x="10490" y="6361"/>
                  </a:cubicBezTo>
                  <a:cubicBezTo>
                    <a:pt x="10490" y="6381"/>
                    <a:pt x="10494" y="6389"/>
                    <a:pt x="10501" y="6389"/>
                  </a:cubicBezTo>
                  <a:cubicBezTo>
                    <a:pt x="10517" y="6389"/>
                    <a:pt x="10545" y="6337"/>
                    <a:pt x="10545" y="6277"/>
                  </a:cubicBezTo>
                  <a:cubicBezTo>
                    <a:pt x="10559" y="6165"/>
                    <a:pt x="10573" y="6082"/>
                    <a:pt x="10573" y="5998"/>
                  </a:cubicBezTo>
                  <a:cubicBezTo>
                    <a:pt x="10587" y="5914"/>
                    <a:pt x="10587" y="5803"/>
                    <a:pt x="10587" y="5719"/>
                  </a:cubicBezTo>
                  <a:lnTo>
                    <a:pt x="10587" y="5454"/>
                  </a:lnTo>
                  <a:cubicBezTo>
                    <a:pt x="10587" y="5370"/>
                    <a:pt x="10573" y="5287"/>
                    <a:pt x="10573" y="5189"/>
                  </a:cubicBezTo>
                  <a:cubicBezTo>
                    <a:pt x="10559" y="5022"/>
                    <a:pt x="10545" y="4840"/>
                    <a:pt x="10517" y="4687"/>
                  </a:cubicBezTo>
                  <a:cubicBezTo>
                    <a:pt x="10504" y="4519"/>
                    <a:pt x="10462" y="4338"/>
                    <a:pt x="10448" y="4171"/>
                  </a:cubicBezTo>
                  <a:cubicBezTo>
                    <a:pt x="10294" y="2734"/>
                    <a:pt x="9876" y="1283"/>
                    <a:pt x="9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6"/>
            <p:cNvSpPr/>
            <p:nvPr/>
          </p:nvSpPr>
          <p:spPr>
            <a:xfrm>
              <a:off x="429083" y="1692827"/>
              <a:ext cx="595926" cy="489976"/>
            </a:xfrm>
            <a:custGeom>
              <a:avLst/>
              <a:gdLst/>
              <a:ahLst/>
              <a:cxnLst/>
              <a:rect l="l" t="t" r="r" b="b"/>
              <a:pathLst>
                <a:path w="13754" h="11308" extrusionOk="0">
                  <a:moveTo>
                    <a:pt x="10239" y="10107"/>
                  </a:moveTo>
                  <a:lnTo>
                    <a:pt x="10239" y="10112"/>
                  </a:lnTo>
                  <a:lnTo>
                    <a:pt x="10239" y="10112"/>
                  </a:lnTo>
                  <a:cubicBezTo>
                    <a:pt x="10253" y="10123"/>
                    <a:pt x="10263" y="10131"/>
                    <a:pt x="10264" y="10131"/>
                  </a:cubicBezTo>
                  <a:cubicBezTo>
                    <a:pt x="10265" y="10131"/>
                    <a:pt x="10258" y="10124"/>
                    <a:pt x="10239" y="10107"/>
                  </a:cubicBezTo>
                  <a:close/>
                  <a:moveTo>
                    <a:pt x="5777" y="1"/>
                  </a:moveTo>
                  <a:cubicBezTo>
                    <a:pt x="5616" y="1"/>
                    <a:pt x="5458" y="10"/>
                    <a:pt x="5301" y="22"/>
                  </a:cubicBezTo>
                  <a:cubicBezTo>
                    <a:pt x="4952" y="64"/>
                    <a:pt x="4603" y="120"/>
                    <a:pt x="4241" y="190"/>
                  </a:cubicBezTo>
                  <a:cubicBezTo>
                    <a:pt x="3501" y="287"/>
                    <a:pt x="2776" y="497"/>
                    <a:pt x="2079" y="748"/>
                  </a:cubicBezTo>
                  <a:cubicBezTo>
                    <a:pt x="1353" y="985"/>
                    <a:pt x="656" y="1306"/>
                    <a:pt x="0" y="1668"/>
                  </a:cubicBezTo>
                  <a:cubicBezTo>
                    <a:pt x="0" y="1668"/>
                    <a:pt x="84" y="1626"/>
                    <a:pt x="223" y="1557"/>
                  </a:cubicBezTo>
                  <a:cubicBezTo>
                    <a:pt x="293" y="1529"/>
                    <a:pt x="377" y="1487"/>
                    <a:pt x="502" y="1445"/>
                  </a:cubicBezTo>
                  <a:cubicBezTo>
                    <a:pt x="614" y="1389"/>
                    <a:pt x="726" y="1334"/>
                    <a:pt x="865" y="1278"/>
                  </a:cubicBezTo>
                  <a:cubicBezTo>
                    <a:pt x="1144" y="1166"/>
                    <a:pt x="1493" y="1041"/>
                    <a:pt x="1897" y="901"/>
                  </a:cubicBezTo>
                  <a:cubicBezTo>
                    <a:pt x="2302" y="776"/>
                    <a:pt x="2748" y="636"/>
                    <a:pt x="3278" y="552"/>
                  </a:cubicBezTo>
                  <a:cubicBezTo>
                    <a:pt x="3719" y="455"/>
                    <a:pt x="4202" y="410"/>
                    <a:pt x="4719" y="410"/>
                  </a:cubicBezTo>
                  <a:cubicBezTo>
                    <a:pt x="4791" y="410"/>
                    <a:pt x="4864" y="411"/>
                    <a:pt x="4938" y="413"/>
                  </a:cubicBezTo>
                  <a:cubicBezTo>
                    <a:pt x="5524" y="427"/>
                    <a:pt x="6138" y="497"/>
                    <a:pt x="6765" y="678"/>
                  </a:cubicBezTo>
                  <a:cubicBezTo>
                    <a:pt x="7393" y="831"/>
                    <a:pt x="8007" y="1110"/>
                    <a:pt x="8593" y="1445"/>
                  </a:cubicBezTo>
                  <a:cubicBezTo>
                    <a:pt x="9192" y="1766"/>
                    <a:pt x="9750" y="2170"/>
                    <a:pt x="10280" y="2603"/>
                  </a:cubicBezTo>
                  <a:cubicBezTo>
                    <a:pt x="10824" y="3049"/>
                    <a:pt x="11327" y="3537"/>
                    <a:pt x="11801" y="4026"/>
                  </a:cubicBezTo>
                  <a:cubicBezTo>
                    <a:pt x="11926" y="4137"/>
                    <a:pt x="12024" y="4263"/>
                    <a:pt x="12150" y="4388"/>
                  </a:cubicBezTo>
                  <a:cubicBezTo>
                    <a:pt x="12275" y="4514"/>
                    <a:pt x="12373" y="4625"/>
                    <a:pt x="12484" y="4765"/>
                  </a:cubicBezTo>
                  <a:cubicBezTo>
                    <a:pt x="12540" y="4835"/>
                    <a:pt x="12582" y="4890"/>
                    <a:pt x="12652" y="4960"/>
                  </a:cubicBezTo>
                  <a:cubicBezTo>
                    <a:pt x="12707" y="5030"/>
                    <a:pt x="12763" y="5086"/>
                    <a:pt x="12819" y="5155"/>
                  </a:cubicBezTo>
                  <a:cubicBezTo>
                    <a:pt x="12861" y="5225"/>
                    <a:pt x="12917" y="5281"/>
                    <a:pt x="12959" y="5351"/>
                  </a:cubicBezTo>
                  <a:cubicBezTo>
                    <a:pt x="12986" y="5421"/>
                    <a:pt x="13042" y="5490"/>
                    <a:pt x="13070" y="5560"/>
                  </a:cubicBezTo>
                  <a:cubicBezTo>
                    <a:pt x="13168" y="5672"/>
                    <a:pt x="13238" y="5839"/>
                    <a:pt x="13307" y="5978"/>
                  </a:cubicBezTo>
                  <a:cubicBezTo>
                    <a:pt x="13335" y="6048"/>
                    <a:pt x="13377" y="6118"/>
                    <a:pt x="13391" y="6188"/>
                  </a:cubicBezTo>
                  <a:cubicBezTo>
                    <a:pt x="13419" y="6257"/>
                    <a:pt x="13447" y="6327"/>
                    <a:pt x="13475" y="6397"/>
                  </a:cubicBezTo>
                  <a:cubicBezTo>
                    <a:pt x="13517" y="6536"/>
                    <a:pt x="13558" y="6690"/>
                    <a:pt x="13600" y="6829"/>
                  </a:cubicBezTo>
                  <a:cubicBezTo>
                    <a:pt x="13614" y="6899"/>
                    <a:pt x="13614" y="6969"/>
                    <a:pt x="13628" y="7053"/>
                  </a:cubicBezTo>
                  <a:cubicBezTo>
                    <a:pt x="13656" y="7122"/>
                    <a:pt x="13670" y="7192"/>
                    <a:pt x="13670" y="7262"/>
                  </a:cubicBezTo>
                  <a:cubicBezTo>
                    <a:pt x="13670" y="7373"/>
                    <a:pt x="13684" y="7485"/>
                    <a:pt x="13684" y="7597"/>
                  </a:cubicBezTo>
                  <a:lnTo>
                    <a:pt x="13684" y="7903"/>
                  </a:lnTo>
                  <a:lnTo>
                    <a:pt x="13684" y="8001"/>
                  </a:lnTo>
                  <a:lnTo>
                    <a:pt x="13670" y="8071"/>
                  </a:lnTo>
                  <a:cubicBezTo>
                    <a:pt x="13670" y="8113"/>
                    <a:pt x="13656" y="8168"/>
                    <a:pt x="13656" y="8224"/>
                  </a:cubicBezTo>
                  <a:cubicBezTo>
                    <a:pt x="13656" y="8280"/>
                    <a:pt x="13628" y="8322"/>
                    <a:pt x="13628" y="8378"/>
                  </a:cubicBezTo>
                  <a:cubicBezTo>
                    <a:pt x="13614" y="8433"/>
                    <a:pt x="13614" y="8489"/>
                    <a:pt x="13600" y="8517"/>
                  </a:cubicBezTo>
                  <a:lnTo>
                    <a:pt x="13544" y="8782"/>
                  </a:lnTo>
                  <a:lnTo>
                    <a:pt x="13461" y="9019"/>
                  </a:lnTo>
                  <a:lnTo>
                    <a:pt x="13419" y="9145"/>
                  </a:lnTo>
                  <a:lnTo>
                    <a:pt x="13377" y="9270"/>
                  </a:lnTo>
                  <a:lnTo>
                    <a:pt x="13265" y="9507"/>
                  </a:lnTo>
                  <a:lnTo>
                    <a:pt x="13140" y="9745"/>
                  </a:lnTo>
                  <a:lnTo>
                    <a:pt x="13070" y="9856"/>
                  </a:lnTo>
                  <a:cubicBezTo>
                    <a:pt x="13056" y="9898"/>
                    <a:pt x="13028" y="9926"/>
                    <a:pt x="13000" y="9968"/>
                  </a:cubicBezTo>
                  <a:lnTo>
                    <a:pt x="12847" y="10191"/>
                  </a:lnTo>
                  <a:cubicBezTo>
                    <a:pt x="12791" y="10261"/>
                    <a:pt x="12749" y="10330"/>
                    <a:pt x="12680" y="10400"/>
                  </a:cubicBezTo>
                  <a:cubicBezTo>
                    <a:pt x="12568" y="10540"/>
                    <a:pt x="12415" y="10679"/>
                    <a:pt x="12261" y="10833"/>
                  </a:cubicBezTo>
                  <a:cubicBezTo>
                    <a:pt x="12094" y="10972"/>
                    <a:pt x="11912" y="11084"/>
                    <a:pt x="11703" y="11153"/>
                  </a:cubicBezTo>
                  <a:cubicBezTo>
                    <a:pt x="11564" y="11181"/>
                    <a:pt x="11424" y="11223"/>
                    <a:pt x="11257" y="11223"/>
                  </a:cubicBezTo>
                  <a:lnTo>
                    <a:pt x="11103" y="11223"/>
                  </a:lnTo>
                  <a:cubicBezTo>
                    <a:pt x="10950" y="11209"/>
                    <a:pt x="10797" y="11167"/>
                    <a:pt x="10671" y="11112"/>
                  </a:cubicBezTo>
                  <a:cubicBezTo>
                    <a:pt x="10532" y="11042"/>
                    <a:pt x="10406" y="10972"/>
                    <a:pt x="10308" y="10888"/>
                  </a:cubicBezTo>
                  <a:lnTo>
                    <a:pt x="10350" y="10888"/>
                  </a:lnTo>
                  <a:cubicBezTo>
                    <a:pt x="10378" y="10888"/>
                    <a:pt x="10392" y="10874"/>
                    <a:pt x="10392" y="10874"/>
                  </a:cubicBezTo>
                  <a:cubicBezTo>
                    <a:pt x="10406" y="10874"/>
                    <a:pt x="10420" y="10847"/>
                    <a:pt x="10420" y="10847"/>
                  </a:cubicBezTo>
                  <a:cubicBezTo>
                    <a:pt x="10490" y="10777"/>
                    <a:pt x="10392" y="10637"/>
                    <a:pt x="10280" y="10470"/>
                  </a:cubicBezTo>
                  <a:lnTo>
                    <a:pt x="10266" y="10456"/>
                  </a:lnTo>
                  <a:lnTo>
                    <a:pt x="10266" y="10428"/>
                  </a:lnTo>
                  <a:lnTo>
                    <a:pt x="10266" y="10414"/>
                  </a:lnTo>
                  <a:cubicBezTo>
                    <a:pt x="10266" y="10400"/>
                    <a:pt x="10266" y="10400"/>
                    <a:pt x="10253" y="10386"/>
                  </a:cubicBezTo>
                  <a:lnTo>
                    <a:pt x="10253" y="10316"/>
                  </a:lnTo>
                  <a:cubicBezTo>
                    <a:pt x="10197" y="10233"/>
                    <a:pt x="10211" y="10191"/>
                    <a:pt x="10211" y="10135"/>
                  </a:cubicBezTo>
                  <a:cubicBezTo>
                    <a:pt x="10211" y="10135"/>
                    <a:pt x="10211" y="10121"/>
                    <a:pt x="10239" y="10121"/>
                  </a:cubicBezTo>
                  <a:lnTo>
                    <a:pt x="10239" y="10112"/>
                  </a:lnTo>
                  <a:lnTo>
                    <a:pt x="10239" y="10112"/>
                  </a:lnTo>
                  <a:cubicBezTo>
                    <a:pt x="10188" y="10071"/>
                    <a:pt x="10082" y="9981"/>
                    <a:pt x="10096" y="9981"/>
                  </a:cubicBezTo>
                  <a:cubicBezTo>
                    <a:pt x="10097" y="9981"/>
                    <a:pt x="10098" y="9981"/>
                    <a:pt x="10099" y="9982"/>
                  </a:cubicBezTo>
                  <a:lnTo>
                    <a:pt x="10113" y="9968"/>
                  </a:lnTo>
                  <a:lnTo>
                    <a:pt x="10169" y="9912"/>
                  </a:lnTo>
                  <a:cubicBezTo>
                    <a:pt x="10169" y="9898"/>
                    <a:pt x="10183" y="9870"/>
                    <a:pt x="10183" y="9856"/>
                  </a:cubicBezTo>
                  <a:lnTo>
                    <a:pt x="10183" y="9842"/>
                  </a:lnTo>
                  <a:cubicBezTo>
                    <a:pt x="10183" y="9842"/>
                    <a:pt x="10183" y="9828"/>
                    <a:pt x="10169" y="9828"/>
                  </a:cubicBezTo>
                  <a:cubicBezTo>
                    <a:pt x="10146" y="9794"/>
                    <a:pt x="10113" y="9769"/>
                    <a:pt x="10056" y="9769"/>
                  </a:cubicBezTo>
                  <a:cubicBezTo>
                    <a:pt x="10044" y="9769"/>
                    <a:pt x="10030" y="9770"/>
                    <a:pt x="10015" y="9772"/>
                  </a:cubicBezTo>
                  <a:cubicBezTo>
                    <a:pt x="10001" y="9772"/>
                    <a:pt x="9988" y="9786"/>
                    <a:pt x="9974" y="9786"/>
                  </a:cubicBezTo>
                  <a:cubicBezTo>
                    <a:pt x="9946" y="9786"/>
                    <a:pt x="9932" y="9800"/>
                    <a:pt x="9918" y="9828"/>
                  </a:cubicBezTo>
                  <a:lnTo>
                    <a:pt x="9806" y="9926"/>
                  </a:lnTo>
                  <a:cubicBezTo>
                    <a:pt x="9695" y="10065"/>
                    <a:pt x="9653" y="10316"/>
                    <a:pt x="9722" y="10526"/>
                  </a:cubicBezTo>
                  <a:cubicBezTo>
                    <a:pt x="9764" y="10623"/>
                    <a:pt x="9834" y="10707"/>
                    <a:pt x="9904" y="10805"/>
                  </a:cubicBezTo>
                  <a:cubicBezTo>
                    <a:pt x="9974" y="10874"/>
                    <a:pt x="10057" y="10944"/>
                    <a:pt x="10127" y="10986"/>
                  </a:cubicBezTo>
                  <a:cubicBezTo>
                    <a:pt x="10405" y="11185"/>
                    <a:pt x="10759" y="11308"/>
                    <a:pt x="11092" y="11308"/>
                  </a:cubicBezTo>
                  <a:cubicBezTo>
                    <a:pt x="11110" y="11308"/>
                    <a:pt x="11128" y="11308"/>
                    <a:pt x="11145" y="11307"/>
                  </a:cubicBezTo>
                  <a:lnTo>
                    <a:pt x="11382" y="11307"/>
                  </a:lnTo>
                  <a:cubicBezTo>
                    <a:pt x="11452" y="11293"/>
                    <a:pt x="11536" y="11293"/>
                    <a:pt x="11606" y="11251"/>
                  </a:cubicBezTo>
                  <a:cubicBezTo>
                    <a:pt x="11773" y="11223"/>
                    <a:pt x="11898" y="11153"/>
                    <a:pt x="12024" y="11084"/>
                  </a:cubicBezTo>
                  <a:cubicBezTo>
                    <a:pt x="12163" y="10986"/>
                    <a:pt x="12289" y="10888"/>
                    <a:pt x="12415" y="10777"/>
                  </a:cubicBezTo>
                  <a:lnTo>
                    <a:pt x="12582" y="10609"/>
                  </a:lnTo>
                  <a:cubicBezTo>
                    <a:pt x="12638" y="10554"/>
                    <a:pt x="12694" y="10484"/>
                    <a:pt x="12749" y="10414"/>
                  </a:cubicBezTo>
                  <a:cubicBezTo>
                    <a:pt x="12791" y="10344"/>
                    <a:pt x="12847" y="10289"/>
                    <a:pt x="12903" y="10219"/>
                  </a:cubicBezTo>
                  <a:lnTo>
                    <a:pt x="13042" y="10038"/>
                  </a:lnTo>
                  <a:cubicBezTo>
                    <a:pt x="13126" y="9912"/>
                    <a:pt x="13196" y="9759"/>
                    <a:pt x="13279" y="9619"/>
                  </a:cubicBezTo>
                  <a:cubicBezTo>
                    <a:pt x="13530" y="9131"/>
                    <a:pt x="13684" y="8601"/>
                    <a:pt x="13740" y="8057"/>
                  </a:cubicBezTo>
                  <a:cubicBezTo>
                    <a:pt x="13754" y="7987"/>
                    <a:pt x="13754" y="7917"/>
                    <a:pt x="13754" y="7848"/>
                  </a:cubicBezTo>
                  <a:lnTo>
                    <a:pt x="13754" y="7638"/>
                  </a:lnTo>
                  <a:lnTo>
                    <a:pt x="13754" y="7429"/>
                  </a:lnTo>
                  <a:cubicBezTo>
                    <a:pt x="13754" y="7359"/>
                    <a:pt x="13740" y="7290"/>
                    <a:pt x="13740" y="7220"/>
                  </a:cubicBezTo>
                  <a:cubicBezTo>
                    <a:pt x="13740" y="7150"/>
                    <a:pt x="13726" y="7080"/>
                    <a:pt x="13698" y="6997"/>
                  </a:cubicBezTo>
                  <a:cubicBezTo>
                    <a:pt x="13684" y="6927"/>
                    <a:pt x="13684" y="6843"/>
                    <a:pt x="13670" y="6774"/>
                  </a:cubicBezTo>
                  <a:cubicBezTo>
                    <a:pt x="13628" y="6620"/>
                    <a:pt x="13600" y="6481"/>
                    <a:pt x="13544" y="6313"/>
                  </a:cubicBezTo>
                  <a:cubicBezTo>
                    <a:pt x="13517" y="6243"/>
                    <a:pt x="13489" y="6174"/>
                    <a:pt x="13461" y="6090"/>
                  </a:cubicBezTo>
                  <a:cubicBezTo>
                    <a:pt x="13419" y="6020"/>
                    <a:pt x="13405" y="5937"/>
                    <a:pt x="13377" y="5867"/>
                  </a:cubicBezTo>
                  <a:cubicBezTo>
                    <a:pt x="13307" y="5727"/>
                    <a:pt x="13238" y="5574"/>
                    <a:pt x="13140" y="5448"/>
                  </a:cubicBezTo>
                  <a:lnTo>
                    <a:pt x="12986" y="5183"/>
                  </a:lnTo>
                  <a:cubicBezTo>
                    <a:pt x="12917" y="5100"/>
                    <a:pt x="12861" y="5030"/>
                    <a:pt x="12791" y="4946"/>
                  </a:cubicBezTo>
                  <a:lnTo>
                    <a:pt x="12791" y="4946"/>
                  </a:lnTo>
                  <a:cubicBezTo>
                    <a:pt x="12833" y="4988"/>
                    <a:pt x="12889" y="5044"/>
                    <a:pt x="12959" y="5114"/>
                  </a:cubicBezTo>
                  <a:lnTo>
                    <a:pt x="13056" y="5225"/>
                  </a:lnTo>
                  <a:cubicBezTo>
                    <a:pt x="13098" y="5253"/>
                    <a:pt x="13126" y="5295"/>
                    <a:pt x="13140" y="5323"/>
                  </a:cubicBezTo>
                  <a:cubicBezTo>
                    <a:pt x="13210" y="5393"/>
                    <a:pt x="13265" y="5462"/>
                    <a:pt x="13321" y="5504"/>
                  </a:cubicBezTo>
                  <a:lnTo>
                    <a:pt x="13419" y="5602"/>
                  </a:lnTo>
                  <a:cubicBezTo>
                    <a:pt x="13430" y="5608"/>
                    <a:pt x="13439" y="5611"/>
                    <a:pt x="13446" y="5611"/>
                  </a:cubicBezTo>
                  <a:cubicBezTo>
                    <a:pt x="13499" y="5611"/>
                    <a:pt x="13427" y="5435"/>
                    <a:pt x="13279" y="5225"/>
                  </a:cubicBezTo>
                  <a:cubicBezTo>
                    <a:pt x="13251" y="5169"/>
                    <a:pt x="13210" y="5100"/>
                    <a:pt x="13182" y="5044"/>
                  </a:cubicBezTo>
                  <a:cubicBezTo>
                    <a:pt x="13126" y="5002"/>
                    <a:pt x="13098" y="4946"/>
                    <a:pt x="13056" y="4890"/>
                  </a:cubicBezTo>
                  <a:cubicBezTo>
                    <a:pt x="12973" y="4793"/>
                    <a:pt x="12903" y="4695"/>
                    <a:pt x="12861" y="4653"/>
                  </a:cubicBezTo>
                  <a:cubicBezTo>
                    <a:pt x="12763" y="4528"/>
                    <a:pt x="12638" y="4402"/>
                    <a:pt x="12540" y="4305"/>
                  </a:cubicBezTo>
                  <a:cubicBezTo>
                    <a:pt x="12415" y="4193"/>
                    <a:pt x="12303" y="4068"/>
                    <a:pt x="12205" y="3970"/>
                  </a:cubicBezTo>
                  <a:lnTo>
                    <a:pt x="12205" y="3970"/>
                  </a:lnTo>
                  <a:cubicBezTo>
                    <a:pt x="12362" y="4064"/>
                    <a:pt x="12493" y="4127"/>
                    <a:pt x="12572" y="4127"/>
                  </a:cubicBezTo>
                  <a:cubicBezTo>
                    <a:pt x="12633" y="4127"/>
                    <a:pt x="12664" y="4089"/>
                    <a:pt x="12652" y="3998"/>
                  </a:cubicBezTo>
                  <a:cubicBezTo>
                    <a:pt x="12652" y="3928"/>
                    <a:pt x="12498" y="3761"/>
                    <a:pt x="12401" y="3691"/>
                  </a:cubicBezTo>
                  <a:cubicBezTo>
                    <a:pt x="11536" y="3007"/>
                    <a:pt x="10448" y="2254"/>
                    <a:pt x="9304" y="1585"/>
                  </a:cubicBezTo>
                  <a:lnTo>
                    <a:pt x="9304" y="1585"/>
                  </a:lnTo>
                  <a:cubicBezTo>
                    <a:pt x="9374" y="1613"/>
                    <a:pt x="9444" y="1626"/>
                    <a:pt x="9513" y="1668"/>
                  </a:cubicBezTo>
                  <a:cubicBezTo>
                    <a:pt x="9904" y="1836"/>
                    <a:pt x="10336" y="2073"/>
                    <a:pt x="10741" y="2366"/>
                  </a:cubicBezTo>
                  <a:cubicBezTo>
                    <a:pt x="10778" y="2390"/>
                    <a:pt x="10800" y="2400"/>
                    <a:pt x="10811" y="2400"/>
                  </a:cubicBezTo>
                  <a:cubicBezTo>
                    <a:pt x="10837" y="2400"/>
                    <a:pt x="10796" y="2341"/>
                    <a:pt x="10727" y="2282"/>
                  </a:cubicBezTo>
                  <a:cubicBezTo>
                    <a:pt x="10629" y="2212"/>
                    <a:pt x="10532" y="2115"/>
                    <a:pt x="10420" y="2031"/>
                  </a:cubicBezTo>
                  <a:cubicBezTo>
                    <a:pt x="10322" y="1947"/>
                    <a:pt x="10197" y="1878"/>
                    <a:pt x="10071" y="1794"/>
                  </a:cubicBezTo>
                  <a:cubicBezTo>
                    <a:pt x="9471" y="1334"/>
                    <a:pt x="8788" y="929"/>
                    <a:pt x="8091" y="692"/>
                  </a:cubicBezTo>
                  <a:cubicBezTo>
                    <a:pt x="7588" y="497"/>
                    <a:pt x="7044" y="371"/>
                    <a:pt x="6514" y="301"/>
                  </a:cubicBezTo>
                  <a:cubicBezTo>
                    <a:pt x="6361" y="287"/>
                    <a:pt x="6207" y="273"/>
                    <a:pt x="6054" y="273"/>
                  </a:cubicBezTo>
                  <a:cubicBezTo>
                    <a:pt x="6068" y="260"/>
                    <a:pt x="6082" y="232"/>
                    <a:pt x="6124" y="218"/>
                  </a:cubicBezTo>
                  <a:cubicBezTo>
                    <a:pt x="6221" y="190"/>
                    <a:pt x="6333" y="148"/>
                    <a:pt x="6514" y="134"/>
                  </a:cubicBezTo>
                  <a:cubicBezTo>
                    <a:pt x="6584" y="134"/>
                    <a:pt x="6514" y="78"/>
                    <a:pt x="6431" y="64"/>
                  </a:cubicBezTo>
                  <a:cubicBezTo>
                    <a:pt x="6202" y="17"/>
                    <a:pt x="5986" y="1"/>
                    <a:pt x="5777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6"/>
            <p:cNvSpPr/>
            <p:nvPr/>
          </p:nvSpPr>
          <p:spPr>
            <a:xfrm>
              <a:off x="267717" y="2756348"/>
              <a:ext cx="509488" cy="382907"/>
            </a:xfrm>
            <a:custGeom>
              <a:avLst/>
              <a:gdLst/>
              <a:ahLst/>
              <a:cxnLst/>
              <a:rect l="l" t="t" r="r" b="b"/>
              <a:pathLst>
                <a:path w="11759" h="8837" extrusionOk="0">
                  <a:moveTo>
                    <a:pt x="2134" y="5468"/>
                  </a:moveTo>
                  <a:cubicBezTo>
                    <a:pt x="2134" y="5482"/>
                    <a:pt x="2131" y="5492"/>
                    <a:pt x="2127" y="5499"/>
                  </a:cubicBezTo>
                  <a:lnTo>
                    <a:pt x="2127" y="5499"/>
                  </a:lnTo>
                  <a:cubicBezTo>
                    <a:pt x="2134" y="5492"/>
                    <a:pt x="2134" y="5482"/>
                    <a:pt x="2134" y="5468"/>
                  </a:cubicBezTo>
                  <a:close/>
                  <a:moveTo>
                    <a:pt x="11759" y="0"/>
                  </a:moveTo>
                  <a:lnTo>
                    <a:pt x="11577" y="167"/>
                  </a:lnTo>
                  <a:cubicBezTo>
                    <a:pt x="11536" y="223"/>
                    <a:pt x="11466" y="307"/>
                    <a:pt x="11368" y="391"/>
                  </a:cubicBezTo>
                  <a:cubicBezTo>
                    <a:pt x="11284" y="488"/>
                    <a:pt x="11201" y="586"/>
                    <a:pt x="11089" y="711"/>
                  </a:cubicBezTo>
                  <a:cubicBezTo>
                    <a:pt x="10699" y="1186"/>
                    <a:pt x="10155" y="1883"/>
                    <a:pt x="9583" y="2762"/>
                  </a:cubicBezTo>
                  <a:cubicBezTo>
                    <a:pt x="9290" y="3208"/>
                    <a:pt x="8969" y="3669"/>
                    <a:pt x="8634" y="4185"/>
                  </a:cubicBezTo>
                  <a:cubicBezTo>
                    <a:pt x="8299" y="4673"/>
                    <a:pt x="7937" y="5189"/>
                    <a:pt x="7518" y="5677"/>
                  </a:cubicBezTo>
                  <a:cubicBezTo>
                    <a:pt x="7100" y="6193"/>
                    <a:pt x="6654" y="6681"/>
                    <a:pt x="6123" y="7100"/>
                  </a:cubicBezTo>
                  <a:cubicBezTo>
                    <a:pt x="5858" y="7309"/>
                    <a:pt x="5579" y="7477"/>
                    <a:pt x="5273" y="7616"/>
                  </a:cubicBezTo>
                  <a:cubicBezTo>
                    <a:pt x="4952" y="7755"/>
                    <a:pt x="4645" y="7881"/>
                    <a:pt x="4310" y="7965"/>
                  </a:cubicBezTo>
                  <a:cubicBezTo>
                    <a:pt x="3975" y="8048"/>
                    <a:pt x="3655" y="8118"/>
                    <a:pt x="3320" y="8174"/>
                  </a:cubicBezTo>
                  <a:cubicBezTo>
                    <a:pt x="3097" y="8211"/>
                    <a:pt x="2867" y="8224"/>
                    <a:pt x="2640" y="8224"/>
                  </a:cubicBezTo>
                  <a:cubicBezTo>
                    <a:pt x="2526" y="8224"/>
                    <a:pt x="2413" y="8220"/>
                    <a:pt x="2302" y="8216"/>
                  </a:cubicBezTo>
                  <a:cubicBezTo>
                    <a:pt x="1981" y="8188"/>
                    <a:pt x="1646" y="8146"/>
                    <a:pt x="1353" y="8034"/>
                  </a:cubicBezTo>
                  <a:cubicBezTo>
                    <a:pt x="1046" y="7937"/>
                    <a:pt x="767" y="7769"/>
                    <a:pt x="558" y="7560"/>
                  </a:cubicBezTo>
                  <a:cubicBezTo>
                    <a:pt x="349" y="7351"/>
                    <a:pt x="209" y="7072"/>
                    <a:pt x="140" y="6793"/>
                  </a:cubicBezTo>
                  <a:cubicBezTo>
                    <a:pt x="70" y="6514"/>
                    <a:pt x="98" y="6221"/>
                    <a:pt x="126" y="5928"/>
                  </a:cubicBezTo>
                  <a:lnTo>
                    <a:pt x="181" y="5607"/>
                  </a:lnTo>
                  <a:cubicBezTo>
                    <a:pt x="195" y="5510"/>
                    <a:pt x="237" y="5398"/>
                    <a:pt x="265" y="5301"/>
                  </a:cubicBezTo>
                  <a:cubicBezTo>
                    <a:pt x="321" y="5091"/>
                    <a:pt x="405" y="4910"/>
                    <a:pt x="516" y="4757"/>
                  </a:cubicBezTo>
                  <a:cubicBezTo>
                    <a:pt x="614" y="4617"/>
                    <a:pt x="739" y="4519"/>
                    <a:pt x="865" y="4408"/>
                  </a:cubicBezTo>
                  <a:cubicBezTo>
                    <a:pt x="1004" y="4296"/>
                    <a:pt x="1144" y="4240"/>
                    <a:pt x="1297" y="4185"/>
                  </a:cubicBezTo>
                  <a:cubicBezTo>
                    <a:pt x="1451" y="4129"/>
                    <a:pt x="1632" y="4101"/>
                    <a:pt x="1785" y="4101"/>
                  </a:cubicBezTo>
                  <a:cubicBezTo>
                    <a:pt x="1953" y="4101"/>
                    <a:pt x="2120" y="4115"/>
                    <a:pt x="2274" y="4157"/>
                  </a:cubicBezTo>
                  <a:cubicBezTo>
                    <a:pt x="2427" y="4213"/>
                    <a:pt x="2608" y="4296"/>
                    <a:pt x="2748" y="4464"/>
                  </a:cubicBezTo>
                  <a:cubicBezTo>
                    <a:pt x="2818" y="4533"/>
                    <a:pt x="2859" y="4617"/>
                    <a:pt x="2915" y="4701"/>
                  </a:cubicBezTo>
                  <a:cubicBezTo>
                    <a:pt x="2971" y="4784"/>
                    <a:pt x="2999" y="4896"/>
                    <a:pt x="3027" y="4994"/>
                  </a:cubicBezTo>
                  <a:cubicBezTo>
                    <a:pt x="3041" y="5133"/>
                    <a:pt x="3041" y="5273"/>
                    <a:pt x="2999" y="5412"/>
                  </a:cubicBezTo>
                  <a:cubicBezTo>
                    <a:pt x="2985" y="5468"/>
                    <a:pt x="2985" y="5524"/>
                    <a:pt x="2957" y="5552"/>
                  </a:cubicBezTo>
                  <a:cubicBezTo>
                    <a:pt x="2929" y="5621"/>
                    <a:pt x="2887" y="5677"/>
                    <a:pt x="2846" y="5733"/>
                  </a:cubicBezTo>
                  <a:cubicBezTo>
                    <a:pt x="2790" y="5789"/>
                    <a:pt x="2748" y="5831"/>
                    <a:pt x="2692" y="5872"/>
                  </a:cubicBezTo>
                  <a:cubicBezTo>
                    <a:pt x="2567" y="5942"/>
                    <a:pt x="2441" y="5970"/>
                    <a:pt x="2329" y="5970"/>
                  </a:cubicBezTo>
                  <a:cubicBezTo>
                    <a:pt x="2343" y="5970"/>
                    <a:pt x="2343" y="5956"/>
                    <a:pt x="2357" y="5942"/>
                  </a:cubicBezTo>
                  <a:cubicBezTo>
                    <a:pt x="2371" y="5928"/>
                    <a:pt x="2371" y="5900"/>
                    <a:pt x="2371" y="5900"/>
                  </a:cubicBezTo>
                  <a:cubicBezTo>
                    <a:pt x="2371" y="5886"/>
                    <a:pt x="2399" y="5886"/>
                    <a:pt x="2399" y="5872"/>
                  </a:cubicBezTo>
                  <a:cubicBezTo>
                    <a:pt x="2399" y="5817"/>
                    <a:pt x="2357" y="5789"/>
                    <a:pt x="2302" y="5747"/>
                  </a:cubicBezTo>
                  <a:cubicBezTo>
                    <a:pt x="2288" y="5733"/>
                    <a:pt x="2260" y="5719"/>
                    <a:pt x="2232" y="5691"/>
                  </a:cubicBezTo>
                  <a:cubicBezTo>
                    <a:pt x="2218" y="5691"/>
                    <a:pt x="2204" y="5677"/>
                    <a:pt x="2204" y="5677"/>
                  </a:cubicBezTo>
                  <a:lnTo>
                    <a:pt x="2190" y="5663"/>
                  </a:lnTo>
                  <a:lnTo>
                    <a:pt x="2190" y="5649"/>
                  </a:lnTo>
                  <a:cubicBezTo>
                    <a:pt x="2162" y="5621"/>
                    <a:pt x="2148" y="5593"/>
                    <a:pt x="2148" y="5580"/>
                  </a:cubicBezTo>
                  <a:lnTo>
                    <a:pt x="2148" y="5552"/>
                  </a:lnTo>
                  <a:lnTo>
                    <a:pt x="2148" y="5538"/>
                  </a:lnTo>
                  <a:lnTo>
                    <a:pt x="2148" y="5527"/>
                  </a:lnTo>
                  <a:lnTo>
                    <a:pt x="2148" y="5527"/>
                  </a:lnTo>
                  <a:cubicBezTo>
                    <a:pt x="2153" y="5527"/>
                    <a:pt x="2158" y="5525"/>
                    <a:pt x="2154" y="5525"/>
                  </a:cubicBezTo>
                  <a:cubicBezTo>
                    <a:pt x="2153" y="5525"/>
                    <a:pt x="2151" y="5525"/>
                    <a:pt x="2148" y="5525"/>
                  </a:cubicBezTo>
                  <a:lnTo>
                    <a:pt x="2148" y="5525"/>
                  </a:lnTo>
                  <a:lnTo>
                    <a:pt x="2148" y="5524"/>
                  </a:lnTo>
                  <a:cubicBezTo>
                    <a:pt x="2147" y="5524"/>
                    <a:pt x="2145" y="5525"/>
                    <a:pt x="2145" y="5526"/>
                  </a:cubicBezTo>
                  <a:lnTo>
                    <a:pt x="2145" y="5526"/>
                  </a:lnTo>
                  <a:cubicBezTo>
                    <a:pt x="2134" y="5527"/>
                    <a:pt x="2114" y="5531"/>
                    <a:pt x="2078" y="5538"/>
                  </a:cubicBezTo>
                  <a:lnTo>
                    <a:pt x="2078" y="5510"/>
                  </a:lnTo>
                  <a:cubicBezTo>
                    <a:pt x="2099" y="5510"/>
                    <a:pt x="2112" y="5508"/>
                    <a:pt x="2120" y="5504"/>
                  </a:cubicBezTo>
                  <a:lnTo>
                    <a:pt x="2120" y="5504"/>
                  </a:lnTo>
                  <a:lnTo>
                    <a:pt x="2120" y="5510"/>
                  </a:lnTo>
                  <a:cubicBezTo>
                    <a:pt x="2120" y="5510"/>
                    <a:pt x="2124" y="5506"/>
                    <a:pt x="2127" y="5499"/>
                  </a:cubicBezTo>
                  <a:lnTo>
                    <a:pt x="2127" y="5499"/>
                  </a:lnTo>
                  <a:cubicBezTo>
                    <a:pt x="2125" y="5501"/>
                    <a:pt x="2123" y="5503"/>
                    <a:pt x="2120" y="5504"/>
                  </a:cubicBezTo>
                  <a:lnTo>
                    <a:pt x="2120" y="5504"/>
                  </a:lnTo>
                  <a:lnTo>
                    <a:pt x="2120" y="5496"/>
                  </a:lnTo>
                  <a:cubicBezTo>
                    <a:pt x="2120" y="5496"/>
                    <a:pt x="2120" y="5468"/>
                    <a:pt x="2134" y="5468"/>
                  </a:cubicBezTo>
                  <a:cubicBezTo>
                    <a:pt x="2134" y="5440"/>
                    <a:pt x="2148" y="5398"/>
                    <a:pt x="2148" y="5384"/>
                  </a:cubicBezTo>
                  <a:cubicBezTo>
                    <a:pt x="2162" y="5356"/>
                    <a:pt x="2162" y="5328"/>
                    <a:pt x="2162" y="5301"/>
                  </a:cubicBezTo>
                  <a:cubicBezTo>
                    <a:pt x="2162" y="5287"/>
                    <a:pt x="2148" y="5259"/>
                    <a:pt x="2148" y="5245"/>
                  </a:cubicBezTo>
                  <a:cubicBezTo>
                    <a:pt x="2134" y="5231"/>
                    <a:pt x="2120" y="5231"/>
                    <a:pt x="2106" y="5217"/>
                  </a:cubicBezTo>
                  <a:cubicBezTo>
                    <a:pt x="2078" y="5189"/>
                    <a:pt x="2050" y="5189"/>
                    <a:pt x="2023" y="5189"/>
                  </a:cubicBezTo>
                  <a:lnTo>
                    <a:pt x="1981" y="5189"/>
                  </a:lnTo>
                  <a:cubicBezTo>
                    <a:pt x="1967" y="5189"/>
                    <a:pt x="1939" y="5189"/>
                    <a:pt x="1925" y="5217"/>
                  </a:cubicBezTo>
                  <a:cubicBezTo>
                    <a:pt x="1855" y="5231"/>
                    <a:pt x="1771" y="5287"/>
                    <a:pt x="1716" y="5384"/>
                  </a:cubicBezTo>
                  <a:cubicBezTo>
                    <a:pt x="1632" y="5566"/>
                    <a:pt x="1660" y="5803"/>
                    <a:pt x="1799" y="5984"/>
                  </a:cubicBezTo>
                  <a:lnTo>
                    <a:pt x="1855" y="6026"/>
                  </a:lnTo>
                  <a:cubicBezTo>
                    <a:pt x="1869" y="6054"/>
                    <a:pt x="1911" y="6068"/>
                    <a:pt x="1925" y="6082"/>
                  </a:cubicBezTo>
                  <a:cubicBezTo>
                    <a:pt x="1967" y="6124"/>
                    <a:pt x="2023" y="6137"/>
                    <a:pt x="2064" y="6151"/>
                  </a:cubicBezTo>
                  <a:cubicBezTo>
                    <a:pt x="2138" y="6183"/>
                    <a:pt x="2219" y="6198"/>
                    <a:pt x="2290" y="6198"/>
                  </a:cubicBezTo>
                  <a:cubicBezTo>
                    <a:pt x="2314" y="6198"/>
                    <a:pt x="2336" y="6197"/>
                    <a:pt x="2357" y="6193"/>
                  </a:cubicBezTo>
                  <a:cubicBezTo>
                    <a:pt x="2553" y="6193"/>
                    <a:pt x="2720" y="6096"/>
                    <a:pt x="2873" y="5998"/>
                  </a:cubicBezTo>
                  <a:cubicBezTo>
                    <a:pt x="3013" y="5872"/>
                    <a:pt x="3111" y="5733"/>
                    <a:pt x="3152" y="5552"/>
                  </a:cubicBezTo>
                  <a:cubicBezTo>
                    <a:pt x="3250" y="5259"/>
                    <a:pt x="3194" y="4924"/>
                    <a:pt x="3055" y="4673"/>
                  </a:cubicBezTo>
                  <a:cubicBezTo>
                    <a:pt x="2915" y="4394"/>
                    <a:pt x="2636" y="4157"/>
                    <a:pt x="2343" y="4087"/>
                  </a:cubicBezTo>
                  <a:cubicBezTo>
                    <a:pt x="2190" y="4045"/>
                    <a:pt x="2037" y="4017"/>
                    <a:pt x="1869" y="4017"/>
                  </a:cubicBezTo>
                  <a:cubicBezTo>
                    <a:pt x="1716" y="4017"/>
                    <a:pt x="1562" y="4045"/>
                    <a:pt x="1409" y="4087"/>
                  </a:cubicBezTo>
                  <a:cubicBezTo>
                    <a:pt x="1144" y="4157"/>
                    <a:pt x="893" y="4296"/>
                    <a:pt x="711" y="4478"/>
                  </a:cubicBezTo>
                  <a:cubicBezTo>
                    <a:pt x="516" y="4645"/>
                    <a:pt x="349" y="4882"/>
                    <a:pt x="265" y="5133"/>
                  </a:cubicBezTo>
                  <a:cubicBezTo>
                    <a:pt x="237" y="5189"/>
                    <a:pt x="237" y="5259"/>
                    <a:pt x="195" y="5328"/>
                  </a:cubicBezTo>
                  <a:cubicBezTo>
                    <a:pt x="181" y="5398"/>
                    <a:pt x="167" y="5454"/>
                    <a:pt x="140" y="5524"/>
                  </a:cubicBezTo>
                  <a:lnTo>
                    <a:pt x="98" y="5733"/>
                  </a:lnTo>
                  <a:cubicBezTo>
                    <a:pt x="84" y="5803"/>
                    <a:pt x="56" y="5872"/>
                    <a:pt x="56" y="5942"/>
                  </a:cubicBezTo>
                  <a:cubicBezTo>
                    <a:pt x="28" y="6235"/>
                    <a:pt x="0" y="6528"/>
                    <a:pt x="70" y="6849"/>
                  </a:cubicBezTo>
                  <a:cubicBezTo>
                    <a:pt x="126" y="7142"/>
                    <a:pt x="279" y="7435"/>
                    <a:pt x="516" y="7672"/>
                  </a:cubicBezTo>
                  <a:lnTo>
                    <a:pt x="614" y="7769"/>
                  </a:lnTo>
                  <a:cubicBezTo>
                    <a:pt x="656" y="7811"/>
                    <a:pt x="697" y="7839"/>
                    <a:pt x="739" y="7853"/>
                  </a:cubicBezTo>
                  <a:cubicBezTo>
                    <a:pt x="802" y="7905"/>
                    <a:pt x="864" y="7942"/>
                    <a:pt x="932" y="7980"/>
                  </a:cubicBezTo>
                  <a:lnTo>
                    <a:pt x="932" y="7980"/>
                  </a:lnTo>
                  <a:cubicBezTo>
                    <a:pt x="892" y="7961"/>
                    <a:pt x="846" y="7943"/>
                    <a:pt x="795" y="7909"/>
                  </a:cubicBezTo>
                  <a:cubicBezTo>
                    <a:pt x="753" y="7895"/>
                    <a:pt x="697" y="7881"/>
                    <a:pt x="670" y="7839"/>
                  </a:cubicBezTo>
                  <a:lnTo>
                    <a:pt x="600" y="7811"/>
                  </a:lnTo>
                  <a:cubicBezTo>
                    <a:pt x="586" y="7783"/>
                    <a:pt x="558" y="7783"/>
                    <a:pt x="544" y="7769"/>
                  </a:cubicBezTo>
                  <a:cubicBezTo>
                    <a:pt x="391" y="7686"/>
                    <a:pt x="251" y="7560"/>
                    <a:pt x="195" y="7546"/>
                  </a:cubicBezTo>
                  <a:cubicBezTo>
                    <a:pt x="186" y="7544"/>
                    <a:pt x="178" y="7543"/>
                    <a:pt x="172" y="7543"/>
                  </a:cubicBezTo>
                  <a:cubicBezTo>
                    <a:pt x="141" y="7543"/>
                    <a:pt x="149" y="7572"/>
                    <a:pt x="195" y="7630"/>
                  </a:cubicBezTo>
                  <a:cubicBezTo>
                    <a:pt x="209" y="7672"/>
                    <a:pt x="251" y="7700"/>
                    <a:pt x="279" y="7755"/>
                  </a:cubicBezTo>
                  <a:cubicBezTo>
                    <a:pt x="321" y="7811"/>
                    <a:pt x="377" y="7839"/>
                    <a:pt x="418" y="7895"/>
                  </a:cubicBezTo>
                  <a:cubicBezTo>
                    <a:pt x="628" y="8090"/>
                    <a:pt x="949" y="8244"/>
                    <a:pt x="1074" y="8299"/>
                  </a:cubicBezTo>
                  <a:cubicBezTo>
                    <a:pt x="1395" y="8439"/>
                    <a:pt x="1730" y="8481"/>
                    <a:pt x="2050" y="8509"/>
                  </a:cubicBezTo>
                  <a:cubicBezTo>
                    <a:pt x="1869" y="8523"/>
                    <a:pt x="1744" y="8537"/>
                    <a:pt x="1660" y="8592"/>
                  </a:cubicBezTo>
                  <a:cubicBezTo>
                    <a:pt x="1590" y="8620"/>
                    <a:pt x="1576" y="8676"/>
                    <a:pt x="1646" y="8746"/>
                  </a:cubicBezTo>
                  <a:cubicBezTo>
                    <a:pt x="1692" y="8791"/>
                    <a:pt x="1858" y="8837"/>
                    <a:pt x="1993" y="8837"/>
                  </a:cubicBezTo>
                  <a:cubicBezTo>
                    <a:pt x="2024" y="8837"/>
                    <a:pt x="2053" y="8835"/>
                    <a:pt x="2078" y="8830"/>
                  </a:cubicBezTo>
                  <a:cubicBezTo>
                    <a:pt x="2218" y="8830"/>
                    <a:pt x="2371" y="8816"/>
                    <a:pt x="2539" y="8802"/>
                  </a:cubicBezTo>
                  <a:cubicBezTo>
                    <a:pt x="2692" y="8788"/>
                    <a:pt x="2832" y="8760"/>
                    <a:pt x="2985" y="8732"/>
                  </a:cubicBezTo>
                  <a:cubicBezTo>
                    <a:pt x="3278" y="8676"/>
                    <a:pt x="3599" y="8592"/>
                    <a:pt x="3906" y="8481"/>
                  </a:cubicBezTo>
                  <a:cubicBezTo>
                    <a:pt x="4226" y="8383"/>
                    <a:pt x="4519" y="8258"/>
                    <a:pt x="4812" y="8118"/>
                  </a:cubicBezTo>
                  <a:cubicBezTo>
                    <a:pt x="5119" y="7979"/>
                    <a:pt x="5412" y="7825"/>
                    <a:pt x="5705" y="7672"/>
                  </a:cubicBezTo>
                  <a:lnTo>
                    <a:pt x="5705" y="7672"/>
                  </a:lnTo>
                  <a:cubicBezTo>
                    <a:pt x="5649" y="7714"/>
                    <a:pt x="5607" y="7755"/>
                    <a:pt x="5538" y="7811"/>
                  </a:cubicBezTo>
                  <a:cubicBezTo>
                    <a:pt x="5203" y="8062"/>
                    <a:pt x="4770" y="8313"/>
                    <a:pt x="4254" y="8467"/>
                  </a:cubicBezTo>
                  <a:cubicBezTo>
                    <a:pt x="4161" y="8504"/>
                    <a:pt x="4174" y="8523"/>
                    <a:pt x="4225" y="8523"/>
                  </a:cubicBezTo>
                  <a:cubicBezTo>
                    <a:pt x="4251" y="8523"/>
                    <a:pt x="4287" y="8518"/>
                    <a:pt x="4324" y="8509"/>
                  </a:cubicBezTo>
                  <a:cubicBezTo>
                    <a:pt x="4450" y="8467"/>
                    <a:pt x="4575" y="8439"/>
                    <a:pt x="4701" y="8383"/>
                  </a:cubicBezTo>
                  <a:cubicBezTo>
                    <a:pt x="4812" y="8327"/>
                    <a:pt x="4952" y="8299"/>
                    <a:pt x="5091" y="8230"/>
                  </a:cubicBezTo>
                  <a:cubicBezTo>
                    <a:pt x="5468" y="8090"/>
                    <a:pt x="5817" y="7895"/>
                    <a:pt x="6137" y="7672"/>
                  </a:cubicBezTo>
                  <a:cubicBezTo>
                    <a:pt x="6179" y="7630"/>
                    <a:pt x="6235" y="7616"/>
                    <a:pt x="6263" y="7588"/>
                  </a:cubicBezTo>
                  <a:lnTo>
                    <a:pt x="6388" y="7477"/>
                  </a:lnTo>
                  <a:cubicBezTo>
                    <a:pt x="6472" y="7407"/>
                    <a:pt x="6528" y="7351"/>
                    <a:pt x="6598" y="7281"/>
                  </a:cubicBezTo>
                  <a:cubicBezTo>
                    <a:pt x="6737" y="7142"/>
                    <a:pt x="6877" y="7016"/>
                    <a:pt x="6974" y="6877"/>
                  </a:cubicBezTo>
                  <a:lnTo>
                    <a:pt x="7239" y="6570"/>
                  </a:lnTo>
                  <a:cubicBezTo>
                    <a:pt x="7323" y="6458"/>
                    <a:pt x="7393" y="6361"/>
                    <a:pt x="7490" y="6249"/>
                  </a:cubicBezTo>
                  <a:lnTo>
                    <a:pt x="7602" y="6096"/>
                  </a:lnTo>
                  <a:lnTo>
                    <a:pt x="7714" y="5942"/>
                  </a:lnTo>
                  <a:cubicBezTo>
                    <a:pt x="7783" y="5831"/>
                    <a:pt x="7853" y="5733"/>
                    <a:pt x="7937" y="5607"/>
                  </a:cubicBezTo>
                  <a:cubicBezTo>
                    <a:pt x="8020" y="5468"/>
                    <a:pt x="8090" y="5328"/>
                    <a:pt x="8188" y="5203"/>
                  </a:cubicBezTo>
                  <a:lnTo>
                    <a:pt x="8188" y="5301"/>
                  </a:lnTo>
                  <a:cubicBezTo>
                    <a:pt x="8160" y="5398"/>
                    <a:pt x="8160" y="5524"/>
                    <a:pt x="8076" y="5691"/>
                  </a:cubicBezTo>
                  <a:cubicBezTo>
                    <a:pt x="8066" y="5716"/>
                    <a:pt x="8071" y="5727"/>
                    <a:pt x="8082" y="5727"/>
                  </a:cubicBezTo>
                  <a:cubicBezTo>
                    <a:pt x="8102" y="5727"/>
                    <a:pt x="8142" y="5694"/>
                    <a:pt x="8160" y="5649"/>
                  </a:cubicBezTo>
                  <a:cubicBezTo>
                    <a:pt x="8634" y="4994"/>
                    <a:pt x="8829" y="4394"/>
                    <a:pt x="9178" y="3724"/>
                  </a:cubicBezTo>
                  <a:cubicBezTo>
                    <a:pt x="9527" y="3083"/>
                    <a:pt x="9904" y="2441"/>
                    <a:pt x="10322" y="1785"/>
                  </a:cubicBezTo>
                  <a:cubicBezTo>
                    <a:pt x="10740" y="1158"/>
                    <a:pt x="11215" y="558"/>
                    <a:pt x="11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6"/>
            <p:cNvSpPr/>
            <p:nvPr/>
          </p:nvSpPr>
          <p:spPr>
            <a:xfrm>
              <a:off x="247134" y="538743"/>
              <a:ext cx="420710" cy="729201"/>
            </a:xfrm>
            <a:custGeom>
              <a:avLst/>
              <a:gdLst/>
              <a:ahLst/>
              <a:cxnLst/>
              <a:rect l="l" t="t" r="r" b="b"/>
              <a:pathLst>
                <a:path w="9710" h="16829" extrusionOk="0">
                  <a:moveTo>
                    <a:pt x="3111" y="11508"/>
                  </a:moveTo>
                  <a:lnTo>
                    <a:pt x="3097" y="11550"/>
                  </a:lnTo>
                  <a:cubicBezTo>
                    <a:pt x="3111" y="11550"/>
                    <a:pt x="3111" y="11550"/>
                    <a:pt x="3111" y="11508"/>
                  </a:cubicBezTo>
                  <a:close/>
                  <a:moveTo>
                    <a:pt x="7784" y="1"/>
                  </a:moveTo>
                  <a:lnTo>
                    <a:pt x="7631" y="363"/>
                  </a:lnTo>
                  <a:cubicBezTo>
                    <a:pt x="7533" y="614"/>
                    <a:pt x="7394" y="949"/>
                    <a:pt x="7212" y="1395"/>
                  </a:cubicBezTo>
                  <a:cubicBezTo>
                    <a:pt x="7045" y="1856"/>
                    <a:pt x="6863" y="2414"/>
                    <a:pt x="6724" y="3069"/>
                  </a:cubicBezTo>
                  <a:cubicBezTo>
                    <a:pt x="6654" y="3404"/>
                    <a:pt x="6598" y="3767"/>
                    <a:pt x="6585" y="4157"/>
                  </a:cubicBezTo>
                  <a:cubicBezTo>
                    <a:pt x="6571" y="4534"/>
                    <a:pt x="6571" y="4938"/>
                    <a:pt x="6626" y="5357"/>
                  </a:cubicBezTo>
                  <a:cubicBezTo>
                    <a:pt x="6668" y="5775"/>
                    <a:pt x="6780" y="6208"/>
                    <a:pt x="6919" y="6626"/>
                  </a:cubicBezTo>
                  <a:cubicBezTo>
                    <a:pt x="7059" y="7059"/>
                    <a:pt x="7254" y="7477"/>
                    <a:pt x="7477" y="7896"/>
                  </a:cubicBezTo>
                  <a:cubicBezTo>
                    <a:pt x="7896" y="8760"/>
                    <a:pt x="8412" y="9597"/>
                    <a:pt x="8747" y="10518"/>
                  </a:cubicBezTo>
                  <a:cubicBezTo>
                    <a:pt x="8928" y="10964"/>
                    <a:pt x="9039" y="11452"/>
                    <a:pt x="9067" y="11969"/>
                  </a:cubicBezTo>
                  <a:cubicBezTo>
                    <a:pt x="9081" y="12457"/>
                    <a:pt x="9026" y="12959"/>
                    <a:pt x="8830" y="13433"/>
                  </a:cubicBezTo>
                  <a:lnTo>
                    <a:pt x="8761" y="13601"/>
                  </a:lnTo>
                  <a:cubicBezTo>
                    <a:pt x="8747" y="13656"/>
                    <a:pt x="8719" y="13712"/>
                    <a:pt x="8677" y="13782"/>
                  </a:cubicBezTo>
                  <a:lnTo>
                    <a:pt x="8649" y="13866"/>
                  </a:lnTo>
                  <a:lnTo>
                    <a:pt x="8593" y="13949"/>
                  </a:lnTo>
                  <a:lnTo>
                    <a:pt x="8482" y="14103"/>
                  </a:lnTo>
                  <a:cubicBezTo>
                    <a:pt x="8342" y="14312"/>
                    <a:pt x="8189" y="14507"/>
                    <a:pt x="7993" y="14688"/>
                  </a:cubicBezTo>
                  <a:cubicBezTo>
                    <a:pt x="7812" y="14856"/>
                    <a:pt x="7617" y="15037"/>
                    <a:pt x="7407" y="15149"/>
                  </a:cubicBezTo>
                  <a:lnTo>
                    <a:pt x="7254" y="15260"/>
                  </a:lnTo>
                  <a:cubicBezTo>
                    <a:pt x="7198" y="15288"/>
                    <a:pt x="7142" y="15330"/>
                    <a:pt x="7073" y="15358"/>
                  </a:cubicBezTo>
                  <a:cubicBezTo>
                    <a:pt x="6947" y="15414"/>
                    <a:pt x="6850" y="15484"/>
                    <a:pt x="6724" y="15539"/>
                  </a:cubicBezTo>
                  <a:cubicBezTo>
                    <a:pt x="6501" y="15637"/>
                    <a:pt x="6236" y="15735"/>
                    <a:pt x="5999" y="15804"/>
                  </a:cubicBezTo>
                  <a:cubicBezTo>
                    <a:pt x="5873" y="15832"/>
                    <a:pt x="5748" y="15874"/>
                    <a:pt x="5608" y="15888"/>
                  </a:cubicBezTo>
                  <a:lnTo>
                    <a:pt x="5413" y="15916"/>
                  </a:lnTo>
                  <a:lnTo>
                    <a:pt x="5232" y="15958"/>
                  </a:lnTo>
                  <a:cubicBezTo>
                    <a:pt x="4952" y="15995"/>
                    <a:pt x="4676" y="16012"/>
                    <a:pt x="4402" y="16012"/>
                  </a:cubicBezTo>
                  <a:cubicBezTo>
                    <a:pt x="4157" y="16012"/>
                    <a:pt x="3913" y="15998"/>
                    <a:pt x="3669" y="15972"/>
                  </a:cubicBezTo>
                  <a:cubicBezTo>
                    <a:pt x="3153" y="15916"/>
                    <a:pt x="2679" y="15804"/>
                    <a:pt x="2233" y="15567"/>
                  </a:cubicBezTo>
                  <a:cubicBezTo>
                    <a:pt x="1786" y="15344"/>
                    <a:pt x="1396" y="15051"/>
                    <a:pt x="1075" y="14688"/>
                  </a:cubicBezTo>
                  <a:cubicBezTo>
                    <a:pt x="768" y="14312"/>
                    <a:pt x="517" y="13893"/>
                    <a:pt x="363" y="13475"/>
                  </a:cubicBezTo>
                  <a:cubicBezTo>
                    <a:pt x="210" y="13043"/>
                    <a:pt x="140" y="12596"/>
                    <a:pt x="140" y="12150"/>
                  </a:cubicBezTo>
                  <a:cubicBezTo>
                    <a:pt x="140" y="12066"/>
                    <a:pt x="140" y="11982"/>
                    <a:pt x="154" y="11913"/>
                  </a:cubicBezTo>
                  <a:cubicBezTo>
                    <a:pt x="154" y="11829"/>
                    <a:pt x="168" y="11759"/>
                    <a:pt x="182" y="11662"/>
                  </a:cubicBezTo>
                  <a:cubicBezTo>
                    <a:pt x="210" y="11578"/>
                    <a:pt x="210" y="11508"/>
                    <a:pt x="224" y="11425"/>
                  </a:cubicBezTo>
                  <a:lnTo>
                    <a:pt x="238" y="11229"/>
                  </a:lnTo>
                  <a:cubicBezTo>
                    <a:pt x="238" y="11201"/>
                    <a:pt x="252" y="11159"/>
                    <a:pt x="280" y="11132"/>
                  </a:cubicBezTo>
                  <a:cubicBezTo>
                    <a:pt x="308" y="11062"/>
                    <a:pt x="322" y="10992"/>
                    <a:pt x="363" y="10894"/>
                  </a:cubicBezTo>
                  <a:lnTo>
                    <a:pt x="461" y="10685"/>
                  </a:lnTo>
                  <a:cubicBezTo>
                    <a:pt x="503" y="10616"/>
                    <a:pt x="531" y="10574"/>
                    <a:pt x="587" y="10504"/>
                  </a:cubicBezTo>
                  <a:cubicBezTo>
                    <a:pt x="628" y="10434"/>
                    <a:pt x="670" y="10378"/>
                    <a:pt x="712" y="10323"/>
                  </a:cubicBezTo>
                  <a:cubicBezTo>
                    <a:pt x="880" y="10127"/>
                    <a:pt x="1061" y="9946"/>
                    <a:pt x="1284" y="9806"/>
                  </a:cubicBezTo>
                  <a:cubicBezTo>
                    <a:pt x="1493" y="9667"/>
                    <a:pt x="1744" y="9541"/>
                    <a:pt x="1981" y="9472"/>
                  </a:cubicBezTo>
                  <a:cubicBezTo>
                    <a:pt x="2233" y="9402"/>
                    <a:pt x="2484" y="9346"/>
                    <a:pt x="2749" y="9346"/>
                  </a:cubicBezTo>
                  <a:lnTo>
                    <a:pt x="2944" y="9346"/>
                  </a:lnTo>
                  <a:cubicBezTo>
                    <a:pt x="3014" y="9346"/>
                    <a:pt x="3069" y="9360"/>
                    <a:pt x="3139" y="9360"/>
                  </a:cubicBezTo>
                  <a:lnTo>
                    <a:pt x="3237" y="9388"/>
                  </a:lnTo>
                  <a:lnTo>
                    <a:pt x="3321" y="9402"/>
                  </a:lnTo>
                  <a:cubicBezTo>
                    <a:pt x="3362" y="9402"/>
                    <a:pt x="3390" y="9416"/>
                    <a:pt x="3404" y="9416"/>
                  </a:cubicBezTo>
                  <a:lnTo>
                    <a:pt x="3502" y="9458"/>
                  </a:lnTo>
                  <a:cubicBezTo>
                    <a:pt x="3627" y="9486"/>
                    <a:pt x="3739" y="9555"/>
                    <a:pt x="3865" y="9625"/>
                  </a:cubicBezTo>
                  <a:cubicBezTo>
                    <a:pt x="3990" y="9709"/>
                    <a:pt x="4102" y="9806"/>
                    <a:pt x="4199" y="9918"/>
                  </a:cubicBezTo>
                  <a:cubicBezTo>
                    <a:pt x="4241" y="9974"/>
                    <a:pt x="4297" y="10044"/>
                    <a:pt x="4339" y="10099"/>
                  </a:cubicBezTo>
                  <a:cubicBezTo>
                    <a:pt x="4353" y="10127"/>
                    <a:pt x="4367" y="10169"/>
                    <a:pt x="4409" y="10197"/>
                  </a:cubicBezTo>
                  <a:lnTo>
                    <a:pt x="4436" y="10253"/>
                  </a:lnTo>
                  <a:lnTo>
                    <a:pt x="4450" y="10309"/>
                  </a:lnTo>
                  <a:cubicBezTo>
                    <a:pt x="4534" y="10448"/>
                    <a:pt x="4576" y="10602"/>
                    <a:pt x="4618" y="10769"/>
                  </a:cubicBezTo>
                  <a:cubicBezTo>
                    <a:pt x="4646" y="10978"/>
                    <a:pt x="4646" y="11215"/>
                    <a:pt x="4604" y="11438"/>
                  </a:cubicBezTo>
                  <a:cubicBezTo>
                    <a:pt x="4576" y="11466"/>
                    <a:pt x="4576" y="11508"/>
                    <a:pt x="4562" y="11550"/>
                  </a:cubicBezTo>
                  <a:cubicBezTo>
                    <a:pt x="4548" y="11578"/>
                    <a:pt x="4534" y="11620"/>
                    <a:pt x="4534" y="11648"/>
                  </a:cubicBezTo>
                  <a:cubicBezTo>
                    <a:pt x="4436" y="11857"/>
                    <a:pt x="4283" y="12024"/>
                    <a:pt x="4102" y="12136"/>
                  </a:cubicBezTo>
                  <a:cubicBezTo>
                    <a:pt x="4018" y="12192"/>
                    <a:pt x="3920" y="12247"/>
                    <a:pt x="3837" y="12261"/>
                  </a:cubicBezTo>
                  <a:cubicBezTo>
                    <a:pt x="3725" y="12289"/>
                    <a:pt x="3641" y="12289"/>
                    <a:pt x="3530" y="12289"/>
                  </a:cubicBezTo>
                  <a:lnTo>
                    <a:pt x="3586" y="12234"/>
                  </a:lnTo>
                  <a:cubicBezTo>
                    <a:pt x="3600" y="12220"/>
                    <a:pt x="3600" y="12192"/>
                    <a:pt x="3600" y="12164"/>
                  </a:cubicBezTo>
                  <a:cubicBezTo>
                    <a:pt x="3613" y="12150"/>
                    <a:pt x="3613" y="12136"/>
                    <a:pt x="3613" y="12122"/>
                  </a:cubicBezTo>
                  <a:cubicBezTo>
                    <a:pt x="3613" y="12024"/>
                    <a:pt x="3572" y="11982"/>
                    <a:pt x="3502" y="11941"/>
                  </a:cubicBezTo>
                  <a:cubicBezTo>
                    <a:pt x="3460" y="11927"/>
                    <a:pt x="3404" y="11885"/>
                    <a:pt x="3376" y="11871"/>
                  </a:cubicBezTo>
                  <a:cubicBezTo>
                    <a:pt x="3362" y="11871"/>
                    <a:pt x="3362" y="11857"/>
                    <a:pt x="3334" y="11857"/>
                  </a:cubicBezTo>
                  <a:cubicBezTo>
                    <a:pt x="3321" y="11857"/>
                    <a:pt x="3321" y="11843"/>
                    <a:pt x="3307" y="11843"/>
                  </a:cubicBezTo>
                  <a:lnTo>
                    <a:pt x="3265" y="11801"/>
                  </a:lnTo>
                  <a:cubicBezTo>
                    <a:pt x="3237" y="11773"/>
                    <a:pt x="3195" y="11717"/>
                    <a:pt x="3181" y="11662"/>
                  </a:cubicBezTo>
                  <a:cubicBezTo>
                    <a:pt x="3167" y="11648"/>
                    <a:pt x="3167" y="11606"/>
                    <a:pt x="3167" y="11592"/>
                  </a:cubicBezTo>
                  <a:lnTo>
                    <a:pt x="3167" y="11578"/>
                  </a:lnTo>
                  <a:lnTo>
                    <a:pt x="3167" y="11564"/>
                  </a:lnTo>
                  <a:cubicBezTo>
                    <a:pt x="3132" y="11571"/>
                    <a:pt x="3112" y="11575"/>
                    <a:pt x="3101" y="11578"/>
                  </a:cubicBezTo>
                  <a:lnTo>
                    <a:pt x="3101" y="11578"/>
                  </a:lnTo>
                  <a:cubicBezTo>
                    <a:pt x="3100" y="11578"/>
                    <a:pt x="3099" y="11578"/>
                    <a:pt x="3097" y="11578"/>
                  </a:cubicBezTo>
                  <a:lnTo>
                    <a:pt x="3097" y="11564"/>
                  </a:lnTo>
                  <a:lnTo>
                    <a:pt x="3097" y="11550"/>
                  </a:lnTo>
                  <a:cubicBezTo>
                    <a:pt x="3083" y="11508"/>
                    <a:pt x="3097" y="11480"/>
                    <a:pt x="3097" y="11438"/>
                  </a:cubicBezTo>
                  <a:cubicBezTo>
                    <a:pt x="3111" y="11411"/>
                    <a:pt x="3153" y="11355"/>
                    <a:pt x="3153" y="11313"/>
                  </a:cubicBezTo>
                  <a:cubicBezTo>
                    <a:pt x="3167" y="11285"/>
                    <a:pt x="3167" y="11229"/>
                    <a:pt x="3153" y="11173"/>
                  </a:cubicBezTo>
                  <a:cubicBezTo>
                    <a:pt x="3139" y="11132"/>
                    <a:pt x="3097" y="11090"/>
                    <a:pt x="3028" y="11062"/>
                  </a:cubicBezTo>
                  <a:cubicBezTo>
                    <a:pt x="2993" y="11041"/>
                    <a:pt x="2951" y="11030"/>
                    <a:pt x="2904" y="11030"/>
                  </a:cubicBezTo>
                  <a:cubicBezTo>
                    <a:pt x="2857" y="11030"/>
                    <a:pt x="2804" y="11041"/>
                    <a:pt x="2749" y="11062"/>
                  </a:cubicBezTo>
                  <a:cubicBezTo>
                    <a:pt x="2651" y="11090"/>
                    <a:pt x="2525" y="11201"/>
                    <a:pt x="2456" y="11355"/>
                  </a:cubicBezTo>
                  <a:cubicBezTo>
                    <a:pt x="2400" y="11494"/>
                    <a:pt x="2386" y="11648"/>
                    <a:pt x="2414" y="11801"/>
                  </a:cubicBezTo>
                  <a:cubicBezTo>
                    <a:pt x="2456" y="11969"/>
                    <a:pt x="2525" y="12136"/>
                    <a:pt x="2651" y="12261"/>
                  </a:cubicBezTo>
                  <a:cubicBezTo>
                    <a:pt x="2763" y="12387"/>
                    <a:pt x="2902" y="12485"/>
                    <a:pt x="3069" y="12540"/>
                  </a:cubicBezTo>
                  <a:cubicBezTo>
                    <a:pt x="3223" y="12596"/>
                    <a:pt x="3390" y="12596"/>
                    <a:pt x="3530" y="12596"/>
                  </a:cubicBezTo>
                  <a:cubicBezTo>
                    <a:pt x="3600" y="12596"/>
                    <a:pt x="3669" y="12568"/>
                    <a:pt x="3739" y="12554"/>
                  </a:cubicBezTo>
                  <a:cubicBezTo>
                    <a:pt x="3809" y="12540"/>
                    <a:pt x="3878" y="12526"/>
                    <a:pt x="3948" y="12485"/>
                  </a:cubicBezTo>
                  <a:cubicBezTo>
                    <a:pt x="4074" y="12429"/>
                    <a:pt x="4199" y="12359"/>
                    <a:pt x="4325" y="12275"/>
                  </a:cubicBezTo>
                  <a:cubicBezTo>
                    <a:pt x="4422" y="12192"/>
                    <a:pt x="4506" y="12080"/>
                    <a:pt x="4604" y="11969"/>
                  </a:cubicBezTo>
                  <a:cubicBezTo>
                    <a:pt x="4674" y="11843"/>
                    <a:pt x="4715" y="11717"/>
                    <a:pt x="4771" y="11592"/>
                  </a:cubicBezTo>
                  <a:cubicBezTo>
                    <a:pt x="4841" y="11369"/>
                    <a:pt x="4855" y="11104"/>
                    <a:pt x="4841" y="10881"/>
                  </a:cubicBezTo>
                  <a:cubicBezTo>
                    <a:pt x="4827" y="10643"/>
                    <a:pt x="4743" y="10406"/>
                    <a:pt x="4646" y="10225"/>
                  </a:cubicBezTo>
                  <a:cubicBezTo>
                    <a:pt x="4422" y="9779"/>
                    <a:pt x="4018" y="9430"/>
                    <a:pt x="3558" y="9276"/>
                  </a:cubicBezTo>
                  <a:cubicBezTo>
                    <a:pt x="3502" y="9262"/>
                    <a:pt x="3432" y="9249"/>
                    <a:pt x="3376" y="9221"/>
                  </a:cubicBezTo>
                  <a:cubicBezTo>
                    <a:pt x="3321" y="9207"/>
                    <a:pt x="3251" y="9207"/>
                    <a:pt x="3209" y="9193"/>
                  </a:cubicBezTo>
                  <a:cubicBezTo>
                    <a:pt x="3139" y="9193"/>
                    <a:pt x="3083" y="9179"/>
                    <a:pt x="3014" y="9179"/>
                  </a:cubicBezTo>
                  <a:lnTo>
                    <a:pt x="2651" y="9179"/>
                  </a:lnTo>
                  <a:cubicBezTo>
                    <a:pt x="2581" y="9179"/>
                    <a:pt x="2525" y="9179"/>
                    <a:pt x="2456" y="9193"/>
                  </a:cubicBezTo>
                  <a:cubicBezTo>
                    <a:pt x="2330" y="9207"/>
                    <a:pt x="2205" y="9221"/>
                    <a:pt x="2093" y="9262"/>
                  </a:cubicBezTo>
                  <a:cubicBezTo>
                    <a:pt x="1689" y="9360"/>
                    <a:pt x="1298" y="9555"/>
                    <a:pt x="991" y="9834"/>
                  </a:cubicBezTo>
                  <a:cubicBezTo>
                    <a:pt x="670" y="10113"/>
                    <a:pt x="433" y="10448"/>
                    <a:pt x="252" y="10825"/>
                  </a:cubicBezTo>
                  <a:cubicBezTo>
                    <a:pt x="224" y="10922"/>
                    <a:pt x="182" y="11020"/>
                    <a:pt x="154" y="11104"/>
                  </a:cubicBezTo>
                  <a:cubicBezTo>
                    <a:pt x="140" y="11215"/>
                    <a:pt x="98" y="11299"/>
                    <a:pt x="84" y="11411"/>
                  </a:cubicBezTo>
                  <a:lnTo>
                    <a:pt x="29" y="11717"/>
                  </a:lnTo>
                  <a:cubicBezTo>
                    <a:pt x="15" y="11829"/>
                    <a:pt x="15" y="11927"/>
                    <a:pt x="15" y="12052"/>
                  </a:cubicBezTo>
                  <a:cubicBezTo>
                    <a:pt x="1" y="12499"/>
                    <a:pt x="71" y="12973"/>
                    <a:pt x="224" y="13447"/>
                  </a:cubicBezTo>
                  <a:cubicBezTo>
                    <a:pt x="377" y="13893"/>
                    <a:pt x="628" y="14340"/>
                    <a:pt x="949" y="14716"/>
                  </a:cubicBezTo>
                  <a:cubicBezTo>
                    <a:pt x="1005" y="14772"/>
                    <a:pt x="1061" y="14842"/>
                    <a:pt x="1117" y="14898"/>
                  </a:cubicBezTo>
                  <a:cubicBezTo>
                    <a:pt x="1159" y="14940"/>
                    <a:pt x="1228" y="14995"/>
                    <a:pt x="1284" y="15051"/>
                  </a:cubicBezTo>
                  <a:lnTo>
                    <a:pt x="1368" y="15135"/>
                  </a:lnTo>
                  <a:cubicBezTo>
                    <a:pt x="1410" y="15177"/>
                    <a:pt x="1424" y="15191"/>
                    <a:pt x="1465" y="15205"/>
                  </a:cubicBezTo>
                  <a:lnTo>
                    <a:pt x="1610" y="15316"/>
                  </a:lnTo>
                  <a:lnTo>
                    <a:pt x="1610" y="15316"/>
                  </a:lnTo>
                  <a:cubicBezTo>
                    <a:pt x="1581" y="15297"/>
                    <a:pt x="1544" y="15279"/>
                    <a:pt x="1507" y="15260"/>
                  </a:cubicBezTo>
                  <a:lnTo>
                    <a:pt x="1354" y="15149"/>
                  </a:lnTo>
                  <a:cubicBezTo>
                    <a:pt x="1298" y="15121"/>
                    <a:pt x="1228" y="15065"/>
                    <a:pt x="1186" y="15037"/>
                  </a:cubicBezTo>
                  <a:lnTo>
                    <a:pt x="1089" y="14981"/>
                  </a:lnTo>
                  <a:cubicBezTo>
                    <a:pt x="1061" y="14967"/>
                    <a:pt x="1047" y="14926"/>
                    <a:pt x="1005" y="14912"/>
                  </a:cubicBezTo>
                  <a:cubicBezTo>
                    <a:pt x="768" y="14730"/>
                    <a:pt x="573" y="14563"/>
                    <a:pt x="489" y="14521"/>
                  </a:cubicBezTo>
                  <a:cubicBezTo>
                    <a:pt x="477" y="14516"/>
                    <a:pt x="467" y="14514"/>
                    <a:pt x="459" y="14514"/>
                  </a:cubicBezTo>
                  <a:cubicBezTo>
                    <a:pt x="421" y="14514"/>
                    <a:pt x="427" y="14566"/>
                    <a:pt x="461" y="14647"/>
                  </a:cubicBezTo>
                  <a:cubicBezTo>
                    <a:pt x="503" y="14702"/>
                    <a:pt x="531" y="14772"/>
                    <a:pt x="587" y="14842"/>
                  </a:cubicBezTo>
                  <a:cubicBezTo>
                    <a:pt x="642" y="14912"/>
                    <a:pt x="712" y="14995"/>
                    <a:pt x="782" y="15065"/>
                  </a:cubicBezTo>
                  <a:cubicBezTo>
                    <a:pt x="1075" y="15386"/>
                    <a:pt x="1493" y="15693"/>
                    <a:pt x="1703" y="15804"/>
                  </a:cubicBezTo>
                  <a:cubicBezTo>
                    <a:pt x="2177" y="16083"/>
                    <a:pt x="2679" y="16237"/>
                    <a:pt x="3181" y="16293"/>
                  </a:cubicBezTo>
                  <a:cubicBezTo>
                    <a:pt x="3111" y="16293"/>
                    <a:pt x="3069" y="16307"/>
                    <a:pt x="3000" y="16307"/>
                  </a:cubicBezTo>
                  <a:cubicBezTo>
                    <a:pt x="2944" y="16307"/>
                    <a:pt x="2874" y="16307"/>
                    <a:pt x="2818" y="16320"/>
                  </a:cubicBezTo>
                  <a:cubicBezTo>
                    <a:pt x="2721" y="16334"/>
                    <a:pt x="2623" y="16362"/>
                    <a:pt x="2553" y="16376"/>
                  </a:cubicBezTo>
                  <a:cubicBezTo>
                    <a:pt x="2442" y="16404"/>
                    <a:pt x="2400" y="16502"/>
                    <a:pt x="2512" y="16613"/>
                  </a:cubicBezTo>
                  <a:cubicBezTo>
                    <a:pt x="2539" y="16669"/>
                    <a:pt x="2665" y="16725"/>
                    <a:pt x="2804" y="16753"/>
                  </a:cubicBezTo>
                  <a:lnTo>
                    <a:pt x="3014" y="16809"/>
                  </a:lnTo>
                  <a:cubicBezTo>
                    <a:pt x="3083" y="16809"/>
                    <a:pt x="3153" y="16823"/>
                    <a:pt x="3209" y="16823"/>
                  </a:cubicBezTo>
                  <a:cubicBezTo>
                    <a:pt x="3296" y="16827"/>
                    <a:pt x="3383" y="16829"/>
                    <a:pt x="3472" y="16829"/>
                  </a:cubicBezTo>
                  <a:cubicBezTo>
                    <a:pt x="4319" y="16829"/>
                    <a:pt x="5225" y="16648"/>
                    <a:pt x="6096" y="16307"/>
                  </a:cubicBezTo>
                  <a:cubicBezTo>
                    <a:pt x="7059" y="15916"/>
                    <a:pt x="7965" y="15288"/>
                    <a:pt x="8593" y="14437"/>
                  </a:cubicBezTo>
                  <a:lnTo>
                    <a:pt x="8593" y="14437"/>
                  </a:lnTo>
                  <a:cubicBezTo>
                    <a:pt x="8537" y="14549"/>
                    <a:pt x="8482" y="14647"/>
                    <a:pt x="8412" y="14758"/>
                  </a:cubicBezTo>
                  <a:cubicBezTo>
                    <a:pt x="8049" y="15330"/>
                    <a:pt x="7435" y="15874"/>
                    <a:pt x="6654" y="16237"/>
                  </a:cubicBezTo>
                  <a:cubicBezTo>
                    <a:pt x="6515" y="16298"/>
                    <a:pt x="6522" y="16331"/>
                    <a:pt x="6598" y="16331"/>
                  </a:cubicBezTo>
                  <a:cubicBezTo>
                    <a:pt x="6644" y="16331"/>
                    <a:pt x="6715" y="16319"/>
                    <a:pt x="6794" y="16293"/>
                  </a:cubicBezTo>
                  <a:cubicBezTo>
                    <a:pt x="7156" y="16153"/>
                    <a:pt x="7575" y="15916"/>
                    <a:pt x="7965" y="15623"/>
                  </a:cubicBezTo>
                  <a:cubicBezTo>
                    <a:pt x="8230" y="15428"/>
                    <a:pt x="8468" y="15219"/>
                    <a:pt x="8691" y="14981"/>
                  </a:cubicBezTo>
                  <a:cubicBezTo>
                    <a:pt x="8900" y="14730"/>
                    <a:pt x="9109" y="14451"/>
                    <a:pt x="9249" y="14172"/>
                  </a:cubicBezTo>
                  <a:cubicBezTo>
                    <a:pt x="9416" y="13879"/>
                    <a:pt x="9514" y="13587"/>
                    <a:pt x="9597" y="13266"/>
                  </a:cubicBezTo>
                  <a:cubicBezTo>
                    <a:pt x="9625" y="13196"/>
                    <a:pt x="9639" y="13112"/>
                    <a:pt x="9653" y="13043"/>
                  </a:cubicBezTo>
                  <a:lnTo>
                    <a:pt x="9667" y="12917"/>
                  </a:lnTo>
                  <a:cubicBezTo>
                    <a:pt x="9667" y="12889"/>
                    <a:pt x="9667" y="12833"/>
                    <a:pt x="9695" y="12805"/>
                  </a:cubicBezTo>
                  <a:cubicBezTo>
                    <a:pt x="9695" y="12736"/>
                    <a:pt x="9709" y="12638"/>
                    <a:pt x="9709" y="12568"/>
                  </a:cubicBezTo>
                  <a:lnTo>
                    <a:pt x="9709" y="12345"/>
                  </a:lnTo>
                  <a:cubicBezTo>
                    <a:pt x="9667" y="11438"/>
                    <a:pt x="9360" y="10602"/>
                    <a:pt x="8956" y="9890"/>
                  </a:cubicBezTo>
                  <a:cubicBezTo>
                    <a:pt x="8886" y="9779"/>
                    <a:pt x="8830" y="9681"/>
                    <a:pt x="8761" y="9569"/>
                  </a:cubicBezTo>
                  <a:cubicBezTo>
                    <a:pt x="8691" y="9472"/>
                    <a:pt x="8621" y="9360"/>
                    <a:pt x="8579" y="9276"/>
                  </a:cubicBezTo>
                  <a:cubicBezTo>
                    <a:pt x="8607" y="9276"/>
                    <a:pt x="8649" y="9290"/>
                    <a:pt x="8691" y="9332"/>
                  </a:cubicBezTo>
                  <a:cubicBezTo>
                    <a:pt x="8761" y="9388"/>
                    <a:pt x="8830" y="9416"/>
                    <a:pt x="8928" y="9486"/>
                  </a:cubicBezTo>
                  <a:cubicBezTo>
                    <a:pt x="8998" y="9555"/>
                    <a:pt x="9081" y="9625"/>
                    <a:pt x="9179" y="9751"/>
                  </a:cubicBezTo>
                  <a:cubicBezTo>
                    <a:pt x="9194" y="9768"/>
                    <a:pt x="9205" y="9776"/>
                    <a:pt x="9212" y="9776"/>
                  </a:cubicBezTo>
                  <a:cubicBezTo>
                    <a:pt x="9241" y="9776"/>
                    <a:pt x="9223" y="9668"/>
                    <a:pt x="9179" y="9569"/>
                  </a:cubicBezTo>
                  <a:cubicBezTo>
                    <a:pt x="8900" y="8997"/>
                    <a:pt x="8551" y="8565"/>
                    <a:pt x="8244" y="8133"/>
                  </a:cubicBezTo>
                  <a:cubicBezTo>
                    <a:pt x="7910" y="7714"/>
                    <a:pt x="7603" y="7296"/>
                    <a:pt x="7338" y="6780"/>
                  </a:cubicBezTo>
                  <a:cubicBezTo>
                    <a:pt x="7073" y="6277"/>
                    <a:pt x="6905" y="5733"/>
                    <a:pt x="6794" y="5162"/>
                  </a:cubicBezTo>
                  <a:cubicBezTo>
                    <a:pt x="6738" y="4883"/>
                    <a:pt x="6724" y="4590"/>
                    <a:pt x="6724" y="4297"/>
                  </a:cubicBezTo>
                  <a:cubicBezTo>
                    <a:pt x="6724" y="4157"/>
                    <a:pt x="6724" y="3990"/>
                    <a:pt x="6738" y="3850"/>
                  </a:cubicBezTo>
                  <a:cubicBezTo>
                    <a:pt x="6766" y="3711"/>
                    <a:pt x="6766" y="3558"/>
                    <a:pt x="6780" y="3418"/>
                  </a:cubicBezTo>
                  <a:cubicBezTo>
                    <a:pt x="6919" y="2232"/>
                    <a:pt x="7352" y="1103"/>
                    <a:pt x="7784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6"/>
            <p:cNvSpPr/>
            <p:nvPr/>
          </p:nvSpPr>
          <p:spPr>
            <a:xfrm>
              <a:off x="265290" y="1077264"/>
              <a:ext cx="500433" cy="691763"/>
            </a:xfrm>
            <a:custGeom>
              <a:avLst/>
              <a:gdLst/>
              <a:ahLst/>
              <a:cxnLst/>
              <a:rect l="l" t="t" r="r" b="b"/>
              <a:pathLst>
                <a:path w="11550" h="15965" extrusionOk="0">
                  <a:moveTo>
                    <a:pt x="4785" y="1"/>
                  </a:moveTo>
                  <a:cubicBezTo>
                    <a:pt x="4785" y="1"/>
                    <a:pt x="4785" y="168"/>
                    <a:pt x="4813" y="447"/>
                  </a:cubicBezTo>
                  <a:cubicBezTo>
                    <a:pt x="4826" y="726"/>
                    <a:pt x="4840" y="1117"/>
                    <a:pt x="4826" y="1647"/>
                  </a:cubicBezTo>
                  <a:cubicBezTo>
                    <a:pt x="4813" y="1912"/>
                    <a:pt x="4813" y="2191"/>
                    <a:pt x="4757" y="2498"/>
                  </a:cubicBezTo>
                  <a:cubicBezTo>
                    <a:pt x="4715" y="2818"/>
                    <a:pt x="4673" y="3125"/>
                    <a:pt x="4575" y="3474"/>
                  </a:cubicBezTo>
                  <a:cubicBezTo>
                    <a:pt x="4492" y="3823"/>
                    <a:pt x="4366" y="4171"/>
                    <a:pt x="4199" y="4534"/>
                  </a:cubicBezTo>
                  <a:cubicBezTo>
                    <a:pt x="4017" y="4911"/>
                    <a:pt x="3808" y="5259"/>
                    <a:pt x="3557" y="5608"/>
                  </a:cubicBezTo>
                  <a:cubicBezTo>
                    <a:pt x="3027" y="6320"/>
                    <a:pt x="2371" y="7031"/>
                    <a:pt x="1716" y="7840"/>
                  </a:cubicBezTo>
                  <a:cubicBezTo>
                    <a:pt x="1395" y="8231"/>
                    <a:pt x="1060" y="8677"/>
                    <a:pt x="781" y="9165"/>
                  </a:cubicBezTo>
                  <a:cubicBezTo>
                    <a:pt x="488" y="9625"/>
                    <a:pt x="237" y="10169"/>
                    <a:pt x="98" y="10769"/>
                  </a:cubicBezTo>
                  <a:cubicBezTo>
                    <a:pt x="28" y="11062"/>
                    <a:pt x="0" y="11355"/>
                    <a:pt x="14" y="11676"/>
                  </a:cubicBezTo>
                  <a:cubicBezTo>
                    <a:pt x="14" y="11983"/>
                    <a:pt x="56" y="12276"/>
                    <a:pt x="154" y="12596"/>
                  </a:cubicBezTo>
                  <a:cubicBezTo>
                    <a:pt x="196" y="12750"/>
                    <a:pt x="237" y="12889"/>
                    <a:pt x="307" y="13029"/>
                  </a:cubicBezTo>
                  <a:cubicBezTo>
                    <a:pt x="363" y="13168"/>
                    <a:pt x="433" y="13308"/>
                    <a:pt x="502" y="13447"/>
                  </a:cubicBezTo>
                  <a:cubicBezTo>
                    <a:pt x="642" y="13726"/>
                    <a:pt x="809" y="13991"/>
                    <a:pt x="1018" y="14228"/>
                  </a:cubicBezTo>
                  <a:cubicBezTo>
                    <a:pt x="1423" y="14717"/>
                    <a:pt x="1939" y="15107"/>
                    <a:pt x="2511" y="15386"/>
                  </a:cubicBezTo>
                  <a:cubicBezTo>
                    <a:pt x="3083" y="15665"/>
                    <a:pt x="3683" y="15832"/>
                    <a:pt x="4296" y="15902"/>
                  </a:cubicBezTo>
                  <a:cubicBezTo>
                    <a:pt x="4575" y="15946"/>
                    <a:pt x="4853" y="15964"/>
                    <a:pt x="5130" y="15964"/>
                  </a:cubicBezTo>
                  <a:cubicBezTo>
                    <a:pt x="5478" y="15964"/>
                    <a:pt x="5824" y="15935"/>
                    <a:pt x="6166" y="15888"/>
                  </a:cubicBezTo>
                  <a:cubicBezTo>
                    <a:pt x="6779" y="15805"/>
                    <a:pt x="7393" y="15665"/>
                    <a:pt x="7965" y="15428"/>
                  </a:cubicBezTo>
                  <a:cubicBezTo>
                    <a:pt x="8537" y="15205"/>
                    <a:pt x="9081" y="14926"/>
                    <a:pt x="9569" y="14563"/>
                  </a:cubicBezTo>
                  <a:cubicBezTo>
                    <a:pt x="10057" y="14201"/>
                    <a:pt x="10490" y="13782"/>
                    <a:pt x="10824" y="13294"/>
                  </a:cubicBezTo>
                  <a:cubicBezTo>
                    <a:pt x="11145" y="12806"/>
                    <a:pt x="11382" y="12248"/>
                    <a:pt x="11480" y="11662"/>
                  </a:cubicBezTo>
                  <a:cubicBezTo>
                    <a:pt x="11536" y="11383"/>
                    <a:pt x="11550" y="11090"/>
                    <a:pt x="11536" y="10811"/>
                  </a:cubicBezTo>
                  <a:cubicBezTo>
                    <a:pt x="11522" y="10532"/>
                    <a:pt x="11480" y="10253"/>
                    <a:pt x="11410" y="10002"/>
                  </a:cubicBezTo>
                  <a:cubicBezTo>
                    <a:pt x="11396" y="9890"/>
                    <a:pt x="11354" y="9807"/>
                    <a:pt x="11327" y="9695"/>
                  </a:cubicBezTo>
                  <a:cubicBezTo>
                    <a:pt x="11299" y="9597"/>
                    <a:pt x="11257" y="9514"/>
                    <a:pt x="11229" y="9416"/>
                  </a:cubicBezTo>
                  <a:cubicBezTo>
                    <a:pt x="11187" y="9332"/>
                    <a:pt x="11159" y="9235"/>
                    <a:pt x="11117" y="9137"/>
                  </a:cubicBezTo>
                  <a:cubicBezTo>
                    <a:pt x="11089" y="9053"/>
                    <a:pt x="11034" y="8970"/>
                    <a:pt x="10992" y="8858"/>
                  </a:cubicBezTo>
                  <a:cubicBezTo>
                    <a:pt x="10810" y="8509"/>
                    <a:pt x="10559" y="8203"/>
                    <a:pt x="10280" y="7938"/>
                  </a:cubicBezTo>
                  <a:lnTo>
                    <a:pt x="10085" y="7784"/>
                  </a:lnTo>
                  <a:lnTo>
                    <a:pt x="9876" y="7645"/>
                  </a:lnTo>
                  <a:cubicBezTo>
                    <a:pt x="9806" y="7589"/>
                    <a:pt x="9736" y="7561"/>
                    <a:pt x="9667" y="7519"/>
                  </a:cubicBezTo>
                  <a:lnTo>
                    <a:pt x="9569" y="7449"/>
                  </a:lnTo>
                  <a:cubicBezTo>
                    <a:pt x="9527" y="7435"/>
                    <a:pt x="9499" y="7421"/>
                    <a:pt x="9443" y="7394"/>
                  </a:cubicBezTo>
                  <a:cubicBezTo>
                    <a:pt x="9374" y="7366"/>
                    <a:pt x="9290" y="7324"/>
                    <a:pt x="9220" y="7296"/>
                  </a:cubicBezTo>
                  <a:lnTo>
                    <a:pt x="8969" y="7212"/>
                  </a:lnTo>
                  <a:cubicBezTo>
                    <a:pt x="8816" y="7170"/>
                    <a:pt x="8648" y="7115"/>
                    <a:pt x="8481" y="7101"/>
                  </a:cubicBezTo>
                  <a:cubicBezTo>
                    <a:pt x="8357" y="7090"/>
                    <a:pt x="8228" y="7083"/>
                    <a:pt x="8099" y="7083"/>
                  </a:cubicBezTo>
                  <a:cubicBezTo>
                    <a:pt x="7894" y="7083"/>
                    <a:pt x="7687" y="7100"/>
                    <a:pt x="7491" y="7143"/>
                  </a:cubicBezTo>
                  <a:cubicBezTo>
                    <a:pt x="7463" y="7143"/>
                    <a:pt x="7407" y="7156"/>
                    <a:pt x="7365" y="7156"/>
                  </a:cubicBezTo>
                  <a:lnTo>
                    <a:pt x="7254" y="7184"/>
                  </a:lnTo>
                  <a:cubicBezTo>
                    <a:pt x="7156" y="7198"/>
                    <a:pt x="7086" y="7226"/>
                    <a:pt x="7002" y="7254"/>
                  </a:cubicBezTo>
                  <a:lnTo>
                    <a:pt x="6779" y="7338"/>
                  </a:lnTo>
                  <a:cubicBezTo>
                    <a:pt x="6710" y="7380"/>
                    <a:pt x="6626" y="7408"/>
                    <a:pt x="6556" y="7463"/>
                  </a:cubicBezTo>
                  <a:cubicBezTo>
                    <a:pt x="6235" y="7645"/>
                    <a:pt x="5942" y="7924"/>
                    <a:pt x="5733" y="8272"/>
                  </a:cubicBezTo>
                  <a:cubicBezTo>
                    <a:pt x="5622" y="8440"/>
                    <a:pt x="5538" y="8635"/>
                    <a:pt x="5468" y="8844"/>
                  </a:cubicBezTo>
                  <a:cubicBezTo>
                    <a:pt x="5412" y="9053"/>
                    <a:pt x="5384" y="9263"/>
                    <a:pt x="5384" y="9486"/>
                  </a:cubicBezTo>
                  <a:cubicBezTo>
                    <a:pt x="5384" y="9779"/>
                    <a:pt x="5440" y="10086"/>
                    <a:pt x="5538" y="10365"/>
                  </a:cubicBezTo>
                  <a:cubicBezTo>
                    <a:pt x="5552" y="10406"/>
                    <a:pt x="5580" y="10462"/>
                    <a:pt x="5608" y="10504"/>
                  </a:cubicBezTo>
                  <a:cubicBezTo>
                    <a:pt x="5622" y="10546"/>
                    <a:pt x="5663" y="10602"/>
                    <a:pt x="5691" y="10658"/>
                  </a:cubicBezTo>
                  <a:cubicBezTo>
                    <a:pt x="5873" y="10937"/>
                    <a:pt x="6110" y="11188"/>
                    <a:pt x="6417" y="11341"/>
                  </a:cubicBezTo>
                  <a:cubicBezTo>
                    <a:pt x="6556" y="11411"/>
                    <a:pt x="6710" y="11453"/>
                    <a:pt x="6863" y="11508"/>
                  </a:cubicBezTo>
                  <a:cubicBezTo>
                    <a:pt x="6978" y="11540"/>
                    <a:pt x="7101" y="11556"/>
                    <a:pt x="7220" y="11556"/>
                  </a:cubicBezTo>
                  <a:cubicBezTo>
                    <a:pt x="7260" y="11556"/>
                    <a:pt x="7299" y="11554"/>
                    <a:pt x="7337" y="11550"/>
                  </a:cubicBezTo>
                  <a:lnTo>
                    <a:pt x="7337" y="11550"/>
                  </a:lnTo>
                  <a:cubicBezTo>
                    <a:pt x="7295" y="11564"/>
                    <a:pt x="7281" y="11578"/>
                    <a:pt x="7254" y="11592"/>
                  </a:cubicBezTo>
                  <a:cubicBezTo>
                    <a:pt x="7212" y="11620"/>
                    <a:pt x="7198" y="11648"/>
                    <a:pt x="7198" y="11662"/>
                  </a:cubicBezTo>
                  <a:cubicBezTo>
                    <a:pt x="7156" y="11690"/>
                    <a:pt x="7142" y="11704"/>
                    <a:pt x="7142" y="11718"/>
                  </a:cubicBezTo>
                  <a:cubicBezTo>
                    <a:pt x="7128" y="11760"/>
                    <a:pt x="7142" y="11801"/>
                    <a:pt x="7198" y="11843"/>
                  </a:cubicBezTo>
                  <a:cubicBezTo>
                    <a:pt x="7254" y="11871"/>
                    <a:pt x="7323" y="11913"/>
                    <a:pt x="7421" y="11913"/>
                  </a:cubicBezTo>
                  <a:cubicBezTo>
                    <a:pt x="7477" y="11913"/>
                    <a:pt x="7546" y="11927"/>
                    <a:pt x="7602" y="11927"/>
                  </a:cubicBezTo>
                  <a:cubicBezTo>
                    <a:pt x="7672" y="11927"/>
                    <a:pt x="7742" y="11913"/>
                    <a:pt x="7811" y="11913"/>
                  </a:cubicBezTo>
                  <a:cubicBezTo>
                    <a:pt x="7881" y="11899"/>
                    <a:pt x="7965" y="11871"/>
                    <a:pt x="8049" y="11857"/>
                  </a:cubicBezTo>
                  <a:cubicBezTo>
                    <a:pt x="8132" y="11829"/>
                    <a:pt x="8244" y="11787"/>
                    <a:pt x="8328" y="11732"/>
                  </a:cubicBezTo>
                  <a:cubicBezTo>
                    <a:pt x="8523" y="11634"/>
                    <a:pt x="8718" y="11481"/>
                    <a:pt x="8858" y="11271"/>
                  </a:cubicBezTo>
                  <a:cubicBezTo>
                    <a:pt x="9011" y="11076"/>
                    <a:pt x="9109" y="10825"/>
                    <a:pt x="9164" y="10574"/>
                  </a:cubicBezTo>
                  <a:cubicBezTo>
                    <a:pt x="9220" y="10309"/>
                    <a:pt x="9220" y="10044"/>
                    <a:pt x="9164" y="9807"/>
                  </a:cubicBezTo>
                  <a:cubicBezTo>
                    <a:pt x="9137" y="9681"/>
                    <a:pt x="9095" y="9556"/>
                    <a:pt x="9039" y="9458"/>
                  </a:cubicBezTo>
                  <a:lnTo>
                    <a:pt x="9025" y="9430"/>
                  </a:lnTo>
                  <a:lnTo>
                    <a:pt x="9025" y="9416"/>
                  </a:lnTo>
                  <a:lnTo>
                    <a:pt x="9011" y="9388"/>
                  </a:lnTo>
                  <a:lnTo>
                    <a:pt x="8997" y="9360"/>
                  </a:lnTo>
                  <a:lnTo>
                    <a:pt x="8955" y="9318"/>
                  </a:lnTo>
                  <a:cubicBezTo>
                    <a:pt x="8913" y="9263"/>
                    <a:pt x="8872" y="9179"/>
                    <a:pt x="8830" y="9137"/>
                  </a:cubicBezTo>
                  <a:cubicBezTo>
                    <a:pt x="8690" y="8984"/>
                    <a:pt x="8537" y="8858"/>
                    <a:pt x="8383" y="8788"/>
                  </a:cubicBezTo>
                  <a:cubicBezTo>
                    <a:pt x="8216" y="8719"/>
                    <a:pt x="8063" y="8677"/>
                    <a:pt x="7923" y="8677"/>
                  </a:cubicBezTo>
                  <a:cubicBezTo>
                    <a:pt x="7865" y="8668"/>
                    <a:pt x="7810" y="8664"/>
                    <a:pt x="7760" y="8664"/>
                  </a:cubicBezTo>
                  <a:cubicBezTo>
                    <a:pt x="7570" y="8664"/>
                    <a:pt x="7434" y="8719"/>
                    <a:pt x="7323" y="8774"/>
                  </a:cubicBezTo>
                  <a:cubicBezTo>
                    <a:pt x="7267" y="8788"/>
                    <a:pt x="7226" y="8830"/>
                    <a:pt x="7198" y="8844"/>
                  </a:cubicBezTo>
                  <a:cubicBezTo>
                    <a:pt x="7156" y="8858"/>
                    <a:pt x="7142" y="8900"/>
                    <a:pt x="7128" y="8914"/>
                  </a:cubicBezTo>
                  <a:cubicBezTo>
                    <a:pt x="7086" y="8956"/>
                    <a:pt x="7086" y="8984"/>
                    <a:pt x="7128" y="8998"/>
                  </a:cubicBezTo>
                  <a:cubicBezTo>
                    <a:pt x="7128" y="9053"/>
                    <a:pt x="7170" y="9095"/>
                    <a:pt x="7254" y="9109"/>
                  </a:cubicBezTo>
                  <a:cubicBezTo>
                    <a:pt x="7323" y="9123"/>
                    <a:pt x="7421" y="9137"/>
                    <a:pt x="7546" y="9179"/>
                  </a:cubicBezTo>
                  <a:cubicBezTo>
                    <a:pt x="7672" y="9207"/>
                    <a:pt x="7811" y="9263"/>
                    <a:pt x="7923" y="9346"/>
                  </a:cubicBezTo>
                  <a:cubicBezTo>
                    <a:pt x="8049" y="9444"/>
                    <a:pt x="8174" y="9584"/>
                    <a:pt x="8244" y="9751"/>
                  </a:cubicBezTo>
                  <a:cubicBezTo>
                    <a:pt x="8369" y="10044"/>
                    <a:pt x="8369" y="10434"/>
                    <a:pt x="8174" y="10727"/>
                  </a:cubicBezTo>
                  <a:cubicBezTo>
                    <a:pt x="8090" y="10881"/>
                    <a:pt x="7965" y="11006"/>
                    <a:pt x="7811" y="11090"/>
                  </a:cubicBezTo>
                  <a:cubicBezTo>
                    <a:pt x="7644" y="11188"/>
                    <a:pt x="7491" y="11229"/>
                    <a:pt x="7337" y="11271"/>
                  </a:cubicBezTo>
                  <a:cubicBezTo>
                    <a:pt x="7241" y="11279"/>
                    <a:pt x="7149" y="11287"/>
                    <a:pt x="7061" y="11287"/>
                  </a:cubicBezTo>
                  <a:cubicBezTo>
                    <a:pt x="6997" y="11287"/>
                    <a:pt x="6936" y="11283"/>
                    <a:pt x="6877" y="11271"/>
                  </a:cubicBezTo>
                  <a:cubicBezTo>
                    <a:pt x="6723" y="11257"/>
                    <a:pt x="6584" y="11202"/>
                    <a:pt x="6444" y="11132"/>
                  </a:cubicBezTo>
                  <a:cubicBezTo>
                    <a:pt x="6305" y="11062"/>
                    <a:pt x="6179" y="10978"/>
                    <a:pt x="6068" y="10867"/>
                  </a:cubicBezTo>
                  <a:cubicBezTo>
                    <a:pt x="5942" y="10769"/>
                    <a:pt x="5859" y="10644"/>
                    <a:pt x="5789" y="10504"/>
                  </a:cubicBezTo>
                  <a:cubicBezTo>
                    <a:pt x="5663" y="10239"/>
                    <a:pt x="5594" y="9974"/>
                    <a:pt x="5580" y="9695"/>
                  </a:cubicBezTo>
                  <a:cubicBezTo>
                    <a:pt x="5552" y="9444"/>
                    <a:pt x="5594" y="9165"/>
                    <a:pt x="5663" y="8914"/>
                  </a:cubicBezTo>
                  <a:cubicBezTo>
                    <a:pt x="5817" y="8370"/>
                    <a:pt x="6207" y="7910"/>
                    <a:pt x="6696" y="7631"/>
                  </a:cubicBezTo>
                  <a:cubicBezTo>
                    <a:pt x="6933" y="7491"/>
                    <a:pt x="7212" y="7394"/>
                    <a:pt x="7477" y="7324"/>
                  </a:cubicBezTo>
                  <a:lnTo>
                    <a:pt x="7686" y="7296"/>
                  </a:lnTo>
                  <a:cubicBezTo>
                    <a:pt x="7756" y="7282"/>
                    <a:pt x="7825" y="7282"/>
                    <a:pt x="7895" y="7282"/>
                  </a:cubicBezTo>
                  <a:cubicBezTo>
                    <a:pt x="7942" y="7273"/>
                    <a:pt x="7988" y="7270"/>
                    <a:pt x="8035" y="7270"/>
                  </a:cubicBezTo>
                  <a:cubicBezTo>
                    <a:pt x="8128" y="7270"/>
                    <a:pt x="8221" y="7282"/>
                    <a:pt x="8314" y="7282"/>
                  </a:cubicBezTo>
                  <a:cubicBezTo>
                    <a:pt x="8802" y="7310"/>
                    <a:pt x="9276" y="7463"/>
                    <a:pt x="9695" y="7714"/>
                  </a:cubicBezTo>
                  <a:cubicBezTo>
                    <a:pt x="10113" y="7952"/>
                    <a:pt x="10462" y="8300"/>
                    <a:pt x="10713" y="8705"/>
                  </a:cubicBezTo>
                  <a:cubicBezTo>
                    <a:pt x="10755" y="8761"/>
                    <a:pt x="10783" y="8816"/>
                    <a:pt x="10810" y="8858"/>
                  </a:cubicBezTo>
                  <a:cubicBezTo>
                    <a:pt x="10838" y="8914"/>
                    <a:pt x="10852" y="8970"/>
                    <a:pt x="10894" y="9026"/>
                  </a:cubicBezTo>
                  <a:cubicBezTo>
                    <a:pt x="10950" y="9123"/>
                    <a:pt x="10992" y="9249"/>
                    <a:pt x="11034" y="9346"/>
                  </a:cubicBezTo>
                  <a:cubicBezTo>
                    <a:pt x="11089" y="9458"/>
                    <a:pt x="11117" y="9584"/>
                    <a:pt x="11159" y="9695"/>
                  </a:cubicBezTo>
                  <a:cubicBezTo>
                    <a:pt x="11187" y="9821"/>
                    <a:pt x="11229" y="9946"/>
                    <a:pt x="11243" y="10072"/>
                  </a:cubicBezTo>
                  <a:cubicBezTo>
                    <a:pt x="11313" y="10323"/>
                    <a:pt x="11340" y="10588"/>
                    <a:pt x="11340" y="10853"/>
                  </a:cubicBezTo>
                  <a:cubicBezTo>
                    <a:pt x="11368" y="11118"/>
                    <a:pt x="11340" y="11397"/>
                    <a:pt x="11299" y="11676"/>
                  </a:cubicBezTo>
                  <a:cubicBezTo>
                    <a:pt x="11187" y="12206"/>
                    <a:pt x="10978" y="12750"/>
                    <a:pt x="10643" y="13224"/>
                  </a:cubicBezTo>
                  <a:cubicBezTo>
                    <a:pt x="10434" y="13517"/>
                    <a:pt x="10197" y="13782"/>
                    <a:pt x="9932" y="14019"/>
                  </a:cubicBezTo>
                  <a:cubicBezTo>
                    <a:pt x="10085" y="13880"/>
                    <a:pt x="10294" y="13587"/>
                    <a:pt x="10434" y="13308"/>
                  </a:cubicBezTo>
                  <a:cubicBezTo>
                    <a:pt x="10573" y="13029"/>
                    <a:pt x="10643" y="12750"/>
                    <a:pt x="10629" y="12680"/>
                  </a:cubicBezTo>
                  <a:cubicBezTo>
                    <a:pt x="10629" y="12646"/>
                    <a:pt x="10620" y="12631"/>
                    <a:pt x="10604" y="12631"/>
                  </a:cubicBezTo>
                  <a:cubicBezTo>
                    <a:pt x="10581" y="12631"/>
                    <a:pt x="10545" y="12664"/>
                    <a:pt x="10504" y="12722"/>
                  </a:cubicBezTo>
                  <a:cubicBezTo>
                    <a:pt x="10434" y="12806"/>
                    <a:pt x="10336" y="12959"/>
                    <a:pt x="10211" y="13113"/>
                  </a:cubicBezTo>
                  <a:cubicBezTo>
                    <a:pt x="10085" y="13280"/>
                    <a:pt x="9932" y="13447"/>
                    <a:pt x="9792" y="13601"/>
                  </a:cubicBezTo>
                  <a:cubicBezTo>
                    <a:pt x="9722" y="13670"/>
                    <a:pt x="9653" y="13740"/>
                    <a:pt x="9583" y="13796"/>
                  </a:cubicBezTo>
                  <a:cubicBezTo>
                    <a:pt x="9513" y="13852"/>
                    <a:pt x="9457" y="13908"/>
                    <a:pt x="9429" y="13935"/>
                  </a:cubicBezTo>
                  <a:cubicBezTo>
                    <a:pt x="9011" y="14270"/>
                    <a:pt x="8593" y="14563"/>
                    <a:pt x="8132" y="14786"/>
                  </a:cubicBezTo>
                  <a:cubicBezTo>
                    <a:pt x="8342" y="14619"/>
                    <a:pt x="8481" y="14466"/>
                    <a:pt x="8523" y="14340"/>
                  </a:cubicBezTo>
                  <a:cubicBezTo>
                    <a:pt x="8579" y="14214"/>
                    <a:pt x="8523" y="14131"/>
                    <a:pt x="8369" y="14089"/>
                  </a:cubicBezTo>
                  <a:cubicBezTo>
                    <a:pt x="8364" y="14088"/>
                    <a:pt x="8357" y="14088"/>
                    <a:pt x="8351" y="14088"/>
                  </a:cubicBezTo>
                  <a:cubicBezTo>
                    <a:pt x="8218" y="14088"/>
                    <a:pt x="7956" y="14220"/>
                    <a:pt x="7784" y="14326"/>
                  </a:cubicBezTo>
                  <a:cubicBezTo>
                    <a:pt x="7114" y="14758"/>
                    <a:pt x="6235" y="15163"/>
                    <a:pt x="5231" y="15302"/>
                  </a:cubicBezTo>
                  <a:cubicBezTo>
                    <a:pt x="4961" y="15339"/>
                    <a:pt x="4692" y="15360"/>
                    <a:pt x="4420" y="15360"/>
                  </a:cubicBezTo>
                  <a:cubicBezTo>
                    <a:pt x="4172" y="15360"/>
                    <a:pt x="3922" y="15342"/>
                    <a:pt x="3669" y="15302"/>
                  </a:cubicBezTo>
                  <a:cubicBezTo>
                    <a:pt x="3153" y="15205"/>
                    <a:pt x="2609" y="15051"/>
                    <a:pt x="2134" y="14758"/>
                  </a:cubicBezTo>
                  <a:lnTo>
                    <a:pt x="2134" y="14758"/>
                  </a:lnTo>
                  <a:cubicBezTo>
                    <a:pt x="2260" y="14814"/>
                    <a:pt x="2371" y="14828"/>
                    <a:pt x="2483" y="14884"/>
                  </a:cubicBezTo>
                  <a:cubicBezTo>
                    <a:pt x="3153" y="15093"/>
                    <a:pt x="3906" y="15177"/>
                    <a:pt x="4701" y="15177"/>
                  </a:cubicBezTo>
                  <a:cubicBezTo>
                    <a:pt x="4924" y="15177"/>
                    <a:pt x="4813" y="15093"/>
                    <a:pt x="4617" y="15065"/>
                  </a:cubicBezTo>
                  <a:cubicBezTo>
                    <a:pt x="4269" y="15051"/>
                    <a:pt x="3850" y="14982"/>
                    <a:pt x="3432" y="14856"/>
                  </a:cubicBezTo>
                  <a:cubicBezTo>
                    <a:pt x="2888" y="14689"/>
                    <a:pt x="2385" y="14424"/>
                    <a:pt x="1967" y="14075"/>
                  </a:cubicBezTo>
                  <a:cubicBezTo>
                    <a:pt x="1549" y="13726"/>
                    <a:pt x="1214" y="13294"/>
                    <a:pt x="949" y="12792"/>
                  </a:cubicBezTo>
                  <a:cubicBezTo>
                    <a:pt x="767" y="12443"/>
                    <a:pt x="642" y="12038"/>
                    <a:pt x="586" y="11634"/>
                  </a:cubicBezTo>
                  <a:cubicBezTo>
                    <a:pt x="530" y="11229"/>
                    <a:pt x="586" y="10811"/>
                    <a:pt x="670" y="10393"/>
                  </a:cubicBezTo>
                  <a:cubicBezTo>
                    <a:pt x="740" y="10141"/>
                    <a:pt x="809" y="9890"/>
                    <a:pt x="907" y="9653"/>
                  </a:cubicBezTo>
                  <a:cubicBezTo>
                    <a:pt x="921" y="9681"/>
                    <a:pt x="935" y="9737"/>
                    <a:pt x="935" y="9793"/>
                  </a:cubicBezTo>
                  <a:cubicBezTo>
                    <a:pt x="949" y="9960"/>
                    <a:pt x="977" y="10155"/>
                    <a:pt x="949" y="10434"/>
                  </a:cubicBezTo>
                  <a:cubicBezTo>
                    <a:pt x="949" y="10462"/>
                    <a:pt x="954" y="10474"/>
                    <a:pt x="964" y="10474"/>
                  </a:cubicBezTo>
                  <a:cubicBezTo>
                    <a:pt x="987" y="10474"/>
                    <a:pt x="1034" y="10399"/>
                    <a:pt x="1074" y="10309"/>
                  </a:cubicBezTo>
                  <a:cubicBezTo>
                    <a:pt x="1284" y="9751"/>
                    <a:pt x="1535" y="9235"/>
                    <a:pt x="1786" y="8705"/>
                  </a:cubicBezTo>
                  <a:cubicBezTo>
                    <a:pt x="2051" y="8189"/>
                    <a:pt x="2344" y="7673"/>
                    <a:pt x="2720" y="7156"/>
                  </a:cubicBezTo>
                  <a:cubicBezTo>
                    <a:pt x="3083" y="6654"/>
                    <a:pt x="3459" y="6124"/>
                    <a:pt x="3794" y="5580"/>
                  </a:cubicBezTo>
                  <a:cubicBezTo>
                    <a:pt x="4143" y="5050"/>
                    <a:pt x="4408" y="4450"/>
                    <a:pt x="4575" y="3837"/>
                  </a:cubicBezTo>
                  <a:cubicBezTo>
                    <a:pt x="4757" y="3237"/>
                    <a:pt x="4840" y="2581"/>
                    <a:pt x="4854" y="1940"/>
                  </a:cubicBezTo>
                  <a:cubicBezTo>
                    <a:pt x="4882" y="1298"/>
                    <a:pt x="4840" y="656"/>
                    <a:pt x="4785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6"/>
            <p:cNvSpPr/>
            <p:nvPr/>
          </p:nvSpPr>
          <p:spPr>
            <a:xfrm>
              <a:off x="238685" y="1636973"/>
              <a:ext cx="556672" cy="1068344"/>
            </a:xfrm>
            <a:custGeom>
              <a:avLst/>
              <a:gdLst/>
              <a:ahLst/>
              <a:cxnLst/>
              <a:rect l="l" t="t" r="r" b="b"/>
              <a:pathLst>
                <a:path w="12848" h="24656" extrusionOk="0">
                  <a:moveTo>
                    <a:pt x="503" y="0"/>
                  </a:moveTo>
                  <a:cubicBezTo>
                    <a:pt x="503" y="0"/>
                    <a:pt x="1144" y="516"/>
                    <a:pt x="2260" y="1381"/>
                  </a:cubicBezTo>
                  <a:cubicBezTo>
                    <a:pt x="2818" y="1814"/>
                    <a:pt x="3502" y="2358"/>
                    <a:pt x="4255" y="2985"/>
                  </a:cubicBezTo>
                  <a:cubicBezTo>
                    <a:pt x="4994" y="3627"/>
                    <a:pt x="5817" y="4366"/>
                    <a:pt x="6682" y="5217"/>
                  </a:cubicBezTo>
                  <a:cubicBezTo>
                    <a:pt x="7100" y="5649"/>
                    <a:pt x="7519" y="6110"/>
                    <a:pt x="7937" y="6612"/>
                  </a:cubicBezTo>
                  <a:cubicBezTo>
                    <a:pt x="8356" y="7100"/>
                    <a:pt x="8746" y="7644"/>
                    <a:pt x="9137" y="8202"/>
                  </a:cubicBezTo>
                  <a:cubicBezTo>
                    <a:pt x="9513" y="8774"/>
                    <a:pt x="9890" y="9374"/>
                    <a:pt x="10197" y="10015"/>
                  </a:cubicBezTo>
                  <a:cubicBezTo>
                    <a:pt x="10518" y="10657"/>
                    <a:pt x="10811" y="11327"/>
                    <a:pt x="11034" y="12038"/>
                  </a:cubicBezTo>
                  <a:cubicBezTo>
                    <a:pt x="11257" y="12735"/>
                    <a:pt x="11452" y="13489"/>
                    <a:pt x="11578" y="14228"/>
                  </a:cubicBezTo>
                  <a:cubicBezTo>
                    <a:pt x="11717" y="14981"/>
                    <a:pt x="11773" y="15748"/>
                    <a:pt x="11773" y="16529"/>
                  </a:cubicBezTo>
                  <a:cubicBezTo>
                    <a:pt x="11745" y="17297"/>
                    <a:pt x="11648" y="18092"/>
                    <a:pt x="11452" y="18817"/>
                  </a:cubicBezTo>
                  <a:cubicBezTo>
                    <a:pt x="11243" y="19570"/>
                    <a:pt x="10922" y="20282"/>
                    <a:pt x="10504" y="20909"/>
                  </a:cubicBezTo>
                  <a:cubicBezTo>
                    <a:pt x="10071" y="21537"/>
                    <a:pt x="9527" y="22095"/>
                    <a:pt x="8886" y="22485"/>
                  </a:cubicBezTo>
                  <a:cubicBezTo>
                    <a:pt x="8244" y="22862"/>
                    <a:pt x="7505" y="23085"/>
                    <a:pt x="6780" y="23141"/>
                  </a:cubicBezTo>
                  <a:cubicBezTo>
                    <a:pt x="6649" y="23141"/>
                    <a:pt x="6532" y="23147"/>
                    <a:pt x="6410" y="23147"/>
                  </a:cubicBezTo>
                  <a:cubicBezTo>
                    <a:pt x="6349" y="23147"/>
                    <a:pt x="6287" y="23146"/>
                    <a:pt x="6222" y="23141"/>
                  </a:cubicBezTo>
                  <a:cubicBezTo>
                    <a:pt x="6138" y="23141"/>
                    <a:pt x="6026" y="23141"/>
                    <a:pt x="5943" y="23127"/>
                  </a:cubicBezTo>
                  <a:lnTo>
                    <a:pt x="5803" y="23113"/>
                  </a:lnTo>
                  <a:lnTo>
                    <a:pt x="5664" y="23085"/>
                  </a:lnTo>
                  <a:cubicBezTo>
                    <a:pt x="5301" y="23043"/>
                    <a:pt x="4952" y="22932"/>
                    <a:pt x="4617" y="22778"/>
                  </a:cubicBezTo>
                  <a:cubicBezTo>
                    <a:pt x="3962" y="22485"/>
                    <a:pt x="3348" y="22067"/>
                    <a:pt x="2818" y="21551"/>
                  </a:cubicBezTo>
                  <a:cubicBezTo>
                    <a:pt x="1772" y="20547"/>
                    <a:pt x="1047" y="19277"/>
                    <a:pt x="628" y="17994"/>
                  </a:cubicBezTo>
                  <a:cubicBezTo>
                    <a:pt x="475" y="17506"/>
                    <a:pt x="349" y="17018"/>
                    <a:pt x="279" y="16557"/>
                  </a:cubicBezTo>
                  <a:cubicBezTo>
                    <a:pt x="210" y="16083"/>
                    <a:pt x="196" y="15609"/>
                    <a:pt x="238" y="15176"/>
                  </a:cubicBezTo>
                  <a:cubicBezTo>
                    <a:pt x="266" y="14981"/>
                    <a:pt x="307" y="14786"/>
                    <a:pt x="363" y="14604"/>
                  </a:cubicBezTo>
                  <a:cubicBezTo>
                    <a:pt x="419" y="14409"/>
                    <a:pt x="489" y="14228"/>
                    <a:pt x="558" y="14060"/>
                  </a:cubicBezTo>
                  <a:cubicBezTo>
                    <a:pt x="712" y="13712"/>
                    <a:pt x="921" y="13391"/>
                    <a:pt x="1200" y="13140"/>
                  </a:cubicBezTo>
                  <a:cubicBezTo>
                    <a:pt x="1479" y="12889"/>
                    <a:pt x="1800" y="12693"/>
                    <a:pt x="2163" y="12610"/>
                  </a:cubicBezTo>
                  <a:cubicBezTo>
                    <a:pt x="2330" y="12554"/>
                    <a:pt x="2525" y="12540"/>
                    <a:pt x="2720" y="12540"/>
                  </a:cubicBezTo>
                  <a:lnTo>
                    <a:pt x="2860" y="12540"/>
                  </a:lnTo>
                  <a:cubicBezTo>
                    <a:pt x="2916" y="12540"/>
                    <a:pt x="2944" y="12554"/>
                    <a:pt x="2999" y="12554"/>
                  </a:cubicBezTo>
                  <a:cubicBezTo>
                    <a:pt x="3055" y="12554"/>
                    <a:pt x="3083" y="12554"/>
                    <a:pt x="3139" y="12582"/>
                  </a:cubicBezTo>
                  <a:lnTo>
                    <a:pt x="3278" y="12610"/>
                  </a:lnTo>
                  <a:cubicBezTo>
                    <a:pt x="3641" y="12693"/>
                    <a:pt x="4032" y="12945"/>
                    <a:pt x="4380" y="13251"/>
                  </a:cubicBezTo>
                  <a:cubicBezTo>
                    <a:pt x="4729" y="13572"/>
                    <a:pt x="5022" y="13991"/>
                    <a:pt x="5231" y="14465"/>
                  </a:cubicBezTo>
                  <a:cubicBezTo>
                    <a:pt x="5371" y="14772"/>
                    <a:pt x="5468" y="15107"/>
                    <a:pt x="5538" y="15441"/>
                  </a:cubicBezTo>
                  <a:cubicBezTo>
                    <a:pt x="5566" y="15553"/>
                    <a:pt x="5594" y="15678"/>
                    <a:pt x="5594" y="15804"/>
                  </a:cubicBezTo>
                  <a:cubicBezTo>
                    <a:pt x="5636" y="16153"/>
                    <a:pt x="5566" y="16501"/>
                    <a:pt x="5440" y="16780"/>
                  </a:cubicBezTo>
                  <a:cubicBezTo>
                    <a:pt x="5301" y="17059"/>
                    <a:pt x="5092" y="17255"/>
                    <a:pt x="4869" y="17324"/>
                  </a:cubicBezTo>
                  <a:cubicBezTo>
                    <a:pt x="4883" y="17283"/>
                    <a:pt x="4883" y="17269"/>
                    <a:pt x="4896" y="17255"/>
                  </a:cubicBezTo>
                  <a:cubicBezTo>
                    <a:pt x="4896" y="17213"/>
                    <a:pt x="4896" y="17185"/>
                    <a:pt x="4883" y="17143"/>
                  </a:cubicBezTo>
                  <a:cubicBezTo>
                    <a:pt x="4883" y="17115"/>
                    <a:pt x="4883" y="17087"/>
                    <a:pt x="4869" y="17059"/>
                  </a:cubicBezTo>
                  <a:cubicBezTo>
                    <a:pt x="4841" y="17004"/>
                    <a:pt x="4813" y="16976"/>
                    <a:pt x="4771" y="16948"/>
                  </a:cubicBezTo>
                  <a:cubicBezTo>
                    <a:pt x="4743" y="16920"/>
                    <a:pt x="4701" y="16906"/>
                    <a:pt x="4687" y="16864"/>
                  </a:cubicBezTo>
                  <a:cubicBezTo>
                    <a:pt x="4673" y="16850"/>
                    <a:pt x="4659" y="16850"/>
                    <a:pt x="4659" y="16836"/>
                  </a:cubicBezTo>
                  <a:cubicBezTo>
                    <a:pt x="4631" y="16808"/>
                    <a:pt x="4617" y="16808"/>
                    <a:pt x="4617" y="16794"/>
                  </a:cubicBezTo>
                  <a:lnTo>
                    <a:pt x="4590" y="16766"/>
                  </a:lnTo>
                  <a:lnTo>
                    <a:pt x="4562" y="16739"/>
                  </a:lnTo>
                  <a:cubicBezTo>
                    <a:pt x="4562" y="16739"/>
                    <a:pt x="4562" y="16725"/>
                    <a:pt x="4548" y="16725"/>
                  </a:cubicBezTo>
                  <a:lnTo>
                    <a:pt x="4548" y="16711"/>
                  </a:lnTo>
                  <a:lnTo>
                    <a:pt x="4548" y="16697"/>
                  </a:lnTo>
                  <a:cubicBezTo>
                    <a:pt x="4548" y="16669"/>
                    <a:pt x="4534" y="16669"/>
                    <a:pt x="4534" y="16641"/>
                  </a:cubicBezTo>
                  <a:cubicBezTo>
                    <a:pt x="4492" y="16599"/>
                    <a:pt x="4450" y="16529"/>
                    <a:pt x="4380" y="16460"/>
                  </a:cubicBezTo>
                  <a:cubicBezTo>
                    <a:pt x="4325" y="16376"/>
                    <a:pt x="4255" y="16292"/>
                    <a:pt x="4213" y="16181"/>
                  </a:cubicBezTo>
                  <a:cubicBezTo>
                    <a:pt x="4199" y="16167"/>
                    <a:pt x="4199" y="16139"/>
                    <a:pt x="4185" y="16111"/>
                  </a:cubicBezTo>
                  <a:cubicBezTo>
                    <a:pt x="4185" y="16097"/>
                    <a:pt x="4171" y="16069"/>
                    <a:pt x="4143" y="16041"/>
                  </a:cubicBezTo>
                  <a:cubicBezTo>
                    <a:pt x="4143" y="16027"/>
                    <a:pt x="4129" y="15999"/>
                    <a:pt x="4129" y="15971"/>
                  </a:cubicBezTo>
                  <a:cubicBezTo>
                    <a:pt x="4129" y="15957"/>
                    <a:pt x="4129" y="15957"/>
                    <a:pt x="4115" y="15944"/>
                  </a:cubicBezTo>
                  <a:lnTo>
                    <a:pt x="4115" y="15944"/>
                  </a:lnTo>
                  <a:cubicBezTo>
                    <a:pt x="4120" y="15948"/>
                    <a:pt x="4123" y="15950"/>
                    <a:pt x="4125" y="15950"/>
                  </a:cubicBezTo>
                  <a:cubicBezTo>
                    <a:pt x="4128" y="15950"/>
                    <a:pt x="4125" y="15944"/>
                    <a:pt x="4115" y="15944"/>
                  </a:cubicBezTo>
                  <a:cubicBezTo>
                    <a:pt x="4115" y="15930"/>
                    <a:pt x="4101" y="15930"/>
                    <a:pt x="4101" y="15916"/>
                  </a:cubicBezTo>
                  <a:lnTo>
                    <a:pt x="4060" y="15916"/>
                  </a:lnTo>
                  <a:cubicBezTo>
                    <a:pt x="4046" y="15916"/>
                    <a:pt x="4032" y="15916"/>
                    <a:pt x="4032" y="15888"/>
                  </a:cubicBezTo>
                  <a:cubicBezTo>
                    <a:pt x="3920" y="15860"/>
                    <a:pt x="3836" y="15818"/>
                    <a:pt x="3781" y="15776"/>
                  </a:cubicBezTo>
                  <a:cubicBezTo>
                    <a:pt x="3753" y="15748"/>
                    <a:pt x="3725" y="15734"/>
                    <a:pt x="3711" y="15720"/>
                  </a:cubicBezTo>
                  <a:lnTo>
                    <a:pt x="3697" y="15692"/>
                  </a:lnTo>
                  <a:cubicBezTo>
                    <a:pt x="3697" y="15692"/>
                    <a:pt x="3697" y="15679"/>
                    <a:pt x="3683" y="15678"/>
                  </a:cubicBezTo>
                  <a:lnTo>
                    <a:pt x="3683" y="15678"/>
                  </a:lnTo>
                  <a:cubicBezTo>
                    <a:pt x="3685" y="15627"/>
                    <a:pt x="3693" y="15575"/>
                    <a:pt x="3655" y="15511"/>
                  </a:cubicBezTo>
                  <a:cubicBezTo>
                    <a:pt x="3641" y="15441"/>
                    <a:pt x="3585" y="15386"/>
                    <a:pt x="3502" y="15372"/>
                  </a:cubicBezTo>
                  <a:cubicBezTo>
                    <a:pt x="3446" y="15372"/>
                    <a:pt x="3404" y="15372"/>
                    <a:pt x="3348" y="15386"/>
                  </a:cubicBezTo>
                  <a:cubicBezTo>
                    <a:pt x="3292" y="15413"/>
                    <a:pt x="3223" y="15455"/>
                    <a:pt x="3167" y="15525"/>
                  </a:cubicBezTo>
                  <a:cubicBezTo>
                    <a:pt x="3125" y="15595"/>
                    <a:pt x="3069" y="15678"/>
                    <a:pt x="3055" y="15790"/>
                  </a:cubicBezTo>
                  <a:cubicBezTo>
                    <a:pt x="3013" y="15888"/>
                    <a:pt x="3013" y="16013"/>
                    <a:pt x="3013" y="16139"/>
                  </a:cubicBezTo>
                  <a:cubicBezTo>
                    <a:pt x="3027" y="16487"/>
                    <a:pt x="3167" y="16878"/>
                    <a:pt x="3432" y="17213"/>
                  </a:cubicBezTo>
                  <a:cubicBezTo>
                    <a:pt x="3557" y="17366"/>
                    <a:pt x="3711" y="17534"/>
                    <a:pt x="3892" y="17631"/>
                  </a:cubicBezTo>
                  <a:cubicBezTo>
                    <a:pt x="4060" y="17743"/>
                    <a:pt x="4269" y="17813"/>
                    <a:pt x="4464" y="17827"/>
                  </a:cubicBezTo>
                  <a:cubicBezTo>
                    <a:pt x="4645" y="17827"/>
                    <a:pt x="4813" y="17813"/>
                    <a:pt x="4966" y="17743"/>
                  </a:cubicBezTo>
                  <a:cubicBezTo>
                    <a:pt x="5175" y="17673"/>
                    <a:pt x="5357" y="17534"/>
                    <a:pt x="5468" y="17366"/>
                  </a:cubicBezTo>
                  <a:cubicBezTo>
                    <a:pt x="5608" y="17213"/>
                    <a:pt x="5705" y="17018"/>
                    <a:pt x="5775" y="16836"/>
                  </a:cubicBezTo>
                  <a:cubicBezTo>
                    <a:pt x="5845" y="16641"/>
                    <a:pt x="5873" y="16432"/>
                    <a:pt x="5873" y="16222"/>
                  </a:cubicBezTo>
                  <a:cubicBezTo>
                    <a:pt x="5887" y="16013"/>
                    <a:pt x="5859" y="15804"/>
                    <a:pt x="5817" y="15609"/>
                  </a:cubicBezTo>
                  <a:cubicBezTo>
                    <a:pt x="5775" y="15246"/>
                    <a:pt x="5664" y="14897"/>
                    <a:pt x="5538" y="14563"/>
                  </a:cubicBezTo>
                  <a:cubicBezTo>
                    <a:pt x="5399" y="14228"/>
                    <a:pt x="5245" y="13921"/>
                    <a:pt x="5036" y="13656"/>
                  </a:cubicBezTo>
                  <a:cubicBezTo>
                    <a:pt x="4813" y="13363"/>
                    <a:pt x="4562" y="13084"/>
                    <a:pt x="4269" y="12861"/>
                  </a:cubicBezTo>
                  <a:cubicBezTo>
                    <a:pt x="3976" y="12624"/>
                    <a:pt x="3641" y="12470"/>
                    <a:pt x="3278" y="12387"/>
                  </a:cubicBezTo>
                  <a:cubicBezTo>
                    <a:pt x="3223" y="12373"/>
                    <a:pt x="3195" y="12373"/>
                    <a:pt x="3139" y="12345"/>
                  </a:cubicBezTo>
                  <a:lnTo>
                    <a:pt x="2999" y="12331"/>
                  </a:lnTo>
                  <a:cubicBezTo>
                    <a:pt x="2916" y="12317"/>
                    <a:pt x="2818" y="12317"/>
                    <a:pt x="2720" y="12317"/>
                  </a:cubicBezTo>
                  <a:cubicBezTo>
                    <a:pt x="2539" y="12317"/>
                    <a:pt x="2358" y="12331"/>
                    <a:pt x="2176" y="12387"/>
                  </a:cubicBezTo>
                  <a:cubicBezTo>
                    <a:pt x="1828" y="12470"/>
                    <a:pt x="1493" y="12624"/>
                    <a:pt x="1214" y="12861"/>
                  </a:cubicBezTo>
                  <a:cubicBezTo>
                    <a:pt x="726" y="13237"/>
                    <a:pt x="405" y="13795"/>
                    <a:pt x="224" y="14395"/>
                  </a:cubicBezTo>
                  <a:cubicBezTo>
                    <a:pt x="28" y="14981"/>
                    <a:pt x="0" y="15609"/>
                    <a:pt x="56" y="16222"/>
                  </a:cubicBezTo>
                  <a:cubicBezTo>
                    <a:pt x="56" y="16292"/>
                    <a:pt x="70" y="16376"/>
                    <a:pt x="70" y="16446"/>
                  </a:cubicBezTo>
                  <a:cubicBezTo>
                    <a:pt x="70" y="16515"/>
                    <a:pt x="84" y="16599"/>
                    <a:pt x="98" y="16669"/>
                  </a:cubicBezTo>
                  <a:cubicBezTo>
                    <a:pt x="126" y="16739"/>
                    <a:pt x="126" y="16836"/>
                    <a:pt x="140" y="16906"/>
                  </a:cubicBezTo>
                  <a:cubicBezTo>
                    <a:pt x="154" y="16976"/>
                    <a:pt x="168" y="17059"/>
                    <a:pt x="196" y="17129"/>
                  </a:cubicBezTo>
                  <a:cubicBezTo>
                    <a:pt x="266" y="17436"/>
                    <a:pt x="335" y="17757"/>
                    <a:pt x="433" y="18064"/>
                  </a:cubicBezTo>
                  <a:cubicBezTo>
                    <a:pt x="851" y="19375"/>
                    <a:pt x="1591" y="20686"/>
                    <a:pt x="2651" y="21746"/>
                  </a:cubicBezTo>
                  <a:cubicBezTo>
                    <a:pt x="2985" y="22081"/>
                    <a:pt x="3362" y="22374"/>
                    <a:pt x="3753" y="22639"/>
                  </a:cubicBezTo>
                  <a:cubicBezTo>
                    <a:pt x="3502" y="22485"/>
                    <a:pt x="3097" y="22276"/>
                    <a:pt x="2734" y="22039"/>
                  </a:cubicBezTo>
                  <a:cubicBezTo>
                    <a:pt x="2372" y="21816"/>
                    <a:pt x="2037" y="21593"/>
                    <a:pt x="1911" y="21551"/>
                  </a:cubicBezTo>
                  <a:cubicBezTo>
                    <a:pt x="1895" y="21547"/>
                    <a:pt x="1882" y="21545"/>
                    <a:pt x="1871" y="21545"/>
                  </a:cubicBezTo>
                  <a:cubicBezTo>
                    <a:pt x="1806" y="21545"/>
                    <a:pt x="1828" y="21615"/>
                    <a:pt x="1911" y="21746"/>
                  </a:cubicBezTo>
                  <a:cubicBezTo>
                    <a:pt x="2023" y="21900"/>
                    <a:pt x="2218" y="22109"/>
                    <a:pt x="2441" y="22318"/>
                  </a:cubicBezTo>
                  <a:cubicBezTo>
                    <a:pt x="2665" y="22527"/>
                    <a:pt x="2944" y="22764"/>
                    <a:pt x="3209" y="22932"/>
                  </a:cubicBezTo>
                  <a:cubicBezTo>
                    <a:pt x="3348" y="23015"/>
                    <a:pt x="3474" y="23113"/>
                    <a:pt x="3571" y="23155"/>
                  </a:cubicBezTo>
                  <a:cubicBezTo>
                    <a:pt x="3683" y="23225"/>
                    <a:pt x="3781" y="23280"/>
                    <a:pt x="3850" y="23322"/>
                  </a:cubicBezTo>
                  <a:cubicBezTo>
                    <a:pt x="4538" y="23686"/>
                    <a:pt x="5317" y="23881"/>
                    <a:pt x="6073" y="23881"/>
                  </a:cubicBezTo>
                  <a:cubicBezTo>
                    <a:pt x="6100" y="23881"/>
                    <a:pt x="6126" y="23881"/>
                    <a:pt x="6152" y="23880"/>
                  </a:cubicBezTo>
                  <a:lnTo>
                    <a:pt x="6152" y="23880"/>
                  </a:lnTo>
                  <a:cubicBezTo>
                    <a:pt x="5747" y="23964"/>
                    <a:pt x="5427" y="23992"/>
                    <a:pt x="5231" y="24089"/>
                  </a:cubicBezTo>
                  <a:cubicBezTo>
                    <a:pt x="5036" y="24159"/>
                    <a:pt x="4980" y="24271"/>
                    <a:pt x="5175" y="24466"/>
                  </a:cubicBezTo>
                  <a:cubicBezTo>
                    <a:pt x="5217" y="24508"/>
                    <a:pt x="5287" y="24536"/>
                    <a:pt x="5371" y="24550"/>
                  </a:cubicBezTo>
                  <a:cubicBezTo>
                    <a:pt x="5454" y="24592"/>
                    <a:pt x="5566" y="24606"/>
                    <a:pt x="5664" y="24620"/>
                  </a:cubicBezTo>
                  <a:cubicBezTo>
                    <a:pt x="5805" y="24646"/>
                    <a:pt x="5958" y="24656"/>
                    <a:pt x="6100" y="24656"/>
                  </a:cubicBezTo>
                  <a:cubicBezTo>
                    <a:pt x="6183" y="24656"/>
                    <a:pt x="6262" y="24653"/>
                    <a:pt x="6333" y="24647"/>
                  </a:cubicBezTo>
                  <a:cubicBezTo>
                    <a:pt x="6696" y="24592"/>
                    <a:pt x="7058" y="24522"/>
                    <a:pt x="7421" y="24410"/>
                  </a:cubicBezTo>
                  <a:cubicBezTo>
                    <a:pt x="7616" y="24368"/>
                    <a:pt x="7798" y="24299"/>
                    <a:pt x="7979" y="24229"/>
                  </a:cubicBezTo>
                  <a:cubicBezTo>
                    <a:pt x="8077" y="24187"/>
                    <a:pt x="8160" y="24131"/>
                    <a:pt x="8244" y="24103"/>
                  </a:cubicBezTo>
                  <a:lnTo>
                    <a:pt x="8384" y="24034"/>
                  </a:lnTo>
                  <a:lnTo>
                    <a:pt x="8523" y="23964"/>
                  </a:lnTo>
                  <a:cubicBezTo>
                    <a:pt x="8872" y="23783"/>
                    <a:pt x="9207" y="23559"/>
                    <a:pt x="9513" y="23294"/>
                  </a:cubicBezTo>
                  <a:cubicBezTo>
                    <a:pt x="9834" y="23057"/>
                    <a:pt x="10113" y="22764"/>
                    <a:pt x="10350" y="22458"/>
                  </a:cubicBezTo>
                  <a:lnTo>
                    <a:pt x="10727" y="21997"/>
                  </a:lnTo>
                  <a:cubicBezTo>
                    <a:pt x="10825" y="21816"/>
                    <a:pt x="10950" y="21662"/>
                    <a:pt x="11034" y="21481"/>
                  </a:cubicBezTo>
                  <a:cubicBezTo>
                    <a:pt x="11229" y="21132"/>
                    <a:pt x="11397" y="20784"/>
                    <a:pt x="11536" y="20421"/>
                  </a:cubicBezTo>
                  <a:cubicBezTo>
                    <a:pt x="11606" y="20254"/>
                    <a:pt x="11675" y="20058"/>
                    <a:pt x="11731" y="19863"/>
                  </a:cubicBezTo>
                  <a:cubicBezTo>
                    <a:pt x="11787" y="19668"/>
                    <a:pt x="11843" y="19500"/>
                    <a:pt x="11885" y="19305"/>
                  </a:cubicBezTo>
                  <a:cubicBezTo>
                    <a:pt x="11941" y="19110"/>
                    <a:pt x="11982" y="18929"/>
                    <a:pt x="12010" y="18733"/>
                  </a:cubicBezTo>
                  <a:cubicBezTo>
                    <a:pt x="12024" y="18650"/>
                    <a:pt x="12052" y="18538"/>
                    <a:pt x="12066" y="18454"/>
                  </a:cubicBezTo>
                  <a:cubicBezTo>
                    <a:pt x="12080" y="18371"/>
                    <a:pt x="12094" y="18259"/>
                    <a:pt x="12122" y="18161"/>
                  </a:cubicBezTo>
                  <a:cubicBezTo>
                    <a:pt x="12136" y="18329"/>
                    <a:pt x="12122" y="18510"/>
                    <a:pt x="12122" y="18677"/>
                  </a:cubicBezTo>
                  <a:cubicBezTo>
                    <a:pt x="12094" y="19180"/>
                    <a:pt x="12010" y="19724"/>
                    <a:pt x="11857" y="20268"/>
                  </a:cubicBezTo>
                  <a:cubicBezTo>
                    <a:pt x="11675" y="20826"/>
                    <a:pt x="11438" y="21383"/>
                    <a:pt x="11048" y="21927"/>
                  </a:cubicBezTo>
                  <a:cubicBezTo>
                    <a:pt x="10954" y="22058"/>
                    <a:pt x="10944" y="22117"/>
                    <a:pt x="10980" y="22117"/>
                  </a:cubicBezTo>
                  <a:cubicBezTo>
                    <a:pt x="11025" y="22117"/>
                    <a:pt x="11141" y="22026"/>
                    <a:pt x="11257" y="21872"/>
                  </a:cubicBezTo>
                  <a:cubicBezTo>
                    <a:pt x="11606" y="21397"/>
                    <a:pt x="11954" y="20770"/>
                    <a:pt x="12219" y="20086"/>
                  </a:cubicBezTo>
                  <a:cubicBezTo>
                    <a:pt x="12401" y="19654"/>
                    <a:pt x="12540" y="19180"/>
                    <a:pt x="12624" y="18733"/>
                  </a:cubicBezTo>
                  <a:cubicBezTo>
                    <a:pt x="12722" y="18273"/>
                    <a:pt x="12777" y="17813"/>
                    <a:pt x="12819" y="17352"/>
                  </a:cubicBezTo>
                  <a:cubicBezTo>
                    <a:pt x="12847" y="16906"/>
                    <a:pt x="12833" y="16432"/>
                    <a:pt x="12819" y="15999"/>
                  </a:cubicBezTo>
                  <a:cubicBezTo>
                    <a:pt x="12791" y="15762"/>
                    <a:pt x="12777" y="15539"/>
                    <a:pt x="12750" y="15330"/>
                  </a:cubicBezTo>
                  <a:cubicBezTo>
                    <a:pt x="12722" y="15232"/>
                    <a:pt x="12708" y="15107"/>
                    <a:pt x="12694" y="14995"/>
                  </a:cubicBezTo>
                  <a:cubicBezTo>
                    <a:pt x="12680" y="14897"/>
                    <a:pt x="12652" y="14786"/>
                    <a:pt x="12624" y="14688"/>
                  </a:cubicBezTo>
                  <a:cubicBezTo>
                    <a:pt x="12485" y="14060"/>
                    <a:pt x="12331" y="13447"/>
                    <a:pt x="12122" y="12861"/>
                  </a:cubicBezTo>
                  <a:cubicBezTo>
                    <a:pt x="12066" y="12721"/>
                    <a:pt x="12010" y="12554"/>
                    <a:pt x="11954" y="12415"/>
                  </a:cubicBezTo>
                  <a:cubicBezTo>
                    <a:pt x="11899" y="12275"/>
                    <a:pt x="11843" y="12122"/>
                    <a:pt x="11787" y="11982"/>
                  </a:cubicBezTo>
                  <a:cubicBezTo>
                    <a:pt x="11662" y="11703"/>
                    <a:pt x="11536" y="11424"/>
                    <a:pt x="11383" y="11145"/>
                  </a:cubicBezTo>
                  <a:cubicBezTo>
                    <a:pt x="11327" y="11061"/>
                    <a:pt x="11299" y="10978"/>
                    <a:pt x="11257" y="10908"/>
                  </a:cubicBezTo>
                  <a:cubicBezTo>
                    <a:pt x="11229" y="10810"/>
                    <a:pt x="11173" y="10755"/>
                    <a:pt x="11118" y="10657"/>
                  </a:cubicBezTo>
                  <a:cubicBezTo>
                    <a:pt x="11034" y="10504"/>
                    <a:pt x="10950" y="10350"/>
                    <a:pt x="10839" y="10211"/>
                  </a:cubicBezTo>
                  <a:lnTo>
                    <a:pt x="10839" y="10211"/>
                  </a:lnTo>
                  <a:cubicBezTo>
                    <a:pt x="10894" y="10225"/>
                    <a:pt x="10950" y="10239"/>
                    <a:pt x="11020" y="10280"/>
                  </a:cubicBezTo>
                  <a:cubicBezTo>
                    <a:pt x="11118" y="10350"/>
                    <a:pt x="11229" y="10420"/>
                    <a:pt x="11355" y="10517"/>
                  </a:cubicBezTo>
                  <a:cubicBezTo>
                    <a:pt x="11466" y="10629"/>
                    <a:pt x="11592" y="10741"/>
                    <a:pt x="11717" y="10936"/>
                  </a:cubicBezTo>
                  <a:cubicBezTo>
                    <a:pt x="11739" y="10968"/>
                    <a:pt x="11756" y="10981"/>
                    <a:pt x="11767" y="10981"/>
                  </a:cubicBezTo>
                  <a:cubicBezTo>
                    <a:pt x="11805" y="10981"/>
                    <a:pt x="11782" y="10822"/>
                    <a:pt x="11717" y="10671"/>
                  </a:cubicBezTo>
                  <a:cubicBezTo>
                    <a:pt x="11327" y="9806"/>
                    <a:pt x="10825" y="9109"/>
                    <a:pt x="10281" y="8481"/>
                  </a:cubicBezTo>
                  <a:cubicBezTo>
                    <a:pt x="9751" y="7853"/>
                    <a:pt x="9165" y="7295"/>
                    <a:pt x="8579" y="6668"/>
                  </a:cubicBezTo>
                  <a:cubicBezTo>
                    <a:pt x="7393" y="5426"/>
                    <a:pt x="6082" y="4282"/>
                    <a:pt x="4729" y="3181"/>
                  </a:cubicBezTo>
                  <a:cubicBezTo>
                    <a:pt x="3348" y="2079"/>
                    <a:pt x="1911" y="1032"/>
                    <a:pt x="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6"/>
            <p:cNvSpPr/>
            <p:nvPr/>
          </p:nvSpPr>
          <p:spPr>
            <a:xfrm>
              <a:off x="292026" y="1249549"/>
              <a:ext cx="271230" cy="486249"/>
            </a:xfrm>
            <a:custGeom>
              <a:avLst/>
              <a:gdLst/>
              <a:ahLst/>
              <a:cxnLst/>
              <a:rect l="l" t="t" r="r" b="b"/>
              <a:pathLst>
                <a:path w="6260" h="11222" extrusionOk="0">
                  <a:moveTo>
                    <a:pt x="3930" y="0"/>
                  </a:moveTo>
                  <a:cubicBezTo>
                    <a:pt x="3930" y="1"/>
                    <a:pt x="3833" y="140"/>
                    <a:pt x="3665" y="405"/>
                  </a:cubicBezTo>
                  <a:cubicBezTo>
                    <a:pt x="3512" y="670"/>
                    <a:pt x="3275" y="1032"/>
                    <a:pt x="3052" y="1479"/>
                  </a:cubicBezTo>
                  <a:cubicBezTo>
                    <a:pt x="2815" y="1939"/>
                    <a:pt x="2564" y="2497"/>
                    <a:pt x="2326" y="3111"/>
                  </a:cubicBezTo>
                  <a:cubicBezTo>
                    <a:pt x="2298" y="3180"/>
                    <a:pt x="2271" y="3250"/>
                    <a:pt x="2257" y="3320"/>
                  </a:cubicBezTo>
                  <a:cubicBezTo>
                    <a:pt x="2229" y="3348"/>
                    <a:pt x="2229" y="3362"/>
                    <a:pt x="2215" y="3404"/>
                  </a:cubicBezTo>
                  <a:cubicBezTo>
                    <a:pt x="2117" y="3613"/>
                    <a:pt x="1992" y="3808"/>
                    <a:pt x="1838" y="3976"/>
                  </a:cubicBezTo>
                  <a:cubicBezTo>
                    <a:pt x="1768" y="4059"/>
                    <a:pt x="1671" y="4157"/>
                    <a:pt x="1587" y="4227"/>
                  </a:cubicBezTo>
                  <a:cubicBezTo>
                    <a:pt x="1503" y="4310"/>
                    <a:pt x="1420" y="4380"/>
                    <a:pt x="1322" y="4450"/>
                  </a:cubicBezTo>
                  <a:cubicBezTo>
                    <a:pt x="1183" y="4575"/>
                    <a:pt x="1071" y="4659"/>
                    <a:pt x="945" y="4743"/>
                  </a:cubicBezTo>
                  <a:cubicBezTo>
                    <a:pt x="820" y="4826"/>
                    <a:pt x="722" y="4924"/>
                    <a:pt x="611" y="5008"/>
                  </a:cubicBezTo>
                  <a:cubicBezTo>
                    <a:pt x="401" y="5175"/>
                    <a:pt x="206" y="5412"/>
                    <a:pt x="95" y="5803"/>
                  </a:cubicBezTo>
                  <a:cubicBezTo>
                    <a:pt x="95" y="5831"/>
                    <a:pt x="67" y="5831"/>
                    <a:pt x="67" y="5845"/>
                  </a:cubicBezTo>
                  <a:cubicBezTo>
                    <a:pt x="1" y="5901"/>
                    <a:pt x="69" y="5971"/>
                    <a:pt x="141" y="5971"/>
                  </a:cubicBezTo>
                  <a:cubicBezTo>
                    <a:pt x="176" y="5971"/>
                    <a:pt x="212" y="5955"/>
                    <a:pt x="234" y="5914"/>
                  </a:cubicBezTo>
                  <a:cubicBezTo>
                    <a:pt x="374" y="5719"/>
                    <a:pt x="527" y="5566"/>
                    <a:pt x="708" y="5426"/>
                  </a:cubicBezTo>
                  <a:cubicBezTo>
                    <a:pt x="876" y="5287"/>
                    <a:pt x="1057" y="5175"/>
                    <a:pt x="1224" y="5064"/>
                  </a:cubicBezTo>
                  <a:lnTo>
                    <a:pt x="1224" y="5064"/>
                  </a:lnTo>
                  <a:cubicBezTo>
                    <a:pt x="1127" y="5203"/>
                    <a:pt x="1015" y="5329"/>
                    <a:pt x="890" y="5468"/>
                  </a:cubicBezTo>
                  <a:cubicBezTo>
                    <a:pt x="778" y="5608"/>
                    <a:pt x="667" y="5747"/>
                    <a:pt x="541" y="5886"/>
                  </a:cubicBezTo>
                  <a:cubicBezTo>
                    <a:pt x="471" y="5970"/>
                    <a:pt x="401" y="6068"/>
                    <a:pt x="360" y="6179"/>
                  </a:cubicBezTo>
                  <a:cubicBezTo>
                    <a:pt x="304" y="6277"/>
                    <a:pt x="248" y="6389"/>
                    <a:pt x="220" y="6514"/>
                  </a:cubicBezTo>
                  <a:cubicBezTo>
                    <a:pt x="178" y="6626"/>
                    <a:pt x="150" y="6751"/>
                    <a:pt x="123" y="6877"/>
                  </a:cubicBezTo>
                  <a:cubicBezTo>
                    <a:pt x="109" y="7002"/>
                    <a:pt x="109" y="7142"/>
                    <a:pt x="123" y="7281"/>
                  </a:cubicBezTo>
                  <a:cubicBezTo>
                    <a:pt x="123" y="7351"/>
                    <a:pt x="178" y="7393"/>
                    <a:pt x="220" y="7393"/>
                  </a:cubicBezTo>
                  <a:cubicBezTo>
                    <a:pt x="229" y="7399"/>
                    <a:pt x="238" y="7402"/>
                    <a:pt x="247" y="7402"/>
                  </a:cubicBezTo>
                  <a:cubicBezTo>
                    <a:pt x="279" y="7402"/>
                    <a:pt x="307" y="7364"/>
                    <a:pt x="318" y="7309"/>
                  </a:cubicBezTo>
                  <a:cubicBezTo>
                    <a:pt x="360" y="7072"/>
                    <a:pt x="388" y="6863"/>
                    <a:pt x="499" y="6668"/>
                  </a:cubicBezTo>
                  <a:lnTo>
                    <a:pt x="653" y="6403"/>
                  </a:lnTo>
                  <a:cubicBezTo>
                    <a:pt x="722" y="6319"/>
                    <a:pt x="792" y="6249"/>
                    <a:pt x="862" y="6193"/>
                  </a:cubicBezTo>
                  <a:cubicBezTo>
                    <a:pt x="959" y="6110"/>
                    <a:pt x="1071" y="6040"/>
                    <a:pt x="1169" y="5970"/>
                  </a:cubicBezTo>
                  <a:cubicBezTo>
                    <a:pt x="1280" y="5900"/>
                    <a:pt x="1364" y="5817"/>
                    <a:pt x="1448" y="5705"/>
                  </a:cubicBezTo>
                  <a:cubicBezTo>
                    <a:pt x="1503" y="5649"/>
                    <a:pt x="1545" y="5580"/>
                    <a:pt x="1573" y="5538"/>
                  </a:cubicBezTo>
                  <a:lnTo>
                    <a:pt x="1573" y="5538"/>
                  </a:lnTo>
                  <a:cubicBezTo>
                    <a:pt x="1559" y="5691"/>
                    <a:pt x="1545" y="5845"/>
                    <a:pt x="1517" y="6026"/>
                  </a:cubicBezTo>
                  <a:cubicBezTo>
                    <a:pt x="1503" y="6235"/>
                    <a:pt x="1489" y="6444"/>
                    <a:pt x="1503" y="6654"/>
                  </a:cubicBezTo>
                  <a:lnTo>
                    <a:pt x="1503" y="6835"/>
                  </a:lnTo>
                  <a:cubicBezTo>
                    <a:pt x="1503" y="6891"/>
                    <a:pt x="1517" y="6961"/>
                    <a:pt x="1517" y="7016"/>
                  </a:cubicBezTo>
                  <a:cubicBezTo>
                    <a:pt x="1517" y="7100"/>
                    <a:pt x="1545" y="7170"/>
                    <a:pt x="1545" y="7253"/>
                  </a:cubicBezTo>
                  <a:cubicBezTo>
                    <a:pt x="1559" y="7351"/>
                    <a:pt x="1559" y="7421"/>
                    <a:pt x="1573" y="7491"/>
                  </a:cubicBezTo>
                  <a:cubicBezTo>
                    <a:pt x="1573" y="7518"/>
                    <a:pt x="1587" y="7560"/>
                    <a:pt x="1587" y="7602"/>
                  </a:cubicBezTo>
                  <a:cubicBezTo>
                    <a:pt x="1587" y="7644"/>
                    <a:pt x="1615" y="7672"/>
                    <a:pt x="1629" y="7714"/>
                  </a:cubicBezTo>
                  <a:cubicBezTo>
                    <a:pt x="1643" y="7784"/>
                    <a:pt x="1657" y="7853"/>
                    <a:pt x="1685" y="7937"/>
                  </a:cubicBezTo>
                  <a:lnTo>
                    <a:pt x="1727" y="8090"/>
                  </a:lnTo>
                  <a:lnTo>
                    <a:pt x="1782" y="8258"/>
                  </a:lnTo>
                  <a:cubicBezTo>
                    <a:pt x="1824" y="8355"/>
                    <a:pt x="1866" y="8439"/>
                    <a:pt x="1908" y="8551"/>
                  </a:cubicBezTo>
                  <a:cubicBezTo>
                    <a:pt x="2033" y="8816"/>
                    <a:pt x="2201" y="9053"/>
                    <a:pt x="2382" y="9304"/>
                  </a:cubicBezTo>
                  <a:lnTo>
                    <a:pt x="2536" y="9457"/>
                  </a:lnTo>
                  <a:lnTo>
                    <a:pt x="2689" y="9611"/>
                  </a:lnTo>
                  <a:lnTo>
                    <a:pt x="2870" y="9750"/>
                  </a:lnTo>
                  <a:cubicBezTo>
                    <a:pt x="2912" y="9806"/>
                    <a:pt x="2968" y="9862"/>
                    <a:pt x="3038" y="9890"/>
                  </a:cubicBezTo>
                  <a:cubicBezTo>
                    <a:pt x="3526" y="10238"/>
                    <a:pt x="4070" y="10448"/>
                    <a:pt x="4628" y="10601"/>
                  </a:cubicBezTo>
                  <a:cubicBezTo>
                    <a:pt x="4851" y="10657"/>
                    <a:pt x="5074" y="10727"/>
                    <a:pt x="5283" y="10755"/>
                  </a:cubicBezTo>
                  <a:lnTo>
                    <a:pt x="5325" y="10755"/>
                  </a:lnTo>
                  <a:cubicBezTo>
                    <a:pt x="5339" y="10782"/>
                    <a:pt x="5353" y="10810"/>
                    <a:pt x="5395" y="10824"/>
                  </a:cubicBezTo>
                  <a:cubicBezTo>
                    <a:pt x="5479" y="10880"/>
                    <a:pt x="5590" y="11006"/>
                    <a:pt x="5702" y="11089"/>
                  </a:cubicBezTo>
                  <a:cubicBezTo>
                    <a:pt x="5808" y="11160"/>
                    <a:pt x="5915" y="11221"/>
                    <a:pt x="6021" y="11221"/>
                  </a:cubicBezTo>
                  <a:cubicBezTo>
                    <a:pt x="6040" y="11221"/>
                    <a:pt x="6059" y="11219"/>
                    <a:pt x="6079" y="11215"/>
                  </a:cubicBezTo>
                  <a:cubicBezTo>
                    <a:pt x="6218" y="11173"/>
                    <a:pt x="6260" y="11020"/>
                    <a:pt x="6232" y="10880"/>
                  </a:cubicBezTo>
                  <a:cubicBezTo>
                    <a:pt x="6246" y="10866"/>
                    <a:pt x="6246" y="10824"/>
                    <a:pt x="6232" y="10810"/>
                  </a:cubicBezTo>
                  <a:cubicBezTo>
                    <a:pt x="6106" y="10671"/>
                    <a:pt x="5967" y="10573"/>
                    <a:pt x="5814" y="10503"/>
                  </a:cubicBezTo>
                  <a:cubicBezTo>
                    <a:pt x="5772" y="10476"/>
                    <a:pt x="5730" y="10462"/>
                    <a:pt x="5688" y="10448"/>
                  </a:cubicBezTo>
                  <a:cubicBezTo>
                    <a:pt x="5660" y="10434"/>
                    <a:pt x="5604" y="10406"/>
                    <a:pt x="5562" y="10392"/>
                  </a:cubicBezTo>
                  <a:cubicBezTo>
                    <a:pt x="5479" y="10364"/>
                    <a:pt x="5395" y="10336"/>
                    <a:pt x="5325" y="10336"/>
                  </a:cubicBezTo>
                  <a:cubicBezTo>
                    <a:pt x="4991" y="10294"/>
                    <a:pt x="4642" y="10252"/>
                    <a:pt x="4307" y="10183"/>
                  </a:cubicBezTo>
                  <a:cubicBezTo>
                    <a:pt x="4223" y="10169"/>
                    <a:pt x="4154" y="10155"/>
                    <a:pt x="4070" y="10127"/>
                  </a:cubicBezTo>
                  <a:lnTo>
                    <a:pt x="3819" y="10057"/>
                  </a:lnTo>
                  <a:lnTo>
                    <a:pt x="3582" y="9973"/>
                  </a:lnTo>
                  <a:cubicBezTo>
                    <a:pt x="3484" y="9946"/>
                    <a:pt x="3414" y="9918"/>
                    <a:pt x="3345" y="9876"/>
                  </a:cubicBezTo>
                  <a:cubicBezTo>
                    <a:pt x="3233" y="9778"/>
                    <a:pt x="3108" y="9694"/>
                    <a:pt x="3024" y="9611"/>
                  </a:cubicBezTo>
                  <a:cubicBezTo>
                    <a:pt x="2968" y="9555"/>
                    <a:pt x="2898" y="9499"/>
                    <a:pt x="2842" y="9471"/>
                  </a:cubicBezTo>
                  <a:lnTo>
                    <a:pt x="2689" y="9318"/>
                  </a:lnTo>
                  <a:lnTo>
                    <a:pt x="2605" y="9248"/>
                  </a:lnTo>
                  <a:cubicBezTo>
                    <a:pt x="2564" y="9220"/>
                    <a:pt x="2550" y="9192"/>
                    <a:pt x="2536" y="9164"/>
                  </a:cubicBezTo>
                  <a:lnTo>
                    <a:pt x="2396" y="8983"/>
                  </a:lnTo>
                  <a:cubicBezTo>
                    <a:pt x="2340" y="8913"/>
                    <a:pt x="2285" y="8830"/>
                    <a:pt x="2257" y="8760"/>
                  </a:cubicBezTo>
                  <a:cubicBezTo>
                    <a:pt x="2229" y="8718"/>
                    <a:pt x="2201" y="8690"/>
                    <a:pt x="2187" y="8634"/>
                  </a:cubicBezTo>
                  <a:lnTo>
                    <a:pt x="2131" y="8509"/>
                  </a:lnTo>
                  <a:lnTo>
                    <a:pt x="2159" y="8551"/>
                  </a:lnTo>
                  <a:cubicBezTo>
                    <a:pt x="2187" y="8565"/>
                    <a:pt x="2215" y="8579"/>
                    <a:pt x="2257" y="8620"/>
                  </a:cubicBezTo>
                  <a:lnTo>
                    <a:pt x="2354" y="8662"/>
                  </a:lnTo>
                  <a:cubicBezTo>
                    <a:pt x="2424" y="8704"/>
                    <a:pt x="2508" y="8718"/>
                    <a:pt x="2564" y="8732"/>
                  </a:cubicBezTo>
                  <a:cubicBezTo>
                    <a:pt x="2968" y="8844"/>
                    <a:pt x="3233" y="8913"/>
                    <a:pt x="3540" y="9067"/>
                  </a:cubicBezTo>
                  <a:cubicBezTo>
                    <a:pt x="3548" y="9073"/>
                    <a:pt x="3558" y="9076"/>
                    <a:pt x="3567" y="9076"/>
                  </a:cubicBezTo>
                  <a:cubicBezTo>
                    <a:pt x="3618" y="9076"/>
                    <a:pt x="3671" y="8989"/>
                    <a:pt x="3624" y="8941"/>
                  </a:cubicBezTo>
                  <a:cubicBezTo>
                    <a:pt x="3596" y="8913"/>
                    <a:pt x="3540" y="8871"/>
                    <a:pt x="3512" y="8844"/>
                  </a:cubicBezTo>
                  <a:cubicBezTo>
                    <a:pt x="3484" y="8830"/>
                    <a:pt x="3470" y="8802"/>
                    <a:pt x="3456" y="8774"/>
                  </a:cubicBezTo>
                  <a:cubicBezTo>
                    <a:pt x="3442" y="8760"/>
                    <a:pt x="3414" y="8732"/>
                    <a:pt x="3400" y="8704"/>
                  </a:cubicBezTo>
                  <a:cubicBezTo>
                    <a:pt x="3317" y="8620"/>
                    <a:pt x="3261" y="8523"/>
                    <a:pt x="3191" y="8439"/>
                  </a:cubicBezTo>
                  <a:cubicBezTo>
                    <a:pt x="3066" y="8244"/>
                    <a:pt x="2898" y="8076"/>
                    <a:pt x="2689" y="7923"/>
                  </a:cubicBezTo>
                  <a:cubicBezTo>
                    <a:pt x="2326" y="7672"/>
                    <a:pt x="1950" y="7477"/>
                    <a:pt x="1866" y="6905"/>
                  </a:cubicBezTo>
                  <a:cubicBezTo>
                    <a:pt x="1852" y="6765"/>
                    <a:pt x="1838" y="6612"/>
                    <a:pt x="1810" y="6472"/>
                  </a:cubicBezTo>
                  <a:cubicBezTo>
                    <a:pt x="1852" y="5984"/>
                    <a:pt x="1936" y="5496"/>
                    <a:pt x="2047" y="5022"/>
                  </a:cubicBezTo>
                  <a:cubicBezTo>
                    <a:pt x="2145" y="4533"/>
                    <a:pt x="2285" y="4059"/>
                    <a:pt x="2410" y="3599"/>
                  </a:cubicBezTo>
                  <a:cubicBezTo>
                    <a:pt x="2494" y="3278"/>
                    <a:pt x="2619" y="2971"/>
                    <a:pt x="2759" y="2664"/>
                  </a:cubicBezTo>
                  <a:cubicBezTo>
                    <a:pt x="2759" y="2720"/>
                    <a:pt x="2773" y="2790"/>
                    <a:pt x="2787" y="2846"/>
                  </a:cubicBezTo>
                  <a:cubicBezTo>
                    <a:pt x="2829" y="2929"/>
                    <a:pt x="2856" y="2999"/>
                    <a:pt x="2912" y="3069"/>
                  </a:cubicBezTo>
                  <a:cubicBezTo>
                    <a:pt x="2996" y="3320"/>
                    <a:pt x="3135" y="3557"/>
                    <a:pt x="3261" y="3780"/>
                  </a:cubicBezTo>
                  <a:cubicBezTo>
                    <a:pt x="3275" y="3892"/>
                    <a:pt x="3303" y="3976"/>
                    <a:pt x="3317" y="4087"/>
                  </a:cubicBezTo>
                  <a:cubicBezTo>
                    <a:pt x="3317" y="4101"/>
                    <a:pt x="3317" y="4115"/>
                    <a:pt x="3303" y="4129"/>
                  </a:cubicBezTo>
                  <a:cubicBezTo>
                    <a:pt x="3303" y="4171"/>
                    <a:pt x="3303" y="4185"/>
                    <a:pt x="3317" y="4199"/>
                  </a:cubicBezTo>
                  <a:cubicBezTo>
                    <a:pt x="3317" y="4310"/>
                    <a:pt x="3317" y="4394"/>
                    <a:pt x="3303" y="4478"/>
                  </a:cubicBezTo>
                  <a:cubicBezTo>
                    <a:pt x="3275" y="4575"/>
                    <a:pt x="3261" y="4673"/>
                    <a:pt x="3261" y="4757"/>
                  </a:cubicBezTo>
                  <a:cubicBezTo>
                    <a:pt x="3252" y="4801"/>
                    <a:pt x="3299" y="4828"/>
                    <a:pt x="3338" y="4828"/>
                  </a:cubicBezTo>
                  <a:cubicBezTo>
                    <a:pt x="3361" y="4828"/>
                    <a:pt x="3381" y="4819"/>
                    <a:pt x="3386" y="4798"/>
                  </a:cubicBezTo>
                  <a:cubicBezTo>
                    <a:pt x="3512" y="4394"/>
                    <a:pt x="3861" y="3962"/>
                    <a:pt x="3819" y="3501"/>
                  </a:cubicBezTo>
                  <a:cubicBezTo>
                    <a:pt x="3805" y="3320"/>
                    <a:pt x="3791" y="3194"/>
                    <a:pt x="3652" y="3041"/>
                  </a:cubicBezTo>
                  <a:cubicBezTo>
                    <a:pt x="3512" y="2901"/>
                    <a:pt x="3414" y="2734"/>
                    <a:pt x="3373" y="2581"/>
                  </a:cubicBezTo>
                  <a:cubicBezTo>
                    <a:pt x="3317" y="2427"/>
                    <a:pt x="3275" y="2274"/>
                    <a:pt x="3275" y="2106"/>
                  </a:cubicBezTo>
                  <a:cubicBezTo>
                    <a:pt x="3275" y="2092"/>
                    <a:pt x="3275" y="2079"/>
                    <a:pt x="3303" y="2037"/>
                  </a:cubicBezTo>
                  <a:lnTo>
                    <a:pt x="3303" y="1995"/>
                  </a:lnTo>
                  <a:cubicBezTo>
                    <a:pt x="3317" y="1800"/>
                    <a:pt x="3345" y="1590"/>
                    <a:pt x="3414" y="1381"/>
                  </a:cubicBezTo>
                  <a:cubicBezTo>
                    <a:pt x="3442" y="1325"/>
                    <a:pt x="3414" y="1269"/>
                    <a:pt x="3386" y="1242"/>
                  </a:cubicBezTo>
                  <a:cubicBezTo>
                    <a:pt x="3540" y="809"/>
                    <a:pt x="3679" y="363"/>
                    <a:pt x="3930" y="0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6"/>
            <p:cNvSpPr/>
            <p:nvPr/>
          </p:nvSpPr>
          <p:spPr>
            <a:xfrm>
              <a:off x="372275" y="1584369"/>
              <a:ext cx="54419" cy="41770"/>
            </a:xfrm>
            <a:custGeom>
              <a:avLst/>
              <a:gdLst/>
              <a:ahLst/>
              <a:cxnLst/>
              <a:rect l="l" t="t" r="r" b="b"/>
              <a:pathLst>
                <a:path w="1256" h="964" extrusionOk="0">
                  <a:moveTo>
                    <a:pt x="0" y="1"/>
                  </a:moveTo>
                  <a:lnTo>
                    <a:pt x="42" y="182"/>
                  </a:lnTo>
                  <a:cubicBezTo>
                    <a:pt x="42" y="210"/>
                    <a:pt x="56" y="266"/>
                    <a:pt x="70" y="322"/>
                  </a:cubicBezTo>
                  <a:cubicBezTo>
                    <a:pt x="70" y="363"/>
                    <a:pt x="84" y="405"/>
                    <a:pt x="112" y="461"/>
                  </a:cubicBezTo>
                  <a:cubicBezTo>
                    <a:pt x="140" y="503"/>
                    <a:pt x="154" y="545"/>
                    <a:pt x="195" y="573"/>
                  </a:cubicBezTo>
                  <a:lnTo>
                    <a:pt x="293" y="684"/>
                  </a:lnTo>
                  <a:cubicBezTo>
                    <a:pt x="363" y="740"/>
                    <a:pt x="460" y="782"/>
                    <a:pt x="544" y="824"/>
                  </a:cubicBezTo>
                  <a:cubicBezTo>
                    <a:pt x="656" y="852"/>
                    <a:pt x="781" y="893"/>
                    <a:pt x="907" y="907"/>
                  </a:cubicBezTo>
                  <a:cubicBezTo>
                    <a:pt x="1032" y="921"/>
                    <a:pt x="1158" y="949"/>
                    <a:pt x="1256" y="963"/>
                  </a:cubicBezTo>
                  <a:lnTo>
                    <a:pt x="1256" y="907"/>
                  </a:lnTo>
                  <a:lnTo>
                    <a:pt x="1158" y="810"/>
                  </a:lnTo>
                  <a:lnTo>
                    <a:pt x="1046" y="698"/>
                  </a:lnTo>
                  <a:lnTo>
                    <a:pt x="949" y="587"/>
                  </a:lnTo>
                  <a:cubicBezTo>
                    <a:pt x="893" y="559"/>
                    <a:pt x="851" y="517"/>
                    <a:pt x="823" y="489"/>
                  </a:cubicBezTo>
                  <a:cubicBezTo>
                    <a:pt x="753" y="447"/>
                    <a:pt x="670" y="405"/>
                    <a:pt x="600" y="363"/>
                  </a:cubicBezTo>
                  <a:cubicBezTo>
                    <a:pt x="530" y="308"/>
                    <a:pt x="460" y="280"/>
                    <a:pt x="391" y="238"/>
                  </a:cubicBezTo>
                  <a:cubicBezTo>
                    <a:pt x="251" y="182"/>
                    <a:pt x="112" y="112"/>
                    <a:pt x="0" y="1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6"/>
            <p:cNvSpPr/>
            <p:nvPr/>
          </p:nvSpPr>
          <p:spPr>
            <a:xfrm>
              <a:off x="414567" y="1772340"/>
              <a:ext cx="326386" cy="742200"/>
            </a:xfrm>
            <a:custGeom>
              <a:avLst/>
              <a:gdLst/>
              <a:ahLst/>
              <a:cxnLst/>
              <a:rect l="l" t="t" r="r" b="b"/>
              <a:pathLst>
                <a:path w="7533" h="17129" extrusionOk="0">
                  <a:moveTo>
                    <a:pt x="1" y="1"/>
                  </a:moveTo>
                  <a:cubicBezTo>
                    <a:pt x="63" y="67"/>
                    <a:pt x="126" y="132"/>
                    <a:pt x="189" y="197"/>
                  </a:cubicBezTo>
                  <a:lnTo>
                    <a:pt x="189" y="197"/>
                  </a:lnTo>
                  <a:cubicBezTo>
                    <a:pt x="172" y="177"/>
                    <a:pt x="155" y="158"/>
                    <a:pt x="140" y="140"/>
                  </a:cubicBezTo>
                  <a:lnTo>
                    <a:pt x="1" y="1"/>
                  </a:lnTo>
                  <a:close/>
                  <a:moveTo>
                    <a:pt x="189" y="197"/>
                  </a:moveTo>
                  <a:cubicBezTo>
                    <a:pt x="270" y="289"/>
                    <a:pt x="377" y="407"/>
                    <a:pt x="503" y="545"/>
                  </a:cubicBezTo>
                  <a:cubicBezTo>
                    <a:pt x="824" y="893"/>
                    <a:pt x="1242" y="1423"/>
                    <a:pt x="1716" y="2051"/>
                  </a:cubicBezTo>
                  <a:cubicBezTo>
                    <a:pt x="2177" y="2693"/>
                    <a:pt x="2707" y="3460"/>
                    <a:pt x="3223" y="4297"/>
                  </a:cubicBezTo>
                  <a:cubicBezTo>
                    <a:pt x="3278" y="4381"/>
                    <a:pt x="3348" y="4492"/>
                    <a:pt x="3404" y="4576"/>
                  </a:cubicBezTo>
                  <a:cubicBezTo>
                    <a:pt x="3418" y="4604"/>
                    <a:pt x="3460" y="4660"/>
                    <a:pt x="3474" y="4701"/>
                  </a:cubicBezTo>
                  <a:cubicBezTo>
                    <a:pt x="3809" y="5343"/>
                    <a:pt x="3920" y="5985"/>
                    <a:pt x="3920" y="6598"/>
                  </a:cubicBezTo>
                  <a:cubicBezTo>
                    <a:pt x="3920" y="7045"/>
                    <a:pt x="3850" y="7380"/>
                    <a:pt x="3822" y="7714"/>
                  </a:cubicBezTo>
                  <a:cubicBezTo>
                    <a:pt x="3781" y="8035"/>
                    <a:pt x="3781" y="8370"/>
                    <a:pt x="3892" y="8858"/>
                  </a:cubicBezTo>
                  <a:cubicBezTo>
                    <a:pt x="3892" y="8886"/>
                    <a:pt x="3892" y="8900"/>
                    <a:pt x="3906" y="8914"/>
                  </a:cubicBezTo>
                  <a:cubicBezTo>
                    <a:pt x="3914" y="9019"/>
                    <a:pt x="3978" y="9072"/>
                    <a:pt x="4040" y="9072"/>
                  </a:cubicBezTo>
                  <a:cubicBezTo>
                    <a:pt x="4093" y="9072"/>
                    <a:pt x="4144" y="9033"/>
                    <a:pt x="4157" y="8956"/>
                  </a:cubicBezTo>
                  <a:cubicBezTo>
                    <a:pt x="4185" y="8398"/>
                    <a:pt x="4339" y="7937"/>
                    <a:pt x="4422" y="7393"/>
                  </a:cubicBezTo>
                  <a:cubicBezTo>
                    <a:pt x="4478" y="7854"/>
                    <a:pt x="4464" y="8286"/>
                    <a:pt x="4422" y="8747"/>
                  </a:cubicBezTo>
                  <a:cubicBezTo>
                    <a:pt x="4380" y="9318"/>
                    <a:pt x="4422" y="9876"/>
                    <a:pt x="4590" y="10448"/>
                  </a:cubicBezTo>
                  <a:cubicBezTo>
                    <a:pt x="4605" y="10525"/>
                    <a:pt x="4667" y="10577"/>
                    <a:pt x="4715" y="10577"/>
                  </a:cubicBezTo>
                  <a:cubicBezTo>
                    <a:pt x="4754" y="10577"/>
                    <a:pt x="4783" y="10543"/>
                    <a:pt x="4771" y="10462"/>
                  </a:cubicBezTo>
                  <a:cubicBezTo>
                    <a:pt x="4729" y="9932"/>
                    <a:pt x="4729" y="9416"/>
                    <a:pt x="4883" y="8970"/>
                  </a:cubicBezTo>
                  <a:cubicBezTo>
                    <a:pt x="4938" y="8816"/>
                    <a:pt x="4980" y="8691"/>
                    <a:pt x="5036" y="8551"/>
                  </a:cubicBezTo>
                  <a:cubicBezTo>
                    <a:pt x="5078" y="8412"/>
                    <a:pt x="5106" y="8258"/>
                    <a:pt x="5106" y="8063"/>
                  </a:cubicBezTo>
                  <a:cubicBezTo>
                    <a:pt x="5106" y="7951"/>
                    <a:pt x="5092" y="7854"/>
                    <a:pt x="5078" y="7742"/>
                  </a:cubicBezTo>
                  <a:lnTo>
                    <a:pt x="5078" y="7742"/>
                  </a:lnTo>
                  <a:cubicBezTo>
                    <a:pt x="5175" y="7979"/>
                    <a:pt x="5273" y="8203"/>
                    <a:pt x="5371" y="8426"/>
                  </a:cubicBezTo>
                  <a:cubicBezTo>
                    <a:pt x="5496" y="8719"/>
                    <a:pt x="5622" y="9039"/>
                    <a:pt x="5719" y="9332"/>
                  </a:cubicBezTo>
                  <a:cubicBezTo>
                    <a:pt x="5775" y="9514"/>
                    <a:pt x="5845" y="9695"/>
                    <a:pt x="5901" y="9862"/>
                  </a:cubicBezTo>
                  <a:cubicBezTo>
                    <a:pt x="6040" y="10323"/>
                    <a:pt x="6152" y="10797"/>
                    <a:pt x="6250" y="11257"/>
                  </a:cubicBezTo>
                  <a:cubicBezTo>
                    <a:pt x="6291" y="11578"/>
                    <a:pt x="6347" y="11913"/>
                    <a:pt x="6361" y="12234"/>
                  </a:cubicBezTo>
                  <a:cubicBezTo>
                    <a:pt x="6403" y="12680"/>
                    <a:pt x="6375" y="13140"/>
                    <a:pt x="6305" y="13587"/>
                  </a:cubicBezTo>
                  <a:cubicBezTo>
                    <a:pt x="6222" y="14047"/>
                    <a:pt x="6082" y="14479"/>
                    <a:pt x="5845" y="14884"/>
                  </a:cubicBezTo>
                  <a:cubicBezTo>
                    <a:pt x="5594" y="15274"/>
                    <a:pt x="5287" y="15609"/>
                    <a:pt x="4897" y="15888"/>
                  </a:cubicBezTo>
                  <a:cubicBezTo>
                    <a:pt x="4534" y="16153"/>
                    <a:pt x="4101" y="16349"/>
                    <a:pt x="3683" y="16488"/>
                  </a:cubicBezTo>
                  <a:cubicBezTo>
                    <a:pt x="3502" y="16530"/>
                    <a:pt x="3334" y="16586"/>
                    <a:pt x="3153" y="16627"/>
                  </a:cubicBezTo>
                  <a:lnTo>
                    <a:pt x="2888" y="16669"/>
                  </a:lnTo>
                  <a:cubicBezTo>
                    <a:pt x="2804" y="16697"/>
                    <a:pt x="2721" y="16697"/>
                    <a:pt x="2637" y="16711"/>
                  </a:cubicBezTo>
                  <a:lnTo>
                    <a:pt x="2581" y="16711"/>
                  </a:lnTo>
                  <a:cubicBezTo>
                    <a:pt x="2539" y="16697"/>
                    <a:pt x="2511" y="16669"/>
                    <a:pt x="2455" y="16669"/>
                  </a:cubicBezTo>
                  <a:cubicBezTo>
                    <a:pt x="2316" y="16655"/>
                    <a:pt x="2121" y="16572"/>
                    <a:pt x="1939" y="16502"/>
                  </a:cubicBezTo>
                  <a:cubicBezTo>
                    <a:pt x="1842" y="16460"/>
                    <a:pt x="1744" y="16432"/>
                    <a:pt x="1660" y="16418"/>
                  </a:cubicBezTo>
                  <a:cubicBezTo>
                    <a:pt x="1612" y="16404"/>
                    <a:pt x="1566" y="16397"/>
                    <a:pt x="1523" y="16397"/>
                  </a:cubicBezTo>
                  <a:cubicBezTo>
                    <a:pt x="1479" y="16397"/>
                    <a:pt x="1437" y="16404"/>
                    <a:pt x="1395" y="16418"/>
                  </a:cubicBezTo>
                  <a:cubicBezTo>
                    <a:pt x="1200" y="16460"/>
                    <a:pt x="1116" y="16641"/>
                    <a:pt x="1200" y="16767"/>
                  </a:cubicBezTo>
                  <a:cubicBezTo>
                    <a:pt x="1186" y="16781"/>
                    <a:pt x="1186" y="16809"/>
                    <a:pt x="1214" y="16837"/>
                  </a:cubicBezTo>
                  <a:cubicBezTo>
                    <a:pt x="1506" y="17014"/>
                    <a:pt x="1939" y="17129"/>
                    <a:pt x="2377" y="17129"/>
                  </a:cubicBezTo>
                  <a:cubicBezTo>
                    <a:pt x="2525" y="17129"/>
                    <a:pt x="2674" y="17116"/>
                    <a:pt x="2818" y="17088"/>
                  </a:cubicBezTo>
                  <a:cubicBezTo>
                    <a:pt x="3404" y="16990"/>
                    <a:pt x="3976" y="16795"/>
                    <a:pt x="4492" y="16502"/>
                  </a:cubicBezTo>
                  <a:cubicBezTo>
                    <a:pt x="4618" y="16418"/>
                    <a:pt x="4757" y="16349"/>
                    <a:pt x="4869" y="16251"/>
                  </a:cubicBezTo>
                  <a:cubicBezTo>
                    <a:pt x="4910" y="16209"/>
                    <a:pt x="4980" y="16167"/>
                    <a:pt x="5036" y="16111"/>
                  </a:cubicBezTo>
                  <a:lnTo>
                    <a:pt x="5217" y="15958"/>
                  </a:lnTo>
                  <a:cubicBezTo>
                    <a:pt x="5427" y="15749"/>
                    <a:pt x="5636" y="15526"/>
                    <a:pt x="5789" y="15274"/>
                  </a:cubicBezTo>
                  <a:cubicBezTo>
                    <a:pt x="5845" y="15233"/>
                    <a:pt x="5873" y="15177"/>
                    <a:pt x="5915" y="15121"/>
                  </a:cubicBezTo>
                  <a:lnTo>
                    <a:pt x="6012" y="14968"/>
                  </a:lnTo>
                  <a:cubicBezTo>
                    <a:pt x="6054" y="14912"/>
                    <a:pt x="6082" y="14856"/>
                    <a:pt x="6096" y="14814"/>
                  </a:cubicBezTo>
                  <a:cubicBezTo>
                    <a:pt x="6124" y="14772"/>
                    <a:pt x="6138" y="14758"/>
                    <a:pt x="6152" y="14717"/>
                  </a:cubicBezTo>
                  <a:cubicBezTo>
                    <a:pt x="6166" y="14689"/>
                    <a:pt x="6166" y="14675"/>
                    <a:pt x="6194" y="14633"/>
                  </a:cubicBezTo>
                  <a:lnTo>
                    <a:pt x="6277" y="14465"/>
                  </a:lnTo>
                  <a:cubicBezTo>
                    <a:pt x="6291" y="14410"/>
                    <a:pt x="6305" y="14340"/>
                    <a:pt x="6347" y="14270"/>
                  </a:cubicBezTo>
                  <a:cubicBezTo>
                    <a:pt x="6403" y="14145"/>
                    <a:pt x="6417" y="14019"/>
                    <a:pt x="6445" y="13907"/>
                  </a:cubicBezTo>
                  <a:cubicBezTo>
                    <a:pt x="6501" y="13656"/>
                    <a:pt x="6542" y="13391"/>
                    <a:pt x="6542" y="13154"/>
                  </a:cubicBezTo>
                  <a:cubicBezTo>
                    <a:pt x="6556" y="12833"/>
                    <a:pt x="6556" y="12541"/>
                    <a:pt x="6542" y="12248"/>
                  </a:cubicBezTo>
                  <a:lnTo>
                    <a:pt x="6542" y="12248"/>
                  </a:lnTo>
                  <a:cubicBezTo>
                    <a:pt x="6556" y="12276"/>
                    <a:pt x="6556" y="12303"/>
                    <a:pt x="6570" y="12331"/>
                  </a:cubicBezTo>
                  <a:cubicBezTo>
                    <a:pt x="6612" y="12443"/>
                    <a:pt x="6640" y="12541"/>
                    <a:pt x="6696" y="12652"/>
                  </a:cubicBezTo>
                  <a:cubicBezTo>
                    <a:pt x="6752" y="12750"/>
                    <a:pt x="6794" y="12875"/>
                    <a:pt x="6835" y="12945"/>
                  </a:cubicBezTo>
                  <a:cubicBezTo>
                    <a:pt x="6961" y="13238"/>
                    <a:pt x="7045" y="13531"/>
                    <a:pt x="7059" y="13880"/>
                  </a:cubicBezTo>
                  <a:cubicBezTo>
                    <a:pt x="7072" y="14214"/>
                    <a:pt x="7031" y="14605"/>
                    <a:pt x="6849" y="15051"/>
                  </a:cubicBezTo>
                  <a:cubicBezTo>
                    <a:pt x="6807" y="15145"/>
                    <a:pt x="6832" y="15207"/>
                    <a:pt x="6879" y="15207"/>
                  </a:cubicBezTo>
                  <a:cubicBezTo>
                    <a:pt x="6910" y="15207"/>
                    <a:pt x="6951" y="15181"/>
                    <a:pt x="6989" y="15121"/>
                  </a:cubicBezTo>
                  <a:cubicBezTo>
                    <a:pt x="7268" y="14549"/>
                    <a:pt x="7477" y="13866"/>
                    <a:pt x="7519" y="13224"/>
                  </a:cubicBezTo>
                  <a:cubicBezTo>
                    <a:pt x="7533" y="12889"/>
                    <a:pt x="7519" y="12596"/>
                    <a:pt x="7477" y="12303"/>
                  </a:cubicBezTo>
                  <a:cubicBezTo>
                    <a:pt x="7449" y="12164"/>
                    <a:pt x="7435" y="12024"/>
                    <a:pt x="7379" y="11885"/>
                  </a:cubicBezTo>
                  <a:cubicBezTo>
                    <a:pt x="7324" y="11759"/>
                    <a:pt x="7296" y="11634"/>
                    <a:pt x="7226" y="11508"/>
                  </a:cubicBezTo>
                  <a:cubicBezTo>
                    <a:pt x="7170" y="11425"/>
                    <a:pt x="7128" y="11341"/>
                    <a:pt x="7086" y="11257"/>
                  </a:cubicBezTo>
                  <a:cubicBezTo>
                    <a:pt x="7031" y="11160"/>
                    <a:pt x="6975" y="11090"/>
                    <a:pt x="6947" y="11020"/>
                  </a:cubicBezTo>
                  <a:cubicBezTo>
                    <a:pt x="6849" y="10881"/>
                    <a:pt x="6752" y="10741"/>
                    <a:pt x="6668" y="10602"/>
                  </a:cubicBezTo>
                  <a:cubicBezTo>
                    <a:pt x="6473" y="10323"/>
                    <a:pt x="6319" y="10030"/>
                    <a:pt x="6138" y="9597"/>
                  </a:cubicBezTo>
                  <a:cubicBezTo>
                    <a:pt x="6054" y="9374"/>
                    <a:pt x="5971" y="9137"/>
                    <a:pt x="5859" y="8928"/>
                  </a:cubicBezTo>
                  <a:cubicBezTo>
                    <a:pt x="5357" y="7449"/>
                    <a:pt x="4673" y="6027"/>
                    <a:pt x="3836" y="4715"/>
                  </a:cubicBezTo>
                  <a:cubicBezTo>
                    <a:pt x="3557" y="4283"/>
                    <a:pt x="3278" y="3837"/>
                    <a:pt x="2999" y="3390"/>
                  </a:cubicBezTo>
                  <a:lnTo>
                    <a:pt x="2999" y="3390"/>
                  </a:lnTo>
                  <a:cubicBezTo>
                    <a:pt x="3069" y="3446"/>
                    <a:pt x="3139" y="3488"/>
                    <a:pt x="3209" y="3530"/>
                  </a:cubicBezTo>
                  <a:cubicBezTo>
                    <a:pt x="3320" y="3586"/>
                    <a:pt x="3418" y="3613"/>
                    <a:pt x="3502" y="3655"/>
                  </a:cubicBezTo>
                  <a:cubicBezTo>
                    <a:pt x="3822" y="3823"/>
                    <a:pt x="4171" y="3962"/>
                    <a:pt x="4478" y="4116"/>
                  </a:cubicBezTo>
                  <a:cubicBezTo>
                    <a:pt x="4604" y="4213"/>
                    <a:pt x="4729" y="4325"/>
                    <a:pt x="4827" y="4450"/>
                  </a:cubicBezTo>
                  <a:cubicBezTo>
                    <a:pt x="4855" y="4464"/>
                    <a:pt x="4869" y="4506"/>
                    <a:pt x="4883" y="4520"/>
                  </a:cubicBezTo>
                  <a:cubicBezTo>
                    <a:pt x="4924" y="4576"/>
                    <a:pt x="4952" y="4590"/>
                    <a:pt x="4966" y="4604"/>
                  </a:cubicBezTo>
                  <a:cubicBezTo>
                    <a:pt x="5175" y="4855"/>
                    <a:pt x="5371" y="5134"/>
                    <a:pt x="5552" y="5427"/>
                  </a:cubicBezTo>
                  <a:cubicBezTo>
                    <a:pt x="5568" y="5465"/>
                    <a:pt x="5595" y="5481"/>
                    <a:pt x="5618" y="5481"/>
                  </a:cubicBezTo>
                  <a:cubicBezTo>
                    <a:pt x="5655" y="5481"/>
                    <a:pt x="5684" y="5439"/>
                    <a:pt x="5650" y="5371"/>
                  </a:cubicBezTo>
                  <a:cubicBezTo>
                    <a:pt x="5482" y="5036"/>
                    <a:pt x="5315" y="4646"/>
                    <a:pt x="5106" y="4255"/>
                  </a:cubicBezTo>
                  <a:cubicBezTo>
                    <a:pt x="4924" y="3878"/>
                    <a:pt x="4687" y="3502"/>
                    <a:pt x="4408" y="3265"/>
                  </a:cubicBezTo>
                  <a:cubicBezTo>
                    <a:pt x="4185" y="3055"/>
                    <a:pt x="4018" y="2944"/>
                    <a:pt x="3767" y="2916"/>
                  </a:cubicBezTo>
                  <a:cubicBezTo>
                    <a:pt x="3320" y="2860"/>
                    <a:pt x="2916" y="2651"/>
                    <a:pt x="2525" y="2358"/>
                  </a:cubicBezTo>
                  <a:lnTo>
                    <a:pt x="2455" y="2288"/>
                  </a:lnTo>
                  <a:cubicBezTo>
                    <a:pt x="2428" y="2260"/>
                    <a:pt x="2414" y="2260"/>
                    <a:pt x="2386" y="2233"/>
                  </a:cubicBezTo>
                  <a:cubicBezTo>
                    <a:pt x="2163" y="2037"/>
                    <a:pt x="1939" y="1814"/>
                    <a:pt x="1674" y="1577"/>
                  </a:cubicBezTo>
                  <a:cubicBezTo>
                    <a:pt x="1619" y="1507"/>
                    <a:pt x="1549" y="1507"/>
                    <a:pt x="1507" y="1507"/>
                  </a:cubicBezTo>
                  <a:cubicBezTo>
                    <a:pt x="1081" y="1069"/>
                    <a:pt x="623" y="642"/>
                    <a:pt x="189" y="197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6"/>
            <p:cNvSpPr/>
            <p:nvPr/>
          </p:nvSpPr>
          <p:spPr>
            <a:xfrm>
              <a:off x="690198" y="2248030"/>
              <a:ext cx="41724" cy="117901"/>
            </a:xfrm>
            <a:custGeom>
              <a:avLst/>
              <a:gdLst/>
              <a:ahLst/>
              <a:cxnLst/>
              <a:rect l="l" t="t" r="r" b="b"/>
              <a:pathLst>
                <a:path w="963" h="2721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98"/>
                    <a:pt x="42" y="210"/>
                    <a:pt x="56" y="293"/>
                  </a:cubicBezTo>
                  <a:cubicBezTo>
                    <a:pt x="70" y="377"/>
                    <a:pt x="70" y="447"/>
                    <a:pt x="98" y="530"/>
                  </a:cubicBezTo>
                  <a:cubicBezTo>
                    <a:pt x="112" y="628"/>
                    <a:pt x="126" y="698"/>
                    <a:pt x="126" y="781"/>
                  </a:cubicBezTo>
                  <a:cubicBezTo>
                    <a:pt x="154" y="921"/>
                    <a:pt x="195" y="1060"/>
                    <a:pt x="251" y="1200"/>
                  </a:cubicBezTo>
                  <a:cubicBezTo>
                    <a:pt x="279" y="1270"/>
                    <a:pt x="307" y="1339"/>
                    <a:pt x="335" y="1409"/>
                  </a:cubicBezTo>
                  <a:cubicBezTo>
                    <a:pt x="349" y="1465"/>
                    <a:pt x="391" y="1535"/>
                    <a:pt x="419" y="1604"/>
                  </a:cubicBezTo>
                  <a:cubicBezTo>
                    <a:pt x="474" y="1688"/>
                    <a:pt x="530" y="1772"/>
                    <a:pt x="558" y="1855"/>
                  </a:cubicBezTo>
                  <a:cubicBezTo>
                    <a:pt x="600" y="1953"/>
                    <a:pt x="656" y="2037"/>
                    <a:pt x="684" y="2120"/>
                  </a:cubicBezTo>
                  <a:cubicBezTo>
                    <a:pt x="711" y="2204"/>
                    <a:pt x="753" y="2302"/>
                    <a:pt x="781" y="2399"/>
                  </a:cubicBezTo>
                  <a:cubicBezTo>
                    <a:pt x="823" y="2511"/>
                    <a:pt x="851" y="2609"/>
                    <a:pt x="879" y="2720"/>
                  </a:cubicBezTo>
                  <a:cubicBezTo>
                    <a:pt x="879" y="2678"/>
                    <a:pt x="893" y="2623"/>
                    <a:pt x="907" y="2595"/>
                  </a:cubicBezTo>
                  <a:cubicBezTo>
                    <a:pt x="963" y="2107"/>
                    <a:pt x="921" y="1674"/>
                    <a:pt x="809" y="1256"/>
                  </a:cubicBezTo>
                  <a:cubicBezTo>
                    <a:pt x="767" y="1158"/>
                    <a:pt x="753" y="1088"/>
                    <a:pt x="711" y="1019"/>
                  </a:cubicBezTo>
                  <a:cubicBezTo>
                    <a:pt x="684" y="949"/>
                    <a:pt x="642" y="879"/>
                    <a:pt x="614" y="837"/>
                  </a:cubicBezTo>
                  <a:cubicBezTo>
                    <a:pt x="586" y="767"/>
                    <a:pt x="544" y="712"/>
                    <a:pt x="502" y="656"/>
                  </a:cubicBezTo>
                  <a:cubicBezTo>
                    <a:pt x="474" y="628"/>
                    <a:pt x="433" y="572"/>
                    <a:pt x="405" y="516"/>
                  </a:cubicBezTo>
                  <a:cubicBezTo>
                    <a:pt x="265" y="321"/>
                    <a:pt x="126" y="168"/>
                    <a:pt x="0" y="0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6"/>
            <p:cNvSpPr/>
            <p:nvPr/>
          </p:nvSpPr>
          <p:spPr>
            <a:xfrm>
              <a:off x="682311" y="1592255"/>
              <a:ext cx="420710" cy="257164"/>
            </a:xfrm>
            <a:custGeom>
              <a:avLst/>
              <a:gdLst/>
              <a:ahLst/>
              <a:cxnLst/>
              <a:rect l="l" t="t" r="r" b="b"/>
              <a:pathLst>
                <a:path w="9710" h="5935" extrusionOk="0">
                  <a:moveTo>
                    <a:pt x="93" y="2342"/>
                  </a:moveTo>
                  <a:cubicBezTo>
                    <a:pt x="31" y="2370"/>
                    <a:pt x="1" y="2385"/>
                    <a:pt x="1" y="2385"/>
                  </a:cubicBezTo>
                  <a:cubicBezTo>
                    <a:pt x="32" y="2372"/>
                    <a:pt x="62" y="2357"/>
                    <a:pt x="93" y="2342"/>
                  </a:cubicBezTo>
                  <a:close/>
                  <a:moveTo>
                    <a:pt x="2888" y="0"/>
                  </a:moveTo>
                  <a:cubicBezTo>
                    <a:pt x="2818" y="0"/>
                    <a:pt x="2749" y="0"/>
                    <a:pt x="2693" y="14"/>
                  </a:cubicBezTo>
                  <a:cubicBezTo>
                    <a:pt x="2581" y="28"/>
                    <a:pt x="2442" y="70"/>
                    <a:pt x="2330" y="112"/>
                  </a:cubicBezTo>
                  <a:cubicBezTo>
                    <a:pt x="2163" y="223"/>
                    <a:pt x="2051" y="307"/>
                    <a:pt x="1981" y="502"/>
                  </a:cubicBezTo>
                  <a:cubicBezTo>
                    <a:pt x="1926" y="697"/>
                    <a:pt x="1856" y="851"/>
                    <a:pt x="1772" y="976"/>
                  </a:cubicBezTo>
                  <a:cubicBezTo>
                    <a:pt x="1689" y="1116"/>
                    <a:pt x="1605" y="1214"/>
                    <a:pt x="1493" y="1325"/>
                  </a:cubicBezTo>
                  <a:cubicBezTo>
                    <a:pt x="1479" y="1339"/>
                    <a:pt x="1465" y="1339"/>
                    <a:pt x="1437" y="1353"/>
                  </a:cubicBezTo>
                  <a:lnTo>
                    <a:pt x="1410" y="1395"/>
                  </a:lnTo>
                  <a:lnTo>
                    <a:pt x="1200" y="1548"/>
                  </a:lnTo>
                  <a:cubicBezTo>
                    <a:pt x="1131" y="1604"/>
                    <a:pt x="1061" y="1646"/>
                    <a:pt x="977" y="1702"/>
                  </a:cubicBezTo>
                  <a:cubicBezTo>
                    <a:pt x="935" y="1716"/>
                    <a:pt x="921" y="1772"/>
                    <a:pt x="935" y="1827"/>
                  </a:cubicBezTo>
                  <a:cubicBezTo>
                    <a:pt x="658" y="1979"/>
                    <a:pt x="381" y="2198"/>
                    <a:pt x="93" y="2342"/>
                  </a:cubicBezTo>
                  <a:lnTo>
                    <a:pt x="93" y="2342"/>
                  </a:lnTo>
                  <a:cubicBezTo>
                    <a:pt x="150" y="2316"/>
                    <a:pt x="235" y="2279"/>
                    <a:pt x="349" y="2232"/>
                  </a:cubicBezTo>
                  <a:cubicBezTo>
                    <a:pt x="447" y="2176"/>
                    <a:pt x="587" y="2134"/>
                    <a:pt x="740" y="2064"/>
                  </a:cubicBezTo>
                  <a:cubicBezTo>
                    <a:pt x="810" y="2037"/>
                    <a:pt x="907" y="2023"/>
                    <a:pt x="991" y="1981"/>
                  </a:cubicBezTo>
                  <a:cubicBezTo>
                    <a:pt x="1075" y="1953"/>
                    <a:pt x="1159" y="1911"/>
                    <a:pt x="1270" y="1897"/>
                  </a:cubicBezTo>
                  <a:cubicBezTo>
                    <a:pt x="1647" y="1772"/>
                    <a:pt x="2121" y="1674"/>
                    <a:pt x="2609" y="1632"/>
                  </a:cubicBezTo>
                  <a:lnTo>
                    <a:pt x="2860" y="1632"/>
                  </a:lnTo>
                  <a:cubicBezTo>
                    <a:pt x="3223" y="1674"/>
                    <a:pt x="3516" y="1911"/>
                    <a:pt x="3725" y="2232"/>
                  </a:cubicBezTo>
                  <a:cubicBezTo>
                    <a:pt x="3878" y="2469"/>
                    <a:pt x="3934" y="2678"/>
                    <a:pt x="4004" y="2887"/>
                  </a:cubicBezTo>
                  <a:cubicBezTo>
                    <a:pt x="4074" y="3083"/>
                    <a:pt x="4144" y="3250"/>
                    <a:pt x="4297" y="3417"/>
                  </a:cubicBezTo>
                  <a:lnTo>
                    <a:pt x="4325" y="3431"/>
                  </a:lnTo>
                  <a:cubicBezTo>
                    <a:pt x="4331" y="3442"/>
                    <a:pt x="4340" y="3447"/>
                    <a:pt x="4350" y="3447"/>
                  </a:cubicBezTo>
                  <a:cubicBezTo>
                    <a:pt x="4402" y="3447"/>
                    <a:pt x="4488" y="3307"/>
                    <a:pt x="4464" y="3236"/>
                  </a:cubicBezTo>
                  <a:cubicBezTo>
                    <a:pt x="4422" y="3166"/>
                    <a:pt x="4409" y="3083"/>
                    <a:pt x="4395" y="2999"/>
                  </a:cubicBezTo>
                  <a:cubicBezTo>
                    <a:pt x="4367" y="2901"/>
                    <a:pt x="4353" y="2832"/>
                    <a:pt x="4339" y="2748"/>
                  </a:cubicBezTo>
                  <a:cubicBezTo>
                    <a:pt x="4325" y="2664"/>
                    <a:pt x="4297" y="2581"/>
                    <a:pt x="4269" y="2483"/>
                  </a:cubicBezTo>
                  <a:cubicBezTo>
                    <a:pt x="4255" y="2399"/>
                    <a:pt x="4213" y="2316"/>
                    <a:pt x="4171" y="2232"/>
                  </a:cubicBezTo>
                  <a:lnTo>
                    <a:pt x="4171" y="2232"/>
                  </a:lnTo>
                  <a:lnTo>
                    <a:pt x="4283" y="2385"/>
                  </a:lnTo>
                  <a:cubicBezTo>
                    <a:pt x="4311" y="2441"/>
                    <a:pt x="4353" y="2483"/>
                    <a:pt x="4367" y="2553"/>
                  </a:cubicBezTo>
                  <a:cubicBezTo>
                    <a:pt x="4409" y="2608"/>
                    <a:pt x="4422" y="2678"/>
                    <a:pt x="4450" y="2734"/>
                  </a:cubicBezTo>
                  <a:cubicBezTo>
                    <a:pt x="4478" y="2804"/>
                    <a:pt x="4506" y="2860"/>
                    <a:pt x="4520" y="2929"/>
                  </a:cubicBezTo>
                  <a:cubicBezTo>
                    <a:pt x="4646" y="3236"/>
                    <a:pt x="4771" y="3487"/>
                    <a:pt x="5022" y="3627"/>
                  </a:cubicBezTo>
                  <a:cubicBezTo>
                    <a:pt x="5026" y="3629"/>
                    <a:pt x="5031" y="3631"/>
                    <a:pt x="5037" y="3631"/>
                  </a:cubicBezTo>
                  <a:cubicBezTo>
                    <a:pt x="5087" y="3631"/>
                    <a:pt x="5184" y="3525"/>
                    <a:pt x="5134" y="3487"/>
                  </a:cubicBezTo>
                  <a:cubicBezTo>
                    <a:pt x="4966" y="3278"/>
                    <a:pt x="4841" y="3041"/>
                    <a:pt x="4827" y="2678"/>
                  </a:cubicBezTo>
                  <a:cubicBezTo>
                    <a:pt x="4799" y="2441"/>
                    <a:pt x="4799" y="2246"/>
                    <a:pt x="4688" y="2037"/>
                  </a:cubicBezTo>
                  <a:cubicBezTo>
                    <a:pt x="4646" y="1981"/>
                    <a:pt x="4618" y="1925"/>
                    <a:pt x="4576" y="1897"/>
                  </a:cubicBezTo>
                  <a:lnTo>
                    <a:pt x="4576" y="1897"/>
                  </a:lnTo>
                  <a:cubicBezTo>
                    <a:pt x="4632" y="1911"/>
                    <a:pt x="4701" y="1925"/>
                    <a:pt x="4757" y="1953"/>
                  </a:cubicBezTo>
                  <a:cubicBezTo>
                    <a:pt x="4799" y="1967"/>
                    <a:pt x="4869" y="1995"/>
                    <a:pt x="4925" y="2023"/>
                  </a:cubicBezTo>
                  <a:cubicBezTo>
                    <a:pt x="4966" y="2037"/>
                    <a:pt x="4994" y="2050"/>
                    <a:pt x="5050" y="2064"/>
                  </a:cubicBezTo>
                  <a:lnTo>
                    <a:pt x="5148" y="2120"/>
                  </a:lnTo>
                  <a:cubicBezTo>
                    <a:pt x="5218" y="2162"/>
                    <a:pt x="5315" y="2190"/>
                    <a:pt x="5385" y="2232"/>
                  </a:cubicBezTo>
                  <a:cubicBezTo>
                    <a:pt x="5469" y="2274"/>
                    <a:pt x="5552" y="2316"/>
                    <a:pt x="5622" y="2343"/>
                  </a:cubicBezTo>
                  <a:cubicBezTo>
                    <a:pt x="5859" y="2469"/>
                    <a:pt x="6054" y="2594"/>
                    <a:pt x="6250" y="2720"/>
                  </a:cubicBezTo>
                  <a:cubicBezTo>
                    <a:pt x="6319" y="2762"/>
                    <a:pt x="6389" y="2804"/>
                    <a:pt x="6459" y="2860"/>
                  </a:cubicBezTo>
                  <a:cubicBezTo>
                    <a:pt x="6529" y="2901"/>
                    <a:pt x="6598" y="2943"/>
                    <a:pt x="6668" y="2999"/>
                  </a:cubicBezTo>
                  <a:cubicBezTo>
                    <a:pt x="7421" y="3515"/>
                    <a:pt x="8133" y="4157"/>
                    <a:pt x="8761" y="4812"/>
                  </a:cubicBezTo>
                  <a:cubicBezTo>
                    <a:pt x="8886" y="4924"/>
                    <a:pt x="9012" y="5063"/>
                    <a:pt x="9123" y="5203"/>
                  </a:cubicBezTo>
                  <a:lnTo>
                    <a:pt x="9151" y="5231"/>
                  </a:lnTo>
                  <a:lnTo>
                    <a:pt x="9151" y="5314"/>
                  </a:lnTo>
                  <a:cubicBezTo>
                    <a:pt x="9193" y="5468"/>
                    <a:pt x="9095" y="5858"/>
                    <a:pt x="9291" y="5928"/>
                  </a:cubicBezTo>
                  <a:cubicBezTo>
                    <a:pt x="9305" y="5932"/>
                    <a:pt x="9321" y="5934"/>
                    <a:pt x="9337" y="5934"/>
                  </a:cubicBezTo>
                  <a:cubicBezTo>
                    <a:pt x="9431" y="5934"/>
                    <a:pt x="9550" y="5868"/>
                    <a:pt x="9597" y="5761"/>
                  </a:cubicBezTo>
                  <a:cubicBezTo>
                    <a:pt x="9611" y="5747"/>
                    <a:pt x="9653" y="5733"/>
                    <a:pt x="9653" y="5719"/>
                  </a:cubicBezTo>
                  <a:cubicBezTo>
                    <a:pt x="9709" y="5398"/>
                    <a:pt x="9597" y="5091"/>
                    <a:pt x="9388" y="4882"/>
                  </a:cubicBezTo>
                  <a:cubicBezTo>
                    <a:pt x="8984" y="4478"/>
                    <a:pt x="8482" y="4185"/>
                    <a:pt x="8007" y="3836"/>
                  </a:cubicBezTo>
                  <a:lnTo>
                    <a:pt x="7756" y="3571"/>
                  </a:lnTo>
                  <a:cubicBezTo>
                    <a:pt x="7561" y="3390"/>
                    <a:pt x="7352" y="3250"/>
                    <a:pt x="7142" y="3111"/>
                  </a:cubicBezTo>
                  <a:lnTo>
                    <a:pt x="6780" y="2860"/>
                  </a:lnTo>
                  <a:cubicBezTo>
                    <a:pt x="6794" y="2860"/>
                    <a:pt x="6808" y="2860"/>
                    <a:pt x="6822" y="2873"/>
                  </a:cubicBezTo>
                  <a:cubicBezTo>
                    <a:pt x="6842" y="2876"/>
                    <a:pt x="6865" y="2877"/>
                    <a:pt x="6890" y="2877"/>
                  </a:cubicBezTo>
                  <a:cubicBezTo>
                    <a:pt x="7002" y="2877"/>
                    <a:pt x="7146" y="2854"/>
                    <a:pt x="7226" y="2832"/>
                  </a:cubicBezTo>
                  <a:cubicBezTo>
                    <a:pt x="7331" y="2825"/>
                    <a:pt x="7428" y="2821"/>
                    <a:pt x="7519" y="2821"/>
                  </a:cubicBezTo>
                  <a:cubicBezTo>
                    <a:pt x="7610" y="2821"/>
                    <a:pt x="7693" y="2825"/>
                    <a:pt x="7770" y="2832"/>
                  </a:cubicBezTo>
                  <a:cubicBezTo>
                    <a:pt x="7951" y="2873"/>
                    <a:pt x="8105" y="2929"/>
                    <a:pt x="8272" y="3027"/>
                  </a:cubicBezTo>
                  <a:cubicBezTo>
                    <a:pt x="8282" y="3034"/>
                    <a:pt x="8293" y="3037"/>
                    <a:pt x="8305" y="3037"/>
                  </a:cubicBezTo>
                  <a:cubicBezTo>
                    <a:pt x="8361" y="3037"/>
                    <a:pt x="8430" y="2964"/>
                    <a:pt x="8384" y="2929"/>
                  </a:cubicBezTo>
                  <a:cubicBezTo>
                    <a:pt x="8189" y="2748"/>
                    <a:pt x="7979" y="2525"/>
                    <a:pt x="7756" y="2343"/>
                  </a:cubicBezTo>
                  <a:cubicBezTo>
                    <a:pt x="7631" y="2260"/>
                    <a:pt x="7505" y="2190"/>
                    <a:pt x="7366" y="2134"/>
                  </a:cubicBezTo>
                  <a:cubicBezTo>
                    <a:pt x="7226" y="2092"/>
                    <a:pt x="7087" y="2050"/>
                    <a:pt x="6947" y="2050"/>
                  </a:cubicBezTo>
                  <a:cubicBezTo>
                    <a:pt x="6710" y="2050"/>
                    <a:pt x="6515" y="2092"/>
                    <a:pt x="6306" y="2106"/>
                  </a:cubicBezTo>
                  <a:cubicBezTo>
                    <a:pt x="6264" y="2109"/>
                    <a:pt x="6221" y="2111"/>
                    <a:pt x="6178" y="2111"/>
                  </a:cubicBezTo>
                  <a:cubicBezTo>
                    <a:pt x="6020" y="2111"/>
                    <a:pt x="5856" y="2088"/>
                    <a:pt x="5692" y="2023"/>
                  </a:cubicBezTo>
                  <a:cubicBezTo>
                    <a:pt x="5580" y="1967"/>
                    <a:pt x="5469" y="1925"/>
                    <a:pt x="5329" y="1897"/>
                  </a:cubicBezTo>
                  <a:cubicBezTo>
                    <a:pt x="4966" y="1702"/>
                    <a:pt x="4576" y="1548"/>
                    <a:pt x="4185" y="1437"/>
                  </a:cubicBezTo>
                  <a:cubicBezTo>
                    <a:pt x="3887" y="1365"/>
                    <a:pt x="3580" y="1323"/>
                    <a:pt x="3272" y="1323"/>
                  </a:cubicBezTo>
                  <a:cubicBezTo>
                    <a:pt x="3163" y="1323"/>
                    <a:pt x="3053" y="1328"/>
                    <a:pt x="2944" y="1339"/>
                  </a:cubicBezTo>
                  <a:cubicBezTo>
                    <a:pt x="2804" y="1353"/>
                    <a:pt x="2665" y="1367"/>
                    <a:pt x="2525" y="1367"/>
                  </a:cubicBezTo>
                  <a:cubicBezTo>
                    <a:pt x="2386" y="1395"/>
                    <a:pt x="2247" y="1409"/>
                    <a:pt x="2121" y="1423"/>
                  </a:cubicBezTo>
                  <a:cubicBezTo>
                    <a:pt x="2163" y="1395"/>
                    <a:pt x="2191" y="1353"/>
                    <a:pt x="2233" y="1297"/>
                  </a:cubicBezTo>
                  <a:cubicBezTo>
                    <a:pt x="2260" y="1228"/>
                    <a:pt x="2302" y="1158"/>
                    <a:pt x="2344" y="1088"/>
                  </a:cubicBezTo>
                  <a:cubicBezTo>
                    <a:pt x="2512" y="907"/>
                    <a:pt x="2637" y="670"/>
                    <a:pt x="2818" y="488"/>
                  </a:cubicBezTo>
                  <a:cubicBezTo>
                    <a:pt x="2902" y="432"/>
                    <a:pt x="2986" y="377"/>
                    <a:pt x="3097" y="349"/>
                  </a:cubicBezTo>
                  <a:lnTo>
                    <a:pt x="3153" y="349"/>
                  </a:lnTo>
                  <a:cubicBezTo>
                    <a:pt x="3181" y="349"/>
                    <a:pt x="3209" y="321"/>
                    <a:pt x="3223" y="307"/>
                  </a:cubicBezTo>
                  <a:cubicBezTo>
                    <a:pt x="3321" y="279"/>
                    <a:pt x="3432" y="279"/>
                    <a:pt x="3530" y="251"/>
                  </a:cubicBezTo>
                  <a:lnTo>
                    <a:pt x="3851" y="251"/>
                  </a:lnTo>
                  <a:cubicBezTo>
                    <a:pt x="3920" y="251"/>
                    <a:pt x="3934" y="153"/>
                    <a:pt x="3865" y="140"/>
                  </a:cubicBezTo>
                  <a:cubicBezTo>
                    <a:pt x="3809" y="112"/>
                    <a:pt x="3739" y="112"/>
                    <a:pt x="3697" y="98"/>
                  </a:cubicBezTo>
                  <a:cubicBezTo>
                    <a:pt x="3627" y="84"/>
                    <a:pt x="3572" y="84"/>
                    <a:pt x="3502" y="70"/>
                  </a:cubicBezTo>
                  <a:cubicBezTo>
                    <a:pt x="3432" y="42"/>
                    <a:pt x="3362" y="42"/>
                    <a:pt x="3307" y="28"/>
                  </a:cubicBezTo>
                  <a:cubicBezTo>
                    <a:pt x="3237" y="14"/>
                    <a:pt x="3167" y="14"/>
                    <a:pt x="3097" y="14"/>
                  </a:cubicBezTo>
                  <a:cubicBezTo>
                    <a:pt x="3028" y="14"/>
                    <a:pt x="2958" y="0"/>
                    <a:pt x="2888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6"/>
            <p:cNvSpPr/>
            <p:nvPr/>
          </p:nvSpPr>
          <p:spPr>
            <a:xfrm>
              <a:off x="953089" y="1693000"/>
              <a:ext cx="67721" cy="18805"/>
            </a:xfrm>
            <a:custGeom>
              <a:avLst/>
              <a:gdLst/>
              <a:ahLst/>
              <a:cxnLst/>
              <a:rect l="l" t="t" r="r" b="b"/>
              <a:pathLst>
                <a:path w="1563" h="434" extrusionOk="0">
                  <a:moveTo>
                    <a:pt x="836" y="1"/>
                  </a:moveTo>
                  <a:cubicBezTo>
                    <a:pt x="508" y="1"/>
                    <a:pt x="255" y="119"/>
                    <a:pt x="1" y="144"/>
                  </a:cubicBezTo>
                  <a:cubicBezTo>
                    <a:pt x="43" y="172"/>
                    <a:pt x="98" y="200"/>
                    <a:pt x="126" y="228"/>
                  </a:cubicBezTo>
                  <a:cubicBezTo>
                    <a:pt x="196" y="269"/>
                    <a:pt x="266" y="311"/>
                    <a:pt x="336" y="367"/>
                  </a:cubicBezTo>
                  <a:cubicBezTo>
                    <a:pt x="438" y="408"/>
                    <a:pt x="547" y="434"/>
                    <a:pt x="675" y="434"/>
                  </a:cubicBezTo>
                  <a:cubicBezTo>
                    <a:pt x="722" y="434"/>
                    <a:pt x="771" y="430"/>
                    <a:pt x="824" y="423"/>
                  </a:cubicBezTo>
                  <a:cubicBezTo>
                    <a:pt x="949" y="381"/>
                    <a:pt x="1075" y="367"/>
                    <a:pt x="1186" y="353"/>
                  </a:cubicBezTo>
                  <a:cubicBezTo>
                    <a:pt x="1312" y="339"/>
                    <a:pt x="1437" y="325"/>
                    <a:pt x="1563" y="325"/>
                  </a:cubicBezTo>
                  <a:cubicBezTo>
                    <a:pt x="1535" y="297"/>
                    <a:pt x="1535" y="283"/>
                    <a:pt x="1521" y="269"/>
                  </a:cubicBezTo>
                  <a:cubicBezTo>
                    <a:pt x="1354" y="144"/>
                    <a:pt x="1158" y="60"/>
                    <a:pt x="935" y="4"/>
                  </a:cubicBezTo>
                  <a:cubicBezTo>
                    <a:pt x="901" y="2"/>
                    <a:pt x="868" y="1"/>
                    <a:pt x="836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6"/>
            <p:cNvSpPr/>
            <p:nvPr/>
          </p:nvSpPr>
          <p:spPr>
            <a:xfrm>
              <a:off x="277380" y="512745"/>
              <a:ext cx="187998" cy="401019"/>
            </a:xfrm>
            <a:custGeom>
              <a:avLst/>
              <a:gdLst/>
              <a:ahLst/>
              <a:cxnLst/>
              <a:rect l="l" t="t" r="r" b="b"/>
              <a:pathLst>
                <a:path w="4339" h="9255" extrusionOk="0">
                  <a:moveTo>
                    <a:pt x="3836" y="1"/>
                  </a:moveTo>
                  <a:cubicBezTo>
                    <a:pt x="3808" y="29"/>
                    <a:pt x="3808" y="43"/>
                    <a:pt x="3808" y="57"/>
                  </a:cubicBezTo>
                  <a:cubicBezTo>
                    <a:pt x="3766" y="615"/>
                    <a:pt x="3724" y="1159"/>
                    <a:pt x="3669" y="1716"/>
                  </a:cubicBezTo>
                  <a:cubicBezTo>
                    <a:pt x="3599" y="2260"/>
                    <a:pt x="3515" y="2791"/>
                    <a:pt x="3362" y="3321"/>
                  </a:cubicBezTo>
                  <a:cubicBezTo>
                    <a:pt x="3306" y="3488"/>
                    <a:pt x="3236" y="3669"/>
                    <a:pt x="3180" y="3823"/>
                  </a:cubicBezTo>
                  <a:cubicBezTo>
                    <a:pt x="3139" y="3879"/>
                    <a:pt x="3083" y="3920"/>
                    <a:pt x="3041" y="3962"/>
                  </a:cubicBezTo>
                  <a:cubicBezTo>
                    <a:pt x="2748" y="4269"/>
                    <a:pt x="2623" y="4618"/>
                    <a:pt x="2525" y="5008"/>
                  </a:cubicBezTo>
                  <a:cubicBezTo>
                    <a:pt x="2441" y="5036"/>
                    <a:pt x="2371" y="5064"/>
                    <a:pt x="2302" y="5120"/>
                  </a:cubicBezTo>
                  <a:cubicBezTo>
                    <a:pt x="2232" y="5148"/>
                    <a:pt x="2162" y="5218"/>
                    <a:pt x="2106" y="5287"/>
                  </a:cubicBezTo>
                  <a:cubicBezTo>
                    <a:pt x="1953" y="5469"/>
                    <a:pt x="1841" y="5734"/>
                    <a:pt x="1772" y="5971"/>
                  </a:cubicBezTo>
                  <a:cubicBezTo>
                    <a:pt x="1674" y="6013"/>
                    <a:pt x="1576" y="6027"/>
                    <a:pt x="1479" y="6082"/>
                  </a:cubicBezTo>
                  <a:cubicBezTo>
                    <a:pt x="1395" y="6124"/>
                    <a:pt x="1297" y="6180"/>
                    <a:pt x="1214" y="6264"/>
                  </a:cubicBezTo>
                  <a:cubicBezTo>
                    <a:pt x="991" y="6473"/>
                    <a:pt x="809" y="6752"/>
                    <a:pt x="628" y="7003"/>
                  </a:cubicBezTo>
                  <a:cubicBezTo>
                    <a:pt x="586" y="7059"/>
                    <a:pt x="558" y="7101"/>
                    <a:pt x="516" y="7143"/>
                  </a:cubicBezTo>
                  <a:cubicBezTo>
                    <a:pt x="488" y="7198"/>
                    <a:pt x="461" y="7240"/>
                    <a:pt x="433" y="7282"/>
                  </a:cubicBezTo>
                  <a:cubicBezTo>
                    <a:pt x="419" y="7338"/>
                    <a:pt x="377" y="7380"/>
                    <a:pt x="377" y="7435"/>
                  </a:cubicBezTo>
                  <a:cubicBezTo>
                    <a:pt x="363" y="7491"/>
                    <a:pt x="349" y="7547"/>
                    <a:pt x="349" y="7589"/>
                  </a:cubicBezTo>
                  <a:lnTo>
                    <a:pt x="321" y="7617"/>
                  </a:lnTo>
                  <a:cubicBezTo>
                    <a:pt x="251" y="7700"/>
                    <a:pt x="182" y="7798"/>
                    <a:pt x="140" y="7910"/>
                  </a:cubicBezTo>
                  <a:cubicBezTo>
                    <a:pt x="84" y="8007"/>
                    <a:pt x="28" y="8119"/>
                    <a:pt x="0" y="8244"/>
                  </a:cubicBezTo>
                  <a:lnTo>
                    <a:pt x="14" y="8217"/>
                  </a:lnTo>
                  <a:cubicBezTo>
                    <a:pt x="237" y="8119"/>
                    <a:pt x="461" y="8007"/>
                    <a:pt x="698" y="7896"/>
                  </a:cubicBezTo>
                  <a:cubicBezTo>
                    <a:pt x="739" y="7854"/>
                    <a:pt x="795" y="7826"/>
                    <a:pt x="865" y="7798"/>
                  </a:cubicBezTo>
                  <a:lnTo>
                    <a:pt x="949" y="7756"/>
                  </a:lnTo>
                  <a:lnTo>
                    <a:pt x="1046" y="7700"/>
                  </a:lnTo>
                  <a:cubicBezTo>
                    <a:pt x="1088" y="7659"/>
                    <a:pt x="1158" y="7631"/>
                    <a:pt x="1214" y="7589"/>
                  </a:cubicBezTo>
                  <a:cubicBezTo>
                    <a:pt x="1270" y="7561"/>
                    <a:pt x="1325" y="7505"/>
                    <a:pt x="1395" y="7477"/>
                  </a:cubicBezTo>
                  <a:cubicBezTo>
                    <a:pt x="1437" y="7435"/>
                    <a:pt x="1493" y="7380"/>
                    <a:pt x="1548" y="7352"/>
                  </a:cubicBezTo>
                  <a:cubicBezTo>
                    <a:pt x="1604" y="7296"/>
                    <a:pt x="1646" y="7268"/>
                    <a:pt x="1702" y="7212"/>
                  </a:cubicBezTo>
                  <a:lnTo>
                    <a:pt x="1841" y="7073"/>
                  </a:lnTo>
                  <a:lnTo>
                    <a:pt x="1855" y="7059"/>
                  </a:lnTo>
                  <a:lnTo>
                    <a:pt x="1911" y="7003"/>
                  </a:lnTo>
                  <a:cubicBezTo>
                    <a:pt x="1953" y="6961"/>
                    <a:pt x="1981" y="6905"/>
                    <a:pt x="1981" y="6905"/>
                  </a:cubicBezTo>
                  <a:cubicBezTo>
                    <a:pt x="2176" y="6682"/>
                    <a:pt x="2330" y="6459"/>
                    <a:pt x="2483" y="6208"/>
                  </a:cubicBezTo>
                  <a:cubicBezTo>
                    <a:pt x="2650" y="5971"/>
                    <a:pt x="2790" y="5706"/>
                    <a:pt x="2902" y="5469"/>
                  </a:cubicBezTo>
                  <a:cubicBezTo>
                    <a:pt x="2971" y="5343"/>
                    <a:pt x="3027" y="5218"/>
                    <a:pt x="3083" y="5092"/>
                  </a:cubicBezTo>
                  <a:lnTo>
                    <a:pt x="3236" y="4729"/>
                  </a:lnTo>
                  <a:cubicBezTo>
                    <a:pt x="3292" y="4618"/>
                    <a:pt x="3348" y="4506"/>
                    <a:pt x="3376" y="4381"/>
                  </a:cubicBezTo>
                  <a:cubicBezTo>
                    <a:pt x="3432" y="4283"/>
                    <a:pt x="3459" y="4158"/>
                    <a:pt x="3501" y="4046"/>
                  </a:cubicBezTo>
                  <a:lnTo>
                    <a:pt x="3599" y="3739"/>
                  </a:lnTo>
                  <a:cubicBezTo>
                    <a:pt x="3641" y="3627"/>
                    <a:pt x="3655" y="3544"/>
                    <a:pt x="3669" y="3460"/>
                  </a:cubicBezTo>
                  <a:cubicBezTo>
                    <a:pt x="3711" y="3279"/>
                    <a:pt x="3738" y="3125"/>
                    <a:pt x="3766" y="2986"/>
                  </a:cubicBezTo>
                  <a:cubicBezTo>
                    <a:pt x="3794" y="2721"/>
                    <a:pt x="3808" y="2567"/>
                    <a:pt x="3808" y="2567"/>
                  </a:cubicBezTo>
                  <a:lnTo>
                    <a:pt x="3808" y="2986"/>
                  </a:lnTo>
                  <a:cubicBezTo>
                    <a:pt x="3794" y="3125"/>
                    <a:pt x="3794" y="3279"/>
                    <a:pt x="3780" y="3474"/>
                  </a:cubicBezTo>
                  <a:cubicBezTo>
                    <a:pt x="3766" y="3572"/>
                    <a:pt x="3766" y="3669"/>
                    <a:pt x="3738" y="3767"/>
                  </a:cubicBezTo>
                  <a:cubicBezTo>
                    <a:pt x="3724" y="3879"/>
                    <a:pt x="3711" y="3976"/>
                    <a:pt x="3669" y="4102"/>
                  </a:cubicBezTo>
                  <a:cubicBezTo>
                    <a:pt x="3627" y="4339"/>
                    <a:pt x="3557" y="4576"/>
                    <a:pt x="3487" y="4813"/>
                  </a:cubicBezTo>
                  <a:cubicBezTo>
                    <a:pt x="3390" y="5064"/>
                    <a:pt x="3320" y="5329"/>
                    <a:pt x="3222" y="5608"/>
                  </a:cubicBezTo>
                  <a:cubicBezTo>
                    <a:pt x="3111" y="5859"/>
                    <a:pt x="3013" y="6138"/>
                    <a:pt x="2874" y="6403"/>
                  </a:cubicBezTo>
                  <a:cubicBezTo>
                    <a:pt x="2748" y="6668"/>
                    <a:pt x="2595" y="6947"/>
                    <a:pt x="2413" y="7212"/>
                  </a:cubicBezTo>
                  <a:lnTo>
                    <a:pt x="2344" y="7310"/>
                  </a:lnTo>
                  <a:lnTo>
                    <a:pt x="2316" y="7366"/>
                  </a:lnTo>
                  <a:lnTo>
                    <a:pt x="2302" y="7380"/>
                  </a:lnTo>
                  <a:lnTo>
                    <a:pt x="2302" y="7394"/>
                  </a:lnTo>
                  <a:cubicBezTo>
                    <a:pt x="2246" y="7463"/>
                    <a:pt x="2204" y="7533"/>
                    <a:pt x="2162" y="7589"/>
                  </a:cubicBezTo>
                  <a:cubicBezTo>
                    <a:pt x="2106" y="7659"/>
                    <a:pt x="2051" y="7728"/>
                    <a:pt x="1995" y="7784"/>
                  </a:cubicBezTo>
                  <a:cubicBezTo>
                    <a:pt x="1953" y="7854"/>
                    <a:pt x="1897" y="7910"/>
                    <a:pt x="1841" y="7979"/>
                  </a:cubicBezTo>
                  <a:cubicBezTo>
                    <a:pt x="1786" y="8021"/>
                    <a:pt x="1744" y="8091"/>
                    <a:pt x="1674" y="8147"/>
                  </a:cubicBezTo>
                  <a:cubicBezTo>
                    <a:pt x="1618" y="8203"/>
                    <a:pt x="1548" y="8258"/>
                    <a:pt x="1493" y="8328"/>
                  </a:cubicBezTo>
                  <a:lnTo>
                    <a:pt x="1409" y="8412"/>
                  </a:lnTo>
                  <a:lnTo>
                    <a:pt x="1325" y="8482"/>
                  </a:lnTo>
                  <a:cubicBezTo>
                    <a:pt x="1256" y="8537"/>
                    <a:pt x="1200" y="8579"/>
                    <a:pt x="1130" y="8621"/>
                  </a:cubicBezTo>
                  <a:cubicBezTo>
                    <a:pt x="865" y="8788"/>
                    <a:pt x="600" y="8928"/>
                    <a:pt x="349" y="9040"/>
                  </a:cubicBezTo>
                  <a:cubicBezTo>
                    <a:pt x="293" y="9053"/>
                    <a:pt x="223" y="9095"/>
                    <a:pt x="168" y="9109"/>
                  </a:cubicBezTo>
                  <a:cubicBezTo>
                    <a:pt x="312" y="9205"/>
                    <a:pt x="496" y="9254"/>
                    <a:pt x="702" y="9254"/>
                  </a:cubicBezTo>
                  <a:cubicBezTo>
                    <a:pt x="916" y="9254"/>
                    <a:pt x="1154" y="9202"/>
                    <a:pt x="1395" y="9095"/>
                  </a:cubicBezTo>
                  <a:cubicBezTo>
                    <a:pt x="1507" y="9081"/>
                    <a:pt x="1646" y="9053"/>
                    <a:pt x="1786" y="9026"/>
                  </a:cubicBezTo>
                  <a:cubicBezTo>
                    <a:pt x="1925" y="8984"/>
                    <a:pt x="2065" y="8928"/>
                    <a:pt x="2246" y="8844"/>
                  </a:cubicBezTo>
                  <a:cubicBezTo>
                    <a:pt x="2371" y="8788"/>
                    <a:pt x="2483" y="8733"/>
                    <a:pt x="2609" y="8635"/>
                  </a:cubicBezTo>
                  <a:cubicBezTo>
                    <a:pt x="2734" y="8551"/>
                    <a:pt x="2860" y="8468"/>
                    <a:pt x="2957" y="8356"/>
                  </a:cubicBezTo>
                  <a:lnTo>
                    <a:pt x="3111" y="8203"/>
                  </a:lnTo>
                  <a:cubicBezTo>
                    <a:pt x="3167" y="8147"/>
                    <a:pt x="3222" y="8077"/>
                    <a:pt x="3250" y="8035"/>
                  </a:cubicBezTo>
                  <a:cubicBezTo>
                    <a:pt x="3292" y="7979"/>
                    <a:pt x="3348" y="7910"/>
                    <a:pt x="3376" y="7854"/>
                  </a:cubicBezTo>
                  <a:cubicBezTo>
                    <a:pt x="3348" y="7756"/>
                    <a:pt x="3376" y="7700"/>
                    <a:pt x="3418" y="7631"/>
                  </a:cubicBezTo>
                  <a:cubicBezTo>
                    <a:pt x="3446" y="7519"/>
                    <a:pt x="3446" y="7435"/>
                    <a:pt x="3446" y="7366"/>
                  </a:cubicBezTo>
                  <a:cubicBezTo>
                    <a:pt x="3557" y="7282"/>
                    <a:pt x="3669" y="7170"/>
                    <a:pt x="3766" y="7059"/>
                  </a:cubicBezTo>
                  <a:cubicBezTo>
                    <a:pt x="3808" y="7003"/>
                    <a:pt x="3850" y="6933"/>
                    <a:pt x="3878" y="6864"/>
                  </a:cubicBezTo>
                  <a:cubicBezTo>
                    <a:pt x="3920" y="6794"/>
                    <a:pt x="3934" y="6724"/>
                    <a:pt x="3976" y="6668"/>
                  </a:cubicBezTo>
                  <a:cubicBezTo>
                    <a:pt x="4003" y="6571"/>
                    <a:pt x="4017" y="6459"/>
                    <a:pt x="4017" y="6361"/>
                  </a:cubicBezTo>
                  <a:cubicBezTo>
                    <a:pt x="4017" y="6250"/>
                    <a:pt x="4017" y="6166"/>
                    <a:pt x="4003" y="6082"/>
                  </a:cubicBezTo>
                  <a:lnTo>
                    <a:pt x="4003" y="6055"/>
                  </a:lnTo>
                  <a:cubicBezTo>
                    <a:pt x="4017" y="6013"/>
                    <a:pt x="4059" y="5957"/>
                    <a:pt x="4073" y="5901"/>
                  </a:cubicBezTo>
                  <a:cubicBezTo>
                    <a:pt x="4115" y="5817"/>
                    <a:pt x="4129" y="5734"/>
                    <a:pt x="4157" y="5636"/>
                  </a:cubicBezTo>
                  <a:cubicBezTo>
                    <a:pt x="4185" y="5552"/>
                    <a:pt x="4213" y="5469"/>
                    <a:pt x="4213" y="5385"/>
                  </a:cubicBezTo>
                  <a:lnTo>
                    <a:pt x="4213" y="5273"/>
                  </a:lnTo>
                  <a:lnTo>
                    <a:pt x="4213" y="5176"/>
                  </a:lnTo>
                  <a:cubicBezTo>
                    <a:pt x="4213" y="5106"/>
                    <a:pt x="4213" y="5008"/>
                    <a:pt x="4199" y="4925"/>
                  </a:cubicBezTo>
                  <a:cubicBezTo>
                    <a:pt x="4255" y="4841"/>
                    <a:pt x="4282" y="4729"/>
                    <a:pt x="4296" y="4618"/>
                  </a:cubicBezTo>
                  <a:cubicBezTo>
                    <a:pt x="4324" y="4506"/>
                    <a:pt x="4338" y="4367"/>
                    <a:pt x="4338" y="4241"/>
                  </a:cubicBezTo>
                  <a:cubicBezTo>
                    <a:pt x="4338" y="4102"/>
                    <a:pt x="4324" y="3920"/>
                    <a:pt x="4296" y="3739"/>
                  </a:cubicBezTo>
                  <a:cubicBezTo>
                    <a:pt x="4282" y="3572"/>
                    <a:pt x="4227" y="3390"/>
                    <a:pt x="4157" y="3293"/>
                  </a:cubicBezTo>
                  <a:cubicBezTo>
                    <a:pt x="4185" y="3056"/>
                    <a:pt x="4185" y="2832"/>
                    <a:pt x="4157" y="2623"/>
                  </a:cubicBezTo>
                  <a:cubicBezTo>
                    <a:pt x="4143" y="2135"/>
                    <a:pt x="4073" y="1661"/>
                    <a:pt x="4017" y="1172"/>
                  </a:cubicBezTo>
                  <a:cubicBezTo>
                    <a:pt x="3990" y="796"/>
                    <a:pt x="3948" y="377"/>
                    <a:pt x="3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6"/>
            <p:cNvSpPr/>
            <p:nvPr/>
          </p:nvSpPr>
          <p:spPr>
            <a:xfrm>
              <a:off x="302353" y="1764843"/>
              <a:ext cx="128163" cy="345947"/>
            </a:xfrm>
            <a:custGeom>
              <a:avLst/>
              <a:gdLst/>
              <a:ahLst/>
              <a:cxnLst/>
              <a:rect l="l" t="t" r="r" b="b"/>
              <a:pathLst>
                <a:path w="2958" h="7984" extrusionOk="0">
                  <a:moveTo>
                    <a:pt x="875" y="0"/>
                  </a:moveTo>
                  <a:cubicBezTo>
                    <a:pt x="848" y="0"/>
                    <a:pt x="821" y="2"/>
                    <a:pt x="796" y="5"/>
                  </a:cubicBezTo>
                  <a:lnTo>
                    <a:pt x="810" y="19"/>
                  </a:lnTo>
                  <a:cubicBezTo>
                    <a:pt x="977" y="172"/>
                    <a:pt x="1144" y="382"/>
                    <a:pt x="1256" y="591"/>
                  </a:cubicBezTo>
                  <a:cubicBezTo>
                    <a:pt x="1326" y="703"/>
                    <a:pt x="1382" y="828"/>
                    <a:pt x="1437" y="926"/>
                  </a:cubicBezTo>
                  <a:cubicBezTo>
                    <a:pt x="1479" y="1051"/>
                    <a:pt x="1535" y="1149"/>
                    <a:pt x="1577" y="1274"/>
                  </a:cubicBezTo>
                  <a:cubicBezTo>
                    <a:pt x="1619" y="1400"/>
                    <a:pt x="1660" y="1498"/>
                    <a:pt x="1716" y="1623"/>
                  </a:cubicBezTo>
                  <a:cubicBezTo>
                    <a:pt x="1730" y="1679"/>
                    <a:pt x="1744" y="1749"/>
                    <a:pt x="1786" y="1804"/>
                  </a:cubicBezTo>
                  <a:cubicBezTo>
                    <a:pt x="1786" y="1804"/>
                    <a:pt x="1800" y="1846"/>
                    <a:pt x="1814" y="1888"/>
                  </a:cubicBezTo>
                  <a:cubicBezTo>
                    <a:pt x="1828" y="1944"/>
                    <a:pt x="1856" y="1972"/>
                    <a:pt x="1856" y="1972"/>
                  </a:cubicBezTo>
                  <a:cubicBezTo>
                    <a:pt x="1939" y="2209"/>
                    <a:pt x="2009" y="2460"/>
                    <a:pt x="2065" y="2711"/>
                  </a:cubicBezTo>
                  <a:cubicBezTo>
                    <a:pt x="2121" y="2948"/>
                    <a:pt x="2149" y="3213"/>
                    <a:pt x="2163" y="3436"/>
                  </a:cubicBezTo>
                  <a:cubicBezTo>
                    <a:pt x="2177" y="3674"/>
                    <a:pt x="2177" y="3911"/>
                    <a:pt x="2163" y="4120"/>
                  </a:cubicBezTo>
                  <a:cubicBezTo>
                    <a:pt x="2149" y="4329"/>
                    <a:pt x="2135" y="4538"/>
                    <a:pt x="2121" y="4720"/>
                  </a:cubicBezTo>
                  <a:cubicBezTo>
                    <a:pt x="2093" y="4817"/>
                    <a:pt x="2093" y="4901"/>
                    <a:pt x="2079" y="4985"/>
                  </a:cubicBezTo>
                  <a:cubicBezTo>
                    <a:pt x="2065" y="5068"/>
                    <a:pt x="2065" y="5138"/>
                    <a:pt x="2037" y="5208"/>
                  </a:cubicBezTo>
                  <a:cubicBezTo>
                    <a:pt x="2023" y="5347"/>
                    <a:pt x="2009" y="5501"/>
                    <a:pt x="1995" y="5599"/>
                  </a:cubicBezTo>
                  <a:cubicBezTo>
                    <a:pt x="1981" y="5696"/>
                    <a:pt x="1981" y="5794"/>
                    <a:pt x="1953" y="5836"/>
                  </a:cubicBezTo>
                  <a:cubicBezTo>
                    <a:pt x="1953" y="5891"/>
                    <a:pt x="1939" y="5933"/>
                    <a:pt x="1939" y="5933"/>
                  </a:cubicBezTo>
                  <a:lnTo>
                    <a:pt x="1939" y="5836"/>
                  </a:lnTo>
                  <a:lnTo>
                    <a:pt x="1939" y="5599"/>
                  </a:lnTo>
                  <a:lnTo>
                    <a:pt x="1939" y="5208"/>
                  </a:lnTo>
                  <a:lnTo>
                    <a:pt x="1939" y="4971"/>
                  </a:lnTo>
                  <a:lnTo>
                    <a:pt x="1939" y="4706"/>
                  </a:lnTo>
                  <a:cubicBezTo>
                    <a:pt x="1939" y="4538"/>
                    <a:pt x="1926" y="4329"/>
                    <a:pt x="1926" y="4120"/>
                  </a:cubicBezTo>
                  <a:cubicBezTo>
                    <a:pt x="1912" y="3911"/>
                    <a:pt x="1870" y="3701"/>
                    <a:pt x="1842" y="3478"/>
                  </a:cubicBezTo>
                  <a:cubicBezTo>
                    <a:pt x="1800" y="3241"/>
                    <a:pt x="1730" y="3032"/>
                    <a:pt x="1647" y="2809"/>
                  </a:cubicBezTo>
                  <a:cubicBezTo>
                    <a:pt x="1577" y="2600"/>
                    <a:pt x="1465" y="2376"/>
                    <a:pt x="1368" y="2167"/>
                  </a:cubicBezTo>
                  <a:lnTo>
                    <a:pt x="1326" y="2083"/>
                  </a:lnTo>
                  <a:lnTo>
                    <a:pt x="1312" y="2042"/>
                  </a:lnTo>
                  <a:lnTo>
                    <a:pt x="1298" y="2028"/>
                  </a:lnTo>
                  <a:lnTo>
                    <a:pt x="1298" y="2014"/>
                  </a:lnTo>
                  <a:cubicBezTo>
                    <a:pt x="1256" y="1958"/>
                    <a:pt x="1242" y="1902"/>
                    <a:pt x="1214" y="1846"/>
                  </a:cubicBezTo>
                  <a:cubicBezTo>
                    <a:pt x="1144" y="1749"/>
                    <a:pt x="1075" y="1665"/>
                    <a:pt x="1005" y="1553"/>
                  </a:cubicBezTo>
                  <a:cubicBezTo>
                    <a:pt x="935" y="1456"/>
                    <a:pt x="865" y="1358"/>
                    <a:pt x="796" y="1274"/>
                  </a:cubicBezTo>
                  <a:lnTo>
                    <a:pt x="586" y="1009"/>
                  </a:lnTo>
                  <a:cubicBezTo>
                    <a:pt x="447" y="856"/>
                    <a:pt x="321" y="703"/>
                    <a:pt x="196" y="563"/>
                  </a:cubicBezTo>
                  <a:cubicBezTo>
                    <a:pt x="168" y="521"/>
                    <a:pt x="140" y="493"/>
                    <a:pt x="112" y="465"/>
                  </a:cubicBezTo>
                  <a:lnTo>
                    <a:pt x="112" y="465"/>
                  </a:lnTo>
                  <a:cubicBezTo>
                    <a:pt x="1" y="786"/>
                    <a:pt x="42" y="1051"/>
                    <a:pt x="126" y="1316"/>
                  </a:cubicBezTo>
                  <a:cubicBezTo>
                    <a:pt x="126" y="1344"/>
                    <a:pt x="112" y="1400"/>
                    <a:pt x="112" y="1428"/>
                  </a:cubicBezTo>
                  <a:cubicBezTo>
                    <a:pt x="112" y="1470"/>
                    <a:pt x="98" y="1512"/>
                    <a:pt x="98" y="1553"/>
                  </a:cubicBezTo>
                  <a:lnTo>
                    <a:pt x="98" y="1818"/>
                  </a:lnTo>
                  <a:cubicBezTo>
                    <a:pt x="112" y="1958"/>
                    <a:pt x="126" y="2111"/>
                    <a:pt x="168" y="2251"/>
                  </a:cubicBezTo>
                  <a:cubicBezTo>
                    <a:pt x="182" y="2321"/>
                    <a:pt x="210" y="2390"/>
                    <a:pt x="238" y="2460"/>
                  </a:cubicBezTo>
                  <a:cubicBezTo>
                    <a:pt x="266" y="2600"/>
                    <a:pt x="307" y="2655"/>
                    <a:pt x="349" y="2725"/>
                  </a:cubicBezTo>
                  <a:cubicBezTo>
                    <a:pt x="391" y="2781"/>
                    <a:pt x="461" y="2795"/>
                    <a:pt x="517" y="2809"/>
                  </a:cubicBezTo>
                  <a:cubicBezTo>
                    <a:pt x="461" y="2962"/>
                    <a:pt x="475" y="3157"/>
                    <a:pt x="559" y="3297"/>
                  </a:cubicBezTo>
                  <a:cubicBezTo>
                    <a:pt x="628" y="3423"/>
                    <a:pt x="740" y="3492"/>
                    <a:pt x="865" y="3576"/>
                  </a:cubicBezTo>
                  <a:cubicBezTo>
                    <a:pt x="865" y="3576"/>
                    <a:pt x="865" y="3590"/>
                    <a:pt x="879" y="3590"/>
                  </a:cubicBezTo>
                  <a:cubicBezTo>
                    <a:pt x="879" y="3632"/>
                    <a:pt x="879" y="3660"/>
                    <a:pt x="893" y="3701"/>
                  </a:cubicBezTo>
                  <a:cubicBezTo>
                    <a:pt x="907" y="3799"/>
                    <a:pt x="963" y="3925"/>
                    <a:pt x="991" y="4036"/>
                  </a:cubicBezTo>
                  <a:cubicBezTo>
                    <a:pt x="991" y="4050"/>
                    <a:pt x="1019" y="4064"/>
                    <a:pt x="1033" y="4078"/>
                  </a:cubicBezTo>
                  <a:cubicBezTo>
                    <a:pt x="1047" y="4106"/>
                    <a:pt x="1047" y="4120"/>
                    <a:pt x="1075" y="4134"/>
                  </a:cubicBezTo>
                  <a:cubicBezTo>
                    <a:pt x="1103" y="4190"/>
                    <a:pt x="1144" y="4245"/>
                    <a:pt x="1172" y="4273"/>
                  </a:cubicBezTo>
                  <a:cubicBezTo>
                    <a:pt x="1130" y="4413"/>
                    <a:pt x="1158" y="4566"/>
                    <a:pt x="1228" y="4748"/>
                  </a:cubicBezTo>
                  <a:cubicBezTo>
                    <a:pt x="1298" y="4943"/>
                    <a:pt x="1382" y="5250"/>
                    <a:pt x="1563" y="5403"/>
                  </a:cubicBezTo>
                  <a:cubicBezTo>
                    <a:pt x="1577" y="5585"/>
                    <a:pt x="1577" y="5738"/>
                    <a:pt x="1591" y="5919"/>
                  </a:cubicBezTo>
                  <a:cubicBezTo>
                    <a:pt x="1605" y="6282"/>
                    <a:pt x="1633" y="6659"/>
                    <a:pt x="1577" y="7035"/>
                  </a:cubicBezTo>
                  <a:cubicBezTo>
                    <a:pt x="1535" y="7342"/>
                    <a:pt x="1437" y="7663"/>
                    <a:pt x="1382" y="7984"/>
                  </a:cubicBezTo>
                  <a:cubicBezTo>
                    <a:pt x="1395" y="7984"/>
                    <a:pt x="1423" y="7970"/>
                    <a:pt x="1437" y="7956"/>
                  </a:cubicBezTo>
                  <a:cubicBezTo>
                    <a:pt x="1577" y="7761"/>
                    <a:pt x="1674" y="7551"/>
                    <a:pt x="1786" y="7342"/>
                  </a:cubicBezTo>
                  <a:cubicBezTo>
                    <a:pt x="1870" y="7133"/>
                    <a:pt x="1953" y="6910"/>
                    <a:pt x="2023" y="6686"/>
                  </a:cubicBezTo>
                  <a:cubicBezTo>
                    <a:pt x="2163" y="6226"/>
                    <a:pt x="2274" y="5780"/>
                    <a:pt x="2358" y="5320"/>
                  </a:cubicBezTo>
                  <a:cubicBezTo>
                    <a:pt x="2372" y="5250"/>
                    <a:pt x="2400" y="5166"/>
                    <a:pt x="2414" y="5096"/>
                  </a:cubicBezTo>
                  <a:cubicBezTo>
                    <a:pt x="2428" y="5027"/>
                    <a:pt x="2442" y="4943"/>
                    <a:pt x="2470" y="4873"/>
                  </a:cubicBezTo>
                  <a:cubicBezTo>
                    <a:pt x="2497" y="4817"/>
                    <a:pt x="2539" y="4762"/>
                    <a:pt x="2567" y="4734"/>
                  </a:cubicBezTo>
                  <a:cubicBezTo>
                    <a:pt x="2790" y="4399"/>
                    <a:pt x="2776" y="4036"/>
                    <a:pt x="2693" y="3646"/>
                  </a:cubicBezTo>
                  <a:cubicBezTo>
                    <a:pt x="2818" y="3520"/>
                    <a:pt x="2902" y="3381"/>
                    <a:pt x="2916" y="3199"/>
                  </a:cubicBezTo>
                  <a:cubicBezTo>
                    <a:pt x="2958" y="2948"/>
                    <a:pt x="2860" y="2641"/>
                    <a:pt x="2721" y="2404"/>
                  </a:cubicBezTo>
                  <a:cubicBezTo>
                    <a:pt x="2776" y="2307"/>
                    <a:pt x="2818" y="2195"/>
                    <a:pt x="2832" y="2083"/>
                  </a:cubicBezTo>
                  <a:cubicBezTo>
                    <a:pt x="2846" y="1958"/>
                    <a:pt x="2832" y="1832"/>
                    <a:pt x="2818" y="1693"/>
                  </a:cubicBezTo>
                  <a:cubicBezTo>
                    <a:pt x="2721" y="1316"/>
                    <a:pt x="2483" y="926"/>
                    <a:pt x="2218" y="633"/>
                  </a:cubicBezTo>
                  <a:cubicBezTo>
                    <a:pt x="2121" y="507"/>
                    <a:pt x="2009" y="424"/>
                    <a:pt x="1884" y="354"/>
                  </a:cubicBezTo>
                  <a:cubicBezTo>
                    <a:pt x="1772" y="284"/>
                    <a:pt x="1660" y="242"/>
                    <a:pt x="1535" y="228"/>
                  </a:cubicBezTo>
                  <a:cubicBezTo>
                    <a:pt x="1535" y="228"/>
                    <a:pt x="1521" y="214"/>
                    <a:pt x="1507" y="214"/>
                  </a:cubicBezTo>
                  <a:cubicBezTo>
                    <a:pt x="1322" y="91"/>
                    <a:pt x="1082" y="0"/>
                    <a:pt x="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6"/>
            <p:cNvSpPr/>
            <p:nvPr/>
          </p:nvSpPr>
          <p:spPr>
            <a:xfrm>
              <a:off x="765257" y="1378315"/>
              <a:ext cx="234532" cy="116341"/>
            </a:xfrm>
            <a:custGeom>
              <a:avLst/>
              <a:gdLst/>
              <a:ahLst/>
              <a:cxnLst/>
              <a:rect l="l" t="t" r="r" b="b"/>
              <a:pathLst>
                <a:path w="5413" h="2685" extrusionOk="0">
                  <a:moveTo>
                    <a:pt x="1927" y="0"/>
                  </a:moveTo>
                  <a:cubicBezTo>
                    <a:pt x="1905" y="0"/>
                    <a:pt x="1881" y="2"/>
                    <a:pt x="1856" y="6"/>
                  </a:cubicBezTo>
                  <a:cubicBezTo>
                    <a:pt x="1772" y="6"/>
                    <a:pt x="1675" y="34"/>
                    <a:pt x="1577" y="90"/>
                  </a:cubicBezTo>
                  <a:cubicBezTo>
                    <a:pt x="1493" y="146"/>
                    <a:pt x="1410" y="215"/>
                    <a:pt x="1340" y="285"/>
                  </a:cubicBezTo>
                  <a:cubicBezTo>
                    <a:pt x="1245" y="249"/>
                    <a:pt x="1154" y="228"/>
                    <a:pt x="1061" y="228"/>
                  </a:cubicBezTo>
                  <a:cubicBezTo>
                    <a:pt x="976" y="228"/>
                    <a:pt x="889" y="245"/>
                    <a:pt x="796" y="285"/>
                  </a:cubicBezTo>
                  <a:cubicBezTo>
                    <a:pt x="531" y="383"/>
                    <a:pt x="349" y="634"/>
                    <a:pt x="182" y="843"/>
                  </a:cubicBezTo>
                  <a:cubicBezTo>
                    <a:pt x="71" y="1011"/>
                    <a:pt x="29" y="1206"/>
                    <a:pt x="71" y="1401"/>
                  </a:cubicBezTo>
                  <a:lnTo>
                    <a:pt x="71" y="1415"/>
                  </a:lnTo>
                  <a:cubicBezTo>
                    <a:pt x="15" y="1568"/>
                    <a:pt x="1" y="1778"/>
                    <a:pt x="43" y="1973"/>
                  </a:cubicBezTo>
                  <a:lnTo>
                    <a:pt x="71" y="1959"/>
                  </a:lnTo>
                  <a:cubicBezTo>
                    <a:pt x="168" y="1847"/>
                    <a:pt x="294" y="1750"/>
                    <a:pt x="433" y="1638"/>
                  </a:cubicBezTo>
                  <a:cubicBezTo>
                    <a:pt x="503" y="1582"/>
                    <a:pt x="573" y="1555"/>
                    <a:pt x="642" y="1499"/>
                  </a:cubicBezTo>
                  <a:cubicBezTo>
                    <a:pt x="712" y="1471"/>
                    <a:pt x="782" y="1415"/>
                    <a:pt x="866" y="1373"/>
                  </a:cubicBezTo>
                  <a:cubicBezTo>
                    <a:pt x="935" y="1331"/>
                    <a:pt x="1005" y="1290"/>
                    <a:pt x="1089" y="1234"/>
                  </a:cubicBezTo>
                  <a:cubicBezTo>
                    <a:pt x="1131" y="1220"/>
                    <a:pt x="1158" y="1192"/>
                    <a:pt x="1200" y="1164"/>
                  </a:cubicBezTo>
                  <a:cubicBezTo>
                    <a:pt x="1200" y="1164"/>
                    <a:pt x="1228" y="1150"/>
                    <a:pt x="1256" y="1136"/>
                  </a:cubicBezTo>
                  <a:cubicBezTo>
                    <a:pt x="1284" y="1122"/>
                    <a:pt x="1298" y="1108"/>
                    <a:pt x="1298" y="1108"/>
                  </a:cubicBezTo>
                  <a:cubicBezTo>
                    <a:pt x="1368" y="1052"/>
                    <a:pt x="1465" y="1011"/>
                    <a:pt x="1535" y="969"/>
                  </a:cubicBezTo>
                  <a:cubicBezTo>
                    <a:pt x="1605" y="913"/>
                    <a:pt x="1689" y="871"/>
                    <a:pt x="1772" y="843"/>
                  </a:cubicBezTo>
                  <a:cubicBezTo>
                    <a:pt x="1926" y="759"/>
                    <a:pt x="2107" y="704"/>
                    <a:pt x="2260" y="662"/>
                  </a:cubicBezTo>
                  <a:cubicBezTo>
                    <a:pt x="2344" y="648"/>
                    <a:pt x="2414" y="634"/>
                    <a:pt x="2512" y="620"/>
                  </a:cubicBezTo>
                  <a:cubicBezTo>
                    <a:pt x="2539" y="620"/>
                    <a:pt x="2595" y="592"/>
                    <a:pt x="2623" y="592"/>
                  </a:cubicBezTo>
                  <a:lnTo>
                    <a:pt x="2749" y="592"/>
                  </a:lnTo>
                  <a:cubicBezTo>
                    <a:pt x="2818" y="592"/>
                    <a:pt x="2902" y="578"/>
                    <a:pt x="2972" y="578"/>
                  </a:cubicBezTo>
                  <a:lnTo>
                    <a:pt x="4060" y="578"/>
                  </a:lnTo>
                  <a:cubicBezTo>
                    <a:pt x="4060" y="578"/>
                    <a:pt x="3976" y="592"/>
                    <a:pt x="3809" y="606"/>
                  </a:cubicBezTo>
                  <a:cubicBezTo>
                    <a:pt x="3781" y="606"/>
                    <a:pt x="3739" y="606"/>
                    <a:pt x="3697" y="634"/>
                  </a:cubicBezTo>
                  <a:cubicBezTo>
                    <a:pt x="3641" y="648"/>
                    <a:pt x="3600" y="648"/>
                    <a:pt x="3558" y="662"/>
                  </a:cubicBezTo>
                  <a:cubicBezTo>
                    <a:pt x="3502" y="662"/>
                    <a:pt x="3446" y="676"/>
                    <a:pt x="3390" y="676"/>
                  </a:cubicBezTo>
                  <a:cubicBezTo>
                    <a:pt x="3348" y="704"/>
                    <a:pt x="3279" y="704"/>
                    <a:pt x="3223" y="718"/>
                  </a:cubicBezTo>
                  <a:cubicBezTo>
                    <a:pt x="3153" y="732"/>
                    <a:pt x="3097" y="732"/>
                    <a:pt x="3028" y="746"/>
                  </a:cubicBezTo>
                  <a:lnTo>
                    <a:pt x="2818" y="801"/>
                  </a:lnTo>
                  <a:cubicBezTo>
                    <a:pt x="2790" y="801"/>
                    <a:pt x="2749" y="815"/>
                    <a:pt x="2721" y="843"/>
                  </a:cubicBezTo>
                  <a:cubicBezTo>
                    <a:pt x="2679" y="857"/>
                    <a:pt x="2651" y="871"/>
                    <a:pt x="2609" y="871"/>
                  </a:cubicBezTo>
                  <a:cubicBezTo>
                    <a:pt x="2539" y="913"/>
                    <a:pt x="2470" y="927"/>
                    <a:pt x="2400" y="955"/>
                  </a:cubicBezTo>
                  <a:lnTo>
                    <a:pt x="2191" y="1066"/>
                  </a:lnTo>
                  <a:cubicBezTo>
                    <a:pt x="2163" y="1080"/>
                    <a:pt x="2121" y="1094"/>
                    <a:pt x="2093" y="1136"/>
                  </a:cubicBezTo>
                  <a:lnTo>
                    <a:pt x="1981" y="1206"/>
                  </a:lnTo>
                  <a:cubicBezTo>
                    <a:pt x="1912" y="1262"/>
                    <a:pt x="1856" y="1290"/>
                    <a:pt x="1786" y="1345"/>
                  </a:cubicBezTo>
                  <a:cubicBezTo>
                    <a:pt x="1744" y="1401"/>
                    <a:pt x="1675" y="1443"/>
                    <a:pt x="1619" y="1513"/>
                  </a:cubicBezTo>
                  <a:lnTo>
                    <a:pt x="1563" y="1555"/>
                  </a:lnTo>
                  <a:lnTo>
                    <a:pt x="1549" y="1568"/>
                  </a:lnTo>
                  <a:lnTo>
                    <a:pt x="1535" y="1582"/>
                  </a:lnTo>
                  <a:cubicBezTo>
                    <a:pt x="1493" y="1624"/>
                    <a:pt x="1479" y="1652"/>
                    <a:pt x="1437" y="1680"/>
                  </a:cubicBezTo>
                  <a:cubicBezTo>
                    <a:pt x="1396" y="1750"/>
                    <a:pt x="1340" y="1792"/>
                    <a:pt x="1284" y="1861"/>
                  </a:cubicBezTo>
                  <a:cubicBezTo>
                    <a:pt x="1228" y="1931"/>
                    <a:pt x="1186" y="1987"/>
                    <a:pt x="1131" y="2057"/>
                  </a:cubicBezTo>
                  <a:cubicBezTo>
                    <a:pt x="1075" y="2112"/>
                    <a:pt x="1019" y="2182"/>
                    <a:pt x="977" y="2238"/>
                  </a:cubicBezTo>
                  <a:cubicBezTo>
                    <a:pt x="866" y="2336"/>
                    <a:pt x="768" y="2447"/>
                    <a:pt x="656" y="2531"/>
                  </a:cubicBezTo>
                  <a:cubicBezTo>
                    <a:pt x="642" y="2545"/>
                    <a:pt x="601" y="2559"/>
                    <a:pt x="587" y="2587"/>
                  </a:cubicBezTo>
                  <a:cubicBezTo>
                    <a:pt x="726" y="2656"/>
                    <a:pt x="866" y="2684"/>
                    <a:pt x="991" y="2684"/>
                  </a:cubicBezTo>
                  <a:cubicBezTo>
                    <a:pt x="1047" y="2684"/>
                    <a:pt x="1117" y="2684"/>
                    <a:pt x="1158" y="2670"/>
                  </a:cubicBezTo>
                  <a:cubicBezTo>
                    <a:pt x="1214" y="2670"/>
                    <a:pt x="1270" y="2656"/>
                    <a:pt x="1326" y="2643"/>
                  </a:cubicBezTo>
                  <a:cubicBezTo>
                    <a:pt x="1396" y="2656"/>
                    <a:pt x="1465" y="2656"/>
                    <a:pt x="1535" y="2656"/>
                  </a:cubicBezTo>
                  <a:lnTo>
                    <a:pt x="1744" y="2656"/>
                  </a:lnTo>
                  <a:cubicBezTo>
                    <a:pt x="1786" y="2656"/>
                    <a:pt x="1842" y="2643"/>
                    <a:pt x="1898" y="2615"/>
                  </a:cubicBezTo>
                  <a:lnTo>
                    <a:pt x="2051" y="2573"/>
                  </a:lnTo>
                  <a:cubicBezTo>
                    <a:pt x="2107" y="2545"/>
                    <a:pt x="2135" y="2517"/>
                    <a:pt x="2191" y="2475"/>
                  </a:cubicBezTo>
                  <a:cubicBezTo>
                    <a:pt x="2197" y="2528"/>
                    <a:pt x="2207" y="2547"/>
                    <a:pt x="2219" y="2547"/>
                  </a:cubicBezTo>
                  <a:cubicBezTo>
                    <a:pt x="2231" y="2547"/>
                    <a:pt x="2246" y="2525"/>
                    <a:pt x="2260" y="2503"/>
                  </a:cubicBezTo>
                  <a:cubicBezTo>
                    <a:pt x="2274" y="2461"/>
                    <a:pt x="2274" y="2391"/>
                    <a:pt x="2260" y="2336"/>
                  </a:cubicBezTo>
                  <a:lnTo>
                    <a:pt x="2260" y="2336"/>
                  </a:lnTo>
                  <a:cubicBezTo>
                    <a:pt x="2302" y="2350"/>
                    <a:pt x="2344" y="2357"/>
                    <a:pt x="2383" y="2357"/>
                  </a:cubicBezTo>
                  <a:cubicBezTo>
                    <a:pt x="2460" y="2357"/>
                    <a:pt x="2525" y="2326"/>
                    <a:pt x="2553" y="2252"/>
                  </a:cubicBezTo>
                  <a:cubicBezTo>
                    <a:pt x="2609" y="2182"/>
                    <a:pt x="2623" y="2085"/>
                    <a:pt x="2651" y="1959"/>
                  </a:cubicBezTo>
                  <a:lnTo>
                    <a:pt x="2651" y="1945"/>
                  </a:lnTo>
                  <a:cubicBezTo>
                    <a:pt x="2665" y="1945"/>
                    <a:pt x="2679" y="1917"/>
                    <a:pt x="2693" y="1917"/>
                  </a:cubicBezTo>
                  <a:cubicBezTo>
                    <a:pt x="2763" y="1889"/>
                    <a:pt x="2818" y="1847"/>
                    <a:pt x="2874" y="1806"/>
                  </a:cubicBezTo>
                  <a:lnTo>
                    <a:pt x="2902" y="1764"/>
                  </a:lnTo>
                  <a:lnTo>
                    <a:pt x="2944" y="1736"/>
                  </a:lnTo>
                  <a:cubicBezTo>
                    <a:pt x="2958" y="1694"/>
                    <a:pt x="3000" y="1666"/>
                    <a:pt x="3014" y="1624"/>
                  </a:cubicBezTo>
                  <a:cubicBezTo>
                    <a:pt x="3030" y="1628"/>
                    <a:pt x="3044" y="1630"/>
                    <a:pt x="3057" y="1630"/>
                  </a:cubicBezTo>
                  <a:cubicBezTo>
                    <a:pt x="3088" y="1630"/>
                    <a:pt x="3114" y="1620"/>
                    <a:pt x="3153" y="1610"/>
                  </a:cubicBezTo>
                  <a:cubicBezTo>
                    <a:pt x="3209" y="1582"/>
                    <a:pt x="3237" y="1568"/>
                    <a:pt x="3293" y="1513"/>
                  </a:cubicBezTo>
                  <a:cubicBezTo>
                    <a:pt x="3390" y="1415"/>
                    <a:pt x="3572" y="1331"/>
                    <a:pt x="3655" y="1122"/>
                  </a:cubicBezTo>
                  <a:cubicBezTo>
                    <a:pt x="3767" y="1094"/>
                    <a:pt x="3865" y="1080"/>
                    <a:pt x="3976" y="1052"/>
                  </a:cubicBezTo>
                  <a:cubicBezTo>
                    <a:pt x="4018" y="1024"/>
                    <a:pt x="4088" y="1024"/>
                    <a:pt x="4143" y="1011"/>
                  </a:cubicBezTo>
                  <a:cubicBezTo>
                    <a:pt x="4213" y="997"/>
                    <a:pt x="4269" y="983"/>
                    <a:pt x="4339" y="983"/>
                  </a:cubicBezTo>
                  <a:cubicBezTo>
                    <a:pt x="4409" y="983"/>
                    <a:pt x="4464" y="969"/>
                    <a:pt x="4534" y="969"/>
                  </a:cubicBezTo>
                  <a:lnTo>
                    <a:pt x="4743" y="969"/>
                  </a:lnTo>
                  <a:cubicBezTo>
                    <a:pt x="4785" y="969"/>
                    <a:pt x="4841" y="983"/>
                    <a:pt x="4897" y="983"/>
                  </a:cubicBezTo>
                  <a:cubicBezTo>
                    <a:pt x="4953" y="983"/>
                    <a:pt x="5022" y="997"/>
                    <a:pt x="5064" y="997"/>
                  </a:cubicBezTo>
                  <a:cubicBezTo>
                    <a:pt x="5176" y="1011"/>
                    <a:pt x="5301" y="1038"/>
                    <a:pt x="5413" y="1038"/>
                  </a:cubicBezTo>
                  <a:cubicBezTo>
                    <a:pt x="5413" y="1011"/>
                    <a:pt x="5413" y="997"/>
                    <a:pt x="5399" y="997"/>
                  </a:cubicBezTo>
                  <a:cubicBezTo>
                    <a:pt x="5329" y="941"/>
                    <a:pt x="5259" y="913"/>
                    <a:pt x="5204" y="857"/>
                  </a:cubicBezTo>
                  <a:cubicBezTo>
                    <a:pt x="5176" y="843"/>
                    <a:pt x="5134" y="801"/>
                    <a:pt x="5106" y="787"/>
                  </a:cubicBezTo>
                  <a:lnTo>
                    <a:pt x="4994" y="732"/>
                  </a:lnTo>
                  <a:lnTo>
                    <a:pt x="4771" y="634"/>
                  </a:lnTo>
                  <a:cubicBezTo>
                    <a:pt x="4701" y="592"/>
                    <a:pt x="4618" y="578"/>
                    <a:pt x="4534" y="550"/>
                  </a:cubicBezTo>
                  <a:lnTo>
                    <a:pt x="4409" y="508"/>
                  </a:lnTo>
                  <a:cubicBezTo>
                    <a:pt x="4367" y="494"/>
                    <a:pt x="4325" y="494"/>
                    <a:pt x="4283" y="480"/>
                  </a:cubicBezTo>
                  <a:lnTo>
                    <a:pt x="4046" y="411"/>
                  </a:lnTo>
                  <a:lnTo>
                    <a:pt x="3795" y="355"/>
                  </a:lnTo>
                  <a:lnTo>
                    <a:pt x="3669" y="313"/>
                  </a:lnTo>
                  <a:lnTo>
                    <a:pt x="3558" y="299"/>
                  </a:lnTo>
                  <a:lnTo>
                    <a:pt x="3376" y="271"/>
                  </a:lnTo>
                  <a:cubicBezTo>
                    <a:pt x="3348" y="271"/>
                    <a:pt x="3321" y="243"/>
                    <a:pt x="3293" y="243"/>
                  </a:cubicBezTo>
                  <a:lnTo>
                    <a:pt x="3209" y="243"/>
                  </a:lnTo>
                  <a:cubicBezTo>
                    <a:pt x="3167" y="215"/>
                    <a:pt x="3111" y="174"/>
                    <a:pt x="3083" y="160"/>
                  </a:cubicBezTo>
                  <a:cubicBezTo>
                    <a:pt x="3014" y="104"/>
                    <a:pt x="2944" y="90"/>
                    <a:pt x="2874" y="62"/>
                  </a:cubicBezTo>
                  <a:cubicBezTo>
                    <a:pt x="2804" y="34"/>
                    <a:pt x="2735" y="34"/>
                    <a:pt x="2665" y="34"/>
                  </a:cubicBezTo>
                  <a:cubicBezTo>
                    <a:pt x="2595" y="34"/>
                    <a:pt x="2525" y="62"/>
                    <a:pt x="2456" y="76"/>
                  </a:cubicBezTo>
                  <a:cubicBezTo>
                    <a:pt x="2386" y="90"/>
                    <a:pt x="2316" y="118"/>
                    <a:pt x="2260" y="160"/>
                  </a:cubicBezTo>
                  <a:cubicBezTo>
                    <a:pt x="2154" y="65"/>
                    <a:pt x="2057" y="0"/>
                    <a:pt x="1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6"/>
            <p:cNvSpPr/>
            <p:nvPr/>
          </p:nvSpPr>
          <p:spPr>
            <a:xfrm>
              <a:off x="534248" y="2599186"/>
              <a:ext cx="273223" cy="217603"/>
            </a:xfrm>
            <a:custGeom>
              <a:avLst/>
              <a:gdLst/>
              <a:ahLst/>
              <a:cxnLst/>
              <a:rect l="l" t="t" r="r" b="b"/>
              <a:pathLst>
                <a:path w="6306" h="5022" extrusionOk="0">
                  <a:moveTo>
                    <a:pt x="5133" y="0"/>
                  </a:moveTo>
                  <a:lnTo>
                    <a:pt x="5133" y="0"/>
                  </a:lnTo>
                  <a:cubicBezTo>
                    <a:pt x="4980" y="28"/>
                    <a:pt x="4841" y="84"/>
                    <a:pt x="4715" y="168"/>
                  </a:cubicBezTo>
                  <a:cubicBezTo>
                    <a:pt x="4659" y="210"/>
                    <a:pt x="4617" y="265"/>
                    <a:pt x="4562" y="307"/>
                  </a:cubicBezTo>
                  <a:cubicBezTo>
                    <a:pt x="4506" y="363"/>
                    <a:pt x="4450" y="419"/>
                    <a:pt x="4422" y="489"/>
                  </a:cubicBezTo>
                  <a:cubicBezTo>
                    <a:pt x="4338" y="517"/>
                    <a:pt x="4269" y="572"/>
                    <a:pt x="4213" y="614"/>
                  </a:cubicBezTo>
                  <a:lnTo>
                    <a:pt x="4004" y="768"/>
                  </a:lnTo>
                  <a:lnTo>
                    <a:pt x="3850" y="921"/>
                  </a:lnTo>
                  <a:lnTo>
                    <a:pt x="3683" y="1074"/>
                  </a:lnTo>
                  <a:cubicBezTo>
                    <a:pt x="3641" y="1130"/>
                    <a:pt x="3613" y="1200"/>
                    <a:pt x="3585" y="1256"/>
                  </a:cubicBezTo>
                  <a:cubicBezTo>
                    <a:pt x="3571" y="1381"/>
                    <a:pt x="3557" y="1451"/>
                    <a:pt x="3557" y="1521"/>
                  </a:cubicBezTo>
                  <a:cubicBezTo>
                    <a:pt x="3557" y="1563"/>
                    <a:pt x="3571" y="1632"/>
                    <a:pt x="3585" y="1688"/>
                  </a:cubicBezTo>
                  <a:cubicBezTo>
                    <a:pt x="3515" y="1702"/>
                    <a:pt x="3432" y="1758"/>
                    <a:pt x="3376" y="1800"/>
                  </a:cubicBezTo>
                  <a:cubicBezTo>
                    <a:pt x="3348" y="1814"/>
                    <a:pt x="3320" y="1842"/>
                    <a:pt x="3306" y="1883"/>
                  </a:cubicBezTo>
                  <a:cubicBezTo>
                    <a:pt x="3292" y="1897"/>
                    <a:pt x="3292" y="1911"/>
                    <a:pt x="3278" y="1939"/>
                  </a:cubicBezTo>
                  <a:cubicBezTo>
                    <a:pt x="3250" y="1953"/>
                    <a:pt x="3250" y="1967"/>
                    <a:pt x="3250" y="1981"/>
                  </a:cubicBezTo>
                  <a:cubicBezTo>
                    <a:pt x="3209" y="2093"/>
                    <a:pt x="3222" y="2232"/>
                    <a:pt x="3236" y="2358"/>
                  </a:cubicBezTo>
                  <a:lnTo>
                    <a:pt x="3236" y="2372"/>
                  </a:lnTo>
                  <a:cubicBezTo>
                    <a:pt x="3222" y="2386"/>
                    <a:pt x="3181" y="2400"/>
                    <a:pt x="3167" y="2427"/>
                  </a:cubicBezTo>
                  <a:cubicBezTo>
                    <a:pt x="3097" y="2497"/>
                    <a:pt x="3027" y="2581"/>
                    <a:pt x="2971" y="2665"/>
                  </a:cubicBezTo>
                  <a:cubicBezTo>
                    <a:pt x="2957" y="2679"/>
                    <a:pt x="2957" y="2706"/>
                    <a:pt x="2944" y="2720"/>
                  </a:cubicBezTo>
                  <a:cubicBezTo>
                    <a:pt x="2930" y="2734"/>
                    <a:pt x="2930" y="2748"/>
                    <a:pt x="2902" y="2776"/>
                  </a:cubicBezTo>
                  <a:lnTo>
                    <a:pt x="2860" y="2930"/>
                  </a:lnTo>
                  <a:cubicBezTo>
                    <a:pt x="2790" y="2944"/>
                    <a:pt x="2734" y="2985"/>
                    <a:pt x="2678" y="3027"/>
                  </a:cubicBezTo>
                  <a:cubicBezTo>
                    <a:pt x="2623" y="3069"/>
                    <a:pt x="2581" y="3139"/>
                    <a:pt x="2525" y="3209"/>
                  </a:cubicBezTo>
                  <a:cubicBezTo>
                    <a:pt x="2483" y="3237"/>
                    <a:pt x="2469" y="3292"/>
                    <a:pt x="2441" y="3348"/>
                  </a:cubicBezTo>
                  <a:cubicBezTo>
                    <a:pt x="2400" y="3404"/>
                    <a:pt x="2372" y="3432"/>
                    <a:pt x="2330" y="3488"/>
                  </a:cubicBezTo>
                  <a:cubicBezTo>
                    <a:pt x="2260" y="3585"/>
                    <a:pt x="2190" y="3711"/>
                    <a:pt x="2176" y="3822"/>
                  </a:cubicBezTo>
                  <a:cubicBezTo>
                    <a:pt x="2037" y="3906"/>
                    <a:pt x="1911" y="3990"/>
                    <a:pt x="1772" y="4073"/>
                  </a:cubicBezTo>
                  <a:cubicBezTo>
                    <a:pt x="1702" y="4129"/>
                    <a:pt x="1618" y="4171"/>
                    <a:pt x="1549" y="4213"/>
                  </a:cubicBezTo>
                  <a:cubicBezTo>
                    <a:pt x="1479" y="4269"/>
                    <a:pt x="1395" y="4324"/>
                    <a:pt x="1325" y="4352"/>
                  </a:cubicBezTo>
                  <a:lnTo>
                    <a:pt x="1074" y="4492"/>
                  </a:lnTo>
                  <a:lnTo>
                    <a:pt x="949" y="4562"/>
                  </a:lnTo>
                  <a:lnTo>
                    <a:pt x="837" y="4617"/>
                  </a:lnTo>
                  <a:cubicBezTo>
                    <a:pt x="698" y="4673"/>
                    <a:pt x="558" y="4743"/>
                    <a:pt x="419" y="4799"/>
                  </a:cubicBezTo>
                  <a:cubicBezTo>
                    <a:pt x="279" y="4841"/>
                    <a:pt x="140" y="4910"/>
                    <a:pt x="0" y="5008"/>
                  </a:cubicBezTo>
                  <a:cubicBezTo>
                    <a:pt x="14" y="5022"/>
                    <a:pt x="28" y="5022"/>
                    <a:pt x="42" y="5022"/>
                  </a:cubicBezTo>
                  <a:cubicBezTo>
                    <a:pt x="154" y="5022"/>
                    <a:pt x="251" y="5008"/>
                    <a:pt x="377" y="5008"/>
                  </a:cubicBezTo>
                  <a:lnTo>
                    <a:pt x="530" y="4980"/>
                  </a:lnTo>
                  <a:lnTo>
                    <a:pt x="698" y="4966"/>
                  </a:lnTo>
                  <a:lnTo>
                    <a:pt x="1019" y="4910"/>
                  </a:lnTo>
                  <a:cubicBezTo>
                    <a:pt x="1130" y="4896"/>
                    <a:pt x="1228" y="4868"/>
                    <a:pt x="1353" y="4841"/>
                  </a:cubicBezTo>
                  <a:cubicBezTo>
                    <a:pt x="1563" y="4813"/>
                    <a:pt x="1786" y="4743"/>
                    <a:pt x="1995" y="4687"/>
                  </a:cubicBezTo>
                  <a:lnTo>
                    <a:pt x="2316" y="4590"/>
                  </a:lnTo>
                  <a:cubicBezTo>
                    <a:pt x="2413" y="4548"/>
                    <a:pt x="2525" y="4534"/>
                    <a:pt x="2623" y="4478"/>
                  </a:cubicBezTo>
                  <a:cubicBezTo>
                    <a:pt x="2762" y="4422"/>
                    <a:pt x="2930" y="4380"/>
                    <a:pt x="3069" y="4338"/>
                  </a:cubicBezTo>
                  <a:cubicBezTo>
                    <a:pt x="3111" y="4338"/>
                    <a:pt x="3181" y="4352"/>
                    <a:pt x="3236" y="4352"/>
                  </a:cubicBezTo>
                  <a:cubicBezTo>
                    <a:pt x="3432" y="4352"/>
                    <a:pt x="3627" y="4324"/>
                    <a:pt x="3766" y="4241"/>
                  </a:cubicBezTo>
                  <a:cubicBezTo>
                    <a:pt x="3920" y="4143"/>
                    <a:pt x="4073" y="4032"/>
                    <a:pt x="4199" y="3892"/>
                  </a:cubicBezTo>
                  <a:cubicBezTo>
                    <a:pt x="4283" y="3906"/>
                    <a:pt x="4366" y="3906"/>
                    <a:pt x="4436" y="3906"/>
                  </a:cubicBezTo>
                  <a:cubicBezTo>
                    <a:pt x="4534" y="3892"/>
                    <a:pt x="4617" y="3864"/>
                    <a:pt x="4701" y="3822"/>
                  </a:cubicBezTo>
                  <a:cubicBezTo>
                    <a:pt x="4813" y="3767"/>
                    <a:pt x="4910" y="3655"/>
                    <a:pt x="4994" y="3557"/>
                  </a:cubicBezTo>
                  <a:cubicBezTo>
                    <a:pt x="5050" y="3502"/>
                    <a:pt x="5092" y="3432"/>
                    <a:pt x="5120" y="3376"/>
                  </a:cubicBezTo>
                  <a:cubicBezTo>
                    <a:pt x="5161" y="3306"/>
                    <a:pt x="5189" y="3264"/>
                    <a:pt x="5203" y="3195"/>
                  </a:cubicBezTo>
                  <a:cubicBezTo>
                    <a:pt x="5315" y="3167"/>
                    <a:pt x="5440" y="3139"/>
                    <a:pt x="5524" y="3069"/>
                  </a:cubicBezTo>
                  <a:cubicBezTo>
                    <a:pt x="5622" y="2999"/>
                    <a:pt x="5719" y="2930"/>
                    <a:pt x="5817" y="2804"/>
                  </a:cubicBezTo>
                  <a:cubicBezTo>
                    <a:pt x="6068" y="2511"/>
                    <a:pt x="6207" y="2107"/>
                    <a:pt x="6277" y="1744"/>
                  </a:cubicBezTo>
                  <a:cubicBezTo>
                    <a:pt x="6291" y="1674"/>
                    <a:pt x="6291" y="1605"/>
                    <a:pt x="6305" y="1535"/>
                  </a:cubicBezTo>
                  <a:cubicBezTo>
                    <a:pt x="6305" y="1465"/>
                    <a:pt x="6305" y="1409"/>
                    <a:pt x="6291" y="1339"/>
                  </a:cubicBezTo>
                  <a:cubicBezTo>
                    <a:pt x="6277" y="1214"/>
                    <a:pt x="6235" y="1116"/>
                    <a:pt x="6180" y="1005"/>
                  </a:cubicBezTo>
                  <a:lnTo>
                    <a:pt x="6180" y="977"/>
                  </a:lnTo>
                  <a:cubicBezTo>
                    <a:pt x="6180" y="865"/>
                    <a:pt x="6152" y="754"/>
                    <a:pt x="6110" y="628"/>
                  </a:cubicBezTo>
                  <a:cubicBezTo>
                    <a:pt x="6082" y="517"/>
                    <a:pt x="6026" y="419"/>
                    <a:pt x="5956" y="335"/>
                  </a:cubicBezTo>
                  <a:lnTo>
                    <a:pt x="5956" y="349"/>
                  </a:lnTo>
                  <a:cubicBezTo>
                    <a:pt x="5942" y="447"/>
                    <a:pt x="5901" y="558"/>
                    <a:pt x="5873" y="656"/>
                  </a:cubicBezTo>
                  <a:lnTo>
                    <a:pt x="5817" y="823"/>
                  </a:lnTo>
                  <a:cubicBezTo>
                    <a:pt x="5803" y="865"/>
                    <a:pt x="5761" y="921"/>
                    <a:pt x="5747" y="977"/>
                  </a:cubicBezTo>
                  <a:cubicBezTo>
                    <a:pt x="5691" y="1074"/>
                    <a:pt x="5664" y="1186"/>
                    <a:pt x="5594" y="1284"/>
                  </a:cubicBezTo>
                  <a:cubicBezTo>
                    <a:pt x="5538" y="1395"/>
                    <a:pt x="5468" y="1493"/>
                    <a:pt x="5412" y="1605"/>
                  </a:cubicBezTo>
                  <a:cubicBezTo>
                    <a:pt x="5357" y="1702"/>
                    <a:pt x="5301" y="1814"/>
                    <a:pt x="5231" y="1897"/>
                  </a:cubicBezTo>
                  <a:cubicBezTo>
                    <a:pt x="5189" y="1953"/>
                    <a:pt x="5147" y="2009"/>
                    <a:pt x="5133" y="2051"/>
                  </a:cubicBezTo>
                  <a:cubicBezTo>
                    <a:pt x="5133" y="2051"/>
                    <a:pt x="5120" y="2093"/>
                    <a:pt x="5078" y="2149"/>
                  </a:cubicBezTo>
                  <a:cubicBezTo>
                    <a:pt x="5050" y="2176"/>
                    <a:pt x="5036" y="2218"/>
                    <a:pt x="5036" y="2218"/>
                  </a:cubicBezTo>
                  <a:lnTo>
                    <a:pt x="4827" y="2525"/>
                  </a:lnTo>
                  <a:cubicBezTo>
                    <a:pt x="4757" y="2637"/>
                    <a:pt x="4659" y="2720"/>
                    <a:pt x="4576" y="2804"/>
                  </a:cubicBezTo>
                  <a:cubicBezTo>
                    <a:pt x="4548" y="2860"/>
                    <a:pt x="4492" y="2888"/>
                    <a:pt x="4450" y="2944"/>
                  </a:cubicBezTo>
                  <a:cubicBezTo>
                    <a:pt x="4408" y="2985"/>
                    <a:pt x="4366" y="3027"/>
                    <a:pt x="4310" y="3069"/>
                  </a:cubicBezTo>
                  <a:cubicBezTo>
                    <a:pt x="4227" y="3153"/>
                    <a:pt x="4143" y="3237"/>
                    <a:pt x="4059" y="3292"/>
                  </a:cubicBezTo>
                  <a:cubicBezTo>
                    <a:pt x="3962" y="3362"/>
                    <a:pt x="3864" y="3432"/>
                    <a:pt x="3780" y="3502"/>
                  </a:cubicBezTo>
                  <a:lnTo>
                    <a:pt x="3711" y="3557"/>
                  </a:lnTo>
                  <a:cubicBezTo>
                    <a:pt x="3683" y="3571"/>
                    <a:pt x="3655" y="3585"/>
                    <a:pt x="3641" y="3585"/>
                  </a:cubicBezTo>
                  <a:cubicBezTo>
                    <a:pt x="3585" y="3627"/>
                    <a:pt x="3543" y="3641"/>
                    <a:pt x="3501" y="3683"/>
                  </a:cubicBezTo>
                  <a:cubicBezTo>
                    <a:pt x="3404" y="3725"/>
                    <a:pt x="3320" y="3781"/>
                    <a:pt x="3236" y="3822"/>
                  </a:cubicBezTo>
                  <a:cubicBezTo>
                    <a:pt x="3153" y="3850"/>
                    <a:pt x="3055" y="3906"/>
                    <a:pt x="2971" y="3934"/>
                  </a:cubicBezTo>
                  <a:cubicBezTo>
                    <a:pt x="2944" y="3962"/>
                    <a:pt x="2888" y="3976"/>
                    <a:pt x="2846" y="3990"/>
                  </a:cubicBezTo>
                  <a:cubicBezTo>
                    <a:pt x="2818" y="4004"/>
                    <a:pt x="2762" y="4032"/>
                    <a:pt x="2734" y="4046"/>
                  </a:cubicBezTo>
                  <a:cubicBezTo>
                    <a:pt x="2665" y="4073"/>
                    <a:pt x="2595" y="4115"/>
                    <a:pt x="2525" y="4129"/>
                  </a:cubicBezTo>
                  <a:cubicBezTo>
                    <a:pt x="2400" y="4199"/>
                    <a:pt x="2274" y="4241"/>
                    <a:pt x="2190" y="4283"/>
                  </a:cubicBezTo>
                  <a:cubicBezTo>
                    <a:pt x="2107" y="4324"/>
                    <a:pt x="2009" y="4352"/>
                    <a:pt x="1981" y="4394"/>
                  </a:cubicBezTo>
                  <a:cubicBezTo>
                    <a:pt x="1967" y="4408"/>
                    <a:pt x="1925" y="4408"/>
                    <a:pt x="1925" y="4408"/>
                  </a:cubicBezTo>
                  <a:lnTo>
                    <a:pt x="1911" y="4408"/>
                  </a:lnTo>
                  <a:lnTo>
                    <a:pt x="1925" y="4394"/>
                  </a:lnTo>
                  <a:cubicBezTo>
                    <a:pt x="1939" y="4394"/>
                    <a:pt x="1967" y="4380"/>
                    <a:pt x="1981" y="4352"/>
                  </a:cubicBezTo>
                  <a:cubicBezTo>
                    <a:pt x="2037" y="4324"/>
                    <a:pt x="2107" y="4283"/>
                    <a:pt x="2190" y="4241"/>
                  </a:cubicBezTo>
                  <a:cubicBezTo>
                    <a:pt x="2274" y="4185"/>
                    <a:pt x="2386" y="4115"/>
                    <a:pt x="2511" y="4046"/>
                  </a:cubicBezTo>
                  <a:cubicBezTo>
                    <a:pt x="2581" y="4004"/>
                    <a:pt x="2623" y="3976"/>
                    <a:pt x="2692" y="3920"/>
                  </a:cubicBezTo>
                  <a:cubicBezTo>
                    <a:pt x="2762" y="3892"/>
                    <a:pt x="2832" y="3836"/>
                    <a:pt x="2902" y="3781"/>
                  </a:cubicBezTo>
                  <a:cubicBezTo>
                    <a:pt x="2971" y="3725"/>
                    <a:pt x="3055" y="3697"/>
                    <a:pt x="3139" y="3641"/>
                  </a:cubicBezTo>
                  <a:cubicBezTo>
                    <a:pt x="3209" y="3585"/>
                    <a:pt x="3292" y="3515"/>
                    <a:pt x="3362" y="3474"/>
                  </a:cubicBezTo>
                  <a:cubicBezTo>
                    <a:pt x="3515" y="3362"/>
                    <a:pt x="3669" y="3209"/>
                    <a:pt x="3808" y="3055"/>
                  </a:cubicBezTo>
                  <a:cubicBezTo>
                    <a:pt x="3878" y="2985"/>
                    <a:pt x="3948" y="2888"/>
                    <a:pt x="4018" y="2804"/>
                  </a:cubicBezTo>
                  <a:cubicBezTo>
                    <a:pt x="4059" y="2776"/>
                    <a:pt x="4087" y="2720"/>
                    <a:pt x="4129" y="2679"/>
                  </a:cubicBezTo>
                  <a:cubicBezTo>
                    <a:pt x="4157" y="2651"/>
                    <a:pt x="4199" y="2595"/>
                    <a:pt x="4213" y="2539"/>
                  </a:cubicBezTo>
                  <a:cubicBezTo>
                    <a:pt x="4283" y="2455"/>
                    <a:pt x="4338" y="2358"/>
                    <a:pt x="4380" y="2260"/>
                  </a:cubicBezTo>
                  <a:cubicBezTo>
                    <a:pt x="4436" y="2162"/>
                    <a:pt x="4492" y="2051"/>
                    <a:pt x="4534" y="1953"/>
                  </a:cubicBezTo>
                  <a:lnTo>
                    <a:pt x="4562" y="1883"/>
                  </a:lnTo>
                  <a:lnTo>
                    <a:pt x="4576" y="1842"/>
                  </a:lnTo>
                  <a:lnTo>
                    <a:pt x="4576" y="1828"/>
                  </a:lnTo>
                  <a:lnTo>
                    <a:pt x="4576" y="1814"/>
                  </a:lnTo>
                  <a:lnTo>
                    <a:pt x="4631" y="1660"/>
                  </a:lnTo>
                  <a:lnTo>
                    <a:pt x="4687" y="1493"/>
                  </a:lnTo>
                  <a:lnTo>
                    <a:pt x="4715" y="1409"/>
                  </a:lnTo>
                  <a:lnTo>
                    <a:pt x="4729" y="1326"/>
                  </a:lnTo>
                  <a:cubicBezTo>
                    <a:pt x="4771" y="1214"/>
                    <a:pt x="4785" y="1116"/>
                    <a:pt x="4827" y="1005"/>
                  </a:cubicBezTo>
                  <a:cubicBezTo>
                    <a:pt x="4854" y="907"/>
                    <a:pt x="4882" y="795"/>
                    <a:pt x="4910" y="698"/>
                  </a:cubicBezTo>
                  <a:cubicBezTo>
                    <a:pt x="4980" y="503"/>
                    <a:pt x="5036" y="307"/>
                    <a:pt x="5078" y="126"/>
                  </a:cubicBezTo>
                  <a:cubicBezTo>
                    <a:pt x="5106" y="84"/>
                    <a:pt x="5120" y="28"/>
                    <a:pt x="5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6"/>
            <p:cNvSpPr/>
            <p:nvPr/>
          </p:nvSpPr>
          <p:spPr>
            <a:xfrm>
              <a:off x="1199688" y="2564651"/>
              <a:ext cx="55676" cy="53556"/>
            </a:xfrm>
            <a:custGeom>
              <a:avLst/>
              <a:gdLst/>
              <a:ahLst/>
              <a:cxnLst/>
              <a:rect l="l" t="t" r="r" b="b"/>
              <a:pathLst>
                <a:path w="1285" h="1236" extrusionOk="0">
                  <a:moveTo>
                    <a:pt x="602" y="0"/>
                  </a:moveTo>
                  <a:cubicBezTo>
                    <a:pt x="507" y="0"/>
                    <a:pt x="416" y="22"/>
                    <a:pt x="336" y="58"/>
                  </a:cubicBezTo>
                  <a:cubicBezTo>
                    <a:pt x="168" y="128"/>
                    <a:pt x="71" y="267"/>
                    <a:pt x="29" y="435"/>
                  </a:cubicBezTo>
                  <a:cubicBezTo>
                    <a:pt x="1" y="602"/>
                    <a:pt x="29" y="756"/>
                    <a:pt x="84" y="895"/>
                  </a:cubicBezTo>
                  <a:cubicBezTo>
                    <a:pt x="154" y="1035"/>
                    <a:pt x="238" y="1146"/>
                    <a:pt x="363" y="1202"/>
                  </a:cubicBezTo>
                  <a:cubicBezTo>
                    <a:pt x="433" y="1225"/>
                    <a:pt x="510" y="1235"/>
                    <a:pt x="589" y="1235"/>
                  </a:cubicBezTo>
                  <a:cubicBezTo>
                    <a:pt x="654" y="1235"/>
                    <a:pt x="719" y="1228"/>
                    <a:pt x="782" y="1216"/>
                  </a:cubicBezTo>
                  <a:cubicBezTo>
                    <a:pt x="921" y="1160"/>
                    <a:pt x="1061" y="1076"/>
                    <a:pt x="1159" y="937"/>
                  </a:cubicBezTo>
                  <a:cubicBezTo>
                    <a:pt x="1256" y="797"/>
                    <a:pt x="1284" y="616"/>
                    <a:pt x="1242" y="463"/>
                  </a:cubicBezTo>
                  <a:cubicBezTo>
                    <a:pt x="1186" y="309"/>
                    <a:pt x="1061" y="156"/>
                    <a:pt x="866" y="58"/>
                  </a:cubicBezTo>
                  <a:cubicBezTo>
                    <a:pt x="779" y="18"/>
                    <a:pt x="689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6"/>
            <p:cNvSpPr/>
            <p:nvPr/>
          </p:nvSpPr>
          <p:spPr>
            <a:xfrm>
              <a:off x="1127758" y="2557241"/>
              <a:ext cx="48397" cy="45626"/>
            </a:xfrm>
            <a:custGeom>
              <a:avLst/>
              <a:gdLst/>
              <a:ahLst/>
              <a:cxnLst/>
              <a:rect l="l" t="t" r="r" b="b"/>
              <a:pathLst>
                <a:path w="1117" h="1053" extrusionOk="0">
                  <a:moveTo>
                    <a:pt x="585" y="0"/>
                  </a:moveTo>
                  <a:cubicBezTo>
                    <a:pt x="559" y="0"/>
                    <a:pt x="532" y="2"/>
                    <a:pt x="503" y="6"/>
                  </a:cubicBezTo>
                  <a:cubicBezTo>
                    <a:pt x="419" y="6"/>
                    <a:pt x="350" y="34"/>
                    <a:pt x="280" y="76"/>
                  </a:cubicBezTo>
                  <a:cubicBezTo>
                    <a:pt x="210" y="104"/>
                    <a:pt x="154" y="159"/>
                    <a:pt x="112" y="229"/>
                  </a:cubicBezTo>
                  <a:cubicBezTo>
                    <a:pt x="15" y="355"/>
                    <a:pt x="1" y="494"/>
                    <a:pt x="43" y="634"/>
                  </a:cubicBezTo>
                  <a:cubicBezTo>
                    <a:pt x="71" y="773"/>
                    <a:pt x="182" y="885"/>
                    <a:pt x="280" y="954"/>
                  </a:cubicBezTo>
                  <a:cubicBezTo>
                    <a:pt x="336" y="982"/>
                    <a:pt x="391" y="1024"/>
                    <a:pt x="461" y="1038"/>
                  </a:cubicBezTo>
                  <a:cubicBezTo>
                    <a:pt x="503" y="1052"/>
                    <a:pt x="573" y="1052"/>
                    <a:pt x="629" y="1052"/>
                  </a:cubicBezTo>
                  <a:cubicBezTo>
                    <a:pt x="698" y="1052"/>
                    <a:pt x="754" y="1038"/>
                    <a:pt x="810" y="996"/>
                  </a:cubicBezTo>
                  <a:cubicBezTo>
                    <a:pt x="852" y="968"/>
                    <a:pt x="908" y="927"/>
                    <a:pt x="949" y="885"/>
                  </a:cubicBezTo>
                  <a:cubicBezTo>
                    <a:pt x="1033" y="787"/>
                    <a:pt x="1103" y="648"/>
                    <a:pt x="1103" y="508"/>
                  </a:cubicBezTo>
                  <a:cubicBezTo>
                    <a:pt x="1117" y="369"/>
                    <a:pt x="1047" y="229"/>
                    <a:pt x="949" y="132"/>
                  </a:cubicBezTo>
                  <a:cubicBezTo>
                    <a:pt x="894" y="76"/>
                    <a:pt x="824" y="48"/>
                    <a:pt x="754" y="20"/>
                  </a:cubicBezTo>
                  <a:cubicBezTo>
                    <a:pt x="705" y="10"/>
                    <a:pt x="649" y="0"/>
                    <a:pt x="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6"/>
            <p:cNvSpPr/>
            <p:nvPr/>
          </p:nvSpPr>
          <p:spPr>
            <a:xfrm>
              <a:off x="1067917" y="2582460"/>
              <a:ext cx="40555" cy="38737"/>
            </a:xfrm>
            <a:custGeom>
              <a:avLst/>
              <a:gdLst/>
              <a:ahLst/>
              <a:cxnLst/>
              <a:rect l="l" t="t" r="r" b="b"/>
              <a:pathLst>
                <a:path w="936" h="894" extrusionOk="0">
                  <a:moveTo>
                    <a:pt x="471" y="0"/>
                  </a:moveTo>
                  <a:cubicBezTo>
                    <a:pt x="390" y="0"/>
                    <a:pt x="313" y="22"/>
                    <a:pt x="252" y="66"/>
                  </a:cubicBezTo>
                  <a:cubicBezTo>
                    <a:pt x="127" y="135"/>
                    <a:pt x="57" y="261"/>
                    <a:pt x="29" y="372"/>
                  </a:cubicBezTo>
                  <a:cubicBezTo>
                    <a:pt x="1" y="484"/>
                    <a:pt x="29" y="610"/>
                    <a:pt x="113" y="693"/>
                  </a:cubicBezTo>
                  <a:cubicBezTo>
                    <a:pt x="168" y="805"/>
                    <a:pt x="280" y="861"/>
                    <a:pt x="392" y="889"/>
                  </a:cubicBezTo>
                  <a:cubicBezTo>
                    <a:pt x="415" y="892"/>
                    <a:pt x="438" y="894"/>
                    <a:pt x="463" y="894"/>
                  </a:cubicBezTo>
                  <a:cubicBezTo>
                    <a:pt x="541" y="894"/>
                    <a:pt x="624" y="875"/>
                    <a:pt x="698" y="833"/>
                  </a:cubicBezTo>
                  <a:cubicBezTo>
                    <a:pt x="796" y="791"/>
                    <a:pt x="866" y="693"/>
                    <a:pt x="894" y="582"/>
                  </a:cubicBezTo>
                  <a:cubicBezTo>
                    <a:pt x="936" y="470"/>
                    <a:pt x="936" y="345"/>
                    <a:pt x="880" y="247"/>
                  </a:cubicBezTo>
                  <a:cubicBezTo>
                    <a:pt x="824" y="135"/>
                    <a:pt x="740" y="52"/>
                    <a:pt x="615" y="24"/>
                  </a:cubicBezTo>
                  <a:cubicBezTo>
                    <a:pt x="568" y="8"/>
                    <a:pt x="519" y="0"/>
                    <a:pt x="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6"/>
            <p:cNvSpPr/>
            <p:nvPr/>
          </p:nvSpPr>
          <p:spPr>
            <a:xfrm>
              <a:off x="1025626" y="2627481"/>
              <a:ext cx="32669" cy="31371"/>
            </a:xfrm>
            <a:custGeom>
              <a:avLst/>
              <a:gdLst/>
              <a:ahLst/>
              <a:cxnLst/>
              <a:rect l="l" t="t" r="r" b="b"/>
              <a:pathLst>
                <a:path w="754" h="724" extrusionOk="0">
                  <a:moveTo>
                    <a:pt x="387" y="0"/>
                  </a:moveTo>
                  <a:cubicBezTo>
                    <a:pt x="375" y="0"/>
                    <a:pt x="362" y="1"/>
                    <a:pt x="349" y="3"/>
                  </a:cubicBezTo>
                  <a:cubicBezTo>
                    <a:pt x="266" y="31"/>
                    <a:pt x="168" y="73"/>
                    <a:pt x="98" y="170"/>
                  </a:cubicBezTo>
                  <a:cubicBezTo>
                    <a:pt x="28" y="254"/>
                    <a:pt x="1" y="352"/>
                    <a:pt x="28" y="463"/>
                  </a:cubicBezTo>
                  <a:cubicBezTo>
                    <a:pt x="42" y="547"/>
                    <a:pt x="98" y="631"/>
                    <a:pt x="182" y="686"/>
                  </a:cubicBezTo>
                  <a:cubicBezTo>
                    <a:pt x="250" y="711"/>
                    <a:pt x="320" y="723"/>
                    <a:pt x="386" y="723"/>
                  </a:cubicBezTo>
                  <a:cubicBezTo>
                    <a:pt x="509" y="723"/>
                    <a:pt x="620" y="680"/>
                    <a:pt x="684" y="589"/>
                  </a:cubicBezTo>
                  <a:cubicBezTo>
                    <a:pt x="740" y="519"/>
                    <a:pt x="754" y="421"/>
                    <a:pt x="740" y="338"/>
                  </a:cubicBezTo>
                  <a:cubicBezTo>
                    <a:pt x="726" y="254"/>
                    <a:pt x="684" y="170"/>
                    <a:pt x="614" y="101"/>
                  </a:cubicBezTo>
                  <a:cubicBezTo>
                    <a:pt x="554" y="40"/>
                    <a:pt x="472" y="0"/>
                    <a:pt x="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3" name="Google Shape;1913;p16"/>
            <p:cNvGrpSpPr/>
            <p:nvPr/>
          </p:nvGrpSpPr>
          <p:grpSpPr>
            <a:xfrm>
              <a:off x="750602" y="2674149"/>
              <a:ext cx="472684" cy="418878"/>
              <a:chOff x="750602" y="2674149"/>
              <a:chExt cx="472684" cy="418878"/>
            </a:xfrm>
          </p:grpSpPr>
          <p:sp>
            <p:nvSpPr>
              <p:cNvPr id="1914" name="Google Shape;1914;p16"/>
              <p:cNvSpPr/>
              <p:nvPr/>
            </p:nvSpPr>
            <p:spPr>
              <a:xfrm>
                <a:off x="1021986" y="2889289"/>
                <a:ext cx="200086" cy="87093"/>
              </a:xfrm>
              <a:custGeom>
                <a:avLst/>
                <a:gdLst/>
                <a:ahLst/>
                <a:cxnLst/>
                <a:rect l="l" t="t" r="r" b="b"/>
                <a:pathLst>
                  <a:path w="4618" h="2010" extrusionOk="0">
                    <a:moveTo>
                      <a:pt x="1" y="1"/>
                    </a:moveTo>
                    <a:lnTo>
                      <a:pt x="4618" y="2009"/>
                    </a:lnTo>
                    <a:cubicBezTo>
                      <a:pt x="3321" y="628"/>
                      <a:pt x="1898" y="15"/>
                      <a:pt x="1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16"/>
              <p:cNvSpPr/>
              <p:nvPr/>
            </p:nvSpPr>
            <p:spPr>
              <a:xfrm>
                <a:off x="1021986" y="2846867"/>
                <a:ext cx="201300" cy="129513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2989" extrusionOk="0">
                    <a:moveTo>
                      <a:pt x="1496" y="1"/>
                    </a:moveTo>
                    <a:cubicBezTo>
                      <a:pt x="1154" y="1"/>
                      <a:pt x="867" y="91"/>
                      <a:pt x="643" y="213"/>
                    </a:cubicBezTo>
                    <a:cubicBezTo>
                      <a:pt x="322" y="380"/>
                      <a:pt x="126" y="645"/>
                      <a:pt x="1" y="798"/>
                    </a:cubicBezTo>
                    <a:cubicBezTo>
                      <a:pt x="71" y="784"/>
                      <a:pt x="140" y="771"/>
                      <a:pt x="224" y="757"/>
                    </a:cubicBezTo>
                    <a:cubicBezTo>
                      <a:pt x="280" y="729"/>
                      <a:pt x="336" y="729"/>
                      <a:pt x="364" y="715"/>
                    </a:cubicBezTo>
                    <a:cubicBezTo>
                      <a:pt x="419" y="715"/>
                      <a:pt x="475" y="701"/>
                      <a:pt x="531" y="701"/>
                    </a:cubicBezTo>
                    <a:cubicBezTo>
                      <a:pt x="629" y="673"/>
                      <a:pt x="740" y="673"/>
                      <a:pt x="838" y="659"/>
                    </a:cubicBezTo>
                    <a:cubicBezTo>
                      <a:pt x="1047" y="659"/>
                      <a:pt x="1256" y="659"/>
                      <a:pt x="1465" y="701"/>
                    </a:cubicBezTo>
                    <a:cubicBezTo>
                      <a:pt x="1521" y="701"/>
                      <a:pt x="1577" y="715"/>
                      <a:pt x="1619" y="715"/>
                    </a:cubicBezTo>
                    <a:cubicBezTo>
                      <a:pt x="1675" y="729"/>
                      <a:pt x="1731" y="729"/>
                      <a:pt x="1786" y="757"/>
                    </a:cubicBezTo>
                    <a:cubicBezTo>
                      <a:pt x="1828" y="771"/>
                      <a:pt x="1884" y="771"/>
                      <a:pt x="1926" y="784"/>
                    </a:cubicBezTo>
                    <a:cubicBezTo>
                      <a:pt x="1968" y="798"/>
                      <a:pt x="2009" y="812"/>
                      <a:pt x="2065" y="840"/>
                    </a:cubicBezTo>
                    <a:cubicBezTo>
                      <a:pt x="2149" y="868"/>
                      <a:pt x="2247" y="910"/>
                      <a:pt x="2344" y="938"/>
                    </a:cubicBezTo>
                    <a:cubicBezTo>
                      <a:pt x="2428" y="980"/>
                      <a:pt x="2512" y="1036"/>
                      <a:pt x="2581" y="1063"/>
                    </a:cubicBezTo>
                    <a:cubicBezTo>
                      <a:pt x="2623" y="1077"/>
                      <a:pt x="2651" y="1105"/>
                      <a:pt x="2707" y="1133"/>
                    </a:cubicBezTo>
                    <a:cubicBezTo>
                      <a:pt x="2735" y="1147"/>
                      <a:pt x="2777" y="1189"/>
                      <a:pt x="2805" y="1203"/>
                    </a:cubicBezTo>
                    <a:cubicBezTo>
                      <a:pt x="2874" y="1259"/>
                      <a:pt x="2944" y="1287"/>
                      <a:pt x="3000" y="1342"/>
                    </a:cubicBezTo>
                    <a:cubicBezTo>
                      <a:pt x="3125" y="1454"/>
                      <a:pt x="3223" y="1538"/>
                      <a:pt x="3293" y="1621"/>
                    </a:cubicBezTo>
                    <a:cubicBezTo>
                      <a:pt x="3390" y="1705"/>
                      <a:pt x="3460" y="1803"/>
                      <a:pt x="3488" y="1859"/>
                    </a:cubicBezTo>
                    <a:cubicBezTo>
                      <a:pt x="3544" y="1928"/>
                      <a:pt x="3572" y="2012"/>
                      <a:pt x="3600" y="2040"/>
                    </a:cubicBezTo>
                    <a:lnTo>
                      <a:pt x="3628" y="2110"/>
                    </a:lnTo>
                    <a:cubicBezTo>
                      <a:pt x="3628" y="2110"/>
                      <a:pt x="3614" y="2096"/>
                      <a:pt x="3572" y="2068"/>
                    </a:cubicBezTo>
                    <a:cubicBezTo>
                      <a:pt x="3544" y="2054"/>
                      <a:pt x="3474" y="2026"/>
                      <a:pt x="3404" y="1970"/>
                    </a:cubicBezTo>
                    <a:cubicBezTo>
                      <a:pt x="3335" y="1914"/>
                      <a:pt x="3251" y="1886"/>
                      <a:pt x="3139" y="1817"/>
                    </a:cubicBezTo>
                    <a:cubicBezTo>
                      <a:pt x="3084" y="1775"/>
                      <a:pt x="3042" y="1761"/>
                      <a:pt x="2986" y="1719"/>
                    </a:cubicBezTo>
                    <a:cubicBezTo>
                      <a:pt x="2930" y="1691"/>
                      <a:pt x="2860" y="1677"/>
                      <a:pt x="2805" y="1635"/>
                    </a:cubicBezTo>
                    <a:cubicBezTo>
                      <a:pt x="2665" y="1580"/>
                      <a:pt x="2553" y="1510"/>
                      <a:pt x="2386" y="1482"/>
                    </a:cubicBezTo>
                    <a:cubicBezTo>
                      <a:pt x="2316" y="1468"/>
                      <a:pt x="2233" y="1426"/>
                      <a:pt x="2163" y="1412"/>
                    </a:cubicBezTo>
                    <a:cubicBezTo>
                      <a:pt x="2135" y="1398"/>
                      <a:pt x="2079" y="1398"/>
                      <a:pt x="2037" y="1384"/>
                    </a:cubicBezTo>
                    <a:cubicBezTo>
                      <a:pt x="2009" y="1356"/>
                      <a:pt x="1954" y="1356"/>
                      <a:pt x="1926" y="1342"/>
                    </a:cubicBezTo>
                    <a:cubicBezTo>
                      <a:pt x="1884" y="1342"/>
                      <a:pt x="1828" y="1328"/>
                      <a:pt x="1800" y="1328"/>
                    </a:cubicBezTo>
                    <a:cubicBezTo>
                      <a:pt x="1758" y="1328"/>
                      <a:pt x="1717" y="1315"/>
                      <a:pt x="1675" y="1315"/>
                    </a:cubicBezTo>
                    <a:cubicBezTo>
                      <a:pt x="1591" y="1287"/>
                      <a:pt x="1507" y="1287"/>
                      <a:pt x="1410" y="1273"/>
                    </a:cubicBezTo>
                    <a:cubicBezTo>
                      <a:pt x="1368" y="1266"/>
                      <a:pt x="1326" y="1266"/>
                      <a:pt x="1284" y="1266"/>
                    </a:cubicBezTo>
                    <a:cubicBezTo>
                      <a:pt x="1242" y="1266"/>
                      <a:pt x="1200" y="1266"/>
                      <a:pt x="1159" y="1259"/>
                    </a:cubicBezTo>
                    <a:lnTo>
                      <a:pt x="880" y="1259"/>
                    </a:lnTo>
                    <a:cubicBezTo>
                      <a:pt x="698" y="1259"/>
                      <a:pt x="531" y="1287"/>
                      <a:pt x="350" y="1315"/>
                    </a:cubicBezTo>
                    <a:cubicBezTo>
                      <a:pt x="280" y="1328"/>
                      <a:pt x="224" y="1328"/>
                      <a:pt x="154" y="1342"/>
                    </a:cubicBezTo>
                    <a:cubicBezTo>
                      <a:pt x="224" y="1426"/>
                      <a:pt x="294" y="1510"/>
                      <a:pt x="391" y="1621"/>
                    </a:cubicBezTo>
                    <a:cubicBezTo>
                      <a:pt x="475" y="1733"/>
                      <a:pt x="559" y="1817"/>
                      <a:pt x="684" y="1900"/>
                    </a:cubicBezTo>
                    <a:cubicBezTo>
                      <a:pt x="894" y="2082"/>
                      <a:pt x="1159" y="2235"/>
                      <a:pt x="1465" y="2319"/>
                    </a:cubicBezTo>
                    <a:cubicBezTo>
                      <a:pt x="1731" y="2389"/>
                      <a:pt x="2023" y="2403"/>
                      <a:pt x="2358" y="2458"/>
                    </a:cubicBezTo>
                    <a:cubicBezTo>
                      <a:pt x="2693" y="2500"/>
                      <a:pt x="3056" y="2542"/>
                      <a:pt x="3390" y="2640"/>
                    </a:cubicBezTo>
                    <a:cubicBezTo>
                      <a:pt x="3739" y="2709"/>
                      <a:pt x="4046" y="2793"/>
                      <a:pt x="4269" y="2863"/>
                    </a:cubicBezTo>
                    <a:cubicBezTo>
                      <a:pt x="4506" y="2933"/>
                      <a:pt x="4646" y="2988"/>
                      <a:pt x="4646" y="2988"/>
                    </a:cubicBezTo>
                    <a:cubicBezTo>
                      <a:pt x="4646" y="2988"/>
                      <a:pt x="4604" y="2849"/>
                      <a:pt x="4520" y="2598"/>
                    </a:cubicBezTo>
                    <a:cubicBezTo>
                      <a:pt x="4437" y="2375"/>
                      <a:pt x="4297" y="2040"/>
                      <a:pt x="4088" y="1691"/>
                    </a:cubicBezTo>
                    <a:cubicBezTo>
                      <a:pt x="3879" y="1342"/>
                      <a:pt x="3572" y="980"/>
                      <a:pt x="3209" y="687"/>
                    </a:cubicBezTo>
                    <a:cubicBezTo>
                      <a:pt x="2846" y="380"/>
                      <a:pt x="2428" y="157"/>
                      <a:pt x="2037" y="73"/>
                    </a:cubicBezTo>
                    <a:cubicBezTo>
                      <a:pt x="1844" y="23"/>
                      <a:pt x="1663" y="1"/>
                      <a:pt x="1496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16"/>
              <p:cNvSpPr/>
              <p:nvPr/>
            </p:nvSpPr>
            <p:spPr>
              <a:xfrm>
                <a:off x="1006907" y="2674149"/>
                <a:ext cx="78596" cy="17709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4087" extrusionOk="0">
                    <a:moveTo>
                      <a:pt x="1576" y="0"/>
                    </a:moveTo>
                    <a:lnTo>
                      <a:pt x="0" y="4087"/>
                    </a:lnTo>
                    <a:cubicBezTo>
                      <a:pt x="1367" y="2901"/>
                      <a:pt x="1813" y="1813"/>
                      <a:pt x="157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16"/>
              <p:cNvSpPr/>
              <p:nvPr/>
            </p:nvSpPr>
            <p:spPr>
              <a:xfrm>
                <a:off x="999627" y="2674149"/>
                <a:ext cx="113691" cy="187402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4325" extrusionOk="0">
                    <a:moveTo>
                      <a:pt x="1772" y="0"/>
                    </a:moveTo>
                    <a:cubicBezTo>
                      <a:pt x="1772" y="0"/>
                      <a:pt x="1716" y="112"/>
                      <a:pt x="1633" y="321"/>
                    </a:cubicBezTo>
                    <a:cubicBezTo>
                      <a:pt x="1577" y="432"/>
                      <a:pt x="1535" y="530"/>
                      <a:pt x="1479" y="670"/>
                    </a:cubicBezTo>
                    <a:cubicBezTo>
                      <a:pt x="1410" y="795"/>
                      <a:pt x="1340" y="935"/>
                      <a:pt x="1270" y="1060"/>
                    </a:cubicBezTo>
                    <a:cubicBezTo>
                      <a:pt x="1117" y="1325"/>
                      <a:pt x="921" y="1576"/>
                      <a:pt x="740" y="1772"/>
                    </a:cubicBezTo>
                    <a:cubicBezTo>
                      <a:pt x="517" y="1967"/>
                      <a:pt x="363" y="2120"/>
                      <a:pt x="238" y="2302"/>
                    </a:cubicBezTo>
                    <a:cubicBezTo>
                      <a:pt x="71" y="2553"/>
                      <a:pt x="1" y="2873"/>
                      <a:pt x="1" y="3166"/>
                    </a:cubicBezTo>
                    <a:lnTo>
                      <a:pt x="1" y="3390"/>
                    </a:lnTo>
                    <a:cubicBezTo>
                      <a:pt x="1" y="3459"/>
                      <a:pt x="1" y="3529"/>
                      <a:pt x="15" y="3599"/>
                    </a:cubicBezTo>
                    <a:cubicBezTo>
                      <a:pt x="29" y="3738"/>
                      <a:pt x="43" y="3850"/>
                      <a:pt x="71" y="3948"/>
                    </a:cubicBezTo>
                    <a:cubicBezTo>
                      <a:pt x="98" y="3906"/>
                      <a:pt x="140" y="3850"/>
                      <a:pt x="168" y="3780"/>
                    </a:cubicBezTo>
                    <a:cubicBezTo>
                      <a:pt x="224" y="3710"/>
                      <a:pt x="252" y="3641"/>
                      <a:pt x="308" y="3571"/>
                    </a:cubicBezTo>
                    <a:cubicBezTo>
                      <a:pt x="363" y="3501"/>
                      <a:pt x="391" y="3431"/>
                      <a:pt x="447" y="3362"/>
                    </a:cubicBezTo>
                    <a:lnTo>
                      <a:pt x="587" y="3152"/>
                    </a:lnTo>
                    <a:cubicBezTo>
                      <a:pt x="628" y="3083"/>
                      <a:pt x="670" y="3013"/>
                      <a:pt x="726" y="2957"/>
                    </a:cubicBezTo>
                    <a:lnTo>
                      <a:pt x="782" y="2860"/>
                    </a:lnTo>
                    <a:cubicBezTo>
                      <a:pt x="796" y="2818"/>
                      <a:pt x="810" y="2790"/>
                      <a:pt x="852" y="2762"/>
                    </a:cubicBezTo>
                    <a:cubicBezTo>
                      <a:pt x="866" y="2734"/>
                      <a:pt x="880" y="2692"/>
                      <a:pt x="907" y="2678"/>
                    </a:cubicBezTo>
                    <a:cubicBezTo>
                      <a:pt x="921" y="2650"/>
                      <a:pt x="935" y="2608"/>
                      <a:pt x="977" y="2594"/>
                    </a:cubicBezTo>
                    <a:cubicBezTo>
                      <a:pt x="1005" y="2539"/>
                      <a:pt x="1047" y="2469"/>
                      <a:pt x="1089" y="2413"/>
                    </a:cubicBezTo>
                    <a:cubicBezTo>
                      <a:pt x="1131" y="2357"/>
                      <a:pt x="1159" y="2302"/>
                      <a:pt x="1200" y="2246"/>
                    </a:cubicBezTo>
                    <a:cubicBezTo>
                      <a:pt x="1214" y="2204"/>
                      <a:pt x="1228" y="2190"/>
                      <a:pt x="1256" y="2162"/>
                    </a:cubicBezTo>
                    <a:cubicBezTo>
                      <a:pt x="1270" y="2120"/>
                      <a:pt x="1284" y="2106"/>
                      <a:pt x="1298" y="2064"/>
                    </a:cubicBezTo>
                    <a:lnTo>
                      <a:pt x="1410" y="1911"/>
                    </a:lnTo>
                    <a:cubicBezTo>
                      <a:pt x="1438" y="1855"/>
                      <a:pt x="1479" y="1813"/>
                      <a:pt x="1493" y="1758"/>
                    </a:cubicBezTo>
                    <a:cubicBezTo>
                      <a:pt x="1535" y="1702"/>
                      <a:pt x="1549" y="1674"/>
                      <a:pt x="1577" y="1618"/>
                    </a:cubicBezTo>
                    <a:cubicBezTo>
                      <a:pt x="1619" y="1562"/>
                      <a:pt x="1633" y="1534"/>
                      <a:pt x="1647" y="1493"/>
                    </a:cubicBezTo>
                    <a:cubicBezTo>
                      <a:pt x="1675" y="1465"/>
                      <a:pt x="1689" y="1423"/>
                      <a:pt x="1716" y="1395"/>
                    </a:cubicBezTo>
                    <a:cubicBezTo>
                      <a:pt x="1758" y="1325"/>
                      <a:pt x="1786" y="1269"/>
                      <a:pt x="1814" y="1228"/>
                    </a:cubicBezTo>
                    <a:cubicBezTo>
                      <a:pt x="1828" y="1200"/>
                      <a:pt x="1842" y="1186"/>
                      <a:pt x="1842" y="1186"/>
                    </a:cubicBezTo>
                    <a:lnTo>
                      <a:pt x="1842" y="1255"/>
                    </a:lnTo>
                    <a:cubicBezTo>
                      <a:pt x="1842" y="1283"/>
                      <a:pt x="1842" y="1353"/>
                      <a:pt x="1828" y="1423"/>
                    </a:cubicBezTo>
                    <a:cubicBezTo>
                      <a:pt x="1828" y="1465"/>
                      <a:pt x="1828" y="1507"/>
                      <a:pt x="1814" y="1548"/>
                    </a:cubicBezTo>
                    <a:cubicBezTo>
                      <a:pt x="1814" y="1604"/>
                      <a:pt x="1786" y="1632"/>
                      <a:pt x="1786" y="1688"/>
                    </a:cubicBezTo>
                    <a:cubicBezTo>
                      <a:pt x="1772" y="1744"/>
                      <a:pt x="1772" y="1785"/>
                      <a:pt x="1758" y="1841"/>
                    </a:cubicBezTo>
                    <a:cubicBezTo>
                      <a:pt x="1744" y="1897"/>
                      <a:pt x="1716" y="1967"/>
                      <a:pt x="1716" y="2009"/>
                    </a:cubicBezTo>
                    <a:cubicBezTo>
                      <a:pt x="1703" y="2078"/>
                      <a:pt x="1689" y="2134"/>
                      <a:pt x="1675" y="2204"/>
                    </a:cubicBezTo>
                    <a:cubicBezTo>
                      <a:pt x="1647" y="2246"/>
                      <a:pt x="1647" y="2274"/>
                      <a:pt x="1633" y="2316"/>
                    </a:cubicBezTo>
                    <a:cubicBezTo>
                      <a:pt x="1619" y="2343"/>
                      <a:pt x="1619" y="2385"/>
                      <a:pt x="1605" y="2413"/>
                    </a:cubicBezTo>
                    <a:cubicBezTo>
                      <a:pt x="1577" y="2483"/>
                      <a:pt x="1549" y="2553"/>
                      <a:pt x="1535" y="2622"/>
                    </a:cubicBezTo>
                    <a:lnTo>
                      <a:pt x="1479" y="2734"/>
                    </a:lnTo>
                    <a:lnTo>
                      <a:pt x="1424" y="2832"/>
                    </a:lnTo>
                    <a:lnTo>
                      <a:pt x="1368" y="2943"/>
                    </a:lnTo>
                    <a:lnTo>
                      <a:pt x="1326" y="3041"/>
                    </a:lnTo>
                    <a:cubicBezTo>
                      <a:pt x="1284" y="3111"/>
                      <a:pt x="1228" y="3180"/>
                      <a:pt x="1200" y="3278"/>
                    </a:cubicBezTo>
                    <a:cubicBezTo>
                      <a:pt x="1159" y="3348"/>
                      <a:pt x="1117" y="3417"/>
                      <a:pt x="1075" y="3501"/>
                    </a:cubicBezTo>
                    <a:cubicBezTo>
                      <a:pt x="1019" y="3571"/>
                      <a:pt x="991" y="3641"/>
                      <a:pt x="935" y="3710"/>
                    </a:cubicBezTo>
                    <a:cubicBezTo>
                      <a:pt x="852" y="3850"/>
                      <a:pt x="740" y="3989"/>
                      <a:pt x="656" y="4129"/>
                    </a:cubicBezTo>
                    <a:lnTo>
                      <a:pt x="559" y="4282"/>
                    </a:lnTo>
                    <a:cubicBezTo>
                      <a:pt x="656" y="4296"/>
                      <a:pt x="782" y="4324"/>
                      <a:pt x="907" y="4324"/>
                    </a:cubicBezTo>
                    <a:cubicBezTo>
                      <a:pt x="1047" y="4324"/>
                      <a:pt x="1186" y="4296"/>
                      <a:pt x="1326" y="4268"/>
                    </a:cubicBezTo>
                    <a:cubicBezTo>
                      <a:pt x="1619" y="4185"/>
                      <a:pt x="1954" y="3989"/>
                      <a:pt x="2205" y="3585"/>
                    </a:cubicBezTo>
                    <a:cubicBezTo>
                      <a:pt x="2414" y="3278"/>
                      <a:pt x="2581" y="2818"/>
                      <a:pt x="2595" y="2371"/>
                    </a:cubicBezTo>
                    <a:cubicBezTo>
                      <a:pt x="2623" y="1911"/>
                      <a:pt x="2525" y="1479"/>
                      <a:pt x="2400" y="1116"/>
                    </a:cubicBezTo>
                    <a:cubicBezTo>
                      <a:pt x="2344" y="935"/>
                      <a:pt x="2260" y="781"/>
                      <a:pt x="2191" y="642"/>
                    </a:cubicBezTo>
                    <a:cubicBezTo>
                      <a:pt x="2121" y="502"/>
                      <a:pt x="2051" y="391"/>
                      <a:pt x="1981" y="293"/>
                    </a:cubicBezTo>
                    <a:cubicBezTo>
                      <a:pt x="1842" y="98"/>
                      <a:pt x="1772" y="0"/>
                      <a:pt x="1772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16"/>
              <p:cNvSpPr/>
              <p:nvPr/>
            </p:nvSpPr>
            <p:spPr>
              <a:xfrm>
                <a:off x="863047" y="2704351"/>
                <a:ext cx="110052" cy="12817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958" extrusionOk="0">
                    <a:moveTo>
                      <a:pt x="0" y="0"/>
                    </a:moveTo>
                    <a:lnTo>
                      <a:pt x="2358" y="2958"/>
                    </a:lnTo>
                    <a:cubicBezTo>
                      <a:pt x="2539" y="1563"/>
                      <a:pt x="1144" y="558"/>
                      <a:pt x="0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16"/>
              <p:cNvSpPr/>
              <p:nvPr/>
            </p:nvSpPr>
            <p:spPr>
              <a:xfrm>
                <a:off x="864260" y="2703528"/>
                <a:ext cx="141464" cy="128387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963" extrusionOk="0">
                    <a:moveTo>
                      <a:pt x="657" y="0"/>
                    </a:moveTo>
                    <a:cubicBezTo>
                      <a:pt x="537" y="0"/>
                      <a:pt x="429" y="7"/>
                      <a:pt x="335" y="19"/>
                    </a:cubicBezTo>
                    <a:cubicBezTo>
                      <a:pt x="126" y="33"/>
                      <a:pt x="0" y="47"/>
                      <a:pt x="0" y="47"/>
                    </a:cubicBezTo>
                    <a:cubicBezTo>
                      <a:pt x="0" y="47"/>
                      <a:pt x="56" y="159"/>
                      <a:pt x="154" y="326"/>
                    </a:cubicBezTo>
                    <a:cubicBezTo>
                      <a:pt x="237" y="508"/>
                      <a:pt x="377" y="745"/>
                      <a:pt x="502" y="1010"/>
                    </a:cubicBezTo>
                    <a:cubicBezTo>
                      <a:pt x="628" y="1275"/>
                      <a:pt x="754" y="1526"/>
                      <a:pt x="837" y="1777"/>
                    </a:cubicBezTo>
                    <a:cubicBezTo>
                      <a:pt x="907" y="1972"/>
                      <a:pt x="963" y="2154"/>
                      <a:pt x="1033" y="2279"/>
                    </a:cubicBezTo>
                    <a:cubicBezTo>
                      <a:pt x="1046" y="2293"/>
                      <a:pt x="1060" y="2321"/>
                      <a:pt x="1074" y="2349"/>
                    </a:cubicBezTo>
                    <a:lnTo>
                      <a:pt x="1130" y="2405"/>
                    </a:lnTo>
                    <a:cubicBezTo>
                      <a:pt x="1172" y="2433"/>
                      <a:pt x="1200" y="2460"/>
                      <a:pt x="1256" y="2488"/>
                    </a:cubicBezTo>
                    <a:cubicBezTo>
                      <a:pt x="1311" y="2502"/>
                      <a:pt x="1339" y="2544"/>
                      <a:pt x="1395" y="2558"/>
                    </a:cubicBezTo>
                    <a:cubicBezTo>
                      <a:pt x="1451" y="2572"/>
                      <a:pt x="1493" y="2614"/>
                      <a:pt x="1549" y="2628"/>
                    </a:cubicBezTo>
                    <a:cubicBezTo>
                      <a:pt x="1772" y="2726"/>
                      <a:pt x="2009" y="2865"/>
                      <a:pt x="2162" y="2963"/>
                    </a:cubicBezTo>
                    <a:lnTo>
                      <a:pt x="2107" y="2795"/>
                    </a:lnTo>
                    <a:cubicBezTo>
                      <a:pt x="2093" y="2767"/>
                      <a:pt x="2093" y="2726"/>
                      <a:pt x="2079" y="2712"/>
                    </a:cubicBezTo>
                    <a:cubicBezTo>
                      <a:pt x="2051" y="2684"/>
                      <a:pt x="2037" y="2642"/>
                      <a:pt x="2037" y="2628"/>
                    </a:cubicBezTo>
                    <a:lnTo>
                      <a:pt x="2009" y="2544"/>
                    </a:lnTo>
                    <a:lnTo>
                      <a:pt x="1953" y="2447"/>
                    </a:lnTo>
                    <a:cubicBezTo>
                      <a:pt x="1911" y="2405"/>
                      <a:pt x="1897" y="2335"/>
                      <a:pt x="1869" y="2279"/>
                    </a:cubicBezTo>
                    <a:cubicBezTo>
                      <a:pt x="1828" y="2223"/>
                      <a:pt x="1814" y="2168"/>
                      <a:pt x="1772" y="2126"/>
                    </a:cubicBezTo>
                    <a:lnTo>
                      <a:pt x="1730" y="2056"/>
                    </a:lnTo>
                    <a:cubicBezTo>
                      <a:pt x="1702" y="2014"/>
                      <a:pt x="1688" y="2000"/>
                      <a:pt x="1674" y="1972"/>
                    </a:cubicBezTo>
                    <a:cubicBezTo>
                      <a:pt x="1660" y="1944"/>
                      <a:pt x="1632" y="1916"/>
                      <a:pt x="1618" y="1903"/>
                    </a:cubicBezTo>
                    <a:cubicBezTo>
                      <a:pt x="1604" y="1875"/>
                      <a:pt x="1590" y="1847"/>
                      <a:pt x="1563" y="1833"/>
                    </a:cubicBezTo>
                    <a:lnTo>
                      <a:pt x="1465" y="1665"/>
                    </a:lnTo>
                    <a:cubicBezTo>
                      <a:pt x="1423" y="1624"/>
                      <a:pt x="1395" y="1568"/>
                      <a:pt x="1381" y="1512"/>
                    </a:cubicBezTo>
                    <a:cubicBezTo>
                      <a:pt x="1339" y="1456"/>
                      <a:pt x="1311" y="1414"/>
                      <a:pt x="1284" y="1373"/>
                    </a:cubicBezTo>
                    <a:cubicBezTo>
                      <a:pt x="1256" y="1317"/>
                      <a:pt x="1228" y="1275"/>
                      <a:pt x="1200" y="1233"/>
                    </a:cubicBezTo>
                    <a:cubicBezTo>
                      <a:pt x="1144" y="1149"/>
                      <a:pt x="1102" y="1038"/>
                      <a:pt x="1046" y="968"/>
                    </a:cubicBezTo>
                    <a:cubicBezTo>
                      <a:pt x="1005" y="884"/>
                      <a:pt x="949" y="815"/>
                      <a:pt x="935" y="759"/>
                    </a:cubicBezTo>
                    <a:cubicBezTo>
                      <a:pt x="907" y="717"/>
                      <a:pt x="879" y="661"/>
                      <a:pt x="865" y="619"/>
                    </a:cubicBezTo>
                    <a:cubicBezTo>
                      <a:pt x="851" y="591"/>
                      <a:pt x="851" y="577"/>
                      <a:pt x="851" y="577"/>
                    </a:cubicBezTo>
                    <a:lnTo>
                      <a:pt x="851" y="577"/>
                    </a:lnTo>
                    <a:cubicBezTo>
                      <a:pt x="851" y="577"/>
                      <a:pt x="865" y="591"/>
                      <a:pt x="907" y="605"/>
                    </a:cubicBezTo>
                    <a:cubicBezTo>
                      <a:pt x="935" y="619"/>
                      <a:pt x="977" y="661"/>
                      <a:pt x="1033" y="689"/>
                    </a:cubicBezTo>
                    <a:cubicBezTo>
                      <a:pt x="1074" y="731"/>
                      <a:pt x="1144" y="787"/>
                      <a:pt x="1214" y="829"/>
                    </a:cubicBezTo>
                    <a:cubicBezTo>
                      <a:pt x="1256" y="870"/>
                      <a:pt x="1284" y="884"/>
                      <a:pt x="1339" y="926"/>
                    </a:cubicBezTo>
                    <a:cubicBezTo>
                      <a:pt x="1367" y="954"/>
                      <a:pt x="1423" y="996"/>
                      <a:pt x="1465" y="1024"/>
                    </a:cubicBezTo>
                    <a:cubicBezTo>
                      <a:pt x="1493" y="1066"/>
                      <a:pt x="1549" y="1094"/>
                      <a:pt x="1604" y="1135"/>
                    </a:cubicBezTo>
                    <a:cubicBezTo>
                      <a:pt x="1660" y="1163"/>
                      <a:pt x="1688" y="1219"/>
                      <a:pt x="1744" y="1247"/>
                    </a:cubicBezTo>
                    <a:lnTo>
                      <a:pt x="1883" y="1386"/>
                    </a:lnTo>
                    <a:lnTo>
                      <a:pt x="1953" y="1456"/>
                    </a:lnTo>
                    <a:lnTo>
                      <a:pt x="2023" y="1526"/>
                    </a:lnTo>
                    <a:cubicBezTo>
                      <a:pt x="2037" y="1554"/>
                      <a:pt x="2079" y="1582"/>
                      <a:pt x="2093" y="1624"/>
                    </a:cubicBezTo>
                    <a:cubicBezTo>
                      <a:pt x="2107" y="1651"/>
                      <a:pt x="2148" y="1665"/>
                      <a:pt x="2162" y="1707"/>
                    </a:cubicBezTo>
                    <a:cubicBezTo>
                      <a:pt x="2218" y="1763"/>
                      <a:pt x="2246" y="1833"/>
                      <a:pt x="2302" y="1875"/>
                    </a:cubicBezTo>
                    <a:cubicBezTo>
                      <a:pt x="2316" y="1916"/>
                      <a:pt x="2330" y="1944"/>
                      <a:pt x="2372" y="1972"/>
                    </a:cubicBezTo>
                    <a:lnTo>
                      <a:pt x="2427" y="2070"/>
                    </a:lnTo>
                    <a:cubicBezTo>
                      <a:pt x="2455" y="2140"/>
                      <a:pt x="2511" y="2209"/>
                      <a:pt x="2525" y="2279"/>
                    </a:cubicBezTo>
                    <a:cubicBezTo>
                      <a:pt x="2567" y="2349"/>
                      <a:pt x="2595" y="2433"/>
                      <a:pt x="2609" y="2502"/>
                    </a:cubicBezTo>
                    <a:cubicBezTo>
                      <a:pt x="2637" y="2600"/>
                      <a:pt x="2664" y="2670"/>
                      <a:pt x="2678" y="2753"/>
                    </a:cubicBezTo>
                    <a:cubicBezTo>
                      <a:pt x="2706" y="2809"/>
                      <a:pt x="2706" y="2879"/>
                      <a:pt x="2720" y="2921"/>
                    </a:cubicBezTo>
                    <a:cubicBezTo>
                      <a:pt x="2776" y="2893"/>
                      <a:pt x="2804" y="2851"/>
                      <a:pt x="2860" y="2823"/>
                    </a:cubicBezTo>
                    <a:cubicBezTo>
                      <a:pt x="2916" y="2781"/>
                      <a:pt x="2943" y="2739"/>
                      <a:pt x="2999" y="2684"/>
                    </a:cubicBezTo>
                    <a:cubicBezTo>
                      <a:pt x="3027" y="2628"/>
                      <a:pt x="3083" y="2558"/>
                      <a:pt x="3125" y="2502"/>
                    </a:cubicBezTo>
                    <a:lnTo>
                      <a:pt x="3167" y="2405"/>
                    </a:lnTo>
                    <a:cubicBezTo>
                      <a:pt x="3195" y="2363"/>
                      <a:pt x="3208" y="2335"/>
                      <a:pt x="3208" y="2279"/>
                    </a:cubicBezTo>
                    <a:lnTo>
                      <a:pt x="3264" y="2014"/>
                    </a:lnTo>
                    <a:lnTo>
                      <a:pt x="3264" y="1721"/>
                    </a:lnTo>
                    <a:cubicBezTo>
                      <a:pt x="3236" y="1624"/>
                      <a:pt x="3222" y="1512"/>
                      <a:pt x="3195" y="1414"/>
                    </a:cubicBezTo>
                    <a:cubicBezTo>
                      <a:pt x="3167" y="1359"/>
                      <a:pt x="3153" y="1303"/>
                      <a:pt x="3125" y="1247"/>
                    </a:cubicBezTo>
                    <a:cubicBezTo>
                      <a:pt x="3097" y="1205"/>
                      <a:pt x="3069" y="1149"/>
                      <a:pt x="3027" y="1107"/>
                    </a:cubicBezTo>
                    <a:cubicBezTo>
                      <a:pt x="2846" y="801"/>
                      <a:pt x="2511" y="522"/>
                      <a:pt x="2176" y="340"/>
                    </a:cubicBezTo>
                    <a:cubicBezTo>
                      <a:pt x="1828" y="173"/>
                      <a:pt x="1465" y="89"/>
                      <a:pt x="1144" y="33"/>
                    </a:cubicBezTo>
                    <a:cubicBezTo>
                      <a:pt x="967" y="10"/>
                      <a:pt x="804" y="0"/>
                      <a:pt x="657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16"/>
              <p:cNvSpPr/>
              <p:nvPr/>
            </p:nvSpPr>
            <p:spPr>
              <a:xfrm>
                <a:off x="753635" y="2847604"/>
                <a:ext cx="196490" cy="22835"/>
              </a:xfrm>
              <a:custGeom>
                <a:avLst/>
                <a:gdLst/>
                <a:ahLst/>
                <a:cxnLst/>
                <a:rect l="l" t="t" r="r" b="b"/>
                <a:pathLst>
                  <a:path w="4535" h="527" extrusionOk="0">
                    <a:moveTo>
                      <a:pt x="4534" y="0"/>
                    </a:moveTo>
                    <a:lnTo>
                      <a:pt x="1" y="182"/>
                    </a:lnTo>
                    <a:cubicBezTo>
                      <a:pt x="693" y="399"/>
                      <a:pt x="1460" y="526"/>
                      <a:pt x="2211" y="526"/>
                    </a:cubicBezTo>
                    <a:cubicBezTo>
                      <a:pt x="3048" y="526"/>
                      <a:pt x="3865" y="368"/>
                      <a:pt x="453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16"/>
              <p:cNvSpPr/>
              <p:nvPr/>
            </p:nvSpPr>
            <p:spPr>
              <a:xfrm>
                <a:off x="750602" y="2816145"/>
                <a:ext cx="203726" cy="102519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2366" extrusionOk="0">
                    <a:moveTo>
                      <a:pt x="3065" y="1"/>
                    </a:moveTo>
                    <a:cubicBezTo>
                      <a:pt x="3003" y="1"/>
                      <a:pt x="2940" y="5"/>
                      <a:pt x="2874" y="15"/>
                    </a:cubicBezTo>
                    <a:cubicBezTo>
                      <a:pt x="2651" y="43"/>
                      <a:pt x="2372" y="140"/>
                      <a:pt x="2079" y="238"/>
                    </a:cubicBezTo>
                    <a:cubicBezTo>
                      <a:pt x="1786" y="350"/>
                      <a:pt x="1452" y="447"/>
                      <a:pt x="1159" y="559"/>
                    </a:cubicBezTo>
                    <a:cubicBezTo>
                      <a:pt x="838" y="657"/>
                      <a:pt x="559" y="726"/>
                      <a:pt x="350" y="782"/>
                    </a:cubicBezTo>
                    <a:lnTo>
                      <a:pt x="1" y="866"/>
                    </a:lnTo>
                    <a:cubicBezTo>
                      <a:pt x="1" y="866"/>
                      <a:pt x="85" y="977"/>
                      <a:pt x="266" y="1131"/>
                    </a:cubicBezTo>
                    <a:cubicBezTo>
                      <a:pt x="419" y="1284"/>
                      <a:pt x="671" y="1493"/>
                      <a:pt x="977" y="1689"/>
                    </a:cubicBezTo>
                    <a:cubicBezTo>
                      <a:pt x="1298" y="1884"/>
                      <a:pt x="1661" y="2065"/>
                      <a:pt x="2037" y="2191"/>
                    </a:cubicBezTo>
                    <a:cubicBezTo>
                      <a:pt x="2391" y="2305"/>
                      <a:pt x="2714" y="2365"/>
                      <a:pt x="3000" y="2365"/>
                    </a:cubicBezTo>
                    <a:cubicBezTo>
                      <a:pt x="3097" y="2365"/>
                      <a:pt x="3190" y="2359"/>
                      <a:pt x="3279" y="2344"/>
                    </a:cubicBezTo>
                    <a:cubicBezTo>
                      <a:pt x="3823" y="2275"/>
                      <a:pt x="4213" y="1982"/>
                      <a:pt x="4423" y="1689"/>
                    </a:cubicBezTo>
                    <a:cubicBezTo>
                      <a:pt x="4632" y="1396"/>
                      <a:pt x="4674" y="1075"/>
                      <a:pt x="4702" y="880"/>
                    </a:cubicBezTo>
                    <a:lnTo>
                      <a:pt x="4702" y="880"/>
                    </a:lnTo>
                    <a:cubicBezTo>
                      <a:pt x="4646" y="936"/>
                      <a:pt x="4590" y="977"/>
                      <a:pt x="4534" y="1019"/>
                    </a:cubicBezTo>
                    <a:cubicBezTo>
                      <a:pt x="4465" y="1089"/>
                      <a:pt x="4395" y="1145"/>
                      <a:pt x="4311" y="1201"/>
                    </a:cubicBezTo>
                    <a:cubicBezTo>
                      <a:pt x="4227" y="1256"/>
                      <a:pt x="4158" y="1298"/>
                      <a:pt x="4060" y="1340"/>
                    </a:cubicBezTo>
                    <a:cubicBezTo>
                      <a:pt x="4032" y="1354"/>
                      <a:pt x="3976" y="1396"/>
                      <a:pt x="3948" y="1410"/>
                    </a:cubicBezTo>
                    <a:lnTo>
                      <a:pt x="3809" y="1466"/>
                    </a:lnTo>
                    <a:lnTo>
                      <a:pt x="3669" y="1507"/>
                    </a:lnTo>
                    <a:cubicBezTo>
                      <a:pt x="3614" y="1535"/>
                      <a:pt x="3572" y="1549"/>
                      <a:pt x="3530" y="1549"/>
                    </a:cubicBezTo>
                    <a:cubicBezTo>
                      <a:pt x="3474" y="1563"/>
                      <a:pt x="3432" y="1563"/>
                      <a:pt x="3390" y="1577"/>
                    </a:cubicBezTo>
                    <a:cubicBezTo>
                      <a:pt x="3335" y="1605"/>
                      <a:pt x="3293" y="1605"/>
                      <a:pt x="3251" y="1605"/>
                    </a:cubicBezTo>
                    <a:cubicBezTo>
                      <a:pt x="3195" y="1605"/>
                      <a:pt x="3153" y="1619"/>
                      <a:pt x="3112" y="1619"/>
                    </a:cubicBezTo>
                    <a:cubicBezTo>
                      <a:pt x="3056" y="1619"/>
                      <a:pt x="3014" y="1633"/>
                      <a:pt x="2972" y="1633"/>
                    </a:cubicBezTo>
                    <a:cubicBezTo>
                      <a:pt x="2874" y="1633"/>
                      <a:pt x="2791" y="1647"/>
                      <a:pt x="2707" y="1647"/>
                    </a:cubicBezTo>
                    <a:cubicBezTo>
                      <a:pt x="2623" y="1647"/>
                      <a:pt x="2526" y="1647"/>
                      <a:pt x="2456" y="1633"/>
                    </a:cubicBezTo>
                    <a:cubicBezTo>
                      <a:pt x="2372" y="1633"/>
                      <a:pt x="2302" y="1619"/>
                      <a:pt x="2233" y="1605"/>
                    </a:cubicBezTo>
                    <a:lnTo>
                      <a:pt x="2024" y="1549"/>
                    </a:lnTo>
                    <a:cubicBezTo>
                      <a:pt x="1884" y="1507"/>
                      <a:pt x="1786" y="1480"/>
                      <a:pt x="1675" y="1424"/>
                    </a:cubicBezTo>
                    <a:cubicBezTo>
                      <a:pt x="1577" y="1368"/>
                      <a:pt x="1480" y="1340"/>
                      <a:pt x="1410" y="1298"/>
                    </a:cubicBezTo>
                    <a:cubicBezTo>
                      <a:pt x="1340" y="1270"/>
                      <a:pt x="1298" y="1228"/>
                      <a:pt x="1256" y="1201"/>
                    </a:cubicBezTo>
                    <a:cubicBezTo>
                      <a:pt x="1228" y="1187"/>
                      <a:pt x="1201" y="1159"/>
                      <a:pt x="1201" y="1159"/>
                    </a:cubicBezTo>
                    <a:lnTo>
                      <a:pt x="1270" y="1159"/>
                    </a:lnTo>
                    <a:cubicBezTo>
                      <a:pt x="1312" y="1159"/>
                      <a:pt x="1382" y="1159"/>
                      <a:pt x="1452" y="1187"/>
                    </a:cubicBezTo>
                    <a:cubicBezTo>
                      <a:pt x="1521" y="1187"/>
                      <a:pt x="1619" y="1201"/>
                      <a:pt x="1717" y="1201"/>
                    </a:cubicBezTo>
                    <a:lnTo>
                      <a:pt x="2037" y="1201"/>
                    </a:lnTo>
                    <a:cubicBezTo>
                      <a:pt x="2163" y="1201"/>
                      <a:pt x="2302" y="1187"/>
                      <a:pt x="2442" y="1159"/>
                    </a:cubicBezTo>
                    <a:cubicBezTo>
                      <a:pt x="2512" y="1159"/>
                      <a:pt x="2581" y="1145"/>
                      <a:pt x="2651" y="1131"/>
                    </a:cubicBezTo>
                    <a:cubicBezTo>
                      <a:pt x="2693" y="1131"/>
                      <a:pt x="2721" y="1117"/>
                      <a:pt x="2763" y="1117"/>
                    </a:cubicBezTo>
                    <a:cubicBezTo>
                      <a:pt x="2791" y="1117"/>
                      <a:pt x="2833" y="1089"/>
                      <a:pt x="2860" y="1089"/>
                    </a:cubicBezTo>
                    <a:cubicBezTo>
                      <a:pt x="2902" y="1089"/>
                      <a:pt x="2930" y="1075"/>
                      <a:pt x="2972" y="1075"/>
                    </a:cubicBezTo>
                    <a:cubicBezTo>
                      <a:pt x="3000" y="1061"/>
                      <a:pt x="3042" y="1061"/>
                      <a:pt x="3070" y="1047"/>
                    </a:cubicBezTo>
                    <a:cubicBezTo>
                      <a:pt x="3112" y="1019"/>
                      <a:pt x="3139" y="1019"/>
                      <a:pt x="3181" y="1005"/>
                    </a:cubicBezTo>
                    <a:cubicBezTo>
                      <a:pt x="3209" y="991"/>
                      <a:pt x="3251" y="991"/>
                      <a:pt x="3279" y="977"/>
                    </a:cubicBezTo>
                    <a:cubicBezTo>
                      <a:pt x="3349" y="949"/>
                      <a:pt x="3432" y="922"/>
                      <a:pt x="3502" y="880"/>
                    </a:cubicBezTo>
                    <a:lnTo>
                      <a:pt x="3711" y="782"/>
                    </a:lnTo>
                    <a:cubicBezTo>
                      <a:pt x="3781" y="740"/>
                      <a:pt x="3851" y="712"/>
                      <a:pt x="3921" y="657"/>
                    </a:cubicBezTo>
                    <a:cubicBezTo>
                      <a:pt x="3990" y="629"/>
                      <a:pt x="4046" y="573"/>
                      <a:pt x="4116" y="531"/>
                    </a:cubicBezTo>
                    <a:cubicBezTo>
                      <a:pt x="4172" y="503"/>
                      <a:pt x="4200" y="461"/>
                      <a:pt x="4241" y="433"/>
                    </a:cubicBezTo>
                    <a:cubicBezTo>
                      <a:pt x="4158" y="378"/>
                      <a:pt x="4060" y="322"/>
                      <a:pt x="3962" y="280"/>
                    </a:cubicBezTo>
                    <a:cubicBezTo>
                      <a:pt x="3851" y="224"/>
                      <a:pt x="3753" y="168"/>
                      <a:pt x="3628" y="113"/>
                    </a:cubicBezTo>
                    <a:cubicBezTo>
                      <a:pt x="3457" y="48"/>
                      <a:pt x="3269" y="1"/>
                      <a:pt x="306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16"/>
              <p:cNvSpPr/>
              <p:nvPr/>
            </p:nvSpPr>
            <p:spPr>
              <a:xfrm>
                <a:off x="802599" y="2889289"/>
                <a:ext cx="167461" cy="147539"/>
              </a:xfrm>
              <a:custGeom>
                <a:avLst/>
                <a:gdLst/>
                <a:ahLst/>
                <a:cxnLst/>
                <a:rect l="l" t="t" r="r" b="b"/>
                <a:pathLst>
                  <a:path w="3865" h="3405" extrusionOk="0">
                    <a:moveTo>
                      <a:pt x="3585" y="1"/>
                    </a:moveTo>
                    <a:lnTo>
                      <a:pt x="1" y="3404"/>
                    </a:lnTo>
                    <a:cubicBezTo>
                      <a:pt x="1842" y="3376"/>
                      <a:pt x="3864" y="2093"/>
                      <a:pt x="35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16"/>
              <p:cNvSpPr/>
              <p:nvPr/>
            </p:nvSpPr>
            <p:spPr>
              <a:xfrm>
                <a:off x="803813" y="2886862"/>
                <a:ext cx="194627" cy="164437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3795" extrusionOk="0">
                    <a:moveTo>
                      <a:pt x="3725" y="1"/>
                    </a:moveTo>
                    <a:cubicBezTo>
                      <a:pt x="3767" y="71"/>
                      <a:pt x="3781" y="154"/>
                      <a:pt x="3822" y="238"/>
                    </a:cubicBezTo>
                    <a:cubicBezTo>
                      <a:pt x="3836" y="294"/>
                      <a:pt x="3850" y="350"/>
                      <a:pt x="3850" y="405"/>
                    </a:cubicBezTo>
                    <a:cubicBezTo>
                      <a:pt x="3864" y="447"/>
                      <a:pt x="3864" y="503"/>
                      <a:pt x="3892" y="573"/>
                    </a:cubicBezTo>
                    <a:cubicBezTo>
                      <a:pt x="3906" y="698"/>
                      <a:pt x="3906" y="796"/>
                      <a:pt x="3906" y="922"/>
                    </a:cubicBezTo>
                    <a:cubicBezTo>
                      <a:pt x="3892" y="1173"/>
                      <a:pt x="3850" y="1410"/>
                      <a:pt x="3753" y="1633"/>
                    </a:cubicBezTo>
                    <a:cubicBezTo>
                      <a:pt x="3725" y="1689"/>
                      <a:pt x="3697" y="1745"/>
                      <a:pt x="3669" y="1814"/>
                    </a:cubicBezTo>
                    <a:cubicBezTo>
                      <a:pt x="3641" y="1870"/>
                      <a:pt x="3627" y="1926"/>
                      <a:pt x="3585" y="1968"/>
                    </a:cubicBezTo>
                    <a:cubicBezTo>
                      <a:pt x="3557" y="2024"/>
                      <a:pt x="3515" y="2079"/>
                      <a:pt x="3502" y="2121"/>
                    </a:cubicBezTo>
                    <a:cubicBezTo>
                      <a:pt x="3474" y="2177"/>
                      <a:pt x="3432" y="2219"/>
                      <a:pt x="3404" y="2261"/>
                    </a:cubicBezTo>
                    <a:cubicBezTo>
                      <a:pt x="3320" y="2358"/>
                      <a:pt x="3250" y="2442"/>
                      <a:pt x="3167" y="2512"/>
                    </a:cubicBezTo>
                    <a:cubicBezTo>
                      <a:pt x="3139" y="2540"/>
                      <a:pt x="3097" y="2581"/>
                      <a:pt x="3055" y="2609"/>
                    </a:cubicBezTo>
                    <a:cubicBezTo>
                      <a:pt x="3013" y="2651"/>
                      <a:pt x="2958" y="2679"/>
                      <a:pt x="2930" y="2707"/>
                    </a:cubicBezTo>
                    <a:cubicBezTo>
                      <a:pt x="2888" y="2735"/>
                      <a:pt x="2846" y="2749"/>
                      <a:pt x="2804" y="2791"/>
                    </a:cubicBezTo>
                    <a:cubicBezTo>
                      <a:pt x="2776" y="2805"/>
                      <a:pt x="2720" y="2846"/>
                      <a:pt x="2679" y="2860"/>
                    </a:cubicBezTo>
                    <a:cubicBezTo>
                      <a:pt x="2595" y="2916"/>
                      <a:pt x="2525" y="2944"/>
                      <a:pt x="2441" y="2986"/>
                    </a:cubicBezTo>
                    <a:cubicBezTo>
                      <a:pt x="2288" y="3056"/>
                      <a:pt x="2149" y="3098"/>
                      <a:pt x="2009" y="3125"/>
                    </a:cubicBezTo>
                    <a:cubicBezTo>
                      <a:pt x="1939" y="3139"/>
                      <a:pt x="1884" y="3139"/>
                      <a:pt x="1814" y="3153"/>
                    </a:cubicBezTo>
                    <a:cubicBezTo>
                      <a:pt x="1758" y="3167"/>
                      <a:pt x="1702" y="3167"/>
                      <a:pt x="1660" y="3167"/>
                    </a:cubicBezTo>
                    <a:lnTo>
                      <a:pt x="1381" y="3167"/>
                    </a:lnTo>
                    <a:cubicBezTo>
                      <a:pt x="1381" y="3167"/>
                      <a:pt x="1395" y="3153"/>
                      <a:pt x="1451" y="3139"/>
                    </a:cubicBezTo>
                    <a:cubicBezTo>
                      <a:pt x="1493" y="3125"/>
                      <a:pt x="1549" y="3084"/>
                      <a:pt x="1632" y="3056"/>
                    </a:cubicBezTo>
                    <a:cubicBezTo>
                      <a:pt x="1730" y="3014"/>
                      <a:pt x="1814" y="2958"/>
                      <a:pt x="1911" y="2888"/>
                    </a:cubicBezTo>
                    <a:cubicBezTo>
                      <a:pt x="1967" y="2860"/>
                      <a:pt x="2023" y="2833"/>
                      <a:pt x="2093" y="2791"/>
                    </a:cubicBezTo>
                    <a:cubicBezTo>
                      <a:pt x="2149" y="2749"/>
                      <a:pt x="2218" y="2707"/>
                      <a:pt x="2260" y="2665"/>
                    </a:cubicBezTo>
                    <a:cubicBezTo>
                      <a:pt x="2386" y="2581"/>
                      <a:pt x="2511" y="2470"/>
                      <a:pt x="2637" y="2358"/>
                    </a:cubicBezTo>
                    <a:cubicBezTo>
                      <a:pt x="2679" y="2289"/>
                      <a:pt x="2748" y="2233"/>
                      <a:pt x="2804" y="2163"/>
                    </a:cubicBezTo>
                    <a:cubicBezTo>
                      <a:pt x="2818" y="2121"/>
                      <a:pt x="2860" y="2093"/>
                      <a:pt x="2888" y="2051"/>
                    </a:cubicBezTo>
                    <a:cubicBezTo>
                      <a:pt x="2916" y="2024"/>
                      <a:pt x="2944" y="1982"/>
                      <a:pt x="2958" y="1954"/>
                    </a:cubicBezTo>
                    <a:cubicBezTo>
                      <a:pt x="2985" y="1912"/>
                      <a:pt x="3013" y="1884"/>
                      <a:pt x="3027" y="1828"/>
                    </a:cubicBezTo>
                    <a:cubicBezTo>
                      <a:pt x="3055" y="1800"/>
                      <a:pt x="3069" y="1745"/>
                      <a:pt x="3097" y="1703"/>
                    </a:cubicBezTo>
                    <a:cubicBezTo>
                      <a:pt x="3125" y="1675"/>
                      <a:pt x="3139" y="1619"/>
                      <a:pt x="3153" y="1591"/>
                    </a:cubicBezTo>
                    <a:cubicBezTo>
                      <a:pt x="3167" y="1549"/>
                      <a:pt x="3195" y="1493"/>
                      <a:pt x="3209" y="1466"/>
                    </a:cubicBezTo>
                    <a:cubicBezTo>
                      <a:pt x="3237" y="1382"/>
                      <a:pt x="3264" y="1284"/>
                      <a:pt x="3278" y="1201"/>
                    </a:cubicBezTo>
                    <a:cubicBezTo>
                      <a:pt x="3278" y="1145"/>
                      <a:pt x="3292" y="1117"/>
                      <a:pt x="3292" y="1061"/>
                    </a:cubicBezTo>
                    <a:lnTo>
                      <a:pt x="3306" y="922"/>
                    </a:lnTo>
                    <a:cubicBezTo>
                      <a:pt x="3334" y="754"/>
                      <a:pt x="3306" y="573"/>
                      <a:pt x="3278" y="405"/>
                    </a:cubicBezTo>
                    <a:cubicBezTo>
                      <a:pt x="3264" y="336"/>
                      <a:pt x="3237" y="280"/>
                      <a:pt x="3223" y="224"/>
                    </a:cubicBezTo>
                    <a:cubicBezTo>
                      <a:pt x="3097" y="350"/>
                      <a:pt x="2916" y="503"/>
                      <a:pt x="2679" y="698"/>
                    </a:cubicBezTo>
                    <a:cubicBezTo>
                      <a:pt x="2595" y="782"/>
                      <a:pt x="2511" y="852"/>
                      <a:pt x="2428" y="936"/>
                    </a:cubicBezTo>
                    <a:cubicBezTo>
                      <a:pt x="2330" y="1033"/>
                      <a:pt x="2260" y="1117"/>
                      <a:pt x="2190" y="1214"/>
                    </a:cubicBezTo>
                    <a:cubicBezTo>
                      <a:pt x="2149" y="1312"/>
                      <a:pt x="2093" y="1410"/>
                      <a:pt x="2023" y="1521"/>
                    </a:cubicBezTo>
                    <a:cubicBezTo>
                      <a:pt x="1953" y="1633"/>
                      <a:pt x="1884" y="1758"/>
                      <a:pt x="1800" y="1884"/>
                    </a:cubicBezTo>
                    <a:cubicBezTo>
                      <a:pt x="1618" y="2149"/>
                      <a:pt x="1381" y="2428"/>
                      <a:pt x="1116" y="2665"/>
                    </a:cubicBezTo>
                    <a:cubicBezTo>
                      <a:pt x="851" y="2916"/>
                      <a:pt x="572" y="3098"/>
                      <a:pt x="363" y="3237"/>
                    </a:cubicBezTo>
                    <a:cubicBezTo>
                      <a:pt x="265" y="3307"/>
                      <a:pt x="168" y="3363"/>
                      <a:pt x="98" y="3404"/>
                    </a:cubicBezTo>
                    <a:lnTo>
                      <a:pt x="0" y="3446"/>
                    </a:lnTo>
                    <a:lnTo>
                      <a:pt x="98" y="3502"/>
                    </a:lnTo>
                    <a:cubicBezTo>
                      <a:pt x="168" y="3544"/>
                      <a:pt x="265" y="3572"/>
                      <a:pt x="405" y="3628"/>
                    </a:cubicBezTo>
                    <a:cubicBezTo>
                      <a:pt x="656" y="3711"/>
                      <a:pt x="1019" y="3795"/>
                      <a:pt x="1479" y="3795"/>
                    </a:cubicBezTo>
                    <a:cubicBezTo>
                      <a:pt x="1925" y="3795"/>
                      <a:pt x="2455" y="3725"/>
                      <a:pt x="2944" y="3502"/>
                    </a:cubicBezTo>
                    <a:cubicBezTo>
                      <a:pt x="3195" y="3404"/>
                      <a:pt x="3432" y="3265"/>
                      <a:pt x="3641" y="3084"/>
                    </a:cubicBezTo>
                    <a:cubicBezTo>
                      <a:pt x="3836" y="2902"/>
                      <a:pt x="4004" y="2707"/>
                      <a:pt x="4143" y="2484"/>
                    </a:cubicBezTo>
                    <a:cubicBezTo>
                      <a:pt x="4352" y="2149"/>
                      <a:pt x="4464" y="1814"/>
                      <a:pt x="4478" y="1507"/>
                    </a:cubicBezTo>
                    <a:cubicBezTo>
                      <a:pt x="4492" y="1201"/>
                      <a:pt x="4450" y="922"/>
                      <a:pt x="4352" y="712"/>
                    </a:cubicBezTo>
                    <a:cubicBezTo>
                      <a:pt x="4185" y="294"/>
                      <a:pt x="3906" y="113"/>
                      <a:pt x="372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16"/>
              <p:cNvSpPr/>
              <p:nvPr/>
            </p:nvSpPr>
            <p:spPr>
              <a:xfrm>
                <a:off x="1006907" y="2911647"/>
                <a:ext cx="90078" cy="181379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4186" extrusionOk="0">
                    <a:moveTo>
                      <a:pt x="0" y="1"/>
                    </a:moveTo>
                    <a:lnTo>
                      <a:pt x="781" y="4185"/>
                    </a:lnTo>
                    <a:cubicBezTo>
                      <a:pt x="2079" y="3139"/>
                      <a:pt x="1046" y="866"/>
                      <a:pt x="0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16"/>
              <p:cNvSpPr/>
              <p:nvPr/>
            </p:nvSpPr>
            <p:spPr>
              <a:xfrm>
                <a:off x="997244" y="2902288"/>
                <a:ext cx="109402" cy="187099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4318" extrusionOk="0">
                    <a:moveTo>
                      <a:pt x="781" y="0"/>
                    </a:moveTo>
                    <a:cubicBezTo>
                      <a:pt x="597" y="0"/>
                      <a:pt x="442" y="36"/>
                      <a:pt x="335" y="77"/>
                    </a:cubicBezTo>
                    <a:cubicBezTo>
                      <a:pt x="405" y="119"/>
                      <a:pt x="474" y="133"/>
                      <a:pt x="516" y="175"/>
                    </a:cubicBezTo>
                    <a:cubicBezTo>
                      <a:pt x="614" y="217"/>
                      <a:pt x="697" y="273"/>
                      <a:pt x="767" y="328"/>
                    </a:cubicBezTo>
                    <a:cubicBezTo>
                      <a:pt x="837" y="384"/>
                      <a:pt x="921" y="440"/>
                      <a:pt x="990" y="524"/>
                    </a:cubicBezTo>
                    <a:cubicBezTo>
                      <a:pt x="1130" y="663"/>
                      <a:pt x="1269" y="803"/>
                      <a:pt x="1381" y="956"/>
                    </a:cubicBezTo>
                    <a:cubicBezTo>
                      <a:pt x="1409" y="984"/>
                      <a:pt x="1423" y="1040"/>
                      <a:pt x="1465" y="1082"/>
                    </a:cubicBezTo>
                    <a:cubicBezTo>
                      <a:pt x="1479" y="1110"/>
                      <a:pt x="1520" y="1165"/>
                      <a:pt x="1534" y="1193"/>
                    </a:cubicBezTo>
                    <a:cubicBezTo>
                      <a:pt x="1548" y="1235"/>
                      <a:pt x="1590" y="1277"/>
                      <a:pt x="1604" y="1319"/>
                    </a:cubicBezTo>
                    <a:cubicBezTo>
                      <a:pt x="1618" y="1347"/>
                      <a:pt x="1632" y="1402"/>
                      <a:pt x="1660" y="1444"/>
                    </a:cubicBezTo>
                    <a:cubicBezTo>
                      <a:pt x="1688" y="1528"/>
                      <a:pt x="1730" y="1612"/>
                      <a:pt x="1744" y="1695"/>
                    </a:cubicBezTo>
                    <a:cubicBezTo>
                      <a:pt x="1771" y="1793"/>
                      <a:pt x="1799" y="1877"/>
                      <a:pt x="1813" y="1960"/>
                    </a:cubicBezTo>
                    <a:cubicBezTo>
                      <a:pt x="1827" y="2044"/>
                      <a:pt x="1841" y="2114"/>
                      <a:pt x="1841" y="2212"/>
                    </a:cubicBezTo>
                    <a:lnTo>
                      <a:pt x="1841" y="2435"/>
                    </a:lnTo>
                    <a:cubicBezTo>
                      <a:pt x="1841" y="2504"/>
                      <a:pt x="1827" y="2574"/>
                      <a:pt x="1827" y="2644"/>
                    </a:cubicBezTo>
                    <a:cubicBezTo>
                      <a:pt x="1813" y="2714"/>
                      <a:pt x="1813" y="2769"/>
                      <a:pt x="1799" y="2839"/>
                    </a:cubicBezTo>
                    <a:cubicBezTo>
                      <a:pt x="1758" y="2951"/>
                      <a:pt x="1730" y="3048"/>
                      <a:pt x="1688" y="3118"/>
                    </a:cubicBezTo>
                    <a:cubicBezTo>
                      <a:pt x="1660" y="3188"/>
                      <a:pt x="1618" y="3230"/>
                      <a:pt x="1604" y="3286"/>
                    </a:cubicBezTo>
                    <a:cubicBezTo>
                      <a:pt x="1590" y="3327"/>
                      <a:pt x="1562" y="3341"/>
                      <a:pt x="1562" y="3341"/>
                    </a:cubicBezTo>
                    <a:lnTo>
                      <a:pt x="1562" y="3272"/>
                    </a:lnTo>
                    <a:lnTo>
                      <a:pt x="1562" y="3104"/>
                    </a:lnTo>
                    <a:lnTo>
                      <a:pt x="1562" y="2979"/>
                    </a:lnTo>
                    <a:cubicBezTo>
                      <a:pt x="1562" y="2923"/>
                      <a:pt x="1562" y="2895"/>
                      <a:pt x="1548" y="2825"/>
                    </a:cubicBezTo>
                    <a:cubicBezTo>
                      <a:pt x="1548" y="2769"/>
                      <a:pt x="1534" y="2714"/>
                      <a:pt x="1520" y="2644"/>
                    </a:cubicBezTo>
                    <a:cubicBezTo>
                      <a:pt x="1493" y="2588"/>
                      <a:pt x="1493" y="2518"/>
                      <a:pt x="1479" y="2477"/>
                    </a:cubicBezTo>
                    <a:cubicBezTo>
                      <a:pt x="1451" y="2351"/>
                      <a:pt x="1409" y="2212"/>
                      <a:pt x="1353" y="2086"/>
                    </a:cubicBezTo>
                    <a:cubicBezTo>
                      <a:pt x="1325" y="2016"/>
                      <a:pt x="1311" y="1946"/>
                      <a:pt x="1269" y="1877"/>
                    </a:cubicBezTo>
                    <a:lnTo>
                      <a:pt x="1214" y="1779"/>
                    </a:lnTo>
                    <a:lnTo>
                      <a:pt x="1172" y="1668"/>
                    </a:lnTo>
                    <a:lnTo>
                      <a:pt x="1116" y="1570"/>
                    </a:lnTo>
                    <a:cubicBezTo>
                      <a:pt x="1102" y="1528"/>
                      <a:pt x="1074" y="1500"/>
                      <a:pt x="1046" y="1458"/>
                    </a:cubicBezTo>
                    <a:cubicBezTo>
                      <a:pt x="990" y="1389"/>
                      <a:pt x="962" y="1333"/>
                      <a:pt x="907" y="1263"/>
                    </a:cubicBezTo>
                    <a:cubicBezTo>
                      <a:pt x="851" y="1193"/>
                      <a:pt x="795" y="1137"/>
                      <a:pt x="753" y="1068"/>
                    </a:cubicBezTo>
                    <a:cubicBezTo>
                      <a:pt x="697" y="998"/>
                      <a:pt x="642" y="956"/>
                      <a:pt x="572" y="900"/>
                    </a:cubicBezTo>
                    <a:cubicBezTo>
                      <a:pt x="446" y="789"/>
                      <a:pt x="335" y="691"/>
                      <a:pt x="209" y="607"/>
                    </a:cubicBezTo>
                    <a:cubicBezTo>
                      <a:pt x="153" y="566"/>
                      <a:pt x="126" y="552"/>
                      <a:pt x="70" y="510"/>
                    </a:cubicBezTo>
                    <a:cubicBezTo>
                      <a:pt x="28" y="705"/>
                      <a:pt x="0" y="956"/>
                      <a:pt x="0" y="1193"/>
                    </a:cubicBezTo>
                    <a:cubicBezTo>
                      <a:pt x="0" y="1444"/>
                      <a:pt x="28" y="1681"/>
                      <a:pt x="153" y="1946"/>
                    </a:cubicBezTo>
                    <a:cubicBezTo>
                      <a:pt x="363" y="2351"/>
                      <a:pt x="795" y="2783"/>
                      <a:pt x="990" y="3272"/>
                    </a:cubicBezTo>
                    <a:cubicBezTo>
                      <a:pt x="1102" y="3509"/>
                      <a:pt x="1116" y="3774"/>
                      <a:pt x="1102" y="3983"/>
                    </a:cubicBezTo>
                    <a:cubicBezTo>
                      <a:pt x="1074" y="4095"/>
                      <a:pt x="1060" y="4178"/>
                      <a:pt x="1046" y="4234"/>
                    </a:cubicBezTo>
                    <a:cubicBezTo>
                      <a:pt x="1032" y="4276"/>
                      <a:pt x="1004" y="4318"/>
                      <a:pt x="1004" y="4318"/>
                    </a:cubicBezTo>
                    <a:cubicBezTo>
                      <a:pt x="1004" y="4318"/>
                      <a:pt x="1046" y="4318"/>
                      <a:pt x="1116" y="4304"/>
                    </a:cubicBezTo>
                    <a:cubicBezTo>
                      <a:pt x="1186" y="4276"/>
                      <a:pt x="1269" y="4262"/>
                      <a:pt x="1395" y="4206"/>
                    </a:cubicBezTo>
                    <a:cubicBezTo>
                      <a:pt x="1493" y="4164"/>
                      <a:pt x="1632" y="4095"/>
                      <a:pt x="1771" y="3969"/>
                    </a:cubicBezTo>
                    <a:cubicBezTo>
                      <a:pt x="1911" y="3844"/>
                      <a:pt x="2050" y="3690"/>
                      <a:pt x="2162" y="3495"/>
                    </a:cubicBezTo>
                    <a:cubicBezTo>
                      <a:pt x="2385" y="3118"/>
                      <a:pt x="2511" y="2630"/>
                      <a:pt x="2525" y="2156"/>
                    </a:cubicBezTo>
                    <a:cubicBezTo>
                      <a:pt x="2525" y="1933"/>
                      <a:pt x="2511" y="1681"/>
                      <a:pt x="2455" y="1472"/>
                    </a:cubicBezTo>
                    <a:cubicBezTo>
                      <a:pt x="2399" y="1319"/>
                      <a:pt x="2329" y="1124"/>
                      <a:pt x="2246" y="956"/>
                    </a:cubicBezTo>
                    <a:cubicBezTo>
                      <a:pt x="1981" y="426"/>
                      <a:pt x="1562" y="175"/>
                      <a:pt x="1200" y="63"/>
                    </a:cubicBezTo>
                    <a:cubicBezTo>
                      <a:pt x="1051" y="18"/>
                      <a:pt x="909" y="0"/>
                      <a:pt x="781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26" name="Google Shape;1926;p16"/>
            <p:cNvSpPr/>
            <p:nvPr/>
          </p:nvSpPr>
          <p:spPr>
            <a:xfrm>
              <a:off x="898708" y="2546062"/>
              <a:ext cx="31456" cy="28078"/>
            </a:xfrm>
            <a:custGeom>
              <a:avLst/>
              <a:gdLst/>
              <a:ahLst/>
              <a:cxnLst/>
              <a:rect l="l" t="t" r="r" b="b"/>
              <a:pathLst>
                <a:path w="726" h="648" extrusionOk="0">
                  <a:moveTo>
                    <a:pt x="355" y="1"/>
                  </a:moveTo>
                  <a:cubicBezTo>
                    <a:pt x="255" y="1"/>
                    <a:pt x="161" y="48"/>
                    <a:pt x="112" y="138"/>
                  </a:cubicBezTo>
                  <a:cubicBezTo>
                    <a:pt x="0" y="292"/>
                    <a:pt x="42" y="487"/>
                    <a:pt x="182" y="585"/>
                  </a:cubicBezTo>
                  <a:cubicBezTo>
                    <a:pt x="241" y="626"/>
                    <a:pt x="311" y="648"/>
                    <a:pt x="380" y="648"/>
                  </a:cubicBezTo>
                  <a:cubicBezTo>
                    <a:pt x="472" y="648"/>
                    <a:pt x="564" y="609"/>
                    <a:pt x="628" y="529"/>
                  </a:cubicBezTo>
                  <a:cubicBezTo>
                    <a:pt x="726" y="403"/>
                    <a:pt x="698" y="180"/>
                    <a:pt x="558" y="69"/>
                  </a:cubicBezTo>
                  <a:cubicBezTo>
                    <a:pt x="496" y="23"/>
                    <a:pt x="424" y="1"/>
                    <a:pt x="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6"/>
            <p:cNvSpPr/>
            <p:nvPr/>
          </p:nvSpPr>
          <p:spPr>
            <a:xfrm>
              <a:off x="930123" y="2575007"/>
              <a:ext cx="27253" cy="23528"/>
            </a:xfrm>
            <a:custGeom>
              <a:avLst/>
              <a:gdLst/>
              <a:ahLst/>
              <a:cxnLst/>
              <a:rect l="l" t="t" r="r" b="b"/>
              <a:pathLst>
                <a:path w="629" h="543" extrusionOk="0">
                  <a:moveTo>
                    <a:pt x="308" y="0"/>
                  </a:moveTo>
                  <a:cubicBezTo>
                    <a:pt x="238" y="0"/>
                    <a:pt x="168" y="14"/>
                    <a:pt x="112" y="70"/>
                  </a:cubicBezTo>
                  <a:cubicBezTo>
                    <a:pt x="15" y="168"/>
                    <a:pt x="1" y="349"/>
                    <a:pt x="98" y="447"/>
                  </a:cubicBezTo>
                  <a:cubicBezTo>
                    <a:pt x="146" y="511"/>
                    <a:pt x="226" y="542"/>
                    <a:pt x="309" y="542"/>
                  </a:cubicBezTo>
                  <a:cubicBezTo>
                    <a:pt x="371" y="542"/>
                    <a:pt x="435" y="525"/>
                    <a:pt x="489" y="489"/>
                  </a:cubicBezTo>
                  <a:cubicBezTo>
                    <a:pt x="587" y="419"/>
                    <a:pt x="628" y="224"/>
                    <a:pt x="503" y="98"/>
                  </a:cubicBezTo>
                  <a:cubicBezTo>
                    <a:pt x="447" y="28"/>
                    <a:pt x="377" y="0"/>
                    <a:pt x="3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6"/>
            <p:cNvSpPr/>
            <p:nvPr/>
          </p:nvSpPr>
          <p:spPr>
            <a:xfrm>
              <a:off x="951269" y="2606466"/>
              <a:ext cx="23007" cy="20062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59" y="0"/>
                  </a:moveTo>
                  <a:cubicBezTo>
                    <a:pt x="222" y="0"/>
                    <a:pt x="186" y="10"/>
                    <a:pt x="154" y="28"/>
                  </a:cubicBezTo>
                  <a:cubicBezTo>
                    <a:pt x="43" y="84"/>
                    <a:pt x="1" y="237"/>
                    <a:pt x="71" y="335"/>
                  </a:cubicBezTo>
                  <a:cubicBezTo>
                    <a:pt x="102" y="418"/>
                    <a:pt x="187" y="462"/>
                    <a:pt x="280" y="462"/>
                  </a:cubicBezTo>
                  <a:cubicBezTo>
                    <a:pt x="312" y="462"/>
                    <a:pt x="345" y="457"/>
                    <a:pt x="378" y="446"/>
                  </a:cubicBezTo>
                  <a:cubicBezTo>
                    <a:pt x="489" y="404"/>
                    <a:pt x="531" y="251"/>
                    <a:pt x="461" y="125"/>
                  </a:cubicBezTo>
                  <a:cubicBezTo>
                    <a:pt x="414" y="41"/>
                    <a:pt x="335" y="0"/>
                    <a:pt x="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6"/>
            <p:cNvSpPr/>
            <p:nvPr/>
          </p:nvSpPr>
          <p:spPr>
            <a:xfrm>
              <a:off x="965179" y="2637924"/>
              <a:ext cx="18198" cy="16379"/>
            </a:xfrm>
            <a:custGeom>
              <a:avLst/>
              <a:gdLst/>
              <a:ahLst/>
              <a:cxnLst/>
              <a:rect l="l" t="t" r="r" b="b"/>
              <a:pathLst>
                <a:path w="420" h="378" extrusionOk="0">
                  <a:moveTo>
                    <a:pt x="222" y="1"/>
                  </a:moveTo>
                  <a:cubicBezTo>
                    <a:pt x="203" y="1"/>
                    <a:pt x="185" y="5"/>
                    <a:pt x="168" y="13"/>
                  </a:cubicBezTo>
                  <a:cubicBezTo>
                    <a:pt x="57" y="41"/>
                    <a:pt x="1" y="153"/>
                    <a:pt x="43" y="236"/>
                  </a:cubicBezTo>
                  <a:cubicBezTo>
                    <a:pt x="55" y="313"/>
                    <a:pt x="150" y="378"/>
                    <a:pt x="240" y="378"/>
                  </a:cubicBezTo>
                  <a:cubicBezTo>
                    <a:pt x="249" y="378"/>
                    <a:pt x="257" y="377"/>
                    <a:pt x="266" y="376"/>
                  </a:cubicBezTo>
                  <a:cubicBezTo>
                    <a:pt x="349" y="362"/>
                    <a:pt x="419" y="250"/>
                    <a:pt x="391" y="153"/>
                  </a:cubicBezTo>
                  <a:cubicBezTo>
                    <a:pt x="380" y="63"/>
                    <a:pt x="298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6"/>
            <p:cNvSpPr/>
            <p:nvPr/>
          </p:nvSpPr>
          <p:spPr>
            <a:xfrm>
              <a:off x="971245" y="2668083"/>
              <a:ext cx="13345" cy="12739"/>
            </a:xfrm>
            <a:custGeom>
              <a:avLst/>
              <a:gdLst/>
              <a:ahLst/>
              <a:cxnLst/>
              <a:rect l="l" t="t" r="r" b="b"/>
              <a:pathLst>
                <a:path w="308" h="294" extrusionOk="0">
                  <a:moveTo>
                    <a:pt x="140" y="1"/>
                  </a:moveTo>
                  <a:cubicBezTo>
                    <a:pt x="56" y="1"/>
                    <a:pt x="0" y="56"/>
                    <a:pt x="0" y="154"/>
                  </a:cubicBezTo>
                  <a:cubicBezTo>
                    <a:pt x="0" y="224"/>
                    <a:pt x="70" y="293"/>
                    <a:pt x="154" y="293"/>
                  </a:cubicBezTo>
                  <a:cubicBezTo>
                    <a:pt x="251" y="293"/>
                    <a:pt x="307" y="224"/>
                    <a:pt x="307" y="140"/>
                  </a:cubicBezTo>
                  <a:cubicBezTo>
                    <a:pt x="307" y="42"/>
                    <a:pt x="23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6"/>
            <p:cNvSpPr/>
            <p:nvPr/>
          </p:nvSpPr>
          <p:spPr>
            <a:xfrm>
              <a:off x="1261348" y="2405756"/>
              <a:ext cx="65901" cy="64128"/>
            </a:xfrm>
            <a:custGeom>
              <a:avLst/>
              <a:gdLst/>
              <a:ahLst/>
              <a:cxnLst/>
              <a:rect l="l" t="t" r="r" b="b"/>
              <a:pathLst>
                <a:path w="1521" h="1480" extrusionOk="0">
                  <a:moveTo>
                    <a:pt x="768" y="1"/>
                  </a:moveTo>
                  <a:cubicBezTo>
                    <a:pt x="558" y="1"/>
                    <a:pt x="349" y="85"/>
                    <a:pt x="210" y="224"/>
                  </a:cubicBezTo>
                  <a:cubicBezTo>
                    <a:pt x="70" y="364"/>
                    <a:pt x="1" y="559"/>
                    <a:pt x="28" y="768"/>
                  </a:cubicBezTo>
                  <a:cubicBezTo>
                    <a:pt x="28" y="963"/>
                    <a:pt x="112" y="1131"/>
                    <a:pt x="252" y="1270"/>
                  </a:cubicBezTo>
                  <a:cubicBezTo>
                    <a:pt x="391" y="1396"/>
                    <a:pt x="558" y="1479"/>
                    <a:pt x="754" y="1479"/>
                  </a:cubicBezTo>
                  <a:cubicBezTo>
                    <a:pt x="949" y="1479"/>
                    <a:pt x="1116" y="1410"/>
                    <a:pt x="1256" y="1270"/>
                  </a:cubicBezTo>
                  <a:cubicBezTo>
                    <a:pt x="1395" y="1145"/>
                    <a:pt x="1493" y="963"/>
                    <a:pt x="1507" y="768"/>
                  </a:cubicBezTo>
                  <a:cubicBezTo>
                    <a:pt x="1521" y="559"/>
                    <a:pt x="1451" y="364"/>
                    <a:pt x="1312" y="224"/>
                  </a:cubicBezTo>
                  <a:cubicBezTo>
                    <a:pt x="1172" y="85"/>
                    <a:pt x="977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6"/>
            <p:cNvSpPr/>
            <p:nvPr/>
          </p:nvSpPr>
          <p:spPr>
            <a:xfrm>
              <a:off x="1174296" y="2418755"/>
              <a:ext cx="56889" cy="55462"/>
            </a:xfrm>
            <a:custGeom>
              <a:avLst/>
              <a:gdLst/>
              <a:ahLst/>
              <a:cxnLst/>
              <a:rect l="l" t="t" r="r" b="b"/>
              <a:pathLst>
                <a:path w="1313" h="1280" extrusionOk="0">
                  <a:moveTo>
                    <a:pt x="632" y="0"/>
                  </a:moveTo>
                  <a:cubicBezTo>
                    <a:pt x="599" y="0"/>
                    <a:pt x="566" y="3"/>
                    <a:pt x="531" y="8"/>
                  </a:cubicBezTo>
                  <a:cubicBezTo>
                    <a:pt x="336" y="50"/>
                    <a:pt x="196" y="175"/>
                    <a:pt x="113" y="315"/>
                  </a:cubicBezTo>
                  <a:cubicBezTo>
                    <a:pt x="29" y="454"/>
                    <a:pt x="1" y="621"/>
                    <a:pt x="43" y="803"/>
                  </a:cubicBezTo>
                  <a:cubicBezTo>
                    <a:pt x="99" y="956"/>
                    <a:pt x="196" y="1096"/>
                    <a:pt x="336" y="1179"/>
                  </a:cubicBezTo>
                  <a:cubicBezTo>
                    <a:pt x="438" y="1241"/>
                    <a:pt x="555" y="1280"/>
                    <a:pt x="670" y="1280"/>
                  </a:cubicBezTo>
                  <a:cubicBezTo>
                    <a:pt x="713" y="1280"/>
                    <a:pt x="755" y="1274"/>
                    <a:pt x="796" y="1263"/>
                  </a:cubicBezTo>
                  <a:cubicBezTo>
                    <a:pt x="949" y="1235"/>
                    <a:pt x="1089" y="1152"/>
                    <a:pt x="1173" y="1012"/>
                  </a:cubicBezTo>
                  <a:cubicBezTo>
                    <a:pt x="1270" y="873"/>
                    <a:pt x="1312" y="705"/>
                    <a:pt x="1298" y="538"/>
                  </a:cubicBezTo>
                  <a:cubicBezTo>
                    <a:pt x="1284" y="356"/>
                    <a:pt x="1173" y="203"/>
                    <a:pt x="1033" y="119"/>
                  </a:cubicBezTo>
                  <a:cubicBezTo>
                    <a:pt x="918" y="50"/>
                    <a:pt x="785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6"/>
            <p:cNvSpPr/>
            <p:nvPr/>
          </p:nvSpPr>
          <p:spPr>
            <a:xfrm>
              <a:off x="1101196" y="2450517"/>
              <a:ext cx="48397" cy="46103"/>
            </a:xfrm>
            <a:custGeom>
              <a:avLst/>
              <a:gdLst/>
              <a:ahLst/>
              <a:cxnLst/>
              <a:rect l="l" t="t" r="r" b="b"/>
              <a:pathLst>
                <a:path w="1117" h="1064" extrusionOk="0">
                  <a:moveTo>
                    <a:pt x="544" y="0"/>
                  </a:moveTo>
                  <a:cubicBezTo>
                    <a:pt x="474" y="0"/>
                    <a:pt x="391" y="14"/>
                    <a:pt x="321" y="70"/>
                  </a:cubicBezTo>
                  <a:cubicBezTo>
                    <a:pt x="181" y="140"/>
                    <a:pt x="70" y="279"/>
                    <a:pt x="42" y="391"/>
                  </a:cubicBezTo>
                  <a:cubicBezTo>
                    <a:pt x="0" y="530"/>
                    <a:pt x="28" y="670"/>
                    <a:pt x="112" y="795"/>
                  </a:cubicBezTo>
                  <a:cubicBezTo>
                    <a:pt x="181" y="921"/>
                    <a:pt x="307" y="1004"/>
                    <a:pt x="447" y="1046"/>
                  </a:cubicBezTo>
                  <a:cubicBezTo>
                    <a:pt x="490" y="1057"/>
                    <a:pt x="537" y="1064"/>
                    <a:pt x="586" y="1064"/>
                  </a:cubicBezTo>
                  <a:cubicBezTo>
                    <a:pt x="664" y="1064"/>
                    <a:pt x="746" y="1047"/>
                    <a:pt x="823" y="1004"/>
                  </a:cubicBezTo>
                  <a:cubicBezTo>
                    <a:pt x="879" y="976"/>
                    <a:pt x="921" y="935"/>
                    <a:pt x="977" y="879"/>
                  </a:cubicBezTo>
                  <a:cubicBezTo>
                    <a:pt x="1018" y="837"/>
                    <a:pt x="1046" y="781"/>
                    <a:pt x="1074" y="711"/>
                  </a:cubicBezTo>
                  <a:cubicBezTo>
                    <a:pt x="1116" y="586"/>
                    <a:pt x="1116" y="432"/>
                    <a:pt x="1046" y="307"/>
                  </a:cubicBezTo>
                  <a:cubicBezTo>
                    <a:pt x="991" y="167"/>
                    <a:pt x="893" y="70"/>
                    <a:pt x="753" y="28"/>
                  </a:cubicBezTo>
                  <a:cubicBezTo>
                    <a:pt x="684" y="14"/>
                    <a:pt x="614" y="0"/>
                    <a:pt x="5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6"/>
            <p:cNvSpPr/>
            <p:nvPr/>
          </p:nvSpPr>
          <p:spPr>
            <a:xfrm>
              <a:off x="1047985" y="2497054"/>
              <a:ext cx="37522" cy="38217"/>
            </a:xfrm>
            <a:custGeom>
              <a:avLst/>
              <a:gdLst/>
              <a:ahLst/>
              <a:cxnLst/>
              <a:rect l="l" t="t" r="r" b="b"/>
              <a:pathLst>
                <a:path w="866" h="882" extrusionOk="0">
                  <a:moveTo>
                    <a:pt x="461" y="0"/>
                  </a:moveTo>
                  <a:cubicBezTo>
                    <a:pt x="363" y="0"/>
                    <a:pt x="238" y="56"/>
                    <a:pt x="140" y="140"/>
                  </a:cubicBezTo>
                  <a:cubicBezTo>
                    <a:pt x="43" y="223"/>
                    <a:pt x="1" y="349"/>
                    <a:pt x="15" y="474"/>
                  </a:cubicBezTo>
                  <a:cubicBezTo>
                    <a:pt x="15" y="600"/>
                    <a:pt x="70" y="698"/>
                    <a:pt x="168" y="767"/>
                  </a:cubicBezTo>
                  <a:cubicBezTo>
                    <a:pt x="241" y="840"/>
                    <a:pt x="335" y="882"/>
                    <a:pt x="423" y="882"/>
                  </a:cubicBezTo>
                  <a:cubicBezTo>
                    <a:pt x="436" y="882"/>
                    <a:pt x="449" y="881"/>
                    <a:pt x="461" y="879"/>
                  </a:cubicBezTo>
                  <a:cubicBezTo>
                    <a:pt x="573" y="879"/>
                    <a:pt x="670" y="823"/>
                    <a:pt x="740" y="753"/>
                  </a:cubicBezTo>
                  <a:cubicBezTo>
                    <a:pt x="810" y="670"/>
                    <a:pt x="865" y="572"/>
                    <a:pt x="865" y="460"/>
                  </a:cubicBezTo>
                  <a:cubicBezTo>
                    <a:pt x="865" y="349"/>
                    <a:pt x="838" y="223"/>
                    <a:pt x="768" y="140"/>
                  </a:cubicBezTo>
                  <a:cubicBezTo>
                    <a:pt x="670" y="56"/>
                    <a:pt x="573" y="0"/>
                    <a:pt x="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6"/>
            <p:cNvSpPr/>
            <p:nvPr/>
          </p:nvSpPr>
          <p:spPr>
            <a:xfrm>
              <a:off x="1012323" y="2554728"/>
              <a:ext cx="31499" cy="28728"/>
            </a:xfrm>
            <a:custGeom>
              <a:avLst/>
              <a:gdLst/>
              <a:ahLst/>
              <a:cxnLst/>
              <a:rect l="l" t="t" r="r" b="b"/>
              <a:pathLst>
                <a:path w="727" h="663" extrusionOk="0">
                  <a:moveTo>
                    <a:pt x="381" y="0"/>
                  </a:moveTo>
                  <a:cubicBezTo>
                    <a:pt x="351" y="0"/>
                    <a:pt x="322" y="4"/>
                    <a:pt x="294" y="8"/>
                  </a:cubicBezTo>
                  <a:cubicBezTo>
                    <a:pt x="210" y="36"/>
                    <a:pt x="140" y="106"/>
                    <a:pt x="84" y="190"/>
                  </a:cubicBezTo>
                  <a:cubicBezTo>
                    <a:pt x="1" y="357"/>
                    <a:pt x="70" y="566"/>
                    <a:pt x="238" y="636"/>
                  </a:cubicBezTo>
                  <a:cubicBezTo>
                    <a:pt x="289" y="654"/>
                    <a:pt x="341" y="663"/>
                    <a:pt x="390" y="663"/>
                  </a:cubicBezTo>
                  <a:cubicBezTo>
                    <a:pt x="527" y="663"/>
                    <a:pt x="647" y="595"/>
                    <a:pt x="698" y="482"/>
                  </a:cubicBezTo>
                  <a:cubicBezTo>
                    <a:pt x="726" y="413"/>
                    <a:pt x="726" y="329"/>
                    <a:pt x="712" y="245"/>
                  </a:cubicBezTo>
                  <a:cubicBezTo>
                    <a:pt x="698" y="148"/>
                    <a:pt x="642" y="78"/>
                    <a:pt x="559" y="50"/>
                  </a:cubicBezTo>
                  <a:cubicBezTo>
                    <a:pt x="503" y="13"/>
                    <a:pt x="441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6"/>
            <p:cNvSpPr/>
            <p:nvPr/>
          </p:nvSpPr>
          <p:spPr>
            <a:xfrm>
              <a:off x="452679" y="3796361"/>
              <a:ext cx="467950" cy="955985"/>
            </a:xfrm>
            <a:custGeom>
              <a:avLst/>
              <a:gdLst/>
              <a:ahLst/>
              <a:cxnLst/>
              <a:rect l="l" t="t" r="r" b="b"/>
              <a:pathLst>
                <a:path w="10671" h="21800" extrusionOk="0">
                  <a:moveTo>
                    <a:pt x="6462" y="1"/>
                  </a:moveTo>
                  <a:cubicBezTo>
                    <a:pt x="5793" y="1"/>
                    <a:pt x="5124" y="122"/>
                    <a:pt x="4506" y="360"/>
                  </a:cubicBezTo>
                  <a:cubicBezTo>
                    <a:pt x="3948" y="569"/>
                    <a:pt x="3390" y="876"/>
                    <a:pt x="2874" y="1295"/>
                  </a:cubicBezTo>
                  <a:cubicBezTo>
                    <a:pt x="2539" y="1574"/>
                    <a:pt x="2204" y="1881"/>
                    <a:pt x="1925" y="2243"/>
                  </a:cubicBezTo>
                  <a:cubicBezTo>
                    <a:pt x="1646" y="2620"/>
                    <a:pt x="1409" y="3038"/>
                    <a:pt x="1228" y="3457"/>
                  </a:cubicBezTo>
                  <a:cubicBezTo>
                    <a:pt x="851" y="4308"/>
                    <a:pt x="530" y="5214"/>
                    <a:pt x="321" y="6177"/>
                  </a:cubicBezTo>
                  <a:cubicBezTo>
                    <a:pt x="112" y="7125"/>
                    <a:pt x="0" y="8130"/>
                    <a:pt x="0" y="9120"/>
                  </a:cubicBezTo>
                  <a:cubicBezTo>
                    <a:pt x="0" y="10110"/>
                    <a:pt x="98" y="11101"/>
                    <a:pt x="293" y="12063"/>
                  </a:cubicBezTo>
                  <a:cubicBezTo>
                    <a:pt x="502" y="13026"/>
                    <a:pt x="795" y="13946"/>
                    <a:pt x="1186" y="14797"/>
                  </a:cubicBezTo>
                  <a:cubicBezTo>
                    <a:pt x="1925" y="16513"/>
                    <a:pt x="2999" y="17936"/>
                    <a:pt x="4045" y="18982"/>
                  </a:cubicBezTo>
                  <a:cubicBezTo>
                    <a:pt x="4561" y="19512"/>
                    <a:pt x="5091" y="19944"/>
                    <a:pt x="5580" y="20307"/>
                  </a:cubicBezTo>
                  <a:lnTo>
                    <a:pt x="5942" y="20572"/>
                  </a:lnTo>
                  <a:cubicBezTo>
                    <a:pt x="6068" y="20655"/>
                    <a:pt x="6166" y="20725"/>
                    <a:pt x="6277" y="20795"/>
                  </a:cubicBezTo>
                  <a:cubicBezTo>
                    <a:pt x="6500" y="20934"/>
                    <a:pt x="6696" y="21060"/>
                    <a:pt x="6877" y="21172"/>
                  </a:cubicBezTo>
                  <a:cubicBezTo>
                    <a:pt x="7072" y="21269"/>
                    <a:pt x="7254" y="21353"/>
                    <a:pt x="7393" y="21451"/>
                  </a:cubicBezTo>
                  <a:cubicBezTo>
                    <a:pt x="7526" y="21523"/>
                    <a:pt x="7638" y="21575"/>
                    <a:pt x="7730" y="21615"/>
                  </a:cubicBezTo>
                  <a:lnTo>
                    <a:pt x="7730" y="21615"/>
                  </a:lnTo>
                  <a:cubicBezTo>
                    <a:pt x="6898" y="21173"/>
                    <a:pt x="6104" y="20641"/>
                    <a:pt x="5384" y="20056"/>
                  </a:cubicBezTo>
                  <a:cubicBezTo>
                    <a:pt x="4561" y="19372"/>
                    <a:pt x="3850" y="18591"/>
                    <a:pt x="3292" y="17726"/>
                  </a:cubicBezTo>
                  <a:cubicBezTo>
                    <a:pt x="3153" y="17503"/>
                    <a:pt x="3027" y="17294"/>
                    <a:pt x="2929" y="17085"/>
                  </a:cubicBezTo>
                  <a:cubicBezTo>
                    <a:pt x="2874" y="16987"/>
                    <a:pt x="2818" y="16875"/>
                    <a:pt x="2762" y="16750"/>
                  </a:cubicBezTo>
                  <a:cubicBezTo>
                    <a:pt x="2720" y="16652"/>
                    <a:pt x="2678" y="16527"/>
                    <a:pt x="2623" y="16429"/>
                  </a:cubicBezTo>
                  <a:cubicBezTo>
                    <a:pt x="2581" y="16317"/>
                    <a:pt x="2539" y="16220"/>
                    <a:pt x="2483" y="16094"/>
                  </a:cubicBezTo>
                  <a:cubicBezTo>
                    <a:pt x="2441" y="15983"/>
                    <a:pt x="2399" y="15871"/>
                    <a:pt x="2344" y="15760"/>
                  </a:cubicBezTo>
                  <a:cubicBezTo>
                    <a:pt x="2302" y="15634"/>
                    <a:pt x="2246" y="15536"/>
                    <a:pt x="2204" y="15411"/>
                  </a:cubicBezTo>
                  <a:cubicBezTo>
                    <a:pt x="2162" y="15285"/>
                    <a:pt x="2106" y="15174"/>
                    <a:pt x="2051" y="15062"/>
                  </a:cubicBezTo>
                  <a:cubicBezTo>
                    <a:pt x="2013" y="14995"/>
                    <a:pt x="1961" y="14929"/>
                    <a:pt x="1946" y="14929"/>
                  </a:cubicBezTo>
                  <a:cubicBezTo>
                    <a:pt x="1939" y="14929"/>
                    <a:pt x="1940" y="14943"/>
                    <a:pt x="1953" y="14978"/>
                  </a:cubicBezTo>
                  <a:cubicBezTo>
                    <a:pt x="1995" y="15216"/>
                    <a:pt x="1981" y="15383"/>
                    <a:pt x="1967" y="15536"/>
                  </a:cubicBezTo>
                  <a:cubicBezTo>
                    <a:pt x="1967" y="15564"/>
                    <a:pt x="1953" y="15620"/>
                    <a:pt x="1925" y="15634"/>
                  </a:cubicBezTo>
                  <a:cubicBezTo>
                    <a:pt x="1855" y="15425"/>
                    <a:pt x="1786" y="15243"/>
                    <a:pt x="1702" y="15034"/>
                  </a:cubicBezTo>
                  <a:cubicBezTo>
                    <a:pt x="1465" y="14351"/>
                    <a:pt x="1270" y="13653"/>
                    <a:pt x="1130" y="12956"/>
                  </a:cubicBezTo>
                  <a:cubicBezTo>
                    <a:pt x="935" y="11993"/>
                    <a:pt x="767" y="11003"/>
                    <a:pt x="712" y="9985"/>
                  </a:cubicBezTo>
                  <a:lnTo>
                    <a:pt x="712" y="9427"/>
                  </a:lnTo>
                  <a:cubicBezTo>
                    <a:pt x="712" y="9259"/>
                    <a:pt x="726" y="9078"/>
                    <a:pt x="726" y="8925"/>
                  </a:cubicBezTo>
                  <a:cubicBezTo>
                    <a:pt x="726" y="8820"/>
                    <a:pt x="698" y="8738"/>
                    <a:pt x="675" y="8738"/>
                  </a:cubicBezTo>
                  <a:cubicBezTo>
                    <a:pt x="660" y="8738"/>
                    <a:pt x="647" y="8768"/>
                    <a:pt x="642" y="8841"/>
                  </a:cubicBezTo>
                  <a:cubicBezTo>
                    <a:pt x="628" y="9008"/>
                    <a:pt x="600" y="9190"/>
                    <a:pt x="586" y="9343"/>
                  </a:cubicBezTo>
                  <a:cubicBezTo>
                    <a:pt x="572" y="9497"/>
                    <a:pt x="572" y="9678"/>
                    <a:pt x="558" y="9831"/>
                  </a:cubicBezTo>
                  <a:cubicBezTo>
                    <a:pt x="530" y="9985"/>
                    <a:pt x="530" y="10152"/>
                    <a:pt x="516" y="10306"/>
                  </a:cubicBezTo>
                  <a:cubicBezTo>
                    <a:pt x="502" y="10459"/>
                    <a:pt x="488" y="10599"/>
                    <a:pt x="488" y="10752"/>
                  </a:cubicBezTo>
                  <a:cubicBezTo>
                    <a:pt x="488" y="10864"/>
                    <a:pt x="461" y="10961"/>
                    <a:pt x="461" y="11059"/>
                  </a:cubicBezTo>
                  <a:cubicBezTo>
                    <a:pt x="377" y="10152"/>
                    <a:pt x="433" y="9218"/>
                    <a:pt x="586" y="8381"/>
                  </a:cubicBezTo>
                  <a:cubicBezTo>
                    <a:pt x="740" y="7544"/>
                    <a:pt x="1005" y="6777"/>
                    <a:pt x="1270" y="6121"/>
                  </a:cubicBezTo>
                  <a:cubicBezTo>
                    <a:pt x="1339" y="5940"/>
                    <a:pt x="1409" y="5689"/>
                    <a:pt x="1367" y="5591"/>
                  </a:cubicBezTo>
                  <a:cubicBezTo>
                    <a:pt x="1337" y="5517"/>
                    <a:pt x="1296" y="5482"/>
                    <a:pt x="1249" y="5482"/>
                  </a:cubicBezTo>
                  <a:cubicBezTo>
                    <a:pt x="1144" y="5482"/>
                    <a:pt x="1004" y="5648"/>
                    <a:pt x="851" y="5926"/>
                  </a:cubicBezTo>
                  <a:cubicBezTo>
                    <a:pt x="921" y="5717"/>
                    <a:pt x="977" y="5521"/>
                    <a:pt x="1060" y="5312"/>
                  </a:cubicBezTo>
                  <a:cubicBezTo>
                    <a:pt x="1130" y="5103"/>
                    <a:pt x="1200" y="4894"/>
                    <a:pt x="1284" y="4684"/>
                  </a:cubicBezTo>
                  <a:cubicBezTo>
                    <a:pt x="1353" y="4517"/>
                    <a:pt x="1507" y="4112"/>
                    <a:pt x="1646" y="3806"/>
                  </a:cubicBezTo>
                  <a:cubicBezTo>
                    <a:pt x="1770" y="3509"/>
                    <a:pt x="1872" y="3278"/>
                    <a:pt x="1806" y="3278"/>
                  </a:cubicBezTo>
                  <a:cubicBezTo>
                    <a:pt x="1797" y="3278"/>
                    <a:pt x="1786" y="3282"/>
                    <a:pt x="1772" y="3289"/>
                  </a:cubicBezTo>
                  <a:cubicBezTo>
                    <a:pt x="1744" y="3317"/>
                    <a:pt x="1688" y="3359"/>
                    <a:pt x="1632" y="3429"/>
                  </a:cubicBezTo>
                  <a:cubicBezTo>
                    <a:pt x="1576" y="3499"/>
                    <a:pt x="1493" y="3610"/>
                    <a:pt x="1423" y="3708"/>
                  </a:cubicBezTo>
                  <a:cubicBezTo>
                    <a:pt x="1353" y="3820"/>
                    <a:pt x="1284" y="3945"/>
                    <a:pt x="1214" y="4043"/>
                  </a:cubicBezTo>
                  <a:cubicBezTo>
                    <a:pt x="1158" y="4154"/>
                    <a:pt x="1116" y="4252"/>
                    <a:pt x="1074" y="4336"/>
                  </a:cubicBezTo>
                  <a:cubicBezTo>
                    <a:pt x="1130" y="4196"/>
                    <a:pt x="1186" y="4057"/>
                    <a:pt x="1228" y="3945"/>
                  </a:cubicBezTo>
                  <a:cubicBezTo>
                    <a:pt x="1284" y="3806"/>
                    <a:pt x="1353" y="3680"/>
                    <a:pt x="1409" y="3541"/>
                  </a:cubicBezTo>
                  <a:cubicBezTo>
                    <a:pt x="1576" y="3122"/>
                    <a:pt x="1814" y="2718"/>
                    <a:pt x="2093" y="2355"/>
                  </a:cubicBezTo>
                  <a:cubicBezTo>
                    <a:pt x="2344" y="1992"/>
                    <a:pt x="2664" y="1671"/>
                    <a:pt x="2999" y="1392"/>
                  </a:cubicBezTo>
                  <a:cubicBezTo>
                    <a:pt x="3306" y="1127"/>
                    <a:pt x="3641" y="918"/>
                    <a:pt x="3976" y="751"/>
                  </a:cubicBezTo>
                  <a:cubicBezTo>
                    <a:pt x="4673" y="402"/>
                    <a:pt x="5412" y="193"/>
                    <a:pt x="6221" y="137"/>
                  </a:cubicBezTo>
                  <a:cubicBezTo>
                    <a:pt x="6292" y="135"/>
                    <a:pt x="6363" y="134"/>
                    <a:pt x="6434" y="134"/>
                  </a:cubicBezTo>
                  <a:cubicBezTo>
                    <a:pt x="6813" y="134"/>
                    <a:pt x="7199" y="166"/>
                    <a:pt x="7574" y="249"/>
                  </a:cubicBezTo>
                  <a:cubicBezTo>
                    <a:pt x="8035" y="332"/>
                    <a:pt x="8453" y="486"/>
                    <a:pt x="8872" y="681"/>
                  </a:cubicBezTo>
                  <a:cubicBezTo>
                    <a:pt x="9248" y="848"/>
                    <a:pt x="9597" y="1155"/>
                    <a:pt x="9848" y="1532"/>
                  </a:cubicBezTo>
                  <a:cubicBezTo>
                    <a:pt x="10113" y="1964"/>
                    <a:pt x="10197" y="2494"/>
                    <a:pt x="10127" y="2997"/>
                  </a:cubicBezTo>
                  <a:cubicBezTo>
                    <a:pt x="10113" y="3066"/>
                    <a:pt x="10085" y="3136"/>
                    <a:pt x="10085" y="3192"/>
                  </a:cubicBezTo>
                  <a:cubicBezTo>
                    <a:pt x="10071" y="3262"/>
                    <a:pt x="10057" y="3331"/>
                    <a:pt x="10015" y="3401"/>
                  </a:cubicBezTo>
                  <a:cubicBezTo>
                    <a:pt x="9974" y="3541"/>
                    <a:pt x="9918" y="3680"/>
                    <a:pt x="9834" y="3778"/>
                  </a:cubicBezTo>
                  <a:cubicBezTo>
                    <a:pt x="9653" y="4015"/>
                    <a:pt x="9374" y="4126"/>
                    <a:pt x="9109" y="4154"/>
                  </a:cubicBezTo>
                  <a:cubicBezTo>
                    <a:pt x="8955" y="4154"/>
                    <a:pt x="8816" y="4126"/>
                    <a:pt x="8690" y="4098"/>
                  </a:cubicBezTo>
                  <a:cubicBezTo>
                    <a:pt x="8551" y="4043"/>
                    <a:pt x="8481" y="3945"/>
                    <a:pt x="8411" y="3833"/>
                  </a:cubicBezTo>
                  <a:cubicBezTo>
                    <a:pt x="8397" y="3778"/>
                    <a:pt x="8369" y="3736"/>
                    <a:pt x="8369" y="3680"/>
                  </a:cubicBezTo>
                  <a:cubicBezTo>
                    <a:pt x="8369" y="3666"/>
                    <a:pt x="8342" y="3624"/>
                    <a:pt x="8342" y="3610"/>
                  </a:cubicBezTo>
                  <a:cubicBezTo>
                    <a:pt x="8342" y="3596"/>
                    <a:pt x="8342" y="3568"/>
                    <a:pt x="8328" y="3554"/>
                  </a:cubicBezTo>
                  <a:cubicBezTo>
                    <a:pt x="8316" y="3497"/>
                    <a:pt x="8305" y="3450"/>
                    <a:pt x="8270" y="3450"/>
                  </a:cubicBezTo>
                  <a:cubicBezTo>
                    <a:pt x="8263" y="3450"/>
                    <a:pt x="8254" y="3452"/>
                    <a:pt x="8244" y="3457"/>
                  </a:cubicBezTo>
                  <a:cubicBezTo>
                    <a:pt x="8238" y="3444"/>
                    <a:pt x="8229" y="3437"/>
                    <a:pt x="8218" y="3437"/>
                  </a:cubicBezTo>
                  <a:cubicBezTo>
                    <a:pt x="8205" y="3437"/>
                    <a:pt x="8189" y="3448"/>
                    <a:pt x="8174" y="3471"/>
                  </a:cubicBezTo>
                  <a:cubicBezTo>
                    <a:pt x="8132" y="3499"/>
                    <a:pt x="8090" y="3568"/>
                    <a:pt x="8063" y="3680"/>
                  </a:cubicBezTo>
                  <a:cubicBezTo>
                    <a:pt x="8021" y="3820"/>
                    <a:pt x="7993" y="4057"/>
                    <a:pt x="8160" y="4322"/>
                  </a:cubicBezTo>
                  <a:cubicBezTo>
                    <a:pt x="8174" y="4336"/>
                    <a:pt x="8174" y="4364"/>
                    <a:pt x="8188" y="4377"/>
                  </a:cubicBezTo>
                  <a:cubicBezTo>
                    <a:pt x="8202" y="4391"/>
                    <a:pt x="8202" y="4405"/>
                    <a:pt x="8230" y="4433"/>
                  </a:cubicBezTo>
                  <a:cubicBezTo>
                    <a:pt x="8258" y="4461"/>
                    <a:pt x="8300" y="4517"/>
                    <a:pt x="8342" y="4545"/>
                  </a:cubicBezTo>
                  <a:cubicBezTo>
                    <a:pt x="8397" y="4601"/>
                    <a:pt x="8397" y="4587"/>
                    <a:pt x="8411" y="4601"/>
                  </a:cubicBezTo>
                  <a:lnTo>
                    <a:pt x="8439" y="4615"/>
                  </a:lnTo>
                  <a:lnTo>
                    <a:pt x="8453" y="4615"/>
                  </a:lnTo>
                  <a:cubicBezTo>
                    <a:pt x="8467" y="4642"/>
                    <a:pt x="8509" y="4656"/>
                    <a:pt x="8523" y="4656"/>
                  </a:cubicBezTo>
                  <a:cubicBezTo>
                    <a:pt x="8620" y="4712"/>
                    <a:pt x="8746" y="4754"/>
                    <a:pt x="8886" y="4796"/>
                  </a:cubicBezTo>
                  <a:cubicBezTo>
                    <a:pt x="8972" y="4865"/>
                    <a:pt x="9080" y="4891"/>
                    <a:pt x="9199" y="4891"/>
                  </a:cubicBezTo>
                  <a:cubicBezTo>
                    <a:pt x="9273" y="4891"/>
                    <a:pt x="9350" y="4882"/>
                    <a:pt x="9430" y="4866"/>
                  </a:cubicBezTo>
                  <a:cubicBezTo>
                    <a:pt x="9625" y="4838"/>
                    <a:pt x="9834" y="4740"/>
                    <a:pt x="10001" y="4629"/>
                  </a:cubicBezTo>
                  <a:cubicBezTo>
                    <a:pt x="10183" y="4503"/>
                    <a:pt x="10322" y="4350"/>
                    <a:pt x="10420" y="4168"/>
                  </a:cubicBezTo>
                  <a:cubicBezTo>
                    <a:pt x="10462" y="4140"/>
                    <a:pt x="10476" y="4085"/>
                    <a:pt x="10490" y="4043"/>
                  </a:cubicBezTo>
                  <a:cubicBezTo>
                    <a:pt x="10518" y="4029"/>
                    <a:pt x="10518" y="4001"/>
                    <a:pt x="10531" y="3973"/>
                  </a:cubicBezTo>
                  <a:lnTo>
                    <a:pt x="10545" y="3931"/>
                  </a:lnTo>
                  <a:cubicBezTo>
                    <a:pt x="10559" y="3861"/>
                    <a:pt x="10601" y="3792"/>
                    <a:pt x="10615" y="3736"/>
                  </a:cubicBezTo>
                  <a:cubicBezTo>
                    <a:pt x="10629" y="3666"/>
                    <a:pt x="10657" y="3610"/>
                    <a:pt x="10657" y="3541"/>
                  </a:cubicBezTo>
                  <a:cubicBezTo>
                    <a:pt x="10671" y="3485"/>
                    <a:pt x="10671" y="3415"/>
                    <a:pt x="10671" y="3373"/>
                  </a:cubicBezTo>
                  <a:cubicBezTo>
                    <a:pt x="10671" y="3262"/>
                    <a:pt x="10671" y="3150"/>
                    <a:pt x="10657" y="3094"/>
                  </a:cubicBezTo>
                  <a:cubicBezTo>
                    <a:pt x="10619" y="2941"/>
                    <a:pt x="10568" y="2869"/>
                    <a:pt x="10507" y="2869"/>
                  </a:cubicBezTo>
                  <a:cubicBezTo>
                    <a:pt x="10501" y="2869"/>
                    <a:pt x="10495" y="2870"/>
                    <a:pt x="10490" y="2871"/>
                  </a:cubicBezTo>
                  <a:cubicBezTo>
                    <a:pt x="10476" y="2871"/>
                    <a:pt x="10462" y="2899"/>
                    <a:pt x="10434" y="2913"/>
                  </a:cubicBezTo>
                  <a:cubicBezTo>
                    <a:pt x="10420" y="2913"/>
                    <a:pt x="10406" y="2927"/>
                    <a:pt x="10392" y="2955"/>
                  </a:cubicBezTo>
                  <a:cubicBezTo>
                    <a:pt x="10366" y="2968"/>
                    <a:pt x="10352" y="2981"/>
                    <a:pt x="10350" y="2994"/>
                  </a:cubicBezTo>
                  <a:lnTo>
                    <a:pt x="10350" y="2994"/>
                  </a:lnTo>
                  <a:cubicBezTo>
                    <a:pt x="10364" y="2758"/>
                    <a:pt x="10336" y="2508"/>
                    <a:pt x="10280" y="2271"/>
                  </a:cubicBezTo>
                  <a:lnTo>
                    <a:pt x="10183" y="1895"/>
                  </a:lnTo>
                  <a:cubicBezTo>
                    <a:pt x="10155" y="1853"/>
                    <a:pt x="10127" y="1783"/>
                    <a:pt x="10113" y="1727"/>
                  </a:cubicBezTo>
                  <a:cubicBezTo>
                    <a:pt x="10085" y="1671"/>
                    <a:pt x="10043" y="1616"/>
                    <a:pt x="10015" y="1546"/>
                  </a:cubicBezTo>
                  <a:cubicBezTo>
                    <a:pt x="9987" y="1462"/>
                    <a:pt x="9932" y="1406"/>
                    <a:pt x="9876" y="1337"/>
                  </a:cubicBezTo>
                  <a:cubicBezTo>
                    <a:pt x="9736" y="1155"/>
                    <a:pt x="9569" y="974"/>
                    <a:pt x="9374" y="835"/>
                  </a:cubicBezTo>
                  <a:cubicBezTo>
                    <a:pt x="9304" y="779"/>
                    <a:pt x="9234" y="737"/>
                    <a:pt x="9151" y="681"/>
                  </a:cubicBezTo>
                  <a:cubicBezTo>
                    <a:pt x="9081" y="639"/>
                    <a:pt x="8997" y="597"/>
                    <a:pt x="8927" y="556"/>
                  </a:cubicBezTo>
                  <a:cubicBezTo>
                    <a:pt x="8858" y="528"/>
                    <a:pt x="8760" y="486"/>
                    <a:pt x="8690" y="458"/>
                  </a:cubicBezTo>
                  <a:cubicBezTo>
                    <a:pt x="8620" y="416"/>
                    <a:pt x="8537" y="402"/>
                    <a:pt x="8467" y="360"/>
                  </a:cubicBezTo>
                  <a:cubicBezTo>
                    <a:pt x="8174" y="263"/>
                    <a:pt x="7881" y="179"/>
                    <a:pt x="7616" y="123"/>
                  </a:cubicBezTo>
                  <a:cubicBezTo>
                    <a:pt x="7238" y="41"/>
                    <a:pt x="6850" y="1"/>
                    <a:pt x="6462" y="1"/>
                  </a:cubicBezTo>
                  <a:close/>
                  <a:moveTo>
                    <a:pt x="7730" y="21615"/>
                  </a:moveTo>
                  <a:cubicBezTo>
                    <a:pt x="7849" y="21678"/>
                    <a:pt x="7969" y="21740"/>
                    <a:pt x="8090" y="21799"/>
                  </a:cubicBezTo>
                  <a:lnTo>
                    <a:pt x="7770" y="21632"/>
                  </a:lnTo>
                  <a:cubicBezTo>
                    <a:pt x="7757" y="21626"/>
                    <a:pt x="7743" y="21621"/>
                    <a:pt x="7730" y="216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6"/>
            <p:cNvSpPr/>
            <p:nvPr/>
          </p:nvSpPr>
          <p:spPr>
            <a:xfrm>
              <a:off x="243457" y="3886655"/>
              <a:ext cx="426422" cy="740274"/>
            </a:xfrm>
            <a:custGeom>
              <a:avLst/>
              <a:gdLst/>
              <a:ahLst/>
              <a:cxnLst/>
              <a:rect l="l" t="t" r="r" b="b"/>
              <a:pathLst>
                <a:path w="9724" h="16881" extrusionOk="0">
                  <a:moveTo>
                    <a:pt x="3125" y="5234"/>
                  </a:moveTo>
                  <a:cubicBezTo>
                    <a:pt x="3128" y="5234"/>
                    <a:pt x="3129" y="5235"/>
                    <a:pt x="3131" y="5236"/>
                  </a:cubicBezTo>
                  <a:lnTo>
                    <a:pt x="3131" y="5236"/>
                  </a:lnTo>
                  <a:cubicBezTo>
                    <a:pt x="3128" y="5235"/>
                    <a:pt x="3127" y="5235"/>
                    <a:pt x="3125" y="5235"/>
                  </a:cubicBezTo>
                  <a:lnTo>
                    <a:pt x="3125" y="5235"/>
                  </a:lnTo>
                  <a:lnTo>
                    <a:pt x="3125" y="5236"/>
                  </a:lnTo>
                  <a:lnTo>
                    <a:pt x="3125" y="5236"/>
                  </a:lnTo>
                  <a:cubicBezTo>
                    <a:pt x="3123" y="5235"/>
                    <a:pt x="3121" y="5235"/>
                    <a:pt x="3123" y="5235"/>
                  </a:cubicBezTo>
                  <a:cubicBezTo>
                    <a:pt x="3123" y="5235"/>
                    <a:pt x="3124" y="5235"/>
                    <a:pt x="3125" y="5235"/>
                  </a:cubicBezTo>
                  <a:lnTo>
                    <a:pt x="3125" y="5235"/>
                  </a:lnTo>
                  <a:lnTo>
                    <a:pt x="3125" y="5234"/>
                  </a:lnTo>
                  <a:close/>
                  <a:moveTo>
                    <a:pt x="3111" y="5262"/>
                  </a:moveTo>
                  <a:cubicBezTo>
                    <a:pt x="3111" y="5262"/>
                    <a:pt x="3111" y="5290"/>
                    <a:pt x="3125" y="5290"/>
                  </a:cubicBezTo>
                  <a:lnTo>
                    <a:pt x="3111" y="5262"/>
                  </a:lnTo>
                  <a:close/>
                  <a:moveTo>
                    <a:pt x="3410" y="0"/>
                  </a:moveTo>
                  <a:cubicBezTo>
                    <a:pt x="3343" y="0"/>
                    <a:pt x="3276" y="1"/>
                    <a:pt x="3209" y="3"/>
                  </a:cubicBezTo>
                  <a:cubicBezTo>
                    <a:pt x="3167" y="3"/>
                    <a:pt x="3097" y="3"/>
                    <a:pt x="3028" y="17"/>
                  </a:cubicBezTo>
                  <a:lnTo>
                    <a:pt x="2818" y="73"/>
                  </a:lnTo>
                  <a:cubicBezTo>
                    <a:pt x="2679" y="101"/>
                    <a:pt x="2553" y="156"/>
                    <a:pt x="2512" y="212"/>
                  </a:cubicBezTo>
                  <a:cubicBezTo>
                    <a:pt x="2414" y="352"/>
                    <a:pt x="2442" y="421"/>
                    <a:pt x="2567" y="449"/>
                  </a:cubicBezTo>
                  <a:cubicBezTo>
                    <a:pt x="2637" y="463"/>
                    <a:pt x="2721" y="491"/>
                    <a:pt x="2832" y="505"/>
                  </a:cubicBezTo>
                  <a:cubicBezTo>
                    <a:pt x="2888" y="505"/>
                    <a:pt x="2930" y="519"/>
                    <a:pt x="3000" y="519"/>
                  </a:cubicBezTo>
                  <a:cubicBezTo>
                    <a:pt x="3056" y="519"/>
                    <a:pt x="3125" y="519"/>
                    <a:pt x="3195" y="533"/>
                  </a:cubicBezTo>
                  <a:cubicBezTo>
                    <a:pt x="2693" y="603"/>
                    <a:pt x="2191" y="742"/>
                    <a:pt x="1717" y="1021"/>
                  </a:cubicBezTo>
                  <a:cubicBezTo>
                    <a:pt x="1521" y="1133"/>
                    <a:pt x="1089" y="1426"/>
                    <a:pt x="796" y="1761"/>
                  </a:cubicBezTo>
                  <a:cubicBezTo>
                    <a:pt x="726" y="1844"/>
                    <a:pt x="656" y="1914"/>
                    <a:pt x="601" y="1984"/>
                  </a:cubicBezTo>
                  <a:cubicBezTo>
                    <a:pt x="545" y="2053"/>
                    <a:pt x="517" y="2123"/>
                    <a:pt x="475" y="2179"/>
                  </a:cubicBezTo>
                  <a:cubicBezTo>
                    <a:pt x="429" y="2260"/>
                    <a:pt x="411" y="2312"/>
                    <a:pt x="454" y="2312"/>
                  </a:cubicBezTo>
                  <a:cubicBezTo>
                    <a:pt x="463" y="2312"/>
                    <a:pt x="474" y="2309"/>
                    <a:pt x="489" y="2305"/>
                  </a:cubicBezTo>
                  <a:cubicBezTo>
                    <a:pt x="587" y="2263"/>
                    <a:pt x="768" y="2095"/>
                    <a:pt x="1019" y="1914"/>
                  </a:cubicBezTo>
                  <a:cubicBezTo>
                    <a:pt x="1047" y="1900"/>
                    <a:pt x="1075" y="1886"/>
                    <a:pt x="1103" y="1844"/>
                  </a:cubicBezTo>
                  <a:lnTo>
                    <a:pt x="1186" y="1788"/>
                  </a:lnTo>
                  <a:cubicBezTo>
                    <a:pt x="1256" y="1761"/>
                    <a:pt x="1312" y="1705"/>
                    <a:pt x="1368" y="1677"/>
                  </a:cubicBezTo>
                  <a:cubicBezTo>
                    <a:pt x="1424" y="1635"/>
                    <a:pt x="1493" y="1607"/>
                    <a:pt x="1521" y="1565"/>
                  </a:cubicBezTo>
                  <a:cubicBezTo>
                    <a:pt x="1577" y="1537"/>
                    <a:pt x="1633" y="1495"/>
                    <a:pt x="1661" y="1482"/>
                  </a:cubicBezTo>
                  <a:lnTo>
                    <a:pt x="1661" y="1482"/>
                  </a:lnTo>
                  <a:lnTo>
                    <a:pt x="1465" y="1621"/>
                  </a:lnTo>
                  <a:cubicBezTo>
                    <a:pt x="1438" y="1635"/>
                    <a:pt x="1396" y="1677"/>
                    <a:pt x="1382" y="1691"/>
                  </a:cubicBezTo>
                  <a:lnTo>
                    <a:pt x="1298" y="1774"/>
                  </a:lnTo>
                  <a:cubicBezTo>
                    <a:pt x="1242" y="1830"/>
                    <a:pt x="1173" y="1886"/>
                    <a:pt x="1117" y="1928"/>
                  </a:cubicBezTo>
                  <a:cubicBezTo>
                    <a:pt x="1075" y="1984"/>
                    <a:pt x="1019" y="2053"/>
                    <a:pt x="963" y="2109"/>
                  </a:cubicBezTo>
                  <a:cubicBezTo>
                    <a:pt x="629" y="2486"/>
                    <a:pt x="391" y="2932"/>
                    <a:pt x="238" y="3379"/>
                  </a:cubicBezTo>
                  <a:cubicBezTo>
                    <a:pt x="71" y="3839"/>
                    <a:pt x="1" y="4299"/>
                    <a:pt x="29" y="4773"/>
                  </a:cubicBezTo>
                  <a:cubicBezTo>
                    <a:pt x="29" y="4885"/>
                    <a:pt x="29" y="4983"/>
                    <a:pt x="43" y="5108"/>
                  </a:cubicBezTo>
                  <a:lnTo>
                    <a:pt x="98" y="5415"/>
                  </a:lnTo>
                  <a:cubicBezTo>
                    <a:pt x="112" y="5527"/>
                    <a:pt x="140" y="5624"/>
                    <a:pt x="168" y="5722"/>
                  </a:cubicBezTo>
                  <a:cubicBezTo>
                    <a:pt x="196" y="5820"/>
                    <a:pt x="238" y="5903"/>
                    <a:pt x="266" y="6001"/>
                  </a:cubicBezTo>
                  <a:cubicBezTo>
                    <a:pt x="419" y="6378"/>
                    <a:pt x="684" y="6712"/>
                    <a:pt x="1005" y="6991"/>
                  </a:cubicBezTo>
                  <a:cubicBezTo>
                    <a:pt x="1312" y="7270"/>
                    <a:pt x="1703" y="7466"/>
                    <a:pt x="2093" y="7563"/>
                  </a:cubicBezTo>
                  <a:cubicBezTo>
                    <a:pt x="2219" y="7605"/>
                    <a:pt x="2344" y="7619"/>
                    <a:pt x="2470" y="7633"/>
                  </a:cubicBezTo>
                  <a:cubicBezTo>
                    <a:pt x="2512" y="7633"/>
                    <a:pt x="2581" y="7647"/>
                    <a:pt x="2651" y="7647"/>
                  </a:cubicBezTo>
                  <a:lnTo>
                    <a:pt x="3028" y="7647"/>
                  </a:lnTo>
                  <a:cubicBezTo>
                    <a:pt x="3097" y="7647"/>
                    <a:pt x="3139" y="7633"/>
                    <a:pt x="3209" y="7633"/>
                  </a:cubicBezTo>
                  <a:cubicBezTo>
                    <a:pt x="3279" y="7633"/>
                    <a:pt x="3335" y="7619"/>
                    <a:pt x="3390" y="7605"/>
                  </a:cubicBezTo>
                  <a:cubicBezTo>
                    <a:pt x="3446" y="7577"/>
                    <a:pt x="3516" y="7577"/>
                    <a:pt x="3558" y="7549"/>
                  </a:cubicBezTo>
                  <a:cubicBezTo>
                    <a:pt x="4032" y="7410"/>
                    <a:pt x="4436" y="7061"/>
                    <a:pt x="4660" y="6601"/>
                  </a:cubicBezTo>
                  <a:cubicBezTo>
                    <a:pt x="4771" y="6419"/>
                    <a:pt x="4841" y="6182"/>
                    <a:pt x="4855" y="5945"/>
                  </a:cubicBezTo>
                  <a:cubicBezTo>
                    <a:pt x="4869" y="5694"/>
                    <a:pt x="4855" y="5457"/>
                    <a:pt x="4785" y="5234"/>
                  </a:cubicBezTo>
                  <a:cubicBezTo>
                    <a:pt x="4743" y="5094"/>
                    <a:pt x="4702" y="4969"/>
                    <a:pt x="4604" y="4857"/>
                  </a:cubicBezTo>
                  <a:cubicBezTo>
                    <a:pt x="4534" y="4746"/>
                    <a:pt x="4436" y="4634"/>
                    <a:pt x="4325" y="4550"/>
                  </a:cubicBezTo>
                  <a:cubicBezTo>
                    <a:pt x="4227" y="4467"/>
                    <a:pt x="4102" y="4397"/>
                    <a:pt x="3962" y="4341"/>
                  </a:cubicBezTo>
                  <a:cubicBezTo>
                    <a:pt x="3892" y="4299"/>
                    <a:pt x="3823" y="4285"/>
                    <a:pt x="3753" y="4271"/>
                  </a:cubicBezTo>
                  <a:cubicBezTo>
                    <a:pt x="3683" y="4257"/>
                    <a:pt x="3614" y="4229"/>
                    <a:pt x="3544" y="4229"/>
                  </a:cubicBezTo>
                  <a:cubicBezTo>
                    <a:pt x="3508" y="4226"/>
                    <a:pt x="3471" y="4224"/>
                    <a:pt x="3435" y="4224"/>
                  </a:cubicBezTo>
                  <a:cubicBezTo>
                    <a:pt x="3317" y="4224"/>
                    <a:pt x="3197" y="4243"/>
                    <a:pt x="3070" y="4285"/>
                  </a:cubicBezTo>
                  <a:cubicBezTo>
                    <a:pt x="2916" y="4341"/>
                    <a:pt x="2763" y="4425"/>
                    <a:pt x="2651" y="4564"/>
                  </a:cubicBezTo>
                  <a:cubicBezTo>
                    <a:pt x="2539" y="4690"/>
                    <a:pt x="2470" y="4857"/>
                    <a:pt x="2428" y="5024"/>
                  </a:cubicBezTo>
                  <a:cubicBezTo>
                    <a:pt x="2400" y="5178"/>
                    <a:pt x="2414" y="5345"/>
                    <a:pt x="2470" y="5471"/>
                  </a:cubicBezTo>
                  <a:cubicBezTo>
                    <a:pt x="2539" y="5624"/>
                    <a:pt x="2651" y="5736"/>
                    <a:pt x="2763" y="5764"/>
                  </a:cubicBezTo>
                  <a:cubicBezTo>
                    <a:pt x="2808" y="5790"/>
                    <a:pt x="2856" y="5801"/>
                    <a:pt x="2902" y="5801"/>
                  </a:cubicBezTo>
                  <a:cubicBezTo>
                    <a:pt x="2955" y="5801"/>
                    <a:pt x="3004" y="5786"/>
                    <a:pt x="3042" y="5764"/>
                  </a:cubicBezTo>
                  <a:cubicBezTo>
                    <a:pt x="3111" y="5736"/>
                    <a:pt x="3139" y="5694"/>
                    <a:pt x="3167" y="5652"/>
                  </a:cubicBezTo>
                  <a:cubicBezTo>
                    <a:pt x="3181" y="5596"/>
                    <a:pt x="3181" y="5555"/>
                    <a:pt x="3167" y="5513"/>
                  </a:cubicBezTo>
                  <a:cubicBezTo>
                    <a:pt x="3167" y="5457"/>
                    <a:pt x="3125" y="5415"/>
                    <a:pt x="3111" y="5387"/>
                  </a:cubicBezTo>
                  <a:lnTo>
                    <a:pt x="3111" y="5262"/>
                  </a:lnTo>
                  <a:lnTo>
                    <a:pt x="3125" y="5248"/>
                  </a:lnTo>
                  <a:lnTo>
                    <a:pt x="3125" y="5236"/>
                  </a:lnTo>
                  <a:lnTo>
                    <a:pt x="3125" y="5236"/>
                  </a:lnTo>
                  <a:cubicBezTo>
                    <a:pt x="3129" y="5237"/>
                    <a:pt x="3133" y="5238"/>
                    <a:pt x="3135" y="5238"/>
                  </a:cubicBezTo>
                  <a:cubicBezTo>
                    <a:pt x="3136" y="5238"/>
                    <a:pt x="3135" y="5237"/>
                    <a:pt x="3131" y="5236"/>
                  </a:cubicBezTo>
                  <a:lnTo>
                    <a:pt x="3131" y="5236"/>
                  </a:lnTo>
                  <a:cubicBezTo>
                    <a:pt x="3140" y="5237"/>
                    <a:pt x="3160" y="5241"/>
                    <a:pt x="3195" y="5248"/>
                  </a:cubicBezTo>
                  <a:lnTo>
                    <a:pt x="3195" y="5234"/>
                  </a:lnTo>
                  <a:lnTo>
                    <a:pt x="3195" y="5220"/>
                  </a:lnTo>
                  <a:cubicBezTo>
                    <a:pt x="3195" y="5192"/>
                    <a:pt x="3223" y="5164"/>
                    <a:pt x="3223" y="5150"/>
                  </a:cubicBezTo>
                  <a:cubicBezTo>
                    <a:pt x="3237" y="5094"/>
                    <a:pt x="3265" y="5052"/>
                    <a:pt x="3307" y="5011"/>
                  </a:cubicBezTo>
                  <a:lnTo>
                    <a:pt x="3335" y="4969"/>
                  </a:lnTo>
                  <a:cubicBezTo>
                    <a:pt x="3335" y="4969"/>
                    <a:pt x="3362" y="4955"/>
                    <a:pt x="3376" y="4955"/>
                  </a:cubicBezTo>
                  <a:cubicBezTo>
                    <a:pt x="3390" y="4955"/>
                    <a:pt x="3390" y="4927"/>
                    <a:pt x="3404" y="4927"/>
                  </a:cubicBezTo>
                  <a:cubicBezTo>
                    <a:pt x="3460" y="4913"/>
                    <a:pt x="3502" y="4885"/>
                    <a:pt x="3530" y="4871"/>
                  </a:cubicBezTo>
                  <a:cubicBezTo>
                    <a:pt x="3600" y="4815"/>
                    <a:pt x="3669" y="4759"/>
                    <a:pt x="3655" y="4690"/>
                  </a:cubicBezTo>
                  <a:cubicBezTo>
                    <a:pt x="3655" y="4676"/>
                    <a:pt x="3655" y="4648"/>
                    <a:pt x="3641" y="4634"/>
                  </a:cubicBezTo>
                  <a:cubicBezTo>
                    <a:pt x="3641" y="4620"/>
                    <a:pt x="3641" y="4606"/>
                    <a:pt x="3614" y="4564"/>
                  </a:cubicBezTo>
                  <a:cubicBezTo>
                    <a:pt x="3600" y="4550"/>
                    <a:pt x="3600" y="4536"/>
                    <a:pt x="3572" y="4522"/>
                  </a:cubicBezTo>
                  <a:cubicBezTo>
                    <a:pt x="3655" y="4522"/>
                    <a:pt x="3753" y="4536"/>
                    <a:pt x="3865" y="4550"/>
                  </a:cubicBezTo>
                  <a:cubicBezTo>
                    <a:pt x="3962" y="4564"/>
                    <a:pt x="4060" y="4620"/>
                    <a:pt x="4144" y="4676"/>
                  </a:cubicBezTo>
                  <a:cubicBezTo>
                    <a:pt x="4311" y="4773"/>
                    <a:pt x="4478" y="4955"/>
                    <a:pt x="4562" y="5164"/>
                  </a:cubicBezTo>
                  <a:cubicBezTo>
                    <a:pt x="4576" y="5192"/>
                    <a:pt x="4590" y="5234"/>
                    <a:pt x="4590" y="5262"/>
                  </a:cubicBezTo>
                  <a:cubicBezTo>
                    <a:pt x="4618" y="5303"/>
                    <a:pt x="4618" y="5331"/>
                    <a:pt x="4632" y="5373"/>
                  </a:cubicBezTo>
                  <a:cubicBezTo>
                    <a:pt x="4688" y="5582"/>
                    <a:pt x="4688" y="5806"/>
                    <a:pt x="4646" y="6029"/>
                  </a:cubicBezTo>
                  <a:cubicBezTo>
                    <a:pt x="4618" y="6196"/>
                    <a:pt x="4562" y="6350"/>
                    <a:pt x="4492" y="6503"/>
                  </a:cubicBezTo>
                  <a:lnTo>
                    <a:pt x="4478" y="6559"/>
                  </a:lnTo>
                  <a:lnTo>
                    <a:pt x="4436" y="6615"/>
                  </a:lnTo>
                  <a:cubicBezTo>
                    <a:pt x="4423" y="6643"/>
                    <a:pt x="4409" y="6684"/>
                    <a:pt x="4367" y="6712"/>
                  </a:cubicBezTo>
                  <a:cubicBezTo>
                    <a:pt x="4311" y="6782"/>
                    <a:pt x="4283" y="6838"/>
                    <a:pt x="4227" y="6894"/>
                  </a:cubicBezTo>
                  <a:cubicBezTo>
                    <a:pt x="4130" y="7005"/>
                    <a:pt x="4004" y="7103"/>
                    <a:pt x="3892" y="7187"/>
                  </a:cubicBezTo>
                  <a:cubicBezTo>
                    <a:pt x="3781" y="7256"/>
                    <a:pt x="3655" y="7326"/>
                    <a:pt x="3530" y="7354"/>
                  </a:cubicBezTo>
                  <a:lnTo>
                    <a:pt x="3446" y="7396"/>
                  </a:lnTo>
                  <a:cubicBezTo>
                    <a:pt x="3404" y="7410"/>
                    <a:pt x="3376" y="7410"/>
                    <a:pt x="3362" y="7410"/>
                  </a:cubicBezTo>
                  <a:lnTo>
                    <a:pt x="3265" y="7424"/>
                  </a:lnTo>
                  <a:lnTo>
                    <a:pt x="3167" y="7452"/>
                  </a:lnTo>
                  <a:cubicBezTo>
                    <a:pt x="3097" y="7452"/>
                    <a:pt x="3042" y="7466"/>
                    <a:pt x="2972" y="7466"/>
                  </a:cubicBezTo>
                  <a:lnTo>
                    <a:pt x="2777" y="7466"/>
                  </a:lnTo>
                  <a:cubicBezTo>
                    <a:pt x="2526" y="7466"/>
                    <a:pt x="2260" y="7424"/>
                    <a:pt x="2009" y="7340"/>
                  </a:cubicBezTo>
                  <a:cubicBezTo>
                    <a:pt x="1772" y="7256"/>
                    <a:pt x="1521" y="7145"/>
                    <a:pt x="1312" y="7005"/>
                  </a:cubicBezTo>
                  <a:cubicBezTo>
                    <a:pt x="1103" y="6866"/>
                    <a:pt x="921" y="6684"/>
                    <a:pt x="740" y="6489"/>
                  </a:cubicBezTo>
                  <a:cubicBezTo>
                    <a:pt x="712" y="6433"/>
                    <a:pt x="656" y="6364"/>
                    <a:pt x="615" y="6308"/>
                  </a:cubicBezTo>
                  <a:cubicBezTo>
                    <a:pt x="587" y="6238"/>
                    <a:pt x="545" y="6196"/>
                    <a:pt x="503" y="6126"/>
                  </a:cubicBezTo>
                  <a:lnTo>
                    <a:pt x="391" y="5917"/>
                  </a:lnTo>
                  <a:cubicBezTo>
                    <a:pt x="363" y="5847"/>
                    <a:pt x="336" y="5778"/>
                    <a:pt x="308" y="5680"/>
                  </a:cubicBezTo>
                  <a:cubicBezTo>
                    <a:pt x="294" y="5652"/>
                    <a:pt x="294" y="5610"/>
                    <a:pt x="266" y="5582"/>
                  </a:cubicBezTo>
                  <a:lnTo>
                    <a:pt x="238" y="5457"/>
                  </a:lnTo>
                  <a:cubicBezTo>
                    <a:pt x="224" y="5387"/>
                    <a:pt x="196" y="5303"/>
                    <a:pt x="196" y="5220"/>
                  </a:cubicBezTo>
                  <a:cubicBezTo>
                    <a:pt x="182" y="5122"/>
                    <a:pt x="182" y="5052"/>
                    <a:pt x="168" y="4969"/>
                  </a:cubicBezTo>
                  <a:cubicBezTo>
                    <a:pt x="168" y="4885"/>
                    <a:pt x="168" y="4815"/>
                    <a:pt x="154" y="4732"/>
                  </a:cubicBezTo>
                  <a:cubicBezTo>
                    <a:pt x="154" y="4285"/>
                    <a:pt x="224" y="3839"/>
                    <a:pt x="377" y="3406"/>
                  </a:cubicBezTo>
                  <a:cubicBezTo>
                    <a:pt x="531" y="2960"/>
                    <a:pt x="782" y="2542"/>
                    <a:pt x="1089" y="2193"/>
                  </a:cubicBezTo>
                  <a:cubicBezTo>
                    <a:pt x="1410" y="1830"/>
                    <a:pt x="1786" y="1537"/>
                    <a:pt x="2247" y="1314"/>
                  </a:cubicBezTo>
                  <a:cubicBezTo>
                    <a:pt x="2679" y="1077"/>
                    <a:pt x="3167" y="965"/>
                    <a:pt x="3683" y="910"/>
                  </a:cubicBezTo>
                  <a:cubicBezTo>
                    <a:pt x="3927" y="883"/>
                    <a:pt x="4171" y="869"/>
                    <a:pt x="4416" y="869"/>
                  </a:cubicBezTo>
                  <a:cubicBezTo>
                    <a:pt x="4690" y="869"/>
                    <a:pt x="4966" y="887"/>
                    <a:pt x="5246" y="924"/>
                  </a:cubicBezTo>
                  <a:lnTo>
                    <a:pt x="5427" y="965"/>
                  </a:lnTo>
                  <a:lnTo>
                    <a:pt x="5622" y="993"/>
                  </a:lnTo>
                  <a:cubicBezTo>
                    <a:pt x="5748" y="1007"/>
                    <a:pt x="5873" y="1063"/>
                    <a:pt x="6013" y="1077"/>
                  </a:cubicBezTo>
                  <a:cubicBezTo>
                    <a:pt x="6250" y="1147"/>
                    <a:pt x="6501" y="1244"/>
                    <a:pt x="6738" y="1342"/>
                  </a:cubicBezTo>
                  <a:cubicBezTo>
                    <a:pt x="6864" y="1398"/>
                    <a:pt x="6961" y="1468"/>
                    <a:pt x="7087" y="1523"/>
                  </a:cubicBezTo>
                  <a:cubicBezTo>
                    <a:pt x="7143" y="1551"/>
                    <a:pt x="7198" y="1593"/>
                    <a:pt x="7268" y="1621"/>
                  </a:cubicBezTo>
                  <a:lnTo>
                    <a:pt x="7421" y="1733"/>
                  </a:lnTo>
                  <a:cubicBezTo>
                    <a:pt x="7631" y="1872"/>
                    <a:pt x="7840" y="2039"/>
                    <a:pt x="8007" y="2193"/>
                  </a:cubicBezTo>
                  <a:cubicBezTo>
                    <a:pt x="8189" y="2374"/>
                    <a:pt x="8356" y="2570"/>
                    <a:pt x="8496" y="2779"/>
                  </a:cubicBezTo>
                  <a:lnTo>
                    <a:pt x="8607" y="2932"/>
                  </a:lnTo>
                  <a:lnTo>
                    <a:pt x="8663" y="3016"/>
                  </a:lnTo>
                  <a:lnTo>
                    <a:pt x="8691" y="3100"/>
                  </a:lnTo>
                  <a:cubicBezTo>
                    <a:pt x="8733" y="3155"/>
                    <a:pt x="8747" y="3211"/>
                    <a:pt x="8775" y="3281"/>
                  </a:cubicBezTo>
                  <a:lnTo>
                    <a:pt x="8844" y="3448"/>
                  </a:lnTo>
                  <a:cubicBezTo>
                    <a:pt x="9026" y="3923"/>
                    <a:pt x="9095" y="4411"/>
                    <a:pt x="9081" y="4913"/>
                  </a:cubicBezTo>
                  <a:cubicBezTo>
                    <a:pt x="9040" y="5401"/>
                    <a:pt x="8942" y="5889"/>
                    <a:pt x="8761" y="6364"/>
                  </a:cubicBezTo>
                  <a:cubicBezTo>
                    <a:pt x="8412" y="7284"/>
                    <a:pt x="7910" y="8149"/>
                    <a:pt x="7491" y="8986"/>
                  </a:cubicBezTo>
                  <a:cubicBezTo>
                    <a:pt x="7282" y="9404"/>
                    <a:pt x="7087" y="9837"/>
                    <a:pt x="6933" y="10255"/>
                  </a:cubicBezTo>
                  <a:cubicBezTo>
                    <a:pt x="6780" y="10688"/>
                    <a:pt x="6682" y="11106"/>
                    <a:pt x="6640" y="11525"/>
                  </a:cubicBezTo>
                  <a:cubicBezTo>
                    <a:pt x="6585" y="11943"/>
                    <a:pt x="6585" y="12348"/>
                    <a:pt x="6599" y="12724"/>
                  </a:cubicBezTo>
                  <a:cubicBezTo>
                    <a:pt x="6612" y="13115"/>
                    <a:pt x="6668" y="13463"/>
                    <a:pt x="6738" y="13812"/>
                  </a:cubicBezTo>
                  <a:cubicBezTo>
                    <a:pt x="6877" y="14468"/>
                    <a:pt x="7059" y="15026"/>
                    <a:pt x="7226" y="15486"/>
                  </a:cubicBezTo>
                  <a:cubicBezTo>
                    <a:pt x="7408" y="15932"/>
                    <a:pt x="7547" y="16281"/>
                    <a:pt x="7645" y="16518"/>
                  </a:cubicBezTo>
                  <a:cubicBezTo>
                    <a:pt x="7662" y="16553"/>
                    <a:pt x="7677" y="16585"/>
                    <a:pt x="7691" y="16615"/>
                  </a:cubicBezTo>
                  <a:lnTo>
                    <a:pt x="7691" y="16615"/>
                  </a:lnTo>
                  <a:cubicBezTo>
                    <a:pt x="7286" y="15597"/>
                    <a:pt x="6922" y="14554"/>
                    <a:pt x="6794" y="13463"/>
                  </a:cubicBezTo>
                  <a:cubicBezTo>
                    <a:pt x="6780" y="13324"/>
                    <a:pt x="6752" y="13170"/>
                    <a:pt x="6752" y="13031"/>
                  </a:cubicBezTo>
                  <a:cubicBezTo>
                    <a:pt x="6738" y="12892"/>
                    <a:pt x="6738" y="12724"/>
                    <a:pt x="6738" y="12585"/>
                  </a:cubicBezTo>
                  <a:cubicBezTo>
                    <a:pt x="6738" y="12292"/>
                    <a:pt x="6752" y="11999"/>
                    <a:pt x="6808" y="11720"/>
                  </a:cubicBezTo>
                  <a:cubicBezTo>
                    <a:pt x="6891" y="11148"/>
                    <a:pt x="7087" y="10590"/>
                    <a:pt x="7352" y="10102"/>
                  </a:cubicBezTo>
                  <a:cubicBezTo>
                    <a:pt x="7617" y="9586"/>
                    <a:pt x="7924" y="9167"/>
                    <a:pt x="8258" y="8749"/>
                  </a:cubicBezTo>
                  <a:cubicBezTo>
                    <a:pt x="8593" y="8330"/>
                    <a:pt x="8914" y="7884"/>
                    <a:pt x="9193" y="7312"/>
                  </a:cubicBezTo>
                  <a:cubicBezTo>
                    <a:pt x="9237" y="7213"/>
                    <a:pt x="9255" y="7105"/>
                    <a:pt x="9226" y="7105"/>
                  </a:cubicBezTo>
                  <a:cubicBezTo>
                    <a:pt x="9219" y="7105"/>
                    <a:pt x="9208" y="7113"/>
                    <a:pt x="9193" y="7131"/>
                  </a:cubicBezTo>
                  <a:cubicBezTo>
                    <a:pt x="9109" y="7256"/>
                    <a:pt x="9026" y="7340"/>
                    <a:pt x="8942" y="7396"/>
                  </a:cubicBezTo>
                  <a:cubicBezTo>
                    <a:pt x="8844" y="7466"/>
                    <a:pt x="8775" y="7493"/>
                    <a:pt x="8705" y="7549"/>
                  </a:cubicBezTo>
                  <a:cubicBezTo>
                    <a:pt x="8677" y="7563"/>
                    <a:pt x="8621" y="7591"/>
                    <a:pt x="8593" y="7605"/>
                  </a:cubicBezTo>
                  <a:cubicBezTo>
                    <a:pt x="8663" y="7493"/>
                    <a:pt x="8733" y="7410"/>
                    <a:pt x="8775" y="7312"/>
                  </a:cubicBezTo>
                  <a:cubicBezTo>
                    <a:pt x="8844" y="7200"/>
                    <a:pt x="8900" y="7103"/>
                    <a:pt x="8970" y="6991"/>
                  </a:cubicBezTo>
                  <a:cubicBezTo>
                    <a:pt x="9374" y="6280"/>
                    <a:pt x="9681" y="5443"/>
                    <a:pt x="9723" y="4536"/>
                  </a:cubicBezTo>
                  <a:lnTo>
                    <a:pt x="9723" y="4313"/>
                  </a:lnTo>
                  <a:cubicBezTo>
                    <a:pt x="9723" y="4243"/>
                    <a:pt x="9709" y="4146"/>
                    <a:pt x="9709" y="4076"/>
                  </a:cubicBezTo>
                  <a:cubicBezTo>
                    <a:pt x="9709" y="4048"/>
                    <a:pt x="9709" y="3992"/>
                    <a:pt x="9681" y="3964"/>
                  </a:cubicBezTo>
                  <a:lnTo>
                    <a:pt x="9667" y="3783"/>
                  </a:lnTo>
                  <a:cubicBezTo>
                    <a:pt x="9653" y="3713"/>
                    <a:pt x="9653" y="3630"/>
                    <a:pt x="9611" y="3560"/>
                  </a:cubicBezTo>
                  <a:cubicBezTo>
                    <a:pt x="9542" y="3239"/>
                    <a:pt x="9430" y="2932"/>
                    <a:pt x="9263" y="2653"/>
                  </a:cubicBezTo>
                  <a:cubicBezTo>
                    <a:pt x="9109" y="2360"/>
                    <a:pt x="8914" y="2095"/>
                    <a:pt x="8705" y="1844"/>
                  </a:cubicBezTo>
                  <a:cubicBezTo>
                    <a:pt x="8482" y="1607"/>
                    <a:pt x="8231" y="1398"/>
                    <a:pt x="7979" y="1203"/>
                  </a:cubicBezTo>
                  <a:cubicBezTo>
                    <a:pt x="7575" y="910"/>
                    <a:pt x="7156" y="686"/>
                    <a:pt x="6808" y="547"/>
                  </a:cubicBezTo>
                  <a:cubicBezTo>
                    <a:pt x="6725" y="508"/>
                    <a:pt x="6652" y="491"/>
                    <a:pt x="6609" y="491"/>
                  </a:cubicBezTo>
                  <a:cubicBezTo>
                    <a:pt x="6543" y="491"/>
                    <a:pt x="6542" y="530"/>
                    <a:pt x="6668" y="589"/>
                  </a:cubicBezTo>
                  <a:cubicBezTo>
                    <a:pt x="7449" y="938"/>
                    <a:pt x="8063" y="1482"/>
                    <a:pt x="8426" y="2081"/>
                  </a:cubicBezTo>
                  <a:cubicBezTo>
                    <a:pt x="8496" y="2179"/>
                    <a:pt x="8551" y="2291"/>
                    <a:pt x="8607" y="2388"/>
                  </a:cubicBezTo>
                  <a:cubicBezTo>
                    <a:pt x="7979" y="1537"/>
                    <a:pt x="7073" y="910"/>
                    <a:pt x="6110" y="519"/>
                  </a:cubicBezTo>
                  <a:cubicBezTo>
                    <a:pt x="5216" y="169"/>
                    <a:pt x="4286" y="0"/>
                    <a:pt x="3410" y="0"/>
                  </a:cubicBezTo>
                  <a:close/>
                  <a:moveTo>
                    <a:pt x="7691" y="16615"/>
                  </a:moveTo>
                  <a:lnTo>
                    <a:pt x="7691" y="16615"/>
                  </a:lnTo>
                  <a:cubicBezTo>
                    <a:pt x="7727" y="16704"/>
                    <a:pt x="7762" y="16792"/>
                    <a:pt x="7798" y="16881"/>
                  </a:cubicBezTo>
                  <a:cubicBezTo>
                    <a:pt x="7798" y="16881"/>
                    <a:pt x="7768" y="16781"/>
                    <a:pt x="7691" y="16615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6"/>
            <p:cNvSpPr/>
            <p:nvPr/>
          </p:nvSpPr>
          <p:spPr>
            <a:xfrm>
              <a:off x="211050" y="4217091"/>
              <a:ext cx="430061" cy="716638"/>
            </a:xfrm>
            <a:custGeom>
              <a:avLst/>
              <a:gdLst/>
              <a:ahLst/>
              <a:cxnLst/>
              <a:rect l="l" t="t" r="r" b="b"/>
              <a:pathLst>
                <a:path w="9807" h="16342" extrusionOk="0">
                  <a:moveTo>
                    <a:pt x="461" y="0"/>
                  </a:moveTo>
                  <a:lnTo>
                    <a:pt x="461" y="0"/>
                  </a:lnTo>
                  <a:cubicBezTo>
                    <a:pt x="1437" y="628"/>
                    <a:pt x="2442" y="1256"/>
                    <a:pt x="3390" y="1897"/>
                  </a:cubicBezTo>
                  <a:cubicBezTo>
                    <a:pt x="3641" y="2051"/>
                    <a:pt x="3864" y="2232"/>
                    <a:pt x="4115" y="2399"/>
                  </a:cubicBezTo>
                  <a:cubicBezTo>
                    <a:pt x="4227" y="2497"/>
                    <a:pt x="4339" y="2581"/>
                    <a:pt x="4464" y="2664"/>
                  </a:cubicBezTo>
                  <a:cubicBezTo>
                    <a:pt x="4562" y="2748"/>
                    <a:pt x="4687" y="2846"/>
                    <a:pt x="4785" y="2943"/>
                  </a:cubicBezTo>
                  <a:lnTo>
                    <a:pt x="4966" y="3083"/>
                  </a:lnTo>
                  <a:lnTo>
                    <a:pt x="5120" y="3222"/>
                  </a:lnTo>
                  <a:cubicBezTo>
                    <a:pt x="5231" y="3334"/>
                    <a:pt x="5329" y="3418"/>
                    <a:pt x="5441" y="3515"/>
                  </a:cubicBezTo>
                  <a:cubicBezTo>
                    <a:pt x="5622" y="3725"/>
                    <a:pt x="5817" y="3920"/>
                    <a:pt x="5998" y="4143"/>
                  </a:cubicBezTo>
                  <a:cubicBezTo>
                    <a:pt x="6026" y="4199"/>
                    <a:pt x="6082" y="4255"/>
                    <a:pt x="6110" y="4324"/>
                  </a:cubicBezTo>
                  <a:cubicBezTo>
                    <a:pt x="6152" y="4380"/>
                    <a:pt x="6180" y="4450"/>
                    <a:pt x="6222" y="4492"/>
                  </a:cubicBezTo>
                  <a:cubicBezTo>
                    <a:pt x="6291" y="4617"/>
                    <a:pt x="6347" y="4729"/>
                    <a:pt x="6389" y="4840"/>
                  </a:cubicBezTo>
                  <a:cubicBezTo>
                    <a:pt x="6445" y="4966"/>
                    <a:pt x="6487" y="5091"/>
                    <a:pt x="6528" y="5217"/>
                  </a:cubicBezTo>
                  <a:cubicBezTo>
                    <a:pt x="6584" y="5329"/>
                    <a:pt x="6598" y="5454"/>
                    <a:pt x="6654" y="5580"/>
                  </a:cubicBezTo>
                  <a:cubicBezTo>
                    <a:pt x="6724" y="5817"/>
                    <a:pt x="6794" y="6082"/>
                    <a:pt x="6863" y="6333"/>
                  </a:cubicBezTo>
                  <a:cubicBezTo>
                    <a:pt x="6905" y="6445"/>
                    <a:pt x="6947" y="6584"/>
                    <a:pt x="6989" y="6710"/>
                  </a:cubicBezTo>
                  <a:cubicBezTo>
                    <a:pt x="7045" y="6835"/>
                    <a:pt x="7086" y="6961"/>
                    <a:pt x="7142" y="7100"/>
                  </a:cubicBezTo>
                  <a:cubicBezTo>
                    <a:pt x="7179" y="7165"/>
                    <a:pt x="7246" y="7217"/>
                    <a:pt x="7288" y="7217"/>
                  </a:cubicBezTo>
                  <a:cubicBezTo>
                    <a:pt x="7309" y="7217"/>
                    <a:pt x="7324" y="7203"/>
                    <a:pt x="7324" y="7170"/>
                  </a:cubicBezTo>
                  <a:cubicBezTo>
                    <a:pt x="7324" y="7002"/>
                    <a:pt x="7338" y="6891"/>
                    <a:pt x="7365" y="6765"/>
                  </a:cubicBezTo>
                  <a:cubicBezTo>
                    <a:pt x="7407" y="6640"/>
                    <a:pt x="7435" y="6556"/>
                    <a:pt x="7491" y="6445"/>
                  </a:cubicBezTo>
                  <a:cubicBezTo>
                    <a:pt x="7533" y="6403"/>
                    <a:pt x="7547" y="6333"/>
                    <a:pt x="7603" y="6291"/>
                  </a:cubicBezTo>
                  <a:cubicBezTo>
                    <a:pt x="7630" y="6417"/>
                    <a:pt x="7644" y="6514"/>
                    <a:pt x="7686" y="6640"/>
                  </a:cubicBezTo>
                  <a:cubicBezTo>
                    <a:pt x="7714" y="6765"/>
                    <a:pt x="7742" y="6863"/>
                    <a:pt x="7770" y="6988"/>
                  </a:cubicBezTo>
                  <a:cubicBezTo>
                    <a:pt x="7812" y="7072"/>
                    <a:pt x="7826" y="7184"/>
                    <a:pt x="7854" y="7267"/>
                  </a:cubicBezTo>
                  <a:cubicBezTo>
                    <a:pt x="7895" y="7351"/>
                    <a:pt x="7909" y="7463"/>
                    <a:pt x="7951" y="7560"/>
                  </a:cubicBezTo>
                  <a:lnTo>
                    <a:pt x="8035" y="7867"/>
                  </a:lnTo>
                  <a:lnTo>
                    <a:pt x="8063" y="8007"/>
                  </a:lnTo>
                  <a:lnTo>
                    <a:pt x="8091" y="8076"/>
                  </a:lnTo>
                  <a:lnTo>
                    <a:pt x="8105" y="8146"/>
                  </a:lnTo>
                  <a:cubicBezTo>
                    <a:pt x="8188" y="8495"/>
                    <a:pt x="8244" y="8858"/>
                    <a:pt x="8258" y="9206"/>
                  </a:cubicBezTo>
                  <a:cubicBezTo>
                    <a:pt x="8272" y="9443"/>
                    <a:pt x="8272" y="9681"/>
                    <a:pt x="8258" y="9918"/>
                  </a:cubicBezTo>
                  <a:cubicBezTo>
                    <a:pt x="8258" y="10141"/>
                    <a:pt x="8244" y="10392"/>
                    <a:pt x="8202" y="10615"/>
                  </a:cubicBezTo>
                  <a:cubicBezTo>
                    <a:pt x="8174" y="10838"/>
                    <a:pt x="8133" y="11089"/>
                    <a:pt x="8091" y="11313"/>
                  </a:cubicBezTo>
                  <a:cubicBezTo>
                    <a:pt x="8035" y="11536"/>
                    <a:pt x="7965" y="11773"/>
                    <a:pt x="7882" y="11982"/>
                  </a:cubicBezTo>
                  <a:cubicBezTo>
                    <a:pt x="7714" y="12303"/>
                    <a:pt x="7547" y="12582"/>
                    <a:pt x="7393" y="12833"/>
                  </a:cubicBezTo>
                  <a:cubicBezTo>
                    <a:pt x="7322" y="12925"/>
                    <a:pt x="7340" y="13039"/>
                    <a:pt x="7404" y="13039"/>
                  </a:cubicBezTo>
                  <a:cubicBezTo>
                    <a:pt x="7428" y="13039"/>
                    <a:pt x="7457" y="13024"/>
                    <a:pt x="7491" y="12986"/>
                  </a:cubicBezTo>
                  <a:cubicBezTo>
                    <a:pt x="7951" y="12498"/>
                    <a:pt x="8370" y="12010"/>
                    <a:pt x="8732" y="11466"/>
                  </a:cubicBezTo>
                  <a:cubicBezTo>
                    <a:pt x="8760" y="11424"/>
                    <a:pt x="8802" y="11382"/>
                    <a:pt x="8830" y="11327"/>
                  </a:cubicBezTo>
                  <a:cubicBezTo>
                    <a:pt x="8872" y="11285"/>
                    <a:pt x="8900" y="11243"/>
                    <a:pt x="8942" y="11187"/>
                  </a:cubicBezTo>
                  <a:lnTo>
                    <a:pt x="8942" y="11187"/>
                  </a:lnTo>
                  <a:cubicBezTo>
                    <a:pt x="8830" y="11661"/>
                    <a:pt x="8621" y="12122"/>
                    <a:pt x="8342" y="12498"/>
                  </a:cubicBezTo>
                  <a:cubicBezTo>
                    <a:pt x="8091" y="12889"/>
                    <a:pt x="7756" y="13210"/>
                    <a:pt x="7407" y="13461"/>
                  </a:cubicBezTo>
                  <a:cubicBezTo>
                    <a:pt x="7059" y="13698"/>
                    <a:pt x="6668" y="13893"/>
                    <a:pt x="6319" y="14005"/>
                  </a:cubicBezTo>
                  <a:cubicBezTo>
                    <a:pt x="6152" y="14046"/>
                    <a:pt x="5957" y="14102"/>
                    <a:pt x="5789" y="14116"/>
                  </a:cubicBezTo>
                  <a:cubicBezTo>
                    <a:pt x="5692" y="14144"/>
                    <a:pt x="5608" y="14158"/>
                    <a:pt x="5524" y="14158"/>
                  </a:cubicBezTo>
                  <a:cubicBezTo>
                    <a:pt x="5482" y="14158"/>
                    <a:pt x="5441" y="14158"/>
                    <a:pt x="5399" y="14172"/>
                  </a:cubicBezTo>
                  <a:lnTo>
                    <a:pt x="5301" y="14172"/>
                  </a:lnTo>
                  <a:cubicBezTo>
                    <a:pt x="5259" y="14172"/>
                    <a:pt x="5231" y="14172"/>
                    <a:pt x="5189" y="14186"/>
                  </a:cubicBezTo>
                  <a:cubicBezTo>
                    <a:pt x="5162" y="14214"/>
                    <a:pt x="5120" y="14228"/>
                    <a:pt x="5092" y="14228"/>
                  </a:cubicBezTo>
                  <a:cubicBezTo>
                    <a:pt x="5022" y="14256"/>
                    <a:pt x="4966" y="14312"/>
                    <a:pt x="4966" y="14381"/>
                  </a:cubicBezTo>
                  <a:cubicBezTo>
                    <a:pt x="4952" y="14493"/>
                    <a:pt x="4952" y="14577"/>
                    <a:pt x="4966" y="14660"/>
                  </a:cubicBezTo>
                  <a:cubicBezTo>
                    <a:pt x="4980" y="14744"/>
                    <a:pt x="5022" y="14814"/>
                    <a:pt x="5064" y="14883"/>
                  </a:cubicBezTo>
                  <a:cubicBezTo>
                    <a:pt x="5120" y="14953"/>
                    <a:pt x="5189" y="15009"/>
                    <a:pt x="5301" y="15051"/>
                  </a:cubicBezTo>
                  <a:lnTo>
                    <a:pt x="5454" y="15093"/>
                  </a:lnTo>
                  <a:cubicBezTo>
                    <a:pt x="5510" y="15121"/>
                    <a:pt x="5552" y="15121"/>
                    <a:pt x="5622" y="15134"/>
                  </a:cubicBezTo>
                  <a:cubicBezTo>
                    <a:pt x="5231" y="15232"/>
                    <a:pt x="4813" y="15274"/>
                    <a:pt x="4394" y="15288"/>
                  </a:cubicBezTo>
                  <a:cubicBezTo>
                    <a:pt x="4371" y="15290"/>
                    <a:pt x="4344" y="15291"/>
                    <a:pt x="4314" y="15291"/>
                  </a:cubicBezTo>
                  <a:cubicBezTo>
                    <a:pt x="4110" y="15291"/>
                    <a:pt x="3767" y="15251"/>
                    <a:pt x="3488" y="15190"/>
                  </a:cubicBezTo>
                  <a:cubicBezTo>
                    <a:pt x="3390" y="15162"/>
                    <a:pt x="3320" y="15148"/>
                    <a:pt x="3251" y="15134"/>
                  </a:cubicBezTo>
                  <a:cubicBezTo>
                    <a:pt x="3223" y="15134"/>
                    <a:pt x="3181" y="15134"/>
                    <a:pt x="3153" y="15121"/>
                  </a:cubicBezTo>
                  <a:cubicBezTo>
                    <a:pt x="3111" y="15121"/>
                    <a:pt x="3097" y="15121"/>
                    <a:pt x="3069" y="15093"/>
                  </a:cubicBezTo>
                  <a:cubicBezTo>
                    <a:pt x="2958" y="15093"/>
                    <a:pt x="2902" y="15134"/>
                    <a:pt x="2930" y="15218"/>
                  </a:cubicBezTo>
                  <a:cubicBezTo>
                    <a:pt x="2944" y="15274"/>
                    <a:pt x="2972" y="15344"/>
                    <a:pt x="3069" y="15427"/>
                  </a:cubicBezTo>
                  <a:cubicBezTo>
                    <a:pt x="3139" y="15497"/>
                    <a:pt x="3237" y="15609"/>
                    <a:pt x="3362" y="15692"/>
                  </a:cubicBezTo>
                  <a:cubicBezTo>
                    <a:pt x="3488" y="15762"/>
                    <a:pt x="3627" y="15846"/>
                    <a:pt x="3739" y="15902"/>
                  </a:cubicBezTo>
                  <a:cubicBezTo>
                    <a:pt x="3878" y="15957"/>
                    <a:pt x="4004" y="15971"/>
                    <a:pt x="4087" y="15985"/>
                  </a:cubicBezTo>
                  <a:cubicBezTo>
                    <a:pt x="4004" y="15985"/>
                    <a:pt x="3934" y="15971"/>
                    <a:pt x="3850" y="15971"/>
                  </a:cubicBezTo>
                  <a:cubicBezTo>
                    <a:pt x="3767" y="15971"/>
                    <a:pt x="3697" y="15957"/>
                    <a:pt x="3599" y="15930"/>
                  </a:cubicBezTo>
                  <a:cubicBezTo>
                    <a:pt x="3446" y="15902"/>
                    <a:pt x="3292" y="15888"/>
                    <a:pt x="3139" y="15832"/>
                  </a:cubicBezTo>
                  <a:cubicBezTo>
                    <a:pt x="2135" y="15553"/>
                    <a:pt x="1284" y="14925"/>
                    <a:pt x="768" y="14116"/>
                  </a:cubicBezTo>
                  <a:cubicBezTo>
                    <a:pt x="726" y="14074"/>
                    <a:pt x="698" y="14033"/>
                    <a:pt x="670" y="13977"/>
                  </a:cubicBezTo>
                  <a:cubicBezTo>
                    <a:pt x="642" y="13935"/>
                    <a:pt x="628" y="13879"/>
                    <a:pt x="586" y="13837"/>
                  </a:cubicBezTo>
                  <a:cubicBezTo>
                    <a:pt x="558" y="13795"/>
                    <a:pt x="531" y="13740"/>
                    <a:pt x="503" y="13698"/>
                  </a:cubicBezTo>
                  <a:cubicBezTo>
                    <a:pt x="489" y="13656"/>
                    <a:pt x="447" y="13600"/>
                    <a:pt x="433" y="13544"/>
                  </a:cubicBezTo>
                  <a:cubicBezTo>
                    <a:pt x="349" y="13335"/>
                    <a:pt x="280" y="13126"/>
                    <a:pt x="238" y="12917"/>
                  </a:cubicBezTo>
                  <a:cubicBezTo>
                    <a:pt x="168" y="12484"/>
                    <a:pt x="210" y="12024"/>
                    <a:pt x="321" y="11605"/>
                  </a:cubicBezTo>
                  <a:cubicBezTo>
                    <a:pt x="447" y="11187"/>
                    <a:pt x="656" y="10796"/>
                    <a:pt x="977" y="10462"/>
                  </a:cubicBezTo>
                  <a:cubicBezTo>
                    <a:pt x="1061" y="10378"/>
                    <a:pt x="1144" y="10266"/>
                    <a:pt x="1256" y="10197"/>
                  </a:cubicBezTo>
                  <a:cubicBezTo>
                    <a:pt x="1298" y="10169"/>
                    <a:pt x="1354" y="10113"/>
                    <a:pt x="1409" y="10071"/>
                  </a:cubicBezTo>
                  <a:lnTo>
                    <a:pt x="1563" y="9974"/>
                  </a:lnTo>
                  <a:cubicBezTo>
                    <a:pt x="1619" y="9932"/>
                    <a:pt x="1674" y="9904"/>
                    <a:pt x="1744" y="9890"/>
                  </a:cubicBezTo>
                  <a:cubicBezTo>
                    <a:pt x="1786" y="9848"/>
                    <a:pt x="1842" y="9834"/>
                    <a:pt x="1912" y="9792"/>
                  </a:cubicBezTo>
                  <a:cubicBezTo>
                    <a:pt x="1967" y="9778"/>
                    <a:pt x="2037" y="9750"/>
                    <a:pt x="2093" y="9722"/>
                  </a:cubicBezTo>
                  <a:lnTo>
                    <a:pt x="2274" y="9681"/>
                  </a:lnTo>
                  <a:cubicBezTo>
                    <a:pt x="2433" y="9646"/>
                    <a:pt x="2592" y="9629"/>
                    <a:pt x="2749" y="9629"/>
                  </a:cubicBezTo>
                  <a:cubicBezTo>
                    <a:pt x="3103" y="9629"/>
                    <a:pt x="3448" y="9716"/>
                    <a:pt x="3767" y="9890"/>
                  </a:cubicBezTo>
                  <a:cubicBezTo>
                    <a:pt x="4157" y="10113"/>
                    <a:pt x="4534" y="10476"/>
                    <a:pt x="4701" y="10964"/>
                  </a:cubicBezTo>
                  <a:cubicBezTo>
                    <a:pt x="4743" y="11103"/>
                    <a:pt x="4757" y="11243"/>
                    <a:pt x="4743" y="11382"/>
                  </a:cubicBezTo>
                  <a:cubicBezTo>
                    <a:pt x="4715" y="11522"/>
                    <a:pt x="4701" y="11661"/>
                    <a:pt x="4645" y="11801"/>
                  </a:cubicBezTo>
                  <a:cubicBezTo>
                    <a:pt x="4604" y="11926"/>
                    <a:pt x="4534" y="12052"/>
                    <a:pt x="4436" y="12163"/>
                  </a:cubicBezTo>
                  <a:cubicBezTo>
                    <a:pt x="4353" y="12275"/>
                    <a:pt x="4255" y="12373"/>
                    <a:pt x="4143" y="12442"/>
                  </a:cubicBezTo>
                  <a:cubicBezTo>
                    <a:pt x="4018" y="12512"/>
                    <a:pt x="3878" y="12610"/>
                    <a:pt x="3739" y="12638"/>
                  </a:cubicBezTo>
                  <a:cubicBezTo>
                    <a:pt x="3669" y="12659"/>
                    <a:pt x="3596" y="12669"/>
                    <a:pt x="3521" y="12669"/>
                  </a:cubicBezTo>
                  <a:cubicBezTo>
                    <a:pt x="3446" y="12669"/>
                    <a:pt x="3369" y="12659"/>
                    <a:pt x="3292" y="12638"/>
                  </a:cubicBezTo>
                  <a:cubicBezTo>
                    <a:pt x="3153" y="12610"/>
                    <a:pt x="3013" y="12540"/>
                    <a:pt x="2888" y="12442"/>
                  </a:cubicBezTo>
                  <a:cubicBezTo>
                    <a:pt x="2762" y="12359"/>
                    <a:pt x="2679" y="12233"/>
                    <a:pt x="2595" y="12136"/>
                  </a:cubicBezTo>
                  <a:cubicBezTo>
                    <a:pt x="2511" y="11996"/>
                    <a:pt x="2469" y="11815"/>
                    <a:pt x="2456" y="11661"/>
                  </a:cubicBezTo>
                  <a:cubicBezTo>
                    <a:pt x="2442" y="11508"/>
                    <a:pt x="2469" y="11354"/>
                    <a:pt x="2511" y="11215"/>
                  </a:cubicBezTo>
                  <a:cubicBezTo>
                    <a:pt x="2581" y="10936"/>
                    <a:pt x="2679" y="10699"/>
                    <a:pt x="2553" y="10559"/>
                  </a:cubicBezTo>
                  <a:cubicBezTo>
                    <a:pt x="2553" y="10517"/>
                    <a:pt x="2525" y="10476"/>
                    <a:pt x="2456" y="10462"/>
                  </a:cubicBezTo>
                  <a:cubicBezTo>
                    <a:pt x="2430" y="10457"/>
                    <a:pt x="2399" y="10453"/>
                    <a:pt x="2363" y="10453"/>
                  </a:cubicBezTo>
                  <a:cubicBezTo>
                    <a:pt x="2300" y="10453"/>
                    <a:pt x="2223" y="10463"/>
                    <a:pt x="2135" y="10490"/>
                  </a:cubicBezTo>
                  <a:cubicBezTo>
                    <a:pt x="1953" y="10545"/>
                    <a:pt x="1702" y="10671"/>
                    <a:pt x="1479" y="10950"/>
                  </a:cubicBezTo>
                  <a:cubicBezTo>
                    <a:pt x="1368" y="11089"/>
                    <a:pt x="1270" y="11285"/>
                    <a:pt x="1200" y="11494"/>
                  </a:cubicBezTo>
                  <a:cubicBezTo>
                    <a:pt x="1130" y="11717"/>
                    <a:pt x="1089" y="11982"/>
                    <a:pt x="1130" y="12261"/>
                  </a:cubicBezTo>
                  <a:cubicBezTo>
                    <a:pt x="1171" y="12249"/>
                    <a:pt x="1200" y="12244"/>
                    <a:pt x="1221" y="12244"/>
                  </a:cubicBezTo>
                  <a:cubicBezTo>
                    <a:pt x="1271" y="12244"/>
                    <a:pt x="1274" y="12273"/>
                    <a:pt x="1284" y="12303"/>
                  </a:cubicBezTo>
                  <a:lnTo>
                    <a:pt x="1284" y="12345"/>
                  </a:lnTo>
                  <a:lnTo>
                    <a:pt x="1312" y="12387"/>
                  </a:lnTo>
                  <a:cubicBezTo>
                    <a:pt x="1312" y="12428"/>
                    <a:pt x="1326" y="12442"/>
                    <a:pt x="1326" y="12484"/>
                  </a:cubicBezTo>
                  <a:cubicBezTo>
                    <a:pt x="1340" y="12512"/>
                    <a:pt x="1340" y="12526"/>
                    <a:pt x="1354" y="12568"/>
                  </a:cubicBezTo>
                  <a:lnTo>
                    <a:pt x="1368" y="12624"/>
                  </a:lnTo>
                  <a:lnTo>
                    <a:pt x="1368" y="12638"/>
                  </a:lnTo>
                  <a:lnTo>
                    <a:pt x="1395" y="12693"/>
                  </a:lnTo>
                  <a:lnTo>
                    <a:pt x="1395" y="12707"/>
                  </a:lnTo>
                  <a:lnTo>
                    <a:pt x="1423" y="12777"/>
                  </a:lnTo>
                  <a:lnTo>
                    <a:pt x="1423" y="12791"/>
                  </a:lnTo>
                  <a:lnTo>
                    <a:pt x="1437" y="12847"/>
                  </a:lnTo>
                  <a:lnTo>
                    <a:pt x="1493" y="12945"/>
                  </a:lnTo>
                  <a:cubicBezTo>
                    <a:pt x="1535" y="13014"/>
                    <a:pt x="1577" y="13084"/>
                    <a:pt x="1619" y="13154"/>
                  </a:cubicBezTo>
                  <a:cubicBezTo>
                    <a:pt x="1786" y="13419"/>
                    <a:pt x="2037" y="13670"/>
                    <a:pt x="2330" y="13823"/>
                  </a:cubicBezTo>
                  <a:cubicBezTo>
                    <a:pt x="2609" y="13991"/>
                    <a:pt x="2930" y="14102"/>
                    <a:pt x="3237" y="14130"/>
                  </a:cubicBezTo>
                  <a:cubicBezTo>
                    <a:pt x="3323" y="14141"/>
                    <a:pt x="3408" y="14147"/>
                    <a:pt x="3491" y="14147"/>
                  </a:cubicBezTo>
                  <a:cubicBezTo>
                    <a:pt x="3719" y="14147"/>
                    <a:pt x="3935" y="14108"/>
                    <a:pt x="4129" y="14046"/>
                  </a:cubicBezTo>
                  <a:cubicBezTo>
                    <a:pt x="4157" y="14033"/>
                    <a:pt x="4199" y="14033"/>
                    <a:pt x="4227" y="14019"/>
                  </a:cubicBezTo>
                  <a:cubicBezTo>
                    <a:pt x="4269" y="13991"/>
                    <a:pt x="4325" y="13977"/>
                    <a:pt x="4353" y="13963"/>
                  </a:cubicBezTo>
                  <a:lnTo>
                    <a:pt x="4534" y="13879"/>
                  </a:lnTo>
                  <a:lnTo>
                    <a:pt x="4562" y="13851"/>
                  </a:lnTo>
                  <a:lnTo>
                    <a:pt x="4576" y="13837"/>
                  </a:lnTo>
                  <a:cubicBezTo>
                    <a:pt x="4566" y="13837"/>
                    <a:pt x="4630" y="13811"/>
                    <a:pt x="4652" y="13803"/>
                  </a:cubicBezTo>
                  <a:lnTo>
                    <a:pt x="4652" y="13803"/>
                  </a:lnTo>
                  <a:cubicBezTo>
                    <a:pt x="4650" y="13805"/>
                    <a:pt x="4648" y="13807"/>
                    <a:pt x="4645" y="13809"/>
                  </a:cubicBezTo>
                  <a:cubicBezTo>
                    <a:pt x="4657" y="13804"/>
                    <a:pt x="4660" y="13802"/>
                    <a:pt x="4658" y="13802"/>
                  </a:cubicBezTo>
                  <a:cubicBezTo>
                    <a:pt x="4657" y="13802"/>
                    <a:pt x="4655" y="13802"/>
                    <a:pt x="4652" y="13803"/>
                  </a:cubicBezTo>
                  <a:lnTo>
                    <a:pt x="4652" y="13803"/>
                  </a:lnTo>
                  <a:cubicBezTo>
                    <a:pt x="4690" y="13766"/>
                    <a:pt x="4717" y="13752"/>
                    <a:pt x="4757" y="13712"/>
                  </a:cubicBezTo>
                  <a:cubicBezTo>
                    <a:pt x="4785" y="13684"/>
                    <a:pt x="4827" y="13670"/>
                    <a:pt x="4855" y="13628"/>
                  </a:cubicBezTo>
                  <a:cubicBezTo>
                    <a:pt x="4897" y="13600"/>
                    <a:pt x="4910" y="13558"/>
                    <a:pt x="4952" y="13544"/>
                  </a:cubicBezTo>
                  <a:cubicBezTo>
                    <a:pt x="4994" y="13475"/>
                    <a:pt x="5036" y="13419"/>
                    <a:pt x="5064" y="13363"/>
                  </a:cubicBezTo>
                  <a:cubicBezTo>
                    <a:pt x="5189" y="13140"/>
                    <a:pt x="5175" y="12972"/>
                    <a:pt x="5036" y="12875"/>
                  </a:cubicBezTo>
                  <a:cubicBezTo>
                    <a:pt x="4994" y="12861"/>
                    <a:pt x="4966" y="12847"/>
                    <a:pt x="4910" y="12847"/>
                  </a:cubicBezTo>
                  <a:cubicBezTo>
                    <a:pt x="4883" y="12833"/>
                    <a:pt x="4841" y="12805"/>
                    <a:pt x="4771" y="12805"/>
                  </a:cubicBezTo>
                  <a:lnTo>
                    <a:pt x="4645" y="12805"/>
                  </a:lnTo>
                  <a:cubicBezTo>
                    <a:pt x="4771" y="12693"/>
                    <a:pt x="4855" y="12554"/>
                    <a:pt x="4952" y="12415"/>
                  </a:cubicBezTo>
                  <a:cubicBezTo>
                    <a:pt x="5036" y="12275"/>
                    <a:pt x="5092" y="12108"/>
                    <a:pt x="5134" y="11954"/>
                  </a:cubicBezTo>
                  <a:cubicBezTo>
                    <a:pt x="5231" y="11647"/>
                    <a:pt x="5231" y="11299"/>
                    <a:pt x="5162" y="10964"/>
                  </a:cubicBezTo>
                  <a:cubicBezTo>
                    <a:pt x="5134" y="10908"/>
                    <a:pt x="5120" y="10838"/>
                    <a:pt x="5106" y="10783"/>
                  </a:cubicBezTo>
                  <a:cubicBezTo>
                    <a:pt x="5092" y="10755"/>
                    <a:pt x="5092" y="10741"/>
                    <a:pt x="5064" y="10699"/>
                  </a:cubicBezTo>
                  <a:cubicBezTo>
                    <a:pt x="5050" y="10685"/>
                    <a:pt x="5050" y="10671"/>
                    <a:pt x="5036" y="10643"/>
                  </a:cubicBezTo>
                  <a:lnTo>
                    <a:pt x="5022" y="10615"/>
                  </a:lnTo>
                  <a:lnTo>
                    <a:pt x="4994" y="10601"/>
                  </a:lnTo>
                  <a:lnTo>
                    <a:pt x="4980" y="10573"/>
                  </a:lnTo>
                  <a:lnTo>
                    <a:pt x="4980" y="10559"/>
                  </a:lnTo>
                  <a:lnTo>
                    <a:pt x="4924" y="10476"/>
                  </a:lnTo>
                  <a:lnTo>
                    <a:pt x="4883" y="10392"/>
                  </a:lnTo>
                  <a:lnTo>
                    <a:pt x="4813" y="10294"/>
                  </a:lnTo>
                  <a:cubicBezTo>
                    <a:pt x="4771" y="10252"/>
                    <a:pt x="4715" y="10183"/>
                    <a:pt x="4673" y="10127"/>
                  </a:cubicBezTo>
                  <a:cubicBezTo>
                    <a:pt x="4618" y="10071"/>
                    <a:pt x="4576" y="10029"/>
                    <a:pt x="4506" y="9974"/>
                  </a:cubicBezTo>
                  <a:lnTo>
                    <a:pt x="4394" y="9862"/>
                  </a:lnTo>
                  <a:lnTo>
                    <a:pt x="4269" y="9764"/>
                  </a:lnTo>
                  <a:cubicBezTo>
                    <a:pt x="4227" y="9722"/>
                    <a:pt x="4185" y="9695"/>
                    <a:pt x="4143" y="9681"/>
                  </a:cubicBezTo>
                  <a:cubicBezTo>
                    <a:pt x="4087" y="9639"/>
                    <a:pt x="4060" y="9625"/>
                    <a:pt x="4004" y="9583"/>
                  </a:cubicBezTo>
                  <a:cubicBezTo>
                    <a:pt x="3836" y="9485"/>
                    <a:pt x="3641" y="9416"/>
                    <a:pt x="3446" y="9360"/>
                  </a:cubicBezTo>
                  <a:cubicBezTo>
                    <a:pt x="3242" y="9307"/>
                    <a:pt x="3034" y="9283"/>
                    <a:pt x="2830" y="9283"/>
                  </a:cubicBezTo>
                  <a:cubicBezTo>
                    <a:pt x="2658" y="9283"/>
                    <a:pt x="2490" y="9300"/>
                    <a:pt x="2330" y="9332"/>
                  </a:cubicBezTo>
                  <a:cubicBezTo>
                    <a:pt x="2246" y="9346"/>
                    <a:pt x="2177" y="9360"/>
                    <a:pt x="2093" y="9402"/>
                  </a:cubicBezTo>
                  <a:cubicBezTo>
                    <a:pt x="1995" y="9416"/>
                    <a:pt x="1925" y="9443"/>
                    <a:pt x="1856" y="9485"/>
                  </a:cubicBezTo>
                  <a:lnTo>
                    <a:pt x="1646" y="9583"/>
                  </a:lnTo>
                  <a:lnTo>
                    <a:pt x="1549" y="9639"/>
                  </a:lnTo>
                  <a:lnTo>
                    <a:pt x="1437" y="9708"/>
                  </a:lnTo>
                  <a:cubicBezTo>
                    <a:pt x="1158" y="9890"/>
                    <a:pt x="935" y="10099"/>
                    <a:pt x="726" y="10350"/>
                  </a:cubicBezTo>
                  <a:cubicBezTo>
                    <a:pt x="517" y="10601"/>
                    <a:pt x="363" y="10880"/>
                    <a:pt x="238" y="11173"/>
                  </a:cubicBezTo>
                  <a:cubicBezTo>
                    <a:pt x="168" y="11313"/>
                    <a:pt x="140" y="11466"/>
                    <a:pt x="98" y="11633"/>
                  </a:cubicBezTo>
                  <a:cubicBezTo>
                    <a:pt x="70" y="11787"/>
                    <a:pt x="42" y="11940"/>
                    <a:pt x="28" y="12094"/>
                  </a:cubicBezTo>
                  <a:cubicBezTo>
                    <a:pt x="1" y="12470"/>
                    <a:pt x="14" y="12833"/>
                    <a:pt x="112" y="13210"/>
                  </a:cubicBezTo>
                  <a:cubicBezTo>
                    <a:pt x="154" y="13307"/>
                    <a:pt x="168" y="13405"/>
                    <a:pt x="210" y="13489"/>
                  </a:cubicBezTo>
                  <a:cubicBezTo>
                    <a:pt x="238" y="13586"/>
                    <a:pt x="280" y="13670"/>
                    <a:pt x="307" y="13768"/>
                  </a:cubicBezTo>
                  <a:cubicBezTo>
                    <a:pt x="349" y="13865"/>
                    <a:pt x="391" y="13949"/>
                    <a:pt x="447" y="14033"/>
                  </a:cubicBezTo>
                  <a:lnTo>
                    <a:pt x="517" y="14158"/>
                  </a:lnTo>
                  <a:lnTo>
                    <a:pt x="558" y="14228"/>
                  </a:lnTo>
                  <a:lnTo>
                    <a:pt x="586" y="14284"/>
                  </a:lnTo>
                  <a:cubicBezTo>
                    <a:pt x="1130" y="15148"/>
                    <a:pt x="2037" y="15860"/>
                    <a:pt x="3111" y="16167"/>
                  </a:cubicBezTo>
                  <a:cubicBezTo>
                    <a:pt x="3517" y="16281"/>
                    <a:pt x="3938" y="16341"/>
                    <a:pt x="4369" y="16341"/>
                  </a:cubicBezTo>
                  <a:cubicBezTo>
                    <a:pt x="4516" y="16341"/>
                    <a:pt x="4664" y="16334"/>
                    <a:pt x="4813" y="16320"/>
                  </a:cubicBezTo>
                  <a:lnTo>
                    <a:pt x="5022" y="16306"/>
                  </a:lnTo>
                  <a:lnTo>
                    <a:pt x="5231" y="16264"/>
                  </a:lnTo>
                  <a:lnTo>
                    <a:pt x="5441" y="16236"/>
                  </a:lnTo>
                  <a:lnTo>
                    <a:pt x="5650" y="16167"/>
                  </a:lnTo>
                  <a:lnTo>
                    <a:pt x="5859" y="16097"/>
                  </a:lnTo>
                  <a:cubicBezTo>
                    <a:pt x="5929" y="16055"/>
                    <a:pt x="5998" y="16041"/>
                    <a:pt x="6068" y="15999"/>
                  </a:cubicBezTo>
                  <a:lnTo>
                    <a:pt x="6277" y="15916"/>
                  </a:lnTo>
                  <a:cubicBezTo>
                    <a:pt x="6347" y="15874"/>
                    <a:pt x="6389" y="15846"/>
                    <a:pt x="6459" y="15818"/>
                  </a:cubicBezTo>
                  <a:cubicBezTo>
                    <a:pt x="7477" y="15288"/>
                    <a:pt x="8370" y="14451"/>
                    <a:pt x="8942" y="13447"/>
                  </a:cubicBezTo>
                  <a:cubicBezTo>
                    <a:pt x="9514" y="12428"/>
                    <a:pt x="9806" y="11257"/>
                    <a:pt x="9779" y="10127"/>
                  </a:cubicBezTo>
                  <a:cubicBezTo>
                    <a:pt x="9765" y="9555"/>
                    <a:pt x="9653" y="8997"/>
                    <a:pt x="9486" y="8453"/>
                  </a:cubicBezTo>
                  <a:cubicBezTo>
                    <a:pt x="9430" y="8314"/>
                    <a:pt x="9388" y="8188"/>
                    <a:pt x="9346" y="8049"/>
                  </a:cubicBezTo>
                  <a:lnTo>
                    <a:pt x="9248" y="7867"/>
                  </a:lnTo>
                  <a:lnTo>
                    <a:pt x="9165" y="7672"/>
                  </a:lnTo>
                  <a:lnTo>
                    <a:pt x="9109" y="7588"/>
                  </a:lnTo>
                  <a:lnTo>
                    <a:pt x="9067" y="7491"/>
                  </a:lnTo>
                  <a:lnTo>
                    <a:pt x="8970" y="7323"/>
                  </a:lnTo>
                  <a:cubicBezTo>
                    <a:pt x="8928" y="7198"/>
                    <a:pt x="8858" y="7100"/>
                    <a:pt x="8802" y="6975"/>
                  </a:cubicBezTo>
                  <a:cubicBezTo>
                    <a:pt x="8677" y="6751"/>
                    <a:pt x="8551" y="6514"/>
                    <a:pt x="8439" y="6305"/>
                  </a:cubicBezTo>
                  <a:cubicBezTo>
                    <a:pt x="8314" y="6082"/>
                    <a:pt x="8188" y="5873"/>
                    <a:pt x="8049" y="5663"/>
                  </a:cubicBezTo>
                  <a:cubicBezTo>
                    <a:pt x="7784" y="5245"/>
                    <a:pt x="7519" y="4826"/>
                    <a:pt x="7184" y="4464"/>
                  </a:cubicBezTo>
                  <a:cubicBezTo>
                    <a:pt x="6863" y="4073"/>
                    <a:pt x="6515" y="3766"/>
                    <a:pt x="6166" y="3473"/>
                  </a:cubicBezTo>
                  <a:cubicBezTo>
                    <a:pt x="5998" y="3334"/>
                    <a:pt x="5817" y="3194"/>
                    <a:pt x="5650" y="3069"/>
                  </a:cubicBezTo>
                  <a:lnTo>
                    <a:pt x="5120" y="2706"/>
                  </a:lnTo>
                  <a:cubicBezTo>
                    <a:pt x="4952" y="2595"/>
                    <a:pt x="4771" y="2469"/>
                    <a:pt x="4618" y="2372"/>
                  </a:cubicBezTo>
                  <a:cubicBezTo>
                    <a:pt x="4436" y="2260"/>
                    <a:pt x="4283" y="2176"/>
                    <a:pt x="4129" y="2079"/>
                  </a:cubicBezTo>
                  <a:cubicBezTo>
                    <a:pt x="3809" y="1883"/>
                    <a:pt x="3516" y="1702"/>
                    <a:pt x="3223" y="1549"/>
                  </a:cubicBezTo>
                  <a:cubicBezTo>
                    <a:pt x="2651" y="1242"/>
                    <a:pt x="2163" y="935"/>
                    <a:pt x="1758" y="712"/>
                  </a:cubicBezTo>
                  <a:cubicBezTo>
                    <a:pt x="935" y="265"/>
                    <a:pt x="461" y="0"/>
                    <a:pt x="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6"/>
            <p:cNvSpPr/>
            <p:nvPr/>
          </p:nvSpPr>
          <p:spPr>
            <a:xfrm>
              <a:off x="263673" y="3378130"/>
              <a:ext cx="505882" cy="699491"/>
            </a:xfrm>
            <a:custGeom>
              <a:avLst/>
              <a:gdLst/>
              <a:ahLst/>
              <a:cxnLst/>
              <a:rect l="l" t="t" r="r" b="b"/>
              <a:pathLst>
                <a:path w="11536" h="15951" extrusionOk="0">
                  <a:moveTo>
                    <a:pt x="5144" y="0"/>
                  </a:moveTo>
                  <a:cubicBezTo>
                    <a:pt x="4857" y="0"/>
                    <a:pt x="4570" y="18"/>
                    <a:pt x="4282" y="50"/>
                  </a:cubicBezTo>
                  <a:cubicBezTo>
                    <a:pt x="3655" y="133"/>
                    <a:pt x="3055" y="301"/>
                    <a:pt x="2497" y="580"/>
                  </a:cubicBezTo>
                  <a:cubicBezTo>
                    <a:pt x="1911" y="859"/>
                    <a:pt x="1409" y="1235"/>
                    <a:pt x="1004" y="1723"/>
                  </a:cubicBezTo>
                  <a:cubicBezTo>
                    <a:pt x="795" y="1974"/>
                    <a:pt x="628" y="2226"/>
                    <a:pt x="488" y="2518"/>
                  </a:cubicBezTo>
                  <a:cubicBezTo>
                    <a:pt x="419" y="2644"/>
                    <a:pt x="349" y="2797"/>
                    <a:pt x="293" y="2923"/>
                  </a:cubicBezTo>
                  <a:cubicBezTo>
                    <a:pt x="223" y="3062"/>
                    <a:pt x="195" y="3230"/>
                    <a:pt x="140" y="3369"/>
                  </a:cubicBezTo>
                  <a:cubicBezTo>
                    <a:pt x="70" y="3662"/>
                    <a:pt x="0" y="3969"/>
                    <a:pt x="0" y="4290"/>
                  </a:cubicBezTo>
                  <a:cubicBezTo>
                    <a:pt x="0" y="4597"/>
                    <a:pt x="28" y="4904"/>
                    <a:pt x="84" y="5197"/>
                  </a:cubicBezTo>
                  <a:cubicBezTo>
                    <a:pt x="223" y="5782"/>
                    <a:pt x="474" y="6312"/>
                    <a:pt x="767" y="6801"/>
                  </a:cubicBezTo>
                  <a:cubicBezTo>
                    <a:pt x="1060" y="7289"/>
                    <a:pt x="1381" y="7707"/>
                    <a:pt x="1702" y="8126"/>
                  </a:cubicBezTo>
                  <a:cubicBezTo>
                    <a:pt x="2371" y="8935"/>
                    <a:pt x="3027" y="9646"/>
                    <a:pt x="3543" y="10358"/>
                  </a:cubicBezTo>
                  <a:cubicBezTo>
                    <a:pt x="3794" y="10706"/>
                    <a:pt x="4031" y="11069"/>
                    <a:pt x="4185" y="11418"/>
                  </a:cubicBezTo>
                  <a:cubicBezTo>
                    <a:pt x="4352" y="11766"/>
                    <a:pt x="4478" y="12143"/>
                    <a:pt x="4561" y="12492"/>
                  </a:cubicBezTo>
                  <a:cubicBezTo>
                    <a:pt x="4659" y="12840"/>
                    <a:pt x="4701" y="13161"/>
                    <a:pt x="4743" y="13468"/>
                  </a:cubicBezTo>
                  <a:cubicBezTo>
                    <a:pt x="4771" y="13775"/>
                    <a:pt x="4798" y="14054"/>
                    <a:pt x="4812" y="14319"/>
                  </a:cubicBezTo>
                  <a:cubicBezTo>
                    <a:pt x="4826" y="14835"/>
                    <a:pt x="4812" y="15240"/>
                    <a:pt x="4798" y="15519"/>
                  </a:cubicBezTo>
                  <a:cubicBezTo>
                    <a:pt x="4771" y="15798"/>
                    <a:pt x="4771" y="15951"/>
                    <a:pt x="4771" y="15951"/>
                  </a:cubicBezTo>
                  <a:cubicBezTo>
                    <a:pt x="4826" y="15309"/>
                    <a:pt x="4868" y="14668"/>
                    <a:pt x="4840" y="14026"/>
                  </a:cubicBezTo>
                  <a:cubicBezTo>
                    <a:pt x="4826" y="13370"/>
                    <a:pt x="4743" y="12729"/>
                    <a:pt x="4561" y="12115"/>
                  </a:cubicBezTo>
                  <a:cubicBezTo>
                    <a:pt x="4394" y="11515"/>
                    <a:pt x="4129" y="10916"/>
                    <a:pt x="3780" y="10372"/>
                  </a:cubicBezTo>
                  <a:cubicBezTo>
                    <a:pt x="3431" y="9841"/>
                    <a:pt x="3069" y="9311"/>
                    <a:pt x="2706" y="8809"/>
                  </a:cubicBezTo>
                  <a:cubicBezTo>
                    <a:pt x="2330" y="8279"/>
                    <a:pt x="2037" y="7777"/>
                    <a:pt x="1772" y="7261"/>
                  </a:cubicBezTo>
                  <a:cubicBezTo>
                    <a:pt x="1521" y="6731"/>
                    <a:pt x="1283" y="6229"/>
                    <a:pt x="1060" y="5657"/>
                  </a:cubicBezTo>
                  <a:cubicBezTo>
                    <a:pt x="1021" y="5568"/>
                    <a:pt x="974" y="5485"/>
                    <a:pt x="950" y="5485"/>
                  </a:cubicBezTo>
                  <a:cubicBezTo>
                    <a:pt x="941" y="5485"/>
                    <a:pt x="935" y="5499"/>
                    <a:pt x="935" y="5531"/>
                  </a:cubicBezTo>
                  <a:cubicBezTo>
                    <a:pt x="963" y="5824"/>
                    <a:pt x="935" y="6006"/>
                    <a:pt x="921" y="6173"/>
                  </a:cubicBezTo>
                  <a:cubicBezTo>
                    <a:pt x="921" y="6229"/>
                    <a:pt x="907" y="6285"/>
                    <a:pt x="893" y="6312"/>
                  </a:cubicBezTo>
                  <a:cubicBezTo>
                    <a:pt x="795" y="6061"/>
                    <a:pt x="725" y="5824"/>
                    <a:pt x="656" y="5559"/>
                  </a:cubicBezTo>
                  <a:cubicBezTo>
                    <a:pt x="558" y="5141"/>
                    <a:pt x="516" y="4722"/>
                    <a:pt x="572" y="4318"/>
                  </a:cubicBezTo>
                  <a:cubicBezTo>
                    <a:pt x="628" y="3927"/>
                    <a:pt x="753" y="3537"/>
                    <a:pt x="935" y="3174"/>
                  </a:cubicBezTo>
                  <a:cubicBezTo>
                    <a:pt x="1186" y="2686"/>
                    <a:pt x="1534" y="2253"/>
                    <a:pt x="1953" y="1877"/>
                  </a:cubicBezTo>
                  <a:cubicBezTo>
                    <a:pt x="2371" y="1528"/>
                    <a:pt x="2874" y="1249"/>
                    <a:pt x="3418" y="1096"/>
                  </a:cubicBezTo>
                  <a:cubicBezTo>
                    <a:pt x="3836" y="970"/>
                    <a:pt x="4254" y="928"/>
                    <a:pt x="4603" y="886"/>
                  </a:cubicBezTo>
                  <a:cubicBezTo>
                    <a:pt x="4798" y="873"/>
                    <a:pt x="4910" y="789"/>
                    <a:pt x="4687" y="789"/>
                  </a:cubicBezTo>
                  <a:cubicBezTo>
                    <a:pt x="3892" y="789"/>
                    <a:pt x="3139" y="873"/>
                    <a:pt x="2469" y="1082"/>
                  </a:cubicBezTo>
                  <a:cubicBezTo>
                    <a:pt x="2357" y="1124"/>
                    <a:pt x="2246" y="1151"/>
                    <a:pt x="2120" y="1207"/>
                  </a:cubicBezTo>
                  <a:cubicBezTo>
                    <a:pt x="2595" y="928"/>
                    <a:pt x="3125" y="747"/>
                    <a:pt x="3655" y="663"/>
                  </a:cubicBezTo>
                  <a:cubicBezTo>
                    <a:pt x="3908" y="623"/>
                    <a:pt x="4164" y="606"/>
                    <a:pt x="4416" y="606"/>
                  </a:cubicBezTo>
                  <a:cubicBezTo>
                    <a:pt x="4691" y="606"/>
                    <a:pt x="4962" y="627"/>
                    <a:pt x="5217" y="663"/>
                  </a:cubicBezTo>
                  <a:cubicBezTo>
                    <a:pt x="6221" y="803"/>
                    <a:pt x="7100" y="1207"/>
                    <a:pt x="7770" y="1640"/>
                  </a:cubicBezTo>
                  <a:cubicBezTo>
                    <a:pt x="7942" y="1746"/>
                    <a:pt x="8201" y="1864"/>
                    <a:pt x="8335" y="1864"/>
                  </a:cubicBezTo>
                  <a:cubicBezTo>
                    <a:pt x="8342" y="1864"/>
                    <a:pt x="8349" y="1864"/>
                    <a:pt x="8355" y="1863"/>
                  </a:cubicBezTo>
                  <a:cubicBezTo>
                    <a:pt x="8509" y="1835"/>
                    <a:pt x="8565" y="1765"/>
                    <a:pt x="8509" y="1626"/>
                  </a:cubicBezTo>
                  <a:cubicBezTo>
                    <a:pt x="8453" y="1500"/>
                    <a:pt x="8327" y="1319"/>
                    <a:pt x="8118" y="1165"/>
                  </a:cubicBezTo>
                  <a:lnTo>
                    <a:pt x="8118" y="1165"/>
                  </a:lnTo>
                  <a:cubicBezTo>
                    <a:pt x="8579" y="1417"/>
                    <a:pt x="8997" y="1695"/>
                    <a:pt x="9415" y="2016"/>
                  </a:cubicBezTo>
                  <a:cubicBezTo>
                    <a:pt x="9443" y="2058"/>
                    <a:pt x="9499" y="2114"/>
                    <a:pt x="9569" y="2156"/>
                  </a:cubicBezTo>
                  <a:cubicBezTo>
                    <a:pt x="9639" y="2212"/>
                    <a:pt x="9694" y="2281"/>
                    <a:pt x="9778" y="2351"/>
                  </a:cubicBezTo>
                  <a:cubicBezTo>
                    <a:pt x="9918" y="2491"/>
                    <a:pt x="10071" y="2672"/>
                    <a:pt x="10197" y="2839"/>
                  </a:cubicBezTo>
                  <a:cubicBezTo>
                    <a:pt x="10322" y="2993"/>
                    <a:pt x="10420" y="3160"/>
                    <a:pt x="10489" y="3244"/>
                  </a:cubicBezTo>
                  <a:cubicBezTo>
                    <a:pt x="10531" y="3293"/>
                    <a:pt x="10567" y="3328"/>
                    <a:pt x="10590" y="3328"/>
                  </a:cubicBezTo>
                  <a:cubicBezTo>
                    <a:pt x="10606" y="3328"/>
                    <a:pt x="10615" y="3312"/>
                    <a:pt x="10615" y="3272"/>
                  </a:cubicBezTo>
                  <a:cubicBezTo>
                    <a:pt x="10615" y="3188"/>
                    <a:pt x="10559" y="2923"/>
                    <a:pt x="10420" y="2644"/>
                  </a:cubicBezTo>
                  <a:cubicBezTo>
                    <a:pt x="10290" y="2385"/>
                    <a:pt x="10101" y="2115"/>
                    <a:pt x="9952" y="1966"/>
                  </a:cubicBezTo>
                  <a:lnTo>
                    <a:pt x="9952" y="1966"/>
                  </a:lnTo>
                  <a:cubicBezTo>
                    <a:pt x="10203" y="2208"/>
                    <a:pt x="10429" y="2475"/>
                    <a:pt x="10629" y="2742"/>
                  </a:cubicBezTo>
                  <a:cubicBezTo>
                    <a:pt x="10964" y="3202"/>
                    <a:pt x="11173" y="3732"/>
                    <a:pt x="11285" y="4290"/>
                  </a:cubicBezTo>
                  <a:cubicBezTo>
                    <a:pt x="11326" y="4569"/>
                    <a:pt x="11354" y="4834"/>
                    <a:pt x="11326" y="5113"/>
                  </a:cubicBezTo>
                  <a:cubicBezTo>
                    <a:pt x="11312" y="5364"/>
                    <a:pt x="11285" y="5643"/>
                    <a:pt x="11229" y="5894"/>
                  </a:cubicBezTo>
                  <a:cubicBezTo>
                    <a:pt x="11215" y="6020"/>
                    <a:pt x="11159" y="6131"/>
                    <a:pt x="11145" y="6257"/>
                  </a:cubicBezTo>
                  <a:cubicBezTo>
                    <a:pt x="11103" y="6382"/>
                    <a:pt x="11075" y="6480"/>
                    <a:pt x="11020" y="6605"/>
                  </a:cubicBezTo>
                  <a:cubicBezTo>
                    <a:pt x="10964" y="6717"/>
                    <a:pt x="10936" y="6829"/>
                    <a:pt x="10880" y="6940"/>
                  </a:cubicBezTo>
                  <a:cubicBezTo>
                    <a:pt x="10838" y="6996"/>
                    <a:pt x="10824" y="7038"/>
                    <a:pt x="10796" y="7094"/>
                  </a:cubicBezTo>
                  <a:cubicBezTo>
                    <a:pt x="10755" y="7149"/>
                    <a:pt x="10727" y="7205"/>
                    <a:pt x="10699" y="7247"/>
                  </a:cubicBezTo>
                  <a:cubicBezTo>
                    <a:pt x="10448" y="7652"/>
                    <a:pt x="10099" y="8000"/>
                    <a:pt x="9680" y="8251"/>
                  </a:cubicBezTo>
                  <a:cubicBezTo>
                    <a:pt x="9262" y="8488"/>
                    <a:pt x="8788" y="8642"/>
                    <a:pt x="8300" y="8684"/>
                  </a:cubicBezTo>
                  <a:cubicBezTo>
                    <a:pt x="8207" y="8684"/>
                    <a:pt x="8114" y="8690"/>
                    <a:pt x="8021" y="8690"/>
                  </a:cubicBezTo>
                  <a:cubicBezTo>
                    <a:pt x="7974" y="8690"/>
                    <a:pt x="7928" y="8688"/>
                    <a:pt x="7881" y="8684"/>
                  </a:cubicBezTo>
                  <a:cubicBezTo>
                    <a:pt x="7811" y="8684"/>
                    <a:pt x="7742" y="8684"/>
                    <a:pt x="7672" y="8670"/>
                  </a:cubicBezTo>
                  <a:lnTo>
                    <a:pt x="7463" y="8628"/>
                  </a:lnTo>
                  <a:cubicBezTo>
                    <a:pt x="7184" y="8558"/>
                    <a:pt x="6919" y="8475"/>
                    <a:pt x="6682" y="8335"/>
                  </a:cubicBezTo>
                  <a:cubicBezTo>
                    <a:pt x="6193" y="8056"/>
                    <a:pt x="5803" y="7582"/>
                    <a:pt x="5649" y="7038"/>
                  </a:cubicBezTo>
                  <a:cubicBezTo>
                    <a:pt x="5580" y="6801"/>
                    <a:pt x="5538" y="6536"/>
                    <a:pt x="5566" y="6257"/>
                  </a:cubicBezTo>
                  <a:cubicBezTo>
                    <a:pt x="5580" y="5992"/>
                    <a:pt x="5649" y="5713"/>
                    <a:pt x="5775" y="5462"/>
                  </a:cubicBezTo>
                  <a:cubicBezTo>
                    <a:pt x="5845" y="5322"/>
                    <a:pt x="5942" y="5197"/>
                    <a:pt x="6054" y="5085"/>
                  </a:cubicBezTo>
                  <a:cubicBezTo>
                    <a:pt x="6165" y="4987"/>
                    <a:pt x="6291" y="4904"/>
                    <a:pt x="6430" y="4834"/>
                  </a:cubicBezTo>
                  <a:cubicBezTo>
                    <a:pt x="6570" y="4764"/>
                    <a:pt x="6723" y="4722"/>
                    <a:pt x="6863" y="4694"/>
                  </a:cubicBezTo>
                  <a:cubicBezTo>
                    <a:pt x="6947" y="4680"/>
                    <a:pt x="7027" y="4674"/>
                    <a:pt x="7103" y="4674"/>
                  </a:cubicBezTo>
                  <a:cubicBezTo>
                    <a:pt x="7180" y="4674"/>
                    <a:pt x="7253" y="4680"/>
                    <a:pt x="7323" y="4694"/>
                  </a:cubicBezTo>
                  <a:cubicBezTo>
                    <a:pt x="7477" y="4708"/>
                    <a:pt x="7658" y="4778"/>
                    <a:pt x="7797" y="4862"/>
                  </a:cubicBezTo>
                  <a:cubicBezTo>
                    <a:pt x="7937" y="4946"/>
                    <a:pt x="8076" y="5071"/>
                    <a:pt x="8160" y="5224"/>
                  </a:cubicBezTo>
                  <a:cubicBezTo>
                    <a:pt x="8355" y="5545"/>
                    <a:pt x="8355" y="5908"/>
                    <a:pt x="8230" y="6201"/>
                  </a:cubicBezTo>
                  <a:cubicBezTo>
                    <a:pt x="8160" y="6382"/>
                    <a:pt x="8035" y="6508"/>
                    <a:pt x="7909" y="6605"/>
                  </a:cubicBezTo>
                  <a:cubicBezTo>
                    <a:pt x="7797" y="6689"/>
                    <a:pt x="7658" y="6745"/>
                    <a:pt x="7532" y="6787"/>
                  </a:cubicBezTo>
                  <a:cubicBezTo>
                    <a:pt x="7407" y="6815"/>
                    <a:pt x="7309" y="6829"/>
                    <a:pt x="7239" y="6856"/>
                  </a:cubicBezTo>
                  <a:cubicBezTo>
                    <a:pt x="7170" y="6870"/>
                    <a:pt x="7114" y="6898"/>
                    <a:pt x="7114" y="6954"/>
                  </a:cubicBezTo>
                  <a:cubicBezTo>
                    <a:pt x="7100" y="6968"/>
                    <a:pt x="7100" y="7010"/>
                    <a:pt x="7114" y="7038"/>
                  </a:cubicBezTo>
                  <a:lnTo>
                    <a:pt x="7184" y="7108"/>
                  </a:lnTo>
                  <a:cubicBezTo>
                    <a:pt x="7212" y="7135"/>
                    <a:pt x="7253" y="7163"/>
                    <a:pt x="7309" y="7177"/>
                  </a:cubicBezTo>
                  <a:cubicBezTo>
                    <a:pt x="7404" y="7236"/>
                    <a:pt x="7568" y="7295"/>
                    <a:pt x="7785" y="7295"/>
                  </a:cubicBezTo>
                  <a:cubicBezTo>
                    <a:pt x="7824" y="7295"/>
                    <a:pt x="7866" y="7293"/>
                    <a:pt x="7909" y="7289"/>
                  </a:cubicBezTo>
                  <a:cubicBezTo>
                    <a:pt x="8048" y="7275"/>
                    <a:pt x="8216" y="7233"/>
                    <a:pt x="8369" y="7163"/>
                  </a:cubicBezTo>
                  <a:cubicBezTo>
                    <a:pt x="8523" y="7094"/>
                    <a:pt x="8676" y="6968"/>
                    <a:pt x="8816" y="6815"/>
                  </a:cubicBezTo>
                  <a:cubicBezTo>
                    <a:pt x="8844" y="6801"/>
                    <a:pt x="8885" y="6717"/>
                    <a:pt x="8941" y="6647"/>
                  </a:cubicBezTo>
                  <a:lnTo>
                    <a:pt x="8983" y="6591"/>
                  </a:lnTo>
                  <a:lnTo>
                    <a:pt x="8997" y="6577"/>
                  </a:lnTo>
                  <a:lnTo>
                    <a:pt x="9011" y="6536"/>
                  </a:lnTo>
                  <a:lnTo>
                    <a:pt x="9011" y="6522"/>
                  </a:lnTo>
                  <a:lnTo>
                    <a:pt x="9025" y="6508"/>
                  </a:lnTo>
                  <a:cubicBezTo>
                    <a:pt x="9081" y="6396"/>
                    <a:pt x="9123" y="6285"/>
                    <a:pt x="9150" y="6159"/>
                  </a:cubicBezTo>
                  <a:cubicBezTo>
                    <a:pt x="9206" y="5908"/>
                    <a:pt x="9206" y="5629"/>
                    <a:pt x="9150" y="5392"/>
                  </a:cubicBezTo>
                  <a:cubicBezTo>
                    <a:pt x="9095" y="5127"/>
                    <a:pt x="8997" y="4904"/>
                    <a:pt x="8844" y="4694"/>
                  </a:cubicBezTo>
                  <a:cubicBezTo>
                    <a:pt x="8676" y="4499"/>
                    <a:pt x="8509" y="4318"/>
                    <a:pt x="8314" y="4220"/>
                  </a:cubicBezTo>
                  <a:cubicBezTo>
                    <a:pt x="8230" y="4164"/>
                    <a:pt x="8118" y="4109"/>
                    <a:pt x="8035" y="4095"/>
                  </a:cubicBezTo>
                  <a:cubicBezTo>
                    <a:pt x="7951" y="4081"/>
                    <a:pt x="7881" y="4039"/>
                    <a:pt x="7797" y="4039"/>
                  </a:cubicBezTo>
                  <a:cubicBezTo>
                    <a:pt x="7728" y="4025"/>
                    <a:pt x="7630" y="4025"/>
                    <a:pt x="7588" y="4025"/>
                  </a:cubicBezTo>
                  <a:cubicBezTo>
                    <a:pt x="7518" y="4025"/>
                    <a:pt x="7463" y="4025"/>
                    <a:pt x="7407" y="4039"/>
                  </a:cubicBezTo>
                  <a:cubicBezTo>
                    <a:pt x="7309" y="4067"/>
                    <a:pt x="7212" y="4095"/>
                    <a:pt x="7184" y="4109"/>
                  </a:cubicBezTo>
                  <a:cubicBezTo>
                    <a:pt x="7128" y="4150"/>
                    <a:pt x="7114" y="4178"/>
                    <a:pt x="7128" y="4234"/>
                  </a:cubicBezTo>
                  <a:lnTo>
                    <a:pt x="7184" y="4290"/>
                  </a:lnTo>
                  <a:cubicBezTo>
                    <a:pt x="7198" y="4304"/>
                    <a:pt x="7212" y="4346"/>
                    <a:pt x="7239" y="4360"/>
                  </a:cubicBezTo>
                  <a:cubicBezTo>
                    <a:pt x="7253" y="4374"/>
                    <a:pt x="7281" y="4388"/>
                    <a:pt x="7323" y="4415"/>
                  </a:cubicBezTo>
                  <a:cubicBezTo>
                    <a:pt x="7170" y="4415"/>
                    <a:pt x="7002" y="4415"/>
                    <a:pt x="6849" y="4443"/>
                  </a:cubicBezTo>
                  <a:cubicBezTo>
                    <a:pt x="6695" y="4485"/>
                    <a:pt x="6542" y="4527"/>
                    <a:pt x="6403" y="4625"/>
                  </a:cubicBezTo>
                  <a:cubicBezTo>
                    <a:pt x="6096" y="4778"/>
                    <a:pt x="5859" y="5001"/>
                    <a:pt x="5677" y="5294"/>
                  </a:cubicBezTo>
                  <a:cubicBezTo>
                    <a:pt x="5649" y="5350"/>
                    <a:pt x="5635" y="5406"/>
                    <a:pt x="5594" y="5462"/>
                  </a:cubicBezTo>
                  <a:cubicBezTo>
                    <a:pt x="5566" y="5503"/>
                    <a:pt x="5538" y="5559"/>
                    <a:pt x="5524" y="5601"/>
                  </a:cubicBezTo>
                  <a:cubicBezTo>
                    <a:pt x="5426" y="5880"/>
                    <a:pt x="5370" y="6173"/>
                    <a:pt x="5370" y="6466"/>
                  </a:cubicBezTo>
                  <a:cubicBezTo>
                    <a:pt x="5370" y="6689"/>
                    <a:pt x="5398" y="6898"/>
                    <a:pt x="5454" y="7108"/>
                  </a:cubicBezTo>
                  <a:cubicBezTo>
                    <a:pt x="5510" y="7317"/>
                    <a:pt x="5607" y="7512"/>
                    <a:pt x="5719" y="7693"/>
                  </a:cubicBezTo>
                  <a:cubicBezTo>
                    <a:pt x="5928" y="8042"/>
                    <a:pt x="6221" y="8321"/>
                    <a:pt x="6542" y="8488"/>
                  </a:cubicBezTo>
                  <a:cubicBezTo>
                    <a:pt x="6612" y="8530"/>
                    <a:pt x="6695" y="8572"/>
                    <a:pt x="6765" y="8614"/>
                  </a:cubicBezTo>
                  <a:lnTo>
                    <a:pt x="6988" y="8698"/>
                  </a:lnTo>
                  <a:cubicBezTo>
                    <a:pt x="7058" y="8740"/>
                    <a:pt x="7142" y="8753"/>
                    <a:pt x="7239" y="8767"/>
                  </a:cubicBezTo>
                  <a:lnTo>
                    <a:pt x="7351" y="8809"/>
                  </a:lnTo>
                  <a:cubicBezTo>
                    <a:pt x="7393" y="8823"/>
                    <a:pt x="7449" y="8823"/>
                    <a:pt x="7477" y="8823"/>
                  </a:cubicBezTo>
                  <a:cubicBezTo>
                    <a:pt x="7665" y="8863"/>
                    <a:pt x="7854" y="8880"/>
                    <a:pt x="8040" y="8880"/>
                  </a:cubicBezTo>
                  <a:cubicBezTo>
                    <a:pt x="8184" y="8880"/>
                    <a:pt x="8327" y="8869"/>
                    <a:pt x="8467" y="8851"/>
                  </a:cubicBezTo>
                  <a:cubicBezTo>
                    <a:pt x="8648" y="8837"/>
                    <a:pt x="8802" y="8809"/>
                    <a:pt x="8955" y="8753"/>
                  </a:cubicBezTo>
                  <a:lnTo>
                    <a:pt x="9206" y="8670"/>
                  </a:lnTo>
                  <a:cubicBezTo>
                    <a:pt x="9290" y="8642"/>
                    <a:pt x="9360" y="8600"/>
                    <a:pt x="9429" y="8558"/>
                  </a:cubicBezTo>
                  <a:cubicBezTo>
                    <a:pt x="9471" y="8544"/>
                    <a:pt x="9499" y="8530"/>
                    <a:pt x="9555" y="8502"/>
                  </a:cubicBezTo>
                  <a:lnTo>
                    <a:pt x="9653" y="8447"/>
                  </a:lnTo>
                  <a:cubicBezTo>
                    <a:pt x="9722" y="8405"/>
                    <a:pt x="9792" y="8349"/>
                    <a:pt x="9862" y="8321"/>
                  </a:cubicBezTo>
                  <a:lnTo>
                    <a:pt x="10071" y="8182"/>
                  </a:lnTo>
                  <a:lnTo>
                    <a:pt x="10266" y="8028"/>
                  </a:lnTo>
                  <a:cubicBezTo>
                    <a:pt x="10545" y="7763"/>
                    <a:pt x="10796" y="7456"/>
                    <a:pt x="10978" y="7094"/>
                  </a:cubicBezTo>
                  <a:cubicBezTo>
                    <a:pt x="11033" y="7010"/>
                    <a:pt x="11075" y="6926"/>
                    <a:pt x="11103" y="6815"/>
                  </a:cubicBezTo>
                  <a:cubicBezTo>
                    <a:pt x="11145" y="6731"/>
                    <a:pt x="11187" y="6647"/>
                    <a:pt x="11215" y="6536"/>
                  </a:cubicBezTo>
                  <a:cubicBezTo>
                    <a:pt x="11243" y="6452"/>
                    <a:pt x="11285" y="6354"/>
                    <a:pt x="11312" y="6257"/>
                  </a:cubicBezTo>
                  <a:cubicBezTo>
                    <a:pt x="11354" y="6159"/>
                    <a:pt x="11368" y="6061"/>
                    <a:pt x="11396" y="5964"/>
                  </a:cubicBezTo>
                  <a:cubicBezTo>
                    <a:pt x="11466" y="5699"/>
                    <a:pt x="11508" y="5420"/>
                    <a:pt x="11522" y="5141"/>
                  </a:cubicBezTo>
                  <a:cubicBezTo>
                    <a:pt x="11536" y="4862"/>
                    <a:pt x="11522" y="4569"/>
                    <a:pt x="11466" y="4290"/>
                  </a:cubicBezTo>
                  <a:cubicBezTo>
                    <a:pt x="11382" y="3718"/>
                    <a:pt x="11145" y="3160"/>
                    <a:pt x="10810" y="2672"/>
                  </a:cubicBezTo>
                  <a:cubicBezTo>
                    <a:pt x="10476" y="2184"/>
                    <a:pt x="10043" y="1751"/>
                    <a:pt x="9555" y="1403"/>
                  </a:cubicBezTo>
                  <a:cubicBezTo>
                    <a:pt x="9067" y="1026"/>
                    <a:pt x="8523" y="747"/>
                    <a:pt x="7951" y="524"/>
                  </a:cubicBezTo>
                  <a:cubicBezTo>
                    <a:pt x="7379" y="301"/>
                    <a:pt x="6779" y="161"/>
                    <a:pt x="6151" y="77"/>
                  </a:cubicBezTo>
                  <a:cubicBezTo>
                    <a:pt x="5819" y="25"/>
                    <a:pt x="5482" y="0"/>
                    <a:pt x="5144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6"/>
            <p:cNvSpPr/>
            <p:nvPr/>
          </p:nvSpPr>
          <p:spPr>
            <a:xfrm>
              <a:off x="289064" y="3415230"/>
              <a:ext cx="273727" cy="492376"/>
            </a:xfrm>
            <a:custGeom>
              <a:avLst/>
              <a:gdLst/>
              <a:ahLst/>
              <a:cxnLst/>
              <a:rect l="l" t="t" r="r" b="b"/>
              <a:pathLst>
                <a:path w="6242" h="11228" extrusionOk="0">
                  <a:moveTo>
                    <a:pt x="5956" y="0"/>
                  </a:moveTo>
                  <a:cubicBezTo>
                    <a:pt x="5857" y="0"/>
                    <a:pt x="5759" y="60"/>
                    <a:pt x="5670" y="138"/>
                  </a:cubicBezTo>
                  <a:cubicBezTo>
                    <a:pt x="5545" y="222"/>
                    <a:pt x="5433" y="347"/>
                    <a:pt x="5349" y="389"/>
                  </a:cubicBezTo>
                  <a:cubicBezTo>
                    <a:pt x="5321" y="417"/>
                    <a:pt x="5293" y="431"/>
                    <a:pt x="5280" y="459"/>
                  </a:cubicBezTo>
                  <a:lnTo>
                    <a:pt x="5252" y="459"/>
                  </a:lnTo>
                  <a:cubicBezTo>
                    <a:pt x="5015" y="515"/>
                    <a:pt x="4805" y="571"/>
                    <a:pt x="4582" y="626"/>
                  </a:cubicBezTo>
                  <a:cubicBezTo>
                    <a:pt x="4024" y="780"/>
                    <a:pt x="3466" y="989"/>
                    <a:pt x="2992" y="1338"/>
                  </a:cubicBezTo>
                  <a:cubicBezTo>
                    <a:pt x="2922" y="1366"/>
                    <a:pt x="2880" y="1421"/>
                    <a:pt x="2825" y="1477"/>
                  </a:cubicBezTo>
                  <a:lnTo>
                    <a:pt x="2643" y="1617"/>
                  </a:lnTo>
                  <a:lnTo>
                    <a:pt x="2490" y="1770"/>
                  </a:lnTo>
                  <a:lnTo>
                    <a:pt x="2336" y="1924"/>
                  </a:lnTo>
                  <a:cubicBezTo>
                    <a:pt x="2155" y="2161"/>
                    <a:pt x="1988" y="2398"/>
                    <a:pt x="1862" y="2677"/>
                  </a:cubicBezTo>
                  <a:cubicBezTo>
                    <a:pt x="1834" y="2760"/>
                    <a:pt x="1778" y="2872"/>
                    <a:pt x="1737" y="2970"/>
                  </a:cubicBezTo>
                  <a:lnTo>
                    <a:pt x="1695" y="3137"/>
                  </a:lnTo>
                  <a:lnTo>
                    <a:pt x="1639" y="3290"/>
                  </a:lnTo>
                  <a:cubicBezTo>
                    <a:pt x="1625" y="3360"/>
                    <a:pt x="1597" y="3430"/>
                    <a:pt x="1583" y="3514"/>
                  </a:cubicBezTo>
                  <a:cubicBezTo>
                    <a:pt x="1583" y="3556"/>
                    <a:pt x="1569" y="3583"/>
                    <a:pt x="1555" y="3625"/>
                  </a:cubicBezTo>
                  <a:cubicBezTo>
                    <a:pt x="1555" y="3653"/>
                    <a:pt x="1527" y="3695"/>
                    <a:pt x="1527" y="3737"/>
                  </a:cubicBezTo>
                  <a:cubicBezTo>
                    <a:pt x="1513" y="3807"/>
                    <a:pt x="1513" y="3904"/>
                    <a:pt x="1499" y="3974"/>
                  </a:cubicBezTo>
                  <a:cubicBezTo>
                    <a:pt x="1486" y="4058"/>
                    <a:pt x="1486" y="4127"/>
                    <a:pt x="1486" y="4211"/>
                  </a:cubicBezTo>
                  <a:cubicBezTo>
                    <a:pt x="1486" y="4267"/>
                    <a:pt x="1458" y="4337"/>
                    <a:pt x="1458" y="4392"/>
                  </a:cubicBezTo>
                  <a:lnTo>
                    <a:pt x="1458" y="4574"/>
                  </a:lnTo>
                  <a:cubicBezTo>
                    <a:pt x="1458" y="4783"/>
                    <a:pt x="1458" y="4992"/>
                    <a:pt x="1486" y="5201"/>
                  </a:cubicBezTo>
                  <a:cubicBezTo>
                    <a:pt x="1499" y="5369"/>
                    <a:pt x="1513" y="5522"/>
                    <a:pt x="1527" y="5690"/>
                  </a:cubicBezTo>
                  <a:cubicBezTo>
                    <a:pt x="1499" y="5620"/>
                    <a:pt x="1458" y="5578"/>
                    <a:pt x="1416" y="5522"/>
                  </a:cubicBezTo>
                  <a:cubicBezTo>
                    <a:pt x="1318" y="5411"/>
                    <a:pt x="1234" y="5327"/>
                    <a:pt x="1137" y="5257"/>
                  </a:cubicBezTo>
                  <a:cubicBezTo>
                    <a:pt x="1039" y="5187"/>
                    <a:pt x="942" y="5118"/>
                    <a:pt x="816" y="5034"/>
                  </a:cubicBezTo>
                  <a:cubicBezTo>
                    <a:pt x="732" y="4964"/>
                    <a:pt x="663" y="4895"/>
                    <a:pt x="607" y="4825"/>
                  </a:cubicBezTo>
                  <a:lnTo>
                    <a:pt x="453" y="4560"/>
                  </a:lnTo>
                  <a:cubicBezTo>
                    <a:pt x="342" y="4365"/>
                    <a:pt x="314" y="4141"/>
                    <a:pt x="272" y="3918"/>
                  </a:cubicBezTo>
                  <a:cubicBezTo>
                    <a:pt x="261" y="3863"/>
                    <a:pt x="241" y="3826"/>
                    <a:pt x="206" y="3826"/>
                  </a:cubicBezTo>
                  <a:cubicBezTo>
                    <a:pt x="197" y="3826"/>
                    <a:pt x="186" y="3829"/>
                    <a:pt x="174" y="3834"/>
                  </a:cubicBezTo>
                  <a:cubicBezTo>
                    <a:pt x="119" y="3848"/>
                    <a:pt x="91" y="3904"/>
                    <a:pt x="91" y="3946"/>
                  </a:cubicBezTo>
                  <a:cubicBezTo>
                    <a:pt x="63" y="4086"/>
                    <a:pt x="91" y="4225"/>
                    <a:pt x="91" y="4351"/>
                  </a:cubicBezTo>
                  <a:cubicBezTo>
                    <a:pt x="105" y="4476"/>
                    <a:pt x="133" y="4602"/>
                    <a:pt x="174" y="4713"/>
                  </a:cubicBezTo>
                  <a:cubicBezTo>
                    <a:pt x="202" y="4839"/>
                    <a:pt x="258" y="4950"/>
                    <a:pt x="314" y="5048"/>
                  </a:cubicBezTo>
                  <a:cubicBezTo>
                    <a:pt x="370" y="5160"/>
                    <a:pt x="439" y="5257"/>
                    <a:pt x="509" y="5341"/>
                  </a:cubicBezTo>
                  <a:cubicBezTo>
                    <a:pt x="621" y="5480"/>
                    <a:pt x="732" y="5620"/>
                    <a:pt x="858" y="5759"/>
                  </a:cubicBezTo>
                  <a:cubicBezTo>
                    <a:pt x="969" y="5899"/>
                    <a:pt x="1081" y="6024"/>
                    <a:pt x="1179" y="6164"/>
                  </a:cubicBezTo>
                  <a:lnTo>
                    <a:pt x="663" y="5801"/>
                  </a:lnTo>
                  <a:cubicBezTo>
                    <a:pt x="481" y="5662"/>
                    <a:pt x="328" y="5522"/>
                    <a:pt x="188" y="5313"/>
                  </a:cubicBezTo>
                  <a:cubicBezTo>
                    <a:pt x="183" y="5239"/>
                    <a:pt x="151" y="5209"/>
                    <a:pt x="117" y="5209"/>
                  </a:cubicBezTo>
                  <a:cubicBezTo>
                    <a:pt x="62" y="5209"/>
                    <a:pt x="0" y="5288"/>
                    <a:pt x="35" y="5383"/>
                  </a:cubicBezTo>
                  <a:cubicBezTo>
                    <a:pt x="35" y="5397"/>
                    <a:pt x="49" y="5397"/>
                    <a:pt x="49" y="5411"/>
                  </a:cubicBezTo>
                  <a:cubicBezTo>
                    <a:pt x="188" y="5815"/>
                    <a:pt x="384" y="6024"/>
                    <a:pt x="579" y="6220"/>
                  </a:cubicBezTo>
                  <a:cubicBezTo>
                    <a:pt x="677" y="6303"/>
                    <a:pt x="802" y="6387"/>
                    <a:pt x="900" y="6485"/>
                  </a:cubicBezTo>
                  <a:cubicBezTo>
                    <a:pt x="1025" y="6568"/>
                    <a:pt x="1151" y="6652"/>
                    <a:pt x="1290" y="6778"/>
                  </a:cubicBezTo>
                  <a:cubicBezTo>
                    <a:pt x="1374" y="6847"/>
                    <a:pt x="1458" y="6931"/>
                    <a:pt x="1555" y="7001"/>
                  </a:cubicBezTo>
                  <a:cubicBezTo>
                    <a:pt x="1639" y="7085"/>
                    <a:pt x="1723" y="7154"/>
                    <a:pt x="1792" y="7252"/>
                  </a:cubicBezTo>
                  <a:cubicBezTo>
                    <a:pt x="1932" y="7419"/>
                    <a:pt x="2071" y="7615"/>
                    <a:pt x="2183" y="7824"/>
                  </a:cubicBezTo>
                  <a:cubicBezTo>
                    <a:pt x="2197" y="7852"/>
                    <a:pt x="2197" y="7880"/>
                    <a:pt x="2211" y="7907"/>
                  </a:cubicBezTo>
                  <a:cubicBezTo>
                    <a:pt x="2225" y="7977"/>
                    <a:pt x="2267" y="8047"/>
                    <a:pt x="2281" y="8117"/>
                  </a:cubicBezTo>
                  <a:cubicBezTo>
                    <a:pt x="2504" y="8730"/>
                    <a:pt x="2769" y="9274"/>
                    <a:pt x="3020" y="9735"/>
                  </a:cubicBezTo>
                  <a:cubicBezTo>
                    <a:pt x="3257" y="10195"/>
                    <a:pt x="3466" y="10572"/>
                    <a:pt x="3620" y="10823"/>
                  </a:cubicBezTo>
                  <a:cubicBezTo>
                    <a:pt x="3787" y="11088"/>
                    <a:pt x="3885" y="11227"/>
                    <a:pt x="3885" y="11227"/>
                  </a:cubicBezTo>
                  <a:cubicBezTo>
                    <a:pt x="3648" y="10837"/>
                    <a:pt x="3480" y="10404"/>
                    <a:pt x="3341" y="9986"/>
                  </a:cubicBezTo>
                  <a:cubicBezTo>
                    <a:pt x="3383" y="9944"/>
                    <a:pt x="3396" y="9902"/>
                    <a:pt x="3383" y="9846"/>
                  </a:cubicBezTo>
                  <a:cubicBezTo>
                    <a:pt x="3313" y="9637"/>
                    <a:pt x="3271" y="9428"/>
                    <a:pt x="3257" y="9233"/>
                  </a:cubicBezTo>
                  <a:cubicBezTo>
                    <a:pt x="3257" y="9219"/>
                    <a:pt x="3271" y="9205"/>
                    <a:pt x="3257" y="9177"/>
                  </a:cubicBezTo>
                  <a:cubicBezTo>
                    <a:pt x="3257" y="9163"/>
                    <a:pt x="3257" y="9149"/>
                    <a:pt x="3243" y="9107"/>
                  </a:cubicBezTo>
                  <a:cubicBezTo>
                    <a:pt x="3243" y="8954"/>
                    <a:pt x="3257" y="8800"/>
                    <a:pt x="3327" y="8647"/>
                  </a:cubicBezTo>
                  <a:cubicBezTo>
                    <a:pt x="3383" y="8479"/>
                    <a:pt x="3466" y="8340"/>
                    <a:pt x="3606" y="8186"/>
                  </a:cubicBezTo>
                  <a:cubicBezTo>
                    <a:pt x="3745" y="8033"/>
                    <a:pt x="3787" y="7907"/>
                    <a:pt x="3787" y="7712"/>
                  </a:cubicBezTo>
                  <a:cubicBezTo>
                    <a:pt x="3815" y="7266"/>
                    <a:pt x="3466" y="6833"/>
                    <a:pt x="3341" y="6429"/>
                  </a:cubicBezTo>
                  <a:cubicBezTo>
                    <a:pt x="3335" y="6401"/>
                    <a:pt x="3311" y="6389"/>
                    <a:pt x="3287" y="6389"/>
                  </a:cubicBezTo>
                  <a:cubicBezTo>
                    <a:pt x="3250" y="6389"/>
                    <a:pt x="3212" y="6415"/>
                    <a:pt x="3229" y="6457"/>
                  </a:cubicBezTo>
                  <a:cubicBezTo>
                    <a:pt x="3243" y="6554"/>
                    <a:pt x="3257" y="6638"/>
                    <a:pt x="3257" y="6736"/>
                  </a:cubicBezTo>
                  <a:cubicBezTo>
                    <a:pt x="3271" y="6833"/>
                    <a:pt x="3271" y="6931"/>
                    <a:pt x="3271" y="7015"/>
                  </a:cubicBezTo>
                  <a:cubicBezTo>
                    <a:pt x="3257" y="7043"/>
                    <a:pt x="3257" y="7071"/>
                    <a:pt x="3257" y="7085"/>
                  </a:cubicBezTo>
                  <a:cubicBezTo>
                    <a:pt x="3257" y="7112"/>
                    <a:pt x="3257" y="7126"/>
                    <a:pt x="3271" y="7140"/>
                  </a:cubicBezTo>
                  <a:cubicBezTo>
                    <a:pt x="3271" y="7252"/>
                    <a:pt x="3257" y="7336"/>
                    <a:pt x="3229" y="7433"/>
                  </a:cubicBezTo>
                  <a:cubicBezTo>
                    <a:pt x="3104" y="7670"/>
                    <a:pt x="2964" y="7907"/>
                    <a:pt x="2880" y="8159"/>
                  </a:cubicBezTo>
                  <a:cubicBezTo>
                    <a:pt x="2839" y="8228"/>
                    <a:pt x="2783" y="8298"/>
                    <a:pt x="2755" y="8382"/>
                  </a:cubicBezTo>
                  <a:cubicBezTo>
                    <a:pt x="2741" y="8438"/>
                    <a:pt x="2713" y="8479"/>
                    <a:pt x="2713" y="8549"/>
                  </a:cubicBezTo>
                  <a:cubicBezTo>
                    <a:pt x="2574" y="8256"/>
                    <a:pt x="2462" y="7949"/>
                    <a:pt x="2364" y="7629"/>
                  </a:cubicBezTo>
                  <a:cubicBezTo>
                    <a:pt x="2225" y="7154"/>
                    <a:pt x="2113" y="6666"/>
                    <a:pt x="2002" y="6206"/>
                  </a:cubicBezTo>
                  <a:cubicBezTo>
                    <a:pt x="1904" y="5718"/>
                    <a:pt x="1806" y="5243"/>
                    <a:pt x="1778" y="4755"/>
                  </a:cubicBezTo>
                  <a:cubicBezTo>
                    <a:pt x="1792" y="4602"/>
                    <a:pt x="1806" y="4462"/>
                    <a:pt x="1834" y="4323"/>
                  </a:cubicBezTo>
                  <a:cubicBezTo>
                    <a:pt x="1904" y="3737"/>
                    <a:pt x="2281" y="3556"/>
                    <a:pt x="2643" y="3304"/>
                  </a:cubicBezTo>
                  <a:cubicBezTo>
                    <a:pt x="2880" y="3151"/>
                    <a:pt x="3034" y="2970"/>
                    <a:pt x="3159" y="2788"/>
                  </a:cubicBezTo>
                  <a:cubicBezTo>
                    <a:pt x="3229" y="2691"/>
                    <a:pt x="3299" y="2593"/>
                    <a:pt x="3369" y="2523"/>
                  </a:cubicBezTo>
                  <a:cubicBezTo>
                    <a:pt x="3383" y="2509"/>
                    <a:pt x="3396" y="2481"/>
                    <a:pt x="3410" y="2454"/>
                  </a:cubicBezTo>
                  <a:cubicBezTo>
                    <a:pt x="3438" y="2440"/>
                    <a:pt x="3452" y="2398"/>
                    <a:pt x="3466" y="2384"/>
                  </a:cubicBezTo>
                  <a:cubicBezTo>
                    <a:pt x="3508" y="2342"/>
                    <a:pt x="3550" y="2314"/>
                    <a:pt x="3592" y="2272"/>
                  </a:cubicBezTo>
                  <a:cubicBezTo>
                    <a:pt x="3641" y="2247"/>
                    <a:pt x="3569" y="2156"/>
                    <a:pt x="3524" y="2156"/>
                  </a:cubicBezTo>
                  <a:cubicBezTo>
                    <a:pt x="3518" y="2156"/>
                    <a:pt x="3513" y="2158"/>
                    <a:pt x="3508" y="2161"/>
                  </a:cubicBezTo>
                  <a:cubicBezTo>
                    <a:pt x="3173" y="2314"/>
                    <a:pt x="2922" y="2384"/>
                    <a:pt x="2532" y="2481"/>
                  </a:cubicBezTo>
                  <a:cubicBezTo>
                    <a:pt x="2476" y="2509"/>
                    <a:pt x="2392" y="2523"/>
                    <a:pt x="2322" y="2551"/>
                  </a:cubicBezTo>
                  <a:lnTo>
                    <a:pt x="2211" y="2607"/>
                  </a:lnTo>
                  <a:cubicBezTo>
                    <a:pt x="2183" y="2621"/>
                    <a:pt x="2155" y="2649"/>
                    <a:pt x="2127" y="2677"/>
                  </a:cubicBezTo>
                  <a:lnTo>
                    <a:pt x="2085" y="2719"/>
                  </a:lnTo>
                  <a:lnTo>
                    <a:pt x="2141" y="2593"/>
                  </a:lnTo>
                  <a:cubicBezTo>
                    <a:pt x="2155" y="2551"/>
                    <a:pt x="2197" y="2509"/>
                    <a:pt x="2211" y="2468"/>
                  </a:cubicBezTo>
                  <a:cubicBezTo>
                    <a:pt x="2267" y="2398"/>
                    <a:pt x="2295" y="2314"/>
                    <a:pt x="2350" y="2244"/>
                  </a:cubicBezTo>
                  <a:lnTo>
                    <a:pt x="2490" y="2063"/>
                  </a:lnTo>
                  <a:cubicBezTo>
                    <a:pt x="2504" y="2035"/>
                    <a:pt x="2546" y="2021"/>
                    <a:pt x="2560" y="1979"/>
                  </a:cubicBezTo>
                  <a:lnTo>
                    <a:pt x="2643" y="1910"/>
                  </a:lnTo>
                  <a:lnTo>
                    <a:pt x="2811" y="1756"/>
                  </a:lnTo>
                  <a:cubicBezTo>
                    <a:pt x="2852" y="1700"/>
                    <a:pt x="2922" y="1672"/>
                    <a:pt x="2978" y="1617"/>
                  </a:cubicBezTo>
                  <a:cubicBezTo>
                    <a:pt x="3090" y="1533"/>
                    <a:pt x="3201" y="1435"/>
                    <a:pt x="3313" y="1352"/>
                  </a:cubicBezTo>
                  <a:cubicBezTo>
                    <a:pt x="3383" y="1324"/>
                    <a:pt x="3466" y="1282"/>
                    <a:pt x="3536" y="1254"/>
                  </a:cubicBezTo>
                  <a:lnTo>
                    <a:pt x="3787" y="1156"/>
                  </a:lnTo>
                  <a:lnTo>
                    <a:pt x="4024" y="1087"/>
                  </a:lnTo>
                  <a:cubicBezTo>
                    <a:pt x="4108" y="1073"/>
                    <a:pt x="4178" y="1045"/>
                    <a:pt x="4275" y="1045"/>
                  </a:cubicBezTo>
                  <a:cubicBezTo>
                    <a:pt x="4596" y="975"/>
                    <a:pt x="4931" y="933"/>
                    <a:pt x="5280" y="877"/>
                  </a:cubicBezTo>
                  <a:cubicBezTo>
                    <a:pt x="5363" y="863"/>
                    <a:pt x="5461" y="849"/>
                    <a:pt x="5531" y="836"/>
                  </a:cubicBezTo>
                  <a:cubicBezTo>
                    <a:pt x="5559" y="808"/>
                    <a:pt x="5614" y="794"/>
                    <a:pt x="5642" y="780"/>
                  </a:cubicBezTo>
                  <a:cubicBezTo>
                    <a:pt x="5684" y="766"/>
                    <a:pt x="5740" y="738"/>
                    <a:pt x="5768" y="724"/>
                  </a:cubicBezTo>
                  <a:cubicBezTo>
                    <a:pt x="5921" y="640"/>
                    <a:pt x="6089" y="529"/>
                    <a:pt x="6186" y="417"/>
                  </a:cubicBezTo>
                  <a:cubicBezTo>
                    <a:pt x="6200" y="389"/>
                    <a:pt x="6200" y="361"/>
                    <a:pt x="6186" y="347"/>
                  </a:cubicBezTo>
                  <a:cubicBezTo>
                    <a:pt x="6242" y="222"/>
                    <a:pt x="6172" y="68"/>
                    <a:pt x="6033" y="13"/>
                  </a:cubicBezTo>
                  <a:cubicBezTo>
                    <a:pt x="6007" y="4"/>
                    <a:pt x="5982" y="0"/>
                    <a:pt x="5956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6"/>
            <p:cNvSpPr/>
            <p:nvPr/>
          </p:nvSpPr>
          <p:spPr>
            <a:xfrm>
              <a:off x="370718" y="3524031"/>
              <a:ext cx="55079" cy="42230"/>
            </a:xfrm>
            <a:custGeom>
              <a:avLst/>
              <a:gdLst/>
              <a:ahLst/>
              <a:cxnLst/>
              <a:rect l="l" t="t" r="r" b="b"/>
              <a:pathLst>
                <a:path w="1256" h="963" extrusionOk="0">
                  <a:moveTo>
                    <a:pt x="1256" y="0"/>
                  </a:moveTo>
                  <a:cubicBezTo>
                    <a:pt x="1158" y="28"/>
                    <a:pt x="1032" y="42"/>
                    <a:pt x="907" y="56"/>
                  </a:cubicBezTo>
                  <a:cubicBezTo>
                    <a:pt x="781" y="70"/>
                    <a:pt x="670" y="112"/>
                    <a:pt x="544" y="140"/>
                  </a:cubicBezTo>
                  <a:cubicBezTo>
                    <a:pt x="433" y="182"/>
                    <a:pt x="363" y="238"/>
                    <a:pt x="293" y="279"/>
                  </a:cubicBezTo>
                  <a:lnTo>
                    <a:pt x="195" y="391"/>
                  </a:lnTo>
                  <a:cubicBezTo>
                    <a:pt x="154" y="419"/>
                    <a:pt x="126" y="475"/>
                    <a:pt x="112" y="517"/>
                  </a:cubicBezTo>
                  <a:cubicBezTo>
                    <a:pt x="112" y="558"/>
                    <a:pt x="84" y="600"/>
                    <a:pt x="70" y="656"/>
                  </a:cubicBezTo>
                  <a:cubicBezTo>
                    <a:pt x="56" y="684"/>
                    <a:pt x="42" y="740"/>
                    <a:pt x="42" y="796"/>
                  </a:cubicBezTo>
                  <a:lnTo>
                    <a:pt x="0" y="963"/>
                  </a:lnTo>
                  <a:cubicBezTo>
                    <a:pt x="112" y="865"/>
                    <a:pt x="251" y="768"/>
                    <a:pt x="391" y="726"/>
                  </a:cubicBezTo>
                  <a:cubicBezTo>
                    <a:pt x="460" y="670"/>
                    <a:pt x="530" y="628"/>
                    <a:pt x="600" y="600"/>
                  </a:cubicBezTo>
                  <a:cubicBezTo>
                    <a:pt x="670" y="558"/>
                    <a:pt x="753" y="531"/>
                    <a:pt x="823" y="475"/>
                  </a:cubicBezTo>
                  <a:cubicBezTo>
                    <a:pt x="879" y="447"/>
                    <a:pt x="907" y="405"/>
                    <a:pt x="949" y="377"/>
                  </a:cubicBezTo>
                  <a:lnTo>
                    <a:pt x="1046" y="265"/>
                  </a:lnTo>
                  <a:lnTo>
                    <a:pt x="1158" y="168"/>
                  </a:lnTo>
                  <a:lnTo>
                    <a:pt x="1256" y="56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5A4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6"/>
            <p:cNvSpPr/>
            <p:nvPr/>
          </p:nvSpPr>
          <p:spPr>
            <a:xfrm>
              <a:off x="685098" y="3297484"/>
              <a:ext cx="425764" cy="260221"/>
            </a:xfrm>
            <a:custGeom>
              <a:avLst/>
              <a:gdLst/>
              <a:ahLst/>
              <a:cxnLst/>
              <a:rect l="l" t="t" r="r" b="b"/>
              <a:pathLst>
                <a:path w="9709" h="5934" extrusionOk="0">
                  <a:moveTo>
                    <a:pt x="1" y="3548"/>
                  </a:moveTo>
                  <a:cubicBezTo>
                    <a:pt x="1" y="3548"/>
                    <a:pt x="66" y="3585"/>
                    <a:pt x="187" y="3637"/>
                  </a:cubicBezTo>
                  <a:lnTo>
                    <a:pt x="187" y="3637"/>
                  </a:lnTo>
                  <a:cubicBezTo>
                    <a:pt x="127" y="3605"/>
                    <a:pt x="65" y="3575"/>
                    <a:pt x="1" y="3548"/>
                  </a:cubicBezTo>
                  <a:close/>
                  <a:moveTo>
                    <a:pt x="9332" y="0"/>
                  </a:moveTo>
                  <a:cubicBezTo>
                    <a:pt x="9317" y="0"/>
                    <a:pt x="9303" y="2"/>
                    <a:pt x="9290" y="5"/>
                  </a:cubicBezTo>
                  <a:cubicBezTo>
                    <a:pt x="9095" y="75"/>
                    <a:pt x="9207" y="466"/>
                    <a:pt x="9151" y="619"/>
                  </a:cubicBezTo>
                  <a:cubicBezTo>
                    <a:pt x="9151" y="661"/>
                    <a:pt x="9137" y="675"/>
                    <a:pt x="9151" y="703"/>
                  </a:cubicBezTo>
                  <a:lnTo>
                    <a:pt x="9137" y="731"/>
                  </a:lnTo>
                  <a:cubicBezTo>
                    <a:pt x="9025" y="870"/>
                    <a:pt x="8900" y="1010"/>
                    <a:pt x="8760" y="1121"/>
                  </a:cubicBezTo>
                  <a:cubicBezTo>
                    <a:pt x="8133" y="1777"/>
                    <a:pt x="7421" y="2419"/>
                    <a:pt x="6668" y="2935"/>
                  </a:cubicBezTo>
                  <a:cubicBezTo>
                    <a:pt x="6598" y="2990"/>
                    <a:pt x="6529" y="3018"/>
                    <a:pt x="6459" y="3074"/>
                  </a:cubicBezTo>
                  <a:cubicBezTo>
                    <a:pt x="6389" y="3130"/>
                    <a:pt x="6319" y="3158"/>
                    <a:pt x="6250" y="3214"/>
                  </a:cubicBezTo>
                  <a:cubicBezTo>
                    <a:pt x="6068" y="3339"/>
                    <a:pt x="5859" y="3465"/>
                    <a:pt x="5622" y="3576"/>
                  </a:cubicBezTo>
                  <a:cubicBezTo>
                    <a:pt x="5538" y="3618"/>
                    <a:pt x="5455" y="3674"/>
                    <a:pt x="5385" y="3702"/>
                  </a:cubicBezTo>
                  <a:cubicBezTo>
                    <a:pt x="5315" y="3744"/>
                    <a:pt x="5245" y="3772"/>
                    <a:pt x="5162" y="3813"/>
                  </a:cubicBezTo>
                  <a:lnTo>
                    <a:pt x="5050" y="3855"/>
                  </a:lnTo>
                  <a:cubicBezTo>
                    <a:pt x="5022" y="3883"/>
                    <a:pt x="4980" y="3897"/>
                    <a:pt x="4925" y="3911"/>
                  </a:cubicBezTo>
                  <a:cubicBezTo>
                    <a:pt x="4883" y="3925"/>
                    <a:pt x="4813" y="3967"/>
                    <a:pt x="4757" y="3981"/>
                  </a:cubicBezTo>
                  <a:cubicBezTo>
                    <a:pt x="4701" y="3995"/>
                    <a:pt x="4632" y="4023"/>
                    <a:pt x="4576" y="4037"/>
                  </a:cubicBezTo>
                  <a:cubicBezTo>
                    <a:pt x="4618" y="3995"/>
                    <a:pt x="4674" y="3953"/>
                    <a:pt x="4687" y="3897"/>
                  </a:cubicBezTo>
                  <a:cubicBezTo>
                    <a:pt x="4813" y="3688"/>
                    <a:pt x="4813" y="3493"/>
                    <a:pt x="4827" y="3256"/>
                  </a:cubicBezTo>
                  <a:cubicBezTo>
                    <a:pt x="4855" y="2907"/>
                    <a:pt x="4980" y="2656"/>
                    <a:pt x="5134" y="2446"/>
                  </a:cubicBezTo>
                  <a:cubicBezTo>
                    <a:pt x="5183" y="2385"/>
                    <a:pt x="5092" y="2302"/>
                    <a:pt x="5040" y="2302"/>
                  </a:cubicBezTo>
                  <a:cubicBezTo>
                    <a:pt x="5033" y="2302"/>
                    <a:pt x="5027" y="2304"/>
                    <a:pt x="5022" y="2307"/>
                  </a:cubicBezTo>
                  <a:cubicBezTo>
                    <a:pt x="4771" y="2446"/>
                    <a:pt x="4632" y="2670"/>
                    <a:pt x="4534" y="3004"/>
                  </a:cubicBezTo>
                  <a:cubicBezTo>
                    <a:pt x="4506" y="3074"/>
                    <a:pt x="4478" y="3130"/>
                    <a:pt x="4464" y="3200"/>
                  </a:cubicBezTo>
                  <a:cubicBezTo>
                    <a:pt x="4436" y="3256"/>
                    <a:pt x="4408" y="3325"/>
                    <a:pt x="4367" y="3367"/>
                  </a:cubicBezTo>
                  <a:cubicBezTo>
                    <a:pt x="4339" y="3423"/>
                    <a:pt x="4325" y="3493"/>
                    <a:pt x="4283" y="3548"/>
                  </a:cubicBezTo>
                  <a:lnTo>
                    <a:pt x="4185" y="3702"/>
                  </a:lnTo>
                  <a:cubicBezTo>
                    <a:pt x="4213" y="3618"/>
                    <a:pt x="4227" y="3534"/>
                    <a:pt x="4269" y="3437"/>
                  </a:cubicBezTo>
                  <a:cubicBezTo>
                    <a:pt x="4283" y="3353"/>
                    <a:pt x="4297" y="3269"/>
                    <a:pt x="4339" y="3186"/>
                  </a:cubicBezTo>
                  <a:cubicBezTo>
                    <a:pt x="4353" y="3088"/>
                    <a:pt x="4367" y="3004"/>
                    <a:pt x="4395" y="2935"/>
                  </a:cubicBezTo>
                  <a:cubicBezTo>
                    <a:pt x="4408" y="2851"/>
                    <a:pt x="4422" y="2781"/>
                    <a:pt x="4464" y="2698"/>
                  </a:cubicBezTo>
                  <a:cubicBezTo>
                    <a:pt x="4476" y="2627"/>
                    <a:pt x="4388" y="2487"/>
                    <a:pt x="4336" y="2487"/>
                  </a:cubicBezTo>
                  <a:cubicBezTo>
                    <a:pt x="4326" y="2487"/>
                    <a:pt x="4317" y="2491"/>
                    <a:pt x="4311" y="2502"/>
                  </a:cubicBezTo>
                  <a:cubicBezTo>
                    <a:pt x="4143" y="2684"/>
                    <a:pt x="4060" y="2851"/>
                    <a:pt x="4004" y="3046"/>
                  </a:cubicBezTo>
                  <a:cubicBezTo>
                    <a:pt x="3934" y="3256"/>
                    <a:pt x="3864" y="3465"/>
                    <a:pt x="3725" y="3702"/>
                  </a:cubicBezTo>
                  <a:cubicBezTo>
                    <a:pt x="3516" y="4023"/>
                    <a:pt x="3223" y="4260"/>
                    <a:pt x="2860" y="4302"/>
                  </a:cubicBezTo>
                  <a:lnTo>
                    <a:pt x="2609" y="4302"/>
                  </a:lnTo>
                  <a:cubicBezTo>
                    <a:pt x="2107" y="4260"/>
                    <a:pt x="1661" y="4162"/>
                    <a:pt x="1270" y="4037"/>
                  </a:cubicBezTo>
                  <a:cubicBezTo>
                    <a:pt x="1172" y="4023"/>
                    <a:pt x="1075" y="3981"/>
                    <a:pt x="991" y="3953"/>
                  </a:cubicBezTo>
                  <a:cubicBezTo>
                    <a:pt x="907" y="3911"/>
                    <a:pt x="824" y="3897"/>
                    <a:pt x="754" y="3869"/>
                  </a:cubicBezTo>
                  <a:cubicBezTo>
                    <a:pt x="587" y="3800"/>
                    <a:pt x="447" y="3758"/>
                    <a:pt x="349" y="3702"/>
                  </a:cubicBezTo>
                  <a:cubicBezTo>
                    <a:pt x="288" y="3679"/>
                    <a:pt x="233" y="3657"/>
                    <a:pt x="187" y="3637"/>
                  </a:cubicBezTo>
                  <a:lnTo>
                    <a:pt x="187" y="3637"/>
                  </a:lnTo>
                  <a:cubicBezTo>
                    <a:pt x="444" y="3772"/>
                    <a:pt x="676" y="3948"/>
                    <a:pt x="935" y="4106"/>
                  </a:cubicBezTo>
                  <a:cubicBezTo>
                    <a:pt x="935" y="4162"/>
                    <a:pt x="935" y="4190"/>
                    <a:pt x="977" y="4232"/>
                  </a:cubicBezTo>
                  <a:cubicBezTo>
                    <a:pt x="1047" y="4288"/>
                    <a:pt x="1131" y="4330"/>
                    <a:pt x="1200" y="4385"/>
                  </a:cubicBezTo>
                  <a:lnTo>
                    <a:pt x="1410" y="4539"/>
                  </a:lnTo>
                  <a:cubicBezTo>
                    <a:pt x="1410" y="4567"/>
                    <a:pt x="1423" y="4581"/>
                    <a:pt x="1451" y="4581"/>
                  </a:cubicBezTo>
                  <a:cubicBezTo>
                    <a:pt x="1465" y="4595"/>
                    <a:pt x="1479" y="4595"/>
                    <a:pt x="1493" y="4609"/>
                  </a:cubicBezTo>
                  <a:cubicBezTo>
                    <a:pt x="1605" y="4720"/>
                    <a:pt x="1689" y="4818"/>
                    <a:pt x="1772" y="4957"/>
                  </a:cubicBezTo>
                  <a:cubicBezTo>
                    <a:pt x="1870" y="5097"/>
                    <a:pt x="1940" y="5264"/>
                    <a:pt x="1981" y="5431"/>
                  </a:cubicBezTo>
                  <a:cubicBezTo>
                    <a:pt x="2037" y="5641"/>
                    <a:pt x="2149" y="5710"/>
                    <a:pt x="2330" y="5822"/>
                  </a:cubicBezTo>
                  <a:cubicBezTo>
                    <a:pt x="2442" y="5892"/>
                    <a:pt x="2567" y="5906"/>
                    <a:pt x="2693" y="5920"/>
                  </a:cubicBezTo>
                  <a:cubicBezTo>
                    <a:pt x="2763" y="5920"/>
                    <a:pt x="2846" y="5934"/>
                    <a:pt x="2888" y="5934"/>
                  </a:cubicBezTo>
                  <a:cubicBezTo>
                    <a:pt x="2958" y="5934"/>
                    <a:pt x="3028" y="5934"/>
                    <a:pt x="3097" y="5920"/>
                  </a:cubicBezTo>
                  <a:cubicBezTo>
                    <a:pt x="3167" y="5920"/>
                    <a:pt x="3237" y="5906"/>
                    <a:pt x="3307" y="5906"/>
                  </a:cubicBezTo>
                  <a:cubicBezTo>
                    <a:pt x="3376" y="5892"/>
                    <a:pt x="3446" y="5864"/>
                    <a:pt x="3502" y="5864"/>
                  </a:cubicBezTo>
                  <a:cubicBezTo>
                    <a:pt x="3572" y="5850"/>
                    <a:pt x="3627" y="5850"/>
                    <a:pt x="3697" y="5836"/>
                  </a:cubicBezTo>
                  <a:cubicBezTo>
                    <a:pt x="3767" y="5822"/>
                    <a:pt x="3809" y="5822"/>
                    <a:pt x="3864" y="5794"/>
                  </a:cubicBezTo>
                  <a:cubicBezTo>
                    <a:pt x="3934" y="5780"/>
                    <a:pt x="3920" y="5683"/>
                    <a:pt x="3851" y="5683"/>
                  </a:cubicBezTo>
                  <a:lnTo>
                    <a:pt x="3530" y="5683"/>
                  </a:lnTo>
                  <a:cubicBezTo>
                    <a:pt x="3432" y="5655"/>
                    <a:pt x="3320" y="5655"/>
                    <a:pt x="3223" y="5627"/>
                  </a:cubicBezTo>
                  <a:cubicBezTo>
                    <a:pt x="3209" y="5613"/>
                    <a:pt x="3181" y="5585"/>
                    <a:pt x="3153" y="5585"/>
                  </a:cubicBezTo>
                  <a:lnTo>
                    <a:pt x="3097" y="5585"/>
                  </a:lnTo>
                  <a:cubicBezTo>
                    <a:pt x="3000" y="5557"/>
                    <a:pt x="2902" y="5515"/>
                    <a:pt x="2818" y="5445"/>
                  </a:cubicBezTo>
                  <a:cubicBezTo>
                    <a:pt x="2651" y="5264"/>
                    <a:pt x="2511" y="5027"/>
                    <a:pt x="2344" y="4846"/>
                  </a:cubicBezTo>
                  <a:cubicBezTo>
                    <a:pt x="2316" y="4776"/>
                    <a:pt x="2274" y="4706"/>
                    <a:pt x="2233" y="4636"/>
                  </a:cubicBezTo>
                  <a:cubicBezTo>
                    <a:pt x="2191" y="4581"/>
                    <a:pt x="2163" y="4539"/>
                    <a:pt x="2121" y="4511"/>
                  </a:cubicBezTo>
                  <a:lnTo>
                    <a:pt x="2121" y="4511"/>
                  </a:lnTo>
                  <a:cubicBezTo>
                    <a:pt x="2260" y="4525"/>
                    <a:pt x="2400" y="4539"/>
                    <a:pt x="2525" y="4567"/>
                  </a:cubicBezTo>
                  <a:cubicBezTo>
                    <a:pt x="2665" y="4567"/>
                    <a:pt x="2804" y="4581"/>
                    <a:pt x="2944" y="4595"/>
                  </a:cubicBezTo>
                  <a:cubicBezTo>
                    <a:pt x="3053" y="4606"/>
                    <a:pt x="3163" y="4611"/>
                    <a:pt x="3272" y="4611"/>
                  </a:cubicBezTo>
                  <a:cubicBezTo>
                    <a:pt x="3580" y="4611"/>
                    <a:pt x="3887" y="4569"/>
                    <a:pt x="4185" y="4497"/>
                  </a:cubicBezTo>
                  <a:cubicBezTo>
                    <a:pt x="4576" y="4385"/>
                    <a:pt x="4966" y="4232"/>
                    <a:pt x="5329" y="4037"/>
                  </a:cubicBezTo>
                  <a:cubicBezTo>
                    <a:pt x="5455" y="4009"/>
                    <a:pt x="5580" y="3967"/>
                    <a:pt x="5692" y="3911"/>
                  </a:cubicBezTo>
                  <a:cubicBezTo>
                    <a:pt x="5878" y="3845"/>
                    <a:pt x="6030" y="3823"/>
                    <a:pt x="6181" y="3823"/>
                  </a:cubicBezTo>
                  <a:cubicBezTo>
                    <a:pt x="6222" y="3823"/>
                    <a:pt x="6263" y="3824"/>
                    <a:pt x="6305" y="3827"/>
                  </a:cubicBezTo>
                  <a:cubicBezTo>
                    <a:pt x="6515" y="3841"/>
                    <a:pt x="6710" y="3883"/>
                    <a:pt x="6947" y="3883"/>
                  </a:cubicBezTo>
                  <a:cubicBezTo>
                    <a:pt x="7087" y="3883"/>
                    <a:pt x="7226" y="3841"/>
                    <a:pt x="7366" y="3786"/>
                  </a:cubicBezTo>
                  <a:cubicBezTo>
                    <a:pt x="7505" y="3744"/>
                    <a:pt x="7631" y="3674"/>
                    <a:pt x="7756" y="3576"/>
                  </a:cubicBezTo>
                  <a:cubicBezTo>
                    <a:pt x="7993" y="3409"/>
                    <a:pt x="8203" y="3200"/>
                    <a:pt x="8384" y="3004"/>
                  </a:cubicBezTo>
                  <a:cubicBezTo>
                    <a:pt x="8430" y="2970"/>
                    <a:pt x="8371" y="2897"/>
                    <a:pt x="8309" y="2897"/>
                  </a:cubicBezTo>
                  <a:cubicBezTo>
                    <a:pt x="8297" y="2897"/>
                    <a:pt x="8284" y="2900"/>
                    <a:pt x="8272" y="2907"/>
                  </a:cubicBezTo>
                  <a:cubicBezTo>
                    <a:pt x="8105" y="3004"/>
                    <a:pt x="7924" y="3060"/>
                    <a:pt x="7770" y="3088"/>
                  </a:cubicBezTo>
                  <a:cubicBezTo>
                    <a:pt x="7686" y="3109"/>
                    <a:pt x="7599" y="3120"/>
                    <a:pt x="7509" y="3120"/>
                  </a:cubicBezTo>
                  <a:cubicBezTo>
                    <a:pt x="7418" y="3120"/>
                    <a:pt x="7324" y="3109"/>
                    <a:pt x="7226" y="3088"/>
                  </a:cubicBezTo>
                  <a:cubicBezTo>
                    <a:pt x="7136" y="3077"/>
                    <a:pt x="7000" y="3056"/>
                    <a:pt x="6900" y="3056"/>
                  </a:cubicBezTo>
                  <a:cubicBezTo>
                    <a:pt x="6876" y="3056"/>
                    <a:pt x="6854" y="3058"/>
                    <a:pt x="6836" y="3060"/>
                  </a:cubicBezTo>
                  <a:cubicBezTo>
                    <a:pt x="6815" y="3060"/>
                    <a:pt x="6802" y="3060"/>
                    <a:pt x="6792" y="3066"/>
                  </a:cubicBezTo>
                  <a:lnTo>
                    <a:pt x="6792" y="3066"/>
                  </a:lnTo>
                  <a:lnTo>
                    <a:pt x="7142" y="2809"/>
                  </a:lnTo>
                  <a:cubicBezTo>
                    <a:pt x="7352" y="2656"/>
                    <a:pt x="7561" y="2530"/>
                    <a:pt x="7756" y="2363"/>
                  </a:cubicBezTo>
                  <a:cubicBezTo>
                    <a:pt x="7840" y="2293"/>
                    <a:pt x="7924" y="2209"/>
                    <a:pt x="8021" y="2098"/>
                  </a:cubicBezTo>
                  <a:cubicBezTo>
                    <a:pt x="8481" y="1763"/>
                    <a:pt x="8970" y="1456"/>
                    <a:pt x="9388" y="1052"/>
                  </a:cubicBezTo>
                  <a:cubicBezTo>
                    <a:pt x="9597" y="856"/>
                    <a:pt x="9709" y="536"/>
                    <a:pt x="9653" y="215"/>
                  </a:cubicBezTo>
                  <a:cubicBezTo>
                    <a:pt x="9653" y="201"/>
                    <a:pt x="9639" y="173"/>
                    <a:pt x="9597" y="173"/>
                  </a:cubicBezTo>
                  <a:cubicBezTo>
                    <a:pt x="9561" y="76"/>
                    <a:pt x="9430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6"/>
            <p:cNvSpPr/>
            <p:nvPr/>
          </p:nvSpPr>
          <p:spPr>
            <a:xfrm>
              <a:off x="958520" y="3437552"/>
              <a:ext cx="67971" cy="18681"/>
            </a:xfrm>
            <a:custGeom>
              <a:avLst/>
              <a:gdLst/>
              <a:ahLst/>
              <a:cxnLst/>
              <a:rect l="l" t="t" r="r" b="b"/>
              <a:pathLst>
                <a:path w="1550" h="426" extrusionOk="0">
                  <a:moveTo>
                    <a:pt x="704" y="1"/>
                  </a:moveTo>
                  <a:cubicBezTo>
                    <a:pt x="573" y="1"/>
                    <a:pt x="442" y="19"/>
                    <a:pt x="336" y="62"/>
                  </a:cubicBezTo>
                  <a:cubicBezTo>
                    <a:pt x="266" y="89"/>
                    <a:pt x="196" y="145"/>
                    <a:pt x="126" y="201"/>
                  </a:cubicBezTo>
                  <a:cubicBezTo>
                    <a:pt x="98" y="229"/>
                    <a:pt x="43" y="257"/>
                    <a:pt x="1" y="285"/>
                  </a:cubicBezTo>
                  <a:cubicBezTo>
                    <a:pt x="263" y="324"/>
                    <a:pt x="526" y="425"/>
                    <a:pt x="859" y="425"/>
                  </a:cubicBezTo>
                  <a:cubicBezTo>
                    <a:pt x="879" y="425"/>
                    <a:pt x="900" y="425"/>
                    <a:pt x="921" y="424"/>
                  </a:cubicBezTo>
                  <a:cubicBezTo>
                    <a:pt x="1145" y="368"/>
                    <a:pt x="1354" y="285"/>
                    <a:pt x="1521" y="159"/>
                  </a:cubicBezTo>
                  <a:cubicBezTo>
                    <a:pt x="1535" y="145"/>
                    <a:pt x="1535" y="131"/>
                    <a:pt x="1549" y="117"/>
                  </a:cubicBezTo>
                  <a:cubicBezTo>
                    <a:pt x="1437" y="117"/>
                    <a:pt x="1312" y="89"/>
                    <a:pt x="1186" y="75"/>
                  </a:cubicBezTo>
                  <a:cubicBezTo>
                    <a:pt x="1075" y="48"/>
                    <a:pt x="949" y="20"/>
                    <a:pt x="824" y="6"/>
                  </a:cubicBezTo>
                  <a:cubicBezTo>
                    <a:pt x="784" y="2"/>
                    <a:pt x="744" y="1"/>
                    <a:pt x="7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6"/>
            <p:cNvSpPr/>
            <p:nvPr/>
          </p:nvSpPr>
          <p:spPr>
            <a:xfrm>
              <a:off x="270997" y="4245684"/>
              <a:ext cx="190890" cy="405723"/>
            </a:xfrm>
            <a:custGeom>
              <a:avLst/>
              <a:gdLst/>
              <a:ahLst/>
              <a:cxnLst/>
              <a:rect l="l" t="t" r="r" b="b"/>
              <a:pathLst>
                <a:path w="4353" h="9252" extrusionOk="0">
                  <a:moveTo>
                    <a:pt x="707" y="0"/>
                  </a:moveTo>
                  <a:cubicBezTo>
                    <a:pt x="504" y="0"/>
                    <a:pt x="323" y="49"/>
                    <a:pt x="182" y="143"/>
                  </a:cubicBezTo>
                  <a:cubicBezTo>
                    <a:pt x="238" y="171"/>
                    <a:pt x="307" y="185"/>
                    <a:pt x="363" y="213"/>
                  </a:cubicBezTo>
                  <a:cubicBezTo>
                    <a:pt x="614" y="325"/>
                    <a:pt x="879" y="464"/>
                    <a:pt x="1144" y="632"/>
                  </a:cubicBezTo>
                  <a:cubicBezTo>
                    <a:pt x="1214" y="687"/>
                    <a:pt x="1270" y="715"/>
                    <a:pt x="1340" y="771"/>
                  </a:cubicBezTo>
                  <a:lnTo>
                    <a:pt x="1423" y="841"/>
                  </a:lnTo>
                  <a:lnTo>
                    <a:pt x="1507" y="924"/>
                  </a:lnTo>
                  <a:cubicBezTo>
                    <a:pt x="1563" y="980"/>
                    <a:pt x="1632" y="1036"/>
                    <a:pt x="1688" y="1106"/>
                  </a:cubicBezTo>
                  <a:cubicBezTo>
                    <a:pt x="1730" y="1162"/>
                    <a:pt x="1786" y="1231"/>
                    <a:pt x="1856" y="1273"/>
                  </a:cubicBezTo>
                  <a:cubicBezTo>
                    <a:pt x="1911" y="1329"/>
                    <a:pt x="1967" y="1399"/>
                    <a:pt x="2009" y="1468"/>
                  </a:cubicBezTo>
                  <a:cubicBezTo>
                    <a:pt x="2065" y="1538"/>
                    <a:pt x="2121" y="1594"/>
                    <a:pt x="2176" y="1664"/>
                  </a:cubicBezTo>
                  <a:cubicBezTo>
                    <a:pt x="2218" y="1733"/>
                    <a:pt x="2274" y="1803"/>
                    <a:pt x="2316" y="1859"/>
                  </a:cubicBezTo>
                  <a:lnTo>
                    <a:pt x="2316" y="1873"/>
                  </a:lnTo>
                  <a:lnTo>
                    <a:pt x="2330" y="1887"/>
                  </a:lnTo>
                  <a:lnTo>
                    <a:pt x="2358" y="1943"/>
                  </a:lnTo>
                  <a:lnTo>
                    <a:pt x="2428" y="2040"/>
                  </a:lnTo>
                  <a:cubicBezTo>
                    <a:pt x="2609" y="2305"/>
                    <a:pt x="2748" y="2584"/>
                    <a:pt x="2888" y="2849"/>
                  </a:cubicBezTo>
                  <a:cubicBezTo>
                    <a:pt x="3013" y="3114"/>
                    <a:pt x="3125" y="3393"/>
                    <a:pt x="3237" y="3658"/>
                  </a:cubicBezTo>
                  <a:cubicBezTo>
                    <a:pt x="3334" y="3909"/>
                    <a:pt x="3404" y="4174"/>
                    <a:pt x="3502" y="4439"/>
                  </a:cubicBezTo>
                  <a:cubicBezTo>
                    <a:pt x="3571" y="4677"/>
                    <a:pt x="3641" y="4928"/>
                    <a:pt x="3683" y="5151"/>
                  </a:cubicBezTo>
                  <a:cubicBezTo>
                    <a:pt x="3711" y="5262"/>
                    <a:pt x="3739" y="5360"/>
                    <a:pt x="3753" y="5486"/>
                  </a:cubicBezTo>
                  <a:cubicBezTo>
                    <a:pt x="3781" y="5583"/>
                    <a:pt x="3795" y="5695"/>
                    <a:pt x="3795" y="5779"/>
                  </a:cubicBezTo>
                  <a:cubicBezTo>
                    <a:pt x="3808" y="5974"/>
                    <a:pt x="3822" y="6127"/>
                    <a:pt x="3822" y="6267"/>
                  </a:cubicBezTo>
                  <a:lnTo>
                    <a:pt x="3822" y="6685"/>
                  </a:lnTo>
                  <a:cubicBezTo>
                    <a:pt x="3822" y="6685"/>
                    <a:pt x="3808" y="6532"/>
                    <a:pt x="3781" y="6267"/>
                  </a:cubicBezTo>
                  <a:cubicBezTo>
                    <a:pt x="3753" y="6141"/>
                    <a:pt x="3725" y="5974"/>
                    <a:pt x="3683" y="5793"/>
                  </a:cubicBezTo>
                  <a:cubicBezTo>
                    <a:pt x="3669" y="5709"/>
                    <a:pt x="3655" y="5625"/>
                    <a:pt x="3613" y="5514"/>
                  </a:cubicBezTo>
                  <a:cubicBezTo>
                    <a:pt x="3599" y="5416"/>
                    <a:pt x="3543" y="5304"/>
                    <a:pt x="3516" y="5207"/>
                  </a:cubicBezTo>
                  <a:cubicBezTo>
                    <a:pt x="3474" y="5095"/>
                    <a:pt x="3446" y="4997"/>
                    <a:pt x="3390" y="4872"/>
                  </a:cubicBezTo>
                  <a:cubicBezTo>
                    <a:pt x="3362" y="4746"/>
                    <a:pt x="3306" y="4649"/>
                    <a:pt x="3251" y="4523"/>
                  </a:cubicBezTo>
                  <a:lnTo>
                    <a:pt x="3097" y="4161"/>
                  </a:lnTo>
                  <a:cubicBezTo>
                    <a:pt x="3041" y="4035"/>
                    <a:pt x="2986" y="3909"/>
                    <a:pt x="2916" y="3784"/>
                  </a:cubicBezTo>
                  <a:cubicBezTo>
                    <a:pt x="2804" y="3547"/>
                    <a:pt x="2665" y="3282"/>
                    <a:pt x="2497" y="3045"/>
                  </a:cubicBezTo>
                  <a:cubicBezTo>
                    <a:pt x="2344" y="2794"/>
                    <a:pt x="2190" y="2556"/>
                    <a:pt x="1995" y="2347"/>
                  </a:cubicBezTo>
                  <a:cubicBezTo>
                    <a:pt x="1995" y="2347"/>
                    <a:pt x="1967" y="2305"/>
                    <a:pt x="1925" y="2264"/>
                  </a:cubicBezTo>
                  <a:lnTo>
                    <a:pt x="1870" y="2208"/>
                  </a:lnTo>
                  <a:lnTo>
                    <a:pt x="1856" y="2194"/>
                  </a:lnTo>
                  <a:lnTo>
                    <a:pt x="1716" y="2054"/>
                  </a:lnTo>
                  <a:cubicBezTo>
                    <a:pt x="1660" y="1998"/>
                    <a:pt x="1619" y="1957"/>
                    <a:pt x="1563" y="1915"/>
                  </a:cubicBezTo>
                  <a:cubicBezTo>
                    <a:pt x="1507" y="1859"/>
                    <a:pt x="1451" y="1817"/>
                    <a:pt x="1395" y="1789"/>
                  </a:cubicBezTo>
                  <a:cubicBezTo>
                    <a:pt x="1354" y="1747"/>
                    <a:pt x="1298" y="1706"/>
                    <a:pt x="1228" y="1664"/>
                  </a:cubicBezTo>
                  <a:cubicBezTo>
                    <a:pt x="1172" y="1622"/>
                    <a:pt x="1102" y="1594"/>
                    <a:pt x="1047" y="1566"/>
                  </a:cubicBezTo>
                  <a:lnTo>
                    <a:pt x="963" y="1510"/>
                  </a:lnTo>
                  <a:lnTo>
                    <a:pt x="879" y="1454"/>
                  </a:lnTo>
                  <a:cubicBezTo>
                    <a:pt x="823" y="1427"/>
                    <a:pt x="754" y="1385"/>
                    <a:pt x="698" y="1371"/>
                  </a:cubicBezTo>
                  <a:cubicBezTo>
                    <a:pt x="475" y="1245"/>
                    <a:pt x="252" y="1148"/>
                    <a:pt x="28" y="1036"/>
                  </a:cubicBezTo>
                  <a:lnTo>
                    <a:pt x="1" y="1022"/>
                  </a:lnTo>
                  <a:lnTo>
                    <a:pt x="1" y="1022"/>
                  </a:lnTo>
                  <a:cubicBezTo>
                    <a:pt x="42" y="1120"/>
                    <a:pt x="98" y="1231"/>
                    <a:pt x="140" y="1357"/>
                  </a:cubicBezTo>
                  <a:cubicBezTo>
                    <a:pt x="196" y="1454"/>
                    <a:pt x="266" y="1566"/>
                    <a:pt x="335" y="1650"/>
                  </a:cubicBezTo>
                  <a:lnTo>
                    <a:pt x="349" y="1664"/>
                  </a:lnTo>
                  <a:cubicBezTo>
                    <a:pt x="377" y="1720"/>
                    <a:pt x="377" y="1775"/>
                    <a:pt x="391" y="1817"/>
                  </a:cubicBezTo>
                  <a:lnTo>
                    <a:pt x="447" y="1985"/>
                  </a:lnTo>
                  <a:cubicBezTo>
                    <a:pt x="461" y="2026"/>
                    <a:pt x="489" y="2082"/>
                    <a:pt x="531" y="2124"/>
                  </a:cubicBezTo>
                  <a:cubicBezTo>
                    <a:pt x="558" y="2166"/>
                    <a:pt x="600" y="2222"/>
                    <a:pt x="628" y="2264"/>
                  </a:cubicBezTo>
                  <a:cubicBezTo>
                    <a:pt x="823" y="2501"/>
                    <a:pt x="1005" y="2780"/>
                    <a:pt x="1228" y="2989"/>
                  </a:cubicBezTo>
                  <a:cubicBezTo>
                    <a:pt x="1312" y="3073"/>
                    <a:pt x="1395" y="3128"/>
                    <a:pt x="1493" y="3184"/>
                  </a:cubicBezTo>
                  <a:cubicBezTo>
                    <a:pt x="1577" y="3240"/>
                    <a:pt x="1674" y="3268"/>
                    <a:pt x="1786" y="3282"/>
                  </a:cubicBezTo>
                  <a:cubicBezTo>
                    <a:pt x="1842" y="3519"/>
                    <a:pt x="1953" y="3798"/>
                    <a:pt x="2121" y="3965"/>
                  </a:cubicBezTo>
                  <a:cubicBezTo>
                    <a:pt x="2190" y="4035"/>
                    <a:pt x="2232" y="4091"/>
                    <a:pt x="2302" y="4147"/>
                  </a:cubicBezTo>
                  <a:cubicBezTo>
                    <a:pt x="2372" y="4174"/>
                    <a:pt x="2442" y="4216"/>
                    <a:pt x="2539" y="4244"/>
                  </a:cubicBezTo>
                  <a:cubicBezTo>
                    <a:pt x="2637" y="4635"/>
                    <a:pt x="2748" y="4997"/>
                    <a:pt x="3055" y="5290"/>
                  </a:cubicBezTo>
                  <a:lnTo>
                    <a:pt x="3195" y="5430"/>
                  </a:lnTo>
                  <a:cubicBezTo>
                    <a:pt x="3264" y="5611"/>
                    <a:pt x="3320" y="5765"/>
                    <a:pt x="3376" y="5932"/>
                  </a:cubicBezTo>
                  <a:cubicBezTo>
                    <a:pt x="3530" y="6448"/>
                    <a:pt x="3613" y="6978"/>
                    <a:pt x="3683" y="7536"/>
                  </a:cubicBezTo>
                  <a:cubicBezTo>
                    <a:pt x="3753" y="8080"/>
                    <a:pt x="3795" y="8638"/>
                    <a:pt x="3822" y="9196"/>
                  </a:cubicBezTo>
                  <a:cubicBezTo>
                    <a:pt x="3822" y="9210"/>
                    <a:pt x="3836" y="9238"/>
                    <a:pt x="3836" y="9252"/>
                  </a:cubicBezTo>
                  <a:cubicBezTo>
                    <a:pt x="3962" y="8889"/>
                    <a:pt x="4004" y="8471"/>
                    <a:pt x="4032" y="8080"/>
                  </a:cubicBezTo>
                  <a:cubicBezTo>
                    <a:pt x="4087" y="7606"/>
                    <a:pt x="4157" y="7118"/>
                    <a:pt x="4171" y="6643"/>
                  </a:cubicBezTo>
                  <a:lnTo>
                    <a:pt x="4171" y="5988"/>
                  </a:lnTo>
                  <a:cubicBezTo>
                    <a:pt x="4255" y="5876"/>
                    <a:pt x="4297" y="5709"/>
                    <a:pt x="4311" y="5527"/>
                  </a:cubicBezTo>
                  <a:cubicBezTo>
                    <a:pt x="4325" y="5360"/>
                    <a:pt x="4352" y="5165"/>
                    <a:pt x="4352" y="5025"/>
                  </a:cubicBezTo>
                  <a:cubicBezTo>
                    <a:pt x="4352" y="4886"/>
                    <a:pt x="4352" y="4760"/>
                    <a:pt x="4311" y="4663"/>
                  </a:cubicBezTo>
                  <a:cubicBezTo>
                    <a:pt x="4297" y="4551"/>
                    <a:pt x="4241" y="4453"/>
                    <a:pt x="4213" y="4356"/>
                  </a:cubicBezTo>
                  <a:cubicBezTo>
                    <a:pt x="4227" y="4286"/>
                    <a:pt x="4227" y="4174"/>
                    <a:pt x="4227" y="4105"/>
                  </a:cubicBezTo>
                  <a:lnTo>
                    <a:pt x="4227" y="4007"/>
                  </a:lnTo>
                  <a:lnTo>
                    <a:pt x="4227" y="3895"/>
                  </a:lnTo>
                  <a:lnTo>
                    <a:pt x="4171" y="3630"/>
                  </a:lnTo>
                  <a:cubicBezTo>
                    <a:pt x="4157" y="3547"/>
                    <a:pt x="4115" y="3463"/>
                    <a:pt x="4087" y="3365"/>
                  </a:cubicBezTo>
                  <a:cubicBezTo>
                    <a:pt x="4074" y="3324"/>
                    <a:pt x="4032" y="3268"/>
                    <a:pt x="4018" y="3212"/>
                  </a:cubicBezTo>
                  <a:lnTo>
                    <a:pt x="4018" y="3198"/>
                  </a:lnTo>
                  <a:cubicBezTo>
                    <a:pt x="4032" y="3114"/>
                    <a:pt x="4032" y="3003"/>
                    <a:pt x="4032" y="2919"/>
                  </a:cubicBezTo>
                  <a:cubicBezTo>
                    <a:pt x="4032" y="2808"/>
                    <a:pt x="4018" y="2724"/>
                    <a:pt x="3976" y="2612"/>
                  </a:cubicBezTo>
                  <a:cubicBezTo>
                    <a:pt x="3962" y="2542"/>
                    <a:pt x="3934" y="2473"/>
                    <a:pt x="3892" y="2417"/>
                  </a:cubicBezTo>
                  <a:cubicBezTo>
                    <a:pt x="3864" y="2347"/>
                    <a:pt x="3822" y="2291"/>
                    <a:pt x="3767" y="2222"/>
                  </a:cubicBezTo>
                  <a:cubicBezTo>
                    <a:pt x="3683" y="2096"/>
                    <a:pt x="3585" y="1998"/>
                    <a:pt x="3460" y="1915"/>
                  </a:cubicBezTo>
                  <a:cubicBezTo>
                    <a:pt x="3460" y="1817"/>
                    <a:pt x="3460" y="1733"/>
                    <a:pt x="3418" y="1650"/>
                  </a:cubicBezTo>
                  <a:cubicBezTo>
                    <a:pt x="3460" y="1524"/>
                    <a:pt x="3432" y="1468"/>
                    <a:pt x="3390" y="1399"/>
                  </a:cubicBezTo>
                  <a:cubicBezTo>
                    <a:pt x="3362" y="1357"/>
                    <a:pt x="3320" y="1273"/>
                    <a:pt x="3264" y="1231"/>
                  </a:cubicBezTo>
                  <a:cubicBezTo>
                    <a:pt x="3223" y="1176"/>
                    <a:pt x="3181" y="1106"/>
                    <a:pt x="3125" y="1050"/>
                  </a:cubicBezTo>
                  <a:lnTo>
                    <a:pt x="2972" y="897"/>
                  </a:lnTo>
                  <a:cubicBezTo>
                    <a:pt x="2874" y="799"/>
                    <a:pt x="2720" y="701"/>
                    <a:pt x="2623" y="618"/>
                  </a:cubicBezTo>
                  <a:cubicBezTo>
                    <a:pt x="2497" y="534"/>
                    <a:pt x="2372" y="464"/>
                    <a:pt x="2260" y="408"/>
                  </a:cubicBezTo>
                  <a:cubicBezTo>
                    <a:pt x="2093" y="325"/>
                    <a:pt x="1939" y="269"/>
                    <a:pt x="1800" y="227"/>
                  </a:cubicBezTo>
                  <a:cubicBezTo>
                    <a:pt x="1660" y="199"/>
                    <a:pt x="1549" y="185"/>
                    <a:pt x="1409" y="171"/>
                  </a:cubicBezTo>
                  <a:cubicBezTo>
                    <a:pt x="1164" y="56"/>
                    <a:pt x="923" y="0"/>
                    <a:pt x="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5" name="Google Shape;1945;p16"/>
          <p:cNvGrpSpPr/>
          <p:nvPr/>
        </p:nvGrpSpPr>
        <p:grpSpPr>
          <a:xfrm rot="5400000">
            <a:off x="6323450" y="-1889401"/>
            <a:ext cx="1116200" cy="4524329"/>
            <a:chOff x="211050" y="409400"/>
            <a:chExt cx="1116200" cy="4524329"/>
          </a:xfrm>
        </p:grpSpPr>
        <p:sp>
          <p:nvSpPr>
            <p:cNvPr id="1946" name="Google Shape;1946;p16"/>
            <p:cNvSpPr/>
            <p:nvPr/>
          </p:nvSpPr>
          <p:spPr>
            <a:xfrm>
              <a:off x="446589" y="2866930"/>
              <a:ext cx="469020" cy="545741"/>
            </a:xfrm>
            <a:custGeom>
              <a:avLst/>
              <a:gdLst/>
              <a:ahLst/>
              <a:cxnLst/>
              <a:rect l="l" t="t" r="r" b="b"/>
              <a:pathLst>
                <a:path w="10825" h="12595" extrusionOk="0">
                  <a:moveTo>
                    <a:pt x="4827" y="1"/>
                  </a:moveTo>
                  <a:cubicBezTo>
                    <a:pt x="4796" y="12"/>
                    <a:pt x="4765" y="24"/>
                    <a:pt x="4734" y="36"/>
                  </a:cubicBezTo>
                  <a:lnTo>
                    <a:pt x="4734" y="36"/>
                  </a:lnTo>
                  <a:cubicBezTo>
                    <a:pt x="4796" y="21"/>
                    <a:pt x="4827" y="1"/>
                    <a:pt x="4827" y="1"/>
                  </a:cubicBezTo>
                  <a:close/>
                  <a:moveTo>
                    <a:pt x="4734" y="36"/>
                  </a:moveTo>
                  <a:cubicBezTo>
                    <a:pt x="4724" y="38"/>
                    <a:pt x="4713" y="41"/>
                    <a:pt x="4701" y="43"/>
                  </a:cubicBezTo>
                  <a:cubicBezTo>
                    <a:pt x="4632" y="70"/>
                    <a:pt x="4506" y="112"/>
                    <a:pt x="4367" y="168"/>
                  </a:cubicBezTo>
                  <a:cubicBezTo>
                    <a:pt x="4074" y="280"/>
                    <a:pt x="3655" y="461"/>
                    <a:pt x="3181" y="796"/>
                  </a:cubicBezTo>
                  <a:cubicBezTo>
                    <a:pt x="2944" y="949"/>
                    <a:pt x="2679" y="1144"/>
                    <a:pt x="2414" y="1382"/>
                  </a:cubicBezTo>
                  <a:cubicBezTo>
                    <a:pt x="2163" y="1605"/>
                    <a:pt x="1898" y="1884"/>
                    <a:pt x="1633" y="2205"/>
                  </a:cubicBezTo>
                  <a:cubicBezTo>
                    <a:pt x="1131" y="2832"/>
                    <a:pt x="656" y="3655"/>
                    <a:pt x="377" y="4604"/>
                  </a:cubicBezTo>
                  <a:cubicBezTo>
                    <a:pt x="85" y="5566"/>
                    <a:pt x="1" y="6682"/>
                    <a:pt x="210" y="7812"/>
                  </a:cubicBezTo>
                  <a:cubicBezTo>
                    <a:pt x="238" y="7951"/>
                    <a:pt x="252" y="8091"/>
                    <a:pt x="294" y="8230"/>
                  </a:cubicBezTo>
                  <a:lnTo>
                    <a:pt x="350" y="8440"/>
                  </a:lnTo>
                  <a:cubicBezTo>
                    <a:pt x="363" y="8509"/>
                    <a:pt x="391" y="8579"/>
                    <a:pt x="419" y="8649"/>
                  </a:cubicBezTo>
                  <a:cubicBezTo>
                    <a:pt x="503" y="8928"/>
                    <a:pt x="601" y="9235"/>
                    <a:pt x="740" y="9486"/>
                  </a:cubicBezTo>
                  <a:cubicBezTo>
                    <a:pt x="880" y="9765"/>
                    <a:pt x="1047" y="10030"/>
                    <a:pt x="1228" y="10281"/>
                  </a:cubicBezTo>
                  <a:cubicBezTo>
                    <a:pt x="1424" y="10518"/>
                    <a:pt x="1633" y="10769"/>
                    <a:pt x="1856" y="10992"/>
                  </a:cubicBezTo>
                  <a:cubicBezTo>
                    <a:pt x="2763" y="11885"/>
                    <a:pt x="4046" y="12471"/>
                    <a:pt x="5385" y="12582"/>
                  </a:cubicBezTo>
                  <a:cubicBezTo>
                    <a:pt x="5508" y="12590"/>
                    <a:pt x="5632" y="12594"/>
                    <a:pt x="5758" y="12594"/>
                  </a:cubicBezTo>
                  <a:cubicBezTo>
                    <a:pt x="6301" y="12594"/>
                    <a:pt x="6861" y="12520"/>
                    <a:pt x="7394" y="12373"/>
                  </a:cubicBezTo>
                  <a:lnTo>
                    <a:pt x="7631" y="12303"/>
                  </a:lnTo>
                  <a:lnTo>
                    <a:pt x="7882" y="12206"/>
                  </a:lnTo>
                  <a:cubicBezTo>
                    <a:pt x="7965" y="12178"/>
                    <a:pt x="8035" y="12164"/>
                    <a:pt x="8119" y="12108"/>
                  </a:cubicBezTo>
                  <a:lnTo>
                    <a:pt x="8342" y="11983"/>
                  </a:lnTo>
                  <a:cubicBezTo>
                    <a:pt x="8663" y="11829"/>
                    <a:pt x="8942" y="11620"/>
                    <a:pt x="9207" y="11397"/>
                  </a:cubicBezTo>
                  <a:cubicBezTo>
                    <a:pt x="10225" y="10462"/>
                    <a:pt x="10825" y="9067"/>
                    <a:pt x="10741" y="7714"/>
                  </a:cubicBezTo>
                  <a:cubicBezTo>
                    <a:pt x="10713" y="7533"/>
                    <a:pt x="10713" y="7379"/>
                    <a:pt x="10685" y="7212"/>
                  </a:cubicBezTo>
                  <a:lnTo>
                    <a:pt x="10630" y="6961"/>
                  </a:lnTo>
                  <a:cubicBezTo>
                    <a:pt x="10630" y="6933"/>
                    <a:pt x="10616" y="6877"/>
                    <a:pt x="10602" y="6835"/>
                  </a:cubicBezTo>
                  <a:lnTo>
                    <a:pt x="10560" y="6724"/>
                  </a:lnTo>
                  <a:lnTo>
                    <a:pt x="10490" y="6473"/>
                  </a:lnTo>
                  <a:cubicBezTo>
                    <a:pt x="10462" y="6389"/>
                    <a:pt x="10420" y="6319"/>
                    <a:pt x="10406" y="6236"/>
                  </a:cubicBezTo>
                  <a:lnTo>
                    <a:pt x="10351" y="6110"/>
                  </a:lnTo>
                  <a:cubicBezTo>
                    <a:pt x="10337" y="6068"/>
                    <a:pt x="10323" y="6040"/>
                    <a:pt x="10295" y="5985"/>
                  </a:cubicBezTo>
                  <a:lnTo>
                    <a:pt x="10183" y="5761"/>
                  </a:lnTo>
                  <a:cubicBezTo>
                    <a:pt x="9835" y="5190"/>
                    <a:pt x="9346" y="4701"/>
                    <a:pt x="8761" y="4381"/>
                  </a:cubicBezTo>
                  <a:cubicBezTo>
                    <a:pt x="8230" y="4096"/>
                    <a:pt x="7639" y="3931"/>
                    <a:pt x="7055" y="3931"/>
                  </a:cubicBezTo>
                  <a:cubicBezTo>
                    <a:pt x="7010" y="3931"/>
                    <a:pt x="6965" y="3932"/>
                    <a:pt x="6919" y="3934"/>
                  </a:cubicBezTo>
                  <a:cubicBezTo>
                    <a:pt x="6836" y="3934"/>
                    <a:pt x="6766" y="3948"/>
                    <a:pt x="6696" y="3948"/>
                  </a:cubicBezTo>
                  <a:cubicBezTo>
                    <a:pt x="6626" y="3948"/>
                    <a:pt x="6529" y="3948"/>
                    <a:pt x="6459" y="3962"/>
                  </a:cubicBezTo>
                  <a:cubicBezTo>
                    <a:pt x="6306" y="4004"/>
                    <a:pt x="6152" y="4018"/>
                    <a:pt x="6013" y="4074"/>
                  </a:cubicBezTo>
                  <a:cubicBezTo>
                    <a:pt x="5943" y="4088"/>
                    <a:pt x="5873" y="4102"/>
                    <a:pt x="5789" y="4143"/>
                  </a:cubicBezTo>
                  <a:cubicBezTo>
                    <a:pt x="5720" y="4171"/>
                    <a:pt x="5650" y="4185"/>
                    <a:pt x="5580" y="4227"/>
                  </a:cubicBezTo>
                  <a:lnTo>
                    <a:pt x="5371" y="4325"/>
                  </a:lnTo>
                  <a:cubicBezTo>
                    <a:pt x="5301" y="4367"/>
                    <a:pt x="5232" y="4394"/>
                    <a:pt x="5176" y="4450"/>
                  </a:cubicBezTo>
                  <a:cubicBezTo>
                    <a:pt x="4785" y="4701"/>
                    <a:pt x="4464" y="5022"/>
                    <a:pt x="4227" y="5399"/>
                  </a:cubicBezTo>
                  <a:cubicBezTo>
                    <a:pt x="3990" y="5761"/>
                    <a:pt x="3851" y="6180"/>
                    <a:pt x="3795" y="6598"/>
                  </a:cubicBezTo>
                  <a:cubicBezTo>
                    <a:pt x="3739" y="6961"/>
                    <a:pt x="3767" y="7324"/>
                    <a:pt x="3837" y="7672"/>
                  </a:cubicBezTo>
                  <a:cubicBezTo>
                    <a:pt x="3851" y="7770"/>
                    <a:pt x="3879" y="7854"/>
                    <a:pt x="3906" y="7937"/>
                  </a:cubicBezTo>
                  <a:cubicBezTo>
                    <a:pt x="3920" y="8021"/>
                    <a:pt x="3976" y="8119"/>
                    <a:pt x="4004" y="8202"/>
                  </a:cubicBezTo>
                  <a:cubicBezTo>
                    <a:pt x="4046" y="8286"/>
                    <a:pt x="4088" y="8370"/>
                    <a:pt x="4130" y="8440"/>
                  </a:cubicBezTo>
                  <a:cubicBezTo>
                    <a:pt x="4185" y="8509"/>
                    <a:pt x="4227" y="8607"/>
                    <a:pt x="4283" y="8677"/>
                  </a:cubicBezTo>
                  <a:cubicBezTo>
                    <a:pt x="4506" y="8970"/>
                    <a:pt x="4813" y="9207"/>
                    <a:pt x="5134" y="9374"/>
                  </a:cubicBezTo>
                  <a:cubicBezTo>
                    <a:pt x="5469" y="9528"/>
                    <a:pt x="5859" y="9611"/>
                    <a:pt x="6222" y="9611"/>
                  </a:cubicBezTo>
                  <a:lnTo>
                    <a:pt x="6361" y="9611"/>
                  </a:lnTo>
                  <a:cubicBezTo>
                    <a:pt x="6417" y="9611"/>
                    <a:pt x="6459" y="9597"/>
                    <a:pt x="6515" y="9597"/>
                  </a:cubicBezTo>
                  <a:cubicBezTo>
                    <a:pt x="6571" y="9597"/>
                    <a:pt x="6626" y="9583"/>
                    <a:pt x="6668" y="9555"/>
                  </a:cubicBezTo>
                  <a:cubicBezTo>
                    <a:pt x="6724" y="9542"/>
                    <a:pt x="6780" y="9542"/>
                    <a:pt x="6836" y="9528"/>
                  </a:cubicBezTo>
                  <a:cubicBezTo>
                    <a:pt x="7017" y="9472"/>
                    <a:pt x="7254" y="9388"/>
                    <a:pt x="7435" y="9263"/>
                  </a:cubicBezTo>
                  <a:cubicBezTo>
                    <a:pt x="7826" y="9025"/>
                    <a:pt x="8133" y="8621"/>
                    <a:pt x="8272" y="8147"/>
                  </a:cubicBezTo>
                  <a:cubicBezTo>
                    <a:pt x="8384" y="7840"/>
                    <a:pt x="8398" y="7505"/>
                    <a:pt x="8328" y="7170"/>
                  </a:cubicBezTo>
                  <a:cubicBezTo>
                    <a:pt x="8328" y="7114"/>
                    <a:pt x="8300" y="7073"/>
                    <a:pt x="8300" y="7003"/>
                  </a:cubicBezTo>
                  <a:cubicBezTo>
                    <a:pt x="8272" y="6947"/>
                    <a:pt x="8258" y="6877"/>
                    <a:pt x="8244" y="6822"/>
                  </a:cubicBezTo>
                  <a:cubicBezTo>
                    <a:pt x="8175" y="6654"/>
                    <a:pt x="8091" y="6487"/>
                    <a:pt x="7965" y="6347"/>
                  </a:cubicBezTo>
                  <a:cubicBezTo>
                    <a:pt x="7840" y="6208"/>
                    <a:pt x="7700" y="6096"/>
                    <a:pt x="7561" y="5999"/>
                  </a:cubicBezTo>
                  <a:cubicBezTo>
                    <a:pt x="7408" y="5901"/>
                    <a:pt x="7254" y="5831"/>
                    <a:pt x="7073" y="5789"/>
                  </a:cubicBezTo>
                  <a:cubicBezTo>
                    <a:pt x="6944" y="5768"/>
                    <a:pt x="6808" y="5738"/>
                    <a:pt x="6675" y="5738"/>
                  </a:cubicBezTo>
                  <a:cubicBezTo>
                    <a:pt x="6635" y="5738"/>
                    <a:pt x="6596" y="5741"/>
                    <a:pt x="6557" y="5747"/>
                  </a:cubicBezTo>
                  <a:cubicBezTo>
                    <a:pt x="6585" y="5720"/>
                    <a:pt x="6626" y="5706"/>
                    <a:pt x="6640" y="5692"/>
                  </a:cubicBezTo>
                  <a:lnTo>
                    <a:pt x="6710" y="5622"/>
                  </a:lnTo>
                  <a:cubicBezTo>
                    <a:pt x="6738" y="5608"/>
                    <a:pt x="6766" y="5580"/>
                    <a:pt x="6780" y="5552"/>
                  </a:cubicBezTo>
                  <a:cubicBezTo>
                    <a:pt x="6808" y="5469"/>
                    <a:pt x="6710" y="5371"/>
                    <a:pt x="6459" y="5343"/>
                  </a:cubicBezTo>
                  <a:lnTo>
                    <a:pt x="6250" y="5343"/>
                  </a:lnTo>
                  <a:cubicBezTo>
                    <a:pt x="6180" y="5343"/>
                    <a:pt x="6096" y="5357"/>
                    <a:pt x="6013" y="5371"/>
                  </a:cubicBezTo>
                  <a:cubicBezTo>
                    <a:pt x="5817" y="5413"/>
                    <a:pt x="5622" y="5496"/>
                    <a:pt x="5413" y="5636"/>
                  </a:cubicBezTo>
                  <a:cubicBezTo>
                    <a:pt x="5232" y="5775"/>
                    <a:pt x="5036" y="5957"/>
                    <a:pt x="4897" y="6180"/>
                  </a:cubicBezTo>
                  <a:cubicBezTo>
                    <a:pt x="4757" y="6403"/>
                    <a:pt x="4646" y="6668"/>
                    <a:pt x="4618" y="6947"/>
                  </a:cubicBezTo>
                  <a:cubicBezTo>
                    <a:pt x="4576" y="7226"/>
                    <a:pt x="4604" y="7505"/>
                    <a:pt x="4688" y="7770"/>
                  </a:cubicBezTo>
                  <a:lnTo>
                    <a:pt x="4715" y="7868"/>
                  </a:lnTo>
                  <a:lnTo>
                    <a:pt x="4715" y="7882"/>
                  </a:lnTo>
                  <a:lnTo>
                    <a:pt x="4743" y="7937"/>
                  </a:lnTo>
                  <a:lnTo>
                    <a:pt x="4743" y="7951"/>
                  </a:lnTo>
                  <a:lnTo>
                    <a:pt x="4757" y="7979"/>
                  </a:lnTo>
                  <a:lnTo>
                    <a:pt x="4785" y="8049"/>
                  </a:lnTo>
                  <a:cubicBezTo>
                    <a:pt x="4813" y="8077"/>
                    <a:pt x="4827" y="8133"/>
                    <a:pt x="4855" y="8161"/>
                  </a:cubicBezTo>
                  <a:cubicBezTo>
                    <a:pt x="4883" y="8188"/>
                    <a:pt x="4883" y="8202"/>
                    <a:pt x="4897" y="8216"/>
                  </a:cubicBezTo>
                  <a:lnTo>
                    <a:pt x="4925" y="8272"/>
                  </a:lnTo>
                  <a:cubicBezTo>
                    <a:pt x="4953" y="8300"/>
                    <a:pt x="4967" y="8328"/>
                    <a:pt x="4994" y="8356"/>
                  </a:cubicBezTo>
                  <a:cubicBezTo>
                    <a:pt x="4980" y="8398"/>
                    <a:pt x="5036" y="8467"/>
                    <a:pt x="5078" y="8495"/>
                  </a:cubicBezTo>
                  <a:cubicBezTo>
                    <a:pt x="5245" y="8663"/>
                    <a:pt x="5399" y="8760"/>
                    <a:pt x="5580" y="8830"/>
                  </a:cubicBezTo>
                  <a:cubicBezTo>
                    <a:pt x="5734" y="8900"/>
                    <a:pt x="5887" y="8942"/>
                    <a:pt x="6027" y="8956"/>
                  </a:cubicBezTo>
                  <a:cubicBezTo>
                    <a:pt x="6056" y="8957"/>
                    <a:pt x="6084" y="8958"/>
                    <a:pt x="6112" y="8958"/>
                  </a:cubicBezTo>
                  <a:cubicBezTo>
                    <a:pt x="6348" y="8958"/>
                    <a:pt x="6528" y="8907"/>
                    <a:pt x="6640" y="8844"/>
                  </a:cubicBezTo>
                  <a:cubicBezTo>
                    <a:pt x="6738" y="8816"/>
                    <a:pt x="6808" y="8760"/>
                    <a:pt x="6850" y="8719"/>
                  </a:cubicBezTo>
                  <a:cubicBezTo>
                    <a:pt x="6877" y="8691"/>
                    <a:pt x="6877" y="8663"/>
                    <a:pt x="6864" y="8635"/>
                  </a:cubicBezTo>
                  <a:cubicBezTo>
                    <a:pt x="6864" y="8579"/>
                    <a:pt x="6822" y="8551"/>
                    <a:pt x="6738" y="8523"/>
                  </a:cubicBezTo>
                  <a:cubicBezTo>
                    <a:pt x="6668" y="8481"/>
                    <a:pt x="6571" y="8454"/>
                    <a:pt x="6431" y="8412"/>
                  </a:cubicBezTo>
                  <a:cubicBezTo>
                    <a:pt x="6306" y="8370"/>
                    <a:pt x="6166" y="8300"/>
                    <a:pt x="6027" y="8216"/>
                  </a:cubicBezTo>
                  <a:cubicBezTo>
                    <a:pt x="5887" y="8133"/>
                    <a:pt x="5748" y="7993"/>
                    <a:pt x="5664" y="7812"/>
                  </a:cubicBezTo>
                  <a:cubicBezTo>
                    <a:pt x="5497" y="7519"/>
                    <a:pt x="5483" y="7101"/>
                    <a:pt x="5636" y="6766"/>
                  </a:cubicBezTo>
                  <a:cubicBezTo>
                    <a:pt x="5734" y="6598"/>
                    <a:pt x="5845" y="6459"/>
                    <a:pt x="6013" y="6347"/>
                  </a:cubicBezTo>
                  <a:cubicBezTo>
                    <a:pt x="6166" y="6250"/>
                    <a:pt x="6333" y="6180"/>
                    <a:pt x="6515" y="6138"/>
                  </a:cubicBezTo>
                  <a:cubicBezTo>
                    <a:pt x="6593" y="6128"/>
                    <a:pt x="6669" y="6123"/>
                    <a:pt x="6746" y="6123"/>
                  </a:cubicBezTo>
                  <a:cubicBezTo>
                    <a:pt x="6998" y="6123"/>
                    <a:pt x="7242" y="6180"/>
                    <a:pt x="7477" y="6319"/>
                  </a:cubicBezTo>
                  <a:cubicBezTo>
                    <a:pt x="7770" y="6487"/>
                    <a:pt x="7979" y="6780"/>
                    <a:pt x="8105" y="7087"/>
                  </a:cubicBezTo>
                  <a:cubicBezTo>
                    <a:pt x="8189" y="7379"/>
                    <a:pt x="8203" y="7672"/>
                    <a:pt x="8133" y="7979"/>
                  </a:cubicBezTo>
                  <a:cubicBezTo>
                    <a:pt x="8077" y="8258"/>
                    <a:pt x="7965" y="8537"/>
                    <a:pt x="7784" y="8746"/>
                  </a:cubicBezTo>
                  <a:cubicBezTo>
                    <a:pt x="7589" y="8984"/>
                    <a:pt x="7352" y="9179"/>
                    <a:pt x="7073" y="9276"/>
                  </a:cubicBezTo>
                  <a:cubicBezTo>
                    <a:pt x="6794" y="9402"/>
                    <a:pt x="6501" y="9458"/>
                    <a:pt x="6180" y="9458"/>
                  </a:cubicBezTo>
                  <a:cubicBezTo>
                    <a:pt x="5566" y="9458"/>
                    <a:pt x="4967" y="9193"/>
                    <a:pt x="4548" y="8746"/>
                  </a:cubicBezTo>
                  <a:cubicBezTo>
                    <a:pt x="4367" y="8551"/>
                    <a:pt x="4227" y="8328"/>
                    <a:pt x="4130" y="8077"/>
                  </a:cubicBezTo>
                  <a:cubicBezTo>
                    <a:pt x="4074" y="7951"/>
                    <a:pt x="4032" y="7840"/>
                    <a:pt x="4004" y="7714"/>
                  </a:cubicBezTo>
                  <a:cubicBezTo>
                    <a:pt x="3990" y="7645"/>
                    <a:pt x="3990" y="7589"/>
                    <a:pt x="3962" y="7519"/>
                  </a:cubicBezTo>
                  <a:lnTo>
                    <a:pt x="3948" y="7421"/>
                  </a:lnTo>
                  <a:cubicBezTo>
                    <a:pt x="3948" y="7379"/>
                    <a:pt x="3948" y="7352"/>
                    <a:pt x="3934" y="7310"/>
                  </a:cubicBezTo>
                  <a:lnTo>
                    <a:pt x="3920" y="7114"/>
                  </a:lnTo>
                  <a:lnTo>
                    <a:pt x="3920" y="6933"/>
                  </a:lnTo>
                  <a:cubicBezTo>
                    <a:pt x="3920" y="6863"/>
                    <a:pt x="3920" y="6808"/>
                    <a:pt x="3934" y="6738"/>
                  </a:cubicBezTo>
                  <a:cubicBezTo>
                    <a:pt x="3948" y="6668"/>
                    <a:pt x="3948" y="6612"/>
                    <a:pt x="3948" y="6543"/>
                  </a:cubicBezTo>
                  <a:cubicBezTo>
                    <a:pt x="4004" y="6278"/>
                    <a:pt x="4074" y="6040"/>
                    <a:pt x="4199" y="5789"/>
                  </a:cubicBezTo>
                  <a:cubicBezTo>
                    <a:pt x="4311" y="5566"/>
                    <a:pt x="4450" y="5343"/>
                    <a:pt x="4632" y="5148"/>
                  </a:cubicBezTo>
                  <a:cubicBezTo>
                    <a:pt x="4660" y="5092"/>
                    <a:pt x="4715" y="5064"/>
                    <a:pt x="4771" y="5008"/>
                  </a:cubicBezTo>
                  <a:lnTo>
                    <a:pt x="4841" y="4938"/>
                  </a:lnTo>
                  <a:cubicBezTo>
                    <a:pt x="4855" y="4925"/>
                    <a:pt x="4897" y="4911"/>
                    <a:pt x="4911" y="4869"/>
                  </a:cubicBezTo>
                  <a:cubicBezTo>
                    <a:pt x="4967" y="4841"/>
                    <a:pt x="5008" y="4785"/>
                    <a:pt x="5064" y="4743"/>
                  </a:cubicBezTo>
                  <a:cubicBezTo>
                    <a:pt x="5120" y="4715"/>
                    <a:pt x="5176" y="4673"/>
                    <a:pt x="5245" y="4646"/>
                  </a:cubicBezTo>
                  <a:cubicBezTo>
                    <a:pt x="5301" y="4604"/>
                    <a:pt x="5357" y="4576"/>
                    <a:pt x="5427" y="4534"/>
                  </a:cubicBezTo>
                  <a:cubicBezTo>
                    <a:pt x="5511" y="4506"/>
                    <a:pt x="5552" y="4464"/>
                    <a:pt x="5622" y="4450"/>
                  </a:cubicBezTo>
                  <a:cubicBezTo>
                    <a:pt x="5692" y="4422"/>
                    <a:pt x="5762" y="4394"/>
                    <a:pt x="5831" y="4367"/>
                  </a:cubicBezTo>
                  <a:lnTo>
                    <a:pt x="6041" y="4311"/>
                  </a:lnTo>
                  <a:cubicBezTo>
                    <a:pt x="6180" y="4255"/>
                    <a:pt x="6320" y="4241"/>
                    <a:pt x="6473" y="4227"/>
                  </a:cubicBezTo>
                  <a:cubicBezTo>
                    <a:pt x="6543" y="4213"/>
                    <a:pt x="6612" y="4213"/>
                    <a:pt x="6710" y="4213"/>
                  </a:cubicBezTo>
                  <a:cubicBezTo>
                    <a:pt x="6780" y="4213"/>
                    <a:pt x="6850" y="4185"/>
                    <a:pt x="6933" y="4185"/>
                  </a:cubicBezTo>
                  <a:cubicBezTo>
                    <a:pt x="7519" y="4185"/>
                    <a:pt x="8133" y="4325"/>
                    <a:pt x="8677" y="4646"/>
                  </a:cubicBezTo>
                  <a:cubicBezTo>
                    <a:pt x="8995" y="4831"/>
                    <a:pt x="9288" y="5054"/>
                    <a:pt x="9544" y="5315"/>
                  </a:cubicBezTo>
                  <a:lnTo>
                    <a:pt x="9544" y="5315"/>
                  </a:lnTo>
                  <a:cubicBezTo>
                    <a:pt x="9379" y="5152"/>
                    <a:pt x="9085" y="4943"/>
                    <a:pt x="8802" y="4841"/>
                  </a:cubicBezTo>
                  <a:cubicBezTo>
                    <a:pt x="8733" y="4799"/>
                    <a:pt x="8635" y="4785"/>
                    <a:pt x="8565" y="4771"/>
                  </a:cubicBezTo>
                  <a:lnTo>
                    <a:pt x="8356" y="4715"/>
                  </a:lnTo>
                  <a:cubicBezTo>
                    <a:pt x="8244" y="4701"/>
                    <a:pt x="8133" y="4701"/>
                    <a:pt x="8105" y="4701"/>
                  </a:cubicBezTo>
                  <a:cubicBezTo>
                    <a:pt x="8007" y="4715"/>
                    <a:pt x="8049" y="4771"/>
                    <a:pt x="8147" y="4841"/>
                  </a:cubicBezTo>
                  <a:cubicBezTo>
                    <a:pt x="8203" y="4869"/>
                    <a:pt x="8272" y="4911"/>
                    <a:pt x="8342" y="4952"/>
                  </a:cubicBezTo>
                  <a:cubicBezTo>
                    <a:pt x="8412" y="5008"/>
                    <a:pt x="8496" y="5064"/>
                    <a:pt x="8607" y="5120"/>
                  </a:cubicBezTo>
                  <a:cubicBezTo>
                    <a:pt x="8774" y="5231"/>
                    <a:pt x="8970" y="5371"/>
                    <a:pt x="9123" y="5510"/>
                  </a:cubicBezTo>
                  <a:cubicBezTo>
                    <a:pt x="9291" y="5650"/>
                    <a:pt x="9388" y="5817"/>
                    <a:pt x="9458" y="5887"/>
                  </a:cubicBezTo>
                  <a:cubicBezTo>
                    <a:pt x="9500" y="5929"/>
                    <a:pt x="9528" y="5985"/>
                    <a:pt x="9570" y="6054"/>
                  </a:cubicBezTo>
                  <a:lnTo>
                    <a:pt x="9611" y="6138"/>
                  </a:lnTo>
                  <a:lnTo>
                    <a:pt x="9667" y="6236"/>
                  </a:lnTo>
                  <a:cubicBezTo>
                    <a:pt x="9709" y="6278"/>
                    <a:pt x="9737" y="6347"/>
                    <a:pt x="9779" y="6403"/>
                  </a:cubicBezTo>
                  <a:cubicBezTo>
                    <a:pt x="9807" y="6459"/>
                    <a:pt x="9835" y="6529"/>
                    <a:pt x="9862" y="6584"/>
                  </a:cubicBezTo>
                  <a:cubicBezTo>
                    <a:pt x="9918" y="6696"/>
                    <a:pt x="9960" y="6822"/>
                    <a:pt x="10002" y="6947"/>
                  </a:cubicBezTo>
                  <a:cubicBezTo>
                    <a:pt x="10058" y="7073"/>
                    <a:pt x="10072" y="7212"/>
                    <a:pt x="10114" y="7324"/>
                  </a:cubicBezTo>
                  <a:cubicBezTo>
                    <a:pt x="10002" y="7073"/>
                    <a:pt x="9849" y="6905"/>
                    <a:pt x="9723" y="6835"/>
                  </a:cubicBezTo>
                  <a:cubicBezTo>
                    <a:pt x="9683" y="6813"/>
                    <a:pt x="9647" y="6802"/>
                    <a:pt x="9615" y="6802"/>
                  </a:cubicBezTo>
                  <a:cubicBezTo>
                    <a:pt x="9546" y="6802"/>
                    <a:pt x="9492" y="6852"/>
                    <a:pt x="9444" y="6947"/>
                  </a:cubicBezTo>
                  <a:cubicBezTo>
                    <a:pt x="9416" y="7003"/>
                    <a:pt x="9430" y="7101"/>
                    <a:pt x="9444" y="7212"/>
                  </a:cubicBezTo>
                  <a:cubicBezTo>
                    <a:pt x="9458" y="7310"/>
                    <a:pt x="9486" y="7435"/>
                    <a:pt x="9528" y="7533"/>
                  </a:cubicBezTo>
                  <a:cubicBezTo>
                    <a:pt x="9653" y="7910"/>
                    <a:pt x="9723" y="8342"/>
                    <a:pt x="9695" y="8788"/>
                  </a:cubicBezTo>
                  <a:cubicBezTo>
                    <a:pt x="9667" y="9249"/>
                    <a:pt x="9556" y="9737"/>
                    <a:pt x="9305" y="10211"/>
                  </a:cubicBezTo>
                  <a:cubicBezTo>
                    <a:pt x="9067" y="10671"/>
                    <a:pt x="8719" y="11090"/>
                    <a:pt x="8258" y="11439"/>
                  </a:cubicBezTo>
                  <a:cubicBezTo>
                    <a:pt x="8203" y="11494"/>
                    <a:pt x="8133" y="11536"/>
                    <a:pt x="8091" y="11564"/>
                  </a:cubicBezTo>
                  <a:lnTo>
                    <a:pt x="7910" y="11690"/>
                  </a:lnTo>
                  <a:cubicBezTo>
                    <a:pt x="7784" y="11759"/>
                    <a:pt x="7645" y="11815"/>
                    <a:pt x="7533" y="11885"/>
                  </a:cubicBezTo>
                  <a:cubicBezTo>
                    <a:pt x="7268" y="11996"/>
                    <a:pt x="6975" y="12094"/>
                    <a:pt x="6696" y="12136"/>
                  </a:cubicBezTo>
                  <a:cubicBezTo>
                    <a:pt x="6766" y="12122"/>
                    <a:pt x="6808" y="12094"/>
                    <a:pt x="6864" y="12052"/>
                  </a:cubicBezTo>
                  <a:cubicBezTo>
                    <a:pt x="6919" y="12024"/>
                    <a:pt x="6989" y="11996"/>
                    <a:pt x="7045" y="11969"/>
                  </a:cubicBezTo>
                  <a:cubicBezTo>
                    <a:pt x="7129" y="11927"/>
                    <a:pt x="7212" y="11885"/>
                    <a:pt x="7282" y="11843"/>
                  </a:cubicBezTo>
                  <a:cubicBezTo>
                    <a:pt x="7366" y="11787"/>
                    <a:pt x="7463" y="11759"/>
                    <a:pt x="7533" y="11704"/>
                  </a:cubicBezTo>
                  <a:cubicBezTo>
                    <a:pt x="7617" y="11648"/>
                    <a:pt x="7687" y="11606"/>
                    <a:pt x="7770" y="11550"/>
                  </a:cubicBezTo>
                  <a:cubicBezTo>
                    <a:pt x="7854" y="11494"/>
                    <a:pt x="7924" y="11425"/>
                    <a:pt x="7993" y="11369"/>
                  </a:cubicBezTo>
                  <a:cubicBezTo>
                    <a:pt x="8035" y="11341"/>
                    <a:pt x="8091" y="11327"/>
                    <a:pt x="8119" y="11285"/>
                  </a:cubicBezTo>
                  <a:lnTo>
                    <a:pt x="8230" y="11187"/>
                  </a:lnTo>
                  <a:lnTo>
                    <a:pt x="8328" y="11076"/>
                  </a:lnTo>
                  <a:lnTo>
                    <a:pt x="8384" y="11020"/>
                  </a:lnTo>
                  <a:lnTo>
                    <a:pt x="8440" y="10978"/>
                  </a:lnTo>
                  <a:lnTo>
                    <a:pt x="8649" y="10769"/>
                  </a:lnTo>
                  <a:cubicBezTo>
                    <a:pt x="8719" y="10671"/>
                    <a:pt x="8761" y="10602"/>
                    <a:pt x="8830" y="10532"/>
                  </a:cubicBezTo>
                  <a:cubicBezTo>
                    <a:pt x="8872" y="10504"/>
                    <a:pt x="8886" y="10462"/>
                    <a:pt x="8886" y="10434"/>
                  </a:cubicBezTo>
                  <a:cubicBezTo>
                    <a:pt x="8886" y="10420"/>
                    <a:pt x="8886" y="10392"/>
                    <a:pt x="8872" y="10392"/>
                  </a:cubicBezTo>
                  <a:cubicBezTo>
                    <a:pt x="8858" y="10392"/>
                    <a:pt x="8830" y="10420"/>
                    <a:pt x="8802" y="10434"/>
                  </a:cubicBezTo>
                  <a:cubicBezTo>
                    <a:pt x="8761" y="10448"/>
                    <a:pt x="8733" y="10490"/>
                    <a:pt x="8691" y="10518"/>
                  </a:cubicBezTo>
                  <a:cubicBezTo>
                    <a:pt x="8663" y="10560"/>
                    <a:pt x="8621" y="10588"/>
                    <a:pt x="8607" y="10630"/>
                  </a:cubicBezTo>
                  <a:lnTo>
                    <a:pt x="8551" y="10671"/>
                  </a:lnTo>
                  <a:lnTo>
                    <a:pt x="8509" y="10727"/>
                  </a:lnTo>
                  <a:cubicBezTo>
                    <a:pt x="8440" y="10797"/>
                    <a:pt x="8342" y="10853"/>
                    <a:pt x="8272" y="10922"/>
                  </a:cubicBezTo>
                  <a:cubicBezTo>
                    <a:pt x="8189" y="10978"/>
                    <a:pt x="8105" y="11048"/>
                    <a:pt x="8021" y="11090"/>
                  </a:cubicBezTo>
                  <a:cubicBezTo>
                    <a:pt x="7924" y="11146"/>
                    <a:pt x="7826" y="11201"/>
                    <a:pt x="7742" y="11271"/>
                  </a:cubicBezTo>
                  <a:cubicBezTo>
                    <a:pt x="7673" y="11299"/>
                    <a:pt x="7603" y="11327"/>
                    <a:pt x="7533" y="11355"/>
                  </a:cubicBezTo>
                  <a:lnTo>
                    <a:pt x="7324" y="11439"/>
                  </a:lnTo>
                  <a:lnTo>
                    <a:pt x="7115" y="11508"/>
                  </a:lnTo>
                  <a:lnTo>
                    <a:pt x="6877" y="11578"/>
                  </a:lnTo>
                  <a:cubicBezTo>
                    <a:pt x="6585" y="11648"/>
                    <a:pt x="6292" y="11704"/>
                    <a:pt x="5971" y="11717"/>
                  </a:cubicBezTo>
                  <a:cubicBezTo>
                    <a:pt x="5830" y="11731"/>
                    <a:pt x="5689" y="11737"/>
                    <a:pt x="5547" y="11737"/>
                  </a:cubicBezTo>
                  <a:cubicBezTo>
                    <a:pt x="5086" y="11737"/>
                    <a:pt x="4623" y="11671"/>
                    <a:pt x="4185" y="11564"/>
                  </a:cubicBezTo>
                  <a:cubicBezTo>
                    <a:pt x="3321" y="11355"/>
                    <a:pt x="2512" y="10908"/>
                    <a:pt x="1842" y="10253"/>
                  </a:cubicBezTo>
                  <a:cubicBezTo>
                    <a:pt x="1633" y="10072"/>
                    <a:pt x="1438" y="9862"/>
                    <a:pt x="1284" y="9653"/>
                  </a:cubicBezTo>
                  <a:cubicBezTo>
                    <a:pt x="1326" y="9653"/>
                    <a:pt x="1368" y="9667"/>
                    <a:pt x="1424" y="9681"/>
                  </a:cubicBezTo>
                  <a:cubicBezTo>
                    <a:pt x="1507" y="9723"/>
                    <a:pt x="1605" y="9765"/>
                    <a:pt x="1703" y="9820"/>
                  </a:cubicBezTo>
                  <a:cubicBezTo>
                    <a:pt x="1814" y="9876"/>
                    <a:pt x="1912" y="9946"/>
                    <a:pt x="2037" y="10030"/>
                  </a:cubicBezTo>
                  <a:cubicBezTo>
                    <a:pt x="2056" y="10043"/>
                    <a:pt x="2068" y="10049"/>
                    <a:pt x="2076" y="10049"/>
                  </a:cubicBezTo>
                  <a:cubicBezTo>
                    <a:pt x="2109" y="10049"/>
                    <a:pt x="2052" y="9942"/>
                    <a:pt x="1995" y="9862"/>
                  </a:cubicBezTo>
                  <a:cubicBezTo>
                    <a:pt x="1605" y="9346"/>
                    <a:pt x="1270" y="8886"/>
                    <a:pt x="1005" y="8342"/>
                  </a:cubicBezTo>
                  <a:cubicBezTo>
                    <a:pt x="866" y="8063"/>
                    <a:pt x="740" y="7784"/>
                    <a:pt x="656" y="7491"/>
                  </a:cubicBezTo>
                  <a:cubicBezTo>
                    <a:pt x="601" y="7352"/>
                    <a:pt x="573" y="7184"/>
                    <a:pt x="531" y="7031"/>
                  </a:cubicBezTo>
                  <a:cubicBezTo>
                    <a:pt x="503" y="6877"/>
                    <a:pt x="489" y="6724"/>
                    <a:pt x="461" y="6543"/>
                  </a:cubicBezTo>
                  <a:cubicBezTo>
                    <a:pt x="350" y="5217"/>
                    <a:pt x="698" y="3795"/>
                    <a:pt x="1493" y="2609"/>
                  </a:cubicBezTo>
                  <a:cubicBezTo>
                    <a:pt x="1689" y="2302"/>
                    <a:pt x="1912" y="2023"/>
                    <a:pt x="2163" y="1772"/>
                  </a:cubicBezTo>
                  <a:cubicBezTo>
                    <a:pt x="2400" y="1507"/>
                    <a:pt x="2665" y="1256"/>
                    <a:pt x="2944" y="1033"/>
                  </a:cubicBezTo>
                  <a:cubicBezTo>
                    <a:pt x="3223" y="810"/>
                    <a:pt x="3530" y="614"/>
                    <a:pt x="3851" y="447"/>
                  </a:cubicBezTo>
                  <a:cubicBezTo>
                    <a:pt x="4129" y="283"/>
                    <a:pt x="4430" y="153"/>
                    <a:pt x="4734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6"/>
            <p:cNvSpPr/>
            <p:nvPr/>
          </p:nvSpPr>
          <p:spPr>
            <a:xfrm>
              <a:off x="760914" y="2274245"/>
              <a:ext cx="324566" cy="254477"/>
            </a:xfrm>
            <a:custGeom>
              <a:avLst/>
              <a:gdLst/>
              <a:ahLst/>
              <a:cxnLst/>
              <a:rect l="l" t="t" r="r" b="b"/>
              <a:pathLst>
                <a:path w="7491" h="5873" extrusionOk="0">
                  <a:moveTo>
                    <a:pt x="4828" y="1"/>
                  </a:moveTo>
                  <a:cubicBezTo>
                    <a:pt x="4578" y="1"/>
                    <a:pt x="4332" y="46"/>
                    <a:pt x="4101" y="107"/>
                  </a:cubicBezTo>
                  <a:cubicBezTo>
                    <a:pt x="3794" y="204"/>
                    <a:pt x="3515" y="386"/>
                    <a:pt x="3264" y="595"/>
                  </a:cubicBezTo>
                  <a:cubicBezTo>
                    <a:pt x="3055" y="790"/>
                    <a:pt x="2887" y="999"/>
                    <a:pt x="2762" y="1237"/>
                  </a:cubicBezTo>
                  <a:lnTo>
                    <a:pt x="2678" y="1432"/>
                  </a:lnTo>
                  <a:cubicBezTo>
                    <a:pt x="2636" y="1502"/>
                    <a:pt x="2622" y="1571"/>
                    <a:pt x="2608" y="1627"/>
                  </a:cubicBezTo>
                  <a:cubicBezTo>
                    <a:pt x="2595" y="1697"/>
                    <a:pt x="2567" y="1767"/>
                    <a:pt x="2567" y="1836"/>
                  </a:cubicBezTo>
                  <a:cubicBezTo>
                    <a:pt x="2567" y="1906"/>
                    <a:pt x="2553" y="1976"/>
                    <a:pt x="2553" y="2046"/>
                  </a:cubicBezTo>
                  <a:cubicBezTo>
                    <a:pt x="2553" y="2324"/>
                    <a:pt x="2608" y="2603"/>
                    <a:pt x="2706" y="2855"/>
                  </a:cubicBezTo>
                  <a:cubicBezTo>
                    <a:pt x="2832" y="3120"/>
                    <a:pt x="3013" y="3343"/>
                    <a:pt x="3236" y="3524"/>
                  </a:cubicBezTo>
                  <a:cubicBezTo>
                    <a:pt x="3292" y="3580"/>
                    <a:pt x="3362" y="3608"/>
                    <a:pt x="3404" y="3664"/>
                  </a:cubicBezTo>
                  <a:lnTo>
                    <a:pt x="3613" y="3761"/>
                  </a:lnTo>
                  <a:cubicBezTo>
                    <a:pt x="3752" y="3831"/>
                    <a:pt x="3934" y="3887"/>
                    <a:pt x="4087" y="3901"/>
                  </a:cubicBezTo>
                  <a:cubicBezTo>
                    <a:pt x="4157" y="3912"/>
                    <a:pt x="4229" y="3918"/>
                    <a:pt x="4300" y="3918"/>
                  </a:cubicBezTo>
                  <a:cubicBezTo>
                    <a:pt x="4581" y="3918"/>
                    <a:pt x="4863" y="3831"/>
                    <a:pt x="5119" y="3664"/>
                  </a:cubicBezTo>
                  <a:cubicBezTo>
                    <a:pt x="5328" y="3524"/>
                    <a:pt x="5496" y="3329"/>
                    <a:pt x="5621" y="3120"/>
                  </a:cubicBezTo>
                  <a:cubicBezTo>
                    <a:pt x="5635" y="3092"/>
                    <a:pt x="5663" y="3050"/>
                    <a:pt x="5677" y="2994"/>
                  </a:cubicBezTo>
                  <a:cubicBezTo>
                    <a:pt x="5691" y="2966"/>
                    <a:pt x="5705" y="2910"/>
                    <a:pt x="5733" y="2882"/>
                  </a:cubicBezTo>
                  <a:cubicBezTo>
                    <a:pt x="5761" y="2757"/>
                    <a:pt x="5803" y="2617"/>
                    <a:pt x="5803" y="2478"/>
                  </a:cubicBezTo>
                  <a:cubicBezTo>
                    <a:pt x="5803" y="2338"/>
                    <a:pt x="5789" y="2199"/>
                    <a:pt x="5733" y="2073"/>
                  </a:cubicBezTo>
                  <a:cubicBezTo>
                    <a:pt x="5635" y="1808"/>
                    <a:pt x="5482" y="1585"/>
                    <a:pt x="5259" y="1432"/>
                  </a:cubicBezTo>
                  <a:cubicBezTo>
                    <a:pt x="5287" y="1432"/>
                    <a:pt x="5315" y="1446"/>
                    <a:pt x="5328" y="1446"/>
                  </a:cubicBezTo>
                  <a:cubicBezTo>
                    <a:pt x="5356" y="1446"/>
                    <a:pt x="5384" y="1446"/>
                    <a:pt x="5398" y="1432"/>
                  </a:cubicBezTo>
                  <a:lnTo>
                    <a:pt x="5468" y="1432"/>
                  </a:lnTo>
                  <a:cubicBezTo>
                    <a:pt x="5538" y="1390"/>
                    <a:pt x="5524" y="1292"/>
                    <a:pt x="5384" y="1153"/>
                  </a:cubicBezTo>
                  <a:cubicBezTo>
                    <a:pt x="5342" y="1111"/>
                    <a:pt x="5315" y="1083"/>
                    <a:pt x="5259" y="1041"/>
                  </a:cubicBezTo>
                  <a:lnTo>
                    <a:pt x="5105" y="944"/>
                  </a:lnTo>
                  <a:cubicBezTo>
                    <a:pt x="4980" y="874"/>
                    <a:pt x="4826" y="818"/>
                    <a:pt x="4631" y="804"/>
                  </a:cubicBezTo>
                  <a:cubicBezTo>
                    <a:pt x="4588" y="797"/>
                    <a:pt x="4542" y="793"/>
                    <a:pt x="4494" y="793"/>
                  </a:cubicBezTo>
                  <a:cubicBezTo>
                    <a:pt x="4356" y="793"/>
                    <a:pt x="4204" y="822"/>
                    <a:pt x="4059" y="874"/>
                  </a:cubicBezTo>
                  <a:cubicBezTo>
                    <a:pt x="3864" y="944"/>
                    <a:pt x="3669" y="1041"/>
                    <a:pt x="3515" y="1181"/>
                  </a:cubicBezTo>
                  <a:cubicBezTo>
                    <a:pt x="3362" y="1320"/>
                    <a:pt x="3236" y="1502"/>
                    <a:pt x="3152" y="1683"/>
                  </a:cubicBezTo>
                  <a:lnTo>
                    <a:pt x="3111" y="1753"/>
                  </a:lnTo>
                  <a:lnTo>
                    <a:pt x="3097" y="1794"/>
                  </a:lnTo>
                  <a:lnTo>
                    <a:pt x="3097" y="1808"/>
                  </a:lnTo>
                  <a:lnTo>
                    <a:pt x="3097" y="1822"/>
                  </a:lnTo>
                  <a:lnTo>
                    <a:pt x="3083" y="1878"/>
                  </a:lnTo>
                  <a:cubicBezTo>
                    <a:pt x="3083" y="1920"/>
                    <a:pt x="3069" y="1948"/>
                    <a:pt x="3069" y="1990"/>
                  </a:cubicBezTo>
                  <a:lnTo>
                    <a:pt x="3069" y="2046"/>
                  </a:lnTo>
                  <a:lnTo>
                    <a:pt x="3069" y="2073"/>
                  </a:lnTo>
                  <a:lnTo>
                    <a:pt x="3069" y="2157"/>
                  </a:lnTo>
                  <a:lnTo>
                    <a:pt x="3069" y="2324"/>
                  </a:lnTo>
                  <a:cubicBezTo>
                    <a:pt x="3083" y="2478"/>
                    <a:pt x="3139" y="2631"/>
                    <a:pt x="3180" y="2729"/>
                  </a:cubicBezTo>
                  <a:cubicBezTo>
                    <a:pt x="3236" y="2855"/>
                    <a:pt x="3320" y="2938"/>
                    <a:pt x="3390" y="3036"/>
                  </a:cubicBezTo>
                  <a:cubicBezTo>
                    <a:pt x="3557" y="3189"/>
                    <a:pt x="3696" y="3245"/>
                    <a:pt x="3794" y="3273"/>
                  </a:cubicBezTo>
                  <a:cubicBezTo>
                    <a:pt x="3840" y="3296"/>
                    <a:pt x="3878" y="3306"/>
                    <a:pt x="3909" y="3306"/>
                  </a:cubicBezTo>
                  <a:cubicBezTo>
                    <a:pt x="3935" y="3306"/>
                    <a:pt x="3957" y="3299"/>
                    <a:pt x="3975" y="3287"/>
                  </a:cubicBezTo>
                  <a:cubicBezTo>
                    <a:pt x="4003" y="3287"/>
                    <a:pt x="4017" y="3273"/>
                    <a:pt x="4017" y="3245"/>
                  </a:cubicBezTo>
                  <a:cubicBezTo>
                    <a:pt x="4073" y="3175"/>
                    <a:pt x="3989" y="3064"/>
                    <a:pt x="3878" y="2910"/>
                  </a:cubicBezTo>
                  <a:cubicBezTo>
                    <a:pt x="3836" y="2827"/>
                    <a:pt x="3780" y="2715"/>
                    <a:pt x="3738" y="2590"/>
                  </a:cubicBezTo>
                  <a:cubicBezTo>
                    <a:pt x="3710" y="2478"/>
                    <a:pt x="3696" y="2338"/>
                    <a:pt x="3724" y="2171"/>
                  </a:cubicBezTo>
                  <a:cubicBezTo>
                    <a:pt x="3780" y="1934"/>
                    <a:pt x="3975" y="1669"/>
                    <a:pt x="4227" y="1543"/>
                  </a:cubicBezTo>
                  <a:cubicBezTo>
                    <a:pt x="4347" y="1507"/>
                    <a:pt x="4468" y="1471"/>
                    <a:pt x="4589" y="1471"/>
                  </a:cubicBezTo>
                  <a:cubicBezTo>
                    <a:pt x="4608" y="1471"/>
                    <a:pt x="4626" y="1472"/>
                    <a:pt x="4645" y="1474"/>
                  </a:cubicBezTo>
                  <a:cubicBezTo>
                    <a:pt x="4784" y="1502"/>
                    <a:pt x="4924" y="1529"/>
                    <a:pt x="5036" y="1599"/>
                  </a:cubicBezTo>
                  <a:cubicBezTo>
                    <a:pt x="5245" y="1725"/>
                    <a:pt x="5412" y="1934"/>
                    <a:pt x="5510" y="2157"/>
                  </a:cubicBezTo>
                  <a:cubicBezTo>
                    <a:pt x="5593" y="2408"/>
                    <a:pt x="5593" y="2659"/>
                    <a:pt x="5482" y="2910"/>
                  </a:cubicBezTo>
                  <a:cubicBezTo>
                    <a:pt x="5398" y="3120"/>
                    <a:pt x="5259" y="3315"/>
                    <a:pt x="5091" y="3454"/>
                  </a:cubicBezTo>
                  <a:cubicBezTo>
                    <a:pt x="4910" y="3594"/>
                    <a:pt x="4715" y="3678"/>
                    <a:pt x="4505" y="3733"/>
                  </a:cubicBezTo>
                  <a:cubicBezTo>
                    <a:pt x="4424" y="3754"/>
                    <a:pt x="4342" y="3763"/>
                    <a:pt x="4260" y="3763"/>
                  </a:cubicBezTo>
                  <a:cubicBezTo>
                    <a:pt x="4119" y="3763"/>
                    <a:pt x="3977" y="3736"/>
                    <a:pt x="3836" y="3691"/>
                  </a:cubicBezTo>
                  <a:cubicBezTo>
                    <a:pt x="3599" y="3622"/>
                    <a:pt x="3418" y="3524"/>
                    <a:pt x="3236" y="3371"/>
                  </a:cubicBezTo>
                  <a:cubicBezTo>
                    <a:pt x="2887" y="3064"/>
                    <a:pt x="2664" y="2617"/>
                    <a:pt x="2622" y="2157"/>
                  </a:cubicBezTo>
                  <a:cubicBezTo>
                    <a:pt x="2608" y="1767"/>
                    <a:pt x="2748" y="1362"/>
                    <a:pt x="2957" y="1027"/>
                  </a:cubicBezTo>
                  <a:cubicBezTo>
                    <a:pt x="3055" y="860"/>
                    <a:pt x="3208" y="720"/>
                    <a:pt x="3334" y="595"/>
                  </a:cubicBezTo>
                  <a:cubicBezTo>
                    <a:pt x="3501" y="469"/>
                    <a:pt x="3655" y="372"/>
                    <a:pt x="3836" y="274"/>
                  </a:cubicBezTo>
                  <a:cubicBezTo>
                    <a:pt x="4003" y="204"/>
                    <a:pt x="4199" y="135"/>
                    <a:pt x="4408" y="121"/>
                  </a:cubicBezTo>
                  <a:cubicBezTo>
                    <a:pt x="4521" y="113"/>
                    <a:pt x="4638" y="105"/>
                    <a:pt x="4757" y="105"/>
                  </a:cubicBezTo>
                  <a:cubicBezTo>
                    <a:pt x="4845" y="105"/>
                    <a:pt x="4933" y="109"/>
                    <a:pt x="5022" y="121"/>
                  </a:cubicBezTo>
                  <a:cubicBezTo>
                    <a:pt x="5231" y="162"/>
                    <a:pt x="5454" y="204"/>
                    <a:pt x="5649" y="316"/>
                  </a:cubicBezTo>
                  <a:cubicBezTo>
                    <a:pt x="5747" y="344"/>
                    <a:pt x="5831" y="414"/>
                    <a:pt x="5942" y="469"/>
                  </a:cubicBezTo>
                  <a:cubicBezTo>
                    <a:pt x="5998" y="511"/>
                    <a:pt x="6026" y="539"/>
                    <a:pt x="6082" y="553"/>
                  </a:cubicBezTo>
                  <a:cubicBezTo>
                    <a:pt x="6137" y="595"/>
                    <a:pt x="6165" y="623"/>
                    <a:pt x="6221" y="665"/>
                  </a:cubicBezTo>
                  <a:cubicBezTo>
                    <a:pt x="6570" y="944"/>
                    <a:pt x="6849" y="1320"/>
                    <a:pt x="7016" y="1767"/>
                  </a:cubicBezTo>
                  <a:cubicBezTo>
                    <a:pt x="7128" y="2018"/>
                    <a:pt x="7198" y="2324"/>
                    <a:pt x="7198" y="2617"/>
                  </a:cubicBezTo>
                  <a:cubicBezTo>
                    <a:pt x="7184" y="2436"/>
                    <a:pt x="7114" y="2157"/>
                    <a:pt x="6988" y="1934"/>
                  </a:cubicBezTo>
                  <a:lnTo>
                    <a:pt x="6877" y="1780"/>
                  </a:lnTo>
                  <a:cubicBezTo>
                    <a:pt x="6849" y="1725"/>
                    <a:pt x="6807" y="1697"/>
                    <a:pt x="6793" y="1655"/>
                  </a:cubicBezTo>
                  <a:lnTo>
                    <a:pt x="6654" y="1515"/>
                  </a:lnTo>
                  <a:cubicBezTo>
                    <a:pt x="6639" y="1510"/>
                    <a:pt x="6629" y="1507"/>
                    <a:pt x="6621" y="1507"/>
                  </a:cubicBezTo>
                  <a:cubicBezTo>
                    <a:pt x="6590" y="1507"/>
                    <a:pt x="6603" y="1549"/>
                    <a:pt x="6626" y="1627"/>
                  </a:cubicBezTo>
                  <a:cubicBezTo>
                    <a:pt x="6640" y="1669"/>
                    <a:pt x="6654" y="1725"/>
                    <a:pt x="6695" y="1780"/>
                  </a:cubicBezTo>
                  <a:cubicBezTo>
                    <a:pt x="6709" y="1850"/>
                    <a:pt x="6737" y="1920"/>
                    <a:pt x="6765" y="1990"/>
                  </a:cubicBezTo>
                  <a:cubicBezTo>
                    <a:pt x="6807" y="2143"/>
                    <a:pt x="6849" y="2324"/>
                    <a:pt x="6863" y="2478"/>
                  </a:cubicBezTo>
                  <a:cubicBezTo>
                    <a:pt x="6877" y="2631"/>
                    <a:pt x="6877" y="2771"/>
                    <a:pt x="6877" y="2855"/>
                  </a:cubicBezTo>
                  <a:cubicBezTo>
                    <a:pt x="6877" y="2910"/>
                    <a:pt x="6863" y="2966"/>
                    <a:pt x="6863" y="3022"/>
                  </a:cubicBezTo>
                  <a:lnTo>
                    <a:pt x="6863" y="3092"/>
                  </a:lnTo>
                  <a:lnTo>
                    <a:pt x="6849" y="3161"/>
                  </a:lnTo>
                  <a:cubicBezTo>
                    <a:pt x="6835" y="3203"/>
                    <a:pt x="6835" y="3259"/>
                    <a:pt x="6835" y="3301"/>
                  </a:cubicBezTo>
                  <a:cubicBezTo>
                    <a:pt x="6807" y="3343"/>
                    <a:pt x="6793" y="3399"/>
                    <a:pt x="6793" y="3440"/>
                  </a:cubicBezTo>
                  <a:cubicBezTo>
                    <a:pt x="6779" y="3538"/>
                    <a:pt x="6723" y="3622"/>
                    <a:pt x="6709" y="3719"/>
                  </a:cubicBezTo>
                  <a:cubicBezTo>
                    <a:pt x="6668" y="3817"/>
                    <a:pt x="6626" y="3901"/>
                    <a:pt x="6584" y="3998"/>
                  </a:cubicBezTo>
                  <a:cubicBezTo>
                    <a:pt x="6640" y="3789"/>
                    <a:pt x="6640" y="3608"/>
                    <a:pt x="6598" y="3524"/>
                  </a:cubicBezTo>
                  <a:cubicBezTo>
                    <a:pt x="6580" y="3454"/>
                    <a:pt x="6546" y="3422"/>
                    <a:pt x="6492" y="3422"/>
                  </a:cubicBezTo>
                  <a:cubicBezTo>
                    <a:pt x="6460" y="3422"/>
                    <a:pt x="6421" y="3434"/>
                    <a:pt x="6375" y="3454"/>
                  </a:cubicBezTo>
                  <a:cubicBezTo>
                    <a:pt x="6347" y="3468"/>
                    <a:pt x="6291" y="3538"/>
                    <a:pt x="6249" y="3608"/>
                  </a:cubicBezTo>
                  <a:cubicBezTo>
                    <a:pt x="6207" y="3678"/>
                    <a:pt x="6165" y="3761"/>
                    <a:pt x="6151" y="3831"/>
                  </a:cubicBezTo>
                  <a:cubicBezTo>
                    <a:pt x="6040" y="4110"/>
                    <a:pt x="5872" y="4389"/>
                    <a:pt x="5649" y="4640"/>
                  </a:cubicBezTo>
                  <a:cubicBezTo>
                    <a:pt x="5412" y="4905"/>
                    <a:pt x="5105" y="5128"/>
                    <a:pt x="4743" y="5268"/>
                  </a:cubicBezTo>
                  <a:cubicBezTo>
                    <a:pt x="4414" y="5401"/>
                    <a:pt x="4054" y="5482"/>
                    <a:pt x="3690" y="5482"/>
                  </a:cubicBezTo>
                  <a:cubicBezTo>
                    <a:pt x="3636" y="5482"/>
                    <a:pt x="3583" y="5480"/>
                    <a:pt x="3529" y="5477"/>
                  </a:cubicBezTo>
                  <a:cubicBezTo>
                    <a:pt x="3431" y="5477"/>
                    <a:pt x="3320" y="5463"/>
                    <a:pt x="3222" y="5435"/>
                  </a:cubicBezTo>
                  <a:cubicBezTo>
                    <a:pt x="3111" y="5421"/>
                    <a:pt x="3013" y="5393"/>
                    <a:pt x="2901" y="5365"/>
                  </a:cubicBezTo>
                  <a:cubicBezTo>
                    <a:pt x="2692" y="5296"/>
                    <a:pt x="2483" y="5226"/>
                    <a:pt x="2302" y="5114"/>
                  </a:cubicBezTo>
                  <a:lnTo>
                    <a:pt x="2302" y="5114"/>
                  </a:lnTo>
                  <a:cubicBezTo>
                    <a:pt x="2343" y="5128"/>
                    <a:pt x="2385" y="5142"/>
                    <a:pt x="2441" y="5142"/>
                  </a:cubicBezTo>
                  <a:cubicBezTo>
                    <a:pt x="2483" y="5156"/>
                    <a:pt x="2525" y="5184"/>
                    <a:pt x="2581" y="5184"/>
                  </a:cubicBezTo>
                  <a:cubicBezTo>
                    <a:pt x="2901" y="5264"/>
                    <a:pt x="3230" y="5312"/>
                    <a:pt x="3568" y="5312"/>
                  </a:cubicBezTo>
                  <a:cubicBezTo>
                    <a:pt x="3820" y="5312"/>
                    <a:pt x="4076" y="5285"/>
                    <a:pt x="4338" y="5226"/>
                  </a:cubicBezTo>
                  <a:cubicBezTo>
                    <a:pt x="4422" y="5212"/>
                    <a:pt x="4436" y="5184"/>
                    <a:pt x="4408" y="5184"/>
                  </a:cubicBezTo>
                  <a:cubicBezTo>
                    <a:pt x="4394" y="5184"/>
                    <a:pt x="4366" y="5156"/>
                    <a:pt x="4352" y="5156"/>
                  </a:cubicBezTo>
                  <a:lnTo>
                    <a:pt x="4254" y="5156"/>
                  </a:lnTo>
                  <a:cubicBezTo>
                    <a:pt x="4213" y="5156"/>
                    <a:pt x="4185" y="5156"/>
                    <a:pt x="4143" y="5184"/>
                  </a:cubicBezTo>
                  <a:lnTo>
                    <a:pt x="3808" y="5184"/>
                  </a:lnTo>
                  <a:cubicBezTo>
                    <a:pt x="3738" y="5184"/>
                    <a:pt x="3655" y="5156"/>
                    <a:pt x="3571" y="5156"/>
                  </a:cubicBezTo>
                  <a:cubicBezTo>
                    <a:pt x="3487" y="5142"/>
                    <a:pt x="3418" y="5128"/>
                    <a:pt x="3320" y="5128"/>
                  </a:cubicBezTo>
                  <a:cubicBezTo>
                    <a:pt x="3278" y="5128"/>
                    <a:pt x="3222" y="5086"/>
                    <a:pt x="3166" y="5072"/>
                  </a:cubicBezTo>
                  <a:lnTo>
                    <a:pt x="3013" y="5017"/>
                  </a:lnTo>
                  <a:lnTo>
                    <a:pt x="2692" y="4877"/>
                  </a:lnTo>
                  <a:lnTo>
                    <a:pt x="2385" y="4724"/>
                  </a:lnTo>
                  <a:cubicBezTo>
                    <a:pt x="2274" y="4668"/>
                    <a:pt x="2190" y="4598"/>
                    <a:pt x="2092" y="4528"/>
                  </a:cubicBezTo>
                  <a:cubicBezTo>
                    <a:pt x="1716" y="4277"/>
                    <a:pt x="1395" y="3943"/>
                    <a:pt x="1130" y="3580"/>
                  </a:cubicBezTo>
                  <a:cubicBezTo>
                    <a:pt x="1074" y="3510"/>
                    <a:pt x="1018" y="3440"/>
                    <a:pt x="990" y="3371"/>
                  </a:cubicBezTo>
                  <a:cubicBezTo>
                    <a:pt x="949" y="3301"/>
                    <a:pt x="893" y="3231"/>
                    <a:pt x="851" y="3161"/>
                  </a:cubicBezTo>
                  <a:lnTo>
                    <a:pt x="725" y="2924"/>
                  </a:lnTo>
                  <a:cubicBezTo>
                    <a:pt x="711" y="2896"/>
                    <a:pt x="698" y="2855"/>
                    <a:pt x="670" y="2813"/>
                  </a:cubicBezTo>
                  <a:lnTo>
                    <a:pt x="614" y="2687"/>
                  </a:lnTo>
                  <a:cubicBezTo>
                    <a:pt x="544" y="2534"/>
                    <a:pt x="516" y="2352"/>
                    <a:pt x="460" y="2199"/>
                  </a:cubicBezTo>
                  <a:lnTo>
                    <a:pt x="405" y="1934"/>
                  </a:lnTo>
                  <a:lnTo>
                    <a:pt x="391" y="1808"/>
                  </a:lnTo>
                  <a:cubicBezTo>
                    <a:pt x="391" y="1780"/>
                    <a:pt x="391" y="1725"/>
                    <a:pt x="377" y="1697"/>
                  </a:cubicBezTo>
                  <a:cubicBezTo>
                    <a:pt x="377" y="1641"/>
                    <a:pt x="363" y="1585"/>
                    <a:pt x="363" y="1529"/>
                  </a:cubicBezTo>
                  <a:cubicBezTo>
                    <a:pt x="363" y="1488"/>
                    <a:pt x="335" y="1432"/>
                    <a:pt x="335" y="1376"/>
                  </a:cubicBezTo>
                  <a:lnTo>
                    <a:pt x="335" y="1069"/>
                  </a:lnTo>
                  <a:cubicBezTo>
                    <a:pt x="363" y="1083"/>
                    <a:pt x="391" y="1111"/>
                    <a:pt x="405" y="1153"/>
                  </a:cubicBezTo>
                  <a:cubicBezTo>
                    <a:pt x="474" y="1292"/>
                    <a:pt x="530" y="1418"/>
                    <a:pt x="600" y="1641"/>
                  </a:cubicBezTo>
                  <a:cubicBezTo>
                    <a:pt x="604" y="1663"/>
                    <a:pt x="610" y="1672"/>
                    <a:pt x="618" y="1672"/>
                  </a:cubicBezTo>
                  <a:cubicBezTo>
                    <a:pt x="638" y="1672"/>
                    <a:pt x="666" y="1598"/>
                    <a:pt x="656" y="1515"/>
                  </a:cubicBezTo>
                  <a:cubicBezTo>
                    <a:pt x="656" y="1348"/>
                    <a:pt x="656" y="1181"/>
                    <a:pt x="670" y="1013"/>
                  </a:cubicBezTo>
                  <a:cubicBezTo>
                    <a:pt x="614" y="971"/>
                    <a:pt x="586" y="930"/>
                    <a:pt x="544" y="874"/>
                  </a:cubicBezTo>
                  <a:cubicBezTo>
                    <a:pt x="405" y="665"/>
                    <a:pt x="293" y="455"/>
                    <a:pt x="223" y="260"/>
                  </a:cubicBezTo>
                  <a:cubicBezTo>
                    <a:pt x="195" y="302"/>
                    <a:pt x="195" y="330"/>
                    <a:pt x="181" y="372"/>
                  </a:cubicBezTo>
                  <a:lnTo>
                    <a:pt x="126" y="525"/>
                  </a:lnTo>
                  <a:cubicBezTo>
                    <a:pt x="112" y="581"/>
                    <a:pt x="112" y="623"/>
                    <a:pt x="98" y="693"/>
                  </a:cubicBezTo>
                  <a:cubicBezTo>
                    <a:pt x="84" y="748"/>
                    <a:pt x="84" y="818"/>
                    <a:pt x="70" y="874"/>
                  </a:cubicBezTo>
                  <a:lnTo>
                    <a:pt x="42" y="958"/>
                  </a:lnTo>
                  <a:cubicBezTo>
                    <a:pt x="42" y="999"/>
                    <a:pt x="42" y="1013"/>
                    <a:pt x="28" y="1041"/>
                  </a:cubicBezTo>
                  <a:cubicBezTo>
                    <a:pt x="14" y="1167"/>
                    <a:pt x="0" y="1278"/>
                    <a:pt x="0" y="1390"/>
                  </a:cubicBezTo>
                  <a:lnTo>
                    <a:pt x="0" y="1739"/>
                  </a:lnTo>
                  <a:cubicBezTo>
                    <a:pt x="0" y="1864"/>
                    <a:pt x="14" y="1990"/>
                    <a:pt x="14" y="2115"/>
                  </a:cubicBezTo>
                  <a:cubicBezTo>
                    <a:pt x="112" y="3064"/>
                    <a:pt x="558" y="4026"/>
                    <a:pt x="1283" y="4724"/>
                  </a:cubicBezTo>
                  <a:cubicBezTo>
                    <a:pt x="1646" y="5072"/>
                    <a:pt x="2092" y="5365"/>
                    <a:pt x="2553" y="5561"/>
                  </a:cubicBezTo>
                  <a:cubicBezTo>
                    <a:pt x="2979" y="5749"/>
                    <a:pt x="3450" y="5858"/>
                    <a:pt x="3916" y="5858"/>
                  </a:cubicBezTo>
                  <a:cubicBezTo>
                    <a:pt x="3968" y="5858"/>
                    <a:pt x="4021" y="5856"/>
                    <a:pt x="4073" y="5853"/>
                  </a:cubicBezTo>
                  <a:cubicBezTo>
                    <a:pt x="4186" y="5866"/>
                    <a:pt x="4299" y="5872"/>
                    <a:pt x="4410" y="5872"/>
                  </a:cubicBezTo>
                  <a:cubicBezTo>
                    <a:pt x="5403" y="5872"/>
                    <a:pt x="6283" y="5379"/>
                    <a:pt x="6835" y="4626"/>
                  </a:cubicBezTo>
                  <a:cubicBezTo>
                    <a:pt x="6905" y="4514"/>
                    <a:pt x="6988" y="4417"/>
                    <a:pt x="7044" y="4305"/>
                  </a:cubicBezTo>
                  <a:lnTo>
                    <a:pt x="7128" y="4138"/>
                  </a:lnTo>
                  <a:cubicBezTo>
                    <a:pt x="7156" y="4082"/>
                    <a:pt x="7184" y="4012"/>
                    <a:pt x="7212" y="3956"/>
                  </a:cubicBezTo>
                  <a:lnTo>
                    <a:pt x="7281" y="3789"/>
                  </a:lnTo>
                  <a:cubicBezTo>
                    <a:pt x="7295" y="3733"/>
                    <a:pt x="7323" y="3664"/>
                    <a:pt x="7337" y="3594"/>
                  </a:cubicBezTo>
                  <a:cubicBezTo>
                    <a:pt x="7393" y="3468"/>
                    <a:pt x="7407" y="3343"/>
                    <a:pt x="7421" y="3217"/>
                  </a:cubicBezTo>
                  <a:cubicBezTo>
                    <a:pt x="7490" y="2715"/>
                    <a:pt x="7435" y="2199"/>
                    <a:pt x="7253" y="1739"/>
                  </a:cubicBezTo>
                  <a:cubicBezTo>
                    <a:pt x="7072" y="1278"/>
                    <a:pt x="6765" y="888"/>
                    <a:pt x="6389" y="581"/>
                  </a:cubicBezTo>
                  <a:cubicBezTo>
                    <a:pt x="6347" y="539"/>
                    <a:pt x="6291" y="511"/>
                    <a:pt x="6249" y="469"/>
                  </a:cubicBezTo>
                  <a:cubicBezTo>
                    <a:pt x="6207" y="427"/>
                    <a:pt x="6165" y="400"/>
                    <a:pt x="6110" y="358"/>
                  </a:cubicBezTo>
                  <a:cubicBezTo>
                    <a:pt x="6012" y="316"/>
                    <a:pt x="5900" y="246"/>
                    <a:pt x="5803" y="204"/>
                  </a:cubicBezTo>
                  <a:cubicBezTo>
                    <a:pt x="5747" y="190"/>
                    <a:pt x="5691" y="149"/>
                    <a:pt x="5635" y="135"/>
                  </a:cubicBezTo>
                  <a:cubicBezTo>
                    <a:pt x="5593" y="121"/>
                    <a:pt x="5538" y="107"/>
                    <a:pt x="5468" y="79"/>
                  </a:cubicBezTo>
                  <a:cubicBezTo>
                    <a:pt x="5412" y="65"/>
                    <a:pt x="5356" y="51"/>
                    <a:pt x="5287" y="51"/>
                  </a:cubicBezTo>
                  <a:cubicBezTo>
                    <a:pt x="5245" y="37"/>
                    <a:pt x="5189" y="23"/>
                    <a:pt x="5119" y="23"/>
                  </a:cubicBezTo>
                  <a:cubicBezTo>
                    <a:pt x="5022" y="7"/>
                    <a:pt x="4924" y="1"/>
                    <a:pt x="4828" y="1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6"/>
            <p:cNvSpPr/>
            <p:nvPr/>
          </p:nvSpPr>
          <p:spPr>
            <a:xfrm>
              <a:off x="550541" y="1865415"/>
              <a:ext cx="378379" cy="208591"/>
            </a:xfrm>
            <a:custGeom>
              <a:avLst/>
              <a:gdLst/>
              <a:ahLst/>
              <a:cxnLst/>
              <a:rect l="l" t="t" r="r" b="b"/>
              <a:pathLst>
                <a:path w="8733" h="4814" extrusionOk="0">
                  <a:moveTo>
                    <a:pt x="1" y="1"/>
                  </a:moveTo>
                  <a:cubicBezTo>
                    <a:pt x="1" y="1"/>
                    <a:pt x="85" y="154"/>
                    <a:pt x="266" y="433"/>
                  </a:cubicBezTo>
                  <a:cubicBezTo>
                    <a:pt x="350" y="573"/>
                    <a:pt x="447" y="726"/>
                    <a:pt x="573" y="921"/>
                  </a:cubicBezTo>
                  <a:cubicBezTo>
                    <a:pt x="629" y="1005"/>
                    <a:pt x="712" y="1117"/>
                    <a:pt x="782" y="1214"/>
                  </a:cubicBezTo>
                  <a:cubicBezTo>
                    <a:pt x="852" y="1326"/>
                    <a:pt x="922" y="1424"/>
                    <a:pt x="1005" y="1535"/>
                  </a:cubicBezTo>
                  <a:cubicBezTo>
                    <a:pt x="1340" y="1968"/>
                    <a:pt x="1772" y="2470"/>
                    <a:pt x="2289" y="2944"/>
                  </a:cubicBezTo>
                  <a:cubicBezTo>
                    <a:pt x="2400" y="3070"/>
                    <a:pt x="2540" y="3167"/>
                    <a:pt x="2679" y="3293"/>
                  </a:cubicBezTo>
                  <a:cubicBezTo>
                    <a:pt x="2819" y="3418"/>
                    <a:pt x="2958" y="3516"/>
                    <a:pt x="3125" y="3627"/>
                  </a:cubicBezTo>
                  <a:lnTo>
                    <a:pt x="3223" y="3711"/>
                  </a:lnTo>
                  <a:lnTo>
                    <a:pt x="3349" y="3781"/>
                  </a:lnTo>
                  <a:cubicBezTo>
                    <a:pt x="3432" y="3837"/>
                    <a:pt x="3502" y="3892"/>
                    <a:pt x="3586" y="3920"/>
                  </a:cubicBezTo>
                  <a:cubicBezTo>
                    <a:pt x="3656" y="3976"/>
                    <a:pt x="3753" y="4004"/>
                    <a:pt x="3837" y="4060"/>
                  </a:cubicBezTo>
                  <a:lnTo>
                    <a:pt x="4074" y="4185"/>
                  </a:lnTo>
                  <a:cubicBezTo>
                    <a:pt x="4255" y="4255"/>
                    <a:pt x="4423" y="4339"/>
                    <a:pt x="4590" y="4409"/>
                  </a:cubicBezTo>
                  <a:cubicBezTo>
                    <a:pt x="4674" y="4450"/>
                    <a:pt x="4757" y="4464"/>
                    <a:pt x="4841" y="4492"/>
                  </a:cubicBezTo>
                  <a:cubicBezTo>
                    <a:pt x="4939" y="4534"/>
                    <a:pt x="5022" y="4562"/>
                    <a:pt x="5106" y="4590"/>
                  </a:cubicBezTo>
                  <a:cubicBezTo>
                    <a:pt x="5455" y="4674"/>
                    <a:pt x="5818" y="4743"/>
                    <a:pt x="6166" y="4771"/>
                  </a:cubicBezTo>
                  <a:cubicBezTo>
                    <a:pt x="6264" y="4771"/>
                    <a:pt x="6348" y="4799"/>
                    <a:pt x="6431" y="4799"/>
                  </a:cubicBezTo>
                  <a:cubicBezTo>
                    <a:pt x="6473" y="4799"/>
                    <a:pt x="6515" y="4799"/>
                    <a:pt x="6557" y="4813"/>
                  </a:cubicBezTo>
                  <a:lnTo>
                    <a:pt x="6682" y="4813"/>
                  </a:lnTo>
                  <a:cubicBezTo>
                    <a:pt x="6850" y="4813"/>
                    <a:pt x="7003" y="4771"/>
                    <a:pt x="7185" y="4743"/>
                  </a:cubicBezTo>
                  <a:cubicBezTo>
                    <a:pt x="7422" y="4674"/>
                    <a:pt x="7631" y="4562"/>
                    <a:pt x="7826" y="4450"/>
                  </a:cubicBezTo>
                  <a:cubicBezTo>
                    <a:pt x="7910" y="4395"/>
                    <a:pt x="7980" y="4325"/>
                    <a:pt x="8049" y="4269"/>
                  </a:cubicBezTo>
                  <a:lnTo>
                    <a:pt x="8161" y="4171"/>
                  </a:lnTo>
                  <a:lnTo>
                    <a:pt x="8259" y="4060"/>
                  </a:lnTo>
                  <a:cubicBezTo>
                    <a:pt x="8384" y="3906"/>
                    <a:pt x="8496" y="3725"/>
                    <a:pt x="8565" y="3558"/>
                  </a:cubicBezTo>
                  <a:cubicBezTo>
                    <a:pt x="8649" y="3362"/>
                    <a:pt x="8705" y="3125"/>
                    <a:pt x="8719" y="2874"/>
                  </a:cubicBezTo>
                  <a:cubicBezTo>
                    <a:pt x="8733" y="2791"/>
                    <a:pt x="8719" y="2707"/>
                    <a:pt x="8719" y="2609"/>
                  </a:cubicBezTo>
                  <a:cubicBezTo>
                    <a:pt x="8719" y="2581"/>
                    <a:pt x="8705" y="2539"/>
                    <a:pt x="8705" y="2526"/>
                  </a:cubicBezTo>
                  <a:cubicBezTo>
                    <a:pt x="8649" y="2330"/>
                    <a:pt x="8538" y="2177"/>
                    <a:pt x="8398" y="2051"/>
                  </a:cubicBezTo>
                  <a:lnTo>
                    <a:pt x="8496" y="2051"/>
                  </a:lnTo>
                  <a:cubicBezTo>
                    <a:pt x="8538" y="2037"/>
                    <a:pt x="8468" y="1898"/>
                    <a:pt x="8286" y="1814"/>
                  </a:cubicBezTo>
                  <a:cubicBezTo>
                    <a:pt x="8189" y="1758"/>
                    <a:pt x="8091" y="1730"/>
                    <a:pt x="7966" y="1730"/>
                  </a:cubicBezTo>
                  <a:cubicBezTo>
                    <a:pt x="7910" y="1730"/>
                    <a:pt x="7826" y="1730"/>
                    <a:pt x="7756" y="1744"/>
                  </a:cubicBezTo>
                  <a:cubicBezTo>
                    <a:pt x="7732" y="1742"/>
                    <a:pt x="7711" y="1741"/>
                    <a:pt x="7691" y="1741"/>
                  </a:cubicBezTo>
                  <a:cubicBezTo>
                    <a:pt x="7594" y="1741"/>
                    <a:pt x="7540" y="1768"/>
                    <a:pt x="7505" y="1814"/>
                  </a:cubicBezTo>
                  <a:cubicBezTo>
                    <a:pt x="7408" y="1884"/>
                    <a:pt x="7366" y="1968"/>
                    <a:pt x="7338" y="2023"/>
                  </a:cubicBezTo>
                  <a:cubicBezTo>
                    <a:pt x="7324" y="2065"/>
                    <a:pt x="7324" y="2093"/>
                    <a:pt x="7324" y="2107"/>
                  </a:cubicBezTo>
                  <a:lnTo>
                    <a:pt x="7324" y="2177"/>
                  </a:lnTo>
                  <a:cubicBezTo>
                    <a:pt x="7324" y="2220"/>
                    <a:pt x="7333" y="2255"/>
                    <a:pt x="7350" y="2255"/>
                  </a:cubicBezTo>
                  <a:cubicBezTo>
                    <a:pt x="7354" y="2255"/>
                    <a:pt x="7360" y="2253"/>
                    <a:pt x="7366" y="2247"/>
                  </a:cubicBezTo>
                  <a:cubicBezTo>
                    <a:pt x="7371" y="2252"/>
                    <a:pt x="7376" y="2254"/>
                    <a:pt x="7380" y="2254"/>
                  </a:cubicBezTo>
                  <a:cubicBezTo>
                    <a:pt x="7400" y="2254"/>
                    <a:pt x="7418" y="2208"/>
                    <a:pt x="7463" y="2163"/>
                  </a:cubicBezTo>
                  <a:cubicBezTo>
                    <a:pt x="7491" y="2107"/>
                    <a:pt x="7561" y="2023"/>
                    <a:pt x="7673" y="1982"/>
                  </a:cubicBezTo>
                  <a:cubicBezTo>
                    <a:pt x="7722" y="1965"/>
                    <a:pt x="7785" y="1958"/>
                    <a:pt x="7852" y="1958"/>
                  </a:cubicBezTo>
                  <a:cubicBezTo>
                    <a:pt x="7899" y="1958"/>
                    <a:pt x="7947" y="1962"/>
                    <a:pt x="7994" y="1968"/>
                  </a:cubicBezTo>
                  <a:cubicBezTo>
                    <a:pt x="8091" y="1982"/>
                    <a:pt x="8189" y="2037"/>
                    <a:pt x="8286" y="2093"/>
                  </a:cubicBezTo>
                  <a:cubicBezTo>
                    <a:pt x="8440" y="2191"/>
                    <a:pt x="8565" y="2358"/>
                    <a:pt x="8621" y="2539"/>
                  </a:cubicBezTo>
                  <a:cubicBezTo>
                    <a:pt x="8649" y="2721"/>
                    <a:pt x="8635" y="2874"/>
                    <a:pt x="8621" y="3028"/>
                  </a:cubicBezTo>
                  <a:cubicBezTo>
                    <a:pt x="8565" y="3362"/>
                    <a:pt x="8426" y="3697"/>
                    <a:pt x="8217" y="3976"/>
                  </a:cubicBezTo>
                  <a:cubicBezTo>
                    <a:pt x="8035" y="4199"/>
                    <a:pt x="7798" y="4395"/>
                    <a:pt x="7547" y="4534"/>
                  </a:cubicBezTo>
                  <a:cubicBezTo>
                    <a:pt x="7477" y="4562"/>
                    <a:pt x="7408" y="4590"/>
                    <a:pt x="7352" y="4618"/>
                  </a:cubicBezTo>
                  <a:cubicBezTo>
                    <a:pt x="7282" y="4632"/>
                    <a:pt x="7212" y="4674"/>
                    <a:pt x="7143" y="4688"/>
                  </a:cubicBezTo>
                  <a:cubicBezTo>
                    <a:pt x="6989" y="4729"/>
                    <a:pt x="6836" y="4757"/>
                    <a:pt x="6654" y="4757"/>
                  </a:cubicBezTo>
                  <a:lnTo>
                    <a:pt x="6543" y="4757"/>
                  </a:lnTo>
                  <a:cubicBezTo>
                    <a:pt x="6501" y="4757"/>
                    <a:pt x="6445" y="4757"/>
                    <a:pt x="6417" y="4743"/>
                  </a:cubicBezTo>
                  <a:cubicBezTo>
                    <a:pt x="6334" y="4743"/>
                    <a:pt x="6250" y="4729"/>
                    <a:pt x="6152" y="4729"/>
                  </a:cubicBezTo>
                  <a:cubicBezTo>
                    <a:pt x="6097" y="4729"/>
                    <a:pt x="6055" y="4729"/>
                    <a:pt x="5999" y="4701"/>
                  </a:cubicBezTo>
                  <a:cubicBezTo>
                    <a:pt x="5943" y="4688"/>
                    <a:pt x="5901" y="4688"/>
                    <a:pt x="5845" y="4674"/>
                  </a:cubicBezTo>
                  <a:cubicBezTo>
                    <a:pt x="5873" y="4674"/>
                    <a:pt x="5915" y="4674"/>
                    <a:pt x="5957" y="4688"/>
                  </a:cubicBezTo>
                  <a:lnTo>
                    <a:pt x="6097" y="4688"/>
                  </a:lnTo>
                  <a:cubicBezTo>
                    <a:pt x="6208" y="4674"/>
                    <a:pt x="6278" y="4674"/>
                    <a:pt x="6306" y="4660"/>
                  </a:cubicBezTo>
                  <a:cubicBezTo>
                    <a:pt x="6362" y="4632"/>
                    <a:pt x="6264" y="4618"/>
                    <a:pt x="6124" y="4604"/>
                  </a:cubicBezTo>
                  <a:cubicBezTo>
                    <a:pt x="6055" y="4604"/>
                    <a:pt x="5985" y="4590"/>
                    <a:pt x="5915" y="4562"/>
                  </a:cubicBezTo>
                  <a:cubicBezTo>
                    <a:pt x="5845" y="4548"/>
                    <a:pt x="5790" y="4548"/>
                    <a:pt x="5748" y="4548"/>
                  </a:cubicBezTo>
                  <a:cubicBezTo>
                    <a:pt x="5664" y="4534"/>
                    <a:pt x="5580" y="4534"/>
                    <a:pt x="5511" y="4520"/>
                  </a:cubicBezTo>
                  <a:cubicBezTo>
                    <a:pt x="5427" y="4492"/>
                    <a:pt x="5357" y="4478"/>
                    <a:pt x="5260" y="4464"/>
                  </a:cubicBezTo>
                  <a:cubicBezTo>
                    <a:pt x="5441" y="4464"/>
                    <a:pt x="5525" y="4423"/>
                    <a:pt x="5469" y="4339"/>
                  </a:cubicBezTo>
                  <a:cubicBezTo>
                    <a:pt x="5455" y="4311"/>
                    <a:pt x="5357" y="4283"/>
                    <a:pt x="5288" y="4269"/>
                  </a:cubicBezTo>
                  <a:cubicBezTo>
                    <a:pt x="5218" y="4269"/>
                    <a:pt x="5148" y="4269"/>
                    <a:pt x="5078" y="4255"/>
                  </a:cubicBezTo>
                  <a:cubicBezTo>
                    <a:pt x="5009" y="4241"/>
                    <a:pt x="4939" y="4241"/>
                    <a:pt x="4869" y="4213"/>
                  </a:cubicBezTo>
                  <a:cubicBezTo>
                    <a:pt x="4799" y="4199"/>
                    <a:pt x="4702" y="4185"/>
                    <a:pt x="4632" y="4185"/>
                  </a:cubicBezTo>
                  <a:cubicBezTo>
                    <a:pt x="4562" y="4171"/>
                    <a:pt x="4478" y="4144"/>
                    <a:pt x="4409" y="4116"/>
                  </a:cubicBezTo>
                  <a:cubicBezTo>
                    <a:pt x="4339" y="4102"/>
                    <a:pt x="4255" y="4060"/>
                    <a:pt x="4172" y="4046"/>
                  </a:cubicBezTo>
                  <a:cubicBezTo>
                    <a:pt x="4102" y="4004"/>
                    <a:pt x="4004" y="3976"/>
                    <a:pt x="3934" y="3962"/>
                  </a:cubicBezTo>
                  <a:cubicBezTo>
                    <a:pt x="3865" y="3920"/>
                    <a:pt x="3781" y="3892"/>
                    <a:pt x="3711" y="3851"/>
                  </a:cubicBezTo>
                  <a:cubicBezTo>
                    <a:pt x="3653" y="3827"/>
                    <a:pt x="3585" y="3785"/>
                    <a:pt x="3524" y="3747"/>
                  </a:cubicBezTo>
                  <a:lnTo>
                    <a:pt x="3524" y="3747"/>
                  </a:lnTo>
                  <a:cubicBezTo>
                    <a:pt x="3545" y="3755"/>
                    <a:pt x="3568" y="3758"/>
                    <a:pt x="3586" y="3767"/>
                  </a:cubicBezTo>
                  <a:lnTo>
                    <a:pt x="3753" y="3823"/>
                  </a:lnTo>
                  <a:cubicBezTo>
                    <a:pt x="3795" y="3837"/>
                    <a:pt x="3851" y="3851"/>
                    <a:pt x="3921" y="3865"/>
                  </a:cubicBezTo>
                  <a:cubicBezTo>
                    <a:pt x="3976" y="3892"/>
                    <a:pt x="4046" y="3906"/>
                    <a:pt x="4102" y="3934"/>
                  </a:cubicBezTo>
                  <a:cubicBezTo>
                    <a:pt x="4144" y="3962"/>
                    <a:pt x="4213" y="3990"/>
                    <a:pt x="4269" y="4004"/>
                  </a:cubicBezTo>
                  <a:cubicBezTo>
                    <a:pt x="4286" y="4011"/>
                    <a:pt x="4298" y="4013"/>
                    <a:pt x="4305" y="4013"/>
                  </a:cubicBezTo>
                  <a:cubicBezTo>
                    <a:pt x="4329" y="4013"/>
                    <a:pt x="4308" y="3987"/>
                    <a:pt x="4255" y="3976"/>
                  </a:cubicBezTo>
                  <a:cubicBezTo>
                    <a:pt x="4144" y="3920"/>
                    <a:pt x="4032" y="3865"/>
                    <a:pt x="3893" y="3795"/>
                  </a:cubicBezTo>
                  <a:cubicBezTo>
                    <a:pt x="3795" y="3767"/>
                    <a:pt x="3711" y="3711"/>
                    <a:pt x="3642" y="3655"/>
                  </a:cubicBezTo>
                  <a:cubicBezTo>
                    <a:pt x="3558" y="3614"/>
                    <a:pt x="3488" y="3558"/>
                    <a:pt x="3404" y="3516"/>
                  </a:cubicBezTo>
                  <a:cubicBezTo>
                    <a:pt x="3237" y="3418"/>
                    <a:pt x="3084" y="3307"/>
                    <a:pt x="2930" y="3223"/>
                  </a:cubicBezTo>
                  <a:cubicBezTo>
                    <a:pt x="2819" y="3153"/>
                    <a:pt x="2707" y="3070"/>
                    <a:pt x="2595" y="3000"/>
                  </a:cubicBezTo>
                  <a:cubicBezTo>
                    <a:pt x="2498" y="2930"/>
                    <a:pt x="2386" y="2846"/>
                    <a:pt x="2261" y="2749"/>
                  </a:cubicBezTo>
                  <a:cubicBezTo>
                    <a:pt x="2191" y="2707"/>
                    <a:pt x="2121" y="2665"/>
                    <a:pt x="2079" y="2609"/>
                  </a:cubicBezTo>
                  <a:lnTo>
                    <a:pt x="2107" y="2609"/>
                  </a:lnTo>
                  <a:cubicBezTo>
                    <a:pt x="2163" y="2637"/>
                    <a:pt x="2219" y="2637"/>
                    <a:pt x="2302" y="2679"/>
                  </a:cubicBezTo>
                  <a:cubicBezTo>
                    <a:pt x="2309" y="2685"/>
                    <a:pt x="2313" y="2688"/>
                    <a:pt x="2316" y="2688"/>
                  </a:cubicBezTo>
                  <a:cubicBezTo>
                    <a:pt x="2323" y="2688"/>
                    <a:pt x="2310" y="2659"/>
                    <a:pt x="2289" y="2637"/>
                  </a:cubicBezTo>
                  <a:cubicBezTo>
                    <a:pt x="2219" y="2567"/>
                    <a:pt x="2121" y="2512"/>
                    <a:pt x="2051" y="2442"/>
                  </a:cubicBezTo>
                  <a:cubicBezTo>
                    <a:pt x="1982" y="2386"/>
                    <a:pt x="1912" y="2316"/>
                    <a:pt x="1842" y="2260"/>
                  </a:cubicBezTo>
                  <a:cubicBezTo>
                    <a:pt x="1703" y="2163"/>
                    <a:pt x="1563" y="2037"/>
                    <a:pt x="1424" y="1898"/>
                  </a:cubicBezTo>
                  <a:cubicBezTo>
                    <a:pt x="894" y="1354"/>
                    <a:pt x="419" y="684"/>
                    <a:pt x="1" y="1"/>
                  </a:cubicBezTo>
                  <a:close/>
                </a:path>
              </a:pathLst>
            </a:custGeom>
            <a:solidFill>
              <a:srgbClr val="5A4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6"/>
            <p:cNvSpPr/>
            <p:nvPr/>
          </p:nvSpPr>
          <p:spPr>
            <a:xfrm>
              <a:off x="450229" y="409400"/>
              <a:ext cx="462998" cy="944551"/>
            </a:xfrm>
            <a:custGeom>
              <a:avLst/>
              <a:gdLst/>
              <a:ahLst/>
              <a:cxnLst/>
              <a:rect l="l" t="t" r="r" b="b"/>
              <a:pathLst>
                <a:path w="10686" h="21799" extrusionOk="0">
                  <a:moveTo>
                    <a:pt x="8105" y="1"/>
                  </a:moveTo>
                  <a:lnTo>
                    <a:pt x="7784" y="154"/>
                  </a:lnTo>
                  <a:cubicBezTo>
                    <a:pt x="7686" y="210"/>
                    <a:pt x="7561" y="266"/>
                    <a:pt x="7407" y="349"/>
                  </a:cubicBezTo>
                  <a:cubicBezTo>
                    <a:pt x="7268" y="433"/>
                    <a:pt x="7086" y="531"/>
                    <a:pt x="6905" y="628"/>
                  </a:cubicBezTo>
                  <a:cubicBezTo>
                    <a:pt x="6710" y="740"/>
                    <a:pt x="6515" y="879"/>
                    <a:pt x="6291" y="991"/>
                  </a:cubicBezTo>
                  <a:cubicBezTo>
                    <a:pt x="6194" y="1061"/>
                    <a:pt x="6068" y="1158"/>
                    <a:pt x="5957" y="1228"/>
                  </a:cubicBezTo>
                  <a:cubicBezTo>
                    <a:pt x="5845" y="1312"/>
                    <a:pt x="5719" y="1382"/>
                    <a:pt x="5594" y="1479"/>
                  </a:cubicBezTo>
                  <a:cubicBezTo>
                    <a:pt x="5106" y="1856"/>
                    <a:pt x="4576" y="2288"/>
                    <a:pt x="4060" y="2804"/>
                  </a:cubicBezTo>
                  <a:cubicBezTo>
                    <a:pt x="3013" y="3850"/>
                    <a:pt x="1953" y="5287"/>
                    <a:pt x="1200" y="6989"/>
                  </a:cubicBezTo>
                  <a:cubicBezTo>
                    <a:pt x="823" y="7854"/>
                    <a:pt x="517" y="8774"/>
                    <a:pt x="307" y="9737"/>
                  </a:cubicBezTo>
                  <a:cubicBezTo>
                    <a:pt x="98" y="10685"/>
                    <a:pt x="1" y="11690"/>
                    <a:pt x="14" y="12680"/>
                  </a:cubicBezTo>
                  <a:cubicBezTo>
                    <a:pt x="14" y="13670"/>
                    <a:pt x="140" y="14661"/>
                    <a:pt x="349" y="15623"/>
                  </a:cubicBezTo>
                  <a:cubicBezTo>
                    <a:pt x="558" y="16586"/>
                    <a:pt x="865" y="17506"/>
                    <a:pt x="1256" y="18343"/>
                  </a:cubicBezTo>
                  <a:cubicBezTo>
                    <a:pt x="1451" y="18775"/>
                    <a:pt x="1674" y="19180"/>
                    <a:pt x="1953" y="19543"/>
                  </a:cubicBezTo>
                  <a:cubicBezTo>
                    <a:pt x="2232" y="19919"/>
                    <a:pt x="2539" y="20226"/>
                    <a:pt x="2888" y="20505"/>
                  </a:cubicBezTo>
                  <a:cubicBezTo>
                    <a:pt x="3404" y="20924"/>
                    <a:pt x="3976" y="21244"/>
                    <a:pt x="4534" y="21426"/>
                  </a:cubicBezTo>
                  <a:cubicBezTo>
                    <a:pt x="5155" y="21674"/>
                    <a:pt x="5827" y="21798"/>
                    <a:pt x="6496" y="21798"/>
                  </a:cubicBezTo>
                  <a:cubicBezTo>
                    <a:pt x="6879" y="21798"/>
                    <a:pt x="7260" y="21758"/>
                    <a:pt x="7630" y="21677"/>
                  </a:cubicBezTo>
                  <a:cubicBezTo>
                    <a:pt x="7895" y="21621"/>
                    <a:pt x="8188" y="21537"/>
                    <a:pt x="8495" y="21426"/>
                  </a:cubicBezTo>
                  <a:cubicBezTo>
                    <a:pt x="8565" y="21398"/>
                    <a:pt x="8649" y="21384"/>
                    <a:pt x="8718" y="21342"/>
                  </a:cubicBezTo>
                  <a:cubicBezTo>
                    <a:pt x="8788" y="21314"/>
                    <a:pt x="8872" y="21272"/>
                    <a:pt x="8942" y="21244"/>
                  </a:cubicBezTo>
                  <a:cubicBezTo>
                    <a:pt x="9011" y="21202"/>
                    <a:pt x="9095" y="21147"/>
                    <a:pt x="9165" y="21119"/>
                  </a:cubicBezTo>
                  <a:cubicBezTo>
                    <a:pt x="9234" y="21063"/>
                    <a:pt x="9332" y="21035"/>
                    <a:pt x="9402" y="20965"/>
                  </a:cubicBezTo>
                  <a:cubicBezTo>
                    <a:pt x="9583" y="20826"/>
                    <a:pt x="9765" y="20645"/>
                    <a:pt x="9904" y="20449"/>
                  </a:cubicBezTo>
                  <a:cubicBezTo>
                    <a:pt x="9960" y="20380"/>
                    <a:pt x="10002" y="20310"/>
                    <a:pt x="10044" y="20240"/>
                  </a:cubicBezTo>
                  <a:cubicBezTo>
                    <a:pt x="10071" y="20198"/>
                    <a:pt x="10113" y="20142"/>
                    <a:pt x="10127" y="20073"/>
                  </a:cubicBezTo>
                  <a:cubicBezTo>
                    <a:pt x="10169" y="20017"/>
                    <a:pt x="10183" y="19947"/>
                    <a:pt x="10197" y="19891"/>
                  </a:cubicBezTo>
                  <a:cubicBezTo>
                    <a:pt x="10239" y="19780"/>
                    <a:pt x="10281" y="19654"/>
                    <a:pt x="10309" y="19529"/>
                  </a:cubicBezTo>
                  <a:cubicBezTo>
                    <a:pt x="10350" y="19292"/>
                    <a:pt x="10392" y="19040"/>
                    <a:pt x="10378" y="18803"/>
                  </a:cubicBezTo>
                  <a:lnTo>
                    <a:pt x="10378" y="18803"/>
                  </a:lnTo>
                  <a:cubicBezTo>
                    <a:pt x="10392" y="18817"/>
                    <a:pt x="10406" y="18845"/>
                    <a:pt x="10406" y="18845"/>
                  </a:cubicBezTo>
                  <a:cubicBezTo>
                    <a:pt x="10420" y="18873"/>
                    <a:pt x="10448" y="18887"/>
                    <a:pt x="10462" y="18887"/>
                  </a:cubicBezTo>
                  <a:cubicBezTo>
                    <a:pt x="10476" y="18901"/>
                    <a:pt x="10490" y="18915"/>
                    <a:pt x="10518" y="18915"/>
                  </a:cubicBezTo>
                  <a:cubicBezTo>
                    <a:pt x="10528" y="18919"/>
                    <a:pt x="10537" y="18921"/>
                    <a:pt x="10546" y="18921"/>
                  </a:cubicBezTo>
                  <a:cubicBezTo>
                    <a:pt x="10599" y="18921"/>
                    <a:pt x="10635" y="18849"/>
                    <a:pt x="10671" y="18706"/>
                  </a:cubicBezTo>
                  <a:cubicBezTo>
                    <a:pt x="10685" y="18636"/>
                    <a:pt x="10685" y="18538"/>
                    <a:pt x="10685" y="18427"/>
                  </a:cubicBezTo>
                  <a:cubicBezTo>
                    <a:pt x="10685" y="18385"/>
                    <a:pt x="10671" y="18329"/>
                    <a:pt x="10671" y="18259"/>
                  </a:cubicBezTo>
                  <a:cubicBezTo>
                    <a:pt x="10657" y="18204"/>
                    <a:pt x="10657" y="18134"/>
                    <a:pt x="10629" y="18064"/>
                  </a:cubicBezTo>
                  <a:cubicBezTo>
                    <a:pt x="10615" y="17994"/>
                    <a:pt x="10601" y="17939"/>
                    <a:pt x="10560" y="17869"/>
                  </a:cubicBezTo>
                  <a:lnTo>
                    <a:pt x="10546" y="17827"/>
                  </a:lnTo>
                  <a:cubicBezTo>
                    <a:pt x="10546" y="17799"/>
                    <a:pt x="10532" y="17785"/>
                    <a:pt x="10518" y="17757"/>
                  </a:cubicBezTo>
                  <a:cubicBezTo>
                    <a:pt x="10490" y="17701"/>
                    <a:pt x="10476" y="17660"/>
                    <a:pt x="10448" y="17632"/>
                  </a:cubicBezTo>
                  <a:cubicBezTo>
                    <a:pt x="10336" y="17450"/>
                    <a:pt x="10197" y="17297"/>
                    <a:pt x="10030" y="17171"/>
                  </a:cubicBezTo>
                  <a:cubicBezTo>
                    <a:pt x="9848" y="17060"/>
                    <a:pt x="9653" y="16990"/>
                    <a:pt x="9444" y="16934"/>
                  </a:cubicBezTo>
                  <a:cubicBezTo>
                    <a:pt x="9290" y="16948"/>
                    <a:pt x="9095" y="16948"/>
                    <a:pt x="8914" y="17004"/>
                  </a:cubicBezTo>
                  <a:cubicBezTo>
                    <a:pt x="8760" y="17046"/>
                    <a:pt x="8649" y="17088"/>
                    <a:pt x="8537" y="17143"/>
                  </a:cubicBezTo>
                  <a:cubicBezTo>
                    <a:pt x="8523" y="17157"/>
                    <a:pt x="8481" y="17185"/>
                    <a:pt x="8467" y="17185"/>
                  </a:cubicBezTo>
                  <a:lnTo>
                    <a:pt x="8453" y="17185"/>
                  </a:lnTo>
                  <a:lnTo>
                    <a:pt x="8439" y="17199"/>
                  </a:lnTo>
                  <a:cubicBezTo>
                    <a:pt x="8425" y="17213"/>
                    <a:pt x="8425" y="17213"/>
                    <a:pt x="8370" y="17255"/>
                  </a:cubicBezTo>
                  <a:cubicBezTo>
                    <a:pt x="8314" y="17283"/>
                    <a:pt x="8286" y="17325"/>
                    <a:pt x="8244" y="17367"/>
                  </a:cubicBezTo>
                  <a:cubicBezTo>
                    <a:pt x="8230" y="17395"/>
                    <a:pt x="8216" y="17408"/>
                    <a:pt x="8216" y="17422"/>
                  </a:cubicBezTo>
                  <a:cubicBezTo>
                    <a:pt x="8188" y="17436"/>
                    <a:pt x="8188" y="17464"/>
                    <a:pt x="8174" y="17478"/>
                  </a:cubicBezTo>
                  <a:cubicBezTo>
                    <a:pt x="8021" y="17743"/>
                    <a:pt x="8035" y="17980"/>
                    <a:pt x="8091" y="18120"/>
                  </a:cubicBezTo>
                  <a:cubicBezTo>
                    <a:pt x="8119" y="18245"/>
                    <a:pt x="8174" y="18301"/>
                    <a:pt x="8188" y="18329"/>
                  </a:cubicBezTo>
                  <a:cubicBezTo>
                    <a:pt x="8211" y="18352"/>
                    <a:pt x="8226" y="18362"/>
                    <a:pt x="8237" y="18362"/>
                  </a:cubicBezTo>
                  <a:cubicBezTo>
                    <a:pt x="8246" y="18362"/>
                    <a:pt x="8252" y="18356"/>
                    <a:pt x="8258" y="18343"/>
                  </a:cubicBezTo>
                  <a:cubicBezTo>
                    <a:pt x="8300" y="18343"/>
                    <a:pt x="8328" y="18315"/>
                    <a:pt x="8356" y="18245"/>
                  </a:cubicBezTo>
                  <a:cubicBezTo>
                    <a:pt x="8356" y="18231"/>
                    <a:pt x="8356" y="18204"/>
                    <a:pt x="8370" y="18190"/>
                  </a:cubicBezTo>
                  <a:cubicBezTo>
                    <a:pt x="8370" y="18176"/>
                    <a:pt x="8384" y="18162"/>
                    <a:pt x="8384" y="18120"/>
                  </a:cubicBezTo>
                  <a:lnTo>
                    <a:pt x="8439" y="17966"/>
                  </a:lnTo>
                  <a:cubicBezTo>
                    <a:pt x="8495" y="17855"/>
                    <a:pt x="8579" y="17757"/>
                    <a:pt x="8718" y="17701"/>
                  </a:cubicBezTo>
                  <a:cubicBezTo>
                    <a:pt x="8844" y="17673"/>
                    <a:pt x="8983" y="17646"/>
                    <a:pt x="9137" y="17646"/>
                  </a:cubicBezTo>
                  <a:cubicBezTo>
                    <a:pt x="9402" y="17660"/>
                    <a:pt x="9681" y="17785"/>
                    <a:pt x="9848" y="18008"/>
                  </a:cubicBezTo>
                  <a:cubicBezTo>
                    <a:pt x="9932" y="18120"/>
                    <a:pt x="9988" y="18273"/>
                    <a:pt x="10044" y="18399"/>
                  </a:cubicBezTo>
                  <a:cubicBezTo>
                    <a:pt x="10057" y="18469"/>
                    <a:pt x="10099" y="18538"/>
                    <a:pt x="10113" y="18608"/>
                  </a:cubicBezTo>
                  <a:cubicBezTo>
                    <a:pt x="10127" y="18678"/>
                    <a:pt x="10141" y="18748"/>
                    <a:pt x="10141" y="18803"/>
                  </a:cubicBezTo>
                  <a:cubicBezTo>
                    <a:pt x="10239" y="19305"/>
                    <a:pt x="10127" y="19822"/>
                    <a:pt x="9862" y="20268"/>
                  </a:cubicBezTo>
                  <a:cubicBezTo>
                    <a:pt x="9625" y="20645"/>
                    <a:pt x="9262" y="20937"/>
                    <a:pt x="8886" y="21119"/>
                  </a:cubicBezTo>
                  <a:cubicBezTo>
                    <a:pt x="8467" y="21314"/>
                    <a:pt x="8035" y="21454"/>
                    <a:pt x="7603" y="21551"/>
                  </a:cubicBezTo>
                  <a:cubicBezTo>
                    <a:pt x="7201" y="21624"/>
                    <a:pt x="6809" y="21665"/>
                    <a:pt x="6410" y="21665"/>
                  </a:cubicBezTo>
                  <a:cubicBezTo>
                    <a:pt x="6352" y="21665"/>
                    <a:pt x="6294" y="21665"/>
                    <a:pt x="6236" y="21663"/>
                  </a:cubicBezTo>
                  <a:cubicBezTo>
                    <a:pt x="5454" y="21621"/>
                    <a:pt x="4687" y="21398"/>
                    <a:pt x="3990" y="21049"/>
                  </a:cubicBezTo>
                  <a:cubicBezTo>
                    <a:pt x="3655" y="20868"/>
                    <a:pt x="3334" y="20645"/>
                    <a:pt x="3013" y="20407"/>
                  </a:cubicBezTo>
                  <a:cubicBezTo>
                    <a:pt x="2679" y="20128"/>
                    <a:pt x="2386" y="19808"/>
                    <a:pt x="2107" y="19445"/>
                  </a:cubicBezTo>
                  <a:cubicBezTo>
                    <a:pt x="1842" y="19082"/>
                    <a:pt x="1619" y="18678"/>
                    <a:pt x="1423" y="18259"/>
                  </a:cubicBezTo>
                  <a:cubicBezTo>
                    <a:pt x="1381" y="18120"/>
                    <a:pt x="1312" y="17994"/>
                    <a:pt x="1256" y="17855"/>
                  </a:cubicBezTo>
                  <a:cubicBezTo>
                    <a:pt x="1210" y="17740"/>
                    <a:pt x="1164" y="17625"/>
                    <a:pt x="1126" y="17518"/>
                  </a:cubicBezTo>
                  <a:lnTo>
                    <a:pt x="1126" y="17518"/>
                  </a:lnTo>
                  <a:cubicBezTo>
                    <a:pt x="1156" y="17593"/>
                    <a:pt x="1199" y="17671"/>
                    <a:pt x="1242" y="17757"/>
                  </a:cubicBezTo>
                  <a:cubicBezTo>
                    <a:pt x="1284" y="17855"/>
                    <a:pt x="1381" y="17980"/>
                    <a:pt x="1451" y="18078"/>
                  </a:cubicBezTo>
                  <a:cubicBezTo>
                    <a:pt x="1521" y="18190"/>
                    <a:pt x="1591" y="18287"/>
                    <a:pt x="1660" y="18357"/>
                  </a:cubicBezTo>
                  <a:lnTo>
                    <a:pt x="1800" y="18496"/>
                  </a:lnTo>
                  <a:cubicBezTo>
                    <a:pt x="1813" y="18505"/>
                    <a:pt x="1823" y="18509"/>
                    <a:pt x="1831" y="18509"/>
                  </a:cubicBezTo>
                  <a:cubicBezTo>
                    <a:pt x="1888" y="18509"/>
                    <a:pt x="1797" y="18289"/>
                    <a:pt x="1674" y="17994"/>
                  </a:cubicBezTo>
                  <a:cubicBezTo>
                    <a:pt x="1535" y="17660"/>
                    <a:pt x="1381" y="17269"/>
                    <a:pt x="1312" y="17102"/>
                  </a:cubicBezTo>
                  <a:cubicBezTo>
                    <a:pt x="1242" y="16892"/>
                    <a:pt x="1172" y="16683"/>
                    <a:pt x="1075" y="16474"/>
                  </a:cubicBezTo>
                  <a:cubicBezTo>
                    <a:pt x="1005" y="16265"/>
                    <a:pt x="935" y="16083"/>
                    <a:pt x="865" y="15874"/>
                  </a:cubicBezTo>
                  <a:lnTo>
                    <a:pt x="865" y="15874"/>
                  </a:lnTo>
                  <a:cubicBezTo>
                    <a:pt x="1027" y="16141"/>
                    <a:pt x="1164" y="16310"/>
                    <a:pt x="1269" y="16310"/>
                  </a:cubicBezTo>
                  <a:cubicBezTo>
                    <a:pt x="1318" y="16310"/>
                    <a:pt x="1360" y="16274"/>
                    <a:pt x="1395" y="16195"/>
                  </a:cubicBezTo>
                  <a:cubicBezTo>
                    <a:pt x="1423" y="16111"/>
                    <a:pt x="1354" y="15832"/>
                    <a:pt x="1284" y="15679"/>
                  </a:cubicBezTo>
                  <a:cubicBezTo>
                    <a:pt x="1033" y="15037"/>
                    <a:pt x="768" y="14270"/>
                    <a:pt x="614" y="13405"/>
                  </a:cubicBezTo>
                  <a:cubicBezTo>
                    <a:pt x="447" y="12568"/>
                    <a:pt x="377" y="11648"/>
                    <a:pt x="489" y="10741"/>
                  </a:cubicBezTo>
                  <a:lnTo>
                    <a:pt x="489" y="10741"/>
                  </a:lnTo>
                  <a:cubicBezTo>
                    <a:pt x="489" y="10853"/>
                    <a:pt x="503" y="10950"/>
                    <a:pt x="503" y="11034"/>
                  </a:cubicBezTo>
                  <a:cubicBezTo>
                    <a:pt x="503" y="11173"/>
                    <a:pt x="545" y="11341"/>
                    <a:pt x="545" y="11494"/>
                  </a:cubicBezTo>
                  <a:cubicBezTo>
                    <a:pt x="558" y="11648"/>
                    <a:pt x="558" y="11801"/>
                    <a:pt x="572" y="11969"/>
                  </a:cubicBezTo>
                  <a:cubicBezTo>
                    <a:pt x="586" y="12122"/>
                    <a:pt x="614" y="12275"/>
                    <a:pt x="614" y="12457"/>
                  </a:cubicBezTo>
                  <a:cubicBezTo>
                    <a:pt x="628" y="12610"/>
                    <a:pt x="642" y="12778"/>
                    <a:pt x="656" y="12959"/>
                  </a:cubicBezTo>
                  <a:cubicBezTo>
                    <a:pt x="667" y="13032"/>
                    <a:pt x="683" y="13062"/>
                    <a:pt x="699" y="13062"/>
                  </a:cubicBezTo>
                  <a:cubicBezTo>
                    <a:pt x="727" y="13062"/>
                    <a:pt x="754" y="12980"/>
                    <a:pt x="754" y="12875"/>
                  </a:cubicBezTo>
                  <a:cubicBezTo>
                    <a:pt x="754" y="12708"/>
                    <a:pt x="726" y="12554"/>
                    <a:pt x="726" y="12359"/>
                  </a:cubicBezTo>
                  <a:lnTo>
                    <a:pt x="726" y="11801"/>
                  </a:lnTo>
                  <a:cubicBezTo>
                    <a:pt x="782" y="10797"/>
                    <a:pt x="963" y="9779"/>
                    <a:pt x="1144" y="8844"/>
                  </a:cubicBezTo>
                  <a:cubicBezTo>
                    <a:pt x="1284" y="8133"/>
                    <a:pt x="1493" y="7449"/>
                    <a:pt x="1730" y="6766"/>
                  </a:cubicBezTo>
                  <a:cubicBezTo>
                    <a:pt x="1814" y="6556"/>
                    <a:pt x="1884" y="6361"/>
                    <a:pt x="1953" y="6152"/>
                  </a:cubicBezTo>
                  <a:cubicBezTo>
                    <a:pt x="1967" y="6194"/>
                    <a:pt x="1967" y="6222"/>
                    <a:pt x="1981" y="6264"/>
                  </a:cubicBezTo>
                  <a:cubicBezTo>
                    <a:pt x="2009" y="6417"/>
                    <a:pt x="2023" y="6556"/>
                    <a:pt x="1967" y="6821"/>
                  </a:cubicBezTo>
                  <a:cubicBezTo>
                    <a:pt x="1963" y="6846"/>
                    <a:pt x="1967" y="6856"/>
                    <a:pt x="1977" y="6856"/>
                  </a:cubicBezTo>
                  <a:cubicBezTo>
                    <a:pt x="1999" y="6856"/>
                    <a:pt x="2049" y="6797"/>
                    <a:pt x="2079" y="6738"/>
                  </a:cubicBezTo>
                  <a:cubicBezTo>
                    <a:pt x="2121" y="6612"/>
                    <a:pt x="2176" y="6487"/>
                    <a:pt x="2232" y="6389"/>
                  </a:cubicBezTo>
                  <a:cubicBezTo>
                    <a:pt x="2288" y="6264"/>
                    <a:pt x="2330" y="6152"/>
                    <a:pt x="2372" y="6040"/>
                  </a:cubicBezTo>
                  <a:cubicBezTo>
                    <a:pt x="2428" y="5929"/>
                    <a:pt x="2455" y="5803"/>
                    <a:pt x="2511" y="5706"/>
                  </a:cubicBezTo>
                  <a:cubicBezTo>
                    <a:pt x="2567" y="5594"/>
                    <a:pt x="2595" y="5482"/>
                    <a:pt x="2651" y="5371"/>
                  </a:cubicBezTo>
                  <a:cubicBezTo>
                    <a:pt x="2707" y="5273"/>
                    <a:pt x="2734" y="5148"/>
                    <a:pt x="2790" y="5036"/>
                  </a:cubicBezTo>
                  <a:cubicBezTo>
                    <a:pt x="2846" y="4938"/>
                    <a:pt x="2888" y="4827"/>
                    <a:pt x="2944" y="4715"/>
                  </a:cubicBezTo>
                  <a:cubicBezTo>
                    <a:pt x="3055" y="4478"/>
                    <a:pt x="3167" y="4269"/>
                    <a:pt x="3306" y="4060"/>
                  </a:cubicBezTo>
                  <a:cubicBezTo>
                    <a:pt x="3864" y="3209"/>
                    <a:pt x="4590" y="2428"/>
                    <a:pt x="5399" y="1744"/>
                  </a:cubicBezTo>
                  <a:cubicBezTo>
                    <a:pt x="6222" y="1061"/>
                    <a:pt x="7142" y="475"/>
                    <a:pt x="8105" y="1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6"/>
            <p:cNvSpPr/>
            <p:nvPr/>
          </p:nvSpPr>
          <p:spPr>
            <a:xfrm>
              <a:off x="394634" y="2345352"/>
              <a:ext cx="458752" cy="575422"/>
            </a:xfrm>
            <a:custGeom>
              <a:avLst/>
              <a:gdLst/>
              <a:ahLst/>
              <a:cxnLst/>
              <a:rect l="l" t="t" r="r" b="b"/>
              <a:pathLst>
                <a:path w="10588" h="13280" extrusionOk="0">
                  <a:moveTo>
                    <a:pt x="1423" y="9583"/>
                  </a:moveTo>
                  <a:lnTo>
                    <a:pt x="1423" y="9589"/>
                  </a:lnTo>
                  <a:lnTo>
                    <a:pt x="1423" y="9589"/>
                  </a:lnTo>
                  <a:cubicBezTo>
                    <a:pt x="1417" y="9592"/>
                    <a:pt x="1410" y="9596"/>
                    <a:pt x="1409" y="9596"/>
                  </a:cubicBezTo>
                  <a:cubicBezTo>
                    <a:pt x="1407" y="9596"/>
                    <a:pt x="1411" y="9593"/>
                    <a:pt x="1423" y="9583"/>
                  </a:cubicBezTo>
                  <a:close/>
                  <a:moveTo>
                    <a:pt x="1423" y="9611"/>
                  </a:moveTo>
                  <a:lnTo>
                    <a:pt x="1423" y="9611"/>
                  </a:lnTo>
                  <a:cubicBezTo>
                    <a:pt x="1423" y="9611"/>
                    <a:pt x="1431" y="9618"/>
                    <a:pt x="1429" y="9622"/>
                  </a:cubicBezTo>
                  <a:lnTo>
                    <a:pt x="1429" y="9622"/>
                  </a:lnTo>
                  <a:cubicBezTo>
                    <a:pt x="1423" y="9618"/>
                    <a:pt x="1423" y="9611"/>
                    <a:pt x="1423" y="9611"/>
                  </a:cubicBezTo>
                  <a:close/>
                  <a:moveTo>
                    <a:pt x="1089" y="9149"/>
                  </a:moveTo>
                  <a:cubicBezTo>
                    <a:pt x="1038" y="9149"/>
                    <a:pt x="986" y="9154"/>
                    <a:pt x="935" y="9164"/>
                  </a:cubicBezTo>
                  <a:cubicBezTo>
                    <a:pt x="879" y="9192"/>
                    <a:pt x="823" y="9206"/>
                    <a:pt x="795" y="9234"/>
                  </a:cubicBezTo>
                  <a:cubicBezTo>
                    <a:pt x="740" y="9276"/>
                    <a:pt x="698" y="9290"/>
                    <a:pt x="670" y="9332"/>
                  </a:cubicBezTo>
                  <a:cubicBezTo>
                    <a:pt x="628" y="9360"/>
                    <a:pt x="586" y="9401"/>
                    <a:pt x="544" y="9415"/>
                  </a:cubicBezTo>
                  <a:lnTo>
                    <a:pt x="447" y="9513"/>
                  </a:lnTo>
                  <a:cubicBezTo>
                    <a:pt x="196" y="9778"/>
                    <a:pt x="56" y="10127"/>
                    <a:pt x="42" y="10461"/>
                  </a:cubicBezTo>
                  <a:cubicBezTo>
                    <a:pt x="0" y="10768"/>
                    <a:pt x="98" y="11075"/>
                    <a:pt x="223" y="11312"/>
                  </a:cubicBezTo>
                  <a:cubicBezTo>
                    <a:pt x="516" y="11870"/>
                    <a:pt x="963" y="12331"/>
                    <a:pt x="1493" y="12651"/>
                  </a:cubicBezTo>
                  <a:cubicBezTo>
                    <a:pt x="1740" y="12806"/>
                    <a:pt x="2004" y="12935"/>
                    <a:pt x="2279" y="13033"/>
                  </a:cubicBezTo>
                  <a:lnTo>
                    <a:pt x="2279" y="13033"/>
                  </a:lnTo>
                  <a:cubicBezTo>
                    <a:pt x="1723" y="12826"/>
                    <a:pt x="1201" y="12493"/>
                    <a:pt x="809" y="12052"/>
                  </a:cubicBezTo>
                  <a:cubicBezTo>
                    <a:pt x="767" y="12010"/>
                    <a:pt x="740" y="11982"/>
                    <a:pt x="726" y="11940"/>
                  </a:cubicBezTo>
                  <a:cubicBezTo>
                    <a:pt x="684" y="11912"/>
                    <a:pt x="670" y="11870"/>
                    <a:pt x="628" y="11842"/>
                  </a:cubicBezTo>
                  <a:cubicBezTo>
                    <a:pt x="600" y="11801"/>
                    <a:pt x="586" y="11773"/>
                    <a:pt x="544" y="11717"/>
                  </a:cubicBezTo>
                  <a:cubicBezTo>
                    <a:pt x="516" y="11675"/>
                    <a:pt x="474" y="11633"/>
                    <a:pt x="461" y="11591"/>
                  </a:cubicBezTo>
                  <a:cubicBezTo>
                    <a:pt x="405" y="11508"/>
                    <a:pt x="349" y="11424"/>
                    <a:pt x="279" y="11312"/>
                  </a:cubicBezTo>
                  <a:cubicBezTo>
                    <a:pt x="265" y="11257"/>
                    <a:pt x="237" y="11229"/>
                    <a:pt x="209" y="11173"/>
                  </a:cubicBezTo>
                  <a:lnTo>
                    <a:pt x="168" y="11019"/>
                  </a:lnTo>
                  <a:cubicBezTo>
                    <a:pt x="126" y="10880"/>
                    <a:pt x="112" y="10740"/>
                    <a:pt x="112" y="10601"/>
                  </a:cubicBezTo>
                  <a:cubicBezTo>
                    <a:pt x="112" y="10545"/>
                    <a:pt x="112" y="10489"/>
                    <a:pt x="126" y="10448"/>
                  </a:cubicBezTo>
                  <a:cubicBezTo>
                    <a:pt x="140" y="10280"/>
                    <a:pt x="196" y="10141"/>
                    <a:pt x="265" y="10029"/>
                  </a:cubicBezTo>
                  <a:cubicBezTo>
                    <a:pt x="335" y="9904"/>
                    <a:pt x="419" y="9778"/>
                    <a:pt x="530" y="9694"/>
                  </a:cubicBezTo>
                  <a:lnTo>
                    <a:pt x="530" y="9722"/>
                  </a:lnTo>
                  <a:cubicBezTo>
                    <a:pt x="530" y="9750"/>
                    <a:pt x="530" y="9764"/>
                    <a:pt x="544" y="9778"/>
                  </a:cubicBezTo>
                  <a:cubicBezTo>
                    <a:pt x="544" y="9792"/>
                    <a:pt x="544" y="9820"/>
                    <a:pt x="558" y="9820"/>
                  </a:cubicBezTo>
                  <a:cubicBezTo>
                    <a:pt x="578" y="9844"/>
                    <a:pt x="603" y="9854"/>
                    <a:pt x="633" y="9854"/>
                  </a:cubicBezTo>
                  <a:cubicBezTo>
                    <a:pt x="706" y="9854"/>
                    <a:pt x="810" y="9792"/>
                    <a:pt x="949" y="9722"/>
                  </a:cubicBezTo>
                  <a:cubicBezTo>
                    <a:pt x="963" y="9708"/>
                    <a:pt x="1005" y="9708"/>
                    <a:pt x="1018" y="9694"/>
                  </a:cubicBezTo>
                  <a:lnTo>
                    <a:pt x="1032" y="9680"/>
                  </a:lnTo>
                  <a:lnTo>
                    <a:pt x="1102" y="9680"/>
                  </a:lnTo>
                  <a:cubicBezTo>
                    <a:pt x="1127" y="9661"/>
                    <a:pt x="1150" y="9654"/>
                    <a:pt x="1169" y="9654"/>
                  </a:cubicBezTo>
                  <a:cubicBezTo>
                    <a:pt x="1193" y="9654"/>
                    <a:pt x="1212" y="9665"/>
                    <a:pt x="1228" y="9680"/>
                  </a:cubicBezTo>
                  <a:cubicBezTo>
                    <a:pt x="1242" y="9680"/>
                    <a:pt x="1242" y="9680"/>
                    <a:pt x="1242" y="9694"/>
                  </a:cubicBezTo>
                  <a:cubicBezTo>
                    <a:pt x="1242" y="9694"/>
                    <a:pt x="1270" y="9694"/>
                    <a:pt x="1270" y="9708"/>
                  </a:cubicBezTo>
                  <a:cubicBezTo>
                    <a:pt x="1359" y="9643"/>
                    <a:pt x="1403" y="9610"/>
                    <a:pt x="1423" y="9595"/>
                  </a:cubicBezTo>
                  <a:lnTo>
                    <a:pt x="1423" y="9595"/>
                  </a:lnTo>
                  <a:lnTo>
                    <a:pt x="1423" y="9611"/>
                  </a:lnTo>
                  <a:lnTo>
                    <a:pt x="1423" y="9625"/>
                  </a:lnTo>
                  <a:cubicBezTo>
                    <a:pt x="1426" y="9625"/>
                    <a:pt x="1428" y="9624"/>
                    <a:pt x="1429" y="9622"/>
                  </a:cubicBezTo>
                  <a:lnTo>
                    <a:pt x="1429" y="9622"/>
                  </a:lnTo>
                  <a:cubicBezTo>
                    <a:pt x="1431" y="9624"/>
                    <a:pt x="1433" y="9625"/>
                    <a:pt x="1437" y="9625"/>
                  </a:cubicBezTo>
                  <a:cubicBezTo>
                    <a:pt x="1437" y="9639"/>
                    <a:pt x="1451" y="9639"/>
                    <a:pt x="1451" y="9652"/>
                  </a:cubicBezTo>
                  <a:cubicBezTo>
                    <a:pt x="1465" y="9680"/>
                    <a:pt x="1465" y="9680"/>
                    <a:pt x="1493" y="9680"/>
                  </a:cubicBezTo>
                  <a:lnTo>
                    <a:pt x="1535" y="9680"/>
                  </a:lnTo>
                  <a:cubicBezTo>
                    <a:pt x="1576" y="9652"/>
                    <a:pt x="1618" y="9611"/>
                    <a:pt x="1618" y="9555"/>
                  </a:cubicBezTo>
                  <a:cubicBezTo>
                    <a:pt x="1590" y="9485"/>
                    <a:pt x="1562" y="9401"/>
                    <a:pt x="1493" y="9304"/>
                  </a:cubicBezTo>
                  <a:cubicBezTo>
                    <a:pt x="1398" y="9198"/>
                    <a:pt x="1248" y="9149"/>
                    <a:pt x="1089" y="9149"/>
                  </a:cubicBezTo>
                  <a:close/>
                  <a:moveTo>
                    <a:pt x="2279" y="13033"/>
                  </a:moveTo>
                  <a:cubicBezTo>
                    <a:pt x="2356" y="13062"/>
                    <a:pt x="2433" y="13088"/>
                    <a:pt x="2511" y="13112"/>
                  </a:cubicBezTo>
                  <a:cubicBezTo>
                    <a:pt x="2544" y="13120"/>
                    <a:pt x="2578" y="13129"/>
                    <a:pt x="2612" y="13136"/>
                  </a:cubicBezTo>
                  <a:lnTo>
                    <a:pt x="2612" y="13136"/>
                  </a:lnTo>
                  <a:cubicBezTo>
                    <a:pt x="2500" y="13107"/>
                    <a:pt x="2388" y="13073"/>
                    <a:pt x="2279" y="13033"/>
                  </a:cubicBezTo>
                  <a:close/>
                  <a:moveTo>
                    <a:pt x="9164" y="0"/>
                  </a:moveTo>
                  <a:lnTo>
                    <a:pt x="9262" y="209"/>
                  </a:lnTo>
                  <a:cubicBezTo>
                    <a:pt x="9304" y="279"/>
                    <a:pt x="9346" y="363"/>
                    <a:pt x="9388" y="474"/>
                  </a:cubicBezTo>
                  <a:cubicBezTo>
                    <a:pt x="9443" y="572"/>
                    <a:pt x="9485" y="697"/>
                    <a:pt x="9541" y="837"/>
                  </a:cubicBezTo>
                  <a:cubicBezTo>
                    <a:pt x="9764" y="1381"/>
                    <a:pt x="10029" y="2176"/>
                    <a:pt x="10169" y="3194"/>
                  </a:cubicBezTo>
                  <a:cubicBezTo>
                    <a:pt x="10308" y="4185"/>
                    <a:pt x="10294" y="5384"/>
                    <a:pt x="10001" y="6612"/>
                  </a:cubicBezTo>
                  <a:cubicBezTo>
                    <a:pt x="9862" y="7211"/>
                    <a:pt x="9653" y="7839"/>
                    <a:pt x="9374" y="8439"/>
                  </a:cubicBezTo>
                  <a:cubicBezTo>
                    <a:pt x="9095" y="9025"/>
                    <a:pt x="8746" y="9625"/>
                    <a:pt x="8342" y="10141"/>
                  </a:cubicBezTo>
                  <a:cubicBezTo>
                    <a:pt x="7937" y="10685"/>
                    <a:pt x="7491" y="11173"/>
                    <a:pt x="6975" y="11605"/>
                  </a:cubicBezTo>
                  <a:cubicBezTo>
                    <a:pt x="6472" y="12052"/>
                    <a:pt x="5956" y="12414"/>
                    <a:pt x="5398" y="12721"/>
                  </a:cubicBezTo>
                  <a:cubicBezTo>
                    <a:pt x="5259" y="12819"/>
                    <a:pt x="5119" y="12861"/>
                    <a:pt x="4994" y="12930"/>
                  </a:cubicBezTo>
                  <a:cubicBezTo>
                    <a:pt x="4924" y="12972"/>
                    <a:pt x="4854" y="12986"/>
                    <a:pt x="4785" y="13028"/>
                  </a:cubicBezTo>
                  <a:cubicBezTo>
                    <a:pt x="4715" y="13042"/>
                    <a:pt x="4645" y="13070"/>
                    <a:pt x="4575" y="13098"/>
                  </a:cubicBezTo>
                  <a:cubicBezTo>
                    <a:pt x="4296" y="13168"/>
                    <a:pt x="4003" y="13237"/>
                    <a:pt x="3725" y="13237"/>
                  </a:cubicBezTo>
                  <a:cubicBezTo>
                    <a:pt x="3672" y="13239"/>
                    <a:pt x="3620" y="13240"/>
                    <a:pt x="3568" y="13240"/>
                  </a:cubicBezTo>
                  <a:cubicBezTo>
                    <a:pt x="3239" y="13240"/>
                    <a:pt x="2914" y="13205"/>
                    <a:pt x="2612" y="13136"/>
                  </a:cubicBezTo>
                  <a:lnTo>
                    <a:pt x="2612" y="13136"/>
                  </a:lnTo>
                  <a:cubicBezTo>
                    <a:pt x="2726" y="13166"/>
                    <a:pt x="2841" y="13191"/>
                    <a:pt x="2957" y="13209"/>
                  </a:cubicBezTo>
                  <a:cubicBezTo>
                    <a:pt x="3027" y="13237"/>
                    <a:pt x="3083" y="13237"/>
                    <a:pt x="3139" y="13251"/>
                  </a:cubicBezTo>
                  <a:cubicBezTo>
                    <a:pt x="3222" y="13265"/>
                    <a:pt x="3278" y="13265"/>
                    <a:pt x="3334" y="13265"/>
                  </a:cubicBezTo>
                  <a:cubicBezTo>
                    <a:pt x="3404" y="13265"/>
                    <a:pt x="3473" y="13265"/>
                    <a:pt x="3543" y="13279"/>
                  </a:cubicBezTo>
                  <a:lnTo>
                    <a:pt x="3752" y="13279"/>
                  </a:lnTo>
                  <a:cubicBezTo>
                    <a:pt x="4059" y="13279"/>
                    <a:pt x="4324" y="13209"/>
                    <a:pt x="4631" y="13140"/>
                  </a:cubicBezTo>
                  <a:cubicBezTo>
                    <a:pt x="4701" y="13126"/>
                    <a:pt x="4771" y="13098"/>
                    <a:pt x="4840" y="13070"/>
                  </a:cubicBezTo>
                  <a:cubicBezTo>
                    <a:pt x="4910" y="13042"/>
                    <a:pt x="4980" y="13028"/>
                    <a:pt x="5050" y="12986"/>
                  </a:cubicBezTo>
                  <a:cubicBezTo>
                    <a:pt x="5189" y="12916"/>
                    <a:pt x="5329" y="12861"/>
                    <a:pt x="5468" y="12777"/>
                  </a:cubicBezTo>
                  <a:cubicBezTo>
                    <a:pt x="5552" y="12721"/>
                    <a:pt x="5635" y="12679"/>
                    <a:pt x="5733" y="12637"/>
                  </a:cubicBezTo>
                  <a:lnTo>
                    <a:pt x="5954" y="12502"/>
                  </a:lnTo>
                  <a:lnTo>
                    <a:pt x="5954" y="12502"/>
                  </a:lnTo>
                  <a:cubicBezTo>
                    <a:pt x="5912" y="12533"/>
                    <a:pt x="5873" y="12578"/>
                    <a:pt x="5817" y="12624"/>
                  </a:cubicBezTo>
                  <a:cubicBezTo>
                    <a:pt x="5747" y="12679"/>
                    <a:pt x="5677" y="12721"/>
                    <a:pt x="5608" y="12791"/>
                  </a:cubicBezTo>
                  <a:cubicBezTo>
                    <a:pt x="5538" y="12847"/>
                    <a:pt x="5468" y="12916"/>
                    <a:pt x="5426" y="12958"/>
                  </a:cubicBezTo>
                  <a:lnTo>
                    <a:pt x="5329" y="13056"/>
                  </a:lnTo>
                  <a:cubicBezTo>
                    <a:pt x="5312" y="13081"/>
                    <a:pt x="5318" y="13092"/>
                    <a:pt x="5339" y="13092"/>
                  </a:cubicBezTo>
                  <a:cubicBezTo>
                    <a:pt x="5391" y="13092"/>
                    <a:pt x="5534" y="13028"/>
                    <a:pt x="5691" y="12930"/>
                  </a:cubicBezTo>
                  <a:cubicBezTo>
                    <a:pt x="5914" y="12819"/>
                    <a:pt x="6179" y="12637"/>
                    <a:pt x="6291" y="12568"/>
                  </a:cubicBezTo>
                  <a:cubicBezTo>
                    <a:pt x="6431" y="12484"/>
                    <a:pt x="6542" y="12372"/>
                    <a:pt x="6668" y="12289"/>
                  </a:cubicBezTo>
                  <a:cubicBezTo>
                    <a:pt x="6793" y="12191"/>
                    <a:pt x="6891" y="12080"/>
                    <a:pt x="7016" y="11996"/>
                  </a:cubicBezTo>
                  <a:lnTo>
                    <a:pt x="7016" y="11996"/>
                  </a:lnTo>
                  <a:cubicBezTo>
                    <a:pt x="6821" y="12261"/>
                    <a:pt x="6737" y="12428"/>
                    <a:pt x="6947" y="12428"/>
                  </a:cubicBezTo>
                  <a:cubicBezTo>
                    <a:pt x="7016" y="12428"/>
                    <a:pt x="7198" y="12289"/>
                    <a:pt x="7281" y="12191"/>
                  </a:cubicBezTo>
                  <a:cubicBezTo>
                    <a:pt x="7644" y="11787"/>
                    <a:pt x="8007" y="11298"/>
                    <a:pt x="8342" y="10768"/>
                  </a:cubicBezTo>
                  <a:cubicBezTo>
                    <a:pt x="8690" y="10252"/>
                    <a:pt x="9011" y="9694"/>
                    <a:pt x="9290" y="9122"/>
                  </a:cubicBezTo>
                  <a:lnTo>
                    <a:pt x="9290" y="9122"/>
                  </a:lnTo>
                  <a:cubicBezTo>
                    <a:pt x="9262" y="9192"/>
                    <a:pt x="9248" y="9262"/>
                    <a:pt x="9220" y="9332"/>
                  </a:cubicBezTo>
                  <a:cubicBezTo>
                    <a:pt x="9067" y="9708"/>
                    <a:pt x="8886" y="10141"/>
                    <a:pt x="8593" y="10559"/>
                  </a:cubicBezTo>
                  <a:cubicBezTo>
                    <a:pt x="8548" y="10616"/>
                    <a:pt x="8544" y="10642"/>
                    <a:pt x="8561" y="10642"/>
                  </a:cubicBezTo>
                  <a:cubicBezTo>
                    <a:pt x="8581" y="10642"/>
                    <a:pt x="8631" y="10606"/>
                    <a:pt x="8676" y="10545"/>
                  </a:cubicBezTo>
                  <a:cubicBezTo>
                    <a:pt x="8746" y="10461"/>
                    <a:pt x="8816" y="10350"/>
                    <a:pt x="8899" y="10252"/>
                  </a:cubicBezTo>
                  <a:cubicBezTo>
                    <a:pt x="8969" y="10141"/>
                    <a:pt x="9053" y="10029"/>
                    <a:pt x="9123" y="9904"/>
                  </a:cubicBezTo>
                  <a:cubicBezTo>
                    <a:pt x="9527" y="9276"/>
                    <a:pt x="9862" y="8578"/>
                    <a:pt x="10057" y="7895"/>
                  </a:cubicBezTo>
                  <a:cubicBezTo>
                    <a:pt x="10197" y="7393"/>
                    <a:pt x="10294" y="6863"/>
                    <a:pt x="10350" y="6361"/>
                  </a:cubicBezTo>
                  <a:cubicBezTo>
                    <a:pt x="10364" y="6207"/>
                    <a:pt x="10364" y="6054"/>
                    <a:pt x="10364" y="5914"/>
                  </a:cubicBezTo>
                  <a:cubicBezTo>
                    <a:pt x="10378" y="5928"/>
                    <a:pt x="10406" y="5942"/>
                    <a:pt x="10406" y="5984"/>
                  </a:cubicBezTo>
                  <a:cubicBezTo>
                    <a:pt x="10434" y="6082"/>
                    <a:pt x="10490" y="6165"/>
                    <a:pt x="10490" y="6361"/>
                  </a:cubicBezTo>
                  <a:cubicBezTo>
                    <a:pt x="10490" y="6381"/>
                    <a:pt x="10494" y="6389"/>
                    <a:pt x="10501" y="6389"/>
                  </a:cubicBezTo>
                  <a:cubicBezTo>
                    <a:pt x="10517" y="6389"/>
                    <a:pt x="10545" y="6337"/>
                    <a:pt x="10545" y="6277"/>
                  </a:cubicBezTo>
                  <a:cubicBezTo>
                    <a:pt x="10559" y="6165"/>
                    <a:pt x="10573" y="6082"/>
                    <a:pt x="10573" y="5998"/>
                  </a:cubicBezTo>
                  <a:cubicBezTo>
                    <a:pt x="10587" y="5914"/>
                    <a:pt x="10587" y="5803"/>
                    <a:pt x="10587" y="5719"/>
                  </a:cubicBezTo>
                  <a:lnTo>
                    <a:pt x="10587" y="5454"/>
                  </a:lnTo>
                  <a:cubicBezTo>
                    <a:pt x="10587" y="5370"/>
                    <a:pt x="10573" y="5287"/>
                    <a:pt x="10573" y="5189"/>
                  </a:cubicBezTo>
                  <a:cubicBezTo>
                    <a:pt x="10559" y="5022"/>
                    <a:pt x="10545" y="4840"/>
                    <a:pt x="10517" y="4687"/>
                  </a:cubicBezTo>
                  <a:cubicBezTo>
                    <a:pt x="10504" y="4519"/>
                    <a:pt x="10462" y="4338"/>
                    <a:pt x="10448" y="4171"/>
                  </a:cubicBezTo>
                  <a:cubicBezTo>
                    <a:pt x="10294" y="2734"/>
                    <a:pt x="9876" y="1283"/>
                    <a:pt x="9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6"/>
            <p:cNvSpPr/>
            <p:nvPr/>
          </p:nvSpPr>
          <p:spPr>
            <a:xfrm>
              <a:off x="429083" y="1692827"/>
              <a:ext cx="595926" cy="489976"/>
            </a:xfrm>
            <a:custGeom>
              <a:avLst/>
              <a:gdLst/>
              <a:ahLst/>
              <a:cxnLst/>
              <a:rect l="l" t="t" r="r" b="b"/>
              <a:pathLst>
                <a:path w="13754" h="11308" extrusionOk="0">
                  <a:moveTo>
                    <a:pt x="10239" y="10107"/>
                  </a:moveTo>
                  <a:lnTo>
                    <a:pt x="10239" y="10112"/>
                  </a:lnTo>
                  <a:lnTo>
                    <a:pt x="10239" y="10112"/>
                  </a:lnTo>
                  <a:cubicBezTo>
                    <a:pt x="10253" y="10123"/>
                    <a:pt x="10263" y="10131"/>
                    <a:pt x="10264" y="10131"/>
                  </a:cubicBezTo>
                  <a:cubicBezTo>
                    <a:pt x="10265" y="10131"/>
                    <a:pt x="10258" y="10124"/>
                    <a:pt x="10239" y="10107"/>
                  </a:cubicBezTo>
                  <a:close/>
                  <a:moveTo>
                    <a:pt x="5777" y="1"/>
                  </a:moveTo>
                  <a:cubicBezTo>
                    <a:pt x="5616" y="1"/>
                    <a:pt x="5458" y="10"/>
                    <a:pt x="5301" y="22"/>
                  </a:cubicBezTo>
                  <a:cubicBezTo>
                    <a:pt x="4952" y="64"/>
                    <a:pt x="4603" y="120"/>
                    <a:pt x="4241" y="190"/>
                  </a:cubicBezTo>
                  <a:cubicBezTo>
                    <a:pt x="3501" y="287"/>
                    <a:pt x="2776" y="497"/>
                    <a:pt x="2079" y="748"/>
                  </a:cubicBezTo>
                  <a:cubicBezTo>
                    <a:pt x="1353" y="985"/>
                    <a:pt x="656" y="1306"/>
                    <a:pt x="0" y="1668"/>
                  </a:cubicBezTo>
                  <a:cubicBezTo>
                    <a:pt x="0" y="1668"/>
                    <a:pt x="84" y="1626"/>
                    <a:pt x="223" y="1557"/>
                  </a:cubicBezTo>
                  <a:cubicBezTo>
                    <a:pt x="293" y="1529"/>
                    <a:pt x="377" y="1487"/>
                    <a:pt x="502" y="1445"/>
                  </a:cubicBezTo>
                  <a:cubicBezTo>
                    <a:pt x="614" y="1389"/>
                    <a:pt x="726" y="1334"/>
                    <a:pt x="865" y="1278"/>
                  </a:cubicBezTo>
                  <a:cubicBezTo>
                    <a:pt x="1144" y="1166"/>
                    <a:pt x="1493" y="1041"/>
                    <a:pt x="1897" y="901"/>
                  </a:cubicBezTo>
                  <a:cubicBezTo>
                    <a:pt x="2302" y="776"/>
                    <a:pt x="2748" y="636"/>
                    <a:pt x="3278" y="552"/>
                  </a:cubicBezTo>
                  <a:cubicBezTo>
                    <a:pt x="3719" y="455"/>
                    <a:pt x="4202" y="410"/>
                    <a:pt x="4719" y="410"/>
                  </a:cubicBezTo>
                  <a:cubicBezTo>
                    <a:pt x="4791" y="410"/>
                    <a:pt x="4864" y="411"/>
                    <a:pt x="4938" y="413"/>
                  </a:cubicBezTo>
                  <a:cubicBezTo>
                    <a:pt x="5524" y="427"/>
                    <a:pt x="6138" y="497"/>
                    <a:pt x="6765" y="678"/>
                  </a:cubicBezTo>
                  <a:cubicBezTo>
                    <a:pt x="7393" y="831"/>
                    <a:pt x="8007" y="1110"/>
                    <a:pt x="8593" y="1445"/>
                  </a:cubicBezTo>
                  <a:cubicBezTo>
                    <a:pt x="9192" y="1766"/>
                    <a:pt x="9750" y="2170"/>
                    <a:pt x="10280" y="2603"/>
                  </a:cubicBezTo>
                  <a:cubicBezTo>
                    <a:pt x="10824" y="3049"/>
                    <a:pt x="11327" y="3537"/>
                    <a:pt x="11801" y="4026"/>
                  </a:cubicBezTo>
                  <a:cubicBezTo>
                    <a:pt x="11926" y="4137"/>
                    <a:pt x="12024" y="4263"/>
                    <a:pt x="12150" y="4388"/>
                  </a:cubicBezTo>
                  <a:cubicBezTo>
                    <a:pt x="12275" y="4514"/>
                    <a:pt x="12373" y="4625"/>
                    <a:pt x="12484" y="4765"/>
                  </a:cubicBezTo>
                  <a:cubicBezTo>
                    <a:pt x="12540" y="4835"/>
                    <a:pt x="12582" y="4890"/>
                    <a:pt x="12652" y="4960"/>
                  </a:cubicBezTo>
                  <a:cubicBezTo>
                    <a:pt x="12707" y="5030"/>
                    <a:pt x="12763" y="5086"/>
                    <a:pt x="12819" y="5155"/>
                  </a:cubicBezTo>
                  <a:cubicBezTo>
                    <a:pt x="12861" y="5225"/>
                    <a:pt x="12917" y="5281"/>
                    <a:pt x="12959" y="5351"/>
                  </a:cubicBezTo>
                  <a:cubicBezTo>
                    <a:pt x="12986" y="5421"/>
                    <a:pt x="13042" y="5490"/>
                    <a:pt x="13070" y="5560"/>
                  </a:cubicBezTo>
                  <a:cubicBezTo>
                    <a:pt x="13168" y="5672"/>
                    <a:pt x="13238" y="5839"/>
                    <a:pt x="13307" y="5978"/>
                  </a:cubicBezTo>
                  <a:cubicBezTo>
                    <a:pt x="13335" y="6048"/>
                    <a:pt x="13377" y="6118"/>
                    <a:pt x="13391" y="6188"/>
                  </a:cubicBezTo>
                  <a:cubicBezTo>
                    <a:pt x="13419" y="6257"/>
                    <a:pt x="13447" y="6327"/>
                    <a:pt x="13475" y="6397"/>
                  </a:cubicBezTo>
                  <a:cubicBezTo>
                    <a:pt x="13517" y="6536"/>
                    <a:pt x="13558" y="6690"/>
                    <a:pt x="13600" y="6829"/>
                  </a:cubicBezTo>
                  <a:cubicBezTo>
                    <a:pt x="13614" y="6899"/>
                    <a:pt x="13614" y="6969"/>
                    <a:pt x="13628" y="7053"/>
                  </a:cubicBezTo>
                  <a:cubicBezTo>
                    <a:pt x="13656" y="7122"/>
                    <a:pt x="13670" y="7192"/>
                    <a:pt x="13670" y="7262"/>
                  </a:cubicBezTo>
                  <a:cubicBezTo>
                    <a:pt x="13670" y="7373"/>
                    <a:pt x="13684" y="7485"/>
                    <a:pt x="13684" y="7597"/>
                  </a:cubicBezTo>
                  <a:lnTo>
                    <a:pt x="13684" y="7903"/>
                  </a:lnTo>
                  <a:lnTo>
                    <a:pt x="13684" y="8001"/>
                  </a:lnTo>
                  <a:lnTo>
                    <a:pt x="13670" y="8071"/>
                  </a:lnTo>
                  <a:cubicBezTo>
                    <a:pt x="13670" y="8113"/>
                    <a:pt x="13656" y="8168"/>
                    <a:pt x="13656" y="8224"/>
                  </a:cubicBezTo>
                  <a:cubicBezTo>
                    <a:pt x="13656" y="8280"/>
                    <a:pt x="13628" y="8322"/>
                    <a:pt x="13628" y="8378"/>
                  </a:cubicBezTo>
                  <a:cubicBezTo>
                    <a:pt x="13614" y="8433"/>
                    <a:pt x="13614" y="8489"/>
                    <a:pt x="13600" y="8517"/>
                  </a:cubicBezTo>
                  <a:lnTo>
                    <a:pt x="13544" y="8782"/>
                  </a:lnTo>
                  <a:lnTo>
                    <a:pt x="13461" y="9019"/>
                  </a:lnTo>
                  <a:lnTo>
                    <a:pt x="13419" y="9145"/>
                  </a:lnTo>
                  <a:lnTo>
                    <a:pt x="13377" y="9270"/>
                  </a:lnTo>
                  <a:lnTo>
                    <a:pt x="13265" y="9507"/>
                  </a:lnTo>
                  <a:lnTo>
                    <a:pt x="13140" y="9745"/>
                  </a:lnTo>
                  <a:lnTo>
                    <a:pt x="13070" y="9856"/>
                  </a:lnTo>
                  <a:cubicBezTo>
                    <a:pt x="13056" y="9898"/>
                    <a:pt x="13028" y="9926"/>
                    <a:pt x="13000" y="9968"/>
                  </a:cubicBezTo>
                  <a:lnTo>
                    <a:pt x="12847" y="10191"/>
                  </a:lnTo>
                  <a:cubicBezTo>
                    <a:pt x="12791" y="10261"/>
                    <a:pt x="12749" y="10330"/>
                    <a:pt x="12680" y="10400"/>
                  </a:cubicBezTo>
                  <a:cubicBezTo>
                    <a:pt x="12568" y="10540"/>
                    <a:pt x="12415" y="10679"/>
                    <a:pt x="12261" y="10833"/>
                  </a:cubicBezTo>
                  <a:cubicBezTo>
                    <a:pt x="12094" y="10972"/>
                    <a:pt x="11912" y="11084"/>
                    <a:pt x="11703" y="11153"/>
                  </a:cubicBezTo>
                  <a:cubicBezTo>
                    <a:pt x="11564" y="11181"/>
                    <a:pt x="11424" y="11223"/>
                    <a:pt x="11257" y="11223"/>
                  </a:cubicBezTo>
                  <a:lnTo>
                    <a:pt x="11103" y="11223"/>
                  </a:lnTo>
                  <a:cubicBezTo>
                    <a:pt x="10950" y="11209"/>
                    <a:pt x="10797" y="11167"/>
                    <a:pt x="10671" y="11112"/>
                  </a:cubicBezTo>
                  <a:cubicBezTo>
                    <a:pt x="10532" y="11042"/>
                    <a:pt x="10406" y="10972"/>
                    <a:pt x="10308" y="10888"/>
                  </a:cubicBezTo>
                  <a:lnTo>
                    <a:pt x="10350" y="10888"/>
                  </a:lnTo>
                  <a:cubicBezTo>
                    <a:pt x="10378" y="10888"/>
                    <a:pt x="10392" y="10874"/>
                    <a:pt x="10392" y="10874"/>
                  </a:cubicBezTo>
                  <a:cubicBezTo>
                    <a:pt x="10406" y="10874"/>
                    <a:pt x="10420" y="10847"/>
                    <a:pt x="10420" y="10847"/>
                  </a:cubicBezTo>
                  <a:cubicBezTo>
                    <a:pt x="10490" y="10777"/>
                    <a:pt x="10392" y="10637"/>
                    <a:pt x="10280" y="10470"/>
                  </a:cubicBezTo>
                  <a:lnTo>
                    <a:pt x="10266" y="10456"/>
                  </a:lnTo>
                  <a:lnTo>
                    <a:pt x="10266" y="10428"/>
                  </a:lnTo>
                  <a:lnTo>
                    <a:pt x="10266" y="10414"/>
                  </a:lnTo>
                  <a:cubicBezTo>
                    <a:pt x="10266" y="10400"/>
                    <a:pt x="10266" y="10400"/>
                    <a:pt x="10253" y="10386"/>
                  </a:cubicBezTo>
                  <a:lnTo>
                    <a:pt x="10253" y="10316"/>
                  </a:lnTo>
                  <a:cubicBezTo>
                    <a:pt x="10197" y="10233"/>
                    <a:pt x="10211" y="10191"/>
                    <a:pt x="10211" y="10135"/>
                  </a:cubicBezTo>
                  <a:cubicBezTo>
                    <a:pt x="10211" y="10135"/>
                    <a:pt x="10211" y="10121"/>
                    <a:pt x="10239" y="10121"/>
                  </a:cubicBezTo>
                  <a:lnTo>
                    <a:pt x="10239" y="10112"/>
                  </a:lnTo>
                  <a:lnTo>
                    <a:pt x="10239" y="10112"/>
                  </a:lnTo>
                  <a:cubicBezTo>
                    <a:pt x="10188" y="10071"/>
                    <a:pt x="10082" y="9981"/>
                    <a:pt x="10096" y="9981"/>
                  </a:cubicBezTo>
                  <a:cubicBezTo>
                    <a:pt x="10097" y="9981"/>
                    <a:pt x="10098" y="9981"/>
                    <a:pt x="10099" y="9982"/>
                  </a:cubicBezTo>
                  <a:lnTo>
                    <a:pt x="10113" y="9968"/>
                  </a:lnTo>
                  <a:lnTo>
                    <a:pt x="10169" y="9912"/>
                  </a:lnTo>
                  <a:cubicBezTo>
                    <a:pt x="10169" y="9898"/>
                    <a:pt x="10183" y="9870"/>
                    <a:pt x="10183" y="9856"/>
                  </a:cubicBezTo>
                  <a:lnTo>
                    <a:pt x="10183" y="9842"/>
                  </a:lnTo>
                  <a:cubicBezTo>
                    <a:pt x="10183" y="9842"/>
                    <a:pt x="10183" y="9828"/>
                    <a:pt x="10169" y="9828"/>
                  </a:cubicBezTo>
                  <a:cubicBezTo>
                    <a:pt x="10146" y="9794"/>
                    <a:pt x="10113" y="9769"/>
                    <a:pt x="10056" y="9769"/>
                  </a:cubicBezTo>
                  <a:cubicBezTo>
                    <a:pt x="10044" y="9769"/>
                    <a:pt x="10030" y="9770"/>
                    <a:pt x="10015" y="9772"/>
                  </a:cubicBezTo>
                  <a:cubicBezTo>
                    <a:pt x="10001" y="9772"/>
                    <a:pt x="9988" y="9786"/>
                    <a:pt x="9974" y="9786"/>
                  </a:cubicBezTo>
                  <a:cubicBezTo>
                    <a:pt x="9946" y="9786"/>
                    <a:pt x="9932" y="9800"/>
                    <a:pt x="9918" y="9828"/>
                  </a:cubicBezTo>
                  <a:lnTo>
                    <a:pt x="9806" y="9926"/>
                  </a:lnTo>
                  <a:cubicBezTo>
                    <a:pt x="9695" y="10065"/>
                    <a:pt x="9653" y="10316"/>
                    <a:pt x="9722" y="10526"/>
                  </a:cubicBezTo>
                  <a:cubicBezTo>
                    <a:pt x="9764" y="10623"/>
                    <a:pt x="9834" y="10707"/>
                    <a:pt x="9904" y="10805"/>
                  </a:cubicBezTo>
                  <a:cubicBezTo>
                    <a:pt x="9974" y="10874"/>
                    <a:pt x="10057" y="10944"/>
                    <a:pt x="10127" y="10986"/>
                  </a:cubicBezTo>
                  <a:cubicBezTo>
                    <a:pt x="10405" y="11185"/>
                    <a:pt x="10759" y="11308"/>
                    <a:pt x="11092" y="11308"/>
                  </a:cubicBezTo>
                  <a:cubicBezTo>
                    <a:pt x="11110" y="11308"/>
                    <a:pt x="11128" y="11308"/>
                    <a:pt x="11145" y="11307"/>
                  </a:cubicBezTo>
                  <a:lnTo>
                    <a:pt x="11382" y="11307"/>
                  </a:lnTo>
                  <a:cubicBezTo>
                    <a:pt x="11452" y="11293"/>
                    <a:pt x="11536" y="11293"/>
                    <a:pt x="11606" y="11251"/>
                  </a:cubicBezTo>
                  <a:cubicBezTo>
                    <a:pt x="11773" y="11223"/>
                    <a:pt x="11898" y="11153"/>
                    <a:pt x="12024" y="11084"/>
                  </a:cubicBezTo>
                  <a:cubicBezTo>
                    <a:pt x="12163" y="10986"/>
                    <a:pt x="12289" y="10888"/>
                    <a:pt x="12415" y="10777"/>
                  </a:cubicBezTo>
                  <a:lnTo>
                    <a:pt x="12582" y="10609"/>
                  </a:lnTo>
                  <a:cubicBezTo>
                    <a:pt x="12638" y="10554"/>
                    <a:pt x="12694" y="10484"/>
                    <a:pt x="12749" y="10414"/>
                  </a:cubicBezTo>
                  <a:cubicBezTo>
                    <a:pt x="12791" y="10344"/>
                    <a:pt x="12847" y="10289"/>
                    <a:pt x="12903" y="10219"/>
                  </a:cubicBezTo>
                  <a:lnTo>
                    <a:pt x="13042" y="10038"/>
                  </a:lnTo>
                  <a:cubicBezTo>
                    <a:pt x="13126" y="9912"/>
                    <a:pt x="13196" y="9759"/>
                    <a:pt x="13279" y="9619"/>
                  </a:cubicBezTo>
                  <a:cubicBezTo>
                    <a:pt x="13530" y="9131"/>
                    <a:pt x="13684" y="8601"/>
                    <a:pt x="13740" y="8057"/>
                  </a:cubicBezTo>
                  <a:cubicBezTo>
                    <a:pt x="13754" y="7987"/>
                    <a:pt x="13754" y="7917"/>
                    <a:pt x="13754" y="7848"/>
                  </a:cubicBezTo>
                  <a:lnTo>
                    <a:pt x="13754" y="7638"/>
                  </a:lnTo>
                  <a:lnTo>
                    <a:pt x="13754" y="7429"/>
                  </a:lnTo>
                  <a:cubicBezTo>
                    <a:pt x="13754" y="7359"/>
                    <a:pt x="13740" y="7290"/>
                    <a:pt x="13740" y="7220"/>
                  </a:cubicBezTo>
                  <a:cubicBezTo>
                    <a:pt x="13740" y="7150"/>
                    <a:pt x="13726" y="7080"/>
                    <a:pt x="13698" y="6997"/>
                  </a:cubicBezTo>
                  <a:cubicBezTo>
                    <a:pt x="13684" y="6927"/>
                    <a:pt x="13684" y="6843"/>
                    <a:pt x="13670" y="6774"/>
                  </a:cubicBezTo>
                  <a:cubicBezTo>
                    <a:pt x="13628" y="6620"/>
                    <a:pt x="13600" y="6481"/>
                    <a:pt x="13544" y="6313"/>
                  </a:cubicBezTo>
                  <a:cubicBezTo>
                    <a:pt x="13517" y="6243"/>
                    <a:pt x="13489" y="6174"/>
                    <a:pt x="13461" y="6090"/>
                  </a:cubicBezTo>
                  <a:cubicBezTo>
                    <a:pt x="13419" y="6020"/>
                    <a:pt x="13405" y="5937"/>
                    <a:pt x="13377" y="5867"/>
                  </a:cubicBezTo>
                  <a:cubicBezTo>
                    <a:pt x="13307" y="5727"/>
                    <a:pt x="13238" y="5574"/>
                    <a:pt x="13140" y="5448"/>
                  </a:cubicBezTo>
                  <a:lnTo>
                    <a:pt x="12986" y="5183"/>
                  </a:lnTo>
                  <a:cubicBezTo>
                    <a:pt x="12917" y="5100"/>
                    <a:pt x="12861" y="5030"/>
                    <a:pt x="12791" y="4946"/>
                  </a:cubicBezTo>
                  <a:lnTo>
                    <a:pt x="12791" y="4946"/>
                  </a:lnTo>
                  <a:cubicBezTo>
                    <a:pt x="12833" y="4988"/>
                    <a:pt x="12889" y="5044"/>
                    <a:pt x="12959" y="5114"/>
                  </a:cubicBezTo>
                  <a:lnTo>
                    <a:pt x="13056" y="5225"/>
                  </a:lnTo>
                  <a:cubicBezTo>
                    <a:pt x="13098" y="5253"/>
                    <a:pt x="13126" y="5295"/>
                    <a:pt x="13140" y="5323"/>
                  </a:cubicBezTo>
                  <a:cubicBezTo>
                    <a:pt x="13210" y="5393"/>
                    <a:pt x="13265" y="5462"/>
                    <a:pt x="13321" y="5504"/>
                  </a:cubicBezTo>
                  <a:lnTo>
                    <a:pt x="13419" y="5602"/>
                  </a:lnTo>
                  <a:cubicBezTo>
                    <a:pt x="13430" y="5608"/>
                    <a:pt x="13439" y="5611"/>
                    <a:pt x="13446" y="5611"/>
                  </a:cubicBezTo>
                  <a:cubicBezTo>
                    <a:pt x="13499" y="5611"/>
                    <a:pt x="13427" y="5435"/>
                    <a:pt x="13279" y="5225"/>
                  </a:cubicBezTo>
                  <a:cubicBezTo>
                    <a:pt x="13251" y="5169"/>
                    <a:pt x="13210" y="5100"/>
                    <a:pt x="13182" y="5044"/>
                  </a:cubicBezTo>
                  <a:cubicBezTo>
                    <a:pt x="13126" y="5002"/>
                    <a:pt x="13098" y="4946"/>
                    <a:pt x="13056" y="4890"/>
                  </a:cubicBezTo>
                  <a:cubicBezTo>
                    <a:pt x="12973" y="4793"/>
                    <a:pt x="12903" y="4695"/>
                    <a:pt x="12861" y="4653"/>
                  </a:cubicBezTo>
                  <a:cubicBezTo>
                    <a:pt x="12763" y="4528"/>
                    <a:pt x="12638" y="4402"/>
                    <a:pt x="12540" y="4305"/>
                  </a:cubicBezTo>
                  <a:cubicBezTo>
                    <a:pt x="12415" y="4193"/>
                    <a:pt x="12303" y="4068"/>
                    <a:pt x="12205" y="3970"/>
                  </a:cubicBezTo>
                  <a:lnTo>
                    <a:pt x="12205" y="3970"/>
                  </a:lnTo>
                  <a:cubicBezTo>
                    <a:pt x="12362" y="4064"/>
                    <a:pt x="12493" y="4127"/>
                    <a:pt x="12572" y="4127"/>
                  </a:cubicBezTo>
                  <a:cubicBezTo>
                    <a:pt x="12633" y="4127"/>
                    <a:pt x="12664" y="4089"/>
                    <a:pt x="12652" y="3998"/>
                  </a:cubicBezTo>
                  <a:cubicBezTo>
                    <a:pt x="12652" y="3928"/>
                    <a:pt x="12498" y="3761"/>
                    <a:pt x="12401" y="3691"/>
                  </a:cubicBezTo>
                  <a:cubicBezTo>
                    <a:pt x="11536" y="3007"/>
                    <a:pt x="10448" y="2254"/>
                    <a:pt x="9304" y="1585"/>
                  </a:cubicBezTo>
                  <a:lnTo>
                    <a:pt x="9304" y="1585"/>
                  </a:lnTo>
                  <a:cubicBezTo>
                    <a:pt x="9374" y="1613"/>
                    <a:pt x="9444" y="1626"/>
                    <a:pt x="9513" y="1668"/>
                  </a:cubicBezTo>
                  <a:cubicBezTo>
                    <a:pt x="9904" y="1836"/>
                    <a:pt x="10336" y="2073"/>
                    <a:pt x="10741" y="2366"/>
                  </a:cubicBezTo>
                  <a:cubicBezTo>
                    <a:pt x="10778" y="2390"/>
                    <a:pt x="10800" y="2400"/>
                    <a:pt x="10811" y="2400"/>
                  </a:cubicBezTo>
                  <a:cubicBezTo>
                    <a:pt x="10837" y="2400"/>
                    <a:pt x="10796" y="2341"/>
                    <a:pt x="10727" y="2282"/>
                  </a:cubicBezTo>
                  <a:cubicBezTo>
                    <a:pt x="10629" y="2212"/>
                    <a:pt x="10532" y="2115"/>
                    <a:pt x="10420" y="2031"/>
                  </a:cubicBezTo>
                  <a:cubicBezTo>
                    <a:pt x="10322" y="1947"/>
                    <a:pt x="10197" y="1878"/>
                    <a:pt x="10071" y="1794"/>
                  </a:cubicBezTo>
                  <a:cubicBezTo>
                    <a:pt x="9471" y="1334"/>
                    <a:pt x="8788" y="929"/>
                    <a:pt x="8091" y="692"/>
                  </a:cubicBezTo>
                  <a:cubicBezTo>
                    <a:pt x="7588" y="497"/>
                    <a:pt x="7044" y="371"/>
                    <a:pt x="6514" y="301"/>
                  </a:cubicBezTo>
                  <a:cubicBezTo>
                    <a:pt x="6361" y="287"/>
                    <a:pt x="6207" y="273"/>
                    <a:pt x="6054" y="273"/>
                  </a:cubicBezTo>
                  <a:cubicBezTo>
                    <a:pt x="6068" y="260"/>
                    <a:pt x="6082" y="232"/>
                    <a:pt x="6124" y="218"/>
                  </a:cubicBezTo>
                  <a:cubicBezTo>
                    <a:pt x="6221" y="190"/>
                    <a:pt x="6333" y="148"/>
                    <a:pt x="6514" y="134"/>
                  </a:cubicBezTo>
                  <a:cubicBezTo>
                    <a:pt x="6584" y="134"/>
                    <a:pt x="6514" y="78"/>
                    <a:pt x="6431" y="64"/>
                  </a:cubicBezTo>
                  <a:cubicBezTo>
                    <a:pt x="6202" y="17"/>
                    <a:pt x="5986" y="1"/>
                    <a:pt x="5777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6"/>
            <p:cNvSpPr/>
            <p:nvPr/>
          </p:nvSpPr>
          <p:spPr>
            <a:xfrm>
              <a:off x="267717" y="2756348"/>
              <a:ext cx="509488" cy="382907"/>
            </a:xfrm>
            <a:custGeom>
              <a:avLst/>
              <a:gdLst/>
              <a:ahLst/>
              <a:cxnLst/>
              <a:rect l="l" t="t" r="r" b="b"/>
              <a:pathLst>
                <a:path w="11759" h="8837" extrusionOk="0">
                  <a:moveTo>
                    <a:pt x="2134" y="5468"/>
                  </a:moveTo>
                  <a:cubicBezTo>
                    <a:pt x="2134" y="5482"/>
                    <a:pt x="2131" y="5492"/>
                    <a:pt x="2127" y="5499"/>
                  </a:cubicBezTo>
                  <a:lnTo>
                    <a:pt x="2127" y="5499"/>
                  </a:lnTo>
                  <a:cubicBezTo>
                    <a:pt x="2134" y="5492"/>
                    <a:pt x="2134" y="5482"/>
                    <a:pt x="2134" y="5468"/>
                  </a:cubicBezTo>
                  <a:close/>
                  <a:moveTo>
                    <a:pt x="11759" y="0"/>
                  </a:moveTo>
                  <a:lnTo>
                    <a:pt x="11577" y="167"/>
                  </a:lnTo>
                  <a:cubicBezTo>
                    <a:pt x="11536" y="223"/>
                    <a:pt x="11466" y="307"/>
                    <a:pt x="11368" y="391"/>
                  </a:cubicBezTo>
                  <a:cubicBezTo>
                    <a:pt x="11284" y="488"/>
                    <a:pt x="11201" y="586"/>
                    <a:pt x="11089" y="711"/>
                  </a:cubicBezTo>
                  <a:cubicBezTo>
                    <a:pt x="10699" y="1186"/>
                    <a:pt x="10155" y="1883"/>
                    <a:pt x="9583" y="2762"/>
                  </a:cubicBezTo>
                  <a:cubicBezTo>
                    <a:pt x="9290" y="3208"/>
                    <a:pt x="8969" y="3669"/>
                    <a:pt x="8634" y="4185"/>
                  </a:cubicBezTo>
                  <a:cubicBezTo>
                    <a:pt x="8299" y="4673"/>
                    <a:pt x="7937" y="5189"/>
                    <a:pt x="7518" y="5677"/>
                  </a:cubicBezTo>
                  <a:cubicBezTo>
                    <a:pt x="7100" y="6193"/>
                    <a:pt x="6654" y="6681"/>
                    <a:pt x="6123" y="7100"/>
                  </a:cubicBezTo>
                  <a:cubicBezTo>
                    <a:pt x="5858" y="7309"/>
                    <a:pt x="5579" y="7477"/>
                    <a:pt x="5273" y="7616"/>
                  </a:cubicBezTo>
                  <a:cubicBezTo>
                    <a:pt x="4952" y="7755"/>
                    <a:pt x="4645" y="7881"/>
                    <a:pt x="4310" y="7965"/>
                  </a:cubicBezTo>
                  <a:cubicBezTo>
                    <a:pt x="3975" y="8048"/>
                    <a:pt x="3655" y="8118"/>
                    <a:pt x="3320" y="8174"/>
                  </a:cubicBezTo>
                  <a:cubicBezTo>
                    <a:pt x="3097" y="8211"/>
                    <a:pt x="2867" y="8224"/>
                    <a:pt x="2640" y="8224"/>
                  </a:cubicBezTo>
                  <a:cubicBezTo>
                    <a:pt x="2526" y="8224"/>
                    <a:pt x="2413" y="8220"/>
                    <a:pt x="2302" y="8216"/>
                  </a:cubicBezTo>
                  <a:cubicBezTo>
                    <a:pt x="1981" y="8188"/>
                    <a:pt x="1646" y="8146"/>
                    <a:pt x="1353" y="8034"/>
                  </a:cubicBezTo>
                  <a:cubicBezTo>
                    <a:pt x="1046" y="7937"/>
                    <a:pt x="767" y="7769"/>
                    <a:pt x="558" y="7560"/>
                  </a:cubicBezTo>
                  <a:cubicBezTo>
                    <a:pt x="349" y="7351"/>
                    <a:pt x="209" y="7072"/>
                    <a:pt x="140" y="6793"/>
                  </a:cubicBezTo>
                  <a:cubicBezTo>
                    <a:pt x="70" y="6514"/>
                    <a:pt x="98" y="6221"/>
                    <a:pt x="126" y="5928"/>
                  </a:cubicBezTo>
                  <a:lnTo>
                    <a:pt x="181" y="5607"/>
                  </a:lnTo>
                  <a:cubicBezTo>
                    <a:pt x="195" y="5510"/>
                    <a:pt x="237" y="5398"/>
                    <a:pt x="265" y="5301"/>
                  </a:cubicBezTo>
                  <a:cubicBezTo>
                    <a:pt x="321" y="5091"/>
                    <a:pt x="405" y="4910"/>
                    <a:pt x="516" y="4757"/>
                  </a:cubicBezTo>
                  <a:cubicBezTo>
                    <a:pt x="614" y="4617"/>
                    <a:pt x="739" y="4519"/>
                    <a:pt x="865" y="4408"/>
                  </a:cubicBezTo>
                  <a:cubicBezTo>
                    <a:pt x="1004" y="4296"/>
                    <a:pt x="1144" y="4240"/>
                    <a:pt x="1297" y="4185"/>
                  </a:cubicBezTo>
                  <a:cubicBezTo>
                    <a:pt x="1451" y="4129"/>
                    <a:pt x="1632" y="4101"/>
                    <a:pt x="1785" y="4101"/>
                  </a:cubicBezTo>
                  <a:cubicBezTo>
                    <a:pt x="1953" y="4101"/>
                    <a:pt x="2120" y="4115"/>
                    <a:pt x="2274" y="4157"/>
                  </a:cubicBezTo>
                  <a:cubicBezTo>
                    <a:pt x="2427" y="4213"/>
                    <a:pt x="2608" y="4296"/>
                    <a:pt x="2748" y="4464"/>
                  </a:cubicBezTo>
                  <a:cubicBezTo>
                    <a:pt x="2818" y="4533"/>
                    <a:pt x="2859" y="4617"/>
                    <a:pt x="2915" y="4701"/>
                  </a:cubicBezTo>
                  <a:cubicBezTo>
                    <a:pt x="2971" y="4784"/>
                    <a:pt x="2999" y="4896"/>
                    <a:pt x="3027" y="4994"/>
                  </a:cubicBezTo>
                  <a:cubicBezTo>
                    <a:pt x="3041" y="5133"/>
                    <a:pt x="3041" y="5273"/>
                    <a:pt x="2999" y="5412"/>
                  </a:cubicBezTo>
                  <a:cubicBezTo>
                    <a:pt x="2985" y="5468"/>
                    <a:pt x="2985" y="5524"/>
                    <a:pt x="2957" y="5552"/>
                  </a:cubicBezTo>
                  <a:cubicBezTo>
                    <a:pt x="2929" y="5621"/>
                    <a:pt x="2887" y="5677"/>
                    <a:pt x="2846" y="5733"/>
                  </a:cubicBezTo>
                  <a:cubicBezTo>
                    <a:pt x="2790" y="5789"/>
                    <a:pt x="2748" y="5831"/>
                    <a:pt x="2692" y="5872"/>
                  </a:cubicBezTo>
                  <a:cubicBezTo>
                    <a:pt x="2567" y="5942"/>
                    <a:pt x="2441" y="5970"/>
                    <a:pt x="2329" y="5970"/>
                  </a:cubicBezTo>
                  <a:cubicBezTo>
                    <a:pt x="2343" y="5970"/>
                    <a:pt x="2343" y="5956"/>
                    <a:pt x="2357" y="5942"/>
                  </a:cubicBezTo>
                  <a:cubicBezTo>
                    <a:pt x="2371" y="5928"/>
                    <a:pt x="2371" y="5900"/>
                    <a:pt x="2371" y="5900"/>
                  </a:cubicBezTo>
                  <a:cubicBezTo>
                    <a:pt x="2371" y="5886"/>
                    <a:pt x="2399" y="5886"/>
                    <a:pt x="2399" y="5872"/>
                  </a:cubicBezTo>
                  <a:cubicBezTo>
                    <a:pt x="2399" y="5817"/>
                    <a:pt x="2357" y="5789"/>
                    <a:pt x="2302" y="5747"/>
                  </a:cubicBezTo>
                  <a:cubicBezTo>
                    <a:pt x="2288" y="5733"/>
                    <a:pt x="2260" y="5719"/>
                    <a:pt x="2232" y="5691"/>
                  </a:cubicBezTo>
                  <a:cubicBezTo>
                    <a:pt x="2218" y="5691"/>
                    <a:pt x="2204" y="5677"/>
                    <a:pt x="2204" y="5677"/>
                  </a:cubicBezTo>
                  <a:lnTo>
                    <a:pt x="2190" y="5663"/>
                  </a:lnTo>
                  <a:lnTo>
                    <a:pt x="2190" y="5649"/>
                  </a:lnTo>
                  <a:cubicBezTo>
                    <a:pt x="2162" y="5621"/>
                    <a:pt x="2148" y="5593"/>
                    <a:pt x="2148" y="5580"/>
                  </a:cubicBezTo>
                  <a:lnTo>
                    <a:pt x="2148" y="5552"/>
                  </a:lnTo>
                  <a:lnTo>
                    <a:pt x="2148" y="5538"/>
                  </a:lnTo>
                  <a:lnTo>
                    <a:pt x="2148" y="5527"/>
                  </a:lnTo>
                  <a:lnTo>
                    <a:pt x="2148" y="5527"/>
                  </a:lnTo>
                  <a:cubicBezTo>
                    <a:pt x="2153" y="5527"/>
                    <a:pt x="2158" y="5525"/>
                    <a:pt x="2154" y="5525"/>
                  </a:cubicBezTo>
                  <a:cubicBezTo>
                    <a:pt x="2153" y="5525"/>
                    <a:pt x="2151" y="5525"/>
                    <a:pt x="2148" y="5525"/>
                  </a:cubicBezTo>
                  <a:lnTo>
                    <a:pt x="2148" y="5525"/>
                  </a:lnTo>
                  <a:lnTo>
                    <a:pt x="2148" y="5524"/>
                  </a:lnTo>
                  <a:cubicBezTo>
                    <a:pt x="2147" y="5524"/>
                    <a:pt x="2145" y="5525"/>
                    <a:pt x="2145" y="5526"/>
                  </a:cubicBezTo>
                  <a:lnTo>
                    <a:pt x="2145" y="5526"/>
                  </a:lnTo>
                  <a:cubicBezTo>
                    <a:pt x="2134" y="5527"/>
                    <a:pt x="2114" y="5531"/>
                    <a:pt x="2078" y="5538"/>
                  </a:cubicBezTo>
                  <a:lnTo>
                    <a:pt x="2078" y="5510"/>
                  </a:lnTo>
                  <a:cubicBezTo>
                    <a:pt x="2099" y="5510"/>
                    <a:pt x="2112" y="5508"/>
                    <a:pt x="2120" y="5504"/>
                  </a:cubicBezTo>
                  <a:lnTo>
                    <a:pt x="2120" y="5504"/>
                  </a:lnTo>
                  <a:lnTo>
                    <a:pt x="2120" y="5510"/>
                  </a:lnTo>
                  <a:cubicBezTo>
                    <a:pt x="2120" y="5510"/>
                    <a:pt x="2124" y="5506"/>
                    <a:pt x="2127" y="5499"/>
                  </a:cubicBezTo>
                  <a:lnTo>
                    <a:pt x="2127" y="5499"/>
                  </a:lnTo>
                  <a:cubicBezTo>
                    <a:pt x="2125" y="5501"/>
                    <a:pt x="2123" y="5503"/>
                    <a:pt x="2120" y="5504"/>
                  </a:cubicBezTo>
                  <a:lnTo>
                    <a:pt x="2120" y="5504"/>
                  </a:lnTo>
                  <a:lnTo>
                    <a:pt x="2120" y="5496"/>
                  </a:lnTo>
                  <a:cubicBezTo>
                    <a:pt x="2120" y="5496"/>
                    <a:pt x="2120" y="5468"/>
                    <a:pt x="2134" y="5468"/>
                  </a:cubicBezTo>
                  <a:cubicBezTo>
                    <a:pt x="2134" y="5440"/>
                    <a:pt x="2148" y="5398"/>
                    <a:pt x="2148" y="5384"/>
                  </a:cubicBezTo>
                  <a:cubicBezTo>
                    <a:pt x="2162" y="5356"/>
                    <a:pt x="2162" y="5328"/>
                    <a:pt x="2162" y="5301"/>
                  </a:cubicBezTo>
                  <a:cubicBezTo>
                    <a:pt x="2162" y="5287"/>
                    <a:pt x="2148" y="5259"/>
                    <a:pt x="2148" y="5245"/>
                  </a:cubicBezTo>
                  <a:cubicBezTo>
                    <a:pt x="2134" y="5231"/>
                    <a:pt x="2120" y="5231"/>
                    <a:pt x="2106" y="5217"/>
                  </a:cubicBezTo>
                  <a:cubicBezTo>
                    <a:pt x="2078" y="5189"/>
                    <a:pt x="2050" y="5189"/>
                    <a:pt x="2023" y="5189"/>
                  </a:cubicBezTo>
                  <a:lnTo>
                    <a:pt x="1981" y="5189"/>
                  </a:lnTo>
                  <a:cubicBezTo>
                    <a:pt x="1967" y="5189"/>
                    <a:pt x="1939" y="5189"/>
                    <a:pt x="1925" y="5217"/>
                  </a:cubicBezTo>
                  <a:cubicBezTo>
                    <a:pt x="1855" y="5231"/>
                    <a:pt x="1771" y="5287"/>
                    <a:pt x="1716" y="5384"/>
                  </a:cubicBezTo>
                  <a:cubicBezTo>
                    <a:pt x="1632" y="5566"/>
                    <a:pt x="1660" y="5803"/>
                    <a:pt x="1799" y="5984"/>
                  </a:cubicBezTo>
                  <a:lnTo>
                    <a:pt x="1855" y="6026"/>
                  </a:lnTo>
                  <a:cubicBezTo>
                    <a:pt x="1869" y="6054"/>
                    <a:pt x="1911" y="6068"/>
                    <a:pt x="1925" y="6082"/>
                  </a:cubicBezTo>
                  <a:cubicBezTo>
                    <a:pt x="1967" y="6124"/>
                    <a:pt x="2023" y="6137"/>
                    <a:pt x="2064" y="6151"/>
                  </a:cubicBezTo>
                  <a:cubicBezTo>
                    <a:pt x="2138" y="6183"/>
                    <a:pt x="2219" y="6198"/>
                    <a:pt x="2290" y="6198"/>
                  </a:cubicBezTo>
                  <a:cubicBezTo>
                    <a:pt x="2314" y="6198"/>
                    <a:pt x="2336" y="6197"/>
                    <a:pt x="2357" y="6193"/>
                  </a:cubicBezTo>
                  <a:cubicBezTo>
                    <a:pt x="2553" y="6193"/>
                    <a:pt x="2720" y="6096"/>
                    <a:pt x="2873" y="5998"/>
                  </a:cubicBezTo>
                  <a:cubicBezTo>
                    <a:pt x="3013" y="5872"/>
                    <a:pt x="3111" y="5733"/>
                    <a:pt x="3152" y="5552"/>
                  </a:cubicBezTo>
                  <a:cubicBezTo>
                    <a:pt x="3250" y="5259"/>
                    <a:pt x="3194" y="4924"/>
                    <a:pt x="3055" y="4673"/>
                  </a:cubicBezTo>
                  <a:cubicBezTo>
                    <a:pt x="2915" y="4394"/>
                    <a:pt x="2636" y="4157"/>
                    <a:pt x="2343" y="4087"/>
                  </a:cubicBezTo>
                  <a:cubicBezTo>
                    <a:pt x="2190" y="4045"/>
                    <a:pt x="2037" y="4017"/>
                    <a:pt x="1869" y="4017"/>
                  </a:cubicBezTo>
                  <a:cubicBezTo>
                    <a:pt x="1716" y="4017"/>
                    <a:pt x="1562" y="4045"/>
                    <a:pt x="1409" y="4087"/>
                  </a:cubicBezTo>
                  <a:cubicBezTo>
                    <a:pt x="1144" y="4157"/>
                    <a:pt x="893" y="4296"/>
                    <a:pt x="711" y="4478"/>
                  </a:cubicBezTo>
                  <a:cubicBezTo>
                    <a:pt x="516" y="4645"/>
                    <a:pt x="349" y="4882"/>
                    <a:pt x="265" y="5133"/>
                  </a:cubicBezTo>
                  <a:cubicBezTo>
                    <a:pt x="237" y="5189"/>
                    <a:pt x="237" y="5259"/>
                    <a:pt x="195" y="5328"/>
                  </a:cubicBezTo>
                  <a:cubicBezTo>
                    <a:pt x="181" y="5398"/>
                    <a:pt x="167" y="5454"/>
                    <a:pt x="140" y="5524"/>
                  </a:cubicBezTo>
                  <a:lnTo>
                    <a:pt x="98" y="5733"/>
                  </a:lnTo>
                  <a:cubicBezTo>
                    <a:pt x="84" y="5803"/>
                    <a:pt x="56" y="5872"/>
                    <a:pt x="56" y="5942"/>
                  </a:cubicBezTo>
                  <a:cubicBezTo>
                    <a:pt x="28" y="6235"/>
                    <a:pt x="0" y="6528"/>
                    <a:pt x="70" y="6849"/>
                  </a:cubicBezTo>
                  <a:cubicBezTo>
                    <a:pt x="126" y="7142"/>
                    <a:pt x="279" y="7435"/>
                    <a:pt x="516" y="7672"/>
                  </a:cubicBezTo>
                  <a:lnTo>
                    <a:pt x="614" y="7769"/>
                  </a:lnTo>
                  <a:cubicBezTo>
                    <a:pt x="656" y="7811"/>
                    <a:pt x="697" y="7839"/>
                    <a:pt x="739" y="7853"/>
                  </a:cubicBezTo>
                  <a:cubicBezTo>
                    <a:pt x="802" y="7905"/>
                    <a:pt x="864" y="7942"/>
                    <a:pt x="932" y="7980"/>
                  </a:cubicBezTo>
                  <a:lnTo>
                    <a:pt x="932" y="7980"/>
                  </a:lnTo>
                  <a:cubicBezTo>
                    <a:pt x="892" y="7961"/>
                    <a:pt x="846" y="7943"/>
                    <a:pt x="795" y="7909"/>
                  </a:cubicBezTo>
                  <a:cubicBezTo>
                    <a:pt x="753" y="7895"/>
                    <a:pt x="697" y="7881"/>
                    <a:pt x="670" y="7839"/>
                  </a:cubicBezTo>
                  <a:lnTo>
                    <a:pt x="600" y="7811"/>
                  </a:lnTo>
                  <a:cubicBezTo>
                    <a:pt x="586" y="7783"/>
                    <a:pt x="558" y="7783"/>
                    <a:pt x="544" y="7769"/>
                  </a:cubicBezTo>
                  <a:cubicBezTo>
                    <a:pt x="391" y="7686"/>
                    <a:pt x="251" y="7560"/>
                    <a:pt x="195" y="7546"/>
                  </a:cubicBezTo>
                  <a:cubicBezTo>
                    <a:pt x="186" y="7544"/>
                    <a:pt x="178" y="7543"/>
                    <a:pt x="172" y="7543"/>
                  </a:cubicBezTo>
                  <a:cubicBezTo>
                    <a:pt x="141" y="7543"/>
                    <a:pt x="149" y="7572"/>
                    <a:pt x="195" y="7630"/>
                  </a:cubicBezTo>
                  <a:cubicBezTo>
                    <a:pt x="209" y="7672"/>
                    <a:pt x="251" y="7700"/>
                    <a:pt x="279" y="7755"/>
                  </a:cubicBezTo>
                  <a:cubicBezTo>
                    <a:pt x="321" y="7811"/>
                    <a:pt x="377" y="7839"/>
                    <a:pt x="418" y="7895"/>
                  </a:cubicBezTo>
                  <a:cubicBezTo>
                    <a:pt x="628" y="8090"/>
                    <a:pt x="949" y="8244"/>
                    <a:pt x="1074" y="8299"/>
                  </a:cubicBezTo>
                  <a:cubicBezTo>
                    <a:pt x="1395" y="8439"/>
                    <a:pt x="1730" y="8481"/>
                    <a:pt x="2050" y="8509"/>
                  </a:cubicBezTo>
                  <a:cubicBezTo>
                    <a:pt x="1869" y="8523"/>
                    <a:pt x="1744" y="8537"/>
                    <a:pt x="1660" y="8592"/>
                  </a:cubicBezTo>
                  <a:cubicBezTo>
                    <a:pt x="1590" y="8620"/>
                    <a:pt x="1576" y="8676"/>
                    <a:pt x="1646" y="8746"/>
                  </a:cubicBezTo>
                  <a:cubicBezTo>
                    <a:pt x="1692" y="8791"/>
                    <a:pt x="1858" y="8837"/>
                    <a:pt x="1993" y="8837"/>
                  </a:cubicBezTo>
                  <a:cubicBezTo>
                    <a:pt x="2024" y="8837"/>
                    <a:pt x="2053" y="8835"/>
                    <a:pt x="2078" y="8830"/>
                  </a:cubicBezTo>
                  <a:cubicBezTo>
                    <a:pt x="2218" y="8830"/>
                    <a:pt x="2371" y="8816"/>
                    <a:pt x="2539" y="8802"/>
                  </a:cubicBezTo>
                  <a:cubicBezTo>
                    <a:pt x="2692" y="8788"/>
                    <a:pt x="2832" y="8760"/>
                    <a:pt x="2985" y="8732"/>
                  </a:cubicBezTo>
                  <a:cubicBezTo>
                    <a:pt x="3278" y="8676"/>
                    <a:pt x="3599" y="8592"/>
                    <a:pt x="3906" y="8481"/>
                  </a:cubicBezTo>
                  <a:cubicBezTo>
                    <a:pt x="4226" y="8383"/>
                    <a:pt x="4519" y="8258"/>
                    <a:pt x="4812" y="8118"/>
                  </a:cubicBezTo>
                  <a:cubicBezTo>
                    <a:pt x="5119" y="7979"/>
                    <a:pt x="5412" y="7825"/>
                    <a:pt x="5705" y="7672"/>
                  </a:cubicBezTo>
                  <a:lnTo>
                    <a:pt x="5705" y="7672"/>
                  </a:lnTo>
                  <a:cubicBezTo>
                    <a:pt x="5649" y="7714"/>
                    <a:pt x="5607" y="7755"/>
                    <a:pt x="5538" y="7811"/>
                  </a:cubicBezTo>
                  <a:cubicBezTo>
                    <a:pt x="5203" y="8062"/>
                    <a:pt x="4770" y="8313"/>
                    <a:pt x="4254" y="8467"/>
                  </a:cubicBezTo>
                  <a:cubicBezTo>
                    <a:pt x="4161" y="8504"/>
                    <a:pt x="4174" y="8523"/>
                    <a:pt x="4225" y="8523"/>
                  </a:cubicBezTo>
                  <a:cubicBezTo>
                    <a:pt x="4251" y="8523"/>
                    <a:pt x="4287" y="8518"/>
                    <a:pt x="4324" y="8509"/>
                  </a:cubicBezTo>
                  <a:cubicBezTo>
                    <a:pt x="4450" y="8467"/>
                    <a:pt x="4575" y="8439"/>
                    <a:pt x="4701" y="8383"/>
                  </a:cubicBezTo>
                  <a:cubicBezTo>
                    <a:pt x="4812" y="8327"/>
                    <a:pt x="4952" y="8299"/>
                    <a:pt x="5091" y="8230"/>
                  </a:cubicBezTo>
                  <a:cubicBezTo>
                    <a:pt x="5468" y="8090"/>
                    <a:pt x="5817" y="7895"/>
                    <a:pt x="6137" y="7672"/>
                  </a:cubicBezTo>
                  <a:cubicBezTo>
                    <a:pt x="6179" y="7630"/>
                    <a:pt x="6235" y="7616"/>
                    <a:pt x="6263" y="7588"/>
                  </a:cubicBezTo>
                  <a:lnTo>
                    <a:pt x="6388" y="7477"/>
                  </a:lnTo>
                  <a:cubicBezTo>
                    <a:pt x="6472" y="7407"/>
                    <a:pt x="6528" y="7351"/>
                    <a:pt x="6598" y="7281"/>
                  </a:cubicBezTo>
                  <a:cubicBezTo>
                    <a:pt x="6737" y="7142"/>
                    <a:pt x="6877" y="7016"/>
                    <a:pt x="6974" y="6877"/>
                  </a:cubicBezTo>
                  <a:lnTo>
                    <a:pt x="7239" y="6570"/>
                  </a:lnTo>
                  <a:cubicBezTo>
                    <a:pt x="7323" y="6458"/>
                    <a:pt x="7393" y="6361"/>
                    <a:pt x="7490" y="6249"/>
                  </a:cubicBezTo>
                  <a:lnTo>
                    <a:pt x="7602" y="6096"/>
                  </a:lnTo>
                  <a:lnTo>
                    <a:pt x="7714" y="5942"/>
                  </a:lnTo>
                  <a:cubicBezTo>
                    <a:pt x="7783" y="5831"/>
                    <a:pt x="7853" y="5733"/>
                    <a:pt x="7937" y="5607"/>
                  </a:cubicBezTo>
                  <a:cubicBezTo>
                    <a:pt x="8020" y="5468"/>
                    <a:pt x="8090" y="5328"/>
                    <a:pt x="8188" y="5203"/>
                  </a:cubicBezTo>
                  <a:lnTo>
                    <a:pt x="8188" y="5301"/>
                  </a:lnTo>
                  <a:cubicBezTo>
                    <a:pt x="8160" y="5398"/>
                    <a:pt x="8160" y="5524"/>
                    <a:pt x="8076" y="5691"/>
                  </a:cubicBezTo>
                  <a:cubicBezTo>
                    <a:pt x="8066" y="5716"/>
                    <a:pt x="8071" y="5727"/>
                    <a:pt x="8082" y="5727"/>
                  </a:cubicBezTo>
                  <a:cubicBezTo>
                    <a:pt x="8102" y="5727"/>
                    <a:pt x="8142" y="5694"/>
                    <a:pt x="8160" y="5649"/>
                  </a:cubicBezTo>
                  <a:cubicBezTo>
                    <a:pt x="8634" y="4994"/>
                    <a:pt x="8829" y="4394"/>
                    <a:pt x="9178" y="3724"/>
                  </a:cubicBezTo>
                  <a:cubicBezTo>
                    <a:pt x="9527" y="3083"/>
                    <a:pt x="9904" y="2441"/>
                    <a:pt x="10322" y="1785"/>
                  </a:cubicBezTo>
                  <a:cubicBezTo>
                    <a:pt x="10740" y="1158"/>
                    <a:pt x="11215" y="558"/>
                    <a:pt x="11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6"/>
            <p:cNvSpPr/>
            <p:nvPr/>
          </p:nvSpPr>
          <p:spPr>
            <a:xfrm>
              <a:off x="247134" y="538743"/>
              <a:ext cx="420710" cy="729201"/>
            </a:xfrm>
            <a:custGeom>
              <a:avLst/>
              <a:gdLst/>
              <a:ahLst/>
              <a:cxnLst/>
              <a:rect l="l" t="t" r="r" b="b"/>
              <a:pathLst>
                <a:path w="9710" h="16829" extrusionOk="0">
                  <a:moveTo>
                    <a:pt x="3111" y="11508"/>
                  </a:moveTo>
                  <a:lnTo>
                    <a:pt x="3097" y="11550"/>
                  </a:lnTo>
                  <a:cubicBezTo>
                    <a:pt x="3111" y="11550"/>
                    <a:pt x="3111" y="11550"/>
                    <a:pt x="3111" y="11508"/>
                  </a:cubicBezTo>
                  <a:close/>
                  <a:moveTo>
                    <a:pt x="7784" y="1"/>
                  </a:moveTo>
                  <a:lnTo>
                    <a:pt x="7631" y="363"/>
                  </a:lnTo>
                  <a:cubicBezTo>
                    <a:pt x="7533" y="614"/>
                    <a:pt x="7394" y="949"/>
                    <a:pt x="7212" y="1395"/>
                  </a:cubicBezTo>
                  <a:cubicBezTo>
                    <a:pt x="7045" y="1856"/>
                    <a:pt x="6863" y="2414"/>
                    <a:pt x="6724" y="3069"/>
                  </a:cubicBezTo>
                  <a:cubicBezTo>
                    <a:pt x="6654" y="3404"/>
                    <a:pt x="6598" y="3767"/>
                    <a:pt x="6585" y="4157"/>
                  </a:cubicBezTo>
                  <a:cubicBezTo>
                    <a:pt x="6571" y="4534"/>
                    <a:pt x="6571" y="4938"/>
                    <a:pt x="6626" y="5357"/>
                  </a:cubicBezTo>
                  <a:cubicBezTo>
                    <a:pt x="6668" y="5775"/>
                    <a:pt x="6780" y="6208"/>
                    <a:pt x="6919" y="6626"/>
                  </a:cubicBezTo>
                  <a:cubicBezTo>
                    <a:pt x="7059" y="7059"/>
                    <a:pt x="7254" y="7477"/>
                    <a:pt x="7477" y="7896"/>
                  </a:cubicBezTo>
                  <a:cubicBezTo>
                    <a:pt x="7896" y="8760"/>
                    <a:pt x="8412" y="9597"/>
                    <a:pt x="8747" y="10518"/>
                  </a:cubicBezTo>
                  <a:cubicBezTo>
                    <a:pt x="8928" y="10964"/>
                    <a:pt x="9039" y="11452"/>
                    <a:pt x="9067" y="11969"/>
                  </a:cubicBezTo>
                  <a:cubicBezTo>
                    <a:pt x="9081" y="12457"/>
                    <a:pt x="9026" y="12959"/>
                    <a:pt x="8830" y="13433"/>
                  </a:cubicBezTo>
                  <a:lnTo>
                    <a:pt x="8761" y="13601"/>
                  </a:lnTo>
                  <a:cubicBezTo>
                    <a:pt x="8747" y="13656"/>
                    <a:pt x="8719" y="13712"/>
                    <a:pt x="8677" y="13782"/>
                  </a:cubicBezTo>
                  <a:lnTo>
                    <a:pt x="8649" y="13866"/>
                  </a:lnTo>
                  <a:lnTo>
                    <a:pt x="8593" y="13949"/>
                  </a:lnTo>
                  <a:lnTo>
                    <a:pt x="8482" y="14103"/>
                  </a:lnTo>
                  <a:cubicBezTo>
                    <a:pt x="8342" y="14312"/>
                    <a:pt x="8189" y="14507"/>
                    <a:pt x="7993" y="14688"/>
                  </a:cubicBezTo>
                  <a:cubicBezTo>
                    <a:pt x="7812" y="14856"/>
                    <a:pt x="7617" y="15037"/>
                    <a:pt x="7407" y="15149"/>
                  </a:cubicBezTo>
                  <a:lnTo>
                    <a:pt x="7254" y="15260"/>
                  </a:lnTo>
                  <a:cubicBezTo>
                    <a:pt x="7198" y="15288"/>
                    <a:pt x="7142" y="15330"/>
                    <a:pt x="7073" y="15358"/>
                  </a:cubicBezTo>
                  <a:cubicBezTo>
                    <a:pt x="6947" y="15414"/>
                    <a:pt x="6850" y="15484"/>
                    <a:pt x="6724" y="15539"/>
                  </a:cubicBezTo>
                  <a:cubicBezTo>
                    <a:pt x="6501" y="15637"/>
                    <a:pt x="6236" y="15735"/>
                    <a:pt x="5999" y="15804"/>
                  </a:cubicBezTo>
                  <a:cubicBezTo>
                    <a:pt x="5873" y="15832"/>
                    <a:pt x="5748" y="15874"/>
                    <a:pt x="5608" y="15888"/>
                  </a:cubicBezTo>
                  <a:lnTo>
                    <a:pt x="5413" y="15916"/>
                  </a:lnTo>
                  <a:lnTo>
                    <a:pt x="5232" y="15958"/>
                  </a:lnTo>
                  <a:cubicBezTo>
                    <a:pt x="4952" y="15995"/>
                    <a:pt x="4676" y="16012"/>
                    <a:pt x="4402" y="16012"/>
                  </a:cubicBezTo>
                  <a:cubicBezTo>
                    <a:pt x="4157" y="16012"/>
                    <a:pt x="3913" y="15998"/>
                    <a:pt x="3669" y="15972"/>
                  </a:cubicBezTo>
                  <a:cubicBezTo>
                    <a:pt x="3153" y="15916"/>
                    <a:pt x="2679" y="15804"/>
                    <a:pt x="2233" y="15567"/>
                  </a:cubicBezTo>
                  <a:cubicBezTo>
                    <a:pt x="1786" y="15344"/>
                    <a:pt x="1396" y="15051"/>
                    <a:pt x="1075" y="14688"/>
                  </a:cubicBezTo>
                  <a:cubicBezTo>
                    <a:pt x="768" y="14312"/>
                    <a:pt x="517" y="13893"/>
                    <a:pt x="363" y="13475"/>
                  </a:cubicBezTo>
                  <a:cubicBezTo>
                    <a:pt x="210" y="13043"/>
                    <a:pt x="140" y="12596"/>
                    <a:pt x="140" y="12150"/>
                  </a:cubicBezTo>
                  <a:cubicBezTo>
                    <a:pt x="140" y="12066"/>
                    <a:pt x="140" y="11982"/>
                    <a:pt x="154" y="11913"/>
                  </a:cubicBezTo>
                  <a:cubicBezTo>
                    <a:pt x="154" y="11829"/>
                    <a:pt x="168" y="11759"/>
                    <a:pt x="182" y="11662"/>
                  </a:cubicBezTo>
                  <a:cubicBezTo>
                    <a:pt x="210" y="11578"/>
                    <a:pt x="210" y="11508"/>
                    <a:pt x="224" y="11425"/>
                  </a:cubicBezTo>
                  <a:lnTo>
                    <a:pt x="238" y="11229"/>
                  </a:lnTo>
                  <a:cubicBezTo>
                    <a:pt x="238" y="11201"/>
                    <a:pt x="252" y="11159"/>
                    <a:pt x="280" y="11132"/>
                  </a:cubicBezTo>
                  <a:cubicBezTo>
                    <a:pt x="308" y="11062"/>
                    <a:pt x="322" y="10992"/>
                    <a:pt x="363" y="10894"/>
                  </a:cubicBezTo>
                  <a:lnTo>
                    <a:pt x="461" y="10685"/>
                  </a:lnTo>
                  <a:cubicBezTo>
                    <a:pt x="503" y="10616"/>
                    <a:pt x="531" y="10574"/>
                    <a:pt x="587" y="10504"/>
                  </a:cubicBezTo>
                  <a:cubicBezTo>
                    <a:pt x="628" y="10434"/>
                    <a:pt x="670" y="10378"/>
                    <a:pt x="712" y="10323"/>
                  </a:cubicBezTo>
                  <a:cubicBezTo>
                    <a:pt x="880" y="10127"/>
                    <a:pt x="1061" y="9946"/>
                    <a:pt x="1284" y="9806"/>
                  </a:cubicBezTo>
                  <a:cubicBezTo>
                    <a:pt x="1493" y="9667"/>
                    <a:pt x="1744" y="9541"/>
                    <a:pt x="1981" y="9472"/>
                  </a:cubicBezTo>
                  <a:cubicBezTo>
                    <a:pt x="2233" y="9402"/>
                    <a:pt x="2484" y="9346"/>
                    <a:pt x="2749" y="9346"/>
                  </a:cubicBezTo>
                  <a:lnTo>
                    <a:pt x="2944" y="9346"/>
                  </a:lnTo>
                  <a:cubicBezTo>
                    <a:pt x="3014" y="9346"/>
                    <a:pt x="3069" y="9360"/>
                    <a:pt x="3139" y="9360"/>
                  </a:cubicBezTo>
                  <a:lnTo>
                    <a:pt x="3237" y="9388"/>
                  </a:lnTo>
                  <a:lnTo>
                    <a:pt x="3321" y="9402"/>
                  </a:lnTo>
                  <a:cubicBezTo>
                    <a:pt x="3362" y="9402"/>
                    <a:pt x="3390" y="9416"/>
                    <a:pt x="3404" y="9416"/>
                  </a:cubicBezTo>
                  <a:lnTo>
                    <a:pt x="3502" y="9458"/>
                  </a:lnTo>
                  <a:cubicBezTo>
                    <a:pt x="3627" y="9486"/>
                    <a:pt x="3739" y="9555"/>
                    <a:pt x="3865" y="9625"/>
                  </a:cubicBezTo>
                  <a:cubicBezTo>
                    <a:pt x="3990" y="9709"/>
                    <a:pt x="4102" y="9806"/>
                    <a:pt x="4199" y="9918"/>
                  </a:cubicBezTo>
                  <a:cubicBezTo>
                    <a:pt x="4241" y="9974"/>
                    <a:pt x="4297" y="10044"/>
                    <a:pt x="4339" y="10099"/>
                  </a:cubicBezTo>
                  <a:cubicBezTo>
                    <a:pt x="4353" y="10127"/>
                    <a:pt x="4367" y="10169"/>
                    <a:pt x="4409" y="10197"/>
                  </a:cubicBezTo>
                  <a:lnTo>
                    <a:pt x="4436" y="10253"/>
                  </a:lnTo>
                  <a:lnTo>
                    <a:pt x="4450" y="10309"/>
                  </a:lnTo>
                  <a:cubicBezTo>
                    <a:pt x="4534" y="10448"/>
                    <a:pt x="4576" y="10602"/>
                    <a:pt x="4618" y="10769"/>
                  </a:cubicBezTo>
                  <a:cubicBezTo>
                    <a:pt x="4646" y="10978"/>
                    <a:pt x="4646" y="11215"/>
                    <a:pt x="4604" y="11438"/>
                  </a:cubicBezTo>
                  <a:cubicBezTo>
                    <a:pt x="4576" y="11466"/>
                    <a:pt x="4576" y="11508"/>
                    <a:pt x="4562" y="11550"/>
                  </a:cubicBezTo>
                  <a:cubicBezTo>
                    <a:pt x="4548" y="11578"/>
                    <a:pt x="4534" y="11620"/>
                    <a:pt x="4534" y="11648"/>
                  </a:cubicBezTo>
                  <a:cubicBezTo>
                    <a:pt x="4436" y="11857"/>
                    <a:pt x="4283" y="12024"/>
                    <a:pt x="4102" y="12136"/>
                  </a:cubicBezTo>
                  <a:cubicBezTo>
                    <a:pt x="4018" y="12192"/>
                    <a:pt x="3920" y="12247"/>
                    <a:pt x="3837" y="12261"/>
                  </a:cubicBezTo>
                  <a:cubicBezTo>
                    <a:pt x="3725" y="12289"/>
                    <a:pt x="3641" y="12289"/>
                    <a:pt x="3530" y="12289"/>
                  </a:cubicBezTo>
                  <a:lnTo>
                    <a:pt x="3586" y="12234"/>
                  </a:lnTo>
                  <a:cubicBezTo>
                    <a:pt x="3600" y="12220"/>
                    <a:pt x="3600" y="12192"/>
                    <a:pt x="3600" y="12164"/>
                  </a:cubicBezTo>
                  <a:cubicBezTo>
                    <a:pt x="3613" y="12150"/>
                    <a:pt x="3613" y="12136"/>
                    <a:pt x="3613" y="12122"/>
                  </a:cubicBezTo>
                  <a:cubicBezTo>
                    <a:pt x="3613" y="12024"/>
                    <a:pt x="3572" y="11982"/>
                    <a:pt x="3502" y="11941"/>
                  </a:cubicBezTo>
                  <a:cubicBezTo>
                    <a:pt x="3460" y="11927"/>
                    <a:pt x="3404" y="11885"/>
                    <a:pt x="3376" y="11871"/>
                  </a:cubicBezTo>
                  <a:cubicBezTo>
                    <a:pt x="3362" y="11871"/>
                    <a:pt x="3362" y="11857"/>
                    <a:pt x="3334" y="11857"/>
                  </a:cubicBezTo>
                  <a:cubicBezTo>
                    <a:pt x="3321" y="11857"/>
                    <a:pt x="3321" y="11843"/>
                    <a:pt x="3307" y="11843"/>
                  </a:cubicBezTo>
                  <a:lnTo>
                    <a:pt x="3265" y="11801"/>
                  </a:lnTo>
                  <a:cubicBezTo>
                    <a:pt x="3237" y="11773"/>
                    <a:pt x="3195" y="11717"/>
                    <a:pt x="3181" y="11662"/>
                  </a:cubicBezTo>
                  <a:cubicBezTo>
                    <a:pt x="3167" y="11648"/>
                    <a:pt x="3167" y="11606"/>
                    <a:pt x="3167" y="11592"/>
                  </a:cubicBezTo>
                  <a:lnTo>
                    <a:pt x="3167" y="11578"/>
                  </a:lnTo>
                  <a:lnTo>
                    <a:pt x="3167" y="11564"/>
                  </a:lnTo>
                  <a:cubicBezTo>
                    <a:pt x="3132" y="11571"/>
                    <a:pt x="3112" y="11575"/>
                    <a:pt x="3101" y="11578"/>
                  </a:cubicBezTo>
                  <a:lnTo>
                    <a:pt x="3101" y="11578"/>
                  </a:lnTo>
                  <a:cubicBezTo>
                    <a:pt x="3100" y="11578"/>
                    <a:pt x="3099" y="11578"/>
                    <a:pt x="3097" y="11578"/>
                  </a:cubicBezTo>
                  <a:lnTo>
                    <a:pt x="3097" y="11564"/>
                  </a:lnTo>
                  <a:lnTo>
                    <a:pt x="3097" y="11550"/>
                  </a:lnTo>
                  <a:cubicBezTo>
                    <a:pt x="3083" y="11508"/>
                    <a:pt x="3097" y="11480"/>
                    <a:pt x="3097" y="11438"/>
                  </a:cubicBezTo>
                  <a:cubicBezTo>
                    <a:pt x="3111" y="11411"/>
                    <a:pt x="3153" y="11355"/>
                    <a:pt x="3153" y="11313"/>
                  </a:cubicBezTo>
                  <a:cubicBezTo>
                    <a:pt x="3167" y="11285"/>
                    <a:pt x="3167" y="11229"/>
                    <a:pt x="3153" y="11173"/>
                  </a:cubicBezTo>
                  <a:cubicBezTo>
                    <a:pt x="3139" y="11132"/>
                    <a:pt x="3097" y="11090"/>
                    <a:pt x="3028" y="11062"/>
                  </a:cubicBezTo>
                  <a:cubicBezTo>
                    <a:pt x="2993" y="11041"/>
                    <a:pt x="2951" y="11030"/>
                    <a:pt x="2904" y="11030"/>
                  </a:cubicBezTo>
                  <a:cubicBezTo>
                    <a:pt x="2857" y="11030"/>
                    <a:pt x="2804" y="11041"/>
                    <a:pt x="2749" y="11062"/>
                  </a:cubicBezTo>
                  <a:cubicBezTo>
                    <a:pt x="2651" y="11090"/>
                    <a:pt x="2525" y="11201"/>
                    <a:pt x="2456" y="11355"/>
                  </a:cubicBezTo>
                  <a:cubicBezTo>
                    <a:pt x="2400" y="11494"/>
                    <a:pt x="2386" y="11648"/>
                    <a:pt x="2414" y="11801"/>
                  </a:cubicBezTo>
                  <a:cubicBezTo>
                    <a:pt x="2456" y="11969"/>
                    <a:pt x="2525" y="12136"/>
                    <a:pt x="2651" y="12261"/>
                  </a:cubicBezTo>
                  <a:cubicBezTo>
                    <a:pt x="2763" y="12387"/>
                    <a:pt x="2902" y="12485"/>
                    <a:pt x="3069" y="12540"/>
                  </a:cubicBezTo>
                  <a:cubicBezTo>
                    <a:pt x="3223" y="12596"/>
                    <a:pt x="3390" y="12596"/>
                    <a:pt x="3530" y="12596"/>
                  </a:cubicBezTo>
                  <a:cubicBezTo>
                    <a:pt x="3600" y="12596"/>
                    <a:pt x="3669" y="12568"/>
                    <a:pt x="3739" y="12554"/>
                  </a:cubicBezTo>
                  <a:cubicBezTo>
                    <a:pt x="3809" y="12540"/>
                    <a:pt x="3878" y="12526"/>
                    <a:pt x="3948" y="12485"/>
                  </a:cubicBezTo>
                  <a:cubicBezTo>
                    <a:pt x="4074" y="12429"/>
                    <a:pt x="4199" y="12359"/>
                    <a:pt x="4325" y="12275"/>
                  </a:cubicBezTo>
                  <a:cubicBezTo>
                    <a:pt x="4422" y="12192"/>
                    <a:pt x="4506" y="12080"/>
                    <a:pt x="4604" y="11969"/>
                  </a:cubicBezTo>
                  <a:cubicBezTo>
                    <a:pt x="4674" y="11843"/>
                    <a:pt x="4715" y="11717"/>
                    <a:pt x="4771" y="11592"/>
                  </a:cubicBezTo>
                  <a:cubicBezTo>
                    <a:pt x="4841" y="11369"/>
                    <a:pt x="4855" y="11104"/>
                    <a:pt x="4841" y="10881"/>
                  </a:cubicBezTo>
                  <a:cubicBezTo>
                    <a:pt x="4827" y="10643"/>
                    <a:pt x="4743" y="10406"/>
                    <a:pt x="4646" y="10225"/>
                  </a:cubicBezTo>
                  <a:cubicBezTo>
                    <a:pt x="4422" y="9779"/>
                    <a:pt x="4018" y="9430"/>
                    <a:pt x="3558" y="9276"/>
                  </a:cubicBezTo>
                  <a:cubicBezTo>
                    <a:pt x="3502" y="9262"/>
                    <a:pt x="3432" y="9249"/>
                    <a:pt x="3376" y="9221"/>
                  </a:cubicBezTo>
                  <a:cubicBezTo>
                    <a:pt x="3321" y="9207"/>
                    <a:pt x="3251" y="9207"/>
                    <a:pt x="3209" y="9193"/>
                  </a:cubicBezTo>
                  <a:cubicBezTo>
                    <a:pt x="3139" y="9193"/>
                    <a:pt x="3083" y="9179"/>
                    <a:pt x="3014" y="9179"/>
                  </a:cubicBezTo>
                  <a:lnTo>
                    <a:pt x="2651" y="9179"/>
                  </a:lnTo>
                  <a:cubicBezTo>
                    <a:pt x="2581" y="9179"/>
                    <a:pt x="2525" y="9179"/>
                    <a:pt x="2456" y="9193"/>
                  </a:cubicBezTo>
                  <a:cubicBezTo>
                    <a:pt x="2330" y="9207"/>
                    <a:pt x="2205" y="9221"/>
                    <a:pt x="2093" y="9262"/>
                  </a:cubicBezTo>
                  <a:cubicBezTo>
                    <a:pt x="1689" y="9360"/>
                    <a:pt x="1298" y="9555"/>
                    <a:pt x="991" y="9834"/>
                  </a:cubicBezTo>
                  <a:cubicBezTo>
                    <a:pt x="670" y="10113"/>
                    <a:pt x="433" y="10448"/>
                    <a:pt x="252" y="10825"/>
                  </a:cubicBezTo>
                  <a:cubicBezTo>
                    <a:pt x="224" y="10922"/>
                    <a:pt x="182" y="11020"/>
                    <a:pt x="154" y="11104"/>
                  </a:cubicBezTo>
                  <a:cubicBezTo>
                    <a:pt x="140" y="11215"/>
                    <a:pt x="98" y="11299"/>
                    <a:pt x="84" y="11411"/>
                  </a:cubicBezTo>
                  <a:lnTo>
                    <a:pt x="29" y="11717"/>
                  </a:lnTo>
                  <a:cubicBezTo>
                    <a:pt x="15" y="11829"/>
                    <a:pt x="15" y="11927"/>
                    <a:pt x="15" y="12052"/>
                  </a:cubicBezTo>
                  <a:cubicBezTo>
                    <a:pt x="1" y="12499"/>
                    <a:pt x="71" y="12973"/>
                    <a:pt x="224" y="13447"/>
                  </a:cubicBezTo>
                  <a:cubicBezTo>
                    <a:pt x="377" y="13893"/>
                    <a:pt x="628" y="14340"/>
                    <a:pt x="949" y="14716"/>
                  </a:cubicBezTo>
                  <a:cubicBezTo>
                    <a:pt x="1005" y="14772"/>
                    <a:pt x="1061" y="14842"/>
                    <a:pt x="1117" y="14898"/>
                  </a:cubicBezTo>
                  <a:cubicBezTo>
                    <a:pt x="1159" y="14940"/>
                    <a:pt x="1228" y="14995"/>
                    <a:pt x="1284" y="15051"/>
                  </a:cubicBezTo>
                  <a:lnTo>
                    <a:pt x="1368" y="15135"/>
                  </a:lnTo>
                  <a:cubicBezTo>
                    <a:pt x="1410" y="15177"/>
                    <a:pt x="1424" y="15191"/>
                    <a:pt x="1465" y="15205"/>
                  </a:cubicBezTo>
                  <a:lnTo>
                    <a:pt x="1610" y="15316"/>
                  </a:lnTo>
                  <a:lnTo>
                    <a:pt x="1610" y="15316"/>
                  </a:lnTo>
                  <a:cubicBezTo>
                    <a:pt x="1581" y="15297"/>
                    <a:pt x="1544" y="15279"/>
                    <a:pt x="1507" y="15260"/>
                  </a:cubicBezTo>
                  <a:lnTo>
                    <a:pt x="1354" y="15149"/>
                  </a:lnTo>
                  <a:cubicBezTo>
                    <a:pt x="1298" y="15121"/>
                    <a:pt x="1228" y="15065"/>
                    <a:pt x="1186" y="15037"/>
                  </a:cubicBezTo>
                  <a:lnTo>
                    <a:pt x="1089" y="14981"/>
                  </a:lnTo>
                  <a:cubicBezTo>
                    <a:pt x="1061" y="14967"/>
                    <a:pt x="1047" y="14926"/>
                    <a:pt x="1005" y="14912"/>
                  </a:cubicBezTo>
                  <a:cubicBezTo>
                    <a:pt x="768" y="14730"/>
                    <a:pt x="573" y="14563"/>
                    <a:pt x="489" y="14521"/>
                  </a:cubicBezTo>
                  <a:cubicBezTo>
                    <a:pt x="477" y="14516"/>
                    <a:pt x="467" y="14514"/>
                    <a:pt x="459" y="14514"/>
                  </a:cubicBezTo>
                  <a:cubicBezTo>
                    <a:pt x="421" y="14514"/>
                    <a:pt x="427" y="14566"/>
                    <a:pt x="461" y="14647"/>
                  </a:cubicBezTo>
                  <a:cubicBezTo>
                    <a:pt x="503" y="14702"/>
                    <a:pt x="531" y="14772"/>
                    <a:pt x="587" y="14842"/>
                  </a:cubicBezTo>
                  <a:cubicBezTo>
                    <a:pt x="642" y="14912"/>
                    <a:pt x="712" y="14995"/>
                    <a:pt x="782" y="15065"/>
                  </a:cubicBezTo>
                  <a:cubicBezTo>
                    <a:pt x="1075" y="15386"/>
                    <a:pt x="1493" y="15693"/>
                    <a:pt x="1703" y="15804"/>
                  </a:cubicBezTo>
                  <a:cubicBezTo>
                    <a:pt x="2177" y="16083"/>
                    <a:pt x="2679" y="16237"/>
                    <a:pt x="3181" y="16293"/>
                  </a:cubicBezTo>
                  <a:cubicBezTo>
                    <a:pt x="3111" y="16293"/>
                    <a:pt x="3069" y="16307"/>
                    <a:pt x="3000" y="16307"/>
                  </a:cubicBezTo>
                  <a:cubicBezTo>
                    <a:pt x="2944" y="16307"/>
                    <a:pt x="2874" y="16307"/>
                    <a:pt x="2818" y="16320"/>
                  </a:cubicBezTo>
                  <a:cubicBezTo>
                    <a:pt x="2721" y="16334"/>
                    <a:pt x="2623" y="16362"/>
                    <a:pt x="2553" y="16376"/>
                  </a:cubicBezTo>
                  <a:cubicBezTo>
                    <a:pt x="2442" y="16404"/>
                    <a:pt x="2400" y="16502"/>
                    <a:pt x="2512" y="16613"/>
                  </a:cubicBezTo>
                  <a:cubicBezTo>
                    <a:pt x="2539" y="16669"/>
                    <a:pt x="2665" y="16725"/>
                    <a:pt x="2804" y="16753"/>
                  </a:cubicBezTo>
                  <a:lnTo>
                    <a:pt x="3014" y="16809"/>
                  </a:lnTo>
                  <a:cubicBezTo>
                    <a:pt x="3083" y="16809"/>
                    <a:pt x="3153" y="16823"/>
                    <a:pt x="3209" y="16823"/>
                  </a:cubicBezTo>
                  <a:cubicBezTo>
                    <a:pt x="3296" y="16827"/>
                    <a:pt x="3383" y="16829"/>
                    <a:pt x="3472" y="16829"/>
                  </a:cubicBezTo>
                  <a:cubicBezTo>
                    <a:pt x="4319" y="16829"/>
                    <a:pt x="5225" y="16648"/>
                    <a:pt x="6096" y="16307"/>
                  </a:cubicBezTo>
                  <a:cubicBezTo>
                    <a:pt x="7059" y="15916"/>
                    <a:pt x="7965" y="15288"/>
                    <a:pt x="8593" y="14437"/>
                  </a:cubicBezTo>
                  <a:lnTo>
                    <a:pt x="8593" y="14437"/>
                  </a:lnTo>
                  <a:cubicBezTo>
                    <a:pt x="8537" y="14549"/>
                    <a:pt x="8482" y="14647"/>
                    <a:pt x="8412" y="14758"/>
                  </a:cubicBezTo>
                  <a:cubicBezTo>
                    <a:pt x="8049" y="15330"/>
                    <a:pt x="7435" y="15874"/>
                    <a:pt x="6654" y="16237"/>
                  </a:cubicBezTo>
                  <a:cubicBezTo>
                    <a:pt x="6515" y="16298"/>
                    <a:pt x="6522" y="16331"/>
                    <a:pt x="6598" y="16331"/>
                  </a:cubicBezTo>
                  <a:cubicBezTo>
                    <a:pt x="6644" y="16331"/>
                    <a:pt x="6715" y="16319"/>
                    <a:pt x="6794" y="16293"/>
                  </a:cubicBezTo>
                  <a:cubicBezTo>
                    <a:pt x="7156" y="16153"/>
                    <a:pt x="7575" y="15916"/>
                    <a:pt x="7965" y="15623"/>
                  </a:cubicBezTo>
                  <a:cubicBezTo>
                    <a:pt x="8230" y="15428"/>
                    <a:pt x="8468" y="15219"/>
                    <a:pt x="8691" y="14981"/>
                  </a:cubicBezTo>
                  <a:cubicBezTo>
                    <a:pt x="8900" y="14730"/>
                    <a:pt x="9109" y="14451"/>
                    <a:pt x="9249" y="14172"/>
                  </a:cubicBezTo>
                  <a:cubicBezTo>
                    <a:pt x="9416" y="13879"/>
                    <a:pt x="9514" y="13587"/>
                    <a:pt x="9597" y="13266"/>
                  </a:cubicBezTo>
                  <a:cubicBezTo>
                    <a:pt x="9625" y="13196"/>
                    <a:pt x="9639" y="13112"/>
                    <a:pt x="9653" y="13043"/>
                  </a:cubicBezTo>
                  <a:lnTo>
                    <a:pt x="9667" y="12917"/>
                  </a:lnTo>
                  <a:cubicBezTo>
                    <a:pt x="9667" y="12889"/>
                    <a:pt x="9667" y="12833"/>
                    <a:pt x="9695" y="12805"/>
                  </a:cubicBezTo>
                  <a:cubicBezTo>
                    <a:pt x="9695" y="12736"/>
                    <a:pt x="9709" y="12638"/>
                    <a:pt x="9709" y="12568"/>
                  </a:cubicBezTo>
                  <a:lnTo>
                    <a:pt x="9709" y="12345"/>
                  </a:lnTo>
                  <a:cubicBezTo>
                    <a:pt x="9667" y="11438"/>
                    <a:pt x="9360" y="10602"/>
                    <a:pt x="8956" y="9890"/>
                  </a:cubicBezTo>
                  <a:cubicBezTo>
                    <a:pt x="8886" y="9779"/>
                    <a:pt x="8830" y="9681"/>
                    <a:pt x="8761" y="9569"/>
                  </a:cubicBezTo>
                  <a:cubicBezTo>
                    <a:pt x="8691" y="9472"/>
                    <a:pt x="8621" y="9360"/>
                    <a:pt x="8579" y="9276"/>
                  </a:cubicBezTo>
                  <a:cubicBezTo>
                    <a:pt x="8607" y="9276"/>
                    <a:pt x="8649" y="9290"/>
                    <a:pt x="8691" y="9332"/>
                  </a:cubicBezTo>
                  <a:cubicBezTo>
                    <a:pt x="8761" y="9388"/>
                    <a:pt x="8830" y="9416"/>
                    <a:pt x="8928" y="9486"/>
                  </a:cubicBezTo>
                  <a:cubicBezTo>
                    <a:pt x="8998" y="9555"/>
                    <a:pt x="9081" y="9625"/>
                    <a:pt x="9179" y="9751"/>
                  </a:cubicBezTo>
                  <a:cubicBezTo>
                    <a:pt x="9194" y="9768"/>
                    <a:pt x="9205" y="9776"/>
                    <a:pt x="9212" y="9776"/>
                  </a:cubicBezTo>
                  <a:cubicBezTo>
                    <a:pt x="9241" y="9776"/>
                    <a:pt x="9223" y="9668"/>
                    <a:pt x="9179" y="9569"/>
                  </a:cubicBezTo>
                  <a:cubicBezTo>
                    <a:pt x="8900" y="8997"/>
                    <a:pt x="8551" y="8565"/>
                    <a:pt x="8244" y="8133"/>
                  </a:cubicBezTo>
                  <a:cubicBezTo>
                    <a:pt x="7910" y="7714"/>
                    <a:pt x="7603" y="7296"/>
                    <a:pt x="7338" y="6780"/>
                  </a:cubicBezTo>
                  <a:cubicBezTo>
                    <a:pt x="7073" y="6277"/>
                    <a:pt x="6905" y="5733"/>
                    <a:pt x="6794" y="5162"/>
                  </a:cubicBezTo>
                  <a:cubicBezTo>
                    <a:pt x="6738" y="4883"/>
                    <a:pt x="6724" y="4590"/>
                    <a:pt x="6724" y="4297"/>
                  </a:cubicBezTo>
                  <a:cubicBezTo>
                    <a:pt x="6724" y="4157"/>
                    <a:pt x="6724" y="3990"/>
                    <a:pt x="6738" y="3850"/>
                  </a:cubicBezTo>
                  <a:cubicBezTo>
                    <a:pt x="6766" y="3711"/>
                    <a:pt x="6766" y="3558"/>
                    <a:pt x="6780" y="3418"/>
                  </a:cubicBezTo>
                  <a:cubicBezTo>
                    <a:pt x="6919" y="2232"/>
                    <a:pt x="7352" y="1103"/>
                    <a:pt x="7784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6"/>
            <p:cNvSpPr/>
            <p:nvPr/>
          </p:nvSpPr>
          <p:spPr>
            <a:xfrm>
              <a:off x="265290" y="1077264"/>
              <a:ext cx="500433" cy="691763"/>
            </a:xfrm>
            <a:custGeom>
              <a:avLst/>
              <a:gdLst/>
              <a:ahLst/>
              <a:cxnLst/>
              <a:rect l="l" t="t" r="r" b="b"/>
              <a:pathLst>
                <a:path w="11550" h="15965" extrusionOk="0">
                  <a:moveTo>
                    <a:pt x="4785" y="1"/>
                  </a:moveTo>
                  <a:cubicBezTo>
                    <a:pt x="4785" y="1"/>
                    <a:pt x="4785" y="168"/>
                    <a:pt x="4813" y="447"/>
                  </a:cubicBezTo>
                  <a:cubicBezTo>
                    <a:pt x="4826" y="726"/>
                    <a:pt x="4840" y="1117"/>
                    <a:pt x="4826" y="1647"/>
                  </a:cubicBezTo>
                  <a:cubicBezTo>
                    <a:pt x="4813" y="1912"/>
                    <a:pt x="4813" y="2191"/>
                    <a:pt x="4757" y="2498"/>
                  </a:cubicBezTo>
                  <a:cubicBezTo>
                    <a:pt x="4715" y="2818"/>
                    <a:pt x="4673" y="3125"/>
                    <a:pt x="4575" y="3474"/>
                  </a:cubicBezTo>
                  <a:cubicBezTo>
                    <a:pt x="4492" y="3823"/>
                    <a:pt x="4366" y="4171"/>
                    <a:pt x="4199" y="4534"/>
                  </a:cubicBezTo>
                  <a:cubicBezTo>
                    <a:pt x="4017" y="4911"/>
                    <a:pt x="3808" y="5259"/>
                    <a:pt x="3557" y="5608"/>
                  </a:cubicBezTo>
                  <a:cubicBezTo>
                    <a:pt x="3027" y="6320"/>
                    <a:pt x="2371" y="7031"/>
                    <a:pt x="1716" y="7840"/>
                  </a:cubicBezTo>
                  <a:cubicBezTo>
                    <a:pt x="1395" y="8231"/>
                    <a:pt x="1060" y="8677"/>
                    <a:pt x="781" y="9165"/>
                  </a:cubicBezTo>
                  <a:cubicBezTo>
                    <a:pt x="488" y="9625"/>
                    <a:pt x="237" y="10169"/>
                    <a:pt x="98" y="10769"/>
                  </a:cubicBezTo>
                  <a:cubicBezTo>
                    <a:pt x="28" y="11062"/>
                    <a:pt x="0" y="11355"/>
                    <a:pt x="14" y="11676"/>
                  </a:cubicBezTo>
                  <a:cubicBezTo>
                    <a:pt x="14" y="11983"/>
                    <a:pt x="56" y="12276"/>
                    <a:pt x="154" y="12596"/>
                  </a:cubicBezTo>
                  <a:cubicBezTo>
                    <a:pt x="196" y="12750"/>
                    <a:pt x="237" y="12889"/>
                    <a:pt x="307" y="13029"/>
                  </a:cubicBezTo>
                  <a:cubicBezTo>
                    <a:pt x="363" y="13168"/>
                    <a:pt x="433" y="13308"/>
                    <a:pt x="502" y="13447"/>
                  </a:cubicBezTo>
                  <a:cubicBezTo>
                    <a:pt x="642" y="13726"/>
                    <a:pt x="809" y="13991"/>
                    <a:pt x="1018" y="14228"/>
                  </a:cubicBezTo>
                  <a:cubicBezTo>
                    <a:pt x="1423" y="14717"/>
                    <a:pt x="1939" y="15107"/>
                    <a:pt x="2511" y="15386"/>
                  </a:cubicBezTo>
                  <a:cubicBezTo>
                    <a:pt x="3083" y="15665"/>
                    <a:pt x="3683" y="15832"/>
                    <a:pt x="4296" y="15902"/>
                  </a:cubicBezTo>
                  <a:cubicBezTo>
                    <a:pt x="4575" y="15946"/>
                    <a:pt x="4853" y="15964"/>
                    <a:pt x="5130" y="15964"/>
                  </a:cubicBezTo>
                  <a:cubicBezTo>
                    <a:pt x="5478" y="15964"/>
                    <a:pt x="5824" y="15935"/>
                    <a:pt x="6166" y="15888"/>
                  </a:cubicBezTo>
                  <a:cubicBezTo>
                    <a:pt x="6779" y="15805"/>
                    <a:pt x="7393" y="15665"/>
                    <a:pt x="7965" y="15428"/>
                  </a:cubicBezTo>
                  <a:cubicBezTo>
                    <a:pt x="8537" y="15205"/>
                    <a:pt x="9081" y="14926"/>
                    <a:pt x="9569" y="14563"/>
                  </a:cubicBezTo>
                  <a:cubicBezTo>
                    <a:pt x="10057" y="14201"/>
                    <a:pt x="10490" y="13782"/>
                    <a:pt x="10824" y="13294"/>
                  </a:cubicBezTo>
                  <a:cubicBezTo>
                    <a:pt x="11145" y="12806"/>
                    <a:pt x="11382" y="12248"/>
                    <a:pt x="11480" y="11662"/>
                  </a:cubicBezTo>
                  <a:cubicBezTo>
                    <a:pt x="11536" y="11383"/>
                    <a:pt x="11550" y="11090"/>
                    <a:pt x="11536" y="10811"/>
                  </a:cubicBezTo>
                  <a:cubicBezTo>
                    <a:pt x="11522" y="10532"/>
                    <a:pt x="11480" y="10253"/>
                    <a:pt x="11410" y="10002"/>
                  </a:cubicBezTo>
                  <a:cubicBezTo>
                    <a:pt x="11396" y="9890"/>
                    <a:pt x="11354" y="9807"/>
                    <a:pt x="11327" y="9695"/>
                  </a:cubicBezTo>
                  <a:cubicBezTo>
                    <a:pt x="11299" y="9597"/>
                    <a:pt x="11257" y="9514"/>
                    <a:pt x="11229" y="9416"/>
                  </a:cubicBezTo>
                  <a:cubicBezTo>
                    <a:pt x="11187" y="9332"/>
                    <a:pt x="11159" y="9235"/>
                    <a:pt x="11117" y="9137"/>
                  </a:cubicBezTo>
                  <a:cubicBezTo>
                    <a:pt x="11089" y="9053"/>
                    <a:pt x="11034" y="8970"/>
                    <a:pt x="10992" y="8858"/>
                  </a:cubicBezTo>
                  <a:cubicBezTo>
                    <a:pt x="10810" y="8509"/>
                    <a:pt x="10559" y="8203"/>
                    <a:pt x="10280" y="7938"/>
                  </a:cubicBezTo>
                  <a:lnTo>
                    <a:pt x="10085" y="7784"/>
                  </a:lnTo>
                  <a:lnTo>
                    <a:pt x="9876" y="7645"/>
                  </a:lnTo>
                  <a:cubicBezTo>
                    <a:pt x="9806" y="7589"/>
                    <a:pt x="9736" y="7561"/>
                    <a:pt x="9667" y="7519"/>
                  </a:cubicBezTo>
                  <a:lnTo>
                    <a:pt x="9569" y="7449"/>
                  </a:lnTo>
                  <a:cubicBezTo>
                    <a:pt x="9527" y="7435"/>
                    <a:pt x="9499" y="7421"/>
                    <a:pt x="9443" y="7394"/>
                  </a:cubicBezTo>
                  <a:cubicBezTo>
                    <a:pt x="9374" y="7366"/>
                    <a:pt x="9290" y="7324"/>
                    <a:pt x="9220" y="7296"/>
                  </a:cubicBezTo>
                  <a:lnTo>
                    <a:pt x="8969" y="7212"/>
                  </a:lnTo>
                  <a:cubicBezTo>
                    <a:pt x="8816" y="7170"/>
                    <a:pt x="8648" y="7115"/>
                    <a:pt x="8481" y="7101"/>
                  </a:cubicBezTo>
                  <a:cubicBezTo>
                    <a:pt x="8357" y="7090"/>
                    <a:pt x="8228" y="7083"/>
                    <a:pt x="8099" y="7083"/>
                  </a:cubicBezTo>
                  <a:cubicBezTo>
                    <a:pt x="7894" y="7083"/>
                    <a:pt x="7687" y="7100"/>
                    <a:pt x="7491" y="7143"/>
                  </a:cubicBezTo>
                  <a:cubicBezTo>
                    <a:pt x="7463" y="7143"/>
                    <a:pt x="7407" y="7156"/>
                    <a:pt x="7365" y="7156"/>
                  </a:cubicBezTo>
                  <a:lnTo>
                    <a:pt x="7254" y="7184"/>
                  </a:lnTo>
                  <a:cubicBezTo>
                    <a:pt x="7156" y="7198"/>
                    <a:pt x="7086" y="7226"/>
                    <a:pt x="7002" y="7254"/>
                  </a:cubicBezTo>
                  <a:lnTo>
                    <a:pt x="6779" y="7338"/>
                  </a:lnTo>
                  <a:cubicBezTo>
                    <a:pt x="6710" y="7380"/>
                    <a:pt x="6626" y="7408"/>
                    <a:pt x="6556" y="7463"/>
                  </a:cubicBezTo>
                  <a:cubicBezTo>
                    <a:pt x="6235" y="7645"/>
                    <a:pt x="5942" y="7924"/>
                    <a:pt x="5733" y="8272"/>
                  </a:cubicBezTo>
                  <a:cubicBezTo>
                    <a:pt x="5622" y="8440"/>
                    <a:pt x="5538" y="8635"/>
                    <a:pt x="5468" y="8844"/>
                  </a:cubicBezTo>
                  <a:cubicBezTo>
                    <a:pt x="5412" y="9053"/>
                    <a:pt x="5384" y="9263"/>
                    <a:pt x="5384" y="9486"/>
                  </a:cubicBezTo>
                  <a:cubicBezTo>
                    <a:pt x="5384" y="9779"/>
                    <a:pt x="5440" y="10086"/>
                    <a:pt x="5538" y="10365"/>
                  </a:cubicBezTo>
                  <a:cubicBezTo>
                    <a:pt x="5552" y="10406"/>
                    <a:pt x="5580" y="10462"/>
                    <a:pt x="5608" y="10504"/>
                  </a:cubicBezTo>
                  <a:cubicBezTo>
                    <a:pt x="5622" y="10546"/>
                    <a:pt x="5663" y="10602"/>
                    <a:pt x="5691" y="10658"/>
                  </a:cubicBezTo>
                  <a:cubicBezTo>
                    <a:pt x="5873" y="10937"/>
                    <a:pt x="6110" y="11188"/>
                    <a:pt x="6417" y="11341"/>
                  </a:cubicBezTo>
                  <a:cubicBezTo>
                    <a:pt x="6556" y="11411"/>
                    <a:pt x="6710" y="11453"/>
                    <a:pt x="6863" y="11508"/>
                  </a:cubicBezTo>
                  <a:cubicBezTo>
                    <a:pt x="6978" y="11540"/>
                    <a:pt x="7101" y="11556"/>
                    <a:pt x="7220" y="11556"/>
                  </a:cubicBezTo>
                  <a:cubicBezTo>
                    <a:pt x="7260" y="11556"/>
                    <a:pt x="7299" y="11554"/>
                    <a:pt x="7337" y="11550"/>
                  </a:cubicBezTo>
                  <a:lnTo>
                    <a:pt x="7337" y="11550"/>
                  </a:lnTo>
                  <a:cubicBezTo>
                    <a:pt x="7295" y="11564"/>
                    <a:pt x="7281" y="11578"/>
                    <a:pt x="7254" y="11592"/>
                  </a:cubicBezTo>
                  <a:cubicBezTo>
                    <a:pt x="7212" y="11620"/>
                    <a:pt x="7198" y="11648"/>
                    <a:pt x="7198" y="11662"/>
                  </a:cubicBezTo>
                  <a:cubicBezTo>
                    <a:pt x="7156" y="11690"/>
                    <a:pt x="7142" y="11704"/>
                    <a:pt x="7142" y="11718"/>
                  </a:cubicBezTo>
                  <a:cubicBezTo>
                    <a:pt x="7128" y="11760"/>
                    <a:pt x="7142" y="11801"/>
                    <a:pt x="7198" y="11843"/>
                  </a:cubicBezTo>
                  <a:cubicBezTo>
                    <a:pt x="7254" y="11871"/>
                    <a:pt x="7323" y="11913"/>
                    <a:pt x="7421" y="11913"/>
                  </a:cubicBezTo>
                  <a:cubicBezTo>
                    <a:pt x="7477" y="11913"/>
                    <a:pt x="7546" y="11927"/>
                    <a:pt x="7602" y="11927"/>
                  </a:cubicBezTo>
                  <a:cubicBezTo>
                    <a:pt x="7672" y="11927"/>
                    <a:pt x="7742" y="11913"/>
                    <a:pt x="7811" y="11913"/>
                  </a:cubicBezTo>
                  <a:cubicBezTo>
                    <a:pt x="7881" y="11899"/>
                    <a:pt x="7965" y="11871"/>
                    <a:pt x="8049" y="11857"/>
                  </a:cubicBezTo>
                  <a:cubicBezTo>
                    <a:pt x="8132" y="11829"/>
                    <a:pt x="8244" y="11787"/>
                    <a:pt x="8328" y="11732"/>
                  </a:cubicBezTo>
                  <a:cubicBezTo>
                    <a:pt x="8523" y="11634"/>
                    <a:pt x="8718" y="11481"/>
                    <a:pt x="8858" y="11271"/>
                  </a:cubicBezTo>
                  <a:cubicBezTo>
                    <a:pt x="9011" y="11076"/>
                    <a:pt x="9109" y="10825"/>
                    <a:pt x="9164" y="10574"/>
                  </a:cubicBezTo>
                  <a:cubicBezTo>
                    <a:pt x="9220" y="10309"/>
                    <a:pt x="9220" y="10044"/>
                    <a:pt x="9164" y="9807"/>
                  </a:cubicBezTo>
                  <a:cubicBezTo>
                    <a:pt x="9137" y="9681"/>
                    <a:pt x="9095" y="9556"/>
                    <a:pt x="9039" y="9458"/>
                  </a:cubicBezTo>
                  <a:lnTo>
                    <a:pt x="9025" y="9430"/>
                  </a:lnTo>
                  <a:lnTo>
                    <a:pt x="9025" y="9416"/>
                  </a:lnTo>
                  <a:lnTo>
                    <a:pt x="9011" y="9388"/>
                  </a:lnTo>
                  <a:lnTo>
                    <a:pt x="8997" y="9360"/>
                  </a:lnTo>
                  <a:lnTo>
                    <a:pt x="8955" y="9318"/>
                  </a:lnTo>
                  <a:cubicBezTo>
                    <a:pt x="8913" y="9263"/>
                    <a:pt x="8872" y="9179"/>
                    <a:pt x="8830" y="9137"/>
                  </a:cubicBezTo>
                  <a:cubicBezTo>
                    <a:pt x="8690" y="8984"/>
                    <a:pt x="8537" y="8858"/>
                    <a:pt x="8383" y="8788"/>
                  </a:cubicBezTo>
                  <a:cubicBezTo>
                    <a:pt x="8216" y="8719"/>
                    <a:pt x="8063" y="8677"/>
                    <a:pt x="7923" y="8677"/>
                  </a:cubicBezTo>
                  <a:cubicBezTo>
                    <a:pt x="7865" y="8668"/>
                    <a:pt x="7810" y="8664"/>
                    <a:pt x="7760" y="8664"/>
                  </a:cubicBezTo>
                  <a:cubicBezTo>
                    <a:pt x="7570" y="8664"/>
                    <a:pt x="7434" y="8719"/>
                    <a:pt x="7323" y="8774"/>
                  </a:cubicBezTo>
                  <a:cubicBezTo>
                    <a:pt x="7267" y="8788"/>
                    <a:pt x="7226" y="8830"/>
                    <a:pt x="7198" y="8844"/>
                  </a:cubicBezTo>
                  <a:cubicBezTo>
                    <a:pt x="7156" y="8858"/>
                    <a:pt x="7142" y="8900"/>
                    <a:pt x="7128" y="8914"/>
                  </a:cubicBezTo>
                  <a:cubicBezTo>
                    <a:pt x="7086" y="8956"/>
                    <a:pt x="7086" y="8984"/>
                    <a:pt x="7128" y="8998"/>
                  </a:cubicBezTo>
                  <a:cubicBezTo>
                    <a:pt x="7128" y="9053"/>
                    <a:pt x="7170" y="9095"/>
                    <a:pt x="7254" y="9109"/>
                  </a:cubicBezTo>
                  <a:cubicBezTo>
                    <a:pt x="7323" y="9123"/>
                    <a:pt x="7421" y="9137"/>
                    <a:pt x="7546" y="9179"/>
                  </a:cubicBezTo>
                  <a:cubicBezTo>
                    <a:pt x="7672" y="9207"/>
                    <a:pt x="7811" y="9263"/>
                    <a:pt x="7923" y="9346"/>
                  </a:cubicBezTo>
                  <a:cubicBezTo>
                    <a:pt x="8049" y="9444"/>
                    <a:pt x="8174" y="9584"/>
                    <a:pt x="8244" y="9751"/>
                  </a:cubicBezTo>
                  <a:cubicBezTo>
                    <a:pt x="8369" y="10044"/>
                    <a:pt x="8369" y="10434"/>
                    <a:pt x="8174" y="10727"/>
                  </a:cubicBezTo>
                  <a:cubicBezTo>
                    <a:pt x="8090" y="10881"/>
                    <a:pt x="7965" y="11006"/>
                    <a:pt x="7811" y="11090"/>
                  </a:cubicBezTo>
                  <a:cubicBezTo>
                    <a:pt x="7644" y="11188"/>
                    <a:pt x="7491" y="11229"/>
                    <a:pt x="7337" y="11271"/>
                  </a:cubicBezTo>
                  <a:cubicBezTo>
                    <a:pt x="7241" y="11279"/>
                    <a:pt x="7149" y="11287"/>
                    <a:pt x="7061" y="11287"/>
                  </a:cubicBezTo>
                  <a:cubicBezTo>
                    <a:pt x="6997" y="11287"/>
                    <a:pt x="6936" y="11283"/>
                    <a:pt x="6877" y="11271"/>
                  </a:cubicBezTo>
                  <a:cubicBezTo>
                    <a:pt x="6723" y="11257"/>
                    <a:pt x="6584" y="11202"/>
                    <a:pt x="6444" y="11132"/>
                  </a:cubicBezTo>
                  <a:cubicBezTo>
                    <a:pt x="6305" y="11062"/>
                    <a:pt x="6179" y="10978"/>
                    <a:pt x="6068" y="10867"/>
                  </a:cubicBezTo>
                  <a:cubicBezTo>
                    <a:pt x="5942" y="10769"/>
                    <a:pt x="5859" y="10644"/>
                    <a:pt x="5789" y="10504"/>
                  </a:cubicBezTo>
                  <a:cubicBezTo>
                    <a:pt x="5663" y="10239"/>
                    <a:pt x="5594" y="9974"/>
                    <a:pt x="5580" y="9695"/>
                  </a:cubicBezTo>
                  <a:cubicBezTo>
                    <a:pt x="5552" y="9444"/>
                    <a:pt x="5594" y="9165"/>
                    <a:pt x="5663" y="8914"/>
                  </a:cubicBezTo>
                  <a:cubicBezTo>
                    <a:pt x="5817" y="8370"/>
                    <a:pt x="6207" y="7910"/>
                    <a:pt x="6696" y="7631"/>
                  </a:cubicBezTo>
                  <a:cubicBezTo>
                    <a:pt x="6933" y="7491"/>
                    <a:pt x="7212" y="7394"/>
                    <a:pt x="7477" y="7324"/>
                  </a:cubicBezTo>
                  <a:lnTo>
                    <a:pt x="7686" y="7296"/>
                  </a:lnTo>
                  <a:cubicBezTo>
                    <a:pt x="7756" y="7282"/>
                    <a:pt x="7825" y="7282"/>
                    <a:pt x="7895" y="7282"/>
                  </a:cubicBezTo>
                  <a:cubicBezTo>
                    <a:pt x="7942" y="7273"/>
                    <a:pt x="7988" y="7270"/>
                    <a:pt x="8035" y="7270"/>
                  </a:cubicBezTo>
                  <a:cubicBezTo>
                    <a:pt x="8128" y="7270"/>
                    <a:pt x="8221" y="7282"/>
                    <a:pt x="8314" y="7282"/>
                  </a:cubicBezTo>
                  <a:cubicBezTo>
                    <a:pt x="8802" y="7310"/>
                    <a:pt x="9276" y="7463"/>
                    <a:pt x="9695" y="7714"/>
                  </a:cubicBezTo>
                  <a:cubicBezTo>
                    <a:pt x="10113" y="7952"/>
                    <a:pt x="10462" y="8300"/>
                    <a:pt x="10713" y="8705"/>
                  </a:cubicBezTo>
                  <a:cubicBezTo>
                    <a:pt x="10755" y="8761"/>
                    <a:pt x="10783" y="8816"/>
                    <a:pt x="10810" y="8858"/>
                  </a:cubicBezTo>
                  <a:cubicBezTo>
                    <a:pt x="10838" y="8914"/>
                    <a:pt x="10852" y="8970"/>
                    <a:pt x="10894" y="9026"/>
                  </a:cubicBezTo>
                  <a:cubicBezTo>
                    <a:pt x="10950" y="9123"/>
                    <a:pt x="10992" y="9249"/>
                    <a:pt x="11034" y="9346"/>
                  </a:cubicBezTo>
                  <a:cubicBezTo>
                    <a:pt x="11089" y="9458"/>
                    <a:pt x="11117" y="9584"/>
                    <a:pt x="11159" y="9695"/>
                  </a:cubicBezTo>
                  <a:cubicBezTo>
                    <a:pt x="11187" y="9821"/>
                    <a:pt x="11229" y="9946"/>
                    <a:pt x="11243" y="10072"/>
                  </a:cubicBezTo>
                  <a:cubicBezTo>
                    <a:pt x="11313" y="10323"/>
                    <a:pt x="11340" y="10588"/>
                    <a:pt x="11340" y="10853"/>
                  </a:cubicBezTo>
                  <a:cubicBezTo>
                    <a:pt x="11368" y="11118"/>
                    <a:pt x="11340" y="11397"/>
                    <a:pt x="11299" y="11676"/>
                  </a:cubicBezTo>
                  <a:cubicBezTo>
                    <a:pt x="11187" y="12206"/>
                    <a:pt x="10978" y="12750"/>
                    <a:pt x="10643" y="13224"/>
                  </a:cubicBezTo>
                  <a:cubicBezTo>
                    <a:pt x="10434" y="13517"/>
                    <a:pt x="10197" y="13782"/>
                    <a:pt x="9932" y="14019"/>
                  </a:cubicBezTo>
                  <a:cubicBezTo>
                    <a:pt x="10085" y="13880"/>
                    <a:pt x="10294" y="13587"/>
                    <a:pt x="10434" y="13308"/>
                  </a:cubicBezTo>
                  <a:cubicBezTo>
                    <a:pt x="10573" y="13029"/>
                    <a:pt x="10643" y="12750"/>
                    <a:pt x="10629" y="12680"/>
                  </a:cubicBezTo>
                  <a:cubicBezTo>
                    <a:pt x="10629" y="12646"/>
                    <a:pt x="10620" y="12631"/>
                    <a:pt x="10604" y="12631"/>
                  </a:cubicBezTo>
                  <a:cubicBezTo>
                    <a:pt x="10581" y="12631"/>
                    <a:pt x="10545" y="12664"/>
                    <a:pt x="10504" y="12722"/>
                  </a:cubicBezTo>
                  <a:cubicBezTo>
                    <a:pt x="10434" y="12806"/>
                    <a:pt x="10336" y="12959"/>
                    <a:pt x="10211" y="13113"/>
                  </a:cubicBezTo>
                  <a:cubicBezTo>
                    <a:pt x="10085" y="13280"/>
                    <a:pt x="9932" y="13447"/>
                    <a:pt x="9792" y="13601"/>
                  </a:cubicBezTo>
                  <a:cubicBezTo>
                    <a:pt x="9722" y="13670"/>
                    <a:pt x="9653" y="13740"/>
                    <a:pt x="9583" y="13796"/>
                  </a:cubicBezTo>
                  <a:cubicBezTo>
                    <a:pt x="9513" y="13852"/>
                    <a:pt x="9457" y="13908"/>
                    <a:pt x="9429" y="13935"/>
                  </a:cubicBezTo>
                  <a:cubicBezTo>
                    <a:pt x="9011" y="14270"/>
                    <a:pt x="8593" y="14563"/>
                    <a:pt x="8132" y="14786"/>
                  </a:cubicBezTo>
                  <a:cubicBezTo>
                    <a:pt x="8342" y="14619"/>
                    <a:pt x="8481" y="14466"/>
                    <a:pt x="8523" y="14340"/>
                  </a:cubicBezTo>
                  <a:cubicBezTo>
                    <a:pt x="8579" y="14214"/>
                    <a:pt x="8523" y="14131"/>
                    <a:pt x="8369" y="14089"/>
                  </a:cubicBezTo>
                  <a:cubicBezTo>
                    <a:pt x="8364" y="14088"/>
                    <a:pt x="8357" y="14088"/>
                    <a:pt x="8351" y="14088"/>
                  </a:cubicBezTo>
                  <a:cubicBezTo>
                    <a:pt x="8218" y="14088"/>
                    <a:pt x="7956" y="14220"/>
                    <a:pt x="7784" y="14326"/>
                  </a:cubicBezTo>
                  <a:cubicBezTo>
                    <a:pt x="7114" y="14758"/>
                    <a:pt x="6235" y="15163"/>
                    <a:pt x="5231" y="15302"/>
                  </a:cubicBezTo>
                  <a:cubicBezTo>
                    <a:pt x="4961" y="15339"/>
                    <a:pt x="4692" y="15360"/>
                    <a:pt x="4420" y="15360"/>
                  </a:cubicBezTo>
                  <a:cubicBezTo>
                    <a:pt x="4172" y="15360"/>
                    <a:pt x="3922" y="15342"/>
                    <a:pt x="3669" y="15302"/>
                  </a:cubicBezTo>
                  <a:cubicBezTo>
                    <a:pt x="3153" y="15205"/>
                    <a:pt x="2609" y="15051"/>
                    <a:pt x="2134" y="14758"/>
                  </a:cubicBezTo>
                  <a:lnTo>
                    <a:pt x="2134" y="14758"/>
                  </a:lnTo>
                  <a:cubicBezTo>
                    <a:pt x="2260" y="14814"/>
                    <a:pt x="2371" y="14828"/>
                    <a:pt x="2483" y="14884"/>
                  </a:cubicBezTo>
                  <a:cubicBezTo>
                    <a:pt x="3153" y="15093"/>
                    <a:pt x="3906" y="15177"/>
                    <a:pt x="4701" y="15177"/>
                  </a:cubicBezTo>
                  <a:cubicBezTo>
                    <a:pt x="4924" y="15177"/>
                    <a:pt x="4813" y="15093"/>
                    <a:pt x="4617" y="15065"/>
                  </a:cubicBezTo>
                  <a:cubicBezTo>
                    <a:pt x="4269" y="15051"/>
                    <a:pt x="3850" y="14982"/>
                    <a:pt x="3432" y="14856"/>
                  </a:cubicBezTo>
                  <a:cubicBezTo>
                    <a:pt x="2888" y="14689"/>
                    <a:pt x="2385" y="14424"/>
                    <a:pt x="1967" y="14075"/>
                  </a:cubicBezTo>
                  <a:cubicBezTo>
                    <a:pt x="1549" y="13726"/>
                    <a:pt x="1214" y="13294"/>
                    <a:pt x="949" y="12792"/>
                  </a:cubicBezTo>
                  <a:cubicBezTo>
                    <a:pt x="767" y="12443"/>
                    <a:pt x="642" y="12038"/>
                    <a:pt x="586" y="11634"/>
                  </a:cubicBezTo>
                  <a:cubicBezTo>
                    <a:pt x="530" y="11229"/>
                    <a:pt x="586" y="10811"/>
                    <a:pt x="670" y="10393"/>
                  </a:cubicBezTo>
                  <a:cubicBezTo>
                    <a:pt x="740" y="10141"/>
                    <a:pt x="809" y="9890"/>
                    <a:pt x="907" y="9653"/>
                  </a:cubicBezTo>
                  <a:cubicBezTo>
                    <a:pt x="921" y="9681"/>
                    <a:pt x="935" y="9737"/>
                    <a:pt x="935" y="9793"/>
                  </a:cubicBezTo>
                  <a:cubicBezTo>
                    <a:pt x="949" y="9960"/>
                    <a:pt x="977" y="10155"/>
                    <a:pt x="949" y="10434"/>
                  </a:cubicBezTo>
                  <a:cubicBezTo>
                    <a:pt x="949" y="10462"/>
                    <a:pt x="954" y="10474"/>
                    <a:pt x="964" y="10474"/>
                  </a:cubicBezTo>
                  <a:cubicBezTo>
                    <a:pt x="987" y="10474"/>
                    <a:pt x="1034" y="10399"/>
                    <a:pt x="1074" y="10309"/>
                  </a:cubicBezTo>
                  <a:cubicBezTo>
                    <a:pt x="1284" y="9751"/>
                    <a:pt x="1535" y="9235"/>
                    <a:pt x="1786" y="8705"/>
                  </a:cubicBezTo>
                  <a:cubicBezTo>
                    <a:pt x="2051" y="8189"/>
                    <a:pt x="2344" y="7673"/>
                    <a:pt x="2720" y="7156"/>
                  </a:cubicBezTo>
                  <a:cubicBezTo>
                    <a:pt x="3083" y="6654"/>
                    <a:pt x="3459" y="6124"/>
                    <a:pt x="3794" y="5580"/>
                  </a:cubicBezTo>
                  <a:cubicBezTo>
                    <a:pt x="4143" y="5050"/>
                    <a:pt x="4408" y="4450"/>
                    <a:pt x="4575" y="3837"/>
                  </a:cubicBezTo>
                  <a:cubicBezTo>
                    <a:pt x="4757" y="3237"/>
                    <a:pt x="4840" y="2581"/>
                    <a:pt x="4854" y="1940"/>
                  </a:cubicBezTo>
                  <a:cubicBezTo>
                    <a:pt x="4882" y="1298"/>
                    <a:pt x="4840" y="656"/>
                    <a:pt x="4785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6"/>
            <p:cNvSpPr/>
            <p:nvPr/>
          </p:nvSpPr>
          <p:spPr>
            <a:xfrm>
              <a:off x="238685" y="1636973"/>
              <a:ext cx="556672" cy="1068344"/>
            </a:xfrm>
            <a:custGeom>
              <a:avLst/>
              <a:gdLst/>
              <a:ahLst/>
              <a:cxnLst/>
              <a:rect l="l" t="t" r="r" b="b"/>
              <a:pathLst>
                <a:path w="12848" h="24656" extrusionOk="0">
                  <a:moveTo>
                    <a:pt x="503" y="0"/>
                  </a:moveTo>
                  <a:cubicBezTo>
                    <a:pt x="503" y="0"/>
                    <a:pt x="1144" y="516"/>
                    <a:pt x="2260" y="1381"/>
                  </a:cubicBezTo>
                  <a:cubicBezTo>
                    <a:pt x="2818" y="1814"/>
                    <a:pt x="3502" y="2358"/>
                    <a:pt x="4255" y="2985"/>
                  </a:cubicBezTo>
                  <a:cubicBezTo>
                    <a:pt x="4994" y="3627"/>
                    <a:pt x="5817" y="4366"/>
                    <a:pt x="6682" y="5217"/>
                  </a:cubicBezTo>
                  <a:cubicBezTo>
                    <a:pt x="7100" y="5649"/>
                    <a:pt x="7519" y="6110"/>
                    <a:pt x="7937" y="6612"/>
                  </a:cubicBezTo>
                  <a:cubicBezTo>
                    <a:pt x="8356" y="7100"/>
                    <a:pt x="8746" y="7644"/>
                    <a:pt x="9137" y="8202"/>
                  </a:cubicBezTo>
                  <a:cubicBezTo>
                    <a:pt x="9513" y="8774"/>
                    <a:pt x="9890" y="9374"/>
                    <a:pt x="10197" y="10015"/>
                  </a:cubicBezTo>
                  <a:cubicBezTo>
                    <a:pt x="10518" y="10657"/>
                    <a:pt x="10811" y="11327"/>
                    <a:pt x="11034" y="12038"/>
                  </a:cubicBezTo>
                  <a:cubicBezTo>
                    <a:pt x="11257" y="12735"/>
                    <a:pt x="11452" y="13489"/>
                    <a:pt x="11578" y="14228"/>
                  </a:cubicBezTo>
                  <a:cubicBezTo>
                    <a:pt x="11717" y="14981"/>
                    <a:pt x="11773" y="15748"/>
                    <a:pt x="11773" y="16529"/>
                  </a:cubicBezTo>
                  <a:cubicBezTo>
                    <a:pt x="11745" y="17297"/>
                    <a:pt x="11648" y="18092"/>
                    <a:pt x="11452" y="18817"/>
                  </a:cubicBezTo>
                  <a:cubicBezTo>
                    <a:pt x="11243" y="19570"/>
                    <a:pt x="10922" y="20282"/>
                    <a:pt x="10504" y="20909"/>
                  </a:cubicBezTo>
                  <a:cubicBezTo>
                    <a:pt x="10071" y="21537"/>
                    <a:pt x="9527" y="22095"/>
                    <a:pt x="8886" y="22485"/>
                  </a:cubicBezTo>
                  <a:cubicBezTo>
                    <a:pt x="8244" y="22862"/>
                    <a:pt x="7505" y="23085"/>
                    <a:pt x="6780" y="23141"/>
                  </a:cubicBezTo>
                  <a:cubicBezTo>
                    <a:pt x="6649" y="23141"/>
                    <a:pt x="6532" y="23147"/>
                    <a:pt x="6410" y="23147"/>
                  </a:cubicBezTo>
                  <a:cubicBezTo>
                    <a:pt x="6349" y="23147"/>
                    <a:pt x="6287" y="23146"/>
                    <a:pt x="6222" y="23141"/>
                  </a:cubicBezTo>
                  <a:cubicBezTo>
                    <a:pt x="6138" y="23141"/>
                    <a:pt x="6026" y="23141"/>
                    <a:pt x="5943" y="23127"/>
                  </a:cubicBezTo>
                  <a:lnTo>
                    <a:pt x="5803" y="23113"/>
                  </a:lnTo>
                  <a:lnTo>
                    <a:pt x="5664" y="23085"/>
                  </a:lnTo>
                  <a:cubicBezTo>
                    <a:pt x="5301" y="23043"/>
                    <a:pt x="4952" y="22932"/>
                    <a:pt x="4617" y="22778"/>
                  </a:cubicBezTo>
                  <a:cubicBezTo>
                    <a:pt x="3962" y="22485"/>
                    <a:pt x="3348" y="22067"/>
                    <a:pt x="2818" y="21551"/>
                  </a:cubicBezTo>
                  <a:cubicBezTo>
                    <a:pt x="1772" y="20547"/>
                    <a:pt x="1047" y="19277"/>
                    <a:pt x="628" y="17994"/>
                  </a:cubicBezTo>
                  <a:cubicBezTo>
                    <a:pt x="475" y="17506"/>
                    <a:pt x="349" y="17018"/>
                    <a:pt x="279" y="16557"/>
                  </a:cubicBezTo>
                  <a:cubicBezTo>
                    <a:pt x="210" y="16083"/>
                    <a:pt x="196" y="15609"/>
                    <a:pt x="238" y="15176"/>
                  </a:cubicBezTo>
                  <a:cubicBezTo>
                    <a:pt x="266" y="14981"/>
                    <a:pt x="307" y="14786"/>
                    <a:pt x="363" y="14604"/>
                  </a:cubicBezTo>
                  <a:cubicBezTo>
                    <a:pt x="419" y="14409"/>
                    <a:pt x="489" y="14228"/>
                    <a:pt x="558" y="14060"/>
                  </a:cubicBezTo>
                  <a:cubicBezTo>
                    <a:pt x="712" y="13712"/>
                    <a:pt x="921" y="13391"/>
                    <a:pt x="1200" y="13140"/>
                  </a:cubicBezTo>
                  <a:cubicBezTo>
                    <a:pt x="1479" y="12889"/>
                    <a:pt x="1800" y="12693"/>
                    <a:pt x="2163" y="12610"/>
                  </a:cubicBezTo>
                  <a:cubicBezTo>
                    <a:pt x="2330" y="12554"/>
                    <a:pt x="2525" y="12540"/>
                    <a:pt x="2720" y="12540"/>
                  </a:cubicBezTo>
                  <a:lnTo>
                    <a:pt x="2860" y="12540"/>
                  </a:lnTo>
                  <a:cubicBezTo>
                    <a:pt x="2916" y="12540"/>
                    <a:pt x="2944" y="12554"/>
                    <a:pt x="2999" y="12554"/>
                  </a:cubicBezTo>
                  <a:cubicBezTo>
                    <a:pt x="3055" y="12554"/>
                    <a:pt x="3083" y="12554"/>
                    <a:pt x="3139" y="12582"/>
                  </a:cubicBezTo>
                  <a:lnTo>
                    <a:pt x="3278" y="12610"/>
                  </a:lnTo>
                  <a:cubicBezTo>
                    <a:pt x="3641" y="12693"/>
                    <a:pt x="4032" y="12945"/>
                    <a:pt x="4380" y="13251"/>
                  </a:cubicBezTo>
                  <a:cubicBezTo>
                    <a:pt x="4729" y="13572"/>
                    <a:pt x="5022" y="13991"/>
                    <a:pt x="5231" y="14465"/>
                  </a:cubicBezTo>
                  <a:cubicBezTo>
                    <a:pt x="5371" y="14772"/>
                    <a:pt x="5468" y="15107"/>
                    <a:pt x="5538" y="15441"/>
                  </a:cubicBezTo>
                  <a:cubicBezTo>
                    <a:pt x="5566" y="15553"/>
                    <a:pt x="5594" y="15678"/>
                    <a:pt x="5594" y="15804"/>
                  </a:cubicBezTo>
                  <a:cubicBezTo>
                    <a:pt x="5636" y="16153"/>
                    <a:pt x="5566" y="16501"/>
                    <a:pt x="5440" y="16780"/>
                  </a:cubicBezTo>
                  <a:cubicBezTo>
                    <a:pt x="5301" y="17059"/>
                    <a:pt x="5092" y="17255"/>
                    <a:pt x="4869" y="17324"/>
                  </a:cubicBezTo>
                  <a:cubicBezTo>
                    <a:pt x="4883" y="17283"/>
                    <a:pt x="4883" y="17269"/>
                    <a:pt x="4896" y="17255"/>
                  </a:cubicBezTo>
                  <a:cubicBezTo>
                    <a:pt x="4896" y="17213"/>
                    <a:pt x="4896" y="17185"/>
                    <a:pt x="4883" y="17143"/>
                  </a:cubicBezTo>
                  <a:cubicBezTo>
                    <a:pt x="4883" y="17115"/>
                    <a:pt x="4883" y="17087"/>
                    <a:pt x="4869" y="17059"/>
                  </a:cubicBezTo>
                  <a:cubicBezTo>
                    <a:pt x="4841" y="17004"/>
                    <a:pt x="4813" y="16976"/>
                    <a:pt x="4771" y="16948"/>
                  </a:cubicBezTo>
                  <a:cubicBezTo>
                    <a:pt x="4743" y="16920"/>
                    <a:pt x="4701" y="16906"/>
                    <a:pt x="4687" y="16864"/>
                  </a:cubicBezTo>
                  <a:cubicBezTo>
                    <a:pt x="4673" y="16850"/>
                    <a:pt x="4659" y="16850"/>
                    <a:pt x="4659" y="16836"/>
                  </a:cubicBezTo>
                  <a:cubicBezTo>
                    <a:pt x="4631" y="16808"/>
                    <a:pt x="4617" y="16808"/>
                    <a:pt x="4617" y="16794"/>
                  </a:cubicBezTo>
                  <a:lnTo>
                    <a:pt x="4590" y="16766"/>
                  </a:lnTo>
                  <a:lnTo>
                    <a:pt x="4562" y="16739"/>
                  </a:lnTo>
                  <a:cubicBezTo>
                    <a:pt x="4562" y="16739"/>
                    <a:pt x="4562" y="16725"/>
                    <a:pt x="4548" y="16725"/>
                  </a:cubicBezTo>
                  <a:lnTo>
                    <a:pt x="4548" y="16711"/>
                  </a:lnTo>
                  <a:lnTo>
                    <a:pt x="4548" y="16697"/>
                  </a:lnTo>
                  <a:cubicBezTo>
                    <a:pt x="4548" y="16669"/>
                    <a:pt x="4534" y="16669"/>
                    <a:pt x="4534" y="16641"/>
                  </a:cubicBezTo>
                  <a:cubicBezTo>
                    <a:pt x="4492" y="16599"/>
                    <a:pt x="4450" y="16529"/>
                    <a:pt x="4380" y="16460"/>
                  </a:cubicBezTo>
                  <a:cubicBezTo>
                    <a:pt x="4325" y="16376"/>
                    <a:pt x="4255" y="16292"/>
                    <a:pt x="4213" y="16181"/>
                  </a:cubicBezTo>
                  <a:cubicBezTo>
                    <a:pt x="4199" y="16167"/>
                    <a:pt x="4199" y="16139"/>
                    <a:pt x="4185" y="16111"/>
                  </a:cubicBezTo>
                  <a:cubicBezTo>
                    <a:pt x="4185" y="16097"/>
                    <a:pt x="4171" y="16069"/>
                    <a:pt x="4143" y="16041"/>
                  </a:cubicBezTo>
                  <a:cubicBezTo>
                    <a:pt x="4143" y="16027"/>
                    <a:pt x="4129" y="15999"/>
                    <a:pt x="4129" y="15971"/>
                  </a:cubicBezTo>
                  <a:cubicBezTo>
                    <a:pt x="4129" y="15957"/>
                    <a:pt x="4129" y="15957"/>
                    <a:pt x="4115" y="15944"/>
                  </a:cubicBezTo>
                  <a:lnTo>
                    <a:pt x="4115" y="15944"/>
                  </a:lnTo>
                  <a:cubicBezTo>
                    <a:pt x="4120" y="15948"/>
                    <a:pt x="4123" y="15950"/>
                    <a:pt x="4125" y="15950"/>
                  </a:cubicBezTo>
                  <a:cubicBezTo>
                    <a:pt x="4128" y="15950"/>
                    <a:pt x="4125" y="15944"/>
                    <a:pt x="4115" y="15944"/>
                  </a:cubicBezTo>
                  <a:cubicBezTo>
                    <a:pt x="4115" y="15930"/>
                    <a:pt x="4101" y="15930"/>
                    <a:pt x="4101" y="15916"/>
                  </a:cubicBezTo>
                  <a:lnTo>
                    <a:pt x="4060" y="15916"/>
                  </a:lnTo>
                  <a:cubicBezTo>
                    <a:pt x="4046" y="15916"/>
                    <a:pt x="4032" y="15916"/>
                    <a:pt x="4032" y="15888"/>
                  </a:cubicBezTo>
                  <a:cubicBezTo>
                    <a:pt x="3920" y="15860"/>
                    <a:pt x="3836" y="15818"/>
                    <a:pt x="3781" y="15776"/>
                  </a:cubicBezTo>
                  <a:cubicBezTo>
                    <a:pt x="3753" y="15748"/>
                    <a:pt x="3725" y="15734"/>
                    <a:pt x="3711" y="15720"/>
                  </a:cubicBezTo>
                  <a:lnTo>
                    <a:pt x="3697" y="15692"/>
                  </a:lnTo>
                  <a:cubicBezTo>
                    <a:pt x="3697" y="15692"/>
                    <a:pt x="3697" y="15679"/>
                    <a:pt x="3683" y="15678"/>
                  </a:cubicBezTo>
                  <a:lnTo>
                    <a:pt x="3683" y="15678"/>
                  </a:lnTo>
                  <a:cubicBezTo>
                    <a:pt x="3685" y="15627"/>
                    <a:pt x="3693" y="15575"/>
                    <a:pt x="3655" y="15511"/>
                  </a:cubicBezTo>
                  <a:cubicBezTo>
                    <a:pt x="3641" y="15441"/>
                    <a:pt x="3585" y="15386"/>
                    <a:pt x="3502" y="15372"/>
                  </a:cubicBezTo>
                  <a:cubicBezTo>
                    <a:pt x="3446" y="15372"/>
                    <a:pt x="3404" y="15372"/>
                    <a:pt x="3348" y="15386"/>
                  </a:cubicBezTo>
                  <a:cubicBezTo>
                    <a:pt x="3292" y="15413"/>
                    <a:pt x="3223" y="15455"/>
                    <a:pt x="3167" y="15525"/>
                  </a:cubicBezTo>
                  <a:cubicBezTo>
                    <a:pt x="3125" y="15595"/>
                    <a:pt x="3069" y="15678"/>
                    <a:pt x="3055" y="15790"/>
                  </a:cubicBezTo>
                  <a:cubicBezTo>
                    <a:pt x="3013" y="15888"/>
                    <a:pt x="3013" y="16013"/>
                    <a:pt x="3013" y="16139"/>
                  </a:cubicBezTo>
                  <a:cubicBezTo>
                    <a:pt x="3027" y="16487"/>
                    <a:pt x="3167" y="16878"/>
                    <a:pt x="3432" y="17213"/>
                  </a:cubicBezTo>
                  <a:cubicBezTo>
                    <a:pt x="3557" y="17366"/>
                    <a:pt x="3711" y="17534"/>
                    <a:pt x="3892" y="17631"/>
                  </a:cubicBezTo>
                  <a:cubicBezTo>
                    <a:pt x="4060" y="17743"/>
                    <a:pt x="4269" y="17813"/>
                    <a:pt x="4464" y="17827"/>
                  </a:cubicBezTo>
                  <a:cubicBezTo>
                    <a:pt x="4645" y="17827"/>
                    <a:pt x="4813" y="17813"/>
                    <a:pt x="4966" y="17743"/>
                  </a:cubicBezTo>
                  <a:cubicBezTo>
                    <a:pt x="5175" y="17673"/>
                    <a:pt x="5357" y="17534"/>
                    <a:pt x="5468" y="17366"/>
                  </a:cubicBezTo>
                  <a:cubicBezTo>
                    <a:pt x="5608" y="17213"/>
                    <a:pt x="5705" y="17018"/>
                    <a:pt x="5775" y="16836"/>
                  </a:cubicBezTo>
                  <a:cubicBezTo>
                    <a:pt x="5845" y="16641"/>
                    <a:pt x="5873" y="16432"/>
                    <a:pt x="5873" y="16222"/>
                  </a:cubicBezTo>
                  <a:cubicBezTo>
                    <a:pt x="5887" y="16013"/>
                    <a:pt x="5859" y="15804"/>
                    <a:pt x="5817" y="15609"/>
                  </a:cubicBezTo>
                  <a:cubicBezTo>
                    <a:pt x="5775" y="15246"/>
                    <a:pt x="5664" y="14897"/>
                    <a:pt x="5538" y="14563"/>
                  </a:cubicBezTo>
                  <a:cubicBezTo>
                    <a:pt x="5399" y="14228"/>
                    <a:pt x="5245" y="13921"/>
                    <a:pt x="5036" y="13656"/>
                  </a:cubicBezTo>
                  <a:cubicBezTo>
                    <a:pt x="4813" y="13363"/>
                    <a:pt x="4562" y="13084"/>
                    <a:pt x="4269" y="12861"/>
                  </a:cubicBezTo>
                  <a:cubicBezTo>
                    <a:pt x="3976" y="12624"/>
                    <a:pt x="3641" y="12470"/>
                    <a:pt x="3278" y="12387"/>
                  </a:cubicBezTo>
                  <a:cubicBezTo>
                    <a:pt x="3223" y="12373"/>
                    <a:pt x="3195" y="12373"/>
                    <a:pt x="3139" y="12345"/>
                  </a:cubicBezTo>
                  <a:lnTo>
                    <a:pt x="2999" y="12331"/>
                  </a:lnTo>
                  <a:cubicBezTo>
                    <a:pt x="2916" y="12317"/>
                    <a:pt x="2818" y="12317"/>
                    <a:pt x="2720" y="12317"/>
                  </a:cubicBezTo>
                  <a:cubicBezTo>
                    <a:pt x="2539" y="12317"/>
                    <a:pt x="2358" y="12331"/>
                    <a:pt x="2176" y="12387"/>
                  </a:cubicBezTo>
                  <a:cubicBezTo>
                    <a:pt x="1828" y="12470"/>
                    <a:pt x="1493" y="12624"/>
                    <a:pt x="1214" y="12861"/>
                  </a:cubicBezTo>
                  <a:cubicBezTo>
                    <a:pt x="726" y="13237"/>
                    <a:pt x="405" y="13795"/>
                    <a:pt x="224" y="14395"/>
                  </a:cubicBezTo>
                  <a:cubicBezTo>
                    <a:pt x="28" y="14981"/>
                    <a:pt x="0" y="15609"/>
                    <a:pt x="56" y="16222"/>
                  </a:cubicBezTo>
                  <a:cubicBezTo>
                    <a:pt x="56" y="16292"/>
                    <a:pt x="70" y="16376"/>
                    <a:pt x="70" y="16446"/>
                  </a:cubicBezTo>
                  <a:cubicBezTo>
                    <a:pt x="70" y="16515"/>
                    <a:pt x="84" y="16599"/>
                    <a:pt x="98" y="16669"/>
                  </a:cubicBezTo>
                  <a:cubicBezTo>
                    <a:pt x="126" y="16739"/>
                    <a:pt x="126" y="16836"/>
                    <a:pt x="140" y="16906"/>
                  </a:cubicBezTo>
                  <a:cubicBezTo>
                    <a:pt x="154" y="16976"/>
                    <a:pt x="168" y="17059"/>
                    <a:pt x="196" y="17129"/>
                  </a:cubicBezTo>
                  <a:cubicBezTo>
                    <a:pt x="266" y="17436"/>
                    <a:pt x="335" y="17757"/>
                    <a:pt x="433" y="18064"/>
                  </a:cubicBezTo>
                  <a:cubicBezTo>
                    <a:pt x="851" y="19375"/>
                    <a:pt x="1591" y="20686"/>
                    <a:pt x="2651" y="21746"/>
                  </a:cubicBezTo>
                  <a:cubicBezTo>
                    <a:pt x="2985" y="22081"/>
                    <a:pt x="3362" y="22374"/>
                    <a:pt x="3753" y="22639"/>
                  </a:cubicBezTo>
                  <a:cubicBezTo>
                    <a:pt x="3502" y="22485"/>
                    <a:pt x="3097" y="22276"/>
                    <a:pt x="2734" y="22039"/>
                  </a:cubicBezTo>
                  <a:cubicBezTo>
                    <a:pt x="2372" y="21816"/>
                    <a:pt x="2037" y="21593"/>
                    <a:pt x="1911" y="21551"/>
                  </a:cubicBezTo>
                  <a:cubicBezTo>
                    <a:pt x="1895" y="21547"/>
                    <a:pt x="1882" y="21545"/>
                    <a:pt x="1871" y="21545"/>
                  </a:cubicBezTo>
                  <a:cubicBezTo>
                    <a:pt x="1806" y="21545"/>
                    <a:pt x="1828" y="21615"/>
                    <a:pt x="1911" y="21746"/>
                  </a:cubicBezTo>
                  <a:cubicBezTo>
                    <a:pt x="2023" y="21900"/>
                    <a:pt x="2218" y="22109"/>
                    <a:pt x="2441" y="22318"/>
                  </a:cubicBezTo>
                  <a:cubicBezTo>
                    <a:pt x="2665" y="22527"/>
                    <a:pt x="2944" y="22764"/>
                    <a:pt x="3209" y="22932"/>
                  </a:cubicBezTo>
                  <a:cubicBezTo>
                    <a:pt x="3348" y="23015"/>
                    <a:pt x="3474" y="23113"/>
                    <a:pt x="3571" y="23155"/>
                  </a:cubicBezTo>
                  <a:cubicBezTo>
                    <a:pt x="3683" y="23225"/>
                    <a:pt x="3781" y="23280"/>
                    <a:pt x="3850" y="23322"/>
                  </a:cubicBezTo>
                  <a:cubicBezTo>
                    <a:pt x="4538" y="23686"/>
                    <a:pt x="5317" y="23881"/>
                    <a:pt x="6073" y="23881"/>
                  </a:cubicBezTo>
                  <a:cubicBezTo>
                    <a:pt x="6100" y="23881"/>
                    <a:pt x="6126" y="23881"/>
                    <a:pt x="6152" y="23880"/>
                  </a:cubicBezTo>
                  <a:lnTo>
                    <a:pt x="6152" y="23880"/>
                  </a:lnTo>
                  <a:cubicBezTo>
                    <a:pt x="5747" y="23964"/>
                    <a:pt x="5427" y="23992"/>
                    <a:pt x="5231" y="24089"/>
                  </a:cubicBezTo>
                  <a:cubicBezTo>
                    <a:pt x="5036" y="24159"/>
                    <a:pt x="4980" y="24271"/>
                    <a:pt x="5175" y="24466"/>
                  </a:cubicBezTo>
                  <a:cubicBezTo>
                    <a:pt x="5217" y="24508"/>
                    <a:pt x="5287" y="24536"/>
                    <a:pt x="5371" y="24550"/>
                  </a:cubicBezTo>
                  <a:cubicBezTo>
                    <a:pt x="5454" y="24592"/>
                    <a:pt x="5566" y="24606"/>
                    <a:pt x="5664" y="24620"/>
                  </a:cubicBezTo>
                  <a:cubicBezTo>
                    <a:pt x="5805" y="24646"/>
                    <a:pt x="5958" y="24656"/>
                    <a:pt x="6100" y="24656"/>
                  </a:cubicBezTo>
                  <a:cubicBezTo>
                    <a:pt x="6183" y="24656"/>
                    <a:pt x="6262" y="24653"/>
                    <a:pt x="6333" y="24647"/>
                  </a:cubicBezTo>
                  <a:cubicBezTo>
                    <a:pt x="6696" y="24592"/>
                    <a:pt x="7058" y="24522"/>
                    <a:pt x="7421" y="24410"/>
                  </a:cubicBezTo>
                  <a:cubicBezTo>
                    <a:pt x="7616" y="24368"/>
                    <a:pt x="7798" y="24299"/>
                    <a:pt x="7979" y="24229"/>
                  </a:cubicBezTo>
                  <a:cubicBezTo>
                    <a:pt x="8077" y="24187"/>
                    <a:pt x="8160" y="24131"/>
                    <a:pt x="8244" y="24103"/>
                  </a:cubicBezTo>
                  <a:lnTo>
                    <a:pt x="8384" y="24034"/>
                  </a:lnTo>
                  <a:lnTo>
                    <a:pt x="8523" y="23964"/>
                  </a:lnTo>
                  <a:cubicBezTo>
                    <a:pt x="8872" y="23783"/>
                    <a:pt x="9207" y="23559"/>
                    <a:pt x="9513" y="23294"/>
                  </a:cubicBezTo>
                  <a:cubicBezTo>
                    <a:pt x="9834" y="23057"/>
                    <a:pt x="10113" y="22764"/>
                    <a:pt x="10350" y="22458"/>
                  </a:cubicBezTo>
                  <a:lnTo>
                    <a:pt x="10727" y="21997"/>
                  </a:lnTo>
                  <a:cubicBezTo>
                    <a:pt x="10825" y="21816"/>
                    <a:pt x="10950" y="21662"/>
                    <a:pt x="11034" y="21481"/>
                  </a:cubicBezTo>
                  <a:cubicBezTo>
                    <a:pt x="11229" y="21132"/>
                    <a:pt x="11397" y="20784"/>
                    <a:pt x="11536" y="20421"/>
                  </a:cubicBezTo>
                  <a:cubicBezTo>
                    <a:pt x="11606" y="20254"/>
                    <a:pt x="11675" y="20058"/>
                    <a:pt x="11731" y="19863"/>
                  </a:cubicBezTo>
                  <a:cubicBezTo>
                    <a:pt x="11787" y="19668"/>
                    <a:pt x="11843" y="19500"/>
                    <a:pt x="11885" y="19305"/>
                  </a:cubicBezTo>
                  <a:cubicBezTo>
                    <a:pt x="11941" y="19110"/>
                    <a:pt x="11982" y="18929"/>
                    <a:pt x="12010" y="18733"/>
                  </a:cubicBezTo>
                  <a:cubicBezTo>
                    <a:pt x="12024" y="18650"/>
                    <a:pt x="12052" y="18538"/>
                    <a:pt x="12066" y="18454"/>
                  </a:cubicBezTo>
                  <a:cubicBezTo>
                    <a:pt x="12080" y="18371"/>
                    <a:pt x="12094" y="18259"/>
                    <a:pt x="12122" y="18161"/>
                  </a:cubicBezTo>
                  <a:cubicBezTo>
                    <a:pt x="12136" y="18329"/>
                    <a:pt x="12122" y="18510"/>
                    <a:pt x="12122" y="18677"/>
                  </a:cubicBezTo>
                  <a:cubicBezTo>
                    <a:pt x="12094" y="19180"/>
                    <a:pt x="12010" y="19724"/>
                    <a:pt x="11857" y="20268"/>
                  </a:cubicBezTo>
                  <a:cubicBezTo>
                    <a:pt x="11675" y="20826"/>
                    <a:pt x="11438" y="21383"/>
                    <a:pt x="11048" y="21927"/>
                  </a:cubicBezTo>
                  <a:cubicBezTo>
                    <a:pt x="10954" y="22058"/>
                    <a:pt x="10944" y="22117"/>
                    <a:pt x="10980" y="22117"/>
                  </a:cubicBezTo>
                  <a:cubicBezTo>
                    <a:pt x="11025" y="22117"/>
                    <a:pt x="11141" y="22026"/>
                    <a:pt x="11257" y="21872"/>
                  </a:cubicBezTo>
                  <a:cubicBezTo>
                    <a:pt x="11606" y="21397"/>
                    <a:pt x="11954" y="20770"/>
                    <a:pt x="12219" y="20086"/>
                  </a:cubicBezTo>
                  <a:cubicBezTo>
                    <a:pt x="12401" y="19654"/>
                    <a:pt x="12540" y="19180"/>
                    <a:pt x="12624" y="18733"/>
                  </a:cubicBezTo>
                  <a:cubicBezTo>
                    <a:pt x="12722" y="18273"/>
                    <a:pt x="12777" y="17813"/>
                    <a:pt x="12819" y="17352"/>
                  </a:cubicBezTo>
                  <a:cubicBezTo>
                    <a:pt x="12847" y="16906"/>
                    <a:pt x="12833" y="16432"/>
                    <a:pt x="12819" y="15999"/>
                  </a:cubicBezTo>
                  <a:cubicBezTo>
                    <a:pt x="12791" y="15762"/>
                    <a:pt x="12777" y="15539"/>
                    <a:pt x="12750" y="15330"/>
                  </a:cubicBezTo>
                  <a:cubicBezTo>
                    <a:pt x="12722" y="15232"/>
                    <a:pt x="12708" y="15107"/>
                    <a:pt x="12694" y="14995"/>
                  </a:cubicBezTo>
                  <a:cubicBezTo>
                    <a:pt x="12680" y="14897"/>
                    <a:pt x="12652" y="14786"/>
                    <a:pt x="12624" y="14688"/>
                  </a:cubicBezTo>
                  <a:cubicBezTo>
                    <a:pt x="12485" y="14060"/>
                    <a:pt x="12331" y="13447"/>
                    <a:pt x="12122" y="12861"/>
                  </a:cubicBezTo>
                  <a:cubicBezTo>
                    <a:pt x="12066" y="12721"/>
                    <a:pt x="12010" y="12554"/>
                    <a:pt x="11954" y="12415"/>
                  </a:cubicBezTo>
                  <a:cubicBezTo>
                    <a:pt x="11899" y="12275"/>
                    <a:pt x="11843" y="12122"/>
                    <a:pt x="11787" y="11982"/>
                  </a:cubicBezTo>
                  <a:cubicBezTo>
                    <a:pt x="11662" y="11703"/>
                    <a:pt x="11536" y="11424"/>
                    <a:pt x="11383" y="11145"/>
                  </a:cubicBezTo>
                  <a:cubicBezTo>
                    <a:pt x="11327" y="11061"/>
                    <a:pt x="11299" y="10978"/>
                    <a:pt x="11257" y="10908"/>
                  </a:cubicBezTo>
                  <a:cubicBezTo>
                    <a:pt x="11229" y="10810"/>
                    <a:pt x="11173" y="10755"/>
                    <a:pt x="11118" y="10657"/>
                  </a:cubicBezTo>
                  <a:cubicBezTo>
                    <a:pt x="11034" y="10504"/>
                    <a:pt x="10950" y="10350"/>
                    <a:pt x="10839" y="10211"/>
                  </a:cubicBezTo>
                  <a:lnTo>
                    <a:pt x="10839" y="10211"/>
                  </a:lnTo>
                  <a:cubicBezTo>
                    <a:pt x="10894" y="10225"/>
                    <a:pt x="10950" y="10239"/>
                    <a:pt x="11020" y="10280"/>
                  </a:cubicBezTo>
                  <a:cubicBezTo>
                    <a:pt x="11118" y="10350"/>
                    <a:pt x="11229" y="10420"/>
                    <a:pt x="11355" y="10517"/>
                  </a:cubicBezTo>
                  <a:cubicBezTo>
                    <a:pt x="11466" y="10629"/>
                    <a:pt x="11592" y="10741"/>
                    <a:pt x="11717" y="10936"/>
                  </a:cubicBezTo>
                  <a:cubicBezTo>
                    <a:pt x="11739" y="10968"/>
                    <a:pt x="11756" y="10981"/>
                    <a:pt x="11767" y="10981"/>
                  </a:cubicBezTo>
                  <a:cubicBezTo>
                    <a:pt x="11805" y="10981"/>
                    <a:pt x="11782" y="10822"/>
                    <a:pt x="11717" y="10671"/>
                  </a:cubicBezTo>
                  <a:cubicBezTo>
                    <a:pt x="11327" y="9806"/>
                    <a:pt x="10825" y="9109"/>
                    <a:pt x="10281" y="8481"/>
                  </a:cubicBezTo>
                  <a:cubicBezTo>
                    <a:pt x="9751" y="7853"/>
                    <a:pt x="9165" y="7295"/>
                    <a:pt x="8579" y="6668"/>
                  </a:cubicBezTo>
                  <a:cubicBezTo>
                    <a:pt x="7393" y="5426"/>
                    <a:pt x="6082" y="4282"/>
                    <a:pt x="4729" y="3181"/>
                  </a:cubicBezTo>
                  <a:cubicBezTo>
                    <a:pt x="3348" y="2079"/>
                    <a:pt x="1911" y="1032"/>
                    <a:pt x="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6"/>
            <p:cNvSpPr/>
            <p:nvPr/>
          </p:nvSpPr>
          <p:spPr>
            <a:xfrm>
              <a:off x="292026" y="1249549"/>
              <a:ext cx="271230" cy="486249"/>
            </a:xfrm>
            <a:custGeom>
              <a:avLst/>
              <a:gdLst/>
              <a:ahLst/>
              <a:cxnLst/>
              <a:rect l="l" t="t" r="r" b="b"/>
              <a:pathLst>
                <a:path w="6260" h="11222" extrusionOk="0">
                  <a:moveTo>
                    <a:pt x="3930" y="0"/>
                  </a:moveTo>
                  <a:cubicBezTo>
                    <a:pt x="3930" y="1"/>
                    <a:pt x="3833" y="140"/>
                    <a:pt x="3665" y="405"/>
                  </a:cubicBezTo>
                  <a:cubicBezTo>
                    <a:pt x="3512" y="670"/>
                    <a:pt x="3275" y="1032"/>
                    <a:pt x="3052" y="1479"/>
                  </a:cubicBezTo>
                  <a:cubicBezTo>
                    <a:pt x="2815" y="1939"/>
                    <a:pt x="2564" y="2497"/>
                    <a:pt x="2326" y="3111"/>
                  </a:cubicBezTo>
                  <a:cubicBezTo>
                    <a:pt x="2298" y="3180"/>
                    <a:pt x="2271" y="3250"/>
                    <a:pt x="2257" y="3320"/>
                  </a:cubicBezTo>
                  <a:cubicBezTo>
                    <a:pt x="2229" y="3348"/>
                    <a:pt x="2229" y="3362"/>
                    <a:pt x="2215" y="3404"/>
                  </a:cubicBezTo>
                  <a:cubicBezTo>
                    <a:pt x="2117" y="3613"/>
                    <a:pt x="1992" y="3808"/>
                    <a:pt x="1838" y="3976"/>
                  </a:cubicBezTo>
                  <a:cubicBezTo>
                    <a:pt x="1768" y="4059"/>
                    <a:pt x="1671" y="4157"/>
                    <a:pt x="1587" y="4227"/>
                  </a:cubicBezTo>
                  <a:cubicBezTo>
                    <a:pt x="1503" y="4310"/>
                    <a:pt x="1420" y="4380"/>
                    <a:pt x="1322" y="4450"/>
                  </a:cubicBezTo>
                  <a:cubicBezTo>
                    <a:pt x="1183" y="4575"/>
                    <a:pt x="1071" y="4659"/>
                    <a:pt x="945" y="4743"/>
                  </a:cubicBezTo>
                  <a:cubicBezTo>
                    <a:pt x="820" y="4826"/>
                    <a:pt x="722" y="4924"/>
                    <a:pt x="611" y="5008"/>
                  </a:cubicBezTo>
                  <a:cubicBezTo>
                    <a:pt x="401" y="5175"/>
                    <a:pt x="206" y="5412"/>
                    <a:pt x="95" y="5803"/>
                  </a:cubicBezTo>
                  <a:cubicBezTo>
                    <a:pt x="95" y="5831"/>
                    <a:pt x="67" y="5831"/>
                    <a:pt x="67" y="5845"/>
                  </a:cubicBezTo>
                  <a:cubicBezTo>
                    <a:pt x="1" y="5901"/>
                    <a:pt x="69" y="5971"/>
                    <a:pt x="141" y="5971"/>
                  </a:cubicBezTo>
                  <a:cubicBezTo>
                    <a:pt x="176" y="5971"/>
                    <a:pt x="212" y="5955"/>
                    <a:pt x="234" y="5914"/>
                  </a:cubicBezTo>
                  <a:cubicBezTo>
                    <a:pt x="374" y="5719"/>
                    <a:pt x="527" y="5566"/>
                    <a:pt x="708" y="5426"/>
                  </a:cubicBezTo>
                  <a:cubicBezTo>
                    <a:pt x="876" y="5287"/>
                    <a:pt x="1057" y="5175"/>
                    <a:pt x="1224" y="5064"/>
                  </a:cubicBezTo>
                  <a:lnTo>
                    <a:pt x="1224" y="5064"/>
                  </a:lnTo>
                  <a:cubicBezTo>
                    <a:pt x="1127" y="5203"/>
                    <a:pt x="1015" y="5329"/>
                    <a:pt x="890" y="5468"/>
                  </a:cubicBezTo>
                  <a:cubicBezTo>
                    <a:pt x="778" y="5608"/>
                    <a:pt x="667" y="5747"/>
                    <a:pt x="541" y="5886"/>
                  </a:cubicBezTo>
                  <a:cubicBezTo>
                    <a:pt x="471" y="5970"/>
                    <a:pt x="401" y="6068"/>
                    <a:pt x="360" y="6179"/>
                  </a:cubicBezTo>
                  <a:cubicBezTo>
                    <a:pt x="304" y="6277"/>
                    <a:pt x="248" y="6389"/>
                    <a:pt x="220" y="6514"/>
                  </a:cubicBezTo>
                  <a:cubicBezTo>
                    <a:pt x="178" y="6626"/>
                    <a:pt x="150" y="6751"/>
                    <a:pt x="123" y="6877"/>
                  </a:cubicBezTo>
                  <a:cubicBezTo>
                    <a:pt x="109" y="7002"/>
                    <a:pt x="109" y="7142"/>
                    <a:pt x="123" y="7281"/>
                  </a:cubicBezTo>
                  <a:cubicBezTo>
                    <a:pt x="123" y="7351"/>
                    <a:pt x="178" y="7393"/>
                    <a:pt x="220" y="7393"/>
                  </a:cubicBezTo>
                  <a:cubicBezTo>
                    <a:pt x="229" y="7399"/>
                    <a:pt x="238" y="7402"/>
                    <a:pt x="247" y="7402"/>
                  </a:cubicBezTo>
                  <a:cubicBezTo>
                    <a:pt x="279" y="7402"/>
                    <a:pt x="307" y="7364"/>
                    <a:pt x="318" y="7309"/>
                  </a:cubicBezTo>
                  <a:cubicBezTo>
                    <a:pt x="360" y="7072"/>
                    <a:pt x="388" y="6863"/>
                    <a:pt x="499" y="6668"/>
                  </a:cubicBezTo>
                  <a:lnTo>
                    <a:pt x="653" y="6403"/>
                  </a:lnTo>
                  <a:cubicBezTo>
                    <a:pt x="722" y="6319"/>
                    <a:pt x="792" y="6249"/>
                    <a:pt x="862" y="6193"/>
                  </a:cubicBezTo>
                  <a:cubicBezTo>
                    <a:pt x="959" y="6110"/>
                    <a:pt x="1071" y="6040"/>
                    <a:pt x="1169" y="5970"/>
                  </a:cubicBezTo>
                  <a:cubicBezTo>
                    <a:pt x="1280" y="5900"/>
                    <a:pt x="1364" y="5817"/>
                    <a:pt x="1448" y="5705"/>
                  </a:cubicBezTo>
                  <a:cubicBezTo>
                    <a:pt x="1503" y="5649"/>
                    <a:pt x="1545" y="5580"/>
                    <a:pt x="1573" y="5538"/>
                  </a:cubicBezTo>
                  <a:lnTo>
                    <a:pt x="1573" y="5538"/>
                  </a:lnTo>
                  <a:cubicBezTo>
                    <a:pt x="1559" y="5691"/>
                    <a:pt x="1545" y="5845"/>
                    <a:pt x="1517" y="6026"/>
                  </a:cubicBezTo>
                  <a:cubicBezTo>
                    <a:pt x="1503" y="6235"/>
                    <a:pt x="1489" y="6444"/>
                    <a:pt x="1503" y="6654"/>
                  </a:cubicBezTo>
                  <a:lnTo>
                    <a:pt x="1503" y="6835"/>
                  </a:lnTo>
                  <a:cubicBezTo>
                    <a:pt x="1503" y="6891"/>
                    <a:pt x="1517" y="6961"/>
                    <a:pt x="1517" y="7016"/>
                  </a:cubicBezTo>
                  <a:cubicBezTo>
                    <a:pt x="1517" y="7100"/>
                    <a:pt x="1545" y="7170"/>
                    <a:pt x="1545" y="7253"/>
                  </a:cubicBezTo>
                  <a:cubicBezTo>
                    <a:pt x="1559" y="7351"/>
                    <a:pt x="1559" y="7421"/>
                    <a:pt x="1573" y="7491"/>
                  </a:cubicBezTo>
                  <a:cubicBezTo>
                    <a:pt x="1573" y="7518"/>
                    <a:pt x="1587" y="7560"/>
                    <a:pt x="1587" y="7602"/>
                  </a:cubicBezTo>
                  <a:cubicBezTo>
                    <a:pt x="1587" y="7644"/>
                    <a:pt x="1615" y="7672"/>
                    <a:pt x="1629" y="7714"/>
                  </a:cubicBezTo>
                  <a:cubicBezTo>
                    <a:pt x="1643" y="7784"/>
                    <a:pt x="1657" y="7853"/>
                    <a:pt x="1685" y="7937"/>
                  </a:cubicBezTo>
                  <a:lnTo>
                    <a:pt x="1727" y="8090"/>
                  </a:lnTo>
                  <a:lnTo>
                    <a:pt x="1782" y="8258"/>
                  </a:lnTo>
                  <a:cubicBezTo>
                    <a:pt x="1824" y="8355"/>
                    <a:pt x="1866" y="8439"/>
                    <a:pt x="1908" y="8551"/>
                  </a:cubicBezTo>
                  <a:cubicBezTo>
                    <a:pt x="2033" y="8816"/>
                    <a:pt x="2201" y="9053"/>
                    <a:pt x="2382" y="9304"/>
                  </a:cubicBezTo>
                  <a:lnTo>
                    <a:pt x="2536" y="9457"/>
                  </a:lnTo>
                  <a:lnTo>
                    <a:pt x="2689" y="9611"/>
                  </a:lnTo>
                  <a:lnTo>
                    <a:pt x="2870" y="9750"/>
                  </a:lnTo>
                  <a:cubicBezTo>
                    <a:pt x="2912" y="9806"/>
                    <a:pt x="2968" y="9862"/>
                    <a:pt x="3038" y="9890"/>
                  </a:cubicBezTo>
                  <a:cubicBezTo>
                    <a:pt x="3526" y="10238"/>
                    <a:pt x="4070" y="10448"/>
                    <a:pt x="4628" y="10601"/>
                  </a:cubicBezTo>
                  <a:cubicBezTo>
                    <a:pt x="4851" y="10657"/>
                    <a:pt x="5074" y="10727"/>
                    <a:pt x="5283" y="10755"/>
                  </a:cubicBezTo>
                  <a:lnTo>
                    <a:pt x="5325" y="10755"/>
                  </a:lnTo>
                  <a:cubicBezTo>
                    <a:pt x="5339" y="10782"/>
                    <a:pt x="5353" y="10810"/>
                    <a:pt x="5395" y="10824"/>
                  </a:cubicBezTo>
                  <a:cubicBezTo>
                    <a:pt x="5479" y="10880"/>
                    <a:pt x="5590" y="11006"/>
                    <a:pt x="5702" y="11089"/>
                  </a:cubicBezTo>
                  <a:cubicBezTo>
                    <a:pt x="5808" y="11160"/>
                    <a:pt x="5915" y="11221"/>
                    <a:pt x="6021" y="11221"/>
                  </a:cubicBezTo>
                  <a:cubicBezTo>
                    <a:pt x="6040" y="11221"/>
                    <a:pt x="6059" y="11219"/>
                    <a:pt x="6079" y="11215"/>
                  </a:cubicBezTo>
                  <a:cubicBezTo>
                    <a:pt x="6218" y="11173"/>
                    <a:pt x="6260" y="11020"/>
                    <a:pt x="6232" y="10880"/>
                  </a:cubicBezTo>
                  <a:cubicBezTo>
                    <a:pt x="6246" y="10866"/>
                    <a:pt x="6246" y="10824"/>
                    <a:pt x="6232" y="10810"/>
                  </a:cubicBezTo>
                  <a:cubicBezTo>
                    <a:pt x="6106" y="10671"/>
                    <a:pt x="5967" y="10573"/>
                    <a:pt x="5814" y="10503"/>
                  </a:cubicBezTo>
                  <a:cubicBezTo>
                    <a:pt x="5772" y="10476"/>
                    <a:pt x="5730" y="10462"/>
                    <a:pt x="5688" y="10448"/>
                  </a:cubicBezTo>
                  <a:cubicBezTo>
                    <a:pt x="5660" y="10434"/>
                    <a:pt x="5604" y="10406"/>
                    <a:pt x="5562" y="10392"/>
                  </a:cubicBezTo>
                  <a:cubicBezTo>
                    <a:pt x="5479" y="10364"/>
                    <a:pt x="5395" y="10336"/>
                    <a:pt x="5325" y="10336"/>
                  </a:cubicBezTo>
                  <a:cubicBezTo>
                    <a:pt x="4991" y="10294"/>
                    <a:pt x="4642" y="10252"/>
                    <a:pt x="4307" y="10183"/>
                  </a:cubicBezTo>
                  <a:cubicBezTo>
                    <a:pt x="4223" y="10169"/>
                    <a:pt x="4154" y="10155"/>
                    <a:pt x="4070" y="10127"/>
                  </a:cubicBezTo>
                  <a:lnTo>
                    <a:pt x="3819" y="10057"/>
                  </a:lnTo>
                  <a:lnTo>
                    <a:pt x="3582" y="9973"/>
                  </a:lnTo>
                  <a:cubicBezTo>
                    <a:pt x="3484" y="9946"/>
                    <a:pt x="3414" y="9918"/>
                    <a:pt x="3345" y="9876"/>
                  </a:cubicBezTo>
                  <a:cubicBezTo>
                    <a:pt x="3233" y="9778"/>
                    <a:pt x="3108" y="9694"/>
                    <a:pt x="3024" y="9611"/>
                  </a:cubicBezTo>
                  <a:cubicBezTo>
                    <a:pt x="2968" y="9555"/>
                    <a:pt x="2898" y="9499"/>
                    <a:pt x="2842" y="9471"/>
                  </a:cubicBezTo>
                  <a:lnTo>
                    <a:pt x="2689" y="9318"/>
                  </a:lnTo>
                  <a:lnTo>
                    <a:pt x="2605" y="9248"/>
                  </a:lnTo>
                  <a:cubicBezTo>
                    <a:pt x="2564" y="9220"/>
                    <a:pt x="2550" y="9192"/>
                    <a:pt x="2536" y="9164"/>
                  </a:cubicBezTo>
                  <a:lnTo>
                    <a:pt x="2396" y="8983"/>
                  </a:lnTo>
                  <a:cubicBezTo>
                    <a:pt x="2340" y="8913"/>
                    <a:pt x="2285" y="8830"/>
                    <a:pt x="2257" y="8760"/>
                  </a:cubicBezTo>
                  <a:cubicBezTo>
                    <a:pt x="2229" y="8718"/>
                    <a:pt x="2201" y="8690"/>
                    <a:pt x="2187" y="8634"/>
                  </a:cubicBezTo>
                  <a:lnTo>
                    <a:pt x="2131" y="8509"/>
                  </a:lnTo>
                  <a:lnTo>
                    <a:pt x="2159" y="8551"/>
                  </a:lnTo>
                  <a:cubicBezTo>
                    <a:pt x="2187" y="8565"/>
                    <a:pt x="2215" y="8579"/>
                    <a:pt x="2257" y="8620"/>
                  </a:cubicBezTo>
                  <a:lnTo>
                    <a:pt x="2354" y="8662"/>
                  </a:lnTo>
                  <a:cubicBezTo>
                    <a:pt x="2424" y="8704"/>
                    <a:pt x="2508" y="8718"/>
                    <a:pt x="2564" y="8732"/>
                  </a:cubicBezTo>
                  <a:cubicBezTo>
                    <a:pt x="2968" y="8844"/>
                    <a:pt x="3233" y="8913"/>
                    <a:pt x="3540" y="9067"/>
                  </a:cubicBezTo>
                  <a:cubicBezTo>
                    <a:pt x="3548" y="9073"/>
                    <a:pt x="3558" y="9076"/>
                    <a:pt x="3567" y="9076"/>
                  </a:cubicBezTo>
                  <a:cubicBezTo>
                    <a:pt x="3618" y="9076"/>
                    <a:pt x="3671" y="8989"/>
                    <a:pt x="3624" y="8941"/>
                  </a:cubicBezTo>
                  <a:cubicBezTo>
                    <a:pt x="3596" y="8913"/>
                    <a:pt x="3540" y="8871"/>
                    <a:pt x="3512" y="8844"/>
                  </a:cubicBezTo>
                  <a:cubicBezTo>
                    <a:pt x="3484" y="8830"/>
                    <a:pt x="3470" y="8802"/>
                    <a:pt x="3456" y="8774"/>
                  </a:cubicBezTo>
                  <a:cubicBezTo>
                    <a:pt x="3442" y="8760"/>
                    <a:pt x="3414" y="8732"/>
                    <a:pt x="3400" y="8704"/>
                  </a:cubicBezTo>
                  <a:cubicBezTo>
                    <a:pt x="3317" y="8620"/>
                    <a:pt x="3261" y="8523"/>
                    <a:pt x="3191" y="8439"/>
                  </a:cubicBezTo>
                  <a:cubicBezTo>
                    <a:pt x="3066" y="8244"/>
                    <a:pt x="2898" y="8076"/>
                    <a:pt x="2689" y="7923"/>
                  </a:cubicBezTo>
                  <a:cubicBezTo>
                    <a:pt x="2326" y="7672"/>
                    <a:pt x="1950" y="7477"/>
                    <a:pt x="1866" y="6905"/>
                  </a:cubicBezTo>
                  <a:cubicBezTo>
                    <a:pt x="1852" y="6765"/>
                    <a:pt x="1838" y="6612"/>
                    <a:pt x="1810" y="6472"/>
                  </a:cubicBezTo>
                  <a:cubicBezTo>
                    <a:pt x="1852" y="5984"/>
                    <a:pt x="1936" y="5496"/>
                    <a:pt x="2047" y="5022"/>
                  </a:cubicBezTo>
                  <a:cubicBezTo>
                    <a:pt x="2145" y="4533"/>
                    <a:pt x="2285" y="4059"/>
                    <a:pt x="2410" y="3599"/>
                  </a:cubicBezTo>
                  <a:cubicBezTo>
                    <a:pt x="2494" y="3278"/>
                    <a:pt x="2619" y="2971"/>
                    <a:pt x="2759" y="2664"/>
                  </a:cubicBezTo>
                  <a:cubicBezTo>
                    <a:pt x="2759" y="2720"/>
                    <a:pt x="2773" y="2790"/>
                    <a:pt x="2787" y="2846"/>
                  </a:cubicBezTo>
                  <a:cubicBezTo>
                    <a:pt x="2829" y="2929"/>
                    <a:pt x="2856" y="2999"/>
                    <a:pt x="2912" y="3069"/>
                  </a:cubicBezTo>
                  <a:cubicBezTo>
                    <a:pt x="2996" y="3320"/>
                    <a:pt x="3135" y="3557"/>
                    <a:pt x="3261" y="3780"/>
                  </a:cubicBezTo>
                  <a:cubicBezTo>
                    <a:pt x="3275" y="3892"/>
                    <a:pt x="3303" y="3976"/>
                    <a:pt x="3317" y="4087"/>
                  </a:cubicBezTo>
                  <a:cubicBezTo>
                    <a:pt x="3317" y="4101"/>
                    <a:pt x="3317" y="4115"/>
                    <a:pt x="3303" y="4129"/>
                  </a:cubicBezTo>
                  <a:cubicBezTo>
                    <a:pt x="3303" y="4171"/>
                    <a:pt x="3303" y="4185"/>
                    <a:pt x="3317" y="4199"/>
                  </a:cubicBezTo>
                  <a:cubicBezTo>
                    <a:pt x="3317" y="4310"/>
                    <a:pt x="3317" y="4394"/>
                    <a:pt x="3303" y="4478"/>
                  </a:cubicBezTo>
                  <a:cubicBezTo>
                    <a:pt x="3275" y="4575"/>
                    <a:pt x="3261" y="4673"/>
                    <a:pt x="3261" y="4757"/>
                  </a:cubicBezTo>
                  <a:cubicBezTo>
                    <a:pt x="3252" y="4801"/>
                    <a:pt x="3299" y="4828"/>
                    <a:pt x="3338" y="4828"/>
                  </a:cubicBezTo>
                  <a:cubicBezTo>
                    <a:pt x="3361" y="4828"/>
                    <a:pt x="3381" y="4819"/>
                    <a:pt x="3386" y="4798"/>
                  </a:cubicBezTo>
                  <a:cubicBezTo>
                    <a:pt x="3512" y="4394"/>
                    <a:pt x="3861" y="3962"/>
                    <a:pt x="3819" y="3501"/>
                  </a:cubicBezTo>
                  <a:cubicBezTo>
                    <a:pt x="3805" y="3320"/>
                    <a:pt x="3791" y="3194"/>
                    <a:pt x="3652" y="3041"/>
                  </a:cubicBezTo>
                  <a:cubicBezTo>
                    <a:pt x="3512" y="2901"/>
                    <a:pt x="3414" y="2734"/>
                    <a:pt x="3373" y="2581"/>
                  </a:cubicBezTo>
                  <a:cubicBezTo>
                    <a:pt x="3317" y="2427"/>
                    <a:pt x="3275" y="2274"/>
                    <a:pt x="3275" y="2106"/>
                  </a:cubicBezTo>
                  <a:cubicBezTo>
                    <a:pt x="3275" y="2092"/>
                    <a:pt x="3275" y="2079"/>
                    <a:pt x="3303" y="2037"/>
                  </a:cubicBezTo>
                  <a:lnTo>
                    <a:pt x="3303" y="1995"/>
                  </a:lnTo>
                  <a:cubicBezTo>
                    <a:pt x="3317" y="1800"/>
                    <a:pt x="3345" y="1590"/>
                    <a:pt x="3414" y="1381"/>
                  </a:cubicBezTo>
                  <a:cubicBezTo>
                    <a:pt x="3442" y="1325"/>
                    <a:pt x="3414" y="1269"/>
                    <a:pt x="3386" y="1242"/>
                  </a:cubicBezTo>
                  <a:cubicBezTo>
                    <a:pt x="3540" y="809"/>
                    <a:pt x="3679" y="363"/>
                    <a:pt x="3930" y="0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6"/>
            <p:cNvSpPr/>
            <p:nvPr/>
          </p:nvSpPr>
          <p:spPr>
            <a:xfrm>
              <a:off x="372275" y="1584369"/>
              <a:ext cx="54419" cy="41770"/>
            </a:xfrm>
            <a:custGeom>
              <a:avLst/>
              <a:gdLst/>
              <a:ahLst/>
              <a:cxnLst/>
              <a:rect l="l" t="t" r="r" b="b"/>
              <a:pathLst>
                <a:path w="1256" h="964" extrusionOk="0">
                  <a:moveTo>
                    <a:pt x="0" y="1"/>
                  </a:moveTo>
                  <a:lnTo>
                    <a:pt x="42" y="182"/>
                  </a:lnTo>
                  <a:cubicBezTo>
                    <a:pt x="42" y="210"/>
                    <a:pt x="56" y="266"/>
                    <a:pt x="70" y="322"/>
                  </a:cubicBezTo>
                  <a:cubicBezTo>
                    <a:pt x="70" y="363"/>
                    <a:pt x="84" y="405"/>
                    <a:pt x="112" y="461"/>
                  </a:cubicBezTo>
                  <a:cubicBezTo>
                    <a:pt x="140" y="503"/>
                    <a:pt x="154" y="545"/>
                    <a:pt x="195" y="573"/>
                  </a:cubicBezTo>
                  <a:lnTo>
                    <a:pt x="293" y="684"/>
                  </a:lnTo>
                  <a:cubicBezTo>
                    <a:pt x="363" y="740"/>
                    <a:pt x="460" y="782"/>
                    <a:pt x="544" y="824"/>
                  </a:cubicBezTo>
                  <a:cubicBezTo>
                    <a:pt x="656" y="852"/>
                    <a:pt x="781" y="893"/>
                    <a:pt x="907" y="907"/>
                  </a:cubicBezTo>
                  <a:cubicBezTo>
                    <a:pt x="1032" y="921"/>
                    <a:pt x="1158" y="949"/>
                    <a:pt x="1256" y="963"/>
                  </a:cubicBezTo>
                  <a:lnTo>
                    <a:pt x="1256" y="907"/>
                  </a:lnTo>
                  <a:lnTo>
                    <a:pt x="1158" y="810"/>
                  </a:lnTo>
                  <a:lnTo>
                    <a:pt x="1046" y="698"/>
                  </a:lnTo>
                  <a:lnTo>
                    <a:pt x="949" y="587"/>
                  </a:lnTo>
                  <a:cubicBezTo>
                    <a:pt x="893" y="559"/>
                    <a:pt x="851" y="517"/>
                    <a:pt x="823" y="489"/>
                  </a:cubicBezTo>
                  <a:cubicBezTo>
                    <a:pt x="753" y="447"/>
                    <a:pt x="670" y="405"/>
                    <a:pt x="600" y="363"/>
                  </a:cubicBezTo>
                  <a:cubicBezTo>
                    <a:pt x="530" y="308"/>
                    <a:pt x="460" y="280"/>
                    <a:pt x="391" y="238"/>
                  </a:cubicBezTo>
                  <a:cubicBezTo>
                    <a:pt x="251" y="182"/>
                    <a:pt x="112" y="112"/>
                    <a:pt x="0" y="1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6"/>
            <p:cNvSpPr/>
            <p:nvPr/>
          </p:nvSpPr>
          <p:spPr>
            <a:xfrm>
              <a:off x="414567" y="1772340"/>
              <a:ext cx="326386" cy="742200"/>
            </a:xfrm>
            <a:custGeom>
              <a:avLst/>
              <a:gdLst/>
              <a:ahLst/>
              <a:cxnLst/>
              <a:rect l="l" t="t" r="r" b="b"/>
              <a:pathLst>
                <a:path w="7533" h="17129" extrusionOk="0">
                  <a:moveTo>
                    <a:pt x="1" y="1"/>
                  </a:moveTo>
                  <a:cubicBezTo>
                    <a:pt x="63" y="67"/>
                    <a:pt x="126" y="132"/>
                    <a:pt x="189" y="197"/>
                  </a:cubicBezTo>
                  <a:lnTo>
                    <a:pt x="189" y="197"/>
                  </a:lnTo>
                  <a:cubicBezTo>
                    <a:pt x="172" y="177"/>
                    <a:pt x="155" y="158"/>
                    <a:pt x="140" y="140"/>
                  </a:cubicBezTo>
                  <a:lnTo>
                    <a:pt x="1" y="1"/>
                  </a:lnTo>
                  <a:close/>
                  <a:moveTo>
                    <a:pt x="189" y="197"/>
                  </a:moveTo>
                  <a:cubicBezTo>
                    <a:pt x="270" y="289"/>
                    <a:pt x="377" y="407"/>
                    <a:pt x="503" y="545"/>
                  </a:cubicBezTo>
                  <a:cubicBezTo>
                    <a:pt x="824" y="893"/>
                    <a:pt x="1242" y="1423"/>
                    <a:pt x="1716" y="2051"/>
                  </a:cubicBezTo>
                  <a:cubicBezTo>
                    <a:pt x="2177" y="2693"/>
                    <a:pt x="2707" y="3460"/>
                    <a:pt x="3223" y="4297"/>
                  </a:cubicBezTo>
                  <a:cubicBezTo>
                    <a:pt x="3278" y="4381"/>
                    <a:pt x="3348" y="4492"/>
                    <a:pt x="3404" y="4576"/>
                  </a:cubicBezTo>
                  <a:cubicBezTo>
                    <a:pt x="3418" y="4604"/>
                    <a:pt x="3460" y="4660"/>
                    <a:pt x="3474" y="4701"/>
                  </a:cubicBezTo>
                  <a:cubicBezTo>
                    <a:pt x="3809" y="5343"/>
                    <a:pt x="3920" y="5985"/>
                    <a:pt x="3920" y="6598"/>
                  </a:cubicBezTo>
                  <a:cubicBezTo>
                    <a:pt x="3920" y="7045"/>
                    <a:pt x="3850" y="7380"/>
                    <a:pt x="3822" y="7714"/>
                  </a:cubicBezTo>
                  <a:cubicBezTo>
                    <a:pt x="3781" y="8035"/>
                    <a:pt x="3781" y="8370"/>
                    <a:pt x="3892" y="8858"/>
                  </a:cubicBezTo>
                  <a:cubicBezTo>
                    <a:pt x="3892" y="8886"/>
                    <a:pt x="3892" y="8900"/>
                    <a:pt x="3906" y="8914"/>
                  </a:cubicBezTo>
                  <a:cubicBezTo>
                    <a:pt x="3914" y="9019"/>
                    <a:pt x="3978" y="9072"/>
                    <a:pt x="4040" y="9072"/>
                  </a:cubicBezTo>
                  <a:cubicBezTo>
                    <a:pt x="4093" y="9072"/>
                    <a:pt x="4144" y="9033"/>
                    <a:pt x="4157" y="8956"/>
                  </a:cubicBezTo>
                  <a:cubicBezTo>
                    <a:pt x="4185" y="8398"/>
                    <a:pt x="4339" y="7937"/>
                    <a:pt x="4422" y="7393"/>
                  </a:cubicBezTo>
                  <a:cubicBezTo>
                    <a:pt x="4478" y="7854"/>
                    <a:pt x="4464" y="8286"/>
                    <a:pt x="4422" y="8747"/>
                  </a:cubicBezTo>
                  <a:cubicBezTo>
                    <a:pt x="4380" y="9318"/>
                    <a:pt x="4422" y="9876"/>
                    <a:pt x="4590" y="10448"/>
                  </a:cubicBezTo>
                  <a:cubicBezTo>
                    <a:pt x="4605" y="10525"/>
                    <a:pt x="4667" y="10577"/>
                    <a:pt x="4715" y="10577"/>
                  </a:cubicBezTo>
                  <a:cubicBezTo>
                    <a:pt x="4754" y="10577"/>
                    <a:pt x="4783" y="10543"/>
                    <a:pt x="4771" y="10462"/>
                  </a:cubicBezTo>
                  <a:cubicBezTo>
                    <a:pt x="4729" y="9932"/>
                    <a:pt x="4729" y="9416"/>
                    <a:pt x="4883" y="8970"/>
                  </a:cubicBezTo>
                  <a:cubicBezTo>
                    <a:pt x="4938" y="8816"/>
                    <a:pt x="4980" y="8691"/>
                    <a:pt x="5036" y="8551"/>
                  </a:cubicBezTo>
                  <a:cubicBezTo>
                    <a:pt x="5078" y="8412"/>
                    <a:pt x="5106" y="8258"/>
                    <a:pt x="5106" y="8063"/>
                  </a:cubicBezTo>
                  <a:cubicBezTo>
                    <a:pt x="5106" y="7951"/>
                    <a:pt x="5092" y="7854"/>
                    <a:pt x="5078" y="7742"/>
                  </a:cubicBezTo>
                  <a:lnTo>
                    <a:pt x="5078" y="7742"/>
                  </a:lnTo>
                  <a:cubicBezTo>
                    <a:pt x="5175" y="7979"/>
                    <a:pt x="5273" y="8203"/>
                    <a:pt x="5371" y="8426"/>
                  </a:cubicBezTo>
                  <a:cubicBezTo>
                    <a:pt x="5496" y="8719"/>
                    <a:pt x="5622" y="9039"/>
                    <a:pt x="5719" y="9332"/>
                  </a:cubicBezTo>
                  <a:cubicBezTo>
                    <a:pt x="5775" y="9514"/>
                    <a:pt x="5845" y="9695"/>
                    <a:pt x="5901" y="9862"/>
                  </a:cubicBezTo>
                  <a:cubicBezTo>
                    <a:pt x="6040" y="10323"/>
                    <a:pt x="6152" y="10797"/>
                    <a:pt x="6250" y="11257"/>
                  </a:cubicBezTo>
                  <a:cubicBezTo>
                    <a:pt x="6291" y="11578"/>
                    <a:pt x="6347" y="11913"/>
                    <a:pt x="6361" y="12234"/>
                  </a:cubicBezTo>
                  <a:cubicBezTo>
                    <a:pt x="6403" y="12680"/>
                    <a:pt x="6375" y="13140"/>
                    <a:pt x="6305" y="13587"/>
                  </a:cubicBezTo>
                  <a:cubicBezTo>
                    <a:pt x="6222" y="14047"/>
                    <a:pt x="6082" y="14479"/>
                    <a:pt x="5845" y="14884"/>
                  </a:cubicBezTo>
                  <a:cubicBezTo>
                    <a:pt x="5594" y="15274"/>
                    <a:pt x="5287" y="15609"/>
                    <a:pt x="4897" y="15888"/>
                  </a:cubicBezTo>
                  <a:cubicBezTo>
                    <a:pt x="4534" y="16153"/>
                    <a:pt x="4101" y="16349"/>
                    <a:pt x="3683" y="16488"/>
                  </a:cubicBezTo>
                  <a:cubicBezTo>
                    <a:pt x="3502" y="16530"/>
                    <a:pt x="3334" y="16586"/>
                    <a:pt x="3153" y="16627"/>
                  </a:cubicBezTo>
                  <a:lnTo>
                    <a:pt x="2888" y="16669"/>
                  </a:lnTo>
                  <a:cubicBezTo>
                    <a:pt x="2804" y="16697"/>
                    <a:pt x="2721" y="16697"/>
                    <a:pt x="2637" y="16711"/>
                  </a:cubicBezTo>
                  <a:lnTo>
                    <a:pt x="2581" y="16711"/>
                  </a:lnTo>
                  <a:cubicBezTo>
                    <a:pt x="2539" y="16697"/>
                    <a:pt x="2511" y="16669"/>
                    <a:pt x="2455" y="16669"/>
                  </a:cubicBezTo>
                  <a:cubicBezTo>
                    <a:pt x="2316" y="16655"/>
                    <a:pt x="2121" y="16572"/>
                    <a:pt x="1939" y="16502"/>
                  </a:cubicBezTo>
                  <a:cubicBezTo>
                    <a:pt x="1842" y="16460"/>
                    <a:pt x="1744" y="16432"/>
                    <a:pt x="1660" y="16418"/>
                  </a:cubicBezTo>
                  <a:cubicBezTo>
                    <a:pt x="1612" y="16404"/>
                    <a:pt x="1566" y="16397"/>
                    <a:pt x="1523" y="16397"/>
                  </a:cubicBezTo>
                  <a:cubicBezTo>
                    <a:pt x="1479" y="16397"/>
                    <a:pt x="1437" y="16404"/>
                    <a:pt x="1395" y="16418"/>
                  </a:cubicBezTo>
                  <a:cubicBezTo>
                    <a:pt x="1200" y="16460"/>
                    <a:pt x="1116" y="16641"/>
                    <a:pt x="1200" y="16767"/>
                  </a:cubicBezTo>
                  <a:cubicBezTo>
                    <a:pt x="1186" y="16781"/>
                    <a:pt x="1186" y="16809"/>
                    <a:pt x="1214" y="16837"/>
                  </a:cubicBezTo>
                  <a:cubicBezTo>
                    <a:pt x="1506" y="17014"/>
                    <a:pt x="1939" y="17129"/>
                    <a:pt x="2377" y="17129"/>
                  </a:cubicBezTo>
                  <a:cubicBezTo>
                    <a:pt x="2525" y="17129"/>
                    <a:pt x="2674" y="17116"/>
                    <a:pt x="2818" y="17088"/>
                  </a:cubicBezTo>
                  <a:cubicBezTo>
                    <a:pt x="3404" y="16990"/>
                    <a:pt x="3976" y="16795"/>
                    <a:pt x="4492" y="16502"/>
                  </a:cubicBezTo>
                  <a:cubicBezTo>
                    <a:pt x="4618" y="16418"/>
                    <a:pt x="4757" y="16349"/>
                    <a:pt x="4869" y="16251"/>
                  </a:cubicBezTo>
                  <a:cubicBezTo>
                    <a:pt x="4910" y="16209"/>
                    <a:pt x="4980" y="16167"/>
                    <a:pt x="5036" y="16111"/>
                  </a:cubicBezTo>
                  <a:lnTo>
                    <a:pt x="5217" y="15958"/>
                  </a:lnTo>
                  <a:cubicBezTo>
                    <a:pt x="5427" y="15749"/>
                    <a:pt x="5636" y="15526"/>
                    <a:pt x="5789" y="15274"/>
                  </a:cubicBezTo>
                  <a:cubicBezTo>
                    <a:pt x="5845" y="15233"/>
                    <a:pt x="5873" y="15177"/>
                    <a:pt x="5915" y="15121"/>
                  </a:cubicBezTo>
                  <a:lnTo>
                    <a:pt x="6012" y="14968"/>
                  </a:lnTo>
                  <a:cubicBezTo>
                    <a:pt x="6054" y="14912"/>
                    <a:pt x="6082" y="14856"/>
                    <a:pt x="6096" y="14814"/>
                  </a:cubicBezTo>
                  <a:cubicBezTo>
                    <a:pt x="6124" y="14772"/>
                    <a:pt x="6138" y="14758"/>
                    <a:pt x="6152" y="14717"/>
                  </a:cubicBezTo>
                  <a:cubicBezTo>
                    <a:pt x="6166" y="14689"/>
                    <a:pt x="6166" y="14675"/>
                    <a:pt x="6194" y="14633"/>
                  </a:cubicBezTo>
                  <a:lnTo>
                    <a:pt x="6277" y="14465"/>
                  </a:lnTo>
                  <a:cubicBezTo>
                    <a:pt x="6291" y="14410"/>
                    <a:pt x="6305" y="14340"/>
                    <a:pt x="6347" y="14270"/>
                  </a:cubicBezTo>
                  <a:cubicBezTo>
                    <a:pt x="6403" y="14145"/>
                    <a:pt x="6417" y="14019"/>
                    <a:pt x="6445" y="13907"/>
                  </a:cubicBezTo>
                  <a:cubicBezTo>
                    <a:pt x="6501" y="13656"/>
                    <a:pt x="6542" y="13391"/>
                    <a:pt x="6542" y="13154"/>
                  </a:cubicBezTo>
                  <a:cubicBezTo>
                    <a:pt x="6556" y="12833"/>
                    <a:pt x="6556" y="12541"/>
                    <a:pt x="6542" y="12248"/>
                  </a:cubicBezTo>
                  <a:lnTo>
                    <a:pt x="6542" y="12248"/>
                  </a:lnTo>
                  <a:cubicBezTo>
                    <a:pt x="6556" y="12276"/>
                    <a:pt x="6556" y="12303"/>
                    <a:pt x="6570" y="12331"/>
                  </a:cubicBezTo>
                  <a:cubicBezTo>
                    <a:pt x="6612" y="12443"/>
                    <a:pt x="6640" y="12541"/>
                    <a:pt x="6696" y="12652"/>
                  </a:cubicBezTo>
                  <a:cubicBezTo>
                    <a:pt x="6752" y="12750"/>
                    <a:pt x="6794" y="12875"/>
                    <a:pt x="6835" y="12945"/>
                  </a:cubicBezTo>
                  <a:cubicBezTo>
                    <a:pt x="6961" y="13238"/>
                    <a:pt x="7045" y="13531"/>
                    <a:pt x="7059" y="13880"/>
                  </a:cubicBezTo>
                  <a:cubicBezTo>
                    <a:pt x="7072" y="14214"/>
                    <a:pt x="7031" y="14605"/>
                    <a:pt x="6849" y="15051"/>
                  </a:cubicBezTo>
                  <a:cubicBezTo>
                    <a:pt x="6807" y="15145"/>
                    <a:pt x="6832" y="15207"/>
                    <a:pt x="6879" y="15207"/>
                  </a:cubicBezTo>
                  <a:cubicBezTo>
                    <a:pt x="6910" y="15207"/>
                    <a:pt x="6951" y="15181"/>
                    <a:pt x="6989" y="15121"/>
                  </a:cubicBezTo>
                  <a:cubicBezTo>
                    <a:pt x="7268" y="14549"/>
                    <a:pt x="7477" y="13866"/>
                    <a:pt x="7519" y="13224"/>
                  </a:cubicBezTo>
                  <a:cubicBezTo>
                    <a:pt x="7533" y="12889"/>
                    <a:pt x="7519" y="12596"/>
                    <a:pt x="7477" y="12303"/>
                  </a:cubicBezTo>
                  <a:cubicBezTo>
                    <a:pt x="7449" y="12164"/>
                    <a:pt x="7435" y="12024"/>
                    <a:pt x="7379" y="11885"/>
                  </a:cubicBezTo>
                  <a:cubicBezTo>
                    <a:pt x="7324" y="11759"/>
                    <a:pt x="7296" y="11634"/>
                    <a:pt x="7226" y="11508"/>
                  </a:cubicBezTo>
                  <a:cubicBezTo>
                    <a:pt x="7170" y="11425"/>
                    <a:pt x="7128" y="11341"/>
                    <a:pt x="7086" y="11257"/>
                  </a:cubicBezTo>
                  <a:cubicBezTo>
                    <a:pt x="7031" y="11160"/>
                    <a:pt x="6975" y="11090"/>
                    <a:pt x="6947" y="11020"/>
                  </a:cubicBezTo>
                  <a:cubicBezTo>
                    <a:pt x="6849" y="10881"/>
                    <a:pt x="6752" y="10741"/>
                    <a:pt x="6668" y="10602"/>
                  </a:cubicBezTo>
                  <a:cubicBezTo>
                    <a:pt x="6473" y="10323"/>
                    <a:pt x="6319" y="10030"/>
                    <a:pt x="6138" y="9597"/>
                  </a:cubicBezTo>
                  <a:cubicBezTo>
                    <a:pt x="6054" y="9374"/>
                    <a:pt x="5971" y="9137"/>
                    <a:pt x="5859" y="8928"/>
                  </a:cubicBezTo>
                  <a:cubicBezTo>
                    <a:pt x="5357" y="7449"/>
                    <a:pt x="4673" y="6027"/>
                    <a:pt x="3836" y="4715"/>
                  </a:cubicBezTo>
                  <a:cubicBezTo>
                    <a:pt x="3557" y="4283"/>
                    <a:pt x="3278" y="3837"/>
                    <a:pt x="2999" y="3390"/>
                  </a:cubicBezTo>
                  <a:lnTo>
                    <a:pt x="2999" y="3390"/>
                  </a:lnTo>
                  <a:cubicBezTo>
                    <a:pt x="3069" y="3446"/>
                    <a:pt x="3139" y="3488"/>
                    <a:pt x="3209" y="3530"/>
                  </a:cubicBezTo>
                  <a:cubicBezTo>
                    <a:pt x="3320" y="3586"/>
                    <a:pt x="3418" y="3613"/>
                    <a:pt x="3502" y="3655"/>
                  </a:cubicBezTo>
                  <a:cubicBezTo>
                    <a:pt x="3822" y="3823"/>
                    <a:pt x="4171" y="3962"/>
                    <a:pt x="4478" y="4116"/>
                  </a:cubicBezTo>
                  <a:cubicBezTo>
                    <a:pt x="4604" y="4213"/>
                    <a:pt x="4729" y="4325"/>
                    <a:pt x="4827" y="4450"/>
                  </a:cubicBezTo>
                  <a:cubicBezTo>
                    <a:pt x="4855" y="4464"/>
                    <a:pt x="4869" y="4506"/>
                    <a:pt x="4883" y="4520"/>
                  </a:cubicBezTo>
                  <a:cubicBezTo>
                    <a:pt x="4924" y="4576"/>
                    <a:pt x="4952" y="4590"/>
                    <a:pt x="4966" y="4604"/>
                  </a:cubicBezTo>
                  <a:cubicBezTo>
                    <a:pt x="5175" y="4855"/>
                    <a:pt x="5371" y="5134"/>
                    <a:pt x="5552" y="5427"/>
                  </a:cubicBezTo>
                  <a:cubicBezTo>
                    <a:pt x="5568" y="5465"/>
                    <a:pt x="5595" y="5481"/>
                    <a:pt x="5618" y="5481"/>
                  </a:cubicBezTo>
                  <a:cubicBezTo>
                    <a:pt x="5655" y="5481"/>
                    <a:pt x="5684" y="5439"/>
                    <a:pt x="5650" y="5371"/>
                  </a:cubicBezTo>
                  <a:cubicBezTo>
                    <a:pt x="5482" y="5036"/>
                    <a:pt x="5315" y="4646"/>
                    <a:pt x="5106" y="4255"/>
                  </a:cubicBezTo>
                  <a:cubicBezTo>
                    <a:pt x="4924" y="3878"/>
                    <a:pt x="4687" y="3502"/>
                    <a:pt x="4408" y="3265"/>
                  </a:cubicBezTo>
                  <a:cubicBezTo>
                    <a:pt x="4185" y="3055"/>
                    <a:pt x="4018" y="2944"/>
                    <a:pt x="3767" y="2916"/>
                  </a:cubicBezTo>
                  <a:cubicBezTo>
                    <a:pt x="3320" y="2860"/>
                    <a:pt x="2916" y="2651"/>
                    <a:pt x="2525" y="2358"/>
                  </a:cubicBezTo>
                  <a:lnTo>
                    <a:pt x="2455" y="2288"/>
                  </a:lnTo>
                  <a:cubicBezTo>
                    <a:pt x="2428" y="2260"/>
                    <a:pt x="2414" y="2260"/>
                    <a:pt x="2386" y="2233"/>
                  </a:cubicBezTo>
                  <a:cubicBezTo>
                    <a:pt x="2163" y="2037"/>
                    <a:pt x="1939" y="1814"/>
                    <a:pt x="1674" y="1577"/>
                  </a:cubicBezTo>
                  <a:cubicBezTo>
                    <a:pt x="1619" y="1507"/>
                    <a:pt x="1549" y="1507"/>
                    <a:pt x="1507" y="1507"/>
                  </a:cubicBezTo>
                  <a:cubicBezTo>
                    <a:pt x="1081" y="1069"/>
                    <a:pt x="623" y="642"/>
                    <a:pt x="189" y="197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6"/>
            <p:cNvSpPr/>
            <p:nvPr/>
          </p:nvSpPr>
          <p:spPr>
            <a:xfrm>
              <a:off x="690198" y="2248030"/>
              <a:ext cx="41724" cy="117901"/>
            </a:xfrm>
            <a:custGeom>
              <a:avLst/>
              <a:gdLst/>
              <a:ahLst/>
              <a:cxnLst/>
              <a:rect l="l" t="t" r="r" b="b"/>
              <a:pathLst>
                <a:path w="963" h="2721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98"/>
                    <a:pt x="42" y="210"/>
                    <a:pt x="56" y="293"/>
                  </a:cubicBezTo>
                  <a:cubicBezTo>
                    <a:pt x="70" y="377"/>
                    <a:pt x="70" y="447"/>
                    <a:pt x="98" y="530"/>
                  </a:cubicBezTo>
                  <a:cubicBezTo>
                    <a:pt x="112" y="628"/>
                    <a:pt x="126" y="698"/>
                    <a:pt x="126" y="781"/>
                  </a:cubicBezTo>
                  <a:cubicBezTo>
                    <a:pt x="154" y="921"/>
                    <a:pt x="195" y="1060"/>
                    <a:pt x="251" y="1200"/>
                  </a:cubicBezTo>
                  <a:cubicBezTo>
                    <a:pt x="279" y="1270"/>
                    <a:pt x="307" y="1339"/>
                    <a:pt x="335" y="1409"/>
                  </a:cubicBezTo>
                  <a:cubicBezTo>
                    <a:pt x="349" y="1465"/>
                    <a:pt x="391" y="1535"/>
                    <a:pt x="419" y="1604"/>
                  </a:cubicBezTo>
                  <a:cubicBezTo>
                    <a:pt x="474" y="1688"/>
                    <a:pt x="530" y="1772"/>
                    <a:pt x="558" y="1855"/>
                  </a:cubicBezTo>
                  <a:cubicBezTo>
                    <a:pt x="600" y="1953"/>
                    <a:pt x="656" y="2037"/>
                    <a:pt x="684" y="2120"/>
                  </a:cubicBezTo>
                  <a:cubicBezTo>
                    <a:pt x="711" y="2204"/>
                    <a:pt x="753" y="2302"/>
                    <a:pt x="781" y="2399"/>
                  </a:cubicBezTo>
                  <a:cubicBezTo>
                    <a:pt x="823" y="2511"/>
                    <a:pt x="851" y="2609"/>
                    <a:pt x="879" y="2720"/>
                  </a:cubicBezTo>
                  <a:cubicBezTo>
                    <a:pt x="879" y="2678"/>
                    <a:pt x="893" y="2623"/>
                    <a:pt x="907" y="2595"/>
                  </a:cubicBezTo>
                  <a:cubicBezTo>
                    <a:pt x="963" y="2107"/>
                    <a:pt x="921" y="1674"/>
                    <a:pt x="809" y="1256"/>
                  </a:cubicBezTo>
                  <a:cubicBezTo>
                    <a:pt x="767" y="1158"/>
                    <a:pt x="753" y="1088"/>
                    <a:pt x="711" y="1019"/>
                  </a:cubicBezTo>
                  <a:cubicBezTo>
                    <a:pt x="684" y="949"/>
                    <a:pt x="642" y="879"/>
                    <a:pt x="614" y="837"/>
                  </a:cubicBezTo>
                  <a:cubicBezTo>
                    <a:pt x="586" y="767"/>
                    <a:pt x="544" y="712"/>
                    <a:pt x="502" y="656"/>
                  </a:cubicBezTo>
                  <a:cubicBezTo>
                    <a:pt x="474" y="628"/>
                    <a:pt x="433" y="572"/>
                    <a:pt x="405" y="516"/>
                  </a:cubicBezTo>
                  <a:cubicBezTo>
                    <a:pt x="265" y="321"/>
                    <a:pt x="126" y="168"/>
                    <a:pt x="0" y="0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6"/>
            <p:cNvSpPr/>
            <p:nvPr/>
          </p:nvSpPr>
          <p:spPr>
            <a:xfrm>
              <a:off x="682311" y="1592255"/>
              <a:ext cx="420710" cy="257164"/>
            </a:xfrm>
            <a:custGeom>
              <a:avLst/>
              <a:gdLst/>
              <a:ahLst/>
              <a:cxnLst/>
              <a:rect l="l" t="t" r="r" b="b"/>
              <a:pathLst>
                <a:path w="9710" h="5935" extrusionOk="0">
                  <a:moveTo>
                    <a:pt x="93" y="2342"/>
                  </a:moveTo>
                  <a:cubicBezTo>
                    <a:pt x="31" y="2370"/>
                    <a:pt x="1" y="2385"/>
                    <a:pt x="1" y="2385"/>
                  </a:cubicBezTo>
                  <a:cubicBezTo>
                    <a:pt x="32" y="2372"/>
                    <a:pt x="62" y="2357"/>
                    <a:pt x="93" y="2342"/>
                  </a:cubicBezTo>
                  <a:close/>
                  <a:moveTo>
                    <a:pt x="2888" y="0"/>
                  </a:moveTo>
                  <a:cubicBezTo>
                    <a:pt x="2818" y="0"/>
                    <a:pt x="2749" y="0"/>
                    <a:pt x="2693" y="14"/>
                  </a:cubicBezTo>
                  <a:cubicBezTo>
                    <a:pt x="2581" y="28"/>
                    <a:pt x="2442" y="70"/>
                    <a:pt x="2330" y="112"/>
                  </a:cubicBezTo>
                  <a:cubicBezTo>
                    <a:pt x="2163" y="223"/>
                    <a:pt x="2051" y="307"/>
                    <a:pt x="1981" y="502"/>
                  </a:cubicBezTo>
                  <a:cubicBezTo>
                    <a:pt x="1926" y="697"/>
                    <a:pt x="1856" y="851"/>
                    <a:pt x="1772" y="976"/>
                  </a:cubicBezTo>
                  <a:cubicBezTo>
                    <a:pt x="1689" y="1116"/>
                    <a:pt x="1605" y="1214"/>
                    <a:pt x="1493" y="1325"/>
                  </a:cubicBezTo>
                  <a:cubicBezTo>
                    <a:pt x="1479" y="1339"/>
                    <a:pt x="1465" y="1339"/>
                    <a:pt x="1437" y="1353"/>
                  </a:cubicBezTo>
                  <a:lnTo>
                    <a:pt x="1410" y="1395"/>
                  </a:lnTo>
                  <a:lnTo>
                    <a:pt x="1200" y="1548"/>
                  </a:lnTo>
                  <a:cubicBezTo>
                    <a:pt x="1131" y="1604"/>
                    <a:pt x="1061" y="1646"/>
                    <a:pt x="977" y="1702"/>
                  </a:cubicBezTo>
                  <a:cubicBezTo>
                    <a:pt x="935" y="1716"/>
                    <a:pt x="921" y="1772"/>
                    <a:pt x="935" y="1827"/>
                  </a:cubicBezTo>
                  <a:cubicBezTo>
                    <a:pt x="658" y="1979"/>
                    <a:pt x="381" y="2198"/>
                    <a:pt x="93" y="2342"/>
                  </a:cubicBezTo>
                  <a:lnTo>
                    <a:pt x="93" y="2342"/>
                  </a:lnTo>
                  <a:cubicBezTo>
                    <a:pt x="150" y="2316"/>
                    <a:pt x="235" y="2279"/>
                    <a:pt x="349" y="2232"/>
                  </a:cubicBezTo>
                  <a:cubicBezTo>
                    <a:pt x="447" y="2176"/>
                    <a:pt x="587" y="2134"/>
                    <a:pt x="740" y="2064"/>
                  </a:cubicBezTo>
                  <a:cubicBezTo>
                    <a:pt x="810" y="2037"/>
                    <a:pt x="907" y="2023"/>
                    <a:pt x="991" y="1981"/>
                  </a:cubicBezTo>
                  <a:cubicBezTo>
                    <a:pt x="1075" y="1953"/>
                    <a:pt x="1159" y="1911"/>
                    <a:pt x="1270" y="1897"/>
                  </a:cubicBezTo>
                  <a:cubicBezTo>
                    <a:pt x="1647" y="1772"/>
                    <a:pt x="2121" y="1674"/>
                    <a:pt x="2609" y="1632"/>
                  </a:cubicBezTo>
                  <a:lnTo>
                    <a:pt x="2860" y="1632"/>
                  </a:lnTo>
                  <a:cubicBezTo>
                    <a:pt x="3223" y="1674"/>
                    <a:pt x="3516" y="1911"/>
                    <a:pt x="3725" y="2232"/>
                  </a:cubicBezTo>
                  <a:cubicBezTo>
                    <a:pt x="3878" y="2469"/>
                    <a:pt x="3934" y="2678"/>
                    <a:pt x="4004" y="2887"/>
                  </a:cubicBezTo>
                  <a:cubicBezTo>
                    <a:pt x="4074" y="3083"/>
                    <a:pt x="4144" y="3250"/>
                    <a:pt x="4297" y="3417"/>
                  </a:cubicBezTo>
                  <a:lnTo>
                    <a:pt x="4325" y="3431"/>
                  </a:lnTo>
                  <a:cubicBezTo>
                    <a:pt x="4331" y="3442"/>
                    <a:pt x="4340" y="3447"/>
                    <a:pt x="4350" y="3447"/>
                  </a:cubicBezTo>
                  <a:cubicBezTo>
                    <a:pt x="4402" y="3447"/>
                    <a:pt x="4488" y="3307"/>
                    <a:pt x="4464" y="3236"/>
                  </a:cubicBezTo>
                  <a:cubicBezTo>
                    <a:pt x="4422" y="3166"/>
                    <a:pt x="4409" y="3083"/>
                    <a:pt x="4395" y="2999"/>
                  </a:cubicBezTo>
                  <a:cubicBezTo>
                    <a:pt x="4367" y="2901"/>
                    <a:pt x="4353" y="2832"/>
                    <a:pt x="4339" y="2748"/>
                  </a:cubicBezTo>
                  <a:cubicBezTo>
                    <a:pt x="4325" y="2664"/>
                    <a:pt x="4297" y="2581"/>
                    <a:pt x="4269" y="2483"/>
                  </a:cubicBezTo>
                  <a:cubicBezTo>
                    <a:pt x="4255" y="2399"/>
                    <a:pt x="4213" y="2316"/>
                    <a:pt x="4171" y="2232"/>
                  </a:cubicBezTo>
                  <a:lnTo>
                    <a:pt x="4171" y="2232"/>
                  </a:lnTo>
                  <a:lnTo>
                    <a:pt x="4283" y="2385"/>
                  </a:lnTo>
                  <a:cubicBezTo>
                    <a:pt x="4311" y="2441"/>
                    <a:pt x="4353" y="2483"/>
                    <a:pt x="4367" y="2553"/>
                  </a:cubicBezTo>
                  <a:cubicBezTo>
                    <a:pt x="4409" y="2608"/>
                    <a:pt x="4422" y="2678"/>
                    <a:pt x="4450" y="2734"/>
                  </a:cubicBezTo>
                  <a:cubicBezTo>
                    <a:pt x="4478" y="2804"/>
                    <a:pt x="4506" y="2860"/>
                    <a:pt x="4520" y="2929"/>
                  </a:cubicBezTo>
                  <a:cubicBezTo>
                    <a:pt x="4646" y="3236"/>
                    <a:pt x="4771" y="3487"/>
                    <a:pt x="5022" y="3627"/>
                  </a:cubicBezTo>
                  <a:cubicBezTo>
                    <a:pt x="5026" y="3629"/>
                    <a:pt x="5031" y="3631"/>
                    <a:pt x="5037" y="3631"/>
                  </a:cubicBezTo>
                  <a:cubicBezTo>
                    <a:pt x="5087" y="3631"/>
                    <a:pt x="5184" y="3525"/>
                    <a:pt x="5134" y="3487"/>
                  </a:cubicBezTo>
                  <a:cubicBezTo>
                    <a:pt x="4966" y="3278"/>
                    <a:pt x="4841" y="3041"/>
                    <a:pt x="4827" y="2678"/>
                  </a:cubicBezTo>
                  <a:cubicBezTo>
                    <a:pt x="4799" y="2441"/>
                    <a:pt x="4799" y="2246"/>
                    <a:pt x="4688" y="2037"/>
                  </a:cubicBezTo>
                  <a:cubicBezTo>
                    <a:pt x="4646" y="1981"/>
                    <a:pt x="4618" y="1925"/>
                    <a:pt x="4576" y="1897"/>
                  </a:cubicBezTo>
                  <a:lnTo>
                    <a:pt x="4576" y="1897"/>
                  </a:lnTo>
                  <a:cubicBezTo>
                    <a:pt x="4632" y="1911"/>
                    <a:pt x="4701" y="1925"/>
                    <a:pt x="4757" y="1953"/>
                  </a:cubicBezTo>
                  <a:cubicBezTo>
                    <a:pt x="4799" y="1967"/>
                    <a:pt x="4869" y="1995"/>
                    <a:pt x="4925" y="2023"/>
                  </a:cubicBezTo>
                  <a:cubicBezTo>
                    <a:pt x="4966" y="2037"/>
                    <a:pt x="4994" y="2050"/>
                    <a:pt x="5050" y="2064"/>
                  </a:cubicBezTo>
                  <a:lnTo>
                    <a:pt x="5148" y="2120"/>
                  </a:lnTo>
                  <a:cubicBezTo>
                    <a:pt x="5218" y="2162"/>
                    <a:pt x="5315" y="2190"/>
                    <a:pt x="5385" y="2232"/>
                  </a:cubicBezTo>
                  <a:cubicBezTo>
                    <a:pt x="5469" y="2274"/>
                    <a:pt x="5552" y="2316"/>
                    <a:pt x="5622" y="2343"/>
                  </a:cubicBezTo>
                  <a:cubicBezTo>
                    <a:pt x="5859" y="2469"/>
                    <a:pt x="6054" y="2594"/>
                    <a:pt x="6250" y="2720"/>
                  </a:cubicBezTo>
                  <a:cubicBezTo>
                    <a:pt x="6319" y="2762"/>
                    <a:pt x="6389" y="2804"/>
                    <a:pt x="6459" y="2860"/>
                  </a:cubicBezTo>
                  <a:cubicBezTo>
                    <a:pt x="6529" y="2901"/>
                    <a:pt x="6598" y="2943"/>
                    <a:pt x="6668" y="2999"/>
                  </a:cubicBezTo>
                  <a:cubicBezTo>
                    <a:pt x="7421" y="3515"/>
                    <a:pt x="8133" y="4157"/>
                    <a:pt x="8761" y="4812"/>
                  </a:cubicBezTo>
                  <a:cubicBezTo>
                    <a:pt x="8886" y="4924"/>
                    <a:pt x="9012" y="5063"/>
                    <a:pt x="9123" y="5203"/>
                  </a:cubicBezTo>
                  <a:lnTo>
                    <a:pt x="9151" y="5231"/>
                  </a:lnTo>
                  <a:lnTo>
                    <a:pt x="9151" y="5314"/>
                  </a:lnTo>
                  <a:cubicBezTo>
                    <a:pt x="9193" y="5468"/>
                    <a:pt x="9095" y="5858"/>
                    <a:pt x="9291" y="5928"/>
                  </a:cubicBezTo>
                  <a:cubicBezTo>
                    <a:pt x="9305" y="5932"/>
                    <a:pt x="9321" y="5934"/>
                    <a:pt x="9337" y="5934"/>
                  </a:cubicBezTo>
                  <a:cubicBezTo>
                    <a:pt x="9431" y="5934"/>
                    <a:pt x="9550" y="5868"/>
                    <a:pt x="9597" y="5761"/>
                  </a:cubicBezTo>
                  <a:cubicBezTo>
                    <a:pt x="9611" y="5747"/>
                    <a:pt x="9653" y="5733"/>
                    <a:pt x="9653" y="5719"/>
                  </a:cubicBezTo>
                  <a:cubicBezTo>
                    <a:pt x="9709" y="5398"/>
                    <a:pt x="9597" y="5091"/>
                    <a:pt x="9388" y="4882"/>
                  </a:cubicBezTo>
                  <a:cubicBezTo>
                    <a:pt x="8984" y="4478"/>
                    <a:pt x="8482" y="4185"/>
                    <a:pt x="8007" y="3836"/>
                  </a:cubicBezTo>
                  <a:lnTo>
                    <a:pt x="7756" y="3571"/>
                  </a:lnTo>
                  <a:cubicBezTo>
                    <a:pt x="7561" y="3390"/>
                    <a:pt x="7352" y="3250"/>
                    <a:pt x="7142" y="3111"/>
                  </a:cubicBezTo>
                  <a:lnTo>
                    <a:pt x="6780" y="2860"/>
                  </a:lnTo>
                  <a:cubicBezTo>
                    <a:pt x="6794" y="2860"/>
                    <a:pt x="6808" y="2860"/>
                    <a:pt x="6822" y="2873"/>
                  </a:cubicBezTo>
                  <a:cubicBezTo>
                    <a:pt x="6842" y="2876"/>
                    <a:pt x="6865" y="2877"/>
                    <a:pt x="6890" y="2877"/>
                  </a:cubicBezTo>
                  <a:cubicBezTo>
                    <a:pt x="7002" y="2877"/>
                    <a:pt x="7146" y="2854"/>
                    <a:pt x="7226" y="2832"/>
                  </a:cubicBezTo>
                  <a:cubicBezTo>
                    <a:pt x="7331" y="2825"/>
                    <a:pt x="7428" y="2821"/>
                    <a:pt x="7519" y="2821"/>
                  </a:cubicBezTo>
                  <a:cubicBezTo>
                    <a:pt x="7610" y="2821"/>
                    <a:pt x="7693" y="2825"/>
                    <a:pt x="7770" y="2832"/>
                  </a:cubicBezTo>
                  <a:cubicBezTo>
                    <a:pt x="7951" y="2873"/>
                    <a:pt x="8105" y="2929"/>
                    <a:pt x="8272" y="3027"/>
                  </a:cubicBezTo>
                  <a:cubicBezTo>
                    <a:pt x="8282" y="3034"/>
                    <a:pt x="8293" y="3037"/>
                    <a:pt x="8305" y="3037"/>
                  </a:cubicBezTo>
                  <a:cubicBezTo>
                    <a:pt x="8361" y="3037"/>
                    <a:pt x="8430" y="2964"/>
                    <a:pt x="8384" y="2929"/>
                  </a:cubicBezTo>
                  <a:cubicBezTo>
                    <a:pt x="8189" y="2748"/>
                    <a:pt x="7979" y="2525"/>
                    <a:pt x="7756" y="2343"/>
                  </a:cubicBezTo>
                  <a:cubicBezTo>
                    <a:pt x="7631" y="2260"/>
                    <a:pt x="7505" y="2190"/>
                    <a:pt x="7366" y="2134"/>
                  </a:cubicBezTo>
                  <a:cubicBezTo>
                    <a:pt x="7226" y="2092"/>
                    <a:pt x="7087" y="2050"/>
                    <a:pt x="6947" y="2050"/>
                  </a:cubicBezTo>
                  <a:cubicBezTo>
                    <a:pt x="6710" y="2050"/>
                    <a:pt x="6515" y="2092"/>
                    <a:pt x="6306" y="2106"/>
                  </a:cubicBezTo>
                  <a:cubicBezTo>
                    <a:pt x="6264" y="2109"/>
                    <a:pt x="6221" y="2111"/>
                    <a:pt x="6178" y="2111"/>
                  </a:cubicBezTo>
                  <a:cubicBezTo>
                    <a:pt x="6020" y="2111"/>
                    <a:pt x="5856" y="2088"/>
                    <a:pt x="5692" y="2023"/>
                  </a:cubicBezTo>
                  <a:cubicBezTo>
                    <a:pt x="5580" y="1967"/>
                    <a:pt x="5469" y="1925"/>
                    <a:pt x="5329" y="1897"/>
                  </a:cubicBezTo>
                  <a:cubicBezTo>
                    <a:pt x="4966" y="1702"/>
                    <a:pt x="4576" y="1548"/>
                    <a:pt x="4185" y="1437"/>
                  </a:cubicBezTo>
                  <a:cubicBezTo>
                    <a:pt x="3887" y="1365"/>
                    <a:pt x="3580" y="1323"/>
                    <a:pt x="3272" y="1323"/>
                  </a:cubicBezTo>
                  <a:cubicBezTo>
                    <a:pt x="3163" y="1323"/>
                    <a:pt x="3053" y="1328"/>
                    <a:pt x="2944" y="1339"/>
                  </a:cubicBezTo>
                  <a:cubicBezTo>
                    <a:pt x="2804" y="1353"/>
                    <a:pt x="2665" y="1367"/>
                    <a:pt x="2525" y="1367"/>
                  </a:cubicBezTo>
                  <a:cubicBezTo>
                    <a:pt x="2386" y="1395"/>
                    <a:pt x="2247" y="1409"/>
                    <a:pt x="2121" y="1423"/>
                  </a:cubicBezTo>
                  <a:cubicBezTo>
                    <a:pt x="2163" y="1395"/>
                    <a:pt x="2191" y="1353"/>
                    <a:pt x="2233" y="1297"/>
                  </a:cubicBezTo>
                  <a:cubicBezTo>
                    <a:pt x="2260" y="1228"/>
                    <a:pt x="2302" y="1158"/>
                    <a:pt x="2344" y="1088"/>
                  </a:cubicBezTo>
                  <a:cubicBezTo>
                    <a:pt x="2512" y="907"/>
                    <a:pt x="2637" y="670"/>
                    <a:pt x="2818" y="488"/>
                  </a:cubicBezTo>
                  <a:cubicBezTo>
                    <a:pt x="2902" y="432"/>
                    <a:pt x="2986" y="377"/>
                    <a:pt x="3097" y="349"/>
                  </a:cubicBezTo>
                  <a:lnTo>
                    <a:pt x="3153" y="349"/>
                  </a:lnTo>
                  <a:cubicBezTo>
                    <a:pt x="3181" y="349"/>
                    <a:pt x="3209" y="321"/>
                    <a:pt x="3223" y="307"/>
                  </a:cubicBezTo>
                  <a:cubicBezTo>
                    <a:pt x="3321" y="279"/>
                    <a:pt x="3432" y="279"/>
                    <a:pt x="3530" y="251"/>
                  </a:cubicBezTo>
                  <a:lnTo>
                    <a:pt x="3851" y="251"/>
                  </a:lnTo>
                  <a:cubicBezTo>
                    <a:pt x="3920" y="251"/>
                    <a:pt x="3934" y="153"/>
                    <a:pt x="3865" y="140"/>
                  </a:cubicBezTo>
                  <a:cubicBezTo>
                    <a:pt x="3809" y="112"/>
                    <a:pt x="3739" y="112"/>
                    <a:pt x="3697" y="98"/>
                  </a:cubicBezTo>
                  <a:cubicBezTo>
                    <a:pt x="3627" y="84"/>
                    <a:pt x="3572" y="84"/>
                    <a:pt x="3502" y="70"/>
                  </a:cubicBezTo>
                  <a:cubicBezTo>
                    <a:pt x="3432" y="42"/>
                    <a:pt x="3362" y="42"/>
                    <a:pt x="3307" y="28"/>
                  </a:cubicBezTo>
                  <a:cubicBezTo>
                    <a:pt x="3237" y="14"/>
                    <a:pt x="3167" y="14"/>
                    <a:pt x="3097" y="14"/>
                  </a:cubicBezTo>
                  <a:cubicBezTo>
                    <a:pt x="3028" y="14"/>
                    <a:pt x="2958" y="0"/>
                    <a:pt x="2888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6"/>
            <p:cNvSpPr/>
            <p:nvPr/>
          </p:nvSpPr>
          <p:spPr>
            <a:xfrm>
              <a:off x="953089" y="1693000"/>
              <a:ext cx="67721" cy="18805"/>
            </a:xfrm>
            <a:custGeom>
              <a:avLst/>
              <a:gdLst/>
              <a:ahLst/>
              <a:cxnLst/>
              <a:rect l="l" t="t" r="r" b="b"/>
              <a:pathLst>
                <a:path w="1563" h="434" extrusionOk="0">
                  <a:moveTo>
                    <a:pt x="836" y="1"/>
                  </a:moveTo>
                  <a:cubicBezTo>
                    <a:pt x="508" y="1"/>
                    <a:pt x="255" y="119"/>
                    <a:pt x="1" y="144"/>
                  </a:cubicBezTo>
                  <a:cubicBezTo>
                    <a:pt x="43" y="172"/>
                    <a:pt x="98" y="200"/>
                    <a:pt x="126" y="228"/>
                  </a:cubicBezTo>
                  <a:cubicBezTo>
                    <a:pt x="196" y="269"/>
                    <a:pt x="266" y="311"/>
                    <a:pt x="336" y="367"/>
                  </a:cubicBezTo>
                  <a:cubicBezTo>
                    <a:pt x="438" y="408"/>
                    <a:pt x="547" y="434"/>
                    <a:pt x="675" y="434"/>
                  </a:cubicBezTo>
                  <a:cubicBezTo>
                    <a:pt x="722" y="434"/>
                    <a:pt x="771" y="430"/>
                    <a:pt x="824" y="423"/>
                  </a:cubicBezTo>
                  <a:cubicBezTo>
                    <a:pt x="949" y="381"/>
                    <a:pt x="1075" y="367"/>
                    <a:pt x="1186" y="353"/>
                  </a:cubicBezTo>
                  <a:cubicBezTo>
                    <a:pt x="1312" y="339"/>
                    <a:pt x="1437" y="325"/>
                    <a:pt x="1563" y="325"/>
                  </a:cubicBezTo>
                  <a:cubicBezTo>
                    <a:pt x="1535" y="297"/>
                    <a:pt x="1535" y="283"/>
                    <a:pt x="1521" y="269"/>
                  </a:cubicBezTo>
                  <a:cubicBezTo>
                    <a:pt x="1354" y="144"/>
                    <a:pt x="1158" y="60"/>
                    <a:pt x="935" y="4"/>
                  </a:cubicBezTo>
                  <a:cubicBezTo>
                    <a:pt x="901" y="2"/>
                    <a:pt x="868" y="1"/>
                    <a:pt x="836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6"/>
            <p:cNvSpPr/>
            <p:nvPr/>
          </p:nvSpPr>
          <p:spPr>
            <a:xfrm>
              <a:off x="277380" y="512745"/>
              <a:ext cx="187998" cy="401019"/>
            </a:xfrm>
            <a:custGeom>
              <a:avLst/>
              <a:gdLst/>
              <a:ahLst/>
              <a:cxnLst/>
              <a:rect l="l" t="t" r="r" b="b"/>
              <a:pathLst>
                <a:path w="4339" h="9255" extrusionOk="0">
                  <a:moveTo>
                    <a:pt x="3836" y="1"/>
                  </a:moveTo>
                  <a:cubicBezTo>
                    <a:pt x="3808" y="29"/>
                    <a:pt x="3808" y="43"/>
                    <a:pt x="3808" y="57"/>
                  </a:cubicBezTo>
                  <a:cubicBezTo>
                    <a:pt x="3766" y="615"/>
                    <a:pt x="3724" y="1159"/>
                    <a:pt x="3669" y="1716"/>
                  </a:cubicBezTo>
                  <a:cubicBezTo>
                    <a:pt x="3599" y="2260"/>
                    <a:pt x="3515" y="2791"/>
                    <a:pt x="3362" y="3321"/>
                  </a:cubicBezTo>
                  <a:cubicBezTo>
                    <a:pt x="3306" y="3488"/>
                    <a:pt x="3236" y="3669"/>
                    <a:pt x="3180" y="3823"/>
                  </a:cubicBezTo>
                  <a:cubicBezTo>
                    <a:pt x="3139" y="3879"/>
                    <a:pt x="3083" y="3920"/>
                    <a:pt x="3041" y="3962"/>
                  </a:cubicBezTo>
                  <a:cubicBezTo>
                    <a:pt x="2748" y="4269"/>
                    <a:pt x="2623" y="4618"/>
                    <a:pt x="2525" y="5008"/>
                  </a:cubicBezTo>
                  <a:cubicBezTo>
                    <a:pt x="2441" y="5036"/>
                    <a:pt x="2371" y="5064"/>
                    <a:pt x="2302" y="5120"/>
                  </a:cubicBezTo>
                  <a:cubicBezTo>
                    <a:pt x="2232" y="5148"/>
                    <a:pt x="2162" y="5218"/>
                    <a:pt x="2106" y="5287"/>
                  </a:cubicBezTo>
                  <a:cubicBezTo>
                    <a:pt x="1953" y="5469"/>
                    <a:pt x="1841" y="5734"/>
                    <a:pt x="1772" y="5971"/>
                  </a:cubicBezTo>
                  <a:cubicBezTo>
                    <a:pt x="1674" y="6013"/>
                    <a:pt x="1576" y="6027"/>
                    <a:pt x="1479" y="6082"/>
                  </a:cubicBezTo>
                  <a:cubicBezTo>
                    <a:pt x="1395" y="6124"/>
                    <a:pt x="1297" y="6180"/>
                    <a:pt x="1214" y="6264"/>
                  </a:cubicBezTo>
                  <a:cubicBezTo>
                    <a:pt x="991" y="6473"/>
                    <a:pt x="809" y="6752"/>
                    <a:pt x="628" y="7003"/>
                  </a:cubicBezTo>
                  <a:cubicBezTo>
                    <a:pt x="586" y="7059"/>
                    <a:pt x="558" y="7101"/>
                    <a:pt x="516" y="7143"/>
                  </a:cubicBezTo>
                  <a:cubicBezTo>
                    <a:pt x="488" y="7198"/>
                    <a:pt x="461" y="7240"/>
                    <a:pt x="433" y="7282"/>
                  </a:cubicBezTo>
                  <a:cubicBezTo>
                    <a:pt x="419" y="7338"/>
                    <a:pt x="377" y="7380"/>
                    <a:pt x="377" y="7435"/>
                  </a:cubicBezTo>
                  <a:cubicBezTo>
                    <a:pt x="363" y="7491"/>
                    <a:pt x="349" y="7547"/>
                    <a:pt x="349" y="7589"/>
                  </a:cubicBezTo>
                  <a:lnTo>
                    <a:pt x="321" y="7617"/>
                  </a:lnTo>
                  <a:cubicBezTo>
                    <a:pt x="251" y="7700"/>
                    <a:pt x="182" y="7798"/>
                    <a:pt x="140" y="7910"/>
                  </a:cubicBezTo>
                  <a:cubicBezTo>
                    <a:pt x="84" y="8007"/>
                    <a:pt x="28" y="8119"/>
                    <a:pt x="0" y="8244"/>
                  </a:cubicBezTo>
                  <a:lnTo>
                    <a:pt x="14" y="8217"/>
                  </a:lnTo>
                  <a:cubicBezTo>
                    <a:pt x="237" y="8119"/>
                    <a:pt x="461" y="8007"/>
                    <a:pt x="698" y="7896"/>
                  </a:cubicBezTo>
                  <a:cubicBezTo>
                    <a:pt x="739" y="7854"/>
                    <a:pt x="795" y="7826"/>
                    <a:pt x="865" y="7798"/>
                  </a:cubicBezTo>
                  <a:lnTo>
                    <a:pt x="949" y="7756"/>
                  </a:lnTo>
                  <a:lnTo>
                    <a:pt x="1046" y="7700"/>
                  </a:lnTo>
                  <a:cubicBezTo>
                    <a:pt x="1088" y="7659"/>
                    <a:pt x="1158" y="7631"/>
                    <a:pt x="1214" y="7589"/>
                  </a:cubicBezTo>
                  <a:cubicBezTo>
                    <a:pt x="1270" y="7561"/>
                    <a:pt x="1325" y="7505"/>
                    <a:pt x="1395" y="7477"/>
                  </a:cubicBezTo>
                  <a:cubicBezTo>
                    <a:pt x="1437" y="7435"/>
                    <a:pt x="1493" y="7380"/>
                    <a:pt x="1548" y="7352"/>
                  </a:cubicBezTo>
                  <a:cubicBezTo>
                    <a:pt x="1604" y="7296"/>
                    <a:pt x="1646" y="7268"/>
                    <a:pt x="1702" y="7212"/>
                  </a:cubicBezTo>
                  <a:lnTo>
                    <a:pt x="1841" y="7073"/>
                  </a:lnTo>
                  <a:lnTo>
                    <a:pt x="1855" y="7059"/>
                  </a:lnTo>
                  <a:lnTo>
                    <a:pt x="1911" y="7003"/>
                  </a:lnTo>
                  <a:cubicBezTo>
                    <a:pt x="1953" y="6961"/>
                    <a:pt x="1981" y="6905"/>
                    <a:pt x="1981" y="6905"/>
                  </a:cubicBezTo>
                  <a:cubicBezTo>
                    <a:pt x="2176" y="6682"/>
                    <a:pt x="2330" y="6459"/>
                    <a:pt x="2483" y="6208"/>
                  </a:cubicBezTo>
                  <a:cubicBezTo>
                    <a:pt x="2650" y="5971"/>
                    <a:pt x="2790" y="5706"/>
                    <a:pt x="2902" y="5469"/>
                  </a:cubicBezTo>
                  <a:cubicBezTo>
                    <a:pt x="2971" y="5343"/>
                    <a:pt x="3027" y="5218"/>
                    <a:pt x="3083" y="5092"/>
                  </a:cubicBezTo>
                  <a:lnTo>
                    <a:pt x="3236" y="4729"/>
                  </a:lnTo>
                  <a:cubicBezTo>
                    <a:pt x="3292" y="4618"/>
                    <a:pt x="3348" y="4506"/>
                    <a:pt x="3376" y="4381"/>
                  </a:cubicBezTo>
                  <a:cubicBezTo>
                    <a:pt x="3432" y="4283"/>
                    <a:pt x="3459" y="4158"/>
                    <a:pt x="3501" y="4046"/>
                  </a:cubicBezTo>
                  <a:lnTo>
                    <a:pt x="3599" y="3739"/>
                  </a:lnTo>
                  <a:cubicBezTo>
                    <a:pt x="3641" y="3627"/>
                    <a:pt x="3655" y="3544"/>
                    <a:pt x="3669" y="3460"/>
                  </a:cubicBezTo>
                  <a:cubicBezTo>
                    <a:pt x="3711" y="3279"/>
                    <a:pt x="3738" y="3125"/>
                    <a:pt x="3766" y="2986"/>
                  </a:cubicBezTo>
                  <a:cubicBezTo>
                    <a:pt x="3794" y="2721"/>
                    <a:pt x="3808" y="2567"/>
                    <a:pt x="3808" y="2567"/>
                  </a:cubicBezTo>
                  <a:lnTo>
                    <a:pt x="3808" y="2986"/>
                  </a:lnTo>
                  <a:cubicBezTo>
                    <a:pt x="3794" y="3125"/>
                    <a:pt x="3794" y="3279"/>
                    <a:pt x="3780" y="3474"/>
                  </a:cubicBezTo>
                  <a:cubicBezTo>
                    <a:pt x="3766" y="3572"/>
                    <a:pt x="3766" y="3669"/>
                    <a:pt x="3738" y="3767"/>
                  </a:cubicBezTo>
                  <a:cubicBezTo>
                    <a:pt x="3724" y="3879"/>
                    <a:pt x="3711" y="3976"/>
                    <a:pt x="3669" y="4102"/>
                  </a:cubicBezTo>
                  <a:cubicBezTo>
                    <a:pt x="3627" y="4339"/>
                    <a:pt x="3557" y="4576"/>
                    <a:pt x="3487" y="4813"/>
                  </a:cubicBezTo>
                  <a:cubicBezTo>
                    <a:pt x="3390" y="5064"/>
                    <a:pt x="3320" y="5329"/>
                    <a:pt x="3222" y="5608"/>
                  </a:cubicBezTo>
                  <a:cubicBezTo>
                    <a:pt x="3111" y="5859"/>
                    <a:pt x="3013" y="6138"/>
                    <a:pt x="2874" y="6403"/>
                  </a:cubicBezTo>
                  <a:cubicBezTo>
                    <a:pt x="2748" y="6668"/>
                    <a:pt x="2595" y="6947"/>
                    <a:pt x="2413" y="7212"/>
                  </a:cubicBezTo>
                  <a:lnTo>
                    <a:pt x="2344" y="7310"/>
                  </a:lnTo>
                  <a:lnTo>
                    <a:pt x="2316" y="7366"/>
                  </a:lnTo>
                  <a:lnTo>
                    <a:pt x="2302" y="7380"/>
                  </a:lnTo>
                  <a:lnTo>
                    <a:pt x="2302" y="7394"/>
                  </a:lnTo>
                  <a:cubicBezTo>
                    <a:pt x="2246" y="7463"/>
                    <a:pt x="2204" y="7533"/>
                    <a:pt x="2162" y="7589"/>
                  </a:cubicBezTo>
                  <a:cubicBezTo>
                    <a:pt x="2106" y="7659"/>
                    <a:pt x="2051" y="7728"/>
                    <a:pt x="1995" y="7784"/>
                  </a:cubicBezTo>
                  <a:cubicBezTo>
                    <a:pt x="1953" y="7854"/>
                    <a:pt x="1897" y="7910"/>
                    <a:pt x="1841" y="7979"/>
                  </a:cubicBezTo>
                  <a:cubicBezTo>
                    <a:pt x="1786" y="8021"/>
                    <a:pt x="1744" y="8091"/>
                    <a:pt x="1674" y="8147"/>
                  </a:cubicBezTo>
                  <a:cubicBezTo>
                    <a:pt x="1618" y="8203"/>
                    <a:pt x="1548" y="8258"/>
                    <a:pt x="1493" y="8328"/>
                  </a:cubicBezTo>
                  <a:lnTo>
                    <a:pt x="1409" y="8412"/>
                  </a:lnTo>
                  <a:lnTo>
                    <a:pt x="1325" y="8482"/>
                  </a:lnTo>
                  <a:cubicBezTo>
                    <a:pt x="1256" y="8537"/>
                    <a:pt x="1200" y="8579"/>
                    <a:pt x="1130" y="8621"/>
                  </a:cubicBezTo>
                  <a:cubicBezTo>
                    <a:pt x="865" y="8788"/>
                    <a:pt x="600" y="8928"/>
                    <a:pt x="349" y="9040"/>
                  </a:cubicBezTo>
                  <a:cubicBezTo>
                    <a:pt x="293" y="9053"/>
                    <a:pt x="223" y="9095"/>
                    <a:pt x="168" y="9109"/>
                  </a:cubicBezTo>
                  <a:cubicBezTo>
                    <a:pt x="312" y="9205"/>
                    <a:pt x="496" y="9254"/>
                    <a:pt x="702" y="9254"/>
                  </a:cubicBezTo>
                  <a:cubicBezTo>
                    <a:pt x="916" y="9254"/>
                    <a:pt x="1154" y="9202"/>
                    <a:pt x="1395" y="9095"/>
                  </a:cubicBezTo>
                  <a:cubicBezTo>
                    <a:pt x="1507" y="9081"/>
                    <a:pt x="1646" y="9053"/>
                    <a:pt x="1786" y="9026"/>
                  </a:cubicBezTo>
                  <a:cubicBezTo>
                    <a:pt x="1925" y="8984"/>
                    <a:pt x="2065" y="8928"/>
                    <a:pt x="2246" y="8844"/>
                  </a:cubicBezTo>
                  <a:cubicBezTo>
                    <a:pt x="2371" y="8788"/>
                    <a:pt x="2483" y="8733"/>
                    <a:pt x="2609" y="8635"/>
                  </a:cubicBezTo>
                  <a:cubicBezTo>
                    <a:pt x="2734" y="8551"/>
                    <a:pt x="2860" y="8468"/>
                    <a:pt x="2957" y="8356"/>
                  </a:cubicBezTo>
                  <a:lnTo>
                    <a:pt x="3111" y="8203"/>
                  </a:lnTo>
                  <a:cubicBezTo>
                    <a:pt x="3167" y="8147"/>
                    <a:pt x="3222" y="8077"/>
                    <a:pt x="3250" y="8035"/>
                  </a:cubicBezTo>
                  <a:cubicBezTo>
                    <a:pt x="3292" y="7979"/>
                    <a:pt x="3348" y="7910"/>
                    <a:pt x="3376" y="7854"/>
                  </a:cubicBezTo>
                  <a:cubicBezTo>
                    <a:pt x="3348" y="7756"/>
                    <a:pt x="3376" y="7700"/>
                    <a:pt x="3418" y="7631"/>
                  </a:cubicBezTo>
                  <a:cubicBezTo>
                    <a:pt x="3446" y="7519"/>
                    <a:pt x="3446" y="7435"/>
                    <a:pt x="3446" y="7366"/>
                  </a:cubicBezTo>
                  <a:cubicBezTo>
                    <a:pt x="3557" y="7282"/>
                    <a:pt x="3669" y="7170"/>
                    <a:pt x="3766" y="7059"/>
                  </a:cubicBezTo>
                  <a:cubicBezTo>
                    <a:pt x="3808" y="7003"/>
                    <a:pt x="3850" y="6933"/>
                    <a:pt x="3878" y="6864"/>
                  </a:cubicBezTo>
                  <a:cubicBezTo>
                    <a:pt x="3920" y="6794"/>
                    <a:pt x="3934" y="6724"/>
                    <a:pt x="3976" y="6668"/>
                  </a:cubicBezTo>
                  <a:cubicBezTo>
                    <a:pt x="4003" y="6571"/>
                    <a:pt x="4017" y="6459"/>
                    <a:pt x="4017" y="6361"/>
                  </a:cubicBezTo>
                  <a:cubicBezTo>
                    <a:pt x="4017" y="6250"/>
                    <a:pt x="4017" y="6166"/>
                    <a:pt x="4003" y="6082"/>
                  </a:cubicBezTo>
                  <a:lnTo>
                    <a:pt x="4003" y="6055"/>
                  </a:lnTo>
                  <a:cubicBezTo>
                    <a:pt x="4017" y="6013"/>
                    <a:pt x="4059" y="5957"/>
                    <a:pt x="4073" y="5901"/>
                  </a:cubicBezTo>
                  <a:cubicBezTo>
                    <a:pt x="4115" y="5817"/>
                    <a:pt x="4129" y="5734"/>
                    <a:pt x="4157" y="5636"/>
                  </a:cubicBezTo>
                  <a:cubicBezTo>
                    <a:pt x="4185" y="5552"/>
                    <a:pt x="4213" y="5469"/>
                    <a:pt x="4213" y="5385"/>
                  </a:cubicBezTo>
                  <a:lnTo>
                    <a:pt x="4213" y="5273"/>
                  </a:lnTo>
                  <a:lnTo>
                    <a:pt x="4213" y="5176"/>
                  </a:lnTo>
                  <a:cubicBezTo>
                    <a:pt x="4213" y="5106"/>
                    <a:pt x="4213" y="5008"/>
                    <a:pt x="4199" y="4925"/>
                  </a:cubicBezTo>
                  <a:cubicBezTo>
                    <a:pt x="4255" y="4841"/>
                    <a:pt x="4282" y="4729"/>
                    <a:pt x="4296" y="4618"/>
                  </a:cubicBezTo>
                  <a:cubicBezTo>
                    <a:pt x="4324" y="4506"/>
                    <a:pt x="4338" y="4367"/>
                    <a:pt x="4338" y="4241"/>
                  </a:cubicBezTo>
                  <a:cubicBezTo>
                    <a:pt x="4338" y="4102"/>
                    <a:pt x="4324" y="3920"/>
                    <a:pt x="4296" y="3739"/>
                  </a:cubicBezTo>
                  <a:cubicBezTo>
                    <a:pt x="4282" y="3572"/>
                    <a:pt x="4227" y="3390"/>
                    <a:pt x="4157" y="3293"/>
                  </a:cubicBezTo>
                  <a:cubicBezTo>
                    <a:pt x="4185" y="3056"/>
                    <a:pt x="4185" y="2832"/>
                    <a:pt x="4157" y="2623"/>
                  </a:cubicBezTo>
                  <a:cubicBezTo>
                    <a:pt x="4143" y="2135"/>
                    <a:pt x="4073" y="1661"/>
                    <a:pt x="4017" y="1172"/>
                  </a:cubicBezTo>
                  <a:cubicBezTo>
                    <a:pt x="3990" y="796"/>
                    <a:pt x="3948" y="377"/>
                    <a:pt x="3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6"/>
            <p:cNvSpPr/>
            <p:nvPr/>
          </p:nvSpPr>
          <p:spPr>
            <a:xfrm>
              <a:off x="302353" y="1764843"/>
              <a:ext cx="128163" cy="345947"/>
            </a:xfrm>
            <a:custGeom>
              <a:avLst/>
              <a:gdLst/>
              <a:ahLst/>
              <a:cxnLst/>
              <a:rect l="l" t="t" r="r" b="b"/>
              <a:pathLst>
                <a:path w="2958" h="7984" extrusionOk="0">
                  <a:moveTo>
                    <a:pt x="875" y="0"/>
                  </a:moveTo>
                  <a:cubicBezTo>
                    <a:pt x="848" y="0"/>
                    <a:pt x="821" y="2"/>
                    <a:pt x="796" y="5"/>
                  </a:cubicBezTo>
                  <a:lnTo>
                    <a:pt x="810" y="19"/>
                  </a:lnTo>
                  <a:cubicBezTo>
                    <a:pt x="977" y="172"/>
                    <a:pt x="1144" y="382"/>
                    <a:pt x="1256" y="591"/>
                  </a:cubicBezTo>
                  <a:cubicBezTo>
                    <a:pt x="1326" y="703"/>
                    <a:pt x="1382" y="828"/>
                    <a:pt x="1437" y="926"/>
                  </a:cubicBezTo>
                  <a:cubicBezTo>
                    <a:pt x="1479" y="1051"/>
                    <a:pt x="1535" y="1149"/>
                    <a:pt x="1577" y="1274"/>
                  </a:cubicBezTo>
                  <a:cubicBezTo>
                    <a:pt x="1619" y="1400"/>
                    <a:pt x="1660" y="1498"/>
                    <a:pt x="1716" y="1623"/>
                  </a:cubicBezTo>
                  <a:cubicBezTo>
                    <a:pt x="1730" y="1679"/>
                    <a:pt x="1744" y="1749"/>
                    <a:pt x="1786" y="1804"/>
                  </a:cubicBezTo>
                  <a:cubicBezTo>
                    <a:pt x="1786" y="1804"/>
                    <a:pt x="1800" y="1846"/>
                    <a:pt x="1814" y="1888"/>
                  </a:cubicBezTo>
                  <a:cubicBezTo>
                    <a:pt x="1828" y="1944"/>
                    <a:pt x="1856" y="1972"/>
                    <a:pt x="1856" y="1972"/>
                  </a:cubicBezTo>
                  <a:cubicBezTo>
                    <a:pt x="1939" y="2209"/>
                    <a:pt x="2009" y="2460"/>
                    <a:pt x="2065" y="2711"/>
                  </a:cubicBezTo>
                  <a:cubicBezTo>
                    <a:pt x="2121" y="2948"/>
                    <a:pt x="2149" y="3213"/>
                    <a:pt x="2163" y="3436"/>
                  </a:cubicBezTo>
                  <a:cubicBezTo>
                    <a:pt x="2177" y="3674"/>
                    <a:pt x="2177" y="3911"/>
                    <a:pt x="2163" y="4120"/>
                  </a:cubicBezTo>
                  <a:cubicBezTo>
                    <a:pt x="2149" y="4329"/>
                    <a:pt x="2135" y="4538"/>
                    <a:pt x="2121" y="4720"/>
                  </a:cubicBezTo>
                  <a:cubicBezTo>
                    <a:pt x="2093" y="4817"/>
                    <a:pt x="2093" y="4901"/>
                    <a:pt x="2079" y="4985"/>
                  </a:cubicBezTo>
                  <a:cubicBezTo>
                    <a:pt x="2065" y="5068"/>
                    <a:pt x="2065" y="5138"/>
                    <a:pt x="2037" y="5208"/>
                  </a:cubicBezTo>
                  <a:cubicBezTo>
                    <a:pt x="2023" y="5347"/>
                    <a:pt x="2009" y="5501"/>
                    <a:pt x="1995" y="5599"/>
                  </a:cubicBezTo>
                  <a:cubicBezTo>
                    <a:pt x="1981" y="5696"/>
                    <a:pt x="1981" y="5794"/>
                    <a:pt x="1953" y="5836"/>
                  </a:cubicBezTo>
                  <a:cubicBezTo>
                    <a:pt x="1953" y="5891"/>
                    <a:pt x="1939" y="5933"/>
                    <a:pt x="1939" y="5933"/>
                  </a:cubicBezTo>
                  <a:lnTo>
                    <a:pt x="1939" y="5836"/>
                  </a:lnTo>
                  <a:lnTo>
                    <a:pt x="1939" y="5599"/>
                  </a:lnTo>
                  <a:lnTo>
                    <a:pt x="1939" y="5208"/>
                  </a:lnTo>
                  <a:lnTo>
                    <a:pt x="1939" y="4971"/>
                  </a:lnTo>
                  <a:lnTo>
                    <a:pt x="1939" y="4706"/>
                  </a:lnTo>
                  <a:cubicBezTo>
                    <a:pt x="1939" y="4538"/>
                    <a:pt x="1926" y="4329"/>
                    <a:pt x="1926" y="4120"/>
                  </a:cubicBezTo>
                  <a:cubicBezTo>
                    <a:pt x="1912" y="3911"/>
                    <a:pt x="1870" y="3701"/>
                    <a:pt x="1842" y="3478"/>
                  </a:cubicBezTo>
                  <a:cubicBezTo>
                    <a:pt x="1800" y="3241"/>
                    <a:pt x="1730" y="3032"/>
                    <a:pt x="1647" y="2809"/>
                  </a:cubicBezTo>
                  <a:cubicBezTo>
                    <a:pt x="1577" y="2600"/>
                    <a:pt x="1465" y="2376"/>
                    <a:pt x="1368" y="2167"/>
                  </a:cubicBezTo>
                  <a:lnTo>
                    <a:pt x="1326" y="2083"/>
                  </a:lnTo>
                  <a:lnTo>
                    <a:pt x="1312" y="2042"/>
                  </a:lnTo>
                  <a:lnTo>
                    <a:pt x="1298" y="2028"/>
                  </a:lnTo>
                  <a:lnTo>
                    <a:pt x="1298" y="2014"/>
                  </a:lnTo>
                  <a:cubicBezTo>
                    <a:pt x="1256" y="1958"/>
                    <a:pt x="1242" y="1902"/>
                    <a:pt x="1214" y="1846"/>
                  </a:cubicBezTo>
                  <a:cubicBezTo>
                    <a:pt x="1144" y="1749"/>
                    <a:pt x="1075" y="1665"/>
                    <a:pt x="1005" y="1553"/>
                  </a:cubicBezTo>
                  <a:cubicBezTo>
                    <a:pt x="935" y="1456"/>
                    <a:pt x="865" y="1358"/>
                    <a:pt x="796" y="1274"/>
                  </a:cubicBezTo>
                  <a:lnTo>
                    <a:pt x="586" y="1009"/>
                  </a:lnTo>
                  <a:cubicBezTo>
                    <a:pt x="447" y="856"/>
                    <a:pt x="321" y="703"/>
                    <a:pt x="196" y="563"/>
                  </a:cubicBezTo>
                  <a:cubicBezTo>
                    <a:pt x="168" y="521"/>
                    <a:pt x="140" y="493"/>
                    <a:pt x="112" y="465"/>
                  </a:cubicBezTo>
                  <a:lnTo>
                    <a:pt x="112" y="465"/>
                  </a:lnTo>
                  <a:cubicBezTo>
                    <a:pt x="1" y="786"/>
                    <a:pt x="42" y="1051"/>
                    <a:pt x="126" y="1316"/>
                  </a:cubicBezTo>
                  <a:cubicBezTo>
                    <a:pt x="126" y="1344"/>
                    <a:pt x="112" y="1400"/>
                    <a:pt x="112" y="1428"/>
                  </a:cubicBezTo>
                  <a:cubicBezTo>
                    <a:pt x="112" y="1470"/>
                    <a:pt x="98" y="1512"/>
                    <a:pt x="98" y="1553"/>
                  </a:cubicBezTo>
                  <a:lnTo>
                    <a:pt x="98" y="1818"/>
                  </a:lnTo>
                  <a:cubicBezTo>
                    <a:pt x="112" y="1958"/>
                    <a:pt x="126" y="2111"/>
                    <a:pt x="168" y="2251"/>
                  </a:cubicBezTo>
                  <a:cubicBezTo>
                    <a:pt x="182" y="2321"/>
                    <a:pt x="210" y="2390"/>
                    <a:pt x="238" y="2460"/>
                  </a:cubicBezTo>
                  <a:cubicBezTo>
                    <a:pt x="266" y="2600"/>
                    <a:pt x="307" y="2655"/>
                    <a:pt x="349" y="2725"/>
                  </a:cubicBezTo>
                  <a:cubicBezTo>
                    <a:pt x="391" y="2781"/>
                    <a:pt x="461" y="2795"/>
                    <a:pt x="517" y="2809"/>
                  </a:cubicBezTo>
                  <a:cubicBezTo>
                    <a:pt x="461" y="2962"/>
                    <a:pt x="475" y="3157"/>
                    <a:pt x="559" y="3297"/>
                  </a:cubicBezTo>
                  <a:cubicBezTo>
                    <a:pt x="628" y="3423"/>
                    <a:pt x="740" y="3492"/>
                    <a:pt x="865" y="3576"/>
                  </a:cubicBezTo>
                  <a:cubicBezTo>
                    <a:pt x="865" y="3576"/>
                    <a:pt x="865" y="3590"/>
                    <a:pt x="879" y="3590"/>
                  </a:cubicBezTo>
                  <a:cubicBezTo>
                    <a:pt x="879" y="3632"/>
                    <a:pt x="879" y="3660"/>
                    <a:pt x="893" y="3701"/>
                  </a:cubicBezTo>
                  <a:cubicBezTo>
                    <a:pt x="907" y="3799"/>
                    <a:pt x="963" y="3925"/>
                    <a:pt x="991" y="4036"/>
                  </a:cubicBezTo>
                  <a:cubicBezTo>
                    <a:pt x="991" y="4050"/>
                    <a:pt x="1019" y="4064"/>
                    <a:pt x="1033" y="4078"/>
                  </a:cubicBezTo>
                  <a:cubicBezTo>
                    <a:pt x="1047" y="4106"/>
                    <a:pt x="1047" y="4120"/>
                    <a:pt x="1075" y="4134"/>
                  </a:cubicBezTo>
                  <a:cubicBezTo>
                    <a:pt x="1103" y="4190"/>
                    <a:pt x="1144" y="4245"/>
                    <a:pt x="1172" y="4273"/>
                  </a:cubicBezTo>
                  <a:cubicBezTo>
                    <a:pt x="1130" y="4413"/>
                    <a:pt x="1158" y="4566"/>
                    <a:pt x="1228" y="4748"/>
                  </a:cubicBezTo>
                  <a:cubicBezTo>
                    <a:pt x="1298" y="4943"/>
                    <a:pt x="1382" y="5250"/>
                    <a:pt x="1563" y="5403"/>
                  </a:cubicBezTo>
                  <a:cubicBezTo>
                    <a:pt x="1577" y="5585"/>
                    <a:pt x="1577" y="5738"/>
                    <a:pt x="1591" y="5919"/>
                  </a:cubicBezTo>
                  <a:cubicBezTo>
                    <a:pt x="1605" y="6282"/>
                    <a:pt x="1633" y="6659"/>
                    <a:pt x="1577" y="7035"/>
                  </a:cubicBezTo>
                  <a:cubicBezTo>
                    <a:pt x="1535" y="7342"/>
                    <a:pt x="1437" y="7663"/>
                    <a:pt x="1382" y="7984"/>
                  </a:cubicBezTo>
                  <a:cubicBezTo>
                    <a:pt x="1395" y="7984"/>
                    <a:pt x="1423" y="7970"/>
                    <a:pt x="1437" y="7956"/>
                  </a:cubicBezTo>
                  <a:cubicBezTo>
                    <a:pt x="1577" y="7761"/>
                    <a:pt x="1674" y="7551"/>
                    <a:pt x="1786" y="7342"/>
                  </a:cubicBezTo>
                  <a:cubicBezTo>
                    <a:pt x="1870" y="7133"/>
                    <a:pt x="1953" y="6910"/>
                    <a:pt x="2023" y="6686"/>
                  </a:cubicBezTo>
                  <a:cubicBezTo>
                    <a:pt x="2163" y="6226"/>
                    <a:pt x="2274" y="5780"/>
                    <a:pt x="2358" y="5320"/>
                  </a:cubicBezTo>
                  <a:cubicBezTo>
                    <a:pt x="2372" y="5250"/>
                    <a:pt x="2400" y="5166"/>
                    <a:pt x="2414" y="5096"/>
                  </a:cubicBezTo>
                  <a:cubicBezTo>
                    <a:pt x="2428" y="5027"/>
                    <a:pt x="2442" y="4943"/>
                    <a:pt x="2470" y="4873"/>
                  </a:cubicBezTo>
                  <a:cubicBezTo>
                    <a:pt x="2497" y="4817"/>
                    <a:pt x="2539" y="4762"/>
                    <a:pt x="2567" y="4734"/>
                  </a:cubicBezTo>
                  <a:cubicBezTo>
                    <a:pt x="2790" y="4399"/>
                    <a:pt x="2776" y="4036"/>
                    <a:pt x="2693" y="3646"/>
                  </a:cubicBezTo>
                  <a:cubicBezTo>
                    <a:pt x="2818" y="3520"/>
                    <a:pt x="2902" y="3381"/>
                    <a:pt x="2916" y="3199"/>
                  </a:cubicBezTo>
                  <a:cubicBezTo>
                    <a:pt x="2958" y="2948"/>
                    <a:pt x="2860" y="2641"/>
                    <a:pt x="2721" y="2404"/>
                  </a:cubicBezTo>
                  <a:cubicBezTo>
                    <a:pt x="2776" y="2307"/>
                    <a:pt x="2818" y="2195"/>
                    <a:pt x="2832" y="2083"/>
                  </a:cubicBezTo>
                  <a:cubicBezTo>
                    <a:pt x="2846" y="1958"/>
                    <a:pt x="2832" y="1832"/>
                    <a:pt x="2818" y="1693"/>
                  </a:cubicBezTo>
                  <a:cubicBezTo>
                    <a:pt x="2721" y="1316"/>
                    <a:pt x="2483" y="926"/>
                    <a:pt x="2218" y="633"/>
                  </a:cubicBezTo>
                  <a:cubicBezTo>
                    <a:pt x="2121" y="507"/>
                    <a:pt x="2009" y="424"/>
                    <a:pt x="1884" y="354"/>
                  </a:cubicBezTo>
                  <a:cubicBezTo>
                    <a:pt x="1772" y="284"/>
                    <a:pt x="1660" y="242"/>
                    <a:pt x="1535" y="228"/>
                  </a:cubicBezTo>
                  <a:cubicBezTo>
                    <a:pt x="1535" y="228"/>
                    <a:pt x="1521" y="214"/>
                    <a:pt x="1507" y="214"/>
                  </a:cubicBezTo>
                  <a:cubicBezTo>
                    <a:pt x="1322" y="91"/>
                    <a:pt x="1082" y="0"/>
                    <a:pt x="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6"/>
            <p:cNvSpPr/>
            <p:nvPr/>
          </p:nvSpPr>
          <p:spPr>
            <a:xfrm>
              <a:off x="765257" y="1378315"/>
              <a:ext cx="234532" cy="116341"/>
            </a:xfrm>
            <a:custGeom>
              <a:avLst/>
              <a:gdLst/>
              <a:ahLst/>
              <a:cxnLst/>
              <a:rect l="l" t="t" r="r" b="b"/>
              <a:pathLst>
                <a:path w="5413" h="2685" extrusionOk="0">
                  <a:moveTo>
                    <a:pt x="1927" y="0"/>
                  </a:moveTo>
                  <a:cubicBezTo>
                    <a:pt x="1905" y="0"/>
                    <a:pt x="1881" y="2"/>
                    <a:pt x="1856" y="6"/>
                  </a:cubicBezTo>
                  <a:cubicBezTo>
                    <a:pt x="1772" y="6"/>
                    <a:pt x="1675" y="34"/>
                    <a:pt x="1577" y="90"/>
                  </a:cubicBezTo>
                  <a:cubicBezTo>
                    <a:pt x="1493" y="146"/>
                    <a:pt x="1410" y="215"/>
                    <a:pt x="1340" y="285"/>
                  </a:cubicBezTo>
                  <a:cubicBezTo>
                    <a:pt x="1245" y="249"/>
                    <a:pt x="1154" y="228"/>
                    <a:pt x="1061" y="228"/>
                  </a:cubicBezTo>
                  <a:cubicBezTo>
                    <a:pt x="976" y="228"/>
                    <a:pt x="889" y="245"/>
                    <a:pt x="796" y="285"/>
                  </a:cubicBezTo>
                  <a:cubicBezTo>
                    <a:pt x="531" y="383"/>
                    <a:pt x="349" y="634"/>
                    <a:pt x="182" y="843"/>
                  </a:cubicBezTo>
                  <a:cubicBezTo>
                    <a:pt x="71" y="1011"/>
                    <a:pt x="29" y="1206"/>
                    <a:pt x="71" y="1401"/>
                  </a:cubicBezTo>
                  <a:lnTo>
                    <a:pt x="71" y="1415"/>
                  </a:lnTo>
                  <a:cubicBezTo>
                    <a:pt x="15" y="1568"/>
                    <a:pt x="1" y="1778"/>
                    <a:pt x="43" y="1973"/>
                  </a:cubicBezTo>
                  <a:lnTo>
                    <a:pt x="71" y="1959"/>
                  </a:lnTo>
                  <a:cubicBezTo>
                    <a:pt x="168" y="1847"/>
                    <a:pt x="294" y="1750"/>
                    <a:pt x="433" y="1638"/>
                  </a:cubicBezTo>
                  <a:cubicBezTo>
                    <a:pt x="503" y="1582"/>
                    <a:pt x="573" y="1555"/>
                    <a:pt x="642" y="1499"/>
                  </a:cubicBezTo>
                  <a:cubicBezTo>
                    <a:pt x="712" y="1471"/>
                    <a:pt x="782" y="1415"/>
                    <a:pt x="866" y="1373"/>
                  </a:cubicBezTo>
                  <a:cubicBezTo>
                    <a:pt x="935" y="1331"/>
                    <a:pt x="1005" y="1290"/>
                    <a:pt x="1089" y="1234"/>
                  </a:cubicBezTo>
                  <a:cubicBezTo>
                    <a:pt x="1131" y="1220"/>
                    <a:pt x="1158" y="1192"/>
                    <a:pt x="1200" y="1164"/>
                  </a:cubicBezTo>
                  <a:cubicBezTo>
                    <a:pt x="1200" y="1164"/>
                    <a:pt x="1228" y="1150"/>
                    <a:pt x="1256" y="1136"/>
                  </a:cubicBezTo>
                  <a:cubicBezTo>
                    <a:pt x="1284" y="1122"/>
                    <a:pt x="1298" y="1108"/>
                    <a:pt x="1298" y="1108"/>
                  </a:cubicBezTo>
                  <a:cubicBezTo>
                    <a:pt x="1368" y="1052"/>
                    <a:pt x="1465" y="1011"/>
                    <a:pt x="1535" y="969"/>
                  </a:cubicBezTo>
                  <a:cubicBezTo>
                    <a:pt x="1605" y="913"/>
                    <a:pt x="1689" y="871"/>
                    <a:pt x="1772" y="843"/>
                  </a:cubicBezTo>
                  <a:cubicBezTo>
                    <a:pt x="1926" y="759"/>
                    <a:pt x="2107" y="704"/>
                    <a:pt x="2260" y="662"/>
                  </a:cubicBezTo>
                  <a:cubicBezTo>
                    <a:pt x="2344" y="648"/>
                    <a:pt x="2414" y="634"/>
                    <a:pt x="2512" y="620"/>
                  </a:cubicBezTo>
                  <a:cubicBezTo>
                    <a:pt x="2539" y="620"/>
                    <a:pt x="2595" y="592"/>
                    <a:pt x="2623" y="592"/>
                  </a:cubicBezTo>
                  <a:lnTo>
                    <a:pt x="2749" y="592"/>
                  </a:lnTo>
                  <a:cubicBezTo>
                    <a:pt x="2818" y="592"/>
                    <a:pt x="2902" y="578"/>
                    <a:pt x="2972" y="578"/>
                  </a:cubicBezTo>
                  <a:lnTo>
                    <a:pt x="4060" y="578"/>
                  </a:lnTo>
                  <a:cubicBezTo>
                    <a:pt x="4060" y="578"/>
                    <a:pt x="3976" y="592"/>
                    <a:pt x="3809" y="606"/>
                  </a:cubicBezTo>
                  <a:cubicBezTo>
                    <a:pt x="3781" y="606"/>
                    <a:pt x="3739" y="606"/>
                    <a:pt x="3697" y="634"/>
                  </a:cubicBezTo>
                  <a:cubicBezTo>
                    <a:pt x="3641" y="648"/>
                    <a:pt x="3600" y="648"/>
                    <a:pt x="3558" y="662"/>
                  </a:cubicBezTo>
                  <a:cubicBezTo>
                    <a:pt x="3502" y="662"/>
                    <a:pt x="3446" y="676"/>
                    <a:pt x="3390" y="676"/>
                  </a:cubicBezTo>
                  <a:cubicBezTo>
                    <a:pt x="3348" y="704"/>
                    <a:pt x="3279" y="704"/>
                    <a:pt x="3223" y="718"/>
                  </a:cubicBezTo>
                  <a:cubicBezTo>
                    <a:pt x="3153" y="732"/>
                    <a:pt x="3097" y="732"/>
                    <a:pt x="3028" y="746"/>
                  </a:cubicBezTo>
                  <a:lnTo>
                    <a:pt x="2818" y="801"/>
                  </a:lnTo>
                  <a:cubicBezTo>
                    <a:pt x="2790" y="801"/>
                    <a:pt x="2749" y="815"/>
                    <a:pt x="2721" y="843"/>
                  </a:cubicBezTo>
                  <a:cubicBezTo>
                    <a:pt x="2679" y="857"/>
                    <a:pt x="2651" y="871"/>
                    <a:pt x="2609" y="871"/>
                  </a:cubicBezTo>
                  <a:cubicBezTo>
                    <a:pt x="2539" y="913"/>
                    <a:pt x="2470" y="927"/>
                    <a:pt x="2400" y="955"/>
                  </a:cubicBezTo>
                  <a:lnTo>
                    <a:pt x="2191" y="1066"/>
                  </a:lnTo>
                  <a:cubicBezTo>
                    <a:pt x="2163" y="1080"/>
                    <a:pt x="2121" y="1094"/>
                    <a:pt x="2093" y="1136"/>
                  </a:cubicBezTo>
                  <a:lnTo>
                    <a:pt x="1981" y="1206"/>
                  </a:lnTo>
                  <a:cubicBezTo>
                    <a:pt x="1912" y="1262"/>
                    <a:pt x="1856" y="1290"/>
                    <a:pt x="1786" y="1345"/>
                  </a:cubicBezTo>
                  <a:cubicBezTo>
                    <a:pt x="1744" y="1401"/>
                    <a:pt x="1675" y="1443"/>
                    <a:pt x="1619" y="1513"/>
                  </a:cubicBezTo>
                  <a:lnTo>
                    <a:pt x="1563" y="1555"/>
                  </a:lnTo>
                  <a:lnTo>
                    <a:pt x="1549" y="1568"/>
                  </a:lnTo>
                  <a:lnTo>
                    <a:pt x="1535" y="1582"/>
                  </a:lnTo>
                  <a:cubicBezTo>
                    <a:pt x="1493" y="1624"/>
                    <a:pt x="1479" y="1652"/>
                    <a:pt x="1437" y="1680"/>
                  </a:cubicBezTo>
                  <a:cubicBezTo>
                    <a:pt x="1396" y="1750"/>
                    <a:pt x="1340" y="1792"/>
                    <a:pt x="1284" y="1861"/>
                  </a:cubicBezTo>
                  <a:cubicBezTo>
                    <a:pt x="1228" y="1931"/>
                    <a:pt x="1186" y="1987"/>
                    <a:pt x="1131" y="2057"/>
                  </a:cubicBezTo>
                  <a:cubicBezTo>
                    <a:pt x="1075" y="2112"/>
                    <a:pt x="1019" y="2182"/>
                    <a:pt x="977" y="2238"/>
                  </a:cubicBezTo>
                  <a:cubicBezTo>
                    <a:pt x="866" y="2336"/>
                    <a:pt x="768" y="2447"/>
                    <a:pt x="656" y="2531"/>
                  </a:cubicBezTo>
                  <a:cubicBezTo>
                    <a:pt x="642" y="2545"/>
                    <a:pt x="601" y="2559"/>
                    <a:pt x="587" y="2587"/>
                  </a:cubicBezTo>
                  <a:cubicBezTo>
                    <a:pt x="726" y="2656"/>
                    <a:pt x="866" y="2684"/>
                    <a:pt x="991" y="2684"/>
                  </a:cubicBezTo>
                  <a:cubicBezTo>
                    <a:pt x="1047" y="2684"/>
                    <a:pt x="1117" y="2684"/>
                    <a:pt x="1158" y="2670"/>
                  </a:cubicBezTo>
                  <a:cubicBezTo>
                    <a:pt x="1214" y="2670"/>
                    <a:pt x="1270" y="2656"/>
                    <a:pt x="1326" y="2643"/>
                  </a:cubicBezTo>
                  <a:cubicBezTo>
                    <a:pt x="1396" y="2656"/>
                    <a:pt x="1465" y="2656"/>
                    <a:pt x="1535" y="2656"/>
                  </a:cubicBezTo>
                  <a:lnTo>
                    <a:pt x="1744" y="2656"/>
                  </a:lnTo>
                  <a:cubicBezTo>
                    <a:pt x="1786" y="2656"/>
                    <a:pt x="1842" y="2643"/>
                    <a:pt x="1898" y="2615"/>
                  </a:cubicBezTo>
                  <a:lnTo>
                    <a:pt x="2051" y="2573"/>
                  </a:lnTo>
                  <a:cubicBezTo>
                    <a:pt x="2107" y="2545"/>
                    <a:pt x="2135" y="2517"/>
                    <a:pt x="2191" y="2475"/>
                  </a:cubicBezTo>
                  <a:cubicBezTo>
                    <a:pt x="2197" y="2528"/>
                    <a:pt x="2207" y="2547"/>
                    <a:pt x="2219" y="2547"/>
                  </a:cubicBezTo>
                  <a:cubicBezTo>
                    <a:pt x="2231" y="2547"/>
                    <a:pt x="2246" y="2525"/>
                    <a:pt x="2260" y="2503"/>
                  </a:cubicBezTo>
                  <a:cubicBezTo>
                    <a:pt x="2274" y="2461"/>
                    <a:pt x="2274" y="2391"/>
                    <a:pt x="2260" y="2336"/>
                  </a:cubicBezTo>
                  <a:lnTo>
                    <a:pt x="2260" y="2336"/>
                  </a:lnTo>
                  <a:cubicBezTo>
                    <a:pt x="2302" y="2350"/>
                    <a:pt x="2344" y="2357"/>
                    <a:pt x="2383" y="2357"/>
                  </a:cubicBezTo>
                  <a:cubicBezTo>
                    <a:pt x="2460" y="2357"/>
                    <a:pt x="2525" y="2326"/>
                    <a:pt x="2553" y="2252"/>
                  </a:cubicBezTo>
                  <a:cubicBezTo>
                    <a:pt x="2609" y="2182"/>
                    <a:pt x="2623" y="2085"/>
                    <a:pt x="2651" y="1959"/>
                  </a:cubicBezTo>
                  <a:lnTo>
                    <a:pt x="2651" y="1945"/>
                  </a:lnTo>
                  <a:cubicBezTo>
                    <a:pt x="2665" y="1945"/>
                    <a:pt x="2679" y="1917"/>
                    <a:pt x="2693" y="1917"/>
                  </a:cubicBezTo>
                  <a:cubicBezTo>
                    <a:pt x="2763" y="1889"/>
                    <a:pt x="2818" y="1847"/>
                    <a:pt x="2874" y="1806"/>
                  </a:cubicBezTo>
                  <a:lnTo>
                    <a:pt x="2902" y="1764"/>
                  </a:lnTo>
                  <a:lnTo>
                    <a:pt x="2944" y="1736"/>
                  </a:lnTo>
                  <a:cubicBezTo>
                    <a:pt x="2958" y="1694"/>
                    <a:pt x="3000" y="1666"/>
                    <a:pt x="3014" y="1624"/>
                  </a:cubicBezTo>
                  <a:cubicBezTo>
                    <a:pt x="3030" y="1628"/>
                    <a:pt x="3044" y="1630"/>
                    <a:pt x="3057" y="1630"/>
                  </a:cubicBezTo>
                  <a:cubicBezTo>
                    <a:pt x="3088" y="1630"/>
                    <a:pt x="3114" y="1620"/>
                    <a:pt x="3153" y="1610"/>
                  </a:cubicBezTo>
                  <a:cubicBezTo>
                    <a:pt x="3209" y="1582"/>
                    <a:pt x="3237" y="1568"/>
                    <a:pt x="3293" y="1513"/>
                  </a:cubicBezTo>
                  <a:cubicBezTo>
                    <a:pt x="3390" y="1415"/>
                    <a:pt x="3572" y="1331"/>
                    <a:pt x="3655" y="1122"/>
                  </a:cubicBezTo>
                  <a:cubicBezTo>
                    <a:pt x="3767" y="1094"/>
                    <a:pt x="3865" y="1080"/>
                    <a:pt x="3976" y="1052"/>
                  </a:cubicBezTo>
                  <a:cubicBezTo>
                    <a:pt x="4018" y="1024"/>
                    <a:pt x="4088" y="1024"/>
                    <a:pt x="4143" y="1011"/>
                  </a:cubicBezTo>
                  <a:cubicBezTo>
                    <a:pt x="4213" y="997"/>
                    <a:pt x="4269" y="983"/>
                    <a:pt x="4339" y="983"/>
                  </a:cubicBezTo>
                  <a:cubicBezTo>
                    <a:pt x="4409" y="983"/>
                    <a:pt x="4464" y="969"/>
                    <a:pt x="4534" y="969"/>
                  </a:cubicBezTo>
                  <a:lnTo>
                    <a:pt x="4743" y="969"/>
                  </a:lnTo>
                  <a:cubicBezTo>
                    <a:pt x="4785" y="969"/>
                    <a:pt x="4841" y="983"/>
                    <a:pt x="4897" y="983"/>
                  </a:cubicBezTo>
                  <a:cubicBezTo>
                    <a:pt x="4953" y="983"/>
                    <a:pt x="5022" y="997"/>
                    <a:pt x="5064" y="997"/>
                  </a:cubicBezTo>
                  <a:cubicBezTo>
                    <a:pt x="5176" y="1011"/>
                    <a:pt x="5301" y="1038"/>
                    <a:pt x="5413" y="1038"/>
                  </a:cubicBezTo>
                  <a:cubicBezTo>
                    <a:pt x="5413" y="1011"/>
                    <a:pt x="5413" y="997"/>
                    <a:pt x="5399" y="997"/>
                  </a:cubicBezTo>
                  <a:cubicBezTo>
                    <a:pt x="5329" y="941"/>
                    <a:pt x="5259" y="913"/>
                    <a:pt x="5204" y="857"/>
                  </a:cubicBezTo>
                  <a:cubicBezTo>
                    <a:pt x="5176" y="843"/>
                    <a:pt x="5134" y="801"/>
                    <a:pt x="5106" y="787"/>
                  </a:cubicBezTo>
                  <a:lnTo>
                    <a:pt x="4994" y="732"/>
                  </a:lnTo>
                  <a:lnTo>
                    <a:pt x="4771" y="634"/>
                  </a:lnTo>
                  <a:cubicBezTo>
                    <a:pt x="4701" y="592"/>
                    <a:pt x="4618" y="578"/>
                    <a:pt x="4534" y="550"/>
                  </a:cubicBezTo>
                  <a:lnTo>
                    <a:pt x="4409" y="508"/>
                  </a:lnTo>
                  <a:cubicBezTo>
                    <a:pt x="4367" y="494"/>
                    <a:pt x="4325" y="494"/>
                    <a:pt x="4283" y="480"/>
                  </a:cubicBezTo>
                  <a:lnTo>
                    <a:pt x="4046" y="411"/>
                  </a:lnTo>
                  <a:lnTo>
                    <a:pt x="3795" y="355"/>
                  </a:lnTo>
                  <a:lnTo>
                    <a:pt x="3669" y="313"/>
                  </a:lnTo>
                  <a:lnTo>
                    <a:pt x="3558" y="299"/>
                  </a:lnTo>
                  <a:lnTo>
                    <a:pt x="3376" y="271"/>
                  </a:lnTo>
                  <a:cubicBezTo>
                    <a:pt x="3348" y="271"/>
                    <a:pt x="3321" y="243"/>
                    <a:pt x="3293" y="243"/>
                  </a:cubicBezTo>
                  <a:lnTo>
                    <a:pt x="3209" y="243"/>
                  </a:lnTo>
                  <a:cubicBezTo>
                    <a:pt x="3167" y="215"/>
                    <a:pt x="3111" y="174"/>
                    <a:pt x="3083" y="160"/>
                  </a:cubicBezTo>
                  <a:cubicBezTo>
                    <a:pt x="3014" y="104"/>
                    <a:pt x="2944" y="90"/>
                    <a:pt x="2874" y="62"/>
                  </a:cubicBezTo>
                  <a:cubicBezTo>
                    <a:pt x="2804" y="34"/>
                    <a:pt x="2735" y="34"/>
                    <a:pt x="2665" y="34"/>
                  </a:cubicBezTo>
                  <a:cubicBezTo>
                    <a:pt x="2595" y="34"/>
                    <a:pt x="2525" y="62"/>
                    <a:pt x="2456" y="76"/>
                  </a:cubicBezTo>
                  <a:cubicBezTo>
                    <a:pt x="2386" y="90"/>
                    <a:pt x="2316" y="118"/>
                    <a:pt x="2260" y="160"/>
                  </a:cubicBezTo>
                  <a:cubicBezTo>
                    <a:pt x="2154" y="65"/>
                    <a:pt x="2057" y="0"/>
                    <a:pt x="1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6"/>
            <p:cNvSpPr/>
            <p:nvPr/>
          </p:nvSpPr>
          <p:spPr>
            <a:xfrm>
              <a:off x="534248" y="2599186"/>
              <a:ext cx="273223" cy="217603"/>
            </a:xfrm>
            <a:custGeom>
              <a:avLst/>
              <a:gdLst/>
              <a:ahLst/>
              <a:cxnLst/>
              <a:rect l="l" t="t" r="r" b="b"/>
              <a:pathLst>
                <a:path w="6306" h="5022" extrusionOk="0">
                  <a:moveTo>
                    <a:pt x="5133" y="0"/>
                  </a:moveTo>
                  <a:lnTo>
                    <a:pt x="5133" y="0"/>
                  </a:lnTo>
                  <a:cubicBezTo>
                    <a:pt x="4980" y="28"/>
                    <a:pt x="4841" y="84"/>
                    <a:pt x="4715" y="168"/>
                  </a:cubicBezTo>
                  <a:cubicBezTo>
                    <a:pt x="4659" y="210"/>
                    <a:pt x="4617" y="265"/>
                    <a:pt x="4562" y="307"/>
                  </a:cubicBezTo>
                  <a:cubicBezTo>
                    <a:pt x="4506" y="363"/>
                    <a:pt x="4450" y="419"/>
                    <a:pt x="4422" y="489"/>
                  </a:cubicBezTo>
                  <a:cubicBezTo>
                    <a:pt x="4338" y="517"/>
                    <a:pt x="4269" y="572"/>
                    <a:pt x="4213" y="614"/>
                  </a:cubicBezTo>
                  <a:lnTo>
                    <a:pt x="4004" y="768"/>
                  </a:lnTo>
                  <a:lnTo>
                    <a:pt x="3850" y="921"/>
                  </a:lnTo>
                  <a:lnTo>
                    <a:pt x="3683" y="1074"/>
                  </a:lnTo>
                  <a:cubicBezTo>
                    <a:pt x="3641" y="1130"/>
                    <a:pt x="3613" y="1200"/>
                    <a:pt x="3585" y="1256"/>
                  </a:cubicBezTo>
                  <a:cubicBezTo>
                    <a:pt x="3571" y="1381"/>
                    <a:pt x="3557" y="1451"/>
                    <a:pt x="3557" y="1521"/>
                  </a:cubicBezTo>
                  <a:cubicBezTo>
                    <a:pt x="3557" y="1563"/>
                    <a:pt x="3571" y="1632"/>
                    <a:pt x="3585" y="1688"/>
                  </a:cubicBezTo>
                  <a:cubicBezTo>
                    <a:pt x="3515" y="1702"/>
                    <a:pt x="3432" y="1758"/>
                    <a:pt x="3376" y="1800"/>
                  </a:cubicBezTo>
                  <a:cubicBezTo>
                    <a:pt x="3348" y="1814"/>
                    <a:pt x="3320" y="1842"/>
                    <a:pt x="3306" y="1883"/>
                  </a:cubicBezTo>
                  <a:cubicBezTo>
                    <a:pt x="3292" y="1897"/>
                    <a:pt x="3292" y="1911"/>
                    <a:pt x="3278" y="1939"/>
                  </a:cubicBezTo>
                  <a:cubicBezTo>
                    <a:pt x="3250" y="1953"/>
                    <a:pt x="3250" y="1967"/>
                    <a:pt x="3250" y="1981"/>
                  </a:cubicBezTo>
                  <a:cubicBezTo>
                    <a:pt x="3209" y="2093"/>
                    <a:pt x="3222" y="2232"/>
                    <a:pt x="3236" y="2358"/>
                  </a:cubicBezTo>
                  <a:lnTo>
                    <a:pt x="3236" y="2372"/>
                  </a:lnTo>
                  <a:cubicBezTo>
                    <a:pt x="3222" y="2386"/>
                    <a:pt x="3181" y="2400"/>
                    <a:pt x="3167" y="2427"/>
                  </a:cubicBezTo>
                  <a:cubicBezTo>
                    <a:pt x="3097" y="2497"/>
                    <a:pt x="3027" y="2581"/>
                    <a:pt x="2971" y="2665"/>
                  </a:cubicBezTo>
                  <a:cubicBezTo>
                    <a:pt x="2957" y="2679"/>
                    <a:pt x="2957" y="2706"/>
                    <a:pt x="2944" y="2720"/>
                  </a:cubicBezTo>
                  <a:cubicBezTo>
                    <a:pt x="2930" y="2734"/>
                    <a:pt x="2930" y="2748"/>
                    <a:pt x="2902" y="2776"/>
                  </a:cubicBezTo>
                  <a:lnTo>
                    <a:pt x="2860" y="2930"/>
                  </a:lnTo>
                  <a:cubicBezTo>
                    <a:pt x="2790" y="2944"/>
                    <a:pt x="2734" y="2985"/>
                    <a:pt x="2678" y="3027"/>
                  </a:cubicBezTo>
                  <a:cubicBezTo>
                    <a:pt x="2623" y="3069"/>
                    <a:pt x="2581" y="3139"/>
                    <a:pt x="2525" y="3209"/>
                  </a:cubicBezTo>
                  <a:cubicBezTo>
                    <a:pt x="2483" y="3237"/>
                    <a:pt x="2469" y="3292"/>
                    <a:pt x="2441" y="3348"/>
                  </a:cubicBezTo>
                  <a:cubicBezTo>
                    <a:pt x="2400" y="3404"/>
                    <a:pt x="2372" y="3432"/>
                    <a:pt x="2330" y="3488"/>
                  </a:cubicBezTo>
                  <a:cubicBezTo>
                    <a:pt x="2260" y="3585"/>
                    <a:pt x="2190" y="3711"/>
                    <a:pt x="2176" y="3822"/>
                  </a:cubicBezTo>
                  <a:cubicBezTo>
                    <a:pt x="2037" y="3906"/>
                    <a:pt x="1911" y="3990"/>
                    <a:pt x="1772" y="4073"/>
                  </a:cubicBezTo>
                  <a:cubicBezTo>
                    <a:pt x="1702" y="4129"/>
                    <a:pt x="1618" y="4171"/>
                    <a:pt x="1549" y="4213"/>
                  </a:cubicBezTo>
                  <a:cubicBezTo>
                    <a:pt x="1479" y="4269"/>
                    <a:pt x="1395" y="4324"/>
                    <a:pt x="1325" y="4352"/>
                  </a:cubicBezTo>
                  <a:lnTo>
                    <a:pt x="1074" y="4492"/>
                  </a:lnTo>
                  <a:lnTo>
                    <a:pt x="949" y="4562"/>
                  </a:lnTo>
                  <a:lnTo>
                    <a:pt x="837" y="4617"/>
                  </a:lnTo>
                  <a:cubicBezTo>
                    <a:pt x="698" y="4673"/>
                    <a:pt x="558" y="4743"/>
                    <a:pt x="419" y="4799"/>
                  </a:cubicBezTo>
                  <a:cubicBezTo>
                    <a:pt x="279" y="4841"/>
                    <a:pt x="140" y="4910"/>
                    <a:pt x="0" y="5008"/>
                  </a:cubicBezTo>
                  <a:cubicBezTo>
                    <a:pt x="14" y="5022"/>
                    <a:pt x="28" y="5022"/>
                    <a:pt x="42" y="5022"/>
                  </a:cubicBezTo>
                  <a:cubicBezTo>
                    <a:pt x="154" y="5022"/>
                    <a:pt x="251" y="5008"/>
                    <a:pt x="377" y="5008"/>
                  </a:cubicBezTo>
                  <a:lnTo>
                    <a:pt x="530" y="4980"/>
                  </a:lnTo>
                  <a:lnTo>
                    <a:pt x="698" y="4966"/>
                  </a:lnTo>
                  <a:lnTo>
                    <a:pt x="1019" y="4910"/>
                  </a:lnTo>
                  <a:cubicBezTo>
                    <a:pt x="1130" y="4896"/>
                    <a:pt x="1228" y="4868"/>
                    <a:pt x="1353" y="4841"/>
                  </a:cubicBezTo>
                  <a:cubicBezTo>
                    <a:pt x="1563" y="4813"/>
                    <a:pt x="1786" y="4743"/>
                    <a:pt x="1995" y="4687"/>
                  </a:cubicBezTo>
                  <a:lnTo>
                    <a:pt x="2316" y="4590"/>
                  </a:lnTo>
                  <a:cubicBezTo>
                    <a:pt x="2413" y="4548"/>
                    <a:pt x="2525" y="4534"/>
                    <a:pt x="2623" y="4478"/>
                  </a:cubicBezTo>
                  <a:cubicBezTo>
                    <a:pt x="2762" y="4422"/>
                    <a:pt x="2930" y="4380"/>
                    <a:pt x="3069" y="4338"/>
                  </a:cubicBezTo>
                  <a:cubicBezTo>
                    <a:pt x="3111" y="4338"/>
                    <a:pt x="3181" y="4352"/>
                    <a:pt x="3236" y="4352"/>
                  </a:cubicBezTo>
                  <a:cubicBezTo>
                    <a:pt x="3432" y="4352"/>
                    <a:pt x="3627" y="4324"/>
                    <a:pt x="3766" y="4241"/>
                  </a:cubicBezTo>
                  <a:cubicBezTo>
                    <a:pt x="3920" y="4143"/>
                    <a:pt x="4073" y="4032"/>
                    <a:pt x="4199" y="3892"/>
                  </a:cubicBezTo>
                  <a:cubicBezTo>
                    <a:pt x="4283" y="3906"/>
                    <a:pt x="4366" y="3906"/>
                    <a:pt x="4436" y="3906"/>
                  </a:cubicBezTo>
                  <a:cubicBezTo>
                    <a:pt x="4534" y="3892"/>
                    <a:pt x="4617" y="3864"/>
                    <a:pt x="4701" y="3822"/>
                  </a:cubicBezTo>
                  <a:cubicBezTo>
                    <a:pt x="4813" y="3767"/>
                    <a:pt x="4910" y="3655"/>
                    <a:pt x="4994" y="3557"/>
                  </a:cubicBezTo>
                  <a:cubicBezTo>
                    <a:pt x="5050" y="3502"/>
                    <a:pt x="5092" y="3432"/>
                    <a:pt x="5120" y="3376"/>
                  </a:cubicBezTo>
                  <a:cubicBezTo>
                    <a:pt x="5161" y="3306"/>
                    <a:pt x="5189" y="3264"/>
                    <a:pt x="5203" y="3195"/>
                  </a:cubicBezTo>
                  <a:cubicBezTo>
                    <a:pt x="5315" y="3167"/>
                    <a:pt x="5440" y="3139"/>
                    <a:pt x="5524" y="3069"/>
                  </a:cubicBezTo>
                  <a:cubicBezTo>
                    <a:pt x="5622" y="2999"/>
                    <a:pt x="5719" y="2930"/>
                    <a:pt x="5817" y="2804"/>
                  </a:cubicBezTo>
                  <a:cubicBezTo>
                    <a:pt x="6068" y="2511"/>
                    <a:pt x="6207" y="2107"/>
                    <a:pt x="6277" y="1744"/>
                  </a:cubicBezTo>
                  <a:cubicBezTo>
                    <a:pt x="6291" y="1674"/>
                    <a:pt x="6291" y="1605"/>
                    <a:pt x="6305" y="1535"/>
                  </a:cubicBezTo>
                  <a:cubicBezTo>
                    <a:pt x="6305" y="1465"/>
                    <a:pt x="6305" y="1409"/>
                    <a:pt x="6291" y="1339"/>
                  </a:cubicBezTo>
                  <a:cubicBezTo>
                    <a:pt x="6277" y="1214"/>
                    <a:pt x="6235" y="1116"/>
                    <a:pt x="6180" y="1005"/>
                  </a:cubicBezTo>
                  <a:lnTo>
                    <a:pt x="6180" y="977"/>
                  </a:lnTo>
                  <a:cubicBezTo>
                    <a:pt x="6180" y="865"/>
                    <a:pt x="6152" y="754"/>
                    <a:pt x="6110" y="628"/>
                  </a:cubicBezTo>
                  <a:cubicBezTo>
                    <a:pt x="6082" y="517"/>
                    <a:pt x="6026" y="419"/>
                    <a:pt x="5956" y="335"/>
                  </a:cubicBezTo>
                  <a:lnTo>
                    <a:pt x="5956" y="349"/>
                  </a:lnTo>
                  <a:cubicBezTo>
                    <a:pt x="5942" y="447"/>
                    <a:pt x="5901" y="558"/>
                    <a:pt x="5873" y="656"/>
                  </a:cubicBezTo>
                  <a:lnTo>
                    <a:pt x="5817" y="823"/>
                  </a:lnTo>
                  <a:cubicBezTo>
                    <a:pt x="5803" y="865"/>
                    <a:pt x="5761" y="921"/>
                    <a:pt x="5747" y="977"/>
                  </a:cubicBezTo>
                  <a:cubicBezTo>
                    <a:pt x="5691" y="1074"/>
                    <a:pt x="5664" y="1186"/>
                    <a:pt x="5594" y="1284"/>
                  </a:cubicBezTo>
                  <a:cubicBezTo>
                    <a:pt x="5538" y="1395"/>
                    <a:pt x="5468" y="1493"/>
                    <a:pt x="5412" y="1605"/>
                  </a:cubicBezTo>
                  <a:cubicBezTo>
                    <a:pt x="5357" y="1702"/>
                    <a:pt x="5301" y="1814"/>
                    <a:pt x="5231" y="1897"/>
                  </a:cubicBezTo>
                  <a:cubicBezTo>
                    <a:pt x="5189" y="1953"/>
                    <a:pt x="5147" y="2009"/>
                    <a:pt x="5133" y="2051"/>
                  </a:cubicBezTo>
                  <a:cubicBezTo>
                    <a:pt x="5133" y="2051"/>
                    <a:pt x="5120" y="2093"/>
                    <a:pt x="5078" y="2149"/>
                  </a:cubicBezTo>
                  <a:cubicBezTo>
                    <a:pt x="5050" y="2176"/>
                    <a:pt x="5036" y="2218"/>
                    <a:pt x="5036" y="2218"/>
                  </a:cubicBezTo>
                  <a:lnTo>
                    <a:pt x="4827" y="2525"/>
                  </a:lnTo>
                  <a:cubicBezTo>
                    <a:pt x="4757" y="2637"/>
                    <a:pt x="4659" y="2720"/>
                    <a:pt x="4576" y="2804"/>
                  </a:cubicBezTo>
                  <a:cubicBezTo>
                    <a:pt x="4548" y="2860"/>
                    <a:pt x="4492" y="2888"/>
                    <a:pt x="4450" y="2944"/>
                  </a:cubicBezTo>
                  <a:cubicBezTo>
                    <a:pt x="4408" y="2985"/>
                    <a:pt x="4366" y="3027"/>
                    <a:pt x="4310" y="3069"/>
                  </a:cubicBezTo>
                  <a:cubicBezTo>
                    <a:pt x="4227" y="3153"/>
                    <a:pt x="4143" y="3237"/>
                    <a:pt x="4059" y="3292"/>
                  </a:cubicBezTo>
                  <a:cubicBezTo>
                    <a:pt x="3962" y="3362"/>
                    <a:pt x="3864" y="3432"/>
                    <a:pt x="3780" y="3502"/>
                  </a:cubicBezTo>
                  <a:lnTo>
                    <a:pt x="3711" y="3557"/>
                  </a:lnTo>
                  <a:cubicBezTo>
                    <a:pt x="3683" y="3571"/>
                    <a:pt x="3655" y="3585"/>
                    <a:pt x="3641" y="3585"/>
                  </a:cubicBezTo>
                  <a:cubicBezTo>
                    <a:pt x="3585" y="3627"/>
                    <a:pt x="3543" y="3641"/>
                    <a:pt x="3501" y="3683"/>
                  </a:cubicBezTo>
                  <a:cubicBezTo>
                    <a:pt x="3404" y="3725"/>
                    <a:pt x="3320" y="3781"/>
                    <a:pt x="3236" y="3822"/>
                  </a:cubicBezTo>
                  <a:cubicBezTo>
                    <a:pt x="3153" y="3850"/>
                    <a:pt x="3055" y="3906"/>
                    <a:pt x="2971" y="3934"/>
                  </a:cubicBezTo>
                  <a:cubicBezTo>
                    <a:pt x="2944" y="3962"/>
                    <a:pt x="2888" y="3976"/>
                    <a:pt x="2846" y="3990"/>
                  </a:cubicBezTo>
                  <a:cubicBezTo>
                    <a:pt x="2818" y="4004"/>
                    <a:pt x="2762" y="4032"/>
                    <a:pt x="2734" y="4046"/>
                  </a:cubicBezTo>
                  <a:cubicBezTo>
                    <a:pt x="2665" y="4073"/>
                    <a:pt x="2595" y="4115"/>
                    <a:pt x="2525" y="4129"/>
                  </a:cubicBezTo>
                  <a:cubicBezTo>
                    <a:pt x="2400" y="4199"/>
                    <a:pt x="2274" y="4241"/>
                    <a:pt x="2190" y="4283"/>
                  </a:cubicBezTo>
                  <a:cubicBezTo>
                    <a:pt x="2107" y="4324"/>
                    <a:pt x="2009" y="4352"/>
                    <a:pt x="1981" y="4394"/>
                  </a:cubicBezTo>
                  <a:cubicBezTo>
                    <a:pt x="1967" y="4408"/>
                    <a:pt x="1925" y="4408"/>
                    <a:pt x="1925" y="4408"/>
                  </a:cubicBezTo>
                  <a:lnTo>
                    <a:pt x="1911" y="4408"/>
                  </a:lnTo>
                  <a:lnTo>
                    <a:pt x="1925" y="4394"/>
                  </a:lnTo>
                  <a:cubicBezTo>
                    <a:pt x="1939" y="4394"/>
                    <a:pt x="1967" y="4380"/>
                    <a:pt x="1981" y="4352"/>
                  </a:cubicBezTo>
                  <a:cubicBezTo>
                    <a:pt x="2037" y="4324"/>
                    <a:pt x="2107" y="4283"/>
                    <a:pt x="2190" y="4241"/>
                  </a:cubicBezTo>
                  <a:cubicBezTo>
                    <a:pt x="2274" y="4185"/>
                    <a:pt x="2386" y="4115"/>
                    <a:pt x="2511" y="4046"/>
                  </a:cubicBezTo>
                  <a:cubicBezTo>
                    <a:pt x="2581" y="4004"/>
                    <a:pt x="2623" y="3976"/>
                    <a:pt x="2692" y="3920"/>
                  </a:cubicBezTo>
                  <a:cubicBezTo>
                    <a:pt x="2762" y="3892"/>
                    <a:pt x="2832" y="3836"/>
                    <a:pt x="2902" y="3781"/>
                  </a:cubicBezTo>
                  <a:cubicBezTo>
                    <a:pt x="2971" y="3725"/>
                    <a:pt x="3055" y="3697"/>
                    <a:pt x="3139" y="3641"/>
                  </a:cubicBezTo>
                  <a:cubicBezTo>
                    <a:pt x="3209" y="3585"/>
                    <a:pt x="3292" y="3515"/>
                    <a:pt x="3362" y="3474"/>
                  </a:cubicBezTo>
                  <a:cubicBezTo>
                    <a:pt x="3515" y="3362"/>
                    <a:pt x="3669" y="3209"/>
                    <a:pt x="3808" y="3055"/>
                  </a:cubicBezTo>
                  <a:cubicBezTo>
                    <a:pt x="3878" y="2985"/>
                    <a:pt x="3948" y="2888"/>
                    <a:pt x="4018" y="2804"/>
                  </a:cubicBezTo>
                  <a:cubicBezTo>
                    <a:pt x="4059" y="2776"/>
                    <a:pt x="4087" y="2720"/>
                    <a:pt x="4129" y="2679"/>
                  </a:cubicBezTo>
                  <a:cubicBezTo>
                    <a:pt x="4157" y="2651"/>
                    <a:pt x="4199" y="2595"/>
                    <a:pt x="4213" y="2539"/>
                  </a:cubicBezTo>
                  <a:cubicBezTo>
                    <a:pt x="4283" y="2455"/>
                    <a:pt x="4338" y="2358"/>
                    <a:pt x="4380" y="2260"/>
                  </a:cubicBezTo>
                  <a:cubicBezTo>
                    <a:pt x="4436" y="2162"/>
                    <a:pt x="4492" y="2051"/>
                    <a:pt x="4534" y="1953"/>
                  </a:cubicBezTo>
                  <a:lnTo>
                    <a:pt x="4562" y="1883"/>
                  </a:lnTo>
                  <a:lnTo>
                    <a:pt x="4576" y="1842"/>
                  </a:lnTo>
                  <a:lnTo>
                    <a:pt x="4576" y="1828"/>
                  </a:lnTo>
                  <a:lnTo>
                    <a:pt x="4576" y="1814"/>
                  </a:lnTo>
                  <a:lnTo>
                    <a:pt x="4631" y="1660"/>
                  </a:lnTo>
                  <a:lnTo>
                    <a:pt x="4687" y="1493"/>
                  </a:lnTo>
                  <a:lnTo>
                    <a:pt x="4715" y="1409"/>
                  </a:lnTo>
                  <a:lnTo>
                    <a:pt x="4729" y="1326"/>
                  </a:lnTo>
                  <a:cubicBezTo>
                    <a:pt x="4771" y="1214"/>
                    <a:pt x="4785" y="1116"/>
                    <a:pt x="4827" y="1005"/>
                  </a:cubicBezTo>
                  <a:cubicBezTo>
                    <a:pt x="4854" y="907"/>
                    <a:pt x="4882" y="795"/>
                    <a:pt x="4910" y="698"/>
                  </a:cubicBezTo>
                  <a:cubicBezTo>
                    <a:pt x="4980" y="503"/>
                    <a:pt x="5036" y="307"/>
                    <a:pt x="5078" y="126"/>
                  </a:cubicBezTo>
                  <a:cubicBezTo>
                    <a:pt x="5106" y="84"/>
                    <a:pt x="5120" y="28"/>
                    <a:pt x="5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6"/>
            <p:cNvSpPr/>
            <p:nvPr/>
          </p:nvSpPr>
          <p:spPr>
            <a:xfrm>
              <a:off x="1199688" y="2564651"/>
              <a:ext cx="55676" cy="53556"/>
            </a:xfrm>
            <a:custGeom>
              <a:avLst/>
              <a:gdLst/>
              <a:ahLst/>
              <a:cxnLst/>
              <a:rect l="l" t="t" r="r" b="b"/>
              <a:pathLst>
                <a:path w="1285" h="1236" extrusionOk="0">
                  <a:moveTo>
                    <a:pt x="602" y="0"/>
                  </a:moveTo>
                  <a:cubicBezTo>
                    <a:pt x="507" y="0"/>
                    <a:pt x="416" y="22"/>
                    <a:pt x="336" y="58"/>
                  </a:cubicBezTo>
                  <a:cubicBezTo>
                    <a:pt x="168" y="128"/>
                    <a:pt x="71" y="267"/>
                    <a:pt x="29" y="435"/>
                  </a:cubicBezTo>
                  <a:cubicBezTo>
                    <a:pt x="1" y="602"/>
                    <a:pt x="29" y="756"/>
                    <a:pt x="84" y="895"/>
                  </a:cubicBezTo>
                  <a:cubicBezTo>
                    <a:pt x="154" y="1035"/>
                    <a:pt x="238" y="1146"/>
                    <a:pt x="363" y="1202"/>
                  </a:cubicBezTo>
                  <a:cubicBezTo>
                    <a:pt x="433" y="1225"/>
                    <a:pt x="510" y="1235"/>
                    <a:pt x="589" y="1235"/>
                  </a:cubicBezTo>
                  <a:cubicBezTo>
                    <a:pt x="654" y="1235"/>
                    <a:pt x="719" y="1228"/>
                    <a:pt x="782" y="1216"/>
                  </a:cubicBezTo>
                  <a:cubicBezTo>
                    <a:pt x="921" y="1160"/>
                    <a:pt x="1061" y="1076"/>
                    <a:pt x="1159" y="937"/>
                  </a:cubicBezTo>
                  <a:cubicBezTo>
                    <a:pt x="1256" y="797"/>
                    <a:pt x="1284" y="616"/>
                    <a:pt x="1242" y="463"/>
                  </a:cubicBezTo>
                  <a:cubicBezTo>
                    <a:pt x="1186" y="309"/>
                    <a:pt x="1061" y="156"/>
                    <a:pt x="866" y="58"/>
                  </a:cubicBezTo>
                  <a:cubicBezTo>
                    <a:pt x="779" y="18"/>
                    <a:pt x="689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6"/>
            <p:cNvSpPr/>
            <p:nvPr/>
          </p:nvSpPr>
          <p:spPr>
            <a:xfrm>
              <a:off x="1127758" y="2557241"/>
              <a:ext cx="48397" cy="45626"/>
            </a:xfrm>
            <a:custGeom>
              <a:avLst/>
              <a:gdLst/>
              <a:ahLst/>
              <a:cxnLst/>
              <a:rect l="l" t="t" r="r" b="b"/>
              <a:pathLst>
                <a:path w="1117" h="1053" extrusionOk="0">
                  <a:moveTo>
                    <a:pt x="585" y="0"/>
                  </a:moveTo>
                  <a:cubicBezTo>
                    <a:pt x="559" y="0"/>
                    <a:pt x="532" y="2"/>
                    <a:pt x="503" y="6"/>
                  </a:cubicBezTo>
                  <a:cubicBezTo>
                    <a:pt x="419" y="6"/>
                    <a:pt x="350" y="34"/>
                    <a:pt x="280" y="76"/>
                  </a:cubicBezTo>
                  <a:cubicBezTo>
                    <a:pt x="210" y="104"/>
                    <a:pt x="154" y="159"/>
                    <a:pt x="112" y="229"/>
                  </a:cubicBezTo>
                  <a:cubicBezTo>
                    <a:pt x="15" y="355"/>
                    <a:pt x="1" y="494"/>
                    <a:pt x="43" y="634"/>
                  </a:cubicBezTo>
                  <a:cubicBezTo>
                    <a:pt x="71" y="773"/>
                    <a:pt x="182" y="885"/>
                    <a:pt x="280" y="954"/>
                  </a:cubicBezTo>
                  <a:cubicBezTo>
                    <a:pt x="336" y="982"/>
                    <a:pt x="391" y="1024"/>
                    <a:pt x="461" y="1038"/>
                  </a:cubicBezTo>
                  <a:cubicBezTo>
                    <a:pt x="503" y="1052"/>
                    <a:pt x="573" y="1052"/>
                    <a:pt x="629" y="1052"/>
                  </a:cubicBezTo>
                  <a:cubicBezTo>
                    <a:pt x="698" y="1052"/>
                    <a:pt x="754" y="1038"/>
                    <a:pt x="810" y="996"/>
                  </a:cubicBezTo>
                  <a:cubicBezTo>
                    <a:pt x="852" y="968"/>
                    <a:pt x="908" y="927"/>
                    <a:pt x="949" y="885"/>
                  </a:cubicBezTo>
                  <a:cubicBezTo>
                    <a:pt x="1033" y="787"/>
                    <a:pt x="1103" y="648"/>
                    <a:pt x="1103" y="508"/>
                  </a:cubicBezTo>
                  <a:cubicBezTo>
                    <a:pt x="1117" y="369"/>
                    <a:pt x="1047" y="229"/>
                    <a:pt x="949" y="132"/>
                  </a:cubicBezTo>
                  <a:cubicBezTo>
                    <a:pt x="894" y="76"/>
                    <a:pt x="824" y="48"/>
                    <a:pt x="754" y="20"/>
                  </a:cubicBezTo>
                  <a:cubicBezTo>
                    <a:pt x="705" y="10"/>
                    <a:pt x="649" y="0"/>
                    <a:pt x="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6"/>
            <p:cNvSpPr/>
            <p:nvPr/>
          </p:nvSpPr>
          <p:spPr>
            <a:xfrm>
              <a:off x="1067917" y="2582460"/>
              <a:ext cx="40555" cy="38737"/>
            </a:xfrm>
            <a:custGeom>
              <a:avLst/>
              <a:gdLst/>
              <a:ahLst/>
              <a:cxnLst/>
              <a:rect l="l" t="t" r="r" b="b"/>
              <a:pathLst>
                <a:path w="936" h="894" extrusionOk="0">
                  <a:moveTo>
                    <a:pt x="471" y="0"/>
                  </a:moveTo>
                  <a:cubicBezTo>
                    <a:pt x="390" y="0"/>
                    <a:pt x="313" y="22"/>
                    <a:pt x="252" y="66"/>
                  </a:cubicBezTo>
                  <a:cubicBezTo>
                    <a:pt x="127" y="135"/>
                    <a:pt x="57" y="261"/>
                    <a:pt x="29" y="372"/>
                  </a:cubicBezTo>
                  <a:cubicBezTo>
                    <a:pt x="1" y="484"/>
                    <a:pt x="29" y="610"/>
                    <a:pt x="113" y="693"/>
                  </a:cubicBezTo>
                  <a:cubicBezTo>
                    <a:pt x="168" y="805"/>
                    <a:pt x="280" y="861"/>
                    <a:pt x="392" y="889"/>
                  </a:cubicBezTo>
                  <a:cubicBezTo>
                    <a:pt x="415" y="892"/>
                    <a:pt x="438" y="894"/>
                    <a:pt x="463" y="894"/>
                  </a:cubicBezTo>
                  <a:cubicBezTo>
                    <a:pt x="541" y="894"/>
                    <a:pt x="624" y="875"/>
                    <a:pt x="698" y="833"/>
                  </a:cubicBezTo>
                  <a:cubicBezTo>
                    <a:pt x="796" y="791"/>
                    <a:pt x="866" y="693"/>
                    <a:pt x="894" y="582"/>
                  </a:cubicBezTo>
                  <a:cubicBezTo>
                    <a:pt x="936" y="470"/>
                    <a:pt x="936" y="345"/>
                    <a:pt x="880" y="247"/>
                  </a:cubicBezTo>
                  <a:cubicBezTo>
                    <a:pt x="824" y="135"/>
                    <a:pt x="740" y="52"/>
                    <a:pt x="615" y="24"/>
                  </a:cubicBezTo>
                  <a:cubicBezTo>
                    <a:pt x="568" y="8"/>
                    <a:pt x="519" y="0"/>
                    <a:pt x="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6"/>
            <p:cNvSpPr/>
            <p:nvPr/>
          </p:nvSpPr>
          <p:spPr>
            <a:xfrm>
              <a:off x="1025626" y="2627481"/>
              <a:ext cx="32669" cy="31371"/>
            </a:xfrm>
            <a:custGeom>
              <a:avLst/>
              <a:gdLst/>
              <a:ahLst/>
              <a:cxnLst/>
              <a:rect l="l" t="t" r="r" b="b"/>
              <a:pathLst>
                <a:path w="754" h="724" extrusionOk="0">
                  <a:moveTo>
                    <a:pt x="387" y="0"/>
                  </a:moveTo>
                  <a:cubicBezTo>
                    <a:pt x="375" y="0"/>
                    <a:pt x="362" y="1"/>
                    <a:pt x="349" y="3"/>
                  </a:cubicBezTo>
                  <a:cubicBezTo>
                    <a:pt x="266" y="31"/>
                    <a:pt x="168" y="73"/>
                    <a:pt x="98" y="170"/>
                  </a:cubicBezTo>
                  <a:cubicBezTo>
                    <a:pt x="28" y="254"/>
                    <a:pt x="1" y="352"/>
                    <a:pt x="28" y="463"/>
                  </a:cubicBezTo>
                  <a:cubicBezTo>
                    <a:pt x="42" y="547"/>
                    <a:pt x="98" y="631"/>
                    <a:pt x="182" y="686"/>
                  </a:cubicBezTo>
                  <a:cubicBezTo>
                    <a:pt x="250" y="711"/>
                    <a:pt x="320" y="723"/>
                    <a:pt x="386" y="723"/>
                  </a:cubicBezTo>
                  <a:cubicBezTo>
                    <a:pt x="509" y="723"/>
                    <a:pt x="620" y="680"/>
                    <a:pt x="684" y="589"/>
                  </a:cubicBezTo>
                  <a:cubicBezTo>
                    <a:pt x="740" y="519"/>
                    <a:pt x="754" y="421"/>
                    <a:pt x="740" y="338"/>
                  </a:cubicBezTo>
                  <a:cubicBezTo>
                    <a:pt x="726" y="254"/>
                    <a:pt x="684" y="170"/>
                    <a:pt x="614" y="101"/>
                  </a:cubicBezTo>
                  <a:cubicBezTo>
                    <a:pt x="554" y="40"/>
                    <a:pt x="472" y="0"/>
                    <a:pt x="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0" name="Google Shape;1970;p16"/>
            <p:cNvGrpSpPr/>
            <p:nvPr/>
          </p:nvGrpSpPr>
          <p:grpSpPr>
            <a:xfrm>
              <a:off x="750602" y="2674149"/>
              <a:ext cx="472684" cy="418878"/>
              <a:chOff x="750602" y="2674149"/>
              <a:chExt cx="472684" cy="418878"/>
            </a:xfrm>
          </p:grpSpPr>
          <p:sp>
            <p:nvSpPr>
              <p:cNvPr id="1971" name="Google Shape;1971;p16"/>
              <p:cNvSpPr/>
              <p:nvPr/>
            </p:nvSpPr>
            <p:spPr>
              <a:xfrm>
                <a:off x="1021986" y="2889289"/>
                <a:ext cx="200086" cy="87093"/>
              </a:xfrm>
              <a:custGeom>
                <a:avLst/>
                <a:gdLst/>
                <a:ahLst/>
                <a:cxnLst/>
                <a:rect l="l" t="t" r="r" b="b"/>
                <a:pathLst>
                  <a:path w="4618" h="2010" extrusionOk="0">
                    <a:moveTo>
                      <a:pt x="1" y="1"/>
                    </a:moveTo>
                    <a:lnTo>
                      <a:pt x="4618" y="2009"/>
                    </a:lnTo>
                    <a:cubicBezTo>
                      <a:pt x="3321" y="628"/>
                      <a:pt x="1898" y="15"/>
                      <a:pt x="1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16"/>
              <p:cNvSpPr/>
              <p:nvPr/>
            </p:nvSpPr>
            <p:spPr>
              <a:xfrm>
                <a:off x="1021986" y="2846867"/>
                <a:ext cx="201300" cy="129513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2989" extrusionOk="0">
                    <a:moveTo>
                      <a:pt x="1496" y="1"/>
                    </a:moveTo>
                    <a:cubicBezTo>
                      <a:pt x="1154" y="1"/>
                      <a:pt x="867" y="91"/>
                      <a:pt x="643" y="213"/>
                    </a:cubicBezTo>
                    <a:cubicBezTo>
                      <a:pt x="322" y="380"/>
                      <a:pt x="126" y="645"/>
                      <a:pt x="1" y="798"/>
                    </a:cubicBezTo>
                    <a:cubicBezTo>
                      <a:pt x="71" y="784"/>
                      <a:pt x="140" y="771"/>
                      <a:pt x="224" y="757"/>
                    </a:cubicBezTo>
                    <a:cubicBezTo>
                      <a:pt x="280" y="729"/>
                      <a:pt x="336" y="729"/>
                      <a:pt x="364" y="715"/>
                    </a:cubicBezTo>
                    <a:cubicBezTo>
                      <a:pt x="419" y="715"/>
                      <a:pt x="475" y="701"/>
                      <a:pt x="531" y="701"/>
                    </a:cubicBezTo>
                    <a:cubicBezTo>
                      <a:pt x="629" y="673"/>
                      <a:pt x="740" y="673"/>
                      <a:pt x="838" y="659"/>
                    </a:cubicBezTo>
                    <a:cubicBezTo>
                      <a:pt x="1047" y="659"/>
                      <a:pt x="1256" y="659"/>
                      <a:pt x="1465" y="701"/>
                    </a:cubicBezTo>
                    <a:cubicBezTo>
                      <a:pt x="1521" y="701"/>
                      <a:pt x="1577" y="715"/>
                      <a:pt x="1619" y="715"/>
                    </a:cubicBezTo>
                    <a:cubicBezTo>
                      <a:pt x="1675" y="729"/>
                      <a:pt x="1731" y="729"/>
                      <a:pt x="1786" y="757"/>
                    </a:cubicBezTo>
                    <a:cubicBezTo>
                      <a:pt x="1828" y="771"/>
                      <a:pt x="1884" y="771"/>
                      <a:pt x="1926" y="784"/>
                    </a:cubicBezTo>
                    <a:cubicBezTo>
                      <a:pt x="1968" y="798"/>
                      <a:pt x="2009" y="812"/>
                      <a:pt x="2065" y="840"/>
                    </a:cubicBezTo>
                    <a:cubicBezTo>
                      <a:pt x="2149" y="868"/>
                      <a:pt x="2247" y="910"/>
                      <a:pt x="2344" y="938"/>
                    </a:cubicBezTo>
                    <a:cubicBezTo>
                      <a:pt x="2428" y="980"/>
                      <a:pt x="2512" y="1036"/>
                      <a:pt x="2581" y="1063"/>
                    </a:cubicBezTo>
                    <a:cubicBezTo>
                      <a:pt x="2623" y="1077"/>
                      <a:pt x="2651" y="1105"/>
                      <a:pt x="2707" y="1133"/>
                    </a:cubicBezTo>
                    <a:cubicBezTo>
                      <a:pt x="2735" y="1147"/>
                      <a:pt x="2777" y="1189"/>
                      <a:pt x="2805" y="1203"/>
                    </a:cubicBezTo>
                    <a:cubicBezTo>
                      <a:pt x="2874" y="1259"/>
                      <a:pt x="2944" y="1287"/>
                      <a:pt x="3000" y="1342"/>
                    </a:cubicBezTo>
                    <a:cubicBezTo>
                      <a:pt x="3125" y="1454"/>
                      <a:pt x="3223" y="1538"/>
                      <a:pt x="3293" y="1621"/>
                    </a:cubicBezTo>
                    <a:cubicBezTo>
                      <a:pt x="3390" y="1705"/>
                      <a:pt x="3460" y="1803"/>
                      <a:pt x="3488" y="1859"/>
                    </a:cubicBezTo>
                    <a:cubicBezTo>
                      <a:pt x="3544" y="1928"/>
                      <a:pt x="3572" y="2012"/>
                      <a:pt x="3600" y="2040"/>
                    </a:cubicBezTo>
                    <a:lnTo>
                      <a:pt x="3628" y="2110"/>
                    </a:lnTo>
                    <a:cubicBezTo>
                      <a:pt x="3628" y="2110"/>
                      <a:pt x="3614" y="2096"/>
                      <a:pt x="3572" y="2068"/>
                    </a:cubicBezTo>
                    <a:cubicBezTo>
                      <a:pt x="3544" y="2054"/>
                      <a:pt x="3474" y="2026"/>
                      <a:pt x="3404" y="1970"/>
                    </a:cubicBezTo>
                    <a:cubicBezTo>
                      <a:pt x="3335" y="1914"/>
                      <a:pt x="3251" y="1886"/>
                      <a:pt x="3139" y="1817"/>
                    </a:cubicBezTo>
                    <a:cubicBezTo>
                      <a:pt x="3084" y="1775"/>
                      <a:pt x="3042" y="1761"/>
                      <a:pt x="2986" y="1719"/>
                    </a:cubicBezTo>
                    <a:cubicBezTo>
                      <a:pt x="2930" y="1691"/>
                      <a:pt x="2860" y="1677"/>
                      <a:pt x="2805" y="1635"/>
                    </a:cubicBezTo>
                    <a:cubicBezTo>
                      <a:pt x="2665" y="1580"/>
                      <a:pt x="2553" y="1510"/>
                      <a:pt x="2386" y="1482"/>
                    </a:cubicBezTo>
                    <a:cubicBezTo>
                      <a:pt x="2316" y="1468"/>
                      <a:pt x="2233" y="1426"/>
                      <a:pt x="2163" y="1412"/>
                    </a:cubicBezTo>
                    <a:cubicBezTo>
                      <a:pt x="2135" y="1398"/>
                      <a:pt x="2079" y="1398"/>
                      <a:pt x="2037" y="1384"/>
                    </a:cubicBezTo>
                    <a:cubicBezTo>
                      <a:pt x="2009" y="1356"/>
                      <a:pt x="1954" y="1356"/>
                      <a:pt x="1926" y="1342"/>
                    </a:cubicBezTo>
                    <a:cubicBezTo>
                      <a:pt x="1884" y="1342"/>
                      <a:pt x="1828" y="1328"/>
                      <a:pt x="1800" y="1328"/>
                    </a:cubicBezTo>
                    <a:cubicBezTo>
                      <a:pt x="1758" y="1328"/>
                      <a:pt x="1717" y="1315"/>
                      <a:pt x="1675" y="1315"/>
                    </a:cubicBezTo>
                    <a:cubicBezTo>
                      <a:pt x="1591" y="1287"/>
                      <a:pt x="1507" y="1287"/>
                      <a:pt x="1410" y="1273"/>
                    </a:cubicBezTo>
                    <a:cubicBezTo>
                      <a:pt x="1368" y="1266"/>
                      <a:pt x="1326" y="1266"/>
                      <a:pt x="1284" y="1266"/>
                    </a:cubicBezTo>
                    <a:cubicBezTo>
                      <a:pt x="1242" y="1266"/>
                      <a:pt x="1200" y="1266"/>
                      <a:pt x="1159" y="1259"/>
                    </a:cubicBezTo>
                    <a:lnTo>
                      <a:pt x="880" y="1259"/>
                    </a:lnTo>
                    <a:cubicBezTo>
                      <a:pt x="698" y="1259"/>
                      <a:pt x="531" y="1287"/>
                      <a:pt x="350" y="1315"/>
                    </a:cubicBezTo>
                    <a:cubicBezTo>
                      <a:pt x="280" y="1328"/>
                      <a:pt x="224" y="1328"/>
                      <a:pt x="154" y="1342"/>
                    </a:cubicBezTo>
                    <a:cubicBezTo>
                      <a:pt x="224" y="1426"/>
                      <a:pt x="294" y="1510"/>
                      <a:pt x="391" y="1621"/>
                    </a:cubicBezTo>
                    <a:cubicBezTo>
                      <a:pt x="475" y="1733"/>
                      <a:pt x="559" y="1817"/>
                      <a:pt x="684" y="1900"/>
                    </a:cubicBezTo>
                    <a:cubicBezTo>
                      <a:pt x="894" y="2082"/>
                      <a:pt x="1159" y="2235"/>
                      <a:pt x="1465" y="2319"/>
                    </a:cubicBezTo>
                    <a:cubicBezTo>
                      <a:pt x="1731" y="2389"/>
                      <a:pt x="2023" y="2403"/>
                      <a:pt x="2358" y="2458"/>
                    </a:cubicBezTo>
                    <a:cubicBezTo>
                      <a:pt x="2693" y="2500"/>
                      <a:pt x="3056" y="2542"/>
                      <a:pt x="3390" y="2640"/>
                    </a:cubicBezTo>
                    <a:cubicBezTo>
                      <a:pt x="3739" y="2709"/>
                      <a:pt x="4046" y="2793"/>
                      <a:pt x="4269" y="2863"/>
                    </a:cubicBezTo>
                    <a:cubicBezTo>
                      <a:pt x="4506" y="2933"/>
                      <a:pt x="4646" y="2988"/>
                      <a:pt x="4646" y="2988"/>
                    </a:cubicBezTo>
                    <a:cubicBezTo>
                      <a:pt x="4646" y="2988"/>
                      <a:pt x="4604" y="2849"/>
                      <a:pt x="4520" y="2598"/>
                    </a:cubicBezTo>
                    <a:cubicBezTo>
                      <a:pt x="4437" y="2375"/>
                      <a:pt x="4297" y="2040"/>
                      <a:pt x="4088" y="1691"/>
                    </a:cubicBezTo>
                    <a:cubicBezTo>
                      <a:pt x="3879" y="1342"/>
                      <a:pt x="3572" y="980"/>
                      <a:pt x="3209" y="687"/>
                    </a:cubicBezTo>
                    <a:cubicBezTo>
                      <a:pt x="2846" y="380"/>
                      <a:pt x="2428" y="157"/>
                      <a:pt x="2037" y="73"/>
                    </a:cubicBezTo>
                    <a:cubicBezTo>
                      <a:pt x="1844" y="23"/>
                      <a:pt x="1663" y="1"/>
                      <a:pt x="1496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16"/>
              <p:cNvSpPr/>
              <p:nvPr/>
            </p:nvSpPr>
            <p:spPr>
              <a:xfrm>
                <a:off x="1006907" y="2674149"/>
                <a:ext cx="78596" cy="17709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4087" extrusionOk="0">
                    <a:moveTo>
                      <a:pt x="1576" y="0"/>
                    </a:moveTo>
                    <a:lnTo>
                      <a:pt x="0" y="4087"/>
                    </a:lnTo>
                    <a:cubicBezTo>
                      <a:pt x="1367" y="2901"/>
                      <a:pt x="1813" y="1813"/>
                      <a:pt x="157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16"/>
              <p:cNvSpPr/>
              <p:nvPr/>
            </p:nvSpPr>
            <p:spPr>
              <a:xfrm>
                <a:off x="999627" y="2674149"/>
                <a:ext cx="113691" cy="187402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4325" extrusionOk="0">
                    <a:moveTo>
                      <a:pt x="1772" y="0"/>
                    </a:moveTo>
                    <a:cubicBezTo>
                      <a:pt x="1772" y="0"/>
                      <a:pt x="1716" y="112"/>
                      <a:pt x="1633" y="321"/>
                    </a:cubicBezTo>
                    <a:cubicBezTo>
                      <a:pt x="1577" y="432"/>
                      <a:pt x="1535" y="530"/>
                      <a:pt x="1479" y="670"/>
                    </a:cubicBezTo>
                    <a:cubicBezTo>
                      <a:pt x="1410" y="795"/>
                      <a:pt x="1340" y="935"/>
                      <a:pt x="1270" y="1060"/>
                    </a:cubicBezTo>
                    <a:cubicBezTo>
                      <a:pt x="1117" y="1325"/>
                      <a:pt x="921" y="1576"/>
                      <a:pt x="740" y="1772"/>
                    </a:cubicBezTo>
                    <a:cubicBezTo>
                      <a:pt x="517" y="1967"/>
                      <a:pt x="363" y="2120"/>
                      <a:pt x="238" y="2302"/>
                    </a:cubicBezTo>
                    <a:cubicBezTo>
                      <a:pt x="71" y="2553"/>
                      <a:pt x="1" y="2873"/>
                      <a:pt x="1" y="3166"/>
                    </a:cubicBezTo>
                    <a:lnTo>
                      <a:pt x="1" y="3390"/>
                    </a:lnTo>
                    <a:cubicBezTo>
                      <a:pt x="1" y="3459"/>
                      <a:pt x="1" y="3529"/>
                      <a:pt x="15" y="3599"/>
                    </a:cubicBezTo>
                    <a:cubicBezTo>
                      <a:pt x="29" y="3738"/>
                      <a:pt x="43" y="3850"/>
                      <a:pt x="71" y="3948"/>
                    </a:cubicBezTo>
                    <a:cubicBezTo>
                      <a:pt x="98" y="3906"/>
                      <a:pt x="140" y="3850"/>
                      <a:pt x="168" y="3780"/>
                    </a:cubicBezTo>
                    <a:cubicBezTo>
                      <a:pt x="224" y="3710"/>
                      <a:pt x="252" y="3641"/>
                      <a:pt x="308" y="3571"/>
                    </a:cubicBezTo>
                    <a:cubicBezTo>
                      <a:pt x="363" y="3501"/>
                      <a:pt x="391" y="3431"/>
                      <a:pt x="447" y="3362"/>
                    </a:cubicBezTo>
                    <a:lnTo>
                      <a:pt x="587" y="3152"/>
                    </a:lnTo>
                    <a:cubicBezTo>
                      <a:pt x="628" y="3083"/>
                      <a:pt x="670" y="3013"/>
                      <a:pt x="726" y="2957"/>
                    </a:cubicBezTo>
                    <a:lnTo>
                      <a:pt x="782" y="2860"/>
                    </a:lnTo>
                    <a:cubicBezTo>
                      <a:pt x="796" y="2818"/>
                      <a:pt x="810" y="2790"/>
                      <a:pt x="852" y="2762"/>
                    </a:cubicBezTo>
                    <a:cubicBezTo>
                      <a:pt x="866" y="2734"/>
                      <a:pt x="880" y="2692"/>
                      <a:pt x="907" y="2678"/>
                    </a:cubicBezTo>
                    <a:cubicBezTo>
                      <a:pt x="921" y="2650"/>
                      <a:pt x="935" y="2608"/>
                      <a:pt x="977" y="2594"/>
                    </a:cubicBezTo>
                    <a:cubicBezTo>
                      <a:pt x="1005" y="2539"/>
                      <a:pt x="1047" y="2469"/>
                      <a:pt x="1089" y="2413"/>
                    </a:cubicBezTo>
                    <a:cubicBezTo>
                      <a:pt x="1131" y="2357"/>
                      <a:pt x="1159" y="2302"/>
                      <a:pt x="1200" y="2246"/>
                    </a:cubicBezTo>
                    <a:cubicBezTo>
                      <a:pt x="1214" y="2204"/>
                      <a:pt x="1228" y="2190"/>
                      <a:pt x="1256" y="2162"/>
                    </a:cubicBezTo>
                    <a:cubicBezTo>
                      <a:pt x="1270" y="2120"/>
                      <a:pt x="1284" y="2106"/>
                      <a:pt x="1298" y="2064"/>
                    </a:cubicBezTo>
                    <a:lnTo>
                      <a:pt x="1410" y="1911"/>
                    </a:lnTo>
                    <a:cubicBezTo>
                      <a:pt x="1438" y="1855"/>
                      <a:pt x="1479" y="1813"/>
                      <a:pt x="1493" y="1758"/>
                    </a:cubicBezTo>
                    <a:cubicBezTo>
                      <a:pt x="1535" y="1702"/>
                      <a:pt x="1549" y="1674"/>
                      <a:pt x="1577" y="1618"/>
                    </a:cubicBezTo>
                    <a:cubicBezTo>
                      <a:pt x="1619" y="1562"/>
                      <a:pt x="1633" y="1534"/>
                      <a:pt x="1647" y="1493"/>
                    </a:cubicBezTo>
                    <a:cubicBezTo>
                      <a:pt x="1675" y="1465"/>
                      <a:pt x="1689" y="1423"/>
                      <a:pt x="1716" y="1395"/>
                    </a:cubicBezTo>
                    <a:cubicBezTo>
                      <a:pt x="1758" y="1325"/>
                      <a:pt x="1786" y="1269"/>
                      <a:pt x="1814" y="1228"/>
                    </a:cubicBezTo>
                    <a:cubicBezTo>
                      <a:pt x="1828" y="1200"/>
                      <a:pt x="1842" y="1186"/>
                      <a:pt x="1842" y="1186"/>
                    </a:cubicBezTo>
                    <a:lnTo>
                      <a:pt x="1842" y="1255"/>
                    </a:lnTo>
                    <a:cubicBezTo>
                      <a:pt x="1842" y="1283"/>
                      <a:pt x="1842" y="1353"/>
                      <a:pt x="1828" y="1423"/>
                    </a:cubicBezTo>
                    <a:cubicBezTo>
                      <a:pt x="1828" y="1465"/>
                      <a:pt x="1828" y="1507"/>
                      <a:pt x="1814" y="1548"/>
                    </a:cubicBezTo>
                    <a:cubicBezTo>
                      <a:pt x="1814" y="1604"/>
                      <a:pt x="1786" y="1632"/>
                      <a:pt x="1786" y="1688"/>
                    </a:cubicBezTo>
                    <a:cubicBezTo>
                      <a:pt x="1772" y="1744"/>
                      <a:pt x="1772" y="1785"/>
                      <a:pt x="1758" y="1841"/>
                    </a:cubicBezTo>
                    <a:cubicBezTo>
                      <a:pt x="1744" y="1897"/>
                      <a:pt x="1716" y="1967"/>
                      <a:pt x="1716" y="2009"/>
                    </a:cubicBezTo>
                    <a:cubicBezTo>
                      <a:pt x="1703" y="2078"/>
                      <a:pt x="1689" y="2134"/>
                      <a:pt x="1675" y="2204"/>
                    </a:cubicBezTo>
                    <a:cubicBezTo>
                      <a:pt x="1647" y="2246"/>
                      <a:pt x="1647" y="2274"/>
                      <a:pt x="1633" y="2316"/>
                    </a:cubicBezTo>
                    <a:cubicBezTo>
                      <a:pt x="1619" y="2343"/>
                      <a:pt x="1619" y="2385"/>
                      <a:pt x="1605" y="2413"/>
                    </a:cubicBezTo>
                    <a:cubicBezTo>
                      <a:pt x="1577" y="2483"/>
                      <a:pt x="1549" y="2553"/>
                      <a:pt x="1535" y="2622"/>
                    </a:cubicBezTo>
                    <a:lnTo>
                      <a:pt x="1479" y="2734"/>
                    </a:lnTo>
                    <a:lnTo>
                      <a:pt x="1424" y="2832"/>
                    </a:lnTo>
                    <a:lnTo>
                      <a:pt x="1368" y="2943"/>
                    </a:lnTo>
                    <a:lnTo>
                      <a:pt x="1326" y="3041"/>
                    </a:lnTo>
                    <a:cubicBezTo>
                      <a:pt x="1284" y="3111"/>
                      <a:pt x="1228" y="3180"/>
                      <a:pt x="1200" y="3278"/>
                    </a:cubicBezTo>
                    <a:cubicBezTo>
                      <a:pt x="1159" y="3348"/>
                      <a:pt x="1117" y="3417"/>
                      <a:pt x="1075" y="3501"/>
                    </a:cubicBezTo>
                    <a:cubicBezTo>
                      <a:pt x="1019" y="3571"/>
                      <a:pt x="991" y="3641"/>
                      <a:pt x="935" y="3710"/>
                    </a:cubicBezTo>
                    <a:cubicBezTo>
                      <a:pt x="852" y="3850"/>
                      <a:pt x="740" y="3989"/>
                      <a:pt x="656" y="4129"/>
                    </a:cubicBezTo>
                    <a:lnTo>
                      <a:pt x="559" y="4282"/>
                    </a:lnTo>
                    <a:cubicBezTo>
                      <a:pt x="656" y="4296"/>
                      <a:pt x="782" y="4324"/>
                      <a:pt x="907" y="4324"/>
                    </a:cubicBezTo>
                    <a:cubicBezTo>
                      <a:pt x="1047" y="4324"/>
                      <a:pt x="1186" y="4296"/>
                      <a:pt x="1326" y="4268"/>
                    </a:cubicBezTo>
                    <a:cubicBezTo>
                      <a:pt x="1619" y="4185"/>
                      <a:pt x="1954" y="3989"/>
                      <a:pt x="2205" y="3585"/>
                    </a:cubicBezTo>
                    <a:cubicBezTo>
                      <a:pt x="2414" y="3278"/>
                      <a:pt x="2581" y="2818"/>
                      <a:pt x="2595" y="2371"/>
                    </a:cubicBezTo>
                    <a:cubicBezTo>
                      <a:pt x="2623" y="1911"/>
                      <a:pt x="2525" y="1479"/>
                      <a:pt x="2400" y="1116"/>
                    </a:cubicBezTo>
                    <a:cubicBezTo>
                      <a:pt x="2344" y="935"/>
                      <a:pt x="2260" y="781"/>
                      <a:pt x="2191" y="642"/>
                    </a:cubicBezTo>
                    <a:cubicBezTo>
                      <a:pt x="2121" y="502"/>
                      <a:pt x="2051" y="391"/>
                      <a:pt x="1981" y="293"/>
                    </a:cubicBezTo>
                    <a:cubicBezTo>
                      <a:pt x="1842" y="98"/>
                      <a:pt x="1772" y="0"/>
                      <a:pt x="1772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16"/>
              <p:cNvSpPr/>
              <p:nvPr/>
            </p:nvSpPr>
            <p:spPr>
              <a:xfrm>
                <a:off x="863047" y="2704351"/>
                <a:ext cx="110052" cy="12817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958" extrusionOk="0">
                    <a:moveTo>
                      <a:pt x="0" y="0"/>
                    </a:moveTo>
                    <a:lnTo>
                      <a:pt x="2358" y="2958"/>
                    </a:lnTo>
                    <a:cubicBezTo>
                      <a:pt x="2539" y="1563"/>
                      <a:pt x="1144" y="558"/>
                      <a:pt x="0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16"/>
              <p:cNvSpPr/>
              <p:nvPr/>
            </p:nvSpPr>
            <p:spPr>
              <a:xfrm>
                <a:off x="864260" y="2703528"/>
                <a:ext cx="141464" cy="128387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963" extrusionOk="0">
                    <a:moveTo>
                      <a:pt x="657" y="0"/>
                    </a:moveTo>
                    <a:cubicBezTo>
                      <a:pt x="537" y="0"/>
                      <a:pt x="429" y="7"/>
                      <a:pt x="335" y="19"/>
                    </a:cubicBezTo>
                    <a:cubicBezTo>
                      <a:pt x="126" y="33"/>
                      <a:pt x="0" y="47"/>
                      <a:pt x="0" y="47"/>
                    </a:cubicBezTo>
                    <a:cubicBezTo>
                      <a:pt x="0" y="47"/>
                      <a:pt x="56" y="159"/>
                      <a:pt x="154" y="326"/>
                    </a:cubicBezTo>
                    <a:cubicBezTo>
                      <a:pt x="237" y="508"/>
                      <a:pt x="377" y="745"/>
                      <a:pt x="502" y="1010"/>
                    </a:cubicBezTo>
                    <a:cubicBezTo>
                      <a:pt x="628" y="1275"/>
                      <a:pt x="754" y="1526"/>
                      <a:pt x="837" y="1777"/>
                    </a:cubicBezTo>
                    <a:cubicBezTo>
                      <a:pt x="907" y="1972"/>
                      <a:pt x="963" y="2154"/>
                      <a:pt x="1033" y="2279"/>
                    </a:cubicBezTo>
                    <a:cubicBezTo>
                      <a:pt x="1046" y="2293"/>
                      <a:pt x="1060" y="2321"/>
                      <a:pt x="1074" y="2349"/>
                    </a:cubicBezTo>
                    <a:lnTo>
                      <a:pt x="1130" y="2405"/>
                    </a:lnTo>
                    <a:cubicBezTo>
                      <a:pt x="1172" y="2433"/>
                      <a:pt x="1200" y="2460"/>
                      <a:pt x="1256" y="2488"/>
                    </a:cubicBezTo>
                    <a:cubicBezTo>
                      <a:pt x="1311" y="2502"/>
                      <a:pt x="1339" y="2544"/>
                      <a:pt x="1395" y="2558"/>
                    </a:cubicBezTo>
                    <a:cubicBezTo>
                      <a:pt x="1451" y="2572"/>
                      <a:pt x="1493" y="2614"/>
                      <a:pt x="1549" y="2628"/>
                    </a:cubicBezTo>
                    <a:cubicBezTo>
                      <a:pt x="1772" y="2726"/>
                      <a:pt x="2009" y="2865"/>
                      <a:pt x="2162" y="2963"/>
                    </a:cubicBezTo>
                    <a:lnTo>
                      <a:pt x="2107" y="2795"/>
                    </a:lnTo>
                    <a:cubicBezTo>
                      <a:pt x="2093" y="2767"/>
                      <a:pt x="2093" y="2726"/>
                      <a:pt x="2079" y="2712"/>
                    </a:cubicBezTo>
                    <a:cubicBezTo>
                      <a:pt x="2051" y="2684"/>
                      <a:pt x="2037" y="2642"/>
                      <a:pt x="2037" y="2628"/>
                    </a:cubicBezTo>
                    <a:lnTo>
                      <a:pt x="2009" y="2544"/>
                    </a:lnTo>
                    <a:lnTo>
                      <a:pt x="1953" y="2447"/>
                    </a:lnTo>
                    <a:cubicBezTo>
                      <a:pt x="1911" y="2405"/>
                      <a:pt x="1897" y="2335"/>
                      <a:pt x="1869" y="2279"/>
                    </a:cubicBezTo>
                    <a:cubicBezTo>
                      <a:pt x="1828" y="2223"/>
                      <a:pt x="1814" y="2168"/>
                      <a:pt x="1772" y="2126"/>
                    </a:cubicBezTo>
                    <a:lnTo>
                      <a:pt x="1730" y="2056"/>
                    </a:lnTo>
                    <a:cubicBezTo>
                      <a:pt x="1702" y="2014"/>
                      <a:pt x="1688" y="2000"/>
                      <a:pt x="1674" y="1972"/>
                    </a:cubicBezTo>
                    <a:cubicBezTo>
                      <a:pt x="1660" y="1944"/>
                      <a:pt x="1632" y="1916"/>
                      <a:pt x="1618" y="1903"/>
                    </a:cubicBezTo>
                    <a:cubicBezTo>
                      <a:pt x="1604" y="1875"/>
                      <a:pt x="1590" y="1847"/>
                      <a:pt x="1563" y="1833"/>
                    </a:cubicBezTo>
                    <a:lnTo>
                      <a:pt x="1465" y="1665"/>
                    </a:lnTo>
                    <a:cubicBezTo>
                      <a:pt x="1423" y="1624"/>
                      <a:pt x="1395" y="1568"/>
                      <a:pt x="1381" y="1512"/>
                    </a:cubicBezTo>
                    <a:cubicBezTo>
                      <a:pt x="1339" y="1456"/>
                      <a:pt x="1311" y="1414"/>
                      <a:pt x="1284" y="1373"/>
                    </a:cubicBezTo>
                    <a:cubicBezTo>
                      <a:pt x="1256" y="1317"/>
                      <a:pt x="1228" y="1275"/>
                      <a:pt x="1200" y="1233"/>
                    </a:cubicBezTo>
                    <a:cubicBezTo>
                      <a:pt x="1144" y="1149"/>
                      <a:pt x="1102" y="1038"/>
                      <a:pt x="1046" y="968"/>
                    </a:cubicBezTo>
                    <a:cubicBezTo>
                      <a:pt x="1005" y="884"/>
                      <a:pt x="949" y="815"/>
                      <a:pt x="935" y="759"/>
                    </a:cubicBezTo>
                    <a:cubicBezTo>
                      <a:pt x="907" y="717"/>
                      <a:pt x="879" y="661"/>
                      <a:pt x="865" y="619"/>
                    </a:cubicBezTo>
                    <a:cubicBezTo>
                      <a:pt x="851" y="591"/>
                      <a:pt x="851" y="577"/>
                      <a:pt x="851" y="577"/>
                    </a:cubicBezTo>
                    <a:lnTo>
                      <a:pt x="851" y="577"/>
                    </a:lnTo>
                    <a:cubicBezTo>
                      <a:pt x="851" y="577"/>
                      <a:pt x="865" y="591"/>
                      <a:pt x="907" y="605"/>
                    </a:cubicBezTo>
                    <a:cubicBezTo>
                      <a:pt x="935" y="619"/>
                      <a:pt x="977" y="661"/>
                      <a:pt x="1033" y="689"/>
                    </a:cubicBezTo>
                    <a:cubicBezTo>
                      <a:pt x="1074" y="731"/>
                      <a:pt x="1144" y="787"/>
                      <a:pt x="1214" y="829"/>
                    </a:cubicBezTo>
                    <a:cubicBezTo>
                      <a:pt x="1256" y="870"/>
                      <a:pt x="1284" y="884"/>
                      <a:pt x="1339" y="926"/>
                    </a:cubicBezTo>
                    <a:cubicBezTo>
                      <a:pt x="1367" y="954"/>
                      <a:pt x="1423" y="996"/>
                      <a:pt x="1465" y="1024"/>
                    </a:cubicBezTo>
                    <a:cubicBezTo>
                      <a:pt x="1493" y="1066"/>
                      <a:pt x="1549" y="1094"/>
                      <a:pt x="1604" y="1135"/>
                    </a:cubicBezTo>
                    <a:cubicBezTo>
                      <a:pt x="1660" y="1163"/>
                      <a:pt x="1688" y="1219"/>
                      <a:pt x="1744" y="1247"/>
                    </a:cubicBezTo>
                    <a:lnTo>
                      <a:pt x="1883" y="1386"/>
                    </a:lnTo>
                    <a:lnTo>
                      <a:pt x="1953" y="1456"/>
                    </a:lnTo>
                    <a:lnTo>
                      <a:pt x="2023" y="1526"/>
                    </a:lnTo>
                    <a:cubicBezTo>
                      <a:pt x="2037" y="1554"/>
                      <a:pt x="2079" y="1582"/>
                      <a:pt x="2093" y="1624"/>
                    </a:cubicBezTo>
                    <a:cubicBezTo>
                      <a:pt x="2107" y="1651"/>
                      <a:pt x="2148" y="1665"/>
                      <a:pt x="2162" y="1707"/>
                    </a:cubicBezTo>
                    <a:cubicBezTo>
                      <a:pt x="2218" y="1763"/>
                      <a:pt x="2246" y="1833"/>
                      <a:pt x="2302" y="1875"/>
                    </a:cubicBezTo>
                    <a:cubicBezTo>
                      <a:pt x="2316" y="1916"/>
                      <a:pt x="2330" y="1944"/>
                      <a:pt x="2372" y="1972"/>
                    </a:cubicBezTo>
                    <a:lnTo>
                      <a:pt x="2427" y="2070"/>
                    </a:lnTo>
                    <a:cubicBezTo>
                      <a:pt x="2455" y="2140"/>
                      <a:pt x="2511" y="2209"/>
                      <a:pt x="2525" y="2279"/>
                    </a:cubicBezTo>
                    <a:cubicBezTo>
                      <a:pt x="2567" y="2349"/>
                      <a:pt x="2595" y="2433"/>
                      <a:pt x="2609" y="2502"/>
                    </a:cubicBezTo>
                    <a:cubicBezTo>
                      <a:pt x="2637" y="2600"/>
                      <a:pt x="2664" y="2670"/>
                      <a:pt x="2678" y="2753"/>
                    </a:cubicBezTo>
                    <a:cubicBezTo>
                      <a:pt x="2706" y="2809"/>
                      <a:pt x="2706" y="2879"/>
                      <a:pt x="2720" y="2921"/>
                    </a:cubicBezTo>
                    <a:cubicBezTo>
                      <a:pt x="2776" y="2893"/>
                      <a:pt x="2804" y="2851"/>
                      <a:pt x="2860" y="2823"/>
                    </a:cubicBezTo>
                    <a:cubicBezTo>
                      <a:pt x="2916" y="2781"/>
                      <a:pt x="2943" y="2739"/>
                      <a:pt x="2999" y="2684"/>
                    </a:cubicBezTo>
                    <a:cubicBezTo>
                      <a:pt x="3027" y="2628"/>
                      <a:pt x="3083" y="2558"/>
                      <a:pt x="3125" y="2502"/>
                    </a:cubicBezTo>
                    <a:lnTo>
                      <a:pt x="3167" y="2405"/>
                    </a:lnTo>
                    <a:cubicBezTo>
                      <a:pt x="3195" y="2363"/>
                      <a:pt x="3208" y="2335"/>
                      <a:pt x="3208" y="2279"/>
                    </a:cubicBezTo>
                    <a:lnTo>
                      <a:pt x="3264" y="2014"/>
                    </a:lnTo>
                    <a:lnTo>
                      <a:pt x="3264" y="1721"/>
                    </a:lnTo>
                    <a:cubicBezTo>
                      <a:pt x="3236" y="1624"/>
                      <a:pt x="3222" y="1512"/>
                      <a:pt x="3195" y="1414"/>
                    </a:cubicBezTo>
                    <a:cubicBezTo>
                      <a:pt x="3167" y="1359"/>
                      <a:pt x="3153" y="1303"/>
                      <a:pt x="3125" y="1247"/>
                    </a:cubicBezTo>
                    <a:cubicBezTo>
                      <a:pt x="3097" y="1205"/>
                      <a:pt x="3069" y="1149"/>
                      <a:pt x="3027" y="1107"/>
                    </a:cubicBezTo>
                    <a:cubicBezTo>
                      <a:pt x="2846" y="801"/>
                      <a:pt x="2511" y="522"/>
                      <a:pt x="2176" y="340"/>
                    </a:cubicBezTo>
                    <a:cubicBezTo>
                      <a:pt x="1828" y="173"/>
                      <a:pt x="1465" y="89"/>
                      <a:pt x="1144" y="33"/>
                    </a:cubicBezTo>
                    <a:cubicBezTo>
                      <a:pt x="967" y="10"/>
                      <a:pt x="804" y="0"/>
                      <a:pt x="657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16"/>
              <p:cNvSpPr/>
              <p:nvPr/>
            </p:nvSpPr>
            <p:spPr>
              <a:xfrm>
                <a:off x="753635" y="2847604"/>
                <a:ext cx="196490" cy="22835"/>
              </a:xfrm>
              <a:custGeom>
                <a:avLst/>
                <a:gdLst/>
                <a:ahLst/>
                <a:cxnLst/>
                <a:rect l="l" t="t" r="r" b="b"/>
                <a:pathLst>
                  <a:path w="4535" h="527" extrusionOk="0">
                    <a:moveTo>
                      <a:pt x="4534" y="0"/>
                    </a:moveTo>
                    <a:lnTo>
                      <a:pt x="1" y="182"/>
                    </a:lnTo>
                    <a:cubicBezTo>
                      <a:pt x="693" y="399"/>
                      <a:pt x="1460" y="526"/>
                      <a:pt x="2211" y="526"/>
                    </a:cubicBezTo>
                    <a:cubicBezTo>
                      <a:pt x="3048" y="526"/>
                      <a:pt x="3865" y="368"/>
                      <a:pt x="453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16"/>
              <p:cNvSpPr/>
              <p:nvPr/>
            </p:nvSpPr>
            <p:spPr>
              <a:xfrm>
                <a:off x="750602" y="2816145"/>
                <a:ext cx="203726" cy="102519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2366" extrusionOk="0">
                    <a:moveTo>
                      <a:pt x="3065" y="1"/>
                    </a:moveTo>
                    <a:cubicBezTo>
                      <a:pt x="3003" y="1"/>
                      <a:pt x="2940" y="5"/>
                      <a:pt x="2874" y="15"/>
                    </a:cubicBezTo>
                    <a:cubicBezTo>
                      <a:pt x="2651" y="43"/>
                      <a:pt x="2372" y="140"/>
                      <a:pt x="2079" y="238"/>
                    </a:cubicBezTo>
                    <a:cubicBezTo>
                      <a:pt x="1786" y="350"/>
                      <a:pt x="1452" y="447"/>
                      <a:pt x="1159" y="559"/>
                    </a:cubicBezTo>
                    <a:cubicBezTo>
                      <a:pt x="838" y="657"/>
                      <a:pt x="559" y="726"/>
                      <a:pt x="350" y="782"/>
                    </a:cubicBezTo>
                    <a:lnTo>
                      <a:pt x="1" y="866"/>
                    </a:lnTo>
                    <a:cubicBezTo>
                      <a:pt x="1" y="866"/>
                      <a:pt x="85" y="977"/>
                      <a:pt x="266" y="1131"/>
                    </a:cubicBezTo>
                    <a:cubicBezTo>
                      <a:pt x="419" y="1284"/>
                      <a:pt x="671" y="1493"/>
                      <a:pt x="977" y="1689"/>
                    </a:cubicBezTo>
                    <a:cubicBezTo>
                      <a:pt x="1298" y="1884"/>
                      <a:pt x="1661" y="2065"/>
                      <a:pt x="2037" y="2191"/>
                    </a:cubicBezTo>
                    <a:cubicBezTo>
                      <a:pt x="2391" y="2305"/>
                      <a:pt x="2714" y="2365"/>
                      <a:pt x="3000" y="2365"/>
                    </a:cubicBezTo>
                    <a:cubicBezTo>
                      <a:pt x="3097" y="2365"/>
                      <a:pt x="3190" y="2359"/>
                      <a:pt x="3279" y="2344"/>
                    </a:cubicBezTo>
                    <a:cubicBezTo>
                      <a:pt x="3823" y="2275"/>
                      <a:pt x="4213" y="1982"/>
                      <a:pt x="4423" y="1689"/>
                    </a:cubicBezTo>
                    <a:cubicBezTo>
                      <a:pt x="4632" y="1396"/>
                      <a:pt x="4674" y="1075"/>
                      <a:pt x="4702" y="880"/>
                    </a:cubicBezTo>
                    <a:lnTo>
                      <a:pt x="4702" y="880"/>
                    </a:lnTo>
                    <a:cubicBezTo>
                      <a:pt x="4646" y="936"/>
                      <a:pt x="4590" y="977"/>
                      <a:pt x="4534" y="1019"/>
                    </a:cubicBezTo>
                    <a:cubicBezTo>
                      <a:pt x="4465" y="1089"/>
                      <a:pt x="4395" y="1145"/>
                      <a:pt x="4311" y="1201"/>
                    </a:cubicBezTo>
                    <a:cubicBezTo>
                      <a:pt x="4227" y="1256"/>
                      <a:pt x="4158" y="1298"/>
                      <a:pt x="4060" y="1340"/>
                    </a:cubicBezTo>
                    <a:cubicBezTo>
                      <a:pt x="4032" y="1354"/>
                      <a:pt x="3976" y="1396"/>
                      <a:pt x="3948" y="1410"/>
                    </a:cubicBezTo>
                    <a:lnTo>
                      <a:pt x="3809" y="1466"/>
                    </a:lnTo>
                    <a:lnTo>
                      <a:pt x="3669" y="1507"/>
                    </a:lnTo>
                    <a:cubicBezTo>
                      <a:pt x="3614" y="1535"/>
                      <a:pt x="3572" y="1549"/>
                      <a:pt x="3530" y="1549"/>
                    </a:cubicBezTo>
                    <a:cubicBezTo>
                      <a:pt x="3474" y="1563"/>
                      <a:pt x="3432" y="1563"/>
                      <a:pt x="3390" y="1577"/>
                    </a:cubicBezTo>
                    <a:cubicBezTo>
                      <a:pt x="3335" y="1605"/>
                      <a:pt x="3293" y="1605"/>
                      <a:pt x="3251" y="1605"/>
                    </a:cubicBezTo>
                    <a:cubicBezTo>
                      <a:pt x="3195" y="1605"/>
                      <a:pt x="3153" y="1619"/>
                      <a:pt x="3112" y="1619"/>
                    </a:cubicBezTo>
                    <a:cubicBezTo>
                      <a:pt x="3056" y="1619"/>
                      <a:pt x="3014" y="1633"/>
                      <a:pt x="2972" y="1633"/>
                    </a:cubicBezTo>
                    <a:cubicBezTo>
                      <a:pt x="2874" y="1633"/>
                      <a:pt x="2791" y="1647"/>
                      <a:pt x="2707" y="1647"/>
                    </a:cubicBezTo>
                    <a:cubicBezTo>
                      <a:pt x="2623" y="1647"/>
                      <a:pt x="2526" y="1647"/>
                      <a:pt x="2456" y="1633"/>
                    </a:cubicBezTo>
                    <a:cubicBezTo>
                      <a:pt x="2372" y="1633"/>
                      <a:pt x="2302" y="1619"/>
                      <a:pt x="2233" y="1605"/>
                    </a:cubicBezTo>
                    <a:lnTo>
                      <a:pt x="2024" y="1549"/>
                    </a:lnTo>
                    <a:cubicBezTo>
                      <a:pt x="1884" y="1507"/>
                      <a:pt x="1786" y="1480"/>
                      <a:pt x="1675" y="1424"/>
                    </a:cubicBezTo>
                    <a:cubicBezTo>
                      <a:pt x="1577" y="1368"/>
                      <a:pt x="1480" y="1340"/>
                      <a:pt x="1410" y="1298"/>
                    </a:cubicBezTo>
                    <a:cubicBezTo>
                      <a:pt x="1340" y="1270"/>
                      <a:pt x="1298" y="1228"/>
                      <a:pt x="1256" y="1201"/>
                    </a:cubicBezTo>
                    <a:cubicBezTo>
                      <a:pt x="1228" y="1187"/>
                      <a:pt x="1201" y="1159"/>
                      <a:pt x="1201" y="1159"/>
                    </a:cubicBezTo>
                    <a:lnTo>
                      <a:pt x="1270" y="1159"/>
                    </a:lnTo>
                    <a:cubicBezTo>
                      <a:pt x="1312" y="1159"/>
                      <a:pt x="1382" y="1159"/>
                      <a:pt x="1452" y="1187"/>
                    </a:cubicBezTo>
                    <a:cubicBezTo>
                      <a:pt x="1521" y="1187"/>
                      <a:pt x="1619" y="1201"/>
                      <a:pt x="1717" y="1201"/>
                    </a:cubicBezTo>
                    <a:lnTo>
                      <a:pt x="2037" y="1201"/>
                    </a:lnTo>
                    <a:cubicBezTo>
                      <a:pt x="2163" y="1201"/>
                      <a:pt x="2302" y="1187"/>
                      <a:pt x="2442" y="1159"/>
                    </a:cubicBezTo>
                    <a:cubicBezTo>
                      <a:pt x="2512" y="1159"/>
                      <a:pt x="2581" y="1145"/>
                      <a:pt x="2651" y="1131"/>
                    </a:cubicBezTo>
                    <a:cubicBezTo>
                      <a:pt x="2693" y="1131"/>
                      <a:pt x="2721" y="1117"/>
                      <a:pt x="2763" y="1117"/>
                    </a:cubicBezTo>
                    <a:cubicBezTo>
                      <a:pt x="2791" y="1117"/>
                      <a:pt x="2833" y="1089"/>
                      <a:pt x="2860" y="1089"/>
                    </a:cubicBezTo>
                    <a:cubicBezTo>
                      <a:pt x="2902" y="1089"/>
                      <a:pt x="2930" y="1075"/>
                      <a:pt x="2972" y="1075"/>
                    </a:cubicBezTo>
                    <a:cubicBezTo>
                      <a:pt x="3000" y="1061"/>
                      <a:pt x="3042" y="1061"/>
                      <a:pt x="3070" y="1047"/>
                    </a:cubicBezTo>
                    <a:cubicBezTo>
                      <a:pt x="3112" y="1019"/>
                      <a:pt x="3139" y="1019"/>
                      <a:pt x="3181" y="1005"/>
                    </a:cubicBezTo>
                    <a:cubicBezTo>
                      <a:pt x="3209" y="991"/>
                      <a:pt x="3251" y="991"/>
                      <a:pt x="3279" y="977"/>
                    </a:cubicBezTo>
                    <a:cubicBezTo>
                      <a:pt x="3349" y="949"/>
                      <a:pt x="3432" y="922"/>
                      <a:pt x="3502" y="880"/>
                    </a:cubicBezTo>
                    <a:lnTo>
                      <a:pt x="3711" y="782"/>
                    </a:lnTo>
                    <a:cubicBezTo>
                      <a:pt x="3781" y="740"/>
                      <a:pt x="3851" y="712"/>
                      <a:pt x="3921" y="657"/>
                    </a:cubicBezTo>
                    <a:cubicBezTo>
                      <a:pt x="3990" y="629"/>
                      <a:pt x="4046" y="573"/>
                      <a:pt x="4116" y="531"/>
                    </a:cubicBezTo>
                    <a:cubicBezTo>
                      <a:pt x="4172" y="503"/>
                      <a:pt x="4200" y="461"/>
                      <a:pt x="4241" y="433"/>
                    </a:cubicBezTo>
                    <a:cubicBezTo>
                      <a:pt x="4158" y="378"/>
                      <a:pt x="4060" y="322"/>
                      <a:pt x="3962" y="280"/>
                    </a:cubicBezTo>
                    <a:cubicBezTo>
                      <a:pt x="3851" y="224"/>
                      <a:pt x="3753" y="168"/>
                      <a:pt x="3628" y="113"/>
                    </a:cubicBezTo>
                    <a:cubicBezTo>
                      <a:pt x="3457" y="48"/>
                      <a:pt x="3269" y="1"/>
                      <a:pt x="306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16"/>
              <p:cNvSpPr/>
              <p:nvPr/>
            </p:nvSpPr>
            <p:spPr>
              <a:xfrm>
                <a:off x="802599" y="2889289"/>
                <a:ext cx="167461" cy="147539"/>
              </a:xfrm>
              <a:custGeom>
                <a:avLst/>
                <a:gdLst/>
                <a:ahLst/>
                <a:cxnLst/>
                <a:rect l="l" t="t" r="r" b="b"/>
                <a:pathLst>
                  <a:path w="3865" h="3405" extrusionOk="0">
                    <a:moveTo>
                      <a:pt x="3585" y="1"/>
                    </a:moveTo>
                    <a:lnTo>
                      <a:pt x="1" y="3404"/>
                    </a:lnTo>
                    <a:cubicBezTo>
                      <a:pt x="1842" y="3376"/>
                      <a:pt x="3864" y="2093"/>
                      <a:pt x="35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16"/>
              <p:cNvSpPr/>
              <p:nvPr/>
            </p:nvSpPr>
            <p:spPr>
              <a:xfrm>
                <a:off x="803813" y="2886862"/>
                <a:ext cx="194627" cy="164437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3795" extrusionOk="0">
                    <a:moveTo>
                      <a:pt x="3725" y="1"/>
                    </a:moveTo>
                    <a:cubicBezTo>
                      <a:pt x="3767" y="71"/>
                      <a:pt x="3781" y="154"/>
                      <a:pt x="3822" y="238"/>
                    </a:cubicBezTo>
                    <a:cubicBezTo>
                      <a:pt x="3836" y="294"/>
                      <a:pt x="3850" y="350"/>
                      <a:pt x="3850" y="405"/>
                    </a:cubicBezTo>
                    <a:cubicBezTo>
                      <a:pt x="3864" y="447"/>
                      <a:pt x="3864" y="503"/>
                      <a:pt x="3892" y="573"/>
                    </a:cubicBezTo>
                    <a:cubicBezTo>
                      <a:pt x="3906" y="698"/>
                      <a:pt x="3906" y="796"/>
                      <a:pt x="3906" y="922"/>
                    </a:cubicBezTo>
                    <a:cubicBezTo>
                      <a:pt x="3892" y="1173"/>
                      <a:pt x="3850" y="1410"/>
                      <a:pt x="3753" y="1633"/>
                    </a:cubicBezTo>
                    <a:cubicBezTo>
                      <a:pt x="3725" y="1689"/>
                      <a:pt x="3697" y="1745"/>
                      <a:pt x="3669" y="1814"/>
                    </a:cubicBezTo>
                    <a:cubicBezTo>
                      <a:pt x="3641" y="1870"/>
                      <a:pt x="3627" y="1926"/>
                      <a:pt x="3585" y="1968"/>
                    </a:cubicBezTo>
                    <a:cubicBezTo>
                      <a:pt x="3557" y="2024"/>
                      <a:pt x="3515" y="2079"/>
                      <a:pt x="3502" y="2121"/>
                    </a:cubicBezTo>
                    <a:cubicBezTo>
                      <a:pt x="3474" y="2177"/>
                      <a:pt x="3432" y="2219"/>
                      <a:pt x="3404" y="2261"/>
                    </a:cubicBezTo>
                    <a:cubicBezTo>
                      <a:pt x="3320" y="2358"/>
                      <a:pt x="3250" y="2442"/>
                      <a:pt x="3167" y="2512"/>
                    </a:cubicBezTo>
                    <a:cubicBezTo>
                      <a:pt x="3139" y="2540"/>
                      <a:pt x="3097" y="2581"/>
                      <a:pt x="3055" y="2609"/>
                    </a:cubicBezTo>
                    <a:cubicBezTo>
                      <a:pt x="3013" y="2651"/>
                      <a:pt x="2958" y="2679"/>
                      <a:pt x="2930" y="2707"/>
                    </a:cubicBezTo>
                    <a:cubicBezTo>
                      <a:pt x="2888" y="2735"/>
                      <a:pt x="2846" y="2749"/>
                      <a:pt x="2804" y="2791"/>
                    </a:cubicBezTo>
                    <a:cubicBezTo>
                      <a:pt x="2776" y="2805"/>
                      <a:pt x="2720" y="2846"/>
                      <a:pt x="2679" y="2860"/>
                    </a:cubicBezTo>
                    <a:cubicBezTo>
                      <a:pt x="2595" y="2916"/>
                      <a:pt x="2525" y="2944"/>
                      <a:pt x="2441" y="2986"/>
                    </a:cubicBezTo>
                    <a:cubicBezTo>
                      <a:pt x="2288" y="3056"/>
                      <a:pt x="2149" y="3098"/>
                      <a:pt x="2009" y="3125"/>
                    </a:cubicBezTo>
                    <a:cubicBezTo>
                      <a:pt x="1939" y="3139"/>
                      <a:pt x="1884" y="3139"/>
                      <a:pt x="1814" y="3153"/>
                    </a:cubicBezTo>
                    <a:cubicBezTo>
                      <a:pt x="1758" y="3167"/>
                      <a:pt x="1702" y="3167"/>
                      <a:pt x="1660" y="3167"/>
                    </a:cubicBezTo>
                    <a:lnTo>
                      <a:pt x="1381" y="3167"/>
                    </a:lnTo>
                    <a:cubicBezTo>
                      <a:pt x="1381" y="3167"/>
                      <a:pt x="1395" y="3153"/>
                      <a:pt x="1451" y="3139"/>
                    </a:cubicBezTo>
                    <a:cubicBezTo>
                      <a:pt x="1493" y="3125"/>
                      <a:pt x="1549" y="3084"/>
                      <a:pt x="1632" y="3056"/>
                    </a:cubicBezTo>
                    <a:cubicBezTo>
                      <a:pt x="1730" y="3014"/>
                      <a:pt x="1814" y="2958"/>
                      <a:pt x="1911" y="2888"/>
                    </a:cubicBezTo>
                    <a:cubicBezTo>
                      <a:pt x="1967" y="2860"/>
                      <a:pt x="2023" y="2833"/>
                      <a:pt x="2093" y="2791"/>
                    </a:cubicBezTo>
                    <a:cubicBezTo>
                      <a:pt x="2149" y="2749"/>
                      <a:pt x="2218" y="2707"/>
                      <a:pt x="2260" y="2665"/>
                    </a:cubicBezTo>
                    <a:cubicBezTo>
                      <a:pt x="2386" y="2581"/>
                      <a:pt x="2511" y="2470"/>
                      <a:pt x="2637" y="2358"/>
                    </a:cubicBezTo>
                    <a:cubicBezTo>
                      <a:pt x="2679" y="2289"/>
                      <a:pt x="2748" y="2233"/>
                      <a:pt x="2804" y="2163"/>
                    </a:cubicBezTo>
                    <a:cubicBezTo>
                      <a:pt x="2818" y="2121"/>
                      <a:pt x="2860" y="2093"/>
                      <a:pt x="2888" y="2051"/>
                    </a:cubicBezTo>
                    <a:cubicBezTo>
                      <a:pt x="2916" y="2024"/>
                      <a:pt x="2944" y="1982"/>
                      <a:pt x="2958" y="1954"/>
                    </a:cubicBezTo>
                    <a:cubicBezTo>
                      <a:pt x="2985" y="1912"/>
                      <a:pt x="3013" y="1884"/>
                      <a:pt x="3027" y="1828"/>
                    </a:cubicBezTo>
                    <a:cubicBezTo>
                      <a:pt x="3055" y="1800"/>
                      <a:pt x="3069" y="1745"/>
                      <a:pt x="3097" y="1703"/>
                    </a:cubicBezTo>
                    <a:cubicBezTo>
                      <a:pt x="3125" y="1675"/>
                      <a:pt x="3139" y="1619"/>
                      <a:pt x="3153" y="1591"/>
                    </a:cubicBezTo>
                    <a:cubicBezTo>
                      <a:pt x="3167" y="1549"/>
                      <a:pt x="3195" y="1493"/>
                      <a:pt x="3209" y="1466"/>
                    </a:cubicBezTo>
                    <a:cubicBezTo>
                      <a:pt x="3237" y="1382"/>
                      <a:pt x="3264" y="1284"/>
                      <a:pt x="3278" y="1201"/>
                    </a:cubicBezTo>
                    <a:cubicBezTo>
                      <a:pt x="3278" y="1145"/>
                      <a:pt x="3292" y="1117"/>
                      <a:pt x="3292" y="1061"/>
                    </a:cubicBezTo>
                    <a:lnTo>
                      <a:pt x="3306" y="922"/>
                    </a:lnTo>
                    <a:cubicBezTo>
                      <a:pt x="3334" y="754"/>
                      <a:pt x="3306" y="573"/>
                      <a:pt x="3278" y="405"/>
                    </a:cubicBezTo>
                    <a:cubicBezTo>
                      <a:pt x="3264" y="336"/>
                      <a:pt x="3237" y="280"/>
                      <a:pt x="3223" y="224"/>
                    </a:cubicBezTo>
                    <a:cubicBezTo>
                      <a:pt x="3097" y="350"/>
                      <a:pt x="2916" y="503"/>
                      <a:pt x="2679" y="698"/>
                    </a:cubicBezTo>
                    <a:cubicBezTo>
                      <a:pt x="2595" y="782"/>
                      <a:pt x="2511" y="852"/>
                      <a:pt x="2428" y="936"/>
                    </a:cubicBezTo>
                    <a:cubicBezTo>
                      <a:pt x="2330" y="1033"/>
                      <a:pt x="2260" y="1117"/>
                      <a:pt x="2190" y="1214"/>
                    </a:cubicBezTo>
                    <a:cubicBezTo>
                      <a:pt x="2149" y="1312"/>
                      <a:pt x="2093" y="1410"/>
                      <a:pt x="2023" y="1521"/>
                    </a:cubicBezTo>
                    <a:cubicBezTo>
                      <a:pt x="1953" y="1633"/>
                      <a:pt x="1884" y="1758"/>
                      <a:pt x="1800" y="1884"/>
                    </a:cubicBezTo>
                    <a:cubicBezTo>
                      <a:pt x="1618" y="2149"/>
                      <a:pt x="1381" y="2428"/>
                      <a:pt x="1116" y="2665"/>
                    </a:cubicBezTo>
                    <a:cubicBezTo>
                      <a:pt x="851" y="2916"/>
                      <a:pt x="572" y="3098"/>
                      <a:pt x="363" y="3237"/>
                    </a:cubicBezTo>
                    <a:cubicBezTo>
                      <a:pt x="265" y="3307"/>
                      <a:pt x="168" y="3363"/>
                      <a:pt x="98" y="3404"/>
                    </a:cubicBezTo>
                    <a:lnTo>
                      <a:pt x="0" y="3446"/>
                    </a:lnTo>
                    <a:lnTo>
                      <a:pt x="98" y="3502"/>
                    </a:lnTo>
                    <a:cubicBezTo>
                      <a:pt x="168" y="3544"/>
                      <a:pt x="265" y="3572"/>
                      <a:pt x="405" y="3628"/>
                    </a:cubicBezTo>
                    <a:cubicBezTo>
                      <a:pt x="656" y="3711"/>
                      <a:pt x="1019" y="3795"/>
                      <a:pt x="1479" y="3795"/>
                    </a:cubicBezTo>
                    <a:cubicBezTo>
                      <a:pt x="1925" y="3795"/>
                      <a:pt x="2455" y="3725"/>
                      <a:pt x="2944" y="3502"/>
                    </a:cubicBezTo>
                    <a:cubicBezTo>
                      <a:pt x="3195" y="3404"/>
                      <a:pt x="3432" y="3265"/>
                      <a:pt x="3641" y="3084"/>
                    </a:cubicBezTo>
                    <a:cubicBezTo>
                      <a:pt x="3836" y="2902"/>
                      <a:pt x="4004" y="2707"/>
                      <a:pt x="4143" y="2484"/>
                    </a:cubicBezTo>
                    <a:cubicBezTo>
                      <a:pt x="4352" y="2149"/>
                      <a:pt x="4464" y="1814"/>
                      <a:pt x="4478" y="1507"/>
                    </a:cubicBezTo>
                    <a:cubicBezTo>
                      <a:pt x="4492" y="1201"/>
                      <a:pt x="4450" y="922"/>
                      <a:pt x="4352" y="712"/>
                    </a:cubicBezTo>
                    <a:cubicBezTo>
                      <a:pt x="4185" y="294"/>
                      <a:pt x="3906" y="113"/>
                      <a:pt x="372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16"/>
              <p:cNvSpPr/>
              <p:nvPr/>
            </p:nvSpPr>
            <p:spPr>
              <a:xfrm>
                <a:off x="1006907" y="2911647"/>
                <a:ext cx="90078" cy="181379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4186" extrusionOk="0">
                    <a:moveTo>
                      <a:pt x="0" y="1"/>
                    </a:moveTo>
                    <a:lnTo>
                      <a:pt x="781" y="4185"/>
                    </a:lnTo>
                    <a:cubicBezTo>
                      <a:pt x="2079" y="3139"/>
                      <a:pt x="1046" y="866"/>
                      <a:pt x="0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16"/>
              <p:cNvSpPr/>
              <p:nvPr/>
            </p:nvSpPr>
            <p:spPr>
              <a:xfrm>
                <a:off x="997244" y="2902288"/>
                <a:ext cx="109402" cy="187099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4318" extrusionOk="0">
                    <a:moveTo>
                      <a:pt x="781" y="0"/>
                    </a:moveTo>
                    <a:cubicBezTo>
                      <a:pt x="597" y="0"/>
                      <a:pt x="442" y="36"/>
                      <a:pt x="335" y="77"/>
                    </a:cubicBezTo>
                    <a:cubicBezTo>
                      <a:pt x="405" y="119"/>
                      <a:pt x="474" y="133"/>
                      <a:pt x="516" y="175"/>
                    </a:cubicBezTo>
                    <a:cubicBezTo>
                      <a:pt x="614" y="217"/>
                      <a:pt x="697" y="273"/>
                      <a:pt x="767" y="328"/>
                    </a:cubicBezTo>
                    <a:cubicBezTo>
                      <a:pt x="837" y="384"/>
                      <a:pt x="921" y="440"/>
                      <a:pt x="990" y="524"/>
                    </a:cubicBezTo>
                    <a:cubicBezTo>
                      <a:pt x="1130" y="663"/>
                      <a:pt x="1269" y="803"/>
                      <a:pt x="1381" y="956"/>
                    </a:cubicBezTo>
                    <a:cubicBezTo>
                      <a:pt x="1409" y="984"/>
                      <a:pt x="1423" y="1040"/>
                      <a:pt x="1465" y="1082"/>
                    </a:cubicBezTo>
                    <a:cubicBezTo>
                      <a:pt x="1479" y="1110"/>
                      <a:pt x="1520" y="1165"/>
                      <a:pt x="1534" y="1193"/>
                    </a:cubicBezTo>
                    <a:cubicBezTo>
                      <a:pt x="1548" y="1235"/>
                      <a:pt x="1590" y="1277"/>
                      <a:pt x="1604" y="1319"/>
                    </a:cubicBezTo>
                    <a:cubicBezTo>
                      <a:pt x="1618" y="1347"/>
                      <a:pt x="1632" y="1402"/>
                      <a:pt x="1660" y="1444"/>
                    </a:cubicBezTo>
                    <a:cubicBezTo>
                      <a:pt x="1688" y="1528"/>
                      <a:pt x="1730" y="1612"/>
                      <a:pt x="1744" y="1695"/>
                    </a:cubicBezTo>
                    <a:cubicBezTo>
                      <a:pt x="1771" y="1793"/>
                      <a:pt x="1799" y="1877"/>
                      <a:pt x="1813" y="1960"/>
                    </a:cubicBezTo>
                    <a:cubicBezTo>
                      <a:pt x="1827" y="2044"/>
                      <a:pt x="1841" y="2114"/>
                      <a:pt x="1841" y="2212"/>
                    </a:cubicBezTo>
                    <a:lnTo>
                      <a:pt x="1841" y="2435"/>
                    </a:lnTo>
                    <a:cubicBezTo>
                      <a:pt x="1841" y="2504"/>
                      <a:pt x="1827" y="2574"/>
                      <a:pt x="1827" y="2644"/>
                    </a:cubicBezTo>
                    <a:cubicBezTo>
                      <a:pt x="1813" y="2714"/>
                      <a:pt x="1813" y="2769"/>
                      <a:pt x="1799" y="2839"/>
                    </a:cubicBezTo>
                    <a:cubicBezTo>
                      <a:pt x="1758" y="2951"/>
                      <a:pt x="1730" y="3048"/>
                      <a:pt x="1688" y="3118"/>
                    </a:cubicBezTo>
                    <a:cubicBezTo>
                      <a:pt x="1660" y="3188"/>
                      <a:pt x="1618" y="3230"/>
                      <a:pt x="1604" y="3286"/>
                    </a:cubicBezTo>
                    <a:cubicBezTo>
                      <a:pt x="1590" y="3327"/>
                      <a:pt x="1562" y="3341"/>
                      <a:pt x="1562" y="3341"/>
                    </a:cubicBezTo>
                    <a:lnTo>
                      <a:pt x="1562" y="3272"/>
                    </a:lnTo>
                    <a:lnTo>
                      <a:pt x="1562" y="3104"/>
                    </a:lnTo>
                    <a:lnTo>
                      <a:pt x="1562" y="2979"/>
                    </a:lnTo>
                    <a:cubicBezTo>
                      <a:pt x="1562" y="2923"/>
                      <a:pt x="1562" y="2895"/>
                      <a:pt x="1548" y="2825"/>
                    </a:cubicBezTo>
                    <a:cubicBezTo>
                      <a:pt x="1548" y="2769"/>
                      <a:pt x="1534" y="2714"/>
                      <a:pt x="1520" y="2644"/>
                    </a:cubicBezTo>
                    <a:cubicBezTo>
                      <a:pt x="1493" y="2588"/>
                      <a:pt x="1493" y="2518"/>
                      <a:pt x="1479" y="2477"/>
                    </a:cubicBezTo>
                    <a:cubicBezTo>
                      <a:pt x="1451" y="2351"/>
                      <a:pt x="1409" y="2212"/>
                      <a:pt x="1353" y="2086"/>
                    </a:cubicBezTo>
                    <a:cubicBezTo>
                      <a:pt x="1325" y="2016"/>
                      <a:pt x="1311" y="1946"/>
                      <a:pt x="1269" y="1877"/>
                    </a:cubicBezTo>
                    <a:lnTo>
                      <a:pt x="1214" y="1779"/>
                    </a:lnTo>
                    <a:lnTo>
                      <a:pt x="1172" y="1668"/>
                    </a:lnTo>
                    <a:lnTo>
                      <a:pt x="1116" y="1570"/>
                    </a:lnTo>
                    <a:cubicBezTo>
                      <a:pt x="1102" y="1528"/>
                      <a:pt x="1074" y="1500"/>
                      <a:pt x="1046" y="1458"/>
                    </a:cubicBezTo>
                    <a:cubicBezTo>
                      <a:pt x="990" y="1389"/>
                      <a:pt x="962" y="1333"/>
                      <a:pt x="907" y="1263"/>
                    </a:cubicBezTo>
                    <a:cubicBezTo>
                      <a:pt x="851" y="1193"/>
                      <a:pt x="795" y="1137"/>
                      <a:pt x="753" y="1068"/>
                    </a:cubicBezTo>
                    <a:cubicBezTo>
                      <a:pt x="697" y="998"/>
                      <a:pt x="642" y="956"/>
                      <a:pt x="572" y="900"/>
                    </a:cubicBezTo>
                    <a:cubicBezTo>
                      <a:pt x="446" y="789"/>
                      <a:pt x="335" y="691"/>
                      <a:pt x="209" y="607"/>
                    </a:cubicBezTo>
                    <a:cubicBezTo>
                      <a:pt x="153" y="566"/>
                      <a:pt x="126" y="552"/>
                      <a:pt x="70" y="510"/>
                    </a:cubicBezTo>
                    <a:cubicBezTo>
                      <a:pt x="28" y="705"/>
                      <a:pt x="0" y="956"/>
                      <a:pt x="0" y="1193"/>
                    </a:cubicBezTo>
                    <a:cubicBezTo>
                      <a:pt x="0" y="1444"/>
                      <a:pt x="28" y="1681"/>
                      <a:pt x="153" y="1946"/>
                    </a:cubicBezTo>
                    <a:cubicBezTo>
                      <a:pt x="363" y="2351"/>
                      <a:pt x="795" y="2783"/>
                      <a:pt x="990" y="3272"/>
                    </a:cubicBezTo>
                    <a:cubicBezTo>
                      <a:pt x="1102" y="3509"/>
                      <a:pt x="1116" y="3774"/>
                      <a:pt x="1102" y="3983"/>
                    </a:cubicBezTo>
                    <a:cubicBezTo>
                      <a:pt x="1074" y="4095"/>
                      <a:pt x="1060" y="4178"/>
                      <a:pt x="1046" y="4234"/>
                    </a:cubicBezTo>
                    <a:cubicBezTo>
                      <a:pt x="1032" y="4276"/>
                      <a:pt x="1004" y="4318"/>
                      <a:pt x="1004" y="4318"/>
                    </a:cubicBezTo>
                    <a:cubicBezTo>
                      <a:pt x="1004" y="4318"/>
                      <a:pt x="1046" y="4318"/>
                      <a:pt x="1116" y="4304"/>
                    </a:cubicBezTo>
                    <a:cubicBezTo>
                      <a:pt x="1186" y="4276"/>
                      <a:pt x="1269" y="4262"/>
                      <a:pt x="1395" y="4206"/>
                    </a:cubicBezTo>
                    <a:cubicBezTo>
                      <a:pt x="1493" y="4164"/>
                      <a:pt x="1632" y="4095"/>
                      <a:pt x="1771" y="3969"/>
                    </a:cubicBezTo>
                    <a:cubicBezTo>
                      <a:pt x="1911" y="3844"/>
                      <a:pt x="2050" y="3690"/>
                      <a:pt x="2162" y="3495"/>
                    </a:cubicBezTo>
                    <a:cubicBezTo>
                      <a:pt x="2385" y="3118"/>
                      <a:pt x="2511" y="2630"/>
                      <a:pt x="2525" y="2156"/>
                    </a:cubicBezTo>
                    <a:cubicBezTo>
                      <a:pt x="2525" y="1933"/>
                      <a:pt x="2511" y="1681"/>
                      <a:pt x="2455" y="1472"/>
                    </a:cubicBezTo>
                    <a:cubicBezTo>
                      <a:pt x="2399" y="1319"/>
                      <a:pt x="2329" y="1124"/>
                      <a:pt x="2246" y="956"/>
                    </a:cubicBezTo>
                    <a:cubicBezTo>
                      <a:pt x="1981" y="426"/>
                      <a:pt x="1562" y="175"/>
                      <a:pt x="1200" y="63"/>
                    </a:cubicBezTo>
                    <a:cubicBezTo>
                      <a:pt x="1051" y="18"/>
                      <a:pt x="909" y="0"/>
                      <a:pt x="781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3" name="Google Shape;1983;p16"/>
            <p:cNvSpPr/>
            <p:nvPr/>
          </p:nvSpPr>
          <p:spPr>
            <a:xfrm>
              <a:off x="898708" y="2546062"/>
              <a:ext cx="31456" cy="28078"/>
            </a:xfrm>
            <a:custGeom>
              <a:avLst/>
              <a:gdLst/>
              <a:ahLst/>
              <a:cxnLst/>
              <a:rect l="l" t="t" r="r" b="b"/>
              <a:pathLst>
                <a:path w="726" h="648" extrusionOk="0">
                  <a:moveTo>
                    <a:pt x="355" y="1"/>
                  </a:moveTo>
                  <a:cubicBezTo>
                    <a:pt x="255" y="1"/>
                    <a:pt x="161" y="48"/>
                    <a:pt x="112" y="138"/>
                  </a:cubicBezTo>
                  <a:cubicBezTo>
                    <a:pt x="0" y="292"/>
                    <a:pt x="42" y="487"/>
                    <a:pt x="182" y="585"/>
                  </a:cubicBezTo>
                  <a:cubicBezTo>
                    <a:pt x="241" y="626"/>
                    <a:pt x="311" y="648"/>
                    <a:pt x="380" y="648"/>
                  </a:cubicBezTo>
                  <a:cubicBezTo>
                    <a:pt x="472" y="648"/>
                    <a:pt x="564" y="609"/>
                    <a:pt x="628" y="529"/>
                  </a:cubicBezTo>
                  <a:cubicBezTo>
                    <a:pt x="726" y="403"/>
                    <a:pt x="698" y="180"/>
                    <a:pt x="558" y="69"/>
                  </a:cubicBezTo>
                  <a:cubicBezTo>
                    <a:pt x="496" y="23"/>
                    <a:pt x="424" y="1"/>
                    <a:pt x="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6"/>
            <p:cNvSpPr/>
            <p:nvPr/>
          </p:nvSpPr>
          <p:spPr>
            <a:xfrm>
              <a:off x="930123" y="2575007"/>
              <a:ext cx="27253" cy="23528"/>
            </a:xfrm>
            <a:custGeom>
              <a:avLst/>
              <a:gdLst/>
              <a:ahLst/>
              <a:cxnLst/>
              <a:rect l="l" t="t" r="r" b="b"/>
              <a:pathLst>
                <a:path w="629" h="543" extrusionOk="0">
                  <a:moveTo>
                    <a:pt x="308" y="0"/>
                  </a:moveTo>
                  <a:cubicBezTo>
                    <a:pt x="238" y="0"/>
                    <a:pt x="168" y="14"/>
                    <a:pt x="112" y="70"/>
                  </a:cubicBezTo>
                  <a:cubicBezTo>
                    <a:pt x="15" y="168"/>
                    <a:pt x="1" y="349"/>
                    <a:pt x="98" y="447"/>
                  </a:cubicBezTo>
                  <a:cubicBezTo>
                    <a:pt x="146" y="511"/>
                    <a:pt x="226" y="542"/>
                    <a:pt x="309" y="542"/>
                  </a:cubicBezTo>
                  <a:cubicBezTo>
                    <a:pt x="371" y="542"/>
                    <a:pt x="435" y="525"/>
                    <a:pt x="489" y="489"/>
                  </a:cubicBezTo>
                  <a:cubicBezTo>
                    <a:pt x="587" y="419"/>
                    <a:pt x="628" y="224"/>
                    <a:pt x="503" y="98"/>
                  </a:cubicBezTo>
                  <a:cubicBezTo>
                    <a:pt x="447" y="28"/>
                    <a:pt x="377" y="0"/>
                    <a:pt x="3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6"/>
            <p:cNvSpPr/>
            <p:nvPr/>
          </p:nvSpPr>
          <p:spPr>
            <a:xfrm>
              <a:off x="951269" y="2606466"/>
              <a:ext cx="23007" cy="20062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59" y="0"/>
                  </a:moveTo>
                  <a:cubicBezTo>
                    <a:pt x="222" y="0"/>
                    <a:pt x="186" y="10"/>
                    <a:pt x="154" y="28"/>
                  </a:cubicBezTo>
                  <a:cubicBezTo>
                    <a:pt x="43" y="84"/>
                    <a:pt x="1" y="237"/>
                    <a:pt x="71" y="335"/>
                  </a:cubicBezTo>
                  <a:cubicBezTo>
                    <a:pt x="102" y="418"/>
                    <a:pt x="187" y="462"/>
                    <a:pt x="280" y="462"/>
                  </a:cubicBezTo>
                  <a:cubicBezTo>
                    <a:pt x="312" y="462"/>
                    <a:pt x="345" y="457"/>
                    <a:pt x="378" y="446"/>
                  </a:cubicBezTo>
                  <a:cubicBezTo>
                    <a:pt x="489" y="404"/>
                    <a:pt x="531" y="251"/>
                    <a:pt x="461" y="125"/>
                  </a:cubicBezTo>
                  <a:cubicBezTo>
                    <a:pt x="414" y="41"/>
                    <a:pt x="335" y="0"/>
                    <a:pt x="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6"/>
            <p:cNvSpPr/>
            <p:nvPr/>
          </p:nvSpPr>
          <p:spPr>
            <a:xfrm>
              <a:off x="965179" y="2637924"/>
              <a:ext cx="18198" cy="16379"/>
            </a:xfrm>
            <a:custGeom>
              <a:avLst/>
              <a:gdLst/>
              <a:ahLst/>
              <a:cxnLst/>
              <a:rect l="l" t="t" r="r" b="b"/>
              <a:pathLst>
                <a:path w="420" h="378" extrusionOk="0">
                  <a:moveTo>
                    <a:pt x="222" y="1"/>
                  </a:moveTo>
                  <a:cubicBezTo>
                    <a:pt x="203" y="1"/>
                    <a:pt x="185" y="5"/>
                    <a:pt x="168" y="13"/>
                  </a:cubicBezTo>
                  <a:cubicBezTo>
                    <a:pt x="57" y="41"/>
                    <a:pt x="1" y="153"/>
                    <a:pt x="43" y="236"/>
                  </a:cubicBezTo>
                  <a:cubicBezTo>
                    <a:pt x="55" y="313"/>
                    <a:pt x="150" y="378"/>
                    <a:pt x="240" y="378"/>
                  </a:cubicBezTo>
                  <a:cubicBezTo>
                    <a:pt x="249" y="378"/>
                    <a:pt x="257" y="377"/>
                    <a:pt x="266" y="376"/>
                  </a:cubicBezTo>
                  <a:cubicBezTo>
                    <a:pt x="349" y="362"/>
                    <a:pt x="419" y="250"/>
                    <a:pt x="391" y="153"/>
                  </a:cubicBezTo>
                  <a:cubicBezTo>
                    <a:pt x="380" y="63"/>
                    <a:pt x="298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6"/>
            <p:cNvSpPr/>
            <p:nvPr/>
          </p:nvSpPr>
          <p:spPr>
            <a:xfrm>
              <a:off x="971245" y="2668083"/>
              <a:ext cx="13345" cy="12739"/>
            </a:xfrm>
            <a:custGeom>
              <a:avLst/>
              <a:gdLst/>
              <a:ahLst/>
              <a:cxnLst/>
              <a:rect l="l" t="t" r="r" b="b"/>
              <a:pathLst>
                <a:path w="308" h="294" extrusionOk="0">
                  <a:moveTo>
                    <a:pt x="140" y="1"/>
                  </a:moveTo>
                  <a:cubicBezTo>
                    <a:pt x="56" y="1"/>
                    <a:pt x="0" y="56"/>
                    <a:pt x="0" y="154"/>
                  </a:cubicBezTo>
                  <a:cubicBezTo>
                    <a:pt x="0" y="224"/>
                    <a:pt x="70" y="293"/>
                    <a:pt x="154" y="293"/>
                  </a:cubicBezTo>
                  <a:cubicBezTo>
                    <a:pt x="251" y="293"/>
                    <a:pt x="307" y="224"/>
                    <a:pt x="307" y="140"/>
                  </a:cubicBezTo>
                  <a:cubicBezTo>
                    <a:pt x="307" y="42"/>
                    <a:pt x="23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6"/>
            <p:cNvSpPr/>
            <p:nvPr/>
          </p:nvSpPr>
          <p:spPr>
            <a:xfrm>
              <a:off x="1261348" y="2405756"/>
              <a:ext cx="65901" cy="64128"/>
            </a:xfrm>
            <a:custGeom>
              <a:avLst/>
              <a:gdLst/>
              <a:ahLst/>
              <a:cxnLst/>
              <a:rect l="l" t="t" r="r" b="b"/>
              <a:pathLst>
                <a:path w="1521" h="1480" extrusionOk="0">
                  <a:moveTo>
                    <a:pt x="768" y="1"/>
                  </a:moveTo>
                  <a:cubicBezTo>
                    <a:pt x="558" y="1"/>
                    <a:pt x="349" y="85"/>
                    <a:pt x="210" y="224"/>
                  </a:cubicBezTo>
                  <a:cubicBezTo>
                    <a:pt x="70" y="364"/>
                    <a:pt x="1" y="559"/>
                    <a:pt x="28" y="768"/>
                  </a:cubicBezTo>
                  <a:cubicBezTo>
                    <a:pt x="28" y="963"/>
                    <a:pt x="112" y="1131"/>
                    <a:pt x="252" y="1270"/>
                  </a:cubicBezTo>
                  <a:cubicBezTo>
                    <a:pt x="391" y="1396"/>
                    <a:pt x="558" y="1479"/>
                    <a:pt x="754" y="1479"/>
                  </a:cubicBezTo>
                  <a:cubicBezTo>
                    <a:pt x="949" y="1479"/>
                    <a:pt x="1116" y="1410"/>
                    <a:pt x="1256" y="1270"/>
                  </a:cubicBezTo>
                  <a:cubicBezTo>
                    <a:pt x="1395" y="1145"/>
                    <a:pt x="1493" y="963"/>
                    <a:pt x="1507" y="768"/>
                  </a:cubicBezTo>
                  <a:cubicBezTo>
                    <a:pt x="1521" y="559"/>
                    <a:pt x="1451" y="364"/>
                    <a:pt x="1312" y="224"/>
                  </a:cubicBezTo>
                  <a:cubicBezTo>
                    <a:pt x="1172" y="85"/>
                    <a:pt x="977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6"/>
            <p:cNvSpPr/>
            <p:nvPr/>
          </p:nvSpPr>
          <p:spPr>
            <a:xfrm>
              <a:off x="1174296" y="2418755"/>
              <a:ext cx="56889" cy="55462"/>
            </a:xfrm>
            <a:custGeom>
              <a:avLst/>
              <a:gdLst/>
              <a:ahLst/>
              <a:cxnLst/>
              <a:rect l="l" t="t" r="r" b="b"/>
              <a:pathLst>
                <a:path w="1313" h="1280" extrusionOk="0">
                  <a:moveTo>
                    <a:pt x="632" y="0"/>
                  </a:moveTo>
                  <a:cubicBezTo>
                    <a:pt x="599" y="0"/>
                    <a:pt x="566" y="3"/>
                    <a:pt x="531" y="8"/>
                  </a:cubicBezTo>
                  <a:cubicBezTo>
                    <a:pt x="336" y="50"/>
                    <a:pt x="196" y="175"/>
                    <a:pt x="113" y="315"/>
                  </a:cubicBezTo>
                  <a:cubicBezTo>
                    <a:pt x="29" y="454"/>
                    <a:pt x="1" y="621"/>
                    <a:pt x="43" y="803"/>
                  </a:cubicBezTo>
                  <a:cubicBezTo>
                    <a:pt x="99" y="956"/>
                    <a:pt x="196" y="1096"/>
                    <a:pt x="336" y="1179"/>
                  </a:cubicBezTo>
                  <a:cubicBezTo>
                    <a:pt x="438" y="1241"/>
                    <a:pt x="555" y="1280"/>
                    <a:pt x="670" y="1280"/>
                  </a:cubicBezTo>
                  <a:cubicBezTo>
                    <a:pt x="713" y="1280"/>
                    <a:pt x="755" y="1274"/>
                    <a:pt x="796" y="1263"/>
                  </a:cubicBezTo>
                  <a:cubicBezTo>
                    <a:pt x="949" y="1235"/>
                    <a:pt x="1089" y="1152"/>
                    <a:pt x="1173" y="1012"/>
                  </a:cubicBezTo>
                  <a:cubicBezTo>
                    <a:pt x="1270" y="873"/>
                    <a:pt x="1312" y="705"/>
                    <a:pt x="1298" y="538"/>
                  </a:cubicBezTo>
                  <a:cubicBezTo>
                    <a:pt x="1284" y="356"/>
                    <a:pt x="1173" y="203"/>
                    <a:pt x="1033" y="119"/>
                  </a:cubicBezTo>
                  <a:cubicBezTo>
                    <a:pt x="918" y="50"/>
                    <a:pt x="785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6"/>
            <p:cNvSpPr/>
            <p:nvPr/>
          </p:nvSpPr>
          <p:spPr>
            <a:xfrm>
              <a:off x="1101196" y="2450517"/>
              <a:ext cx="48397" cy="46103"/>
            </a:xfrm>
            <a:custGeom>
              <a:avLst/>
              <a:gdLst/>
              <a:ahLst/>
              <a:cxnLst/>
              <a:rect l="l" t="t" r="r" b="b"/>
              <a:pathLst>
                <a:path w="1117" h="1064" extrusionOk="0">
                  <a:moveTo>
                    <a:pt x="544" y="0"/>
                  </a:moveTo>
                  <a:cubicBezTo>
                    <a:pt x="474" y="0"/>
                    <a:pt x="391" y="14"/>
                    <a:pt x="321" y="70"/>
                  </a:cubicBezTo>
                  <a:cubicBezTo>
                    <a:pt x="181" y="140"/>
                    <a:pt x="70" y="279"/>
                    <a:pt x="42" y="391"/>
                  </a:cubicBezTo>
                  <a:cubicBezTo>
                    <a:pt x="0" y="530"/>
                    <a:pt x="28" y="670"/>
                    <a:pt x="112" y="795"/>
                  </a:cubicBezTo>
                  <a:cubicBezTo>
                    <a:pt x="181" y="921"/>
                    <a:pt x="307" y="1004"/>
                    <a:pt x="447" y="1046"/>
                  </a:cubicBezTo>
                  <a:cubicBezTo>
                    <a:pt x="490" y="1057"/>
                    <a:pt x="537" y="1064"/>
                    <a:pt x="586" y="1064"/>
                  </a:cubicBezTo>
                  <a:cubicBezTo>
                    <a:pt x="664" y="1064"/>
                    <a:pt x="746" y="1047"/>
                    <a:pt x="823" y="1004"/>
                  </a:cubicBezTo>
                  <a:cubicBezTo>
                    <a:pt x="879" y="976"/>
                    <a:pt x="921" y="935"/>
                    <a:pt x="977" y="879"/>
                  </a:cubicBezTo>
                  <a:cubicBezTo>
                    <a:pt x="1018" y="837"/>
                    <a:pt x="1046" y="781"/>
                    <a:pt x="1074" y="711"/>
                  </a:cubicBezTo>
                  <a:cubicBezTo>
                    <a:pt x="1116" y="586"/>
                    <a:pt x="1116" y="432"/>
                    <a:pt x="1046" y="307"/>
                  </a:cubicBezTo>
                  <a:cubicBezTo>
                    <a:pt x="991" y="167"/>
                    <a:pt x="893" y="70"/>
                    <a:pt x="753" y="28"/>
                  </a:cubicBezTo>
                  <a:cubicBezTo>
                    <a:pt x="684" y="14"/>
                    <a:pt x="614" y="0"/>
                    <a:pt x="5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6"/>
            <p:cNvSpPr/>
            <p:nvPr/>
          </p:nvSpPr>
          <p:spPr>
            <a:xfrm>
              <a:off x="1047985" y="2497054"/>
              <a:ext cx="37522" cy="38217"/>
            </a:xfrm>
            <a:custGeom>
              <a:avLst/>
              <a:gdLst/>
              <a:ahLst/>
              <a:cxnLst/>
              <a:rect l="l" t="t" r="r" b="b"/>
              <a:pathLst>
                <a:path w="866" h="882" extrusionOk="0">
                  <a:moveTo>
                    <a:pt x="461" y="0"/>
                  </a:moveTo>
                  <a:cubicBezTo>
                    <a:pt x="363" y="0"/>
                    <a:pt x="238" y="56"/>
                    <a:pt x="140" y="140"/>
                  </a:cubicBezTo>
                  <a:cubicBezTo>
                    <a:pt x="43" y="223"/>
                    <a:pt x="1" y="349"/>
                    <a:pt x="15" y="474"/>
                  </a:cubicBezTo>
                  <a:cubicBezTo>
                    <a:pt x="15" y="600"/>
                    <a:pt x="70" y="698"/>
                    <a:pt x="168" y="767"/>
                  </a:cubicBezTo>
                  <a:cubicBezTo>
                    <a:pt x="241" y="840"/>
                    <a:pt x="335" y="882"/>
                    <a:pt x="423" y="882"/>
                  </a:cubicBezTo>
                  <a:cubicBezTo>
                    <a:pt x="436" y="882"/>
                    <a:pt x="449" y="881"/>
                    <a:pt x="461" y="879"/>
                  </a:cubicBezTo>
                  <a:cubicBezTo>
                    <a:pt x="573" y="879"/>
                    <a:pt x="670" y="823"/>
                    <a:pt x="740" y="753"/>
                  </a:cubicBezTo>
                  <a:cubicBezTo>
                    <a:pt x="810" y="670"/>
                    <a:pt x="865" y="572"/>
                    <a:pt x="865" y="460"/>
                  </a:cubicBezTo>
                  <a:cubicBezTo>
                    <a:pt x="865" y="349"/>
                    <a:pt x="838" y="223"/>
                    <a:pt x="768" y="140"/>
                  </a:cubicBezTo>
                  <a:cubicBezTo>
                    <a:pt x="670" y="56"/>
                    <a:pt x="573" y="0"/>
                    <a:pt x="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6"/>
            <p:cNvSpPr/>
            <p:nvPr/>
          </p:nvSpPr>
          <p:spPr>
            <a:xfrm>
              <a:off x="1012323" y="2554728"/>
              <a:ext cx="31499" cy="28728"/>
            </a:xfrm>
            <a:custGeom>
              <a:avLst/>
              <a:gdLst/>
              <a:ahLst/>
              <a:cxnLst/>
              <a:rect l="l" t="t" r="r" b="b"/>
              <a:pathLst>
                <a:path w="727" h="663" extrusionOk="0">
                  <a:moveTo>
                    <a:pt x="381" y="0"/>
                  </a:moveTo>
                  <a:cubicBezTo>
                    <a:pt x="351" y="0"/>
                    <a:pt x="322" y="4"/>
                    <a:pt x="294" y="8"/>
                  </a:cubicBezTo>
                  <a:cubicBezTo>
                    <a:pt x="210" y="36"/>
                    <a:pt x="140" y="106"/>
                    <a:pt x="84" y="190"/>
                  </a:cubicBezTo>
                  <a:cubicBezTo>
                    <a:pt x="1" y="357"/>
                    <a:pt x="70" y="566"/>
                    <a:pt x="238" y="636"/>
                  </a:cubicBezTo>
                  <a:cubicBezTo>
                    <a:pt x="289" y="654"/>
                    <a:pt x="341" y="663"/>
                    <a:pt x="390" y="663"/>
                  </a:cubicBezTo>
                  <a:cubicBezTo>
                    <a:pt x="527" y="663"/>
                    <a:pt x="647" y="595"/>
                    <a:pt x="698" y="482"/>
                  </a:cubicBezTo>
                  <a:cubicBezTo>
                    <a:pt x="726" y="413"/>
                    <a:pt x="726" y="329"/>
                    <a:pt x="712" y="245"/>
                  </a:cubicBezTo>
                  <a:cubicBezTo>
                    <a:pt x="698" y="148"/>
                    <a:pt x="642" y="78"/>
                    <a:pt x="559" y="50"/>
                  </a:cubicBezTo>
                  <a:cubicBezTo>
                    <a:pt x="503" y="13"/>
                    <a:pt x="441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6"/>
            <p:cNvSpPr/>
            <p:nvPr/>
          </p:nvSpPr>
          <p:spPr>
            <a:xfrm>
              <a:off x="452679" y="3796361"/>
              <a:ext cx="467950" cy="955985"/>
            </a:xfrm>
            <a:custGeom>
              <a:avLst/>
              <a:gdLst/>
              <a:ahLst/>
              <a:cxnLst/>
              <a:rect l="l" t="t" r="r" b="b"/>
              <a:pathLst>
                <a:path w="10671" h="21800" extrusionOk="0">
                  <a:moveTo>
                    <a:pt x="6462" y="1"/>
                  </a:moveTo>
                  <a:cubicBezTo>
                    <a:pt x="5793" y="1"/>
                    <a:pt x="5124" y="122"/>
                    <a:pt x="4506" y="360"/>
                  </a:cubicBezTo>
                  <a:cubicBezTo>
                    <a:pt x="3948" y="569"/>
                    <a:pt x="3390" y="876"/>
                    <a:pt x="2874" y="1295"/>
                  </a:cubicBezTo>
                  <a:cubicBezTo>
                    <a:pt x="2539" y="1574"/>
                    <a:pt x="2204" y="1881"/>
                    <a:pt x="1925" y="2243"/>
                  </a:cubicBezTo>
                  <a:cubicBezTo>
                    <a:pt x="1646" y="2620"/>
                    <a:pt x="1409" y="3038"/>
                    <a:pt x="1228" y="3457"/>
                  </a:cubicBezTo>
                  <a:cubicBezTo>
                    <a:pt x="851" y="4308"/>
                    <a:pt x="530" y="5214"/>
                    <a:pt x="321" y="6177"/>
                  </a:cubicBezTo>
                  <a:cubicBezTo>
                    <a:pt x="112" y="7125"/>
                    <a:pt x="0" y="8130"/>
                    <a:pt x="0" y="9120"/>
                  </a:cubicBezTo>
                  <a:cubicBezTo>
                    <a:pt x="0" y="10110"/>
                    <a:pt x="98" y="11101"/>
                    <a:pt x="293" y="12063"/>
                  </a:cubicBezTo>
                  <a:cubicBezTo>
                    <a:pt x="502" y="13026"/>
                    <a:pt x="795" y="13946"/>
                    <a:pt x="1186" y="14797"/>
                  </a:cubicBezTo>
                  <a:cubicBezTo>
                    <a:pt x="1925" y="16513"/>
                    <a:pt x="2999" y="17936"/>
                    <a:pt x="4045" y="18982"/>
                  </a:cubicBezTo>
                  <a:cubicBezTo>
                    <a:pt x="4561" y="19512"/>
                    <a:pt x="5091" y="19944"/>
                    <a:pt x="5580" y="20307"/>
                  </a:cubicBezTo>
                  <a:lnTo>
                    <a:pt x="5942" y="20572"/>
                  </a:lnTo>
                  <a:cubicBezTo>
                    <a:pt x="6068" y="20655"/>
                    <a:pt x="6166" y="20725"/>
                    <a:pt x="6277" y="20795"/>
                  </a:cubicBezTo>
                  <a:cubicBezTo>
                    <a:pt x="6500" y="20934"/>
                    <a:pt x="6696" y="21060"/>
                    <a:pt x="6877" y="21172"/>
                  </a:cubicBezTo>
                  <a:cubicBezTo>
                    <a:pt x="7072" y="21269"/>
                    <a:pt x="7254" y="21353"/>
                    <a:pt x="7393" y="21451"/>
                  </a:cubicBezTo>
                  <a:cubicBezTo>
                    <a:pt x="7526" y="21523"/>
                    <a:pt x="7638" y="21575"/>
                    <a:pt x="7730" y="21615"/>
                  </a:cubicBezTo>
                  <a:lnTo>
                    <a:pt x="7730" y="21615"/>
                  </a:lnTo>
                  <a:cubicBezTo>
                    <a:pt x="6898" y="21173"/>
                    <a:pt x="6104" y="20641"/>
                    <a:pt x="5384" y="20056"/>
                  </a:cubicBezTo>
                  <a:cubicBezTo>
                    <a:pt x="4561" y="19372"/>
                    <a:pt x="3850" y="18591"/>
                    <a:pt x="3292" y="17726"/>
                  </a:cubicBezTo>
                  <a:cubicBezTo>
                    <a:pt x="3153" y="17503"/>
                    <a:pt x="3027" y="17294"/>
                    <a:pt x="2929" y="17085"/>
                  </a:cubicBezTo>
                  <a:cubicBezTo>
                    <a:pt x="2874" y="16987"/>
                    <a:pt x="2818" y="16875"/>
                    <a:pt x="2762" y="16750"/>
                  </a:cubicBezTo>
                  <a:cubicBezTo>
                    <a:pt x="2720" y="16652"/>
                    <a:pt x="2678" y="16527"/>
                    <a:pt x="2623" y="16429"/>
                  </a:cubicBezTo>
                  <a:cubicBezTo>
                    <a:pt x="2581" y="16317"/>
                    <a:pt x="2539" y="16220"/>
                    <a:pt x="2483" y="16094"/>
                  </a:cubicBezTo>
                  <a:cubicBezTo>
                    <a:pt x="2441" y="15983"/>
                    <a:pt x="2399" y="15871"/>
                    <a:pt x="2344" y="15760"/>
                  </a:cubicBezTo>
                  <a:cubicBezTo>
                    <a:pt x="2302" y="15634"/>
                    <a:pt x="2246" y="15536"/>
                    <a:pt x="2204" y="15411"/>
                  </a:cubicBezTo>
                  <a:cubicBezTo>
                    <a:pt x="2162" y="15285"/>
                    <a:pt x="2106" y="15174"/>
                    <a:pt x="2051" y="15062"/>
                  </a:cubicBezTo>
                  <a:cubicBezTo>
                    <a:pt x="2013" y="14995"/>
                    <a:pt x="1961" y="14929"/>
                    <a:pt x="1946" y="14929"/>
                  </a:cubicBezTo>
                  <a:cubicBezTo>
                    <a:pt x="1939" y="14929"/>
                    <a:pt x="1940" y="14943"/>
                    <a:pt x="1953" y="14978"/>
                  </a:cubicBezTo>
                  <a:cubicBezTo>
                    <a:pt x="1995" y="15216"/>
                    <a:pt x="1981" y="15383"/>
                    <a:pt x="1967" y="15536"/>
                  </a:cubicBezTo>
                  <a:cubicBezTo>
                    <a:pt x="1967" y="15564"/>
                    <a:pt x="1953" y="15620"/>
                    <a:pt x="1925" y="15634"/>
                  </a:cubicBezTo>
                  <a:cubicBezTo>
                    <a:pt x="1855" y="15425"/>
                    <a:pt x="1786" y="15243"/>
                    <a:pt x="1702" y="15034"/>
                  </a:cubicBezTo>
                  <a:cubicBezTo>
                    <a:pt x="1465" y="14351"/>
                    <a:pt x="1270" y="13653"/>
                    <a:pt x="1130" y="12956"/>
                  </a:cubicBezTo>
                  <a:cubicBezTo>
                    <a:pt x="935" y="11993"/>
                    <a:pt x="767" y="11003"/>
                    <a:pt x="712" y="9985"/>
                  </a:cubicBezTo>
                  <a:lnTo>
                    <a:pt x="712" y="9427"/>
                  </a:lnTo>
                  <a:cubicBezTo>
                    <a:pt x="712" y="9259"/>
                    <a:pt x="726" y="9078"/>
                    <a:pt x="726" y="8925"/>
                  </a:cubicBezTo>
                  <a:cubicBezTo>
                    <a:pt x="726" y="8820"/>
                    <a:pt x="698" y="8738"/>
                    <a:pt x="675" y="8738"/>
                  </a:cubicBezTo>
                  <a:cubicBezTo>
                    <a:pt x="660" y="8738"/>
                    <a:pt x="647" y="8768"/>
                    <a:pt x="642" y="8841"/>
                  </a:cubicBezTo>
                  <a:cubicBezTo>
                    <a:pt x="628" y="9008"/>
                    <a:pt x="600" y="9190"/>
                    <a:pt x="586" y="9343"/>
                  </a:cubicBezTo>
                  <a:cubicBezTo>
                    <a:pt x="572" y="9497"/>
                    <a:pt x="572" y="9678"/>
                    <a:pt x="558" y="9831"/>
                  </a:cubicBezTo>
                  <a:cubicBezTo>
                    <a:pt x="530" y="9985"/>
                    <a:pt x="530" y="10152"/>
                    <a:pt x="516" y="10306"/>
                  </a:cubicBezTo>
                  <a:cubicBezTo>
                    <a:pt x="502" y="10459"/>
                    <a:pt x="488" y="10599"/>
                    <a:pt x="488" y="10752"/>
                  </a:cubicBezTo>
                  <a:cubicBezTo>
                    <a:pt x="488" y="10864"/>
                    <a:pt x="461" y="10961"/>
                    <a:pt x="461" y="11059"/>
                  </a:cubicBezTo>
                  <a:cubicBezTo>
                    <a:pt x="377" y="10152"/>
                    <a:pt x="433" y="9218"/>
                    <a:pt x="586" y="8381"/>
                  </a:cubicBezTo>
                  <a:cubicBezTo>
                    <a:pt x="740" y="7544"/>
                    <a:pt x="1005" y="6777"/>
                    <a:pt x="1270" y="6121"/>
                  </a:cubicBezTo>
                  <a:cubicBezTo>
                    <a:pt x="1339" y="5940"/>
                    <a:pt x="1409" y="5689"/>
                    <a:pt x="1367" y="5591"/>
                  </a:cubicBezTo>
                  <a:cubicBezTo>
                    <a:pt x="1337" y="5517"/>
                    <a:pt x="1296" y="5482"/>
                    <a:pt x="1249" y="5482"/>
                  </a:cubicBezTo>
                  <a:cubicBezTo>
                    <a:pt x="1144" y="5482"/>
                    <a:pt x="1004" y="5648"/>
                    <a:pt x="851" y="5926"/>
                  </a:cubicBezTo>
                  <a:cubicBezTo>
                    <a:pt x="921" y="5717"/>
                    <a:pt x="977" y="5521"/>
                    <a:pt x="1060" y="5312"/>
                  </a:cubicBezTo>
                  <a:cubicBezTo>
                    <a:pt x="1130" y="5103"/>
                    <a:pt x="1200" y="4894"/>
                    <a:pt x="1284" y="4684"/>
                  </a:cubicBezTo>
                  <a:cubicBezTo>
                    <a:pt x="1353" y="4517"/>
                    <a:pt x="1507" y="4112"/>
                    <a:pt x="1646" y="3806"/>
                  </a:cubicBezTo>
                  <a:cubicBezTo>
                    <a:pt x="1770" y="3509"/>
                    <a:pt x="1872" y="3278"/>
                    <a:pt x="1806" y="3278"/>
                  </a:cubicBezTo>
                  <a:cubicBezTo>
                    <a:pt x="1797" y="3278"/>
                    <a:pt x="1786" y="3282"/>
                    <a:pt x="1772" y="3289"/>
                  </a:cubicBezTo>
                  <a:cubicBezTo>
                    <a:pt x="1744" y="3317"/>
                    <a:pt x="1688" y="3359"/>
                    <a:pt x="1632" y="3429"/>
                  </a:cubicBezTo>
                  <a:cubicBezTo>
                    <a:pt x="1576" y="3499"/>
                    <a:pt x="1493" y="3610"/>
                    <a:pt x="1423" y="3708"/>
                  </a:cubicBezTo>
                  <a:cubicBezTo>
                    <a:pt x="1353" y="3820"/>
                    <a:pt x="1284" y="3945"/>
                    <a:pt x="1214" y="4043"/>
                  </a:cubicBezTo>
                  <a:cubicBezTo>
                    <a:pt x="1158" y="4154"/>
                    <a:pt x="1116" y="4252"/>
                    <a:pt x="1074" y="4336"/>
                  </a:cubicBezTo>
                  <a:cubicBezTo>
                    <a:pt x="1130" y="4196"/>
                    <a:pt x="1186" y="4057"/>
                    <a:pt x="1228" y="3945"/>
                  </a:cubicBezTo>
                  <a:cubicBezTo>
                    <a:pt x="1284" y="3806"/>
                    <a:pt x="1353" y="3680"/>
                    <a:pt x="1409" y="3541"/>
                  </a:cubicBezTo>
                  <a:cubicBezTo>
                    <a:pt x="1576" y="3122"/>
                    <a:pt x="1814" y="2718"/>
                    <a:pt x="2093" y="2355"/>
                  </a:cubicBezTo>
                  <a:cubicBezTo>
                    <a:pt x="2344" y="1992"/>
                    <a:pt x="2664" y="1671"/>
                    <a:pt x="2999" y="1392"/>
                  </a:cubicBezTo>
                  <a:cubicBezTo>
                    <a:pt x="3306" y="1127"/>
                    <a:pt x="3641" y="918"/>
                    <a:pt x="3976" y="751"/>
                  </a:cubicBezTo>
                  <a:cubicBezTo>
                    <a:pt x="4673" y="402"/>
                    <a:pt x="5412" y="193"/>
                    <a:pt x="6221" y="137"/>
                  </a:cubicBezTo>
                  <a:cubicBezTo>
                    <a:pt x="6292" y="135"/>
                    <a:pt x="6363" y="134"/>
                    <a:pt x="6434" y="134"/>
                  </a:cubicBezTo>
                  <a:cubicBezTo>
                    <a:pt x="6813" y="134"/>
                    <a:pt x="7199" y="166"/>
                    <a:pt x="7574" y="249"/>
                  </a:cubicBezTo>
                  <a:cubicBezTo>
                    <a:pt x="8035" y="332"/>
                    <a:pt x="8453" y="486"/>
                    <a:pt x="8872" y="681"/>
                  </a:cubicBezTo>
                  <a:cubicBezTo>
                    <a:pt x="9248" y="848"/>
                    <a:pt x="9597" y="1155"/>
                    <a:pt x="9848" y="1532"/>
                  </a:cubicBezTo>
                  <a:cubicBezTo>
                    <a:pt x="10113" y="1964"/>
                    <a:pt x="10197" y="2494"/>
                    <a:pt x="10127" y="2997"/>
                  </a:cubicBezTo>
                  <a:cubicBezTo>
                    <a:pt x="10113" y="3066"/>
                    <a:pt x="10085" y="3136"/>
                    <a:pt x="10085" y="3192"/>
                  </a:cubicBezTo>
                  <a:cubicBezTo>
                    <a:pt x="10071" y="3262"/>
                    <a:pt x="10057" y="3331"/>
                    <a:pt x="10015" y="3401"/>
                  </a:cubicBezTo>
                  <a:cubicBezTo>
                    <a:pt x="9974" y="3541"/>
                    <a:pt x="9918" y="3680"/>
                    <a:pt x="9834" y="3778"/>
                  </a:cubicBezTo>
                  <a:cubicBezTo>
                    <a:pt x="9653" y="4015"/>
                    <a:pt x="9374" y="4126"/>
                    <a:pt x="9109" y="4154"/>
                  </a:cubicBezTo>
                  <a:cubicBezTo>
                    <a:pt x="8955" y="4154"/>
                    <a:pt x="8816" y="4126"/>
                    <a:pt x="8690" y="4098"/>
                  </a:cubicBezTo>
                  <a:cubicBezTo>
                    <a:pt x="8551" y="4043"/>
                    <a:pt x="8481" y="3945"/>
                    <a:pt x="8411" y="3833"/>
                  </a:cubicBezTo>
                  <a:cubicBezTo>
                    <a:pt x="8397" y="3778"/>
                    <a:pt x="8369" y="3736"/>
                    <a:pt x="8369" y="3680"/>
                  </a:cubicBezTo>
                  <a:cubicBezTo>
                    <a:pt x="8369" y="3666"/>
                    <a:pt x="8342" y="3624"/>
                    <a:pt x="8342" y="3610"/>
                  </a:cubicBezTo>
                  <a:cubicBezTo>
                    <a:pt x="8342" y="3596"/>
                    <a:pt x="8342" y="3568"/>
                    <a:pt x="8328" y="3554"/>
                  </a:cubicBezTo>
                  <a:cubicBezTo>
                    <a:pt x="8316" y="3497"/>
                    <a:pt x="8305" y="3450"/>
                    <a:pt x="8270" y="3450"/>
                  </a:cubicBezTo>
                  <a:cubicBezTo>
                    <a:pt x="8263" y="3450"/>
                    <a:pt x="8254" y="3452"/>
                    <a:pt x="8244" y="3457"/>
                  </a:cubicBezTo>
                  <a:cubicBezTo>
                    <a:pt x="8238" y="3444"/>
                    <a:pt x="8229" y="3437"/>
                    <a:pt x="8218" y="3437"/>
                  </a:cubicBezTo>
                  <a:cubicBezTo>
                    <a:pt x="8205" y="3437"/>
                    <a:pt x="8189" y="3448"/>
                    <a:pt x="8174" y="3471"/>
                  </a:cubicBezTo>
                  <a:cubicBezTo>
                    <a:pt x="8132" y="3499"/>
                    <a:pt x="8090" y="3568"/>
                    <a:pt x="8063" y="3680"/>
                  </a:cubicBezTo>
                  <a:cubicBezTo>
                    <a:pt x="8021" y="3820"/>
                    <a:pt x="7993" y="4057"/>
                    <a:pt x="8160" y="4322"/>
                  </a:cubicBezTo>
                  <a:cubicBezTo>
                    <a:pt x="8174" y="4336"/>
                    <a:pt x="8174" y="4364"/>
                    <a:pt x="8188" y="4377"/>
                  </a:cubicBezTo>
                  <a:cubicBezTo>
                    <a:pt x="8202" y="4391"/>
                    <a:pt x="8202" y="4405"/>
                    <a:pt x="8230" y="4433"/>
                  </a:cubicBezTo>
                  <a:cubicBezTo>
                    <a:pt x="8258" y="4461"/>
                    <a:pt x="8300" y="4517"/>
                    <a:pt x="8342" y="4545"/>
                  </a:cubicBezTo>
                  <a:cubicBezTo>
                    <a:pt x="8397" y="4601"/>
                    <a:pt x="8397" y="4587"/>
                    <a:pt x="8411" y="4601"/>
                  </a:cubicBezTo>
                  <a:lnTo>
                    <a:pt x="8439" y="4615"/>
                  </a:lnTo>
                  <a:lnTo>
                    <a:pt x="8453" y="4615"/>
                  </a:lnTo>
                  <a:cubicBezTo>
                    <a:pt x="8467" y="4642"/>
                    <a:pt x="8509" y="4656"/>
                    <a:pt x="8523" y="4656"/>
                  </a:cubicBezTo>
                  <a:cubicBezTo>
                    <a:pt x="8620" y="4712"/>
                    <a:pt x="8746" y="4754"/>
                    <a:pt x="8886" y="4796"/>
                  </a:cubicBezTo>
                  <a:cubicBezTo>
                    <a:pt x="8972" y="4865"/>
                    <a:pt x="9080" y="4891"/>
                    <a:pt x="9199" y="4891"/>
                  </a:cubicBezTo>
                  <a:cubicBezTo>
                    <a:pt x="9273" y="4891"/>
                    <a:pt x="9350" y="4882"/>
                    <a:pt x="9430" y="4866"/>
                  </a:cubicBezTo>
                  <a:cubicBezTo>
                    <a:pt x="9625" y="4838"/>
                    <a:pt x="9834" y="4740"/>
                    <a:pt x="10001" y="4629"/>
                  </a:cubicBezTo>
                  <a:cubicBezTo>
                    <a:pt x="10183" y="4503"/>
                    <a:pt x="10322" y="4350"/>
                    <a:pt x="10420" y="4168"/>
                  </a:cubicBezTo>
                  <a:cubicBezTo>
                    <a:pt x="10462" y="4140"/>
                    <a:pt x="10476" y="4085"/>
                    <a:pt x="10490" y="4043"/>
                  </a:cubicBezTo>
                  <a:cubicBezTo>
                    <a:pt x="10518" y="4029"/>
                    <a:pt x="10518" y="4001"/>
                    <a:pt x="10531" y="3973"/>
                  </a:cubicBezTo>
                  <a:lnTo>
                    <a:pt x="10545" y="3931"/>
                  </a:lnTo>
                  <a:cubicBezTo>
                    <a:pt x="10559" y="3861"/>
                    <a:pt x="10601" y="3792"/>
                    <a:pt x="10615" y="3736"/>
                  </a:cubicBezTo>
                  <a:cubicBezTo>
                    <a:pt x="10629" y="3666"/>
                    <a:pt x="10657" y="3610"/>
                    <a:pt x="10657" y="3541"/>
                  </a:cubicBezTo>
                  <a:cubicBezTo>
                    <a:pt x="10671" y="3485"/>
                    <a:pt x="10671" y="3415"/>
                    <a:pt x="10671" y="3373"/>
                  </a:cubicBezTo>
                  <a:cubicBezTo>
                    <a:pt x="10671" y="3262"/>
                    <a:pt x="10671" y="3150"/>
                    <a:pt x="10657" y="3094"/>
                  </a:cubicBezTo>
                  <a:cubicBezTo>
                    <a:pt x="10619" y="2941"/>
                    <a:pt x="10568" y="2869"/>
                    <a:pt x="10507" y="2869"/>
                  </a:cubicBezTo>
                  <a:cubicBezTo>
                    <a:pt x="10501" y="2869"/>
                    <a:pt x="10495" y="2870"/>
                    <a:pt x="10490" y="2871"/>
                  </a:cubicBezTo>
                  <a:cubicBezTo>
                    <a:pt x="10476" y="2871"/>
                    <a:pt x="10462" y="2899"/>
                    <a:pt x="10434" y="2913"/>
                  </a:cubicBezTo>
                  <a:cubicBezTo>
                    <a:pt x="10420" y="2913"/>
                    <a:pt x="10406" y="2927"/>
                    <a:pt x="10392" y="2955"/>
                  </a:cubicBezTo>
                  <a:cubicBezTo>
                    <a:pt x="10366" y="2968"/>
                    <a:pt x="10352" y="2981"/>
                    <a:pt x="10350" y="2994"/>
                  </a:cubicBezTo>
                  <a:lnTo>
                    <a:pt x="10350" y="2994"/>
                  </a:lnTo>
                  <a:cubicBezTo>
                    <a:pt x="10364" y="2758"/>
                    <a:pt x="10336" y="2508"/>
                    <a:pt x="10280" y="2271"/>
                  </a:cubicBezTo>
                  <a:lnTo>
                    <a:pt x="10183" y="1895"/>
                  </a:lnTo>
                  <a:cubicBezTo>
                    <a:pt x="10155" y="1853"/>
                    <a:pt x="10127" y="1783"/>
                    <a:pt x="10113" y="1727"/>
                  </a:cubicBezTo>
                  <a:cubicBezTo>
                    <a:pt x="10085" y="1671"/>
                    <a:pt x="10043" y="1616"/>
                    <a:pt x="10015" y="1546"/>
                  </a:cubicBezTo>
                  <a:cubicBezTo>
                    <a:pt x="9987" y="1462"/>
                    <a:pt x="9932" y="1406"/>
                    <a:pt x="9876" y="1337"/>
                  </a:cubicBezTo>
                  <a:cubicBezTo>
                    <a:pt x="9736" y="1155"/>
                    <a:pt x="9569" y="974"/>
                    <a:pt x="9374" y="835"/>
                  </a:cubicBezTo>
                  <a:cubicBezTo>
                    <a:pt x="9304" y="779"/>
                    <a:pt x="9234" y="737"/>
                    <a:pt x="9151" y="681"/>
                  </a:cubicBezTo>
                  <a:cubicBezTo>
                    <a:pt x="9081" y="639"/>
                    <a:pt x="8997" y="597"/>
                    <a:pt x="8927" y="556"/>
                  </a:cubicBezTo>
                  <a:cubicBezTo>
                    <a:pt x="8858" y="528"/>
                    <a:pt x="8760" y="486"/>
                    <a:pt x="8690" y="458"/>
                  </a:cubicBezTo>
                  <a:cubicBezTo>
                    <a:pt x="8620" y="416"/>
                    <a:pt x="8537" y="402"/>
                    <a:pt x="8467" y="360"/>
                  </a:cubicBezTo>
                  <a:cubicBezTo>
                    <a:pt x="8174" y="263"/>
                    <a:pt x="7881" y="179"/>
                    <a:pt x="7616" y="123"/>
                  </a:cubicBezTo>
                  <a:cubicBezTo>
                    <a:pt x="7238" y="41"/>
                    <a:pt x="6850" y="1"/>
                    <a:pt x="6462" y="1"/>
                  </a:cubicBezTo>
                  <a:close/>
                  <a:moveTo>
                    <a:pt x="7730" y="21615"/>
                  </a:moveTo>
                  <a:cubicBezTo>
                    <a:pt x="7849" y="21678"/>
                    <a:pt x="7969" y="21740"/>
                    <a:pt x="8090" y="21799"/>
                  </a:cubicBezTo>
                  <a:lnTo>
                    <a:pt x="7770" y="21632"/>
                  </a:lnTo>
                  <a:cubicBezTo>
                    <a:pt x="7757" y="21626"/>
                    <a:pt x="7743" y="21621"/>
                    <a:pt x="7730" y="216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6"/>
            <p:cNvSpPr/>
            <p:nvPr/>
          </p:nvSpPr>
          <p:spPr>
            <a:xfrm>
              <a:off x="243457" y="3886655"/>
              <a:ext cx="426422" cy="740274"/>
            </a:xfrm>
            <a:custGeom>
              <a:avLst/>
              <a:gdLst/>
              <a:ahLst/>
              <a:cxnLst/>
              <a:rect l="l" t="t" r="r" b="b"/>
              <a:pathLst>
                <a:path w="9724" h="16881" extrusionOk="0">
                  <a:moveTo>
                    <a:pt x="3125" y="5234"/>
                  </a:moveTo>
                  <a:cubicBezTo>
                    <a:pt x="3128" y="5234"/>
                    <a:pt x="3129" y="5235"/>
                    <a:pt x="3131" y="5236"/>
                  </a:cubicBezTo>
                  <a:lnTo>
                    <a:pt x="3131" y="5236"/>
                  </a:lnTo>
                  <a:cubicBezTo>
                    <a:pt x="3128" y="5235"/>
                    <a:pt x="3127" y="5235"/>
                    <a:pt x="3125" y="5235"/>
                  </a:cubicBezTo>
                  <a:lnTo>
                    <a:pt x="3125" y="5235"/>
                  </a:lnTo>
                  <a:lnTo>
                    <a:pt x="3125" y="5236"/>
                  </a:lnTo>
                  <a:lnTo>
                    <a:pt x="3125" y="5236"/>
                  </a:lnTo>
                  <a:cubicBezTo>
                    <a:pt x="3123" y="5235"/>
                    <a:pt x="3121" y="5235"/>
                    <a:pt x="3123" y="5235"/>
                  </a:cubicBezTo>
                  <a:cubicBezTo>
                    <a:pt x="3123" y="5235"/>
                    <a:pt x="3124" y="5235"/>
                    <a:pt x="3125" y="5235"/>
                  </a:cubicBezTo>
                  <a:lnTo>
                    <a:pt x="3125" y="5235"/>
                  </a:lnTo>
                  <a:lnTo>
                    <a:pt x="3125" y="5234"/>
                  </a:lnTo>
                  <a:close/>
                  <a:moveTo>
                    <a:pt x="3111" y="5262"/>
                  </a:moveTo>
                  <a:cubicBezTo>
                    <a:pt x="3111" y="5262"/>
                    <a:pt x="3111" y="5290"/>
                    <a:pt x="3125" y="5290"/>
                  </a:cubicBezTo>
                  <a:lnTo>
                    <a:pt x="3111" y="5262"/>
                  </a:lnTo>
                  <a:close/>
                  <a:moveTo>
                    <a:pt x="3410" y="0"/>
                  </a:moveTo>
                  <a:cubicBezTo>
                    <a:pt x="3343" y="0"/>
                    <a:pt x="3276" y="1"/>
                    <a:pt x="3209" y="3"/>
                  </a:cubicBezTo>
                  <a:cubicBezTo>
                    <a:pt x="3167" y="3"/>
                    <a:pt x="3097" y="3"/>
                    <a:pt x="3028" y="17"/>
                  </a:cubicBezTo>
                  <a:lnTo>
                    <a:pt x="2818" y="73"/>
                  </a:lnTo>
                  <a:cubicBezTo>
                    <a:pt x="2679" y="101"/>
                    <a:pt x="2553" y="156"/>
                    <a:pt x="2512" y="212"/>
                  </a:cubicBezTo>
                  <a:cubicBezTo>
                    <a:pt x="2414" y="352"/>
                    <a:pt x="2442" y="421"/>
                    <a:pt x="2567" y="449"/>
                  </a:cubicBezTo>
                  <a:cubicBezTo>
                    <a:pt x="2637" y="463"/>
                    <a:pt x="2721" y="491"/>
                    <a:pt x="2832" y="505"/>
                  </a:cubicBezTo>
                  <a:cubicBezTo>
                    <a:pt x="2888" y="505"/>
                    <a:pt x="2930" y="519"/>
                    <a:pt x="3000" y="519"/>
                  </a:cubicBezTo>
                  <a:cubicBezTo>
                    <a:pt x="3056" y="519"/>
                    <a:pt x="3125" y="519"/>
                    <a:pt x="3195" y="533"/>
                  </a:cubicBezTo>
                  <a:cubicBezTo>
                    <a:pt x="2693" y="603"/>
                    <a:pt x="2191" y="742"/>
                    <a:pt x="1717" y="1021"/>
                  </a:cubicBezTo>
                  <a:cubicBezTo>
                    <a:pt x="1521" y="1133"/>
                    <a:pt x="1089" y="1426"/>
                    <a:pt x="796" y="1761"/>
                  </a:cubicBezTo>
                  <a:cubicBezTo>
                    <a:pt x="726" y="1844"/>
                    <a:pt x="656" y="1914"/>
                    <a:pt x="601" y="1984"/>
                  </a:cubicBezTo>
                  <a:cubicBezTo>
                    <a:pt x="545" y="2053"/>
                    <a:pt x="517" y="2123"/>
                    <a:pt x="475" y="2179"/>
                  </a:cubicBezTo>
                  <a:cubicBezTo>
                    <a:pt x="429" y="2260"/>
                    <a:pt x="411" y="2312"/>
                    <a:pt x="454" y="2312"/>
                  </a:cubicBezTo>
                  <a:cubicBezTo>
                    <a:pt x="463" y="2312"/>
                    <a:pt x="474" y="2309"/>
                    <a:pt x="489" y="2305"/>
                  </a:cubicBezTo>
                  <a:cubicBezTo>
                    <a:pt x="587" y="2263"/>
                    <a:pt x="768" y="2095"/>
                    <a:pt x="1019" y="1914"/>
                  </a:cubicBezTo>
                  <a:cubicBezTo>
                    <a:pt x="1047" y="1900"/>
                    <a:pt x="1075" y="1886"/>
                    <a:pt x="1103" y="1844"/>
                  </a:cubicBezTo>
                  <a:lnTo>
                    <a:pt x="1186" y="1788"/>
                  </a:lnTo>
                  <a:cubicBezTo>
                    <a:pt x="1256" y="1761"/>
                    <a:pt x="1312" y="1705"/>
                    <a:pt x="1368" y="1677"/>
                  </a:cubicBezTo>
                  <a:cubicBezTo>
                    <a:pt x="1424" y="1635"/>
                    <a:pt x="1493" y="1607"/>
                    <a:pt x="1521" y="1565"/>
                  </a:cubicBezTo>
                  <a:cubicBezTo>
                    <a:pt x="1577" y="1537"/>
                    <a:pt x="1633" y="1495"/>
                    <a:pt x="1661" y="1482"/>
                  </a:cubicBezTo>
                  <a:lnTo>
                    <a:pt x="1661" y="1482"/>
                  </a:lnTo>
                  <a:lnTo>
                    <a:pt x="1465" y="1621"/>
                  </a:lnTo>
                  <a:cubicBezTo>
                    <a:pt x="1438" y="1635"/>
                    <a:pt x="1396" y="1677"/>
                    <a:pt x="1382" y="1691"/>
                  </a:cubicBezTo>
                  <a:lnTo>
                    <a:pt x="1298" y="1774"/>
                  </a:lnTo>
                  <a:cubicBezTo>
                    <a:pt x="1242" y="1830"/>
                    <a:pt x="1173" y="1886"/>
                    <a:pt x="1117" y="1928"/>
                  </a:cubicBezTo>
                  <a:cubicBezTo>
                    <a:pt x="1075" y="1984"/>
                    <a:pt x="1019" y="2053"/>
                    <a:pt x="963" y="2109"/>
                  </a:cubicBezTo>
                  <a:cubicBezTo>
                    <a:pt x="629" y="2486"/>
                    <a:pt x="391" y="2932"/>
                    <a:pt x="238" y="3379"/>
                  </a:cubicBezTo>
                  <a:cubicBezTo>
                    <a:pt x="71" y="3839"/>
                    <a:pt x="1" y="4299"/>
                    <a:pt x="29" y="4773"/>
                  </a:cubicBezTo>
                  <a:cubicBezTo>
                    <a:pt x="29" y="4885"/>
                    <a:pt x="29" y="4983"/>
                    <a:pt x="43" y="5108"/>
                  </a:cubicBezTo>
                  <a:lnTo>
                    <a:pt x="98" y="5415"/>
                  </a:lnTo>
                  <a:cubicBezTo>
                    <a:pt x="112" y="5527"/>
                    <a:pt x="140" y="5624"/>
                    <a:pt x="168" y="5722"/>
                  </a:cubicBezTo>
                  <a:cubicBezTo>
                    <a:pt x="196" y="5820"/>
                    <a:pt x="238" y="5903"/>
                    <a:pt x="266" y="6001"/>
                  </a:cubicBezTo>
                  <a:cubicBezTo>
                    <a:pt x="419" y="6378"/>
                    <a:pt x="684" y="6712"/>
                    <a:pt x="1005" y="6991"/>
                  </a:cubicBezTo>
                  <a:cubicBezTo>
                    <a:pt x="1312" y="7270"/>
                    <a:pt x="1703" y="7466"/>
                    <a:pt x="2093" y="7563"/>
                  </a:cubicBezTo>
                  <a:cubicBezTo>
                    <a:pt x="2219" y="7605"/>
                    <a:pt x="2344" y="7619"/>
                    <a:pt x="2470" y="7633"/>
                  </a:cubicBezTo>
                  <a:cubicBezTo>
                    <a:pt x="2512" y="7633"/>
                    <a:pt x="2581" y="7647"/>
                    <a:pt x="2651" y="7647"/>
                  </a:cubicBezTo>
                  <a:lnTo>
                    <a:pt x="3028" y="7647"/>
                  </a:lnTo>
                  <a:cubicBezTo>
                    <a:pt x="3097" y="7647"/>
                    <a:pt x="3139" y="7633"/>
                    <a:pt x="3209" y="7633"/>
                  </a:cubicBezTo>
                  <a:cubicBezTo>
                    <a:pt x="3279" y="7633"/>
                    <a:pt x="3335" y="7619"/>
                    <a:pt x="3390" y="7605"/>
                  </a:cubicBezTo>
                  <a:cubicBezTo>
                    <a:pt x="3446" y="7577"/>
                    <a:pt x="3516" y="7577"/>
                    <a:pt x="3558" y="7549"/>
                  </a:cubicBezTo>
                  <a:cubicBezTo>
                    <a:pt x="4032" y="7410"/>
                    <a:pt x="4436" y="7061"/>
                    <a:pt x="4660" y="6601"/>
                  </a:cubicBezTo>
                  <a:cubicBezTo>
                    <a:pt x="4771" y="6419"/>
                    <a:pt x="4841" y="6182"/>
                    <a:pt x="4855" y="5945"/>
                  </a:cubicBezTo>
                  <a:cubicBezTo>
                    <a:pt x="4869" y="5694"/>
                    <a:pt x="4855" y="5457"/>
                    <a:pt x="4785" y="5234"/>
                  </a:cubicBezTo>
                  <a:cubicBezTo>
                    <a:pt x="4743" y="5094"/>
                    <a:pt x="4702" y="4969"/>
                    <a:pt x="4604" y="4857"/>
                  </a:cubicBezTo>
                  <a:cubicBezTo>
                    <a:pt x="4534" y="4746"/>
                    <a:pt x="4436" y="4634"/>
                    <a:pt x="4325" y="4550"/>
                  </a:cubicBezTo>
                  <a:cubicBezTo>
                    <a:pt x="4227" y="4467"/>
                    <a:pt x="4102" y="4397"/>
                    <a:pt x="3962" y="4341"/>
                  </a:cubicBezTo>
                  <a:cubicBezTo>
                    <a:pt x="3892" y="4299"/>
                    <a:pt x="3823" y="4285"/>
                    <a:pt x="3753" y="4271"/>
                  </a:cubicBezTo>
                  <a:cubicBezTo>
                    <a:pt x="3683" y="4257"/>
                    <a:pt x="3614" y="4229"/>
                    <a:pt x="3544" y="4229"/>
                  </a:cubicBezTo>
                  <a:cubicBezTo>
                    <a:pt x="3508" y="4226"/>
                    <a:pt x="3471" y="4224"/>
                    <a:pt x="3435" y="4224"/>
                  </a:cubicBezTo>
                  <a:cubicBezTo>
                    <a:pt x="3317" y="4224"/>
                    <a:pt x="3197" y="4243"/>
                    <a:pt x="3070" y="4285"/>
                  </a:cubicBezTo>
                  <a:cubicBezTo>
                    <a:pt x="2916" y="4341"/>
                    <a:pt x="2763" y="4425"/>
                    <a:pt x="2651" y="4564"/>
                  </a:cubicBezTo>
                  <a:cubicBezTo>
                    <a:pt x="2539" y="4690"/>
                    <a:pt x="2470" y="4857"/>
                    <a:pt x="2428" y="5024"/>
                  </a:cubicBezTo>
                  <a:cubicBezTo>
                    <a:pt x="2400" y="5178"/>
                    <a:pt x="2414" y="5345"/>
                    <a:pt x="2470" y="5471"/>
                  </a:cubicBezTo>
                  <a:cubicBezTo>
                    <a:pt x="2539" y="5624"/>
                    <a:pt x="2651" y="5736"/>
                    <a:pt x="2763" y="5764"/>
                  </a:cubicBezTo>
                  <a:cubicBezTo>
                    <a:pt x="2808" y="5790"/>
                    <a:pt x="2856" y="5801"/>
                    <a:pt x="2902" y="5801"/>
                  </a:cubicBezTo>
                  <a:cubicBezTo>
                    <a:pt x="2955" y="5801"/>
                    <a:pt x="3004" y="5786"/>
                    <a:pt x="3042" y="5764"/>
                  </a:cubicBezTo>
                  <a:cubicBezTo>
                    <a:pt x="3111" y="5736"/>
                    <a:pt x="3139" y="5694"/>
                    <a:pt x="3167" y="5652"/>
                  </a:cubicBezTo>
                  <a:cubicBezTo>
                    <a:pt x="3181" y="5596"/>
                    <a:pt x="3181" y="5555"/>
                    <a:pt x="3167" y="5513"/>
                  </a:cubicBezTo>
                  <a:cubicBezTo>
                    <a:pt x="3167" y="5457"/>
                    <a:pt x="3125" y="5415"/>
                    <a:pt x="3111" y="5387"/>
                  </a:cubicBezTo>
                  <a:lnTo>
                    <a:pt x="3111" y="5262"/>
                  </a:lnTo>
                  <a:lnTo>
                    <a:pt x="3125" y="5248"/>
                  </a:lnTo>
                  <a:lnTo>
                    <a:pt x="3125" y="5236"/>
                  </a:lnTo>
                  <a:lnTo>
                    <a:pt x="3125" y="5236"/>
                  </a:lnTo>
                  <a:cubicBezTo>
                    <a:pt x="3129" y="5237"/>
                    <a:pt x="3133" y="5238"/>
                    <a:pt x="3135" y="5238"/>
                  </a:cubicBezTo>
                  <a:cubicBezTo>
                    <a:pt x="3136" y="5238"/>
                    <a:pt x="3135" y="5237"/>
                    <a:pt x="3131" y="5236"/>
                  </a:cubicBezTo>
                  <a:lnTo>
                    <a:pt x="3131" y="5236"/>
                  </a:lnTo>
                  <a:cubicBezTo>
                    <a:pt x="3140" y="5237"/>
                    <a:pt x="3160" y="5241"/>
                    <a:pt x="3195" y="5248"/>
                  </a:cubicBezTo>
                  <a:lnTo>
                    <a:pt x="3195" y="5234"/>
                  </a:lnTo>
                  <a:lnTo>
                    <a:pt x="3195" y="5220"/>
                  </a:lnTo>
                  <a:cubicBezTo>
                    <a:pt x="3195" y="5192"/>
                    <a:pt x="3223" y="5164"/>
                    <a:pt x="3223" y="5150"/>
                  </a:cubicBezTo>
                  <a:cubicBezTo>
                    <a:pt x="3237" y="5094"/>
                    <a:pt x="3265" y="5052"/>
                    <a:pt x="3307" y="5011"/>
                  </a:cubicBezTo>
                  <a:lnTo>
                    <a:pt x="3335" y="4969"/>
                  </a:lnTo>
                  <a:cubicBezTo>
                    <a:pt x="3335" y="4969"/>
                    <a:pt x="3362" y="4955"/>
                    <a:pt x="3376" y="4955"/>
                  </a:cubicBezTo>
                  <a:cubicBezTo>
                    <a:pt x="3390" y="4955"/>
                    <a:pt x="3390" y="4927"/>
                    <a:pt x="3404" y="4927"/>
                  </a:cubicBezTo>
                  <a:cubicBezTo>
                    <a:pt x="3460" y="4913"/>
                    <a:pt x="3502" y="4885"/>
                    <a:pt x="3530" y="4871"/>
                  </a:cubicBezTo>
                  <a:cubicBezTo>
                    <a:pt x="3600" y="4815"/>
                    <a:pt x="3669" y="4759"/>
                    <a:pt x="3655" y="4690"/>
                  </a:cubicBezTo>
                  <a:cubicBezTo>
                    <a:pt x="3655" y="4676"/>
                    <a:pt x="3655" y="4648"/>
                    <a:pt x="3641" y="4634"/>
                  </a:cubicBezTo>
                  <a:cubicBezTo>
                    <a:pt x="3641" y="4620"/>
                    <a:pt x="3641" y="4606"/>
                    <a:pt x="3614" y="4564"/>
                  </a:cubicBezTo>
                  <a:cubicBezTo>
                    <a:pt x="3600" y="4550"/>
                    <a:pt x="3600" y="4536"/>
                    <a:pt x="3572" y="4522"/>
                  </a:cubicBezTo>
                  <a:cubicBezTo>
                    <a:pt x="3655" y="4522"/>
                    <a:pt x="3753" y="4536"/>
                    <a:pt x="3865" y="4550"/>
                  </a:cubicBezTo>
                  <a:cubicBezTo>
                    <a:pt x="3962" y="4564"/>
                    <a:pt x="4060" y="4620"/>
                    <a:pt x="4144" y="4676"/>
                  </a:cubicBezTo>
                  <a:cubicBezTo>
                    <a:pt x="4311" y="4773"/>
                    <a:pt x="4478" y="4955"/>
                    <a:pt x="4562" y="5164"/>
                  </a:cubicBezTo>
                  <a:cubicBezTo>
                    <a:pt x="4576" y="5192"/>
                    <a:pt x="4590" y="5234"/>
                    <a:pt x="4590" y="5262"/>
                  </a:cubicBezTo>
                  <a:cubicBezTo>
                    <a:pt x="4618" y="5303"/>
                    <a:pt x="4618" y="5331"/>
                    <a:pt x="4632" y="5373"/>
                  </a:cubicBezTo>
                  <a:cubicBezTo>
                    <a:pt x="4688" y="5582"/>
                    <a:pt x="4688" y="5806"/>
                    <a:pt x="4646" y="6029"/>
                  </a:cubicBezTo>
                  <a:cubicBezTo>
                    <a:pt x="4618" y="6196"/>
                    <a:pt x="4562" y="6350"/>
                    <a:pt x="4492" y="6503"/>
                  </a:cubicBezTo>
                  <a:lnTo>
                    <a:pt x="4478" y="6559"/>
                  </a:lnTo>
                  <a:lnTo>
                    <a:pt x="4436" y="6615"/>
                  </a:lnTo>
                  <a:cubicBezTo>
                    <a:pt x="4423" y="6643"/>
                    <a:pt x="4409" y="6684"/>
                    <a:pt x="4367" y="6712"/>
                  </a:cubicBezTo>
                  <a:cubicBezTo>
                    <a:pt x="4311" y="6782"/>
                    <a:pt x="4283" y="6838"/>
                    <a:pt x="4227" y="6894"/>
                  </a:cubicBezTo>
                  <a:cubicBezTo>
                    <a:pt x="4130" y="7005"/>
                    <a:pt x="4004" y="7103"/>
                    <a:pt x="3892" y="7187"/>
                  </a:cubicBezTo>
                  <a:cubicBezTo>
                    <a:pt x="3781" y="7256"/>
                    <a:pt x="3655" y="7326"/>
                    <a:pt x="3530" y="7354"/>
                  </a:cubicBezTo>
                  <a:lnTo>
                    <a:pt x="3446" y="7396"/>
                  </a:lnTo>
                  <a:cubicBezTo>
                    <a:pt x="3404" y="7410"/>
                    <a:pt x="3376" y="7410"/>
                    <a:pt x="3362" y="7410"/>
                  </a:cubicBezTo>
                  <a:lnTo>
                    <a:pt x="3265" y="7424"/>
                  </a:lnTo>
                  <a:lnTo>
                    <a:pt x="3167" y="7452"/>
                  </a:lnTo>
                  <a:cubicBezTo>
                    <a:pt x="3097" y="7452"/>
                    <a:pt x="3042" y="7466"/>
                    <a:pt x="2972" y="7466"/>
                  </a:cubicBezTo>
                  <a:lnTo>
                    <a:pt x="2777" y="7466"/>
                  </a:lnTo>
                  <a:cubicBezTo>
                    <a:pt x="2526" y="7466"/>
                    <a:pt x="2260" y="7424"/>
                    <a:pt x="2009" y="7340"/>
                  </a:cubicBezTo>
                  <a:cubicBezTo>
                    <a:pt x="1772" y="7256"/>
                    <a:pt x="1521" y="7145"/>
                    <a:pt x="1312" y="7005"/>
                  </a:cubicBezTo>
                  <a:cubicBezTo>
                    <a:pt x="1103" y="6866"/>
                    <a:pt x="921" y="6684"/>
                    <a:pt x="740" y="6489"/>
                  </a:cubicBezTo>
                  <a:cubicBezTo>
                    <a:pt x="712" y="6433"/>
                    <a:pt x="656" y="6364"/>
                    <a:pt x="615" y="6308"/>
                  </a:cubicBezTo>
                  <a:cubicBezTo>
                    <a:pt x="587" y="6238"/>
                    <a:pt x="545" y="6196"/>
                    <a:pt x="503" y="6126"/>
                  </a:cubicBezTo>
                  <a:lnTo>
                    <a:pt x="391" y="5917"/>
                  </a:lnTo>
                  <a:cubicBezTo>
                    <a:pt x="363" y="5847"/>
                    <a:pt x="336" y="5778"/>
                    <a:pt x="308" y="5680"/>
                  </a:cubicBezTo>
                  <a:cubicBezTo>
                    <a:pt x="294" y="5652"/>
                    <a:pt x="294" y="5610"/>
                    <a:pt x="266" y="5582"/>
                  </a:cubicBezTo>
                  <a:lnTo>
                    <a:pt x="238" y="5457"/>
                  </a:lnTo>
                  <a:cubicBezTo>
                    <a:pt x="224" y="5387"/>
                    <a:pt x="196" y="5303"/>
                    <a:pt x="196" y="5220"/>
                  </a:cubicBezTo>
                  <a:cubicBezTo>
                    <a:pt x="182" y="5122"/>
                    <a:pt x="182" y="5052"/>
                    <a:pt x="168" y="4969"/>
                  </a:cubicBezTo>
                  <a:cubicBezTo>
                    <a:pt x="168" y="4885"/>
                    <a:pt x="168" y="4815"/>
                    <a:pt x="154" y="4732"/>
                  </a:cubicBezTo>
                  <a:cubicBezTo>
                    <a:pt x="154" y="4285"/>
                    <a:pt x="224" y="3839"/>
                    <a:pt x="377" y="3406"/>
                  </a:cubicBezTo>
                  <a:cubicBezTo>
                    <a:pt x="531" y="2960"/>
                    <a:pt x="782" y="2542"/>
                    <a:pt x="1089" y="2193"/>
                  </a:cubicBezTo>
                  <a:cubicBezTo>
                    <a:pt x="1410" y="1830"/>
                    <a:pt x="1786" y="1537"/>
                    <a:pt x="2247" y="1314"/>
                  </a:cubicBezTo>
                  <a:cubicBezTo>
                    <a:pt x="2679" y="1077"/>
                    <a:pt x="3167" y="965"/>
                    <a:pt x="3683" y="910"/>
                  </a:cubicBezTo>
                  <a:cubicBezTo>
                    <a:pt x="3927" y="883"/>
                    <a:pt x="4171" y="869"/>
                    <a:pt x="4416" y="869"/>
                  </a:cubicBezTo>
                  <a:cubicBezTo>
                    <a:pt x="4690" y="869"/>
                    <a:pt x="4966" y="887"/>
                    <a:pt x="5246" y="924"/>
                  </a:cubicBezTo>
                  <a:lnTo>
                    <a:pt x="5427" y="965"/>
                  </a:lnTo>
                  <a:lnTo>
                    <a:pt x="5622" y="993"/>
                  </a:lnTo>
                  <a:cubicBezTo>
                    <a:pt x="5748" y="1007"/>
                    <a:pt x="5873" y="1063"/>
                    <a:pt x="6013" y="1077"/>
                  </a:cubicBezTo>
                  <a:cubicBezTo>
                    <a:pt x="6250" y="1147"/>
                    <a:pt x="6501" y="1244"/>
                    <a:pt x="6738" y="1342"/>
                  </a:cubicBezTo>
                  <a:cubicBezTo>
                    <a:pt x="6864" y="1398"/>
                    <a:pt x="6961" y="1468"/>
                    <a:pt x="7087" y="1523"/>
                  </a:cubicBezTo>
                  <a:cubicBezTo>
                    <a:pt x="7143" y="1551"/>
                    <a:pt x="7198" y="1593"/>
                    <a:pt x="7268" y="1621"/>
                  </a:cubicBezTo>
                  <a:lnTo>
                    <a:pt x="7421" y="1733"/>
                  </a:lnTo>
                  <a:cubicBezTo>
                    <a:pt x="7631" y="1872"/>
                    <a:pt x="7840" y="2039"/>
                    <a:pt x="8007" y="2193"/>
                  </a:cubicBezTo>
                  <a:cubicBezTo>
                    <a:pt x="8189" y="2374"/>
                    <a:pt x="8356" y="2570"/>
                    <a:pt x="8496" y="2779"/>
                  </a:cubicBezTo>
                  <a:lnTo>
                    <a:pt x="8607" y="2932"/>
                  </a:lnTo>
                  <a:lnTo>
                    <a:pt x="8663" y="3016"/>
                  </a:lnTo>
                  <a:lnTo>
                    <a:pt x="8691" y="3100"/>
                  </a:lnTo>
                  <a:cubicBezTo>
                    <a:pt x="8733" y="3155"/>
                    <a:pt x="8747" y="3211"/>
                    <a:pt x="8775" y="3281"/>
                  </a:cubicBezTo>
                  <a:lnTo>
                    <a:pt x="8844" y="3448"/>
                  </a:lnTo>
                  <a:cubicBezTo>
                    <a:pt x="9026" y="3923"/>
                    <a:pt x="9095" y="4411"/>
                    <a:pt x="9081" y="4913"/>
                  </a:cubicBezTo>
                  <a:cubicBezTo>
                    <a:pt x="9040" y="5401"/>
                    <a:pt x="8942" y="5889"/>
                    <a:pt x="8761" y="6364"/>
                  </a:cubicBezTo>
                  <a:cubicBezTo>
                    <a:pt x="8412" y="7284"/>
                    <a:pt x="7910" y="8149"/>
                    <a:pt x="7491" y="8986"/>
                  </a:cubicBezTo>
                  <a:cubicBezTo>
                    <a:pt x="7282" y="9404"/>
                    <a:pt x="7087" y="9837"/>
                    <a:pt x="6933" y="10255"/>
                  </a:cubicBezTo>
                  <a:cubicBezTo>
                    <a:pt x="6780" y="10688"/>
                    <a:pt x="6682" y="11106"/>
                    <a:pt x="6640" y="11525"/>
                  </a:cubicBezTo>
                  <a:cubicBezTo>
                    <a:pt x="6585" y="11943"/>
                    <a:pt x="6585" y="12348"/>
                    <a:pt x="6599" y="12724"/>
                  </a:cubicBezTo>
                  <a:cubicBezTo>
                    <a:pt x="6612" y="13115"/>
                    <a:pt x="6668" y="13463"/>
                    <a:pt x="6738" y="13812"/>
                  </a:cubicBezTo>
                  <a:cubicBezTo>
                    <a:pt x="6877" y="14468"/>
                    <a:pt x="7059" y="15026"/>
                    <a:pt x="7226" y="15486"/>
                  </a:cubicBezTo>
                  <a:cubicBezTo>
                    <a:pt x="7408" y="15932"/>
                    <a:pt x="7547" y="16281"/>
                    <a:pt x="7645" y="16518"/>
                  </a:cubicBezTo>
                  <a:cubicBezTo>
                    <a:pt x="7662" y="16553"/>
                    <a:pt x="7677" y="16585"/>
                    <a:pt x="7691" y="16615"/>
                  </a:cubicBezTo>
                  <a:lnTo>
                    <a:pt x="7691" y="16615"/>
                  </a:lnTo>
                  <a:cubicBezTo>
                    <a:pt x="7286" y="15597"/>
                    <a:pt x="6922" y="14554"/>
                    <a:pt x="6794" y="13463"/>
                  </a:cubicBezTo>
                  <a:cubicBezTo>
                    <a:pt x="6780" y="13324"/>
                    <a:pt x="6752" y="13170"/>
                    <a:pt x="6752" y="13031"/>
                  </a:cubicBezTo>
                  <a:cubicBezTo>
                    <a:pt x="6738" y="12892"/>
                    <a:pt x="6738" y="12724"/>
                    <a:pt x="6738" y="12585"/>
                  </a:cubicBezTo>
                  <a:cubicBezTo>
                    <a:pt x="6738" y="12292"/>
                    <a:pt x="6752" y="11999"/>
                    <a:pt x="6808" y="11720"/>
                  </a:cubicBezTo>
                  <a:cubicBezTo>
                    <a:pt x="6891" y="11148"/>
                    <a:pt x="7087" y="10590"/>
                    <a:pt x="7352" y="10102"/>
                  </a:cubicBezTo>
                  <a:cubicBezTo>
                    <a:pt x="7617" y="9586"/>
                    <a:pt x="7924" y="9167"/>
                    <a:pt x="8258" y="8749"/>
                  </a:cubicBezTo>
                  <a:cubicBezTo>
                    <a:pt x="8593" y="8330"/>
                    <a:pt x="8914" y="7884"/>
                    <a:pt x="9193" y="7312"/>
                  </a:cubicBezTo>
                  <a:cubicBezTo>
                    <a:pt x="9237" y="7213"/>
                    <a:pt x="9255" y="7105"/>
                    <a:pt x="9226" y="7105"/>
                  </a:cubicBezTo>
                  <a:cubicBezTo>
                    <a:pt x="9219" y="7105"/>
                    <a:pt x="9208" y="7113"/>
                    <a:pt x="9193" y="7131"/>
                  </a:cubicBezTo>
                  <a:cubicBezTo>
                    <a:pt x="9109" y="7256"/>
                    <a:pt x="9026" y="7340"/>
                    <a:pt x="8942" y="7396"/>
                  </a:cubicBezTo>
                  <a:cubicBezTo>
                    <a:pt x="8844" y="7466"/>
                    <a:pt x="8775" y="7493"/>
                    <a:pt x="8705" y="7549"/>
                  </a:cubicBezTo>
                  <a:cubicBezTo>
                    <a:pt x="8677" y="7563"/>
                    <a:pt x="8621" y="7591"/>
                    <a:pt x="8593" y="7605"/>
                  </a:cubicBezTo>
                  <a:cubicBezTo>
                    <a:pt x="8663" y="7493"/>
                    <a:pt x="8733" y="7410"/>
                    <a:pt x="8775" y="7312"/>
                  </a:cubicBezTo>
                  <a:cubicBezTo>
                    <a:pt x="8844" y="7200"/>
                    <a:pt x="8900" y="7103"/>
                    <a:pt x="8970" y="6991"/>
                  </a:cubicBezTo>
                  <a:cubicBezTo>
                    <a:pt x="9374" y="6280"/>
                    <a:pt x="9681" y="5443"/>
                    <a:pt x="9723" y="4536"/>
                  </a:cubicBezTo>
                  <a:lnTo>
                    <a:pt x="9723" y="4313"/>
                  </a:lnTo>
                  <a:cubicBezTo>
                    <a:pt x="9723" y="4243"/>
                    <a:pt x="9709" y="4146"/>
                    <a:pt x="9709" y="4076"/>
                  </a:cubicBezTo>
                  <a:cubicBezTo>
                    <a:pt x="9709" y="4048"/>
                    <a:pt x="9709" y="3992"/>
                    <a:pt x="9681" y="3964"/>
                  </a:cubicBezTo>
                  <a:lnTo>
                    <a:pt x="9667" y="3783"/>
                  </a:lnTo>
                  <a:cubicBezTo>
                    <a:pt x="9653" y="3713"/>
                    <a:pt x="9653" y="3630"/>
                    <a:pt x="9611" y="3560"/>
                  </a:cubicBezTo>
                  <a:cubicBezTo>
                    <a:pt x="9542" y="3239"/>
                    <a:pt x="9430" y="2932"/>
                    <a:pt x="9263" y="2653"/>
                  </a:cubicBezTo>
                  <a:cubicBezTo>
                    <a:pt x="9109" y="2360"/>
                    <a:pt x="8914" y="2095"/>
                    <a:pt x="8705" y="1844"/>
                  </a:cubicBezTo>
                  <a:cubicBezTo>
                    <a:pt x="8482" y="1607"/>
                    <a:pt x="8231" y="1398"/>
                    <a:pt x="7979" y="1203"/>
                  </a:cubicBezTo>
                  <a:cubicBezTo>
                    <a:pt x="7575" y="910"/>
                    <a:pt x="7156" y="686"/>
                    <a:pt x="6808" y="547"/>
                  </a:cubicBezTo>
                  <a:cubicBezTo>
                    <a:pt x="6725" y="508"/>
                    <a:pt x="6652" y="491"/>
                    <a:pt x="6609" y="491"/>
                  </a:cubicBezTo>
                  <a:cubicBezTo>
                    <a:pt x="6543" y="491"/>
                    <a:pt x="6542" y="530"/>
                    <a:pt x="6668" y="589"/>
                  </a:cubicBezTo>
                  <a:cubicBezTo>
                    <a:pt x="7449" y="938"/>
                    <a:pt x="8063" y="1482"/>
                    <a:pt x="8426" y="2081"/>
                  </a:cubicBezTo>
                  <a:cubicBezTo>
                    <a:pt x="8496" y="2179"/>
                    <a:pt x="8551" y="2291"/>
                    <a:pt x="8607" y="2388"/>
                  </a:cubicBezTo>
                  <a:cubicBezTo>
                    <a:pt x="7979" y="1537"/>
                    <a:pt x="7073" y="910"/>
                    <a:pt x="6110" y="519"/>
                  </a:cubicBezTo>
                  <a:cubicBezTo>
                    <a:pt x="5216" y="169"/>
                    <a:pt x="4286" y="0"/>
                    <a:pt x="3410" y="0"/>
                  </a:cubicBezTo>
                  <a:close/>
                  <a:moveTo>
                    <a:pt x="7691" y="16615"/>
                  </a:moveTo>
                  <a:lnTo>
                    <a:pt x="7691" y="16615"/>
                  </a:lnTo>
                  <a:cubicBezTo>
                    <a:pt x="7727" y="16704"/>
                    <a:pt x="7762" y="16792"/>
                    <a:pt x="7798" y="16881"/>
                  </a:cubicBezTo>
                  <a:cubicBezTo>
                    <a:pt x="7798" y="16881"/>
                    <a:pt x="7768" y="16781"/>
                    <a:pt x="7691" y="16615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6"/>
            <p:cNvSpPr/>
            <p:nvPr/>
          </p:nvSpPr>
          <p:spPr>
            <a:xfrm>
              <a:off x="211050" y="4217091"/>
              <a:ext cx="430061" cy="716638"/>
            </a:xfrm>
            <a:custGeom>
              <a:avLst/>
              <a:gdLst/>
              <a:ahLst/>
              <a:cxnLst/>
              <a:rect l="l" t="t" r="r" b="b"/>
              <a:pathLst>
                <a:path w="9807" h="16342" extrusionOk="0">
                  <a:moveTo>
                    <a:pt x="461" y="0"/>
                  </a:moveTo>
                  <a:lnTo>
                    <a:pt x="461" y="0"/>
                  </a:lnTo>
                  <a:cubicBezTo>
                    <a:pt x="1437" y="628"/>
                    <a:pt x="2442" y="1256"/>
                    <a:pt x="3390" y="1897"/>
                  </a:cubicBezTo>
                  <a:cubicBezTo>
                    <a:pt x="3641" y="2051"/>
                    <a:pt x="3864" y="2232"/>
                    <a:pt x="4115" y="2399"/>
                  </a:cubicBezTo>
                  <a:cubicBezTo>
                    <a:pt x="4227" y="2497"/>
                    <a:pt x="4339" y="2581"/>
                    <a:pt x="4464" y="2664"/>
                  </a:cubicBezTo>
                  <a:cubicBezTo>
                    <a:pt x="4562" y="2748"/>
                    <a:pt x="4687" y="2846"/>
                    <a:pt x="4785" y="2943"/>
                  </a:cubicBezTo>
                  <a:lnTo>
                    <a:pt x="4966" y="3083"/>
                  </a:lnTo>
                  <a:lnTo>
                    <a:pt x="5120" y="3222"/>
                  </a:lnTo>
                  <a:cubicBezTo>
                    <a:pt x="5231" y="3334"/>
                    <a:pt x="5329" y="3418"/>
                    <a:pt x="5441" y="3515"/>
                  </a:cubicBezTo>
                  <a:cubicBezTo>
                    <a:pt x="5622" y="3725"/>
                    <a:pt x="5817" y="3920"/>
                    <a:pt x="5998" y="4143"/>
                  </a:cubicBezTo>
                  <a:cubicBezTo>
                    <a:pt x="6026" y="4199"/>
                    <a:pt x="6082" y="4255"/>
                    <a:pt x="6110" y="4324"/>
                  </a:cubicBezTo>
                  <a:cubicBezTo>
                    <a:pt x="6152" y="4380"/>
                    <a:pt x="6180" y="4450"/>
                    <a:pt x="6222" y="4492"/>
                  </a:cubicBezTo>
                  <a:cubicBezTo>
                    <a:pt x="6291" y="4617"/>
                    <a:pt x="6347" y="4729"/>
                    <a:pt x="6389" y="4840"/>
                  </a:cubicBezTo>
                  <a:cubicBezTo>
                    <a:pt x="6445" y="4966"/>
                    <a:pt x="6487" y="5091"/>
                    <a:pt x="6528" y="5217"/>
                  </a:cubicBezTo>
                  <a:cubicBezTo>
                    <a:pt x="6584" y="5329"/>
                    <a:pt x="6598" y="5454"/>
                    <a:pt x="6654" y="5580"/>
                  </a:cubicBezTo>
                  <a:cubicBezTo>
                    <a:pt x="6724" y="5817"/>
                    <a:pt x="6794" y="6082"/>
                    <a:pt x="6863" y="6333"/>
                  </a:cubicBezTo>
                  <a:cubicBezTo>
                    <a:pt x="6905" y="6445"/>
                    <a:pt x="6947" y="6584"/>
                    <a:pt x="6989" y="6710"/>
                  </a:cubicBezTo>
                  <a:cubicBezTo>
                    <a:pt x="7045" y="6835"/>
                    <a:pt x="7086" y="6961"/>
                    <a:pt x="7142" y="7100"/>
                  </a:cubicBezTo>
                  <a:cubicBezTo>
                    <a:pt x="7179" y="7165"/>
                    <a:pt x="7246" y="7217"/>
                    <a:pt x="7288" y="7217"/>
                  </a:cubicBezTo>
                  <a:cubicBezTo>
                    <a:pt x="7309" y="7217"/>
                    <a:pt x="7324" y="7203"/>
                    <a:pt x="7324" y="7170"/>
                  </a:cubicBezTo>
                  <a:cubicBezTo>
                    <a:pt x="7324" y="7002"/>
                    <a:pt x="7338" y="6891"/>
                    <a:pt x="7365" y="6765"/>
                  </a:cubicBezTo>
                  <a:cubicBezTo>
                    <a:pt x="7407" y="6640"/>
                    <a:pt x="7435" y="6556"/>
                    <a:pt x="7491" y="6445"/>
                  </a:cubicBezTo>
                  <a:cubicBezTo>
                    <a:pt x="7533" y="6403"/>
                    <a:pt x="7547" y="6333"/>
                    <a:pt x="7603" y="6291"/>
                  </a:cubicBezTo>
                  <a:cubicBezTo>
                    <a:pt x="7630" y="6417"/>
                    <a:pt x="7644" y="6514"/>
                    <a:pt x="7686" y="6640"/>
                  </a:cubicBezTo>
                  <a:cubicBezTo>
                    <a:pt x="7714" y="6765"/>
                    <a:pt x="7742" y="6863"/>
                    <a:pt x="7770" y="6988"/>
                  </a:cubicBezTo>
                  <a:cubicBezTo>
                    <a:pt x="7812" y="7072"/>
                    <a:pt x="7826" y="7184"/>
                    <a:pt x="7854" y="7267"/>
                  </a:cubicBezTo>
                  <a:cubicBezTo>
                    <a:pt x="7895" y="7351"/>
                    <a:pt x="7909" y="7463"/>
                    <a:pt x="7951" y="7560"/>
                  </a:cubicBezTo>
                  <a:lnTo>
                    <a:pt x="8035" y="7867"/>
                  </a:lnTo>
                  <a:lnTo>
                    <a:pt x="8063" y="8007"/>
                  </a:lnTo>
                  <a:lnTo>
                    <a:pt x="8091" y="8076"/>
                  </a:lnTo>
                  <a:lnTo>
                    <a:pt x="8105" y="8146"/>
                  </a:lnTo>
                  <a:cubicBezTo>
                    <a:pt x="8188" y="8495"/>
                    <a:pt x="8244" y="8858"/>
                    <a:pt x="8258" y="9206"/>
                  </a:cubicBezTo>
                  <a:cubicBezTo>
                    <a:pt x="8272" y="9443"/>
                    <a:pt x="8272" y="9681"/>
                    <a:pt x="8258" y="9918"/>
                  </a:cubicBezTo>
                  <a:cubicBezTo>
                    <a:pt x="8258" y="10141"/>
                    <a:pt x="8244" y="10392"/>
                    <a:pt x="8202" y="10615"/>
                  </a:cubicBezTo>
                  <a:cubicBezTo>
                    <a:pt x="8174" y="10838"/>
                    <a:pt x="8133" y="11089"/>
                    <a:pt x="8091" y="11313"/>
                  </a:cubicBezTo>
                  <a:cubicBezTo>
                    <a:pt x="8035" y="11536"/>
                    <a:pt x="7965" y="11773"/>
                    <a:pt x="7882" y="11982"/>
                  </a:cubicBezTo>
                  <a:cubicBezTo>
                    <a:pt x="7714" y="12303"/>
                    <a:pt x="7547" y="12582"/>
                    <a:pt x="7393" y="12833"/>
                  </a:cubicBezTo>
                  <a:cubicBezTo>
                    <a:pt x="7322" y="12925"/>
                    <a:pt x="7340" y="13039"/>
                    <a:pt x="7404" y="13039"/>
                  </a:cubicBezTo>
                  <a:cubicBezTo>
                    <a:pt x="7428" y="13039"/>
                    <a:pt x="7457" y="13024"/>
                    <a:pt x="7491" y="12986"/>
                  </a:cubicBezTo>
                  <a:cubicBezTo>
                    <a:pt x="7951" y="12498"/>
                    <a:pt x="8370" y="12010"/>
                    <a:pt x="8732" y="11466"/>
                  </a:cubicBezTo>
                  <a:cubicBezTo>
                    <a:pt x="8760" y="11424"/>
                    <a:pt x="8802" y="11382"/>
                    <a:pt x="8830" y="11327"/>
                  </a:cubicBezTo>
                  <a:cubicBezTo>
                    <a:pt x="8872" y="11285"/>
                    <a:pt x="8900" y="11243"/>
                    <a:pt x="8942" y="11187"/>
                  </a:cubicBezTo>
                  <a:lnTo>
                    <a:pt x="8942" y="11187"/>
                  </a:lnTo>
                  <a:cubicBezTo>
                    <a:pt x="8830" y="11661"/>
                    <a:pt x="8621" y="12122"/>
                    <a:pt x="8342" y="12498"/>
                  </a:cubicBezTo>
                  <a:cubicBezTo>
                    <a:pt x="8091" y="12889"/>
                    <a:pt x="7756" y="13210"/>
                    <a:pt x="7407" y="13461"/>
                  </a:cubicBezTo>
                  <a:cubicBezTo>
                    <a:pt x="7059" y="13698"/>
                    <a:pt x="6668" y="13893"/>
                    <a:pt x="6319" y="14005"/>
                  </a:cubicBezTo>
                  <a:cubicBezTo>
                    <a:pt x="6152" y="14046"/>
                    <a:pt x="5957" y="14102"/>
                    <a:pt x="5789" y="14116"/>
                  </a:cubicBezTo>
                  <a:cubicBezTo>
                    <a:pt x="5692" y="14144"/>
                    <a:pt x="5608" y="14158"/>
                    <a:pt x="5524" y="14158"/>
                  </a:cubicBezTo>
                  <a:cubicBezTo>
                    <a:pt x="5482" y="14158"/>
                    <a:pt x="5441" y="14158"/>
                    <a:pt x="5399" y="14172"/>
                  </a:cubicBezTo>
                  <a:lnTo>
                    <a:pt x="5301" y="14172"/>
                  </a:lnTo>
                  <a:cubicBezTo>
                    <a:pt x="5259" y="14172"/>
                    <a:pt x="5231" y="14172"/>
                    <a:pt x="5189" y="14186"/>
                  </a:cubicBezTo>
                  <a:cubicBezTo>
                    <a:pt x="5162" y="14214"/>
                    <a:pt x="5120" y="14228"/>
                    <a:pt x="5092" y="14228"/>
                  </a:cubicBezTo>
                  <a:cubicBezTo>
                    <a:pt x="5022" y="14256"/>
                    <a:pt x="4966" y="14312"/>
                    <a:pt x="4966" y="14381"/>
                  </a:cubicBezTo>
                  <a:cubicBezTo>
                    <a:pt x="4952" y="14493"/>
                    <a:pt x="4952" y="14577"/>
                    <a:pt x="4966" y="14660"/>
                  </a:cubicBezTo>
                  <a:cubicBezTo>
                    <a:pt x="4980" y="14744"/>
                    <a:pt x="5022" y="14814"/>
                    <a:pt x="5064" y="14883"/>
                  </a:cubicBezTo>
                  <a:cubicBezTo>
                    <a:pt x="5120" y="14953"/>
                    <a:pt x="5189" y="15009"/>
                    <a:pt x="5301" y="15051"/>
                  </a:cubicBezTo>
                  <a:lnTo>
                    <a:pt x="5454" y="15093"/>
                  </a:lnTo>
                  <a:cubicBezTo>
                    <a:pt x="5510" y="15121"/>
                    <a:pt x="5552" y="15121"/>
                    <a:pt x="5622" y="15134"/>
                  </a:cubicBezTo>
                  <a:cubicBezTo>
                    <a:pt x="5231" y="15232"/>
                    <a:pt x="4813" y="15274"/>
                    <a:pt x="4394" y="15288"/>
                  </a:cubicBezTo>
                  <a:cubicBezTo>
                    <a:pt x="4371" y="15290"/>
                    <a:pt x="4344" y="15291"/>
                    <a:pt x="4314" y="15291"/>
                  </a:cubicBezTo>
                  <a:cubicBezTo>
                    <a:pt x="4110" y="15291"/>
                    <a:pt x="3767" y="15251"/>
                    <a:pt x="3488" y="15190"/>
                  </a:cubicBezTo>
                  <a:cubicBezTo>
                    <a:pt x="3390" y="15162"/>
                    <a:pt x="3320" y="15148"/>
                    <a:pt x="3251" y="15134"/>
                  </a:cubicBezTo>
                  <a:cubicBezTo>
                    <a:pt x="3223" y="15134"/>
                    <a:pt x="3181" y="15134"/>
                    <a:pt x="3153" y="15121"/>
                  </a:cubicBezTo>
                  <a:cubicBezTo>
                    <a:pt x="3111" y="15121"/>
                    <a:pt x="3097" y="15121"/>
                    <a:pt x="3069" y="15093"/>
                  </a:cubicBezTo>
                  <a:cubicBezTo>
                    <a:pt x="2958" y="15093"/>
                    <a:pt x="2902" y="15134"/>
                    <a:pt x="2930" y="15218"/>
                  </a:cubicBezTo>
                  <a:cubicBezTo>
                    <a:pt x="2944" y="15274"/>
                    <a:pt x="2972" y="15344"/>
                    <a:pt x="3069" y="15427"/>
                  </a:cubicBezTo>
                  <a:cubicBezTo>
                    <a:pt x="3139" y="15497"/>
                    <a:pt x="3237" y="15609"/>
                    <a:pt x="3362" y="15692"/>
                  </a:cubicBezTo>
                  <a:cubicBezTo>
                    <a:pt x="3488" y="15762"/>
                    <a:pt x="3627" y="15846"/>
                    <a:pt x="3739" y="15902"/>
                  </a:cubicBezTo>
                  <a:cubicBezTo>
                    <a:pt x="3878" y="15957"/>
                    <a:pt x="4004" y="15971"/>
                    <a:pt x="4087" y="15985"/>
                  </a:cubicBezTo>
                  <a:cubicBezTo>
                    <a:pt x="4004" y="15985"/>
                    <a:pt x="3934" y="15971"/>
                    <a:pt x="3850" y="15971"/>
                  </a:cubicBezTo>
                  <a:cubicBezTo>
                    <a:pt x="3767" y="15971"/>
                    <a:pt x="3697" y="15957"/>
                    <a:pt x="3599" y="15930"/>
                  </a:cubicBezTo>
                  <a:cubicBezTo>
                    <a:pt x="3446" y="15902"/>
                    <a:pt x="3292" y="15888"/>
                    <a:pt x="3139" y="15832"/>
                  </a:cubicBezTo>
                  <a:cubicBezTo>
                    <a:pt x="2135" y="15553"/>
                    <a:pt x="1284" y="14925"/>
                    <a:pt x="768" y="14116"/>
                  </a:cubicBezTo>
                  <a:cubicBezTo>
                    <a:pt x="726" y="14074"/>
                    <a:pt x="698" y="14033"/>
                    <a:pt x="670" y="13977"/>
                  </a:cubicBezTo>
                  <a:cubicBezTo>
                    <a:pt x="642" y="13935"/>
                    <a:pt x="628" y="13879"/>
                    <a:pt x="586" y="13837"/>
                  </a:cubicBezTo>
                  <a:cubicBezTo>
                    <a:pt x="558" y="13795"/>
                    <a:pt x="531" y="13740"/>
                    <a:pt x="503" y="13698"/>
                  </a:cubicBezTo>
                  <a:cubicBezTo>
                    <a:pt x="489" y="13656"/>
                    <a:pt x="447" y="13600"/>
                    <a:pt x="433" y="13544"/>
                  </a:cubicBezTo>
                  <a:cubicBezTo>
                    <a:pt x="349" y="13335"/>
                    <a:pt x="280" y="13126"/>
                    <a:pt x="238" y="12917"/>
                  </a:cubicBezTo>
                  <a:cubicBezTo>
                    <a:pt x="168" y="12484"/>
                    <a:pt x="210" y="12024"/>
                    <a:pt x="321" y="11605"/>
                  </a:cubicBezTo>
                  <a:cubicBezTo>
                    <a:pt x="447" y="11187"/>
                    <a:pt x="656" y="10796"/>
                    <a:pt x="977" y="10462"/>
                  </a:cubicBezTo>
                  <a:cubicBezTo>
                    <a:pt x="1061" y="10378"/>
                    <a:pt x="1144" y="10266"/>
                    <a:pt x="1256" y="10197"/>
                  </a:cubicBezTo>
                  <a:cubicBezTo>
                    <a:pt x="1298" y="10169"/>
                    <a:pt x="1354" y="10113"/>
                    <a:pt x="1409" y="10071"/>
                  </a:cubicBezTo>
                  <a:lnTo>
                    <a:pt x="1563" y="9974"/>
                  </a:lnTo>
                  <a:cubicBezTo>
                    <a:pt x="1619" y="9932"/>
                    <a:pt x="1674" y="9904"/>
                    <a:pt x="1744" y="9890"/>
                  </a:cubicBezTo>
                  <a:cubicBezTo>
                    <a:pt x="1786" y="9848"/>
                    <a:pt x="1842" y="9834"/>
                    <a:pt x="1912" y="9792"/>
                  </a:cubicBezTo>
                  <a:cubicBezTo>
                    <a:pt x="1967" y="9778"/>
                    <a:pt x="2037" y="9750"/>
                    <a:pt x="2093" y="9722"/>
                  </a:cubicBezTo>
                  <a:lnTo>
                    <a:pt x="2274" y="9681"/>
                  </a:lnTo>
                  <a:cubicBezTo>
                    <a:pt x="2433" y="9646"/>
                    <a:pt x="2592" y="9629"/>
                    <a:pt x="2749" y="9629"/>
                  </a:cubicBezTo>
                  <a:cubicBezTo>
                    <a:pt x="3103" y="9629"/>
                    <a:pt x="3448" y="9716"/>
                    <a:pt x="3767" y="9890"/>
                  </a:cubicBezTo>
                  <a:cubicBezTo>
                    <a:pt x="4157" y="10113"/>
                    <a:pt x="4534" y="10476"/>
                    <a:pt x="4701" y="10964"/>
                  </a:cubicBezTo>
                  <a:cubicBezTo>
                    <a:pt x="4743" y="11103"/>
                    <a:pt x="4757" y="11243"/>
                    <a:pt x="4743" y="11382"/>
                  </a:cubicBezTo>
                  <a:cubicBezTo>
                    <a:pt x="4715" y="11522"/>
                    <a:pt x="4701" y="11661"/>
                    <a:pt x="4645" y="11801"/>
                  </a:cubicBezTo>
                  <a:cubicBezTo>
                    <a:pt x="4604" y="11926"/>
                    <a:pt x="4534" y="12052"/>
                    <a:pt x="4436" y="12163"/>
                  </a:cubicBezTo>
                  <a:cubicBezTo>
                    <a:pt x="4353" y="12275"/>
                    <a:pt x="4255" y="12373"/>
                    <a:pt x="4143" y="12442"/>
                  </a:cubicBezTo>
                  <a:cubicBezTo>
                    <a:pt x="4018" y="12512"/>
                    <a:pt x="3878" y="12610"/>
                    <a:pt x="3739" y="12638"/>
                  </a:cubicBezTo>
                  <a:cubicBezTo>
                    <a:pt x="3669" y="12659"/>
                    <a:pt x="3596" y="12669"/>
                    <a:pt x="3521" y="12669"/>
                  </a:cubicBezTo>
                  <a:cubicBezTo>
                    <a:pt x="3446" y="12669"/>
                    <a:pt x="3369" y="12659"/>
                    <a:pt x="3292" y="12638"/>
                  </a:cubicBezTo>
                  <a:cubicBezTo>
                    <a:pt x="3153" y="12610"/>
                    <a:pt x="3013" y="12540"/>
                    <a:pt x="2888" y="12442"/>
                  </a:cubicBezTo>
                  <a:cubicBezTo>
                    <a:pt x="2762" y="12359"/>
                    <a:pt x="2679" y="12233"/>
                    <a:pt x="2595" y="12136"/>
                  </a:cubicBezTo>
                  <a:cubicBezTo>
                    <a:pt x="2511" y="11996"/>
                    <a:pt x="2469" y="11815"/>
                    <a:pt x="2456" y="11661"/>
                  </a:cubicBezTo>
                  <a:cubicBezTo>
                    <a:pt x="2442" y="11508"/>
                    <a:pt x="2469" y="11354"/>
                    <a:pt x="2511" y="11215"/>
                  </a:cubicBezTo>
                  <a:cubicBezTo>
                    <a:pt x="2581" y="10936"/>
                    <a:pt x="2679" y="10699"/>
                    <a:pt x="2553" y="10559"/>
                  </a:cubicBezTo>
                  <a:cubicBezTo>
                    <a:pt x="2553" y="10517"/>
                    <a:pt x="2525" y="10476"/>
                    <a:pt x="2456" y="10462"/>
                  </a:cubicBezTo>
                  <a:cubicBezTo>
                    <a:pt x="2430" y="10457"/>
                    <a:pt x="2399" y="10453"/>
                    <a:pt x="2363" y="10453"/>
                  </a:cubicBezTo>
                  <a:cubicBezTo>
                    <a:pt x="2300" y="10453"/>
                    <a:pt x="2223" y="10463"/>
                    <a:pt x="2135" y="10490"/>
                  </a:cubicBezTo>
                  <a:cubicBezTo>
                    <a:pt x="1953" y="10545"/>
                    <a:pt x="1702" y="10671"/>
                    <a:pt x="1479" y="10950"/>
                  </a:cubicBezTo>
                  <a:cubicBezTo>
                    <a:pt x="1368" y="11089"/>
                    <a:pt x="1270" y="11285"/>
                    <a:pt x="1200" y="11494"/>
                  </a:cubicBezTo>
                  <a:cubicBezTo>
                    <a:pt x="1130" y="11717"/>
                    <a:pt x="1089" y="11982"/>
                    <a:pt x="1130" y="12261"/>
                  </a:cubicBezTo>
                  <a:cubicBezTo>
                    <a:pt x="1171" y="12249"/>
                    <a:pt x="1200" y="12244"/>
                    <a:pt x="1221" y="12244"/>
                  </a:cubicBezTo>
                  <a:cubicBezTo>
                    <a:pt x="1271" y="12244"/>
                    <a:pt x="1274" y="12273"/>
                    <a:pt x="1284" y="12303"/>
                  </a:cubicBezTo>
                  <a:lnTo>
                    <a:pt x="1284" y="12345"/>
                  </a:lnTo>
                  <a:lnTo>
                    <a:pt x="1312" y="12387"/>
                  </a:lnTo>
                  <a:cubicBezTo>
                    <a:pt x="1312" y="12428"/>
                    <a:pt x="1326" y="12442"/>
                    <a:pt x="1326" y="12484"/>
                  </a:cubicBezTo>
                  <a:cubicBezTo>
                    <a:pt x="1340" y="12512"/>
                    <a:pt x="1340" y="12526"/>
                    <a:pt x="1354" y="12568"/>
                  </a:cubicBezTo>
                  <a:lnTo>
                    <a:pt x="1368" y="12624"/>
                  </a:lnTo>
                  <a:lnTo>
                    <a:pt x="1368" y="12638"/>
                  </a:lnTo>
                  <a:lnTo>
                    <a:pt x="1395" y="12693"/>
                  </a:lnTo>
                  <a:lnTo>
                    <a:pt x="1395" y="12707"/>
                  </a:lnTo>
                  <a:lnTo>
                    <a:pt x="1423" y="12777"/>
                  </a:lnTo>
                  <a:lnTo>
                    <a:pt x="1423" y="12791"/>
                  </a:lnTo>
                  <a:lnTo>
                    <a:pt x="1437" y="12847"/>
                  </a:lnTo>
                  <a:lnTo>
                    <a:pt x="1493" y="12945"/>
                  </a:lnTo>
                  <a:cubicBezTo>
                    <a:pt x="1535" y="13014"/>
                    <a:pt x="1577" y="13084"/>
                    <a:pt x="1619" y="13154"/>
                  </a:cubicBezTo>
                  <a:cubicBezTo>
                    <a:pt x="1786" y="13419"/>
                    <a:pt x="2037" y="13670"/>
                    <a:pt x="2330" y="13823"/>
                  </a:cubicBezTo>
                  <a:cubicBezTo>
                    <a:pt x="2609" y="13991"/>
                    <a:pt x="2930" y="14102"/>
                    <a:pt x="3237" y="14130"/>
                  </a:cubicBezTo>
                  <a:cubicBezTo>
                    <a:pt x="3323" y="14141"/>
                    <a:pt x="3408" y="14147"/>
                    <a:pt x="3491" y="14147"/>
                  </a:cubicBezTo>
                  <a:cubicBezTo>
                    <a:pt x="3719" y="14147"/>
                    <a:pt x="3935" y="14108"/>
                    <a:pt x="4129" y="14046"/>
                  </a:cubicBezTo>
                  <a:cubicBezTo>
                    <a:pt x="4157" y="14033"/>
                    <a:pt x="4199" y="14033"/>
                    <a:pt x="4227" y="14019"/>
                  </a:cubicBezTo>
                  <a:cubicBezTo>
                    <a:pt x="4269" y="13991"/>
                    <a:pt x="4325" y="13977"/>
                    <a:pt x="4353" y="13963"/>
                  </a:cubicBezTo>
                  <a:lnTo>
                    <a:pt x="4534" y="13879"/>
                  </a:lnTo>
                  <a:lnTo>
                    <a:pt x="4562" y="13851"/>
                  </a:lnTo>
                  <a:lnTo>
                    <a:pt x="4576" y="13837"/>
                  </a:lnTo>
                  <a:cubicBezTo>
                    <a:pt x="4566" y="13837"/>
                    <a:pt x="4630" y="13811"/>
                    <a:pt x="4652" y="13803"/>
                  </a:cubicBezTo>
                  <a:lnTo>
                    <a:pt x="4652" y="13803"/>
                  </a:lnTo>
                  <a:cubicBezTo>
                    <a:pt x="4650" y="13805"/>
                    <a:pt x="4648" y="13807"/>
                    <a:pt x="4645" y="13809"/>
                  </a:cubicBezTo>
                  <a:cubicBezTo>
                    <a:pt x="4657" y="13804"/>
                    <a:pt x="4660" y="13802"/>
                    <a:pt x="4658" y="13802"/>
                  </a:cubicBezTo>
                  <a:cubicBezTo>
                    <a:pt x="4657" y="13802"/>
                    <a:pt x="4655" y="13802"/>
                    <a:pt x="4652" y="13803"/>
                  </a:cubicBezTo>
                  <a:lnTo>
                    <a:pt x="4652" y="13803"/>
                  </a:lnTo>
                  <a:cubicBezTo>
                    <a:pt x="4690" y="13766"/>
                    <a:pt x="4717" y="13752"/>
                    <a:pt x="4757" y="13712"/>
                  </a:cubicBezTo>
                  <a:cubicBezTo>
                    <a:pt x="4785" y="13684"/>
                    <a:pt x="4827" y="13670"/>
                    <a:pt x="4855" y="13628"/>
                  </a:cubicBezTo>
                  <a:cubicBezTo>
                    <a:pt x="4897" y="13600"/>
                    <a:pt x="4910" y="13558"/>
                    <a:pt x="4952" y="13544"/>
                  </a:cubicBezTo>
                  <a:cubicBezTo>
                    <a:pt x="4994" y="13475"/>
                    <a:pt x="5036" y="13419"/>
                    <a:pt x="5064" y="13363"/>
                  </a:cubicBezTo>
                  <a:cubicBezTo>
                    <a:pt x="5189" y="13140"/>
                    <a:pt x="5175" y="12972"/>
                    <a:pt x="5036" y="12875"/>
                  </a:cubicBezTo>
                  <a:cubicBezTo>
                    <a:pt x="4994" y="12861"/>
                    <a:pt x="4966" y="12847"/>
                    <a:pt x="4910" y="12847"/>
                  </a:cubicBezTo>
                  <a:cubicBezTo>
                    <a:pt x="4883" y="12833"/>
                    <a:pt x="4841" y="12805"/>
                    <a:pt x="4771" y="12805"/>
                  </a:cubicBezTo>
                  <a:lnTo>
                    <a:pt x="4645" y="12805"/>
                  </a:lnTo>
                  <a:cubicBezTo>
                    <a:pt x="4771" y="12693"/>
                    <a:pt x="4855" y="12554"/>
                    <a:pt x="4952" y="12415"/>
                  </a:cubicBezTo>
                  <a:cubicBezTo>
                    <a:pt x="5036" y="12275"/>
                    <a:pt x="5092" y="12108"/>
                    <a:pt x="5134" y="11954"/>
                  </a:cubicBezTo>
                  <a:cubicBezTo>
                    <a:pt x="5231" y="11647"/>
                    <a:pt x="5231" y="11299"/>
                    <a:pt x="5162" y="10964"/>
                  </a:cubicBezTo>
                  <a:cubicBezTo>
                    <a:pt x="5134" y="10908"/>
                    <a:pt x="5120" y="10838"/>
                    <a:pt x="5106" y="10783"/>
                  </a:cubicBezTo>
                  <a:cubicBezTo>
                    <a:pt x="5092" y="10755"/>
                    <a:pt x="5092" y="10741"/>
                    <a:pt x="5064" y="10699"/>
                  </a:cubicBezTo>
                  <a:cubicBezTo>
                    <a:pt x="5050" y="10685"/>
                    <a:pt x="5050" y="10671"/>
                    <a:pt x="5036" y="10643"/>
                  </a:cubicBezTo>
                  <a:lnTo>
                    <a:pt x="5022" y="10615"/>
                  </a:lnTo>
                  <a:lnTo>
                    <a:pt x="4994" y="10601"/>
                  </a:lnTo>
                  <a:lnTo>
                    <a:pt x="4980" y="10573"/>
                  </a:lnTo>
                  <a:lnTo>
                    <a:pt x="4980" y="10559"/>
                  </a:lnTo>
                  <a:lnTo>
                    <a:pt x="4924" y="10476"/>
                  </a:lnTo>
                  <a:lnTo>
                    <a:pt x="4883" y="10392"/>
                  </a:lnTo>
                  <a:lnTo>
                    <a:pt x="4813" y="10294"/>
                  </a:lnTo>
                  <a:cubicBezTo>
                    <a:pt x="4771" y="10252"/>
                    <a:pt x="4715" y="10183"/>
                    <a:pt x="4673" y="10127"/>
                  </a:cubicBezTo>
                  <a:cubicBezTo>
                    <a:pt x="4618" y="10071"/>
                    <a:pt x="4576" y="10029"/>
                    <a:pt x="4506" y="9974"/>
                  </a:cubicBezTo>
                  <a:lnTo>
                    <a:pt x="4394" y="9862"/>
                  </a:lnTo>
                  <a:lnTo>
                    <a:pt x="4269" y="9764"/>
                  </a:lnTo>
                  <a:cubicBezTo>
                    <a:pt x="4227" y="9722"/>
                    <a:pt x="4185" y="9695"/>
                    <a:pt x="4143" y="9681"/>
                  </a:cubicBezTo>
                  <a:cubicBezTo>
                    <a:pt x="4087" y="9639"/>
                    <a:pt x="4060" y="9625"/>
                    <a:pt x="4004" y="9583"/>
                  </a:cubicBezTo>
                  <a:cubicBezTo>
                    <a:pt x="3836" y="9485"/>
                    <a:pt x="3641" y="9416"/>
                    <a:pt x="3446" y="9360"/>
                  </a:cubicBezTo>
                  <a:cubicBezTo>
                    <a:pt x="3242" y="9307"/>
                    <a:pt x="3034" y="9283"/>
                    <a:pt x="2830" y="9283"/>
                  </a:cubicBezTo>
                  <a:cubicBezTo>
                    <a:pt x="2658" y="9283"/>
                    <a:pt x="2490" y="9300"/>
                    <a:pt x="2330" y="9332"/>
                  </a:cubicBezTo>
                  <a:cubicBezTo>
                    <a:pt x="2246" y="9346"/>
                    <a:pt x="2177" y="9360"/>
                    <a:pt x="2093" y="9402"/>
                  </a:cubicBezTo>
                  <a:cubicBezTo>
                    <a:pt x="1995" y="9416"/>
                    <a:pt x="1925" y="9443"/>
                    <a:pt x="1856" y="9485"/>
                  </a:cubicBezTo>
                  <a:lnTo>
                    <a:pt x="1646" y="9583"/>
                  </a:lnTo>
                  <a:lnTo>
                    <a:pt x="1549" y="9639"/>
                  </a:lnTo>
                  <a:lnTo>
                    <a:pt x="1437" y="9708"/>
                  </a:lnTo>
                  <a:cubicBezTo>
                    <a:pt x="1158" y="9890"/>
                    <a:pt x="935" y="10099"/>
                    <a:pt x="726" y="10350"/>
                  </a:cubicBezTo>
                  <a:cubicBezTo>
                    <a:pt x="517" y="10601"/>
                    <a:pt x="363" y="10880"/>
                    <a:pt x="238" y="11173"/>
                  </a:cubicBezTo>
                  <a:cubicBezTo>
                    <a:pt x="168" y="11313"/>
                    <a:pt x="140" y="11466"/>
                    <a:pt x="98" y="11633"/>
                  </a:cubicBezTo>
                  <a:cubicBezTo>
                    <a:pt x="70" y="11787"/>
                    <a:pt x="42" y="11940"/>
                    <a:pt x="28" y="12094"/>
                  </a:cubicBezTo>
                  <a:cubicBezTo>
                    <a:pt x="1" y="12470"/>
                    <a:pt x="14" y="12833"/>
                    <a:pt x="112" y="13210"/>
                  </a:cubicBezTo>
                  <a:cubicBezTo>
                    <a:pt x="154" y="13307"/>
                    <a:pt x="168" y="13405"/>
                    <a:pt x="210" y="13489"/>
                  </a:cubicBezTo>
                  <a:cubicBezTo>
                    <a:pt x="238" y="13586"/>
                    <a:pt x="280" y="13670"/>
                    <a:pt x="307" y="13768"/>
                  </a:cubicBezTo>
                  <a:cubicBezTo>
                    <a:pt x="349" y="13865"/>
                    <a:pt x="391" y="13949"/>
                    <a:pt x="447" y="14033"/>
                  </a:cubicBezTo>
                  <a:lnTo>
                    <a:pt x="517" y="14158"/>
                  </a:lnTo>
                  <a:lnTo>
                    <a:pt x="558" y="14228"/>
                  </a:lnTo>
                  <a:lnTo>
                    <a:pt x="586" y="14284"/>
                  </a:lnTo>
                  <a:cubicBezTo>
                    <a:pt x="1130" y="15148"/>
                    <a:pt x="2037" y="15860"/>
                    <a:pt x="3111" y="16167"/>
                  </a:cubicBezTo>
                  <a:cubicBezTo>
                    <a:pt x="3517" y="16281"/>
                    <a:pt x="3938" y="16341"/>
                    <a:pt x="4369" y="16341"/>
                  </a:cubicBezTo>
                  <a:cubicBezTo>
                    <a:pt x="4516" y="16341"/>
                    <a:pt x="4664" y="16334"/>
                    <a:pt x="4813" y="16320"/>
                  </a:cubicBezTo>
                  <a:lnTo>
                    <a:pt x="5022" y="16306"/>
                  </a:lnTo>
                  <a:lnTo>
                    <a:pt x="5231" y="16264"/>
                  </a:lnTo>
                  <a:lnTo>
                    <a:pt x="5441" y="16236"/>
                  </a:lnTo>
                  <a:lnTo>
                    <a:pt x="5650" y="16167"/>
                  </a:lnTo>
                  <a:lnTo>
                    <a:pt x="5859" y="16097"/>
                  </a:lnTo>
                  <a:cubicBezTo>
                    <a:pt x="5929" y="16055"/>
                    <a:pt x="5998" y="16041"/>
                    <a:pt x="6068" y="15999"/>
                  </a:cubicBezTo>
                  <a:lnTo>
                    <a:pt x="6277" y="15916"/>
                  </a:lnTo>
                  <a:cubicBezTo>
                    <a:pt x="6347" y="15874"/>
                    <a:pt x="6389" y="15846"/>
                    <a:pt x="6459" y="15818"/>
                  </a:cubicBezTo>
                  <a:cubicBezTo>
                    <a:pt x="7477" y="15288"/>
                    <a:pt x="8370" y="14451"/>
                    <a:pt x="8942" y="13447"/>
                  </a:cubicBezTo>
                  <a:cubicBezTo>
                    <a:pt x="9514" y="12428"/>
                    <a:pt x="9806" y="11257"/>
                    <a:pt x="9779" y="10127"/>
                  </a:cubicBezTo>
                  <a:cubicBezTo>
                    <a:pt x="9765" y="9555"/>
                    <a:pt x="9653" y="8997"/>
                    <a:pt x="9486" y="8453"/>
                  </a:cubicBezTo>
                  <a:cubicBezTo>
                    <a:pt x="9430" y="8314"/>
                    <a:pt x="9388" y="8188"/>
                    <a:pt x="9346" y="8049"/>
                  </a:cubicBezTo>
                  <a:lnTo>
                    <a:pt x="9248" y="7867"/>
                  </a:lnTo>
                  <a:lnTo>
                    <a:pt x="9165" y="7672"/>
                  </a:lnTo>
                  <a:lnTo>
                    <a:pt x="9109" y="7588"/>
                  </a:lnTo>
                  <a:lnTo>
                    <a:pt x="9067" y="7491"/>
                  </a:lnTo>
                  <a:lnTo>
                    <a:pt x="8970" y="7323"/>
                  </a:lnTo>
                  <a:cubicBezTo>
                    <a:pt x="8928" y="7198"/>
                    <a:pt x="8858" y="7100"/>
                    <a:pt x="8802" y="6975"/>
                  </a:cubicBezTo>
                  <a:cubicBezTo>
                    <a:pt x="8677" y="6751"/>
                    <a:pt x="8551" y="6514"/>
                    <a:pt x="8439" y="6305"/>
                  </a:cubicBezTo>
                  <a:cubicBezTo>
                    <a:pt x="8314" y="6082"/>
                    <a:pt x="8188" y="5873"/>
                    <a:pt x="8049" y="5663"/>
                  </a:cubicBezTo>
                  <a:cubicBezTo>
                    <a:pt x="7784" y="5245"/>
                    <a:pt x="7519" y="4826"/>
                    <a:pt x="7184" y="4464"/>
                  </a:cubicBezTo>
                  <a:cubicBezTo>
                    <a:pt x="6863" y="4073"/>
                    <a:pt x="6515" y="3766"/>
                    <a:pt x="6166" y="3473"/>
                  </a:cubicBezTo>
                  <a:cubicBezTo>
                    <a:pt x="5998" y="3334"/>
                    <a:pt x="5817" y="3194"/>
                    <a:pt x="5650" y="3069"/>
                  </a:cubicBezTo>
                  <a:lnTo>
                    <a:pt x="5120" y="2706"/>
                  </a:lnTo>
                  <a:cubicBezTo>
                    <a:pt x="4952" y="2595"/>
                    <a:pt x="4771" y="2469"/>
                    <a:pt x="4618" y="2372"/>
                  </a:cubicBezTo>
                  <a:cubicBezTo>
                    <a:pt x="4436" y="2260"/>
                    <a:pt x="4283" y="2176"/>
                    <a:pt x="4129" y="2079"/>
                  </a:cubicBezTo>
                  <a:cubicBezTo>
                    <a:pt x="3809" y="1883"/>
                    <a:pt x="3516" y="1702"/>
                    <a:pt x="3223" y="1549"/>
                  </a:cubicBezTo>
                  <a:cubicBezTo>
                    <a:pt x="2651" y="1242"/>
                    <a:pt x="2163" y="935"/>
                    <a:pt x="1758" y="712"/>
                  </a:cubicBezTo>
                  <a:cubicBezTo>
                    <a:pt x="935" y="265"/>
                    <a:pt x="461" y="0"/>
                    <a:pt x="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6"/>
            <p:cNvSpPr/>
            <p:nvPr/>
          </p:nvSpPr>
          <p:spPr>
            <a:xfrm>
              <a:off x="263673" y="3378130"/>
              <a:ext cx="505882" cy="699491"/>
            </a:xfrm>
            <a:custGeom>
              <a:avLst/>
              <a:gdLst/>
              <a:ahLst/>
              <a:cxnLst/>
              <a:rect l="l" t="t" r="r" b="b"/>
              <a:pathLst>
                <a:path w="11536" h="15951" extrusionOk="0">
                  <a:moveTo>
                    <a:pt x="5144" y="0"/>
                  </a:moveTo>
                  <a:cubicBezTo>
                    <a:pt x="4857" y="0"/>
                    <a:pt x="4570" y="18"/>
                    <a:pt x="4282" y="50"/>
                  </a:cubicBezTo>
                  <a:cubicBezTo>
                    <a:pt x="3655" y="133"/>
                    <a:pt x="3055" y="301"/>
                    <a:pt x="2497" y="580"/>
                  </a:cubicBezTo>
                  <a:cubicBezTo>
                    <a:pt x="1911" y="859"/>
                    <a:pt x="1409" y="1235"/>
                    <a:pt x="1004" y="1723"/>
                  </a:cubicBezTo>
                  <a:cubicBezTo>
                    <a:pt x="795" y="1974"/>
                    <a:pt x="628" y="2226"/>
                    <a:pt x="488" y="2518"/>
                  </a:cubicBezTo>
                  <a:cubicBezTo>
                    <a:pt x="419" y="2644"/>
                    <a:pt x="349" y="2797"/>
                    <a:pt x="293" y="2923"/>
                  </a:cubicBezTo>
                  <a:cubicBezTo>
                    <a:pt x="223" y="3062"/>
                    <a:pt x="195" y="3230"/>
                    <a:pt x="140" y="3369"/>
                  </a:cubicBezTo>
                  <a:cubicBezTo>
                    <a:pt x="70" y="3662"/>
                    <a:pt x="0" y="3969"/>
                    <a:pt x="0" y="4290"/>
                  </a:cubicBezTo>
                  <a:cubicBezTo>
                    <a:pt x="0" y="4597"/>
                    <a:pt x="28" y="4904"/>
                    <a:pt x="84" y="5197"/>
                  </a:cubicBezTo>
                  <a:cubicBezTo>
                    <a:pt x="223" y="5782"/>
                    <a:pt x="474" y="6312"/>
                    <a:pt x="767" y="6801"/>
                  </a:cubicBezTo>
                  <a:cubicBezTo>
                    <a:pt x="1060" y="7289"/>
                    <a:pt x="1381" y="7707"/>
                    <a:pt x="1702" y="8126"/>
                  </a:cubicBezTo>
                  <a:cubicBezTo>
                    <a:pt x="2371" y="8935"/>
                    <a:pt x="3027" y="9646"/>
                    <a:pt x="3543" y="10358"/>
                  </a:cubicBezTo>
                  <a:cubicBezTo>
                    <a:pt x="3794" y="10706"/>
                    <a:pt x="4031" y="11069"/>
                    <a:pt x="4185" y="11418"/>
                  </a:cubicBezTo>
                  <a:cubicBezTo>
                    <a:pt x="4352" y="11766"/>
                    <a:pt x="4478" y="12143"/>
                    <a:pt x="4561" y="12492"/>
                  </a:cubicBezTo>
                  <a:cubicBezTo>
                    <a:pt x="4659" y="12840"/>
                    <a:pt x="4701" y="13161"/>
                    <a:pt x="4743" y="13468"/>
                  </a:cubicBezTo>
                  <a:cubicBezTo>
                    <a:pt x="4771" y="13775"/>
                    <a:pt x="4798" y="14054"/>
                    <a:pt x="4812" y="14319"/>
                  </a:cubicBezTo>
                  <a:cubicBezTo>
                    <a:pt x="4826" y="14835"/>
                    <a:pt x="4812" y="15240"/>
                    <a:pt x="4798" y="15519"/>
                  </a:cubicBezTo>
                  <a:cubicBezTo>
                    <a:pt x="4771" y="15798"/>
                    <a:pt x="4771" y="15951"/>
                    <a:pt x="4771" y="15951"/>
                  </a:cubicBezTo>
                  <a:cubicBezTo>
                    <a:pt x="4826" y="15309"/>
                    <a:pt x="4868" y="14668"/>
                    <a:pt x="4840" y="14026"/>
                  </a:cubicBezTo>
                  <a:cubicBezTo>
                    <a:pt x="4826" y="13370"/>
                    <a:pt x="4743" y="12729"/>
                    <a:pt x="4561" y="12115"/>
                  </a:cubicBezTo>
                  <a:cubicBezTo>
                    <a:pt x="4394" y="11515"/>
                    <a:pt x="4129" y="10916"/>
                    <a:pt x="3780" y="10372"/>
                  </a:cubicBezTo>
                  <a:cubicBezTo>
                    <a:pt x="3431" y="9841"/>
                    <a:pt x="3069" y="9311"/>
                    <a:pt x="2706" y="8809"/>
                  </a:cubicBezTo>
                  <a:cubicBezTo>
                    <a:pt x="2330" y="8279"/>
                    <a:pt x="2037" y="7777"/>
                    <a:pt x="1772" y="7261"/>
                  </a:cubicBezTo>
                  <a:cubicBezTo>
                    <a:pt x="1521" y="6731"/>
                    <a:pt x="1283" y="6229"/>
                    <a:pt x="1060" y="5657"/>
                  </a:cubicBezTo>
                  <a:cubicBezTo>
                    <a:pt x="1021" y="5568"/>
                    <a:pt x="974" y="5485"/>
                    <a:pt x="950" y="5485"/>
                  </a:cubicBezTo>
                  <a:cubicBezTo>
                    <a:pt x="941" y="5485"/>
                    <a:pt x="935" y="5499"/>
                    <a:pt x="935" y="5531"/>
                  </a:cubicBezTo>
                  <a:cubicBezTo>
                    <a:pt x="963" y="5824"/>
                    <a:pt x="935" y="6006"/>
                    <a:pt x="921" y="6173"/>
                  </a:cubicBezTo>
                  <a:cubicBezTo>
                    <a:pt x="921" y="6229"/>
                    <a:pt x="907" y="6285"/>
                    <a:pt x="893" y="6312"/>
                  </a:cubicBezTo>
                  <a:cubicBezTo>
                    <a:pt x="795" y="6061"/>
                    <a:pt x="725" y="5824"/>
                    <a:pt x="656" y="5559"/>
                  </a:cubicBezTo>
                  <a:cubicBezTo>
                    <a:pt x="558" y="5141"/>
                    <a:pt x="516" y="4722"/>
                    <a:pt x="572" y="4318"/>
                  </a:cubicBezTo>
                  <a:cubicBezTo>
                    <a:pt x="628" y="3927"/>
                    <a:pt x="753" y="3537"/>
                    <a:pt x="935" y="3174"/>
                  </a:cubicBezTo>
                  <a:cubicBezTo>
                    <a:pt x="1186" y="2686"/>
                    <a:pt x="1534" y="2253"/>
                    <a:pt x="1953" y="1877"/>
                  </a:cubicBezTo>
                  <a:cubicBezTo>
                    <a:pt x="2371" y="1528"/>
                    <a:pt x="2874" y="1249"/>
                    <a:pt x="3418" y="1096"/>
                  </a:cubicBezTo>
                  <a:cubicBezTo>
                    <a:pt x="3836" y="970"/>
                    <a:pt x="4254" y="928"/>
                    <a:pt x="4603" y="886"/>
                  </a:cubicBezTo>
                  <a:cubicBezTo>
                    <a:pt x="4798" y="873"/>
                    <a:pt x="4910" y="789"/>
                    <a:pt x="4687" y="789"/>
                  </a:cubicBezTo>
                  <a:cubicBezTo>
                    <a:pt x="3892" y="789"/>
                    <a:pt x="3139" y="873"/>
                    <a:pt x="2469" y="1082"/>
                  </a:cubicBezTo>
                  <a:cubicBezTo>
                    <a:pt x="2357" y="1124"/>
                    <a:pt x="2246" y="1151"/>
                    <a:pt x="2120" y="1207"/>
                  </a:cubicBezTo>
                  <a:cubicBezTo>
                    <a:pt x="2595" y="928"/>
                    <a:pt x="3125" y="747"/>
                    <a:pt x="3655" y="663"/>
                  </a:cubicBezTo>
                  <a:cubicBezTo>
                    <a:pt x="3908" y="623"/>
                    <a:pt x="4164" y="606"/>
                    <a:pt x="4416" y="606"/>
                  </a:cubicBezTo>
                  <a:cubicBezTo>
                    <a:pt x="4691" y="606"/>
                    <a:pt x="4962" y="627"/>
                    <a:pt x="5217" y="663"/>
                  </a:cubicBezTo>
                  <a:cubicBezTo>
                    <a:pt x="6221" y="803"/>
                    <a:pt x="7100" y="1207"/>
                    <a:pt x="7770" y="1640"/>
                  </a:cubicBezTo>
                  <a:cubicBezTo>
                    <a:pt x="7942" y="1746"/>
                    <a:pt x="8201" y="1864"/>
                    <a:pt x="8335" y="1864"/>
                  </a:cubicBezTo>
                  <a:cubicBezTo>
                    <a:pt x="8342" y="1864"/>
                    <a:pt x="8349" y="1864"/>
                    <a:pt x="8355" y="1863"/>
                  </a:cubicBezTo>
                  <a:cubicBezTo>
                    <a:pt x="8509" y="1835"/>
                    <a:pt x="8565" y="1765"/>
                    <a:pt x="8509" y="1626"/>
                  </a:cubicBezTo>
                  <a:cubicBezTo>
                    <a:pt x="8453" y="1500"/>
                    <a:pt x="8327" y="1319"/>
                    <a:pt x="8118" y="1165"/>
                  </a:cubicBezTo>
                  <a:lnTo>
                    <a:pt x="8118" y="1165"/>
                  </a:lnTo>
                  <a:cubicBezTo>
                    <a:pt x="8579" y="1417"/>
                    <a:pt x="8997" y="1695"/>
                    <a:pt x="9415" y="2016"/>
                  </a:cubicBezTo>
                  <a:cubicBezTo>
                    <a:pt x="9443" y="2058"/>
                    <a:pt x="9499" y="2114"/>
                    <a:pt x="9569" y="2156"/>
                  </a:cubicBezTo>
                  <a:cubicBezTo>
                    <a:pt x="9639" y="2212"/>
                    <a:pt x="9694" y="2281"/>
                    <a:pt x="9778" y="2351"/>
                  </a:cubicBezTo>
                  <a:cubicBezTo>
                    <a:pt x="9918" y="2491"/>
                    <a:pt x="10071" y="2672"/>
                    <a:pt x="10197" y="2839"/>
                  </a:cubicBezTo>
                  <a:cubicBezTo>
                    <a:pt x="10322" y="2993"/>
                    <a:pt x="10420" y="3160"/>
                    <a:pt x="10489" y="3244"/>
                  </a:cubicBezTo>
                  <a:cubicBezTo>
                    <a:pt x="10531" y="3293"/>
                    <a:pt x="10567" y="3328"/>
                    <a:pt x="10590" y="3328"/>
                  </a:cubicBezTo>
                  <a:cubicBezTo>
                    <a:pt x="10606" y="3328"/>
                    <a:pt x="10615" y="3312"/>
                    <a:pt x="10615" y="3272"/>
                  </a:cubicBezTo>
                  <a:cubicBezTo>
                    <a:pt x="10615" y="3188"/>
                    <a:pt x="10559" y="2923"/>
                    <a:pt x="10420" y="2644"/>
                  </a:cubicBezTo>
                  <a:cubicBezTo>
                    <a:pt x="10290" y="2385"/>
                    <a:pt x="10101" y="2115"/>
                    <a:pt x="9952" y="1966"/>
                  </a:cubicBezTo>
                  <a:lnTo>
                    <a:pt x="9952" y="1966"/>
                  </a:lnTo>
                  <a:cubicBezTo>
                    <a:pt x="10203" y="2208"/>
                    <a:pt x="10429" y="2475"/>
                    <a:pt x="10629" y="2742"/>
                  </a:cubicBezTo>
                  <a:cubicBezTo>
                    <a:pt x="10964" y="3202"/>
                    <a:pt x="11173" y="3732"/>
                    <a:pt x="11285" y="4290"/>
                  </a:cubicBezTo>
                  <a:cubicBezTo>
                    <a:pt x="11326" y="4569"/>
                    <a:pt x="11354" y="4834"/>
                    <a:pt x="11326" y="5113"/>
                  </a:cubicBezTo>
                  <a:cubicBezTo>
                    <a:pt x="11312" y="5364"/>
                    <a:pt x="11285" y="5643"/>
                    <a:pt x="11229" y="5894"/>
                  </a:cubicBezTo>
                  <a:cubicBezTo>
                    <a:pt x="11215" y="6020"/>
                    <a:pt x="11159" y="6131"/>
                    <a:pt x="11145" y="6257"/>
                  </a:cubicBezTo>
                  <a:cubicBezTo>
                    <a:pt x="11103" y="6382"/>
                    <a:pt x="11075" y="6480"/>
                    <a:pt x="11020" y="6605"/>
                  </a:cubicBezTo>
                  <a:cubicBezTo>
                    <a:pt x="10964" y="6717"/>
                    <a:pt x="10936" y="6829"/>
                    <a:pt x="10880" y="6940"/>
                  </a:cubicBezTo>
                  <a:cubicBezTo>
                    <a:pt x="10838" y="6996"/>
                    <a:pt x="10824" y="7038"/>
                    <a:pt x="10796" y="7094"/>
                  </a:cubicBezTo>
                  <a:cubicBezTo>
                    <a:pt x="10755" y="7149"/>
                    <a:pt x="10727" y="7205"/>
                    <a:pt x="10699" y="7247"/>
                  </a:cubicBezTo>
                  <a:cubicBezTo>
                    <a:pt x="10448" y="7652"/>
                    <a:pt x="10099" y="8000"/>
                    <a:pt x="9680" y="8251"/>
                  </a:cubicBezTo>
                  <a:cubicBezTo>
                    <a:pt x="9262" y="8488"/>
                    <a:pt x="8788" y="8642"/>
                    <a:pt x="8300" y="8684"/>
                  </a:cubicBezTo>
                  <a:cubicBezTo>
                    <a:pt x="8207" y="8684"/>
                    <a:pt x="8114" y="8690"/>
                    <a:pt x="8021" y="8690"/>
                  </a:cubicBezTo>
                  <a:cubicBezTo>
                    <a:pt x="7974" y="8690"/>
                    <a:pt x="7928" y="8688"/>
                    <a:pt x="7881" y="8684"/>
                  </a:cubicBezTo>
                  <a:cubicBezTo>
                    <a:pt x="7811" y="8684"/>
                    <a:pt x="7742" y="8684"/>
                    <a:pt x="7672" y="8670"/>
                  </a:cubicBezTo>
                  <a:lnTo>
                    <a:pt x="7463" y="8628"/>
                  </a:lnTo>
                  <a:cubicBezTo>
                    <a:pt x="7184" y="8558"/>
                    <a:pt x="6919" y="8475"/>
                    <a:pt x="6682" y="8335"/>
                  </a:cubicBezTo>
                  <a:cubicBezTo>
                    <a:pt x="6193" y="8056"/>
                    <a:pt x="5803" y="7582"/>
                    <a:pt x="5649" y="7038"/>
                  </a:cubicBezTo>
                  <a:cubicBezTo>
                    <a:pt x="5580" y="6801"/>
                    <a:pt x="5538" y="6536"/>
                    <a:pt x="5566" y="6257"/>
                  </a:cubicBezTo>
                  <a:cubicBezTo>
                    <a:pt x="5580" y="5992"/>
                    <a:pt x="5649" y="5713"/>
                    <a:pt x="5775" y="5462"/>
                  </a:cubicBezTo>
                  <a:cubicBezTo>
                    <a:pt x="5845" y="5322"/>
                    <a:pt x="5942" y="5197"/>
                    <a:pt x="6054" y="5085"/>
                  </a:cubicBezTo>
                  <a:cubicBezTo>
                    <a:pt x="6165" y="4987"/>
                    <a:pt x="6291" y="4904"/>
                    <a:pt x="6430" y="4834"/>
                  </a:cubicBezTo>
                  <a:cubicBezTo>
                    <a:pt x="6570" y="4764"/>
                    <a:pt x="6723" y="4722"/>
                    <a:pt x="6863" y="4694"/>
                  </a:cubicBezTo>
                  <a:cubicBezTo>
                    <a:pt x="6947" y="4680"/>
                    <a:pt x="7027" y="4674"/>
                    <a:pt x="7103" y="4674"/>
                  </a:cubicBezTo>
                  <a:cubicBezTo>
                    <a:pt x="7180" y="4674"/>
                    <a:pt x="7253" y="4680"/>
                    <a:pt x="7323" y="4694"/>
                  </a:cubicBezTo>
                  <a:cubicBezTo>
                    <a:pt x="7477" y="4708"/>
                    <a:pt x="7658" y="4778"/>
                    <a:pt x="7797" y="4862"/>
                  </a:cubicBezTo>
                  <a:cubicBezTo>
                    <a:pt x="7937" y="4946"/>
                    <a:pt x="8076" y="5071"/>
                    <a:pt x="8160" y="5224"/>
                  </a:cubicBezTo>
                  <a:cubicBezTo>
                    <a:pt x="8355" y="5545"/>
                    <a:pt x="8355" y="5908"/>
                    <a:pt x="8230" y="6201"/>
                  </a:cubicBezTo>
                  <a:cubicBezTo>
                    <a:pt x="8160" y="6382"/>
                    <a:pt x="8035" y="6508"/>
                    <a:pt x="7909" y="6605"/>
                  </a:cubicBezTo>
                  <a:cubicBezTo>
                    <a:pt x="7797" y="6689"/>
                    <a:pt x="7658" y="6745"/>
                    <a:pt x="7532" y="6787"/>
                  </a:cubicBezTo>
                  <a:cubicBezTo>
                    <a:pt x="7407" y="6815"/>
                    <a:pt x="7309" y="6829"/>
                    <a:pt x="7239" y="6856"/>
                  </a:cubicBezTo>
                  <a:cubicBezTo>
                    <a:pt x="7170" y="6870"/>
                    <a:pt x="7114" y="6898"/>
                    <a:pt x="7114" y="6954"/>
                  </a:cubicBezTo>
                  <a:cubicBezTo>
                    <a:pt x="7100" y="6968"/>
                    <a:pt x="7100" y="7010"/>
                    <a:pt x="7114" y="7038"/>
                  </a:cubicBezTo>
                  <a:lnTo>
                    <a:pt x="7184" y="7108"/>
                  </a:lnTo>
                  <a:cubicBezTo>
                    <a:pt x="7212" y="7135"/>
                    <a:pt x="7253" y="7163"/>
                    <a:pt x="7309" y="7177"/>
                  </a:cubicBezTo>
                  <a:cubicBezTo>
                    <a:pt x="7404" y="7236"/>
                    <a:pt x="7568" y="7295"/>
                    <a:pt x="7785" y="7295"/>
                  </a:cubicBezTo>
                  <a:cubicBezTo>
                    <a:pt x="7824" y="7295"/>
                    <a:pt x="7866" y="7293"/>
                    <a:pt x="7909" y="7289"/>
                  </a:cubicBezTo>
                  <a:cubicBezTo>
                    <a:pt x="8048" y="7275"/>
                    <a:pt x="8216" y="7233"/>
                    <a:pt x="8369" y="7163"/>
                  </a:cubicBezTo>
                  <a:cubicBezTo>
                    <a:pt x="8523" y="7094"/>
                    <a:pt x="8676" y="6968"/>
                    <a:pt x="8816" y="6815"/>
                  </a:cubicBezTo>
                  <a:cubicBezTo>
                    <a:pt x="8844" y="6801"/>
                    <a:pt x="8885" y="6717"/>
                    <a:pt x="8941" y="6647"/>
                  </a:cubicBezTo>
                  <a:lnTo>
                    <a:pt x="8983" y="6591"/>
                  </a:lnTo>
                  <a:lnTo>
                    <a:pt x="8997" y="6577"/>
                  </a:lnTo>
                  <a:lnTo>
                    <a:pt x="9011" y="6536"/>
                  </a:lnTo>
                  <a:lnTo>
                    <a:pt x="9011" y="6522"/>
                  </a:lnTo>
                  <a:lnTo>
                    <a:pt x="9025" y="6508"/>
                  </a:lnTo>
                  <a:cubicBezTo>
                    <a:pt x="9081" y="6396"/>
                    <a:pt x="9123" y="6285"/>
                    <a:pt x="9150" y="6159"/>
                  </a:cubicBezTo>
                  <a:cubicBezTo>
                    <a:pt x="9206" y="5908"/>
                    <a:pt x="9206" y="5629"/>
                    <a:pt x="9150" y="5392"/>
                  </a:cubicBezTo>
                  <a:cubicBezTo>
                    <a:pt x="9095" y="5127"/>
                    <a:pt x="8997" y="4904"/>
                    <a:pt x="8844" y="4694"/>
                  </a:cubicBezTo>
                  <a:cubicBezTo>
                    <a:pt x="8676" y="4499"/>
                    <a:pt x="8509" y="4318"/>
                    <a:pt x="8314" y="4220"/>
                  </a:cubicBezTo>
                  <a:cubicBezTo>
                    <a:pt x="8230" y="4164"/>
                    <a:pt x="8118" y="4109"/>
                    <a:pt x="8035" y="4095"/>
                  </a:cubicBezTo>
                  <a:cubicBezTo>
                    <a:pt x="7951" y="4081"/>
                    <a:pt x="7881" y="4039"/>
                    <a:pt x="7797" y="4039"/>
                  </a:cubicBezTo>
                  <a:cubicBezTo>
                    <a:pt x="7728" y="4025"/>
                    <a:pt x="7630" y="4025"/>
                    <a:pt x="7588" y="4025"/>
                  </a:cubicBezTo>
                  <a:cubicBezTo>
                    <a:pt x="7518" y="4025"/>
                    <a:pt x="7463" y="4025"/>
                    <a:pt x="7407" y="4039"/>
                  </a:cubicBezTo>
                  <a:cubicBezTo>
                    <a:pt x="7309" y="4067"/>
                    <a:pt x="7212" y="4095"/>
                    <a:pt x="7184" y="4109"/>
                  </a:cubicBezTo>
                  <a:cubicBezTo>
                    <a:pt x="7128" y="4150"/>
                    <a:pt x="7114" y="4178"/>
                    <a:pt x="7128" y="4234"/>
                  </a:cubicBezTo>
                  <a:lnTo>
                    <a:pt x="7184" y="4290"/>
                  </a:lnTo>
                  <a:cubicBezTo>
                    <a:pt x="7198" y="4304"/>
                    <a:pt x="7212" y="4346"/>
                    <a:pt x="7239" y="4360"/>
                  </a:cubicBezTo>
                  <a:cubicBezTo>
                    <a:pt x="7253" y="4374"/>
                    <a:pt x="7281" y="4388"/>
                    <a:pt x="7323" y="4415"/>
                  </a:cubicBezTo>
                  <a:cubicBezTo>
                    <a:pt x="7170" y="4415"/>
                    <a:pt x="7002" y="4415"/>
                    <a:pt x="6849" y="4443"/>
                  </a:cubicBezTo>
                  <a:cubicBezTo>
                    <a:pt x="6695" y="4485"/>
                    <a:pt x="6542" y="4527"/>
                    <a:pt x="6403" y="4625"/>
                  </a:cubicBezTo>
                  <a:cubicBezTo>
                    <a:pt x="6096" y="4778"/>
                    <a:pt x="5859" y="5001"/>
                    <a:pt x="5677" y="5294"/>
                  </a:cubicBezTo>
                  <a:cubicBezTo>
                    <a:pt x="5649" y="5350"/>
                    <a:pt x="5635" y="5406"/>
                    <a:pt x="5594" y="5462"/>
                  </a:cubicBezTo>
                  <a:cubicBezTo>
                    <a:pt x="5566" y="5503"/>
                    <a:pt x="5538" y="5559"/>
                    <a:pt x="5524" y="5601"/>
                  </a:cubicBezTo>
                  <a:cubicBezTo>
                    <a:pt x="5426" y="5880"/>
                    <a:pt x="5370" y="6173"/>
                    <a:pt x="5370" y="6466"/>
                  </a:cubicBezTo>
                  <a:cubicBezTo>
                    <a:pt x="5370" y="6689"/>
                    <a:pt x="5398" y="6898"/>
                    <a:pt x="5454" y="7108"/>
                  </a:cubicBezTo>
                  <a:cubicBezTo>
                    <a:pt x="5510" y="7317"/>
                    <a:pt x="5607" y="7512"/>
                    <a:pt x="5719" y="7693"/>
                  </a:cubicBezTo>
                  <a:cubicBezTo>
                    <a:pt x="5928" y="8042"/>
                    <a:pt x="6221" y="8321"/>
                    <a:pt x="6542" y="8488"/>
                  </a:cubicBezTo>
                  <a:cubicBezTo>
                    <a:pt x="6612" y="8530"/>
                    <a:pt x="6695" y="8572"/>
                    <a:pt x="6765" y="8614"/>
                  </a:cubicBezTo>
                  <a:lnTo>
                    <a:pt x="6988" y="8698"/>
                  </a:lnTo>
                  <a:cubicBezTo>
                    <a:pt x="7058" y="8740"/>
                    <a:pt x="7142" y="8753"/>
                    <a:pt x="7239" y="8767"/>
                  </a:cubicBezTo>
                  <a:lnTo>
                    <a:pt x="7351" y="8809"/>
                  </a:lnTo>
                  <a:cubicBezTo>
                    <a:pt x="7393" y="8823"/>
                    <a:pt x="7449" y="8823"/>
                    <a:pt x="7477" y="8823"/>
                  </a:cubicBezTo>
                  <a:cubicBezTo>
                    <a:pt x="7665" y="8863"/>
                    <a:pt x="7854" y="8880"/>
                    <a:pt x="8040" y="8880"/>
                  </a:cubicBezTo>
                  <a:cubicBezTo>
                    <a:pt x="8184" y="8880"/>
                    <a:pt x="8327" y="8869"/>
                    <a:pt x="8467" y="8851"/>
                  </a:cubicBezTo>
                  <a:cubicBezTo>
                    <a:pt x="8648" y="8837"/>
                    <a:pt x="8802" y="8809"/>
                    <a:pt x="8955" y="8753"/>
                  </a:cubicBezTo>
                  <a:lnTo>
                    <a:pt x="9206" y="8670"/>
                  </a:lnTo>
                  <a:cubicBezTo>
                    <a:pt x="9290" y="8642"/>
                    <a:pt x="9360" y="8600"/>
                    <a:pt x="9429" y="8558"/>
                  </a:cubicBezTo>
                  <a:cubicBezTo>
                    <a:pt x="9471" y="8544"/>
                    <a:pt x="9499" y="8530"/>
                    <a:pt x="9555" y="8502"/>
                  </a:cubicBezTo>
                  <a:lnTo>
                    <a:pt x="9653" y="8447"/>
                  </a:lnTo>
                  <a:cubicBezTo>
                    <a:pt x="9722" y="8405"/>
                    <a:pt x="9792" y="8349"/>
                    <a:pt x="9862" y="8321"/>
                  </a:cubicBezTo>
                  <a:lnTo>
                    <a:pt x="10071" y="8182"/>
                  </a:lnTo>
                  <a:lnTo>
                    <a:pt x="10266" y="8028"/>
                  </a:lnTo>
                  <a:cubicBezTo>
                    <a:pt x="10545" y="7763"/>
                    <a:pt x="10796" y="7456"/>
                    <a:pt x="10978" y="7094"/>
                  </a:cubicBezTo>
                  <a:cubicBezTo>
                    <a:pt x="11033" y="7010"/>
                    <a:pt x="11075" y="6926"/>
                    <a:pt x="11103" y="6815"/>
                  </a:cubicBezTo>
                  <a:cubicBezTo>
                    <a:pt x="11145" y="6731"/>
                    <a:pt x="11187" y="6647"/>
                    <a:pt x="11215" y="6536"/>
                  </a:cubicBezTo>
                  <a:cubicBezTo>
                    <a:pt x="11243" y="6452"/>
                    <a:pt x="11285" y="6354"/>
                    <a:pt x="11312" y="6257"/>
                  </a:cubicBezTo>
                  <a:cubicBezTo>
                    <a:pt x="11354" y="6159"/>
                    <a:pt x="11368" y="6061"/>
                    <a:pt x="11396" y="5964"/>
                  </a:cubicBezTo>
                  <a:cubicBezTo>
                    <a:pt x="11466" y="5699"/>
                    <a:pt x="11508" y="5420"/>
                    <a:pt x="11522" y="5141"/>
                  </a:cubicBezTo>
                  <a:cubicBezTo>
                    <a:pt x="11536" y="4862"/>
                    <a:pt x="11522" y="4569"/>
                    <a:pt x="11466" y="4290"/>
                  </a:cubicBezTo>
                  <a:cubicBezTo>
                    <a:pt x="11382" y="3718"/>
                    <a:pt x="11145" y="3160"/>
                    <a:pt x="10810" y="2672"/>
                  </a:cubicBezTo>
                  <a:cubicBezTo>
                    <a:pt x="10476" y="2184"/>
                    <a:pt x="10043" y="1751"/>
                    <a:pt x="9555" y="1403"/>
                  </a:cubicBezTo>
                  <a:cubicBezTo>
                    <a:pt x="9067" y="1026"/>
                    <a:pt x="8523" y="747"/>
                    <a:pt x="7951" y="524"/>
                  </a:cubicBezTo>
                  <a:cubicBezTo>
                    <a:pt x="7379" y="301"/>
                    <a:pt x="6779" y="161"/>
                    <a:pt x="6151" y="77"/>
                  </a:cubicBezTo>
                  <a:cubicBezTo>
                    <a:pt x="5819" y="25"/>
                    <a:pt x="5482" y="0"/>
                    <a:pt x="5144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6"/>
            <p:cNvSpPr/>
            <p:nvPr/>
          </p:nvSpPr>
          <p:spPr>
            <a:xfrm>
              <a:off x="289064" y="3415230"/>
              <a:ext cx="273727" cy="492376"/>
            </a:xfrm>
            <a:custGeom>
              <a:avLst/>
              <a:gdLst/>
              <a:ahLst/>
              <a:cxnLst/>
              <a:rect l="l" t="t" r="r" b="b"/>
              <a:pathLst>
                <a:path w="6242" h="11228" extrusionOk="0">
                  <a:moveTo>
                    <a:pt x="5956" y="0"/>
                  </a:moveTo>
                  <a:cubicBezTo>
                    <a:pt x="5857" y="0"/>
                    <a:pt x="5759" y="60"/>
                    <a:pt x="5670" y="138"/>
                  </a:cubicBezTo>
                  <a:cubicBezTo>
                    <a:pt x="5545" y="222"/>
                    <a:pt x="5433" y="347"/>
                    <a:pt x="5349" y="389"/>
                  </a:cubicBezTo>
                  <a:cubicBezTo>
                    <a:pt x="5321" y="417"/>
                    <a:pt x="5293" y="431"/>
                    <a:pt x="5280" y="459"/>
                  </a:cubicBezTo>
                  <a:lnTo>
                    <a:pt x="5252" y="459"/>
                  </a:lnTo>
                  <a:cubicBezTo>
                    <a:pt x="5015" y="515"/>
                    <a:pt x="4805" y="571"/>
                    <a:pt x="4582" y="626"/>
                  </a:cubicBezTo>
                  <a:cubicBezTo>
                    <a:pt x="4024" y="780"/>
                    <a:pt x="3466" y="989"/>
                    <a:pt x="2992" y="1338"/>
                  </a:cubicBezTo>
                  <a:cubicBezTo>
                    <a:pt x="2922" y="1366"/>
                    <a:pt x="2880" y="1421"/>
                    <a:pt x="2825" y="1477"/>
                  </a:cubicBezTo>
                  <a:lnTo>
                    <a:pt x="2643" y="1617"/>
                  </a:lnTo>
                  <a:lnTo>
                    <a:pt x="2490" y="1770"/>
                  </a:lnTo>
                  <a:lnTo>
                    <a:pt x="2336" y="1924"/>
                  </a:lnTo>
                  <a:cubicBezTo>
                    <a:pt x="2155" y="2161"/>
                    <a:pt x="1988" y="2398"/>
                    <a:pt x="1862" y="2677"/>
                  </a:cubicBezTo>
                  <a:cubicBezTo>
                    <a:pt x="1834" y="2760"/>
                    <a:pt x="1778" y="2872"/>
                    <a:pt x="1737" y="2970"/>
                  </a:cubicBezTo>
                  <a:lnTo>
                    <a:pt x="1695" y="3137"/>
                  </a:lnTo>
                  <a:lnTo>
                    <a:pt x="1639" y="3290"/>
                  </a:lnTo>
                  <a:cubicBezTo>
                    <a:pt x="1625" y="3360"/>
                    <a:pt x="1597" y="3430"/>
                    <a:pt x="1583" y="3514"/>
                  </a:cubicBezTo>
                  <a:cubicBezTo>
                    <a:pt x="1583" y="3556"/>
                    <a:pt x="1569" y="3583"/>
                    <a:pt x="1555" y="3625"/>
                  </a:cubicBezTo>
                  <a:cubicBezTo>
                    <a:pt x="1555" y="3653"/>
                    <a:pt x="1527" y="3695"/>
                    <a:pt x="1527" y="3737"/>
                  </a:cubicBezTo>
                  <a:cubicBezTo>
                    <a:pt x="1513" y="3807"/>
                    <a:pt x="1513" y="3904"/>
                    <a:pt x="1499" y="3974"/>
                  </a:cubicBezTo>
                  <a:cubicBezTo>
                    <a:pt x="1486" y="4058"/>
                    <a:pt x="1486" y="4127"/>
                    <a:pt x="1486" y="4211"/>
                  </a:cubicBezTo>
                  <a:cubicBezTo>
                    <a:pt x="1486" y="4267"/>
                    <a:pt x="1458" y="4337"/>
                    <a:pt x="1458" y="4392"/>
                  </a:cubicBezTo>
                  <a:lnTo>
                    <a:pt x="1458" y="4574"/>
                  </a:lnTo>
                  <a:cubicBezTo>
                    <a:pt x="1458" y="4783"/>
                    <a:pt x="1458" y="4992"/>
                    <a:pt x="1486" y="5201"/>
                  </a:cubicBezTo>
                  <a:cubicBezTo>
                    <a:pt x="1499" y="5369"/>
                    <a:pt x="1513" y="5522"/>
                    <a:pt x="1527" y="5690"/>
                  </a:cubicBezTo>
                  <a:cubicBezTo>
                    <a:pt x="1499" y="5620"/>
                    <a:pt x="1458" y="5578"/>
                    <a:pt x="1416" y="5522"/>
                  </a:cubicBezTo>
                  <a:cubicBezTo>
                    <a:pt x="1318" y="5411"/>
                    <a:pt x="1234" y="5327"/>
                    <a:pt x="1137" y="5257"/>
                  </a:cubicBezTo>
                  <a:cubicBezTo>
                    <a:pt x="1039" y="5187"/>
                    <a:pt x="942" y="5118"/>
                    <a:pt x="816" y="5034"/>
                  </a:cubicBezTo>
                  <a:cubicBezTo>
                    <a:pt x="732" y="4964"/>
                    <a:pt x="663" y="4895"/>
                    <a:pt x="607" y="4825"/>
                  </a:cubicBezTo>
                  <a:lnTo>
                    <a:pt x="453" y="4560"/>
                  </a:lnTo>
                  <a:cubicBezTo>
                    <a:pt x="342" y="4365"/>
                    <a:pt x="314" y="4141"/>
                    <a:pt x="272" y="3918"/>
                  </a:cubicBezTo>
                  <a:cubicBezTo>
                    <a:pt x="261" y="3863"/>
                    <a:pt x="241" y="3826"/>
                    <a:pt x="206" y="3826"/>
                  </a:cubicBezTo>
                  <a:cubicBezTo>
                    <a:pt x="197" y="3826"/>
                    <a:pt x="186" y="3829"/>
                    <a:pt x="174" y="3834"/>
                  </a:cubicBezTo>
                  <a:cubicBezTo>
                    <a:pt x="119" y="3848"/>
                    <a:pt x="91" y="3904"/>
                    <a:pt x="91" y="3946"/>
                  </a:cubicBezTo>
                  <a:cubicBezTo>
                    <a:pt x="63" y="4086"/>
                    <a:pt x="91" y="4225"/>
                    <a:pt x="91" y="4351"/>
                  </a:cubicBezTo>
                  <a:cubicBezTo>
                    <a:pt x="105" y="4476"/>
                    <a:pt x="133" y="4602"/>
                    <a:pt x="174" y="4713"/>
                  </a:cubicBezTo>
                  <a:cubicBezTo>
                    <a:pt x="202" y="4839"/>
                    <a:pt x="258" y="4950"/>
                    <a:pt x="314" y="5048"/>
                  </a:cubicBezTo>
                  <a:cubicBezTo>
                    <a:pt x="370" y="5160"/>
                    <a:pt x="439" y="5257"/>
                    <a:pt x="509" y="5341"/>
                  </a:cubicBezTo>
                  <a:cubicBezTo>
                    <a:pt x="621" y="5480"/>
                    <a:pt x="732" y="5620"/>
                    <a:pt x="858" y="5759"/>
                  </a:cubicBezTo>
                  <a:cubicBezTo>
                    <a:pt x="969" y="5899"/>
                    <a:pt x="1081" y="6024"/>
                    <a:pt x="1179" y="6164"/>
                  </a:cubicBezTo>
                  <a:lnTo>
                    <a:pt x="663" y="5801"/>
                  </a:lnTo>
                  <a:cubicBezTo>
                    <a:pt x="481" y="5662"/>
                    <a:pt x="328" y="5522"/>
                    <a:pt x="188" y="5313"/>
                  </a:cubicBezTo>
                  <a:cubicBezTo>
                    <a:pt x="183" y="5239"/>
                    <a:pt x="151" y="5209"/>
                    <a:pt x="117" y="5209"/>
                  </a:cubicBezTo>
                  <a:cubicBezTo>
                    <a:pt x="62" y="5209"/>
                    <a:pt x="0" y="5288"/>
                    <a:pt x="35" y="5383"/>
                  </a:cubicBezTo>
                  <a:cubicBezTo>
                    <a:pt x="35" y="5397"/>
                    <a:pt x="49" y="5397"/>
                    <a:pt x="49" y="5411"/>
                  </a:cubicBezTo>
                  <a:cubicBezTo>
                    <a:pt x="188" y="5815"/>
                    <a:pt x="384" y="6024"/>
                    <a:pt x="579" y="6220"/>
                  </a:cubicBezTo>
                  <a:cubicBezTo>
                    <a:pt x="677" y="6303"/>
                    <a:pt x="802" y="6387"/>
                    <a:pt x="900" y="6485"/>
                  </a:cubicBezTo>
                  <a:cubicBezTo>
                    <a:pt x="1025" y="6568"/>
                    <a:pt x="1151" y="6652"/>
                    <a:pt x="1290" y="6778"/>
                  </a:cubicBezTo>
                  <a:cubicBezTo>
                    <a:pt x="1374" y="6847"/>
                    <a:pt x="1458" y="6931"/>
                    <a:pt x="1555" y="7001"/>
                  </a:cubicBezTo>
                  <a:cubicBezTo>
                    <a:pt x="1639" y="7085"/>
                    <a:pt x="1723" y="7154"/>
                    <a:pt x="1792" y="7252"/>
                  </a:cubicBezTo>
                  <a:cubicBezTo>
                    <a:pt x="1932" y="7419"/>
                    <a:pt x="2071" y="7615"/>
                    <a:pt x="2183" y="7824"/>
                  </a:cubicBezTo>
                  <a:cubicBezTo>
                    <a:pt x="2197" y="7852"/>
                    <a:pt x="2197" y="7880"/>
                    <a:pt x="2211" y="7907"/>
                  </a:cubicBezTo>
                  <a:cubicBezTo>
                    <a:pt x="2225" y="7977"/>
                    <a:pt x="2267" y="8047"/>
                    <a:pt x="2281" y="8117"/>
                  </a:cubicBezTo>
                  <a:cubicBezTo>
                    <a:pt x="2504" y="8730"/>
                    <a:pt x="2769" y="9274"/>
                    <a:pt x="3020" y="9735"/>
                  </a:cubicBezTo>
                  <a:cubicBezTo>
                    <a:pt x="3257" y="10195"/>
                    <a:pt x="3466" y="10572"/>
                    <a:pt x="3620" y="10823"/>
                  </a:cubicBezTo>
                  <a:cubicBezTo>
                    <a:pt x="3787" y="11088"/>
                    <a:pt x="3885" y="11227"/>
                    <a:pt x="3885" y="11227"/>
                  </a:cubicBezTo>
                  <a:cubicBezTo>
                    <a:pt x="3648" y="10837"/>
                    <a:pt x="3480" y="10404"/>
                    <a:pt x="3341" y="9986"/>
                  </a:cubicBezTo>
                  <a:cubicBezTo>
                    <a:pt x="3383" y="9944"/>
                    <a:pt x="3396" y="9902"/>
                    <a:pt x="3383" y="9846"/>
                  </a:cubicBezTo>
                  <a:cubicBezTo>
                    <a:pt x="3313" y="9637"/>
                    <a:pt x="3271" y="9428"/>
                    <a:pt x="3257" y="9233"/>
                  </a:cubicBezTo>
                  <a:cubicBezTo>
                    <a:pt x="3257" y="9219"/>
                    <a:pt x="3271" y="9205"/>
                    <a:pt x="3257" y="9177"/>
                  </a:cubicBezTo>
                  <a:cubicBezTo>
                    <a:pt x="3257" y="9163"/>
                    <a:pt x="3257" y="9149"/>
                    <a:pt x="3243" y="9107"/>
                  </a:cubicBezTo>
                  <a:cubicBezTo>
                    <a:pt x="3243" y="8954"/>
                    <a:pt x="3257" y="8800"/>
                    <a:pt x="3327" y="8647"/>
                  </a:cubicBezTo>
                  <a:cubicBezTo>
                    <a:pt x="3383" y="8479"/>
                    <a:pt x="3466" y="8340"/>
                    <a:pt x="3606" y="8186"/>
                  </a:cubicBezTo>
                  <a:cubicBezTo>
                    <a:pt x="3745" y="8033"/>
                    <a:pt x="3787" y="7907"/>
                    <a:pt x="3787" y="7712"/>
                  </a:cubicBezTo>
                  <a:cubicBezTo>
                    <a:pt x="3815" y="7266"/>
                    <a:pt x="3466" y="6833"/>
                    <a:pt x="3341" y="6429"/>
                  </a:cubicBezTo>
                  <a:cubicBezTo>
                    <a:pt x="3335" y="6401"/>
                    <a:pt x="3311" y="6389"/>
                    <a:pt x="3287" y="6389"/>
                  </a:cubicBezTo>
                  <a:cubicBezTo>
                    <a:pt x="3250" y="6389"/>
                    <a:pt x="3212" y="6415"/>
                    <a:pt x="3229" y="6457"/>
                  </a:cubicBezTo>
                  <a:cubicBezTo>
                    <a:pt x="3243" y="6554"/>
                    <a:pt x="3257" y="6638"/>
                    <a:pt x="3257" y="6736"/>
                  </a:cubicBezTo>
                  <a:cubicBezTo>
                    <a:pt x="3271" y="6833"/>
                    <a:pt x="3271" y="6931"/>
                    <a:pt x="3271" y="7015"/>
                  </a:cubicBezTo>
                  <a:cubicBezTo>
                    <a:pt x="3257" y="7043"/>
                    <a:pt x="3257" y="7071"/>
                    <a:pt x="3257" y="7085"/>
                  </a:cubicBezTo>
                  <a:cubicBezTo>
                    <a:pt x="3257" y="7112"/>
                    <a:pt x="3257" y="7126"/>
                    <a:pt x="3271" y="7140"/>
                  </a:cubicBezTo>
                  <a:cubicBezTo>
                    <a:pt x="3271" y="7252"/>
                    <a:pt x="3257" y="7336"/>
                    <a:pt x="3229" y="7433"/>
                  </a:cubicBezTo>
                  <a:cubicBezTo>
                    <a:pt x="3104" y="7670"/>
                    <a:pt x="2964" y="7907"/>
                    <a:pt x="2880" y="8159"/>
                  </a:cubicBezTo>
                  <a:cubicBezTo>
                    <a:pt x="2839" y="8228"/>
                    <a:pt x="2783" y="8298"/>
                    <a:pt x="2755" y="8382"/>
                  </a:cubicBezTo>
                  <a:cubicBezTo>
                    <a:pt x="2741" y="8438"/>
                    <a:pt x="2713" y="8479"/>
                    <a:pt x="2713" y="8549"/>
                  </a:cubicBezTo>
                  <a:cubicBezTo>
                    <a:pt x="2574" y="8256"/>
                    <a:pt x="2462" y="7949"/>
                    <a:pt x="2364" y="7629"/>
                  </a:cubicBezTo>
                  <a:cubicBezTo>
                    <a:pt x="2225" y="7154"/>
                    <a:pt x="2113" y="6666"/>
                    <a:pt x="2002" y="6206"/>
                  </a:cubicBezTo>
                  <a:cubicBezTo>
                    <a:pt x="1904" y="5718"/>
                    <a:pt x="1806" y="5243"/>
                    <a:pt x="1778" y="4755"/>
                  </a:cubicBezTo>
                  <a:cubicBezTo>
                    <a:pt x="1792" y="4602"/>
                    <a:pt x="1806" y="4462"/>
                    <a:pt x="1834" y="4323"/>
                  </a:cubicBezTo>
                  <a:cubicBezTo>
                    <a:pt x="1904" y="3737"/>
                    <a:pt x="2281" y="3556"/>
                    <a:pt x="2643" y="3304"/>
                  </a:cubicBezTo>
                  <a:cubicBezTo>
                    <a:pt x="2880" y="3151"/>
                    <a:pt x="3034" y="2970"/>
                    <a:pt x="3159" y="2788"/>
                  </a:cubicBezTo>
                  <a:cubicBezTo>
                    <a:pt x="3229" y="2691"/>
                    <a:pt x="3299" y="2593"/>
                    <a:pt x="3369" y="2523"/>
                  </a:cubicBezTo>
                  <a:cubicBezTo>
                    <a:pt x="3383" y="2509"/>
                    <a:pt x="3396" y="2481"/>
                    <a:pt x="3410" y="2454"/>
                  </a:cubicBezTo>
                  <a:cubicBezTo>
                    <a:pt x="3438" y="2440"/>
                    <a:pt x="3452" y="2398"/>
                    <a:pt x="3466" y="2384"/>
                  </a:cubicBezTo>
                  <a:cubicBezTo>
                    <a:pt x="3508" y="2342"/>
                    <a:pt x="3550" y="2314"/>
                    <a:pt x="3592" y="2272"/>
                  </a:cubicBezTo>
                  <a:cubicBezTo>
                    <a:pt x="3641" y="2247"/>
                    <a:pt x="3569" y="2156"/>
                    <a:pt x="3524" y="2156"/>
                  </a:cubicBezTo>
                  <a:cubicBezTo>
                    <a:pt x="3518" y="2156"/>
                    <a:pt x="3513" y="2158"/>
                    <a:pt x="3508" y="2161"/>
                  </a:cubicBezTo>
                  <a:cubicBezTo>
                    <a:pt x="3173" y="2314"/>
                    <a:pt x="2922" y="2384"/>
                    <a:pt x="2532" y="2481"/>
                  </a:cubicBezTo>
                  <a:cubicBezTo>
                    <a:pt x="2476" y="2509"/>
                    <a:pt x="2392" y="2523"/>
                    <a:pt x="2322" y="2551"/>
                  </a:cubicBezTo>
                  <a:lnTo>
                    <a:pt x="2211" y="2607"/>
                  </a:lnTo>
                  <a:cubicBezTo>
                    <a:pt x="2183" y="2621"/>
                    <a:pt x="2155" y="2649"/>
                    <a:pt x="2127" y="2677"/>
                  </a:cubicBezTo>
                  <a:lnTo>
                    <a:pt x="2085" y="2719"/>
                  </a:lnTo>
                  <a:lnTo>
                    <a:pt x="2141" y="2593"/>
                  </a:lnTo>
                  <a:cubicBezTo>
                    <a:pt x="2155" y="2551"/>
                    <a:pt x="2197" y="2509"/>
                    <a:pt x="2211" y="2468"/>
                  </a:cubicBezTo>
                  <a:cubicBezTo>
                    <a:pt x="2267" y="2398"/>
                    <a:pt x="2295" y="2314"/>
                    <a:pt x="2350" y="2244"/>
                  </a:cubicBezTo>
                  <a:lnTo>
                    <a:pt x="2490" y="2063"/>
                  </a:lnTo>
                  <a:cubicBezTo>
                    <a:pt x="2504" y="2035"/>
                    <a:pt x="2546" y="2021"/>
                    <a:pt x="2560" y="1979"/>
                  </a:cubicBezTo>
                  <a:lnTo>
                    <a:pt x="2643" y="1910"/>
                  </a:lnTo>
                  <a:lnTo>
                    <a:pt x="2811" y="1756"/>
                  </a:lnTo>
                  <a:cubicBezTo>
                    <a:pt x="2852" y="1700"/>
                    <a:pt x="2922" y="1672"/>
                    <a:pt x="2978" y="1617"/>
                  </a:cubicBezTo>
                  <a:cubicBezTo>
                    <a:pt x="3090" y="1533"/>
                    <a:pt x="3201" y="1435"/>
                    <a:pt x="3313" y="1352"/>
                  </a:cubicBezTo>
                  <a:cubicBezTo>
                    <a:pt x="3383" y="1324"/>
                    <a:pt x="3466" y="1282"/>
                    <a:pt x="3536" y="1254"/>
                  </a:cubicBezTo>
                  <a:lnTo>
                    <a:pt x="3787" y="1156"/>
                  </a:lnTo>
                  <a:lnTo>
                    <a:pt x="4024" y="1087"/>
                  </a:lnTo>
                  <a:cubicBezTo>
                    <a:pt x="4108" y="1073"/>
                    <a:pt x="4178" y="1045"/>
                    <a:pt x="4275" y="1045"/>
                  </a:cubicBezTo>
                  <a:cubicBezTo>
                    <a:pt x="4596" y="975"/>
                    <a:pt x="4931" y="933"/>
                    <a:pt x="5280" y="877"/>
                  </a:cubicBezTo>
                  <a:cubicBezTo>
                    <a:pt x="5363" y="863"/>
                    <a:pt x="5461" y="849"/>
                    <a:pt x="5531" y="836"/>
                  </a:cubicBezTo>
                  <a:cubicBezTo>
                    <a:pt x="5559" y="808"/>
                    <a:pt x="5614" y="794"/>
                    <a:pt x="5642" y="780"/>
                  </a:cubicBezTo>
                  <a:cubicBezTo>
                    <a:pt x="5684" y="766"/>
                    <a:pt x="5740" y="738"/>
                    <a:pt x="5768" y="724"/>
                  </a:cubicBezTo>
                  <a:cubicBezTo>
                    <a:pt x="5921" y="640"/>
                    <a:pt x="6089" y="529"/>
                    <a:pt x="6186" y="417"/>
                  </a:cubicBezTo>
                  <a:cubicBezTo>
                    <a:pt x="6200" y="389"/>
                    <a:pt x="6200" y="361"/>
                    <a:pt x="6186" y="347"/>
                  </a:cubicBezTo>
                  <a:cubicBezTo>
                    <a:pt x="6242" y="222"/>
                    <a:pt x="6172" y="68"/>
                    <a:pt x="6033" y="13"/>
                  </a:cubicBezTo>
                  <a:cubicBezTo>
                    <a:pt x="6007" y="4"/>
                    <a:pt x="5982" y="0"/>
                    <a:pt x="5956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6"/>
            <p:cNvSpPr/>
            <p:nvPr/>
          </p:nvSpPr>
          <p:spPr>
            <a:xfrm>
              <a:off x="370718" y="3524031"/>
              <a:ext cx="55079" cy="42230"/>
            </a:xfrm>
            <a:custGeom>
              <a:avLst/>
              <a:gdLst/>
              <a:ahLst/>
              <a:cxnLst/>
              <a:rect l="l" t="t" r="r" b="b"/>
              <a:pathLst>
                <a:path w="1256" h="963" extrusionOk="0">
                  <a:moveTo>
                    <a:pt x="1256" y="0"/>
                  </a:moveTo>
                  <a:cubicBezTo>
                    <a:pt x="1158" y="28"/>
                    <a:pt x="1032" y="42"/>
                    <a:pt x="907" y="56"/>
                  </a:cubicBezTo>
                  <a:cubicBezTo>
                    <a:pt x="781" y="70"/>
                    <a:pt x="670" y="112"/>
                    <a:pt x="544" y="140"/>
                  </a:cubicBezTo>
                  <a:cubicBezTo>
                    <a:pt x="433" y="182"/>
                    <a:pt x="363" y="238"/>
                    <a:pt x="293" y="279"/>
                  </a:cubicBezTo>
                  <a:lnTo>
                    <a:pt x="195" y="391"/>
                  </a:lnTo>
                  <a:cubicBezTo>
                    <a:pt x="154" y="419"/>
                    <a:pt x="126" y="475"/>
                    <a:pt x="112" y="517"/>
                  </a:cubicBezTo>
                  <a:cubicBezTo>
                    <a:pt x="112" y="558"/>
                    <a:pt x="84" y="600"/>
                    <a:pt x="70" y="656"/>
                  </a:cubicBezTo>
                  <a:cubicBezTo>
                    <a:pt x="56" y="684"/>
                    <a:pt x="42" y="740"/>
                    <a:pt x="42" y="796"/>
                  </a:cubicBezTo>
                  <a:lnTo>
                    <a:pt x="0" y="963"/>
                  </a:lnTo>
                  <a:cubicBezTo>
                    <a:pt x="112" y="865"/>
                    <a:pt x="251" y="768"/>
                    <a:pt x="391" y="726"/>
                  </a:cubicBezTo>
                  <a:cubicBezTo>
                    <a:pt x="460" y="670"/>
                    <a:pt x="530" y="628"/>
                    <a:pt x="600" y="600"/>
                  </a:cubicBezTo>
                  <a:cubicBezTo>
                    <a:pt x="670" y="558"/>
                    <a:pt x="753" y="531"/>
                    <a:pt x="823" y="475"/>
                  </a:cubicBezTo>
                  <a:cubicBezTo>
                    <a:pt x="879" y="447"/>
                    <a:pt x="907" y="405"/>
                    <a:pt x="949" y="377"/>
                  </a:cubicBezTo>
                  <a:lnTo>
                    <a:pt x="1046" y="265"/>
                  </a:lnTo>
                  <a:lnTo>
                    <a:pt x="1158" y="168"/>
                  </a:lnTo>
                  <a:lnTo>
                    <a:pt x="1256" y="56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5A4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6"/>
            <p:cNvSpPr/>
            <p:nvPr/>
          </p:nvSpPr>
          <p:spPr>
            <a:xfrm>
              <a:off x="685098" y="3297484"/>
              <a:ext cx="425764" cy="260221"/>
            </a:xfrm>
            <a:custGeom>
              <a:avLst/>
              <a:gdLst/>
              <a:ahLst/>
              <a:cxnLst/>
              <a:rect l="l" t="t" r="r" b="b"/>
              <a:pathLst>
                <a:path w="9709" h="5934" extrusionOk="0">
                  <a:moveTo>
                    <a:pt x="1" y="3548"/>
                  </a:moveTo>
                  <a:cubicBezTo>
                    <a:pt x="1" y="3548"/>
                    <a:pt x="66" y="3585"/>
                    <a:pt x="187" y="3637"/>
                  </a:cubicBezTo>
                  <a:lnTo>
                    <a:pt x="187" y="3637"/>
                  </a:lnTo>
                  <a:cubicBezTo>
                    <a:pt x="127" y="3605"/>
                    <a:pt x="65" y="3575"/>
                    <a:pt x="1" y="3548"/>
                  </a:cubicBezTo>
                  <a:close/>
                  <a:moveTo>
                    <a:pt x="9332" y="0"/>
                  </a:moveTo>
                  <a:cubicBezTo>
                    <a:pt x="9317" y="0"/>
                    <a:pt x="9303" y="2"/>
                    <a:pt x="9290" y="5"/>
                  </a:cubicBezTo>
                  <a:cubicBezTo>
                    <a:pt x="9095" y="75"/>
                    <a:pt x="9207" y="466"/>
                    <a:pt x="9151" y="619"/>
                  </a:cubicBezTo>
                  <a:cubicBezTo>
                    <a:pt x="9151" y="661"/>
                    <a:pt x="9137" y="675"/>
                    <a:pt x="9151" y="703"/>
                  </a:cubicBezTo>
                  <a:lnTo>
                    <a:pt x="9137" y="731"/>
                  </a:lnTo>
                  <a:cubicBezTo>
                    <a:pt x="9025" y="870"/>
                    <a:pt x="8900" y="1010"/>
                    <a:pt x="8760" y="1121"/>
                  </a:cubicBezTo>
                  <a:cubicBezTo>
                    <a:pt x="8133" y="1777"/>
                    <a:pt x="7421" y="2419"/>
                    <a:pt x="6668" y="2935"/>
                  </a:cubicBezTo>
                  <a:cubicBezTo>
                    <a:pt x="6598" y="2990"/>
                    <a:pt x="6529" y="3018"/>
                    <a:pt x="6459" y="3074"/>
                  </a:cubicBezTo>
                  <a:cubicBezTo>
                    <a:pt x="6389" y="3130"/>
                    <a:pt x="6319" y="3158"/>
                    <a:pt x="6250" y="3214"/>
                  </a:cubicBezTo>
                  <a:cubicBezTo>
                    <a:pt x="6068" y="3339"/>
                    <a:pt x="5859" y="3465"/>
                    <a:pt x="5622" y="3576"/>
                  </a:cubicBezTo>
                  <a:cubicBezTo>
                    <a:pt x="5538" y="3618"/>
                    <a:pt x="5455" y="3674"/>
                    <a:pt x="5385" y="3702"/>
                  </a:cubicBezTo>
                  <a:cubicBezTo>
                    <a:pt x="5315" y="3744"/>
                    <a:pt x="5245" y="3772"/>
                    <a:pt x="5162" y="3813"/>
                  </a:cubicBezTo>
                  <a:lnTo>
                    <a:pt x="5050" y="3855"/>
                  </a:lnTo>
                  <a:cubicBezTo>
                    <a:pt x="5022" y="3883"/>
                    <a:pt x="4980" y="3897"/>
                    <a:pt x="4925" y="3911"/>
                  </a:cubicBezTo>
                  <a:cubicBezTo>
                    <a:pt x="4883" y="3925"/>
                    <a:pt x="4813" y="3967"/>
                    <a:pt x="4757" y="3981"/>
                  </a:cubicBezTo>
                  <a:cubicBezTo>
                    <a:pt x="4701" y="3995"/>
                    <a:pt x="4632" y="4023"/>
                    <a:pt x="4576" y="4037"/>
                  </a:cubicBezTo>
                  <a:cubicBezTo>
                    <a:pt x="4618" y="3995"/>
                    <a:pt x="4674" y="3953"/>
                    <a:pt x="4687" y="3897"/>
                  </a:cubicBezTo>
                  <a:cubicBezTo>
                    <a:pt x="4813" y="3688"/>
                    <a:pt x="4813" y="3493"/>
                    <a:pt x="4827" y="3256"/>
                  </a:cubicBezTo>
                  <a:cubicBezTo>
                    <a:pt x="4855" y="2907"/>
                    <a:pt x="4980" y="2656"/>
                    <a:pt x="5134" y="2446"/>
                  </a:cubicBezTo>
                  <a:cubicBezTo>
                    <a:pt x="5183" y="2385"/>
                    <a:pt x="5092" y="2302"/>
                    <a:pt x="5040" y="2302"/>
                  </a:cubicBezTo>
                  <a:cubicBezTo>
                    <a:pt x="5033" y="2302"/>
                    <a:pt x="5027" y="2304"/>
                    <a:pt x="5022" y="2307"/>
                  </a:cubicBezTo>
                  <a:cubicBezTo>
                    <a:pt x="4771" y="2446"/>
                    <a:pt x="4632" y="2670"/>
                    <a:pt x="4534" y="3004"/>
                  </a:cubicBezTo>
                  <a:cubicBezTo>
                    <a:pt x="4506" y="3074"/>
                    <a:pt x="4478" y="3130"/>
                    <a:pt x="4464" y="3200"/>
                  </a:cubicBezTo>
                  <a:cubicBezTo>
                    <a:pt x="4436" y="3256"/>
                    <a:pt x="4408" y="3325"/>
                    <a:pt x="4367" y="3367"/>
                  </a:cubicBezTo>
                  <a:cubicBezTo>
                    <a:pt x="4339" y="3423"/>
                    <a:pt x="4325" y="3493"/>
                    <a:pt x="4283" y="3548"/>
                  </a:cubicBezTo>
                  <a:lnTo>
                    <a:pt x="4185" y="3702"/>
                  </a:lnTo>
                  <a:cubicBezTo>
                    <a:pt x="4213" y="3618"/>
                    <a:pt x="4227" y="3534"/>
                    <a:pt x="4269" y="3437"/>
                  </a:cubicBezTo>
                  <a:cubicBezTo>
                    <a:pt x="4283" y="3353"/>
                    <a:pt x="4297" y="3269"/>
                    <a:pt x="4339" y="3186"/>
                  </a:cubicBezTo>
                  <a:cubicBezTo>
                    <a:pt x="4353" y="3088"/>
                    <a:pt x="4367" y="3004"/>
                    <a:pt x="4395" y="2935"/>
                  </a:cubicBezTo>
                  <a:cubicBezTo>
                    <a:pt x="4408" y="2851"/>
                    <a:pt x="4422" y="2781"/>
                    <a:pt x="4464" y="2698"/>
                  </a:cubicBezTo>
                  <a:cubicBezTo>
                    <a:pt x="4476" y="2627"/>
                    <a:pt x="4388" y="2487"/>
                    <a:pt x="4336" y="2487"/>
                  </a:cubicBezTo>
                  <a:cubicBezTo>
                    <a:pt x="4326" y="2487"/>
                    <a:pt x="4317" y="2491"/>
                    <a:pt x="4311" y="2502"/>
                  </a:cubicBezTo>
                  <a:cubicBezTo>
                    <a:pt x="4143" y="2684"/>
                    <a:pt x="4060" y="2851"/>
                    <a:pt x="4004" y="3046"/>
                  </a:cubicBezTo>
                  <a:cubicBezTo>
                    <a:pt x="3934" y="3256"/>
                    <a:pt x="3864" y="3465"/>
                    <a:pt x="3725" y="3702"/>
                  </a:cubicBezTo>
                  <a:cubicBezTo>
                    <a:pt x="3516" y="4023"/>
                    <a:pt x="3223" y="4260"/>
                    <a:pt x="2860" y="4302"/>
                  </a:cubicBezTo>
                  <a:lnTo>
                    <a:pt x="2609" y="4302"/>
                  </a:lnTo>
                  <a:cubicBezTo>
                    <a:pt x="2107" y="4260"/>
                    <a:pt x="1661" y="4162"/>
                    <a:pt x="1270" y="4037"/>
                  </a:cubicBezTo>
                  <a:cubicBezTo>
                    <a:pt x="1172" y="4023"/>
                    <a:pt x="1075" y="3981"/>
                    <a:pt x="991" y="3953"/>
                  </a:cubicBezTo>
                  <a:cubicBezTo>
                    <a:pt x="907" y="3911"/>
                    <a:pt x="824" y="3897"/>
                    <a:pt x="754" y="3869"/>
                  </a:cubicBezTo>
                  <a:cubicBezTo>
                    <a:pt x="587" y="3800"/>
                    <a:pt x="447" y="3758"/>
                    <a:pt x="349" y="3702"/>
                  </a:cubicBezTo>
                  <a:cubicBezTo>
                    <a:pt x="288" y="3679"/>
                    <a:pt x="233" y="3657"/>
                    <a:pt x="187" y="3637"/>
                  </a:cubicBezTo>
                  <a:lnTo>
                    <a:pt x="187" y="3637"/>
                  </a:lnTo>
                  <a:cubicBezTo>
                    <a:pt x="444" y="3772"/>
                    <a:pt x="676" y="3948"/>
                    <a:pt x="935" y="4106"/>
                  </a:cubicBezTo>
                  <a:cubicBezTo>
                    <a:pt x="935" y="4162"/>
                    <a:pt x="935" y="4190"/>
                    <a:pt x="977" y="4232"/>
                  </a:cubicBezTo>
                  <a:cubicBezTo>
                    <a:pt x="1047" y="4288"/>
                    <a:pt x="1131" y="4330"/>
                    <a:pt x="1200" y="4385"/>
                  </a:cubicBezTo>
                  <a:lnTo>
                    <a:pt x="1410" y="4539"/>
                  </a:lnTo>
                  <a:cubicBezTo>
                    <a:pt x="1410" y="4567"/>
                    <a:pt x="1423" y="4581"/>
                    <a:pt x="1451" y="4581"/>
                  </a:cubicBezTo>
                  <a:cubicBezTo>
                    <a:pt x="1465" y="4595"/>
                    <a:pt x="1479" y="4595"/>
                    <a:pt x="1493" y="4609"/>
                  </a:cubicBezTo>
                  <a:cubicBezTo>
                    <a:pt x="1605" y="4720"/>
                    <a:pt x="1689" y="4818"/>
                    <a:pt x="1772" y="4957"/>
                  </a:cubicBezTo>
                  <a:cubicBezTo>
                    <a:pt x="1870" y="5097"/>
                    <a:pt x="1940" y="5264"/>
                    <a:pt x="1981" y="5431"/>
                  </a:cubicBezTo>
                  <a:cubicBezTo>
                    <a:pt x="2037" y="5641"/>
                    <a:pt x="2149" y="5710"/>
                    <a:pt x="2330" y="5822"/>
                  </a:cubicBezTo>
                  <a:cubicBezTo>
                    <a:pt x="2442" y="5892"/>
                    <a:pt x="2567" y="5906"/>
                    <a:pt x="2693" y="5920"/>
                  </a:cubicBezTo>
                  <a:cubicBezTo>
                    <a:pt x="2763" y="5920"/>
                    <a:pt x="2846" y="5934"/>
                    <a:pt x="2888" y="5934"/>
                  </a:cubicBezTo>
                  <a:cubicBezTo>
                    <a:pt x="2958" y="5934"/>
                    <a:pt x="3028" y="5934"/>
                    <a:pt x="3097" y="5920"/>
                  </a:cubicBezTo>
                  <a:cubicBezTo>
                    <a:pt x="3167" y="5920"/>
                    <a:pt x="3237" y="5906"/>
                    <a:pt x="3307" y="5906"/>
                  </a:cubicBezTo>
                  <a:cubicBezTo>
                    <a:pt x="3376" y="5892"/>
                    <a:pt x="3446" y="5864"/>
                    <a:pt x="3502" y="5864"/>
                  </a:cubicBezTo>
                  <a:cubicBezTo>
                    <a:pt x="3572" y="5850"/>
                    <a:pt x="3627" y="5850"/>
                    <a:pt x="3697" y="5836"/>
                  </a:cubicBezTo>
                  <a:cubicBezTo>
                    <a:pt x="3767" y="5822"/>
                    <a:pt x="3809" y="5822"/>
                    <a:pt x="3864" y="5794"/>
                  </a:cubicBezTo>
                  <a:cubicBezTo>
                    <a:pt x="3934" y="5780"/>
                    <a:pt x="3920" y="5683"/>
                    <a:pt x="3851" y="5683"/>
                  </a:cubicBezTo>
                  <a:lnTo>
                    <a:pt x="3530" y="5683"/>
                  </a:lnTo>
                  <a:cubicBezTo>
                    <a:pt x="3432" y="5655"/>
                    <a:pt x="3320" y="5655"/>
                    <a:pt x="3223" y="5627"/>
                  </a:cubicBezTo>
                  <a:cubicBezTo>
                    <a:pt x="3209" y="5613"/>
                    <a:pt x="3181" y="5585"/>
                    <a:pt x="3153" y="5585"/>
                  </a:cubicBezTo>
                  <a:lnTo>
                    <a:pt x="3097" y="5585"/>
                  </a:lnTo>
                  <a:cubicBezTo>
                    <a:pt x="3000" y="5557"/>
                    <a:pt x="2902" y="5515"/>
                    <a:pt x="2818" y="5445"/>
                  </a:cubicBezTo>
                  <a:cubicBezTo>
                    <a:pt x="2651" y="5264"/>
                    <a:pt x="2511" y="5027"/>
                    <a:pt x="2344" y="4846"/>
                  </a:cubicBezTo>
                  <a:cubicBezTo>
                    <a:pt x="2316" y="4776"/>
                    <a:pt x="2274" y="4706"/>
                    <a:pt x="2233" y="4636"/>
                  </a:cubicBezTo>
                  <a:cubicBezTo>
                    <a:pt x="2191" y="4581"/>
                    <a:pt x="2163" y="4539"/>
                    <a:pt x="2121" y="4511"/>
                  </a:cubicBezTo>
                  <a:lnTo>
                    <a:pt x="2121" y="4511"/>
                  </a:lnTo>
                  <a:cubicBezTo>
                    <a:pt x="2260" y="4525"/>
                    <a:pt x="2400" y="4539"/>
                    <a:pt x="2525" y="4567"/>
                  </a:cubicBezTo>
                  <a:cubicBezTo>
                    <a:pt x="2665" y="4567"/>
                    <a:pt x="2804" y="4581"/>
                    <a:pt x="2944" y="4595"/>
                  </a:cubicBezTo>
                  <a:cubicBezTo>
                    <a:pt x="3053" y="4606"/>
                    <a:pt x="3163" y="4611"/>
                    <a:pt x="3272" y="4611"/>
                  </a:cubicBezTo>
                  <a:cubicBezTo>
                    <a:pt x="3580" y="4611"/>
                    <a:pt x="3887" y="4569"/>
                    <a:pt x="4185" y="4497"/>
                  </a:cubicBezTo>
                  <a:cubicBezTo>
                    <a:pt x="4576" y="4385"/>
                    <a:pt x="4966" y="4232"/>
                    <a:pt x="5329" y="4037"/>
                  </a:cubicBezTo>
                  <a:cubicBezTo>
                    <a:pt x="5455" y="4009"/>
                    <a:pt x="5580" y="3967"/>
                    <a:pt x="5692" y="3911"/>
                  </a:cubicBezTo>
                  <a:cubicBezTo>
                    <a:pt x="5878" y="3845"/>
                    <a:pt x="6030" y="3823"/>
                    <a:pt x="6181" y="3823"/>
                  </a:cubicBezTo>
                  <a:cubicBezTo>
                    <a:pt x="6222" y="3823"/>
                    <a:pt x="6263" y="3824"/>
                    <a:pt x="6305" y="3827"/>
                  </a:cubicBezTo>
                  <a:cubicBezTo>
                    <a:pt x="6515" y="3841"/>
                    <a:pt x="6710" y="3883"/>
                    <a:pt x="6947" y="3883"/>
                  </a:cubicBezTo>
                  <a:cubicBezTo>
                    <a:pt x="7087" y="3883"/>
                    <a:pt x="7226" y="3841"/>
                    <a:pt x="7366" y="3786"/>
                  </a:cubicBezTo>
                  <a:cubicBezTo>
                    <a:pt x="7505" y="3744"/>
                    <a:pt x="7631" y="3674"/>
                    <a:pt x="7756" y="3576"/>
                  </a:cubicBezTo>
                  <a:cubicBezTo>
                    <a:pt x="7993" y="3409"/>
                    <a:pt x="8203" y="3200"/>
                    <a:pt x="8384" y="3004"/>
                  </a:cubicBezTo>
                  <a:cubicBezTo>
                    <a:pt x="8430" y="2970"/>
                    <a:pt x="8371" y="2897"/>
                    <a:pt x="8309" y="2897"/>
                  </a:cubicBezTo>
                  <a:cubicBezTo>
                    <a:pt x="8297" y="2897"/>
                    <a:pt x="8284" y="2900"/>
                    <a:pt x="8272" y="2907"/>
                  </a:cubicBezTo>
                  <a:cubicBezTo>
                    <a:pt x="8105" y="3004"/>
                    <a:pt x="7924" y="3060"/>
                    <a:pt x="7770" y="3088"/>
                  </a:cubicBezTo>
                  <a:cubicBezTo>
                    <a:pt x="7686" y="3109"/>
                    <a:pt x="7599" y="3120"/>
                    <a:pt x="7509" y="3120"/>
                  </a:cubicBezTo>
                  <a:cubicBezTo>
                    <a:pt x="7418" y="3120"/>
                    <a:pt x="7324" y="3109"/>
                    <a:pt x="7226" y="3088"/>
                  </a:cubicBezTo>
                  <a:cubicBezTo>
                    <a:pt x="7136" y="3077"/>
                    <a:pt x="7000" y="3056"/>
                    <a:pt x="6900" y="3056"/>
                  </a:cubicBezTo>
                  <a:cubicBezTo>
                    <a:pt x="6876" y="3056"/>
                    <a:pt x="6854" y="3058"/>
                    <a:pt x="6836" y="3060"/>
                  </a:cubicBezTo>
                  <a:cubicBezTo>
                    <a:pt x="6815" y="3060"/>
                    <a:pt x="6802" y="3060"/>
                    <a:pt x="6792" y="3066"/>
                  </a:cubicBezTo>
                  <a:lnTo>
                    <a:pt x="6792" y="3066"/>
                  </a:lnTo>
                  <a:lnTo>
                    <a:pt x="7142" y="2809"/>
                  </a:lnTo>
                  <a:cubicBezTo>
                    <a:pt x="7352" y="2656"/>
                    <a:pt x="7561" y="2530"/>
                    <a:pt x="7756" y="2363"/>
                  </a:cubicBezTo>
                  <a:cubicBezTo>
                    <a:pt x="7840" y="2293"/>
                    <a:pt x="7924" y="2209"/>
                    <a:pt x="8021" y="2098"/>
                  </a:cubicBezTo>
                  <a:cubicBezTo>
                    <a:pt x="8481" y="1763"/>
                    <a:pt x="8970" y="1456"/>
                    <a:pt x="9388" y="1052"/>
                  </a:cubicBezTo>
                  <a:cubicBezTo>
                    <a:pt x="9597" y="856"/>
                    <a:pt x="9709" y="536"/>
                    <a:pt x="9653" y="215"/>
                  </a:cubicBezTo>
                  <a:cubicBezTo>
                    <a:pt x="9653" y="201"/>
                    <a:pt x="9639" y="173"/>
                    <a:pt x="9597" y="173"/>
                  </a:cubicBezTo>
                  <a:cubicBezTo>
                    <a:pt x="9561" y="76"/>
                    <a:pt x="9430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6"/>
            <p:cNvSpPr/>
            <p:nvPr/>
          </p:nvSpPr>
          <p:spPr>
            <a:xfrm>
              <a:off x="958520" y="3437552"/>
              <a:ext cx="67971" cy="18681"/>
            </a:xfrm>
            <a:custGeom>
              <a:avLst/>
              <a:gdLst/>
              <a:ahLst/>
              <a:cxnLst/>
              <a:rect l="l" t="t" r="r" b="b"/>
              <a:pathLst>
                <a:path w="1550" h="426" extrusionOk="0">
                  <a:moveTo>
                    <a:pt x="704" y="1"/>
                  </a:moveTo>
                  <a:cubicBezTo>
                    <a:pt x="573" y="1"/>
                    <a:pt x="442" y="19"/>
                    <a:pt x="336" y="62"/>
                  </a:cubicBezTo>
                  <a:cubicBezTo>
                    <a:pt x="266" y="89"/>
                    <a:pt x="196" y="145"/>
                    <a:pt x="126" y="201"/>
                  </a:cubicBezTo>
                  <a:cubicBezTo>
                    <a:pt x="98" y="229"/>
                    <a:pt x="43" y="257"/>
                    <a:pt x="1" y="285"/>
                  </a:cubicBezTo>
                  <a:cubicBezTo>
                    <a:pt x="263" y="324"/>
                    <a:pt x="526" y="425"/>
                    <a:pt x="859" y="425"/>
                  </a:cubicBezTo>
                  <a:cubicBezTo>
                    <a:pt x="879" y="425"/>
                    <a:pt x="900" y="425"/>
                    <a:pt x="921" y="424"/>
                  </a:cubicBezTo>
                  <a:cubicBezTo>
                    <a:pt x="1145" y="368"/>
                    <a:pt x="1354" y="285"/>
                    <a:pt x="1521" y="159"/>
                  </a:cubicBezTo>
                  <a:cubicBezTo>
                    <a:pt x="1535" y="145"/>
                    <a:pt x="1535" y="131"/>
                    <a:pt x="1549" y="117"/>
                  </a:cubicBezTo>
                  <a:cubicBezTo>
                    <a:pt x="1437" y="117"/>
                    <a:pt x="1312" y="89"/>
                    <a:pt x="1186" y="75"/>
                  </a:cubicBezTo>
                  <a:cubicBezTo>
                    <a:pt x="1075" y="48"/>
                    <a:pt x="949" y="20"/>
                    <a:pt x="824" y="6"/>
                  </a:cubicBezTo>
                  <a:cubicBezTo>
                    <a:pt x="784" y="2"/>
                    <a:pt x="744" y="1"/>
                    <a:pt x="7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6"/>
            <p:cNvSpPr/>
            <p:nvPr/>
          </p:nvSpPr>
          <p:spPr>
            <a:xfrm>
              <a:off x="270997" y="4245684"/>
              <a:ext cx="190890" cy="405723"/>
            </a:xfrm>
            <a:custGeom>
              <a:avLst/>
              <a:gdLst/>
              <a:ahLst/>
              <a:cxnLst/>
              <a:rect l="l" t="t" r="r" b="b"/>
              <a:pathLst>
                <a:path w="4353" h="9252" extrusionOk="0">
                  <a:moveTo>
                    <a:pt x="707" y="0"/>
                  </a:moveTo>
                  <a:cubicBezTo>
                    <a:pt x="504" y="0"/>
                    <a:pt x="323" y="49"/>
                    <a:pt x="182" y="143"/>
                  </a:cubicBezTo>
                  <a:cubicBezTo>
                    <a:pt x="238" y="171"/>
                    <a:pt x="307" y="185"/>
                    <a:pt x="363" y="213"/>
                  </a:cubicBezTo>
                  <a:cubicBezTo>
                    <a:pt x="614" y="325"/>
                    <a:pt x="879" y="464"/>
                    <a:pt x="1144" y="632"/>
                  </a:cubicBezTo>
                  <a:cubicBezTo>
                    <a:pt x="1214" y="687"/>
                    <a:pt x="1270" y="715"/>
                    <a:pt x="1340" y="771"/>
                  </a:cubicBezTo>
                  <a:lnTo>
                    <a:pt x="1423" y="841"/>
                  </a:lnTo>
                  <a:lnTo>
                    <a:pt x="1507" y="924"/>
                  </a:lnTo>
                  <a:cubicBezTo>
                    <a:pt x="1563" y="980"/>
                    <a:pt x="1632" y="1036"/>
                    <a:pt x="1688" y="1106"/>
                  </a:cubicBezTo>
                  <a:cubicBezTo>
                    <a:pt x="1730" y="1162"/>
                    <a:pt x="1786" y="1231"/>
                    <a:pt x="1856" y="1273"/>
                  </a:cubicBezTo>
                  <a:cubicBezTo>
                    <a:pt x="1911" y="1329"/>
                    <a:pt x="1967" y="1399"/>
                    <a:pt x="2009" y="1468"/>
                  </a:cubicBezTo>
                  <a:cubicBezTo>
                    <a:pt x="2065" y="1538"/>
                    <a:pt x="2121" y="1594"/>
                    <a:pt x="2176" y="1664"/>
                  </a:cubicBezTo>
                  <a:cubicBezTo>
                    <a:pt x="2218" y="1733"/>
                    <a:pt x="2274" y="1803"/>
                    <a:pt x="2316" y="1859"/>
                  </a:cubicBezTo>
                  <a:lnTo>
                    <a:pt x="2316" y="1873"/>
                  </a:lnTo>
                  <a:lnTo>
                    <a:pt x="2330" y="1887"/>
                  </a:lnTo>
                  <a:lnTo>
                    <a:pt x="2358" y="1943"/>
                  </a:lnTo>
                  <a:lnTo>
                    <a:pt x="2428" y="2040"/>
                  </a:lnTo>
                  <a:cubicBezTo>
                    <a:pt x="2609" y="2305"/>
                    <a:pt x="2748" y="2584"/>
                    <a:pt x="2888" y="2849"/>
                  </a:cubicBezTo>
                  <a:cubicBezTo>
                    <a:pt x="3013" y="3114"/>
                    <a:pt x="3125" y="3393"/>
                    <a:pt x="3237" y="3658"/>
                  </a:cubicBezTo>
                  <a:cubicBezTo>
                    <a:pt x="3334" y="3909"/>
                    <a:pt x="3404" y="4174"/>
                    <a:pt x="3502" y="4439"/>
                  </a:cubicBezTo>
                  <a:cubicBezTo>
                    <a:pt x="3571" y="4677"/>
                    <a:pt x="3641" y="4928"/>
                    <a:pt x="3683" y="5151"/>
                  </a:cubicBezTo>
                  <a:cubicBezTo>
                    <a:pt x="3711" y="5262"/>
                    <a:pt x="3739" y="5360"/>
                    <a:pt x="3753" y="5486"/>
                  </a:cubicBezTo>
                  <a:cubicBezTo>
                    <a:pt x="3781" y="5583"/>
                    <a:pt x="3795" y="5695"/>
                    <a:pt x="3795" y="5779"/>
                  </a:cubicBezTo>
                  <a:cubicBezTo>
                    <a:pt x="3808" y="5974"/>
                    <a:pt x="3822" y="6127"/>
                    <a:pt x="3822" y="6267"/>
                  </a:cubicBezTo>
                  <a:lnTo>
                    <a:pt x="3822" y="6685"/>
                  </a:lnTo>
                  <a:cubicBezTo>
                    <a:pt x="3822" y="6685"/>
                    <a:pt x="3808" y="6532"/>
                    <a:pt x="3781" y="6267"/>
                  </a:cubicBezTo>
                  <a:cubicBezTo>
                    <a:pt x="3753" y="6141"/>
                    <a:pt x="3725" y="5974"/>
                    <a:pt x="3683" y="5793"/>
                  </a:cubicBezTo>
                  <a:cubicBezTo>
                    <a:pt x="3669" y="5709"/>
                    <a:pt x="3655" y="5625"/>
                    <a:pt x="3613" y="5514"/>
                  </a:cubicBezTo>
                  <a:cubicBezTo>
                    <a:pt x="3599" y="5416"/>
                    <a:pt x="3543" y="5304"/>
                    <a:pt x="3516" y="5207"/>
                  </a:cubicBezTo>
                  <a:cubicBezTo>
                    <a:pt x="3474" y="5095"/>
                    <a:pt x="3446" y="4997"/>
                    <a:pt x="3390" y="4872"/>
                  </a:cubicBezTo>
                  <a:cubicBezTo>
                    <a:pt x="3362" y="4746"/>
                    <a:pt x="3306" y="4649"/>
                    <a:pt x="3251" y="4523"/>
                  </a:cubicBezTo>
                  <a:lnTo>
                    <a:pt x="3097" y="4161"/>
                  </a:lnTo>
                  <a:cubicBezTo>
                    <a:pt x="3041" y="4035"/>
                    <a:pt x="2986" y="3909"/>
                    <a:pt x="2916" y="3784"/>
                  </a:cubicBezTo>
                  <a:cubicBezTo>
                    <a:pt x="2804" y="3547"/>
                    <a:pt x="2665" y="3282"/>
                    <a:pt x="2497" y="3045"/>
                  </a:cubicBezTo>
                  <a:cubicBezTo>
                    <a:pt x="2344" y="2794"/>
                    <a:pt x="2190" y="2556"/>
                    <a:pt x="1995" y="2347"/>
                  </a:cubicBezTo>
                  <a:cubicBezTo>
                    <a:pt x="1995" y="2347"/>
                    <a:pt x="1967" y="2305"/>
                    <a:pt x="1925" y="2264"/>
                  </a:cubicBezTo>
                  <a:lnTo>
                    <a:pt x="1870" y="2208"/>
                  </a:lnTo>
                  <a:lnTo>
                    <a:pt x="1856" y="2194"/>
                  </a:lnTo>
                  <a:lnTo>
                    <a:pt x="1716" y="2054"/>
                  </a:lnTo>
                  <a:cubicBezTo>
                    <a:pt x="1660" y="1998"/>
                    <a:pt x="1619" y="1957"/>
                    <a:pt x="1563" y="1915"/>
                  </a:cubicBezTo>
                  <a:cubicBezTo>
                    <a:pt x="1507" y="1859"/>
                    <a:pt x="1451" y="1817"/>
                    <a:pt x="1395" y="1789"/>
                  </a:cubicBezTo>
                  <a:cubicBezTo>
                    <a:pt x="1354" y="1747"/>
                    <a:pt x="1298" y="1706"/>
                    <a:pt x="1228" y="1664"/>
                  </a:cubicBezTo>
                  <a:cubicBezTo>
                    <a:pt x="1172" y="1622"/>
                    <a:pt x="1102" y="1594"/>
                    <a:pt x="1047" y="1566"/>
                  </a:cubicBezTo>
                  <a:lnTo>
                    <a:pt x="963" y="1510"/>
                  </a:lnTo>
                  <a:lnTo>
                    <a:pt x="879" y="1454"/>
                  </a:lnTo>
                  <a:cubicBezTo>
                    <a:pt x="823" y="1427"/>
                    <a:pt x="754" y="1385"/>
                    <a:pt x="698" y="1371"/>
                  </a:cubicBezTo>
                  <a:cubicBezTo>
                    <a:pt x="475" y="1245"/>
                    <a:pt x="252" y="1148"/>
                    <a:pt x="28" y="1036"/>
                  </a:cubicBezTo>
                  <a:lnTo>
                    <a:pt x="1" y="1022"/>
                  </a:lnTo>
                  <a:lnTo>
                    <a:pt x="1" y="1022"/>
                  </a:lnTo>
                  <a:cubicBezTo>
                    <a:pt x="42" y="1120"/>
                    <a:pt x="98" y="1231"/>
                    <a:pt x="140" y="1357"/>
                  </a:cubicBezTo>
                  <a:cubicBezTo>
                    <a:pt x="196" y="1454"/>
                    <a:pt x="266" y="1566"/>
                    <a:pt x="335" y="1650"/>
                  </a:cubicBezTo>
                  <a:lnTo>
                    <a:pt x="349" y="1664"/>
                  </a:lnTo>
                  <a:cubicBezTo>
                    <a:pt x="377" y="1720"/>
                    <a:pt x="377" y="1775"/>
                    <a:pt x="391" y="1817"/>
                  </a:cubicBezTo>
                  <a:lnTo>
                    <a:pt x="447" y="1985"/>
                  </a:lnTo>
                  <a:cubicBezTo>
                    <a:pt x="461" y="2026"/>
                    <a:pt x="489" y="2082"/>
                    <a:pt x="531" y="2124"/>
                  </a:cubicBezTo>
                  <a:cubicBezTo>
                    <a:pt x="558" y="2166"/>
                    <a:pt x="600" y="2222"/>
                    <a:pt x="628" y="2264"/>
                  </a:cubicBezTo>
                  <a:cubicBezTo>
                    <a:pt x="823" y="2501"/>
                    <a:pt x="1005" y="2780"/>
                    <a:pt x="1228" y="2989"/>
                  </a:cubicBezTo>
                  <a:cubicBezTo>
                    <a:pt x="1312" y="3073"/>
                    <a:pt x="1395" y="3128"/>
                    <a:pt x="1493" y="3184"/>
                  </a:cubicBezTo>
                  <a:cubicBezTo>
                    <a:pt x="1577" y="3240"/>
                    <a:pt x="1674" y="3268"/>
                    <a:pt x="1786" y="3282"/>
                  </a:cubicBezTo>
                  <a:cubicBezTo>
                    <a:pt x="1842" y="3519"/>
                    <a:pt x="1953" y="3798"/>
                    <a:pt x="2121" y="3965"/>
                  </a:cubicBezTo>
                  <a:cubicBezTo>
                    <a:pt x="2190" y="4035"/>
                    <a:pt x="2232" y="4091"/>
                    <a:pt x="2302" y="4147"/>
                  </a:cubicBezTo>
                  <a:cubicBezTo>
                    <a:pt x="2372" y="4174"/>
                    <a:pt x="2442" y="4216"/>
                    <a:pt x="2539" y="4244"/>
                  </a:cubicBezTo>
                  <a:cubicBezTo>
                    <a:pt x="2637" y="4635"/>
                    <a:pt x="2748" y="4997"/>
                    <a:pt x="3055" y="5290"/>
                  </a:cubicBezTo>
                  <a:lnTo>
                    <a:pt x="3195" y="5430"/>
                  </a:lnTo>
                  <a:cubicBezTo>
                    <a:pt x="3264" y="5611"/>
                    <a:pt x="3320" y="5765"/>
                    <a:pt x="3376" y="5932"/>
                  </a:cubicBezTo>
                  <a:cubicBezTo>
                    <a:pt x="3530" y="6448"/>
                    <a:pt x="3613" y="6978"/>
                    <a:pt x="3683" y="7536"/>
                  </a:cubicBezTo>
                  <a:cubicBezTo>
                    <a:pt x="3753" y="8080"/>
                    <a:pt x="3795" y="8638"/>
                    <a:pt x="3822" y="9196"/>
                  </a:cubicBezTo>
                  <a:cubicBezTo>
                    <a:pt x="3822" y="9210"/>
                    <a:pt x="3836" y="9238"/>
                    <a:pt x="3836" y="9252"/>
                  </a:cubicBezTo>
                  <a:cubicBezTo>
                    <a:pt x="3962" y="8889"/>
                    <a:pt x="4004" y="8471"/>
                    <a:pt x="4032" y="8080"/>
                  </a:cubicBezTo>
                  <a:cubicBezTo>
                    <a:pt x="4087" y="7606"/>
                    <a:pt x="4157" y="7118"/>
                    <a:pt x="4171" y="6643"/>
                  </a:cubicBezTo>
                  <a:lnTo>
                    <a:pt x="4171" y="5988"/>
                  </a:lnTo>
                  <a:cubicBezTo>
                    <a:pt x="4255" y="5876"/>
                    <a:pt x="4297" y="5709"/>
                    <a:pt x="4311" y="5527"/>
                  </a:cubicBezTo>
                  <a:cubicBezTo>
                    <a:pt x="4325" y="5360"/>
                    <a:pt x="4352" y="5165"/>
                    <a:pt x="4352" y="5025"/>
                  </a:cubicBezTo>
                  <a:cubicBezTo>
                    <a:pt x="4352" y="4886"/>
                    <a:pt x="4352" y="4760"/>
                    <a:pt x="4311" y="4663"/>
                  </a:cubicBezTo>
                  <a:cubicBezTo>
                    <a:pt x="4297" y="4551"/>
                    <a:pt x="4241" y="4453"/>
                    <a:pt x="4213" y="4356"/>
                  </a:cubicBezTo>
                  <a:cubicBezTo>
                    <a:pt x="4227" y="4286"/>
                    <a:pt x="4227" y="4174"/>
                    <a:pt x="4227" y="4105"/>
                  </a:cubicBezTo>
                  <a:lnTo>
                    <a:pt x="4227" y="4007"/>
                  </a:lnTo>
                  <a:lnTo>
                    <a:pt x="4227" y="3895"/>
                  </a:lnTo>
                  <a:lnTo>
                    <a:pt x="4171" y="3630"/>
                  </a:lnTo>
                  <a:cubicBezTo>
                    <a:pt x="4157" y="3547"/>
                    <a:pt x="4115" y="3463"/>
                    <a:pt x="4087" y="3365"/>
                  </a:cubicBezTo>
                  <a:cubicBezTo>
                    <a:pt x="4074" y="3324"/>
                    <a:pt x="4032" y="3268"/>
                    <a:pt x="4018" y="3212"/>
                  </a:cubicBezTo>
                  <a:lnTo>
                    <a:pt x="4018" y="3198"/>
                  </a:lnTo>
                  <a:cubicBezTo>
                    <a:pt x="4032" y="3114"/>
                    <a:pt x="4032" y="3003"/>
                    <a:pt x="4032" y="2919"/>
                  </a:cubicBezTo>
                  <a:cubicBezTo>
                    <a:pt x="4032" y="2808"/>
                    <a:pt x="4018" y="2724"/>
                    <a:pt x="3976" y="2612"/>
                  </a:cubicBezTo>
                  <a:cubicBezTo>
                    <a:pt x="3962" y="2542"/>
                    <a:pt x="3934" y="2473"/>
                    <a:pt x="3892" y="2417"/>
                  </a:cubicBezTo>
                  <a:cubicBezTo>
                    <a:pt x="3864" y="2347"/>
                    <a:pt x="3822" y="2291"/>
                    <a:pt x="3767" y="2222"/>
                  </a:cubicBezTo>
                  <a:cubicBezTo>
                    <a:pt x="3683" y="2096"/>
                    <a:pt x="3585" y="1998"/>
                    <a:pt x="3460" y="1915"/>
                  </a:cubicBezTo>
                  <a:cubicBezTo>
                    <a:pt x="3460" y="1817"/>
                    <a:pt x="3460" y="1733"/>
                    <a:pt x="3418" y="1650"/>
                  </a:cubicBezTo>
                  <a:cubicBezTo>
                    <a:pt x="3460" y="1524"/>
                    <a:pt x="3432" y="1468"/>
                    <a:pt x="3390" y="1399"/>
                  </a:cubicBezTo>
                  <a:cubicBezTo>
                    <a:pt x="3362" y="1357"/>
                    <a:pt x="3320" y="1273"/>
                    <a:pt x="3264" y="1231"/>
                  </a:cubicBezTo>
                  <a:cubicBezTo>
                    <a:pt x="3223" y="1176"/>
                    <a:pt x="3181" y="1106"/>
                    <a:pt x="3125" y="1050"/>
                  </a:cubicBezTo>
                  <a:lnTo>
                    <a:pt x="2972" y="897"/>
                  </a:lnTo>
                  <a:cubicBezTo>
                    <a:pt x="2874" y="799"/>
                    <a:pt x="2720" y="701"/>
                    <a:pt x="2623" y="618"/>
                  </a:cubicBezTo>
                  <a:cubicBezTo>
                    <a:pt x="2497" y="534"/>
                    <a:pt x="2372" y="464"/>
                    <a:pt x="2260" y="408"/>
                  </a:cubicBezTo>
                  <a:cubicBezTo>
                    <a:pt x="2093" y="325"/>
                    <a:pt x="1939" y="269"/>
                    <a:pt x="1800" y="227"/>
                  </a:cubicBezTo>
                  <a:cubicBezTo>
                    <a:pt x="1660" y="199"/>
                    <a:pt x="1549" y="185"/>
                    <a:pt x="1409" y="171"/>
                  </a:cubicBezTo>
                  <a:cubicBezTo>
                    <a:pt x="1164" y="56"/>
                    <a:pt x="923" y="0"/>
                    <a:pt x="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2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3" name="Google Shape;2893;p22"/>
          <p:cNvPicPr preferRelativeResize="0"/>
          <p:nvPr/>
        </p:nvPicPr>
        <p:blipFill rotWithShape="1">
          <a:blip r:embed="rId2">
            <a:alphaModFix amt="40000"/>
          </a:blip>
          <a:srcRect l="-70" t="7798" r="69" b="7798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cial Antiqua"/>
              <a:buNone/>
              <a:defRPr sz="2800">
                <a:solidFill>
                  <a:schemeClr val="dk1"/>
                </a:solidFill>
                <a:latin typeface="Uncial Antiqua"/>
                <a:ea typeface="Uncial Antiqua"/>
                <a:cs typeface="Uncial Antiqua"/>
                <a:sym typeface="Uncial Antiqu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tamorphous"/>
              <a:buNone/>
              <a:defRPr sz="2800">
                <a:solidFill>
                  <a:schemeClr val="dk1"/>
                </a:solidFill>
                <a:latin typeface="Metamorphous"/>
                <a:ea typeface="Metamorphous"/>
                <a:cs typeface="Metamorphous"/>
                <a:sym typeface="Metamorphou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tamorphous"/>
              <a:buNone/>
              <a:defRPr sz="2800">
                <a:solidFill>
                  <a:schemeClr val="dk1"/>
                </a:solidFill>
                <a:latin typeface="Metamorphous"/>
                <a:ea typeface="Metamorphous"/>
                <a:cs typeface="Metamorphous"/>
                <a:sym typeface="Metamorphou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tamorphous"/>
              <a:buNone/>
              <a:defRPr sz="2800">
                <a:solidFill>
                  <a:schemeClr val="dk1"/>
                </a:solidFill>
                <a:latin typeface="Metamorphous"/>
                <a:ea typeface="Metamorphous"/>
                <a:cs typeface="Metamorphous"/>
                <a:sym typeface="Metamorphou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tamorphous"/>
              <a:buNone/>
              <a:defRPr sz="2800">
                <a:solidFill>
                  <a:schemeClr val="dk1"/>
                </a:solidFill>
                <a:latin typeface="Metamorphous"/>
                <a:ea typeface="Metamorphous"/>
                <a:cs typeface="Metamorphous"/>
                <a:sym typeface="Metamorphou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tamorphous"/>
              <a:buNone/>
              <a:defRPr sz="2800">
                <a:solidFill>
                  <a:schemeClr val="dk1"/>
                </a:solidFill>
                <a:latin typeface="Metamorphous"/>
                <a:ea typeface="Metamorphous"/>
                <a:cs typeface="Metamorphous"/>
                <a:sym typeface="Metamorphou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tamorphous"/>
              <a:buNone/>
              <a:defRPr sz="2800">
                <a:solidFill>
                  <a:schemeClr val="dk1"/>
                </a:solidFill>
                <a:latin typeface="Metamorphous"/>
                <a:ea typeface="Metamorphous"/>
                <a:cs typeface="Metamorphous"/>
                <a:sym typeface="Metamorphou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tamorphous"/>
              <a:buNone/>
              <a:defRPr sz="2800">
                <a:solidFill>
                  <a:schemeClr val="dk1"/>
                </a:solidFill>
                <a:latin typeface="Metamorphous"/>
                <a:ea typeface="Metamorphous"/>
                <a:cs typeface="Metamorphous"/>
                <a:sym typeface="Metamorphou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tamorphous"/>
              <a:buNone/>
              <a:defRPr sz="2800">
                <a:solidFill>
                  <a:schemeClr val="dk1"/>
                </a:solidFill>
                <a:latin typeface="Metamorphous"/>
                <a:ea typeface="Metamorphous"/>
                <a:cs typeface="Metamorphous"/>
                <a:sym typeface="Metamorpho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Myeongjo"/>
              <a:buChar char="●"/>
              <a:defRPr b="1">
                <a:solidFill>
                  <a:schemeClr val="dk1"/>
                </a:solidFill>
                <a:latin typeface="Nanum Myeongjo"/>
                <a:ea typeface="Nanum Myeongjo"/>
                <a:cs typeface="Nanum Myeongjo"/>
                <a:sym typeface="Nanum Myeongj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Myeongjo"/>
              <a:buChar char="○"/>
              <a:defRPr b="1">
                <a:solidFill>
                  <a:schemeClr val="dk1"/>
                </a:solidFill>
                <a:latin typeface="Nanum Myeongjo"/>
                <a:ea typeface="Nanum Myeongjo"/>
                <a:cs typeface="Nanum Myeongjo"/>
                <a:sym typeface="Nanum Myeongj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Myeongjo"/>
              <a:buChar char="■"/>
              <a:defRPr b="1">
                <a:solidFill>
                  <a:schemeClr val="dk1"/>
                </a:solidFill>
                <a:latin typeface="Nanum Myeongjo"/>
                <a:ea typeface="Nanum Myeongjo"/>
                <a:cs typeface="Nanum Myeongjo"/>
                <a:sym typeface="Nanum Myeongj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Myeongjo"/>
              <a:buChar char="●"/>
              <a:defRPr b="1">
                <a:solidFill>
                  <a:schemeClr val="dk1"/>
                </a:solidFill>
                <a:latin typeface="Nanum Myeongjo"/>
                <a:ea typeface="Nanum Myeongjo"/>
                <a:cs typeface="Nanum Myeongjo"/>
                <a:sym typeface="Nanum Myeongj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Myeongjo"/>
              <a:buChar char="○"/>
              <a:defRPr b="1">
                <a:solidFill>
                  <a:schemeClr val="dk1"/>
                </a:solidFill>
                <a:latin typeface="Nanum Myeongjo"/>
                <a:ea typeface="Nanum Myeongjo"/>
                <a:cs typeface="Nanum Myeongjo"/>
                <a:sym typeface="Nanum Myeongj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Myeongjo"/>
              <a:buChar char="■"/>
              <a:defRPr b="1">
                <a:solidFill>
                  <a:schemeClr val="dk1"/>
                </a:solidFill>
                <a:latin typeface="Nanum Myeongjo"/>
                <a:ea typeface="Nanum Myeongjo"/>
                <a:cs typeface="Nanum Myeongjo"/>
                <a:sym typeface="Nanum Myeongj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Myeongjo"/>
              <a:buChar char="●"/>
              <a:defRPr b="1">
                <a:solidFill>
                  <a:schemeClr val="dk1"/>
                </a:solidFill>
                <a:latin typeface="Nanum Myeongjo"/>
                <a:ea typeface="Nanum Myeongjo"/>
                <a:cs typeface="Nanum Myeongjo"/>
                <a:sym typeface="Nanum Myeongj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Myeongjo"/>
              <a:buChar char="○"/>
              <a:defRPr b="1">
                <a:solidFill>
                  <a:schemeClr val="dk1"/>
                </a:solidFill>
                <a:latin typeface="Nanum Myeongjo"/>
                <a:ea typeface="Nanum Myeongjo"/>
                <a:cs typeface="Nanum Myeongjo"/>
                <a:sym typeface="Nanum Myeongj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Myeongjo"/>
              <a:buChar char="■"/>
              <a:defRPr b="1">
                <a:solidFill>
                  <a:schemeClr val="dk1"/>
                </a:solidFill>
                <a:latin typeface="Nanum Myeongjo"/>
                <a:ea typeface="Nanum Myeongjo"/>
                <a:cs typeface="Nanum Myeongjo"/>
                <a:sym typeface="Nanum Myeongj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8" r:id="rId7"/>
    <p:sldLayoutId id="2147483662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0C3"/>
        </a:solidFill>
        <a:effectLst/>
      </p:bgPr>
    </p:bg>
    <p:spTree>
      <p:nvGrpSpPr>
        <p:cNvPr id="1" name="Shape 3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4" name="Google Shape;3114;p27"/>
          <p:cNvSpPr/>
          <p:nvPr/>
        </p:nvSpPr>
        <p:spPr>
          <a:xfrm>
            <a:off x="2410821" y="3003926"/>
            <a:ext cx="4324200" cy="724500"/>
          </a:xfrm>
          <a:prstGeom prst="horizontalScroll">
            <a:avLst>
              <a:gd name="adj" fmla="val 2047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5" name="Google Shape;3115;p27"/>
          <p:cNvSpPr txBox="1">
            <a:spLocks noGrp="1"/>
          </p:cNvSpPr>
          <p:nvPr>
            <p:ph type="ctrTitle"/>
          </p:nvPr>
        </p:nvSpPr>
        <p:spPr>
          <a:xfrm>
            <a:off x="1291075" y="1491878"/>
            <a:ext cx="6563700" cy="13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/>
              <a:t>The Wife of Bath’s Tale</a:t>
            </a:r>
            <a:endParaRPr sz="3500" dirty="0"/>
          </a:p>
        </p:txBody>
      </p:sp>
      <p:sp>
        <p:nvSpPr>
          <p:cNvPr id="3116" name="Google Shape;3116;p27"/>
          <p:cNvSpPr txBox="1">
            <a:spLocks noGrp="1"/>
          </p:cNvSpPr>
          <p:nvPr>
            <p:ph type="subTitle" idx="1"/>
          </p:nvPr>
        </p:nvSpPr>
        <p:spPr>
          <a:xfrm>
            <a:off x="2727450" y="3167653"/>
            <a:ext cx="3738000" cy="4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Chaucer: feminist or misogynist?</a:t>
            </a:r>
            <a:endParaRPr dirty="0"/>
          </a:p>
        </p:txBody>
      </p:sp>
      <p:sp>
        <p:nvSpPr>
          <p:cNvPr id="3117" name="Google Shape;3117;p27"/>
          <p:cNvSpPr/>
          <p:nvPr/>
        </p:nvSpPr>
        <p:spPr>
          <a:xfrm rot="-7615408">
            <a:off x="1189602" y="1869729"/>
            <a:ext cx="599423" cy="199471"/>
          </a:xfrm>
          <a:custGeom>
            <a:avLst/>
            <a:gdLst/>
            <a:ahLst/>
            <a:cxnLst/>
            <a:rect l="l" t="t" r="r" b="b"/>
            <a:pathLst>
              <a:path w="13670" h="4549" extrusionOk="0">
                <a:moveTo>
                  <a:pt x="0" y="1"/>
                </a:moveTo>
                <a:lnTo>
                  <a:pt x="0" y="1"/>
                </a:lnTo>
                <a:cubicBezTo>
                  <a:pt x="419" y="210"/>
                  <a:pt x="781" y="503"/>
                  <a:pt x="1158" y="768"/>
                </a:cubicBezTo>
                <a:cubicBezTo>
                  <a:pt x="1130" y="824"/>
                  <a:pt x="1158" y="880"/>
                  <a:pt x="1186" y="908"/>
                </a:cubicBezTo>
                <a:cubicBezTo>
                  <a:pt x="1367" y="1047"/>
                  <a:pt x="1521" y="1187"/>
                  <a:pt x="1660" y="1340"/>
                </a:cubicBezTo>
                <a:cubicBezTo>
                  <a:pt x="1660" y="1368"/>
                  <a:pt x="1674" y="1382"/>
                  <a:pt x="1688" y="1396"/>
                </a:cubicBezTo>
                <a:lnTo>
                  <a:pt x="1744" y="1452"/>
                </a:lnTo>
                <a:cubicBezTo>
                  <a:pt x="1953" y="1717"/>
                  <a:pt x="2092" y="2023"/>
                  <a:pt x="2092" y="2428"/>
                </a:cubicBezTo>
                <a:cubicBezTo>
                  <a:pt x="2092" y="2637"/>
                  <a:pt x="2162" y="2763"/>
                  <a:pt x="2316" y="2916"/>
                </a:cubicBezTo>
                <a:cubicBezTo>
                  <a:pt x="2664" y="3293"/>
                  <a:pt x="3334" y="3404"/>
                  <a:pt x="3808" y="3572"/>
                </a:cubicBezTo>
                <a:cubicBezTo>
                  <a:pt x="3819" y="3578"/>
                  <a:pt x="3829" y="3581"/>
                  <a:pt x="3838" y="3581"/>
                </a:cubicBezTo>
                <a:cubicBezTo>
                  <a:pt x="3888" y="3581"/>
                  <a:pt x="3909" y="3498"/>
                  <a:pt x="3850" y="3474"/>
                </a:cubicBezTo>
                <a:cubicBezTo>
                  <a:pt x="3669" y="3363"/>
                  <a:pt x="3473" y="3265"/>
                  <a:pt x="3292" y="3111"/>
                </a:cubicBezTo>
                <a:cubicBezTo>
                  <a:pt x="3292" y="3084"/>
                  <a:pt x="3278" y="3056"/>
                  <a:pt x="3250" y="3042"/>
                </a:cubicBezTo>
                <a:cubicBezTo>
                  <a:pt x="3222" y="3014"/>
                  <a:pt x="3208" y="3014"/>
                  <a:pt x="3194" y="3000"/>
                </a:cubicBezTo>
                <a:cubicBezTo>
                  <a:pt x="3111" y="2930"/>
                  <a:pt x="3041" y="2846"/>
                  <a:pt x="2985" y="2749"/>
                </a:cubicBezTo>
                <a:cubicBezTo>
                  <a:pt x="2901" y="2512"/>
                  <a:pt x="2804" y="2233"/>
                  <a:pt x="2706" y="1968"/>
                </a:cubicBezTo>
                <a:cubicBezTo>
                  <a:pt x="2692" y="1884"/>
                  <a:pt x="2664" y="1800"/>
                  <a:pt x="2636" y="1731"/>
                </a:cubicBezTo>
                <a:cubicBezTo>
                  <a:pt x="2622" y="1675"/>
                  <a:pt x="2581" y="1619"/>
                  <a:pt x="2553" y="1563"/>
                </a:cubicBezTo>
                <a:lnTo>
                  <a:pt x="2553" y="1563"/>
                </a:lnTo>
                <a:cubicBezTo>
                  <a:pt x="2860" y="1731"/>
                  <a:pt x="3180" y="1870"/>
                  <a:pt x="3473" y="2023"/>
                </a:cubicBezTo>
                <a:cubicBezTo>
                  <a:pt x="4380" y="2512"/>
                  <a:pt x="5356" y="2874"/>
                  <a:pt x="6361" y="3125"/>
                </a:cubicBezTo>
                <a:cubicBezTo>
                  <a:pt x="6500" y="3195"/>
                  <a:pt x="6668" y="3237"/>
                  <a:pt x="6807" y="3293"/>
                </a:cubicBezTo>
                <a:cubicBezTo>
                  <a:pt x="6947" y="3349"/>
                  <a:pt x="7058" y="3404"/>
                  <a:pt x="7184" y="3474"/>
                </a:cubicBezTo>
                <a:cubicBezTo>
                  <a:pt x="7295" y="3544"/>
                  <a:pt x="7379" y="3614"/>
                  <a:pt x="7477" y="3683"/>
                </a:cubicBezTo>
                <a:cubicBezTo>
                  <a:pt x="7574" y="3753"/>
                  <a:pt x="7658" y="3837"/>
                  <a:pt x="7742" y="3921"/>
                </a:cubicBezTo>
                <a:cubicBezTo>
                  <a:pt x="7825" y="4004"/>
                  <a:pt x="7937" y="4102"/>
                  <a:pt x="8035" y="4186"/>
                </a:cubicBezTo>
                <a:cubicBezTo>
                  <a:pt x="8314" y="4395"/>
                  <a:pt x="8704" y="4492"/>
                  <a:pt x="9081" y="4534"/>
                </a:cubicBezTo>
                <a:cubicBezTo>
                  <a:pt x="9276" y="4548"/>
                  <a:pt x="9485" y="4548"/>
                  <a:pt x="9680" y="4548"/>
                </a:cubicBezTo>
                <a:cubicBezTo>
                  <a:pt x="9876" y="4534"/>
                  <a:pt x="10057" y="4534"/>
                  <a:pt x="10238" y="4520"/>
                </a:cubicBezTo>
                <a:cubicBezTo>
                  <a:pt x="10336" y="4492"/>
                  <a:pt x="10322" y="4381"/>
                  <a:pt x="10224" y="4381"/>
                </a:cubicBezTo>
                <a:cubicBezTo>
                  <a:pt x="9667" y="4325"/>
                  <a:pt x="9332" y="4144"/>
                  <a:pt x="8983" y="3851"/>
                </a:cubicBezTo>
                <a:cubicBezTo>
                  <a:pt x="8871" y="3767"/>
                  <a:pt x="8718" y="3614"/>
                  <a:pt x="8593" y="3558"/>
                </a:cubicBezTo>
                <a:cubicBezTo>
                  <a:pt x="8579" y="3544"/>
                  <a:pt x="8565" y="3544"/>
                  <a:pt x="8551" y="3516"/>
                </a:cubicBezTo>
                <a:lnTo>
                  <a:pt x="8551" y="3516"/>
                </a:lnTo>
                <a:cubicBezTo>
                  <a:pt x="8732" y="3558"/>
                  <a:pt x="8927" y="3558"/>
                  <a:pt x="9136" y="3572"/>
                </a:cubicBezTo>
                <a:lnTo>
                  <a:pt x="9625" y="3614"/>
                </a:lnTo>
                <a:cubicBezTo>
                  <a:pt x="9727" y="3614"/>
                  <a:pt x="9842" y="3620"/>
                  <a:pt x="9956" y="3620"/>
                </a:cubicBezTo>
                <a:cubicBezTo>
                  <a:pt x="10014" y="3620"/>
                  <a:pt x="10071" y="3618"/>
                  <a:pt x="10127" y="3614"/>
                </a:cubicBezTo>
                <a:lnTo>
                  <a:pt x="10601" y="3558"/>
                </a:lnTo>
                <a:cubicBezTo>
                  <a:pt x="11354" y="3544"/>
                  <a:pt x="12135" y="3488"/>
                  <a:pt x="12875" y="3209"/>
                </a:cubicBezTo>
                <a:cubicBezTo>
                  <a:pt x="13042" y="3139"/>
                  <a:pt x="13223" y="3014"/>
                  <a:pt x="13363" y="2888"/>
                </a:cubicBezTo>
                <a:cubicBezTo>
                  <a:pt x="13502" y="2749"/>
                  <a:pt x="13600" y="2581"/>
                  <a:pt x="13656" y="2428"/>
                </a:cubicBezTo>
                <a:cubicBezTo>
                  <a:pt x="13670" y="2386"/>
                  <a:pt x="13656" y="2372"/>
                  <a:pt x="13642" y="2358"/>
                </a:cubicBezTo>
                <a:cubicBezTo>
                  <a:pt x="13614" y="2219"/>
                  <a:pt x="13502" y="2107"/>
                  <a:pt x="13363" y="2107"/>
                </a:cubicBezTo>
                <a:cubicBezTo>
                  <a:pt x="13237" y="2121"/>
                  <a:pt x="13168" y="2233"/>
                  <a:pt x="13084" y="2358"/>
                </a:cubicBezTo>
                <a:cubicBezTo>
                  <a:pt x="13014" y="2470"/>
                  <a:pt x="12944" y="2609"/>
                  <a:pt x="12875" y="2679"/>
                </a:cubicBezTo>
                <a:cubicBezTo>
                  <a:pt x="12833" y="2721"/>
                  <a:pt x="12833" y="2735"/>
                  <a:pt x="12819" y="2777"/>
                </a:cubicBezTo>
                <a:lnTo>
                  <a:pt x="12805" y="2791"/>
                </a:lnTo>
                <a:cubicBezTo>
                  <a:pt x="12596" y="2888"/>
                  <a:pt x="12387" y="2986"/>
                  <a:pt x="12149" y="3056"/>
                </a:cubicBezTo>
                <a:cubicBezTo>
                  <a:pt x="11591" y="3237"/>
                  <a:pt x="10992" y="3349"/>
                  <a:pt x="10392" y="3404"/>
                </a:cubicBezTo>
                <a:cubicBezTo>
                  <a:pt x="10195" y="3418"/>
                  <a:pt x="10001" y="3424"/>
                  <a:pt x="9809" y="3424"/>
                </a:cubicBezTo>
                <a:cubicBezTo>
                  <a:pt x="9401" y="3424"/>
                  <a:pt x="9000" y="3396"/>
                  <a:pt x="8593" y="3349"/>
                </a:cubicBezTo>
                <a:cubicBezTo>
                  <a:pt x="8383" y="3335"/>
                  <a:pt x="8174" y="3279"/>
                  <a:pt x="7951" y="3237"/>
                </a:cubicBezTo>
                <a:cubicBezTo>
                  <a:pt x="7811" y="3209"/>
                  <a:pt x="7658" y="3167"/>
                  <a:pt x="7505" y="3153"/>
                </a:cubicBezTo>
                <a:cubicBezTo>
                  <a:pt x="7337" y="3125"/>
                  <a:pt x="7184" y="3084"/>
                  <a:pt x="7030" y="3028"/>
                </a:cubicBezTo>
                <a:cubicBezTo>
                  <a:pt x="6919" y="3000"/>
                  <a:pt x="6807" y="2958"/>
                  <a:pt x="6682" y="2930"/>
                </a:cubicBezTo>
                <a:cubicBezTo>
                  <a:pt x="6570" y="2888"/>
                  <a:pt x="6486" y="2860"/>
                  <a:pt x="6389" y="2846"/>
                </a:cubicBezTo>
                <a:cubicBezTo>
                  <a:pt x="6277" y="2805"/>
                  <a:pt x="6179" y="2777"/>
                  <a:pt x="6082" y="2735"/>
                </a:cubicBezTo>
                <a:cubicBezTo>
                  <a:pt x="5928" y="2679"/>
                  <a:pt x="5775" y="2637"/>
                  <a:pt x="5635" y="2581"/>
                </a:cubicBezTo>
                <a:cubicBezTo>
                  <a:pt x="5705" y="2581"/>
                  <a:pt x="5775" y="2581"/>
                  <a:pt x="5845" y="2540"/>
                </a:cubicBezTo>
                <a:cubicBezTo>
                  <a:pt x="6124" y="2470"/>
                  <a:pt x="6263" y="2330"/>
                  <a:pt x="6486" y="2177"/>
                </a:cubicBezTo>
                <a:cubicBezTo>
                  <a:pt x="6807" y="1954"/>
                  <a:pt x="7156" y="1884"/>
                  <a:pt x="7518" y="1870"/>
                </a:cubicBezTo>
                <a:cubicBezTo>
                  <a:pt x="7644" y="1870"/>
                  <a:pt x="7602" y="1689"/>
                  <a:pt x="7518" y="1675"/>
                </a:cubicBezTo>
                <a:cubicBezTo>
                  <a:pt x="7375" y="1644"/>
                  <a:pt x="7234" y="1628"/>
                  <a:pt x="7092" y="1628"/>
                </a:cubicBezTo>
                <a:cubicBezTo>
                  <a:pt x="6848" y="1628"/>
                  <a:pt x="6603" y="1675"/>
                  <a:pt x="6347" y="1772"/>
                </a:cubicBezTo>
                <a:cubicBezTo>
                  <a:pt x="6040" y="1898"/>
                  <a:pt x="5719" y="1982"/>
                  <a:pt x="5412" y="2023"/>
                </a:cubicBezTo>
                <a:cubicBezTo>
                  <a:pt x="5789" y="1842"/>
                  <a:pt x="6124" y="1605"/>
                  <a:pt x="6500" y="1479"/>
                </a:cubicBezTo>
                <a:cubicBezTo>
                  <a:pt x="6570" y="1479"/>
                  <a:pt x="6570" y="1270"/>
                  <a:pt x="6430" y="1256"/>
                </a:cubicBezTo>
                <a:lnTo>
                  <a:pt x="6403" y="1256"/>
                </a:lnTo>
                <a:cubicBezTo>
                  <a:pt x="6249" y="1256"/>
                  <a:pt x="6110" y="1256"/>
                  <a:pt x="5970" y="1298"/>
                </a:cubicBezTo>
                <a:cubicBezTo>
                  <a:pt x="5845" y="1326"/>
                  <a:pt x="5719" y="1368"/>
                  <a:pt x="5594" y="1410"/>
                </a:cubicBezTo>
                <a:cubicBezTo>
                  <a:pt x="5370" y="1521"/>
                  <a:pt x="5133" y="1647"/>
                  <a:pt x="4798" y="1731"/>
                </a:cubicBezTo>
                <a:cubicBezTo>
                  <a:pt x="4582" y="1793"/>
                  <a:pt x="4356" y="1828"/>
                  <a:pt x="4129" y="1828"/>
                </a:cubicBezTo>
                <a:cubicBezTo>
                  <a:pt x="3902" y="1828"/>
                  <a:pt x="3676" y="1793"/>
                  <a:pt x="3459" y="1717"/>
                </a:cubicBezTo>
                <a:cubicBezTo>
                  <a:pt x="3418" y="1689"/>
                  <a:pt x="3404" y="1689"/>
                  <a:pt x="3362" y="1675"/>
                </a:cubicBezTo>
                <a:cubicBezTo>
                  <a:pt x="3292" y="1647"/>
                  <a:pt x="3222" y="1605"/>
                  <a:pt x="3180" y="1591"/>
                </a:cubicBezTo>
                <a:cubicBezTo>
                  <a:pt x="2581" y="1312"/>
                  <a:pt x="2037" y="1033"/>
                  <a:pt x="1576" y="782"/>
                </a:cubicBezTo>
                <a:cubicBezTo>
                  <a:pt x="1102" y="545"/>
                  <a:pt x="712" y="350"/>
                  <a:pt x="433" y="210"/>
                </a:cubicBezTo>
                <a:cubicBezTo>
                  <a:pt x="154" y="71"/>
                  <a:pt x="0" y="1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8" name="Google Shape;3118;p27"/>
          <p:cNvSpPr/>
          <p:nvPr/>
        </p:nvSpPr>
        <p:spPr>
          <a:xfrm rot="8623789" flipH="1">
            <a:off x="7183123" y="1601825"/>
            <a:ext cx="788741" cy="480409"/>
          </a:xfrm>
          <a:custGeom>
            <a:avLst/>
            <a:gdLst/>
            <a:ahLst/>
            <a:cxnLst/>
            <a:rect l="l" t="t" r="r" b="b"/>
            <a:pathLst>
              <a:path w="18204" h="11087" extrusionOk="0">
                <a:moveTo>
                  <a:pt x="14343" y="9648"/>
                </a:moveTo>
                <a:cubicBezTo>
                  <a:pt x="14351" y="9655"/>
                  <a:pt x="14358" y="9661"/>
                  <a:pt x="14357" y="9661"/>
                </a:cubicBezTo>
                <a:cubicBezTo>
                  <a:pt x="14356" y="9661"/>
                  <a:pt x="14351" y="9658"/>
                  <a:pt x="14340" y="9651"/>
                </a:cubicBezTo>
                <a:lnTo>
                  <a:pt x="14343" y="9648"/>
                </a:lnTo>
                <a:close/>
                <a:moveTo>
                  <a:pt x="7039" y="1"/>
                </a:moveTo>
                <a:cubicBezTo>
                  <a:pt x="7014" y="1"/>
                  <a:pt x="6986" y="4"/>
                  <a:pt x="6961" y="13"/>
                </a:cubicBezTo>
                <a:cubicBezTo>
                  <a:pt x="6836" y="26"/>
                  <a:pt x="6724" y="40"/>
                  <a:pt x="6613" y="82"/>
                </a:cubicBezTo>
                <a:cubicBezTo>
                  <a:pt x="6487" y="96"/>
                  <a:pt x="6389" y="124"/>
                  <a:pt x="6278" y="166"/>
                </a:cubicBezTo>
                <a:lnTo>
                  <a:pt x="5971" y="264"/>
                </a:lnTo>
                <a:cubicBezTo>
                  <a:pt x="5859" y="305"/>
                  <a:pt x="5762" y="361"/>
                  <a:pt x="5678" y="389"/>
                </a:cubicBezTo>
                <a:cubicBezTo>
                  <a:pt x="5566" y="431"/>
                  <a:pt x="5483" y="459"/>
                  <a:pt x="5371" y="515"/>
                </a:cubicBezTo>
                <a:cubicBezTo>
                  <a:pt x="5274" y="570"/>
                  <a:pt x="5190" y="598"/>
                  <a:pt x="5078" y="654"/>
                </a:cubicBezTo>
                <a:cubicBezTo>
                  <a:pt x="4883" y="738"/>
                  <a:pt x="4674" y="849"/>
                  <a:pt x="4492" y="933"/>
                </a:cubicBezTo>
                <a:cubicBezTo>
                  <a:pt x="2847" y="1645"/>
                  <a:pt x="1256" y="2677"/>
                  <a:pt x="1" y="4002"/>
                </a:cubicBezTo>
                <a:cubicBezTo>
                  <a:pt x="1" y="4002"/>
                  <a:pt x="71" y="3932"/>
                  <a:pt x="238" y="3793"/>
                </a:cubicBezTo>
                <a:cubicBezTo>
                  <a:pt x="308" y="3723"/>
                  <a:pt x="392" y="3639"/>
                  <a:pt x="489" y="3542"/>
                </a:cubicBezTo>
                <a:cubicBezTo>
                  <a:pt x="601" y="3458"/>
                  <a:pt x="726" y="3360"/>
                  <a:pt x="866" y="3235"/>
                </a:cubicBezTo>
                <a:cubicBezTo>
                  <a:pt x="1005" y="3109"/>
                  <a:pt x="1173" y="2984"/>
                  <a:pt x="1354" y="2872"/>
                </a:cubicBezTo>
                <a:cubicBezTo>
                  <a:pt x="1438" y="2802"/>
                  <a:pt x="1535" y="2746"/>
                  <a:pt x="1633" y="2677"/>
                </a:cubicBezTo>
                <a:cubicBezTo>
                  <a:pt x="1731" y="2607"/>
                  <a:pt x="1814" y="2537"/>
                  <a:pt x="1940" y="2467"/>
                </a:cubicBezTo>
                <a:cubicBezTo>
                  <a:pt x="2372" y="2189"/>
                  <a:pt x="2888" y="1910"/>
                  <a:pt x="3446" y="1631"/>
                </a:cubicBezTo>
                <a:cubicBezTo>
                  <a:pt x="4576" y="1101"/>
                  <a:pt x="5999" y="682"/>
                  <a:pt x="7575" y="570"/>
                </a:cubicBezTo>
                <a:cubicBezTo>
                  <a:pt x="7866" y="550"/>
                  <a:pt x="8162" y="539"/>
                  <a:pt x="8461" y="539"/>
                </a:cubicBezTo>
                <a:cubicBezTo>
                  <a:pt x="8965" y="539"/>
                  <a:pt x="9475" y="570"/>
                  <a:pt x="9974" y="640"/>
                </a:cubicBezTo>
                <a:cubicBezTo>
                  <a:pt x="10797" y="738"/>
                  <a:pt x="11620" y="933"/>
                  <a:pt x="12401" y="1226"/>
                </a:cubicBezTo>
                <a:cubicBezTo>
                  <a:pt x="13182" y="1505"/>
                  <a:pt x="13950" y="1868"/>
                  <a:pt x="14647" y="2314"/>
                </a:cubicBezTo>
                <a:cubicBezTo>
                  <a:pt x="15344" y="2746"/>
                  <a:pt x="16000" y="3235"/>
                  <a:pt x="16572" y="3779"/>
                </a:cubicBezTo>
                <a:cubicBezTo>
                  <a:pt x="16725" y="3890"/>
                  <a:pt x="16837" y="4058"/>
                  <a:pt x="16976" y="4197"/>
                </a:cubicBezTo>
                <a:lnTo>
                  <a:pt x="17018" y="4239"/>
                </a:lnTo>
                <a:lnTo>
                  <a:pt x="17060" y="4295"/>
                </a:lnTo>
                <a:lnTo>
                  <a:pt x="17144" y="4406"/>
                </a:lnTo>
                <a:cubicBezTo>
                  <a:pt x="17200" y="4476"/>
                  <a:pt x="17269" y="4546"/>
                  <a:pt x="17325" y="4630"/>
                </a:cubicBezTo>
                <a:cubicBezTo>
                  <a:pt x="17506" y="4936"/>
                  <a:pt x="17688" y="5257"/>
                  <a:pt x="17813" y="5592"/>
                </a:cubicBezTo>
                <a:cubicBezTo>
                  <a:pt x="17995" y="6094"/>
                  <a:pt x="18092" y="6596"/>
                  <a:pt x="18106" y="7071"/>
                </a:cubicBezTo>
                <a:cubicBezTo>
                  <a:pt x="18106" y="7921"/>
                  <a:pt x="17911" y="8758"/>
                  <a:pt x="17479" y="9512"/>
                </a:cubicBezTo>
                <a:cubicBezTo>
                  <a:pt x="17437" y="9567"/>
                  <a:pt x="17423" y="9609"/>
                  <a:pt x="17395" y="9665"/>
                </a:cubicBezTo>
                <a:cubicBezTo>
                  <a:pt x="17353" y="9721"/>
                  <a:pt x="17325" y="9777"/>
                  <a:pt x="17283" y="9804"/>
                </a:cubicBezTo>
                <a:lnTo>
                  <a:pt x="17186" y="9972"/>
                </a:lnTo>
                <a:cubicBezTo>
                  <a:pt x="17144" y="10014"/>
                  <a:pt x="17116" y="10069"/>
                  <a:pt x="17060" y="10125"/>
                </a:cubicBezTo>
                <a:cubicBezTo>
                  <a:pt x="16976" y="10223"/>
                  <a:pt x="16879" y="10321"/>
                  <a:pt x="16795" y="10418"/>
                </a:cubicBezTo>
                <a:lnTo>
                  <a:pt x="16656" y="10558"/>
                </a:lnTo>
                <a:cubicBezTo>
                  <a:pt x="16600" y="10600"/>
                  <a:pt x="16558" y="10641"/>
                  <a:pt x="16502" y="10683"/>
                </a:cubicBezTo>
                <a:cubicBezTo>
                  <a:pt x="16349" y="10767"/>
                  <a:pt x="16181" y="10837"/>
                  <a:pt x="16014" y="10892"/>
                </a:cubicBezTo>
                <a:cubicBezTo>
                  <a:pt x="15958" y="10906"/>
                  <a:pt x="15888" y="10920"/>
                  <a:pt x="15819" y="10920"/>
                </a:cubicBezTo>
                <a:cubicBezTo>
                  <a:pt x="15763" y="10920"/>
                  <a:pt x="15735" y="10934"/>
                  <a:pt x="15679" y="10934"/>
                </a:cubicBezTo>
                <a:lnTo>
                  <a:pt x="15540" y="10934"/>
                </a:lnTo>
                <a:cubicBezTo>
                  <a:pt x="15456" y="10934"/>
                  <a:pt x="15344" y="10920"/>
                  <a:pt x="15261" y="10906"/>
                </a:cubicBezTo>
                <a:cubicBezTo>
                  <a:pt x="15093" y="10865"/>
                  <a:pt x="14912" y="10823"/>
                  <a:pt x="14773" y="10711"/>
                </a:cubicBezTo>
                <a:cubicBezTo>
                  <a:pt x="14787" y="10711"/>
                  <a:pt x="14814" y="10711"/>
                  <a:pt x="14828" y="10697"/>
                </a:cubicBezTo>
                <a:cubicBezTo>
                  <a:pt x="14842" y="10697"/>
                  <a:pt x="14856" y="10683"/>
                  <a:pt x="14884" y="10669"/>
                </a:cubicBezTo>
                <a:cubicBezTo>
                  <a:pt x="14898" y="10669"/>
                  <a:pt x="14912" y="10641"/>
                  <a:pt x="14912" y="10627"/>
                </a:cubicBezTo>
                <a:cubicBezTo>
                  <a:pt x="14982" y="10530"/>
                  <a:pt x="14828" y="10404"/>
                  <a:pt x="14675" y="10209"/>
                </a:cubicBezTo>
                <a:cubicBezTo>
                  <a:pt x="14647" y="10195"/>
                  <a:pt x="14633" y="10153"/>
                  <a:pt x="14605" y="10139"/>
                </a:cubicBezTo>
                <a:lnTo>
                  <a:pt x="14577" y="10125"/>
                </a:lnTo>
                <a:lnTo>
                  <a:pt x="14577" y="10111"/>
                </a:lnTo>
                <a:lnTo>
                  <a:pt x="14577" y="10083"/>
                </a:lnTo>
                <a:cubicBezTo>
                  <a:pt x="14563" y="10069"/>
                  <a:pt x="14563" y="10056"/>
                  <a:pt x="14563" y="10042"/>
                </a:cubicBezTo>
                <a:cubicBezTo>
                  <a:pt x="14494" y="9930"/>
                  <a:pt x="14494" y="9902"/>
                  <a:pt x="14508" y="9846"/>
                </a:cubicBezTo>
                <a:cubicBezTo>
                  <a:pt x="14508" y="9832"/>
                  <a:pt x="14508" y="9804"/>
                  <a:pt x="14535" y="9791"/>
                </a:cubicBezTo>
                <a:cubicBezTo>
                  <a:pt x="14429" y="9710"/>
                  <a:pt x="14372" y="9668"/>
                  <a:pt x="14344" y="9647"/>
                </a:cubicBezTo>
                <a:lnTo>
                  <a:pt x="14344" y="9647"/>
                </a:lnTo>
                <a:lnTo>
                  <a:pt x="14354" y="9637"/>
                </a:lnTo>
                <a:cubicBezTo>
                  <a:pt x="14354" y="9627"/>
                  <a:pt x="14361" y="9611"/>
                  <a:pt x="14365" y="9611"/>
                </a:cubicBezTo>
                <a:cubicBezTo>
                  <a:pt x="14367" y="9611"/>
                  <a:pt x="14368" y="9614"/>
                  <a:pt x="14368" y="9623"/>
                </a:cubicBezTo>
                <a:lnTo>
                  <a:pt x="14410" y="9581"/>
                </a:lnTo>
                <a:cubicBezTo>
                  <a:pt x="14410" y="9581"/>
                  <a:pt x="14410" y="9567"/>
                  <a:pt x="14424" y="9567"/>
                </a:cubicBezTo>
                <a:lnTo>
                  <a:pt x="14424" y="9553"/>
                </a:lnTo>
                <a:cubicBezTo>
                  <a:pt x="14424" y="9525"/>
                  <a:pt x="14410" y="9512"/>
                  <a:pt x="14410" y="9498"/>
                </a:cubicBezTo>
                <a:cubicBezTo>
                  <a:pt x="14410" y="9498"/>
                  <a:pt x="14396" y="9484"/>
                  <a:pt x="14368" y="9484"/>
                </a:cubicBezTo>
                <a:cubicBezTo>
                  <a:pt x="14354" y="9484"/>
                  <a:pt x="14354" y="9456"/>
                  <a:pt x="14340" y="9456"/>
                </a:cubicBezTo>
                <a:lnTo>
                  <a:pt x="14284" y="9456"/>
                </a:lnTo>
                <a:cubicBezTo>
                  <a:pt x="14270" y="9456"/>
                  <a:pt x="14256" y="9456"/>
                  <a:pt x="14229" y="9484"/>
                </a:cubicBezTo>
                <a:cubicBezTo>
                  <a:pt x="14145" y="9512"/>
                  <a:pt x="14061" y="9595"/>
                  <a:pt x="13991" y="9721"/>
                </a:cubicBezTo>
                <a:cubicBezTo>
                  <a:pt x="13936" y="9832"/>
                  <a:pt x="13908" y="9944"/>
                  <a:pt x="13922" y="10069"/>
                </a:cubicBezTo>
                <a:cubicBezTo>
                  <a:pt x="13922" y="10195"/>
                  <a:pt x="13978" y="10334"/>
                  <a:pt x="14047" y="10432"/>
                </a:cubicBezTo>
                <a:cubicBezTo>
                  <a:pt x="14117" y="10558"/>
                  <a:pt x="14229" y="10627"/>
                  <a:pt x="14326" y="10711"/>
                </a:cubicBezTo>
                <a:lnTo>
                  <a:pt x="14480" y="10823"/>
                </a:lnTo>
                <a:cubicBezTo>
                  <a:pt x="14535" y="10851"/>
                  <a:pt x="14577" y="10878"/>
                  <a:pt x="14633" y="10906"/>
                </a:cubicBezTo>
                <a:cubicBezTo>
                  <a:pt x="14889" y="11030"/>
                  <a:pt x="15162" y="11087"/>
                  <a:pt x="15435" y="11087"/>
                </a:cubicBezTo>
                <a:cubicBezTo>
                  <a:pt x="15592" y="11087"/>
                  <a:pt x="15749" y="11068"/>
                  <a:pt x="15902" y="11032"/>
                </a:cubicBezTo>
                <a:cubicBezTo>
                  <a:pt x="16293" y="10962"/>
                  <a:pt x="16628" y="10753"/>
                  <a:pt x="16865" y="10488"/>
                </a:cubicBezTo>
                <a:cubicBezTo>
                  <a:pt x="17409" y="9916"/>
                  <a:pt x="17785" y="9219"/>
                  <a:pt x="17995" y="8465"/>
                </a:cubicBezTo>
                <a:cubicBezTo>
                  <a:pt x="18176" y="7824"/>
                  <a:pt x="18204" y="7154"/>
                  <a:pt x="18120" y="6513"/>
                </a:cubicBezTo>
                <a:cubicBezTo>
                  <a:pt x="18106" y="6429"/>
                  <a:pt x="18106" y="6359"/>
                  <a:pt x="18092" y="6275"/>
                </a:cubicBezTo>
                <a:cubicBezTo>
                  <a:pt x="18064" y="6178"/>
                  <a:pt x="18050" y="6108"/>
                  <a:pt x="18037" y="6024"/>
                </a:cubicBezTo>
                <a:cubicBezTo>
                  <a:pt x="18023" y="5941"/>
                  <a:pt x="17995" y="5871"/>
                  <a:pt x="17981" y="5773"/>
                </a:cubicBezTo>
                <a:cubicBezTo>
                  <a:pt x="17953" y="5690"/>
                  <a:pt x="17925" y="5620"/>
                  <a:pt x="17897" y="5536"/>
                </a:cubicBezTo>
                <a:cubicBezTo>
                  <a:pt x="17772" y="5187"/>
                  <a:pt x="17604" y="4867"/>
                  <a:pt x="17409" y="4546"/>
                </a:cubicBezTo>
                <a:cubicBezTo>
                  <a:pt x="17353" y="4448"/>
                  <a:pt x="17297" y="4378"/>
                  <a:pt x="17228" y="4309"/>
                </a:cubicBezTo>
                <a:lnTo>
                  <a:pt x="17144" y="4197"/>
                </a:lnTo>
                <a:lnTo>
                  <a:pt x="17116" y="4141"/>
                </a:lnTo>
                <a:lnTo>
                  <a:pt x="17060" y="4086"/>
                </a:lnTo>
                <a:cubicBezTo>
                  <a:pt x="16921" y="3946"/>
                  <a:pt x="16795" y="3793"/>
                  <a:pt x="16656" y="3667"/>
                </a:cubicBezTo>
                <a:cubicBezTo>
                  <a:pt x="16572" y="3583"/>
                  <a:pt x="16488" y="3500"/>
                  <a:pt x="16377" y="3402"/>
                </a:cubicBezTo>
                <a:cubicBezTo>
                  <a:pt x="16293" y="3318"/>
                  <a:pt x="16181" y="3249"/>
                  <a:pt x="16098" y="3165"/>
                </a:cubicBezTo>
                <a:lnTo>
                  <a:pt x="16098" y="3165"/>
                </a:lnTo>
                <a:cubicBezTo>
                  <a:pt x="16154" y="3221"/>
                  <a:pt x="16237" y="3263"/>
                  <a:pt x="16321" y="3318"/>
                </a:cubicBezTo>
                <a:cubicBezTo>
                  <a:pt x="16419" y="3374"/>
                  <a:pt x="16516" y="3444"/>
                  <a:pt x="16600" y="3514"/>
                </a:cubicBezTo>
                <a:cubicBezTo>
                  <a:pt x="16697" y="3569"/>
                  <a:pt x="16795" y="3639"/>
                  <a:pt x="16865" y="3667"/>
                </a:cubicBezTo>
                <a:cubicBezTo>
                  <a:pt x="16935" y="3723"/>
                  <a:pt x="17004" y="3751"/>
                  <a:pt x="17018" y="3751"/>
                </a:cubicBezTo>
                <a:cubicBezTo>
                  <a:pt x="17029" y="3754"/>
                  <a:pt x="17038" y="3756"/>
                  <a:pt x="17045" y="3756"/>
                </a:cubicBezTo>
                <a:cubicBezTo>
                  <a:pt x="17116" y="3756"/>
                  <a:pt x="16969" y="3564"/>
                  <a:pt x="16739" y="3360"/>
                </a:cubicBezTo>
                <a:cubicBezTo>
                  <a:pt x="16516" y="3123"/>
                  <a:pt x="16195" y="2886"/>
                  <a:pt x="16084" y="2774"/>
                </a:cubicBezTo>
                <a:cubicBezTo>
                  <a:pt x="15916" y="2663"/>
                  <a:pt x="15763" y="2537"/>
                  <a:pt x="15596" y="2426"/>
                </a:cubicBezTo>
                <a:cubicBezTo>
                  <a:pt x="15428" y="2328"/>
                  <a:pt x="15261" y="2216"/>
                  <a:pt x="15107" y="2133"/>
                </a:cubicBezTo>
                <a:lnTo>
                  <a:pt x="15107" y="2133"/>
                </a:lnTo>
                <a:cubicBezTo>
                  <a:pt x="15281" y="2197"/>
                  <a:pt x="15428" y="2235"/>
                  <a:pt x="15526" y="2235"/>
                </a:cubicBezTo>
                <a:cubicBezTo>
                  <a:pt x="15641" y="2235"/>
                  <a:pt x="15690" y="2183"/>
                  <a:pt x="15637" y="2063"/>
                </a:cubicBezTo>
                <a:cubicBezTo>
                  <a:pt x="15609" y="1979"/>
                  <a:pt x="15400" y="1826"/>
                  <a:pt x="15247" y="1756"/>
                </a:cubicBezTo>
                <a:cubicBezTo>
                  <a:pt x="14633" y="1477"/>
                  <a:pt x="13922" y="1212"/>
                  <a:pt x="13168" y="1003"/>
                </a:cubicBezTo>
                <a:cubicBezTo>
                  <a:pt x="12415" y="794"/>
                  <a:pt x="11634" y="612"/>
                  <a:pt x="10839" y="501"/>
                </a:cubicBezTo>
                <a:lnTo>
                  <a:pt x="11118" y="501"/>
                </a:lnTo>
                <a:cubicBezTo>
                  <a:pt x="11620" y="515"/>
                  <a:pt x="12206" y="584"/>
                  <a:pt x="12820" y="780"/>
                </a:cubicBezTo>
                <a:cubicBezTo>
                  <a:pt x="12854" y="788"/>
                  <a:pt x="12879" y="791"/>
                  <a:pt x="12897" y="791"/>
                </a:cubicBezTo>
                <a:cubicBezTo>
                  <a:pt x="12971" y="791"/>
                  <a:pt x="12900" y="727"/>
                  <a:pt x="12764" y="682"/>
                </a:cubicBezTo>
                <a:cubicBezTo>
                  <a:pt x="12624" y="640"/>
                  <a:pt x="12485" y="584"/>
                  <a:pt x="12332" y="529"/>
                </a:cubicBezTo>
                <a:cubicBezTo>
                  <a:pt x="12178" y="473"/>
                  <a:pt x="11997" y="445"/>
                  <a:pt x="11829" y="389"/>
                </a:cubicBezTo>
                <a:cubicBezTo>
                  <a:pt x="10964" y="163"/>
                  <a:pt x="10061" y="26"/>
                  <a:pt x="9217" y="26"/>
                </a:cubicBezTo>
                <a:cubicBezTo>
                  <a:pt x="9176" y="26"/>
                  <a:pt x="9136" y="26"/>
                  <a:pt x="9095" y="26"/>
                </a:cubicBezTo>
                <a:cubicBezTo>
                  <a:pt x="8426" y="40"/>
                  <a:pt x="7784" y="110"/>
                  <a:pt x="7157" y="236"/>
                </a:cubicBezTo>
                <a:cubicBezTo>
                  <a:pt x="6961" y="291"/>
                  <a:pt x="6766" y="319"/>
                  <a:pt x="6599" y="375"/>
                </a:cubicBezTo>
                <a:cubicBezTo>
                  <a:pt x="6613" y="361"/>
                  <a:pt x="6627" y="319"/>
                  <a:pt x="6668" y="305"/>
                </a:cubicBezTo>
                <a:cubicBezTo>
                  <a:pt x="6766" y="222"/>
                  <a:pt x="6878" y="124"/>
                  <a:pt x="7087" y="40"/>
                </a:cubicBezTo>
                <a:cubicBezTo>
                  <a:pt x="7146" y="21"/>
                  <a:pt x="7101" y="1"/>
                  <a:pt x="70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19" name="Google Shape;3119;p27"/>
          <p:cNvGrpSpPr/>
          <p:nvPr/>
        </p:nvGrpSpPr>
        <p:grpSpPr>
          <a:xfrm>
            <a:off x="6465463" y="3516007"/>
            <a:ext cx="856439" cy="175980"/>
            <a:chOff x="1527378" y="4469336"/>
            <a:chExt cx="856439" cy="175980"/>
          </a:xfrm>
        </p:grpSpPr>
        <p:sp>
          <p:nvSpPr>
            <p:cNvPr id="3120" name="Google Shape;3120;p27"/>
            <p:cNvSpPr/>
            <p:nvPr/>
          </p:nvSpPr>
          <p:spPr>
            <a:xfrm>
              <a:off x="1527378" y="4469336"/>
              <a:ext cx="856439" cy="175980"/>
            </a:xfrm>
            <a:custGeom>
              <a:avLst/>
              <a:gdLst/>
              <a:ahLst/>
              <a:cxnLst/>
              <a:rect l="l" t="t" r="r" b="b"/>
              <a:pathLst>
                <a:path w="19530" h="4013" extrusionOk="0">
                  <a:moveTo>
                    <a:pt x="92" y="1556"/>
                  </a:moveTo>
                  <a:cubicBezTo>
                    <a:pt x="62" y="1561"/>
                    <a:pt x="31" y="1566"/>
                    <a:pt x="1" y="1571"/>
                  </a:cubicBezTo>
                  <a:cubicBezTo>
                    <a:pt x="1" y="1571"/>
                    <a:pt x="33" y="1566"/>
                    <a:pt x="92" y="1556"/>
                  </a:cubicBezTo>
                  <a:close/>
                  <a:moveTo>
                    <a:pt x="19276" y="1"/>
                  </a:moveTo>
                  <a:cubicBezTo>
                    <a:pt x="19230" y="1"/>
                    <a:pt x="19178" y="12"/>
                    <a:pt x="19125" y="37"/>
                  </a:cubicBezTo>
                  <a:cubicBezTo>
                    <a:pt x="18985" y="107"/>
                    <a:pt x="18887" y="260"/>
                    <a:pt x="18818" y="455"/>
                  </a:cubicBezTo>
                  <a:cubicBezTo>
                    <a:pt x="18748" y="623"/>
                    <a:pt x="18664" y="804"/>
                    <a:pt x="18594" y="930"/>
                  </a:cubicBezTo>
                  <a:cubicBezTo>
                    <a:pt x="18553" y="958"/>
                    <a:pt x="18539" y="1013"/>
                    <a:pt x="18539" y="1027"/>
                  </a:cubicBezTo>
                  <a:lnTo>
                    <a:pt x="18497" y="1069"/>
                  </a:lnTo>
                  <a:cubicBezTo>
                    <a:pt x="18385" y="1167"/>
                    <a:pt x="18246" y="1278"/>
                    <a:pt x="18120" y="1362"/>
                  </a:cubicBezTo>
                  <a:cubicBezTo>
                    <a:pt x="18050" y="1418"/>
                    <a:pt x="17981" y="1446"/>
                    <a:pt x="17911" y="1502"/>
                  </a:cubicBezTo>
                  <a:cubicBezTo>
                    <a:pt x="17841" y="1557"/>
                    <a:pt x="17771" y="1585"/>
                    <a:pt x="17702" y="1641"/>
                  </a:cubicBezTo>
                  <a:cubicBezTo>
                    <a:pt x="16990" y="2073"/>
                    <a:pt x="16195" y="2422"/>
                    <a:pt x="15386" y="2631"/>
                  </a:cubicBezTo>
                  <a:cubicBezTo>
                    <a:pt x="14563" y="2841"/>
                    <a:pt x="13712" y="2924"/>
                    <a:pt x="12876" y="2924"/>
                  </a:cubicBezTo>
                  <a:cubicBezTo>
                    <a:pt x="12736" y="2924"/>
                    <a:pt x="12569" y="2924"/>
                    <a:pt x="12415" y="2910"/>
                  </a:cubicBezTo>
                  <a:cubicBezTo>
                    <a:pt x="12262" y="2896"/>
                    <a:pt x="12108" y="2896"/>
                    <a:pt x="11941" y="2882"/>
                  </a:cubicBezTo>
                  <a:cubicBezTo>
                    <a:pt x="11732" y="2855"/>
                    <a:pt x="11523" y="2841"/>
                    <a:pt x="11299" y="2813"/>
                  </a:cubicBezTo>
                  <a:cubicBezTo>
                    <a:pt x="11076" y="2771"/>
                    <a:pt x="10867" y="2757"/>
                    <a:pt x="10616" y="2715"/>
                  </a:cubicBezTo>
                  <a:cubicBezTo>
                    <a:pt x="10462" y="2687"/>
                    <a:pt x="10295" y="2673"/>
                    <a:pt x="10114" y="2631"/>
                  </a:cubicBezTo>
                  <a:cubicBezTo>
                    <a:pt x="9821" y="2576"/>
                    <a:pt x="9542" y="2534"/>
                    <a:pt x="9249" y="2478"/>
                  </a:cubicBezTo>
                  <a:cubicBezTo>
                    <a:pt x="9026" y="2436"/>
                    <a:pt x="8789" y="2394"/>
                    <a:pt x="8565" y="2338"/>
                  </a:cubicBezTo>
                  <a:cubicBezTo>
                    <a:pt x="8677" y="2338"/>
                    <a:pt x="8761" y="2324"/>
                    <a:pt x="8858" y="2297"/>
                  </a:cubicBezTo>
                  <a:cubicBezTo>
                    <a:pt x="9207" y="2213"/>
                    <a:pt x="9402" y="2073"/>
                    <a:pt x="9667" y="1906"/>
                  </a:cubicBezTo>
                  <a:cubicBezTo>
                    <a:pt x="9863" y="1780"/>
                    <a:pt x="10086" y="1697"/>
                    <a:pt x="10309" y="1641"/>
                  </a:cubicBezTo>
                  <a:cubicBezTo>
                    <a:pt x="10435" y="1599"/>
                    <a:pt x="10560" y="1585"/>
                    <a:pt x="10672" y="1571"/>
                  </a:cubicBezTo>
                  <a:cubicBezTo>
                    <a:pt x="10797" y="1557"/>
                    <a:pt x="10923" y="1557"/>
                    <a:pt x="11062" y="1529"/>
                  </a:cubicBezTo>
                  <a:cubicBezTo>
                    <a:pt x="11216" y="1515"/>
                    <a:pt x="11146" y="1362"/>
                    <a:pt x="11020" y="1348"/>
                  </a:cubicBezTo>
                  <a:cubicBezTo>
                    <a:pt x="10845" y="1327"/>
                    <a:pt x="10672" y="1316"/>
                    <a:pt x="10502" y="1316"/>
                  </a:cubicBezTo>
                  <a:cubicBezTo>
                    <a:pt x="10116" y="1316"/>
                    <a:pt x="9742" y="1372"/>
                    <a:pt x="9374" y="1488"/>
                  </a:cubicBezTo>
                  <a:cubicBezTo>
                    <a:pt x="9165" y="1557"/>
                    <a:pt x="8956" y="1599"/>
                    <a:pt x="8747" y="1655"/>
                  </a:cubicBezTo>
                  <a:cubicBezTo>
                    <a:pt x="8538" y="1711"/>
                    <a:pt x="8328" y="1767"/>
                    <a:pt x="8119" y="1780"/>
                  </a:cubicBezTo>
                  <a:cubicBezTo>
                    <a:pt x="8356" y="1669"/>
                    <a:pt x="8565" y="1557"/>
                    <a:pt x="8789" y="1446"/>
                  </a:cubicBezTo>
                  <a:cubicBezTo>
                    <a:pt x="9026" y="1348"/>
                    <a:pt x="9249" y="1236"/>
                    <a:pt x="9514" y="1167"/>
                  </a:cubicBezTo>
                  <a:cubicBezTo>
                    <a:pt x="9653" y="1111"/>
                    <a:pt x="9598" y="902"/>
                    <a:pt x="9402" y="902"/>
                  </a:cubicBezTo>
                  <a:lnTo>
                    <a:pt x="9347" y="902"/>
                  </a:lnTo>
                  <a:cubicBezTo>
                    <a:pt x="8858" y="902"/>
                    <a:pt x="8551" y="999"/>
                    <a:pt x="8231" y="1097"/>
                  </a:cubicBezTo>
                  <a:cubicBezTo>
                    <a:pt x="7938" y="1223"/>
                    <a:pt x="7645" y="1362"/>
                    <a:pt x="7226" y="1488"/>
                  </a:cubicBezTo>
                  <a:cubicBezTo>
                    <a:pt x="6772" y="1606"/>
                    <a:pt x="6319" y="1692"/>
                    <a:pt x="5819" y="1692"/>
                  </a:cubicBezTo>
                  <a:cubicBezTo>
                    <a:pt x="5674" y="1692"/>
                    <a:pt x="5525" y="1685"/>
                    <a:pt x="5371" y="1669"/>
                  </a:cubicBezTo>
                  <a:cubicBezTo>
                    <a:pt x="5315" y="1669"/>
                    <a:pt x="5287" y="1655"/>
                    <a:pt x="5246" y="1655"/>
                  </a:cubicBezTo>
                  <a:lnTo>
                    <a:pt x="4939" y="1599"/>
                  </a:lnTo>
                  <a:cubicBezTo>
                    <a:pt x="4032" y="1460"/>
                    <a:pt x="3153" y="1390"/>
                    <a:pt x="2428" y="1376"/>
                  </a:cubicBezTo>
                  <a:lnTo>
                    <a:pt x="1898" y="1376"/>
                  </a:lnTo>
                  <a:cubicBezTo>
                    <a:pt x="1731" y="1376"/>
                    <a:pt x="1577" y="1390"/>
                    <a:pt x="1438" y="1390"/>
                  </a:cubicBezTo>
                  <a:cubicBezTo>
                    <a:pt x="1284" y="1390"/>
                    <a:pt x="1145" y="1404"/>
                    <a:pt x="1019" y="1432"/>
                  </a:cubicBezTo>
                  <a:cubicBezTo>
                    <a:pt x="894" y="1446"/>
                    <a:pt x="768" y="1446"/>
                    <a:pt x="670" y="1460"/>
                  </a:cubicBezTo>
                  <a:cubicBezTo>
                    <a:pt x="400" y="1505"/>
                    <a:pt x="200" y="1538"/>
                    <a:pt x="92" y="1556"/>
                  </a:cubicBezTo>
                  <a:lnTo>
                    <a:pt x="92" y="1556"/>
                  </a:lnTo>
                  <a:cubicBezTo>
                    <a:pt x="365" y="1514"/>
                    <a:pt x="646" y="1496"/>
                    <a:pt x="926" y="1496"/>
                  </a:cubicBezTo>
                  <a:cubicBezTo>
                    <a:pt x="1263" y="1496"/>
                    <a:pt x="1600" y="1521"/>
                    <a:pt x="1926" y="1557"/>
                  </a:cubicBezTo>
                  <a:cubicBezTo>
                    <a:pt x="1940" y="1599"/>
                    <a:pt x="1996" y="1641"/>
                    <a:pt x="2065" y="1655"/>
                  </a:cubicBezTo>
                  <a:cubicBezTo>
                    <a:pt x="2219" y="1669"/>
                    <a:pt x="2358" y="1711"/>
                    <a:pt x="2512" y="1739"/>
                  </a:cubicBezTo>
                  <a:cubicBezTo>
                    <a:pt x="2651" y="1780"/>
                    <a:pt x="2791" y="1808"/>
                    <a:pt x="2916" y="1864"/>
                  </a:cubicBezTo>
                  <a:cubicBezTo>
                    <a:pt x="2930" y="1878"/>
                    <a:pt x="2944" y="1906"/>
                    <a:pt x="2986" y="1906"/>
                  </a:cubicBezTo>
                  <a:cubicBezTo>
                    <a:pt x="3014" y="1906"/>
                    <a:pt x="3042" y="1920"/>
                    <a:pt x="3070" y="1920"/>
                  </a:cubicBezTo>
                  <a:cubicBezTo>
                    <a:pt x="3125" y="1934"/>
                    <a:pt x="3181" y="1948"/>
                    <a:pt x="3223" y="1990"/>
                  </a:cubicBezTo>
                  <a:cubicBezTo>
                    <a:pt x="3279" y="2004"/>
                    <a:pt x="3321" y="2046"/>
                    <a:pt x="3363" y="2059"/>
                  </a:cubicBezTo>
                  <a:cubicBezTo>
                    <a:pt x="3460" y="2115"/>
                    <a:pt x="3544" y="2157"/>
                    <a:pt x="3628" y="2227"/>
                  </a:cubicBezTo>
                  <a:cubicBezTo>
                    <a:pt x="3781" y="2352"/>
                    <a:pt x="3921" y="2506"/>
                    <a:pt x="4032" y="2701"/>
                  </a:cubicBezTo>
                  <a:cubicBezTo>
                    <a:pt x="4144" y="2910"/>
                    <a:pt x="4269" y="2994"/>
                    <a:pt x="4520" y="3120"/>
                  </a:cubicBezTo>
                  <a:cubicBezTo>
                    <a:pt x="4660" y="3189"/>
                    <a:pt x="4813" y="3245"/>
                    <a:pt x="4995" y="3273"/>
                  </a:cubicBezTo>
                  <a:cubicBezTo>
                    <a:pt x="5162" y="3315"/>
                    <a:pt x="5343" y="3343"/>
                    <a:pt x="5511" y="3371"/>
                  </a:cubicBezTo>
                  <a:cubicBezTo>
                    <a:pt x="5887" y="3399"/>
                    <a:pt x="6250" y="3440"/>
                    <a:pt x="6585" y="3482"/>
                  </a:cubicBezTo>
                  <a:cubicBezTo>
                    <a:pt x="6595" y="3485"/>
                    <a:pt x="6605" y="3487"/>
                    <a:pt x="6614" y="3487"/>
                  </a:cubicBezTo>
                  <a:cubicBezTo>
                    <a:pt x="6684" y="3487"/>
                    <a:pt x="6686" y="3395"/>
                    <a:pt x="6599" y="3371"/>
                  </a:cubicBezTo>
                  <a:cubicBezTo>
                    <a:pt x="6459" y="3329"/>
                    <a:pt x="6320" y="3301"/>
                    <a:pt x="6180" y="3245"/>
                  </a:cubicBezTo>
                  <a:cubicBezTo>
                    <a:pt x="6041" y="3203"/>
                    <a:pt x="5901" y="3161"/>
                    <a:pt x="5776" y="3106"/>
                  </a:cubicBezTo>
                  <a:cubicBezTo>
                    <a:pt x="5762" y="3092"/>
                    <a:pt x="5720" y="3050"/>
                    <a:pt x="5678" y="3050"/>
                  </a:cubicBezTo>
                  <a:cubicBezTo>
                    <a:pt x="5650" y="3050"/>
                    <a:pt x="5622" y="3036"/>
                    <a:pt x="5608" y="3036"/>
                  </a:cubicBezTo>
                  <a:cubicBezTo>
                    <a:pt x="5483" y="2980"/>
                    <a:pt x="5357" y="2910"/>
                    <a:pt x="5232" y="2827"/>
                  </a:cubicBezTo>
                  <a:cubicBezTo>
                    <a:pt x="5009" y="2603"/>
                    <a:pt x="4799" y="2338"/>
                    <a:pt x="4534" y="2129"/>
                  </a:cubicBezTo>
                  <a:cubicBezTo>
                    <a:pt x="4465" y="2059"/>
                    <a:pt x="4423" y="1976"/>
                    <a:pt x="4325" y="1906"/>
                  </a:cubicBezTo>
                  <a:cubicBezTo>
                    <a:pt x="4283" y="1850"/>
                    <a:pt x="4213" y="1808"/>
                    <a:pt x="4144" y="1780"/>
                  </a:cubicBezTo>
                  <a:lnTo>
                    <a:pt x="4144" y="1780"/>
                  </a:lnTo>
                  <a:lnTo>
                    <a:pt x="4492" y="1808"/>
                  </a:lnTo>
                  <a:cubicBezTo>
                    <a:pt x="4604" y="1836"/>
                    <a:pt x="4716" y="1850"/>
                    <a:pt x="4841" y="1864"/>
                  </a:cubicBezTo>
                  <a:cubicBezTo>
                    <a:pt x="5064" y="1906"/>
                    <a:pt x="5301" y="1948"/>
                    <a:pt x="5539" y="1990"/>
                  </a:cubicBezTo>
                  <a:cubicBezTo>
                    <a:pt x="6933" y="2283"/>
                    <a:pt x="8342" y="2603"/>
                    <a:pt x="9765" y="2813"/>
                  </a:cubicBezTo>
                  <a:cubicBezTo>
                    <a:pt x="9974" y="2882"/>
                    <a:pt x="10183" y="2924"/>
                    <a:pt x="10421" y="2966"/>
                  </a:cubicBezTo>
                  <a:cubicBezTo>
                    <a:pt x="10616" y="3022"/>
                    <a:pt x="10797" y="3050"/>
                    <a:pt x="10965" y="3120"/>
                  </a:cubicBezTo>
                  <a:cubicBezTo>
                    <a:pt x="11132" y="3175"/>
                    <a:pt x="11271" y="3259"/>
                    <a:pt x="11411" y="3329"/>
                  </a:cubicBezTo>
                  <a:cubicBezTo>
                    <a:pt x="11550" y="3399"/>
                    <a:pt x="11662" y="3482"/>
                    <a:pt x="11815" y="3552"/>
                  </a:cubicBezTo>
                  <a:cubicBezTo>
                    <a:pt x="11955" y="3622"/>
                    <a:pt x="12108" y="3719"/>
                    <a:pt x="12262" y="3789"/>
                  </a:cubicBezTo>
                  <a:cubicBezTo>
                    <a:pt x="12318" y="3803"/>
                    <a:pt x="12373" y="3831"/>
                    <a:pt x="12415" y="3859"/>
                  </a:cubicBezTo>
                  <a:cubicBezTo>
                    <a:pt x="12471" y="3873"/>
                    <a:pt x="12541" y="3887"/>
                    <a:pt x="12597" y="3901"/>
                  </a:cubicBezTo>
                  <a:cubicBezTo>
                    <a:pt x="12708" y="3943"/>
                    <a:pt x="12834" y="3956"/>
                    <a:pt x="12959" y="3970"/>
                  </a:cubicBezTo>
                  <a:cubicBezTo>
                    <a:pt x="13085" y="3998"/>
                    <a:pt x="13224" y="3998"/>
                    <a:pt x="13364" y="4012"/>
                  </a:cubicBezTo>
                  <a:lnTo>
                    <a:pt x="13768" y="4012"/>
                  </a:lnTo>
                  <a:cubicBezTo>
                    <a:pt x="13908" y="3998"/>
                    <a:pt x="14047" y="3998"/>
                    <a:pt x="14187" y="3970"/>
                  </a:cubicBezTo>
                  <a:cubicBezTo>
                    <a:pt x="14256" y="3970"/>
                    <a:pt x="14326" y="3956"/>
                    <a:pt x="14396" y="3956"/>
                  </a:cubicBezTo>
                  <a:cubicBezTo>
                    <a:pt x="14452" y="3943"/>
                    <a:pt x="14535" y="3943"/>
                    <a:pt x="14605" y="3929"/>
                  </a:cubicBezTo>
                  <a:cubicBezTo>
                    <a:pt x="14745" y="3887"/>
                    <a:pt x="14856" y="3873"/>
                    <a:pt x="14996" y="3831"/>
                  </a:cubicBezTo>
                  <a:cubicBezTo>
                    <a:pt x="15121" y="3817"/>
                    <a:pt x="15261" y="3761"/>
                    <a:pt x="15386" y="3747"/>
                  </a:cubicBezTo>
                  <a:cubicBezTo>
                    <a:pt x="15518" y="3721"/>
                    <a:pt x="15488" y="3607"/>
                    <a:pt x="15366" y="3607"/>
                  </a:cubicBezTo>
                  <a:cubicBezTo>
                    <a:pt x="15359" y="3607"/>
                    <a:pt x="15352" y="3607"/>
                    <a:pt x="15344" y="3608"/>
                  </a:cubicBezTo>
                  <a:cubicBezTo>
                    <a:pt x="15261" y="3622"/>
                    <a:pt x="15163" y="3622"/>
                    <a:pt x="15065" y="3650"/>
                  </a:cubicBezTo>
                  <a:lnTo>
                    <a:pt x="14814" y="3650"/>
                  </a:lnTo>
                  <a:cubicBezTo>
                    <a:pt x="14647" y="3650"/>
                    <a:pt x="14494" y="3622"/>
                    <a:pt x="14354" y="3608"/>
                  </a:cubicBezTo>
                  <a:lnTo>
                    <a:pt x="13936" y="3510"/>
                  </a:lnTo>
                  <a:cubicBezTo>
                    <a:pt x="13796" y="3468"/>
                    <a:pt x="13671" y="3412"/>
                    <a:pt x="13531" y="3343"/>
                  </a:cubicBezTo>
                  <a:cubicBezTo>
                    <a:pt x="13378" y="3273"/>
                    <a:pt x="13155" y="3161"/>
                    <a:pt x="12959" y="3106"/>
                  </a:cubicBezTo>
                  <a:cubicBezTo>
                    <a:pt x="12917" y="3106"/>
                    <a:pt x="12903" y="3092"/>
                    <a:pt x="12876" y="3092"/>
                  </a:cubicBezTo>
                  <a:lnTo>
                    <a:pt x="13294" y="3092"/>
                  </a:lnTo>
                  <a:cubicBezTo>
                    <a:pt x="13433" y="3092"/>
                    <a:pt x="13573" y="3092"/>
                    <a:pt x="13712" y="3064"/>
                  </a:cubicBezTo>
                  <a:cubicBezTo>
                    <a:pt x="14159" y="3036"/>
                    <a:pt x="14633" y="3022"/>
                    <a:pt x="15079" y="2896"/>
                  </a:cubicBezTo>
                  <a:cubicBezTo>
                    <a:pt x="15191" y="2882"/>
                    <a:pt x="15289" y="2841"/>
                    <a:pt x="15400" y="2813"/>
                  </a:cubicBezTo>
                  <a:cubicBezTo>
                    <a:pt x="15498" y="2771"/>
                    <a:pt x="15609" y="2743"/>
                    <a:pt x="15735" y="2701"/>
                  </a:cubicBezTo>
                  <a:cubicBezTo>
                    <a:pt x="15847" y="2673"/>
                    <a:pt x="15986" y="2645"/>
                    <a:pt x="16112" y="2617"/>
                  </a:cubicBezTo>
                  <a:lnTo>
                    <a:pt x="16502" y="2492"/>
                  </a:lnTo>
                  <a:lnTo>
                    <a:pt x="16684" y="2436"/>
                  </a:lnTo>
                  <a:cubicBezTo>
                    <a:pt x="16753" y="2422"/>
                    <a:pt x="16809" y="2394"/>
                    <a:pt x="16879" y="2366"/>
                  </a:cubicBezTo>
                  <a:lnTo>
                    <a:pt x="17241" y="2227"/>
                  </a:lnTo>
                  <a:lnTo>
                    <a:pt x="17339" y="2199"/>
                  </a:lnTo>
                  <a:lnTo>
                    <a:pt x="17423" y="2157"/>
                  </a:lnTo>
                  <a:lnTo>
                    <a:pt x="17590" y="2073"/>
                  </a:lnTo>
                  <a:lnTo>
                    <a:pt x="17967" y="1906"/>
                  </a:lnTo>
                  <a:cubicBezTo>
                    <a:pt x="18190" y="1767"/>
                    <a:pt x="18427" y="1627"/>
                    <a:pt x="18636" y="1460"/>
                  </a:cubicBezTo>
                  <a:lnTo>
                    <a:pt x="18957" y="1209"/>
                  </a:lnTo>
                  <a:cubicBezTo>
                    <a:pt x="19013" y="1153"/>
                    <a:pt x="19041" y="1097"/>
                    <a:pt x="19097" y="1041"/>
                  </a:cubicBezTo>
                  <a:cubicBezTo>
                    <a:pt x="19152" y="999"/>
                    <a:pt x="19180" y="944"/>
                    <a:pt x="19222" y="888"/>
                  </a:cubicBezTo>
                  <a:cubicBezTo>
                    <a:pt x="19376" y="665"/>
                    <a:pt x="19473" y="441"/>
                    <a:pt x="19529" y="232"/>
                  </a:cubicBezTo>
                  <a:cubicBezTo>
                    <a:pt x="19529" y="190"/>
                    <a:pt x="19515" y="176"/>
                    <a:pt x="19501" y="162"/>
                  </a:cubicBezTo>
                  <a:cubicBezTo>
                    <a:pt x="19472" y="64"/>
                    <a:pt x="19387" y="1"/>
                    <a:pt x="19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7"/>
            <p:cNvSpPr/>
            <p:nvPr/>
          </p:nvSpPr>
          <p:spPr>
            <a:xfrm>
              <a:off x="2038788" y="4601818"/>
              <a:ext cx="108272" cy="34337"/>
            </a:xfrm>
            <a:custGeom>
              <a:avLst/>
              <a:gdLst/>
              <a:ahLst/>
              <a:cxnLst/>
              <a:rect l="l" t="t" r="r" b="b"/>
              <a:pathLst>
                <a:path w="2469" h="783" extrusionOk="0">
                  <a:moveTo>
                    <a:pt x="0" y="1"/>
                  </a:moveTo>
                  <a:cubicBezTo>
                    <a:pt x="181" y="99"/>
                    <a:pt x="349" y="224"/>
                    <a:pt x="516" y="350"/>
                  </a:cubicBezTo>
                  <a:cubicBezTo>
                    <a:pt x="600" y="391"/>
                    <a:pt x="697" y="461"/>
                    <a:pt x="809" y="517"/>
                  </a:cubicBezTo>
                  <a:cubicBezTo>
                    <a:pt x="935" y="573"/>
                    <a:pt x="1046" y="629"/>
                    <a:pt x="1200" y="670"/>
                  </a:cubicBezTo>
                  <a:cubicBezTo>
                    <a:pt x="1381" y="726"/>
                    <a:pt x="1576" y="740"/>
                    <a:pt x="1771" y="768"/>
                  </a:cubicBezTo>
                  <a:cubicBezTo>
                    <a:pt x="1869" y="768"/>
                    <a:pt x="1953" y="782"/>
                    <a:pt x="2064" y="782"/>
                  </a:cubicBezTo>
                  <a:cubicBezTo>
                    <a:pt x="2148" y="782"/>
                    <a:pt x="2260" y="768"/>
                    <a:pt x="2357" y="768"/>
                  </a:cubicBezTo>
                  <a:cubicBezTo>
                    <a:pt x="2399" y="740"/>
                    <a:pt x="2427" y="740"/>
                    <a:pt x="2469" y="726"/>
                  </a:cubicBezTo>
                  <a:cubicBezTo>
                    <a:pt x="2288" y="657"/>
                    <a:pt x="2120" y="601"/>
                    <a:pt x="1967" y="517"/>
                  </a:cubicBezTo>
                  <a:cubicBezTo>
                    <a:pt x="1799" y="447"/>
                    <a:pt x="1646" y="364"/>
                    <a:pt x="1493" y="266"/>
                  </a:cubicBezTo>
                  <a:cubicBezTo>
                    <a:pt x="1381" y="224"/>
                    <a:pt x="1241" y="154"/>
                    <a:pt x="1130" y="113"/>
                  </a:cubicBezTo>
                  <a:cubicBezTo>
                    <a:pt x="1004" y="85"/>
                    <a:pt x="865" y="57"/>
                    <a:pt x="725" y="29"/>
                  </a:cubicBezTo>
                  <a:cubicBezTo>
                    <a:pt x="558" y="29"/>
                    <a:pt x="418" y="15"/>
                    <a:pt x="265" y="15"/>
                  </a:cubicBezTo>
                  <a:cubicBezTo>
                    <a:pt x="181" y="15"/>
                    <a:pt x="98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2" name="Google Shape;3122;p27"/>
          <p:cNvGrpSpPr/>
          <p:nvPr/>
        </p:nvGrpSpPr>
        <p:grpSpPr>
          <a:xfrm rot="10800000">
            <a:off x="1871005" y="3039920"/>
            <a:ext cx="856439" cy="175980"/>
            <a:chOff x="1527378" y="4469336"/>
            <a:chExt cx="856439" cy="175980"/>
          </a:xfrm>
        </p:grpSpPr>
        <p:sp>
          <p:nvSpPr>
            <p:cNvPr id="3123" name="Google Shape;3123;p27"/>
            <p:cNvSpPr/>
            <p:nvPr/>
          </p:nvSpPr>
          <p:spPr>
            <a:xfrm>
              <a:off x="1527378" y="4469336"/>
              <a:ext cx="856439" cy="175980"/>
            </a:xfrm>
            <a:custGeom>
              <a:avLst/>
              <a:gdLst/>
              <a:ahLst/>
              <a:cxnLst/>
              <a:rect l="l" t="t" r="r" b="b"/>
              <a:pathLst>
                <a:path w="19530" h="4013" extrusionOk="0">
                  <a:moveTo>
                    <a:pt x="92" y="1556"/>
                  </a:moveTo>
                  <a:cubicBezTo>
                    <a:pt x="62" y="1561"/>
                    <a:pt x="31" y="1566"/>
                    <a:pt x="1" y="1571"/>
                  </a:cubicBezTo>
                  <a:cubicBezTo>
                    <a:pt x="1" y="1571"/>
                    <a:pt x="33" y="1566"/>
                    <a:pt x="92" y="1556"/>
                  </a:cubicBezTo>
                  <a:close/>
                  <a:moveTo>
                    <a:pt x="19276" y="1"/>
                  </a:moveTo>
                  <a:cubicBezTo>
                    <a:pt x="19230" y="1"/>
                    <a:pt x="19178" y="12"/>
                    <a:pt x="19125" y="37"/>
                  </a:cubicBezTo>
                  <a:cubicBezTo>
                    <a:pt x="18985" y="107"/>
                    <a:pt x="18887" y="260"/>
                    <a:pt x="18818" y="455"/>
                  </a:cubicBezTo>
                  <a:cubicBezTo>
                    <a:pt x="18748" y="623"/>
                    <a:pt x="18664" y="804"/>
                    <a:pt x="18594" y="930"/>
                  </a:cubicBezTo>
                  <a:cubicBezTo>
                    <a:pt x="18553" y="958"/>
                    <a:pt x="18539" y="1013"/>
                    <a:pt x="18539" y="1027"/>
                  </a:cubicBezTo>
                  <a:lnTo>
                    <a:pt x="18497" y="1069"/>
                  </a:lnTo>
                  <a:cubicBezTo>
                    <a:pt x="18385" y="1167"/>
                    <a:pt x="18246" y="1278"/>
                    <a:pt x="18120" y="1362"/>
                  </a:cubicBezTo>
                  <a:cubicBezTo>
                    <a:pt x="18050" y="1418"/>
                    <a:pt x="17981" y="1446"/>
                    <a:pt x="17911" y="1502"/>
                  </a:cubicBezTo>
                  <a:cubicBezTo>
                    <a:pt x="17841" y="1557"/>
                    <a:pt x="17771" y="1585"/>
                    <a:pt x="17702" y="1641"/>
                  </a:cubicBezTo>
                  <a:cubicBezTo>
                    <a:pt x="16990" y="2073"/>
                    <a:pt x="16195" y="2422"/>
                    <a:pt x="15386" y="2631"/>
                  </a:cubicBezTo>
                  <a:cubicBezTo>
                    <a:pt x="14563" y="2841"/>
                    <a:pt x="13712" y="2924"/>
                    <a:pt x="12876" y="2924"/>
                  </a:cubicBezTo>
                  <a:cubicBezTo>
                    <a:pt x="12736" y="2924"/>
                    <a:pt x="12569" y="2924"/>
                    <a:pt x="12415" y="2910"/>
                  </a:cubicBezTo>
                  <a:cubicBezTo>
                    <a:pt x="12262" y="2896"/>
                    <a:pt x="12108" y="2896"/>
                    <a:pt x="11941" y="2882"/>
                  </a:cubicBezTo>
                  <a:cubicBezTo>
                    <a:pt x="11732" y="2855"/>
                    <a:pt x="11523" y="2841"/>
                    <a:pt x="11299" y="2813"/>
                  </a:cubicBezTo>
                  <a:cubicBezTo>
                    <a:pt x="11076" y="2771"/>
                    <a:pt x="10867" y="2757"/>
                    <a:pt x="10616" y="2715"/>
                  </a:cubicBezTo>
                  <a:cubicBezTo>
                    <a:pt x="10462" y="2687"/>
                    <a:pt x="10295" y="2673"/>
                    <a:pt x="10114" y="2631"/>
                  </a:cubicBezTo>
                  <a:cubicBezTo>
                    <a:pt x="9821" y="2576"/>
                    <a:pt x="9542" y="2534"/>
                    <a:pt x="9249" y="2478"/>
                  </a:cubicBezTo>
                  <a:cubicBezTo>
                    <a:pt x="9026" y="2436"/>
                    <a:pt x="8789" y="2394"/>
                    <a:pt x="8565" y="2338"/>
                  </a:cubicBezTo>
                  <a:cubicBezTo>
                    <a:pt x="8677" y="2338"/>
                    <a:pt x="8761" y="2324"/>
                    <a:pt x="8858" y="2297"/>
                  </a:cubicBezTo>
                  <a:cubicBezTo>
                    <a:pt x="9207" y="2213"/>
                    <a:pt x="9402" y="2073"/>
                    <a:pt x="9667" y="1906"/>
                  </a:cubicBezTo>
                  <a:cubicBezTo>
                    <a:pt x="9863" y="1780"/>
                    <a:pt x="10086" y="1697"/>
                    <a:pt x="10309" y="1641"/>
                  </a:cubicBezTo>
                  <a:cubicBezTo>
                    <a:pt x="10435" y="1599"/>
                    <a:pt x="10560" y="1585"/>
                    <a:pt x="10672" y="1571"/>
                  </a:cubicBezTo>
                  <a:cubicBezTo>
                    <a:pt x="10797" y="1557"/>
                    <a:pt x="10923" y="1557"/>
                    <a:pt x="11062" y="1529"/>
                  </a:cubicBezTo>
                  <a:cubicBezTo>
                    <a:pt x="11216" y="1515"/>
                    <a:pt x="11146" y="1362"/>
                    <a:pt x="11020" y="1348"/>
                  </a:cubicBezTo>
                  <a:cubicBezTo>
                    <a:pt x="10845" y="1327"/>
                    <a:pt x="10672" y="1316"/>
                    <a:pt x="10502" y="1316"/>
                  </a:cubicBezTo>
                  <a:cubicBezTo>
                    <a:pt x="10116" y="1316"/>
                    <a:pt x="9742" y="1372"/>
                    <a:pt x="9374" y="1488"/>
                  </a:cubicBezTo>
                  <a:cubicBezTo>
                    <a:pt x="9165" y="1557"/>
                    <a:pt x="8956" y="1599"/>
                    <a:pt x="8747" y="1655"/>
                  </a:cubicBezTo>
                  <a:cubicBezTo>
                    <a:pt x="8538" y="1711"/>
                    <a:pt x="8328" y="1767"/>
                    <a:pt x="8119" y="1780"/>
                  </a:cubicBezTo>
                  <a:cubicBezTo>
                    <a:pt x="8356" y="1669"/>
                    <a:pt x="8565" y="1557"/>
                    <a:pt x="8789" y="1446"/>
                  </a:cubicBezTo>
                  <a:cubicBezTo>
                    <a:pt x="9026" y="1348"/>
                    <a:pt x="9249" y="1236"/>
                    <a:pt x="9514" y="1167"/>
                  </a:cubicBezTo>
                  <a:cubicBezTo>
                    <a:pt x="9653" y="1111"/>
                    <a:pt x="9598" y="902"/>
                    <a:pt x="9402" y="902"/>
                  </a:cubicBezTo>
                  <a:lnTo>
                    <a:pt x="9347" y="902"/>
                  </a:lnTo>
                  <a:cubicBezTo>
                    <a:pt x="8858" y="902"/>
                    <a:pt x="8551" y="999"/>
                    <a:pt x="8231" y="1097"/>
                  </a:cubicBezTo>
                  <a:cubicBezTo>
                    <a:pt x="7938" y="1223"/>
                    <a:pt x="7645" y="1362"/>
                    <a:pt x="7226" y="1488"/>
                  </a:cubicBezTo>
                  <a:cubicBezTo>
                    <a:pt x="6772" y="1606"/>
                    <a:pt x="6319" y="1692"/>
                    <a:pt x="5819" y="1692"/>
                  </a:cubicBezTo>
                  <a:cubicBezTo>
                    <a:pt x="5674" y="1692"/>
                    <a:pt x="5525" y="1685"/>
                    <a:pt x="5371" y="1669"/>
                  </a:cubicBezTo>
                  <a:cubicBezTo>
                    <a:pt x="5315" y="1669"/>
                    <a:pt x="5287" y="1655"/>
                    <a:pt x="5246" y="1655"/>
                  </a:cubicBezTo>
                  <a:lnTo>
                    <a:pt x="4939" y="1599"/>
                  </a:lnTo>
                  <a:cubicBezTo>
                    <a:pt x="4032" y="1460"/>
                    <a:pt x="3153" y="1390"/>
                    <a:pt x="2428" y="1376"/>
                  </a:cubicBezTo>
                  <a:lnTo>
                    <a:pt x="1898" y="1376"/>
                  </a:lnTo>
                  <a:cubicBezTo>
                    <a:pt x="1731" y="1376"/>
                    <a:pt x="1577" y="1390"/>
                    <a:pt x="1438" y="1390"/>
                  </a:cubicBezTo>
                  <a:cubicBezTo>
                    <a:pt x="1284" y="1390"/>
                    <a:pt x="1145" y="1404"/>
                    <a:pt x="1019" y="1432"/>
                  </a:cubicBezTo>
                  <a:cubicBezTo>
                    <a:pt x="894" y="1446"/>
                    <a:pt x="768" y="1446"/>
                    <a:pt x="670" y="1460"/>
                  </a:cubicBezTo>
                  <a:cubicBezTo>
                    <a:pt x="400" y="1505"/>
                    <a:pt x="200" y="1538"/>
                    <a:pt x="92" y="1556"/>
                  </a:cubicBezTo>
                  <a:lnTo>
                    <a:pt x="92" y="1556"/>
                  </a:lnTo>
                  <a:cubicBezTo>
                    <a:pt x="365" y="1514"/>
                    <a:pt x="646" y="1496"/>
                    <a:pt x="926" y="1496"/>
                  </a:cubicBezTo>
                  <a:cubicBezTo>
                    <a:pt x="1263" y="1496"/>
                    <a:pt x="1600" y="1521"/>
                    <a:pt x="1926" y="1557"/>
                  </a:cubicBezTo>
                  <a:cubicBezTo>
                    <a:pt x="1940" y="1599"/>
                    <a:pt x="1996" y="1641"/>
                    <a:pt x="2065" y="1655"/>
                  </a:cubicBezTo>
                  <a:cubicBezTo>
                    <a:pt x="2219" y="1669"/>
                    <a:pt x="2358" y="1711"/>
                    <a:pt x="2512" y="1739"/>
                  </a:cubicBezTo>
                  <a:cubicBezTo>
                    <a:pt x="2651" y="1780"/>
                    <a:pt x="2791" y="1808"/>
                    <a:pt x="2916" y="1864"/>
                  </a:cubicBezTo>
                  <a:cubicBezTo>
                    <a:pt x="2930" y="1878"/>
                    <a:pt x="2944" y="1906"/>
                    <a:pt x="2986" y="1906"/>
                  </a:cubicBezTo>
                  <a:cubicBezTo>
                    <a:pt x="3014" y="1906"/>
                    <a:pt x="3042" y="1920"/>
                    <a:pt x="3070" y="1920"/>
                  </a:cubicBezTo>
                  <a:cubicBezTo>
                    <a:pt x="3125" y="1934"/>
                    <a:pt x="3181" y="1948"/>
                    <a:pt x="3223" y="1990"/>
                  </a:cubicBezTo>
                  <a:cubicBezTo>
                    <a:pt x="3279" y="2004"/>
                    <a:pt x="3321" y="2046"/>
                    <a:pt x="3363" y="2059"/>
                  </a:cubicBezTo>
                  <a:cubicBezTo>
                    <a:pt x="3460" y="2115"/>
                    <a:pt x="3544" y="2157"/>
                    <a:pt x="3628" y="2227"/>
                  </a:cubicBezTo>
                  <a:cubicBezTo>
                    <a:pt x="3781" y="2352"/>
                    <a:pt x="3921" y="2506"/>
                    <a:pt x="4032" y="2701"/>
                  </a:cubicBezTo>
                  <a:cubicBezTo>
                    <a:pt x="4144" y="2910"/>
                    <a:pt x="4269" y="2994"/>
                    <a:pt x="4520" y="3120"/>
                  </a:cubicBezTo>
                  <a:cubicBezTo>
                    <a:pt x="4660" y="3189"/>
                    <a:pt x="4813" y="3245"/>
                    <a:pt x="4995" y="3273"/>
                  </a:cubicBezTo>
                  <a:cubicBezTo>
                    <a:pt x="5162" y="3315"/>
                    <a:pt x="5343" y="3343"/>
                    <a:pt x="5511" y="3371"/>
                  </a:cubicBezTo>
                  <a:cubicBezTo>
                    <a:pt x="5887" y="3399"/>
                    <a:pt x="6250" y="3440"/>
                    <a:pt x="6585" y="3482"/>
                  </a:cubicBezTo>
                  <a:cubicBezTo>
                    <a:pt x="6595" y="3485"/>
                    <a:pt x="6605" y="3487"/>
                    <a:pt x="6614" y="3487"/>
                  </a:cubicBezTo>
                  <a:cubicBezTo>
                    <a:pt x="6684" y="3487"/>
                    <a:pt x="6686" y="3395"/>
                    <a:pt x="6599" y="3371"/>
                  </a:cubicBezTo>
                  <a:cubicBezTo>
                    <a:pt x="6459" y="3329"/>
                    <a:pt x="6320" y="3301"/>
                    <a:pt x="6180" y="3245"/>
                  </a:cubicBezTo>
                  <a:cubicBezTo>
                    <a:pt x="6041" y="3203"/>
                    <a:pt x="5901" y="3161"/>
                    <a:pt x="5776" y="3106"/>
                  </a:cubicBezTo>
                  <a:cubicBezTo>
                    <a:pt x="5762" y="3092"/>
                    <a:pt x="5720" y="3050"/>
                    <a:pt x="5678" y="3050"/>
                  </a:cubicBezTo>
                  <a:cubicBezTo>
                    <a:pt x="5650" y="3050"/>
                    <a:pt x="5622" y="3036"/>
                    <a:pt x="5608" y="3036"/>
                  </a:cubicBezTo>
                  <a:cubicBezTo>
                    <a:pt x="5483" y="2980"/>
                    <a:pt x="5357" y="2910"/>
                    <a:pt x="5232" y="2827"/>
                  </a:cubicBezTo>
                  <a:cubicBezTo>
                    <a:pt x="5009" y="2603"/>
                    <a:pt x="4799" y="2338"/>
                    <a:pt x="4534" y="2129"/>
                  </a:cubicBezTo>
                  <a:cubicBezTo>
                    <a:pt x="4465" y="2059"/>
                    <a:pt x="4423" y="1976"/>
                    <a:pt x="4325" y="1906"/>
                  </a:cubicBezTo>
                  <a:cubicBezTo>
                    <a:pt x="4283" y="1850"/>
                    <a:pt x="4213" y="1808"/>
                    <a:pt x="4144" y="1780"/>
                  </a:cubicBezTo>
                  <a:lnTo>
                    <a:pt x="4144" y="1780"/>
                  </a:lnTo>
                  <a:lnTo>
                    <a:pt x="4492" y="1808"/>
                  </a:lnTo>
                  <a:cubicBezTo>
                    <a:pt x="4604" y="1836"/>
                    <a:pt x="4716" y="1850"/>
                    <a:pt x="4841" y="1864"/>
                  </a:cubicBezTo>
                  <a:cubicBezTo>
                    <a:pt x="5064" y="1906"/>
                    <a:pt x="5301" y="1948"/>
                    <a:pt x="5539" y="1990"/>
                  </a:cubicBezTo>
                  <a:cubicBezTo>
                    <a:pt x="6933" y="2283"/>
                    <a:pt x="8342" y="2603"/>
                    <a:pt x="9765" y="2813"/>
                  </a:cubicBezTo>
                  <a:cubicBezTo>
                    <a:pt x="9974" y="2882"/>
                    <a:pt x="10183" y="2924"/>
                    <a:pt x="10421" y="2966"/>
                  </a:cubicBezTo>
                  <a:cubicBezTo>
                    <a:pt x="10616" y="3022"/>
                    <a:pt x="10797" y="3050"/>
                    <a:pt x="10965" y="3120"/>
                  </a:cubicBezTo>
                  <a:cubicBezTo>
                    <a:pt x="11132" y="3175"/>
                    <a:pt x="11271" y="3259"/>
                    <a:pt x="11411" y="3329"/>
                  </a:cubicBezTo>
                  <a:cubicBezTo>
                    <a:pt x="11550" y="3399"/>
                    <a:pt x="11662" y="3482"/>
                    <a:pt x="11815" y="3552"/>
                  </a:cubicBezTo>
                  <a:cubicBezTo>
                    <a:pt x="11955" y="3622"/>
                    <a:pt x="12108" y="3719"/>
                    <a:pt x="12262" y="3789"/>
                  </a:cubicBezTo>
                  <a:cubicBezTo>
                    <a:pt x="12318" y="3803"/>
                    <a:pt x="12373" y="3831"/>
                    <a:pt x="12415" y="3859"/>
                  </a:cubicBezTo>
                  <a:cubicBezTo>
                    <a:pt x="12471" y="3873"/>
                    <a:pt x="12541" y="3887"/>
                    <a:pt x="12597" y="3901"/>
                  </a:cubicBezTo>
                  <a:cubicBezTo>
                    <a:pt x="12708" y="3943"/>
                    <a:pt x="12834" y="3956"/>
                    <a:pt x="12959" y="3970"/>
                  </a:cubicBezTo>
                  <a:cubicBezTo>
                    <a:pt x="13085" y="3998"/>
                    <a:pt x="13224" y="3998"/>
                    <a:pt x="13364" y="4012"/>
                  </a:cubicBezTo>
                  <a:lnTo>
                    <a:pt x="13768" y="4012"/>
                  </a:lnTo>
                  <a:cubicBezTo>
                    <a:pt x="13908" y="3998"/>
                    <a:pt x="14047" y="3998"/>
                    <a:pt x="14187" y="3970"/>
                  </a:cubicBezTo>
                  <a:cubicBezTo>
                    <a:pt x="14256" y="3970"/>
                    <a:pt x="14326" y="3956"/>
                    <a:pt x="14396" y="3956"/>
                  </a:cubicBezTo>
                  <a:cubicBezTo>
                    <a:pt x="14452" y="3943"/>
                    <a:pt x="14535" y="3943"/>
                    <a:pt x="14605" y="3929"/>
                  </a:cubicBezTo>
                  <a:cubicBezTo>
                    <a:pt x="14745" y="3887"/>
                    <a:pt x="14856" y="3873"/>
                    <a:pt x="14996" y="3831"/>
                  </a:cubicBezTo>
                  <a:cubicBezTo>
                    <a:pt x="15121" y="3817"/>
                    <a:pt x="15261" y="3761"/>
                    <a:pt x="15386" y="3747"/>
                  </a:cubicBezTo>
                  <a:cubicBezTo>
                    <a:pt x="15518" y="3721"/>
                    <a:pt x="15488" y="3607"/>
                    <a:pt x="15366" y="3607"/>
                  </a:cubicBezTo>
                  <a:cubicBezTo>
                    <a:pt x="15359" y="3607"/>
                    <a:pt x="15352" y="3607"/>
                    <a:pt x="15344" y="3608"/>
                  </a:cubicBezTo>
                  <a:cubicBezTo>
                    <a:pt x="15261" y="3622"/>
                    <a:pt x="15163" y="3622"/>
                    <a:pt x="15065" y="3650"/>
                  </a:cubicBezTo>
                  <a:lnTo>
                    <a:pt x="14814" y="3650"/>
                  </a:lnTo>
                  <a:cubicBezTo>
                    <a:pt x="14647" y="3650"/>
                    <a:pt x="14494" y="3622"/>
                    <a:pt x="14354" y="3608"/>
                  </a:cubicBezTo>
                  <a:lnTo>
                    <a:pt x="13936" y="3510"/>
                  </a:lnTo>
                  <a:cubicBezTo>
                    <a:pt x="13796" y="3468"/>
                    <a:pt x="13671" y="3412"/>
                    <a:pt x="13531" y="3343"/>
                  </a:cubicBezTo>
                  <a:cubicBezTo>
                    <a:pt x="13378" y="3273"/>
                    <a:pt x="13155" y="3161"/>
                    <a:pt x="12959" y="3106"/>
                  </a:cubicBezTo>
                  <a:cubicBezTo>
                    <a:pt x="12917" y="3106"/>
                    <a:pt x="12903" y="3092"/>
                    <a:pt x="12876" y="3092"/>
                  </a:cubicBezTo>
                  <a:lnTo>
                    <a:pt x="13294" y="3092"/>
                  </a:lnTo>
                  <a:cubicBezTo>
                    <a:pt x="13433" y="3092"/>
                    <a:pt x="13573" y="3092"/>
                    <a:pt x="13712" y="3064"/>
                  </a:cubicBezTo>
                  <a:cubicBezTo>
                    <a:pt x="14159" y="3036"/>
                    <a:pt x="14633" y="3022"/>
                    <a:pt x="15079" y="2896"/>
                  </a:cubicBezTo>
                  <a:cubicBezTo>
                    <a:pt x="15191" y="2882"/>
                    <a:pt x="15289" y="2841"/>
                    <a:pt x="15400" y="2813"/>
                  </a:cubicBezTo>
                  <a:cubicBezTo>
                    <a:pt x="15498" y="2771"/>
                    <a:pt x="15609" y="2743"/>
                    <a:pt x="15735" y="2701"/>
                  </a:cubicBezTo>
                  <a:cubicBezTo>
                    <a:pt x="15847" y="2673"/>
                    <a:pt x="15986" y="2645"/>
                    <a:pt x="16112" y="2617"/>
                  </a:cubicBezTo>
                  <a:lnTo>
                    <a:pt x="16502" y="2492"/>
                  </a:lnTo>
                  <a:lnTo>
                    <a:pt x="16684" y="2436"/>
                  </a:lnTo>
                  <a:cubicBezTo>
                    <a:pt x="16753" y="2422"/>
                    <a:pt x="16809" y="2394"/>
                    <a:pt x="16879" y="2366"/>
                  </a:cubicBezTo>
                  <a:lnTo>
                    <a:pt x="17241" y="2227"/>
                  </a:lnTo>
                  <a:lnTo>
                    <a:pt x="17339" y="2199"/>
                  </a:lnTo>
                  <a:lnTo>
                    <a:pt x="17423" y="2157"/>
                  </a:lnTo>
                  <a:lnTo>
                    <a:pt x="17590" y="2073"/>
                  </a:lnTo>
                  <a:lnTo>
                    <a:pt x="17967" y="1906"/>
                  </a:lnTo>
                  <a:cubicBezTo>
                    <a:pt x="18190" y="1767"/>
                    <a:pt x="18427" y="1627"/>
                    <a:pt x="18636" y="1460"/>
                  </a:cubicBezTo>
                  <a:lnTo>
                    <a:pt x="18957" y="1209"/>
                  </a:lnTo>
                  <a:cubicBezTo>
                    <a:pt x="19013" y="1153"/>
                    <a:pt x="19041" y="1097"/>
                    <a:pt x="19097" y="1041"/>
                  </a:cubicBezTo>
                  <a:cubicBezTo>
                    <a:pt x="19152" y="999"/>
                    <a:pt x="19180" y="944"/>
                    <a:pt x="19222" y="888"/>
                  </a:cubicBezTo>
                  <a:cubicBezTo>
                    <a:pt x="19376" y="665"/>
                    <a:pt x="19473" y="441"/>
                    <a:pt x="19529" y="232"/>
                  </a:cubicBezTo>
                  <a:cubicBezTo>
                    <a:pt x="19529" y="190"/>
                    <a:pt x="19515" y="176"/>
                    <a:pt x="19501" y="162"/>
                  </a:cubicBezTo>
                  <a:cubicBezTo>
                    <a:pt x="19472" y="64"/>
                    <a:pt x="19387" y="1"/>
                    <a:pt x="19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7"/>
            <p:cNvSpPr/>
            <p:nvPr/>
          </p:nvSpPr>
          <p:spPr>
            <a:xfrm>
              <a:off x="2038788" y="4601818"/>
              <a:ext cx="108272" cy="34337"/>
            </a:xfrm>
            <a:custGeom>
              <a:avLst/>
              <a:gdLst/>
              <a:ahLst/>
              <a:cxnLst/>
              <a:rect l="l" t="t" r="r" b="b"/>
              <a:pathLst>
                <a:path w="2469" h="783" extrusionOk="0">
                  <a:moveTo>
                    <a:pt x="0" y="1"/>
                  </a:moveTo>
                  <a:cubicBezTo>
                    <a:pt x="181" y="99"/>
                    <a:pt x="349" y="224"/>
                    <a:pt x="516" y="350"/>
                  </a:cubicBezTo>
                  <a:cubicBezTo>
                    <a:pt x="600" y="391"/>
                    <a:pt x="697" y="461"/>
                    <a:pt x="809" y="517"/>
                  </a:cubicBezTo>
                  <a:cubicBezTo>
                    <a:pt x="935" y="573"/>
                    <a:pt x="1046" y="629"/>
                    <a:pt x="1200" y="670"/>
                  </a:cubicBezTo>
                  <a:cubicBezTo>
                    <a:pt x="1381" y="726"/>
                    <a:pt x="1576" y="740"/>
                    <a:pt x="1771" y="768"/>
                  </a:cubicBezTo>
                  <a:cubicBezTo>
                    <a:pt x="1869" y="768"/>
                    <a:pt x="1953" y="782"/>
                    <a:pt x="2064" y="782"/>
                  </a:cubicBezTo>
                  <a:cubicBezTo>
                    <a:pt x="2148" y="782"/>
                    <a:pt x="2260" y="768"/>
                    <a:pt x="2357" y="768"/>
                  </a:cubicBezTo>
                  <a:cubicBezTo>
                    <a:pt x="2399" y="740"/>
                    <a:pt x="2427" y="740"/>
                    <a:pt x="2469" y="726"/>
                  </a:cubicBezTo>
                  <a:cubicBezTo>
                    <a:pt x="2288" y="657"/>
                    <a:pt x="2120" y="601"/>
                    <a:pt x="1967" y="517"/>
                  </a:cubicBezTo>
                  <a:cubicBezTo>
                    <a:pt x="1799" y="447"/>
                    <a:pt x="1646" y="364"/>
                    <a:pt x="1493" y="266"/>
                  </a:cubicBezTo>
                  <a:cubicBezTo>
                    <a:pt x="1381" y="224"/>
                    <a:pt x="1241" y="154"/>
                    <a:pt x="1130" y="113"/>
                  </a:cubicBezTo>
                  <a:cubicBezTo>
                    <a:pt x="1004" y="85"/>
                    <a:pt x="865" y="57"/>
                    <a:pt x="725" y="29"/>
                  </a:cubicBezTo>
                  <a:cubicBezTo>
                    <a:pt x="558" y="29"/>
                    <a:pt x="418" y="15"/>
                    <a:pt x="265" y="15"/>
                  </a:cubicBezTo>
                  <a:cubicBezTo>
                    <a:pt x="181" y="15"/>
                    <a:pt x="98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Google Shape;3129;p28"/>
          <p:cNvSpPr/>
          <p:nvPr/>
        </p:nvSpPr>
        <p:spPr>
          <a:xfrm>
            <a:off x="713100" y="391096"/>
            <a:ext cx="7717800" cy="976200"/>
          </a:xfrm>
          <a:prstGeom prst="horizontalScroll">
            <a:avLst>
              <a:gd name="adj" fmla="val 2047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0" name="Google Shape;3130;p28"/>
          <p:cNvGrpSpPr/>
          <p:nvPr/>
        </p:nvGrpSpPr>
        <p:grpSpPr>
          <a:xfrm>
            <a:off x="8103213" y="1102912"/>
            <a:ext cx="856439" cy="175980"/>
            <a:chOff x="1527378" y="4469336"/>
            <a:chExt cx="856439" cy="175980"/>
          </a:xfrm>
        </p:grpSpPr>
        <p:sp>
          <p:nvSpPr>
            <p:cNvPr id="3131" name="Google Shape;3131;p28"/>
            <p:cNvSpPr/>
            <p:nvPr/>
          </p:nvSpPr>
          <p:spPr>
            <a:xfrm>
              <a:off x="1527378" y="4469336"/>
              <a:ext cx="856439" cy="175980"/>
            </a:xfrm>
            <a:custGeom>
              <a:avLst/>
              <a:gdLst/>
              <a:ahLst/>
              <a:cxnLst/>
              <a:rect l="l" t="t" r="r" b="b"/>
              <a:pathLst>
                <a:path w="19530" h="4013" extrusionOk="0">
                  <a:moveTo>
                    <a:pt x="92" y="1556"/>
                  </a:moveTo>
                  <a:cubicBezTo>
                    <a:pt x="62" y="1561"/>
                    <a:pt x="31" y="1566"/>
                    <a:pt x="1" y="1571"/>
                  </a:cubicBezTo>
                  <a:cubicBezTo>
                    <a:pt x="1" y="1571"/>
                    <a:pt x="33" y="1566"/>
                    <a:pt x="92" y="1556"/>
                  </a:cubicBezTo>
                  <a:close/>
                  <a:moveTo>
                    <a:pt x="19276" y="1"/>
                  </a:moveTo>
                  <a:cubicBezTo>
                    <a:pt x="19230" y="1"/>
                    <a:pt x="19178" y="12"/>
                    <a:pt x="19125" y="37"/>
                  </a:cubicBezTo>
                  <a:cubicBezTo>
                    <a:pt x="18985" y="107"/>
                    <a:pt x="18887" y="260"/>
                    <a:pt x="18818" y="455"/>
                  </a:cubicBezTo>
                  <a:cubicBezTo>
                    <a:pt x="18748" y="623"/>
                    <a:pt x="18664" y="804"/>
                    <a:pt x="18594" y="930"/>
                  </a:cubicBezTo>
                  <a:cubicBezTo>
                    <a:pt x="18553" y="958"/>
                    <a:pt x="18539" y="1013"/>
                    <a:pt x="18539" y="1027"/>
                  </a:cubicBezTo>
                  <a:lnTo>
                    <a:pt x="18497" y="1069"/>
                  </a:lnTo>
                  <a:cubicBezTo>
                    <a:pt x="18385" y="1167"/>
                    <a:pt x="18246" y="1278"/>
                    <a:pt x="18120" y="1362"/>
                  </a:cubicBezTo>
                  <a:cubicBezTo>
                    <a:pt x="18050" y="1418"/>
                    <a:pt x="17981" y="1446"/>
                    <a:pt x="17911" y="1502"/>
                  </a:cubicBezTo>
                  <a:cubicBezTo>
                    <a:pt x="17841" y="1557"/>
                    <a:pt x="17771" y="1585"/>
                    <a:pt x="17702" y="1641"/>
                  </a:cubicBezTo>
                  <a:cubicBezTo>
                    <a:pt x="16990" y="2073"/>
                    <a:pt x="16195" y="2422"/>
                    <a:pt x="15386" y="2631"/>
                  </a:cubicBezTo>
                  <a:cubicBezTo>
                    <a:pt x="14563" y="2841"/>
                    <a:pt x="13712" y="2924"/>
                    <a:pt x="12876" y="2924"/>
                  </a:cubicBezTo>
                  <a:cubicBezTo>
                    <a:pt x="12736" y="2924"/>
                    <a:pt x="12569" y="2924"/>
                    <a:pt x="12415" y="2910"/>
                  </a:cubicBezTo>
                  <a:cubicBezTo>
                    <a:pt x="12262" y="2896"/>
                    <a:pt x="12108" y="2896"/>
                    <a:pt x="11941" y="2882"/>
                  </a:cubicBezTo>
                  <a:cubicBezTo>
                    <a:pt x="11732" y="2855"/>
                    <a:pt x="11523" y="2841"/>
                    <a:pt x="11299" y="2813"/>
                  </a:cubicBezTo>
                  <a:cubicBezTo>
                    <a:pt x="11076" y="2771"/>
                    <a:pt x="10867" y="2757"/>
                    <a:pt x="10616" y="2715"/>
                  </a:cubicBezTo>
                  <a:cubicBezTo>
                    <a:pt x="10462" y="2687"/>
                    <a:pt x="10295" y="2673"/>
                    <a:pt x="10114" y="2631"/>
                  </a:cubicBezTo>
                  <a:cubicBezTo>
                    <a:pt x="9821" y="2576"/>
                    <a:pt x="9542" y="2534"/>
                    <a:pt x="9249" y="2478"/>
                  </a:cubicBezTo>
                  <a:cubicBezTo>
                    <a:pt x="9026" y="2436"/>
                    <a:pt x="8789" y="2394"/>
                    <a:pt x="8565" y="2338"/>
                  </a:cubicBezTo>
                  <a:cubicBezTo>
                    <a:pt x="8677" y="2338"/>
                    <a:pt x="8761" y="2324"/>
                    <a:pt x="8858" y="2297"/>
                  </a:cubicBezTo>
                  <a:cubicBezTo>
                    <a:pt x="9207" y="2213"/>
                    <a:pt x="9402" y="2073"/>
                    <a:pt x="9667" y="1906"/>
                  </a:cubicBezTo>
                  <a:cubicBezTo>
                    <a:pt x="9863" y="1780"/>
                    <a:pt x="10086" y="1697"/>
                    <a:pt x="10309" y="1641"/>
                  </a:cubicBezTo>
                  <a:cubicBezTo>
                    <a:pt x="10435" y="1599"/>
                    <a:pt x="10560" y="1585"/>
                    <a:pt x="10672" y="1571"/>
                  </a:cubicBezTo>
                  <a:cubicBezTo>
                    <a:pt x="10797" y="1557"/>
                    <a:pt x="10923" y="1557"/>
                    <a:pt x="11062" y="1529"/>
                  </a:cubicBezTo>
                  <a:cubicBezTo>
                    <a:pt x="11216" y="1515"/>
                    <a:pt x="11146" y="1362"/>
                    <a:pt x="11020" y="1348"/>
                  </a:cubicBezTo>
                  <a:cubicBezTo>
                    <a:pt x="10845" y="1327"/>
                    <a:pt x="10672" y="1316"/>
                    <a:pt x="10502" y="1316"/>
                  </a:cubicBezTo>
                  <a:cubicBezTo>
                    <a:pt x="10116" y="1316"/>
                    <a:pt x="9742" y="1372"/>
                    <a:pt x="9374" y="1488"/>
                  </a:cubicBezTo>
                  <a:cubicBezTo>
                    <a:pt x="9165" y="1557"/>
                    <a:pt x="8956" y="1599"/>
                    <a:pt x="8747" y="1655"/>
                  </a:cubicBezTo>
                  <a:cubicBezTo>
                    <a:pt x="8538" y="1711"/>
                    <a:pt x="8328" y="1767"/>
                    <a:pt x="8119" y="1780"/>
                  </a:cubicBezTo>
                  <a:cubicBezTo>
                    <a:pt x="8356" y="1669"/>
                    <a:pt x="8565" y="1557"/>
                    <a:pt x="8789" y="1446"/>
                  </a:cubicBezTo>
                  <a:cubicBezTo>
                    <a:pt x="9026" y="1348"/>
                    <a:pt x="9249" y="1236"/>
                    <a:pt x="9514" y="1167"/>
                  </a:cubicBezTo>
                  <a:cubicBezTo>
                    <a:pt x="9653" y="1111"/>
                    <a:pt x="9598" y="902"/>
                    <a:pt x="9402" y="902"/>
                  </a:cubicBezTo>
                  <a:lnTo>
                    <a:pt x="9347" y="902"/>
                  </a:lnTo>
                  <a:cubicBezTo>
                    <a:pt x="8858" y="902"/>
                    <a:pt x="8551" y="999"/>
                    <a:pt x="8231" y="1097"/>
                  </a:cubicBezTo>
                  <a:cubicBezTo>
                    <a:pt x="7938" y="1223"/>
                    <a:pt x="7645" y="1362"/>
                    <a:pt x="7226" y="1488"/>
                  </a:cubicBezTo>
                  <a:cubicBezTo>
                    <a:pt x="6772" y="1606"/>
                    <a:pt x="6319" y="1692"/>
                    <a:pt x="5819" y="1692"/>
                  </a:cubicBezTo>
                  <a:cubicBezTo>
                    <a:pt x="5674" y="1692"/>
                    <a:pt x="5525" y="1685"/>
                    <a:pt x="5371" y="1669"/>
                  </a:cubicBezTo>
                  <a:cubicBezTo>
                    <a:pt x="5315" y="1669"/>
                    <a:pt x="5287" y="1655"/>
                    <a:pt x="5246" y="1655"/>
                  </a:cubicBezTo>
                  <a:lnTo>
                    <a:pt x="4939" y="1599"/>
                  </a:lnTo>
                  <a:cubicBezTo>
                    <a:pt x="4032" y="1460"/>
                    <a:pt x="3153" y="1390"/>
                    <a:pt x="2428" y="1376"/>
                  </a:cubicBezTo>
                  <a:lnTo>
                    <a:pt x="1898" y="1376"/>
                  </a:lnTo>
                  <a:cubicBezTo>
                    <a:pt x="1731" y="1376"/>
                    <a:pt x="1577" y="1390"/>
                    <a:pt x="1438" y="1390"/>
                  </a:cubicBezTo>
                  <a:cubicBezTo>
                    <a:pt x="1284" y="1390"/>
                    <a:pt x="1145" y="1404"/>
                    <a:pt x="1019" y="1432"/>
                  </a:cubicBezTo>
                  <a:cubicBezTo>
                    <a:pt x="894" y="1446"/>
                    <a:pt x="768" y="1446"/>
                    <a:pt x="670" y="1460"/>
                  </a:cubicBezTo>
                  <a:cubicBezTo>
                    <a:pt x="400" y="1505"/>
                    <a:pt x="200" y="1538"/>
                    <a:pt x="92" y="1556"/>
                  </a:cubicBezTo>
                  <a:lnTo>
                    <a:pt x="92" y="1556"/>
                  </a:lnTo>
                  <a:cubicBezTo>
                    <a:pt x="365" y="1514"/>
                    <a:pt x="646" y="1496"/>
                    <a:pt x="926" y="1496"/>
                  </a:cubicBezTo>
                  <a:cubicBezTo>
                    <a:pt x="1263" y="1496"/>
                    <a:pt x="1600" y="1521"/>
                    <a:pt x="1926" y="1557"/>
                  </a:cubicBezTo>
                  <a:cubicBezTo>
                    <a:pt x="1940" y="1599"/>
                    <a:pt x="1996" y="1641"/>
                    <a:pt x="2065" y="1655"/>
                  </a:cubicBezTo>
                  <a:cubicBezTo>
                    <a:pt x="2219" y="1669"/>
                    <a:pt x="2358" y="1711"/>
                    <a:pt x="2512" y="1739"/>
                  </a:cubicBezTo>
                  <a:cubicBezTo>
                    <a:pt x="2651" y="1780"/>
                    <a:pt x="2791" y="1808"/>
                    <a:pt x="2916" y="1864"/>
                  </a:cubicBezTo>
                  <a:cubicBezTo>
                    <a:pt x="2930" y="1878"/>
                    <a:pt x="2944" y="1906"/>
                    <a:pt x="2986" y="1906"/>
                  </a:cubicBezTo>
                  <a:cubicBezTo>
                    <a:pt x="3014" y="1906"/>
                    <a:pt x="3042" y="1920"/>
                    <a:pt x="3070" y="1920"/>
                  </a:cubicBezTo>
                  <a:cubicBezTo>
                    <a:pt x="3125" y="1934"/>
                    <a:pt x="3181" y="1948"/>
                    <a:pt x="3223" y="1990"/>
                  </a:cubicBezTo>
                  <a:cubicBezTo>
                    <a:pt x="3279" y="2004"/>
                    <a:pt x="3321" y="2046"/>
                    <a:pt x="3363" y="2059"/>
                  </a:cubicBezTo>
                  <a:cubicBezTo>
                    <a:pt x="3460" y="2115"/>
                    <a:pt x="3544" y="2157"/>
                    <a:pt x="3628" y="2227"/>
                  </a:cubicBezTo>
                  <a:cubicBezTo>
                    <a:pt x="3781" y="2352"/>
                    <a:pt x="3921" y="2506"/>
                    <a:pt x="4032" y="2701"/>
                  </a:cubicBezTo>
                  <a:cubicBezTo>
                    <a:pt x="4144" y="2910"/>
                    <a:pt x="4269" y="2994"/>
                    <a:pt x="4520" y="3120"/>
                  </a:cubicBezTo>
                  <a:cubicBezTo>
                    <a:pt x="4660" y="3189"/>
                    <a:pt x="4813" y="3245"/>
                    <a:pt x="4995" y="3273"/>
                  </a:cubicBezTo>
                  <a:cubicBezTo>
                    <a:pt x="5162" y="3315"/>
                    <a:pt x="5343" y="3343"/>
                    <a:pt x="5511" y="3371"/>
                  </a:cubicBezTo>
                  <a:cubicBezTo>
                    <a:pt x="5887" y="3399"/>
                    <a:pt x="6250" y="3440"/>
                    <a:pt x="6585" y="3482"/>
                  </a:cubicBezTo>
                  <a:cubicBezTo>
                    <a:pt x="6595" y="3485"/>
                    <a:pt x="6605" y="3487"/>
                    <a:pt x="6614" y="3487"/>
                  </a:cubicBezTo>
                  <a:cubicBezTo>
                    <a:pt x="6684" y="3487"/>
                    <a:pt x="6686" y="3395"/>
                    <a:pt x="6599" y="3371"/>
                  </a:cubicBezTo>
                  <a:cubicBezTo>
                    <a:pt x="6459" y="3329"/>
                    <a:pt x="6320" y="3301"/>
                    <a:pt x="6180" y="3245"/>
                  </a:cubicBezTo>
                  <a:cubicBezTo>
                    <a:pt x="6041" y="3203"/>
                    <a:pt x="5901" y="3161"/>
                    <a:pt x="5776" y="3106"/>
                  </a:cubicBezTo>
                  <a:cubicBezTo>
                    <a:pt x="5762" y="3092"/>
                    <a:pt x="5720" y="3050"/>
                    <a:pt x="5678" y="3050"/>
                  </a:cubicBezTo>
                  <a:cubicBezTo>
                    <a:pt x="5650" y="3050"/>
                    <a:pt x="5622" y="3036"/>
                    <a:pt x="5608" y="3036"/>
                  </a:cubicBezTo>
                  <a:cubicBezTo>
                    <a:pt x="5483" y="2980"/>
                    <a:pt x="5357" y="2910"/>
                    <a:pt x="5232" y="2827"/>
                  </a:cubicBezTo>
                  <a:cubicBezTo>
                    <a:pt x="5009" y="2603"/>
                    <a:pt x="4799" y="2338"/>
                    <a:pt x="4534" y="2129"/>
                  </a:cubicBezTo>
                  <a:cubicBezTo>
                    <a:pt x="4465" y="2059"/>
                    <a:pt x="4423" y="1976"/>
                    <a:pt x="4325" y="1906"/>
                  </a:cubicBezTo>
                  <a:cubicBezTo>
                    <a:pt x="4283" y="1850"/>
                    <a:pt x="4213" y="1808"/>
                    <a:pt x="4144" y="1780"/>
                  </a:cubicBezTo>
                  <a:lnTo>
                    <a:pt x="4144" y="1780"/>
                  </a:lnTo>
                  <a:lnTo>
                    <a:pt x="4492" y="1808"/>
                  </a:lnTo>
                  <a:cubicBezTo>
                    <a:pt x="4604" y="1836"/>
                    <a:pt x="4716" y="1850"/>
                    <a:pt x="4841" y="1864"/>
                  </a:cubicBezTo>
                  <a:cubicBezTo>
                    <a:pt x="5064" y="1906"/>
                    <a:pt x="5301" y="1948"/>
                    <a:pt x="5539" y="1990"/>
                  </a:cubicBezTo>
                  <a:cubicBezTo>
                    <a:pt x="6933" y="2283"/>
                    <a:pt x="8342" y="2603"/>
                    <a:pt x="9765" y="2813"/>
                  </a:cubicBezTo>
                  <a:cubicBezTo>
                    <a:pt x="9974" y="2882"/>
                    <a:pt x="10183" y="2924"/>
                    <a:pt x="10421" y="2966"/>
                  </a:cubicBezTo>
                  <a:cubicBezTo>
                    <a:pt x="10616" y="3022"/>
                    <a:pt x="10797" y="3050"/>
                    <a:pt x="10965" y="3120"/>
                  </a:cubicBezTo>
                  <a:cubicBezTo>
                    <a:pt x="11132" y="3175"/>
                    <a:pt x="11271" y="3259"/>
                    <a:pt x="11411" y="3329"/>
                  </a:cubicBezTo>
                  <a:cubicBezTo>
                    <a:pt x="11550" y="3399"/>
                    <a:pt x="11662" y="3482"/>
                    <a:pt x="11815" y="3552"/>
                  </a:cubicBezTo>
                  <a:cubicBezTo>
                    <a:pt x="11955" y="3622"/>
                    <a:pt x="12108" y="3719"/>
                    <a:pt x="12262" y="3789"/>
                  </a:cubicBezTo>
                  <a:cubicBezTo>
                    <a:pt x="12318" y="3803"/>
                    <a:pt x="12373" y="3831"/>
                    <a:pt x="12415" y="3859"/>
                  </a:cubicBezTo>
                  <a:cubicBezTo>
                    <a:pt x="12471" y="3873"/>
                    <a:pt x="12541" y="3887"/>
                    <a:pt x="12597" y="3901"/>
                  </a:cubicBezTo>
                  <a:cubicBezTo>
                    <a:pt x="12708" y="3943"/>
                    <a:pt x="12834" y="3956"/>
                    <a:pt x="12959" y="3970"/>
                  </a:cubicBezTo>
                  <a:cubicBezTo>
                    <a:pt x="13085" y="3998"/>
                    <a:pt x="13224" y="3998"/>
                    <a:pt x="13364" y="4012"/>
                  </a:cubicBezTo>
                  <a:lnTo>
                    <a:pt x="13768" y="4012"/>
                  </a:lnTo>
                  <a:cubicBezTo>
                    <a:pt x="13908" y="3998"/>
                    <a:pt x="14047" y="3998"/>
                    <a:pt x="14187" y="3970"/>
                  </a:cubicBezTo>
                  <a:cubicBezTo>
                    <a:pt x="14256" y="3970"/>
                    <a:pt x="14326" y="3956"/>
                    <a:pt x="14396" y="3956"/>
                  </a:cubicBezTo>
                  <a:cubicBezTo>
                    <a:pt x="14452" y="3943"/>
                    <a:pt x="14535" y="3943"/>
                    <a:pt x="14605" y="3929"/>
                  </a:cubicBezTo>
                  <a:cubicBezTo>
                    <a:pt x="14745" y="3887"/>
                    <a:pt x="14856" y="3873"/>
                    <a:pt x="14996" y="3831"/>
                  </a:cubicBezTo>
                  <a:cubicBezTo>
                    <a:pt x="15121" y="3817"/>
                    <a:pt x="15261" y="3761"/>
                    <a:pt x="15386" y="3747"/>
                  </a:cubicBezTo>
                  <a:cubicBezTo>
                    <a:pt x="15518" y="3721"/>
                    <a:pt x="15488" y="3607"/>
                    <a:pt x="15366" y="3607"/>
                  </a:cubicBezTo>
                  <a:cubicBezTo>
                    <a:pt x="15359" y="3607"/>
                    <a:pt x="15352" y="3607"/>
                    <a:pt x="15344" y="3608"/>
                  </a:cubicBezTo>
                  <a:cubicBezTo>
                    <a:pt x="15261" y="3622"/>
                    <a:pt x="15163" y="3622"/>
                    <a:pt x="15065" y="3650"/>
                  </a:cubicBezTo>
                  <a:lnTo>
                    <a:pt x="14814" y="3650"/>
                  </a:lnTo>
                  <a:cubicBezTo>
                    <a:pt x="14647" y="3650"/>
                    <a:pt x="14494" y="3622"/>
                    <a:pt x="14354" y="3608"/>
                  </a:cubicBezTo>
                  <a:lnTo>
                    <a:pt x="13936" y="3510"/>
                  </a:lnTo>
                  <a:cubicBezTo>
                    <a:pt x="13796" y="3468"/>
                    <a:pt x="13671" y="3412"/>
                    <a:pt x="13531" y="3343"/>
                  </a:cubicBezTo>
                  <a:cubicBezTo>
                    <a:pt x="13378" y="3273"/>
                    <a:pt x="13155" y="3161"/>
                    <a:pt x="12959" y="3106"/>
                  </a:cubicBezTo>
                  <a:cubicBezTo>
                    <a:pt x="12917" y="3106"/>
                    <a:pt x="12903" y="3092"/>
                    <a:pt x="12876" y="3092"/>
                  </a:cubicBezTo>
                  <a:lnTo>
                    <a:pt x="13294" y="3092"/>
                  </a:lnTo>
                  <a:cubicBezTo>
                    <a:pt x="13433" y="3092"/>
                    <a:pt x="13573" y="3092"/>
                    <a:pt x="13712" y="3064"/>
                  </a:cubicBezTo>
                  <a:cubicBezTo>
                    <a:pt x="14159" y="3036"/>
                    <a:pt x="14633" y="3022"/>
                    <a:pt x="15079" y="2896"/>
                  </a:cubicBezTo>
                  <a:cubicBezTo>
                    <a:pt x="15191" y="2882"/>
                    <a:pt x="15289" y="2841"/>
                    <a:pt x="15400" y="2813"/>
                  </a:cubicBezTo>
                  <a:cubicBezTo>
                    <a:pt x="15498" y="2771"/>
                    <a:pt x="15609" y="2743"/>
                    <a:pt x="15735" y="2701"/>
                  </a:cubicBezTo>
                  <a:cubicBezTo>
                    <a:pt x="15847" y="2673"/>
                    <a:pt x="15986" y="2645"/>
                    <a:pt x="16112" y="2617"/>
                  </a:cubicBezTo>
                  <a:lnTo>
                    <a:pt x="16502" y="2492"/>
                  </a:lnTo>
                  <a:lnTo>
                    <a:pt x="16684" y="2436"/>
                  </a:lnTo>
                  <a:cubicBezTo>
                    <a:pt x="16753" y="2422"/>
                    <a:pt x="16809" y="2394"/>
                    <a:pt x="16879" y="2366"/>
                  </a:cubicBezTo>
                  <a:lnTo>
                    <a:pt x="17241" y="2227"/>
                  </a:lnTo>
                  <a:lnTo>
                    <a:pt x="17339" y="2199"/>
                  </a:lnTo>
                  <a:lnTo>
                    <a:pt x="17423" y="2157"/>
                  </a:lnTo>
                  <a:lnTo>
                    <a:pt x="17590" y="2073"/>
                  </a:lnTo>
                  <a:lnTo>
                    <a:pt x="17967" y="1906"/>
                  </a:lnTo>
                  <a:cubicBezTo>
                    <a:pt x="18190" y="1767"/>
                    <a:pt x="18427" y="1627"/>
                    <a:pt x="18636" y="1460"/>
                  </a:cubicBezTo>
                  <a:lnTo>
                    <a:pt x="18957" y="1209"/>
                  </a:lnTo>
                  <a:cubicBezTo>
                    <a:pt x="19013" y="1153"/>
                    <a:pt x="19041" y="1097"/>
                    <a:pt x="19097" y="1041"/>
                  </a:cubicBezTo>
                  <a:cubicBezTo>
                    <a:pt x="19152" y="999"/>
                    <a:pt x="19180" y="944"/>
                    <a:pt x="19222" y="888"/>
                  </a:cubicBezTo>
                  <a:cubicBezTo>
                    <a:pt x="19376" y="665"/>
                    <a:pt x="19473" y="441"/>
                    <a:pt x="19529" y="232"/>
                  </a:cubicBezTo>
                  <a:cubicBezTo>
                    <a:pt x="19529" y="190"/>
                    <a:pt x="19515" y="176"/>
                    <a:pt x="19501" y="162"/>
                  </a:cubicBezTo>
                  <a:cubicBezTo>
                    <a:pt x="19472" y="64"/>
                    <a:pt x="19387" y="1"/>
                    <a:pt x="19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8"/>
            <p:cNvSpPr/>
            <p:nvPr/>
          </p:nvSpPr>
          <p:spPr>
            <a:xfrm>
              <a:off x="2038788" y="4601818"/>
              <a:ext cx="108272" cy="34337"/>
            </a:xfrm>
            <a:custGeom>
              <a:avLst/>
              <a:gdLst/>
              <a:ahLst/>
              <a:cxnLst/>
              <a:rect l="l" t="t" r="r" b="b"/>
              <a:pathLst>
                <a:path w="2469" h="783" extrusionOk="0">
                  <a:moveTo>
                    <a:pt x="0" y="1"/>
                  </a:moveTo>
                  <a:cubicBezTo>
                    <a:pt x="181" y="99"/>
                    <a:pt x="349" y="224"/>
                    <a:pt x="516" y="350"/>
                  </a:cubicBezTo>
                  <a:cubicBezTo>
                    <a:pt x="600" y="391"/>
                    <a:pt x="697" y="461"/>
                    <a:pt x="809" y="517"/>
                  </a:cubicBezTo>
                  <a:cubicBezTo>
                    <a:pt x="935" y="573"/>
                    <a:pt x="1046" y="629"/>
                    <a:pt x="1200" y="670"/>
                  </a:cubicBezTo>
                  <a:cubicBezTo>
                    <a:pt x="1381" y="726"/>
                    <a:pt x="1576" y="740"/>
                    <a:pt x="1771" y="768"/>
                  </a:cubicBezTo>
                  <a:cubicBezTo>
                    <a:pt x="1869" y="768"/>
                    <a:pt x="1953" y="782"/>
                    <a:pt x="2064" y="782"/>
                  </a:cubicBezTo>
                  <a:cubicBezTo>
                    <a:pt x="2148" y="782"/>
                    <a:pt x="2260" y="768"/>
                    <a:pt x="2357" y="768"/>
                  </a:cubicBezTo>
                  <a:cubicBezTo>
                    <a:pt x="2399" y="740"/>
                    <a:pt x="2427" y="740"/>
                    <a:pt x="2469" y="726"/>
                  </a:cubicBezTo>
                  <a:cubicBezTo>
                    <a:pt x="2288" y="657"/>
                    <a:pt x="2120" y="601"/>
                    <a:pt x="1967" y="517"/>
                  </a:cubicBezTo>
                  <a:cubicBezTo>
                    <a:pt x="1799" y="447"/>
                    <a:pt x="1646" y="364"/>
                    <a:pt x="1493" y="266"/>
                  </a:cubicBezTo>
                  <a:cubicBezTo>
                    <a:pt x="1381" y="224"/>
                    <a:pt x="1241" y="154"/>
                    <a:pt x="1130" y="113"/>
                  </a:cubicBezTo>
                  <a:cubicBezTo>
                    <a:pt x="1004" y="85"/>
                    <a:pt x="865" y="57"/>
                    <a:pt x="725" y="29"/>
                  </a:cubicBezTo>
                  <a:cubicBezTo>
                    <a:pt x="558" y="29"/>
                    <a:pt x="418" y="15"/>
                    <a:pt x="265" y="15"/>
                  </a:cubicBezTo>
                  <a:cubicBezTo>
                    <a:pt x="181" y="15"/>
                    <a:pt x="98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3" name="Google Shape;3133;p28"/>
          <p:cNvGrpSpPr/>
          <p:nvPr/>
        </p:nvGrpSpPr>
        <p:grpSpPr>
          <a:xfrm rot="10800000">
            <a:off x="170613" y="473353"/>
            <a:ext cx="856439" cy="175980"/>
            <a:chOff x="1527378" y="4469336"/>
            <a:chExt cx="856439" cy="175980"/>
          </a:xfrm>
        </p:grpSpPr>
        <p:sp>
          <p:nvSpPr>
            <p:cNvPr id="3134" name="Google Shape;3134;p28"/>
            <p:cNvSpPr/>
            <p:nvPr/>
          </p:nvSpPr>
          <p:spPr>
            <a:xfrm>
              <a:off x="1527378" y="4469336"/>
              <a:ext cx="856439" cy="175980"/>
            </a:xfrm>
            <a:custGeom>
              <a:avLst/>
              <a:gdLst/>
              <a:ahLst/>
              <a:cxnLst/>
              <a:rect l="l" t="t" r="r" b="b"/>
              <a:pathLst>
                <a:path w="19530" h="4013" extrusionOk="0">
                  <a:moveTo>
                    <a:pt x="92" y="1556"/>
                  </a:moveTo>
                  <a:cubicBezTo>
                    <a:pt x="62" y="1561"/>
                    <a:pt x="31" y="1566"/>
                    <a:pt x="1" y="1571"/>
                  </a:cubicBezTo>
                  <a:cubicBezTo>
                    <a:pt x="1" y="1571"/>
                    <a:pt x="33" y="1566"/>
                    <a:pt x="92" y="1556"/>
                  </a:cubicBezTo>
                  <a:close/>
                  <a:moveTo>
                    <a:pt x="19276" y="1"/>
                  </a:moveTo>
                  <a:cubicBezTo>
                    <a:pt x="19230" y="1"/>
                    <a:pt x="19178" y="12"/>
                    <a:pt x="19125" y="37"/>
                  </a:cubicBezTo>
                  <a:cubicBezTo>
                    <a:pt x="18985" y="107"/>
                    <a:pt x="18887" y="260"/>
                    <a:pt x="18818" y="455"/>
                  </a:cubicBezTo>
                  <a:cubicBezTo>
                    <a:pt x="18748" y="623"/>
                    <a:pt x="18664" y="804"/>
                    <a:pt x="18594" y="930"/>
                  </a:cubicBezTo>
                  <a:cubicBezTo>
                    <a:pt x="18553" y="958"/>
                    <a:pt x="18539" y="1013"/>
                    <a:pt x="18539" y="1027"/>
                  </a:cubicBezTo>
                  <a:lnTo>
                    <a:pt x="18497" y="1069"/>
                  </a:lnTo>
                  <a:cubicBezTo>
                    <a:pt x="18385" y="1167"/>
                    <a:pt x="18246" y="1278"/>
                    <a:pt x="18120" y="1362"/>
                  </a:cubicBezTo>
                  <a:cubicBezTo>
                    <a:pt x="18050" y="1418"/>
                    <a:pt x="17981" y="1446"/>
                    <a:pt x="17911" y="1502"/>
                  </a:cubicBezTo>
                  <a:cubicBezTo>
                    <a:pt x="17841" y="1557"/>
                    <a:pt x="17771" y="1585"/>
                    <a:pt x="17702" y="1641"/>
                  </a:cubicBezTo>
                  <a:cubicBezTo>
                    <a:pt x="16990" y="2073"/>
                    <a:pt x="16195" y="2422"/>
                    <a:pt x="15386" y="2631"/>
                  </a:cubicBezTo>
                  <a:cubicBezTo>
                    <a:pt x="14563" y="2841"/>
                    <a:pt x="13712" y="2924"/>
                    <a:pt x="12876" y="2924"/>
                  </a:cubicBezTo>
                  <a:cubicBezTo>
                    <a:pt x="12736" y="2924"/>
                    <a:pt x="12569" y="2924"/>
                    <a:pt x="12415" y="2910"/>
                  </a:cubicBezTo>
                  <a:cubicBezTo>
                    <a:pt x="12262" y="2896"/>
                    <a:pt x="12108" y="2896"/>
                    <a:pt x="11941" y="2882"/>
                  </a:cubicBezTo>
                  <a:cubicBezTo>
                    <a:pt x="11732" y="2855"/>
                    <a:pt x="11523" y="2841"/>
                    <a:pt x="11299" y="2813"/>
                  </a:cubicBezTo>
                  <a:cubicBezTo>
                    <a:pt x="11076" y="2771"/>
                    <a:pt x="10867" y="2757"/>
                    <a:pt x="10616" y="2715"/>
                  </a:cubicBezTo>
                  <a:cubicBezTo>
                    <a:pt x="10462" y="2687"/>
                    <a:pt x="10295" y="2673"/>
                    <a:pt x="10114" y="2631"/>
                  </a:cubicBezTo>
                  <a:cubicBezTo>
                    <a:pt x="9821" y="2576"/>
                    <a:pt x="9542" y="2534"/>
                    <a:pt x="9249" y="2478"/>
                  </a:cubicBezTo>
                  <a:cubicBezTo>
                    <a:pt x="9026" y="2436"/>
                    <a:pt x="8789" y="2394"/>
                    <a:pt x="8565" y="2338"/>
                  </a:cubicBezTo>
                  <a:cubicBezTo>
                    <a:pt x="8677" y="2338"/>
                    <a:pt x="8761" y="2324"/>
                    <a:pt x="8858" y="2297"/>
                  </a:cubicBezTo>
                  <a:cubicBezTo>
                    <a:pt x="9207" y="2213"/>
                    <a:pt x="9402" y="2073"/>
                    <a:pt x="9667" y="1906"/>
                  </a:cubicBezTo>
                  <a:cubicBezTo>
                    <a:pt x="9863" y="1780"/>
                    <a:pt x="10086" y="1697"/>
                    <a:pt x="10309" y="1641"/>
                  </a:cubicBezTo>
                  <a:cubicBezTo>
                    <a:pt x="10435" y="1599"/>
                    <a:pt x="10560" y="1585"/>
                    <a:pt x="10672" y="1571"/>
                  </a:cubicBezTo>
                  <a:cubicBezTo>
                    <a:pt x="10797" y="1557"/>
                    <a:pt x="10923" y="1557"/>
                    <a:pt x="11062" y="1529"/>
                  </a:cubicBezTo>
                  <a:cubicBezTo>
                    <a:pt x="11216" y="1515"/>
                    <a:pt x="11146" y="1362"/>
                    <a:pt x="11020" y="1348"/>
                  </a:cubicBezTo>
                  <a:cubicBezTo>
                    <a:pt x="10845" y="1327"/>
                    <a:pt x="10672" y="1316"/>
                    <a:pt x="10502" y="1316"/>
                  </a:cubicBezTo>
                  <a:cubicBezTo>
                    <a:pt x="10116" y="1316"/>
                    <a:pt x="9742" y="1372"/>
                    <a:pt x="9374" y="1488"/>
                  </a:cubicBezTo>
                  <a:cubicBezTo>
                    <a:pt x="9165" y="1557"/>
                    <a:pt x="8956" y="1599"/>
                    <a:pt x="8747" y="1655"/>
                  </a:cubicBezTo>
                  <a:cubicBezTo>
                    <a:pt x="8538" y="1711"/>
                    <a:pt x="8328" y="1767"/>
                    <a:pt x="8119" y="1780"/>
                  </a:cubicBezTo>
                  <a:cubicBezTo>
                    <a:pt x="8356" y="1669"/>
                    <a:pt x="8565" y="1557"/>
                    <a:pt x="8789" y="1446"/>
                  </a:cubicBezTo>
                  <a:cubicBezTo>
                    <a:pt x="9026" y="1348"/>
                    <a:pt x="9249" y="1236"/>
                    <a:pt x="9514" y="1167"/>
                  </a:cubicBezTo>
                  <a:cubicBezTo>
                    <a:pt x="9653" y="1111"/>
                    <a:pt x="9598" y="902"/>
                    <a:pt x="9402" y="902"/>
                  </a:cubicBezTo>
                  <a:lnTo>
                    <a:pt x="9347" y="902"/>
                  </a:lnTo>
                  <a:cubicBezTo>
                    <a:pt x="8858" y="902"/>
                    <a:pt x="8551" y="999"/>
                    <a:pt x="8231" y="1097"/>
                  </a:cubicBezTo>
                  <a:cubicBezTo>
                    <a:pt x="7938" y="1223"/>
                    <a:pt x="7645" y="1362"/>
                    <a:pt x="7226" y="1488"/>
                  </a:cubicBezTo>
                  <a:cubicBezTo>
                    <a:pt x="6772" y="1606"/>
                    <a:pt x="6319" y="1692"/>
                    <a:pt x="5819" y="1692"/>
                  </a:cubicBezTo>
                  <a:cubicBezTo>
                    <a:pt x="5674" y="1692"/>
                    <a:pt x="5525" y="1685"/>
                    <a:pt x="5371" y="1669"/>
                  </a:cubicBezTo>
                  <a:cubicBezTo>
                    <a:pt x="5315" y="1669"/>
                    <a:pt x="5287" y="1655"/>
                    <a:pt x="5246" y="1655"/>
                  </a:cubicBezTo>
                  <a:lnTo>
                    <a:pt x="4939" y="1599"/>
                  </a:lnTo>
                  <a:cubicBezTo>
                    <a:pt x="4032" y="1460"/>
                    <a:pt x="3153" y="1390"/>
                    <a:pt x="2428" y="1376"/>
                  </a:cubicBezTo>
                  <a:lnTo>
                    <a:pt x="1898" y="1376"/>
                  </a:lnTo>
                  <a:cubicBezTo>
                    <a:pt x="1731" y="1376"/>
                    <a:pt x="1577" y="1390"/>
                    <a:pt x="1438" y="1390"/>
                  </a:cubicBezTo>
                  <a:cubicBezTo>
                    <a:pt x="1284" y="1390"/>
                    <a:pt x="1145" y="1404"/>
                    <a:pt x="1019" y="1432"/>
                  </a:cubicBezTo>
                  <a:cubicBezTo>
                    <a:pt x="894" y="1446"/>
                    <a:pt x="768" y="1446"/>
                    <a:pt x="670" y="1460"/>
                  </a:cubicBezTo>
                  <a:cubicBezTo>
                    <a:pt x="400" y="1505"/>
                    <a:pt x="200" y="1538"/>
                    <a:pt x="92" y="1556"/>
                  </a:cubicBezTo>
                  <a:lnTo>
                    <a:pt x="92" y="1556"/>
                  </a:lnTo>
                  <a:cubicBezTo>
                    <a:pt x="365" y="1514"/>
                    <a:pt x="646" y="1496"/>
                    <a:pt x="926" y="1496"/>
                  </a:cubicBezTo>
                  <a:cubicBezTo>
                    <a:pt x="1263" y="1496"/>
                    <a:pt x="1600" y="1521"/>
                    <a:pt x="1926" y="1557"/>
                  </a:cubicBezTo>
                  <a:cubicBezTo>
                    <a:pt x="1940" y="1599"/>
                    <a:pt x="1996" y="1641"/>
                    <a:pt x="2065" y="1655"/>
                  </a:cubicBezTo>
                  <a:cubicBezTo>
                    <a:pt x="2219" y="1669"/>
                    <a:pt x="2358" y="1711"/>
                    <a:pt x="2512" y="1739"/>
                  </a:cubicBezTo>
                  <a:cubicBezTo>
                    <a:pt x="2651" y="1780"/>
                    <a:pt x="2791" y="1808"/>
                    <a:pt x="2916" y="1864"/>
                  </a:cubicBezTo>
                  <a:cubicBezTo>
                    <a:pt x="2930" y="1878"/>
                    <a:pt x="2944" y="1906"/>
                    <a:pt x="2986" y="1906"/>
                  </a:cubicBezTo>
                  <a:cubicBezTo>
                    <a:pt x="3014" y="1906"/>
                    <a:pt x="3042" y="1920"/>
                    <a:pt x="3070" y="1920"/>
                  </a:cubicBezTo>
                  <a:cubicBezTo>
                    <a:pt x="3125" y="1934"/>
                    <a:pt x="3181" y="1948"/>
                    <a:pt x="3223" y="1990"/>
                  </a:cubicBezTo>
                  <a:cubicBezTo>
                    <a:pt x="3279" y="2004"/>
                    <a:pt x="3321" y="2046"/>
                    <a:pt x="3363" y="2059"/>
                  </a:cubicBezTo>
                  <a:cubicBezTo>
                    <a:pt x="3460" y="2115"/>
                    <a:pt x="3544" y="2157"/>
                    <a:pt x="3628" y="2227"/>
                  </a:cubicBezTo>
                  <a:cubicBezTo>
                    <a:pt x="3781" y="2352"/>
                    <a:pt x="3921" y="2506"/>
                    <a:pt x="4032" y="2701"/>
                  </a:cubicBezTo>
                  <a:cubicBezTo>
                    <a:pt x="4144" y="2910"/>
                    <a:pt x="4269" y="2994"/>
                    <a:pt x="4520" y="3120"/>
                  </a:cubicBezTo>
                  <a:cubicBezTo>
                    <a:pt x="4660" y="3189"/>
                    <a:pt x="4813" y="3245"/>
                    <a:pt x="4995" y="3273"/>
                  </a:cubicBezTo>
                  <a:cubicBezTo>
                    <a:pt x="5162" y="3315"/>
                    <a:pt x="5343" y="3343"/>
                    <a:pt x="5511" y="3371"/>
                  </a:cubicBezTo>
                  <a:cubicBezTo>
                    <a:pt x="5887" y="3399"/>
                    <a:pt x="6250" y="3440"/>
                    <a:pt x="6585" y="3482"/>
                  </a:cubicBezTo>
                  <a:cubicBezTo>
                    <a:pt x="6595" y="3485"/>
                    <a:pt x="6605" y="3487"/>
                    <a:pt x="6614" y="3487"/>
                  </a:cubicBezTo>
                  <a:cubicBezTo>
                    <a:pt x="6684" y="3487"/>
                    <a:pt x="6686" y="3395"/>
                    <a:pt x="6599" y="3371"/>
                  </a:cubicBezTo>
                  <a:cubicBezTo>
                    <a:pt x="6459" y="3329"/>
                    <a:pt x="6320" y="3301"/>
                    <a:pt x="6180" y="3245"/>
                  </a:cubicBezTo>
                  <a:cubicBezTo>
                    <a:pt x="6041" y="3203"/>
                    <a:pt x="5901" y="3161"/>
                    <a:pt x="5776" y="3106"/>
                  </a:cubicBezTo>
                  <a:cubicBezTo>
                    <a:pt x="5762" y="3092"/>
                    <a:pt x="5720" y="3050"/>
                    <a:pt x="5678" y="3050"/>
                  </a:cubicBezTo>
                  <a:cubicBezTo>
                    <a:pt x="5650" y="3050"/>
                    <a:pt x="5622" y="3036"/>
                    <a:pt x="5608" y="3036"/>
                  </a:cubicBezTo>
                  <a:cubicBezTo>
                    <a:pt x="5483" y="2980"/>
                    <a:pt x="5357" y="2910"/>
                    <a:pt x="5232" y="2827"/>
                  </a:cubicBezTo>
                  <a:cubicBezTo>
                    <a:pt x="5009" y="2603"/>
                    <a:pt x="4799" y="2338"/>
                    <a:pt x="4534" y="2129"/>
                  </a:cubicBezTo>
                  <a:cubicBezTo>
                    <a:pt x="4465" y="2059"/>
                    <a:pt x="4423" y="1976"/>
                    <a:pt x="4325" y="1906"/>
                  </a:cubicBezTo>
                  <a:cubicBezTo>
                    <a:pt x="4283" y="1850"/>
                    <a:pt x="4213" y="1808"/>
                    <a:pt x="4144" y="1780"/>
                  </a:cubicBezTo>
                  <a:lnTo>
                    <a:pt x="4144" y="1780"/>
                  </a:lnTo>
                  <a:lnTo>
                    <a:pt x="4492" y="1808"/>
                  </a:lnTo>
                  <a:cubicBezTo>
                    <a:pt x="4604" y="1836"/>
                    <a:pt x="4716" y="1850"/>
                    <a:pt x="4841" y="1864"/>
                  </a:cubicBezTo>
                  <a:cubicBezTo>
                    <a:pt x="5064" y="1906"/>
                    <a:pt x="5301" y="1948"/>
                    <a:pt x="5539" y="1990"/>
                  </a:cubicBezTo>
                  <a:cubicBezTo>
                    <a:pt x="6933" y="2283"/>
                    <a:pt x="8342" y="2603"/>
                    <a:pt x="9765" y="2813"/>
                  </a:cubicBezTo>
                  <a:cubicBezTo>
                    <a:pt x="9974" y="2882"/>
                    <a:pt x="10183" y="2924"/>
                    <a:pt x="10421" y="2966"/>
                  </a:cubicBezTo>
                  <a:cubicBezTo>
                    <a:pt x="10616" y="3022"/>
                    <a:pt x="10797" y="3050"/>
                    <a:pt x="10965" y="3120"/>
                  </a:cubicBezTo>
                  <a:cubicBezTo>
                    <a:pt x="11132" y="3175"/>
                    <a:pt x="11271" y="3259"/>
                    <a:pt x="11411" y="3329"/>
                  </a:cubicBezTo>
                  <a:cubicBezTo>
                    <a:pt x="11550" y="3399"/>
                    <a:pt x="11662" y="3482"/>
                    <a:pt x="11815" y="3552"/>
                  </a:cubicBezTo>
                  <a:cubicBezTo>
                    <a:pt x="11955" y="3622"/>
                    <a:pt x="12108" y="3719"/>
                    <a:pt x="12262" y="3789"/>
                  </a:cubicBezTo>
                  <a:cubicBezTo>
                    <a:pt x="12318" y="3803"/>
                    <a:pt x="12373" y="3831"/>
                    <a:pt x="12415" y="3859"/>
                  </a:cubicBezTo>
                  <a:cubicBezTo>
                    <a:pt x="12471" y="3873"/>
                    <a:pt x="12541" y="3887"/>
                    <a:pt x="12597" y="3901"/>
                  </a:cubicBezTo>
                  <a:cubicBezTo>
                    <a:pt x="12708" y="3943"/>
                    <a:pt x="12834" y="3956"/>
                    <a:pt x="12959" y="3970"/>
                  </a:cubicBezTo>
                  <a:cubicBezTo>
                    <a:pt x="13085" y="3998"/>
                    <a:pt x="13224" y="3998"/>
                    <a:pt x="13364" y="4012"/>
                  </a:cubicBezTo>
                  <a:lnTo>
                    <a:pt x="13768" y="4012"/>
                  </a:lnTo>
                  <a:cubicBezTo>
                    <a:pt x="13908" y="3998"/>
                    <a:pt x="14047" y="3998"/>
                    <a:pt x="14187" y="3970"/>
                  </a:cubicBezTo>
                  <a:cubicBezTo>
                    <a:pt x="14256" y="3970"/>
                    <a:pt x="14326" y="3956"/>
                    <a:pt x="14396" y="3956"/>
                  </a:cubicBezTo>
                  <a:cubicBezTo>
                    <a:pt x="14452" y="3943"/>
                    <a:pt x="14535" y="3943"/>
                    <a:pt x="14605" y="3929"/>
                  </a:cubicBezTo>
                  <a:cubicBezTo>
                    <a:pt x="14745" y="3887"/>
                    <a:pt x="14856" y="3873"/>
                    <a:pt x="14996" y="3831"/>
                  </a:cubicBezTo>
                  <a:cubicBezTo>
                    <a:pt x="15121" y="3817"/>
                    <a:pt x="15261" y="3761"/>
                    <a:pt x="15386" y="3747"/>
                  </a:cubicBezTo>
                  <a:cubicBezTo>
                    <a:pt x="15518" y="3721"/>
                    <a:pt x="15488" y="3607"/>
                    <a:pt x="15366" y="3607"/>
                  </a:cubicBezTo>
                  <a:cubicBezTo>
                    <a:pt x="15359" y="3607"/>
                    <a:pt x="15352" y="3607"/>
                    <a:pt x="15344" y="3608"/>
                  </a:cubicBezTo>
                  <a:cubicBezTo>
                    <a:pt x="15261" y="3622"/>
                    <a:pt x="15163" y="3622"/>
                    <a:pt x="15065" y="3650"/>
                  </a:cubicBezTo>
                  <a:lnTo>
                    <a:pt x="14814" y="3650"/>
                  </a:lnTo>
                  <a:cubicBezTo>
                    <a:pt x="14647" y="3650"/>
                    <a:pt x="14494" y="3622"/>
                    <a:pt x="14354" y="3608"/>
                  </a:cubicBezTo>
                  <a:lnTo>
                    <a:pt x="13936" y="3510"/>
                  </a:lnTo>
                  <a:cubicBezTo>
                    <a:pt x="13796" y="3468"/>
                    <a:pt x="13671" y="3412"/>
                    <a:pt x="13531" y="3343"/>
                  </a:cubicBezTo>
                  <a:cubicBezTo>
                    <a:pt x="13378" y="3273"/>
                    <a:pt x="13155" y="3161"/>
                    <a:pt x="12959" y="3106"/>
                  </a:cubicBezTo>
                  <a:cubicBezTo>
                    <a:pt x="12917" y="3106"/>
                    <a:pt x="12903" y="3092"/>
                    <a:pt x="12876" y="3092"/>
                  </a:cubicBezTo>
                  <a:lnTo>
                    <a:pt x="13294" y="3092"/>
                  </a:lnTo>
                  <a:cubicBezTo>
                    <a:pt x="13433" y="3092"/>
                    <a:pt x="13573" y="3092"/>
                    <a:pt x="13712" y="3064"/>
                  </a:cubicBezTo>
                  <a:cubicBezTo>
                    <a:pt x="14159" y="3036"/>
                    <a:pt x="14633" y="3022"/>
                    <a:pt x="15079" y="2896"/>
                  </a:cubicBezTo>
                  <a:cubicBezTo>
                    <a:pt x="15191" y="2882"/>
                    <a:pt x="15289" y="2841"/>
                    <a:pt x="15400" y="2813"/>
                  </a:cubicBezTo>
                  <a:cubicBezTo>
                    <a:pt x="15498" y="2771"/>
                    <a:pt x="15609" y="2743"/>
                    <a:pt x="15735" y="2701"/>
                  </a:cubicBezTo>
                  <a:cubicBezTo>
                    <a:pt x="15847" y="2673"/>
                    <a:pt x="15986" y="2645"/>
                    <a:pt x="16112" y="2617"/>
                  </a:cubicBezTo>
                  <a:lnTo>
                    <a:pt x="16502" y="2492"/>
                  </a:lnTo>
                  <a:lnTo>
                    <a:pt x="16684" y="2436"/>
                  </a:lnTo>
                  <a:cubicBezTo>
                    <a:pt x="16753" y="2422"/>
                    <a:pt x="16809" y="2394"/>
                    <a:pt x="16879" y="2366"/>
                  </a:cubicBezTo>
                  <a:lnTo>
                    <a:pt x="17241" y="2227"/>
                  </a:lnTo>
                  <a:lnTo>
                    <a:pt x="17339" y="2199"/>
                  </a:lnTo>
                  <a:lnTo>
                    <a:pt x="17423" y="2157"/>
                  </a:lnTo>
                  <a:lnTo>
                    <a:pt x="17590" y="2073"/>
                  </a:lnTo>
                  <a:lnTo>
                    <a:pt x="17967" y="1906"/>
                  </a:lnTo>
                  <a:cubicBezTo>
                    <a:pt x="18190" y="1767"/>
                    <a:pt x="18427" y="1627"/>
                    <a:pt x="18636" y="1460"/>
                  </a:cubicBezTo>
                  <a:lnTo>
                    <a:pt x="18957" y="1209"/>
                  </a:lnTo>
                  <a:cubicBezTo>
                    <a:pt x="19013" y="1153"/>
                    <a:pt x="19041" y="1097"/>
                    <a:pt x="19097" y="1041"/>
                  </a:cubicBezTo>
                  <a:cubicBezTo>
                    <a:pt x="19152" y="999"/>
                    <a:pt x="19180" y="944"/>
                    <a:pt x="19222" y="888"/>
                  </a:cubicBezTo>
                  <a:cubicBezTo>
                    <a:pt x="19376" y="665"/>
                    <a:pt x="19473" y="441"/>
                    <a:pt x="19529" y="232"/>
                  </a:cubicBezTo>
                  <a:cubicBezTo>
                    <a:pt x="19529" y="190"/>
                    <a:pt x="19515" y="176"/>
                    <a:pt x="19501" y="162"/>
                  </a:cubicBezTo>
                  <a:cubicBezTo>
                    <a:pt x="19472" y="64"/>
                    <a:pt x="19387" y="1"/>
                    <a:pt x="19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8"/>
            <p:cNvSpPr/>
            <p:nvPr/>
          </p:nvSpPr>
          <p:spPr>
            <a:xfrm>
              <a:off x="2038788" y="4601818"/>
              <a:ext cx="108272" cy="34337"/>
            </a:xfrm>
            <a:custGeom>
              <a:avLst/>
              <a:gdLst/>
              <a:ahLst/>
              <a:cxnLst/>
              <a:rect l="l" t="t" r="r" b="b"/>
              <a:pathLst>
                <a:path w="2469" h="783" extrusionOk="0">
                  <a:moveTo>
                    <a:pt x="0" y="1"/>
                  </a:moveTo>
                  <a:cubicBezTo>
                    <a:pt x="181" y="99"/>
                    <a:pt x="349" y="224"/>
                    <a:pt x="516" y="350"/>
                  </a:cubicBezTo>
                  <a:cubicBezTo>
                    <a:pt x="600" y="391"/>
                    <a:pt x="697" y="461"/>
                    <a:pt x="809" y="517"/>
                  </a:cubicBezTo>
                  <a:cubicBezTo>
                    <a:pt x="935" y="573"/>
                    <a:pt x="1046" y="629"/>
                    <a:pt x="1200" y="670"/>
                  </a:cubicBezTo>
                  <a:cubicBezTo>
                    <a:pt x="1381" y="726"/>
                    <a:pt x="1576" y="740"/>
                    <a:pt x="1771" y="768"/>
                  </a:cubicBezTo>
                  <a:cubicBezTo>
                    <a:pt x="1869" y="768"/>
                    <a:pt x="1953" y="782"/>
                    <a:pt x="2064" y="782"/>
                  </a:cubicBezTo>
                  <a:cubicBezTo>
                    <a:pt x="2148" y="782"/>
                    <a:pt x="2260" y="768"/>
                    <a:pt x="2357" y="768"/>
                  </a:cubicBezTo>
                  <a:cubicBezTo>
                    <a:pt x="2399" y="740"/>
                    <a:pt x="2427" y="740"/>
                    <a:pt x="2469" y="726"/>
                  </a:cubicBezTo>
                  <a:cubicBezTo>
                    <a:pt x="2288" y="657"/>
                    <a:pt x="2120" y="601"/>
                    <a:pt x="1967" y="517"/>
                  </a:cubicBezTo>
                  <a:cubicBezTo>
                    <a:pt x="1799" y="447"/>
                    <a:pt x="1646" y="364"/>
                    <a:pt x="1493" y="266"/>
                  </a:cubicBezTo>
                  <a:cubicBezTo>
                    <a:pt x="1381" y="224"/>
                    <a:pt x="1241" y="154"/>
                    <a:pt x="1130" y="113"/>
                  </a:cubicBezTo>
                  <a:cubicBezTo>
                    <a:pt x="1004" y="85"/>
                    <a:pt x="865" y="57"/>
                    <a:pt x="725" y="29"/>
                  </a:cubicBezTo>
                  <a:cubicBezTo>
                    <a:pt x="558" y="29"/>
                    <a:pt x="418" y="15"/>
                    <a:pt x="265" y="15"/>
                  </a:cubicBezTo>
                  <a:cubicBezTo>
                    <a:pt x="181" y="15"/>
                    <a:pt x="98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6" name="Google Shape;3136;p28"/>
          <p:cNvSpPr txBox="1">
            <a:spLocks noGrp="1"/>
          </p:cNvSpPr>
          <p:nvPr>
            <p:ph type="body" idx="1"/>
          </p:nvPr>
        </p:nvSpPr>
        <p:spPr>
          <a:xfrm>
            <a:off x="713100" y="1337599"/>
            <a:ext cx="4856946" cy="36493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l">
              <a:buSzPts val="1100"/>
            </a:pPr>
            <a:r>
              <a:rPr lang="en-US" sz="2000" b="0" dirty="0">
                <a:latin typeface="Palatino Linotype" panose="02040502050505030304" pitchFamily="18" charset="0"/>
                <a:ea typeface="NanumMyeongjo ExtraBold"/>
                <a:cs typeface="NanumMyeongjo ExtraBold"/>
                <a:sym typeface="NanumMyeongjo ExtraBold"/>
              </a:rPr>
              <a:t>Romance type: “the old baud”</a:t>
            </a:r>
          </a:p>
          <a:p>
            <a:pPr marL="171450" indent="-171450" algn="l">
              <a:buSzPts val="1100"/>
            </a:pPr>
            <a:r>
              <a:rPr lang="en-US" sz="2000" b="0" dirty="0">
                <a:latin typeface="Palatino Linotype" panose="02040502050505030304" pitchFamily="18" charset="0"/>
                <a:ea typeface="NanumMyeongjo ExtraBold"/>
                <a:cs typeface="NanumMyeongjo ExtraBold"/>
                <a:sym typeface="NanumMyeongjo ExtraBold"/>
              </a:rPr>
              <a:t>The “apologia” (account of one’s life)</a:t>
            </a:r>
          </a:p>
          <a:p>
            <a:pPr marL="171450" indent="-171450" algn="l">
              <a:buSzPts val="1100"/>
            </a:pPr>
            <a:r>
              <a:rPr lang="en-US" sz="2000" b="0" dirty="0">
                <a:latin typeface="Palatino Linotype" panose="02040502050505030304" pitchFamily="18" charset="0"/>
                <a:ea typeface="NanumMyeongjo ExtraBold"/>
                <a:cs typeface="Nanum Myeongjo"/>
                <a:sym typeface="NanumMyeongjo ExtraBold"/>
              </a:rPr>
              <a:t>Medieval ecclesiastical diatribes on the nature of women</a:t>
            </a:r>
          </a:p>
          <a:p>
            <a:pPr marL="171450" indent="-171450" algn="l">
              <a:buSzPts val="1100"/>
            </a:pPr>
            <a:r>
              <a:rPr lang="en-US" sz="2000" b="0" dirty="0">
                <a:latin typeface="Palatino Linotype" panose="02040502050505030304" pitchFamily="18" charset="0"/>
                <a:ea typeface="NanumMyeongjo ExtraBold"/>
                <a:cs typeface="Nanum Myeongjo"/>
                <a:sym typeface="NanumMyeongjo ExtraBold"/>
              </a:rPr>
              <a:t>The Bible</a:t>
            </a:r>
          </a:p>
          <a:p>
            <a:pPr marL="171450" indent="-171450" algn="l">
              <a:buSzPts val="1100"/>
            </a:pPr>
            <a:r>
              <a:rPr lang="en-US" sz="2000" b="0" dirty="0">
                <a:latin typeface="Palatino Linotype" panose="02040502050505030304" pitchFamily="18" charset="0"/>
                <a:ea typeface="NanumMyeongjo ExtraBold"/>
                <a:cs typeface="Nanum Myeongjo"/>
                <a:sym typeface="NanumMyeongjo ExtraBold"/>
              </a:rPr>
              <a:t>Popular superstitions (“gat-toothed” women as favored by Venus; astrology; alchemy)</a:t>
            </a:r>
          </a:p>
          <a:p>
            <a:pPr marL="0" indent="0" algn="l">
              <a:buSzPts val="1100"/>
              <a:buNone/>
            </a:pPr>
            <a:endParaRPr lang="en-US" sz="1600" b="0" dirty="0">
              <a:latin typeface="NanumMyeongjo ExtraBold"/>
              <a:ea typeface="NanumMyeongjo ExtraBold"/>
              <a:cs typeface="Nanum Myeongjo"/>
              <a:sym typeface="NanumMyeongjo ExtraBold"/>
            </a:endParaRPr>
          </a:p>
        </p:txBody>
      </p:sp>
      <p:sp>
        <p:nvSpPr>
          <p:cNvPr id="3140" name="Google Shape;3140;p28"/>
          <p:cNvSpPr txBox="1">
            <a:spLocks noGrp="1"/>
          </p:cNvSpPr>
          <p:nvPr>
            <p:ph type="title"/>
          </p:nvPr>
        </p:nvSpPr>
        <p:spPr>
          <a:xfrm>
            <a:off x="713100" y="583650"/>
            <a:ext cx="77178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Traditions for the Wife’s creation </a:t>
            </a:r>
            <a:endParaRPr dirty="0"/>
          </a:p>
        </p:txBody>
      </p:sp>
      <p:pic>
        <p:nvPicPr>
          <p:cNvPr id="3" name="Picture 2" descr="A person riding a horse&#10;&#10;Description automatically generated with low confidence">
            <a:extLst>
              <a:ext uri="{FF2B5EF4-FFF2-40B4-BE49-F238E27FC236}">
                <a16:creationId xmlns:a16="http://schemas.microsoft.com/office/drawing/2014/main" id="{3CE7F442-91CC-EC58-615E-45D853E42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046" y="1252562"/>
            <a:ext cx="2700368" cy="36196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Google Shape;3145;p29"/>
          <p:cNvSpPr txBox="1">
            <a:spLocks noGrp="1"/>
          </p:cNvSpPr>
          <p:nvPr>
            <p:ph type="title"/>
          </p:nvPr>
        </p:nvSpPr>
        <p:spPr>
          <a:xfrm>
            <a:off x="1537894" y="238665"/>
            <a:ext cx="6068211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Surprise Twist</a:t>
            </a:r>
            <a:endParaRPr dirty="0"/>
          </a:p>
        </p:txBody>
      </p:sp>
      <p:sp>
        <p:nvSpPr>
          <p:cNvPr id="3146" name="Google Shape;3146;p29"/>
          <p:cNvSpPr txBox="1">
            <a:spLocks noGrp="1"/>
          </p:cNvSpPr>
          <p:nvPr>
            <p:ph type="subTitle" idx="1"/>
          </p:nvPr>
        </p:nvSpPr>
        <p:spPr>
          <a:xfrm>
            <a:off x="3334871" y="835187"/>
            <a:ext cx="4917781" cy="3962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>
              <a:buSzPts val="1100"/>
              <a:buNone/>
            </a:pPr>
            <a:r>
              <a:rPr lang="en-US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T</a:t>
            </a:r>
            <a:r>
              <a:rPr lang="en-US" sz="1600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he Wife herself cites those sources as argument for her apologia!</a:t>
            </a:r>
          </a:p>
          <a:p>
            <a:pPr marL="0" indent="0" algn="l">
              <a:buSzPts val="1100"/>
              <a:buNone/>
            </a:pPr>
            <a:r>
              <a:rPr lang="en-US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H</a:t>
            </a:r>
            <a:r>
              <a:rPr lang="en-US" sz="1600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er Prologue is three times her Tale, and both support her pitch (female “</a:t>
            </a:r>
            <a:r>
              <a:rPr lang="en-US" sz="1600" b="0" dirty="0" err="1">
                <a:latin typeface="Palatino Linotype" panose="02040502050505030304" pitchFamily="18" charset="0"/>
                <a:ea typeface="NanumMyeongjo ExtraBold"/>
                <a:sym typeface="NanumMyeongjo ExtraBold"/>
              </a:rPr>
              <a:t>soveraynetee</a:t>
            </a:r>
            <a:r>
              <a:rPr lang="en-US" sz="1600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” as key to happy marriage</a:t>
            </a:r>
            <a:r>
              <a:rPr lang="en-US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)</a:t>
            </a:r>
            <a:br>
              <a:rPr lang="en-US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</a:br>
            <a:r>
              <a:rPr lang="en-US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Claims “masculine” prerogatives:</a:t>
            </a:r>
          </a:p>
          <a:p>
            <a:pPr marL="285750" indent="-285750" algn="l">
              <a:buSzPts val="1100"/>
              <a:buFont typeface="Arial" panose="020B0604020202020204" pitchFamily="34" charset="0"/>
              <a:buChar char="•"/>
            </a:pPr>
            <a:r>
              <a:rPr lang="en-US" sz="1600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argues theology using reason, science, experience</a:t>
            </a:r>
          </a:p>
          <a:p>
            <a:pPr marL="285750" indent="-285750" algn="l">
              <a:buSzPts val="1100"/>
              <a:buFont typeface="Arial" panose="020B0604020202020204" pitchFamily="34" charset="0"/>
              <a:buChar char="•"/>
            </a:pPr>
            <a:r>
              <a:rPr lang="en-US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sees biblical admonitions as optional</a:t>
            </a:r>
          </a:p>
          <a:p>
            <a:pPr marL="285750" indent="-285750" algn="l">
              <a:buSzPts val="1100"/>
              <a:buFont typeface="Arial" panose="020B0604020202020204" pitchFamily="34" charset="0"/>
              <a:buChar char="•"/>
            </a:pPr>
            <a:r>
              <a:rPr lang="en-US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Debunks theology as created by bitter impotent men</a:t>
            </a:r>
          </a:p>
          <a:p>
            <a:pPr marL="285750" indent="-285750" algn="l">
              <a:buSzPts val="1100"/>
              <a:buFont typeface="Arial" panose="020B0604020202020204" pitchFamily="34" charset="0"/>
              <a:buChar char="•"/>
            </a:pPr>
            <a:r>
              <a:rPr lang="en-US" sz="1600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male biblical polygamy as women’s right also</a:t>
            </a:r>
          </a:p>
          <a:p>
            <a:pPr marL="285750" indent="-285750" algn="l">
              <a:buSzPts val="1100"/>
              <a:buFont typeface="Arial" panose="020B0604020202020204" pitchFamily="34" charset="0"/>
              <a:buChar char="•"/>
            </a:pPr>
            <a:r>
              <a:rPr lang="en-US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five marriages, goes for sixth</a:t>
            </a:r>
          </a:p>
          <a:p>
            <a:pPr marL="285750" indent="-285750" algn="l">
              <a:buSzPts val="1100"/>
              <a:buFont typeface="Arial" panose="020B0604020202020204" pitchFamily="34" charset="0"/>
              <a:buChar char="•"/>
            </a:pPr>
            <a:r>
              <a:rPr lang="en-US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sexually explicit, claims female desire</a:t>
            </a:r>
          </a:p>
          <a:p>
            <a:pPr marL="285750" indent="-285750" algn="l">
              <a:buSzPts val="1100"/>
              <a:buFont typeface="Arial" panose="020B0604020202020204" pitchFamily="34" charset="0"/>
              <a:buChar char="•"/>
            </a:pPr>
            <a:r>
              <a:rPr lang="en-US" sz="1600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marries a man half her age (5</a:t>
            </a:r>
            <a:r>
              <a:rPr lang="en-US" sz="1600" b="0" baseline="3000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th</a:t>
            </a:r>
            <a:r>
              <a:rPr lang="en-US" sz="1600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 “</a:t>
            </a:r>
            <a:r>
              <a:rPr lang="en-US" sz="1600" b="0" dirty="0" err="1">
                <a:latin typeface="Palatino Linotype" panose="02040502050505030304" pitchFamily="18" charset="0"/>
                <a:ea typeface="NanumMyeongjo ExtraBold"/>
                <a:sym typeface="NanumMyeongjo ExtraBold"/>
              </a:rPr>
              <a:t>Jankin</a:t>
            </a:r>
            <a:r>
              <a:rPr lang="en-US" sz="1600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”)</a:t>
            </a:r>
          </a:p>
          <a:p>
            <a:pPr marL="285750" indent="-285750" algn="l">
              <a:buSzPts val="1100"/>
              <a:buFont typeface="Arial" panose="020B0604020202020204" pitchFamily="34" charset="0"/>
              <a:buChar char="•"/>
            </a:pPr>
            <a:r>
              <a:rPr lang="en-US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unapologetically candid about women’s wiles</a:t>
            </a:r>
          </a:p>
          <a:p>
            <a:pPr marL="285750" indent="-285750" algn="l">
              <a:buSzPts val="1100"/>
              <a:buFont typeface="Arial" panose="020B0604020202020204" pitchFamily="34" charset="0"/>
              <a:buChar char="•"/>
            </a:pPr>
            <a:r>
              <a:rPr lang="en-US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definition of “good” husband: old, rich, ceding (but no definition of “good” wife)</a:t>
            </a:r>
          </a:p>
        </p:txBody>
      </p:sp>
      <p:sp>
        <p:nvSpPr>
          <p:cNvPr id="3147" name="Google Shape;3147;p29"/>
          <p:cNvSpPr/>
          <p:nvPr/>
        </p:nvSpPr>
        <p:spPr>
          <a:xfrm rot="-8606151">
            <a:off x="1238178" y="550979"/>
            <a:ext cx="599431" cy="199474"/>
          </a:xfrm>
          <a:custGeom>
            <a:avLst/>
            <a:gdLst/>
            <a:ahLst/>
            <a:cxnLst/>
            <a:rect l="l" t="t" r="r" b="b"/>
            <a:pathLst>
              <a:path w="13670" h="4549" extrusionOk="0">
                <a:moveTo>
                  <a:pt x="0" y="1"/>
                </a:moveTo>
                <a:lnTo>
                  <a:pt x="0" y="1"/>
                </a:lnTo>
                <a:cubicBezTo>
                  <a:pt x="419" y="210"/>
                  <a:pt x="781" y="503"/>
                  <a:pt x="1158" y="768"/>
                </a:cubicBezTo>
                <a:cubicBezTo>
                  <a:pt x="1130" y="824"/>
                  <a:pt x="1158" y="880"/>
                  <a:pt x="1186" y="908"/>
                </a:cubicBezTo>
                <a:cubicBezTo>
                  <a:pt x="1367" y="1047"/>
                  <a:pt x="1521" y="1187"/>
                  <a:pt x="1660" y="1340"/>
                </a:cubicBezTo>
                <a:cubicBezTo>
                  <a:pt x="1660" y="1368"/>
                  <a:pt x="1674" y="1382"/>
                  <a:pt x="1688" y="1396"/>
                </a:cubicBezTo>
                <a:lnTo>
                  <a:pt x="1744" y="1452"/>
                </a:lnTo>
                <a:cubicBezTo>
                  <a:pt x="1953" y="1717"/>
                  <a:pt x="2092" y="2023"/>
                  <a:pt x="2092" y="2428"/>
                </a:cubicBezTo>
                <a:cubicBezTo>
                  <a:pt x="2092" y="2637"/>
                  <a:pt x="2162" y="2763"/>
                  <a:pt x="2316" y="2916"/>
                </a:cubicBezTo>
                <a:cubicBezTo>
                  <a:pt x="2664" y="3293"/>
                  <a:pt x="3334" y="3404"/>
                  <a:pt x="3808" y="3572"/>
                </a:cubicBezTo>
                <a:cubicBezTo>
                  <a:pt x="3819" y="3578"/>
                  <a:pt x="3829" y="3581"/>
                  <a:pt x="3838" y="3581"/>
                </a:cubicBezTo>
                <a:cubicBezTo>
                  <a:pt x="3888" y="3581"/>
                  <a:pt x="3909" y="3498"/>
                  <a:pt x="3850" y="3474"/>
                </a:cubicBezTo>
                <a:cubicBezTo>
                  <a:pt x="3669" y="3363"/>
                  <a:pt x="3473" y="3265"/>
                  <a:pt x="3292" y="3111"/>
                </a:cubicBezTo>
                <a:cubicBezTo>
                  <a:pt x="3292" y="3084"/>
                  <a:pt x="3278" y="3056"/>
                  <a:pt x="3250" y="3042"/>
                </a:cubicBezTo>
                <a:cubicBezTo>
                  <a:pt x="3222" y="3014"/>
                  <a:pt x="3208" y="3014"/>
                  <a:pt x="3194" y="3000"/>
                </a:cubicBezTo>
                <a:cubicBezTo>
                  <a:pt x="3111" y="2930"/>
                  <a:pt x="3041" y="2846"/>
                  <a:pt x="2985" y="2749"/>
                </a:cubicBezTo>
                <a:cubicBezTo>
                  <a:pt x="2901" y="2512"/>
                  <a:pt x="2804" y="2233"/>
                  <a:pt x="2706" y="1968"/>
                </a:cubicBezTo>
                <a:cubicBezTo>
                  <a:pt x="2692" y="1884"/>
                  <a:pt x="2664" y="1800"/>
                  <a:pt x="2636" y="1731"/>
                </a:cubicBezTo>
                <a:cubicBezTo>
                  <a:pt x="2622" y="1675"/>
                  <a:pt x="2581" y="1619"/>
                  <a:pt x="2553" y="1563"/>
                </a:cubicBezTo>
                <a:lnTo>
                  <a:pt x="2553" y="1563"/>
                </a:lnTo>
                <a:cubicBezTo>
                  <a:pt x="2860" y="1731"/>
                  <a:pt x="3180" y="1870"/>
                  <a:pt x="3473" y="2023"/>
                </a:cubicBezTo>
                <a:cubicBezTo>
                  <a:pt x="4380" y="2512"/>
                  <a:pt x="5356" y="2874"/>
                  <a:pt x="6361" y="3125"/>
                </a:cubicBezTo>
                <a:cubicBezTo>
                  <a:pt x="6500" y="3195"/>
                  <a:pt x="6668" y="3237"/>
                  <a:pt x="6807" y="3293"/>
                </a:cubicBezTo>
                <a:cubicBezTo>
                  <a:pt x="6947" y="3349"/>
                  <a:pt x="7058" y="3404"/>
                  <a:pt x="7184" y="3474"/>
                </a:cubicBezTo>
                <a:cubicBezTo>
                  <a:pt x="7295" y="3544"/>
                  <a:pt x="7379" y="3614"/>
                  <a:pt x="7477" y="3683"/>
                </a:cubicBezTo>
                <a:cubicBezTo>
                  <a:pt x="7574" y="3753"/>
                  <a:pt x="7658" y="3837"/>
                  <a:pt x="7742" y="3921"/>
                </a:cubicBezTo>
                <a:cubicBezTo>
                  <a:pt x="7825" y="4004"/>
                  <a:pt x="7937" y="4102"/>
                  <a:pt x="8035" y="4186"/>
                </a:cubicBezTo>
                <a:cubicBezTo>
                  <a:pt x="8314" y="4395"/>
                  <a:pt x="8704" y="4492"/>
                  <a:pt x="9081" y="4534"/>
                </a:cubicBezTo>
                <a:cubicBezTo>
                  <a:pt x="9276" y="4548"/>
                  <a:pt x="9485" y="4548"/>
                  <a:pt x="9680" y="4548"/>
                </a:cubicBezTo>
                <a:cubicBezTo>
                  <a:pt x="9876" y="4534"/>
                  <a:pt x="10057" y="4534"/>
                  <a:pt x="10238" y="4520"/>
                </a:cubicBezTo>
                <a:cubicBezTo>
                  <a:pt x="10336" y="4492"/>
                  <a:pt x="10322" y="4381"/>
                  <a:pt x="10224" y="4381"/>
                </a:cubicBezTo>
                <a:cubicBezTo>
                  <a:pt x="9667" y="4325"/>
                  <a:pt x="9332" y="4144"/>
                  <a:pt x="8983" y="3851"/>
                </a:cubicBezTo>
                <a:cubicBezTo>
                  <a:pt x="8871" y="3767"/>
                  <a:pt x="8718" y="3614"/>
                  <a:pt x="8593" y="3558"/>
                </a:cubicBezTo>
                <a:cubicBezTo>
                  <a:pt x="8579" y="3544"/>
                  <a:pt x="8565" y="3544"/>
                  <a:pt x="8551" y="3516"/>
                </a:cubicBezTo>
                <a:lnTo>
                  <a:pt x="8551" y="3516"/>
                </a:lnTo>
                <a:cubicBezTo>
                  <a:pt x="8732" y="3558"/>
                  <a:pt x="8927" y="3558"/>
                  <a:pt x="9136" y="3572"/>
                </a:cubicBezTo>
                <a:lnTo>
                  <a:pt x="9625" y="3614"/>
                </a:lnTo>
                <a:cubicBezTo>
                  <a:pt x="9727" y="3614"/>
                  <a:pt x="9842" y="3620"/>
                  <a:pt x="9956" y="3620"/>
                </a:cubicBezTo>
                <a:cubicBezTo>
                  <a:pt x="10014" y="3620"/>
                  <a:pt x="10071" y="3618"/>
                  <a:pt x="10127" y="3614"/>
                </a:cubicBezTo>
                <a:lnTo>
                  <a:pt x="10601" y="3558"/>
                </a:lnTo>
                <a:cubicBezTo>
                  <a:pt x="11354" y="3544"/>
                  <a:pt x="12135" y="3488"/>
                  <a:pt x="12875" y="3209"/>
                </a:cubicBezTo>
                <a:cubicBezTo>
                  <a:pt x="13042" y="3139"/>
                  <a:pt x="13223" y="3014"/>
                  <a:pt x="13363" y="2888"/>
                </a:cubicBezTo>
                <a:cubicBezTo>
                  <a:pt x="13502" y="2749"/>
                  <a:pt x="13600" y="2581"/>
                  <a:pt x="13656" y="2428"/>
                </a:cubicBezTo>
                <a:cubicBezTo>
                  <a:pt x="13670" y="2386"/>
                  <a:pt x="13656" y="2372"/>
                  <a:pt x="13642" y="2358"/>
                </a:cubicBezTo>
                <a:cubicBezTo>
                  <a:pt x="13614" y="2219"/>
                  <a:pt x="13502" y="2107"/>
                  <a:pt x="13363" y="2107"/>
                </a:cubicBezTo>
                <a:cubicBezTo>
                  <a:pt x="13237" y="2121"/>
                  <a:pt x="13168" y="2233"/>
                  <a:pt x="13084" y="2358"/>
                </a:cubicBezTo>
                <a:cubicBezTo>
                  <a:pt x="13014" y="2470"/>
                  <a:pt x="12944" y="2609"/>
                  <a:pt x="12875" y="2679"/>
                </a:cubicBezTo>
                <a:cubicBezTo>
                  <a:pt x="12833" y="2721"/>
                  <a:pt x="12833" y="2735"/>
                  <a:pt x="12819" y="2777"/>
                </a:cubicBezTo>
                <a:lnTo>
                  <a:pt x="12805" y="2791"/>
                </a:lnTo>
                <a:cubicBezTo>
                  <a:pt x="12596" y="2888"/>
                  <a:pt x="12387" y="2986"/>
                  <a:pt x="12149" y="3056"/>
                </a:cubicBezTo>
                <a:cubicBezTo>
                  <a:pt x="11591" y="3237"/>
                  <a:pt x="10992" y="3349"/>
                  <a:pt x="10392" y="3404"/>
                </a:cubicBezTo>
                <a:cubicBezTo>
                  <a:pt x="10195" y="3418"/>
                  <a:pt x="10001" y="3424"/>
                  <a:pt x="9809" y="3424"/>
                </a:cubicBezTo>
                <a:cubicBezTo>
                  <a:pt x="9401" y="3424"/>
                  <a:pt x="9000" y="3396"/>
                  <a:pt x="8593" y="3349"/>
                </a:cubicBezTo>
                <a:cubicBezTo>
                  <a:pt x="8383" y="3335"/>
                  <a:pt x="8174" y="3279"/>
                  <a:pt x="7951" y="3237"/>
                </a:cubicBezTo>
                <a:cubicBezTo>
                  <a:pt x="7811" y="3209"/>
                  <a:pt x="7658" y="3167"/>
                  <a:pt x="7505" y="3153"/>
                </a:cubicBezTo>
                <a:cubicBezTo>
                  <a:pt x="7337" y="3125"/>
                  <a:pt x="7184" y="3084"/>
                  <a:pt x="7030" y="3028"/>
                </a:cubicBezTo>
                <a:cubicBezTo>
                  <a:pt x="6919" y="3000"/>
                  <a:pt x="6807" y="2958"/>
                  <a:pt x="6682" y="2930"/>
                </a:cubicBezTo>
                <a:cubicBezTo>
                  <a:pt x="6570" y="2888"/>
                  <a:pt x="6486" y="2860"/>
                  <a:pt x="6389" y="2846"/>
                </a:cubicBezTo>
                <a:cubicBezTo>
                  <a:pt x="6277" y="2805"/>
                  <a:pt x="6179" y="2777"/>
                  <a:pt x="6082" y="2735"/>
                </a:cubicBezTo>
                <a:cubicBezTo>
                  <a:pt x="5928" y="2679"/>
                  <a:pt x="5775" y="2637"/>
                  <a:pt x="5635" y="2581"/>
                </a:cubicBezTo>
                <a:cubicBezTo>
                  <a:pt x="5705" y="2581"/>
                  <a:pt x="5775" y="2581"/>
                  <a:pt x="5845" y="2540"/>
                </a:cubicBezTo>
                <a:cubicBezTo>
                  <a:pt x="6124" y="2470"/>
                  <a:pt x="6263" y="2330"/>
                  <a:pt x="6486" y="2177"/>
                </a:cubicBezTo>
                <a:cubicBezTo>
                  <a:pt x="6807" y="1954"/>
                  <a:pt x="7156" y="1884"/>
                  <a:pt x="7518" y="1870"/>
                </a:cubicBezTo>
                <a:cubicBezTo>
                  <a:pt x="7644" y="1870"/>
                  <a:pt x="7602" y="1689"/>
                  <a:pt x="7518" y="1675"/>
                </a:cubicBezTo>
                <a:cubicBezTo>
                  <a:pt x="7375" y="1644"/>
                  <a:pt x="7234" y="1628"/>
                  <a:pt x="7092" y="1628"/>
                </a:cubicBezTo>
                <a:cubicBezTo>
                  <a:pt x="6848" y="1628"/>
                  <a:pt x="6603" y="1675"/>
                  <a:pt x="6347" y="1772"/>
                </a:cubicBezTo>
                <a:cubicBezTo>
                  <a:pt x="6040" y="1898"/>
                  <a:pt x="5719" y="1982"/>
                  <a:pt x="5412" y="2023"/>
                </a:cubicBezTo>
                <a:cubicBezTo>
                  <a:pt x="5789" y="1842"/>
                  <a:pt x="6124" y="1605"/>
                  <a:pt x="6500" y="1479"/>
                </a:cubicBezTo>
                <a:cubicBezTo>
                  <a:pt x="6570" y="1479"/>
                  <a:pt x="6570" y="1270"/>
                  <a:pt x="6430" y="1256"/>
                </a:cubicBezTo>
                <a:lnTo>
                  <a:pt x="6403" y="1256"/>
                </a:lnTo>
                <a:cubicBezTo>
                  <a:pt x="6249" y="1256"/>
                  <a:pt x="6110" y="1256"/>
                  <a:pt x="5970" y="1298"/>
                </a:cubicBezTo>
                <a:cubicBezTo>
                  <a:pt x="5845" y="1326"/>
                  <a:pt x="5719" y="1368"/>
                  <a:pt x="5594" y="1410"/>
                </a:cubicBezTo>
                <a:cubicBezTo>
                  <a:pt x="5370" y="1521"/>
                  <a:pt x="5133" y="1647"/>
                  <a:pt x="4798" y="1731"/>
                </a:cubicBezTo>
                <a:cubicBezTo>
                  <a:pt x="4582" y="1793"/>
                  <a:pt x="4356" y="1828"/>
                  <a:pt x="4129" y="1828"/>
                </a:cubicBezTo>
                <a:cubicBezTo>
                  <a:pt x="3902" y="1828"/>
                  <a:pt x="3676" y="1793"/>
                  <a:pt x="3459" y="1717"/>
                </a:cubicBezTo>
                <a:cubicBezTo>
                  <a:pt x="3418" y="1689"/>
                  <a:pt x="3404" y="1689"/>
                  <a:pt x="3362" y="1675"/>
                </a:cubicBezTo>
                <a:cubicBezTo>
                  <a:pt x="3292" y="1647"/>
                  <a:pt x="3222" y="1605"/>
                  <a:pt x="3180" y="1591"/>
                </a:cubicBezTo>
                <a:cubicBezTo>
                  <a:pt x="2581" y="1312"/>
                  <a:pt x="2037" y="1033"/>
                  <a:pt x="1576" y="782"/>
                </a:cubicBezTo>
                <a:cubicBezTo>
                  <a:pt x="1102" y="545"/>
                  <a:pt x="712" y="350"/>
                  <a:pt x="433" y="210"/>
                </a:cubicBezTo>
                <a:cubicBezTo>
                  <a:pt x="154" y="71"/>
                  <a:pt x="0" y="1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8" name="Google Shape;3148;p29"/>
          <p:cNvSpPr/>
          <p:nvPr/>
        </p:nvSpPr>
        <p:spPr>
          <a:xfrm rot="8623613" flipH="1">
            <a:off x="7288278" y="485072"/>
            <a:ext cx="501611" cy="305519"/>
          </a:xfrm>
          <a:custGeom>
            <a:avLst/>
            <a:gdLst/>
            <a:ahLst/>
            <a:cxnLst/>
            <a:rect l="l" t="t" r="r" b="b"/>
            <a:pathLst>
              <a:path w="18204" h="11087" extrusionOk="0">
                <a:moveTo>
                  <a:pt x="14343" y="9648"/>
                </a:moveTo>
                <a:cubicBezTo>
                  <a:pt x="14351" y="9655"/>
                  <a:pt x="14358" y="9661"/>
                  <a:pt x="14357" y="9661"/>
                </a:cubicBezTo>
                <a:cubicBezTo>
                  <a:pt x="14356" y="9661"/>
                  <a:pt x="14351" y="9658"/>
                  <a:pt x="14340" y="9651"/>
                </a:cubicBezTo>
                <a:lnTo>
                  <a:pt x="14343" y="9648"/>
                </a:lnTo>
                <a:close/>
                <a:moveTo>
                  <a:pt x="7039" y="1"/>
                </a:moveTo>
                <a:cubicBezTo>
                  <a:pt x="7014" y="1"/>
                  <a:pt x="6986" y="4"/>
                  <a:pt x="6961" y="13"/>
                </a:cubicBezTo>
                <a:cubicBezTo>
                  <a:pt x="6836" y="26"/>
                  <a:pt x="6724" y="40"/>
                  <a:pt x="6613" y="82"/>
                </a:cubicBezTo>
                <a:cubicBezTo>
                  <a:pt x="6487" y="96"/>
                  <a:pt x="6389" y="124"/>
                  <a:pt x="6278" y="166"/>
                </a:cubicBezTo>
                <a:lnTo>
                  <a:pt x="5971" y="264"/>
                </a:lnTo>
                <a:cubicBezTo>
                  <a:pt x="5859" y="305"/>
                  <a:pt x="5762" y="361"/>
                  <a:pt x="5678" y="389"/>
                </a:cubicBezTo>
                <a:cubicBezTo>
                  <a:pt x="5566" y="431"/>
                  <a:pt x="5483" y="459"/>
                  <a:pt x="5371" y="515"/>
                </a:cubicBezTo>
                <a:cubicBezTo>
                  <a:pt x="5274" y="570"/>
                  <a:pt x="5190" y="598"/>
                  <a:pt x="5078" y="654"/>
                </a:cubicBezTo>
                <a:cubicBezTo>
                  <a:pt x="4883" y="738"/>
                  <a:pt x="4674" y="849"/>
                  <a:pt x="4492" y="933"/>
                </a:cubicBezTo>
                <a:cubicBezTo>
                  <a:pt x="2847" y="1645"/>
                  <a:pt x="1256" y="2677"/>
                  <a:pt x="1" y="4002"/>
                </a:cubicBezTo>
                <a:cubicBezTo>
                  <a:pt x="1" y="4002"/>
                  <a:pt x="71" y="3932"/>
                  <a:pt x="238" y="3793"/>
                </a:cubicBezTo>
                <a:cubicBezTo>
                  <a:pt x="308" y="3723"/>
                  <a:pt x="392" y="3639"/>
                  <a:pt x="489" y="3542"/>
                </a:cubicBezTo>
                <a:cubicBezTo>
                  <a:pt x="601" y="3458"/>
                  <a:pt x="726" y="3360"/>
                  <a:pt x="866" y="3235"/>
                </a:cubicBezTo>
                <a:cubicBezTo>
                  <a:pt x="1005" y="3109"/>
                  <a:pt x="1173" y="2984"/>
                  <a:pt x="1354" y="2872"/>
                </a:cubicBezTo>
                <a:cubicBezTo>
                  <a:pt x="1438" y="2802"/>
                  <a:pt x="1535" y="2746"/>
                  <a:pt x="1633" y="2677"/>
                </a:cubicBezTo>
                <a:cubicBezTo>
                  <a:pt x="1731" y="2607"/>
                  <a:pt x="1814" y="2537"/>
                  <a:pt x="1940" y="2467"/>
                </a:cubicBezTo>
                <a:cubicBezTo>
                  <a:pt x="2372" y="2189"/>
                  <a:pt x="2888" y="1910"/>
                  <a:pt x="3446" y="1631"/>
                </a:cubicBezTo>
                <a:cubicBezTo>
                  <a:pt x="4576" y="1101"/>
                  <a:pt x="5999" y="682"/>
                  <a:pt x="7575" y="570"/>
                </a:cubicBezTo>
                <a:cubicBezTo>
                  <a:pt x="7866" y="550"/>
                  <a:pt x="8162" y="539"/>
                  <a:pt x="8461" y="539"/>
                </a:cubicBezTo>
                <a:cubicBezTo>
                  <a:pt x="8965" y="539"/>
                  <a:pt x="9475" y="570"/>
                  <a:pt x="9974" y="640"/>
                </a:cubicBezTo>
                <a:cubicBezTo>
                  <a:pt x="10797" y="738"/>
                  <a:pt x="11620" y="933"/>
                  <a:pt x="12401" y="1226"/>
                </a:cubicBezTo>
                <a:cubicBezTo>
                  <a:pt x="13182" y="1505"/>
                  <a:pt x="13950" y="1868"/>
                  <a:pt x="14647" y="2314"/>
                </a:cubicBezTo>
                <a:cubicBezTo>
                  <a:pt x="15344" y="2746"/>
                  <a:pt x="16000" y="3235"/>
                  <a:pt x="16572" y="3779"/>
                </a:cubicBezTo>
                <a:cubicBezTo>
                  <a:pt x="16725" y="3890"/>
                  <a:pt x="16837" y="4058"/>
                  <a:pt x="16976" y="4197"/>
                </a:cubicBezTo>
                <a:lnTo>
                  <a:pt x="17018" y="4239"/>
                </a:lnTo>
                <a:lnTo>
                  <a:pt x="17060" y="4295"/>
                </a:lnTo>
                <a:lnTo>
                  <a:pt x="17144" y="4406"/>
                </a:lnTo>
                <a:cubicBezTo>
                  <a:pt x="17200" y="4476"/>
                  <a:pt x="17269" y="4546"/>
                  <a:pt x="17325" y="4630"/>
                </a:cubicBezTo>
                <a:cubicBezTo>
                  <a:pt x="17506" y="4936"/>
                  <a:pt x="17688" y="5257"/>
                  <a:pt x="17813" y="5592"/>
                </a:cubicBezTo>
                <a:cubicBezTo>
                  <a:pt x="17995" y="6094"/>
                  <a:pt x="18092" y="6596"/>
                  <a:pt x="18106" y="7071"/>
                </a:cubicBezTo>
                <a:cubicBezTo>
                  <a:pt x="18106" y="7921"/>
                  <a:pt x="17911" y="8758"/>
                  <a:pt x="17479" y="9512"/>
                </a:cubicBezTo>
                <a:cubicBezTo>
                  <a:pt x="17437" y="9567"/>
                  <a:pt x="17423" y="9609"/>
                  <a:pt x="17395" y="9665"/>
                </a:cubicBezTo>
                <a:cubicBezTo>
                  <a:pt x="17353" y="9721"/>
                  <a:pt x="17325" y="9777"/>
                  <a:pt x="17283" y="9804"/>
                </a:cubicBezTo>
                <a:lnTo>
                  <a:pt x="17186" y="9972"/>
                </a:lnTo>
                <a:cubicBezTo>
                  <a:pt x="17144" y="10014"/>
                  <a:pt x="17116" y="10069"/>
                  <a:pt x="17060" y="10125"/>
                </a:cubicBezTo>
                <a:cubicBezTo>
                  <a:pt x="16976" y="10223"/>
                  <a:pt x="16879" y="10321"/>
                  <a:pt x="16795" y="10418"/>
                </a:cubicBezTo>
                <a:lnTo>
                  <a:pt x="16656" y="10558"/>
                </a:lnTo>
                <a:cubicBezTo>
                  <a:pt x="16600" y="10600"/>
                  <a:pt x="16558" y="10641"/>
                  <a:pt x="16502" y="10683"/>
                </a:cubicBezTo>
                <a:cubicBezTo>
                  <a:pt x="16349" y="10767"/>
                  <a:pt x="16181" y="10837"/>
                  <a:pt x="16014" y="10892"/>
                </a:cubicBezTo>
                <a:cubicBezTo>
                  <a:pt x="15958" y="10906"/>
                  <a:pt x="15888" y="10920"/>
                  <a:pt x="15819" y="10920"/>
                </a:cubicBezTo>
                <a:cubicBezTo>
                  <a:pt x="15763" y="10920"/>
                  <a:pt x="15735" y="10934"/>
                  <a:pt x="15679" y="10934"/>
                </a:cubicBezTo>
                <a:lnTo>
                  <a:pt x="15540" y="10934"/>
                </a:lnTo>
                <a:cubicBezTo>
                  <a:pt x="15456" y="10934"/>
                  <a:pt x="15344" y="10920"/>
                  <a:pt x="15261" y="10906"/>
                </a:cubicBezTo>
                <a:cubicBezTo>
                  <a:pt x="15093" y="10865"/>
                  <a:pt x="14912" y="10823"/>
                  <a:pt x="14773" y="10711"/>
                </a:cubicBezTo>
                <a:cubicBezTo>
                  <a:pt x="14787" y="10711"/>
                  <a:pt x="14814" y="10711"/>
                  <a:pt x="14828" y="10697"/>
                </a:cubicBezTo>
                <a:cubicBezTo>
                  <a:pt x="14842" y="10697"/>
                  <a:pt x="14856" y="10683"/>
                  <a:pt x="14884" y="10669"/>
                </a:cubicBezTo>
                <a:cubicBezTo>
                  <a:pt x="14898" y="10669"/>
                  <a:pt x="14912" y="10641"/>
                  <a:pt x="14912" y="10627"/>
                </a:cubicBezTo>
                <a:cubicBezTo>
                  <a:pt x="14982" y="10530"/>
                  <a:pt x="14828" y="10404"/>
                  <a:pt x="14675" y="10209"/>
                </a:cubicBezTo>
                <a:cubicBezTo>
                  <a:pt x="14647" y="10195"/>
                  <a:pt x="14633" y="10153"/>
                  <a:pt x="14605" y="10139"/>
                </a:cubicBezTo>
                <a:lnTo>
                  <a:pt x="14577" y="10125"/>
                </a:lnTo>
                <a:lnTo>
                  <a:pt x="14577" y="10111"/>
                </a:lnTo>
                <a:lnTo>
                  <a:pt x="14577" y="10083"/>
                </a:lnTo>
                <a:cubicBezTo>
                  <a:pt x="14563" y="10069"/>
                  <a:pt x="14563" y="10056"/>
                  <a:pt x="14563" y="10042"/>
                </a:cubicBezTo>
                <a:cubicBezTo>
                  <a:pt x="14494" y="9930"/>
                  <a:pt x="14494" y="9902"/>
                  <a:pt x="14508" y="9846"/>
                </a:cubicBezTo>
                <a:cubicBezTo>
                  <a:pt x="14508" y="9832"/>
                  <a:pt x="14508" y="9804"/>
                  <a:pt x="14535" y="9791"/>
                </a:cubicBezTo>
                <a:cubicBezTo>
                  <a:pt x="14429" y="9710"/>
                  <a:pt x="14372" y="9668"/>
                  <a:pt x="14344" y="9647"/>
                </a:cubicBezTo>
                <a:lnTo>
                  <a:pt x="14344" y="9647"/>
                </a:lnTo>
                <a:lnTo>
                  <a:pt x="14354" y="9637"/>
                </a:lnTo>
                <a:cubicBezTo>
                  <a:pt x="14354" y="9627"/>
                  <a:pt x="14361" y="9611"/>
                  <a:pt x="14365" y="9611"/>
                </a:cubicBezTo>
                <a:cubicBezTo>
                  <a:pt x="14367" y="9611"/>
                  <a:pt x="14368" y="9614"/>
                  <a:pt x="14368" y="9623"/>
                </a:cubicBezTo>
                <a:lnTo>
                  <a:pt x="14410" y="9581"/>
                </a:lnTo>
                <a:cubicBezTo>
                  <a:pt x="14410" y="9581"/>
                  <a:pt x="14410" y="9567"/>
                  <a:pt x="14424" y="9567"/>
                </a:cubicBezTo>
                <a:lnTo>
                  <a:pt x="14424" y="9553"/>
                </a:lnTo>
                <a:cubicBezTo>
                  <a:pt x="14424" y="9525"/>
                  <a:pt x="14410" y="9512"/>
                  <a:pt x="14410" y="9498"/>
                </a:cubicBezTo>
                <a:cubicBezTo>
                  <a:pt x="14410" y="9498"/>
                  <a:pt x="14396" y="9484"/>
                  <a:pt x="14368" y="9484"/>
                </a:cubicBezTo>
                <a:cubicBezTo>
                  <a:pt x="14354" y="9484"/>
                  <a:pt x="14354" y="9456"/>
                  <a:pt x="14340" y="9456"/>
                </a:cubicBezTo>
                <a:lnTo>
                  <a:pt x="14284" y="9456"/>
                </a:lnTo>
                <a:cubicBezTo>
                  <a:pt x="14270" y="9456"/>
                  <a:pt x="14256" y="9456"/>
                  <a:pt x="14229" y="9484"/>
                </a:cubicBezTo>
                <a:cubicBezTo>
                  <a:pt x="14145" y="9512"/>
                  <a:pt x="14061" y="9595"/>
                  <a:pt x="13991" y="9721"/>
                </a:cubicBezTo>
                <a:cubicBezTo>
                  <a:pt x="13936" y="9832"/>
                  <a:pt x="13908" y="9944"/>
                  <a:pt x="13922" y="10069"/>
                </a:cubicBezTo>
                <a:cubicBezTo>
                  <a:pt x="13922" y="10195"/>
                  <a:pt x="13978" y="10334"/>
                  <a:pt x="14047" y="10432"/>
                </a:cubicBezTo>
                <a:cubicBezTo>
                  <a:pt x="14117" y="10558"/>
                  <a:pt x="14229" y="10627"/>
                  <a:pt x="14326" y="10711"/>
                </a:cubicBezTo>
                <a:lnTo>
                  <a:pt x="14480" y="10823"/>
                </a:lnTo>
                <a:cubicBezTo>
                  <a:pt x="14535" y="10851"/>
                  <a:pt x="14577" y="10878"/>
                  <a:pt x="14633" y="10906"/>
                </a:cubicBezTo>
                <a:cubicBezTo>
                  <a:pt x="14889" y="11030"/>
                  <a:pt x="15162" y="11087"/>
                  <a:pt x="15435" y="11087"/>
                </a:cubicBezTo>
                <a:cubicBezTo>
                  <a:pt x="15592" y="11087"/>
                  <a:pt x="15749" y="11068"/>
                  <a:pt x="15902" y="11032"/>
                </a:cubicBezTo>
                <a:cubicBezTo>
                  <a:pt x="16293" y="10962"/>
                  <a:pt x="16628" y="10753"/>
                  <a:pt x="16865" y="10488"/>
                </a:cubicBezTo>
                <a:cubicBezTo>
                  <a:pt x="17409" y="9916"/>
                  <a:pt x="17785" y="9219"/>
                  <a:pt x="17995" y="8465"/>
                </a:cubicBezTo>
                <a:cubicBezTo>
                  <a:pt x="18176" y="7824"/>
                  <a:pt x="18204" y="7154"/>
                  <a:pt x="18120" y="6513"/>
                </a:cubicBezTo>
                <a:cubicBezTo>
                  <a:pt x="18106" y="6429"/>
                  <a:pt x="18106" y="6359"/>
                  <a:pt x="18092" y="6275"/>
                </a:cubicBezTo>
                <a:cubicBezTo>
                  <a:pt x="18064" y="6178"/>
                  <a:pt x="18050" y="6108"/>
                  <a:pt x="18037" y="6024"/>
                </a:cubicBezTo>
                <a:cubicBezTo>
                  <a:pt x="18023" y="5941"/>
                  <a:pt x="17995" y="5871"/>
                  <a:pt x="17981" y="5773"/>
                </a:cubicBezTo>
                <a:cubicBezTo>
                  <a:pt x="17953" y="5690"/>
                  <a:pt x="17925" y="5620"/>
                  <a:pt x="17897" y="5536"/>
                </a:cubicBezTo>
                <a:cubicBezTo>
                  <a:pt x="17772" y="5187"/>
                  <a:pt x="17604" y="4867"/>
                  <a:pt x="17409" y="4546"/>
                </a:cubicBezTo>
                <a:cubicBezTo>
                  <a:pt x="17353" y="4448"/>
                  <a:pt x="17297" y="4378"/>
                  <a:pt x="17228" y="4309"/>
                </a:cubicBezTo>
                <a:lnTo>
                  <a:pt x="17144" y="4197"/>
                </a:lnTo>
                <a:lnTo>
                  <a:pt x="17116" y="4141"/>
                </a:lnTo>
                <a:lnTo>
                  <a:pt x="17060" y="4086"/>
                </a:lnTo>
                <a:cubicBezTo>
                  <a:pt x="16921" y="3946"/>
                  <a:pt x="16795" y="3793"/>
                  <a:pt x="16656" y="3667"/>
                </a:cubicBezTo>
                <a:cubicBezTo>
                  <a:pt x="16572" y="3583"/>
                  <a:pt x="16488" y="3500"/>
                  <a:pt x="16377" y="3402"/>
                </a:cubicBezTo>
                <a:cubicBezTo>
                  <a:pt x="16293" y="3318"/>
                  <a:pt x="16181" y="3249"/>
                  <a:pt x="16098" y="3165"/>
                </a:cubicBezTo>
                <a:lnTo>
                  <a:pt x="16098" y="3165"/>
                </a:lnTo>
                <a:cubicBezTo>
                  <a:pt x="16154" y="3221"/>
                  <a:pt x="16237" y="3263"/>
                  <a:pt x="16321" y="3318"/>
                </a:cubicBezTo>
                <a:cubicBezTo>
                  <a:pt x="16419" y="3374"/>
                  <a:pt x="16516" y="3444"/>
                  <a:pt x="16600" y="3514"/>
                </a:cubicBezTo>
                <a:cubicBezTo>
                  <a:pt x="16697" y="3569"/>
                  <a:pt x="16795" y="3639"/>
                  <a:pt x="16865" y="3667"/>
                </a:cubicBezTo>
                <a:cubicBezTo>
                  <a:pt x="16935" y="3723"/>
                  <a:pt x="17004" y="3751"/>
                  <a:pt x="17018" y="3751"/>
                </a:cubicBezTo>
                <a:cubicBezTo>
                  <a:pt x="17029" y="3754"/>
                  <a:pt x="17038" y="3756"/>
                  <a:pt x="17045" y="3756"/>
                </a:cubicBezTo>
                <a:cubicBezTo>
                  <a:pt x="17116" y="3756"/>
                  <a:pt x="16969" y="3564"/>
                  <a:pt x="16739" y="3360"/>
                </a:cubicBezTo>
                <a:cubicBezTo>
                  <a:pt x="16516" y="3123"/>
                  <a:pt x="16195" y="2886"/>
                  <a:pt x="16084" y="2774"/>
                </a:cubicBezTo>
                <a:cubicBezTo>
                  <a:pt x="15916" y="2663"/>
                  <a:pt x="15763" y="2537"/>
                  <a:pt x="15596" y="2426"/>
                </a:cubicBezTo>
                <a:cubicBezTo>
                  <a:pt x="15428" y="2328"/>
                  <a:pt x="15261" y="2216"/>
                  <a:pt x="15107" y="2133"/>
                </a:cubicBezTo>
                <a:lnTo>
                  <a:pt x="15107" y="2133"/>
                </a:lnTo>
                <a:cubicBezTo>
                  <a:pt x="15281" y="2197"/>
                  <a:pt x="15428" y="2235"/>
                  <a:pt x="15526" y="2235"/>
                </a:cubicBezTo>
                <a:cubicBezTo>
                  <a:pt x="15641" y="2235"/>
                  <a:pt x="15690" y="2183"/>
                  <a:pt x="15637" y="2063"/>
                </a:cubicBezTo>
                <a:cubicBezTo>
                  <a:pt x="15609" y="1979"/>
                  <a:pt x="15400" y="1826"/>
                  <a:pt x="15247" y="1756"/>
                </a:cubicBezTo>
                <a:cubicBezTo>
                  <a:pt x="14633" y="1477"/>
                  <a:pt x="13922" y="1212"/>
                  <a:pt x="13168" y="1003"/>
                </a:cubicBezTo>
                <a:cubicBezTo>
                  <a:pt x="12415" y="794"/>
                  <a:pt x="11634" y="612"/>
                  <a:pt x="10839" y="501"/>
                </a:cubicBezTo>
                <a:lnTo>
                  <a:pt x="11118" y="501"/>
                </a:lnTo>
                <a:cubicBezTo>
                  <a:pt x="11620" y="515"/>
                  <a:pt x="12206" y="584"/>
                  <a:pt x="12820" y="780"/>
                </a:cubicBezTo>
                <a:cubicBezTo>
                  <a:pt x="12854" y="788"/>
                  <a:pt x="12879" y="791"/>
                  <a:pt x="12897" y="791"/>
                </a:cubicBezTo>
                <a:cubicBezTo>
                  <a:pt x="12971" y="791"/>
                  <a:pt x="12900" y="727"/>
                  <a:pt x="12764" y="682"/>
                </a:cubicBezTo>
                <a:cubicBezTo>
                  <a:pt x="12624" y="640"/>
                  <a:pt x="12485" y="584"/>
                  <a:pt x="12332" y="529"/>
                </a:cubicBezTo>
                <a:cubicBezTo>
                  <a:pt x="12178" y="473"/>
                  <a:pt x="11997" y="445"/>
                  <a:pt x="11829" y="389"/>
                </a:cubicBezTo>
                <a:cubicBezTo>
                  <a:pt x="10964" y="163"/>
                  <a:pt x="10061" y="26"/>
                  <a:pt x="9217" y="26"/>
                </a:cubicBezTo>
                <a:cubicBezTo>
                  <a:pt x="9176" y="26"/>
                  <a:pt x="9136" y="26"/>
                  <a:pt x="9095" y="26"/>
                </a:cubicBezTo>
                <a:cubicBezTo>
                  <a:pt x="8426" y="40"/>
                  <a:pt x="7784" y="110"/>
                  <a:pt x="7157" y="236"/>
                </a:cubicBezTo>
                <a:cubicBezTo>
                  <a:pt x="6961" y="291"/>
                  <a:pt x="6766" y="319"/>
                  <a:pt x="6599" y="375"/>
                </a:cubicBezTo>
                <a:cubicBezTo>
                  <a:pt x="6613" y="361"/>
                  <a:pt x="6627" y="319"/>
                  <a:pt x="6668" y="305"/>
                </a:cubicBezTo>
                <a:cubicBezTo>
                  <a:pt x="6766" y="222"/>
                  <a:pt x="6878" y="124"/>
                  <a:pt x="7087" y="40"/>
                </a:cubicBezTo>
                <a:cubicBezTo>
                  <a:pt x="7146" y="21"/>
                  <a:pt x="7101" y="1"/>
                  <a:pt x="70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2FA68B48-AC69-4E9A-476A-DBEC6536A2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00" r="15589"/>
          <a:stretch/>
        </p:blipFill>
        <p:spPr>
          <a:xfrm>
            <a:off x="1312336" y="855583"/>
            <a:ext cx="2084007" cy="4177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87B1B7D-229D-B663-67B8-A4F26348B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100" y="696200"/>
            <a:ext cx="6774765" cy="2957768"/>
          </a:xfrm>
        </p:spPr>
        <p:txBody>
          <a:bodyPr/>
          <a:lstStyle/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*“…to pick the best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For under-purse as well as treasure chest” (ll.45-46)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*“I will not quarrel with virginity;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Let them be loaves of finest wheaten bread,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And we wives be hot barley loaf instead;” (ll. 148-50)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*“I will collect my tribute to the letter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Upon his flesh, while I remain his wife.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I have the power as long as I have life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Over my husband’s body, and not he.” (ll. 162-65)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*“Why should I try to please them, why take heed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Save for my profit and my joy indeed?” (ll. 219-20)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*“Thus shall ye Scold and keep the game in hand;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For there is no, and never was a man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Can swear as boldly as a woman can;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Or lie.” (ll. 232-35)—preemptively!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*Court of allies: “gossip” friend, maid, niece, “</a:t>
            </a:r>
            <a:r>
              <a:rPr lang="en-US" b="0" dirty="0" err="1">
                <a:latin typeface="Palatino Linotype" panose="02040502050505030304" pitchFamily="18" charset="0"/>
              </a:rPr>
              <a:t>Jankin</a:t>
            </a:r>
            <a:r>
              <a:rPr lang="en-US" b="0" dirty="0">
                <a:latin typeface="Palatino Linotype" panose="02040502050505030304" pitchFamily="18" charset="0"/>
              </a:rPr>
              <a:t>”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*“But by St. Joyce and God above, I paid him!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Of the same wood a bitter stick I made him.” (ll. 490-91)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BFB9B2-B870-01D4-8DC7-3115DAF58F20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713100" y="171800"/>
            <a:ext cx="7717800" cy="524400"/>
          </a:xfrm>
        </p:spPr>
        <p:txBody>
          <a:bodyPr/>
          <a:lstStyle/>
          <a:p>
            <a:r>
              <a:rPr lang="en-US" dirty="0"/>
              <a:t>Definition of “smart” wife</a:t>
            </a:r>
            <a:br>
              <a:rPr lang="en-US" dirty="0"/>
            </a:br>
            <a:endParaRPr lang="en-US" dirty="0"/>
          </a:p>
        </p:txBody>
      </p:sp>
      <p:grpSp>
        <p:nvGrpSpPr>
          <p:cNvPr id="7" name="Google Shape;3165;p30">
            <a:extLst>
              <a:ext uri="{FF2B5EF4-FFF2-40B4-BE49-F238E27FC236}">
                <a16:creationId xmlns:a16="http://schemas.microsoft.com/office/drawing/2014/main" id="{FF8CB00F-C769-5C07-6C4C-E9CFED05C285}"/>
              </a:ext>
            </a:extLst>
          </p:cNvPr>
          <p:cNvGrpSpPr/>
          <p:nvPr/>
        </p:nvGrpSpPr>
        <p:grpSpPr>
          <a:xfrm rot="10800000">
            <a:off x="1092698" y="83810"/>
            <a:ext cx="856439" cy="175980"/>
            <a:chOff x="1527378" y="4469336"/>
            <a:chExt cx="856439" cy="175980"/>
          </a:xfrm>
        </p:grpSpPr>
        <p:sp>
          <p:nvSpPr>
            <p:cNvPr id="8" name="Google Shape;3166;p30">
              <a:extLst>
                <a:ext uri="{FF2B5EF4-FFF2-40B4-BE49-F238E27FC236}">
                  <a16:creationId xmlns:a16="http://schemas.microsoft.com/office/drawing/2014/main" id="{F6F4501D-C519-FD59-8D2F-C98C5D0D3287}"/>
                </a:ext>
              </a:extLst>
            </p:cNvPr>
            <p:cNvSpPr/>
            <p:nvPr/>
          </p:nvSpPr>
          <p:spPr>
            <a:xfrm>
              <a:off x="1527378" y="4469336"/>
              <a:ext cx="856439" cy="175980"/>
            </a:xfrm>
            <a:custGeom>
              <a:avLst/>
              <a:gdLst/>
              <a:ahLst/>
              <a:cxnLst/>
              <a:rect l="l" t="t" r="r" b="b"/>
              <a:pathLst>
                <a:path w="19530" h="4013" extrusionOk="0">
                  <a:moveTo>
                    <a:pt x="92" y="1556"/>
                  </a:moveTo>
                  <a:cubicBezTo>
                    <a:pt x="62" y="1561"/>
                    <a:pt x="31" y="1566"/>
                    <a:pt x="1" y="1571"/>
                  </a:cubicBezTo>
                  <a:cubicBezTo>
                    <a:pt x="1" y="1571"/>
                    <a:pt x="33" y="1566"/>
                    <a:pt x="92" y="1556"/>
                  </a:cubicBezTo>
                  <a:close/>
                  <a:moveTo>
                    <a:pt x="19276" y="1"/>
                  </a:moveTo>
                  <a:cubicBezTo>
                    <a:pt x="19230" y="1"/>
                    <a:pt x="19178" y="12"/>
                    <a:pt x="19125" y="37"/>
                  </a:cubicBezTo>
                  <a:cubicBezTo>
                    <a:pt x="18985" y="107"/>
                    <a:pt x="18887" y="260"/>
                    <a:pt x="18818" y="455"/>
                  </a:cubicBezTo>
                  <a:cubicBezTo>
                    <a:pt x="18748" y="623"/>
                    <a:pt x="18664" y="804"/>
                    <a:pt x="18594" y="930"/>
                  </a:cubicBezTo>
                  <a:cubicBezTo>
                    <a:pt x="18553" y="958"/>
                    <a:pt x="18539" y="1013"/>
                    <a:pt x="18539" y="1027"/>
                  </a:cubicBezTo>
                  <a:lnTo>
                    <a:pt x="18497" y="1069"/>
                  </a:lnTo>
                  <a:cubicBezTo>
                    <a:pt x="18385" y="1167"/>
                    <a:pt x="18246" y="1278"/>
                    <a:pt x="18120" y="1362"/>
                  </a:cubicBezTo>
                  <a:cubicBezTo>
                    <a:pt x="18050" y="1418"/>
                    <a:pt x="17981" y="1446"/>
                    <a:pt x="17911" y="1502"/>
                  </a:cubicBezTo>
                  <a:cubicBezTo>
                    <a:pt x="17841" y="1557"/>
                    <a:pt x="17771" y="1585"/>
                    <a:pt x="17702" y="1641"/>
                  </a:cubicBezTo>
                  <a:cubicBezTo>
                    <a:pt x="16990" y="2073"/>
                    <a:pt x="16195" y="2422"/>
                    <a:pt x="15386" y="2631"/>
                  </a:cubicBezTo>
                  <a:cubicBezTo>
                    <a:pt x="14563" y="2841"/>
                    <a:pt x="13712" y="2924"/>
                    <a:pt x="12876" y="2924"/>
                  </a:cubicBezTo>
                  <a:cubicBezTo>
                    <a:pt x="12736" y="2924"/>
                    <a:pt x="12569" y="2924"/>
                    <a:pt x="12415" y="2910"/>
                  </a:cubicBezTo>
                  <a:cubicBezTo>
                    <a:pt x="12262" y="2896"/>
                    <a:pt x="12108" y="2896"/>
                    <a:pt x="11941" y="2882"/>
                  </a:cubicBezTo>
                  <a:cubicBezTo>
                    <a:pt x="11732" y="2855"/>
                    <a:pt x="11523" y="2841"/>
                    <a:pt x="11299" y="2813"/>
                  </a:cubicBezTo>
                  <a:cubicBezTo>
                    <a:pt x="11076" y="2771"/>
                    <a:pt x="10867" y="2757"/>
                    <a:pt x="10616" y="2715"/>
                  </a:cubicBezTo>
                  <a:cubicBezTo>
                    <a:pt x="10462" y="2687"/>
                    <a:pt x="10295" y="2673"/>
                    <a:pt x="10114" y="2631"/>
                  </a:cubicBezTo>
                  <a:cubicBezTo>
                    <a:pt x="9821" y="2576"/>
                    <a:pt x="9542" y="2534"/>
                    <a:pt x="9249" y="2478"/>
                  </a:cubicBezTo>
                  <a:cubicBezTo>
                    <a:pt x="9026" y="2436"/>
                    <a:pt x="8789" y="2394"/>
                    <a:pt x="8565" y="2338"/>
                  </a:cubicBezTo>
                  <a:cubicBezTo>
                    <a:pt x="8677" y="2338"/>
                    <a:pt x="8761" y="2324"/>
                    <a:pt x="8858" y="2297"/>
                  </a:cubicBezTo>
                  <a:cubicBezTo>
                    <a:pt x="9207" y="2213"/>
                    <a:pt x="9402" y="2073"/>
                    <a:pt x="9667" y="1906"/>
                  </a:cubicBezTo>
                  <a:cubicBezTo>
                    <a:pt x="9863" y="1780"/>
                    <a:pt x="10086" y="1697"/>
                    <a:pt x="10309" y="1641"/>
                  </a:cubicBezTo>
                  <a:cubicBezTo>
                    <a:pt x="10435" y="1599"/>
                    <a:pt x="10560" y="1585"/>
                    <a:pt x="10672" y="1571"/>
                  </a:cubicBezTo>
                  <a:cubicBezTo>
                    <a:pt x="10797" y="1557"/>
                    <a:pt x="10923" y="1557"/>
                    <a:pt x="11062" y="1529"/>
                  </a:cubicBezTo>
                  <a:cubicBezTo>
                    <a:pt x="11216" y="1515"/>
                    <a:pt x="11146" y="1362"/>
                    <a:pt x="11020" y="1348"/>
                  </a:cubicBezTo>
                  <a:cubicBezTo>
                    <a:pt x="10845" y="1327"/>
                    <a:pt x="10672" y="1316"/>
                    <a:pt x="10502" y="1316"/>
                  </a:cubicBezTo>
                  <a:cubicBezTo>
                    <a:pt x="10116" y="1316"/>
                    <a:pt x="9742" y="1372"/>
                    <a:pt x="9374" y="1488"/>
                  </a:cubicBezTo>
                  <a:cubicBezTo>
                    <a:pt x="9165" y="1557"/>
                    <a:pt x="8956" y="1599"/>
                    <a:pt x="8747" y="1655"/>
                  </a:cubicBezTo>
                  <a:cubicBezTo>
                    <a:pt x="8538" y="1711"/>
                    <a:pt x="8328" y="1767"/>
                    <a:pt x="8119" y="1780"/>
                  </a:cubicBezTo>
                  <a:cubicBezTo>
                    <a:pt x="8356" y="1669"/>
                    <a:pt x="8565" y="1557"/>
                    <a:pt x="8789" y="1446"/>
                  </a:cubicBezTo>
                  <a:cubicBezTo>
                    <a:pt x="9026" y="1348"/>
                    <a:pt x="9249" y="1236"/>
                    <a:pt x="9514" y="1167"/>
                  </a:cubicBezTo>
                  <a:cubicBezTo>
                    <a:pt x="9653" y="1111"/>
                    <a:pt x="9598" y="902"/>
                    <a:pt x="9402" y="902"/>
                  </a:cubicBezTo>
                  <a:lnTo>
                    <a:pt x="9347" y="902"/>
                  </a:lnTo>
                  <a:cubicBezTo>
                    <a:pt x="8858" y="902"/>
                    <a:pt x="8551" y="999"/>
                    <a:pt x="8231" y="1097"/>
                  </a:cubicBezTo>
                  <a:cubicBezTo>
                    <a:pt x="7938" y="1223"/>
                    <a:pt x="7645" y="1362"/>
                    <a:pt x="7226" y="1488"/>
                  </a:cubicBezTo>
                  <a:cubicBezTo>
                    <a:pt x="6772" y="1606"/>
                    <a:pt x="6319" y="1692"/>
                    <a:pt x="5819" y="1692"/>
                  </a:cubicBezTo>
                  <a:cubicBezTo>
                    <a:pt x="5674" y="1692"/>
                    <a:pt x="5525" y="1685"/>
                    <a:pt x="5371" y="1669"/>
                  </a:cubicBezTo>
                  <a:cubicBezTo>
                    <a:pt x="5315" y="1669"/>
                    <a:pt x="5287" y="1655"/>
                    <a:pt x="5246" y="1655"/>
                  </a:cubicBezTo>
                  <a:lnTo>
                    <a:pt x="4939" y="1599"/>
                  </a:lnTo>
                  <a:cubicBezTo>
                    <a:pt x="4032" y="1460"/>
                    <a:pt x="3153" y="1390"/>
                    <a:pt x="2428" y="1376"/>
                  </a:cubicBezTo>
                  <a:lnTo>
                    <a:pt x="1898" y="1376"/>
                  </a:lnTo>
                  <a:cubicBezTo>
                    <a:pt x="1731" y="1376"/>
                    <a:pt x="1577" y="1390"/>
                    <a:pt x="1438" y="1390"/>
                  </a:cubicBezTo>
                  <a:cubicBezTo>
                    <a:pt x="1284" y="1390"/>
                    <a:pt x="1145" y="1404"/>
                    <a:pt x="1019" y="1432"/>
                  </a:cubicBezTo>
                  <a:cubicBezTo>
                    <a:pt x="894" y="1446"/>
                    <a:pt x="768" y="1446"/>
                    <a:pt x="670" y="1460"/>
                  </a:cubicBezTo>
                  <a:cubicBezTo>
                    <a:pt x="400" y="1505"/>
                    <a:pt x="200" y="1538"/>
                    <a:pt x="92" y="1556"/>
                  </a:cubicBezTo>
                  <a:lnTo>
                    <a:pt x="92" y="1556"/>
                  </a:lnTo>
                  <a:cubicBezTo>
                    <a:pt x="365" y="1514"/>
                    <a:pt x="646" y="1496"/>
                    <a:pt x="926" y="1496"/>
                  </a:cubicBezTo>
                  <a:cubicBezTo>
                    <a:pt x="1263" y="1496"/>
                    <a:pt x="1600" y="1521"/>
                    <a:pt x="1926" y="1557"/>
                  </a:cubicBezTo>
                  <a:cubicBezTo>
                    <a:pt x="1940" y="1599"/>
                    <a:pt x="1996" y="1641"/>
                    <a:pt x="2065" y="1655"/>
                  </a:cubicBezTo>
                  <a:cubicBezTo>
                    <a:pt x="2219" y="1669"/>
                    <a:pt x="2358" y="1711"/>
                    <a:pt x="2512" y="1739"/>
                  </a:cubicBezTo>
                  <a:cubicBezTo>
                    <a:pt x="2651" y="1780"/>
                    <a:pt x="2791" y="1808"/>
                    <a:pt x="2916" y="1864"/>
                  </a:cubicBezTo>
                  <a:cubicBezTo>
                    <a:pt x="2930" y="1878"/>
                    <a:pt x="2944" y="1906"/>
                    <a:pt x="2986" y="1906"/>
                  </a:cubicBezTo>
                  <a:cubicBezTo>
                    <a:pt x="3014" y="1906"/>
                    <a:pt x="3042" y="1920"/>
                    <a:pt x="3070" y="1920"/>
                  </a:cubicBezTo>
                  <a:cubicBezTo>
                    <a:pt x="3125" y="1934"/>
                    <a:pt x="3181" y="1948"/>
                    <a:pt x="3223" y="1990"/>
                  </a:cubicBezTo>
                  <a:cubicBezTo>
                    <a:pt x="3279" y="2004"/>
                    <a:pt x="3321" y="2046"/>
                    <a:pt x="3363" y="2059"/>
                  </a:cubicBezTo>
                  <a:cubicBezTo>
                    <a:pt x="3460" y="2115"/>
                    <a:pt x="3544" y="2157"/>
                    <a:pt x="3628" y="2227"/>
                  </a:cubicBezTo>
                  <a:cubicBezTo>
                    <a:pt x="3781" y="2352"/>
                    <a:pt x="3921" y="2506"/>
                    <a:pt x="4032" y="2701"/>
                  </a:cubicBezTo>
                  <a:cubicBezTo>
                    <a:pt x="4144" y="2910"/>
                    <a:pt x="4269" y="2994"/>
                    <a:pt x="4520" y="3120"/>
                  </a:cubicBezTo>
                  <a:cubicBezTo>
                    <a:pt x="4660" y="3189"/>
                    <a:pt x="4813" y="3245"/>
                    <a:pt x="4995" y="3273"/>
                  </a:cubicBezTo>
                  <a:cubicBezTo>
                    <a:pt x="5162" y="3315"/>
                    <a:pt x="5343" y="3343"/>
                    <a:pt x="5511" y="3371"/>
                  </a:cubicBezTo>
                  <a:cubicBezTo>
                    <a:pt x="5887" y="3399"/>
                    <a:pt x="6250" y="3440"/>
                    <a:pt x="6585" y="3482"/>
                  </a:cubicBezTo>
                  <a:cubicBezTo>
                    <a:pt x="6595" y="3485"/>
                    <a:pt x="6605" y="3487"/>
                    <a:pt x="6614" y="3487"/>
                  </a:cubicBezTo>
                  <a:cubicBezTo>
                    <a:pt x="6684" y="3487"/>
                    <a:pt x="6686" y="3395"/>
                    <a:pt x="6599" y="3371"/>
                  </a:cubicBezTo>
                  <a:cubicBezTo>
                    <a:pt x="6459" y="3329"/>
                    <a:pt x="6320" y="3301"/>
                    <a:pt x="6180" y="3245"/>
                  </a:cubicBezTo>
                  <a:cubicBezTo>
                    <a:pt x="6041" y="3203"/>
                    <a:pt x="5901" y="3161"/>
                    <a:pt x="5776" y="3106"/>
                  </a:cubicBezTo>
                  <a:cubicBezTo>
                    <a:pt x="5762" y="3092"/>
                    <a:pt x="5720" y="3050"/>
                    <a:pt x="5678" y="3050"/>
                  </a:cubicBezTo>
                  <a:cubicBezTo>
                    <a:pt x="5650" y="3050"/>
                    <a:pt x="5622" y="3036"/>
                    <a:pt x="5608" y="3036"/>
                  </a:cubicBezTo>
                  <a:cubicBezTo>
                    <a:pt x="5483" y="2980"/>
                    <a:pt x="5357" y="2910"/>
                    <a:pt x="5232" y="2827"/>
                  </a:cubicBezTo>
                  <a:cubicBezTo>
                    <a:pt x="5009" y="2603"/>
                    <a:pt x="4799" y="2338"/>
                    <a:pt x="4534" y="2129"/>
                  </a:cubicBezTo>
                  <a:cubicBezTo>
                    <a:pt x="4465" y="2059"/>
                    <a:pt x="4423" y="1976"/>
                    <a:pt x="4325" y="1906"/>
                  </a:cubicBezTo>
                  <a:cubicBezTo>
                    <a:pt x="4283" y="1850"/>
                    <a:pt x="4213" y="1808"/>
                    <a:pt x="4144" y="1780"/>
                  </a:cubicBezTo>
                  <a:lnTo>
                    <a:pt x="4144" y="1780"/>
                  </a:lnTo>
                  <a:lnTo>
                    <a:pt x="4492" y="1808"/>
                  </a:lnTo>
                  <a:cubicBezTo>
                    <a:pt x="4604" y="1836"/>
                    <a:pt x="4716" y="1850"/>
                    <a:pt x="4841" y="1864"/>
                  </a:cubicBezTo>
                  <a:cubicBezTo>
                    <a:pt x="5064" y="1906"/>
                    <a:pt x="5301" y="1948"/>
                    <a:pt x="5539" y="1990"/>
                  </a:cubicBezTo>
                  <a:cubicBezTo>
                    <a:pt x="6933" y="2283"/>
                    <a:pt x="8342" y="2603"/>
                    <a:pt x="9765" y="2813"/>
                  </a:cubicBezTo>
                  <a:cubicBezTo>
                    <a:pt x="9974" y="2882"/>
                    <a:pt x="10183" y="2924"/>
                    <a:pt x="10421" y="2966"/>
                  </a:cubicBezTo>
                  <a:cubicBezTo>
                    <a:pt x="10616" y="3022"/>
                    <a:pt x="10797" y="3050"/>
                    <a:pt x="10965" y="3120"/>
                  </a:cubicBezTo>
                  <a:cubicBezTo>
                    <a:pt x="11132" y="3175"/>
                    <a:pt x="11271" y="3259"/>
                    <a:pt x="11411" y="3329"/>
                  </a:cubicBezTo>
                  <a:cubicBezTo>
                    <a:pt x="11550" y="3399"/>
                    <a:pt x="11662" y="3482"/>
                    <a:pt x="11815" y="3552"/>
                  </a:cubicBezTo>
                  <a:cubicBezTo>
                    <a:pt x="11955" y="3622"/>
                    <a:pt x="12108" y="3719"/>
                    <a:pt x="12262" y="3789"/>
                  </a:cubicBezTo>
                  <a:cubicBezTo>
                    <a:pt x="12318" y="3803"/>
                    <a:pt x="12373" y="3831"/>
                    <a:pt x="12415" y="3859"/>
                  </a:cubicBezTo>
                  <a:cubicBezTo>
                    <a:pt x="12471" y="3873"/>
                    <a:pt x="12541" y="3887"/>
                    <a:pt x="12597" y="3901"/>
                  </a:cubicBezTo>
                  <a:cubicBezTo>
                    <a:pt x="12708" y="3943"/>
                    <a:pt x="12834" y="3956"/>
                    <a:pt x="12959" y="3970"/>
                  </a:cubicBezTo>
                  <a:cubicBezTo>
                    <a:pt x="13085" y="3998"/>
                    <a:pt x="13224" y="3998"/>
                    <a:pt x="13364" y="4012"/>
                  </a:cubicBezTo>
                  <a:lnTo>
                    <a:pt x="13768" y="4012"/>
                  </a:lnTo>
                  <a:cubicBezTo>
                    <a:pt x="13908" y="3998"/>
                    <a:pt x="14047" y="3998"/>
                    <a:pt x="14187" y="3970"/>
                  </a:cubicBezTo>
                  <a:cubicBezTo>
                    <a:pt x="14256" y="3970"/>
                    <a:pt x="14326" y="3956"/>
                    <a:pt x="14396" y="3956"/>
                  </a:cubicBezTo>
                  <a:cubicBezTo>
                    <a:pt x="14452" y="3943"/>
                    <a:pt x="14535" y="3943"/>
                    <a:pt x="14605" y="3929"/>
                  </a:cubicBezTo>
                  <a:cubicBezTo>
                    <a:pt x="14745" y="3887"/>
                    <a:pt x="14856" y="3873"/>
                    <a:pt x="14996" y="3831"/>
                  </a:cubicBezTo>
                  <a:cubicBezTo>
                    <a:pt x="15121" y="3817"/>
                    <a:pt x="15261" y="3761"/>
                    <a:pt x="15386" y="3747"/>
                  </a:cubicBezTo>
                  <a:cubicBezTo>
                    <a:pt x="15518" y="3721"/>
                    <a:pt x="15488" y="3607"/>
                    <a:pt x="15366" y="3607"/>
                  </a:cubicBezTo>
                  <a:cubicBezTo>
                    <a:pt x="15359" y="3607"/>
                    <a:pt x="15352" y="3607"/>
                    <a:pt x="15344" y="3608"/>
                  </a:cubicBezTo>
                  <a:cubicBezTo>
                    <a:pt x="15261" y="3622"/>
                    <a:pt x="15163" y="3622"/>
                    <a:pt x="15065" y="3650"/>
                  </a:cubicBezTo>
                  <a:lnTo>
                    <a:pt x="14814" y="3650"/>
                  </a:lnTo>
                  <a:cubicBezTo>
                    <a:pt x="14647" y="3650"/>
                    <a:pt x="14494" y="3622"/>
                    <a:pt x="14354" y="3608"/>
                  </a:cubicBezTo>
                  <a:lnTo>
                    <a:pt x="13936" y="3510"/>
                  </a:lnTo>
                  <a:cubicBezTo>
                    <a:pt x="13796" y="3468"/>
                    <a:pt x="13671" y="3412"/>
                    <a:pt x="13531" y="3343"/>
                  </a:cubicBezTo>
                  <a:cubicBezTo>
                    <a:pt x="13378" y="3273"/>
                    <a:pt x="13155" y="3161"/>
                    <a:pt x="12959" y="3106"/>
                  </a:cubicBezTo>
                  <a:cubicBezTo>
                    <a:pt x="12917" y="3106"/>
                    <a:pt x="12903" y="3092"/>
                    <a:pt x="12876" y="3092"/>
                  </a:cubicBezTo>
                  <a:lnTo>
                    <a:pt x="13294" y="3092"/>
                  </a:lnTo>
                  <a:cubicBezTo>
                    <a:pt x="13433" y="3092"/>
                    <a:pt x="13573" y="3092"/>
                    <a:pt x="13712" y="3064"/>
                  </a:cubicBezTo>
                  <a:cubicBezTo>
                    <a:pt x="14159" y="3036"/>
                    <a:pt x="14633" y="3022"/>
                    <a:pt x="15079" y="2896"/>
                  </a:cubicBezTo>
                  <a:cubicBezTo>
                    <a:pt x="15191" y="2882"/>
                    <a:pt x="15289" y="2841"/>
                    <a:pt x="15400" y="2813"/>
                  </a:cubicBezTo>
                  <a:cubicBezTo>
                    <a:pt x="15498" y="2771"/>
                    <a:pt x="15609" y="2743"/>
                    <a:pt x="15735" y="2701"/>
                  </a:cubicBezTo>
                  <a:cubicBezTo>
                    <a:pt x="15847" y="2673"/>
                    <a:pt x="15986" y="2645"/>
                    <a:pt x="16112" y="2617"/>
                  </a:cubicBezTo>
                  <a:lnTo>
                    <a:pt x="16502" y="2492"/>
                  </a:lnTo>
                  <a:lnTo>
                    <a:pt x="16684" y="2436"/>
                  </a:lnTo>
                  <a:cubicBezTo>
                    <a:pt x="16753" y="2422"/>
                    <a:pt x="16809" y="2394"/>
                    <a:pt x="16879" y="2366"/>
                  </a:cubicBezTo>
                  <a:lnTo>
                    <a:pt x="17241" y="2227"/>
                  </a:lnTo>
                  <a:lnTo>
                    <a:pt x="17339" y="2199"/>
                  </a:lnTo>
                  <a:lnTo>
                    <a:pt x="17423" y="2157"/>
                  </a:lnTo>
                  <a:lnTo>
                    <a:pt x="17590" y="2073"/>
                  </a:lnTo>
                  <a:lnTo>
                    <a:pt x="17967" y="1906"/>
                  </a:lnTo>
                  <a:cubicBezTo>
                    <a:pt x="18190" y="1767"/>
                    <a:pt x="18427" y="1627"/>
                    <a:pt x="18636" y="1460"/>
                  </a:cubicBezTo>
                  <a:lnTo>
                    <a:pt x="18957" y="1209"/>
                  </a:lnTo>
                  <a:cubicBezTo>
                    <a:pt x="19013" y="1153"/>
                    <a:pt x="19041" y="1097"/>
                    <a:pt x="19097" y="1041"/>
                  </a:cubicBezTo>
                  <a:cubicBezTo>
                    <a:pt x="19152" y="999"/>
                    <a:pt x="19180" y="944"/>
                    <a:pt x="19222" y="888"/>
                  </a:cubicBezTo>
                  <a:cubicBezTo>
                    <a:pt x="19376" y="665"/>
                    <a:pt x="19473" y="441"/>
                    <a:pt x="19529" y="232"/>
                  </a:cubicBezTo>
                  <a:cubicBezTo>
                    <a:pt x="19529" y="190"/>
                    <a:pt x="19515" y="176"/>
                    <a:pt x="19501" y="162"/>
                  </a:cubicBezTo>
                  <a:cubicBezTo>
                    <a:pt x="19472" y="64"/>
                    <a:pt x="19387" y="1"/>
                    <a:pt x="19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7;p30">
              <a:extLst>
                <a:ext uri="{FF2B5EF4-FFF2-40B4-BE49-F238E27FC236}">
                  <a16:creationId xmlns:a16="http://schemas.microsoft.com/office/drawing/2014/main" id="{83B379BE-6DFA-42CA-CC55-3F931581CB85}"/>
                </a:ext>
              </a:extLst>
            </p:cNvPr>
            <p:cNvSpPr/>
            <p:nvPr/>
          </p:nvSpPr>
          <p:spPr>
            <a:xfrm>
              <a:off x="2038788" y="4601818"/>
              <a:ext cx="108272" cy="34337"/>
            </a:xfrm>
            <a:custGeom>
              <a:avLst/>
              <a:gdLst/>
              <a:ahLst/>
              <a:cxnLst/>
              <a:rect l="l" t="t" r="r" b="b"/>
              <a:pathLst>
                <a:path w="2469" h="783" extrusionOk="0">
                  <a:moveTo>
                    <a:pt x="0" y="1"/>
                  </a:moveTo>
                  <a:cubicBezTo>
                    <a:pt x="181" y="99"/>
                    <a:pt x="349" y="224"/>
                    <a:pt x="516" y="350"/>
                  </a:cubicBezTo>
                  <a:cubicBezTo>
                    <a:pt x="600" y="391"/>
                    <a:pt x="697" y="461"/>
                    <a:pt x="809" y="517"/>
                  </a:cubicBezTo>
                  <a:cubicBezTo>
                    <a:pt x="935" y="573"/>
                    <a:pt x="1046" y="629"/>
                    <a:pt x="1200" y="670"/>
                  </a:cubicBezTo>
                  <a:cubicBezTo>
                    <a:pt x="1381" y="726"/>
                    <a:pt x="1576" y="740"/>
                    <a:pt x="1771" y="768"/>
                  </a:cubicBezTo>
                  <a:cubicBezTo>
                    <a:pt x="1869" y="768"/>
                    <a:pt x="1953" y="782"/>
                    <a:pt x="2064" y="782"/>
                  </a:cubicBezTo>
                  <a:cubicBezTo>
                    <a:pt x="2148" y="782"/>
                    <a:pt x="2260" y="768"/>
                    <a:pt x="2357" y="768"/>
                  </a:cubicBezTo>
                  <a:cubicBezTo>
                    <a:pt x="2399" y="740"/>
                    <a:pt x="2427" y="740"/>
                    <a:pt x="2469" y="726"/>
                  </a:cubicBezTo>
                  <a:cubicBezTo>
                    <a:pt x="2288" y="657"/>
                    <a:pt x="2120" y="601"/>
                    <a:pt x="1967" y="517"/>
                  </a:cubicBezTo>
                  <a:cubicBezTo>
                    <a:pt x="1799" y="447"/>
                    <a:pt x="1646" y="364"/>
                    <a:pt x="1493" y="266"/>
                  </a:cubicBezTo>
                  <a:cubicBezTo>
                    <a:pt x="1381" y="224"/>
                    <a:pt x="1241" y="154"/>
                    <a:pt x="1130" y="113"/>
                  </a:cubicBezTo>
                  <a:cubicBezTo>
                    <a:pt x="1004" y="85"/>
                    <a:pt x="865" y="57"/>
                    <a:pt x="725" y="29"/>
                  </a:cubicBezTo>
                  <a:cubicBezTo>
                    <a:pt x="558" y="29"/>
                    <a:pt x="418" y="15"/>
                    <a:pt x="265" y="15"/>
                  </a:cubicBezTo>
                  <a:cubicBezTo>
                    <a:pt x="181" y="15"/>
                    <a:pt x="98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3162;p30">
            <a:extLst>
              <a:ext uri="{FF2B5EF4-FFF2-40B4-BE49-F238E27FC236}">
                <a16:creationId xmlns:a16="http://schemas.microsoft.com/office/drawing/2014/main" id="{BEFD7D7F-CCC0-1724-F6C3-6FBA98A4CC1E}"/>
              </a:ext>
            </a:extLst>
          </p:cNvPr>
          <p:cNvGrpSpPr/>
          <p:nvPr/>
        </p:nvGrpSpPr>
        <p:grpSpPr>
          <a:xfrm>
            <a:off x="7147571" y="520220"/>
            <a:ext cx="856439" cy="175980"/>
            <a:chOff x="1527378" y="4469336"/>
            <a:chExt cx="856439" cy="175980"/>
          </a:xfrm>
        </p:grpSpPr>
        <p:sp>
          <p:nvSpPr>
            <p:cNvPr id="11" name="Google Shape;3163;p30">
              <a:extLst>
                <a:ext uri="{FF2B5EF4-FFF2-40B4-BE49-F238E27FC236}">
                  <a16:creationId xmlns:a16="http://schemas.microsoft.com/office/drawing/2014/main" id="{3BE17503-2054-5DC8-6965-183674105026}"/>
                </a:ext>
              </a:extLst>
            </p:cNvPr>
            <p:cNvSpPr/>
            <p:nvPr/>
          </p:nvSpPr>
          <p:spPr>
            <a:xfrm>
              <a:off x="1527378" y="4469336"/>
              <a:ext cx="856439" cy="175980"/>
            </a:xfrm>
            <a:custGeom>
              <a:avLst/>
              <a:gdLst/>
              <a:ahLst/>
              <a:cxnLst/>
              <a:rect l="l" t="t" r="r" b="b"/>
              <a:pathLst>
                <a:path w="19530" h="4013" extrusionOk="0">
                  <a:moveTo>
                    <a:pt x="92" y="1556"/>
                  </a:moveTo>
                  <a:cubicBezTo>
                    <a:pt x="62" y="1561"/>
                    <a:pt x="31" y="1566"/>
                    <a:pt x="1" y="1571"/>
                  </a:cubicBezTo>
                  <a:cubicBezTo>
                    <a:pt x="1" y="1571"/>
                    <a:pt x="33" y="1566"/>
                    <a:pt x="92" y="1556"/>
                  </a:cubicBezTo>
                  <a:close/>
                  <a:moveTo>
                    <a:pt x="19276" y="1"/>
                  </a:moveTo>
                  <a:cubicBezTo>
                    <a:pt x="19230" y="1"/>
                    <a:pt x="19178" y="12"/>
                    <a:pt x="19125" y="37"/>
                  </a:cubicBezTo>
                  <a:cubicBezTo>
                    <a:pt x="18985" y="107"/>
                    <a:pt x="18887" y="260"/>
                    <a:pt x="18818" y="455"/>
                  </a:cubicBezTo>
                  <a:cubicBezTo>
                    <a:pt x="18748" y="623"/>
                    <a:pt x="18664" y="804"/>
                    <a:pt x="18594" y="930"/>
                  </a:cubicBezTo>
                  <a:cubicBezTo>
                    <a:pt x="18553" y="958"/>
                    <a:pt x="18539" y="1013"/>
                    <a:pt x="18539" y="1027"/>
                  </a:cubicBezTo>
                  <a:lnTo>
                    <a:pt x="18497" y="1069"/>
                  </a:lnTo>
                  <a:cubicBezTo>
                    <a:pt x="18385" y="1167"/>
                    <a:pt x="18246" y="1278"/>
                    <a:pt x="18120" y="1362"/>
                  </a:cubicBezTo>
                  <a:cubicBezTo>
                    <a:pt x="18050" y="1418"/>
                    <a:pt x="17981" y="1446"/>
                    <a:pt x="17911" y="1502"/>
                  </a:cubicBezTo>
                  <a:cubicBezTo>
                    <a:pt x="17841" y="1557"/>
                    <a:pt x="17771" y="1585"/>
                    <a:pt x="17702" y="1641"/>
                  </a:cubicBezTo>
                  <a:cubicBezTo>
                    <a:pt x="16990" y="2073"/>
                    <a:pt x="16195" y="2422"/>
                    <a:pt x="15386" y="2631"/>
                  </a:cubicBezTo>
                  <a:cubicBezTo>
                    <a:pt x="14563" y="2841"/>
                    <a:pt x="13712" y="2924"/>
                    <a:pt x="12876" y="2924"/>
                  </a:cubicBezTo>
                  <a:cubicBezTo>
                    <a:pt x="12736" y="2924"/>
                    <a:pt x="12569" y="2924"/>
                    <a:pt x="12415" y="2910"/>
                  </a:cubicBezTo>
                  <a:cubicBezTo>
                    <a:pt x="12262" y="2896"/>
                    <a:pt x="12108" y="2896"/>
                    <a:pt x="11941" y="2882"/>
                  </a:cubicBezTo>
                  <a:cubicBezTo>
                    <a:pt x="11732" y="2855"/>
                    <a:pt x="11523" y="2841"/>
                    <a:pt x="11299" y="2813"/>
                  </a:cubicBezTo>
                  <a:cubicBezTo>
                    <a:pt x="11076" y="2771"/>
                    <a:pt x="10867" y="2757"/>
                    <a:pt x="10616" y="2715"/>
                  </a:cubicBezTo>
                  <a:cubicBezTo>
                    <a:pt x="10462" y="2687"/>
                    <a:pt x="10295" y="2673"/>
                    <a:pt x="10114" y="2631"/>
                  </a:cubicBezTo>
                  <a:cubicBezTo>
                    <a:pt x="9821" y="2576"/>
                    <a:pt x="9542" y="2534"/>
                    <a:pt x="9249" y="2478"/>
                  </a:cubicBezTo>
                  <a:cubicBezTo>
                    <a:pt x="9026" y="2436"/>
                    <a:pt x="8789" y="2394"/>
                    <a:pt x="8565" y="2338"/>
                  </a:cubicBezTo>
                  <a:cubicBezTo>
                    <a:pt x="8677" y="2338"/>
                    <a:pt x="8761" y="2324"/>
                    <a:pt x="8858" y="2297"/>
                  </a:cubicBezTo>
                  <a:cubicBezTo>
                    <a:pt x="9207" y="2213"/>
                    <a:pt x="9402" y="2073"/>
                    <a:pt x="9667" y="1906"/>
                  </a:cubicBezTo>
                  <a:cubicBezTo>
                    <a:pt x="9863" y="1780"/>
                    <a:pt x="10086" y="1697"/>
                    <a:pt x="10309" y="1641"/>
                  </a:cubicBezTo>
                  <a:cubicBezTo>
                    <a:pt x="10435" y="1599"/>
                    <a:pt x="10560" y="1585"/>
                    <a:pt x="10672" y="1571"/>
                  </a:cubicBezTo>
                  <a:cubicBezTo>
                    <a:pt x="10797" y="1557"/>
                    <a:pt x="10923" y="1557"/>
                    <a:pt x="11062" y="1529"/>
                  </a:cubicBezTo>
                  <a:cubicBezTo>
                    <a:pt x="11216" y="1515"/>
                    <a:pt x="11146" y="1362"/>
                    <a:pt x="11020" y="1348"/>
                  </a:cubicBezTo>
                  <a:cubicBezTo>
                    <a:pt x="10845" y="1327"/>
                    <a:pt x="10672" y="1316"/>
                    <a:pt x="10502" y="1316"/>
                  </a:cubicBezTo>
                  <a:cubicBezTo>
                    <a:pt x="10116" y="1316"/>
                    <a:pt x="9742" y="1372"/>
                    <a:pt x="9374" y="1488"/>
                  </a:cubicBezTo>
                  <a:cubicBezTo>
                    <a:pt x="9165" y="1557"/>
                    <a:pt x="8956" y="1599"/>
                    <a:pt x="8747" y="1655"/>
                  </a:cubicBezTo>
                  <a:cubicBezTo>
                    <a:pt x="8538" y="1711"/>
                    <a:pt x="8328" y="1767"/>
                    <a:pt x="8119" y="1780"/>
                  </a:cubicBezTo>
                  <a:cubicBezTo>
                    <a:pt x="8356" y="1669"/>
                    <a:pt x="8565" y="1557"/>
                    <a:pt x="8789" y="1446"/>
                  </a:cubicBezTo>
                  <a:cubicBezTo>
                    <a:pt x="9026" y="1348"/>
                    <a:pt x="9249" y="1236"/>
                    <a:pt x="9514" y="1167"/>
                  </a:cubicBezTo>
                  <a:cubicBezTo>
                    <a:pt x="9653" y="1111"/>
                    <a:pt x="9598" y="902"/>
                    <a:pt x="9402" y="902"/>
                  </a:cubicBezTo>
                  <a:lnTo>
                    <a:pt x="9347" y="902"/>
                  </a:lnTo>
                  <a:cubicBezTo>
                    <a:pt x="8858" y="902"/>
                    <a:pt x="8551" y="999"/>
                    <a:pt x="8231" y="1097"/>
                  </a:cubicBezTo>
                  <a:cubicBezTo>
                    <a:pt x="7938" y="1223"/>
                    <a:pt x="7645" y="1362"/>
                    <a:pt x="7226" y="1488"/>
                  </a:cubicBezTo>
                  <a:cubicBezTo>
                    <a:pt x="6772" y="1606"/>
                    <a:pt x="6319" y="1692"/>
                    <a:pt x="5819" y="1692"/>
                  </a:cubicBezTo>
                  <a:cubicBezTo>
                    <a:pt x="5674" y="1692"/>
                    <a:pt x="5525" y="1685"/>
                    <a:pt x="5371" y="1669"/>
                  </a:cubicBezTo>
                  <a:cubicBezTo>
                    <a:pt x="5315" y="1669"/>
                    <a:pt x="5287" y="1655"/>
                    <a:pt x="5246" y="1655"/>
                  </a:cubicBezTo>
                  <a:lnTo>
                    <a:pt x="4939" y="1599"/>
                  </a:lnTo>
                  <a:cubicBezTo>
                    <a:pt x="4032" y="1460"/>
                    <a:pt x="3153" y="1390"/>
                    <a:pt x="2428" y="1376"/>
                  </a:cubicBezTo>
                  <a:lnTo>
                    <a:pt x="1898" y="1376"/>
                  </a:lnTo>
                  <a:cubicBezTo>
                    <a:pt x="1731" y="1376"/>
                    <a:pt x="1577" y="1390"/>
                    <a:pt x="1438" y="1390"/>
                  </a:cubicBezTo>
                  <a:cubicBezTo>
                    <a:pt x="1284" y="1390"/>
                    <a:pt x="1145" y="1404"/>
                    <a:pt x="1019" y="1432"/>
                  </a:cubicBezTo>
                  <a:cubicBezTo>
                    <a:pt x="894" y="1446"/>
                    <a:pt x="768" y="1446"/>
                    <a:pt x="670" y="1460"/>
                  </a:cubicBezTo>
                  <a:cubicBezTo>
                    <a:pt x="400" y="1505"/>
                    <a:pt x="200" y="1538"/>
                    <a:pt x="92" y="1556"/>
                  </a:cubicBezTo>
                  <a:lnTo>
                    <a:pt x="92" y="1556"/>
                  </a:lnTo>
                  <a:cubicBezTo>
                    <a:pt x="365" y="1514"/>
                    <a:pt x="646" y="1496"/>
                    <a:pt x="926" y="1496"/>
                  </a:cubicBezTo>
                  <a:cubicBezTo>
                    <a:pt x="1263" y="1496"/>
                    <a:pt x="1600" y="1521"/>
                    <a:pt x="1926" y="1557"/>
                  </a:cubicBezTo>
                  <a:cubicBezTo>
                    <a:pt x="1940" y="1599"/>
                    <a:pt x="1996" y="1641"/>
                    <a:pt x="2065" y="1655"/>
                  </a:cubicBezTo>
                  <a:cubicBezTo>
                    <a:pt x="2219" y="1669"/>
                    <a:pt x="2358" y="1711"/>
                    <a:pt x="2512" y="1739"/>
                  </a:cubicBezTo>
                  <a:cubicBezTo>
                    <a:pt x="2651" y="1780"/>
                    <a:pt x="2791" y="1808"/>
                    <a:pt x="2916" y="1864"/>
                  </a:cubicBezTo>
                  <a:cubicBezTo>
                    <a:pt x="2930" y="1878"/>
                    <a:pt x="2944" y="1906"/>
                    <a:pt x="2986" y="1906"/>
                  </a:cubicBezTo>
                  <a:cubicBezTo>
                    <a:pt x="3014" y="1906"/>
                    <a:pt x="3042" y="1920"/>
                    <a:pt x="3070" y="1920"/>
                  </a:cubicBezTo>
                  <a:cubicBezTo>
                    <a:pt x="3125" y="1934"/>
                    <a:pt x="3181" y="1948"/>
                    <a:pt x="3223" y="1990"/>
                  </a:cubicBezTo>
                  <a:cubicBezTo>
                    <a:pt x="3279" y="2004"/>
                    <a:pt x="3321" y="2046"/>
                    <a:pt x="3363" y="2059"/>
                  </a:cubicBezTo>
                  <a:cubicBezTo>
                    <a:pt x="3460" y="2115"/>
                    <a:pt x="3544" y="2157"/>
                    <a:pt x="3628" y="2227"/>
                  </a:cubicBezTo>
                  <a:cubicBezTo>
                    <a:pt x="3781" y="2352"/>
                    <a:pt x="3921" y="2506"/>
                    <a:pt x="4032" y="2701"/>
                  </a:cubicBezTo>
                  <a:cubicBezTo>
                    <a:pt x="4144" y="2910"/>
                    <a:pt x="4269" y="2994"/>
                    <a:pt x="4520" y="3120"/>
                  </a:cubicBezTo>
                  <a:cubicBezTo>
                    <a:pt x="4660" y="3189"/>
                    <a:pt x="4813" y="3245"/>
                    <a:pt x="4995" y="3273"/>
                  </a:cubicBezTo>
                  <a:cubicBezTo>
                    <a:pt x="5162" y="3315"/>
                    <a:pt x="5343" y="3343"/>
                    <a:pt x="5511" y="3371"/>
                  </a:cubicBezTo>
                  <a:cubicBezTo>
                    <a:pt x="5887" y="3399"/>
                    <a:pt x="6250" y="3440"/>
                    <a:pt x="6585" y="3482"/>
                  </a:cubicBezTo>
                  <a:cubicBezTo>
                    <a:pt x="6595" y="3485"/>
                    <a:pt x="6605" y="3487"/>
                    <a:pt x="6614" y="3487"/>
                  </a:cubicBezTo>
                  <a:cubicBezTo>
                    <a:pt x="6684" y="3487"/>
                    <a:pt x="6686" y="3395"/>
                    <a:pt x="6599" y="3371"/>
                  </a:cubicBezTo>
                  <a:cubicBezTo>
                    <a:pt x="6459" y="3329"/>
                    <a:pt x="6320" y="3301"/>
                    <a:pt x="6180" y="3245"/>
                  </a:cubicBezTo>
                  <a:cubicBezTo>
                    <a:pt x="6041" y="3203"/>
                    <a:pt x="5901" y="3161"/>
                    <a:pt x="5776" y="3106"/>
                  </a:cubicBezTo>
                  <a:cubicBezTo>
                    <a:pt x="5762" y="3092"/>
                    <a:pt x="5720" y="3050"/>
                    <a:pt x="5678" y="3050"/>
                  </a:cubicBezTo>
                  <a:cubicBezTo>
                    <a:pt x="5650" y="3050"/>
                    <a:pt x="5622" y="3036"/>
                    <a:pt x="5608" y="3036"/>
                  </a:cubicBezTo>
                  <a:cubicBezTo>
                    <a:pt x="5483" y="2980"/>
                    <a:pt x="5357" y="2910"/>
                    <a:pt x="5232" y="2827"/>
                  </a:cubicBezTo>
                  <a:cubicBezTo>
                    <a:pt x="5009" y="2603"/>
                    <a:pt x="4799" y="2338"/>
                    <a:pt x="4534" y="2129"/>
                  </a:cubicBezTo>
                  <a:cubicBezTo>
                    <a:pt x="4465" y="2059"/>
                    <a:pt x="4423" y="1976"/>
                    <a:pt x="4325" y="1906"/>
                  </a:cubicBezTo>
                  <a:cubicBezTo>
                    <a:pt x="4283" y="1850"/>
                    <a:pt x="4213" y="1808"/>
                    <a:pt x="4144" y="1780"/>
                  </a:cubicBezTo>
                  <a:lnTo>
                    <a:pt x="4144" y="1780"/>
                  </a:lnTo>
                  <a:lnTo>
                    <a:pt x="4492" y="1808"/>
                  </a:lnTo>
                  <a:cubicBezTo>
                    <a:pt x="4604" y="1836"/>
                    <a:pt x="4716" y="1850"/>
                    <a:pt x="4841" y="1864"/>
                  </a:cubicBezTo>
                  <a:cubicBezTo>
                    <a:pt x="5064" y="1906"/>
                    <a:pt x="5301" y="1948"/>
                    <a:pt x="5539" y="1990"/>
                  </a:cubicBezTo>
                  <a:cubicBezTo>
                    <a:pt x="6933" y="2283"/>
                    <a:pt x="8342" y="2603"/>
                    <a:pt x="9765" y="2813"/>
                  </a:cubicBezTo>
                  <a:cubicBezTo>
                    <a:pt x="9974" y="2882"/>
                    <a:pt x="10183" y="2924"/>
                    <a:pt x="10421" y="2966"/>
                  </a:cubicBezTo>
                  <a:cubicBezTo>
                    <a:pt x="10616" y="3022"/>
                    <a:pt x="10797" y="3050"/>
                    <a:pt x="10965" y="3120"/>
                  </a:cubicBezTo>
                  <a:cubicBezTo>
                    <a:pt x="11132" y="3175"/>
                    <a:pt x="11271" y="3259"/>
                    <a:pt x="11411" y="3329"/>
                  </a:cubicBezTo>
                  <a:cubicBezTo>
                    <a:pt x="11550" y="3399"/>
                    <a:pt x="11662" y="3482"/>
                    <a:pt x="11815" y="3552"/>
                  </a:cubicBezTo>
                  <a:cubicBezTo>
                    <a:pt x="11955" y="3622"/>
                    <a:pt x="12108" y="3719"/>
                    <a:pt x="12262" y="3789"/>
                  </a:cubicBezTo>
                  <a:cubicBezTo>
                    <a:pt x="12318" y="3803"/>
                    <a:pt x="12373" y="3831"/>
                    <a:pt x="12415" y="3859"/>
                  </a:cubicBezTo>
                  <a:cubicBezTo>
                    <a:pt x="12471" y="3873"/>
                    <a:pt x="12541" y="3887"/>
                    <a:pt x="12597" y="3901"/>
                  </a:cubicBezTo>
                  <a:cubicBezTo>
                    <a:pt x="12708" y="3943"/>
                    <a:pt x="12834" y="3956"/>
                    <a:pt x="12959" y="3970"/>
                  </a:cubicBezTo>
                  <a:cubicBezTo>
                    <a:pt x="13085" y="3998"/>
                    <a:pt x="13224" y="3998"/>
                    <a:pt x="13364" y="4012"/>
                  </a:cubicBezTo>
                  <a:lnTo>
                    <a:pt x="13768" y="4012"/>
                  </a:lnTo>
                  <a:cubicBezTo>
                    <a:pt x="13908" y="3998"/>
                    <a:pt x="14047" y="3998"/>
                    <a:pt x="14187" y="3970"/>
                  </a:cubicBezTo>
                  <a:cubicBezTo>
                    <a:pt x="14256" y="3970"/>
                    <a:pt x="14326" y="3956"/>
                    <a:pt x="14396" y="3956"/>
                  </a:cubicBezTo>
                  <a:cubicBezTo>
                    <a:pt x="14452" y="3943"/>
                    <a:pt x="14535" y="3943"/>
                    <a:pt x="14605" y="3929"/>
                  </a:cubicBezTo>
                  <a:cubicBezTo>
                    <a:pt x="14745" y="3887"/>
                    <a:pt x="14856" y="3873"/>
                    <a:pt x="14996" y="3831"/>
                  </a:cubicBezTo>
                  <a:cubicBezTo>
                    <a:pt x="15121" y="3817"/>
                    <a:pt x="15261" y="3761"/>
                    <a:pt x="15386" y="3747"/>
                  </a:cubicBezTo>
                  <a:cubicBezTo>
                    <a:pt x="15518" y="3721"/>
                    <a:pt x="15488" y="3607"/>
                    <a:pt x="15366" y="3607"/>
                  </a:cubicBezTo>
                  <a:cubicBezTo>
                    <a:pt x="15359" y="3607"/>
                    <a:pt x="15352" y="3607"/>
                    <a:pt x="15344" y="3608"/>
                  </a:cubicBezTo>
                  <a:cubicBezTo>
                    <a:pt x="15261" y="3622"/>
                    <a:pt x="15163" y="3622"/>
                    <a:pt x="15065" y="3650"/>
                  </a:cubicBezTo>
                  <a:lnTo>
                    <a:pt x="14814" y="3650"/>
                  </a:lnTo>
                  <a:cubicBezTo>
                    <a:pt x="14647" y="3650"/>
                    <a:pt x="14494" y="3622"/>
                    <a:pt x="14354" y="3608"/>
                  </a:cubicBezTo>
                  <a:lnTo>
                    <a:pt x="13936" y="3510"/>
                  </a:lnTo>
                  <a:cubicBezTo>
                    <a:pt x="13796" y="3468"/>
                    <a:pt x="13671" y="3412"/>
                    <a:pt x="13531" y="3343"/>
                  </a:cubicBezTo>
                  <a:cubicBezTo>
                    <a:pt x="13378" y="3273"/>
                    <a:pt x="13155" y="3161"/>
                    <a:pt x="12959" y="3106"/>
                  </a:cubicBezTo>
                  <a:cubicBezTo>
                    <a:pt x="12917" y="3106"/>
                    <a:pt x="12903" y="3092"/>
                    <a:pt x="12876" y="3092"/>
                  </a:cubicBezTo>
                  <a:lnTo>
                    <a:pt x="13294" y="3092"/>
                  </a:lnTo>
                  <a:cubicBezTo>
                    <a:pt x="13433" y="3092"/>
                    <a:pt x="13573" y="3092"/>
                    <a:pt x="13712" y="3064"/>
                  </a:cubicBezTo>
                  <a:cubicBezTo>
                    <a:pt x="14159" y="3036"/>
                    <a:pt x="14633" y="3022"/>
                    <a:pt x="15079" y="2896"/>
                  </a:cubicBezTo>
                  <a:cubicBezTo>
                    <a:pt x="15191" y="2882"/>
                    <a:pt x="15289" y="2841"/>
                    <a:pt x="15400" y="2813"/>
                  </a:cubicBezTo>
                  <a:cubicBezTo>
                    <a:pt x="15498" y="2771"/>
                    <a:pt x="15609" y="2743"/>
                    <a:pt x="15735" y="2701"/>
                  </a:cubicBezTo>
                  <a:cubicBezTo>
                    <a:pt x="15847" y="2673"/>
                    <a:pt x="15986" y="2645"/>
                    <a:pt x="16112" y="2617"/>
                  </a:cubicBezTo>
                  <a:lnTo>
                    <a:pt x="16502" y="2492"/>
                  </a:lnTo>
                  <a:lnTo>
                    <a:pt x="16684" y="2436"/>
                  </a:lnTo>
                  <a:cubicBezTo>
                    <a:pt x="16753" y="2422"/>
                    <a:pt x="16809" y="2394"/>
                    <a:pt x="16879" y="2366"/>
                  </a:cubicBezTo>
                  <a:lnTo>
                    <a:pt x="17241" y="2227"/>
                  </a:lnTo>
                  <a:lnTo>
                    <a:pt x="17339" y="2199"/>
                  </a:lnTo>
                  <a:lnTo>
                    <a:pt x="17423" y="2157"/>
                  </a:lnTo>
                  <a:lnTo>
                    <a:pt x="17590" y="2073"/>
                  </a:lnTo>
                  <a:lnTo>
                    <a:pt x="17967" y="1906"/>
                  </a:lnTo>
                  <a:cubicBezTo>
                    <a:pt x="18190" y="1767"/>
                    <a:pt x="18427" y="1627"/>
                    <a:pt x="18636" y="1460"/>
                  </a:cubicBezTo>
                  <a:lnTo>
                    <a:pt x="18957" y="1209"/>
                  </a:lnTo>
                  <a:cubicBezTo>
                    <a:pt x="19013" y="1153"/>
                    <a:pt x="19041" y="1097"/>
                    <a:pt x="19097" y="1041"/>
                  </a:cubicBezTo>
                  <a:cubicBezTo>
                    <a:pt x="19152" y="999"/>
                    <a:pt x="19180" y="944"/>
                    <a:pt x="19222" y="888"/>
                  </a:cubicBezTo>
                  <a:cubicBezTo>
                    <a:pt x="19376" y="665"/>
                    <a:pt x="19473" y="441"/>
                    <a:pt x="19529" y="232"/>
                  </a:cubicBezTo>
                  <a:cubicBezTo>
                    <a:pt x="19529" y="190"/>
                    <a:pt x="19515" y="176"/>
                    <a:pt x="19501" y="162"/>
                  </a:cubicBezTo>
                  <a:cubicBezTo>
                    <a:pt x="19472" y="64"/>
                    <a:pt x="19387" y="1"/>
                    <a:pt x="19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64;p30">
              <a:extLst>
                <a:ext uri="{FF2B5EF4-FFF2-40B4-BE49-F238E27FC236}">
                  <a16:creationId xmlns:a16="http://schemas.microsoft.com/office/drawing/2014/main" id="{A3D8C99C-61A0-F11B-C5C1-5DC03F1DB378}"/>
                </a:ext>
              </a:extLst>
            </p:cNvPr>
            <p:cNvSpPr/>
            <p:nvPr/>
          </p:nvSpPr>
          <p:spPr>
            <a:xfrm>
              <a:off x="2038788" y="4601818"/>
              <a:ext cx="108272" cy="34337"/>
            </a:xfrm>
            <a:custGeom>
              <a:avLst/>
              <a:gdLst/>
              <a:ahLst/>
              <a:cxnLst/>
              <a:rect l="l" t="t" r="r" b="b"/>
              <a:pathLst>
                <a:path w="2469" h="783" extrusionOk="0">
                  <a:moveTo>
                    <a:pt x="0" y="1"/>
                  </a:moveTo>
                  <a:cubicBezTo>
                    <a:pt x="181" y="99"/>
                    <a:pt x="349" y="224"/>
                    <a:pt x="516" y="350"/>
                  </a:cubicBezTo>
                  <a:cubicBezTo>
                    <a:pt x="600" y="391"/>
                    <a:pt x="697" y="461"/>
                    <a:pt x="809" y="517"/>
                  </a:cubicBezTo>
                  <a:cubicBezTo>
                    <a:pt x="935" y="573"/>
                    <a:pt x="1046" y="629"/>
                    <a:pt x="1200" y="670"/>
                  </a:cubicBezTo>
                  <a:cubicBezTo>
                    <a:pt x="1381" y="726"/>
                    <a:pt x="1576" y="740"/>
                    <a:pt x="1771" y="768"/>
                  </a:cubicBezTo>
                  <a:cubicBezTo>
                    <a:pt x="1869" y="768"/>
                    <a:pt x="1953" y="782"/>
                    <a:pt x="2064" y="782"/>
                  </a:cubicBezTo>
                  <a:cubicBezTo>
                    <a:pt x="2148" y="782"/>
                    <a:pt x="2260" y="768"/>
                    <a:pt x="2357" y="768"/>
                  </a:cubicBezTo>
                  <a:cubicBezTo>
                    <a:pt x="2399" y="740"/>
                    <a:pt x="2427" y="740"/>
                    <a:pt x="2469" y="726"/>
                  </a:cubicBezTo>
                  <a:cubicBezTo>
                    <a:pt x="2288" y="657"/>
                    <a:pt x="2120" y="601"/>
                    <a:pt x="1967" y="517"/>
                  </a:cubicBezTo>
                  <a:cubicBezTo>
                    <a:pt x="1799" y="447"/>
                    <a:pt x="1646" y="364"/>
                    <a:pt x="1493" y="266"/>
                  </a:cubicBezTo>
                  <a:cubicBezTo>
                    <a:pt x="1381" y="224"/>
                    <a:pt x="1241" y="154"/>
                    <a:pt x="1130" y="113"/>
                  </a:cubicBezTo>
                  <a:cubicBezTo>
                    <a:pt x="1004" y="85"/>
                    <a:pt x="865" y="57"/>
                    <a:pt x="725" y="29"/>
                  </a:cubicBezTo>
                  <a:cubicBezTo>
                    <a:pt x="558" y="29"/>
                    <a:pt x="418" y="15"/>
                    <a:pt x="265" y="15"/>
                  </a:cubicBezTo>
                  <a:cubicBezTo>
                    <a:pt x="181" y="15"/>
                    <a:pt x="98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8E77B98B-C583-EA36-5E06-0B1BFA452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667" y="784190"/>
            <a:ext cx="2694343" cy="359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48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7271D2-BF77-92ED-AD30-32E03DB7C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29" y="0"/>
            <a:ext cx="7416696" cy="3241927"/>
          </a:xfrm>
        </p:spPr>
        <p:txBody>
          <a:bodyPr/>
          <a:lstStyle/>
          <a:p>
            <a:pPr algn="l"/>
            <a:r>
              <a:rPr lang="en-US" b="0" dirty="0">
                <a:latin typeface="Palatino Linotype" panose="02040502050505030304" pitchFamily="18" charset="0"/>
              </a:rPr>
              <a:t>*“And so I made my visits to confessions,</a:t>
            </a:r>
          </a:p>
          <a:p>
            <a:pPr algn="l"/>
            <a:r>
              <a:rPr lang="en-US" b="0" dirty="0">
                <a:latin typeface="Palatino Linotype" panose="02040502050505030304" pitchFamily="18" charset="0"/>
              </a:rPr>
              <a:t>To various pilgrimages and processions,</a:t>
            </a:r>
          </a:p>
          <a:p>
            <a:pPr algn="l"/>
            <a:r>
              <a:rPr lang="en-US" b="0" dirty="0">
                <a:latin typeface="Palatino Linotype" panose="02040502050505030304" pitchFamily="18" charset="0"/>
              </a:rPr>
              <a:t>To plays of miracles and marriage, too,</a:t>
            </a:r>
          </a:p>
          <a:p>
            <a:pPr algn="l"/>
            <a:r>
              <a:rPr lang="en-US" b="0" dirty="0">
                <a:latin typeface="Palatino Linotype" panose="02040502050505030304" pitchFamily="18" charset="0"/>
              </a:rPr>
              <a:t>And heard full many a solemn preachment through,</a:t>
            </a:r>
          </a:p>
          <a:p>
            <a:pPr algn="l"/>
            <a:r>
              <a:rPr lang="en-US" b="0" dirty="0">
                <a:latin typeface="Palatino Linotype" panose="02040502050505030304" pitchFamily="18" charset="0"/>
              </a:rPr>
              <a:t>In dresses made of gallant scarlet cloth.</a:t>
            </a:r>
          </a:p>
          <a:p>
            <a:pPr algn="l"/>
            <a:r>
              <a:rPr lang="en-US" b="0" dirty="0">
                <a:latin typeface="Palatino Linotype" panose="02040502050505030304" pitchFamily="18" charset="0"/>
              </a:rPr>
              <a:t>And never a worm, and never a mite or moth</a:t>
            </a:r>
          </a:p>
          <a:p>
            <a:pPr algn="l"/>
            <a:r>
              <a:rPr lang="en-US" b="0" dirty="0">
                <a:latin typeface="Palatino Linotype" panose="02040502050505030304" pitchFamily="18" charset="0"/>
              </a:rPr>
              <a:t>Upon my peril, marred them with a touch.</a:t>
            </a:r>
          </a:p>
          <a:p>
            <a:pPr algn="l"/>
            <a:r>
              <a:rPr lang="en-US" b="0" dirty="0">
                <a:latin typeface="Palatino Linotype" panose="02040502050505030304" pitchFamily="18" charset="0"/>
              </a:rPr>
              <a:t>And know ye why? They were in use too much!” (ll. 562-69)</a:t>
            </a:r>
          </a:p>
          <a:p>
            <a:pPr algn="l"/>
            <a:r>
              <a:rPr lang="en-US" b="0" dirty="0">
                <a:latin typeface="Palatino Linotype" panose="02040502050505030304" pitchFamily="18" charset="0"/>
              </a:rPr>
              <a:t>*“My feelings spring from Venus, by the stars!</a:t>
            </a:r>
          </a:p>
          <a:p>
            <a:pPr algn="l"/>
            <a:r>
              <a:rPr lang="en-US" b="0" dirty="0">
                <a:latin typeface="Palatino Linotype" panose="02040502050505030304" pitchFamily="18" charset="0"/>
              </a:rPr>
              <a:t>But all my spirit comes from warlike Mars.” (ll. 616-17)</a:t>
            </a:r>
          </a:p>
          <a:p>
            <a:pPr algn="l"/>
            <a:r>
              <a:rPr lang="en-US" b="0" dirty="0">
                <a:latin typeface="Palatino Linotype" panose="02040502050505030304" pitchFamily="18" charset="0"/>
              </a:rPr>
              <a:t>*“Three pages of it suddenly I took,</a:t>
            </a:r>
          </a:p>
          <a:p>
            <a:pPr algn="l"/>
            <a:r>
              <a:rPr lang="en-US" b="0" dirty="0">
                <a:latin typeface="Palatino Linotype" panose="02040502050505030304" pitchFamily="18" charset="0"/>
              </a:rPr>
              <a:t>Even as he read, and tore them from their place,</a:t>
            </a:r>
          </a:p>
          <a:p>
            <a:pPr algn="l"/>
            <a:r>
              <a:rPr lang="en-US" b="0" dirty="0">
                <a:latin typeface="Palatino Linotype" panose="02040502050505030304" pitchFamily="18" charset="0"/>
              </a:rPr>
              <a:t>And with my fist I struck him in the face,</a:t>
            </a:r>
          </a:p>
          <a:p>
            <a:pPr algn="l"/>
            <a:r>
              <a:rPr lang="en-US" b="0" dirty="0">
                <a:latin typeface="Palatino Linotype" panose="02040502050505030304" pitchFamily="18" charset="0"/>
              </a:rPr>
              <a:t>So that he tumbled backward on the fire.” (ll. 798-801)</a:t>
            </a:r>
          </a:p>
          <a:p>
            <a:pPr algn="l">
              <a:buFont typeface="Wingdings" panose="05000000000000000000" pitchFamily="2" charset="2"/>
              <a:buChar char="à"/>
            </a:pPr>
            <a:r>
              <a:rPr lang="en-US" b="0" dirty="0">
                <a:latin typeface="Palatino Linotype" panose="02040502050505030304" pitchFamily="18" charset="0"/>
                <a:sym typeface="Wingdings" panose="05000000000000000000" pitchFamily="2" charset="2"/>
              </a:rPr>
              <a:t>He strikes her once (deaf; pretending to be dead); </a:t>
            </a:r>
            <a:br>
              <a:rPr lang="en-US" b="0" dirty="0">
                <a:latin typeface="Palatino Linotype" panose="02040502050505030304" pitchFamily="18" charset="0"/>
                <a:sym typeface="Wingdings" panose="05000000000000000000" pitchFamily="2" charset="2"/>
              </a:rPr>
            </a:br>
            <a:r>
              <a:rPr lang="en-US" b="0" dirty="0">
                <a:latin typeface="Palatino Linotype" panose="02040502050505030304" pitchFamily="18" charset="0"/>
                <a:sym typeface="Wingdings" panose="05000000000000000000" pitchFamily="2" charset="2"/>
              </a:rPr>
              <a:t>once he apologizes, she slaps him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  <a:sym typeface="Wingdings" panose="05000000000000000000" pitchFamily="2" charset="2"/>
              </a:rPr>
              <a:t>*“But in the end, with care and trouble thus,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  <a:sym typeface="Wingdings" panose="05000000000000000000" pitchFamily="2" charset="2"/>
              </a:rPr>
              <a:t>We made a peace between the two of us.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  <a:sym typeface="Wingdings" panose="05000000000000000000" pitchFamily="2" charset="2"/>
              </a:rPr>
              <a:t>He put the bridle wholly in my hand,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  <a:sym typeface="Wingdings" panose="05000000000000000000" pitchFamily="2" charset="2"/>
              </a:rPr>
              <a:t>To have the rule alike of house and land…” (ll. 819-22)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B306A5D-8A8C-D480-CDAB-E2C45ED38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872" y="845242"/>
            <a:ext cx="2696964" cy="42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92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0" name="Google Shape;3180;p31"/>
          <p:cNvSpPr txBox="1">
            <a:spLocks noGrp="1"/>
          </p:cNvSpPr>
          <p:nvPr>
            <p:ph type="title"/>
          </p:nvPr>
        </p:nvSpPr>
        <p:spPr>
          <a:xfrm>
            <a:off x="-456670" y="925484"/>
            <a:ext cx="7045200" cy="7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One regret…</a:t>
            </a:r>
            <a:endParaRPr dirty="0"/>
          </a:p>
        </p:txBody>
      </p:sp>
      <p:sp>
        <p:nvSpPr>
          <p:cNvPr id="3182" name="Google Shape;3182;p31"/>
          <p:cNvSpPr/>
          <p:nvPr/>
        </p:nvSpPr>
        <p:spPr>
          <a:xfrm>
            <a:off x="1162834" y="943352"/>
            <a:ext cx="6751378" cy="3944393"/>
          </a:xfrm>
          <a:prstGeom prst="horizontalScroll">
            <a:avLst>
              <a:gd name="adj" fmla="val 2047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83" name="Google Shape;3183;p31"/>
          <p:cNvGrpSpPr/>
          <p:nvPr/>
        </p:nvGrpSpPr>
        <p:grpSpPr>
          <a:xfrm>
            <a:off x="6588530" y="2108816"/>
            <a:ext cx="856439" cy="175980"/>
            <a:chOff x="1527378" y="4469336"/>
            <a:chExt cx="856439" cy="175980"/>
          </a:xfrm>
        </p:grpSpPr>
        <p:sp>
          <p:nvSpPr>
            <p:cNvPr id="3184" name="Google Shape;3184;p31"/>
            <p:cNvSpPr/>
            <p:nvPr/>
          </p:nvSpPr>
          <p:spPr>
            <a:xfrm>
              <a:off x="1527378" y="4469336"/>
              <a:ext cx="856439" cy="175980"/>
            </a:xfrm>
            <a:custGeom>
              <a:avLst/>
              <a:gdLst/>
              <a:ahLst/>
              <a:cxnLst/>
              <a:rect l="l" t="t" r="r" b="b"/>
              <a:pathLst>
                <a:path w="19530" h="4013" extrusionOk="0">
                  <a:moveTo>
                    <a:pt x="92" y="1556"/>
                  </a:moveTo>
                  <a:cubicBezTo>
                    <a:pt x="62" y="1561"/>
                    <a:pt x="31" y="1566"/>
                    <a:pt x="1" y="1571"/>
                  </a:cubicBezTo>
                  <a:cubicBezTo>
                    <a:pt x="1" y="1571"/>
                    <a:pt x="33" y="1566"/>
                    <a:pt x="92" y="1556"/>
                  </a:cubicBezTo>
                  <a:close/>
                  <a:moveTo>
                    <a:pt x="19276" y="1"/>
                  </a:moveTo>
                  <a:cubicBezTo>
                    <a:pt x="19230" y="1"/>
                    <a:pt x="19178" y="12"/>
                    <a:pt x="19125" y="37"/>
                  </a:cubicBezTo>
                  <a:cubicBezTo>
                    <a:pt x="18985" y="107"/>
                    <a:pt x="18887" y="260"/>
                    <a:pt x="18818" y="455"/>
                  </a:cubicBezTo>
                  <a:cubicBezTo>
                    <a:pt x="18748" y="623"/>
                    <a:pt x="18664" y="804"/>
                    <a:pt x="18594" y="930"/>
                  </a:cubicBezTo>
                  <a:cubicBezTo>
                    <a:pt x="18553" y="958"/>
                    <a:pt x="18539" y="1013"/>
                    <a:pt x="18539" y="1027"/>
                  </a:cubicBezTo>
                  <a:lnTo>
                    <a:pt x="18497" y="1069"/>
                  </a:lnTo>
                  <a:cubicBezTo>
                    <a:pt x="18385" y="1167"/>
                    <a:pt x="18246" y="1278"/>
                    <a:pt x="18120" y="1362"/>
                  </a:cubicBezTo>
                  <a:cubicBezTo>
                    <a:pt x="18050" y="1418"/>
                    <a:pt x="17981" y="1446"/>
                    <a:pt x="17911" y="1502"/>
                  </a:cubicBezTo>
                  <a:cubicBezTo>
                    <a:pt x="17841" y="1557"/>
                    <a:pt x="17771" y="1585"/>
                    <a:pt x="17702" y="1641"/>
                  </a:cubicBezTo>
                  <a:cubicBezTo>
                    <a:pt x="16990" y="2073"/>
                    <a:pt x="16195" y="2422"/>
                    <a:pt x="15386" y="2631"/>
                  </a:cubicBezTo>
                  <a:cubicBezTo>
                    <a:pt x="14563" y="2841"/>
                    <a:pt x="13712" y="2924"/>
                    <a:pt x="12876" y="2924"/>
                  </a:cubicBezTo>
                  <a:cubicBezTo>
                    <a:pt x="12736" y="2924"/>
                    <a:pt x="12569" y="2924"/>
                    <a:pt x="12415" y="2910"/>
                  </a:cubicBezTo>
                  <a:cubicBezTo>
                    <a:pt x="12262" y="2896"/>
                    <a:pt x="12108" y="2896"/>
                    <a:pt x="11941" y="2882"/>
                  </a:cubicBezTo>
                  <a:cubicBezTo>
                    <a:pt x="11732" y="2855"/>
                    <a:pt x="11523" y="2841"/>
                    <a:pt x="11299" y="2813"/>
                  </a:cubicBezTo>
                  <a:cubicBezTo>
                    <a:pt x="11076" y="2771"/>
                    <a:pt x="10867" y="2757"/>
                    <a:pt x="10616" y="2715"/>
                  </a:cubicBezTo>
                  <a:cubicBezTo>
                    <a:pt x="10462" y="2687"/>
                    <a:pt x="10295" y="2673"/>
                    <a:pt x="10114" y="2631"/>
                  </a:cubicBezTo>
                  <a:cubicBezTo>
                    <a:pt x="9821" y="2576"/>
                    <a:pt x="9542" y="2534"/>
                    <a:pt x="9249" y="2478"/>
                  </a:cubicBezTo>
                  <a:cubicBezTo>
                    <a:pt x="9026" y="2436"/>
                    <a:pt x="8789" y="2394"/>
                    <a:pt x="8565" y="2338"/>
                  </a:cubicBezTo>
                  <a:cubicBezTo>
                    <a:pt x="8677" y="2338"/>
                    <a:pt x="8761" y="2324"/>
                    <a:pt x="8858" y="2297"/>
                  </a:cubicBezTo>
                  <a:cubicBezTo>
                    <a:pt x="9207" y="2213"/>
                    <a:pt x="9402" y="2073"/>
                    <a:pt x="9667" y="1906"/>
                  </a:cubicBezTo>
                  <a:cubicBezTo>
                    <a:pt x="9863" y="1780"/>
                    <a:pt x="10086" y="1697"/>
                    <a:pt x="10309" y="1641"/>
                  </a:cubicBezTo>
                  <a:cubicBezTo>
                    <a:pt x="10435" y="1599"/>
                    <a:pt x="10560" y="1585"/>
                    <a:pt x="10672" y="1571"/>
                  </a:cubicBezTo>
                  <a:cubicBezTo>
                    <a:pt x="10797" y="1557"/>
                    <a:pt x="10923" y="1557"/>
                    <a:pt x="11062" y="1529"/>
                  </a:cubicBezTo>
                  <a:cubicBezTo>
                    <a:pt x="11216" y="1515"/>
                    <a:pt x="11146" y="1362"/>
                    <a:pt x="11020" y="1348"/>
                  </a:cubicBezTo>
                  <a:cubicBezTo>
                    <a:pt x="10845" y="1327"/>
                    <a:pt x="10672" y="1316"/>
                    <a:pt x="10502" y="1316"/>
                  </a:cubicBezTo>
                  <a:cubicBezTo>
                    <a:pt x="10116" y="1316"/>
                    <a:pt x="9742" y="1372"/>
                    <a:pt x="9374" y="1488"/>
                  </a:cubicBezTo>
                  <a:cubicBezTo>
                    <a:pt x="9165" y="1557"/>
                    <a:pt x="8956" y="1599"/>
                    <a:pt x="8747" y="1655"/>
                  </a:cubicBezTo>
                  <a:cubicBezTo>
                    <a:pt x="8538" y="1711"/>
                    <a:pt x="8328" y="1767"/>
                    <a:pt x="8119" y="1780"/>
                  </a:cubicBezTo>
                  <a:cubicBezTo>
                    <a:pt x="8356" y="1669"/>
                    <a:pt x="8565" y="1557"/>
                    <a:pt x="8789" y="1446"/>
                  </a:cubicBezTo>
                  <a:cubicBezTo>
                    <a:pt x="9026" y="1348"/>
                    <a:pt x="9249" y="1236"/>
                    <a:pt x="9514" y="1167"/>
                  </a:cubicBezTo>
                  <a:cubicBezTo>
                    <a:pt x="9653" y="1111"/>
                    <a:pt x="9598" y="902"/>
                    <a:pt x="9402" y="902"/>
                  </a:cubicBezTo>
                  <a:lnTo>
                    <a:pt x="9347" y="902"/>
                  </a:lnTo>
                  <a:cubicBezTo>
                    <a:pt x="8858" y="902"/>
                    <a:pt x="8551" y="999"/>
                    <a:pt x="8231" y="1097"/>
                  </a:cubicBezTo>
                  <a:cubicBezTo>
                    <a:pt x="7938" y="1223"/>
                    <a:pt x="7645" y="1362"/>
                    <a:pt x="7226" y="1488"/>
                  </a:cubicBezTo>
                  <a:cubicBezTo>
                    <a:pt x="6772" y="1606"/>
                    <a:pt x="6319" y="1692"/>
                    <a:pt x="5819" y="1692"/>
                  </a:cubicBezTo>
                  <a:cubicBezTo>
                    <a:pt x="5674" y="1692"/>
                    <a:pt x="5525" y="1685"/>
                    <a:pt x="5371" y="1669"/>
                  </a:cubicBezTo>
                  <a:cubicBezTo>
                    <a:pt x="5315" y="1669"/>
                    <a:pt x="5287" y="1655"/>
                    <a:pt x="5246" y="1655"/>
                  </a:cubicBezTo>
                  <a:lnTo>
                    <a:pt x="4939" y="1599"/>
                  </a:lnTo>
                  <a:cubicBezTo>
                    <a:pt x="4032" y="1460"/>
                    <a:pt x="3153" y="1390"/>
                    <a:pt x="2428" y="1376"/>
                  </a:cubicBezTo>
                  <a:lnTo>
                    <a:pt x="1898" y="1376"/>
                  </a:lnTo>
                  <a:cubicBezTo>
                    <a:pt x="1731" y="1376"/>
                    <a:pt x="1577" y="1390"/>
                    <a:pt x="1438" y="1390"/>
                  </a:cubicBezTo>
                  <a:cubicBezTo>
                    <a:pt x="1284" y="1390"/>
                    <a:pt x="1145" y="1404"/>
                    <a:pt x="1019" y="1432"/>
                  </a:cubicBezTo>
                  <a:cubicBezTo>
                    <a:pt x="894" y="1446"/>
                    <a:pt x="768" y="1446"/>
                    <a:pt x="670" y="1460"/>
                  </a:cubicBezTo>
                  <a:cubicBezTo>
                    <a:pt x="400" y="1505"/>
                    <a:pt x="200" y="1538"/>
                    <a:pt x="92" y="1556"/>
                  </a:cubicBezTo>
                  <a:lnTo>
                    <a:pt x="92" y="1556"/>
                  </a:lnTo>
                  <a:cubicBezTo>
                    <a:pt x="365" y="1514"/>
                    <a:pt x="646" y="1496"/>
                    <a:pt x="926" y="1496"/>
                  </a:cubicBezTo>
                  <a:cubicBezTo>
                    <a:pt x="1263" y="1496"/>
                    <a:pt x="1600" y="1521"/>
                    <a:pt x="1926" y="1557"/>
                  </a:cubicBezTo>
                  <a:cubicBezTo>
                    <a:pt x="1940" y="1599"/>
                    <a:pt x="1996" y="1641"/>
                    <a:pt x="2065" y="1655"/>
                  </a:cubicBezTo>
                  <a:cubicBezTo>
                    <a:pt x="2219" y="1669"/>
                    <a:pt x="2358" y="1711"/>
                    <a:pt x="2512" y="1739"/>
                  </a:cubicBezTo>
                  <a:cubicBezTo>
                    <a:pt x="2651" y="1780"/>
                    <a:pt x="2791" y="1808"/>
                    <a:pt x="2916" y="1864"/>
                  </a:cubicBezTo>
                  <a:cubicBezTo>
                    <a:pt x="2930" y="1878"/>
                    <a:pt x="2944" y="1906"/>
                    <a:pt x="2986" y="1906"/>
                  </a:cubicBezTo>
                  <a:cubicBezTo>
                    <a:pt x="3014" y="1906"/>
                    <a:pt x="3042" y="1920"/>
                    <a:pt x="3070" y="1920"/>
                  </a:cubicBezTo>
                  <a:cubicBezTo>
                    <a:pt x="3125" y="1934"/>
                    <a:pt x="3181" y="1948"/>
                    <a:pt x="3223" y="1990"/>
                  </a:cubicBezTo>
                  <a:cubicBezTo>
                    <a:pt x="3279" y="2004"/>
                    <a:pt x="3321" y="2046"/>
                    <a:pt x="3363" y="2059"/>
                  </a:cubicBezTo>
                  <a:cubicBezTo>
                    <a:pt x="3460" y="2115"/>
                    <a:pt x="3544" y="2157"/>
                    <a:pt x="3628" y="2227"/>
                  </a:cubicBezTo>
                  <a:cubicBezTo>
                    <a:pt x="3781" y="2352"/>
                    <a:pt x="3921" y="2506"/>
                    <a:pt x="4032" y="2701"/>
                  </a:cubicBezTo>
                  <a:cubicBezTo>
                    <a:pt x="4144" y="2910"/>
                    <a:pt x="4269" y="2994"/>
                    <a:pt x="4520" y="3120"/>
                  </a:cubicBezTo>
                  <a:cubicBezTo>
                    <a:pt x="4660" y="3189"/>
                    <a:pt x="4813" y="3245"/>
                    <a:pt x="4995" y="3273"/>
                  </a:cubicBezTo>
                  <a:cubicBezTo>
                    <a:pt x="5162" y="3315"/>
                    <a:pt x="5343" y="3343"/>
                    <a:pt x="5511" y="3371"/>
                  </a:cubicBezTo>
                  <a:cubicBezTo>
                    <a:pt x="5887" y="3399"/>
                    <a:pt x="6250" y="3440"/>
                    <a:pt x="6585" y="3482"/>
                  </a:cubicBezTo>
                  <a:cubicBezTo>
                    <a:pt x="6595" y="3485"/>
                    <a:pt x="6605" y="3487"/>
                    <a:pt x="6614" y="3487"/>
                  </a:cubicBezTo>
                  <a:cubicBezTo>
                    <a:pt x="6684" y="3487"/>
                    <a:pt x="6686" y="3395"/>
                    <a:pt x="6599" y="3371"/>
                  </a:cubicBezTo>
                  <a:cubicBezTo>
                    <a:pt x="6459" y="3329"/>
                    <a:pt x="6320" y="3301"/>
                    <a:pt x="6180" y="3245"/>
                  </a:cubicBezTo>
                  <a:cubicBezTo>
                    <a:pt x="6041" y="3203"/>
                    <a:pt x="5901" y="3161"/>
                    <a:pt x="5776" y="3106"/>
                  </a:cubicBezTo>
                  <a:cubicBezTo>
                    <a:pt x="5762" y="3092"/>
                    <a:pt x="5720" y="3050"/>
                    <a:pt x="5678" y="3050"/>
                  </a:cubicBezTo>
                  <a:cubicBezTo>
                    <a:pt x="5650" y="3050"/>
                    <a:pt x="5622" y="3036"/>
                    <a:pt x="5608" y="3036"/>
                  </a:cubicBezTo>
                  <a:cubicBezTo>
                    <a:pt x="5483" y="2980"/>
                    <a:pt x="5357" y="2910"/>
                    <a:pt x="5232" y="2827"/>
                  </a:cubicBezTo>
                  <a:cubicBezTo>
                    <a:pt x="5009" y="2603"/>
                    <a:pt x="4799" y="2338"/>
                    <a:pt x="4534" y="2129"/>
                  </a:cubicBezTo>
                  <a:cubicBezTo>
                    <a:pt x="4465" y="2059"/>
                    <a:pt x="4423" y="1976"/>
                    <a:pt x="4325" y="1906"/>
                  </a:cubicBezTo>
                  <a:cubicBezTo>
                    <a:pt x="4283" y="1850"/>
                    <a:pt x="4213" y="1808"/>
                    <a:pt x="4144" y="1780"/>
                  </a:cubicBezTo>
                  <a:lnTo>
                    <a:pt x="4144" y="1780"/>
                  </a:lnTo>
                  <a:lnTo>
                    <a:pt x="4492" y="1808"/>
                  </a:lnTo>
                  <a:cubicBezTo>
                    <a:pt x="4604" y="1836"/>
                    <a:pt x="4716" y="1850"/>
                    <a:pt x="4841" y="1864"/>
                  </a:cubicBezTo>
                  <a:cubicBezTo>
                    <a:pt x="5064" y="1906"/>
                    <a:pt x="5301" y="1948"/>
                    <a:pt x="5539" y="1990"/>
                  </a:cubicBezTo>
                  <a:cubicBezTo>
                    <a:pt x="6933" y="2283"/>
                    <a:pt x="8342" y="2603"/>
                    <a:pt x="9765" y="2813"/>
                  </a:cubicBezTo>
                  <a:cubicBezTo>
                    <a:pt x="9974" y="2882"/>
                    <a:pt x="10183" y="2924"/>
                    <a:pt x="10421" y="2966"/>
                  </a:cubicBezTo>
                  <a:cubicBezTo>
                    <a:pt x="10616" y="3022"/>
                    <a:pt x="10797" y="3050"/>
                    <a:pt x="10965" y="3120"/>
                  </a:cubicBezTo>
                  <a:cubicBezTo>
                    <a:pt x="11132" y="3175"/>
                    <a:pt x="11271" y="3259"/>
                    <a:pt x="11411" y="3329"/>
                  </a:cubicBezTo>
                  <a:cubicBezTo>
                    <a:pt x="11550" y="3399"/>
                    <a:pt x="11662" y="3482"/>
                    <a:pt x="11815" y="3552"/>
                  </a:cubicBezTo>
                  <a:cubicBezTo>
                    <a:pt x="11955" y="3622"/>
                    <a:pt x="12108" y="3719"/>
                    <a:pt x="12262" y="3789"/>
                  </a:cubicBezTo>
                  <a:cubicBezTo>
                    <a:pt x="12318" y="3803"/>
                    <a:pt x="12373" y="3831"/>
                    <a:pt x="12415" y="3859"/>
                  </a:cubicBezTo>
                  <a:cubicBezTo>
                    <a:pt x="12471" y="3873"/>
                    <a:pt x="12541" y="3887"/>
                    <a:pt x="12597" y="3901"/>
                  </a:cubicBezTo>
                  <a:cubicBezTo>
                    <a:pt x="12708" y="3943"/>
                    <a:pt x="12834" y="3956"/>
                    <a:pt x="12959" y="3970"/>
                  </a:cubicBezTo>
                  <a:cubicBezTo>
                    <a:pt x="13085" y="3998"/>
                    <a:pt x="13224" y="3998"/>
                    <a:pt x="13364" y="4012"/>
                  </a:cubicBezTo>
                  <a:lnTo>
                    <a:pt x="13768" y="4012"/>
                  </a:lnTo>
                  <a:cubicBezTo>
                    <a:pt x="13908" y="3998"/>
                    <a:pt x="14047" y="3998"/>
                    <a:pt x="14187" y="3970"/>
                  </a:cubicBezTo>
                  <a:cubicBezTo>
                    <a:pt x="14256" y="3970"/>
                    <a:pt x="14326" y="3956"/>
                    <a:pt x="14396" y="3956"/>
                  </a:cubicBezTo>
                  <a:cubicBezTo>
                    <a:pt x="14452" y="3943"/>
                    <a:pt x="14535" y="3943"/>
                    <a:pt x="14605" y="3929"/>
                  </a:cubicBezTo>
                  <a:cubicBezTo>
                    <a:pt x="14745" y="3887"/>
                    <a:pt x="14856" y="3873"/>
                    <a:pt x="14996" y="3831"/>
                  </a:cubicBezTo>
                  <a:cubicBezTo>
                    <a:pt x="15121" y="3817"/>
                    <a:pt x="15261" y="3761"/>
                    <a:pt x="15386" y="3747"/>
                  </a:cubicBezTo>
                  <a:cubicBezTo>
                    <a:pt x="15518" y="3721"/>
                    <a:pt x="15488" y="3607"/>
                    <a:pt x="15366" y="3607"/>
                  </a:cubicBezTo>
                  <a:cubicBezTo>
                    <a:pt x="15359" y="3607"/>
                    <a:pt x="15352" y="3607"/>
                    <a:pt x="15344" y="3608"/>
                  </a:cubicBezTo>
                  <a:cubicBezTo>
                    <a:pt x="15261" y="3622"/>
                    <a:pt x="15163" y="3622"/>
                    <a:pt x="15065" y="3650"/>
                  </a:cubicBezTo>
                  <a:lnTo>
                    <a:pt x="14814" y="3650"/>
                  </a:lnTo>
                  <a:cubicBezTo>
                    <a:pt x="14647" y="3650"/>
                    <a:pt x="14494" y="3622"/>
                    <a:pt x="14354" y="3608"/>
                  </a:cubicBezTo>
                  <a:lnTo>
                    <a:pt x="13936" y="3510"/>
                  </a:lnTo>
                  <a:cubicBezTo>
                    <a:pt x="13796" y="3468"/>
                    <a:pt x="13671" y="3412"/>
                    <a:pt x="13531" y="3343"/>
                  </a:cubicBezTo>
                  <a:cubicBezTo>
                    <a:pt x="13378" y="3273"/>
                    <a:pt x="13155" y="3161"/>
                    <a:pt x="12959" y="3106"/>
                  </a:cubicBezTo>
                  <a:cubicBezTo>
                    <a:pt x="12917" y="3106"/>
                    <a:pt x="12903" y="3092"/>
                    <a:pt x="12876" y="3092"/>
                  </a:cubicBezTo>
                  <a:lnTo>
                    <a:pt x="13294" y="3092"/>
                  </a:lnTo>
                  <a:cubicBezTo>
                    <a:pt x="13433" y="3092"/>
                    <a:pt x="13573" y="3092"/>
                    <a:pt x="13712" y="3064"/>
                  </a:cubicBezTo>
                  <a:cubicBezTo>
                    <a:pt x="14159" y="3036"/>
                    <a:pt x="14633" y="3022"/>
                    <a:pt x="15079" y="2896"/>
                  </a:cubicBezTo>
                  <a:cubicBezTo>
                    <a:pt x="15191" y="2882"/>
                    <a:pt x="15289" y="2841"/>
                    <a:pt x="15400" y="2813"/>
                  </a:cubicBezTo>
                  <a:cubicBezTo>
                    <a:pt x="15498" y="2771"/>
                    <a:pt x="15609" y="2743"/>
                    <a:pt x="15735" y="2701"/>
                  </a:cubicBezTo>
                  <a:cubicBezTo>
                    <a:pt x="15847" y="2673"/>
                    <a:pt x="15986" y="2645"/>
                    <a:pt x="16112" y="2617"/>
                  </a:cubicBezTo>
                  <a:lnTo>
                    <a:pt x="16502" y="2492"/>
                  </a:lnTo>
                  <a:lnTo>
                    <a:pt x="16684" y="2436"/>
                  </a:lnTo>
                  <a:cubicBezTo>
                    <a:pt x="16753" y="2422"/>
                    <a:pt x="16809" y="2394"/>
                    <a:pt x="16879" y="2366"/>
                  </a:cubicBezTo>
                  <a:lnTo>
                    <a:pt x="17241" y="2227"/>
                  </a:lnTo>
                  <a:lnTo>
                    <a:pt x="17339" y="2199"/>
                  </a:lnTo>
                  <a:lnTo>
                    <a:pt x="17423" y="2157"/>
                  </a:lnTo>
                  <a:lnTo>
                    <a:pt x="17590" y="2073"/>
                  </a:lnTo>
                  <a:lnTo>
                    <a:pt x="17967" y="1906"/>
                  </a:lnTo>
                  <a:cubicBezTo>
                    <a:pt x="18190" y="1767"/>
                    <a:pt x="18427" y="1627"/>
                    <a:pt x="18636" y="1460"/>
                  </a:cubicBezTo>
                  <a:lnTo>
                    <a:pt x="18957" y="1209"/>
                  </a:lnTo>
                  <a:cubicBezTo>
                    <a:pt x="19013" y="1153"/>
                    <a:pt x="19041" y="1097"/>
                    <a:pt x="19097" y="1041"/>
                  </a:cubicBezTo>
                  <a:cubicBezTo>
                    <a:pt x="19152" y="999"/>
                    <a:pt x="19180" y="944"/>
                    <a:pt x="19222" y="888"/>
                  </a:cubicBezTo>
                  <a:cubicBezTo>
                    <a:pt x="19376" y="665"/>
                    <a:pt x="19473" y="441"/>
                    <a:pt x="19529" y="232"/>
                  </a:cubicBezTo>
                  <a:cubicBezTo>
                    <a:pt x="19529" y="190"/>
                    <a:pt x="19515" y="176"/>
                    <a:pt x="19501" y="162"/>
                  </a:cubicBezTo>
                  <a:cubicBezTo>
                    <a:pt x="19472" y="64"/>
                    <a:pt x="19387" y="1"/>
                    <a:pt x="19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5" name="Google Shape;3185;p31"/>
            <p:cNvSpPr/>
            <p:nvPr/>
          </p:nvSpPr>
          <p:spPr>
            <a:xfrm>
              <a:off x="2038788" y="4601818"/>
              <a:ext cx="108272" cy="34337"/>
            </a:xfrm>
            <a:custGeom>
              <a:avLst/>
              <a:gdLst/>
              <a:ahLst/>
              <a:cxnLst/>
              <a:rect l="l" t="t" r="r" b="b"/>
              <a:pathLst>
                <a:path w="2469" h="783" extrusionOk="0">
                  <a:moveTo>
                    <a:pt x="0" y="1"/>
                  </a:moveTo>
                  <a:cubicBezTo>
                    <a:pt x="181" y="99"/>
                    <a:pt x="349" y="224"/>
                    <a:pt x="516" y="350"/>
                  </a:cubicBezTo>
                  <a:cubicBezTo>
                    <a:pt x="600" y="391"/>
                    <a:pt x="697" y="461"/>
                    <a:pt x="809" y="517"/>
                  </a:cubicBezTo>
                  <a:cubicBezTo>
                    <a:pt x="935" y="573"/>
                    <a:pt x="1046" y="629"/>
                    <a:pt x="1200" y="670"/>
                  </a:cubicBezTo>
                  <a:cubicBezTo>
                    <a:pt x="1381" y="726"/>
                    <a:pt x="1576" y="740"/>
                    <a:pt x="1771" y="768"/>
                  </a:cubicBezTo>
                  <a:cubicBezTo>
                    <a:pt x="1869" y="768"/>
                    <a:pt x="1953" y="782"/>
                    <a:pt x="2064" y="782"/>
                  </a:cubicBezTo>
                  <a:cubicBezTo>
                    <a:pt x="2148" y="782"/>
                    <a:pt x="2260" y="768"/>
                    <a:pt x="2357" y="768"/>
                  </a:cubicBezTo>
                  <a:cubicBezTo>
                    <a:pt x="2399" y="740"/>
                    <a:pt x="2427" y="740"/>
                    <a:pt x="2469" y="726"/>
                  </a:cubicBezTo>
                  <a:cubicBezTo>
                    <a:pt x="2288" y="657"/>
                    <a:pt x="2120" y="601"/>
                    <a:pt x="1967" y="517"/>
                  </a:cubicBezTo>
                  <a:cubicBezTo>
                    <a:pt x="1799" y="447"/>
                    <a:pt x="1646" y="364"/>
                    <a:pt x="1493" y="266"/>
                  </a:cubicBezTo>
                  <a:cubicBezTo>
                    <a:pt x="1381" y="224"/>
                    <a:pt x="1241" y="154"/>
                    <a:pt x="1130" y="113"/>
                  </a:cubicBezTo>
                  <a:cubicBezTo>
                    <a:pt x="1004" y="85"/>
                    <a:pt x="865" y="57"/>
                    <a:pt x="725" y="29"/>
                  </a:cubicBezTo>
                  <a:cubicBezTo>
                    <a:pt x="558" y="29"/>
                    <a:pt x="418" y="15"/>
                    <a:pt x="265" y="15"/>
                  </a:cubicBezTo>
                  <a:cubicBezTo>
                    <a:pt x="181" y="15"/>
                    <a:pt x="98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6" name="Google Shape;3186;p31"/>
          <p:cNvGrpSpPr/>
          <p:nvPr/>
        </p:nvGrpSpPr>
        <p:grpSpPr>
          <a:xfrm rot="10800000">
            <a:off x="2142347" y="3700087"/>
            <a:ext cx="856439" cy="175980"/>
            <a:chOff x="1527378" y="4469336"/>
            <a:chExt cx="856439" cy="175980"/>
          </a:xfrm>
        </p:grpSpPr>
        <p:sp>
          <p:nvSpPr>
            <p:cNvPr id="3187" name="Google Shape;3187;p31"/>
            <p:cNvSpPr/>
            <p:nvPr/>
          </p:nvSpPr>
          <p:spPr>
            <a:xfrm>
              <a:off x="1527378" y="4469336"/>
              <a:ext cx="856439" cy="175980"/>
            </a:xfrm>
            <a:custGeom>
              <a:avLst/>
              <a:gdLst/>
              <a:ahLst/>
              <a:cxnLst/>
              <a:rect l="l" t="t" r="r" b="b"/>
              <a:pathLst>
                <a:path w="19530" h="4013" extrusionOk="0">
                  <a:moveTo>
                    <a:pt x="92" y="1556"/>
                  </a:moveTo>
                  <a:cubicBezTo>
                    <a:pt x="62" y="1561"/>
                    <a:pt x="31" y="1566"/>
                    <a:pt x="1" y="1571"/>
                  </a:cubicBezTo>
                  <a:cubicBezTo>
                    <a:pt x="1" y="1571"/>
                    <a:pt x="33" y="1566"/>
                    <a:pt x="92" y="1556"/>
                  </a:cubicBezTo>
                  <a:close/>
                  <a:moveTo>
                    <a:pt x="19276" y="1"/>
                  </a:moveTo>
                  <a:cubicBezTo>
                    <a:pt x="19230" y="1"/>
                    <a:pt x="19178" y="12"/>
                    <a:pt x="19125" y="37"/>
                  </a:cubicBezTo>
                  <a:cubicBezTo>
                    <a:pt x="18985" y="107"/>
                    <a:pt x="18887" y="260"/>
                    <a:pt x="18818" y="455"/>
                  </a:cubicBezTo>
                  <a:cubicBezTo>
                    <a:pt x="18748" y="623"/>
                    <a:pt x="18664" y="804"/>
                    <a:pt x="18594" y="930"/>
                  </a:cubicBezTo>
                  <a:cubicBezTo>
                    <a:pt x="18553" y="958"/>
                    <a:pt x="18539" y="1013"/>
                    <a:pt x="18539" y="1027"/>
                  </a:cubicBezTo>
                  <a:lnTo>
                    <a:pt x="18497" y="1069"/>
                  </a:lnTo>
                  <a:cubicBezTo>
                    <a:pt x="18385" y="1167"/>
                    <a:pt x="18246" y="1278"/>
                    <a:pt x="18120" y="1362"/>
                  </a:cubicBezTo>
                  <a:cubicBezTo>
                    <a:pt x="18050" y="1418"/>
                    <a:pt x="17981" y="1446"/>
                    <a:pt x="17911" y="1502"/>
                  </a:cubicBezTo>
                  <a:cubicBezTo>
                    <a:pt x="17841" y="1557"/>
                    <a:pt x="17771" y="1585"/>
                    <a:pt x="17702" y="1641"/>
                  </a:cubicBezTo>
                  <a:cubicBezTo>
                    <a:pt x="16990" y="2073"/>
                    <a:pt x="16195" y="2422"/>
                    <a:pt x="15386" y="2631"/>
                  </a:cubicBezTo>
                  <a:cubicBezTo>
                    <a:pt x="14563" y="2841"/>
                    <a:pt x="13712" y="2924"/>
                    <a:pt x="12876" y="2924"/>
                  </a:cubicBezTo>
                  <a:cubicBezTo>
                    <a:pt x="12736" y="2924"/>
                    <a:pt x="12569" y="2924"/>
                    <a:pt x="12415" y="2910"/>
                  </a:cubicBezTo>
                  <a:cubicBezTo>
                    <a:pt x="12262" y="2896"/>
                    <a:pt x="12108" y="2896"/>
                    <a:pt x="11941" y="2882"/>
                  </a:cubicBezTo>
                  <a:cubicBezTo>
                    <a:pt x="11732" y="2855"/>
                    <a:pt x="11523" y="2841"/>
                    <a:pt x="11299" y="2813"/>
                  </a:cubicBezTo>
                  <a:cubicBezTo>
                    <a:pt x="11076" y="2771"/>
                    <a:pt x="10867" y="2757"/>
                    <a:pt x="10616" y="2715"/>
                  </a:cubicBezTo>
                  <a:cubicBezTo>
                    <a:pt x="10462" y="2687"/>
                    <a:pt x="10295" y="2673"/>
                    <a:pt x="10114" y="2631"/>
                  </a:cubicBezTo>
                  <a:cubicBezTo>
                    <a:pt x="9821" y="2576"/>
                    <a:pt x="9542" y="2534"/>
                    <a:pt x="9249" y="2478"/>
                  </a:cubicBezTo>
                  <a:cubicBezTo>
                    <a:pt x="9026" y="2436"/>
                    <a:pt x="8789" y="2394"/>
                    <a:pt x="8565" y="2338"/>
                  </a:cubicBezTo>
                  <a:cubicBezTo>
                    <a:pt x="8677" y="2338"/>
                    <a:pt x="8761" y="2324"/>
                    <a:pt x="8858" y="2297"/>
                  </a:cubicBezTo>
                  <a:cubicBezTo>
                    <a:pt x="9207" y="2213"/>
                    <a:pt x="9402" y="2073"/>
                    <a:pt x="9667" y="1906"/>
                  </a:cubicBezTo>
                  <a:cubicBezTo>
                    <a:pt x="9863" y="1780"/>
                    <a:pt x="10086" y="1697"/>
                    <a:pt x="10309" y="1641"/>
                  </a:cubicBezTo>
                  <a:cubicBezTo>
                    <a:pt x="10435" y="1599"/>
                    <a:pt x="10560" y="1585"/>
                    <a:pt x="10672" y="1571"/>
                  </a:cubicBezTo>
                  <a:cubicBezTo>
                    <a:pt x="10797" y="1557"/>
                    <a:pt x="10923" y="1557"/>
                    <a:pt x="11062" y="1529"/>
                  </a:cubicBezTo>
                  <a:cubicBezTo>
                    <a:pt x="11216" y="1515"/>
                    <a:pt x="11146" y="1362"/>
                    <a:pt x="11020" y="1348"/>
                  </a:cubicBezTo>
                  <a:cubicBezTo>
                    <a:pt x="10845" y="1327"/>
                    <a:pt x="10672" y="1316"/>
                    <a:pt x="10502" y="1316"/>
                  </a:cubicBezTo>
                  <a:cubicBezTo>
                    <a:pt x="10116" y="1316"/>
                    <a:pt x="9742" y="1372"/>
                    <a:pt x="9374" y="1488"/>
                  </a:cubicBezTo>
                  <a:cubicBezTo>
                    <a:pt x="9165" y="1557"/>
                    <a:pt x="8956" y="1599"/>
                    <a:pt x="8747" y="1655"/>
                  </a:cubicBezTo>
                  <a:cubicBezTo>
                    <a:pt x="8538" y="1711"/>
                    <a:pt x="8328" y="1767"/>
                    <a:pt x="8119" y="1780"/>
                  </a:cubicBezTo>
                  <a:cubicBezTo>
                    <a:pt x="8356" y="1669"/>
                    <a:pt x="8565" y="1557"/>
                    <a:pt x="8789" y="1446"/>
                  </a:cubicBezTo>
                  <a:cubicBezTo>
                    <a:pt x="9026" y="1348"/>
                    <a:pt x="9249" y="1236"/>
                    <a:pt x="9514" y="1167"/>
                  </a:cubicBezTo>
                  <a:cubicBezTo>
                    <a:pt x="9653" y="1111"/>
                    <a:pt x="9598" y="902"/>
                    <a:pt x="9402" y="902"/>
                  </a:cubicBezTo>
                  <a:lnTo>
                    <a:pt x="9347" y="902"/>
                  </a:lnTo>
                  <a:cubicBezTo>
                    <a:pt x="8858" y="902"/>
                    <a:pt x="8551" y="999"/>
                    <a:pt x="8231" y="1097"/>
                  </a:cubicBezTo>
                  <a:cubicBezTo>
                    <a:pt x="7938" y="1223"/>
                    <a:pt x="7645" y="1362"/>
                    <a:pt x="7226" y="1488"/>
                  </a:cubicBezTo>
                  <a:cubicBezTo>
                    <a:pt x="6772" y="1606"/>
                    <a:pt x="6319" y="1692"/>
                    <a:pt x="5819" y="1692"/>
                  </a:cubicBezTo>
                  <a:cubicBezTo>
                    <a:pt x="5674" y="1692"/>
                    <a:pt x="5525" y="1685"/>
                    <a:pt x="5371" y="1669"/>
                  </a:cubicBezTo>
                  <a:cubicBezTo>
                    <a:pt x="5315" y="1669"/>
                    <a:pt x="5287" y="1655"/>
                    <a:pt x="5246" y="1655"/>
                  </a:cubicBezTo>
                  <a:lnTo>
                    <a:pt x="4939" y="1599"/>
                  </a:lnTo>
                  <a:cubicBezTo>
                    <a:pt x="4032" y="1460"/>
                    <a:pt x="3153" y="1390"/>
                    <a:pt x="2428" y="1376"/>
                  </a:cubicBezTo>
                  <a:lnTo>
                    <a:pt x="1898" y="1376"/>
                  </a:lnTo>
                  <a:cubicBezTo>
                    <a:pt x="1731" y="1376"/>
                    <a:pt x="1577" y="1390"/>
                    <a:pt x="1438" y="1390"/>
                  </a:cubicBezTo>
                  <a:cubicBezTo>
                    <a:pt x="1284" y="1390"/>
                    <a:pt x="1145" y="1404"/>
                    <a:pt x="1019" y="1432"/>
                  </a:cubicBezTo>
                  <a:cubicBezTo>
                    <a:pt x="894" y="1446"/>
                    <a:pt x="768" y="1446"/>
                    <a:pt x="670" y="1460"/>
                  </a:cubicBezTo>
                  <a:cubicBezTo>
                    <a:pt x="400" y="1505"/>
                    <a:pt x="200" y="1538"/>
                    <a:pt x="92" y="1556"/>
                  </a:cubicBezTo>
                  <a:lnTo>
                    <a:pt x="92" y="1556"/>
                  </a:lnTo>
                  <a:cubicBezTo>
                    <a:pt x="365" y="1514"/>
                    <a:pt x="646" y="1496"/>
                    <a:pt x="926" y="1496"/>
                  </a:cubicBezTo>
                  <a:cubicBezTo>
                    <a:pt x="1263" y="1496"/>
                    <a:pt x="1600" y="1521"/>
                    <a:pt x="1926" y="1557"/>
                  </a:cubicBezTo>
                  <a:cubicBezTo>
                    <a:pt x="1940" y="1599"/>
                    <a:pt x="1996" y="1641"/>
                    <a:pt x="2065" y="1655"/>
                  </a:cubicBezTo>
                  <a:cubicBezTo>
                    <a:pt x="2219" y="1669"/>
                    <a:pt x="2358" y="1711"/>
                    <a:pt x="2512" y="1739"/>
                  </a:cubicBezTo>
                  <a:cubicBezTo>
                    <a:pt x="2651" y="1780"/>
                    <a:pt x="2791" y="1808"/>
                    <a:pt x="2916" y="1864"/>
                  </a:cubicBezTo>
                  <a:cubicBezTo>
                    <a:pt x="2930" y="1878"/>
                    <a:pt x="2944" y="1906"/>
                    <a:pt x="2986" y="1906"/>
                  </a:cubicBezTo>
                  <a:cubicBezTo>
                    <a:pt x="3014" y="1906"/>
                    <a:pt x="3042" y="1920"/>
                    <a:pt x="3070" y="1920"/>
                  </a:cubicBezTo>
                  <a:cubicBezTo>
                    <a:pt x="3125" y="1934"/>
                    <a:pt x="3181" y="1948"/>
                    <a:pt x="3223" y="1990"/>
                  </a:cubicBezTo>
                  <a:cubicBezTo>
                    <a:pt x="3279" y="2004"/>
                    <a:pt x="3321" y="2046"/>
                    <a:pt x="3363" y="2059"/>
                  </a:cubicBezTo>
                  <a:cubicBezTo>
                    <a:pt x="3460" y="2115"/>
                    <a:pt x="3544" y="2157"/>
                    <a:pt x="3628" y="2227"/>
                  </a:cubicBezTo>
                  <a:cubicBezTo>
                    <a:pt x="3781" y="2352"/>
                    <a:pt x="3921" y="2506"/>
                    <a:pt x="4032" y="2701"/>
                  </a:cubicBezTo>
                  <a:cubicBezTo>
                    <a:pt x="4144" y="2910"/>
                    <a:pt x="4269" y="2994"/>
                    <a:pt x="4520" y="3120"/>
                  </a:cubicBezTo>
                  <a:cubicBezTo>
                    <a:pt x="4660" y="3189"/>
                    <a:pt x="4813" y="3245"/>
                    <a:pt x="4995" y="3273"/>
                  </a:cubicBezTo>
                  <a:cubicBezTo>
                    <a:pt x="5162" y="3315"/>
                    <a:pt x="5343" y="3343"/>
                    <a:pt x="5511" y="3371"/>
                  </a:cubicBezTo>
                  <a:cubicBezTo>
                    <a:pt x="5887" y="3399"/>
                    <a:pt x="6250" y="3440"/>
                    <a:pt x="6585" y="3482"/>
                  </a:cubicBezTo>
                  <a:cubicBezTo>
                    <a:pt x="6595" y="3485"/>
                    <a:pt x="6605" y="3487"/>
                    <a:pt x="6614" y="3487"/>
                  </a:cubicBezTo>
                  <a:cubicBezTo>
                    <a:pt x="6684" y="3487"/>
                    <a:pt x="6686" y="3395"/>
                    <a:pt x="6599" y="3371"/>
                  </a:cubicBezTo>
                  <a:cubicBezTo>
                    <a:pt x="6459" y="3329"/>
                    <a:pt x="6320" y="3301"/>
                    <a:pt x="6180" y="3245"/>
                  </a:cubicBezTo>
                  <a:cubicBezTo>
                    <a:pt x="6041" y="3203"/>
                    <a:pt x="5901" y="3161"/>
                    <a:pt x="5776" y="3106"/>
                  </a:cubicBezTo>
                  <a:cubicBezTo>
                    <a:pt x="5762" y="3092"/>
                    <a:pt x="5720" y="3050"/>
                    <a:pt x="5678" y="3050"/>
                  </a:cubicBezTo>
                  <a:cubicBezTo>
                    <a:pt x="5650" y="3050"/>
                    <a:pt x="5622" y="3036"/>
                    <a:pt x="5608" y="3036"/>
                  </a:cubicBezTo>
                  <a:cubicBezTo>
                    <a:pt x="5483" y="2980"/>
                    <a:pt x="5357" y="2910"/>
                    <a:pt x="5232" y="2827"/>
                  </a:cubicBezTo>
                  <a:cubicBezTo>
                    <a:pt x="5009" y="2603"/>
                    <a:pt x="4799" y="2338"/>
                    <a:pt x="4534" y="2129"/>
                  </a:cubicBezTo>
                  <a:cubicBezTo>
                    <a:pt x="4465" y="2059"/>
                    <a:pt x="4423" y="1976"/>
                    <a:pt x="4325" y="1906"/>
                  </a:cubicBezTo>
                  <a:cubicBezTo>
                    <a:pt x="4283" y="1850"/>
                    <a:pt x="4213" y="1808"/>
                    <a:pt x="4144" y="1780"/>
                  </a:cubicBezTo>
                  <a:lnTo>
                    <a:pt x="4144" y="1780"/>
                  </a:lnTo>
                  <a:lnTo>
                    <a:pt x="4492" y="1808"/>
                  </a:lnTo>
                  <a:cubicBezTo>
                    <a:pt x="4604" y="1836"/>
                    <a:pt x="4716" y="1850"/>
                    <a:pt x="4841" y="1864"/>
                  </a:cubicBezTo>
                  <a:cubicBezTo>
                    <a:pt x="5064" y="1906"/>
                    <a:pt x="5301" y="1948"/>
                    <a:pt x="5539" y="1990"/>
                  </a:cubicBezTo>
                  <a:cubicBezTo>
                    <a:pt x="6933" y="2283"/>
                    <a:pt x="8342" y="2603"/>
                    <a:pt x="9765" y="2813"/>
                  </a:cubicBezTo>
                  <a:cubicBezTo>
                    <a:pt x="9974" y="2882"/>
                    <a:pt x="10183" y="2924"/>
                    <a:pt x="10421" y="2966"/>
                  </a:cubicBezTo>
                  <a:cubicBezTo>
                    <a:pt x="10616" y="3022"/>
                    <a:pt x="10797" y="3050"/>
                    <a:pt x="10965" y="3120"/>
                  </a:cubicBezTo>
                  <a:cubicBezTo>
                    <a:pt x="11132" y="3175"/>
                    <a:pt x="11271" y="3259"/>
                    <a:pt x="11411" y="3329"/>
                  </a:cubicBezTo>
                  <a:cubicBezTo>
                    <a:pt x="11550" y="3399"/>
                    <a:pt x="11662" y="3482"/>
                    <a:pt x="11815" y="3552"/>
                  </a:cubicBezTo>
                  <a:cubicBezTo>
                    <a:pt x="11955" y="3622"/>
                    <a:pt x="12108" y="3719"/>
                    <a:pt x="12262" y="3789"/>
                  </a:cubicBezTo>
                  <a:cubicBezTo>
                    <a:pt x="12318" y="3803"/>
                    <a:pt x="12373" y="3831"/>
                    <a:pt x="12415" y="3859"/>
                  </a:cubicBezTo>
                  <a:cubicBezTo>
                    <a:pt x="12471" y="3873"/>
                    <a:pt x="12541" y="3887"/>
                    <a:pt x="12597" y="3901"/>
                  </a:cubicBezTo>
                  <a:cubicBezTo>
                    <a:pt x="12708" y="3943"/>
                    <a:pt x="12834" y="3956"/>
                    <a:pt x="12959" y="3970"/>
                  </a:cubicBezTo>
                  <a:cubicBezTo>
                    <a:pt x="13085" y="3998"/>
                    <a:pt x="13224" y="3998"/>
                    <a:pt x="13364" y="4012"/>
                  </a:cubicBezTo>
                  <a:lnTo>
                    <a:pt x="13768" y="4012"/>
                  </a:lnTo>
                  <a:cubicBezTo>
                    <a:pt x="13908" y="3998"/>
                    <a:pt x="14047" y="3998"/>
                    <a:pt x="14187" y="3970"/>
                  </a:cubicBezTo>
                  <a:cubicBezTo>
                    <a:pt x="14256" y="3970"/>
                    <a:pt x="14326" y="3956"/>
                    <a:pt x="14396" y="3956"/>
                  </a:cubicBezTo>
                  <a:cubicBezTo>
                    <a:pt x="14452" y="3943"/>
                    <a:pt x="14535" y="3943"/>
                    <a:pt x="14605" y="3929"/>
                  </a:cubicBezTo>
                  <a:cubicBezTo>
                    <a:pt x="14745" y="3887"/>
                    <a:pt x="14856" y="3873"/>
                    <a:pt x="14996" y="3831"/>
                  </a:cubicBezTo>
                  <a:cubicBezTo>
                    <a:pt x="15121" y="3817"/>
                    <a:pt x="15261" y="3761"/>
                    <a:pt x="15386" y="3747"/>
                  </a:cubicBezTo>
                  <a:cubicBezTo>
                    <a:pt x="15518" y="3721"/>
                    <a:pt x="15488" y="3607"/>
                    <a:pt x="15366" y="3607"/>
                  </a:cubicBezTo>
                  <a:cubicBezTo>
                    <a:pt x="15359" y="3607"/>
                    <a:pt x="15352" y="3607"/>
                    <a:pt x="15344" y="3608"/>
                  </a:cubicBezTo>
                  <a:cubicBezTo>
                    <a:pt x="15261" y="3622"/>
                    <a:pt x="15163" y="3622"/>
                    <a:pt x="15065" y="3650"/>
                  </a:cubicBezTo>
                  <a:lnTo>
                    <a:pt x="14814" y="3650"/>
                  </a:lnTo>
                  <a:cubicBezTo>
                    <a:pt x="14647" y="3650"/>
                    <a:pt x="14494" y="3622"/>
                    <a:pt x="14354" y="3608"/>
                  </a:cubicBezTo>
                  <a:lnTo>
                    <a:pt x="13936" y="3510"/>
                  </a:lnTo>
                  <a:cubicBezTo>
                    <a:pt x="13796" y="3468"/>
                    <a:pt x="13671" y="3412"/>
                    <a:pt x="13531" y="3343"/>
                  </a:cubicBezTo>
                  <a:cubicBezTo>
                    <a:pt x="13378" y="3273"/>
                    <a:pt x="13155" y="3161"/>
                    <a:pt x="12959" y="3106"/>
                  </a:cubicBezTo>
                  <a:cubicBezTo>
                    <a:pt x="12917" y="3106"/>
                    <a:pt x="12903" y="3092"/>
                    <a:pt x="12876" y="3092"/>
                  </a:cubicBezTo>
                  <a:lnTo>
                    <a:pt x="13294" y="3092"/>
                  </a:lnTo>
                  <a:cubicBezTo>
                    <a:pt x="13433" y="3092"/>
                    <a:pt x="13573" y="3092"/>
                    <a:pt x="13712" y="3064"/>
                  </a:cubicBezTo>
                  <a:cubicBezTo>
                    <a:pt x="14159" y="3036"/>
                    <a:pt x="14633" y="3022"/>
                    <a:pt x="15079" y="2896"/>
                  </a:cubicBezTo>
                  <a:cubicBezTo>
                    <a:pt x="15191" y="2882"/>
                    <a:pt x="15289" y="2841"/>
                    <a:pt x="15400" y="2813"/>
                  </a:cubicBezTo>
                  <a:cubicBezTo>
                    <a:pt x="15498" y="2771"/>
                    <a:pt x="15609" y="2743"/>
                    <a:pt x="15735" y="2701"/>
                  </a:cubicBezTo>
                  <a:cubicBezTo>
                    <a:pt x="15847" y="2673"/>
                    <a:pt x="15986" y="2645"/>
                    <a:pt x="16112" y="2617"/>
                  </a:cubicBezTo>
                  <a:lnTo>
                    <a:pt x="16502" y="2492"/>
                  </a:lnTo>
                  <a:lnTo>
                    <a:pt x="16684" y="2436"/>
                  </a:lnTo>
                  <a:cubicBezTo>
                    <a:pt x="16753" y="2422"/>
                    <a:pt x="16809" y="2394"/>
                    <a:pt x="16879" y="2366"/>
                  </a:cubicBezTo>
                  <a:lnTo>
                    <a:pt x="17241" y="2227"/>
                  </a:lnTo>
                  <a:lnTo>
                    <a:pt x="17339" y="2199"/>
                  </a:lnTo>
                  <a:lnTo>
                    <a:pt x="17423" y="2157"/>
                  </a:lnTo>
                  <a:lnTo>
                    <a:pt x="17590" y="2073"/>
                  </a:lnTo>
                  <a:lnTo>
                    <a:pt x="17967" y="1906"/>
                  </a:lnTo>
                  <a:cubicBezTo>
                    <a:pt x="18190" y="1767"/>
                    <a:pt x="18427" y="1627"/>
                    <a:pt x="18636" y="1460"/>
                  </a:cubicBezTo>
                  <a:lnTo>
                    <a:pt x="18957" y="1209"/>
                  </a:lnTo>
                  <a:cubicBezTo>
                    <a:pt x="19013" y="1153"/>
                    <a:pt x="19041" y="1097"/>
                    <a:pt x="19097" y="1041"/>
                  </a:cubicBezTo>
                  <a:cubicBezTo>
                    <a:pt x="19152" y="999"/>
                    <a:pt x="19180" y="944"/>
                    <a:pt x="19222" y="888"/>
                  </a:cubicBezTo>
                  <a:cubicBezTo>
                    <a:pt x="19376" y="665"/>
                    <a:pt x="19473" y="441"/>
                    <a:pt x="19529" y="232"/>
                  </a:cubicBezTo>
                  <a:cubicBezTo>
                    <a:pt x="19529" y="190"/>
                    <a:pt x="19515" y="176"/>
                    <a:pt x="19501" y="162"/>
                  </a:cubicBezTo>
                  <a:cubicBezTo>
                    <a:pt x="19472" y="64"/>
                    <a:pt x="19387" y="1"/>
                    <a:pt x="19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1"/>
            <p:cNvSpPr/>
            <p:nvPr/>
          </p:nvSpPr>
          <p:spPr>
            <a:xfrm>
              <a:off x="2038788" y="4601818"/>
              <a:ext cx="108272" cy="34337"/>
            </a:xfrm>
            <a:custGeom>
              <a:avLst/>
              <a:gdLst/>
              <a:ahLst/>
              <a:cxnLst/>
              <a:rect l="l" t="t" r="r" b="b"/>
              <a:pathLst>
                <a:path w="2469" h="783" extrusionOk="0">
                  <a:moveTo>
                    <a:pt x="0" y="1"/>
                  </a:moveTo>
                  <a:cubicBezTo>
                    <a:pt x="181" y="99"/>
                    <a:pt x="349" y="224"/>
                    <a:pt x="516" y="350"/>
                  </a:cubicBezTo>
                  <a:cubicBezTo>
                    <a:pt x="600" y="391"/>
                    <a:pt x="697" y="461"/>
                    <a:pt x="809" y="517"/>
                  </a:cubicBezTo>
                  <a:cubicBezTo>
                    <a:pt x="935" y="573"/>
                    <a:pt x="1046" y="629"/>
                    <a:pt x="1200" y="670"/>
                  </a:cubicBezTo>
                  <a:cubicBezTo>
                    <a:pt x="1381" y="726"/>
                    <a:pt x="1576" y="740"/>
                    <a:pt x="1771" y="768"/>
                  </a:cubicBezTo>
                  <a:cubicBezTo>
                    <a:pt x="1869" y="768"/>
                    <a:pt x="1953" y="782"/>
                    <a:pt x="2064" y="782"/>
                  </a:cubicBezTo>
                  <a:cubicBezTo>
                    <a:pt x="2148" y="782"/>
                    <a:pt x="2260" y="768"/>
                    <a:pt x="2357" y="768"/>
                  </a:cubicBezTo>
                  <a:cubicBezTo>
                    <a:pt x="2399" y="740"/>
                    <a:pt x="2427" y="740"/>
                    <a:pt x="2469" y="726"/>
                  </a:cubicBezTo>
                  <a:cubicBezTo>
                    <a:pt x="2288" y="657"/>
                    <a:pt x="2120" y="601"/>
                    <a:pt x="1967" y="517"/>
                  </a:cubicBezTo>
                  <a:cubicBezTo>
                    <a:pt x="1799" y="447"/>
                    <a:pt x="1646" y="364"/>
                    <a:pt x="1493" y="266"/>
                  </a:cubicBezTo>
                  <a:cubicBezTo>
                    <a:pt x="1381" y="224"/>
                    <a:pt x="1241" y="154"/>
                    <a:pt x="1130" y="113"/>
                  </a:cubicBezTo>
                  <a:cubicBezTo>
                    <a:pt x="1004" y="85"/>
                    <a:pt x="865" y="57"/>
                    <a:pt x="725" y="29"/>
                  </a:cubicBezTo>
                  <a:cubicBezTo>
                    <a:pt x="558" y="29"/>
                    <a:pt x="418" y="15"/>
                    <a:pt x="265" y="15"/>
                  </a:cubicBezTo>
                  <a:cubicBezTo>
                    <a:pt x="181" y="15"/>
                    <a:pt x="98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9" name="Google Shape;3189;p31"/>
          <p:cNvSpPr txBox="1">
            <a:spLocks noGrp="1"/>
          </p:cNvSpPr>
          <p:nvPr>
            <p:ph type="subTitle" idx="1"/>
          </p:nvPr>
        </p:nvSpPr>
        <p:spPr>
          <a:xfrm>
            <a:off x="2293776" y="2090103"/>
            <a:ext cx="5599647" cy="2107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dirty="0">
                <a:latin typeface="Palatino Linotype" panose="02040502050505030304" pitchFamily="18" charset="0"/>
              </a:rPr>
              <a:t>“But age, alas! </a:t>
            </a:r>
            <a:r>
              <a:rPr lang="en-US" sz="1800" b="0" dirty="0">
                <a:latin typeface="Palatino Linotype" panose="02040502050505030304" pitchFamily="18" charset="0"/>
              </a:rPr>
              <a:t>T</a:t>
            </a:r>
            <a:r>
              <a:rPr lang="en" sz="1800" b="0" dirty="0">
                <a:latin typeface="Palatino Linotype" panose="02040502050505030304" pitchFamily="18" charset="0"/>
              </a:rPr>
              <a:t>hat poisons everything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dirty="0">
                <a:latin typeface="Palatino Linotype" panose="02040502050505030304" pitchFamily="18" charset="0"/>
              </a:rPr>
              <a:t>Hath stolen the strength and beauty that I knew;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dirty="0">
                <a:latin typeface="Palatino Linotype" panose="02040502050505030304" pitchFamily="18" charset="0"/>
              </a:rPr>
              <a:t>Go, then, farewell! The devil go with it too!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dirty="0">
                <a:latin typeface="Palatino Linotype" panose="02040502050505030304" pitchFamily="18" charset="0"/>
              </a:rPr>
              <a:t>The flour is gone—there is no more to say—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dirty="0">
                <a:latin typeface="Palatino Linotype" panose="02040502050505030304" pitchFamily="18" charset="0"/>
              </a:rPr>
              <a:t>And I must sell the bran as best I may.” (ll. 481-86)</a:t>
            </a:r>
            <a:endParaRPr sz="1800" b="0" dirty="0">
              <a:latin typeface="Palatino Linotype" panose="02040502050505030304" pitchFamily="18" charset="0"/>
            </a:endParaRPr>
          </a:p>
        </p:txBody>
      </p:sp>
      <p:grpSp>
        <p:nvGrpSpPr>
          <p:cNvPr id="3190" name="Google Shape;3190;p31"/>
          <p:cNvGrpSpPr/>
          <p:nvPr/>
        </p:nvGrpSpPr>
        <p:grpSpPr>
          <a:xfrm>
            <a:off x="4683906" y="1331437"/>
            <a:ext cx="670249" cy="137704"/>
            <a:chOff x="1527378" y="4469336"/>
            <a:chExt cx="856439" cy="175980"/>
          </a:xfrm>
        </p:grpSpPr>
        <p:sp>
          <p:nvSpPr>
            <p:cNvPr id="3191" name="Google Shape;3191;p31"/>
            <p:cNvSpPr/>
            <p:nvPr/>
          </p:nvSpPr>
          <p:spPr>
            <a:xfrm>
              <a:off x="1527378" y="4469336"/>
              <a:ext cx="856439" cy="175980"/>
            </a:xfrm>
            <a:custGeom>
              <a:avLst/>
              <a:gdLst/>
              <a:ahLst/>
              <a:cxnLst/>
              <a:rect l="l" t="t" r="r" b="b"/>
              <a:pathLst>
                <a:path w="19530" h="4013" extrusionOk="0">
                  <a:moveTo>
                    <a:pt x="92" y="1556"/>
                  </a:moveTo>
                  <a:cubicBezTo>
                    <a:pt x="62" y="1561"/>
                    <a:pt x="31" y="1566"/>
                    <a:pt x="1" y="1571"/>
                  </a:cubicBezTo>
                  <a:cubicBezTo>
                    <a:pt x="1" y="1571"/>
                    <a:pt x="33" y="1566"/>
                    <a:pt x="92" y="1556"/>
                  </a:cubicBezTo>
                  <a:close/>
                  <a:moveTo>
                    <a:pt x="19276" y="1"/>
                  </a:moveTo>
                  <a:cubicBezTo>
                    <a:pt x="19230" y="1"/>
                    <a:pt x="19178" y="12"/>
                    <a:pt x="19125" y="37"/>
                  </a:cubicBezTo>
                  <a:cubicBezTo>
                    <a:pt x="18985" y="107"/>
                    <a:pt x="18887" y="260"/>
                    <a:pt x="18818" y="455"/>
                  </a:cubicBezTo>
                  <a:cubicBezTo>
                    <a:pt x="18748" y="623"/>
                    <a:pt x="18664" y="804"/>
                    <a:pt x="18594" y="930"/>
                  </a:cubicBezTo>
                  <a:cubicBezTo>
                    <a:pt x="18553" y="958"/>
                    <a:pt x="18539" y="1013"/>
                    <a:pt x="18539" y="1027"/>
                  </a:cubicBezTo>
                  <a:lnTo>
                    <a:pt x="18497" y="1069"/>
                  </a:lnTo>
                  <a:cubicBezTo>
                    <a:pt x="18385" y="1167"/>
                    <a:pt x="18246" y="1278"/>
                    <a:pt x="18120" y="1362"/>
                  </a:cubicBezTo>
                  <a:cubicBezTo>
                    <a:pt x="18050" y="1418"/>
                    <a:pt x="17981" y="1446"/>
                    <a:pt x="17911" y="1502"/>
                  </a:cubicBezTo>
                  <a:cubicBezTo>
                    <a:pt x="17841" y="1557"/>
                    <a:pt x="17771" y="1585"/>
                    <a:pt x="17702" y="1641"/>
                  </a:cubicBezTo>
                  <a:cubicBezTo>
                    <a:pt x="16990" y="2073"/>
                    <a:pt x="16195" y="2422"/>
                    <a:pt x="15386" y="2631"/>
                  </a:cubicBezTo>
                  <a:cubicBezTo>
                    <a:pt x="14563" y="2841"/>
                    <a:pt x="13712" y="2924"/>
                    <a:pt x="12876" y="2924"/>
                  </a:cubicBezTo>
                  <a:cubicBezTo>
                    <a:pt x="12736" y="2924"/>
                    <a:pt x="12569" y="2924"/>
                    <a:pt x="12415" y="2910"/>
                  </a:cubicBezTo>
                  <a:cubicBezTo>
                    <a:pt x="12262" y="2896"/>
                    <a:pt x="12108" y="2896"/>
                    <a:pt x="11941" y="2882"/>
                  </a:cubicBezTo>
                  <a:cubicBezTo>
                    <a:pt x="11732" y="2855"/>
                    <a:pt x="11523" y="2841"/>
                    <a:pt x="11299" y="2813"/>
                  </a:cubicBezTo>
                  <a:cubicBezTo>
                    <a:pt x="11076" y="2771"/>
                    <a:pt x="10867" y="2757"/>
                    <a:pt x="10616" y="2715"/>
                  </a:cubicBezTo>
                  <a:cubicBezTo>
                    <a:pt x="10462" y="2687"/>
                    <a:pt x="10295" y="2673"/>
                    <a:pt x="10114" y="2631"/>
                  </a:cubicBezTo>
                  <a:cubicBezTo>
                    <a:pt x="9821" y="2576"/>
                    <a:pt x="9542" y="2534"/>
                    <a:pt x="9249" y="2478"/>
                  </a:cubicBezTo>
                  <a:cubicBezTo>
                    <a:pt x="9026" y="2436"/>
                    <a:pt x="8789" y="2394"/>
                    <a:pt x="8565" y="2338"/>
                  </a:cubicBezTo>
                  <a:cubicBezTo>
                    <a:pt x="8677" y="2338"/>
                    <a:pt x="8761" y="2324"/>
                    <a:pt x="8858" y="2297"/>
                  </a:cubicBezTo>
                  <a:cubicBezTo>
                    <a:pt x="9207" y="2213"/>
                    <a:pt x="9402" y="2073"/>
                    <a:pt x="9667" y="1906"/>
                  </a:cubicBezTo>
                  <a:cubicBezTo>
                    <a:pt x="9863" y="1780"/>
                    <a:pt x="10086" y="1697"/>
                    <a:pt x="10309" y="1641"/>
                  </a:cubicBezTo>
                  <a:cubicBezTo>
                    <a:pt x="10435" y="1599"/>
                    <a:pt x="10560" y="1585"/>
                    <a:pt x="10672" y="1571"/>
                  </a:cubicBezTo>
                  <a:cubicBezTo>
                    <a:pt x="10797" y="1557"/>
                    <a:pt x="10923" y="1557"/>
                    <a:pt x="11062" y="1529"/>
                  </a:cubicBezTo>
                  <a:cubicBezTo>
                    <a:pt x="11216" y="1515"/>
                    <a:pt x="11146" y="1362"/>
                    <a:pt x="11020" y="1348"/>
                  </a:cubicBezTo>
                  <a:cubicBezTo>
                    <a:pt x="10845" y="1327"/>
                    <a:pt x="10672" y="1316"/>
                    <a:pt x="10502" y="1316"/>
                  </a:cubicBezTo>
                  <a:cubicBezTo>
                    <a:pt x="10116" y="1316"/>
                    <a:pt x="9742" y="1372"/>
                    <a:pt x="9374" y="1488"/>
                  </a:cubicBezTo>
                  <a:cubicBezTo>
                    <a:pt x="9165" y="1557"/>
                    <a:pt x="8956" y="1599"/>
                    <a:pt x="8747" y="1655"/>
                  </a:cubicBezTo>
                  <a:cubicBezTo>
                    <a:pt x="8538" y="1711"/>
                    <a:pt x="8328" y="1767"/>
                    <a:pt x="8119" y="1780"/>
                  </a:cubicBezTo>
                  <a:cubicBezTo>
                    <a:pt x="8356" y="1669"/>
                    <a:pt x="8565" y="1557"/>
                    <a:pt x="8789" y="1446"/>
                  </a:cubicBezTo>
                  <a:cubicBezTo>
                    <a:pt x="9026" y="1348"/>
                    <a:pt x="9249" y="1236"/>
                    <a:pt x="9514" y="1167"/>
                  </a:cubicBezTo>
                  <a:cubicBezTo>
                    <a:pt x="9653" y="1111"/>
                    <a:pt x="9598" y="902"/>
                    <a:pt x="9402" y="902"/>
                  </a:cubicBezTo>
                  <a:lnTo>
                    <a:pt x="9347" y="902"/>
                  </a:lnTo>
                  <a:cubicBezTo>
                    <a:pt x="8858" y="902"/>
                    <a:pt x="8551" y="999"/>
                    <a:pt x="8231" y="1097"/>
                  </a:cubicBezTo>
                  <a:cubicBezTo>
                    <a:pt x="7938" y="1223"/>
                    <a:pt x="7645" y="1362"/>
                    <a:pt x="7226" y="1488"/>
                  </a:cubicBezTo>
                  <a:cubicBezTo>
                    <a:pt x="6772" y="1606"/>
                    <a:pt x="6319" y="1692"/>
                    <a:pt x="5819" y="1692"/>
                  </a:cubicBezTo>
                  <a:cubicBezTo>
                    <a:pt x="5674" y="1692"/>
                    <a:pt x="5525" y="1685"/>
                    <a:pt x="5371" y="1669"/>
                  </a:cubicBezTo>
                  <a:cubicBezTo>
                    <a:pt x="5315" y="1669"/>
                    <a:pt x="5287" y="1655"/>
                    <a:pt x="5246" y="1655"/>
                  </a:cubicBezTo>
                  <a:lnTo>
                    <a:pt x="4939" y="1599"/>
                  </a:lnTo>
                  <a:cubicBezTo>
                    <a:pt x="4032" y="1460"/>
                    <a:pt x="3153" y="1390"/>
                    <a:pt x="2428" y="1376"/>
                  </a:cubicBezTo>
                  <a:lnTo>
                    <a:pt x="1898" y="1376"/>
                  </a:lnTo>
                  <a:cubicBezTo>
                    <a:pt x="1731" y="1376"/>
                    <a:pt x="1577" y="1390"/>
                    <a:pt x="1438" y="1390"/>
                  </a:cubicBezTo>
                  <a:cubicBezTo>
                    <a:pt x="1284" y="1390"/>
                    <a:pt x="1145" y="1404"/>
                    <a:pt x="1019" y="1432"/>
                  </a:cubicBezTo>
                  <a:cubicBezTo>
                    <a:pt x="894" y="1446"/>
                    <a:pt x="768" y="1446"/>
                    <a:pt x="670" y="1460"/>
                  </a:cubicBezTo>
                  <a:cubicBezTo>
                    <a:pt x="400" y="1505"/>
                    <a:pt x="200" y="1538"/>
                    <a:pt x="92" y="1556"/>
                  </a:cubicBezTo>
                  <a:lnTo>
                    <a:pt x="92" y="1556"/>
                  </a:lnTo>
                  <a:cubicBezTo>
                    <a:pt x="365" y="1514"/>
                    <a:pt x="646" y="1496"/>
                    <a:pt x="926" y="1496"/>
                  </a:cubicBezTo>
                  <a:cubicBezTo>
                    <a:pt x="1263" y="1496"/>
                    <a:pt x="1600" y="1521"/>
                    <a:pt x="1926" y="1557"/>
                  </a:cubicBezTo>
                  <a:cubicBezTo>
                    <a:pt x="1940" y="1599"/>
                    <a:pt x="1996" y="1641"/>
                    <a:pt x="2065" y="1655"/>
                  </a:cubicBezTo>
                  <a:cubicBezTo>
                    <a:pt x="2219" y="1669"/>
                    <a:pt x="2358" y="1711"/>
                    <a:pt x="2512" y="1739"/>
                  </a:cubicBezTo>
                  <a:cubicBezTo>
                    <a:pt x="2651" y="1780"/>
                    <a:pt x="2791" y="1808"/>
                    <a:pt x="2916" y="1864"/>
                  </a:cubicBezTo>
                  <a:cubicBezTo>
                    <a:pt x="2930" y="1878"/>
                    <a:pt x="2944" y="1906"/>
                    <a:pt x="2986" y="1906"/>
                  </a:cubicBezTo>
                  <a:cubicBezTo>
                    <a:pt x="3014" y="1906"/>
                    <a:pt x="3042" y="1920"/>
                    <a:pt x="3070" y="1920"/>
                  </a:cubicBezTo>
                  <a:cubicBezTo>
                    <a:pt x="3125" y="1934"/>
                    <a:pt x="3181" y="1948"/>
                    <a:pt x="3223" y="1990"/>
                  </a:cubicBezTo>
                  <a:cubicBezTo>
                    <a:pt x="3279" y="2004"/>
                    <a:pt x="3321" y="2046"/>
                    <a:pt x="3363" y="2059"/>
                  </a:cubicBezTo>
                  <a:cubicBezTo>
                    <a:pt x="3460" y="2115"/>
                    <a:pt x="3544" y="2157"/>
                    <a:pt x="3628" y="2227"/>
                  </a:cubicBezTo>
                  <a:cubicBezTo>
                    <a:pt x="3781" y="2352"/>
                    <a:pt x="3921" y="2506"/>
                    <a:pt x="4032" y="2701"/>
                  </a:cubicBezTo>
                  <a:cubicBezTo>
                    <a:pt x="4144" y="2910"/>
                    <a:pt x="4269" y="2994"/>
                    <a:pt x="4520" y="3120"/>
                  </a:cubicBezTo>
                  <a:cubicBezTo>
                    <a:pt x="4660" y="3189"/>
                    <a:pt x="4813" y="3245"/>
                    <a:pt x="4995" y="3273"/>
                  </a:cubicBezTo>
                  <a:cubicBezTo>
                    <a:pt x="5162" y="3315"/>
                    <a:pt x="5343" y="3343"/>
                    <a:pt x="5511" y="3371"/>
                  </a:cubicBezTo>
                  <a:cubicBezTo>
                    <a:pt x="5887" y="3399"/>
                    <a:pt x="6250" y="3440"/>
                    <a:pt x="6585" y="3482"/>
                  </a:cubicBezTo>
                  <a:cubicBezTo>
                    <a:pt x="6595" y="3485"/>
                    <a:pt x="6605" y="3487"/>
                    <a:pt x="6614" y="3487"/>
                  </a:cubicBezTo>
                  <a:cubicBezTo>
                    <a:pt x="6684" y="3487"/>
                    <a:pt x="6686" y="3395"/>
                    <a:pt x="6599" y="3371"/>
                  </a:cubicBezTo>
                  <a:cubicBezTo>
                    <a:pt x="6459" y="3329"/>
                    <a:pt x="6320" y="3301"/>
                    <a:pt x="6180" y="3245"/>
                  </a:cubicBezTo>
                  <a:cubicBezTo>
                    <a:pt x="6041" y="3203"/>
                    <a:pt x="5901" y="3161"/>
                    <a:pt x="5776" y="3106"/>
                  </a:cubicBezTo>
                  <a:cubicBezTo>
                    <a:pt x="5762" y="3092"/>
                    <a:pt x="5720" y="3050"/>
                    <a:pt x="5678" y="3050"/>
                  </a:cubicBezTo>
                  <a:cubicBezTo>
                    <a:pt x="5650" y="3050"/>
                    <a:pt x="5622" y="3036"/>
                    <a:pt x="5608" y="3036"/>
                  </a:cubicBezTo>
                  <a:cubicBezTo>
                    <a:pt x="5483" y="2980"/>
                    <a:pt x="5357" y="2910"/>
                    <a:pt x="5232" y="2827"/>
                  </a:cubicBezTo>
                  <a:cubicBezTo>
                    <a:pt x="5009" y="2603"/>
                    <a:pt x="4799" y="2338"/>
                    <a:pt x="4534" y="2129"/>
                  </a:cubicBezTo>
                  <a:cubicBezTo>
                    <a:pt x="4465" y="2059"/>
                    <a:pt x="4423" y="1976"/>
                    <a:pt x="4325" y="1906"/>
                  </a:cubicBezTo>
                  <a:cubicBezTo>
                    <a:pt x="4283" y="1850"/>
                    <a:pt x="4213" y="1808"/>
                    <a:pt x="4144" y="1780"/>
                  </a:cubicBezTo>
                  <a:lnTo>
                    <a:pt x="4144" y="1780"/>
                  </a:lnTo>
                  <a:lnTo>
                    <a:pt x="4492" y="1808"/>
                  </a:lnTo>
                  <a:cubicBezTo>
                    <a:pt x="4604" y="1836"/>
                    <a:pt x="4716" y="1850"/>
                    <a:pt x="4841" y="1864"/>
                  </a:cubicBezTo>
                  <a:cubicBezTo>
                    <a:pt x="5064" y="1906"/>
                    <a:pt x="5301" y="1948"/>
                    <a:pt x="5539" y="1990"/>
                  </a:cubicBezTo>
                  <a:cubicBezTo>
                    <a:pt x="6933" y="2283"/>
                    <a:pt x="8342" y="2603"/>
                    <a:pt x="9765" y="2813"/>
                  </a:cubicBezTo>
                  <a:cubicBezTo>
                    <a:pt x="9974" y="2882"/>
                    <a:pt x="10183" y="2924"/>
                    <a:pt x="10421" y="2966"/>
                  </a:cubicBezTo>
                  <a:cubicBezTo>
                    <a:pt x="10616" y="3022"/>
                    <a:pt x="10797" y="3050"/>
                    <a:pt x="10965" y="3120"/>
                  </a:cubicBezTo>
                  <a:cubicBezTo>
                    <a:pt x="11132" y="3175"/>
                    <a:pt x="11271" y="3259"/>
                    <a:pt x="11411" y="3329"/>
                  </a:cubicBezTo>
                  <a:cubicBezTo>
                    <a:pt x="11550" y="3399"/>
                    <a:pt x="11662" y="3482"/>
                    <a:pt x="11815" y="3552"/>
                  </a:cubicBezTo>
                  <a:cubicBezTo>
                    <a:pt x="11955" y="3622"/>
                    <a:pt x="12108" y="3719"/>
                    <a:pt x="12262" y="3789"/>
                  </a:cubicBezTo>
                  <a:cubicBezTo>
                    <a:pt x="12318" y="3803"/>
                    <a:pt x="12373" y="3831"/>
                    <a:pt x="12415" y="3859"/>
                  </a:cubicBezTo>
                  <a:cubicBezTo>
                    <a:pt x="12471" y="3873"/>
                    <a:pt x="12541" y="3887"/>
                    <a:pt x="12597" y="3901"/>
                  </a:cubicBezTo>
                  <a:cubicBezTo>
                    <a:pt x="12708" y="3943"/>
                    <a:pt x="12834" y="3956"/>
                    <a:pt x="12959" y="3970"/>
                  </a:cubicBezTo>
                  <a:cubicBezTo>
                    <a:pt x="13085" y="3998"/>
                    <a:pt x="13224" y="3998"/>
                    <a:pt x="13364" y="4012"/>
                  </a:cubicBezTo>
                  <a:lnTo>
                    <a:pt x="13768" y="4012"/>
                  </a:lnTo>
                  <a:cubicBezTo>
                    <a:pt x="13908" y="3998"/>
                    <a:pt x="14047" y="3998"/>
                    <a:pt x="14187" y="3970"/>
                  </a:cubicBezTo>
                  <a:cubicBezTo>
                    <a:pt x="14256" y="3970"/>
                    <a:pt x="14326" y="3956"/>
                    <a:pt x="14396" y="3956"/>
                  </a:cubicBezTo>
                  <a:cubicBezTo>
                    <a:pt x="14452" y="3943"/>
                    <a:pt x="14535" y="3943"/>
                    <a:pt x="14605" y="3929"/>
                  </a:cubicBezTo>
                  <a:cubicBezTo>
                    <a:pt x="14745" y="3887"/>
                    <a:pt x="14856" y="3873"/>
                    <a:pt x="14996" y="3831"/>
                  </a:cubicBezTo>
                  <a:cubicBezTo>
                    <a:pt x="15121" y="3817"/>
                    <a:pt x="15261" y="3761"/>
                    <a:pt x="15386" y="3747"/>
                  </a:cubicBezTo>
                  <a:cubicBezTo>
                    <a:pt x="15518" y="3721"/>
                    <a:pt x="15488" y="3607"/>
                    <a:pt x="15366" y="3607"/>
                  </a:cubicBezTo>
                  <a:cubicBezTo>
                    <a:pt x="15359" y="3607"/>
                    <a:pt x="15352" y="3607"/>
                    <a:pt x="15344" y="3608"/>
                  </a:cubicBezTo>
                  <a:cubicBezTo>
                    <a:pt x="15261" y="3622"/>
                    <a:pt x="15163" y="3622"/>
                    <a:pt x="15065" y="3650"/>
                  </a:cubicBezTo>
                  <a:lnTo>
                    <a:pt x="14814" y="3650"/>
                  </a:lnTo>
                  <a:cubicBezTo>
                    <a:pt x="14647" y="3650"/>
                    <a:pt x="14494" y="3622"/>
                    <a:pt x="14354" y="3608"/>
                  </a:cubicBezTo>
                  <a:lnTo>
                    <a:pt x="13936" y="3510"/>
                  </a:lnTo>
                  <a:cubicBezTo>
                    <a:pt x="13796" y="3468"/>
                    <a:pt x="13671" y="3412"/>
                    <a:pt x="13531" y="3343"/>
                  </a:cubicBezTo>
                  <a:cubicBezTo>
                    <a:pt x="13378" y="3273"/>
                    <a:pt x="13155" y="3161"/>
                    <a:pt x="12959" y="3106"/>
                  </a:cubicBezTo>
                  <a:cubicBezTo>
                    <a:pt x="12917" y="3106"/>
                    <a:pt x="12903" y="3092"/>
                    <a:pt x="12876" y="3092"/>
                  </a:cubicBezTo>
                  <a:lnTo>
                    <a:pt x="13294" y="3092"/>
                  </a:lnTo>
                  <a:cubicBezTo>
                    <a:pt x="13433" y="3092"/>
                    <a:pt x="13573" y="3092"/>
                    <a:pt x="13712" y="3064"/>
                  </a:cubicBezTo>
                  <a:cubicBezTo>
                    <a:pt x="14159" y="3036"/>
                    <a:pt x="14633" y="3022"/>
                    <a:pt x="15079" y="2896"/>
                  </a:cubicBezTo>
                  <a:cubicBezTo>
                    <a:pt x="15191" y="2882"/>
                    <a:pt x="15289" y="2841"/>
                    <a:pt x="15400" y="2813"/>
                  </a:cubicBezTo>
                  <a:cubicBezTo>
                    <a:pt x="15498" y="2771"/>
                    <a:pt x="15609" y="2743"/>
                    <a:pt x="15735" y="2701"/>
                  </a:cubicBezTo>
                  <a:cubicBezTo>
                    <a:pt x="15847" y="2673"/>
                    <a:pt x="15986" y="2645"/>
                    <a:pt x="16112" y="2617"/>
                  </a:cubicBezTo>
                  <a:lnTo>
                    <a:pt x="16502" y="2492"/>
                  </a:lnTo>
                  <a:lnTo>
                    <a:pt x="16684" y="2436"/>
                  </a:lnTo>
                  <a:cubicBezTo>
                    <a:pt x="16753" y="2422"/>
                    <a:pt x="16809" y="2394"/>
                    <a:pt x="16879" y="2366"/>
                  </a:cubicBezTo>
                  <a:lnTo>
                    <a:pt x="17241" y="2227"/>
                  </a:lnTo>
                  <a:lnTo>
                    <a:pt x="17339" y="2199"/>
                  </a:lnTo>
                  <a:lnTo>
                    <a:pt x="17423" y="2157"/>
                  </a:lnTo>
                  <a:lnTo>
                    <a:pt x="17590" y="2073"/>
                  </a:lnTo>
                  <a:lnTo>
                    <a:pt x="17967" y="1906"/>
                  </a:lnTo>
                  <a:cubicBezTo>
                    <a:pt x="18190" y="1767"/>
                    <a:pt x="18427" y="1627"/>
                    <a:pt x="18636" y="1460"/>
                  </a:cubicBezTo>
                  <a:lnTo>
                    <a:pt x="18957" y="1209"/>
                  </a:lnTo>
                  <a:cubicBezTo>
                    <a:pt x="19013" y="1153"/>
                    <a:pt x="19041" y="1097"/>
                    <a:pt x="19097" y="1041"/>
                  </a:cubicBezTo>
                  <a:cubicBezTo>
                    <a:pt x="19152" y="999"/>
                    <a:pt x="19180" y="944"/>
                    <a:pt x="19222" y="888"/>
                  </a:cubicBezTo>
                  <a:cubicBezTo>
                    <a:pt x="19376" y="665"/>
                    <a:pt x="19473" y="441"/>
                    <a:pt x="19529" y="232"/>
                  </a:cubicBezTo>
                  <a:cubicBezTo>
                    <a:pt x="19529" y="190"/>
                    <a:pt x="19515" y="176"/>
                    <a:pt x="19501" y="162"/>
                  </a:cubicBezTo>
                  <a:cubicBezTo>
                    <a:pt x="19472" y="64"/>
                    <a:pt x="19387" y="1"/>
                    <a:pt x="19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1"/>
            <p:cNvSpPr/>
            <p:nvPr/>
          </p:nvSpPr>
          <p:spPr>
            <a:xfrm>
              <a:off x="2038788" y="4601818"/>
              <a:ext cx="108272" cy="34337"/>
            </a:xfrm>
            <a:custGeom>
              <a:avLst/>
              <a:gdLst/>
              <a:ahLst/>
              <a:cxnLst/>
              <a:rect l="l" t="t" r="r" b="b"/>
              <a:pathLst>
                <a:path w="2469" h="783" extrusionOk="0">
                  <a:moveTo>
                    <a:pt x="0" y="1"/>
                  </a:moveTo>
                  <a:cubicBezTo>
                    <a:pt x="181" y="99"/>
                    <a:pt x="349" y="224"/>
                    <a:pt x="516" y="350"/>
                  </a:cubicBezTo>
                  <a:cubicBezTo>
                    <a:pt x="600" y="391"/>
                    <a:pt x="697" y="461"/>
                    <a:pt x="809" y="517"/>
                  </a:cubicBezTo>
                  <a:cubicBezTo>
                    <a:pt x="935" y="573"/>
                    <a:pt x="1046" y="629"/>
                    <a:pt x="1200" y="670"/>
                  </a:cubicBezTo>
                  <a:cubicBezTo>
                    <a:pt x="1381" y="726"/>
                    <a:pt x="1576" y="740"/>
                    <a:pt x="1771" y="768"/>
                  </a:cubicBezTo>
                  <a:cubicBezTo>
                    <a:pt x="1869" y="768"/>
                    <a:pt x="1953" y="782"/>
                    <a:pt x="2064" y="782"/>
                  </a:cubicBezTo>
                  <a:cubicBezTo>
                    <a:pt x="2148" y="782"/>
                    <a:pt x="2260" y="768"/>
                    <a:pt x="2357" y="768"/>
                  </a:cubicBezTo>
                  <a:cubicBezTo>
                    <a:pt x="2399" y="740"/>
                    <a:pt x="2427" y="740"/>
                    <a:pt x="2469" y="726"/>
                  </a:cubicBezTo>
                  <a:cubicBezTo>
                    <a:pt x="2288" y="657"/>
                    <a:pt x="2120" y="601"/>
                    <a:pt x="1967" y="517"/>
                  </a:cubicBezTo>
                  <a:cubicBezTo>
                    <a:pt x="1799" y="447"/>
                    <a:pt x="1646" y="364"/>
                    <a:pt x="1493" y="266"/>
                  </a:cubicBezTo>
                  <a:cubicBezTo>
                    <a:pt x="1381" y="224"/>
                    <a:pt x="1241" y="154"/>
                    <a:pt x="1130" y="113"/>
                  </a:cubicBezTo>
                  <a:cubicBezTo>
                    <a:pt x="1004" y="85"/>
                    <a:pt x="865" y="57"/>
                    <a:pt x="725" y="29"/>
                  </a:cubicBezTo>
                  <a:cubicBezTo>
                    <a:pt x="558" y="29"/>
                    <a:pt x="418" y="15"/>
                    <a:pt x="265" y="15"/>
                  </a:cubicBezTo>
                  <a:cubicBezTo>
                    <a:pt x="181" y="15"/>
                    <a:pt x="98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3" name="Google Shape;3193;p31"/>
          <p:cNvGrpSpPr/>
          <p:nvPr/>
        </p:nvGrpSpPr>
        <p:grpSpPr>
          <a:xfrm rot="-7519085">
            <a:off x="696416" y="604737"/>
            <a:ext cx="898786" cy="184667"/>
            <a:chOff x="1527378" y="4469336"/>
            <a:chExt cx="856439" cy="175980"/>
          </a:xfrm>
        </p:grpSpPr>
        <p:sp>
          <p:nvSpPr>
            <p:cNvPr id="3194" name="Google Shape;3194;p31"/>
            <p:cNvSpPr/>
            <p:nvPr/>
          </p:nvSpPr>
          <p:spPr>
            <a:xfrm>
              <a:off x="1527378" y="4469336"/>
              <a:ext cx="856439" cy="175980"/>
            </a:xfrm>
            <a:custGeom>
              <a:avLst/>
              <a:gdLst/>
              <a:ahLst/>
              <a:cxnLst/>
              <a:rect l="l" t="t" r="r" b="b"/>
              <a:pathLst>
                <a:path w="19530" h="4013" extrusionOk="0">
                  <a:moveTo>
                    <a:pt x="92" y="1556"/>
                  </a:moveTo>
                  <a:cubicBezTo>
                    <a:pt x="62" y="1561"/>
                    <a:pt x="31" y="1566"/>
                    <a:pt x="1" y="1571"/>
                  </a:cubicBezTo>
                  <a:cubicBezTo>
                    <a:pt x="1" y="1571"/>
                    <a:pt x="33" y="1566"/>
                    <a:pt x="92" y="1556"/>
                  </a:cubicBezTo>
                  <a:close/>
                  <a:moveTo>
                    <a:pt x="19276" y="1"/>
                  </a:moveTo>
                  <a:cubicBezTo>
                    <a:pt x="19230" y="1"/>
                    <a:pt x="19178" y="12"/>
                    <a:pt x="19125" y="37"/>
                  </a:cubicBezTo>
                  <a:cubicBezTo>
                    <a:pt x="18985" y="107"/>
                    <a:pt x="18887" y="260"/>
                    <a:pt x="18818" y="455"/>
                  </a:cubicBezTo>
                  <a:cubicBezTo>
                    <a:pt x="18748" y="623"/>
                    <a:pt x="18664" y="804"/>
                    <a:pt x="18594" y="930"/>
                  </a:cubicBezTo>
                  <a:cubicBezTo>
                    <a:pt x="18553" y="958"/>
                    <a:pt x="18539" y="1013"/>
                    <a:pt x="18539" y="1027"/>
                  </a:cubicBezTo>
                  <a:lnTo>
                    <a:pt x="18497" y="1069"/>
                  </a:lnTo>
                  <a:cubicBezTo>
                    <a:pt x="18385" y="1167"/>
                    <a:pt x="18246" y="1278"/>
                    <a:pt x="18120" y="1362"/>
                  </a:cubicBezTo>
                  <a:cubicBezTo>
                    <a:pt x="18050" y="1418"/>
                    <a:pt x="17981" y="1446"/>
                    <a:pt x="17911" y="1502"/>
                  </a:cubicBezTo>
                  <a:cubicBezTo>
                    <a:pt x="17841" y="1557"/>
                    <a:pt x="17771" y="1585"/>
                    <a:pt x="17702" y="1641"/>
                  </a:cubicBezTo>
                  <a:cubicBezTo>
                    <a:pt x="16990" y="2073"/>
                    <a:pt x="16195" y="2422"/>
                    <a:pt x="15386" y="2631"/>
                  </a:cubicBezTo>
                  <a:cubicBezTo>
                    <a:pt x="14563" y="2841"/>
                    <a:pt x="13712" y="2924"/>
                    <a:pt x="12876" y="2924"/>
                  </a:cubicBezTo>
                  <a:cubicBezTo>
                    <a:pt x="12736" y="2924"/>
                    <a:pt x="12569" y="2924"/>
                    <a:pt x="12415" y="2910"/>
                  </a:cubicBezTo>
                  <a:cubicBezTo>
                    <a:pt x="12262" y="2896"/>
                    <a:pt x="12108" y="2896"/>
                    <a:pt x="11941" y="2882"/>
                  </a:cubicBezTo>
                  <a:cubicBezTo>
                    <a:pt x="11732" y="2855"/>
                    <a:pt x="11523" y="2841"/>
                    <a:pt x="11299" y="2813"/>
                  </a:cubicBezTo>
                  <a:cubicBezTo>
                    <a:pt x="11076" y="2771"/>
                    <a:pt x="10867" y="2757"/>
                    <a:pt x="10616" y="2715"/>
                  </a:cubicBezTo>
                  <a:cubicBezTo>
                    <a:pt x="10462" y="2687"/>
                    <a:pt x="10295" y="2673"/>
                    <a:pt x="10114" y="2631"/>
                  </a:cubicBezTo>
                  <a:cubicBezTo>
                    <a:pt x="9821" y="2576"/>
                    <a:pt x="9542" y="2534"/>
                    <a:pt x="9249" y="2478"/>
                  </a:cubicBezTo>
                  <a:cubicBezTo>
                    <a:pt x="9026" y="2436"/>
                    <a:pt x="8789" y="2394"/>
                    <a:pt x="8565" y="2338"/>
                  </a:cubicBezTo>
                  <a:cubicBezTo>
                    <a:pt x="8677" y="2338"/>
                    <a:pt x="8761" y="2324"/>
                    <a:pt x="8858" y="2297"/>
                  </a:cubicBezTo>
                  <a:cubicBezTo>
                    <a:pt x="9207" y="2213"/>
                    <a:pt x="9402" y="2073"/>
                    <a:pt x="9667" y="1906"/>
                  </a:cubicBezTo>
                  <a:cubicBezTo>
                    <a:pt x="9863" y="1780"/>
                    <a:pt x="10086" y="1697"/>
                    <a:pt x="10309" y="1641"/>
                  </a:cubicBezTo>
                  <a:cubicBezTo>
                    <a:pt x="10435" y="1599"/>
                    <a:pt x="10560" y="1585"/>
                    <a:pt x="10672" y="1571"/>
                  </a:cubicBezTo>
                  <a:cubicBezTo>
                    <a:pt x="10797" y="1557"/>
                    <a:pt x="10923" y="1557"/>
                    <a:pt x="11062" y="1529"/>
                  </a:cubicBezTo>
                  <a:cubicBezTo>
                    <a:pt x="11216" y="1515"/>
                    <a:pt x="11146" y="1362"/>
                    <a:pt x="11020" y="1348"/>
                  </a:cubicBezTo>
                  <a:cubicBezTo>
                    <a:pt x="10845" y="1327"/>
                    <a:pt x="10672" y="1316"/>
                    <a:pt x="10502" y="1316"/>
                  </a:cubicBezTo>
                  <a:cubicBezTo>
                    <a:pt x="10116" y="1316"/>
                    <a:pt x="9742" y="1372"/>
                    <a:pt x="9374" y="1488"/>
                  </a:cubicBezTo>
                  <a:cubicBezTo>
                    <a:pt x="9165" y="1557"/>
                    <a:pt x="8956" y="1599"/>
                    <a:pt x="8747" y="1655"/>
                  </a:cubicBezTo>
                  <a:cubicBezTo>
                    <a:pt x="8538" y="1711"/>
                    <a:pt x="8328" y="1767"/>
                    <a:pt x="8119" y="1780"/>
                  </a:cubicBezTo>
                  <a:cubicBezTo>
                    <a:pt x="8356" y="1669"/>
                    <a:pt x="8565" y="1557"/>
                    <a:pt x="8789" y="1446"/>
                  </a:cubicBezTo>
                  <a:cubicBezTo>
                    <a:pt x="9026" y="1348"/>
                    <a:pt x="9249" y="1236"/>
                    <a:pt x="9514" y="1167"/>
                  </a:cubicBezTo>
                  <a:cubicBezTo>
                    <a:pt x="9653" y="1111"/>
                    <a:pt x="9598" y="902"/>
                    <a:pt x="9402" y="902"/>
                  </a:cubicBezTo>
                  <a:lnTo>
                    <a:pt x="9347" y="902"/>
                  </a:lnTo>
                  <a:cubicBezTo>
                    <a:pt x="8858" y="902"/>
                    <a:pt x="8551" y="999"/>
                    <a:pt x="8231" y="1097"/>
                  </a:cubicBezTo>
                  <a:cubicBezTo>
                    <a:pt x="7938" y="1223"/>
                    <a:pt x="7645" y="1362"/>
                    <a:pt x="7226" y="1488"/>
                  </a:cubicBezTo>
                  <a:cubicBezTo>
                    <a:pt x="6772" y="1606"/>
                    <a:pt x="6319" y="1692"/>
                    <a:pt x="5819" y="1692"/>
                  </a:cubicBezTo>
                  <a:cubicBezTo>
                    <a:pt x="5674" y="1692"/>
                    <a:pt x="5525" y="1685"/>
                    <a:pt x="5371" y="1669"/>
                  </a:cubicBezTo>
                  <a:cubicBezTo>
                    <a:pt x="5315" y="1669"/>
                    <a:pt x="5287" y="1655"/>
                    <a:pt x="5246" y="1655"/>
                  </a:cubicBezTo>
                  <a:lnTo>
                    <a:pt x="4939" y="1599"/>
                  </a:lnTo>
                  <a:cubicBezTo>
                    <a:pt x="4032" y="1460"/>
                    <a:pt x="3153" y="1390"/>
                    <a:pt x="2428" y="1376"/>
                  </a:cubicBezTo>
                  <a:lnTo>
                    <a:pt x="1898" y="1376"/>
                  </a:lnTo>
                  <a:cubicBezTo>
                    <a:pt x="1731" y="1376"/>
                    <a:pt x="1577" y="1390"/>
                    <a:pt x="1438" y="1390"/>
                  </a:cubicBezTo>
                  <a:cubicBezTo>
                    <a:pt x="1284" y="1390"/>
                    <a:pt x="1145" y="1404"/>
                    <a:pt x="1019" y="1432"/>
                  </a:cubicBezTo>
                  <a:cubicBezTo>
                    <a:pt x="894" y="1446"/>
                    <a:pt x="768" y="1446"/>
                    <a:pt x="670" y="1460"/>
                  </a:cubicBezTo>
                  <a:cubicBezTo>
                    <a:pt x="400" y="1505"/>
                    <a:pt x="200" y="1538"/>
                    <a:pt x="92" y="1556"/>
                  </a:cubicBezTo>
                  <a:lnTo>
                    <a:pt x="92" y="1556"/>
                  </a:lnTo>
                  <a:cubicBezTo>
                    <a:pt x="365" y="1514"/>
                    <a:pt x="646" y="1496"/>
                    <a:pt x="926" y="1496"/>
                  </a:cubicBezTo>
                  <a:cubicBezTo>
                    <a:pt x="1263" y="1496"/>
                    <a:pt x="1600" y="1521"/>
                    <a:pt x="1926" y="1557"/>
                  </a:cubicBezTo>
                  <a:cubicBezTo>
                    <a:pt x="1940" y="1599"/>
                    <a:pt x="1996" y="1641"/>
                    <a:pt x="2065" y="1655"/>
                  </a:cubicBezTo>
                  <a:cubicBezTo>
                    <a:pt x="2219" y="1669"/>
                    <a:pt x="2358" y="1711"/>
                    <a:pt x="2512" y="1739"/>
                  </a:cubicBezTo>
                  <a:cubicBezTo>
                    <a:pt x="2651" y="1780"/>
                    <a:pt x="2791" y="1808"/>
                    <a:pt x="2916" y="1864"/>
                  </a:cubicBezTo>
                  <a:cubicBezTo>
                    <a:pt x="2930" y="1878"/>
                    <a:pt x="2944" y="1906"/>
                    <a:pt x="2986" y="1906"/>
                  </a:cubicBezTo>
                  <a:cubicBezTo>
                    <a:pt x="3014" y="1906"/>
                    <a:pt x="3042" y="1920"/>
                    <a:pt x="3070" y="1920"/>
                  </a:cubicBezTo>
                  <a:cubicBezTo>
                    <a:pt x="3125" y="1934"/>
                    <a:pt x="3181" y="1948"/>
                    <a:pt x="3223" y="1990"/>
                  </a:cubicBezTo>
                  <a:cubicBezTo>
                    <a:pt x="3279" y="2004"/>
                    <a:pt x="3321" y="2046"/>
                    <a:pt x="3363" y="2059"/>
                  </a:cubicBezTo>
                  <a:cubicBezTo>
                    <a:pt x="3460" y="2115"/>
                    <a:pt x="3544" y="2157"/>
                    <a:pt x="3628" y="2227"/>
                  </a:cubicBezTo>
                  <a:cubicBezTo>
                    <a:pt x="3781" y="2352"/>
                    <a:pt x="3921" y="2506"/>
                    <a:pt x="4032" y="2701"/>
                  </a:cubicBezTo>
                  <a:cubicBezTo>
                    <a:pt x="4144" y="2910"/>
                    <a:pt x="4269" y="2994"/>
                    <a:pt x="4520" y="3120"/>
                  </a:cubicBezTo>
                  <a:cubicBezTo>
                    <a:pt x="4660" y="3189"/>
                    <a:pt x="4813" y="3245"/>
                    <a:pt x="4995" y="3273"/>
                  </a:cubicBezTo>
                  <a:cubicBezTo>
                    <a:pt x="5162" y="3315"/>
                    <a:pt x="5343" y="3343"/>
                    <a:pt x="5511" y="3371"/>
                  </a:cubicBezTo>
                  <a:cubicBezTo>
                    <a:pt x="5887" y="3399"/>
                    <a:pt x="6250" y="3440"/>
                    <a:pt x="6585" y="3482"/>
                  </a:cubicBezTo>
                  <a:cubicBezTo>
                    <a:pt x="6595" y="3485"/>
                    <a:pt x="6605" y="3487"/>
                    <a:pt x="6614" y="3487"/>
                  </a:cubicBezTo>
                  <a:cubicBezTo>
                    <a:pt x="6684" y="3487"/>
                    <a:pt x="6686" y="3395"/>
                    <a:pt x="6599" y="3371"/>
                  </a:cubicBezTo>
                  <a:cubicBezTo>
                    <a:pt x="6459" y="3329"/>
                    <a:pt x="6320" y="3301"/>
                    <a:pt x="6180" y="3245"/>
                  </a:cubicBezTo>
                  <a:cubicBezTo>
                    <a:pt x="6041" y="3203"/>
                    <a:pt x="5901" y="3161"/>
                    <a:pt x="5776" y="3106"/>
                  </a:cubicBezTo>
                  <a:cubicBezTo>
                    <a:pt x="5762" y="3092"/>
                    <a:pt x="5720" y="3050"/>
                    <a:pt x="5678" y="3050"/>
                  </a:cubicBezTo>
                  <a:cubicBezTo>
                    <a:pt x="5650" y="3050"/>
                    <a:pt x="5622" y="3036"/>
                    <a:pt x="5608" y="3036"/>
                  </a:cubicBezTo>
                  <a:cubicBezTo>
                    <a:pt x="5483" y="2980"/>
                    <a:pt x="5357" y="2910"/>
                    <a:pt x="5232" y="2827"/>
                  </a:cubicBezTo>
                  <a:cubicBezTo>
                    <a:pt x="5009" y="2603"/>
                    <a:pt x="4799" y="2338"/>
                    <a:pt x="4534" y="2129"/>
                  </a:cubicBezTo>
                  <a:cubicBezTo>
                    <a:pt x="4465" y="2059"/>
                    <a:pt x="4423" y="1976"/>
                    <a:pt x="4325" y="1906"/>
                  </a:cubicBezTo>
                  <a:cubicBezTo>
                    <a:pt x="4283" y="1850"/>
                    <a:pt x="4213" y="1808"/>
                    <a:pt x="4144" y="1780"/>
                  </a:cubicBezTo>
                  <a:lnTo>
                    <a:pt x="4144" y="1780"/>
                  </a:lnTo>
                  <a:lnTo>
                    <a:pt x="4492" y="1808"/>
                  </a:lnTo>
                  <a:cubicBezTo>
                    <a:pt x="4604" y="1836"/>
                    <a:pt x="4716" y="1850"/>
                    <a:pt x="4841" y="1864"/>
                  </a:cubicBezTo>
                  <a:cubicBezTo>
                    <a:pt x="5064" y="1906"/>
                    <a:pt x="5301" y="1948"/>
                    <a:pt x="5539" y="1990"/>
                  </a:cubicBezTo>
                  <a:cubicBezTo>
                    <a:pt x="6933" y="2283"/>
                    <a:pt x="8342" y="2603"/>
                    <a:pt x="9765" y="2813"/>
                  </a:cubicBezTo>
                  <a:cubicBezTo>
                    <a:pt x="9974" y="2882"/>
                    <a:pt x="10183" y="2924"/>
                    <a:pt x="10421" y="2966"/>
                  </a:cubicBezTo>
                  <a:cubicBezTo>
                    <a:pt x="10616" y="3022"/>
                    <a:pt x="10797" y="3050"/>
                    <a:pt x="10965" y="3120"/>
                  </a:cubicBezTo>
                  <a:cubicBezTo>
                    <a:pt x="11132" y="3175"/>
                    <a:pt x="11271" y="3259"/>
                    <a:pt x="11411" y="3329"/>
                  </a:cubicBezTo>
                  <a:cubicBezTo>
                    <a:pt x="11550" y="3399"/>
                    <a:pt x="11662" y="3482"/>
                    <a:pt x="11815" y="3552"/>
                  </a:cubicBezTo>
                  <a:cubicBezTo>
                    <a:pt x="11955" y="3622"/>
                    <a:pt x="12108" y="3719"/>
                    <a:pt x="12262" y="3789"/>
                  </a:cubicBezTo>
                  <a:cubicBezTo>
                    <a:pt x="12318" y="3803"/>
                    <a:pt x="12373" y="3831"/>
                    <a:pt x="12415" y="3859"/>
                  </a:cubicBezTo>
                  <a:cubicBezTo>
                    <a:pt x="12471" y="3873"/>
                    <a:pt x="12541" y="3887"/>
                    <a:pt x="12597" y="3901"/>
                  </a:cubicBezTo>
                  <a:cubicBezTo>
                    <a:pt x="12708" y="3943"/>
                    <a:pt x="12834" y="3956"/>
                    <a:pt x="12959" y="3970"/>
                  </a:cubicBezTo>
                  <a:cubicBezTo>
                    <a:pt x="13085" y="3998"/>
                    <a:pt x="13224" y="3998"/>
                    <a:pt x="13364" y="4012"/>
                  </a:cubicBezTo>
                  <a:lnTo>
                    <a:pt x="13768" y="4012"/>
                  </a:lnTo>
                  <a:cubicBezTo>
                    <a:pt x="13908" y="3998"/>
                    <a:pt x="14047" y="3998"/>
                    <a:pt x="14187" y="3970"/>
                  </a:cubicBezTo>
                  <a:cubicBezTo>
                    <a:pt x="14256" y="3970"/>
                    <a:pt x="14326" y="3956"/>
                    <a:pt x="14396" y="3956"/>
                  </a:cubicBezTo>
                  <a:cubicBezTo>
                    <a:pt x="14452" y="3943"/>
                    <a:pt x="14535" y="3943"/>
                    <a:pt x="14605" y="3929"/>
                  </a:cubicBezTo>
                  <a:cubicBezTo>
                    <a:pt x="14745" y="3887"/>
                    <a:pt x="14856" y="3873"/>
                    <a:pt x="14996" y="3831"/>
                  </a:cubicBezTo>
                  <a:cubicBezTo>
                    <a:pt x="15121" y="3817"/>
                    <a:pt x="15261" y="3761"/>
                    <a:pt x="15386" y="3747"/>
                  </a:cubicBezTo>
                  <a:cubicBezTo>
                    <a:pt x="15518" y="3721"/>
                    <a:pt x="15488" y="3607"/>
                    <a:pt x="15366" y="3607"/>
                  </a:cubicBezTo>
                  <a:cubicBezTo>
                    <a:pt x="15359" y="3607"/>
                    <a:pt x="15352" y="3607"/>
                    <a:pt x="15344" y="3608"/>
                  </a:cubicBezTo>
                  <a:cubicBezTo>
                    <a:pt x="15261" y="3622"/>
                    <a:pt x="15163" y="3622"/>
                    <a:pt x="15065" y="3650"/>
                  </a:cubicBezTo>
                  <a:lnTo>
                    <a:pt x="14814" y="3650"/>
                  </a:lnTo>
                  <a:cubicBezTo>
                    <a:pt x="14647" y="3650"/>
                    <a:pt x="14494" y="3622"/>
                    <a:pt x="14354" y="3608"/>
                  </a:cubicBezTo>
                  <a:lnTo>
                    <a:pt x="13936" y="3510"/>
                  </a:lnTo>
                  <a:cubicBezTo>
                    <a:pt x="13796" y="3468"/>
                    <a:pt x="13671" y="3412"/>
                    <a:pt x="13531" y="3343"/>
                  </a:cubicBezTo>
                  <a:cubicBezTo>
                    <a:pt x="13378" y="3273"/>
                    <a:pt x="13155" y="3161"/>
                    <a:pt x="12959" y="3106"/>
                  </a:cubicBezTo>
                  <a:cubicBezTo>
                    <a:pt x="12917" y="3106"/>
                    <a:pt x="12903" y="3092"/>
                    <a:pt x="12876" y="3092"/>
                  </a:cubicBezTo>
                  <a:lnTo>
                    <a:pt x="13294" y="3092"/>
                  </a:lnTo>
                  <a:cubicBezTo>
                    <a:pt x="13433" y="3092"/>
                    <a:pt x="13573" y="3092"/>
                    <a:pt x="13712" y="3064"/>
                  </a:cubicBezTo>
                  <a:cubicBezTo>
                    <a:pt x="14159" y="3036"/>
                    <a:pt x="14633" y="3022"/>
                    <a:pt x="15079" y="2896"/>
                  </a:cubicBezTo>
                  <a:cubicBezTo>
                    <a:pt x="15191" y="2882"/>
                    <a:pt x="15289" y="2841"/>
                    <a:pt x="15400" y="2813"/>
                  </a:cubicBezTo>
                  <a:cubicBezTo>
                    <a:pt x="15498" y="2771"/>
                    <a:pt x="15609" y="2743"/>
                    <a:pt x="15735" y="2701"/>
                  </a:cubicBezTo>
                  <a:cubicBezTo>
                    <a:pt x="15847" y="2673"/>
                    <a:pt x="15986" y="2645"/>
                    <a:pt x="16112" y="2617"/>
                  </a:cubicBezTo>
                  <a:lnTo>
                    <a:pt x="16502" y="2492"/>
                  </a:lnTo>
                  <a:lnTo>
                    <a:pt x="16684" y="2436"/>
                  </a:lnTo>
                  <a:cubicBezTo>
                    <a:pt x="16753" y="2422"/>
                    <a:pt x="16809" y="2394"/>
                    <a:pt x="16879" y="2366"/>
                  </a:cubicBezTo>
                  <a:lnTo>
                    <a:pt x="17241" y="2227"/>
                  </a:lnTo>
                  <a:lnTo>
                    <a:pt x="17339" y="2199"/>
                  </a:lnTo>
                  <a:lnTo>
                    <a:pt x="17423" y="2157"/>
                  </a:lnTo>
                  <a:lnTo>
                    <a:pt x="17590" y="2073"/>
                  </a:lnTo>
                  <a:lnTo>
                    <a:pt x="17967" y="1906"/>
                  </a:lnTo>
                  <a:cubicBezTo>
                    <a:pt x="18190" y="1767"/>
                    <a:pt x="18427" y="1627"/>
                    <a:pt x="18636" y="1460"/>
                  </a:cubicBezTo>
                  <a:lnTo>
                    <a:pt x="18957" y="1209"/>
                  </a:lnTo>
                  <a:cubicBezTo>
                    <a:pt x="19013" y="1153"/>
                    <a:pt x="19041" y="1097"/>
                    <a:pt x="19097" y="1041"/>
                  </a:cubicBezTo>
                  <a:cubicBezTo>
                    <a:pt x="19152" y="999"/>
                    <a:pt x="19180" y="944"/>
                    <a:pt x="19222" y="888"/>
                  </a:cubicBezTo>
                  <a:cubicBezTo>
                    <a:pt x="19376" y="665"/>
                    <a:pt x="19473" y="441"/>
                    <a:pt x="19529" y="232"/>
                  </a:cubicBezTo>
                  <a:cubicBezTo>
                    <a:pt x="19529" y="190"/>
                    <a:pt x="19515" y="176"/>
                    <a:pt x="19501" y="162"/>
                  </a:cubicBezTo>
                  <a:cubicBezTo>
                    <a:pt x="19472" y="64"/>
                    <a:pt x="19387" y="1"/>
                    <a:pt x="19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1"/>
            <p:cNvSpPr/>
            <p:nvPr/>
          </p:nvSpPr>
          <p:spPr>
            <a:xfrm>
              <a:off x="2038788" y="4601818"/>
              <a:ext cx="108272" cy="34337"/>
            </a:xfrm>
            <a:custGeom>
              <a:avLst/>
              <a:gdLst/>
              <a:ahLst/>
              <a:cxnLst/>
              <a:rect l="l" t="t" r="r" b="b"/>
              <a:pathLst>
                <a:path w="2469" h="783" extrusionOk="0">
                  <a:moveTo>
                    <a:pt x="0" y="1"/>
                  </a:moveTo>
                  <a:cubicBezTo>
                    <a:pt x="181" y="99"/>
                    <a:pt x="349" y="224"/>
                    <a:pt x="516" y="350"/>
                  </a:cubicBezTo>
                  <a:cubicBezTo>
                    <a:pt x="600" y="391"/>
                    <a:pt x="697" y="461"/>
                    <a:pt x="809" y="517"/>
                  </a:cubicBezTo>
                  <a:cubicBezTo>
                    <a:pt x="935" y="573"/>
                    <a:pt x="1046" y="629"/>
                    <a:pt x="1200" y="670"/>
                  </a:cubicBezTo>
                  <a:cubicBezTo>
                    <a:pt x="1381" y="726"/>
                    <a:pt x="1576" y="740"/>
                    <a:pt x="1771" y="768"/>
                  </a:cubicBezTo>
                  <a:cubicBezTo>
                    <a:pt x="1869" y="768"/>
                    <a:pt x="1953" y="782"/>
                    <a:pt x="2064" y="782"/>
                  </a:cubicBezTo>
                  <a:cubicBezTo>
                    <a:pt x="2148" y="782"/>
                    <a:pt x="2260" y="768"/>
                    <a:pt x="2357" y="768"/>
                  </a:cubicBezTo>
                  <a:cubicBezTo>
                    <a:pt x="2399" y="740"/>
                    <a:pt x="2427" y="740"/>
                    <a:pt x="2469" y="726"/>
                  </a:cubicBezTo>
                  <a:cubicBezTo>
                    <a:pt x="2288" y="657"/>
                    <a:pt x="2120" y="601"/>
                    <a:pt x="1967" y="517"/>
                  </a:cubicBezTo>
                  <a:cubicBezTo>
                    <a:pt x="1799" y="447"/>
                    <a:pt x="1646" y="364"/>
                    <a:pt x="1493" y="266"/>
                  </a:cubicBezTo>
                  <a:cubicBezTo>
                    <a:pt x="1381" y="224"/>
                    <a:pt x="1241" y="154"/>
                    <a:pt x="1130" y="113"/>
                  </a:cubicBezTo>
                  <a:cubicBezTo>
                    <a:pt x="1004" y="85"/>
                    <a:pt x="865" y="57"/>
                    <a:pt x="725" y="29"/>
                  </a:cubicBezTo>
                  <a:cubicBezTo>
                    <a:pt x="558" y="29"/>
                    <a:pt x="418" y="15"/>
                    <a:pt x="265" y="15"/>
                  </a:cubicBezTo>
                  <a:cubicBezTo>
                    <a:pt x="181" y="15"/>
                    <a:pt x="98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835B0B-93CE-4079-F2DA-ED1F7938F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950" y="616272"/>
            <a:ext cx="8361743" cy="524400"/>
          </a:xfrm>
        </p:spPr>
        <p:txBody>
          <a:bodyPr/>
          <a:lstStyle/>
          <a:p>
            <a:pPr algn="l"/>
            <a:r>
              <a:rPr lang="en-US" sz="1200" b="0" dirty="0">
                <a:latin typeface="Palatino Linotype" panose="02040502050505030304" pitchFamily="18" charset="0"/>
              </a:rPr>
              <a:t>The “loathsome wife” lay motif (Celtic origin (</a:t>
            </a:r>
            <a:r>
              <a:rPr lang="en-US" sz="1200" b="0" i="1" dirty="0">
                <a:latin typeface="Palatino Linotype" panose="02040502050505030304" pitchFamily="18" charset="0"/>
              </a:rPr>
              <a:t>Shrek</a:t>
            </a:r>
            <a:r>
              <a:rPr lang="en-US" sz="1200" b="0" dirty="0">
                <a:latin typeface="Palatino Linotype" panose="02040502050505030304" pitchFamily="18" charset="0"/>
              </a:rPr>
              <a:t>); later “The Wedding of Sir Gawain and Dame </a:t>
            </a:r>
            <a:r>
              <a:rPr lang="en-US" sz="1200" b="0" dirty="0" err="1">
                <a:latin typeface="Palatino Linotype" panose="02040502050505030304" pitchFamily="18" charset="0"/>
              </a:rPr>
              <a:t>Ragnelle</a:t>
            </a:r>
            <a:r>
              <a:rPr lang="en-US" sz="1200" b="0" dirty="0">
                <a:latin typeface="Palatino Linotype" panose="02040502050505030304" pitchFamily="18" charset="0"/>
              </a:rPr>
              <a:t>”)</a:t>
            </a:r>
          </a:p>
          <a:p>
            <a:pPr algn="l"/>
            <a:r>
              <a:rPr lang="en-US" sz="1200" b="0" dirty="0">
                <a:latin typeface="Palatino Linotype" panose="02040502050505030304" pitchFamily="18" charset="0"/>
              </a:rPr>
              <a:t>Power to the queen: “elf-queen” Arcadia, Arthur defers power of judgment to queen (allusion to “Royal Court of Love” of Queen Eleanor of Aquitaine</a:t>
            </a:r>
          </a:p>
          <a:p>
            <a:pPr algn="l"/>
            <a:r>
              <a:rPr lang="en-US" sz="1200" b="0" dirty="0">
                <a:latin typeface="Palatino Linotype" panose="02040502050505030304" pitchFamily="18" charset="0"/>
              </a:rPr>
              <a:t>Quest: “What thing by women is most coveted?”</a:t>
            </a:r>
          </a:p>
          <a:p>
            <a:pPr marL="139700" indent="0" algn="l">
              <a:buNone/>
            </a:pPr>
            <a:r>
              <a:rPr lang="en-US" sz="1200" b="0" dirty="0">
                <a:latin typeface="Palatino Linotype" panose="02040502050505030304" pitchFamily="18" charset="0"/>
              </a:rPr>
              <a:t>	“Women desire to have the sovereignty</a:t>
            </a:r>
          </a:p>
          <a:p>
            <a:pPr marL="139700" indent="0" algn="l">
              <a:buNone/>
            </a:pPr>
            <a:r>
              <a:rPr lang="en-US" sz="1200" b="0" dirty="0">
                <a:latin typeface="Palatino Linotype" panose="02040502050505030304" pitchFamily="18" charset="0"/>
              </a:rPr>
              <a:t>	Over their husbands, or of such as love them,</a:t>
            </a:r>
          </a:p>
          <a:p>
            <a:pPr marL="139700" indent="0" algn="l">
              <a:buNone/>
            </a:pPr>
            <a:r>
              <a:rPr lang="en-US" sz="1200" b="0" dirty="0">
                <a:latin typeface="Palatino Linotype" panose="02040502050505030304" pitchFamily="18" charset="0"/>
              </a:rPr>
              <a:t>	And ever live in mastery above them.” (ll. 1047-49)</a:t>
            </a:r>
          </a:p>
          <a:p>
            <a:pPr algn="l"/>
            <a:r>
              <a:rPr lang="en-US" sz="1200" b="0" dirty="0">
                <a:latin typeface="Palatino Linotype" panose="02040502050505030304" pitchFamily="18" charset="0"/>
              </a:rPr>
              <a:t>Rapist knight’s blind deal with old hag gives him a dose of his own poison:</a:t>
            </a:r>
          </a:p>
          <a:p>
            <a:pPr marL="139700" indent="0" algn="l">
              <a:buNone/>
            </a:pPr>
            <a:r>
              <a:rPr lang="en-US" sz="1200" b="0" dirty="0">
                <a:latin typeface="Palatino Linotype" panose="02040502050505030304" pitchFamily="18" charset="0"/>
              </a:rPr>
              <a:t>	“Take all my goods, and let my body go.” (l. 1070)</a:t>
            </a:r>
          </a:p>
          <a:p>
            <a:pPr algn="l"/>
            <a:r>
              <a:rPr lang="en-US" sz="1200" b="0" dirty="0">
                <a:latin typeface="Palatino Linotype" panose="02040502050505030304" pitchFamily="18" charset="0"/>
              </a:rPr>
              <a:t>Old lady’s argument with ungracious knight:</a:t>
            </a:r>
          </a:p>
          <a:p>
            <a:pPr marL="139700" indent="0" algn="l">
              <a:buNone/>
            </a:pPr>
            <a:r>
              <a:rPr lang="en-US" sz="1200" b="0" dirty="0">
                <a:latin typeface="Palatino Linotype" panose="02040502050505030304" pitchFamily="18" charset="0"/>
              </a:rPr>
              <a:t>	-“I am your love, I am your wedded wife;</a:t>
            </a:r>
          </a:p>
          <a:p>
            <a:pPr marL="139700" indent="0" algn="l">
              <a:buNone/>
            </a:pPr>
            <a:r>
              <a:rPr lang="en-US" sz="1200" b="0" dirty="0">
                <a:latin typeface="Palatino Linotype" panose="02040502050505030304" pitchFamily="18" charset="0"/>
              </a:rPr>
              <a:t>	I am the one to whom you owe your life;</a:t>
            </a:r>
          </a:p>
          <a:p>
            <a:pPr marL="139700" indent="0" algn="l">
              <a:buNone/>
            </a:pPr>
            <a:r>
              <a:rPr lang="en-US" sz="1200" b="0" dirty="0">
                <a:latin typeface="Palatino Linotype" panose="02040502050505030304" pitchFamily="18" charset="0"/>
              </a:rPr>
              <a:t>	I never did you anything but right;</a:t>
            </a:r>
          </a:p>
          <a:p>
            <a:pPr marL="139700" indent="0" algn="l">
              <a:buNone/>
            </a:pPr>
            <a:r>
              <a:rPr lang="en-US" sz="1200" b="0" dirty="0">
                <a:latin typeface="Palatino Linotype" panose="02040502050505030304" pitchFamily="18" charset="0"/>
              </a:rPr>
              <a:t>	Why should ye treat me thus on this first night?” (ll. 1100-1104)</a:t>
            </a:r>
          </a:p>
          <a:p>
            <a:pPr marL="139700" indent="0" algn="l">
              <a:buNone/>
            </a:pPr>
            <a:r>
              <a:rPr lang="en-US" sz="1200" b="0" dirty="0">
                <a:latin typeface="Palatino Linotype" panose="02040502050505030304" pitchFamily="18" charset="0"/>
              </a:rPr>
              <a:t>	-Poverty as character-builder, shows true friends, honest (</a:t>
            </a:r>
            <a:r>
              <a:rPr lang="en-US" sz="1200" b="0" dirty="0" err="1">
                <a:latin typeface="Palatino Linotype" panose="02040502050505030304" pitchFamily="18" charset="0"/>
              </a:rPr>
              <a:t>Penia’s</a:t>
            </a:r>
            <a:r>
              <a:rPr lang="en-US" sz="1200" b="0" dirty="0">
                <a:latin typeface="Palatino Linotype" panose="02040502050505030304" pitchFamily="18" charset="0"/>
              </a:rPr>
              <a:t> </a:t>
            </a:r>
          </a:p>
          <a:p>
            <a:pPr marL="139700" indent="0" algn="l">
              <a:buNone/>
            </a:pPr>
            <a:r>
              <a:rPr lang="en-US" sz="1200" b="0" dirty="0">
                <a:latin typeface="Palatino Linotype" panose="02040502050505030304" pitchFamily="18" charset="0"/>
              </a:rPr>
              <a:t>	argument from Aristophanes’ </a:t>
            </a:r>
            <a:r>
              <a:rPr lang="en-US" sz="1200" b="0" i="1" dirty="0">
                <a:latin typeface="Palatino Linotype" panose="02040502050505030304" pitchFamily="18" charset="0"/>
              </a:rPr>
              <a:t>Wealth</a:t>
            </a:r>
            <a:r>
              <a:rPr lang="en-US" sz="1200" b="0" dirty="0">
                <a:latin typeface="Palatino Linotype" panose="02040502050505030304" pitchFamily="18" charset="0"/>
              </a:rPr>
              <a:t>)</a:t>
            </a:r>
          </a:p>
          <a:p>
            <a:pPr marL="139700" indent="0" algn="l">
              <a:buNone/>
            </a:pPr>
            <a:r>
              <a:rPr lang="en-US" sz="1200" b="0" dirty="0">
                <a:latin typeface="Palatino Linotype" panose="02040502050505030304" pitchFamily="18" charset="0"/>
              </a:rPr>
              <a:t>	-An ugly wife will not be sought for cuckoldry</a:t>
            </a:r>
          </a:p>
          <a:p>
            <a:pPr algn="l"/>
            <a:r>
              <a:rPr lang="en-US" sz="1200" b="0" dirty="0">
                <a:latin typeface="Palatino Linotype" panose="02040502050505030304" pitchFamily="18" charset="0"/>
              </a:rPr>
              <a:t>Dilemma: ugly and true, or pretty and unchaste? Solution:</a:t>
            </a:r>
          </a:p>
          <a:p>
            <a:pPr marL="596900" lvl="1" indent="0">
              <a:buNone/>
            </a:pPr>
            <a:r>
              <a:rPr lang="en-US" sz="1200" b="0" dirty="0">
                <a:latin typeface="Palatino Linotype" panose="02040502050505030304" pitchFamily="18" charset="0"/>
              </a:rPr>
              <a:t>	“My lady and my love, my wife so dear,</a:t>
            </a:r>
          </a:p>
          <a:p>
            <a:pPr marL="596900" lvl="1" indent="0">
              <a:buNone/>
            </a:pPr>
            <a:r>
              <a:rPr lang="en-US" sz="1200" b="0" dirty="0">
                <a:latin typeface="Palatino Linotype" panose="02040502050505030304" pitchFamily="18" charset="0"/>
              </a:rPr>
              <a:t>	Under your wise rule will I gladly rest;</a:t>
            </a:r>
          </a:p>
          <a:p>
            <a:pPr marL="596900" lvl="1" indent="0">
              <a:buNone/>
            </a:pPr>
            <a:r>
              <a:rPr lang="en-US" sz="1200" b="0" dirty="0">
                <a:latin typeface="Palatino Linotype" panose="02040502050505030304" pitchFamily="18" charset="0"/>
              </a:rPr>
              <a:t>	Choose for yourself that which will please you best,</a:t>
            </a:r>
          </a:p>
          <a:p>
            <a:pPr marL="596900" lvl="1" indent="0">
              <a:buNone/>
            </a:pPr>
            <a:r>
              <a:rPr lang="en-US" sz="1200" b="0" dirty="0">
                <a:latin typeface="Palatino Linotype" panose="02040502050505030304" pitchFamily="18" charset="0"/>
              </a:rPr>
              <a:t>	And honor you the most, and me as well.” (ll. 2039-42).</a:t>
            </a:r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9E8D72-2EAF-48BF-08D7-3EC4CBDBE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628" y="91872"/>
            <a:ext cx="7717800" cy="524400"/>
          </a:xfrm>
        </p:spPr>
        <p:txBody>
          <a:bodyPr/>
          <a:lstStyle/>
          <a:p>
            <a:r>
              <a:rPr lang="en-US" dirty="0"/>
              <a:t>The Wife’s Tale</a:t>
            </a:r>
          </a:p>
        </p:txBody>
      </p:sp>
      <p:pic>
        <p:nvPicPr>
          <p:cNvPr id="5" name="Picture 4" descr="A black and white drawing of a person with a mustache&#10;&#10;Description automatically generated with low confidence">
            <a:extLst>
              <a:ext uri="{FF2B5EF4-FFF2-40B4-BE49-F238E27FC236}">
                <a16:creationId xmlns:a16="http://schemas.microsoft.com/office/drawing/2014/main" id="{D3645EB6-B0BF-D595-0DB0-0F765E180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849" y="1508851"/>
            <a:ext cx="3083515" cy="242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43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0" name="Google Shape;3290;p36"/>
          <p:cNvSpPr txBox="1">
            <a:spLocks noGrp="1"/>
          </p:cNvSpPr>
          <p:nvPr>
            <p:ph type="title"/>
          </p:nvPr>
        </p:nvSpPr>
        <p:spPr>
          <a:xfrm>
            <a:off x="1375442" y="895994"/>
            <a:ext cx="6546797" cy="21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The transformative power of love</a:t>
            </a:r>
            <a:endParaRPr sz="2800" dirty="0"/>
          </a:p>
        </p:txBody>
      </p:sp>
      <p:sp>
        <p:nvSpPr>
          <p:cNvPr id="3291" name="Google Shape;3291;p36"/>
          <p:cNvSpPr/>
          <p:nvPr/>
        </p:nvSpPr>
        <p:spPr>
          <a:xfrm rot="-3893054">
            <a:off x="7243243" y="1478203"/>
            <a:ext cx="708221" cy="235687"/>
          </a:xfrm>
          <a:custGeom>
            <a:avLst/>
            <a:gdLst/>
            <a:ahLst/>
            <a:cxnLst/>
            <a:rect l="l" t="t" r="r" b="b"/>
            <a:pathLst>
              <a:path w="13670" h="4549" extrusionOk="0">
                <a:moveTo>
                  <a:pt x="0" y="1"/>
                </a:moveTo>
                <a:lnTo>
                  <a:pt x="0" y="1"/>
                </a:lnTo>
                <a:cubicBezTo>
                  <a:pt x="419" y="210"/>
                  <a:pt x="781" y="503"/>
                  <a:pt x="1158" y="768"/>
                </a:cubicBezTo>
                <a:cubicBezTo>
                  <a:pt x="1130" y="824"/>
                  <a:pt x="1158" y="880"/>
                  <a:pt x="1186" y="908"/>
                </a:cubicBezTo>
                <a:cubicBezTo>
                  <a:pt x="1367" y="1047"/>
                  <a:pt x="1521" y="1187"/>
                  <a:pt x="1660" y="1340"/>
                </a:cubicBezTo>
                <a:cubicBezTo>
                  <a:pt x="1660" y="1368"/>
                  <a:pt x="1674" y="1382"/>
                  <a:pt x="1688" y="1396"/>
                </a:cubicBezTo>
                <a:lnTo>
                  <a:pt x="1744" y="1452"/>
                </a:lnTo>
                <a:cubicBezTo>
                  <a:pt x="1953" y="1717"/>
                  <a:pt x="2092" y="2023"/>
                  <a:pt x="2092" y="2428"/>
                </a:cubicBezTo>
                <a:cubicBezTo>
                  <a:pt x="2092" y="2637"/>
                  <a:pt x="2162" y="2763"/>
                  <a:pt x="2316" y="2916"/>
                </a:cubicBezTo>
                <a:cubicBezTo>
                  <a:pt x="2664" y="3293"/>
                  <a:pt x="3334" y="3404"/>
                  <a:pt x="3808" y="3572"/>
                </a:cubicBezTo>
                <a:cubicBezTo>
                  <a:pt x="3819" y="3578"/>
                  <a:pt x="3829" y="3581"/>
                  <a:pt x="3838" y="3581"/>
                </a:cubicBezTo>
                <a:cubicBezTo>
                  <a:pt x="3888" y="3581"/>
                  <a:pt x="3909" y="3498"/>
                  <a:pt x="3850" y="3474"/>
                </a:cubicBezTo>
                <a:cubicBezTo>
                  <a:pt x="3669" y="3363"/>
                  <a:pt x="3473" y="3265"/>
                  <a:pt x="3292" y="3111"/>
                </a:cubicBezTo>
                <a:cubicBezTo>
                  <a:pt x="3292" y="3084"/>
                  <a:pt x="3278" y="3056"/>
                  <a:pt x="3250" y="3042"/>
                </a:cubicBezTo>
                <a:cubicBezTo>
                  <a:pt x="3222" y="3014"/>
                  <a:pt x="3208" y="3014"/>
                  <a:pt x="3194" y="3000"/>
                </a:cubicBezTo>
                <a:cubicBezTo>
                  <a:pt x="3111" y="2930"/>
                  <a:pt x="3041" y="2846"/>
                  <a:pt x="2985" y="2749"/>
                </a:cubicBezTo>
                <a:cubicBezTo>
                  <a:pt x="2901" y="2512"/>
                  <a:pt x="2804" y="2233"/>
                  <a:pt x="2706" y="1968"/>
                </a:cubicBezTo>
                <a:cubicBezTo>
                  <a:pt x="2692" y="1884"/>
                  <a:pt x="2664" y="1800"/>
                  <a:pt x="2636" y="1731"/>
                </a:cubicBezTo>
                <a:cubicBezTo>
                  <a:pt x="2622" y="1675"/>
                  <a:pt x="2581" y="1619"/>
                  <a:pt x="2553" y="1563"/>
                </a:cubicBezTo>
                <a:lnTo>
                  <a:pt x="2553" y="1563"/>
                </a:lnTo>
                <a:cubicBezTo>
                  <a:pt x="2860" y="1731"/>
                  <a:pt x="3180" y="1870"/>
                  <a:pt x="3473" y="2023"/>
                </a:cubicBezTo>
                <a:cubicBezTo>
                  <a:pt x="4380" y="2512"/>
                  <a:pt x="5356" y="2874"/>
                  <a:pt x="6361" y="3125"/>
                </a:cubicBezTo>
                <a:cubicBezTo>
                  <a:pt x="6500" y="3195"/>
                  <a:pt x="6668" y="3237"/>
                  <a:pt x="6807" y="3293"/>
                </a:cubicBezTo>
                <a:cubicBezTo>
                  <a:pt x="6947" y="3349"/>
                  <a:pt x="7058" y="3404"/>
                  <a:pt x="7184" y="3474"/>
                </a:cubicBezTo>
                <a:cubicBezTo>
                  <a:pt x="7295" y="3544"/>
                  <a:pt x="7379" y="3614"/>
                  <a:pt x="7477" y="3683"/>
                </a:cubicBezTo>
                <a:cubicBezTo>
                  <a:pt x="7574" y="3753"/>
                  <a:pt x="7658" y="3837"/>
                  <a:pt x="7742" y="3921"/>
                </a:cubicBezTo>
                <a:cubicBezTo>
                  <a:pt x="7825" y="4004"/>
                  <a:pt x="7937" y="4102"/>
                  <a:pt x="8035" y="4186"/>
                </a:cubicBezTo>
                <a:cubicBezTo>
                  <a:pt x="8314" y="4395"/>
                  <a:pt x="8704" y="4492"/>
                  <a:pt x="9081" y="4534"/>
                </a:cubicBezTo>
                <a:cubicBezTo>
                  <a:pt x="9276" y="4548"/>
                  <a:pt x="9485" y="4548"/>
                  <a:pt x="9680" y="4548"/>
                </a:cubicBezTo>
                <a:cubicBezTo>
                  <a:pt x="9876" y="4534"/>
                  <a:pt x="10057" y="4534"/>
                  <a:pt x="10238" y="4520"/>
                </a:cubicBezTo>
                <a:cubicBezTo>
                  <a:pt x="10336" y="4492"/>
                  <a:pt x="10322" y="4381"/>
                  <a:pt x="10224" y="4381"/>
                </a:cubicBezTo>
                <a:cubicBezTo>
                  <a:pt x="9667" y="4325"/>
                  <a:pt x="9332" y="4144"/>
                  <a:pt x="8983" y="3851"/>
                </a:cubicBezTo>
                <a:cubicBezTo>
                  <a:pt x="8871" y="3767"/>
                  <a:pt x="8718" y="3614"/>
                  <a:pt x="8593" y="3558"/>
                </a:cubicBezTo>
                <a:cubicBezTo>
                  <a:pt x="8579" y="3544"/>
                  <a:pt x="8565" y="3544"/>
                  <a:pt x="8551" y="3516"/>
                </a:cubicBezTo>
                <a:lnTo>
                  <a:pt x="8551" y="3516"/>
                </a:lnTo>
                <a:cubicBezTo>
                  <a:pt x="8732" y="3558"/>
                  <a:pt x="8927" y="3558"/>
                  <a:pt x="9136" y="3572"/>
                </a:cubicBezTo>
                <a:lnTo>
                  <a:pt x="9625" y="3614"/>
                </a:lnTo>
                <a:cubicBezTo>
                  <a:pt x="9727" y="3614"/>
                  <a:pt x="9842" y="3620"/>
                  <a:pt x="9956" y="3620"/>
                </a:cubicBezTo>
                <a:cubicBezTo>
                  <a:pt x="10014" y="3620"/>
                  <a:pt x="10071" y="3618"/>
                  <a:pt x="10127" y="3614"/>
                </a:cubicBezTo>
                <a:lnTo>
                  <a:pt x="10601" y="3558"/>
                </a:lnTo>
                <a:cubicBezTo>
                  <a:pt x="11354" y="3544"/>
                  <a:pt x="12135" y="3488"/>
                  <a:pt x="12875" y="3209"/>
                </a:cubicBezTo>
                <a:cubicBezTo>
                  <a:pt x="13042" y="3139"/>
                  <a:pt x="13223" y="3014"/>
                  <a:pt x="13363" y="2888"/>
                </a:cubicBezTo>
                <a:cubicBezTo>
                  <a:pt x="13502" y="2749"/>
                  <a:pt x="13600" y="2581"/>
                  <a:pt x="13656" y="2428"/>
                </a:cubicBezTo>
                <a:cubicBezTo>
                  <a:pt x="13670" y="2386"/>
                  <a:pt x="13656" y="2372"/>
                  <a:pt x="13642" y="2358"/>
                </a:cubicBezTo>
                <a:cubicBezTo>
                  <a:pt x="13614" y="2219"/>
                  <a:pt x="13502" y="2107"/>
                  <a:pt x="13363" y="2107"/>
                </a:cubicBezTo>
                <a:cubicBezTo>
                  <a:pt x="13237" y="2121"/>
                  <a:pt x="13168" y="2233"/>
                  <a:pt x="13084" y="2358"/>
                </a:cubicBezTo>
                <a:cubicBezTo>
                  <a:pt x="13014" y="2470"/>
                  <a:pt x="12944" y="2609"/>
                  <a:pt x="12875" y="2679"/>
                </a:cubicBezTo>
                <a:cubicBezTo>
                  <a:pt x="12833" y="2721"/>
                  <a:pt x="12833" y="2735"/>
                  <a:pt x="12819" y="2777"/>
                </a:cubicBezTo>
                <a:lnTo>
                  <a:pt x="12805" y="2791"/>
                </a:lnTo>
                <a:cubicBezTo>
                  <a:pt x="12596" y="2888"/>
                  <a:pt x="12387" y="2986"/>
                  <a:pt x="12149" y="3056"/>
                </a:cubicBezTo>
                <a:cubicBezTo>
                  <a:pt x="11591" y="3237"/>
                  <a:pt x="10992" y="3349"/>
                  <a:pt x="10392" y="3404"/>
                </a:cubicBezTo>
                <a:cubicBezTo>
                  <a:pt x="10195" y="3418"/>
                  <a:pt x="10001" y="3424"/>
                  <a:pt x="9809" y="3424"/>
                </a:cubicBezTo>
                <a:cubicBezTo>
                  <a:pt x="9401" y="3424"/>
                  <a:pt x="9000" y="3396"/>
                  <a:pt x="8593" y="3349"/>
                </a:cubicBezTo>
                <a:cubicBezTo>
                  <a:pt x="8383" y="3335"/>
                  <a:pt x="8174" y="3279"/>
                  <a:pt x="7951" y="3237"/>
                </a:cubicBezTo>
                <a:cubicBezTo>
                  <a:pt x="7811" y="3209"/>
                  <a:pt x="7658" y="3167"/>
                  <a:pt x="7505" y="3153"/>
                </a:cubicBezTo>
                <a:cubicBezTo>
                  <a:pt x="7337" y="3125"/>
                  <a:pt x="7184" y="3084"/>
                  <a:pt x="7030" y="3028"/>
                </a:cubicBezTo>
                <a:cubicBezTo>
                  <a:pt x="6919" y="3000"/>
                  <a:pt x="6807" y="2958"/>
                  <a:pt x="6682" y="2930"/>
                </a:cubicBezTo>
                <a:cubicBezTo>
                  <a:pt x="6570" y="2888"/>
                  <a:pt x="6486" y="2860"/>
                  <a:pt x="6389" y="2846"/>
                </a:cubicBezTo>
                <a:cubicBezTo>
                  <a:pt x="6277" y="2805"/>
                  <a:pt x="6179" y="2777"/>
                  <a:pt x="6082" y="2735"/>
                </a:cubicBezTo>
                <a:cubicBezTo>
                  <a:pt x="5928" y="2679"/>
                  <a:pt x="5775" y="2637"/>
                  <a:pt x="5635" y="2581"/>
                </a:cubicBezTo>
                <a:cubicBezTo>
                  <a:pt x="5705" y="2581"/>
                  <a:pt x="5775" y="2581"/>
                  <a:pt x="5845" y="2540"/>
                </a:cubicBezTo>
                <a:cubicBezTo>
                  <a:pt x="6124" y="2470"/>
                  <a:pt x="6263" y="2330"/>
                  <a:pt x="6486" y="2177"/>
                </a:cubicBezTo>
                <a:cubicBezTo>
                  <a:pt x="6807" y="1954"/>
                  <a:pt x="7156" y="1884"/>
                  <a:pt x="7518" y="1870"/>
                </a:cubicBezTo>
                <a:cubicBezTo>
                  <a:pt x="7644" y="1870"/>
                  <a:pt x="7602" y="1689"/>
                  <a:pt x="7518" y="1675"/>
                </a:cubicBezTo>
                <a:cubicBezTo>
                  <a:pt x="7375" y="1644"/>
                  <a:pt x="7234" y="1628"/>
                  <a:pt x="7092" y="1628"/>
                </a:cubicBezTo>
                <a:cubicBezTo>
                  <a:pt x="6848" y="1628"/>
                  <a:pt x="6603" y="1675"/>
                  <a:pt x="6347" y="1772"/>
                </a:cubicBezTo>
                <a:cubicBezTo>
                  <a:pt x="6040" y="1898"/>
                  <a:pt x="5719" y="1982"/>
                  <a:pt x="5412" y="2023"/>
                </a:cubicBezTo>
                <a:cubicBezTo>
                  <a:pt x="5789" y="1842"/>
                  <a:pt x="6124" y="1605"/>
                  <a:pt x="6500" y="1479"/>
                </a:cubicBezTo>
                <a:cubicBezTo>
                  <a:pt x="6570" y="1479"/>
                  <a:pt x="6570" y="1270"/>
                  <a:pt x="6430" y="1256"/>
                </a:cubicBezTo>
                <a:lnTo>
                  <a:pt x="6403" y="1256"/>
                </a:lnTo>
                <a:cubicBezTo>
                  <a:pt x="6249" y="1256"/>
                  <a:pt x="6110" y="1256"/>
                  <a:pt x="5970" y="1298"/>
                </a:cubicBezTo>
                <a:cubicBezTo>
                  <a:pt x="5845" y="1326"/>
                  <a:pt x="5719" y="1368"/>
                  <a:pt x="5594" y="1410"/>
                </a:cubicBezTo>
                <a:cubicBezTo>
                  <a:pt x="5370" y="1521"/>
                  <a:pt x="5133" y="1647"/>
                  <a:pt x="4798" y="1731"/>
                </a:cubicBezTo>
                <a:cubicBezTo>
                  <a:pt x="4582" y="1793"/>
                  <a:pt x="4356" y="1828"/>
                  <a:pt x="4129" y="1828"/>
                </a:cubicBezTo>
                <a:cubicBezTo>
                  <a:pt x="3902" y="1828"/>
                  <a:pt x="3676" y="1793"/>
                  <a:pt x="3459" y="1717"/>
                </a:cubicBezTo>
                <a:cubicBezTo>
                  <a:pt x="3418" y="1689"/>
                  <a:pt x="3404" y="1689"/>
                  <a:pt x="3362" y="1675"/>
                </a:cubicBezTo>
                <a:cubicBezTo>
                  <a:pt x="3292" y="1647"/>
                  <a:pt x="3222" y="1605"/>
                  <a:pt x="3180" y="1591"/>
                </a:cubicBezTo>
                <a:cubicBezTo>
                  <a:pt x="2581" y="1312"/>
                  <a:pt x="2037" y="1033"/>
                  <a:pt x="1576" y="782"/>
                </a:cubicBezTo>
                <a:cubicBezTo>
                  <a:pt x="1102" y="545"/>
                  <a:pt x="712" y="350"/>
                  <a:pt x="433" y="210"/>
                </a:cubicBezTo>
                <a:cubicBezTo>
                  <a:pt x="154" y="71"/>
                  <a:pt x="0" y="1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92" name="Google Shape;3292;p36"/>
          <p:cNvSpPr/>
          <p:nvPr/>
        </p:nvSpPr>
        <p:spPr>
          <a:xfrm rot="-3867133" flipH="1">
            <a:off x="1158665" y="1267101"/>
            <a:ext cx="788710" cy="480408"/>
          </a:xfrm>
          <a:custGeom>
            <a:avLst/>
            <a:gdLst/>
            <a:ahLst/>
            <a:cxnLst/>
            <a:rect l="l" t="t" r="r" b="b"/>
            <a:pathLst>
              <a:path w="18204" h="11087" extrusionOk="0">
                <a:moveTo>
                  <a:pt x="14343" y="9648"/>
                </a:moveTo>
                <a:cubicBezTo>
                  <a:pt x="14351" y="9655"/>
                  <a:pt x="14358" y="9661"/>
                  <a:pt x="14357" y="9661"/>
                </a:cubicBezTo>
                <a:cubicBezTo>
                  <a:pt x="14356" y="9661"/>
                  <a:pt x="14351" y="9658"/>
                  <a:pt x="14340" y="9651"/>
                </a:cubicBezTo>
                <a:lnTo>
                  <a:pt x="14343" y="9648"/>
                </a:lnTo>
                <a:close/>
                <a:moveTo>
                  <a:pt x="7039" y="1"/>
                </a:moveTo>
                <a:cubicBezTo>
                  <a:pt x="7014" y="1"/>
                  <a:pt x="6986" y="4"/>
                  <a:pt x="6961" y="13"/>
                </a:cubicBezTo>
                <a:cubicBezTo>
                  <a:pt x="6836" y="26"/>
                  <a:pt x="6724" y="40"/>
                  <a:pt x="6613" y="82"/>
                </a:cubicBezTo>
                <a:cubicBezTo>
                  <a:pt x="6487" y="96"/>
                  <a:pt x="6389" y="124"/>
                  <a:pt x="6278" y="166"/>
                </a:cubicBezTo>
                <a:lnTo>
                  <a:pt x="5971" y="264"/>
                </a:lnTo>
                <a:cubicBezTo>
                  <a:pt x="5859" y="305"/>
                  <a:pt x="5762" y="361"/>
                  <a:pt x="5678" y="389"/>
                </a:cubicBezTo>
                <a:cubicBezTo>
                  <a:pt x="5566" y="431"/>
                  <a:pt x="5483" y="459"/>
                  <a:pt x="5371" y="515"/>
                </a:cubicBezTo>
                <a:cubicBezTo>
                  <a:pt x="5274" y="570"/>
                  <a:pt x="5190" y="598"/>
                  <a:pt x="5078" y="654"/>
                </a:cubicBezTo>
                <a:cubicBezTo>
                  <a:pt x="4883" y="738"/>
                  <a:pt x="4674" y="849"/>
                  <a:pt x="4492" y="933"/>
                </a:cubicBezTo>
                <a:cubicBezTo>
                  <a:pt x="2847" y="1645"/>
                  <a:pt x="1256" y="2677"/>
                  <a:pt x="1" y="4002"/>
                </a:cubicBezTo>
                <a:cubicBezTo>
                  <a:pt x="1" y="4002"/>
                  <a:pt x="71" y="3932"/>
                  <a:pt x="238" y="3793"/>
                </a:cubicBezTo>
                <a:cubicBezTo>
                  <a:pt x="308" y="3723"/>
                  <a:pt x="392" y="3639"/>
                  <a:pt x="489" y="3542"/>
                </a:cubicBezTo>
                <a:cubicBezTo>
                  <a:pt x="601" y="3458"/>
                  <a:pt x="726" y="3360"/>
                  <a:pt x="866" y="3235"/>
                </a:cubicBezTo>
                <a:cubicBezTo>
                  <a:pt x="1005" y="3109"/>
                  <a:pt x="1173" y="2984"/>
                  <a:pt x="1354" y="2872"/>
                </a:cubicBezTo>
                <a:cubicBezTo>
                  <a:pt x="1438" y="2802"/>
                  <a:pt x="1535" y="2746"/>
                  <a:pt x="1633" y="2677"/>
                </a:cubicBezTo>
                <a:cubicBezTo>
                  <a:pt x="1731" y="2607"/>
                  <a:pt x="1814" y="2537"/>
                  <a:pt x="1940" y="2467"/>
                </a:cubicBezTo>
                <a:cubicBezTo>
                  <a:pt x="2372" y="2189"/>
                  <a:pt x="2888" y="1910"/>
                  <a:pt x="3446" y="1631"/>
                </a:cubicBezTo>
                <a:cubicBezTo>
                  <a:pt x="4576" y="1101"/>
                  <a:pt x="5999" y="682"/>
                  <a:pt x="7575" y="570"/>
                </a:cubicBezTo>
                <a:cubicBezTo>
                  <a:pt x="7866" y="550"/>
                  <a:pt x="8162" y="539"/>
                  <a:pt x="8461" y="539"/>
                </a:cubicBezTo>
                <a:cubicBezTo>
                  <a:pt x="8965" y="539"/>
                  <a:pt x="9475" y="570"/>
                  <a:pt x="9974" y="640"/>
                </a:cubicBezTo>
                <a:cubicBezTo>
                  <a:pt x="10797" y="738"/>
                  <a:pt x="11620" y="933"/>
                  <a:pt x="12401" y="1226"/>
                </a:cubicBezTo>
                <a:cubicBezTo>
                  <a:pt x="13182" y="1505"/>
                  <a:pt x="13950" y="1868"/>
                  <a:pt x="14647" y="2314"/>
                </a:cubicBezTo>
                <a:cubicBezTo>
                  <a:pt x="15344" y="2746"/>
                  <a:pt x="16000" y="3235"/>
                  <a:pt x="16572" y="3779"/>
                </a:cubicBezTo>
                <a:cubicBezTo>
                  <a:pt x="16725" y="3890"/>
                  <a:pt x="16837" y="4058"/>
                  <a:pt x="16976" y="4197"/>
                </a:cubicBezTo>
                <a:lnTo>
                  <a:pt x="17018" y="4239"/>
                </a:lnTo>
                <a:lnTo>
                  <a:pt x="17060" y="4295"/>
                </a:lnTo>
                <a:lnTo>
                  <a:pt x="17144" y="4406"/>
                </a:lnTo>
                <a:cubicBezTo>
                  <a:pt x="17200" y="4476"/>
                  <a:pt x="17269" y="4546"/>
                  <a:pt x="17325" y="4630"/>
                </a:cubicBezTo>
                <a:cubicBezTo>
                  <a:pt x="17506" y="4936"/>
                  <a:pt x="17688" y="5257"/>
                  <a:pt x="17813" y="5592"/>
                </a:cubicBezTo>
                <a:cubicBezTo>
                  <a:pt x="17995" y="6094"/>
                  <a:pt x="18092" y="6596"/>
                  <a:pt x="18106" y="7071"/>
                </a:cubicBezTo>
                <a:cubicBezTo>
                  <a:pt x="18106" y="7921"/>
                  <a:pt x="17911" y="8758"/>
                  <a:pt x="17479" y="9512"/>
                </a:cubicBezTo>
                <a:cubicBezTo>
                  <a:pt x="17437" y="9567"/>
                  <a:pt x="17423" y="9609"/>
                  <a:pt x="17395" y="9665"/>
                </a:cubicBezTo>
                <a:cubicBezTo>
                  <a:pt x="17353" y="9721"/>
                  <a:pt x="17325" y="9777"/>
                  <a:pt x="17283" y="9804"/>
                </a:cubicBezTo>
                <a:lnTo>
                  <a:pt x="17186" y="9972"/>
                </a:lnTo>
                <a:cubicBezTo>
                  <a:pt x="17144" y="10014"/>
                  <a:pt x="17116" y="10069"/>
                  <a:pt x="17060" y="10125"/>
                </a:cubicBezTo>
                <a:cubicBezTo>
                  <a:pt x="16976" y="10223"/>
                  <a:pt x="16879" y="10321"/>
                  <a:pt x="16795" y="10418"/>
                </a:cubicBezTo>
                <a:lnTo>
                  <a:pt x="16656" y="10558"/>
                </a:lnTo>
                <a:cubicBezTo>
                  <a:pt x="16600" y="10600"/>
                  <a:pt x="16558" y="10641"/>
                  <a:pt x="16502" y="10683"/>
                </a:cubicBezTo>
                <a:cubicBezTo>
                  <a:pt x="16349" y="10767"/>
                  <a:pt x="16181" y="10837"/>
                  <a:pt x="16014" y="10892"/>
                </a:cubicBezTo>
                <a:cubicBezTo>
                  <a:pt x="15958" y="10906"/>
                  <a:pt x="15888" y="10920"/>
                  <a:pt x="15819" y="10920"/>
                </a:cubicBezTo>
                <a:cubicBezTo>
                  <a:pt x="15763" y="10920"/>
                  <a:pt x="15735" y="10934"/>
                  <a:pt x="15679" y="10934"/>
                </a:cubicBezTo>
                <a:lnTo>
                  <a:pt x="15540" y="10934"/>
                </a:lnTo>
                <a:cubicBezTo>
                  <a:pt x="15456" y="10934"/>
                  <a:pt x="15344" y="10920"/>
                  <a:pt x="15261" y="10906"/>
                </a:cubicBezTo>
                <a:cubicBezTo>
                  <a:pt x="15093" y="10865"/>
                  <a:pt x="14912" y="10823"/>
                  <a:pt x="14773" y="10711"/>
                </a:cubicBezTo>
                <a:cubicBezTo>
                  <a:pt x="14787" y="10711"/>
                  <a:pt x="14814" y="10711"/>
                  <a:pt x="14828" y="10697"/>
                </a:cubicBezTo>
                <a:cubicBezTo>
                  <a:pt x="14842" y="10697"/>
                  <a:pt x="14856" y="10683"/>
                  <a:pt x="14884" y="10669"/>
                </a:cubicBezTo>
                <a:cubicBezTo>
                  <a:pt x="14898" y="10669"/>
                  <a:pt x="14912" y="10641"/>
                  <a:pt x="14912" y="10627"/>
                </a:cubicBezTo>
                <a:cubicBezTo>
                  <a:pt x="14982" y="10530"/>
                  <a:pt x="14828" y="10404"/>
                  <a:pt x="14675" y="10209"/>
                </a:cubicBezTo>
                <a:cubicBezTo>
                  <a:pt x="14647" y="10195"/>
                  <a:pt x="14633" y="10153"/>
                  <a:pt x="14605" y="10139"/>
                </a:cubicBezTo>
                <a:lnTo>
                  <a:pt x="14577" y="10125"/>
                </a:lnTo>
                <a:lnTo>
                  <a:pt x="14577" y="10111"/>
                </a:lnTo>
                <a:lnTo>
                  <a:pt x="14577" y="10083"/>
                </a:lnTo>
                <a:cubicBezTo>
                  <a:pt x="14563" y="10069"/>
                  <a:pt x="14563" y="10056"/>
                  <a:pt x="14563" y="10042"/>
                </a:cubicBezTo>
                <a:cubicBezTo>
                  <a:pt x="14494" y="9930"/>
                  <a:pt x="14494" y="9902"/>
                  <a:pt x="14508" y="9846"/>
                </a:cubicBezTo>
                <a:cubicBezTo>
                  <a:pt x="14508" y="9832"/>
                  <a:pt x="14508" y="9804"/>
                  <a:pt x="14535" y="9791"/>
                </a:cubicBezTo>
                <a:cubicBezTo>
                  <a:pt x="14429" y="9710"/>
                  <a:pt x="14372" y="9668"/>
                  <a:pt x="14344" y="9647"/>
                </a:cubicBezTo>
                <a:lnTo>
                  <a:pt x="14344" y="9647"/>
                </a:lnTo>
                <a:lnTo>
                  <a:pt x="14354" y="9637"/>
                </a:lnTo>
                <a:cubicBezTo>
                  <a:pt x="14354" y="9627"/>
                  <a:pt x="14361" y="9611"/>
                  <a:pt x="14365" y="9611"/>
                </a:cubicBezTo>
                <a:cubicBezTo>
                  <a:pt x="14367" y="9611"/>
                  <a:pt x="14368" y="9614"/>
                  <a:pt x="14368" y="9623"/>
                </a:cubicBezTo>
                <a:lnTo>
                  <a:pt x="14410" y="9581"/>
                </a:lnTo>
                <a:cubicBezTo>
                  <a:pt x="14410" y="9581"/>
                  <a:pt x="14410" y="9567"/>
                  <a:pt x="14424" y="9567"/>
                </a:cubicBezTo>
                <a:lnTo>
                  <a:pt x="14424" y="9553"/>
                </a:lnTo>
                <a:cubicBezTo>
                  <a:pt x="14424" y="9525"/>
                  <a:pt x="14410" y="9512"/>
                  <a:pt x="14410" y="9498"/>
                </a:cubicBezTo>
                <a:cubicBezTo>
                  <a:pt x="14410" y="9498"/>
                  <a:pt x="14396" y="9484"/>
                  <a:pt x="14368" y="9484"/>
                </a:cubicBezTo>
                <a:cubicBezTo>
                  <a:pt x="14354" y="9484"/>
                  <a:pt x="14354" y="9456"/>
                  <a:pt x="14340" y="9456"/>
                </a:cubicBezTo>
                <a:lnTo>
                  <a:pt x="14284" y="9456"/>
                </a:lnTo>
                <a:cubicBezTo>
                  <a:pt x="14270" y="9456"/>
                  <a:pt x="14256" y="9456"/>
                  <a:pt x="14229" y="9484"/>
                </a:cubicBezTo>
                <a:cubicBezTo>
                  <a:pt x="14145" y="9512"/>
                  <a:pt x="14061" y="9595"/>
                  <a:pt x="13991" y="9721"/>
                </a:cubicBezTo>
                <a:cubicBezTo>
                  <a:pt x="13936" y="9832"/>
                  <a:pt x="13908" y="9944"/>
                  <a:pt x="13922" y="10069"/>
                </a:cubicBezTo>
                <a:cubicBezTo>
                  <a:pt x="13922" y="10195"/>
                  <a:pt x="13978" y="10334"/>
                  <a:pt x="14047" y="10432"/>
                </a:cubicBezTo>
                <a:cubicBezTo>
                  <a:pt x="14117" y="10558"/>
                  <a:pt x="14229" y="10627"/>
                  <a:pt x="14326" y="10711"/>
                </a:cubicBezTo>
                <a:lnTo>
                  <a:pt x="14480" y="10823"/>
                </a:lnTo>
                <a:cubicBezTo>
                  <a:pt x="14535" y="10851"/>
                  <a:pt x="14577" y="10878"/>
                  <a:pt x="14633" y="10906"/>
                </a:cubicBezTo>
                <a:cubicBezTo>
                  <a:pt x="14889" y="11030"/>
                  <a:pt x="15162" y="11087"/>
                  <a:pt x="15435" y="11087"/>
                </a:cubicBezTo>
                <a:cubicBezTo>
                  <a:pt x="15592" y="11087"/>
                  <a:pt x="15749" y="11068"/>
                  <a:pt x="15902" y="11032"/>
                </a:cubicBezTo>
                <a:cubicBezTo>
                  <a:pt x="16293" y="10962"/>
                  <a:pt x="16628" y="10753"/>
                  <a:pt x="16865" y="10488"/>
                </a:cubicBezTo>
                <a:cubicBezTo>
                  <a:pt x="17409" y="9916"/>
                  <a:pt x="17785" y="9219"/>
                  <a:pt x="17995" y="8465"/>
                </a:cubicBezTo>
                <a:cubicBezTo>
                  <a:pt x="18176" y="7824"/>
                  <a:pt x="18204" y="7154"/>
                  <a:pt x="18120" y="6513"/>
                </a:cubicBezTo>
                <a:cubicBezTo>
                  <a:pt x="18106" y="6429"/>
                  <a:pt x="18106" y="6359"/>
                  <a:pt x="18092" y="6275"/>
                </a:cubicBezTo>
                <a:cubicBezTo>
                  <a:pt x="18064" y="6178"/>
                  <a:pt x="18050" y="6108"/>
                  <a:pt x="18037" y="6024"/>
                </a:cubicBezTo>
                <a:cubicBezTo>
                  <a:pt x="18023" y="5941"/>
                  <a:pt x="17995" y="5871"/>
                  <a:pt x="17981" y="5773"/>
                </a:cubicBezTo>
                <a:cubicBezTo>
                  <a:pt x="17953" y="5690"/>
                  <a:pt x="17925" y="5620"/>
                  <a:pt x="17897" y="5536"/>
                </a:cubicBezTo>
                <a:cubicBezTo>
                  <a:pt x="17772" y="5187"/>
                  <a:pt x="17604" y="4867"/>
                  <a:pt x="17409" y="4546"/>
                </a:cubicBezTo>
                <a:cubicBezTo>
                  <a:pt x="17353" y="4448"/>
                  <a:pt x="17297" y="4378"/>
                  <a:pt x="17228" y="4309"/>
                </a:cubicBezTo>
                <a:lnTo>
                  <a:pt x="17144" y="4197"/>
                </a:lnTo>
                <a:lnTo>
                  <a:pt x="17116" y="4141"/>
                </a:lnTo>
                <a:lnTo>
                  <a:pt x="17060" y="4086"/>
                </a:lnTo>
                <a:cubicBezTo>
                  <a:pt x="16921" y="3946"/>
                  <a:pt x="16795" y="3793"/>
                  <a:pt x="16656" y="3667"/>
                </a:cubicBezTo>
                <a:cubicBezTo>
                  <a:pt x="16572" y="3583"/>
                  <a:pt x="16488" y="3500"/>
                  <a:pt x="16377" y="3402"/>
                </a:cubicBezTo>
                <a:cubicBezTo>
                  <a:pt x="16293" y="3318"/>
                  <a:pt x="16181" y="3249"/>
                  <a:pt x="16098" y="3165"/>
                </a:cubicBezTo>
                <a:lnTo>
                  <a:pt x="16098" y="3165"/>
                </a:lnTo>
                <a:cubicBezTo>
                  <a:pt x="16154" y="3221"/>
                  <a:pt x="16237" y="3263"/>
                  <a:pt x="16321" y="3318"/>
                </a:cubicBezTo>
                <a:cubicBezTo>
                  <a:pt x="16419" y="3374"/>
                  <a:pt x="16516" y="3444"/>
                  <a:pt x="16600" y="3514"/>
                </a:cubicBezTo>
                <a:cubicBezTo>
                  <a:pt x="16697" y="3569"/>
                  <a:pt x="16795" y="3639"/>
                  <a:pt x="16865" y="3667"/>
                </a:cubicBezTo>
                <a:cubicBezTo>
                  <a:pt x="16935" y="3723"/>
                  <a:pt x="17004" y="3751"/>
                  <a:pt x="17018" y="3751"/>
                </a:cubicBezTo>
                <a:cubicBezTo>
                  <a:pt x="17029" y="3754"/>
                  <a:pt x="17038" y="3756"/>
                  <a:pt x="17045" y="3756"/>
                </a:cubicBezTo>
                <a:cubicBezTo>
                  <a:pt x="17116" y="3756"/>
                  <a:pt x="16969" y="3564"/>
                  <a:pt x="16739" y="3360"/>
                </a:cubicBezTo>
                <a:cubicBezTo>
                  <a:pt x="16516" y="3123"/>
                  <a:pt x="16195" y="2886"/>
                  <a:pt x="16084" y="2774"/>
                </a:cubicBezTo>
                <a:cubicBezTo>
                  <a:pt x="15916" y="2663"/>
                  <a:pt x="15763" y="2537"/>
                  <a:pt x="15596" y="2426"/>
                </a:cubicBezTo>
                <a:cubicBezTo>
                  <a:pt x="15428" y="2328"/>
                  <a:pt x="15261" y="2216"/>
                  <a:pt x="15107" y="2133"/>
                </a:cubicBezTo>
                <a:lnTo>
                  <a:pt x="15107" y="2133"/>
                </a:lnTo>
                <a:cubicBezTo>
                  <a:pt x="15281" y="2197"/>
                  <a:pt x="15428" y="2235"/>
                  <a:pt x="15526" y="2235"/>
                </a:cubicBezTo>
                <a:cubicBezTo>
                  <a:pt x="15641" y="2235"/>
                  <a:pt x="15690" y="2183"/>
                  <a:pt x="15637" y="2063"/>
                </a:cubicBezTo>
                <a:cubicBezTo>
                  <a:pt x="15609" y="1979"/>
                  <a:pt x="15400" y="1826"/>
                  <a:pt x="15247" y="1756"/>
                </a:cubicBezTo>
                <a:cubicBezTo>
                  <a:pt x="14633" y="1477"/>
                  <a:pt x="13922" y="1212"/>
                  <a:pt x="13168" y="1003"/>
                </a:cubicBezTo>
                <a:cubicBezTo>
                  <a:pt x="12415" y="794"/>
                  <a:pt x="11634" y="612"/>
                  <a:pt x="10839" y="501"/>
                </a:cubicBezTo>
                <a:lnTo>
                  <a:pt x="11118" y="501"/>
                </a:lnTo>
                <a:cubicBezTo>
                  <a:pt x="11620" y="515"/>
                  <a:pt x="12206" y="584"/>
                  <a:pt x="12820" y="780"/>
                </a:cubicBezTo>
                <a:cubicBezTo>
                  <a:pt x="12854" y="788"/>
                  <a:pt x="12879" y="791"/>
                  <a:pt x="12897" y="791"/>
                </a:cubicBezTo>
                <a:cubicBezTo>
                  <a:pt x="12971" y="791"/>
                  <a:pt x="12900" y="727"/>
                  <a:pt x="12764" y="682"/>
                </a:cubicBezTo>
                <a:cubicBezTo>
                  <a:pt x="12624" y="640"/>
                  <a:pt x="12485" y="584"/>
                  <a:pt x="12332" y="529"/>
                </a:cubicBezTo>
                <a:cubicBezTo>
                  <a:pt x="12178" y="473"/>
                  <a:pt x="11997" y="445"/>
                  <a:pt x="11829" y="389"/>
                </a:cubicBezTo>
                <a:cubicBezTo>
                  <a:pt x="10964" y="163"/>
                  <a:pt x="10061" y="26"/>
                  <a:pt x="9217" y="26"/>
                </a:cubicBezTo>
                <a:cubicBezTo>
                  <a:pt x="9176" y="26"/>
                  <a:pt x="9136" y="26"/>
                  <a:pt x="9095" y="26"/>
                </a:cubicBezTo>
                <a:cubicBezTo>
                  <a:pt x="8426" y="40"/>
                  <a:pt x="7784" y="110"/>
                  <a:pt x="7157" y="236"/>
                </a:cubicBezTo>
                <a:cubicBezTo>
                  <a:pt x="6961" y="291"/>
                  <a:pt x="6766" y="319"/>
                  <a:pt x="6599" y="375"/>
                </a:cubicBezTo>
                <a:cubicBezTo>
                  <a:pt x="6613" y="361"/>
                  <a:pt x="6627" y="319"/>
                  <a:pt x="6668" y="305"/>
                </a:cubicBezTo>
                <a:cubicBezTo>
                  <a:pt x="6766" y="222"/>
                  <a:pt x="6878" y="124"/>
                  <a:pt x="7087" y="40"/>
                </a:cubicBezTo>
                <a:cubicBezTo>
                  <a:pt x="7146" y="21"/>
                  <a:pt x="7101" y="1"/>
                  <a:pt x="70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2134F52-297A-886C-5A84-CD655434F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929" y="1479870"/>
            <a:ext cx="2272333" cy="2989296"/>
          </a:xfrm>
          <a:prstGeom prst="rect">
            <a:avLst/>
          </a:prstGeom>
        </p:spPr>
      </p:pic>
      <p:pic>
        <p:nvPicPr>
          <p:cNvPr id="8" name="Picture 7" descr="A person holding a glass&#10;&#10;Description automatically generated with medium confidence">
            <a:extLst>
              <a:ext uri="{FF2B5EF4-FFF2-40B4-BE49-F238E27FC236}">
                <a16:creationId xmlns:a16="http://schemas.microsoft.com/office/drawing/2014/main" id="{C66A7531-3B8A-1E1E-DD7D-8B92DFB77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566" y="1652206"/>
            <a:ext cx="2804673" cy="27703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east of St Louis Minitheme by Slidesgo">
  <a:themeElements>
    <a:clrScheme name="Simple Light">
      <a:dk1>
        <a:srgbClr val="000000"/>
      </a:dk1>
      <a:lt1>
        <a:srgbClr val="E9E0C3"/>
      </a:lt1>
      <a:dk2>
        <a:srgbClr val="980000"/>
      </a:dk2>
      <a:lt2>
        <a:srgbClr val="2E8BB4"/>
      </a:lt2>
      <a:accent1>
        <a:srgbClr val="E7A060"/>
      </a:accent1>
      <a:accent2>
        <a:srgbClr val="6C9B8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972</Words>
  <Application>Microsoft Office PowerPoint</Application>
  <PresentationFormat>On-screen Show (16:9)</PresentationFormat>
  <Paragraphs>87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Uncial Antiqua</vt:lpstr>
      <vt:lpstr>Arial</vt:lpstr>
      <vt:lpstr>Nanum Myeongjo</vt:lpstr>
      <vt:lpstr>Palatino Linotype</vt:lpstr>
      <vt:lpstr>NanumMyeongjo ExtraBold</vt:lpstr>
      <vt:lpstr>Wingdings</vt:lpstr>
      <vt:lpstr>Manrope</vt:lpstr>
      <vt:lpstr>Feast of St Louis Minitheme by Slidesgo</vt:lpstr>
      <vt:lpstr>The Wife of Bath’s Tale</vt:lpstr>
      <vt:lpstr>Traditions for the Wife’s creation </vt:lpstr>
      <vt:lpstr>The Surprise Twist</vt:lpstr>
      <vt:lpstr>Definition of “smart” wife </vt:lpstr>
      <vt:lpstr>PowerPoint Presentation</vt:lpstr>
      <vt:lpstr>One regret…</vt:lpstr>
      <vt:lpstr>The Wife’s Tale</vt:lpstr>
      <vt:lpstr>The transformative power of love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Wife of Bath’s Tale</dc:title>
  <cp:lastModifiedBy>Christina Dokou</cp:lastModifiedBy>
  <cp:revision>4</cp:revision>
  <dcterms:modified xsi:type="dcterms:W3CDTF">2025-12-14T11:57:57Z</dcterms:modified>
</cp:coreProperties>
</file>